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9"/>
  </p:notesMasterIdLst>
  <p:sldIdLst>
    <p:sldId id="382" r:id="rId3"/>
    <p:sldId id="393" r:id="rId4"/>
    <p:sldId id="394" r:id="rId5"/>
    <p:sldId id="395" r:id="rId6"/>
    <p:sldId id="396" r:id="rId7"/>
    <p:sldId id="397" r:id="rId8"/>
    <p:sldId id="383" r:id="rId9"/>
    <p:sldId id="398" r:id="rId10"/>
    <p:sldId id="400" r:id="rId11"/>
    <p:sldId id="399" r:id="rId12"/>
    <p:sldId id="401" r:id="rId13"/>
    <p:sldId id="402" r:id="rId14"/>
    <p:sldId id="404" r:id="rId15"/>
    <p:sldId id="403" r:id="rId16"/>
    <p:sldId id="405" r:id="rId17"/>
    <p:sldId id="406" r:id="rId18"/>
    <p:sldId id="407" r:id="rId19"/>
    <p:sldId id="408" r:id="rId20"/>
    <p:sldId id="409" r:id="rId21"/>
    <p:sldId id="384"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385" r:id="rId35"/>
    <p:sldId id="423" r:id="rId36"/>
    <p:sldId id="424" r:id="rId37"/>
    <p:sldId id="422" r:id="rId38"/>
    <p:sldId id="426" r:id="rId39"/>
    <p:sldId id="425" r:id="rId40"/>
    <p:sldId id="427" r:id="rId41"/>
    <p:sldId id="428" r:id="rId42"/>
    <p:sldId id="386" r:id="rId43"/>
    <p:sldId id="429" r:id="rId44"/>
    <p:sldId id="430" r:id="rId45"/>
    <p:sldId id="431" r:id="rId46"/>
    <p:sldId id="432" r:id="rId47"/>
    <p:sldId id="433" r:id="rId48"/>
    <p:sldId id="434" r:id="rId49"/>
    <p:sldId id="435" r:id="rId50"/>
    <p:sldId id="439" r:id="rId51"/>
    <p:sldId id="440" r:id="rId52"/>
    <p:sldId id="441" r:id="rId53"/>
    <p:sldId id="442" r:id="rId54"/>
    <p:sldId id="437" r:id="rId55"/>
    <p:sldId id="443" r:id="rId56"/>
    <p:sldId id="444" r:id="rId57"/>
    <p:sldId id="445" r:id="rId58"/>
    <p:sldId id="446" r:id="rId59"/>
    <p:sldId id="438" r:id="rId60"/>
    <p:sldId id="447" r:id="rId61"/>
    <p:sldId id="453" r:id="rId62"/>
    <p:sldId id="448" r:id="rId63"/>
    <p:sldId id="449" r:id="rId64"/>
    <p:sldId id="450" r:id="rId65"/>
    <p:sldId id="451" r:id="rId66"/>
    <p:sldId id="452" r:id="rId67"/>
    <p:sldId id="454" r:id="rId68"/>
    <p:sldId id="455" r:id="rId69"/>
    <p:sldId id="387" r:id="rId70"/>
    <p:sldId id="388" r:id="rId71"/>
    <p:sldId id="457" r:id="rId72"/>
    <p:sldId id="456" r:id="rId73"/>
    <p:sldId id="458" r:id="rId74"/>
    <p:sldId id="389" r:id="rId75"/>
    <p:sldId id="460" r:id="rId76"/>
    <p:sldId id="461" r:id="rId77"/>
    <p:sldId id="463" r:id="rId78"/>
    <p:sldId id="462" r:id="rId79"/>
    <p:sldId id="459" r:id="rId80"/>
    <p:sldId id="464" r:id="rId81"/>
    <p:sldId id="465" r:id="rId82"/>
    <p:sldId id="392" r:id="rId83"/>
    <p:sldId id="469" r:id="rId84"/>
    <p:sldId id="391" r:id="rId85"/>
    <p:sldId id="466" r:id="rId86"/>
    <p:sldId id="470" r:id="rId87"/>
    <p:sldId id="471" r:id="rId88"/>
    <p:sldId id="472" r:id="rId89"/>
    <p:sldId id="473" r:id="rId90"/>
    <p:sldId id="467" r:id="rId91"/>
    <p:sldId id="474" r:id="rId92"/>
    <p:sldId id="476" r:id="rId93"/>
    <p:sldId id="477" r:id="rId94"/>
    <p:sldId id="478" r:id="rId95"/>
    <p:sldId id="479" r:id="rId96"/>
    <p:sldId id="487" r:id="rId97"/>
    <p:sldId id="488" r:id="rId98"/>
    <p:sldId id="489" r:id="rId99"/>
    <p:sldId id="468" r:id="rId100"/>
    <p:sldId id="490" r:id="rId101"/>
    <p:sldId id="480" r:id="rId102"/>
    <p:sldId id="492" r:id="rId103"/>
    <p:sldId id="493" r:id="rId104"/>
    <p:sldId id="491" r:id="rId105"/>
    <p:sldId id="495" r:id="rId106"/>
    <p:sldId id="496" r:id="rId107"/>
    <p:sldId id="494" r:id="rId108"/>
    <p:sldId id="497" r:id="rId109"/>
    <p:sldId id="498" r:id="rId110"/>
    <p:sldId id="499" r:id="rId111"/>
    <p:sldId id="481" r:id="rId112"/>
    <p:sldId id="500" r:id="rId113"/>
    <p:sldId id="482" r:id="rId114"/>
    <p:sldId id="483" r:id="rId115"/>
    <p:sldId id="484" r:id="rId116"/>
    <p:sldId id="485" r:id="rId117"/>
    <p:sldId id="486" r:id="rId1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1FB57"/>
    <a:srgbClr val="FB3211"/>
    <a:srgbClr val="9966FF"/>
    <a:srgbClr val="FF66FF"/>
    <a:srgbClr val="FDF36F"/>
    <a:srgbClr val="E54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22" autoAdjust="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09.624"/>
    </inkml:context>
    <inkml:brush xml:id="br0">
      <inkml:brushProperty name="width" value="0.1" units="cm"/>
      <inkml:brushProperty name="height" value="0.1" units="cm"/>
      <inkml:brushProperty name="ignorePressure" value="1"/>
    </inkml:brush>
  </inkml:definitions>
  <inkml:trace contextRef="#ctx0" brushRef="#br0">671 460,'2'1,"-1"0,0 0,0 0,0 0,0 0,0 0,0 1,0-1,0 0,0 1,-1-1,1 1,-1-1,1 1,-1-1,1 1,-1-1,0 1,0-1,0 1,0-1,0 1,0 0,0-1,0 1,-1-1,1 1,-1-1,1 1,-1-1,1 1,-2 0,1 6,-44 238,-2-26,20-34,27-183,0-1,0 0,0 0,1 0,-1 0,0 0,1 0,0 0,-1 1,1-1,0-1,0 1,0 0,0 0,1 0,-1 0,0-1,1 1,-1-1,1 1,-1-1,1 1,0-1,0 0,-1 0,1 0,0 0,0 0,0 0,0-1,0 1,1-1,-1 1,0-1,0 0,0 0,0 0,0 0,1 0,-1 0,2-1,94-21,-92 20,29-8,1 2,0 2,1 2,0 1,-1 1,33 4,-18-7,-33 0</inkml:trace>
  <inkml:trace contextRef="#ctx0" brushRef="#br0" timeOffset="378.441">1490 544,'10'22,"0"0,-1 1,-2 0,0 1,-1 0,-2 0,0 0,-2 0,0 1,-2-1,0 0,-3 7,-27 191,40-197,-4-25</inkml:trace>
  <inkml:trace contextRef="#ctx0" brushRef="#br0" timeOffset="829.235">1745 460,'342'0,"-339"0,0 0,0 0,0 0,0 1,0-1,0 1,0-1,-1 1,1 0,0 0,0 1,0-1,-1 0,1 1,-1 0,1-1,-1 1,0 0,1 0,-1 0,0 1,0-1,-1 1,1-1,0 1,-1-1,0 1,1 0,-1 0,0-1,0 1,-1 0,1 0,-1 0,1 0,-1 0,0 0,0 0,0 0,-1 0,1 0,-1 0,1 0,-1 0,0 0,0 0,0 0,-1-1,1 1,-2 1,-69 77,29-41,35-31,-50 67,56-74,1-1,0 1,1 0,-1 0,0 0,0 0,1 0,-1 0,1 0,0 0,-1 0,1 0,0 0,0 0,1 0,-1 0,0 0,1 0,-1 0,1 0,-1 0,1-1,0 1,0 0,0 0,0 0,0-1,0 1,0 0,1-1,-1 0,1 1,-1-1,1 0,-1 1,1-1,0 0,0 0,0 0,-1-1,1 1,1 0,140 23,-140-23,0-2,1 1,-1 0,1 0,-1 0,1 0,-1 1,1-1,-1 1,0 0,1 0,-1 0,0 0,0 1,0-1,0 1,0 0,0 0,0 0,-1 0,1 1,-1-1,1 1,-1-1,0 1,0 0,0 0,0 0,-1 0,1 0,-1 0,0 0,0 1,0-1,0 0,0 1,-1 0,-5 7,-2 0,1-1,-1 1,-1-1,0-1,0 0,-1 0,0 0,0-1,-1 0,0-1,-1 0,0-1,0 0,0-1,-1 0,-10 3,-61 19,65-25</inkml:trace>
  <inkml:trace contextRef="#ctx0" brushRef="#br0" timeOffset="10248.959">78 1419,'1'1,"0"1,1 0,-1-1,0 1,0-1,1 1,-1-1,1 1,-1-1,1 0,-1 0,1 0,0 0,0 0,-1 0,1 0,0-1,0 1,0-1,0 1,0-1,0 0,0 1,0-1,0 0,1-1,7 3,145 28,312-30,-1-28,-144 45,22-5,-264-13,177-26,-31-3,-30 30,-195 0,1 0,-1 0,0 0,0 0,0 0,1-1,-1 1,0 0,0 0,0-1,0 1,1-1,-1 1,0-1,0 1,0-1,0 0,0 0,0 1,0-1,-1 0,1 0,0 0,0 0,-1 0,1 0,0 0,-1 0,1 0,-1 0,0-1,1 1,-1 0,0 0,0 0,1 0,-1-1,0 1,0 0,0 0,-1-1,1 1,0 0,0 0,-1-1,-26-57,14 35,8 12,-3-4,1-1,1 0,0 0,1-1,1 1,1-1,-1-13,-24-223,0 56,12 18,-7 62,-49-97,43 109,28 103,0-1,0 1,-1 0,1-1,-1 1,0 0,0 0,0 0,0 0,0 0,-1 0,0 1,1-1,-1 1,0 0,0 0,0 0,0 0,-1 0,1 1,0-1,-1 1,1 0,-1 0,1 0,-1 1,0-1,-2 1,-107 9,81-1,-1-1,0-2,-1-1,1-1,-34-3,-359-1,173-28,-6 30,55 27,-56-17,52 24,79-12,-50-6,176-16,1 0,-1-1,1 1,-1 0,1 1,-1-1,1 0,0 1,-1-1,1 1,0-1,0 1,0 0,0 0,1 0,-1 0,0 1,1-1,0 0,-1 1,1-1,0 0,0 1,0 0,1-1,-1 1,1 0,-1-1,1 1,0 0,0-1,0 1,0 0,1-1,-1 1,1 0,-1-1,1 1,0-1,0 1,0-1,0 1,1-1,-1 0,1 1,-1-1,1 0,0 0,0 0,10 29,-1 1,-1 0,-2 0,-2 1,1 10,10 117,17 48,-22-10,14-56,-25 82,-1-200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3.394"/>
    </inkml:context>
    <inkml:brush xml:id="br0">
      <inkml:brushProperty name="width" value="0.1" units="cm"/>
      <inkml:brushProperty name="height" value="0.1" units="cm"/>
      <inkml:brushProperty name="ignorePressure" value="1"/>
    </inkml:brush>
  </inkml:definitions>
  <inkml:trace contextRef="#ctx0" brushRef="#br0">231 1,'-15'28,"-9"20,-5 6,-3-1,-1-5,1-6,6-5,2-9,10-9,12-8,12-11,4-5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02.198"/>
    </inkml:context>
    <inkml:brush xml:id="br0">
      <inkml:brushProperty name="width" value="0.1" units="cm"/>
      <inkml:brushProperty name="height" value="0.1" units="cm"/>
      <inkml:brushProperty name="ignorePressure" value="1"/>
    </inkml:brush>
  </inkml:definitions>
  <inkml:trace contextRef="#ctx0" brushRef="#br0">484 968,'-6'-4,"0"0,0 0,0 1,-1 0,1 1,-1-1,1 1,-1 0,0 1,0 0,0 0,0 0,0 1,0 0,0 0,1 1,-1 0,0 0,0 1,0-1,0 2,1-1,-1 1,1 0,0 0,0 0,0 1,0 0,1 0,-1 1,1 0,0 0,1 0,-1 0,-1 3,-120 173,104-147,2 2,1 0,2 2,2 0,1 0,0 6,12-40,0 1,1-1,0 1,-1 0,1 0,1-1,-1 1,1 0,0 0,0 0,0 0,1-1,-1 1,1 0,0 0,1-1,-1 1,1-1,0 1,0-1,1 0,-1 1,1-1,0 0,0-1,0 1,0 0,4 2,1-2,0 0,0 0,0 0,0-1,1 0,-1-1,1 0,0-1,0 1,0-2,-1 1,1-1,0 0,0-1,0 0,0-1,0 0,-1 0,1-1,-1 0,0 0,1-1,-2 0,6-3,12-9,0 0,-1-2,0-1,-2-1,0-1,-1-1,-2-1,0 0,-1-2,-2 0,0 0,-2-2,3-7,-2 3,-2-1,-1-1,-1 0,-1-1,-3 0,0-1,-2 1,-1-8,-4 24,0 1,-1-1,0 0,-2 1,0 0,-1 0,0 0,-2 0,0 0,-1 1,0 0,-1 1,-2-2,-37-10,46 27,0 1,-1-1,1 1,0-1,0 1,0-1,0 1,0 0,0-1,0 1,0 0,0 0,0 0,0 0,0-1,0 1,1 1,-1-1,0 0,1 0,-1 0,1 0,-1 0,1 0,0 1,0-1,-1 0,1 0,0 1,0-1,0 0,0 0,0 1,0-1,1 0,-1 0,0 1,1-1,-1 0,1 0,0 1,0 2,0-1,0 1,1-1,0 1,-1-1,1 0,0 0,1 0,-1 0,1 0,-1-1,1 1,0-1,0 1,0-1,0 0,0 0,0 0,1-1,-1 1,0-1,1 0,0 0,-1 0,1 0,0-1,0 1,103-3,-80-8,-1-1,0 0,-1-3,0 0,-1-1,-1-1,0-1,-1-1,-1-1,-1-2,-1 1,0-2,-2-1,0 0,-2-1,7-14,0-2,-2-1,-2-1,-1-1,-3 0,-1-1,-2 0,-1-10,-8 47,0 0,-1 0,0 0,0 0,-1 0,0 0,0 0,0 0,-1 0,0 0,-1 0,1 1,-1-1,-1 0,1 1,-1-1,-2-2,3 8,0 1,0-1,-1 1,1-1,-1 1,1 0,0 0,-1 0,1 0,-1 0,1 1,0-1,-1 1,1-1,0 1,-1 0,1 0,0 0,0 0,0 0,0 1,0-1,0 0,0 1,0 0,1-1,-1 1,1 0,-1 0,1 0,0 0,-1 0,1 0,0 1,0-1,1 0,-1 0,0 1,-28 51,2 2,3 1,2 0,3 2,2 0,3 2,-5 49,13-77,-6 21,2 1,3 1,2-1,2 1,3 0,3 0,7 41,-7-84,0 1,1 0,1-1,0 0,1 0,0 0,1-1,0 0,1 0,1-1,0 0,0 0,1-1,0 0,1-1,0 0,0-1,1 0,0-1,1 0,-1-1,1-1,1 0,-1 0,1-1,5 0,-6-2,0-1,-1-1,1 0,0-1,0-1,0 0,-1 0,1-1,-1-1,0 0,0 0,0-1,-1-1,1 0,-1-1,-1 0,1-1,-1 0,0 0,-1-1,0 0,-1-1,0 0,0 0,-1-1,0 0,-1 0,0-1,-1 1,2-7,-3 0,0 0,-1-1,-1 1,0-1,-2 1,0-1,-1 1,-1-1,-1 1,0 0,-1 0,-1 0,-5-11,5 18,-1 1,0 0,0 0,-1 1,0 0,-1 0,0 0,0 1,-1 1,0-1,0 1,-1 1,0 0,0 0,0 1,-1 0,0 1,0 0,0 0,0 1,-1 1,1 0,-1 1,1 0,-1 1,0 0,1 0,-1 2,1-1,-1 1,1 1,0 0,0 1,0 0,0 1,1 0,-3 3,1 1,1 1,0 0,1 0,-1 1,2 1,0 0,0 0,1 0,1 1,0 0,1 1,-5 12,1-2</inkml:trace>
  <inkml:trace contextRef="#ctx0" brushRef="#br0" timeOffset="600.764">1641 1052,'34'-18,"0"-1,-1-1,-1-2,-2-2,0 0,-1-2,-2-2,0 0,-2-1,-2-2,8-13,3-12,-20 83,-6 13,-1 0,-3 0,0 1,-3 0,-2 15,4 89,37 222,-33-327,-2 0,-2 1,-1 0,-2 0,-2-1,-2 1,-2-1,-1 0,-2 0,-2 0,-1-2,-2 1,-5 4,19-40,-1 1,0-1,-1 0,1 1,-1-1,1 0,-1 1,0-1,0 0,0 0,-1-1,1 1,-1 0,1-1,-1 0,0 1,0-1,0 0,0-1,0 1,-1 0,1-1,-1 0,1 0,-1 0,1 0,-1 0,1-1,-1 1,0-1,1 0,-1 0,1-1,-1 1,0-1,1 1,-1-1,1 0,-1-1,1 1,0-1,-1 1,1-1,0 0,0 0,-1-2,-4-8,1-1,1-1,0 1,0-1,2 0,-1 0,2-1,0 1,1-1,-1-11,0 1,-34-266,34 254</inkml:trace>
  <inkml:trace contextRef="#ctx0" brushRef="#br0" timeOffset="864.618">1951 121,'-4'5,"-3"1</inkml:trace>
  <inkml:trace contextRef="#ctx0" brushRef="#br0" timeOffset="1234.866">2403 997,'35'-17,"-1"0,0-2,-2-2,0 0,-1-3,-1 0,-2-2,6-8,17-56,-50 88,-1-1,1 1,-1-1,0 1,0-1,0 1,0-1,0 1,0-1,-1 1,1-1,-1 1,0-1,0 1,0-1,0 1,0 0,0 0,-1-1,1 1,-1 0,1 0,-1 1,0-1,0 0,0 0,0 1,0-1,0 1,0 0,0 0,-1-1,1 1,0 1,-1-1,1 0,-1 1,0-1,-4 0,0-1,0 1,-1 1,1-1,0 1,0 1,0-1,-1 1,1 0,0 1,0 0,1 0,-1 1,0-1,1 1,-1 1,1-1,0 1,0 0,0 1,1-1,-3 3,-103 125,96-111,2 0,0 2,1-1,1 2,2-1,0 1,1 1,2-1,-2 13,8-27,1 0,-1 0,2-1,-1 1,2 0,-1-1,1 1,0-1,1 0,0 0,1 0,0 0,0-1,1 0,0 0,0-1,1 1,0-1,0-1,1 1,-1-1,1-1,1 1,-1-1,1-1,0 1,0-2,0 1,1-1,-1-1,1 0,0 0,0-1,8 1,-4-1,0-1,0 0,0 0,0-2,0 0,0 0,0-1,-1-1,1 0,-1-1,0-1,-1 0,1 0,-1-2,0 1,-1-1,0-1,0 0,0-1,11-11</inkml:trace>
  <inkml:trace contextRef="#ctx0" brushRef="#br0" timeOffset="2184.4">3109 827,'-10'1,"0"1,1 1,-1 0,1 0,0 1,-1 0,2 0,-1 1,0 0,1 1,0-1,-5 6,4-4,1 0,-1 1,1 0,0 0,1 0,0 1,1 1,-1-1,2 1,-1 0,2 0,-1 0,1 1,1 0,0-1,0 1,1 3,2-10,1 0,0 0,-1 0,2 0,-1 0,0 0,1 0,0-1,0 1,0 0,0-1,1 0,-1 0,1 0,0 0,0 0,0 0,0-1,1 1,-1-1,0 0,1 0,0 0,0 0,-1-1,103 27,-81-28,0-2,0-1,0-1,0-1,-1-1,22-9,-15 3,-1-2,0 0,-2-2,0-2,0 0,-2-2,-1 0,0-2,-1-1,-2-1,0-1,-2 0,14-24,161-253,-176 266,-1 0,-2-1,-2-1,-2 0,-1-1,-1-1,-3 0,-1 0,-1-24,-5 63,1-1,0 0,-1 0,1 0,-1 0,1 0,-1-1,0 1,0 0,0 0,0 0,-1-1,1 1,0 0,-1 0,0 0,1 0,-1 0,0 0,0 0,0 0,0 0,-1 0,1 1,0-1,-1 0,1 1,-1-1,0 1,1 0,-1-1,0 1,0 0,0 0,0 0,0 0,0 0,0 1,0-1,0 1,-8 4,1 0,1 1,-1 0,1 0,-1 1,2 0,-1 1,1 0,0 0,0 1,1-1,0 1,0 1,1-1,0 1,0 0,1 0,0 0,1 1,-1 5,-5 13,1 1,2 0,0 0,2 0,2 1,0-1,2 1,1-1,2 1,4 24,3-11,0 0,3 0,2-1,2 0,5 7,-10-22,3 14,-2 1,-2 0,-1 1,1 26,-7-51,-1-1,-1 1,-1 0,-1-1,0 1,-1 0,-1-1,-1 1,0-1,-1 1,-2 2,5-18,0 1,0-1,-1 0,1 1,0-1,-1 0,0 0,1 0,-1 0,0-1,0 1,0 0,0-1,0 1,-1-1,1 0,0 0,-1 0,1 0,-1 0,1 0,-1-1,1 1,-1-1,1 0,-1 0,0 0,1 0,-1 0,1 0,-1-1,1 1,-1-1,1 0,-1 1,1-1,-1 0,1-1,0 1,0 0,-1-1,1 1,0-1,0 0,1 0,-1 1,0-1,0-1,-17-15</inkml:trace>
  <inkml:trace contextRef="#ctx0" brushRef="#br0" timeOffset="2431.838">3419 544,'43'-9,"44"-9,15 0,6 2,-6-1,-11 3,-12 3,-9 4,-6 3,-1 2,-6 2,2 0,-5 1,-6 0,-11-1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05.964"/>
    </inkml:context>
    <inkml:brush xml:id="br0">
      <inkml:brushProperty name="width" value="0.1" units="cm"/>
      <inkml:brushProperty name="height" value="0.1" units="cm"/>
      <inkml:brushProperty name="ignorePressure" value="1"/>
    </inkml:brush>
  </inkml:definitions>
  <inkml:trace contextRef="#ctx0" brushRef="#br0">0 978,'141'-334,"87"-145,-137 340,-89 136,1 1,-1-1,1 1,0 0,-1 0,1 1,0-1,1 0,-1 1,0 0,0 0,1 0,-1 0,0 0,1 1,-1-1,1 1,-1 0,1 0,-1 0,0 1,1-1,-1 1,1 0,-1 0,0 0,0 0,1 0,-1 1,0 0,0-1,-1 1,1 0,0 1,0-1,-1 0,0 1,1-1,-1 1,0 0,0 0,1 2,20 25,0 1,-3 1,0 1,-2 0,9 26,7 10,117 234,-138-271,-5-14,-1 0,0 1,-1 0,-1 0,-1 0,-1 1,0-1,-2 1,0 12,-1-30,0 0,0 0,0 0,0 0,-1 0,1 0,-1 0,1 0,-1 0,0 0,0 0,0 0,0 0,0 0,0-1,0 1,-1 0,1-1,-1 1,1-1,-1 1,1-1,-1 0,0 0,0 0,0 0,0 0,0 0,0 0,0-1,0 1,0-1,0 1,0-1,0 0,0 0,0 0,0 0,0 0,-1 0,-81-30,-88-89,-88-86,228 184,-1 0,0 2,-1 2,-28-10,4 16,34 13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27.831"/>
    </inkml:context>
    <inkml:brush xml:id="br0">
      <inkml:brushProperty name="width" value="0.1" units="cm"/>
      <inkml:brushProperty name="height" value="0.1" units="cm"/>
      <inkml:brushProperty name="ignorePressure" value="1"/>
    </inkml:brush>
  </inkml:definitions>
  <inkml:trace contextRef="#ctx0" brushRef="#br0">0 388,'3'-5,"-1"0,1 0,0 1,0-1,0 1,1 0,0 0,0 0,0 0,0 0,0 1,1 0,-1 0,1 0,0 1,0-1,0 1,0 0,1 1,-1-1,0 1,1 0,-1 0,2 1,10-3,-1 1,1 1,-1 1,1 0,0 1,-1 1,1 0,15 5,63 6,-28-7,-67-8,0 1,0-1,0 1,0-1,0 1,-1-1,1 1,0-1,-1 1,1-1,-1 1,1 0,-1-1,0 1,1 0,-1-1,0 1,0 0,0 0,0 0,0-1,0 1,0 1,-1-1,1 0,0 0,0 0,-1 0,1 1,-2-1,-160-102,163 103,0-1,-1 1,1 0,0-1,0 1,0-1,0 1,-1-1,1 1,0 0,0-1,-1 1,1 0,0-1,-1 1,1 0,0-1,-1 1,1 0,0 0,-1-1,1 1,-1 0,1 0,0 0,-1 0,1-1,-1 1,1 0,-1 0,1 0,-1 0,1 0,-1 0,1 0,0 0,-1 0,1 1,-1-1,1 0,-1 0,1 0,0 0,-1 1,1-1,-1 0,1 0,0 1,-1-1,1 0,0 1,-1-1,1 0,0 1,0-1,-1 0,1 1,0-1,0 1,0-1,-1 0,1 1,0-1,0 1,7 32,-4-22,3 14,-2 0,0 1,-2-1,-1 1,0-1,-2 1,-1-1,-2 1,-2 7,3-20,1-6,-1 0,1 0,1 1,-1-1,1 0,1 0,-1 1,1-1,0 1,1-1,0 0,0 0,1 1,2 6,-2-14,0 0,0 1,0-1,1 0,-1 0,0-1,0 1,0 0,0-1,1 1,-1-1,0 0,0 1,0-1,0 0,0 0,-1-1,1 1,0 0,0-1,-1 1,1-1,-1 1,1-1,-1 0,0 1,0-1,1 0,-1 0,0 0,-1 0,1 0,0 0,1-2,172-255,-143 221,-17 25</inkml:trace>
  <inkml:trace contextRef="#ctx0" brushRef="#br0" timeOffset="787.334">818 78,'0'480,"-4"-456,-8-29,7-12,2 0,0 0,1 0,0 0,2-1,0 1,2-9,-2-12,17-162,-14 188,0 0,0 0,1 0,1 0,0 1,0 0,1 0,1 0,0 1,0-1,1 2,0-1,1 1,8-7,-15 14,0 0,0 0,0 0,0 1,0-1,0 0,1 1,-1 0,1-1,-1 1,1 0,-1 0,1 0,0 1,-1-1,1 1,0-1,0 1,-1 0,1 0,0 0,0 0,-1 1,1-1,0 1,0 0,-1 0,1-1,-1 2,1-1,-1 0,1 0,-1 1,0 0,0-1,1 1,-1 0,0 0,-1 0,1 0,0 0,-1 1,1-1,-1 0,0 1,1-1,-1 1,0 0,-1-1,2 9,-1 0,0 0,-1 0,-1 0,1 0,-2 0,1 0,-2 0,1 0,-2-1,1 1,-1-1,-1 0,0 0,0-1,-1 1,0-1,-1 3,6-11,-1 1,0 0,1 0,0 0,-1 0,1 0,0 1,0-1,0 0,0 1,1-1,-1 0,1 1,-1-1,1 1,0-1,0 1,0-1,0 0,0 1,0-1,1 1,0-1,-1 1,1-1,0 0,0 0,0 1,0-1,0 0,1 0,-1 0,1 0,-1 0,2 0,73 29,-68-29,0 0,1 1,-1-1,0 2,-1-1,1 1,0 1,-1-1,0 1,0 0,-1 1,1-1,4 7,-7-7,0 0,-1 0,0 0,0 0,0 1,-1-1,0 1,0 0,0 0,0 0,-1-1,0 2,-1-1,1 0,-1 0,0 0,0 0,-1 0,0 0,0 0,-1 0,1 0,-1 0,0-1,-1 1,1-1,-1 1,-1-1,1 0,-1 0,1 0,-1-1,-1 1,1-1,-4 3,0-1,0 0,-1 0,0-1,0 0,0-1,-1 0,1 0,-1-1,0 0,0-1,0 0,0-1,-1 0,1 0,0-1,-8-1,7 2,-1-1,0-1,1 0,-1 0,1-1,0-1,-1 0,1 0,0-1,1-1,-1 0,1 0,0-1,0 0,0-1,1 0,-5-5,0-5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25.501"/>
    </inkml:context>
    <inkml:brush xml:id="br0">
      <inkml:brushProperty name="width" value="0.1" units="cm"/>
      <inkml:brushProperty name="height" value="0.1" units="cm"/>
      <inkml:brushProperty name="ignorePressure" value="1"/>
    </inkml:brush>
  </inkml:definitions>
  <inkml:trace contextRef="#ctx0" brushRef="#br0">368 28,'-33'225,"-85"717,47-525,56-383,7-28</inkml:trace>
  <inkml:trace contextRef="#ctx0" brushRef="#br0" timeOffset="484.831">114 169,'18'-16,"2"0,0 2,0 0,1 2,1 0,0 1,1 1,0 1,0 1,1 2,9-2,4 3,-1 1,1 2,0 1,0 2,4 2,118-1,-89-15,-60 10,0 0,0 0,1 2,-1-1,1 1,-1 1,1 0,0 0,-1 1,5 1,2 14,-16-4</inkml:trace>
  <inkml:trace contextRef="#ctx0" brushRef="#br0" timeOffset="796.485">1 846,'43'5,"34"-4,13-1,-4-6,-12-2,-13 1,-13 1,-9 1,-7 3,-4 0,-2 2,0 0,-1 0,-3 0</inkml:trace>
  <inkml:trace contextRef="#ctx0" brushRef="#br0" timeOffset="1464.164">763 1157,'-272'402,"308"-484,-15 50,1 1,1 1,2 1,1 1,9-5,67-78,-90 95,0 0,1 1,0 1,1 0,1 1,0 0,1 1,0 1,1 1,0 0,2 0,-16 9,-1 0,0 1,1-1,-1 1,1-1,-1 1,1 0,-1 0,0 0,1 0,-1 0,1 1,-1-1,1 1,-1-1,0 1,1 0,-1 0,0 0,0 0,0 1,0-1,0 0,0 1,0-1,0 1,0 0,-1 0,1 0,-1 0,1 0,-1 0,0 0,0 0,0 0,0 1,0-1,-1 0,1 1,-1-1,1 2,10 102,-15 154,5-259,-1 1,1 0,-1 0,1 0,-1 0,1 0,-1 0,0 0,0 0,0-1,0 1,0 0,-1 0,1 0,0 0,-1 0,1 0,-1 0,0-1,0 1,0 0,0 0,0-1,0 1,0-1,0 1,-1-1,1 1,-1-1,1 0,-1 0,1 0,-1 0,0 0,1 0,-1 0,0 0,0-1,0 1,0 0,0-1,1 0,-1 0,0 1,0-1,0 0,0 0,0-1,0 1,0 0,0-1,-1 0,-113-80,104 71,0 0,0 1,-1 1,-1 0,1 1,-1 0,0 1,-1 0,0 2,1 0,-1 0,-13-1,10 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0.633"/>
    </inkml:context>
    <inkml:brush xml:id="br0">
      <inkml:brushProperty name="width" value="0.1" units="cm"/>
      <inkml:brushProperty name="height" value="0.1" units="cm"/>
      <inkml:brushProperty name="ignorePressure" value="1"/>
    </inkml:brush>
  </inkml:definitions>
  <inkml:trace contextRef="#ctx0" brushRef="#br0">87 1,'-10'28,"-2"30,0 9,-3-2,2-8,2-8,4-7,3-7,2-14,1-15,1-13,1-11,-1-7,6-4,0 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0.887"/>
    </inkml:context>
    <inkml:brush xml:id="br0">
      <inkml:brushProperty name="width" value="0.1" units="cm"/>
      <inkml:brushProperty name="height" value="0.1" units="cm"/>
      <inkml:brushProperty name="ignorePressure" value="1"/>
    </inkml:brush>
  </inkml:definitions>
  <inkml:trace contextRef="#ctx0" brushRef="#br0">7 0,'-5'20,"4"15,1 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1.221"/>
    </inkml:context>
    <inkml:brush xml:id="br0">
      <inkml:brushProperty name="width" value="0.1" units="cm"/>
      <inkml:brushProperty name="height" value="0.1" units="cm"/>
      <inkml:brushProperty name="ignorePressure" value="1"/>
    </inkml:brush>
  </inkml:definitions>
  <inkml:trace contextRef="#ctx0" brushRef="#br0">251 0,'-9'3,"-89"42,96-43,-1-1,1 1,0 0,0 0,0 1,0-1,0 0,0 1,0-1,1 1,-1-1,1 1,0 0,0 0,0 0,0-1,1 1,-1 0,1 0,-1 0,1 0,0 0,0 0,0 0,1 0,-1 0,1 0,0 0,0 0,0 0,0 0,0-1,1 3,5 6,0-1,0 1,1-1,1-1,-1 1,1-2,1 1,0-1,0 0,1-1,3 1,68 60,-78-64,0 0,0-1,0 1,0 1,-1-1,0 0,0 1,0 0,0-1,-1 1,0 0,0 1,0-1,-1 0,0 0,0 1,0-1,0 1,-1-1,0 1,0-1,0 1,-1-1,0 1,0-1,-1 0,1 0,-1 1,0-1,0 0,-1 0,1-1,-1 1,0 0,-1-1,1 0,-2 1,-5 4,0 0,-1-1,0 0,0-1,-1 0,0-1,0 0,0-1,-1 0,0-1,0 0,0-1,0-1,-1 0,1-1,-1-1,1 0,-1 0,1-1,0-1,-2 0,-25-26,28 12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1.854"/>
    </inkml:context>
    <inkml:brush xml:id="br0">
      <inkml:brushProperty name="width" value="0.1" units="cm"/>
      <inkml:brushProperty name="height" value="0.1" units="cm"/>
      <inkml:brushProperty name="ignorePressure" value="1"/>
    </inkml:brush>
  </inkml:definitions>
  <inkml:trace contextRef="#ctx0" brushRef="#br0">158 89,'-30'49,"3"0,2 2,2 1,3 1,-4 18,16 28,8-96,1 0,0 0,-1 0,1 0,0-1,1 1,-1 0,1-1,-1 1,1-1,0 1,-1-1,1 0,1 1,-1-1,0 0,0-1,1 1,-1 0,1-1,-1 1,1-1,0 0,0 0,-1 0,1 0,0 0,0-1,0 1,0-1,2 0,12-1,1-1,-1 0,0-1,0-1,0-1,-1-1,0 0,0-1,0 0,-1-2,0 1,0-2,-1 0,-1-1,1 0,2-5,-3 3,-1 0,0 0,-1-2,0 1,-1-2,-1 1,-1-1,0 0,-1-1,0 0,-2 0,0-1,0 1,-2-1,1-16,-4 26,0 0,0 1,-1-1,0 0,-1 1,0-1,0 1,0 0,-1-1,0 1,-1 0,0 1,0-1,0 1,0 0,-1 0,0 0,-1 0,1 1,-1 0,0 0,0 0,-1 1,1 0,-1 0,0 1,0 0,0 0,0 1,-1 0,1 0,-1 0,0 1,1 0,-1 1,0 0,1 0,-1 0,0 1,1 0,-1 1,1 0,-1 0,-3 2,-39 45,39-29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2.266"/>
    </inkml:context>
    <inkml:brush xml:id="br0">
      <inkml:brushProperty name="width" value="0.1" units="cm"/>
      <inkml:brushProperty name="height" value="0.1" units="cm"/>
      <inkml:brushProperty name="ignorePressure" value="1"/>
    </inkml:brush>
  </inkml:definitions>
  <inkml:trace contextRef="#ctx0" brushRef="#br0">1 532,'251'-328,"-163"237,-88 90,0 1,0-1,1 0,-1 1,1-1,-1 0,0 1,1-1,-1 1,1-1,-1 1,1-1,-1 1,1-1,0 1,-1-1,1 1,0 0,-1-1,1 1,0 0,-1 0,1-1,0 1,0 0,-1 0,1 0,0 0,0 0,-1 0,1 0,0 0,0 0,-1 0,1 1,0-1,-1 0,1 0,0 1,-1-1,1 0,0 1,-1-1,1 1,0-1,-1 1,1-1,-1 1,1-1,-1 1,0 0,1-1,-1 1,1 0,-1-1,0 1,0 0,1-1,-1 1,0 0,0 0,0-1,0 1,1 56,-2-46,0-4,1 0,-1 0,2 0,-1 0,1 0,0 0,0-1,1 1,0 0,0-1,1 1,0-1,0 0,0 1,1-2,0 1,0 0,0-1,1 0,0 0,0 0,0 0,1-1,-1 0,1 0,0-1,0 1,0-1,7 2,1-3,0 0,0-1,0 0,0-1,0-1,0 0,0-1,0 0,0-1,-1-1,1 0,-1-1,0 0,0-1,-1-1,1 0,-2 0,1-1,-1-1,0 0,-1 0,0-1,0-1,-1 0,-1 0,1 0,5-12,-8 15,0 0,0-1,0 0,-1 0,-1 0,1 0,-1-1,-1 0,0 0,0 0,-1 0,0 0,-1 0,0-3,-1-14,0 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2.871"/>
    </inkml:context>
    <inkml:brush xml:id="br0">
      <inkml:brushProperty name="width" value="0.1" units="cm"/>
      <inkml:brushProperty name="height" value="0.1" units="cm"/>
      <inkml:brushProperty name="ignorePressure" value="1"/>
    </inkml:brush>
  </inkml:definitions>
  <inkml:trace contextRef="#ctx0" brushRef="#br0">143 1,'-17'56,"-21"241,-29 149,60-412,1 0,2 1,1-1,2 0,2 15,-1-47,0-1,0 1,0 0,0-1,0 1,0 0,0-1,0 1,1-1,-1 1,1 0,-1-1,1 1,0-1,0 0,-1 1,1-1,0 1,0-1,0 0,1 0,-1 0,0 0,0 0,1 0,-1 0,0 0,1 0,-1 0,1-1,-1 1,1 0,-1-1,1 0,0 1,-1-1,1 0,-1 0,1 0,0 0,-1 0,1 0,0 0,-1-1,1 1,-1 0,1-1,0 0,-1 1,0-1,1 0,-1 0,1 0,-1 0,16-10,-2-2,1 1,-2-2,1 0,-2-1,0-1,-1 0,1-2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3.421"/>
    </inkml:context>
    <inkml:brush xml:id="br0">
      <inkml:brushProperty name="width" value="0.1" units="cm"/>
      <inkml:brushProperty name="height" value="0.1" units="cm"/>
      <inkml:brushProperty name="ignorePressure" value="1"/>
    </inkml:brush>
  </inkml:definitions>
  <inkml:trace contextRef="#ctx0" brushRef="#br0">46 97,'-5'15,"-3"7,0 0,1 1,2 1,0-1,2 1,0-1,2 10,1-30,0 0,0 0,0 0,0 0,1 0,0 0,-1 0,1 0,0 0,1 0,-1 0,0-1,1 1,0 0,-1-1,1 1,0-1,0 0,1 1,-1-1,0 0,1 0,-1-1,1 1,0 0,-1-1,1 0,0 0,0 0,0 0,0 0,0 0,0-1,0 1,0-1,0 0,0 0,0 0,0 0,1-1,-1 1,0-1,0 0,1 0,10-5,-1-1,0 0,-1 0,1-1,-2-1,1 0,-1-1,0 0,-1-1,-1 0,1 0,-2-1,5-8,33-36,103-110,-149 165,1 0,-1 0,0 0,1 1,-1-1,1 0,-1 0,1 0,0 1,-1-1,1 0,0 1,-1-1,1 0,0 1,0-1,-1 1,1-1,0 1,0-1,0 1,0 0,0 0,0-1,0 1,0 0,0 0,-1 0,1 0,0 0,0 0,0 0,0 0,0 0,0 1,0-1,0 0,0 1,0-1,0 0,-1 1,1-1,0 1,0-1,0 1,-1 0,1-1,0 1,-1 0,1 0,-1-1,1 1,-1 0,1 0,-1 0,1 0,-1-1,0 1,1 0,-1 0,10 180,5-9,-7 0,-11 103,4-256,-1 0,-1 1,0-1,-2-1,0 1,-1 0,-1-1,-1 1,0-2,-1 1,-1-1,-1 0,-1 0,0-1,-1 0,-1-1,-5 5,15-18,0 1,-1-1,1 0,-1 0,0 0,1 0,-1 0,0-1,0 1,0-1,0 0,-1 0,1 0,0 0,0 0,-1-1,1 0,0 1,-1-1,1 0,0-1,-1 1,1-1,0 1,-1-1,1 0,0 0,0-1,0 1,0 0,0-1,0 0,0 0,1 0,-1 0,1 0,-1 0,1-1,0 1,0-1,0 0,0 0,0 0,1 1,-1-1,1-1,-1-1,0-10,1 0,0-1,1 1,1-1,0 1,1 0,1 0,0 0,1 0,1 0,0 1,1 0,1 0,0 0,0 1,2 0,-1 0,2 1,1-1,-1-2,5-8,1 1,1 0,2 1,0 1,0 1,2 1,2 0,1-1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3.838"/>
    </inkml:context>
    <inkml:brush xml:id="br0">
      <inkml:brushProperty name="width" value="0.1" units="cm"/>
      <inkml:brushProperty name="height" value="0.1" units="cm"/>
      <inkml:brushProperty name="ignorePressure" value="1"/>
    </inkml:brush>
  </inkml:definitions>
  <inkml:trace contextRef="#ctx0" brushRef="#br0">0 228,'943'-32,"-83"-52,-714 67,35-5,154-17,246 5,-486 41,-95-7,1 0,-1 0,1 0,-1 1,1-1,-1 0,1 0,-1 1,0-1,1 0,-1 1,1-1,-1 1,0-1,1 0,-1 1,0-1,1 1,-1-1,0 1,0-1,0 1,1-1,-1 1,0-1,0 1,0-1,0 1,0-1,0 1,0 0,0-1,0 1,0-1,0 1,0-1,0 1,-1-1,1 1,0-1,0 1,-1-1,1 1,0-1,0 0,-1 1,1-1,-1 1,1-1,0 0,-1 1,1-1,-1 0,1 1,-1-1,1 0,-1 0,1 1,-1-1,1 0,-1 0,1 0,-1 0,1 0,-1 0,-36 20,-145 27,139-38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4.121"/>
    </inkml:context>
    <inkml:brush xml:id="br0">
      <inkml:brushProperty name="width" value="0.1" units="cm"/>
      <inkml:brushProperty name="height" value="0.1" units="cm"/>
      <inkml:brushProperty name="ignorePressure" value="1"/>
    </inkml:brush>
  </inkml:definitions>
  <inkml:trace contextRef="#ctx0" brushRef="#br0">0 200,'380'-2,"-1"-17,73-26,-211 10,77-12,315-5,-493 52,-110 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41.051"/>
    </inkml:context>
    <inkml:brush xml:id="br0">
      <inkml:brushProperty name="width" value="0.1" units="cm"/>
      <inkml:brushProperty name="height" value="0.1" units="cm"/>
      <inkml:brushProperty name="ignorePressure" value="1"/>
    </inkml:brush>
  </inkml:definitions>
  <inkml:trace contextRef="#ctx0" brushRef="#br0">182 138,'-21'25,"0"1,1 0,2 1,1 2,1-1,2 2,0 0,2 1,2 0,0 1,9-27,-1-1,1 0,0 0,0 1,0-1,0 0,1 1,0-1,-1 1,2-1,-1 1,1-1,-1 0,1 1,0-1,1 0,-1 0,1 1,0-1,0 0,0-1,0 1,1 0,-1-1,1 1,0-1,0 0,1 0,-1 0,1 0,-1 0,1-1,0 0,0 0,0 0,0 0,0 0,0-1,4 1,4 0,0 0,0 0,0-1,0-1,-1 0,1-1,0 0,0 0,0-2,0 1,-1-1,0-1,1 0,-1-1,-1 0,1-1,-1 0,0 0,0-1,-1-1,1 1,-2-2,1 1,-1-1,-1 0,0-1,0 0,0 0,-2 0,1-1,-1 0,-1 0,0 0,2-11,-4 8,-1 1,-1-1,0 0,-1 1,-1-1,0 1,-1-1,0 1,-1 0,-4-11,5 18,1 0,-1 1,-1-1,1 1,-1-1,1 1,-2 0,1 0,0 1,-1-1,0 1,0 0,0 1,-1-1,1 1,-1 0,0 0,1 1,-1-1,-1 1,1 1,0-1,-6 0,-12 3,5 3</inkml:trace>
  <inkml:trace contextRef="#ctx0" brushRef="#br0" timeOffset="391.416">774 562,'18'-30,"12"-22,2 2,2 2,2 1,9-6,-44 51,0 0,0 1,0-1,0 0,0 1,0-1,1 1,-1-1,0 1,1 0,-1-1,1 1,0 0,-1 0,1 0,0 0,0 0,-1 1,1-1,0 0,0 1,0-1,0 1,0 0,0 0,0 0,0 0,0 0,0 0,0 0,0 1,0-1,-1 1,1-1,0 1,0 0,0 0,0 0,-1 0,1 0,-1 0,1 0,0 0,-1 1,0-1,1 1,-1-1,1 1,17 47,-17-41,1 0,0 0,0-1,0 1,1-1,0 0,0 0,1-1,0 1,0-1,0 0,1 0,0 0,0-1,3 1,-2-2,0 0,0-1,1 0,-1-1,1 1,0-1,0-1,0 0,-1 0,1 0,0-1,0 0,0-1,0 0,0 0,0-1,0 0,-1 0,1 0,-1-1,1-1,3-2,5-2,-1-1,-1 0,1-1,-2-1,1 0,-1-1,-1-1,0 0,8-12,-11 12,0 0,-1 0,0-1,-1 0,-1-1,0 1,-1-1,0-1,-1 1,-1 0,-1-1,0 0,-1 0,0-9,-3-31,1 32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8.805"/>
    </inkml:context>
    <inkml:brush xml:id="br0">
      <inkml:brushProperty name="width" value="0.1" units="cm"/>
      <inkml:brushProperty name="height" value="0.1" units="cm"/>
      <inkml:brushProperty name="ignorePressure" value="1"/>
    </inkml:brush>
  </inkml:definitions>
  <inkml:trace contextRef="#ctx0" brushRef="#br0">540 717,'-26'-4,"0"2,0 0,-1 2,1 1,0 1,-1 2,1 0,1 2,-1 0,1 2,0 1,-14 7,27-11,0 1,1-1,0 2,0 0,0 0,1 1,0 0,1 1,-1 0,2 0,-1 1,1 0,1 1,0 0,1 0,0 0,0 1,1 0,1 0,0 0,0 0,2 1,-1-1,2 1,-1 0,2 0,0 0,0 0,2 1,-2-5,1 1,0 0,1-1,0 1,1-1,0 0,1 1,-1-2,2 1,-1 0,1-1,1 0,-1 0,1 0,1-1,-1 0,1 0,0 0,1-1,0 0,0-1,0 0,1 0,-1-1,1 0,0 0,8 2,-2-5,0 0,0-1,0 0,0-1,0-1,0-1,0 0,-1 0,1-2,-1 0,0 0,-1-2,1 1,-1-2,0 0,-1 0,0-1,0 0,-1-1,-1-1,1 0,1-3,32-32,-2-2,-2-2,-2-2,-2-1,4-14,11-25,-46 116,-5-12,-1 18,1 0,2-1,0 1,2-1,4 11,-6-32,0-1,1 1,-1-1,1 0,1 0,0 0,0 0,0-1,1 0,-1 0,2 0,-1 0,1-1,0 1,0-2,0 1,0-1,1 0,0 0,0 0,0-1,0 0,1-1,1 1,1 0,-1-1,1 0,0 0,0-1,0-1,0 0,0 0,0-1,0 0,0 0,-1-1,1-1,0 0,-1 0,0-1,0 0,0 0,0-1,6-4,266-234,-256 220,1 1,1 2,1 0,1 2,0 1,2 2,-1 0,19-4,-44 17,-2 0,0 0,0 0,0 1,1-1,-1 1,1-1,-1 1,1 0,0 1,-1-1,1 0,0 1,0 0,-1 0,1 0,0 0,-1 1,1 0,0-1,-1 1,1 1,-1-1,1 0,-1 1,1 0,-1 0,0 0,0 0,0 0,0 0,0 1,-1 0,1-1,-1 1,0 0,1 0,-1 0,-1-1,0 0,0 0,0 0,0-1,0 1,0 0,0 0,0 0,-1 0,1 1,-1-1,0 0,1 0,-1 0,0 0,0 0,-1 1,1-1,0 0,-1 0,1 0,-1 0,1 0,-1 0,0 0,0 0,0 0,0 0,-1-1,1 1,0 0,-1-1,1 1,-1-1,1 1,-1-1,0 0,0 1,0-1,1 0,-1 0,0-1,0 1,0 0,0-1,-1 1,1-1,0 1,0-1,0 0,0 0,0 0,-1 0,1-1,0 1,0 0,-2-1,-50-16,49 14,-1 1,0-1,0 1,0 0,0 1,0 0,0 0,0 0,-1 0,1 1,0 0,-1 1,1-1,0 1,0 0,-1 1,-2 3,0 0,0 1,1 0,0 0,0 1,0 0,1 0,0 0,1 1,-1 1,1-1,1 1,0 0,0 0,1 0,0 1,1-1,0 1,0 0,1 0,0 0,0 9,1-13,0 1,0-1,1 1,0-1,0 1,0 0,1-1,0 1,0-1,1 0,0 1,0-1,0 0,1 0,0 0,0 0,0-1,1 1,0-1,0 0,0 0,1 0,0-1,0 1,0-1,0 0,0-1,1 1,0-1,0 0,0-1,0 1,0-1,0 0,1-1,-1 0,4 1,22-4,1 0,-1-3,0 0,0-2,-1-2,0-1,0-1,-1-1,0-2,-1-1,-1-1,13-11,-31 21,112-65,-5-6,41-39,-132 98,-1-1,0-2,-2 0,-1-2,0 0,-2-2,-1 0,-1-1,-1-1,-1 0,-1-2,7-21,-12 22,-2 0,-1 0,-1-1,-2 0,0 0,-2 0,-2-1,0 1,-5-25,5 54,0-4,0 0,-1 1,0-1,0 1,0-1,0 1,0-1,-1 1,1 0,-1-1,0 1,0 0,0 0,0 1,-1-1,1 0,-1 1,0-1,1 4,1 0,-1 0,0 0,1 0,-1 0,1 1,-1-1,1 0,0 1,0-1,-1 1,1-1,0 1,0 0,0-1,1 1,-1 0,0 0,1 0,-1-1,1 1,-1 0,1 0,0 0,0 0,0 0,0 0,0 0,0 0,1 1,-2 4,-26 240,28 450,16-596,-38-229,-13-12,26 111</inkml:trace>
  <inkml:trace contextRef="#ctx0" brushRef="#br0" timeOffset="246.311">2205 378,'684'0,"-675"0,0 0,1 1,-1 0,1 1,-1 0,0 0,0 1,0 1,0-1,-1 1,1 1,5 5</inkml:trace>
  <inkml:trace contextRef="#ctx0" brushRef="#br0" timeOffset="491.33">3193 575,'0'38,"0"28,0 7,0-5,0-8,0-10,0-13</inkml:trace>
  <inkml:trace contextRef="#ctx0" brushRef="#br0" timeOffset="650.606">3277 124,'5'19,"2"7</inkml:trace>
  <inkml:trace contextRef="#ctx0" brushRef="#br0" timeOffset="930.782">3504 914,'107'-349,"-103"339,-3 6,0 0,0 1,0-1,1 1,-1-1,1 1,0-1,0 1,0 0,1 0,-1 0,1 0,-1 0,1 0,0 1,0-1,2 0,18 38,-21-29,12 58,-14-56,1 1,0 0,0-1,1 1,0-1,0 0,1 0,0 0,1 0,0 0,0 0,0-1,1 0,0 0,1 0,0-1,0 0,4 4,-7-8,0-1,0 1,1-1,-1 0,0 0,1 0,-1 0,0-1,1 1,-1-1,1 0,-1 0,1 0,-1-1,1 1,-1-1,0 0,1 0,-1 0,0 0,0 0,0-1,1 1,-1-1,-1 0,1 0,0 0,0 0,-1-1,1 1,-1-1,1 0,64-100,-60 88,42-53,-30 46</inkml:trace>
  <inkml:trace contextRef="#ctx0" brushRef="#br0" timeOffset="1450.398">4378 434,'-17'13,"0"0,0 0,1 2,1 0,1 1,0 1,1 0,0 0,2 1,0 1,-2 6,-14 64,26-87,1 0,0 0,0 0,0 0,0 0,0 0,0 0,1 0,-1 0,1 0,0 0,-1 0,1 0,0 0,0 0,0 0,0 0,0-1,1 1,-1 0,1-1,-1 1,1-1,-1 0,1 1,0-1,-1 0,1 0,0 0,0 0,0 0,0-1,0 1,0-1,0 1,0-1,0 1,0-1,1 0,-1 0,0 0,12-2,-1 0,0 0,0-2,0 1,-1-1,1-1,-1-1,0 1,0-2,-1 0,0 0,0-1,6-6,45-27,-48 33,4-3,-1 1,2 0,-1 1,1 1,1 1,-1 0,1 2,0 0,17-1,-32 6,-1 1,1 0,0 0,-1 0,1 0,-1 1,1 0,-1 0,0 0,0 0,0 1,0-1,0 1,0 0,-1 0,1 1,-1-1,0 1,0-1,0 1,-1 0,0 0,1 0,-1 1,0 0,35 116,-31-51,-3 0,-4-1,-2 1,-3 0,-3-1,-4 2,8-33,-1-1,-1 0,-3 0,-1 0,-1-2,-2 1,-2-2,-1 0,-1-1,-22 29,38-59,0 0,0 1,0-1,0 0,-1 0,1 0,-1 0,0-1,0 1,0-1,0 0,0 1,0-1,-1-1,1 1,-1-1,0 1,1-1,-1 0,0 0,0 0,1-1,-1 1,0-1,0 0,0 0,0-1,0 1,1-1,-1 0,0 0,0 0,1 0,-1 0,1-1,-1 0,1 0,0 0,-1 0,0-2,-2-3,1 0,0-1,1 0,0 0,0 0,1-1,0 1,0-1,1 0,0 1,1-1,-1 0,2 0,0 0,0 0,0 0,1 0,0 0,3-9,61-162,-43 141,2 1,2 1,1 2,2 0,1 2,2 1,1 2,5-2,21-22,-41 37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3.191"/>
    </inkml:context>
    <inkml:brush xml:id="br0">
      <inkml:brushProperty name="width" value="0.1" units="cm"/>
      <inkml:brushProperty name="height" value="0.1" units="cm"/>
      <inkml:brushProperty name="ignorePressure" value="1"/>
    </inkml:brush>
  </inkml:definitions>
  <inkml:trace contextRef="#ctx0" brushRef="#br0">31 0,'-5'39,"-2"22,1 5,1-3,1-9,2-7,1-8,1-10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3.429"/>
    </inkml:context>
    <inkml:brush xml:id="br0">
      <inkml:brushProperty name="width" value="0.1" units="cm"/>
      <inkml:brushProperty name="height" value="0.1" units="cm"/>
      <inkml:brushProperty name="ignorePressure" value="1"/>
    </inkml:brush>
  </inkml:definitions>
  <inkml:trace contextRef="#ctx0" brushRef="#br0">75 229,'-5'-38,"-6"-13,-2-3,-2 9,0 16,3 18,8 15,6 13,6 7,7 5,1 2,-2-4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3.711"/>
    </inkml:context>
    <inkml:brush xml:id="br0">
      <inkml:brushProperty name="width" value="0.1" units="cm"/>
      <inkml:brushProperty name="height" value="0.1" units="cm"/>
      <inkml:brushProperty name="ignorePressure" value="1"/>
    </inkml:brush>
  </inkml:definitions>
  <inkml:trace contextRef="#ctx0" brushRef="#br0">266 0,'-33'12,"3"-1,-1 0,2 2,-1 1,2 1,0 2,-5 5,31-21,1-1,0 1,-1 0,1-1,0 1,-1 0,1 0,0 0,0 0,0 0,0 0,0 0,0 1,0-1,0 0,0 1,1-1,-1 0,1 1,-1-1,1 1,-1-1,1 1,0-1,-1 1,1-1,0 1,0-1,0 1,1-1,-1 1,0-1,0 1,1-1,-1 1,1-1,-1 0,1 1,0-1,-1 0,1 1,0-1,0 0,0 0,0 0,0 1,0-1,1 0,-1-1,0 1,0 0,1 0,-1 0,0-1,1 1,-1-1,1 1,0-1,76 28,-64-25,-1 0,0 1,0 1,0 0,0 1,-1 0,0 1,0 1,-1 0,0 0,0 1,3 4,-10-8,-1 0,0 1,0-1,0 1,0 0,-1 0,0 0,-1 0,1 0,-1 1,0-1,-1 0,1 1,-1-1,0 0,-1 1,0-1,0 0,0 1,-1-1,0 0,0 0,0 0,-1 0,0-1,0 1,0-1,-1 0,0 0,0 0,0 0,0 0,-1-1,0 0,-3 2,0 1,-1-1,1 0,-2-1,1 0,0 0,-1-1,0 0,0 0,0-1,-1-1,1 0,-9 1,0-5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4.258"/>
    </inkml:context>
    <inkml:brush xml:id="br0">
      <inkml:brushProperty name="width" value="0.1" units="cm"/>
      <inkml:brushProperty name="height" value="0.1" units="cm"/>
      <inkml:brushProperty name="ignorePressure" value="1"/>
    </inkml:brush>
  </inkml:definitions>
  <inkml:trace contextRef="#ctx0" brushRef="#br0">875 904,'-11'25,"1"0,1 1,1 1,2-1,0 1,2 0,1 1,1-1,2 15,0-38,0 0,0 0,1 0,-1 0,1 0,0 0,0 0,1-1,-1 1,1 0,0-1,0 1,0-1,0 0,1 1,0-1,-1 0,1 0,0-1,0 1,0-1,1 1,-1-1,1 0,-1 0,1-1,-1 1,1-1,0 0,0 0,0 0,0 0,0 0,0-1,0 0,0 0,0 0,0-1,3 0,8-4,0 0,-1-2,1 0,-2 0,1-1,-1-1,0 0,-1-1,0 0,-1-1,0 0,0-1,-2-1,1 1,-1-1,5-12,-9 15,-1 0,0 0,-1-1,0 1,-1-1,0 0,0 0,-1 1,-1-1,0 0,0 0,-2-4,2 10,-1 0,0 0,0 0,0 0,-1 1,0-1,0 0,0 1,0-1,-1 1,1-1,-1 1,0 0,-1 0,1 1,-1-1,1 1,-1 0,0-1,0 2,-1-1,1 0,-1 1,1 0,-1 0,0 0,0 1,-51 4,31 8</inkml:trace>
  <inkml:trace contextRef="#ctx0" brushRef="#br0" timeOffset="404.216">1299 1242,'196'-278,"-196"276,1 0,0 0,-1 0,1 0,0 1,0-1,0 0,0 1,0-1,1 0,-1 1,0-1,1 1,-1 0,1-1,-1 1,1 0,0 0,-1 0,1 0,0 0,0 1,0-1,0 1,0-1,0 1,-1-1,1 1,0 0,0 0,0 0,0 0,0 0,0 1,0-1,0 1,0-1,0 1,0-1,0 1,0 0,-1 0,1 0,0 0,-1 0,1 1,-1-1,1 0,-1 1,0-1,1 2,23 49,-23-45,0 1,1-1,-1 0,1 0,1 0,-1-1,1 1,0-1,1 0,-1 0,1 0,1 0,-1-1,1 0,0 0,0-1,0 1,1-1,-1-1,1 1,0-1,0 0,4 0,-3-4,0-2,-1 1,1-1,-1 0,0-1,0 1,0-1,0-1,-1 1,0-1,0-1,0 1,0-1,-1 0,0 0,0 0,-1-1,0 0,0 0,0 0,-1-1,31-50,-20 32</inkml:trace>
  <inkml:trace contextRef="#ctx0" brushRef="#br0" timeOffset="2356.397">2286 0,'-26'163,"8"1,6 0,7 1,9 33,-3-31,-1-166,-1 1,0-1,1 1,-1-1,1 1,-1-1,1 1,-1 0,1-1,0 1,0 0,0-1,0 1,0 0,0-1,0 1,0 0,1-1,-1 1,1 0,-1-1,1 1,0-1,-1 1,1-1,0 1,0-1,0 0,0 0,0 1,1-1,-1 0,0 0,0 0,1 0,-1 0,1 0,-1 0,1-1,-1 1,1-1,-1 1,1-1,0 1,-1-1,1 0,0 0,-1 0,1 0,0 0,0 0,101-93,39-76,-53 77,-104 150,12-51,0 0,0 0,1 0,1 0,-1 0,1 1,0-1,1 0,-1 1,1-1,1 0,0 1,0-1,0 0,1 0,0 0,0 0,1 0,0 0,0-1,0 1,1-1,0 0,1 0,-1 0,2 1,-3-4,0 0,0 0,0 0,0 0,1-1,-1 1,1-1,0 0,0 0,0 0,0-1,0 1,0-1,0 0,0 0,1 0,-1-1,0 0,0 1,1-1,-1-1,0 1,1-1,-1 0,0 0,0 0,0 0,0-1,0 1,0-1,0 0,0-1,0 1,1-2,7-5,-1-1,0 0,0-1,-1 0,0-1,-1 0,-1-1,4-5,21-30,-18 25,-2 1,0-2,-1 0,-2 0,0-1,1-10,0 3,5 15,-6 51,-6-16,23 149,8 50,-26-121,-4 0,-5 1,-4 18,-1-52,-3-1,-2 0,-3 0,-3-1,-2-1,-3 1,17-48,-1-1,0 1,0-1,-1 0,-1 0,0 0,0-1,-1 0,-1-1,0 0,0 0,-1 0,0-2,-1 1,9-8,0 1,0-1,0 0,-1 0,1-1,0 1,-1 0,1-1,0 1,-1-1,1 0,-1 0,1 0,-1 0,1 0,-1-1,1 1,0-1,-1 1,1-1,0 0,-1 0,1 0,0 0,0 0,0-1,0 1,0-1,0 1,0-1,1 0,-1 0,0 1,1-1,0 0,-1-1,1 1,0 0,0 0,0-1,-26-98,29 72,2 1,0-1,2 1,1 0,2 1,0 0,2 0,1 1,0 1,2 0,2 0,0 1,1 2,1-1,1 2,8-7,-1-2,1 1,1 2,2 0,0 2,2 1,1 2,0 1,2 1,0 2,24-8,24 8,-59 17</inkml:trace>
  <inkml:trace contextRef="#ctx0" brushRef="#br0" timeOffset="2753.622">1 1665,'975'-145,"-925"139,1562-137,-668 97,-662 21,-278 23,-21 1,16 1,-19 0</inkml:trace>
  <inkml:trace contextRef="#ctx0" brushRef="#br0" timeOffset="3108.131">508 1722,'1'2,"0"1,0 0,0-1,1 1,-1-1,1 1,-1-1,1 0,0 1,0-1,0 0,0 0,0-1,0 1,0 0,1-1,-1 1,1-1,-1 0,1 0,-1 0,3 1,28 8,1-1,-1-1,1-2,1-2,-1-1,1-1,-1-2,1-1,4-3,922-75,-567 40,654-35,-800 69,-189 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52.428"/>
    </inkml:context>
    <inkml:brush xml:id="br0">
      <inkml:brushProperty name="width" value="0.1" units="cm"/>
      <inkml:brushProperty name="height" value="0.1" units="cm"/>
      <inkml:brushProperty name="ignorePressure" value="1"/>
    </inkml:brush>
  </inkml:definitions>
  <inkml:trace contextRef="#ctx0" brushRef="#br0">199 33,'-85'552,"11"-182,40-200,29-170,4-11</inkml:trace>
  <inkml:trace contextRef="#ctx0" brushRef="#br0" timeOffset="7201.841">312 60,'0'-1,"1"-1,0 1,0 0,0-1,1 1,-1 0,0 0,0 0,1 0,-1 0,1 0,-1 0,1 0,-1 0,1 1,-1-1,1 1,0-1,-1 1,1-1,0 1,-1 0,1 0,0 0,-1 0,1 0,0 0,-1 1,1-1,1 1,7-2,488-9,-316 12,-81-31,-92 25</inkml:trace>
  <inkml:trace contextRef="#ctx0" brushRef="#br0" timeOffset="7596.975">171 513,'13'8,"0"1,1-2,0 0,0 0,1-1,0-1,0-1,0 0,1-1,-1 0,1-2,-1 0,1 0,0-1,0-1,-1-1,11-2,35 2,79 1,-115 1</inkml:trace>
  <inkml:trace contextRef="#ctx0" brushRef="#br0" timeOffset="8067.067">538 1020,'0'34,"4"25,3 7,-1-2,-1-8,-2-8,4-12,1-8,-2-4,-1-1,-1-4</inkml:trace>
  <inkml:trace contextRef="#ctx0" brushRef="#br0" timeOffset="8552.219">594 992,'14'-13,"1"1,0 1,0 0,1 1,1 1,-1 0,2 1,-1 1,1 1,0 0,0 2,8-2,53 14,-78-7,1-1,0 1,0 0,0 0,0 0,-1 0,1 0,-1 1,1-1,-1 0,1 1,-1-1,0 1,1 0,-1-1,0 1,0 0,0 0,0-1,-1 1,1 0,-1 0,1 0,-1 0,1 0,-1 0,0 0,0 0,0 0,0 0,0 0,-1 0,1 0,-1 0,1 0,-1 0,0 1,-3 7,-1-1,0 1,0-1,-1 0,0 0,-1-1,0 0,0 0,-1 0,-6 3,-53 73,66-82,0 0,0 0,0 1,1-1,-1 0,0 0,1 0,0 1,-1-1,1 0,0 0,0 1,0-1,1 0,-1 0,0 1,1-1,0 0,-1 0,1 0,0 0,0 0,0 0,0 0,1 0,-1 0,0 0,1 0,-1-1,1 1,0-1,0 1,-1-1,1 0,0 0,2 1,88 30,-53-22,49 42,-86-51,0 1,0 1,-1-1,1 0,-1 0,1 1,-1-1,0 0,0 1,0 0,0-1,0 1,0 0,-1-1,1 1,-1 0,0-1,0 1,0 0,0 0,0-1,-1 1,1 0,-1 0,0-1,0 1,0-1,0 1,0-1,0 1,-1-1,1 1,-1-1,0 0,-1 2,-116 78,99-70,1-1,-1-1,-1 0,0-2,0 0,0-2,-1 0,0-1,0-1,-1-2,1 0,-13-1,33-1,0 0,0 1,0-2,0 1,-1 0,1 0,0-1,0 1,0-1,0 0,0 1,0-1,0 0,0 0,0-1,1 1,-1 0,0 0,1-1,-1 1,1-1,-1 0,1 1,0-1,-1 0,1 0,0 0,0 0,1 1,-1-2,0 1,1 0,-1 0,1 0,-1 0,1 0,0 0,0 0,0-1,0 1,1 0,-1 0,0 0,1 0,0 0,-1 0,1 0,0 0,0 0,0 0,1-1,11-15</inkml:trace>
  <inkml:trace contextRef="#ctx0" brushRef="#br0" timeOffset="9181.664">1159 1218,'366'-29,"-355"29,49-12,-83-30,-75-57,97 97,0 1,-1-1,1 1,0-1,0 1,-1 0,1-1,0 1,-1 0,1 0,-1 0,0 0,1 0,-1 1,0-1,0 0,1 1,-1-1,0 1,0 0,0-1,0 1,1 0,-1 0,0 0,0 1,0-1,0 0,0 1,1-1,-1 1,0-1,0 1,1 0,-1 0,1 0,-1 0,0 0,1 0,0 0,-1 0,1 1,0-1,-1 1,1-1,0 1,0-1,0 1,1 0,-1-1,0 1,0 1,-31 140,13 114,11-179,9-76,1-1,-1 0,1 0,0-1,-1 1,1 0,0 0,0-1,-1 1,1-1,0 0,0 1,0-1,0 0,0 0,-1 0,1 0,0-1,0 1,0 0,0-1,-1 1,1-1,0 0,0 0,-1 1,1-1,-1 0,1 0,-1-1,1 1,-1 0,1 0,-1-1,0 1,0-1,0 1,0-1,0 1,0-1,0-1,224-253,-181 218,-23 25</inkml:trace>
  <inkml:trace contextRef="#ctx0" brushRef="#br0" timeOffset="9814.576">2033 1048,'-53'72,"2"1,4 3,0 9,-23 36,19-22,140-231,-31 55,10-16,4 2,48-44,2 28,-120 106,-1 0,0 0,1 0,-1 0,1 0,-1 0,1 0,0 1,-1-1,1 1,0-1,-1 1,1 0,0-1,0 1,-1 0,1 0,0 0,0 0,0 1,-1-1,1 0,0 1,-1-1,1 1,0 0,-1-1,1 1,-1 0,1 0,-1 0,1 0,-1 0,0 0,1 1,-1-1,0 0,0 1,1 0,23 71,-19-50,92 187,-96-209,-1 1,0 0,0 0,0-1,0 1,0 0,0 0,-1 0,1 0,-1 0,1 0,-1 0,0 1,0-1,0 0,0 0,0 0,0 0,-1 0,1 0,-1 0,1 0,-1 0,0 0,0 0,0 0,0 0,0 0,0-1,0 1,0 0,-1-1,1 1,-1-1,1 1,-1-1,0 0,0 0,1 0,-1 0,0 0,0 0,0 0,0 0,0-1,0 1,0-1,0 0,-1 0,1 1,0-1,0 0,0-1,0 1,0 0,0-1,-2 0,-202-63,33 7,149 48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11.950"/>
    </inkml:context>
    <inkml:brush xml:id="br0">
      <inkml:brushProperty name="width" value="0.1" units="cm"/>
      <inkml:brushProperty name="height" value="0.1" units="cm"/>
      <inkml:brushProperty name="ignorePressure" value="1"/>
    </inkml:brush>
  </inkml:definitions>
  <inkml:trace contextRef="#ctx0" brushRef="#br0">105 253,'-20'43,"3"2,2 0,1 0,3 1,2 1,1 0,1 28,6-70,0 0,0 0,0 0,1 0,0 0,0 0,1 0,-1 0,1 0,0 0,0 0,1 0,-1-1,1 1,0 0,0-1,1 1,0-1,-1 0,1 0,1 0,-1 0,0-1,1 1,0-1,0 0,0 0,0 0,0 0,1-1,-1 0,1 0,0 0,-1-1,1 1,0-1,0 0,0 0,15-4,-1 0,0-2,0 0,0-1,-1 0,0-2,0 0,-1-1,0-1,-1 0,0-2,0 0,-1 0,-1-1,7-9,-9 9,0 0,-1-1,0-1,-1 0,-1 0,-1-1,0 0,-1 0,0-1,-2 0,0 0,0-6,-3 14,0 0,-1 0,-1-1,1 1,-2 0,1 0,-1-1,-1 1,1 0,-2 0,1 0,-1 0,0 1,-1-1,0 1,-1 0,1 0,-2 0,1 1,-1-1,0 1,0 1,-1-1,-2-1,-78-28,61 33</inkml:trace>
  <inkml:trace contextRef="#ctx0" brushRef="#br0" timeOffset="346.852">782 620,'40'-61,"2"3,3 1,2 2,6 0,-47 49,57-46,-62 51,1 0,-1 0,1 0,0 1,-1-1,1 1,0-1,0 1,-1 0,1-1,0 1,0 0,0 0,-1 0,1 0,0 1,0-1,0 0,-1 1,1 0,0-1,-1 1,1 0,0 0,-1-1,1 1,-1 1,1-1,-1 0,0 0,1 0,-1 1,0-1,0 1,0-1,0 1,0-1,0 1,-1-1,1 2,8 13,-5-5,1 0,0-1,1 1,0-1,1 0,0-1,0 0,1 0,0 0,1-1,0 0,0-1,1 0,-1 0,2-1,-1 0,6 1,-2-3,1 0,0-2,1 0,-1 0,0-2,0 0,1 0,-1-2,0 0,0 0,0-2,0 1,0-2,-1 0,0-1,0-1,0 0,-1 0,0-1,6-6,-3 2,0-1,-1-1,0 0,-1-1,0 0,-1-1,-1-1,-1 0,-1 0,0-2,-1 1,-1-1,0 0,-2 0,0-3,-4 11,-1-1,0 1,0-1,-2 0,1 1,-1-1,-1 1,0-1,-2-4,-2-8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8.982"/>
    </inkml:context>
    <inkml:brush xml:id="br0">
      <inkml:brushProperty name="width" value="0.1" units="cm"/>
      <inkml:brushProperty name="height" value="0.1" units="cm"/>
      <inkml:brushProperty name="ignorePressure" value="1"/>
    </inkml:brush>
  </inkml:definitions>
  <inkml:trace contextRef="#ctx0" brushRef="#br0">404 1035,'-13'-4,"1"0,-1 1,0 1,0 0,0 1,0 0,0 1,0 1,0 0,0 0,0 2,1-1,-1 2,1-1,-1 2,1 0,0 0,1 1,-1 0,1 1,1 1,-1 0,1 0,1 1,-1 0,1 0,1 1,0 1,0-1,1 1,1 0,0 1,0 0,-1 4,1 6,0 0,2 1,0 0,1-1,2 1,0 0,1 0,2 0,0 2,-2-19,0-1,1 1,0-1,0 0,0 1,0-1,1 0,0 0,0 0,0 0,1 0,-1 0,1 0,1-1,-1 0,0 1,1-1,0 0,0-1,0 1,1-1,-1 0,1 0,-1 0,1-1,0 1,0-1,0 0,1-1,-1 1,0-1,1 0,-1 0,1-1,-1 0,1 0,4 0,14-7,-1 0,0-2,0 0,-1-1,-1-2,1 0,-2-1,0-1,0-1,-2-1,3-4,321-304,-230 230,-108 93,-1 0,0 1,0 0,0-1,0 1,0 1,0-1,0 0,0 1,0 0,0-1,0 1,0 0,0 1,0-1,0 0,0 1,-1 0,1-1,-1 1,1 0,-1 0,0 1,0-1,0 0,0 1,0-1,0 1,-1 0,1-1,-1 1,0 0,0 0,0 0,0 2,21 26,-16-21,1-1,0-1,1 1,0-1,0 0,0-1,1 0,1-1,-1 0,1 0,0-1,0 0,0 0,1-1,0-1,0 0,9 1,1-3,1-1,0-1,0-1,-1-1,0-1,1-1,-1-1,-1 0,1-2,-1-1,-1 0,1-1,-2-1,1-1,2-3,-9 7</inkml:trace>
  <inkml:trace contextRef="#ctx0" brushRef="#br0" timeOffset="1063.151">1871 809,'1'-1,"-1"0,0 0,0 1,0-1,0 0,0 0,0 1,0-1,0 0,0 0,-1 1,1-1,0 0,0 1,0-1,-1 0,1 1,-1-1,1 0,0 1,-1-1,1 1,-1-1,1 1,-1-1,1 1,-1-1,0 1,1-1,-1 1,0 0,1-1,-1 1,0 0,1 0,-1-1,0 1,1 0,-1 0,0 0,0 0,1 0,-1 0,0 0,0 0,1 0,-1 0,0 1,1-1,-1 0,0 0,0 1,1-1,-1 0,1 1,-1-1,0 1,1-1,-1 1,1-1,-1 1,1-1,-1 1,1 0,-1-1,-26 11,0 1,1 1,0 1,1 1,1 1,0 2,2 0,-13 13,30-26,-121 128,122-129,1 1,0 0,1-1,-1 1,1 0,0 0,0 0,0 1,1-1,0 0,0 1,0-1,1 1,0-1,0 0,0 1,0-1,1 1,0-1,0 1,1-1,0 0,-1 0,2 0,-1 0,1 0,-1 0,1-1,4 5,-2-2,1-1,0 1,1-1,0 0,0 0,0-1,0 0,1 0,0-1,0 0,0-1,1 1,-1-1,1-1,0 0,0 0,8 0,13 1,0-2,1-2,-1 0,0-2,0-2,0 0,0-2,-1-1,0-2,0 0,10-7,26-19,-1-3,-1-3,-3-3,17-17,-32 24,-2-1,-2-2,-1-1,-3-3,-1-1,-3-1,-2-2,12-26,-29 42,-2 0,-2-1,0 0,-3 0,-1-1,-1 0,-2 0,-1-1,-2 1,-2 0,-1 0,-2 0,-2-7,6 35,1 0,-1 0,-1 0,1 1,-1-1,0 0,-1 1,0 0,0-1,0 1,-1 0,1 1,-1-1,-1 1,1-1,-1 1,0 1,-2-2,5 6,-1 0,0 0,0 0,0 0,0 0,0 1,0-1,0 1,0 0,1 0,-1 0,0 1,1-1,-1 0,1 1,-1 0,1-1,0 1,-1 0,1 0,0 1,0-1,1 0,-1 1,0-1,1 1,0-1,-1 1,1 0,0 0,0-1,1 1,-1 0,0 0,1 0,-11 29,2-1,0 1,3 1,0-1,0 26,3-32,-9 118,5 1,12 119,25 82,-14-258,5-116,-4-53,-15 54</inkml:trace>
  <inkml:trace contextRef="#ctx0" brushRef="#br0" timeOffset="1317.222">2266 498,'43'5,"43"1,17 0,0-1,-7-2,-11-5,-15-3,-10-1,-6 1,-6 2,-8 0,0 2,-2 0,-4 1,-1 0,-3 0,-1 1,-6-1</inkml:trace>
  <inkml:trace contextRef="#ctx0" brushRef="#br0" timeOffset="1549.508">3423 752,'-5'38,"-1"33,0 8,1-4,1-11,2-10,1-11,0-11</inkml:trace>
  <inkml:trace contextRef="#ctx0" brushRef="#br0" timeOffset="1718.5">3423 272,'0'0</inkml:trace>
  <inkml:trace contextRef="#ctx0" brushRef="#br0" timeOffset="2446.144">3705 1035,'179'-371,"-179"369,1-1,-1 1,1 0,-1 0,1 0,0 0,0 0,0 0,0 0,0 1,0-1,1 0,-1 0,0 1,1-1,-1 1,1-1,0 1,0 0,-1 0,1 0,0 0,0 0,0 0,0 0,0 0,0 1,0-1,0 1,1 0,-1 0,0-1,0 1,0 1,0-1,1 0,-1 0,0 1,0-1,0 1,0 0,0 0,0-1,0 1,0 0,0 1,-1-1,1 0,0 1,-1-1,1 1,0 0,44 168,-44-162,-1-1,2 0,-1 0,0 0,1 0,1-1,-1 1,1-1,0 0,0 0,1 0,0 0,0-1,0 0,1 0,0 0,0-1,0 1,0-1,0-1,1 0,0 0,0 0,0 0,0-1,0 0,0-1,1 0,-1 0,0 0,1-1,-1 0,1-1,5 0,3-5,-1 0,-1-1,1 0,-1-1,0-1,-1-1,0 1,-1-2,10-10,58-42,134-65,-215 129,0-1,0 0,0 1,0-1,0 0,-1 0,1 0,0 0,0 0,0 0,0 0,0 0,0 0,0 0,0-1,0 1,0 0,0-1,0 1,0-1,0 1,0-1,0 0,0 1,0-1,0 0,1 0,-1 1,0-1,1 0,-1 0,0 0,1 0,-1 0,1 0,-1 0,1 0,0 0,-1 0,1 0,0 0,0 0,0 0,0 0,0-1,0 1,0 0,0 0,0 0,1 0,-1 0,0 0,1 0,-1 0,0 0,1 0,0 0,-1 0,1 0,0 0,-8 3,0 1,-1 0,2 0,-1 1,0-1,1 2,-1-1,1 1,0 0,1 0,-1 1,1-1,0 1,1 0,-1 1,1-1,0 1,1 0,0 0,0 0,0 0,1 0,0 1,0-1,1 1,0 0,1-1,-1 1,1 0,1-1,0 1,0 5,3-9,0 0,0 0,0 0,0 0,1-1,0 1,-1-1,1 0,0-1,0 1,1-1,-1 0,0 0,1-1,-1 0,1 0,0 0,-1 0,1-1,0 0,-1 0,1-1,0 1,-1-1,3-1,7 2,260-33,-267 32,3-1,0 0,1 1,-1 1,1-1,-1 2,1 0,-1 0,0 1,1 0,-1 1,0 0,0 1,-1 0,1 1,-1 0,0 0,0 1,-1 1,1 0,3 4,-1 8,0 1,-2 0,0 1,-1 0,-2 0,0 1,-1 0,-1 0,-1 1,-1-1,-1 1,-1 0,-1 0,-1-1,-1 1,-1 4,-9 66,-4 0,-3-2,-5 0,-17 36,26-84,-2-2,-2 0,-2-2,-2 0,-1-1,-2-1,-6 5,-14-4,45-37,0-1,0 1,0-1,0 1,0-1,0 1,0-1,-1 1,1-1,0 0,0 0,-1 0,1 0,0 1,0-2,-1 1,1 0,0 0,0 0,0-1,-1 1,1 0,0-1,0 1,0-1,0 0,0 1,0-1,0 0,0 1,0-1,0 0,0 0,0 0,0 0,1 0,-1 0,0 0,1 0,-1 0,1 0,-1-1,1 1,0 0,-1 0,-3-20,0 1,2 0,0-1,1 1,1-1,1 1,2-13,-1 11,4-54,3 2,3-1,4 2,3 0,3 1,26-58,-31 93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51.962"/>
    </inkml:context>
    <inkml:brush xml:id="br0">
      <inkml:brushProperty name="width" value="0.1" units="cm"/>
      <inkml:brushProperty name="height" value="0.1" units="cm"/>
      <inkml:brushProperty name="ignorePressure" value="1"/>
    </inkml:brush>
  </inkml:definitions>
  <inkml:trace contextRef="#ctx0" brushRef="#br0">696 424,'1'-1,"0"-1,0 1,0-1,-1 1,1-1,0 0,-1 1,1-1,-1 0,1 1,-1-1,0 0,0 1,0-1,0 0,0 0,0 1,0-1,-1 0,1 0,-1 1,1-1,-1 0,0 1,1-1,-1 1,0-1,0 1,0-1,0 1,0 0,0-1,-1 1,1 0,0 0,-1 0,1 0,-1 0,1 0,-1 0,1 1,-1-1,0 1,1-1,-1 1,0-1,1 1,-1 0,0 0,0 0,1 0,-1 0,0 0,0 0,1 1,-1-1,0 0,1 1,-1 0,0-1,1 1,-2 1,-196 71,-202 94,400-167,0-1,0 1,0 0,1 0,-1 0,0 0,0 0,0 0,0 0,1 0,-1 0,0 0,0 1,0-1,1 0,-1 0,0 1,0-1,1 1,-1-1,0 1,0-1,1 1,-1-1,1 1,-1-1,1 1,-1 0,1-1,-1 1,1 0,-1 0,1-1,0 1,-1 0,1 0,0-1,0 1,0 0,-1 0,1 0,0 0,0-1,0 1,0 0,1 0,-1 0,0 0,0-1,0 1,1 0,-1 0,0 0,1-1,-1 1,1 0,-1-1,1 1,-1 0,1-1,-1 1,1-1,-1 1,1 0,0-1,0 1,137 11,-106-13,33 1,0 4,1 1,-1 4,2 4,-64-14,0 1,0 0,-1 0,1 0,0 0,0 1,0-1,0 1,-1 0,1 0,0 0,-1 0,1 0,0 0,-1 1,0-1,1 1,-1 0,0 0,0 0,0 0,0 0,0 0,0 1,-1-1,1 0,-1 1,1-1,-1 1,0 0,0-1,0 1,-1 0,1 0,-1 0,1 0,-1-1,0 1,0 0,0 0,0 0,-1 0,1 0,-1-1,0 1,0 0,0 0,-1 1,-13 18,-2-1,0-1,-1 0,-1-2,0 0,-2-1,-13 9,15-12,-40 33,-30 22,2 5,-49 56,133-129,0 1,0 1,0-1,0 0,0 1,1 0,-1-1,1 1,0 0,0 0,0 0,0 1,0-1,1 0,-1 1,1-1,0 1,0-1,0 1,1 0,-1-1,1 1,0 0,0-1,0 1,1 0,-1-1,1 1,0 0,0-1,0 1,0-1,1 0,-1 1,1-1,0 0,0 0,0 0,1 0,-1 0,14 5,0-2,0 0,0-1,1-1,-1 0,1-1,0-1,0 0,0-2,1 0,-1-1,0 0,0-1,0-1,-1-1,1-1,15-6,-30 11,167-48,-157 43,0 0,0 0,0-1,-1 0,0-1,-1 0,1-1,-1 0,-1-1,0 0,0 0,0-1,-2 0,1 0,-1-1,2-5,1-2</inkml:trace>
  <inkml:trace contextRef="#ctx0" brushRef="#br0" timeOffset="484.844">357 1,'-8'14,"1"2,1-1,0 1,1 0,1 0,0 0,1 1,1-1,1 1,0 0,1-1,1 1,2 9,57 353,-37-162,-5 149,-20-246,0-53,2 1,3-1,3 0,14 64,-9-79,-2 1,-3 0,-2 0,-3 53,-2-82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50.274"/>
    </inkml:context>
    <inkml:brush xml:id="br0">
      <inkml:brushProperty name="width" value="0.1" units="cm"/>
      <inkml:brushProperty name="height" value="0.1" units="cm"/>
      <inkml:brushProperty name="ignorePressure" value="1"/>
    </inkml:brush>
  </inkml:definitions>
  <inkml:trace contextRef="#ctx0" brushRef="#br0">199 179,'4'43,"3"34,4 13,0-4,-1-7,-3-7,-3-12,-1-5,-2-8,0-7,-2-6,6-3,0-3,1 0,-6-2,-3-9,-1-7</inkml:trace>
  <inkml:trace contextRef="#ctx0" brushRef="#br0" timeOffset="500.03">0 292,'87'-60,"2"3,95-45,-164 91,1 1,0 0,1 2,0 0,1 2,-1 0,1 2,0 0,0 1,18 1,-38 2,0 0,0 0,1 0,-1 1,0-1,0 1,1-1,-1 1,0 0,0 1,0-1,0 0,0 1,0 0,-1-1,1 1,-1 0,1 1,-1-1,1 0,-1 1,0-1,0 1,0 0,-1-1,1 1,-1 0,1 0,-1 0,0 0,0 0,0 1,-1-1,1 0,-1 0,0 1,0-1,0 0,0 0,0 1,-1-1,0 3,-4 12,-2-1,0 0,0 0,-2 0,0-1,-1 0,-1-1,0 0,-1-1,-11 10,3 0,-9 9,21-26,0 0,1 0,0 1,1 0,0 0,0 1,0-1,1 1,0 0,1 1,0-1,1 1,0 0,0 0,1 0,0 1,4-6,0 0,1 0,-1 0,1 0,0-1,0 1,1-1,-1 0,1 0,0 0,0 0,0-1,0 1,1-1,0 0,-1-1,1 1,0-1,0 0,0 0,1 0,-1-1,0 0,1 0,-1 0,1-1,-1 0,1 0,17 6,15 3,121 45,-154-51,1 0,-1 0,0 1,0-1,0 1,-1 1,1-1,-1 1,0-1,0 1,0 1,-1-1,0 0,0 1,0-1,-1 1,0 0,0 0,0 0,-1 0,0 0,0 1,0-1,-1 4,-1-2,1 0,-2-1,1 0,-1 1,0-1,-1 0,0 0,0 0,0 0,-1-1,0 1,0-1,-1 0,0 0,0 0,0-1,-1 0,1 0,-3 1,-124 75,95-63,-1-1,0-1,-1-3,-1-1,0-1,-37 3,73-13,0 0,0-1,1 0,-1 0,0 0,0 0,0 0,1-1,-1 0,0 0,1 0,-1 0,0 0,1-1,0 0,-1 1,1-1,-1-1,-8-10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24.671"/>
    </inkml:context>
    <inkml:brush xml:id="br0">
      <inkml:brushProperty name="width" value="0.1" units="cm"/>
      <inkml:brushProperty name="height" value="0.1" units="cm"/>
      <inkml:brushProperty name="color" value="#E71224"/>
      <inkml:brushProperty name="ignorePressure" value="1"/>
    </inkml:brush>
    <inkml:brush xml:id="br1">
      <inkml:brushProperty name="width" value="0.1" units="cm"/>
      <inkml:brushProperty name="height" value="0.1" units="cm"/>
      <inkml:brushProperty name="ignorePressure" value="1"/>
    </inkml:brush>
  </inkml:definitions>
  <inkml:trace contextRef="#ctx0" brushRef="#br0">367 2173,'-5'39,"9"41,3 17,5 1,0-6,4-10,3-8,-1-13,1-6,2-9,-3-6,1-6,-3-4,-5-2,2-6,-3-2,-1-4</inkml:trace>
  <inkml:trace contextRef="#ctx0" brushRef="#br0" timeOffset="399.168">311 2061,'5'31,"2"0,1-1,2 0,1 0,1-1,1-1,2 0,1 0,1-2,1 0,1-1,1-1,2-1,0-1,1-1,2-1,0-1,0-1,3-1,-24-14,20 10,0-1,0-1,1-1,1-1,-1-1,2-1,-1-2,21 2,-44-6,-1-1,0 0,1-1,-1 1,0 0,1-1,-1 1,0-1,0 0,1 1,-1-1,0 0,0-1,0 1,0 0,0 0,-1-1,1 1,0-1,0 0,-1 0,1 1,-1-1,0 0,0 0,1 0,-1 0,0 0,-1-1,1 1,0 0,-1 0,1-1,-1 1,1 0,-1-1,0 1,0 0,0-1,-1 1,1 0,-1-1,0-1,-29-102,30 104,-45-111,-10-20,6-1,6-3,-9-66,47 115,11 70</inkml:trace>
  <inkml:trace contextRef="#ctx0" brushRef="#br0" timeOffset="711.79">904 1609,'-6'33,"3"0,0 1,3-1,0 1,2-1,2 0,4 17,-6-36,1 1,0-1,1 0,1-1,0 1,1-1,1 0,0 0,8 10,-12-18,0-1,1 0,-1 0,1 0,0 0,0-1,0 0,0 0,1 0,0 0,-1-1,1 1,0-1,0 0,0-1,0 1,0-1,1 0,-1 0,0-1,1 0,-1 0,0 0,1 0,-1-1,0 0,0 0,1 0,8-6,1 0,-2-1,1-1,-1 0,0 0,-1-2,-1 1,1-2,-1 1,-1-1,0-1,-1 0,-1 0,0-1,0 0,-2-1,1 1,-2-1,0 0,-1-1,0 4,-1-1,-1 1,0-1,-1 0,0 0,-1 1,0-1,-1 0,0 0,-1 0,-1 1,0-1,0 1,-2 0,1 0,-2 0,1 0,-1 1,-1 0,0 0,-1 1,0 0,-1 0,0 1,0 0,-1 1,0 0,0 0,-1 1,0 0,0 1,-1 0,1 1,-1 1,-13-4,-26 8,32 6</inkml:trace>
  <inkml:trace contextRef="#ctx0" brushRef="#br0" timeOffset="994.74">1271 1017,'9'43,"14"29,6 7,5-1,-5-8,-2-17,-1-12,-5-8,-1-5,1-3,1 0,3-5,-4-1,-10-3,-7-5</inkml:trace>
  <inkml:trace contextRef="#ctx0" brushRef="#br0" timeOffset="1233.553">1044 1158,'15'-38,"23"-33,11-8,1 4,-3 10,-4 12,-5 10,1 7,-2 10,-2 4,-7 6</inkml:trace>
  <inkml:trace contextRef="#ctx0" brushRef="#br0" timeOffset="1582.1">1778 311,'-48'65,"2"3,4 1,2 2,-11 34,35-38,16-66,0 0,0 0,0 1,0-1,0 0,0 0,0 1,1-1,-1 0,0 0,1 0,-1 1,1-1,0 0,-1 0,1 0,0 0,0 0,-1 0,1 0,0 0,0-1,0 1,0 0,0 0,0-1,0 1,1-1,-1 1,0-1,0 1,0-1,1 0,-1 1,0-1,0 0,1 0,-1 0,0 0,0 0,1 0,-1 0,0-1,0 1,1 0,-1-1,0 1,1-1,20-6,0-2,-1 0,0-1,0-2,-1 0,0-1,-1 0,-1-2,0 0,-1-1,-1-1,10-14,-25 30,-1 0,0 0,1 0,-1 0,1-1,-1 1,1 0,0 0,-1 0,1 0,0 0,0 0,0 1,0-1,0 0,0 0,0 1,0-1,0 0,0 1,0-1,0 1,0-1,0 1,1 0,-1-1,0 1,0 0,1 0,-1 0,0 0,0 0,0 0,1 0,-1 1,0-1,0 0,0 1,1-1,-1 1,0-1,0 1,0-1,0 1,0 0,0-1,0 1,0 0,0 0,0 0,-1 0,2 1,-1 9,0 1,-1 0,-1-1,1 1,-2 0,0-1,0 1,-1-1,0 0,-3 4,-1 11,-15 50,13-52,2 1,0 0,2 0,0 0,2 1,0 15,3-40,0 1,0 0,0 0,0 0,0-1,0 1,0 0,1 0,-1 0,1-1,-1 1,1 0,-1 0,1-1,0 1,0-1,0 1,0-1,0 1,0-1,1 1,-1-1,0 0,1 0,-1 0,1 0,-1 0,1 0,-1 0,1 0,0-1,0 1,-1 0,1-1,0 0,0 1,-1-1,3 0,65-23,-46 8,-1-1,-1-1,0 0,-1-2,-1 0,14-20,101-89,-114 111</inkml:trace>
  <inkml:trace contextRef="#ctx0" brushRef="#br0" timeOffset="1960.387">0 3754,'132'-79,"-115"66,145-128,-6-7,-7-7,-7-6,116-172,66-73,906-986,-1087 1255,-136 138,-15 6</inkml:trace>
  <inkml:trace contextRef="#ctx0" brushRef="#br0" timeOffset="2483.587">2173 1,'-14'19,"0"6,7-5,9-12,5-11,6-10,-5 1,-3 9,-7 3,-3 8,-2 7,-3 5,0 5,6-3,3-4</inkml:trace>
  <inkml:trace contextRef="#ctx0" brushRef="#br0" timeOffset="2899.091">2399 395,'0'5,"0"6,0 2</inkml:trace>
  <inkml:trace contextRef="#ctx0" brushRef="#br1" timeOffset="23051.983">1609 4601,'-25'14,"1"0,0 2,1 0,1 2,0 0,2 2,0 0,1 1,1 1,1 1,0 2,5-8,1-1,0 2,2 0,0 0,1 1,0 0,2 0,0 0,1 1,1 0,1 0,1 0,1 5,1-18,1 0,0 0,1 0,-1 0,1 0,1 0,-1-1,1 1,0-1,1 0,-1 0,1 0,1 0,-1 0,1-1,0 0,0 0,0 0,1-1,0 0,-1 0,2 0,-1-1,0 0,1 0,-1 0,1-1,0 0,0 0,0-1,0 0,0 0,0-1,0 0,0 0,0 0,0-1,0 0,0-1,0 1,0-1,0-1,1 0,21-11,-2-1,0 0,-1-3,0 0,-2-1,0-1,-1-2,-1 0,-1-1,-1-2,-2 0,0 0,2-7,-6 11,-1 1,0-2,-2 0,0 0,-2-1,0 0,-2-1,0 0,-2 0,0 0,-2-1,-1 1,0-19,-19-100,16 139,0-1,-1 0,0 1,0-1,0 1,-1 0,0 0,1 0,-1 0,-1 0,1 0,0 1,-1-1,0 1,0 0,0 0,0 1,0-1,-1 1,1 0,-1 0,1 0,-1 1,0 0,0 0,0 0,-2 0,-1 2,0 0,0 0,1 1,-1 0,1 1,-1-1,1 2,0-1,0 1,0 0,1 0,-1 1,1 0,0 0,0 0,1 1,-1 0,1 0,1 0,-1 1,1-1,0 1,1 0,-1 0,1 1,1-1,-2 5,3-9,1 1,-1-1,0 0,1 1,0-1,0 1,0-1,0 0,0 1,1-1,-1 1,1-1,0 0,0 0,0 1,1-1,-1 0,1 0,-1 0,1 0,0-1,0 1,1 0,-1-1,0 0,1 1,0-1,-1 0,1 0,0 0,0-1,0 1,0-1,1 1,4 1,1 0,0-1,-1 1,1-2,0 1,0-1,0-1,0 1,0-1,0-1,0 0,5-1,20-9,0-2,-1-1,-1-1,-1-2,0-1,-1-2,-1-1,-1-1,15-16,-32 29,22-17,-1-2,-1-2,-2-1,-1-1,-1-1,-2-1,-1-2,-2 0,-2-2,-1 0,-2-1,-1-1,9-40,-23 71,-1-1,1 0,-1 0,-1 0,0 0,-1 0,0 0,0 0,-1 0,0 0,-1 0,2 6,0 1,0 0,0 0,0 0,-1 0,0 1,1-1,-1 0,0 1,0-1,0 1,-1-1,1 1,-1 0,1 0,-1 0,0 0,1 1,-1-1,0 1,0-1,0 1,0 0,0 0,-1 1,1-1,0 1,0-1,-1 1,1 0,0 0,0 1,-1-1,1 1,-1 0,-4 3,0 0,1 1,0 0,0 0,0 1,0 0,1 0,0 1,0 0,1 0,0 0,0 0,1 1,0 0,0 0,1 0,0 1,0-1,0 6,1-9,-22 66,4 1,2 0,4 2,3 0,4 0,2 0,4 1,3 0,6 31,-5-74,0 0,2 0,1-1,2 0,1 0,2 0,0-2,2 1,2-1,0-1,2-1,1 0,1-1,1-1,1-1,-14-17,1-1,-1 0,1 0,0-1,0 0,1 0,-1 0,1-2,0 1,0-1,1 0,-1-1,0 0,1 0,0-1,-1 0,1-1,0 0,-1-1,1 0,-1 0,1-1,-1 0,1-1,-1 0,0-1,0 1,-1-2,1 1,-1-1,0 0,0-1,0 0,2-3,-2-3,-1 0,0-1,0 0,-1 0,-1-1,0 1,-1-1,-1 0,0-1,0 1,-2 0,0-1,0 1,-2-1,1 1,-2-1,0 1,-1 0,0 0,-1 0,-1 0,0 1,-1-1,0 1,-1 1,-1-1,0 1,0 0,-1 1,-1 0,0 1,0 0,-8-6,2 0,-2 1,1 0,-2 2,0 0,0 1,-1 1,-1 0,0 2,0 1,-1 0,-10-1,24 9,1 0,0 0,-1 1,1 0,0 0,0 1,0 0,0 0,0 1,0 0,1 0,-1 0,1 1,0 0,0 0,0 1,0 0,1 0,0 0,0 0,0 1,1 0,0 0,0 0,0 0,1 1,0 0,-13 19</inkml:trace>
  <inkml:trace contextRef="#ctx0" brushRef="#br1" timeOffset="23654.707">3076 4855,'27'-9,"0"0,-1-2,-1-2,0 0,-1-1,0-1,-1-2,-1 0,0-1,0-3,-14 12,0 0,-1-1,0 1,0-2,-1 1,-1-1,0 0,0 0,-1 0,-1 0,0-1,0 0,0-6,-4 18,1-1,0 0,-1 1,1-1,0 0,-1 0,1 1,0-1,0 0,0 0,-1 1,1-1,0 0,0 0,0 1,0-1,1 0,-1 0,0 1,0-1,0 0,0 0,1 1,-1-1,0 0,1 1,-1-1,1 0,-1 1,1-1,-1 1,1-1,-1 0,1 1,-1-1,1 1,0 0,-1-1,1 1,0 0,-1-1,1 1,0 0,0-1,-1 1,1 0,0 0,0 0,-1 0,1 0,0 0,0 0,-1 0,1 0,0 0,0 1,-1-1,1 0,0 0,0 1,-1-1,1 0,0 1,-1-1,1 1,-1-1,1 1,0-1,-1 1,41 158,-36-126,61 516,-57-459,-4-51,-1 0,-2 1,-1-1,-2 1,-2-1,-2 0,-1 0,-4 7,4-25,0 0,-2 0,0-1,-2 0,0 0,-1-1,-1-1,-4 6,14-22,1 0,-1 0,1-1,-1 1,0 0,0 0,0-1,0 0,0 1,0-1,0 0,0 0,0 0,-1 0,1 0,0 0,-1-1,1 1,-1-1,1 0,-1 0,1 0,0 0,-1 0,1 0,-1-1,1 1,-1-1,1 1,0-1,0 0,-1 0,1 0,0 0,0-1,0 1,-1-2,-57-74,43 31,2-1,3 0,1-1,-1-25,-8-31,12 67</inkml:trace>
  <inkml:trace contextRef="#ctx0" brushRef="#br1" timeOffset="23855.96">3303 4121,'4'0,"3"0</inkml:trace>
  <inkml:trace contextRef="#ctx0" brushRef="#br1" timeOffset="24235.24">3838 4771,'141'-80,"103"-77,-237 154,-1-1,1 0,-1 0,-1 0,1 0,0-1,-1 0,0 0,0-1,-1 1,0-1,1 0,-2 0,1-1,-1 1,0-1,0 0,-1 1,0-1,0 0,-1 0,0-1,0 1,0 0,-1-6,-1 11,0 0,-1 0,1 0,0 0,-1 0,0 0,1 0,-1 0,0 0,0 1,0-1,0 1,0-1,0 1,0 0,-1 0,1 0,0 0,-1 0,1 1,-1-1,1 1,0 0,-1-1,1 1,-1 0,1 0,-1 1,1-1,-1 0,1 1,-2 0,-76 29,61-18,0 1,1 0,1 2,0 0,1 1,1 1,0 0,1 1,1 0,1 1,1 1,0 0,2 0,0 1,1 0,1 1,1 0,1 0,1 0,1 0,1 1,1 0,1-1,2 7,-2-24,1 0,0 0,0 0,0 0,0 0,1 0,0 0,0-1,0 1,1-1,0 0,-1 1,1-1,1 0,-1-1,1 1,-1-1,1 1,0-1,0 0,1-1,-1 1,0-1,1 1,0-1,-1-1,1 1,0-1,0 0,0 0,0 0,0-1,10 1,-1 0,0-1,0-1,1-1,-1 0,0 0,0-2,-1 1,1-2,12-5,39-21,-39 18</inkml:trace>
  <inkml:trace contextRef="#ctx0" brushRef="#br1" timeOffset="24535.96">4855 4375,'-28'13,"1"2,1 1,0 1,1 1,1 1,1 1,1 1,1 1,0 1,2 1,1 1,1 0,-9 19,23-40,1 0,0 0,0 0,1 0,-1 0,1 1,0-1,0 0,1 1,-1-1,1 1,0-1,0 0,0 1,1-1,-1 1,1-1,0 0,0 1,1-1,0 0,-1 0,1 0,1 0,-1 0,0 0,1-1,0 1,0-1,0 0,0 0,0 0,1 0,-1 0,1-1,3 2,16 8,1-2,1 0,-1-2,1 0,1-2,-1-1,1 0,0-2,0-2,0 0,0-1,0-2,21-4,-35 6,0-1,1 0,-1-1,0 0,0-1,0 0,0-1,-1-1,1 0,-1 0,0-1,-1 0,1-1,-1 0,-1-1,1 0,-1-1,-1 0,0 0,6-8,-4-3</inkml:trace>
  <inkml:trace contextRef="#ctx0" brushRef="#br1" timeOffset="24851.479">5560 3980,'50'336,"35"-56,-31-104,-54-174,0 0,1 0,-1 0,0 0,0 0,0 0,0 0,-1-1,1 1,0 0,-1 0,1 0,-1 0,0 0,1-1,-1 1,0 0,0-1,0 1,-1-1,1 1,0-1,0 1,-1-1,1 0,-1 0,1 0,-1 1,0-2,1 2,-16 4</inkml:trace>
  <inkml:trace contextRef="#ctx0" brushRef="#br1" timeOffset="25089.064">5222 4488,'43'-9,"24"-4,10 1,-3 2,-5 3,-4 2,-9 3,-4 1,-6 1,-6 1,-5-1,-9 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02.198"/>
    </inkml:context>
    <inkml:brush xml:id="br0">
      <inkml:brushProperty name="width" value="0.1" units="cm"/>
      <inkml:brushProperty name="height" value="0.1" units="cm"/>
      <inkml:brushProperty name="ignorePressure" value="1"/>
    </inkml:brush>
  </inkml:definitions>
  <inkml:trace contextRef="#ctx0" brushRef="#br0">484 968,'-6'-4,"0"0,0 0,0 1,-1 0,1 1,-1-1,1 1,-1 0,0 1,0 0,0 0,0 0,0 1,0 0,0 0,1 1,-1 0,0 0,0 1,0-1,0 2,1-1,-1 1,1 0,0 0,0 0,0 1,0 0,1 0,-1 1,1 0,0 0,1 0,-1 0,-1 3,-120 173,104-147,2 2,1 0,2 2,2 0,1 0,0 6,12-40,0 1,1-1,0 1,-1 0,1 0,1-1,-1 1,1 0,0 0,0 0,0 0,1-1,-1 1,1 0,0 0,1-1,-1 1,1-1,0 1,0-1,1 0,-1 1,1-1,0 0,0-1,0 1,0 0,4 2,1-2,0 0,0 0,0 0,0-1,1 0,-1-1,1 0,0-1,0 1,0-2,-1 1,1-1,0 0,0-1,0 0,0-1,0 0,-1 0,1-1,-1 0,0 0,1-1,-2 0,6-3,12-9,0 0,-1-2,0-1,-2-1,0-1,-1-1,-2-1,0 0,-1-2,-2 0,0 0,-2-2,3-7,-2 3,-2-1,-1-1,-1 0,-1-1,-3 0,0-1,-2 1,-1-8,-4 24,0 1,-1-1,0 0,-2 1,0 0,-1 0,0 0,-2 0,0 0,-1 1,0 0,-1 1,-2-2,-37-10,46 27,0 1,-1-1,1 1,0-1,0 1,0-1,0 1,0 0,0-1,0 1,0 0,0 0,0 0,0 0,0-1,0 1,1 1,-1-1,0 0,1 0,-1 0,1 0,-1 0,1 0,0 1,0-1,-1 0,1 0,0 1,0-1,0 0,0 0,0 1,0-1,1 0,-1 0,0 1,1-1,-1 0,1 0,0 1,0 2,0-1,0 1,1-1,0 1,-1-1,1 0,0 0,1 0,-1 0,1 0,-1-1,1 1,0-1,0 1,0-1,0 0,0 0,0 0,1-1,-1 1,0-1,1 0,0 0,-1 0,1 0,0-1,0 1,103-3,-80-8,-1-1,0 0,-1-3,0 0,-1-1,-1-1,0-1,-1-1,-1-1,-1-2,-1 1,0-2,-2-1,0 0,-2-1,7-14,0-2,-2-1,-2-1,-1-1,-3 0,-1-1,-2 0,-1-10,-8 47,0 0,-1 0,0 0,0 0,-1 0,0 0,0 0,0 0,-1 0,0 0,-1 0,1 1,-1-1,-1 0,1 1,-1-1,-2-2,3 8,0 1,0-1,-1 1,1-1,-1 1,1 0,0 0,-1 0,1 0,-1 0,1 1,0-1,-1 1,1-1,0 1,-1 0,1 0,0 0,0 0,0 0,0 1,0-1,0 0,0 1,0 0,1-1,-1 1,1 0,-1 0,1 0,0 0,-1 0,1 0,0 1,0-1,1 0,-1 0,0 1,-28 51,2 2,3 1,2 0,3 2,2 0,3 2,-5 49,13-77,-6 21,2 1,3 1,2-1,2 1,3 0,3 0,7 41,-7-84,0 1,1 0,1-1,0 0,1 0,0 0,1-1,0 0,1 0,1-1,0 0,0 0,1-1,0 0,1-1,0 0,0-1,1 0,0-1,1 0,-1-1,1-1,1 0,-1 0,1-1,5 0,-6-2,0-1,-1-1,1 0,0-1,0-1,0 0,-1 0,1-1,-1-1,0 0,0 0,0-1,-1-1,1 0,-1-1,-1 0,1-1,-1 0,0 0,-1-1,0 0,-1-1,0 0,0 0,-1-1,0 0,-1 0,0-1,-1 1,2-7,-3 0,0 0,-1-1,-1 1,0-1,-2 1,0-1,-1 1,-1-1,-1 1,0 0,-1 0,-1 0,-5-11,5 18,-1 1,0 0,0 0,-1 1,0 0,-1 0,0 0,0 1,-1 1,0-1,0 1,-1 1,0 0,0 0,0 1,-1 0,0 1,0 0,0 0,0 1,-1 1,1 0,-1 1,1 0,-1 1,0 0,1 0,-1 2,1-1,-1 1,1 1,0 0,0 1,0 0,0 1,1 0,-3 3,1 1,1 1,0 0,1 0,-1 1,2 1,0 0,0 0,1 0,1 1,0 0,1 1,-5 12,1-2</inkml:trace>
  <inkml:trace contextRef="#ctx0" brushRef="#br0" timeOffset="600.764">1641 1052,'34'-18,"0"-1,-1-1,-1-2,-2-2,0 0,-1-2,-2-2,0 0,-2-1,-2-2,8-13,3-12,-20 83,-6 13,-1 0,-3 0,0 1,-3 0,-2 15,4 89,37 222,-33-327,-2 0,-2 1,-1 0,-2 0,-2-1,-2 1,-2-1,-1 0,-2 0,-2 0,-1-2,-2 1,-5 4,19-40,-1 1,0-1,-1 0,1 1,-1-1,1 0,-1 1,0-1,0 0,0 0,-1-1,1 1,-1 0,1-1,-1 0,0 1,0-1,0 0,0-1,0 1,-1 0,1-1,-1 0,1 0,-1 0,1 0,-1 0,1-1,-1 1,0-1,1 0,-1 0,1-1,-1 1,0-1,1 1,-1-1,1 0,-1-1,1 1,0-1,-1 1,1-1,0 0,0 0,-1-2,-4-8,1-1,1-1,0 1,0-1,2 0,-1 0,2-1,0 1,1-1,-1-11,0 1,-34-266,34 254</inkml:trace>
  <inkml:trace contextRef="#ctx0" brushRef="#br0" timeOffset="864.618">1951 121,'-4'5,"-3"1</inkml:trace>
  <inkml:trace contextRef="#ctx0" brushRef="#br0" timeOffset="1234.866">2403 997,'35'-17,"-1"0,0-2,-2-2,0 0,-1-3,-1 0,-2-2,6-8,17-56,-50 88,-1-1,1 1,-1-1,0 1,0-1,0 1,0-1,0 1,0-1,-1 1,1-1,-1 1,0-1,0 1,0-1,0 1,0 0,0 0,-1-1,1 1,-1 0,1 0,-1 1,0-1,0 0,0 0,0 1,0-1,0 1,0 0,0 0,-1-1,1 1,0 1,-1-1,1 0,-1 1,0-1,-4 0,0-1,0 1,-1 1,1-1,0 1,0 1,0-1,-1 1,1 0,0 1,0 0,1 0,-1 1,0-1,1 1,-1 1,1-1,0 1,0 0,0 1,1-1,-3 3,-103 125,96-111,2 0,0 2,1-1,1 2,2-1,0 1,1 1,2-1,-2 13,8-27,1 0,-1 0,2-1,-1 1,2 0,-1-1,1 1,0-1,1 0,0 0,1 0,0 0,0-1,1 0,0 0,0-1,1 1,0-1,0-1,1 1,-1-1,1-1,1 1,-1-1,1-1,0 1,0-2,0 1,1-1,-1-1,1 0,0 0,0-1,8 1,-4-1,0-1,0 0,0 0,0-2,0 0,0 0,0-1,-1-1,1 0,-1-1,0-1,-1 0,1 0,-1-2,0 1,-1-1,0-1,0 0,0-1,11-11</inkml:trace>
  <inkml:trace contextRef="#ctx0" brushRef="#br0" timeOffset="2184.4">3109 827,'-10'1,"0"1,1 1,-1 0,1 0,0 1,-1 0,2 0,-1 1,0 0,1 1,0-1,-5 6,4-4,1 0,-1 1,1 0,0 0,1 0,0 1,1 1,-1-1,2 1,-1 0,2 0,-1 0,1 1,1 0,0-1,0 1,1 3,2-10,1 0,0 0,-1 0,2 0,-1 0,0 0,1 0,0-1,0 1,0 0,0-1,1 0,-1 0,1 0,0 0,0 0,0 0,0-1,1 1,-1-1,0 0,1 0,0 0,0 0,-1-1,103 27,-81-28,0-2,0-1,0-1,0-1,-1-1,22-9,-15 3,-1-2,0 0,-2-2,0-2,0 0,-2-2,-1 0,0-2,-1-1,-2-1,0-1,-2 0,14-24,161-253,-176 266,-1 0,-2-1,-2-1,-2 0,-1-1,-1-1,-3 0,-1 0,-1-24,-5 63,1-1,0 0,-1 0,1 0,-1 0,1 0,-1-1,0 1,0 0,0 0,0 0,-1-1,1 1,0 0,-1 0,0 0,1 0,-1 0,0 0,0 0,0 0,0 0,-1 0,1 1,0-1,-1 0,1 1,-1-1,0 1,1 0,-1-1,0 1,0 0,0 0,0 0,0 0,0 0,0 1,0-1,0 1,-8 4,1 0,1 1,-1 0,1 0,-1 1,2 0,-1 1,1 0,0 0,0 1,1-1,0 1,0 1,1-1,0 1,0 0,1 0,0 0,1 1,-1 5,-5 13,1 1,2 0,0 0,2 0,2 1,0-1,2 1,1-1,2 1,4 24,3-11,0 0,3 0,2-1,2 0,5 7,-10-22,3 14,-2 1,-2 0,-1 1,1 26,-7-51,-1-1,-1 1,-1 0,-1-1,0 1,-1 0,-1-1,-1 1,0-1,-1 1,-2 2,5-18,0 1,0-1,-1 0,1 1,0-1,-1 0,0 0,1 0,-1 0,0-1,0 1,0 0,0-1,0 1,-1-1,1 0,0 0,-1 0,1 0,-1 0,1 0,-1-1,1 1,-1-1,1 0,-1 0,0 0,1 0,-1 0,1 0,-1-1,1 1,-1-1,1 0,-1 1,1-1,-1 0,1-1,0 1,0 0,-1-1,1 1,0-1,0 0,1 0,-1 1,0-1,0-1,-17-15</inkml:trace>
  <inkml:trace contextRef="#ctx0" brushRef="#br0" timeOffset="2431.838">3419 544,'43'-9,"44"-9,15 0,6 2,-6-1,-11 3,-12 3,-9 4,-6 3,-1 2,-6 2,2 0,-5 1,-6 0,-11-1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05.964"/>
    </inkml:context>
    <inkml:brush xml:id="br0">
      <inkml:brushProperty name="width" value="0.1" units="cm"/>
      <inkml:brushProperty name="height" value="0.1" units="cm"/>
      <inkml:brushProperty name="ignorePressure" value="1"/>
    </inkml:brush>
  </inkml:definitions>
  <inkml:trace contextRef="#ctx0" brushRef="#br0">0 978,'141'-334,"87"-145,-137 340,-89 136,1 1,-1-1,1 1,0 0,-1 0,1 1,0-1,1 0,-1 1,0 0,0 0,1 0,-1 0,0 0,1 1,-1-1,1 1,-1 0,1 0,-1 0,0 1,1-1,-1 1,1 0,-1 0,0 0,0 0,1 0,-1 1,0 0,0-1,-1 1,1 0,0 1,0-1,-1 0,0 1,1-1,-1 1,0 0,0 0,1 2,20 25,0 1,-3 1,0 1,-2 0,9 26,7 10,117 234,-138-271,-5-14,-1 0,0 1,-1 0,-1 0,-1 0,-1 1,0-1,-2 1,0 12,-1-30,0 0,0 0,0 0,0 0,-1 0,1 0,-1 0,1 0,-1 0,0 0,0 0,0 0,0 0,0 0,0-1,0 1,-1 0,1-1,-1 1,1-1,-1 1,1-1,-1 0,0 0,0 0,0 0,0 0,0 0,0 0,0-1,0 1,0-1,0 1,0-1,0 0,0 0,0 0,0 0,0 0,-1 0,-81-30,-88-89,-88-86,228 184,-1 0,0 2,-1 2,-28-10,4 16,34 13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50.025"/>
    </inkml:context>
    <inkml:brush xml:id="br0">
      <inkml:brushProperty name="width" value="0.1" units="cm"/>
      <inkml:brushProperty name="height" value="0.1" units="cm"/>
      <inkml:brushProperty name="color" value="#E71224"/>
      <inkml:brushProperty name="ignorePressure" value="1"/>
    </inkml:brush>
  </inkml:definitions>
  <inkml:trace contextRef="#ctx0" brushRef="#br0">0 0,'22'182,"11"111,23 52,-42-288,-8-32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50.363"/>
    </inkml:context>
    <inkml:brush xml:id="br0">
      <inkml:brushProperty name="width" value="0.1" units="cm"/>
      <inkml:brushProperty name="height" value="0.1" units="cm"/>
      <inkml:brushProperty name="color" value="#E71224"/>
      <inkml:brushProperty name="ignorePressure" value="1"/>
    </inkml:brush>
  </inkml:definitions>
  <inkml:trace contextRef="#ctx0" brushRef="#br0">1 153,'33'-21,"1"1,1 2,0 1,2 1,0 3,0 1,1 1,1 3,25-3,-47 8,1 2,0 0,-1 0,1 2,0 0,-1 1,1 1,-1 1,0 0,0 1,0 1,-1 0,0 2,0 0,0 0,-1 1,-1 1,0 1,0 0,-1 1,0 0,-1 1,0 0,-1 1,-1 1,0-1,-1 2,-1-1,0 1,-1 0,2 10,-6-10,-2-1,0 0,-1 1,0-1,-1 1,-1-1,-1 1,0-1,0 0,-2 0,0-1,-1 1,0-1,-1 0,-1-1,0 2,-12 16,-2-1,0 0,-2-2,-1-1,-1-1,-8 5,-24 15,-2-3,-2-2,-1-3,-3-2,41-22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50.846"/>
    </inkml:context>
    <inkml:brush xml:id="br0">
      <inkml:brushProperty name="width" value="0.1" units="cm"/>
      <inkml:brushProperty name="height" value="0.1" units="cm"/>
      <inkml:brushProperty name="color" value="#E71224"/>
      <inkml:brushProperty name="ignorePressure" value="1"/>
    </inkml:brush>
  </inkml:definitions>
  <inkml:trace contextRef="#ctx0" brushRef="#br0">202 107,'-52'39,"35"-18,1 0,1 1,1 1,0 0,2 1,1 0,1 1,1 0,1 1,1 0,1 0,2 0,0 1,2-1,1 1,2 24,0-46,-1 0,1 0,-1-1,1 1,0 0,1-1,0 1,-1-1,1 1,0-1,1 0,-1 0,1 0,0 0,0 0,0-1,1 1,-1-1,1 0,0 0,0 0,0 0,0-1,0 0,0 0,1 0,-1 0,1-1,-1 1,1-1,0 0,0-1,-1 1,1-1,0 0,0 0,0-1,-1 1,1-1,0 0,-1 0,1-1,0 1,-1-1,0 0,1 0,3-3,11-10,-1-1,-1 0,0-2,-1 0,-1-1,-1 0,-1-1,0-1,-1 0,5-16,-7 18,-1-1,-1 0,0-1,-2 1,-1-1,0 0,-2-1,0 1,0-19,-3 29,0 0,-1 0,0 0,-1 0,0 1,0-1,-1 0,-1 1,0 0,0 0,-1 0,0 0,-1 1,0 0,0 0,-1 0,0 1,-1 0,1 0,-3-1,6 6,0 0,0 0,0 1,0-1,0 1,0 0,-1 0,1 0,-1 1,1-1,-1 1,0 0,0 0,1 1,-1 0,0 0,0 0,0 0,1 1,-1-1,0 1,1 0,-3 1,-18 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51.613"/>
    </inkml:context>
    <inkml:brush xml:id="br0">
      <inkml:brushProperty name="width" value="0.1" units="cm"/>
      <inkml:brushProperty name="height" value="0.1" units="cm"/>
      <inkml:brushProperty name="color" value="#E71224"/>
      <inkml:brushProperty name="ignorePressure" value="1"/>
    </inkml:brush>
  </inkml:definitions>
  <inkml:trace contextRef="#ctx0" brushRef="#br0">0 761,'22'-43,"121"-265,-57 36,-77 247,4 33,11 83,-22-75,0-1,1 1,1-1,0 0,2 0,-1 0,2-1,0 0,0 0,2-1,0 0,0 0,1-1,0 0,1-1,12 10,-18-16,1-1,0 1,0-1,0 0,1 0,0-1,-1 1,1-2,0 1,1-1,-1 0,0 0,1-1,-1 0,0-1,1 1,-1-1,1-1,-1 0,1 0,-1 0,1-1,-1 0,0 0,0 0,0-1,0-1,-1 1,1-1,-1 0,0 0,0-1,0 0,-1 0,1 0,0-2,6-15,-1 0,0-1,-2 0,0 0,-2-1,-1 0,0 0,-2-1,0-17,-3 37,9-155,-10 136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56.582"/>
    </inkml:context>
    <inkml:brush xml:id="br0">
      <inkml:brushProperty name="width" value="0.1" units="cm"/>
      <inkml:brushProperty name="height" value="0.1" units="cm"/>
      <inkml:brushProperty name="color" value="#E71224"/>
      <inkml:brushProperty name="ignorePressure" value="1"/>
    </inkml:brush>
  </inkml:definitions>
  <inkml:trace contextRef="#ctx0" brushRef="#br0">1 783,'22'108,"13"176,-22-205,3 72,-17-151,0-1,1 0,-1 1,1-1,-1 0,0 1,1-1,-1 1,0-1,0 1,1-1,-1 1,0 0,0-1,0 1,1 0,-1 0,0 0,0 0,0-1,0 1,0 0,1 1,-1-1,0 0,0 0,0 0,0 0,0 1,1-1,-1 0,0 1,0-1,0 0,1 1,-1-1,0 1,1 0,-1-1,0 1,1-1,-1 1,1 0,-1-1,1 1,-1 0,1 0,0 0,-1-1,1 1,0 0,-1 0,1 0,0 0,0-1,0 1,0 0,0 0,0 0,0 0,0 0,0 0,1-1,-1 1,0 0,0 0,1 0,-1-1,0 1,1 1,-6-16,0-1,0 1,2-1,0 0,0 1,2-1,0 0,0 0,2-1,0-2,-1-8,1-21,3 0,1 0,3 0,2 1,2 0,1 1,3 1,2 0,1 1,2 1,3 1,23-32,47-23,-90 93,0 0,1 0,-1 0,1 0,0 1,0 0,0 0,0 0,0 1,1-1,-1 1,0 1,1-1,-1 1,1 0,-1 0,0 0,1 1,-1 0,1 0,-1 0,0 0,1 1,-1 3,1 0,-1 0,0 0,0 1,-1-1,0 1,0 0,0 1,0-1,-1 1,0-1,-1 1,0 0,0 0,0 0,-1 0,0 0,0 1,0-1,-1 4,-3 12,0-1,-1 1,-1-1,-1 0,-1-1,-1 0,-1 0,-1 0,0-1,-2-1,0 0,-2-1,0 0,0-1,-2 0,0-1,-15 11,23-19,0 0,-1-1,0 0,0-1,0 0,0 0,-1-1,0 0,0-1,-9 3,1-5</inkml:trace>
  <inkml:trace contextRef="#ctx0" brushRef="#br0" timeOffset="334.258">735 586,'-7'29,"2"0,1 0,1 0,2 1,1-1,1 0,1 1,2-1,3 10,-7-34,0 0,1 0,0 0,-1 0,2 0,-1 0,1 0,0 0,0 0,0-1,0 1,1-1,0 0,0 0,0 0,0 0,1 0,-1-1,1 1,0-1,0 0,0 0,1-1,-1 1,1-1,-1 0,1 0,0 0,0-1,0 0,0 0,0 0,0 0,0-1,0 0,0 0,0 0,0-1,0 0,3 0,6-10,0-1,-1 0,-1 0,0-1,0-1,-2 0,0 0,0-1,-1 0,-1-1,-1 0,0 0,-1-1,-1 0,0 0,-2 0,0 0,0-5,-1 15,35-174,-36 157</inkml:trace>
  <inkml:trace contextRef="#ctx0" brushRef="#br0" timeOffset="584.806">1441 190,'4'43,"8"34,0 8,-1-5,2-12,-1-12,-2-11,-4-9,3-10,-1-4,-1-2,-7-4,-4 0,0-3</inkml:trace>
  <inkml:trace contextRef="#ctx0" brushRef="#br0" timeOffset="745.25">1299 163,'43'-25,"39"-11,9-1,-5 1,-18 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51.913"/>
    </inkml:context>
    <inkml:brush xml:id="br0">
      <inkml:brushProperty name="width" value="0.1" units="cm"/>
      <inkml:brushProperty name="height" value="0.1" units="cm"/>
      <inkml:brushProperty name="color" value="#E71224"/>
      <inkml:brushProperty name="ignorePressure" value="1"/>
    </inkml:brush>
  </inkml:definitions>
  <inkml:trace contextRef="#ctx0" brushRef="#br0">106 532,'-15'25,"0"1,2 1,1 0,1 0,2 1,0 1,2 0,1 0,-1 26,6-52,1 1,-1 0,1-1,0 1,1 0,-1-1,1 1,-1 0,1-1,0 1,0-1,1 1,-1-1,1 0,0 1,-1-1,1 0,1 0,-1 0,0-1,1 1,0 0,-1-1,1 0,0 0,0 1,0-2,1 1,-1 0,0-1,1 1,-1-1,1 0,-1 0,1-1,-1 1,1-1,0 1,-1-1,1 0,0-1,2 1,5-4,-1 0,0 0,0-1,0 0,-1-1,0 0,0 0,0-1,-1 0,0-1,0 0,-1 0,0-1,0 0,-1 0,0 0,-1-1,0 0,0 0,-1 0,0 0,-1-1,-1 0,1 0,-2 0,1 1,-1-1,-1-1,0 1,-1 0,0 0,-1 0,0 1,-3-11,1 13,-1 1,1-1,-1 1,-1 0,1 0,-1 1,-1 0,1 0,-1 0,0 1,0 0,-1 0,1 1,-1 0,0 0,0 1,0 0,-1 0,1 1,-1 0,-7-1,-9 0</inkml:trace>
  <inkml:trace contextRef="#ctx0" brushRef="#br0" timeOffset="328.475">727 136,'0'58,"0"24,0 7,5-7,1-12,0-13,4-12,0-8,-2-6,-2-4,-2-11,-7-8,-2-10,-6-5,0-1</inkml:trace>
  <inkml:trace contextRef="#ctx0" brushRef="#br0" timeOffset="3480.912">472 250,'39'-18,"198"-77,85-29,-245 112,-60 16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07.647"/>
    </inkml:context>
    <inkml:brush xml:id="br0">
      <inkml:brushProperty name="width" value="0.1" units="cm"/>
      <inkml:brushProperty name="height" value="0.1" units="cm"/>
      <inkml:brushProperty name="color" value="#E71224"/>
      <inkml:brushProperty name="ignorePressure" value="1"/>
    </inkml:brush>
  </inkml:definitions>
  <inkml:trace contextRef="#ctx0" brushRef="#br0">252 106,'-31'32,"2"2,0 2,3 0,1 2,2 0,1 2,-15 39,31-64,1 0,0 0,1 1,1-1,0 1,1 0,1 0,0 14,1-24,1-1,-1 1,1-1,0 1,0-1,1 1,0-1,0 0,0 0,1 0,-1 0,1 0,0 0,0-1,1 1,0-1,-1 0,2 0,-1-1,0 1,1-1,-1 0,1 0,0 0,0-1,3 2,1-2,-1 1,1-1,0-1,0 1,0-2,0 1,0-1,0-1,0 1,0-2,0 1,0-1,0-1,-1 1,1-1,-1-1,0 0,1 0,-2 0,2-2,13-8,-1-1,-1 0,-1-2,0 0,-1-2,9-11,-6 6,-2-1,-1-1,-1-1,-1 0,-2-1,0-1,5-19,-15 38,-1 0,0-1,0 1,-1-1,-1 0,0 0,0 1,-1-1,0 0,-1 0,0 0,-1 1,0-1,-1 0,0 1,0 0,-1 0,-1 0,0 0,0 1,-1-1,0 1,-5-5,6 8,0-1,-1 1,0 1,-1-1,1 1,-1 0,0 0,0 1,0 0,-1 1,1-1,-1 1,0 1,0-1,0 1,0 1,-1-1,1 2,0-1,-1 1,1 0,0 1,0 0,-1 0,1 1,0 0,0 0,0 1,0 0,1 0,-1 1,1 0,0 0,0 1,0 0,1 0,0 1,0-1,0 1,-1 2,-3 6,1 0,1 0,0 0,1 1,1 1,0-1,1 1,-1 5,-1 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08.365"/>
    </inkml:context>
    <inkml:brush xml:id="br0">
      <inkml:brushProperty name="width" value="0.1" units="cm"/>
      <inkml:brushProperty name="height" value="0.1" units="cm"/>
      <inkml:brushProperty name="color" value="#E71224"/>
      <inkml:brushProperty name="ignorePressure" value="1"/>
    </inkml:brush>
  </inkml:definitions>
  <inkml:trace contextRef="#ctx0" brushRef="#br0">0 931,'81'-497,"-53"400,-28 97,0-1,0 1,1-1,-1 0,0 1,0-1,1 1,-1-1,0 1,1-1,-1 1,0-1,1 1,-1-1,1 1,-1 0,1-1,-1 1,1 0,-1-1,1 1,-1 0,1-1,-1 1,1 0,0 0,-1 0,1 0,-1 0,1 0,0 0,-1 0,1 0,-1 0,1 0,0 0,-1 0,1 0,-1 0,1 0,-1 1,1-1,0 0,-1 1,1-1,-1 0,1 1,-1-1,0 0,1 1,-1-1,1 1,-1-1,0 1,1-1,-1 1,0-1,1 1,-1-1,0 1,0 0,0 0,16 42,-15-39,16 64,-16-53,1 0,1-1,0 1,1-1,1 1,0-1,1-1,0 1,1-1,1 0,0-1,0 1,2-2,-1 1,1-1,11 9,-17-18,-1 0,1 0,0-1,0 1,-1-1,1 1,0-1,0-1,0 1,0 0,0-1,0 0,1 0,-1 0,0 0,0-1,0 0,0 0,0 0,0 0,-1 0,1-1,0 0,-1 1,1-1,-1-1,1 1,-1-1,0 1,0-1,0 0,0 0,-1 0,2-2,69-126,-55 76,-2 0,-2-1,-3-1,-2 0,-3 0,-3-1,-3-52,0 85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09.168"/>
    </inkml:context>
    <inkml:brush xml:id="br0">
      <inkml:brushProperty name="width" value="0.1" units="cm"/>
      <inkml:brushProperty name="height" value="0.1" units="cm"/>
      <inkml:brushProperty name="color" value="#E71224"/>
      <inkml:brushProperty name="ignorePressure" value="1"/>
    </inkml:brush>
  </inkml:definitions>
  <inkml:trace contextRef="#ctx0" brushRef="#br0">5 338,'-2'17,"0"1,2-1,0 0,0 1,2-1,0 0,1 0,1 0,1 0,0 0,1-1,0 0,2 0,0-1,1 0,0 0,8 8,-13-19,0 0,0-1,1 1,0-1,0 0,0-1,0 1,0-1,0 0,1 0,-1 0,1-1,-1 0,1 0,0-1,-1 1,1-1,0 0,-1-1,1 1,0-1,-1 0,1-1,-1 1,0-1,1 0,-1 0,0-1,0 0,2-1,13-8,-1 0,0-1,-1-1,-1 0,0-2,-1 0,1-3,169-231,-186 249,0 1,0-1,0 0,0 0,1 1,-1-1,0 0,0 1,1-1,-1 0,1 1,-1-1,1 0,-1 1,1-1,-1 1,1-1,-1 1,1-1,-1 1,1-1,0 1,-1 0,1-1,0 1,-1 0,1 0,0-1,0 1,-1 0,1 0,0 0,0 0,-1 0,1 0,0 0,0 0,-1 0,1 0,0 1,0-1,-1 0,1 0,0 1,-1-1,1 1,0-1,-1 0,1 1,-1-1,1 1,0-1,-1 1,1-1,-1 1,0 0,1-1,-1 1,1 0,-1 0,13 47,-12-43,-1-5,0 15,1 0,1-1,0 1,1-1,1 1,0-1,0 0,2-1,0 1,0-1,1 0,1 0,0-1,1 0,0-1,1 0,0 0,1-1,0 0,1-1,0 0,-3-5,0 0,1-1,-1 0,1-1,0 0,-1 0,1-1,0 0,0-1,0 0,0 0,0-1,0-1,-1 1,1-2,0 1,-1-1,0-1,0 0,0 0,0-1,0 0,-1 0,0-1,0 0,0-1,-1 1,1-3,7-8,-1-1,-1 0,0 0,-2-2,0 1,-1-2,-1 1,-1-1,-1 0,0-1,-2 0,-1 0,0 0,-2 0,-1-1,0 1,-2-1,0 1,-2 0,0-1,-2 1,0 1,-1-1,-9-18,6 17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9:58.115"/>
    </inkml:context>
    <inkml:brush xml:id="br0">
      <inkml:brushProperty name="width" value="0.1" units="cm"/>
      <inkml:brushProperty name="height" value="0.1" units="cm"/>
      <inkml:brushProperty name="color" value="#E71224"/>
      <inkml:brushProperty name="ignorePressure" value="1"/>
    </inkml:brush>
  </inkml:definitions>
  <inkml:trace contextRef="#ctx0" brushRef="#br0">598 424,'18'39,"2"40,-4 1,-3 0,0 55,9 114,-10-130,-1-109,-6-14</inkml:trace>
  <inkml:trace contextRef="#ctx0" brushRef="#br0" timeOffset="265.27">259 622,'48'-20,"50"-24,16-11,0 0,-15 9,-14 7,-18 6,-15 4,-11 6,-14 8</inkml:trace>
  <inkml:trace contextRef="#ctx0" brushRef="#br0" timeOffset="3501.238">1472 226,'0'231,"4"-172,2 0,2-1,4 0,2 2,-6-23,25 116,-9-23,-1-91,-18-44</inkml:trace>
  <inkml:trace contextRef="#ctx0" brushRef="#br0" timeOffset="3984.812">1839 85,'-7'28,"1"0,1 0,1 0,2 0,1 1,1-1,3 19,2-11,2 0,2 0,1-1,1 0,8 12,23 79,8 32,-49-148,-5-16,-8-15,7 4,-1 1,0-1,-2 2,0-1,0 1,-2 0,0 1,0 0,-2 0,1 2,-2-1,0 1,0 1,-1 0,0 1,-1 1,0 0,0 1,-1 1,0 0,-1 1,1 1,-15-3,17 9,0 2,0 0,0 0,0 1,0 1,1 0,0 1,0 0,1 1,-1 1,1 0,1 0,0 1,0 1,1 0,0 0,1 1,0 0,0 1,1 0,1 1,-10 15,4-3</inkml:trace>
  <inkml:trace contextRef="#ctx0" brushRef="#br0" timeOffset="4732.222">2460 1,'-73'29,"47"-13,0 1,1 1,1 2,1 0,0 1,2 2,-2 2,10-10,11-14,1 0,0 0,-1 0,1 0,0 0,0 1,0-1,0 0,0 1,0-1,0 1,0-1,1 1,-1-1,0 1,1-1,-1 1,1 0,0-1,0 1,0 0,-1-1,2 1,-1 0,0-1,0 1,0 0,1-1,-1 1,1-1,-1 1,1 0,0-1,-1 1,1-1,0 0,0 1,0-1,0 0,1 1,-1-1,0 0,0 0,1 0,-1 0,0 0,2 0,175 51,-173-47,-1 0,1 0,-1 0,0 1,0 0,-1 0,1 0,-1 0,0 1,-1-1,0 1,0-1,0 1,-1 0,0 0,0 0,-1 0,0 0,0-1,-1 1,0 0,0 0,0 0,-2 5,2-10,-54 244,54-244,1-1,0 1,-1-1,1 1,0 0,0-1,0 1,1 0,-1-1,0 1,1-1,-1 1,0-1,1 1,0 0,-1-1,1 0,0 1,0-1,0 1,0-1,0 0,0 0,0 0,0 0,1 0,-1 0,0 0,1 0,-1 0,1 0,-1-1,1 1,-1 0,1-1,-1 0,1 1,0-1,-1 0,1 0,-1 0,1 0,0 0,1 0,70-25,-24-5,-2-1,-1-3,24-24,7-5,-58 48</inkml:trace>
  <inkml:trace contextRef="#ctx0" brushRef="#br0" timeOffset="11582.307">61 2823,'43'296,"-47"-202,3-93,1 0,-1 0,0 0,-1 0,1 0,0 0,0-1,0 1,0 0,0-1,-1 1,1-1,0 1,-1-1,1 0,0 0,-1 1,1-1,0 0,-1 0,1 0,-1 0,1-1,0 1,-1 0,1 0,0-1,0 1,-1-1,1 1,0-1,0 0,0 0,-1 1,1-1,0 0,0 0,0 0,0 0,1 0,-1 0,0 0,0 0,0-1,1 1,-1 0,1 0,-1-1,1 1,0 0,-1 0,1-1,0 1,0-1,0 1,0-1,-10-23,2 0,1 0,1-1,1 0,1 0,1-1,2 1,0-1,2 1,1 0,1-1,5-18,-1 1,1 1,3 0,1 0,2 1,2 1,2 0,1 1,3 2,0 0,3 1,1 1,2 1,1 2,1 1,2 1,26-19,-52 45,0 0,0 0,1 0,-1 1,1 0,0 0,0 0,0 1,1 0,-1 1,1 0,0 0,0 0,-1 1,1 0,0 1,0-1,0 2,3-1,-8 2,-1-1,0 0,0 0,0 1,1-1,-2 1,1 0,0-1,0 1,0 0,-1 0,1 0,-1 0,0 1,0-1,1 0,-2 1,1-1,0 0,0 1,-1-1,1 1,-1-1,0 1,1-1,-1 1,-1 0,1-1,0 1,0-1,-1 1,0-1,0 1,-30 80,15-57,-2-1,0-1,-2-1,-1-1,-11 10,9-11,1 2,1 1,1 1,1 0,-1 5,18-26,-1 0,1 1,0-1,0 1,1-1,-1 1,1-1,0 1,0 0,1 0,-1-1,1 1,0 0,1 0,-1-1,1 1,0 0,0 0,0-1,0 1,1-1,0 1,0-1,0 0,1 0,-1 0,1 0,0 0,0 0,0-1,1 1,-1-1,1 0,0 0,0 0,0-1,0 0,0 1,2-1,243 98,-245-98,0 0,0-1,1 1,-1-1,1 0,-1 0,1-1,0 1,-1-1,1 0,0 0,-1-1,1 1,-1-1,1 0,-1 0,1 0,-1-1,1 0,-1 0,0 0,0 0,0-1,0 1,-1-1,1 0,-1 0,1 0,-1-1,1-1,10-13,0 1</inkml:trace>
  <inkml:trace contextRef="#ctx0" brushRef="#br0" timeOffset="11854.186">1049 2061,'-31'39,"3"2,1 2,2 0,2 1,2 2,2 0,2 1,-11 48,25-86,1-1,0 0,0 0,1 1,-1-1,2 1,-1 0,1-1,1 1,0-1,0 1,0-1,1 1,1-1,-1 0,1 0,1 0,-1 0,1 0,1-1,-1 0,1 0,1 0,-1-1,1 1,0-1,0 0,1-1,2 2,-2-3,1 0,0 0,0 0,0-1,0 0,1 0,-1-1,1-1,-1 1,1-1,0 0,-1-1,1 0,0-1,0 0,-1 0,1-1,0 0,-1 0,0-1,0 0,0-1,0 1,5-4,2-2,-1-1,0 0,-1-1,0-1,-1 1,0-2,-1 0,0 0,-1-1,-1-1,0 1,1-5,1-2,-1-1,0 0,-2-1,-1 1,0-2,-2 1,-1-1,0 1,-2-1,-1 0,-1 0,-1 0,-1 0,-1 0,-1 1,-1-1,-1 1,-1 0,-1 1,-1-1,-1 2,-1-1,-9-12,5 14</inkml:trace>
  <inkml:trace contextRef="#ctx0" brushRef="#br0" timeOffset="12364.945">1642 2597,'39'-117,"-5"-2,-5-2,4-53,-21 107,11-118,-32 157,-4 44,9 8,1-1,1 1,1 0,1 0,1 0,1 0,1 0,1 0,1-1,1 1,9 21,-10-33,1 0,0-1,0 1,1-1,0 0,1-1,0 0,1 0,0-1,5 4,-11-10,1 1,0-1,0-1,0 1,1 0,-1-1,0 0,1 0,0 0,-1-1,1 0,0 1,0-2,0 1,0 0,0-1,-1 0,1 0,0-1,0 1,0-1,0 0,0 0,-1-1,1 0,0 1,-1-1,4-3,8-7,-1-2,-1 1,0-2,-1 0,0 0,-2-1,0-1,0 0,-2 0,0-1,-1-1,14-33,-2-2,-3 0,-2-1,-2-1,2-34,-10 61</inkml:trace>
  <inkml:trace contextRef="#ctx0" brushRef="#br0" timeOffset="12784.38">2799 1186,'-27'34,"0"1,3 1,1 1,1 1,3 1,1 1,2 0,1 2,2-1,3 2,-5 35,13-66,1 1,1-1,0 1,1-1,0 1,1-1,0 0,1 1,0-1,1 0,1-1,-1 1,2-1,0 0,0 0,1 0,0-1,1 0,0-1,1 0,0 0,0 0,1-1,0-1,0 0,1 0,0-1,0 0,5 1,-8-2,0-1,0 0,0 0,1-1,0 0,0-1,0 1,0-2,0 1,0-1,0-1,0 1,0-2,0 1,1-1,-1-1,0 0,0 0,-1 0,1-1,0-1,-1 1,0-1,0-1,0 0,0 0,-1 0,1-1,1-9,0 1,-1-2,-1 1,0-1,-1 0,0 0,-2-1,0 1,-1-1,0 0,-2 0,0 0,-1-1,0 1,-1 0,-1 0,-3-10,-29-86,33 112,0-1,1 0,-1 0,0 0,1 0,-1 0,1 0,0 0,0 0,0 0,0 0,0 0,0 0,0 0,0 0,1 1,-1-1,1 0,0 0,0 0,-1 0,1 1,0-1,0 0,1 1,-1-1,0 0,0 1,1 0,-1-1,1 1,-1 0,1 0,0-1,69-25,-47 20,35-9,-34 10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06.149"/>
    </inkml:context>
    <inkml:brush xml:id="br0">
      <inkml:brushProperty name="width" value="0.1" units="cm"/>
      <inkml:brushProperty name="height" value="0.1" units="cm"/>
      <inkml:brushProperty name="color" value="#E71224"/>
      <inkml:brushProperty name="ignorePressure" value="1"/>
    </inkml:brush>
  </inkml:definitions>
  <inkml:trace contextRef="#ctx0" brushRef="#br0">118 1357,'-60'175,"60"-175,0-1,0 0,0 1,0-1,-1 0,1 1,0-1,0 0,0 1,-1-1,1 0,0 1,-1-1,1 0,0 1,-1-1,1 1,-1-1,1 1,-1-1,1 1,-1-1,1 1,-1 0,0-1,1 1,-1 0,1-1,-1 1,0 0,1 0,-1 0,0-1,1 1,-1 0,0 0,0 0,1 0,-1 0,0 0,1 1,-1-1,0 0,1 0,-1 0,0 1,1-1,-1 0,1 1,-1-1,0 0,1 1,-1-1,1 1,-1-1,1 1,-1-1,1 1,0-1,-1 1,1 0,-1-1,1 1,0-1,0 1,-1 0,1-1,0 2,-13-59,13 57,-8-87,4 0,6-75,0 49,-3 74,3 0,1 0,2 0,1 0,3 1,0 0,3 1,1 0,2 1,1 0,2 1,18-25,-30 51,0-1,1 2,0-1,0 1,1 0,0 0,1 1,-1 0,1 1,1 0,-1 0,1 1,0 0,1 1,4-2,-12 6,-1-1,1 1,0 0,0 0,-1 1,1-1,0 0,-1 1,1 0,0-1,-1 1,1 0,-1 1,1-1,-1 0,1 1,-1-1,0 1,0 0,0 0,0-1,0 2,0-1,-1 0,1 0,0 0,-1 1,0-1,1 2,27 80,-28-78,4 20,-2-1,-1 1,-1 0,-1 1,-1-1,-2 0,0-1,-2 1,-1 0,-1-1,-1 0,-1-1,-11 22,-59 60,79-104,0 0,0 0,0 0,0 0,1 0,-1 0,1-1,-1 1,1 0,-1 0,1 0,0-1,0 1,0 0,0-1,0 1,0-1,1 1,-1-1,0 1,1-1,-1 0,1 0,-1 0,1 0,0 0,-1 0,1 0,0 0,0-1,0 1,-1-1,1 1,0-1,0 0,0 0,0 0,0 0,0 0,0 0,0 0,0-1,-1 1,1-1,1 1,18 4,130 101,-148-104,0 0,1 0,-1 0,0 0,1-1,-1 0,1 1,-1-1,1 0,-1-1,1 1,-1-1,0 1,1-1,-1 0,0 0,1-1,-1 1,0-1,0 1,0-1,0 0,0 0,-1-1,1 1,-1 0,1-1,-1 1,0-1,0 0,0 0,0 0,0-1,6-15</inkml:trace>
  <inkml:trace contextRef="#ctx0" brushRef="#br0" timeOffset="252.07">881 285,'-56'97,"4"4,5 1,-23 76,40-43,29-129,1 0,1-1,-1 1,1 0,0-1,0 1,1 0,-1-1,1 1,0-1,1 0,-1 0,1 0,0 0,1 0,-1-1,1 1,0-1,0 0,0 0,0 0,4 1,5 1,0-1,1 0,0-1,0 0,0-1,0-1,0 0,1-1,-1 0,0-1,1-1,-1 0,0-1,1-1,-1 0,0-1,-1-1,1 0,-1 0,0-2,0 1,-1-2,0 1,0-2,-1 0,5-4,88-80,-86 73</inkml:trace>
  <inkml:trace contextRef="#ctx0" brushRef="#br0" timeOffset="798.204">1670 2,'-4'-1,"-1"1,1 0,-1 0,1 0,0 0,-1 1,1 0,-1 0,1 0,0 0,-1 1,1-1,0 1,0 0,0 1,-2 1,-3 0,-14 8,-1 0,2 2,0 0,0 2,2 0,0 1,1 2,0-1,2 2,-11 15,27-33,-1 0,1 0,-1 0,1 0,0 1,0-1,0 0,0 0,1 1,-1-1,0 1,1-1,0 0,-1 1,1-1,0 1,0-1,1 1,-1-1,0 0,1 1,0-1,-1 1,1-1,0 0,0 0,0 1,1-1,-1 0,0 0,1 0,-1 0,1-1,0 1,0 0,0-1,-1 1,1-1,1 0,-1 1,0-1,0 0,0 0,1 0,-1-1,0 1,1 0,-1-1,2 0,32 6,-31-7,-1 1,0 0,0 0,1 1,-1-1,0 1,1 0,-1 0,0 0,0 1,0 0,0-1,0 1,-1 1,1-1,0 0,-1 1,0 0,0 0,1 0,-2 0,1 0,0 1,-1-1,1 1,-1 0,0 0,1 8,-1 1,0-1,-1 1,0-1,-1 1,-1-1,0 1,0-1,-1 0,-1 1,0-1,-1 0,0 0,0-1,-2 2,-25 129,31-138,0-1,1 1,-1-1,1 1,0-1,-1 0,2 1,-1-1,0 0,1 0,-1 0,1 0,0 0,0 0,0 0,0-1,1 1,-1-1,1 1,-1-1,1 0,0 0,0 0,0-1,0 1,0-1,1 1,-1-1,0 0,1 0,-1-1,0 1,1-1,-1 1,1-1,-1 0,1 0,-1-1,1 1,-1-1,0 0,1 0,2-1,18-6,-1-2,0-1,0 0,-1-2,-1-1,0 0,0-1,-2-2,0 0,2-4,-9 11,4-5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04.329"/>
    </inkml:context>
    <inkml:brush xml:id="br0">
      <inkml:brushProperty name="width" value="0.1" units="cm"/>
      <inkml:brushProperty name="height" value="0.1" units="cm"/>
      <inkml:brushProperty name="color" value="#E71224"/>
      <inkml:brushProperty name="ignorePressure" value="1"/>
    </inkml:brush>
  </inkml:definitions>
  <inkml:trace contextRef="#ctx0" brushRef="#br0">0 432,'181'-75,"-132"62,-1-2,0-3,-2-2,0-1,-1-3,-2-1,35-28,126-101,-203 153,-1 0,1 0,0 0,0 0,0 0,0 0,0 0,0 1,0-1,0 0,0 1,0-1,0 1,1-1,-1 1,0-1,0 1,1 0,-1 0,0 0,0-1,1 1,-1 0,0 1,0-1,1 0,-1 0,0 0,0 1,0-1,1 1,-1-1,0 1,0-1,0 1,0 0,0 0,0-1,0 1,0 0,0 0,0 0,0 0,-1 0,1 0,0 0,-1 0,1 0,-1 1,1-1,-1 0,0 0,1 0,-15 176,10-58,6 1,7 22,0 37,-8-172,-1 82,4 0,4 0,4-1,4 0,3-1,10 17,36 50,-99-220,23 47</inkml:trace>
  <inkml:trace contextRef="#ctx0" brushRef="#br0" timeOffset="417.927">282 1025,'194'-138,"173"-89,-217 137,-40 16,-110 73,1 0,-1 1,1-1,-1 1,1-1,-1 1,1-1,-1 1,1-1,-1 1,1-1,0 1,-1 0,1-1,-1 1,1 0,0 0,0 0,-1-1,1 1,0 0,-1 0,1 0,0 0,-1 0,1 0,0 0,0 0,-1 1,1-1,0 0,-1 0,1 0,0 1,-1-1,1 0,-1 1,1-1,0 1,-1-1,1 1,-1-1,1 1,-1-1,1 1,-1-1,0 1,1-1,-1 1,0 0,1-1,-1 1,0 0,0-1,0 1,1 0,-1 0,0-1,0 1,0 51,-1-40,23 165,-22-173,-1-1,1 1,0-1,0 1,0 0,0-1,1 1,0-1,-1 1,1-1,1 1,-1-1,0 0,1 1,0-1,-1 0,1 0,0 0,1 0,-1-1,0 1,1 0,0-1,0 0,-1 0,1 1,0-2,1 1,-1 0,0-1,0 1,1-1,-1 0,1 0,-1 0,1-1,-1 1,1-1,0 0,1 0,17-9</inkml:trace>
  <inkml:trace contextRef="#ctx0" brushRef="#br0" timeOffset="1202.032">1693 151,'-30'60,"3"1,2 2,3 0,3 2,-7 46,22-99,0 1,1-1,0 1,1 0,1-1,0 1,0 0,1 0,1 0,0 0,1 0,0 0,1-1,1 1,0-1,0 0,1 0,1 0,0-1,0 0,1 0,1 0,0-1,0 0,5 3,-7-9,0-1,0 1,1-1,-1-1,1 1,-1-1,1 0,0-1,0 0,0 0,0 0,0-1,0 0,0 0,0-1,0 0,0 0,0-1,0 1,0-2,-1 1,1-1,-1 0,0 0,0-1,0 1,0-1,0-1,-1 1,0-1,0 0,0 0,-1-1,4-4,13-16,0-1,-2-1,-1-1,-1-1,-2 0,-1-1,-1-1,-2 0,2-11,-9 27,0 0,-1 0,-1-1,0 1,-2-1,1 1,-2-1,0 1,-1-1,-1 1,-1 0,0 0,-1 0,0 0,-2 1,0 0,0 0,-1 1,-1 0,-2-2,2 5,0 2,0-1,0 1,-1 1,-1 0,0 0,0 1,0 1,-1-1,0 2,7 2,0 1,-1 0,1 0,-1 0,1 1,-1 0,0 0,1 0,-1 1,0 0,0 0,0 0,1 1,-1 0,0 0,0 0,1 1,-1 0,1 0,0 0,-1 1,1 0,-1 0,-57 74,50-51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1.798"/>
    </inkml:context>
    <inkml:brush xml:id="br0">
      <inkml:brushProperty name="width" value="0.1" units="cm"/>
      <inkml:brushProperty name="height" value="0.1" units="cm"/>
      <inkml:brushProperty name="color" value="#E71224"/>
      <inkml:brushProperty name="ignorePressure" value="1"/>
    </inkml:brush>
  </inkml:definitions>
  <inkml:trace contextRef="#ctx0" brushRef="#br0">206 45,'-15'14,"0"2,1 0,0 1,2 0,0 1,1 1,0 0,2 0,-2 6,9-20,-12 25,1 0,2 1,1 0,1 1,2 0,1 1,2 0,1-1,1 1,2 0,1 0,6 29,-7-52,2-1,-1 1,2-1,-1 0,1 1,0-1,1-1,0 1,0 0,1-1,0 0,1 0,0 0,0-1,1 0,-1 0,1-1,1 1,-1-2,1 1,0-1,1 0,-1-1,1 0,0 0,0-1,0 0,0 0,1-1,-1-1,1 1,-1-2,1 1,0-1,0-1,11-5,-1-1,0-1,-1 0,0-2,0 0,-1-2,0 0,-1 0,-1-2,0 0,-1-1,0 0,-1-1,-1-1,0 0,1-5,9-11,-1 0,-1-2,-2-1,-2-1,13-37,-24 57,-1-1,0 0,-2-1,0 1,-1-1,0 1,-2-1,0 0,-1 1,-1-1,-1 1,0-1,-2 1,0-1,2 11,1 0,-1 1,-1-1,0 0,0 1,0 0,-1 0,0 0,0 1,-1 0,0 0,0 0,0 0,-1 1,1 0,-1 1,-1-1,1 1,0 1,-1 0,0 0,0 0,0 1,0 0,0 0,-1 1,1 0,0 1,-1 0,1 0,0 0,-1 1,1 1,0-1,0 1,0 1,0 0,0 0,-6 6,0 0,0 1,2 1,-1 0,1 0,1 2,0-1,-5 9,-2 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2.217"/>
    </inkml:context>
    <inkml:brush xml:id="br0">
      <inkml:brushProperty name="width" value="0.1" units="cm"/>
      <inkml:brushProperty name="height" value="0.1" units="cm"/>
      <inkml:brushProperty name="color" value="#E71224"/>
      <inkml:brushProperty name="ignorePressure" value="1"/>
    </inkml:brush>
  </inkml:definitions>
  <inkml:trace contextRef="#ctx0" brushRef="#br0">28 4,'-1'0,"1"0,0-1,-1 1,1 0,-1-1,1 1,-1 0,0-1,1 1,-1 0,1 0,-1 0,1 0,-1 0,0 0,1 0,-1 0,1 0,-1 0,0 0,1 0,-1 0,1 0,-1 0,1 0,-1 1,0-1,1 0,-1 0,1 1,-1-1,1 0,-1 1,1-1,0 1,-1-1,1 1,-1-1,1 1,0-1,-1 1,1-1,0 1,0-1,0 1,-1-1,1 1,0-1,0 1,0 0,0-1,0 1,0-1,0 1,0 0,0-1,0 1,0 0,-5 40,49 193,63 197,-102-416,43 93,-48-108,0 0,0-1,0 1,0 0,0 0,0-1,0 1,0 0,1 0,-1-1,0 1,0 0,0 0,0 0,1 0,-1-1,0 1,0 0,0 0,1 0,-1 0,0 0,0-1,1 1,-1 0,0 0,0 0,0 0,1 0,-1 0,0 0,1 0,-1 0,0 0,0 0,1 0,-1 0,0 0,0 0,1 0,-1 0,0 0,0 1,0-1,1 0,-1 0,0 0,0 0,0 0,1 1,-1-1,0 0,0 0,0 0,0 1,1-1,-1 0,-5-26,4 24,-17-59,9 31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2.603"/>
    </inkml:context>
    <inkml:brush xml:id="br0">
      <inkml:brushProperty name="width" value="0.1" units="cm"/>
      <inkml:brushProperty name="height" value="0.1" units="cm"/>
      <inkml:brushProperty name="color" value="#E71224"/>
      <inkml:brushProperty name="ignorePressure" value="1"/>
    </inkml:brush>
  </inkml:definitions>
  <inkml:trace contextRef="#ctx0" brushRef="#br0">0 224,'49'-36,"2"3,2 2,0 2,2 3,57-20,-14 24,-95 22,0 0,0 0,0 0,-1 1,1-1,0 1,0 0,0 0,-1 0,1 0,-1 0,1 0,-1 1,1 0,-1-1,0 1,0 0,1 0,-1 0,-1 0,1 0,0 1,0-1,-1 1,0-1,1 1,-1-1,0 1,0 0,0-1,-1 1,1 2,0 11,0 0,-1 0,-1-1,-1 1,0 0,-1-1,0 1,-2-1,1 0,-2 0,0-1,-1 0,0 0,-8 10,-6 19,-106 264,125-304,0 1,0 0,0 0,1-1,0 1,-1 0,2 0,-1 0,0 1,1-1,0 0,0 0,0 0,0 0,1 0,-1 0,1 0,0 0,0 0,1 0,-1 0,1 0,0 0,0-1,0 1,0-1,1 0,0 1,-1-1,1 0,0-1,0 1,1 0,-1-1,1 0,-1 0,1 0,3 2,14 0,0 0,1-1,-1-1,1-1,-1-1,18-2,-22 0,1 1,-1 1,1 0,-1 1,0 1,0 1,0 1,0 0,0 1,15 7,-28-10,-1 1,1-1,-1 1,0 0,0 0,-1 0,1 1,-1-1,1 1,-1-1,0 1,0 0,-1 0,1 0,-1 0,0 0,0 0,0 0,0 1,-1-1,0 0,0 0,0 0,0 1,-1-1,1 0,-1 0,0 0,-1 0,1 0,-1 0,1 0,-1 0,0 0,-1-1,1 1,-1-1,1 0,-1 0,0 0,0 0,-1 0,1 0,0-1,-1 0,0 1,-1 0,-23 14,0-1,-1-1,-1-2,0 0,-1-2,0-2,-1 0,0-3,-20 2,40-5,-1 0,-1 0,0-1,0 0,0-1,0-1,0 0,0-1,-13-3,7-1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3.082"/>
    </inkml:context>
    <inkml:brush xml:id="br0">
      <inkml:brushProperty name="width" value="0.1" units="cm"/>
      <inkml:brushProperty name="height" value="0.1" units="cm"/>
      <inkml:brushProperty name="color" value="#E71224"/>
      <inkml:brushProperty name="ignorePressure" value="1"/>
    </inkml:brush>
  </inkml:definitions>
  <inkml:trace contextRef="#ctx0" brushRef="#br0">1 1,'197'181,"-176"-153,-1 0,-2 1,-1 1,-1 1,-1 0,-2 1,-2 0,0 1,-2 1,-2-1,-1 1,-2 1,-1-1,-1 0,-3 11,-1-31,0 0,-2 0,0 0,0-1,-1 1,-1-1,0 0,-1-1,0 0,-1 0,0 0,-1-1,0-1,-1 1,0-1,-1-1,0 0,0 0,-3 0,8-6,0-1,0 1,0-1,0 0,-1 0,1-1,-1 0,0 0,1-1,-1 1,0-2,1 1,-1-1,1 0,-1 0,1 0,-1-1,1 0,0-1,-1 1,1-1,1 0,-1-1,0 1,0-2,-19-12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3.337"/>
    </inkml:context>
    <inkml:brush xml:id="br0">
      <inkml:brushProperty name="width" value="0.1" units="cm"/>
      <inkml:brushProperty name="height" value="0.1" units="cm"/>
      <inkml:brushProperty name="color" value="#E71224"/>
      <inkml:brushProperty name="ignorePressure" value="1"/>
    </inkml:brush>
  </inkml:definitions>
  <inkml:trace contextRef="#ctx0" brushRef="#br0">0 240,'44'-5,"42"-11,17-8,0-4,-13-3,-11 5,-11 1,-11 0,-11 5,-8 6,-6 0,-8 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4.035"/>
    </inkml:context>
    <inkml:brush xml:id="br0">
      <inkml:brushProperty name="width" value="0.1" units="cm"/>
      <inkml:brushProperty name="height" value="0.1" units="cm"/>
      <inkml:brushProperty name="color" value="#E71224"/>
      <inkml:brushProperty name="ignorePressure" value="1"/>
    </inkml:brush>
  </inkml:definitions>
  <inkml:trace contextRef="#ctx0" brushRef="#br0">111 212,'18'-13,"-1"-1,0 0,-1-1,-1 0,0-2,-1 1,-1-2,-1 0,0 0,-1-2,2-5,-14 25,1 0,0 0,-1 0,1 1,-1-1,1 0,0 0,-1 0,1 0,-1 0,1 0,-1 0,1 0,0 0,-1 0,1 0,-1 0,1 0,-1 0,1 0,0 0,-1 0,1-1,-1 1,1 0,0 0,-1-1,1 1,0 0,-1 0,1-1,0 1,-1 0,1-1,0 1,0 0,-1-1,1 1,0-1,0 1,0 0,0-1,-1 1,1-1,0 1,0 0,0-1,0 1,-38 33,37-32,-27 26,-136 152,161-176,0 0,0 0,0 0,0 0,0 0,1 0,0 1,0 0,0-1,0 1,0 0,1 0,-1 0,1 0,0 0,1 0,-1 0,1 0,-1 0,1 0,1 1,-1-1,0 0,1 0,0 0,0 0,0 0,1 0,-1 0,1 0,0-1,0 1,0-1,0 1,1-1,-1 0,1 1,0-1,0-1,0 1,1 0,-1-1,0 0,2 1,6 0,0 0,1-1,-1-1,0 1,1-2,-1 0,0 0,1-1,-1 0,0-1,9-3,-20 5,2 0,0-1,0 1,0-1,0 1,0 0,0 0,0 0,0 0,0 0,0 0,0 0,0 1,0-1,0 1,0 0,-1-1,1 1,0 0,0 0,0 0,-1 0,1 0,-1 1,1-1,-1 0,1 1,-1-1,0 1,0 0,1-1,-1 1,0 0,-1 0,1 0,0-1,0 1,-1 0,1 0,-1 0,0 0,0 0,0 0,1 0,-2 0,1 0,0 0,0 0,-1 0,1 0,-1 2,-51 127,13-48,26-50,8-23,0 0,1 0,0 0,1 1,0-1,0 1,1 0,1 0,0 0,0 0,1 0,0 0,1 0,2 11,-2-20,0 1,0-1,0 0,0 0,0 0,0 0,1 0,-1 0,1 0,-1-1,1 1,0-1,0 1,-1-1,1 1,0-1,0 0,1 0,-1 0,0 0,0 0,0-1,1 1,-1 0,0-1,1 0,-1 0,0 0,1 0,-1 0,1 0,-1 0,0-1,1 1,-1-1,0 0,0 1,0-1,1 0,0-1,78-56,103-154,-166 194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4.381"/>
    </inkml:context>
    <inkml:brush xml:id="br0">
      <inkml:brushProperty name="width" value="0.1" units="cm"/>
      <inkml:brushProperty name="height" value="0.1" units="cm"/>
      <inkml:brushProperty name="color" value="#E71224"/>
      <inkml:brushProperty name="ignorePressure" value="1"/>
    </inkml:brush>
  </inkml:definitions>
  <inkml:trace contextRef="#ctx0" brushRef="#br0">288 1,'-39'41,"2"1,1 3,3 0,1 2,3 2,-8 18,30-51,0-1,0 2,2-1,0 0,1 1,0 0,1 8,2-21,0 1,1-1,0 0,0 1,0-1,1 0,-1 1,1-1,0 0,0 0,1 0,-1 1,1-1,0-1,0 1,0 0,0 0,1-1,0 1,0-1,-1 0,2 0,-1 0,0 0,1-1,-1 1,1-1,0 0,0 0,0 0,3 1,9 0,0 0,1-1,-1 0,0-2,1 0,-1 0,1-2,-1 0,0-1,1 0,6-4,5-4,-1-1,0-1,-1-2,-1-1,0 0,-1-2,-1-1,-1-1,-1-1,4-5,25-29,-32 30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4.63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0,'13'120,"5"-1,5-1,5-2,25 60,21 42,-66-179,-10-25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14.841"/>
    </inkml:context>
    <inkml:brush xml:id="br0">
      <inkml:brushProperty name="width" value="0.1" units="cm"/>
      <inkml:brushProperty name="height" value="0.1" units="cm"/>
      <inkml:brushProperty name="color" value="#E71224"/>
      <inkml:brushProperty name="ignorePressure" value="1"/>
    </inkml:brush>
  </inkml:definitions>
  <inkml:trace contextRef="#ctx0" brushRef="#br0">1 544,'38'-38,"47"-33,18-8,1 0,-7 7,-11 13,-5 10,-7 10,-12 5,-16 10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26.768"/>
    </inkml:context>
    <inkml:brush xml:id="br0">
      <inkml:brushProperty name="width" value="0.1" units="cm"/>
      <inkml:brushProperty name="height" value="0.1" units="cm"/>
      <inkml:brushProperty name="color" value="#E71224"/>
      <inkml:brushProperty name="ignorePressure" value="1"/>
    </inkml:brush>
  </inkml:definitions>
  <inkml:trace contextRef="#ctx0" brushRef="#br0">1017 706,'154'538,"-83"-227,-44-171,-25-116</inkml:trace>
  <inkml:trace contextRef="#ctx0" brushRef="#br0" timeOffset="439.568">1017 1,'-136'393,"72"-224,64-170,0 1,0-1,-1 1,1-1,0 1,0 0,0-1,0 1,0-1,-1 1,1 0,0-1,0 1,-1 0,1-1,0 1,-1 0,1-1,0 1,-1 0,1 0,0-1,-1 1,1 0,-1 0,1 0,0 0,-1-1,1 1,-1 0,1 0,-1 0,1 0,-1 0,1 0,0 0,-1 0,1 0,-1 0,1 0,-1 1,1-1,-1 0,5-14</inkml:trace>
  <inkml:trace contextRef="#ctx0" brushRef="#br0" timeOffset="686.27">763 141,'14'20,"15"10,2 6,0-4,1-3,-1-5,-6-3,-2-5,-1-4,-3-1,-1-1,-2 2,-1-1,-2 2,2 0,-2 2,-3-2</inkml:trace>
  <inkml:trace contextRef="#ctx0" brushRef="#br0" timeOffset="1286.334">283 819,'0'32,"-1"23,2 0,2 0,3 0,12 46,108 339,-71-283,-42-142,-9-20</inkml:trace>
  <inkml:trace contextRef="#ctx0" brushRef="#br0" timeOffset="1739.532">283 198,'0'5,"-5"6,-1 6,-5 6,-1 2,-2 3,0 1,-1 0,1 1,3-1,-1 0,1 0,-2-1,1 1,3-1,-2-5,1-6</inkml:trace>
  <inkml:trace contextRef="#ctx0" brushRef="#br0" timeOffset="2002.038">0 339,'10'5,"12"6,8 1,-2 4,0-1,-1 2,1 2,-1 3,1 3,0-3,-5 0,-1 0,0 2,2-4,-4-4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25.101"/>
    </inkml:context>
    <inkml:brush xml:id="br0">
      <inkml:brushProperty name="width" value="0.1" units="cm"/>
      <inkml:brushProperty name="height" value="0.1" units="cm"/>
      <inkml:brushProperty name="color" value="#E71224"/>
      <inkml:brushProperty name="ignorePressure" value="1"/>
    </inkml:brush>
  </inkml:definitions>
  <inkml:trace contextRef="#ctx0" brushRef="#br0">0 0,'37'281,"39"231,-46-116,-3-153,-27-232</inkml:trace>
  <inkml:trace contextRef="#ctx0" brushRef="#br0" timeOffset="336.734">565 1609,'-24'38,"-13"23,-5 5,5-3,4-8,7-9,4-7,0-10,5-5,-1-12,4-13,4-10,3-9,3 0</inkml:trace>
  <inkml:trace contextRef="#ctx0" brushRef="#br0" timeOffset="584.742">225 1749,'20'5,"10"7,6 5,1 5,-1 4,-2-3,-1 0,-3-5,0 0,-1-3,-1 1,0-3,0-3,-5 1,-2-1,-4-3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20:21.418"/>
    </inkml:context>
    <inkml:brush xml:id="br0">
      <inkml:brushProperty name="width" value="0.1" units="cm"/>
      <inkml:brushProperty name="height" value="0.1" units="cm"/>
      <inkml:brushProperty name="color" value="#E71224"/>
      <inkml:brushProperty name="ignorePressure" value="1"/>
    </inkml:brush>
  </inkml:definitions>
  <inkml:trace contextRef="#ctx0" brushRef="#br0">115 20,'-2'-2,"0"0,-1 0,1 0,0 1,-1-1,0 1,1 0,-1-1,0 1,0 0,1 1,-1-1,0 1,0-1,0 1,0 0,0 0,0 0,0 0,0 0,0 1,0 0,1-1,-1 1,0 0,0 0,1 1,-1-1,0 0,1 1,-1 0,1 0,0-1,0 1,0 0,0 1,0-1,0 0,0 1,1-1,-1 1,1-1,0 1,-2 2,2 12,-1 0,2 1,0-1,1 0,1 0,1 0,0 0,6 15,-2 0,23 107,-1-18,-6 1,-5 1,1 119,-20-178,11 116,9-98,-10-59</inkml:trace>
  <inkml:trace contextRef="#ctx0" brushRef="#br0" timeOffset="2772.401">538 1515,'-17'10,"1"1,0 1,1 0,1 1,0 1,0 0,-8 13,-22 21,-90 126,83-111,50-92,16-51,-12 54</inkml:trace>
  <inkml:trace contextRef="#ctx0" brushRef="#br0" timeOffset="3016.092">59 1572,'14'28,"10"20,5 7,-2-3,-1-9,1-7,-1-5,1-8,-5-3,0-5,0 0,1-3,2-3,-4-3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5.016"/>
    </inkml:context>
    <inkml:brush xml:id="br0">
      <inkml:brushProperty name="width" value="0.1" units="cm"/>
      <inkml:brushProperty name="height" value="0.1" units="cm"/>
      <inkml:brushProperty name="ignorePressure" value="1"/>
    </inkml:brush>
  </inkml:definitions>
  <inkml:trace contextRef="#ctx0" brushRef="#br0">451 1,'-39'12,"1"3,0 1,1 1,1 3,1 0,1 3,-5 4,25-14,1 1,0 0,1 0,0 2,1-1,1 1,1 1,0 0,1 0,1 1,0 0,2 0,0 0,1 1,0 0,2 0,0 0,1 0,2-5,0 0,0 0,1 0,1 0,0-1,1 1,1-1,0 0,0 0,1 0,1-1,0 0,1-1,0 1,1-1,0-1,1 0,0 0,1-1,0 0,0-1,0 0,1-1,1 0,-1-1,1 0,0-1,0 0,1-1,-1-1,1 0,0-1,0-1,14 1,-19 0,0-1,1 0,-1 0,1 0,-1-2,0 1,1-1,-1 0,1-1,-1 0,0-1,0 1,0-2,0 1,-1-2,0 1,1-1,-1 0,-1 0,1-1,-1 0,0-1,-1 0,1 0,-1 0,0 0,-1-1,0 0,0-1,-1 1,0-1,-1 1,1-1,-2 0,3-9,-7 7,0 0,-1 0,0 0,-1 0,0 1,0-1,-1 1,-1 0,0 1,0-1,-1 1,0 1,0-1,-1 1,0 0,0 1,-1 0,0 0,-2 0,-5-3,0 0,-1 0,0 2,-1 0,0 1,0 1,-1 1,1 1,-1 0,0 1,0 1,-1 1,1 1,0 0,0 1,0 2,0 0,0 0,0 2,1 1,0 0,0 1,-3 2,-8 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48.105"/>
    </inkml:context>
    <inkml:brush xml:id="br0">
      <inkml:brushProperty name="width" value="0.1" units="cm"/>
      <inkml:brushProperty name="height" value="0.1" units="cm"/>
      <inkml:brushProperty name="ignorePressure" value="1"/>
    </inkml:brush>
  </inkml:definitions>
  <inkml:trace contextRef="#ctx0" brushRef="#br0">197 1,'-4'6,"1"-1,0 1,0 0,1 1,-1-1,1 0,1 1,-1-1,1 1,0-1,1 1,-1 0,1 0,1 3,-2 6,-6 379,-6 85,-50-57,60-390,1-7</inkml:trace>
  <inkml:trace contextRef="#ctx0" brushRef="#br0" timeOffset="364.822">648 396,'-58'702,"75"-591,-16-111,-1 0,1 0,-1 0,1 0,-1 0,1 0,-1 0,0 0,1 0,-1 0,1 0,-1-1,1 1,-1 0,0 0,1 0,-1-1,1 1,-1 0,0 0,1-1,-1 1,0 0,0-1,1 1,-1 0,0-1,0 1,1-1,-1 1,0 0,0-1,0 1,0-1,1 1,-1-1,0 1,0-1,0 1,0 0,0-1,0 1,0-1,0 1,-1-1,1 1,0-1,0 1,0 0,0-1,0 1,-1-1,1 1,0 0,0-1,-1 1,1 0,0-1,-1 1,1 0,0-1,-1 1,1 0,-1 0,1-1,-8-27,-1 0,-2 0,0 1,-2 0,-1 1,-1 0,-1 1,-1 1,-1 1,-12-11,18 18,-1 0,0 1,-1 1,-1 0,0 1,0 1,-2 0,0 1,0 0,0 2,-1 0,-1 1,0 1,0 1,0 0,-1 1,-15-1,28 8,0 0,0 1,0-1,0 1,0 0,1 1,0 0,-1 0,1 0,1 1,-1 0,1 0,0 0,0 1,0 0,1 0,0 0,0 0,1 1,-1-1,1 1,1 0,-1 0,1 0,1 0,-1 0,1 1,0-1,1 0,0 3,-6 16</inkml:trace>
  <inkml:trace contextRef="#ctx0" brushRef="#br0" timeOffset="1301.504">931 932,'3'5,"0"-1,0 1,1-1,0 0,0 0,0 0,0 0,0-1,1 0,-1 0,1 0,0 0,0-1,0 0,1 0,-1 0,0 0,1-1,-1 0,1 0,-1-1,1 0,-1 0,1 0,-1 0,1-1,0 0,-1 0,0 0,1-1,-1 0,0 0,0 0,0-1,0 0,0 1,-1-2,1 1,2-3,0 2,-1-1,0 1,0-1,0 0,-1-1,0 1,0-1,0 0,-1-1,1 1,-2-1,1 0,-1 0,0 0,0 0,-1 0,0-1,0 1,-1-1,0 1,0-1,-1 0,0 1,0-3,-3 7,1 0,-1 0,0 0,0 0,-1 0,1 1,-1 0,1-1,-1 1,0 1,1-1,-1 0,0 1,0 0,0 0,-1 0,1 0,0 1,0-1,0 1,0 0,-1 1,1-1,0 1,0 0,0 0,0 0,0 0,0 1,0-1,0 1,1 0,-1 0,1 1,-3 1,-7 4,0 0,1 1,0 1,0 0,1 1,0 0,1 1,0 0,1 0,0 1,1 1,1-1,0 1,1 0,0 1,1-1,1 1,0 0,1 0,1 1,0-1,1 1,1-1,1 12,0-19,1 0,0-1,0 1,1 0,0-1,0 1,1-1,0 0,0 0,1-1,-1 1,2-1,-1 0,1 0,0-1,0 1,0-1,1-1,0 1,0-1,0 0,0-1,0 0,1 0,0 0,0-1,-1 0,1-1,0 0,0 0,1 0,-1-1,0-1,13 2,0-1,0-1,0-1,0 0,-1-2,1 0,-1-2,0 0,0-1,-1-1,0-1,0-1,-1-1,8-6,26-16,-30 21,0-1,-1-1,-1-1,0-1,-1 0,-1-2,0 0,-2-1,0-1,8-13,-20 25,35-81,-39 87,1 0,-1 0,1 0,-1-1,0 1,0 0,0 0,0 0,0-1,-1 1,1 0,0 0,-1 0,0 0,1-1,-1 1,0 0,0 0,-1 1,1-1,0 0,0 0,-1 0,1 1,-1-1,0 1,1-1,-1 1,0 0,0 0,0 0,0 0,0 0,0 0,0 0,0 0,0 1,0-1,-1 1,1 0,-7 0,1 0,-1 1,0 1,1-1,-1 1,1 1,-1-1,1 2,0-1,0 1,0 0,1 1,0-1,0 2,0-1,0 1,1 0,0 0,0 1,-1 1,-39 62,45-68,1 0,-1 0,0 0,1 0,-1 0,1 0,0 0,0 0,0 0,0 0,0 0,0 0,0 0,1 0,-1 0,1 0,-1 0,1 0,0 0,0-1,0 1,0 0,0 0,0-1,0 1,1-1,-1 1,1-1,-1 1,1-1,-1 0,1 0,0 0,0 0,-1 0,1 0,0 0,0 0,0-1,9 2,0 0,0-1,1 0,-1-1,0 0,0-1,0 0,0-1,0 0,0-1,5-2,7 0,17-6,58-9,-95 19,0 1,0 0,0 1,0-1,0 1,0-1,0 1,-1 0,1 0,0 0,0 0,-1 0,1 1,-1-1,1 1,-1 0,0 0,0 0,0 0,0 0,0 0,0 0,0 1,0-1,-1 1,0-1,1 1,-1 0,0-1,0 1,1 8,0-1,-1 0,0 0,-1 1,0-1,0 1,-1-1,0 0,-1 0,-1 1,1-1,-3 4,-11 77,17-86,0-1,1 1,-1-1,1 0,0 0,0 1,0-2,0 1,1 0,0 0,-1-1,1 1,1-1,-1 0,0 0,1 0,0 0,-1-1,1 1,0-1,0 0,1 0,-1-1,0 1,1-1,-1 0,1 0,-1 0,1-1,-1 0,1 0,-1 0,1 0,-1-1,1 1,-1-1,1 0,-1-1,1 1,-1-1,0 0,0 0,0 0,0 0,2-2,24-14,-1 0,0-3,-1 0,-1-1,11-15,-24 25,-1 2,-1 0,0 0,-1-1,0-1,-1 0,0-1,-1 1,-1-2,0 1,0-1,-2-1,1 1,-2-1,0 0,-1 0,0-1,-2 1,1-7,-3 19,0 0,0 0,0-1,-1 1,1 0,-1 0,0 0,0 0,0 0,0 0,0 0,-1 0,0 0,1 0,-1 1,0-1,0 1,-1-1,1 1,0 0,-1 0,1 0,-1 0,0 0,0 1,1-1,-1 1,0 0,0 0,0 0,-1 0,1 0,0 1,0-1,0 1,-1 0,1 0,0 0,0 0,0 1,-1-1,1 1,0 0,0 0,0 0,-2 1,-8 8,0 1,1 0,1 1,0 0,0 1,1 0,1 1,0 0,1 0,0 1,1 0,1 1,1-1,0 1,1 0,0 0,2 0,0 1,0-1,2 1,0-1,-1-5,1 0,1 0,0-1,0 1,1 0,0-1,1 1,0-1,1 0,0 0,1 0,0-1,0 1,1-1,0-1,1 1,0-1,0 0,0 0,1-1,1 0,-1-1,1 1,5 1,83 26,-69-30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373"/>
    </inkml:context>
    <inkml:brush xml:id="br0">
      <inkml:brushProperty name="width" value="0.1" units="cm"/>
      <inkml:brushProperty name="height" value="0.1" units="cm"/>
      <inkml:brushProperty name="ignorePressure" value="1"/>
    </inkml:brush>
  </inkml:definitions>
  <inkml:trace contextRef="#ctx0" brushRef="#br0">0 277,'83'-19,"1"4,0 3,1 4,0 4,62 5,-37 16,-110-17,0-1,-1 1,1-1,0 1,0-1,0 1,0-1,-1 1,1-1,0 1,0-1,0 1,0-1,0 1,0-1,0 1,0-1,1 1,-1-1,0 1,0-1,0 1,0-1,1 1,-1 0,0-1,1 1,-1-1,0 1,1 0,-1-1,0 1,1 0,-1-1,1 1,-1 0,0-1,1 1,-1 0,1 0,-1 0,1-1,-1 1,1 0,-1 0,1 0,-1 0,1 0,-1 0,1 0,-1 0,1 0,0 0,-1 0,1 1,-1-1,0 0,1 0,-1 0,1 1,-1-1,1 0,-35-32,30 29,-64-47,48 37,1-1,0-1,1-1,0 0,2-1,-13-16,22 22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996"/>
    </inkml:context>
    <inkml:brush xml:id="br0">
      <inkml:brushProperty name="width" value="0.1" units="cm"/>
      <inkml:brushProperty name="height" value="0.1" units="cm"/>
      <inkml:brushProperty name="ignorePressure" value="1"/>
    </inkml:brush>
  </inkml:definitions>
  <inkml:trace contextRef="#ctx0" brushRef="#br0">0 28,'73'1,"178"-13,-95-5,-136 21,-8 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207"/>
    </inkml:context>
    <inkml:brush xml:id="br0">
      <inkml:brushProperty name="width" value="0.1" units="cm"/>
      <inkml:brushProperty name="height" value="0.1" units="cm"/>
      <inkml:brushProperty name="ignorePressure" value="1"/>
    </inkml:brush>
  </inkml:definitions>
  <inkml:trace contextRef="#ctx0" brushRef="#br0">1 0,'38'10,"23"3,10-1,-2-2,-8-8,-9-5,-10 0,-6-2,-9 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773"/>
    </inkml:context>
    <inkml:brush xml:id="br0">
      <inkml:brushProperty name="width" value="0.1" units="cm"/>
      <inkml:brushProperty name="height" value="0.1" units="cm"/>
      <inkml:brushProperty name="ignorePressure" value="1"/>
    </inkml:brush>
  </inkml:definitions>
  <inkml:trace contextRef="#ctx0" brushRef="#br0">1 1,'47'423,"-47"-419,0 1,1 0,-1 0,1-1,0 1,1 0,-1-1,1 1,0-1,0 0,0 1,1-1,-1 0,1 0,0-1,0 1,1-1,-1 1,1-1,-1 0,1 0,0-1,0 1,0-1,1 0,-1 0,1 0,-1-1,1 1,-1-1,1 0,0 0,-1-1,1 0,0 1,0-2,0 1,-1 0,1-1,0 0,0 0,10-8,-1 0,0 0,0-1,-1-1,0 0,-1-1,-1-1,0 0,5-7,6-6,-12 13,-9 11,0-1,1 0,-1 1,1-1,-1 1,1 0,0-1,-1 1,1 0,1 0,-1 0,0 0,0 0,1 1,-1-1,1 1,-1-1,1 1,0 0,-1 0,1 0,0 0,0 1,0-1,-1 1,1 0,0 0,0 0,0 0,0 0,0 0,0 1,2 0,52 58,-51-51,0 0,1 0,0-1,1 1,-1-2,2 1,-1-1,1 0,-1-1,2 0,7 3,-9-5,0 0,0-1,0 0,1-1,-1 0,0 0,1-1,-1 0,0-1,1 1,-1-2,0 1,0-1,0 0,0-1,0 0,0 0,-1-1,1 1,-1-2,0 1,0-1,-1 0,1-1,-1 1,3-5,69-108,-76 114,0-1,0 0,0 0,0 0,-1 0,0-1,0 1,0 0,-1 0,0-1,0 1,0 0,-1-1,1 1,-1 0,0 0,-1 0,1-1,-1 1,0 1,-1-1,1 0,-1 1,-2-4,-12-10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6.183"/>
    </inkml:context>
    <inkml:brush xml:id="br0">
      <inkml:brushProperty name="width" value="0.1" units="cm"/>
      <inkml:brushProperty name="height" value="0.1" units="cm"/>
      <inkml:brushProperty name="ignorePressure" value="1"/>
    </inkml:brush>
  </inkml:definitions>
  <inkml:trace contextRef="#ctx0" brushRef="#br0">0 192,'17'0,"365"17,-355-13,134 3,-160-7,-1-1,1 0,-1 0,1 1,-1-1,1 0,-1 0,0 0,1 0,-1 0,0 0,0 0,0 0,0 1,0-1,0 0,0 0,0 0,0 0,0 0,0 0,0 0,-1 0,1 0,0 0,-1 0,1 0,-1 1,1-1,-1 0,1 0,-1 1,0-1,1 0,-1 1,0-1,1 0,-1 1,0-1,0 1,0-1,0 1,1 0,-1-1,0 1,0 0,0-1,0 1,0 0,0 0,0 0,0 0,-1-1,-23-17,16 12,0 1,0-2,0 1,1-1,0 0,0-1,1 0,0 0,1-1,-1 0,2 0,-1 0,1-1,0 1,1-1,-1-4,1-10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0.088"/>
    </inkml:context>
    <inkml:brush xml:id="br0">
      <inkml:brushProperty name="width" value="0.1" units="cm"/>
      <inkml:brushProperty name="height" value="0.1" units="cm"/>
      <inkml:brushProperty name="ignorePressure" value="1"/>
    </inkml:brush>
  </inkml:definitions>
  <inkml:trace contextRef="#ctx0" brushRef="#br0">141 58,'-11'40,"-17"198,-36 285,48-359,15-165,1 1,0-1,-1 1,1 0,0-1,-1 1,1 0,-1-1,1 1,-1 0,1 0,-1-1,1 1,-1 0,1 0,-1 0,1 0,-1 0,1 0,-1 0,1 0,-1 0,1 0,-1 0,1 0,-1 0,1 0,-1 0,1 1,-1-1,1 0,-1 0,1 1,-1-1,1 0,0 0,-1 1,1-1,-1 1,1-1,-2-18</inkml:trace>
  <inkml:trace contextRef="#ctx0" brushRef="#br0" timeOffset="256">85 30,'43'-5,"34"-1,13 0,-4 1,-12 1,-13 2,-13 1,-10 0,-5 1,-5 0,-2 1,-5 4,-2 2,-3 4,-6 0</inkml:trace>
  <inkml:trace contextRef="#ctx0" brushRef="#br0" timeOffset="440.459">114 538,'38'-10,"27"-2,8-1,-4 4,-14 2</inkml:trace>
  <inkml:trace contextRef="#ctx0" brushRef="#br0" timeOffset="1868.224">791 962,'-12'-5,"-1"1,0 0,0 1,0 1,0 0,0 1,0 0,0 1,-1 0,1 1,0 1,0 0,0 1,0 0,1 1,-2 1,13-5,0 0,0 1,0-1,-1 0,1 1,0-1,0 1,0-1,0 1,0 0,0-1,0 1,0 0,0 0,1 0,-1-1,0 1,0 0,1 0,-1 0,1 0,-1 0,1 1,-1-1,1 0,-1 0,1 0,0 0,0 0,0 1,0-1,0 0,0 0,0 0,0 0,0 1,0-1,0 0,1 0,-1 0,1 0,-1 0,1 0,0 1,43 33,-25-23,-17-10,0-1,0 1,-1 0,1-1,0 1,-1 0,1 0,-1 0,1 0,-1 1,0-1,0 0,0 1,0-1,-1 0,1 1,-1-1,1 1,-1-1,0 1,0-1,0 1,0-1,0 1,-1-1,1 1,-1-1,1 1,-1-1,0 0,0 1,0-1,-1 0,1 0,0 1,-64 64,47-57,0 2,1 0,0 1,1 0,1 2,0-1,1 2,-3 5,16-20,0 0,1 0,-1 1,1-1,-1 0,1 1,0-1,0 1,-1-1,1 0,0 1,0-1,0 1,1-1,-1 0,0 1,0-1,1 0,-1 1,1-1,-1 0,1 1,0-1,-1 0,1 0,0 0,0 0,0 1,0-1,0-1,0 1,0 0,0 0,0 0,1 0,-1-1,0 1,0-1,1 1,-1-1,0 1,1-1,-1 0,1 1,64 13,19-28,-60 8</inkml:trace>
  <inkml:trace contextRef="#ctx0" brushRef="#br0" timeOffset="2834.2">1016 1215,'20'-8,"0"0,0 0,0 2,1 1,0 1,0 0,1 2,-1 0,0 1,1 1,3 2,86 9,-112-10,0-1,1 0,-1 1,1-1,-1 0,0 0,1 0,-1 0,0 0,1 0,-1 0,0 0,0 0,1 0,-1 0,0 0,1 0,-1 0,1-1,-1 1,0 0,1 0,-1-1,0 1,1 0,-1-1,1 1,-1-1,1 1,-1-1,1 1,0-1,-1 1,1-1,-1 1,1-1,0 0,0 1,-1-1,1 0,0 1,0-1,0 0,-1 1,1-1,0 0,0 1,0-1,0 0,0 1,1-1,-1 0,0 1,0-1,0 0,1 1,-1-1,0 1,0-1,1 0,-1 1,1-1,-1 1,1-1,-1 1,0-1,1 1,0-1,-1 1,1 0,-108-71,106 70,1 1,-1-1,0 0,0 0,0 1,0-1,0 1,0-1,0 1,0-1,0 1,0 0,-1-1,1 1,0 0,0 0,0 0,0 0,-1 0,1 0,0 0,0 0,0 0,0 1,0-1,0 0,0 1,-1-1,1 1,0-1,0 1,0 0,1-1,-1 1,0 0,0 0,0 0,0-1,1 1,-1 0,0 0,1 0,-1 0,1 0,-1 0,1 0,-1 1,1-1,0 0,0 0,-1 0,1 0,0 0,0 1,0-1,0 0,1 0,-1 1,2 72,27 102,-30-175,1 0,-1 0,1 0,0-1,-1 1,1 0,0 0,0 0,-1 0,1 0,0-1,0 1,0 0,0 0,0 0,1 0,-1 0,0 0,0-1,0 1,1 0,-1 0,0 0,1 0,-1-1,1 1,-1 0,1 0,-1-1,1 1,0-1,-1 1,1 0,0-1,0 1,-1-1,1 1,0-1,0 0,-1 1,1-1,0 0,0 0,0 1,0-1,0 0,0 0,-1 0,1 0,0 0,0 0,0 0,0 0,0-1,0 1,-1 0,1 0,0-1,0 1,0-1,-1 1,1-1,0 1,0-1,-1 1,1-1,0 1,-1-1,1 0,60-96,-52 78,1 1,1 1,1 0,0 0,1 1,1 1,1-1,-1 5</inkml:trace>
  <inkml:trace contextRef="#ctx0" brushRef="#br0" timeOffset="3123.734">1722 1018,'0'34,"-5"25,-1 7,0-2,1-8,1-8,2-8,1-10</inkml:trace>
  <inkml:trace contextRef="#ctx0" brushRef="#br0" timeOffset="3366.797">1553 962,'33'14,"26"5,8-1,-3-8,-8-6,-8-3,-13-3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48.105"/>
    </inkml:context>
    <inkml:brush xml:id="br0">
      <inkml:brushProperty name="width" value="0.1" units="cm"/>
      <inkml:brushProperty name="height" value="0.1" units="cm"/>
      <inkml:brushProperty name="ignorePressure" value="1"/>
    </inkml:brush>
  </inkml:definitions>
  <inkml:trace contextRef="#ctx0" brushRef="#br0">197 1,'-4'6,"1"-1,0 1,0 0,1 1,-1-1,1 0,1 1,-1-1,1 1,0-1,1 1,-1 0,1 0,1 3,-2 6,-6 379,-6 85,-50-57,60-390,1-7</inkml:trace>
  <inkml:trace contextRef="#ctx0" brushRef="#br0" timeOffset="364.822">648 396,'-58'702,"75"-591,-16-111,-1 0,1 0,-1 0,1 0,-1 0,1 0,-1 0,0 0,1 0,-1 0,1 0,-1-1,1 1,-1 0,0 0,1 0,-1-1,1 1,-1 0,0 0,1-1,-1 1,0 0,0-1,1 1,-1 0,0-1,0 1,1-1,-1 1,0 0,0-1,0 1,0-1,1 1,-1-1,0 1,0-1,0 1,0 0,0-1,0 1,0-1,0 1,-1-1,1 1,0-1,0 1,0 0,0-1,0 1,-1-1,1 1,0 0,0-1,-1 1,1 0,0-1,-1 1,1 0,0-1,-1 1,1 0,-1 0,1-1,-8-27,-1 0,-2 0,0 1,-2 0,-1 1,-1 0,-1 1,-1 1,-1 1,-12-11,18 18,-1 0,0 1,-1 1,-1 0,0 1,0 1,-2 0,0 1,0 0,0 2,-1 0,-1 1,0 1,0 1,0 0,-1 1,-15-1,28 8,0 0,0 1,0-1,0 1,0 0,1 1,0 0,-1 0,1 0,1 1,-1 0,1 0,0 0,0 1,0 0,1 0,0 0,0 0,1 1,-1-1,1 1,1 0,-1 0,1 0,1 0,-1 0,1 1,0-1,1 0,0 3,-6 16</inkml:trace>
  <inkml:trace contextRef="#ctx0" brushRef="#br0" timeOffset="1301.504">931 932,'3'5,"0"-1,0 1,1-1,0 0,0 0,0 0,0 0,0-1,1 0,-1 0,1 0,0 0,0-1,0 0,1 0,-1 0,0 0,1-1,-1 0,1 0,-1-1,1 0,-1 0,1 0,-1 0,1-1,0 0,-1 0,0 0,1-1,-1 0,0 0,0 0,0-1,0 0,0 1,-1-2,1 1,2-3,0 2,-1-1,0 1,0-1,0 0,-1-1,0 1,0-1,0 0,-1-1,1 1,-2-1,1 0,-1 0,0 0,0 0,-1 0,0-1,0 1,-1-1,0 1,0-1,-1 0,0 1,0-3,-3 7,1 0,-1 0,0 0,0 0,-1 0,1 1,-1 0,1-1,-1 1,0 1,1-1,-1 0,0 1,0 0,0 0,-1 0,1 0,0 1,0-1,0 1,0 0,-1 1,1-1,0 1,0 0,0 0,0 0,0 0,0 1,0-1,0 1,1 0,-1 0,1 1,-3 1,-7 4,0 0,1 1,0 1,0 0,1 1,0 0,1 1,0 0,1 0,0 1,1 1,1-1,0 1,1 0,0 1,1-1,1 1,0 0,1 0,1 1,0-1,1 1,1-1,1 12,0-19,1 0,0-1,0 1,1 0,0-1,0 1,1-1,0 0,0 0,1-1,-1 1,2-1,-1 0,1 0,0-1,0 1,0-1,1-1,0 1,0-1,0 0,0-1,0 0,1 0,0 0,0-1,-1 0,1-1,0 0,0 0,1 0,-1-1,0-1,13 2,0-1,0-1,0-1,0 0,-1-2,1 0,-1-2,0 0,0-1,-1-1,0-1,0-1,-1-1,8-6,26-16,-30 21,0-1,-1-1,-1-1,0-1,-1 0,-1-2,0 0,-2-1,0-1,8-13,-20 25,35-81,-39 87,1 0,-1 0,1 0,-1-1,0 1,0 0,0 0,0 0,0-1,-1 1,1 0,0 0,-1 0,0 0,1-1,-1 1,0 0,0 0,-1 1,1-1,0 0,0 0,-1 0,1 1,-1-1,0 1,1-1,-1 1,0 0,0 0,0 0,0 0,0 0,0 0,0 0,0 0,0 1,0-1,-1 1,1 0,-7 0,1 0,-1 1,0 1,1-1,-1 1,1 1,-1-1,1 2,0-1,0 1,0 0,1 1,0-1,0 2,0-1,0 1,1 0,0 0,0 1,-1 1,-39 62,45-68,1 0,-1 0,0 0,1 0,-1 0,1 0,0 0,0 0,0 0,0 0,0 0,0 0,0 0,1 0,-1 0,1 0,-1 0,1 0,0 0,0-1,0 1,0 0,0 0,0-1,0 1,1-1,-1 1,1-1,-1 1,1-1,-1 0,1 0,0 0,0 0,-1 0,1 0,0 0,0 0,0-1,9 2,0 0,0-1,1 0,-1-1,0 0,0-1,0 0,0-1,0 0,0-1,5-2,7 0,17-6,58-9,-95 19,0 1,0 0,0 1,0-1,0 1,0-1,0 1,-1 0,1 0,0 0,0 0,-1 0,1 1,-1-1,1 1,-1 0,0 0,0 0,0 0,0 0,0 0,0 0,0 1,0-1,-1 1,0-1,1 1,-1 0,0-1,0 1,1 8,0-1,-1 0,0 0,-1 1,0-1,0 1,-1-1,0 0,-1 0,-1 1,1-1,-3 4,-11 77,17-86,0-1,1 1,-1-1,1 0,0 0,0 1,0-2,0 1,1 0,0 0,-1-1,1 1,1-1,-1 0,0 0,1 0,0 0,-1-1,1 1,0-1,0 0,1 0,-1-1,0 1,1-1,-1 0,1 0,-1 0,1-1,-1 0,1 0,-1 0,1 0,-1-1,1 1,-1-1,1 0,-1-1,1 1,-1-1,0 0,0 0,0 0,0 0,2-2,24-14,-1 0,0-3,-1 0,-1-1,11-15,-24 25,-1 2,-1 0,0 0,-1-1,0-1,-1 0,0-1,-1 1,-1-2,0 1,0-1,-2-1,1 1,-2-1,0 0,-1 0,0-1,-2 1,1-7,-3 19,0 0,0 0,0-1,-1 1,1 0,-1 0,0 0,0 0,0 0,0 0,0 0,-1 0,0 0,1 0,-1 1,0-1,0 1,-1-1,1 1,0 0,-1 0,1 0,-1 0,0 0,0 1,1-1,-1 1,0 0,0 0,0 0,-1 0,1 0,0 1,0-1,0 1,-1 0,1 0,0 0,0 0,0 1,-1-1,1 1,0 0,0 0,0 0,-2 1,-8 8,0 1,1 0,1 1,0 0,0 1,1 0,1 1,0 0,1 0,0 1,1 0,1 1,1-1,0 1,1 0,0 0,2 0,0 1,0-1,2 1,0-1,-1-5,1 0,1 0,0-1,0 1,1 0,0-1,1 1,0-1,1 0,0 0,1 0,0-1,0 1,1-1,0-1,1 1,0-1,0 0,0 0,1-1,1 0,-1-1,1 1,5 1,83 26,-69-30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373"/>
    </inkml:context>
    <inkml:brush xml:id="br0">
      <inkml:brushProperty name="width" value="0.1" units="cm"/>
      <inkml:brushProperty name="height" value="0.1" units="cm"/>
      <inkml:brushProperty name="ignorePressure" value="1"/>
    </inkml:brush>
  </inkml:definitions>
  <inkml:trace contextRef="#ctx0" brushRef="#br0">0 277,'83'-19,"1"4,0 3,1 4,0 4,62 5,-37 16,-110-17,0-1,-1 1,1-1,0 1,0-1,0 1,0-1,-1 1,1-1,0 1,0-1,0 1,0-1,0 1,0-1,0 1,0-1,1 1,-1-1,0 1,0-1,0 1,0-1,1 1,-1 0,0-1,1 1,-1-1,0 1,1 0,-1-1,0 1,1 0,-1-1,1 1,-1 0,0-1,1 1,-1 0,1 0,-1 0,1-1,-1 1,1 0,-1 0,1 0,-1 0,1 0,-1 0,1 0,-1 0,1 0,0 0,-1 0,1 1,-1-1,0 0,1 0,-1 0,1 1,-1-1,1 0,-35-32,30 29,-64-47,48 37,1-1,0-1,1-1,0 0,2-1,-13-16,22 22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996"/>
    </inkml:context>
    <inkml:brush xml:id="br0">
      <inkml:brushProperty name="width" value="0.1" units="cm"/>
      <inkml:brushProperty name="height" value="0.1" units="cm"/>
      <inkml:brushProperty name="ignorePressure" value="1"/>
    </inkml:brush>
  </inkml:definitions>
  <inkml:trace contextRef="#ctx0" brushRef="#br0">0 28,'73'1,"178"-13,-95-5,-136 21,-8 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207"/>
    </inkml:context>
    <inkml:brush xml:id="br0">
      <inkml:brushProperty name="width" value="0.1" units="cm"/>
      <inkml:brushProperty name="height" value="0.1" units="cm"/>
      <inkml:brushProperty name="ignorePressure" value="1"/>
    </inkml:brush>
  </inkml:definitions>
  <inkml:trace contextRef="#ctx0" brushRef="#br0">1 0,'38'10,"23"3,10-1,-2-2,-8-8,-9-5,-10 0,-6-2,-9 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773"/>
    </inkml:context>
    <inkml:brush xml:id="br0">
      <inkml:brushProperty name="width" value="0.1" units="cm"/>
      <inkml:brushProperty name="height" value="0.1" units="cm"/>
      <inkml:brushProperty name="ignorePressure" value="1"/>
    </inkml:brush>
  </inkml:definitions>
  <inkml:trace contextRef="#ctx0" brushRef="#br0">1 1,'47'423,"-47"-419,0 1,1 0,-1 0,1-1,0 1,1 0,-1-1,1 1,0-1,0 0,0 1,1-1,-1 0,1 0,0-1,0 1,1-1,-1 1,1-1,-1 0,1 0,0-1,0 1,0-1,1 0,-1 0,1 0,-1-1,1 1,-1-1,1 0,0 0,-1-1,1 0,0 1,0-2,0 1,-1 0,1-1,0 0,0 0,10-8,-1 0,0 0,0-1,-1-1,0 0,-1-1,-1-1,0 0,5-7,6-6,-12 13,-9 11,0-1,1 0,-1 1,1-1,-1 1,1 0,0-1,-1 1,1 0,1 0,-1 0,0 0,0 0,1 1,-1-1,1 1,-1-1,1 1,0 0,-1 0,1 0,0 0,0 1,0-1,-1 1,1 0,0 0,0 0,0 0,0 0,0 0,0 1,2 0,52 58,-51-51,0 0,1 0,0-1,1 1,-1-2,2 1,-1-1,1 0,-1-1,2 0,7 3,-9-5,0 0,0-1,0 0,1-1,-1 0,0 0,1-1,-1 0,0-1,1 1,-1-2,0 1,0-1,0 0,0-1,0 0,0 0,-1-1,1 1,-1-2,0 1,0-1,-1 0,1-1,-1 1,3-5,69-108,-76 114,0-1,0 0,0 0,0 0,-1 0,0-1,0 1,0 0,-1 0,0-1,0 1,0 0,-1-1,1 1,-1 0,0 0,-1 0,1-1,-1 1,0 1,-1-1,1 0,-1 1,-2-4,-12-10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6.183"/>
    </inkml:context>
    <inkml:brush xml:id="br0">
      <inkml:brushProperty name="width" value="0.1" units="cm"/>
      <inkml:brushProperty name="height" value="0.1" units="cm"/>
      <inkml:brushProperty name="ignorePressure" value="1"/>
    </inkml:brush>
  </inkml:definitions>
  <inkml:trace contextRef="#ctx0" brushRef="#br0">0 192,'17'0,"365"17,-355-13,134 3,-160-7,-1-1,1 0,-1 0,1 1,-1-1,1 0,-1 0,0 0,1 0,-1 0,0 0,0 0,0 0,0 1,0-1,0 0,0 0,0 0,0 0,0 0,0 0,0 0,-1 0,1 0,0 0,-1 0,1 0,-1 1,1-1,-1 0,1 0,-1 1,0-1,1 0,-1 1,0-1,1 0,-1 1,0-1,0 1,0-1,0 1,1 0,-1-1,0 1,0 0,0-1,0 1,0 0,0 0,0 0,0 0,-1-1,-23-17,16 12,0 1,0-2,0 1,1-1,0 0,0-1,1 0,0 0,1-1,-1 0,2 0,-1 0,1-1,0 1,1-1,-1-4,1-10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0.088"/>
    </inkml:context>
    <inkml:brush xml:id="br0">
      <inkml:brushProperty name="width" value="0.1" units="cm"/>
      <inkml:brushProperty name="height" value="0.1" units="cm"/>
      <inkml:brushProperty name="ignorePressure" value="1"/>
    </inkml:brush>
  </inkml:definitions>
  <inkml:trace contextRef="#ctx0" brushRef="#br0">141 58,'-11'40,"-17"198,-36 285,48-359,15-165,1 1,0-1,-1 1,1 0,0-1,-1 1,1 0,-1-1,1 1,-1 0,1 0,-1-1,1 1,-1 0,1 0,-1 0,1 0,-1 0,1 0,-1 0,1 0,-1 0,1 0,-1 0,1 0,-1 0,1 0,-1 0,1 1,-1-1,1 0,-1 0,1 1,-1-1,1 0,0 0,-1 1,1-1,-1 1,1-1,-2-18</inkml:trace>
  <inkml:trace contextRef="#ctx0" brushRef="#br0" timeOffset="256">85 30,'43'-5,"34"-1,13 0,-4 1,-12 1,-13 2,-13 1,-10 0,-5 1,-5 0,-2 1,-5 4,-2 2,-3 4,-6 0</inkml:trace>
  <inkml:trace contextRef="#ctx0" brushRef="#br0" timeOffset="440.459">114 538,'38'-10,"27"-2,8-1,-4 4,-14 2</inkml:trace>
  <inkml:trace contextRef="#ctx0" brushRef="#br0" timeOffset="1868.224">791 962,'-12'-5,"-1"1,0 0,0 1,0 1,0 0,0 1,0 0,0 1,-1 0,1 1,0 1,0 0,0 1,0 0,1 1,-2 1,13-5,0 0,0 1,0-1,-1 0,1 1,0-1,0 1,0-1,0 1,0 0,0-1,0 1,0 0,0 0,1 0,-1-1,0 1,0 0,1 0,-1 0,1 0,-1 0,1 1,-1-1,1 0,-1 0,1 0,0 0,0 0,0 1,0-1,0 0,0 0,0 0,0 0,0 1,0-1,0 0,1 0,-1 0,1 0,-1 0,1 0,0 1,43 33,-25-23,-17-10,0-1,0 1,-1 0,1-1,0 1,-1 0,1 0,-1 0,1 0,-1 1,0-1,0 0,0 1,0-1,-1 0,1 1,-1-1,1 1,-1-1,0 1,0-1,0 1,0-1,0 1,-1-1,1 1,-1-1,1 1,-1-1,0 0,0 1,0-1,-1 0,1 0,0 1,-64 64,47-57,0 2,1 0,0 1,1 0,1 2,0-1,1 2,-3 5,16-20,0 0,1 0,-1 1,1-1,-1 0,1 1,0-1,0 1,-1-1,1 0,0 1,0-1,0 1,1-1,-1 0,0 1,0-1,1 0,-1 1,1-1,-1 0,1 1,0-1,-1 0,1 0,0 0,0 0,0 1,0-1,0-1,0 1,0 0,0 0,0 0,1 0,-1-1,0 1,0-1,1 1,-1-1,0 1,1-1,-1 0,1 1,64 13,19-28,-60 8</inkml:trace>
  <inkml:trace contextRef="#ctx0" brushRef="#br0" timeOffset="2834.2">1016 1215,'20'-8,"0"0,0 0,0 2,1 1,0 1,0 0,1 2,-1 0,0 1,1 1,3 2,86 9,-112-10,0-1,1 0,-1 1,1-1,-1 0,0 0,1 0,-1 0,0 0,1 0,-1 0,0 0,0 0,1 0,-1 0,0 0,1 0,-1 0,1-1,-1 1,0 0,1 0,-1-1,0 1,1 0,-1-1,1 1,-1-1,1 1,-1-1,1 1,0-1,-1 1,1-1,-1 1,1-1,0 0,0 1,-1-1,1 0,0 1,0-1,0 0,-1 1,1-1,0 0,0 1,0-1,0 0,0 1,1-1,-1 0,0 1,0-1,0 0,1 1,-1-1,0 1,0-1,1 0,-1 1,1-1,-1 1,1-1,-1 1,0-1,1 1,0-1,-1 1,1 0,-108-71,106 70,1 1,-1-1,0 0,0 0,0 1,0-1,0 1,0-1,0 1,0-1,0 1,0 0,-1-1,1 1,0 0,0 0,0 0,0 0,-1 0,1 0,0 0,0 0,0 0,0 1,0-1,0 0,0 1,-1-1,1 1,0-1,0 1,0 0,1-1,-1 1,0 0,0 0,0 0,0-1,1 1,-1 0,0 0,1 0,-1 0,1 0,-1 0,1 0,-1 1,1-1,0 0,0 0,-1 0,1 0,0 0,0 1,0-1,0 0,1 0,-1 1,2 72,27 102,-30-175,1 0,-1 0,1 0,0-1,-1 1,1 0,0 0,0 0,-1 0,1 0,0-1,0 1,0 0,0 0,0 0,1 0,-1 0,0 0,0-1,0 1,1 0,-1 0,0 0,1 0,-1-1,1 1,-1 0,1 0,-1-1,1 1,0-1,-1 1,1 0,0-1,0 1,-1-1,1 1,0-1,0 0,-1 1,1-1,0 0,0 0,0 1,0-1,0 0,0 0,-1 0,1 0,0 0,0 0,0 0,0 0,0-1,0 1,-1 0,1 0,0-1,0 1,0-1,-1 1,1-1,0 1,0-1,-1 1,1-1,0 1,-1-1,1 0,60-96,-52 78,1 1,1 1,1 0,0 0,1 1,1 1,1-1,-1 5</inkml:trace>
  <inkml:trace contextRef="#ctx0" brushRef="#br0" timeOffset="3123.734">1722 1018,'0'34,"-5"25,-1 7,0-2,1-8,1-8,2-8,1-10</inkml:trace>
  <inkml:trace contextRef="#ctx0" brushRef="#br0" timeOffset="3366.797">1553 962,'33'14,"26"5,8-1,-3-8,-8-6,-8-3,-13-3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04.830"/>
    </inkml:context>
    <inkml:brush xml:id="br0">
      <inkml:brushProperty name="width" value="0.1" units="cm"/>
      <inkml:brushProperty name="height" value="0.1" units="cm"/>
      <inkml:brushProperty name="ignorePressure" value="1"/>
    </inkml:brush>
  </inkml:definitions>
  <inkml:trace contextRef="#ctx0" brushRef="#br0">1 645,'14'-9,"10"1,5 2,3 3,1 1,-1 1,0 1,-2 0,0 0,-2 1,-4-6,-2-1,0 0,1 1,-3 2</inkml:trace>
  <inkml:trace contextRef="#ctx0" brushRef="#br0" timeOffset="268.991">85 899,'34'-9,"15"-4,0 1</inkml:trace>
  <inkml:trace contextRef="#ctx0" brushRef="#br0" timeOffset="835.11">565 1012,'18'-63,"4"1,1 1,32-56,-46 98,1 0,1 0,0 1,2 0,0 1,1 0,0 1,1 1,1 1,1 0,0 1,5-3,-20 15,-1 0,0 0,1 0,-1 1,1-1,-1 0,1 1,0-1,-1 1,1 0,0-1,-1 1,1 0,0 0,-1 0,1 0,0 0,-1 1,1-1,0 0,-1 1,1-1,-1 1,1 0,-1-1,1 1,-1 0,1 0,-1 0,0 0,1 0,-1 0,0 1,0-1,0 0,0 0,0 1,0-1,0 1,0-1,-1 1,1-1,-1 1,1 0,-1-1,1 1,-1 0,0 0,8 87,-8-87,16 99,-15-98,0-1,0 0,0 1,0-1,1 0,-1 0,0 1,1-1,-1 0,1-1,0 1,0 0,0 0,0-1,0 1,0-1,0 0,1 1,-1-1,0 0,1 0,-1-1,0 1,1 0,-1-1,1 0,0 1,-1-1,1 0,-1 0,1 0,-1-1,1 1,-1-1,1 1,-1-1,1 0,-1 0,13-6,-1 0,0-1,-1 0,0-1,0 0,-1-1,0-1,6-7,47-38,-55 49,-10 6,1-1,0 1,0-1,0 1,0 0,0-1,0 1,0 0,1 0,-1 0,0 0,1 0,-1 0,1 0,-1 0,1 1,-1-1,1 0,-1 1,1-1,0 1,-1 0,1 0,0-1,-1 1,1 0,0 0,0 1,-1-1,1 0,0 1,-1-1,1 0,-1 1,1 0,-1-1,1 1,-1 0,1 0,-1 0,1 0,-1 0,0 0,0 0,0 1,1 0,0 7,-1 0,0 0,0 0,-1 0,0 1,0-1,-1 0,-1 0,0 0,0 0,0 0,-1 0,-7 35,-16 55,20-80</inkml:trace>
  <inkml:trace contextRef="#ctx0" brushRef="#br0" timeOffset="1350.125">1807 561,'-48'32,"3"1,0 2,3 3,1 1,-8 11,47-47,-3 1,1-1,0 1,0 0,0 0,0 0,1 1,-1-1,1 1,0 0,1 0,-1 0,1 0,0 0,0 0,1 1,-1-1,1 1,1-1,-1 1,1-1,0 1,0 0,0 2,4-5,0-1,1 0,-1 1,0-2,0 1,1 0,-1-1,1 0,0 0,-1-1,1 1,0-1,-1 0,1 0,0 0,-1-1,1 1,0-1,-1 0,1-1,-1 1,0-1,1 0,-1 0,0 0,3-3,11-4,1-1,-2-1,1 0,-2-2,0 0,0-1,-1 0,5-8,-19 21,-1 0,1 0,-1 0,1 0,0 0,-1 0,1 0,0 0,0 0,0 1,0-1,0 0,0 1,0-1,0 0,0 1,0-1,0 1,0-1,0 1,0 0,0 0,1-1,-1 1,0 0,0 0,0 0,0 0,1 0,-1 0,0 1,0-1,0 0,0 1,0-1,1 1,-1-1,0 1,0-1,0 1,0 0,0-1,-1 1,1 0,0 0,0 0,0-1,-1 1,1 0,0 0,-1 0,1 1,5 13,-1-1,0 2,-1-1,-1 0,0 1,-1 0,-1-1,0 1,-2 7,5 44,6-6,-2 0,-4 0,-2 1,-3 0,-2-1,-3 0,-3 0,-3 0,-2-1,-21 55,23-83,-36 57,48-88,-1-1,0 1,0-1,1 1,-1-1,0 1,0-1,0 1,0-1,0 0,0 1,0-1,0 0,1 0,-1 0,0 1,0-1,0 0,0 0,0-1,0 1,0 0,0 0,0 0,0-1,0 1,0 0,0-1,0 1,0-1,1 1,-1-1,0 0,0 1,1-1,-1 0,0 1,1-1,-1 0,0 0,1 0,-1 1,1-1,0 0,-1 0,1 0,-1-1,-17-45,-33-269,40 126,11 157</inkml:trace>
  <inkml:trace contextRef="#ctx0" brushRef="#br0" timeOffset="1750.835">1553 392,'24'-16,"1"1,1 1,0 1,0 2,1 1,1 0,0 2,0 2,2 0,174 0,-261-43,41 35,0 0,1-1,0-1,1-1,1 0,0 0,1-2,2 1,-1-1,-5-18,8 13</inkml:trace>
  <inkml:trace contextRef="#ctx0" brushRef="#br0" timeOffset="2866.79">368 899,'-5'0,"-6"0,-6 0,-1-4,-1-3,-3 1,-2 2,-2 0,-1 2,-1 1,-1 0,5 6,2 2,4-6,6-2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4.045"/>
    </inkml:context>
    <inkml:brush xml:id="br0">
      <inkml:brushProperty name="width" value="0.1" units="cm"/>
      <inkml:brushProperty name="height" value="0.1" units="cm"/>
      <inkml:brushProperty name="ignorePressure" value="1"/>
    </inkml:brush>
  </inkml:definitions>
  <inkml:trace contextRef="#ctx0" brushRef="#br0">167 113,'-56'90,"-46"59,101-148,0 1,0 0,0 0,0-1,1 1,-1 0,0 0,1 0,0 0,-1 0,1 0,0 0,0 0,0 0,0 0,0 0,1 0,-1 0,0 0,1 0,0 0,-1 0,1 0,0 0,0 0,0-1,0 1,0 0,1-1,-1 1,0-1,1 1,-1-1,1 0,0 1,-1-1,1 0,0 0,0 0,0-1,-1 1,1 0,0-1,0 1,0-1,0 1,0-1,0 0,0 0,1 0,10 1,0 0,1 0,-1-1,0-1,0-1,0 0,0 0,0-1,0-1,-1 0,1-1,-1 0,0-1,0 0,-1-1,0 0,0-1,1-2,8-6</inkml:trace>
  <inkml:trace contextRef="#ctx0" brushRef="#br0" timeOffset="315.933">478 1,'-27'32,"2"1,2 1,1 1,1 1,3 0,0 2,3 0,-8 30,-12 87,23-93,-2 0,-3-1,-17 37,9-15,24-82,1-1,0 1,0-1,0 1,0-1,0 1,0-1,0 1,0-1,0 1,0-1,0 1,0-1,0 1,0 0,0-1,1 0,-1 1,0-1,0 1,1-1,-1 1,0-1,1 1,-1-1,0 0,1 1,-1-1,1 0,-1 1,0-1,1 0,-1 1,1-1,-1 0,1 0,-1 0,1 0,-1 1,1-1,-1 0,1 0,-1 0,1 0,-1 0,1 0,-1 0,1 0,0 0,-1-1,1 1,-1 0,1 0,-1 0,0-1,1 1,-1 0,1 0,-1-1,1 1,-1 0,0-1,1 1,9-9</inkml:trace>
  <inkml:trace contextRef="#ctx0" brushRef="#br0" timeOffset="569.936">731 622,'-19'19,"3"6,10-1,5-9,3-8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48.105"/>
    </inkml:context>
    <inkml:brush xml:id="br0">
      <inkml:brushProperty name="width" value="0.1" units="cm"/>
      <inkml:brushProperty name="height" value="0.1" units="cm"/>
      <inkml:brushProperty name="ignorePressure" value="1"/>
    </inkml:brush>
  </inkml:definitions>
  <inkml:trace contextRef="#ctx0" brushRef="#br0">197 1,'-4'6,"1"-1,0 1,0 0,1 1,-1-1,1 0,1 1,-1-1,1 1,0-1,1 1,-1 0,1 0,1 3,-2 6,-6 379,-6 85,-50-57,60-390,1-7</inkml:trace>
  <inkml:trace contextRef="#ctx0" brushRef="#br0" timeOffset="364.822">648 396,'-58'702,"75"-591,-16-111,-1 0,1 0,-1 0,1 0,-1 0,1 0,-1 0,0 0,1 0,-1 0,1 0,-1-1,1 1,-1 0,0 0,1 0,-1-1,1 1,-1 0,0 0,1-1,-1 1,0 0,0-1,1 1,-1 0,0-1,0 1,1-1,-1 1,0 0,0-1,0 1,0-1,1 1,-1-1,0 1,0-1,0 1,0 0,0-1,0 1,0-1,0 1,-1-1,1 1,0-1,0 1,0 0,0-1,0 1,-1-1,1 1,0 0,0-1,-1 1,1 0,0-1,-1 1,1 0,0-1,-1 1,1 0,-1 0,1-1,-8-27,-1 0,-2 0,0 1,-2 0,-1 1,-1 0,-1 1,-1 1,-1 1,-12-11,18 18,-1 0,0 1,-1 1,-1 0,0 1,0 1,-2 0,0 1,0 0,0 2,-1 0,-1 1,0 1,0 1,0 0,-1 1,-15-1,28 8,0 0,0 1,0-1,0 1,0 0,1 1,0 0,-1 0,1 0,1 1,-1 0,1 0,0 0,0 1,0 0,1 0,0 0,0 0,1 1,-1-1,1 1,1 0,-1 0,1 0,1 0,-1 0,1 1,0-1,1 0,0 3,-6 16</inkml:trace>
  <inkml:trace contextRef="#ctx0" brushRef="#br0" timeOffset="1301.504">931 932,'3'5,"0"-1,0 1,1-1,0 0,0 0,0 0,0 0,0-1,1 0,-1 0,1 0,0 0,0-1,0 0,1 0,-1 0,0 0,1-1,-1 0,1 0,-1-1,1 0,-1 0,1 0,-1 0,1-1,0 0,-1 0,0 0,1-1,-1 0,0 0,0 0,0-1,0 0,0 1,-1-2,1 1,2-3,0 2,-1-1,0 1,0-1,0 0,-1-1,0 1,0-1,0 0,-1-1,1 1,-2-1,1 0,-1 0,0 0,0 0,-1 0,0-1,0 1,-1-1,0 1,0-1,-1 0,0 1,0-3,-3 7,1 0,-1 0,0 0,0 0,-1 0,1 1,-1 0,1-1,-1 1,0 1,1-1,-1 0,0 1,0 0,0 0,-1 0,1 0,0 1,0-1,0 1,0 0,-1 1,1-1,0 1,0 0,0 0,0 0,0 0,0 1,0-1,0 1,1 0,-1 0,1 1,-3 1,-7 4,0 0,1 1,0 1,0 0,1 1,0 0,1 1,0 0,1 0,0 1,1 1,1-1,0 1,1 0,0 1,1-1,1 1,0 0,1 0,1 1,0-1,1 1,1-1,1 12,0-19,1 0,0-1,0 1,1 0,0-1,0 1,1-1,0 0,0 0,1-1,-1 1,2-1,-1 0,1 0,0-1,0 1,0-1,1-1,0 1,0-1,0 0,0-1,0 0,1 0,0 0,0-1,-1 0,1-1,0 0,0 0,1 0,-1-1,0-1,13 2,0-1,0-1,0-1,0 0,-1-2,1 0,-1-2,0 0,0-1,-1-1,0-1,0-1,-1-1,8-6,26-16,-30 21,0-1,-1-1,-1-1,0-1,-1 0,-1-2,0 0,-2-1,0-1,8-13,-20 25,35-81,-39 87,1 0,-1 0,1 0,-1-1,0 1,0 0,0 0,0 0,0-1,-1 1,1 0,0 0,-1 0,0 0,1-1,-1 1,0 0,0 0,-1 1,1-1,0 0,0 0,-1 0,1 1,-1-1,0 1,1-1,-1 1,0 0,0 0,0 0,0 0,0 0,0 0,0 0,0 0,0 1,0-1,-1 1,1 0,-7 0,1 0,-1 1,0 1,1-1,-1 1,1 1,-1-1,1 2,0-1,0 1,0 0,1 1,0-1,0 2,0-1,0 1,1 0,0 0,0 1,-1 1,-39 62,45-68,1 0,-1 0,0 0,1 0,-1 0,1 0,0 0,0 0,0 0,0 0,0 0,0 0,0 0,1 0,-1 0,1 0,-1 0,1 0,0 0,0-1,0 1,0 0,0 0,0-1,0 1,1-1,-1 1,1-1,-1 1,1-1,-1 0,1 0,0 0,0 0,-1 0,1 0,0 0,0 0,0-1,9 2,0 0,0-1,1 0,-1-1,0 0,0-1,0 0,0-1,0 0,0-1,5-2,7 0,17-6,58-9,-95 19,0 1,0 0,0 1,0-1,0 1,0-1,0 1,-1 0,1 0,0 0,0 0,-1 0,1 1,-1-1,1 1,-1 0,0 0,0 0,0 0,0 0,0 0,0 0,0 1,0-1,-1 1,0-1,1 1,-1 0,0-1,0 1,1 8,0-1,-1 0,0 0,-1 1,0-1,0 1,-1-1,0 0,-1 0,-1 1,1-1,-3 4,-11 77,17-86,0-1,1 1,-1-1,1 0,0 0,0 1,0-2,0 1,1 0,0 0,-1-1,1 1,1-1,-1 0,0 0,1 0,0 0,-1-1,1 1,0-1,0 0,1 0,-1-1,0 1,1-1,-1 0,1 0,-1 0,1-1,-1 0,1 0,-1 0,1 0,-1-1,1 1,-1-1,1 0,-1-1,1 1,-1-1,0 0,0 0,0 0,0 0,2-2,24-14,-1 0,0-3,-1 0,-1-1,11-15,-24 25,-1 2,-1 0,0 0,-1-1,0-1,-1 0,0-1,-1 1,-1-2,0 1,0-1,-2-1,1 1,-2-1,0 0,-1 0,0-1,-2 1,1-7,-3 19,0 0,0 0,0-1,-1 1,1 0,-1 0,0 0,0 0,0 0,0 0,0 0,-1 0,0 0,1 0,-1 1,0-1,0 1,-1-1,1 1,0 0,-1 0,1 0,-1 0,0 0,0 1,1-1,-1 1,0 0,0 0,0 0,-1 0,1 0,0 1,0-1,0 1,-1 0,1 0,0 0,0 0,0 1,-1-1,1 1,0 0,0 0,0 0,-2 1,-8 8,0 1,1 0,1 1,0 0,0 1,1 0,1 1,0 0,1 0,0 1,1 0,1 1,1-1,0 1,1 0,0 0,2 0,0 1,0-1,2 1,0-1,-1-5,1 0,1 0,0-1,0 1,1 0,0-1,1 1,0-1,1 0,0 0,1 0,0-1,0 1,1-1,0-1,1 1,0-1,0 0,0 0,1-1,1 0,-1-1,1 1,5 1,83 26,-69-30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373"/>
    </inkml:context>
    <inkml:brush xml:id="br0">
      <inkml:brushProperty name="width" value="0.1" units="cm"/>
      <inkml:brushProperty name="height" value="0.1" units="cm"/>
      <inkml:brushProperty name="ignorePressure" value="1"/>
    </inkml:brush>
  </inkml:definitions>
  <inkml:trace contextRef="#ctx0" brushRef="#br0">0 277,'83'-19,"1"4,0 3,1 4,0 4,62 5,-37 16,-110-17,0-1,-1 1,1-1,0 1,0-1,0 1,0-1,-1 1,1-1,0 1,0-1,0 1,0-1,0 1,0-1,0 1,0-1,1 1,-1-1,0 1,0-1,0 1,0-1,1 1,-1 0,0-1,1 1,-1-1,0 1,1 0,-1-1,0 1,1 0,-1-1,1 1,-1 0,0-1,1 1,-1 0,1 0,-1 0,1-1,-1 1,1 0,-1 0,1 0,-1 0,1 0,-1 0,1 0,-1 0,1 0,0 0,-1 0,1 1,-1-1,0 0,1 0,-1 0,1 1,-1-1,1 0,-35-32,30 29,-64-47,48 37,1-1,0-1,1-1,0 0,2-1,-13-16,22 22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996"/>
    </inkml:context>
    <inkml:brush xml:id="br0">
      <inkml:brushProperty name="width" value="0.1" units="cm"/>
      <inkml:brushProperty name="height" value="0.1" units="cm"/>
      <inkml:brushProperty name="ignorePressure" value="1"/>
    </inkml:brush>
  </inkml:definitions>
  <inkml:trace contextRef="#ctx0" brushRef="#br0">0 28,'73'1,"178"-13,-95-5,-136 21,-8 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207"/>
    </inkml:context>
    <inkml:brush xml:id="br0">
      <inkml:brushProperty name="width" value="0.1" units="cm"/>
      <inkml:brushProperty name="height" value="0.1" units="cm"/>
      <inkml:brushProperty name="ignorePressure" value="1"/>
    </inkml:brush>
  </inkml:definitions>
  <inkml:trace contextRef="#ctx0" brushRef="#br0">1 0,'38'10,"23"3,10-1,-2-2,-8-8,-9-5,-10 0,-6-2,-9 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773"/>
    </inkml:context>
    <inkml:brush xml:id="br0">
      <inkml:brushProperty name="width" value="0.1" units="cm"/>
      <inkml:brushProperty name="height" value="0.1" units="cm"/>
      <inkml:brushProperty name="ignorePressure" value="1"/>
    </inkml:brush>
  </inkml:definitions>
  <inkml:trace contextRef="#ctx0" brushRef="#br0">1 1,'47'423,"-47"-419,0 1,1 0,-1 0,1-1,0 1,1 0,-1-1,1 1,0-1,0 0,0 1,1-1,-1 0,1 0,0-1,0 1,1-1,-1 1,1-1,-1 0,1 0,0-1,0 1,0-1,1 0,-1 0,1 0,-1-1,1 1,-1-1,1 0,0 0,-1-1,1 0,0 1,0-2,0 1,-1 0,1-1,0 0,0 0,10-8,-1 0,0 0,0-1,-1-1,0 0,-1-1,-1-1,0 0,5-7,6-6,-12 13,-9 11,0-1,1 0,-1 1,1-1,-1 1,1 0,0-1,-1 1,1 0,1 0,-1 0,0 0,0 0,1 1,-1-1,1 1,-1-1,1 1,0 0,-1 0,1 0,0 0,0 1,0-1,-1 1,1 0,0 0,0 0,0 0,0 0,0 0,0 1,2 0,52 58,-51-51,0 0,1 0,0-1,1 1,-1-2,2 1,-1-1,1 0,-1-1,2 0,7 3,-9-5,0 0,0-1,0 0,1-1,-1 0,0 0,1-1,-1 0,0-1,1 1,-1-2,0 1,0-1,0 0,0-1,0 0,0 0,-1-1,1 1,-1-2,0 1,0-1,-1 0,1-1,-1 1,3-5,69-108,-76 114,0-1,0 0,0 0,0 0,-1 0,0-1,0 1,0 0,-1 0,0-1,0 1,0 0,-1-1,1 1,-1 0,0 0,-1 0,1-1,-1 1,0 1,-1-1,1 0,-1 1,-2-4,-12-10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6.183"/>
    </inkml:context>
    <inkml:brush xml:id="br0">
      <inkml:brushProperty name="width" value="0.1" units="cm"/>
      <inkml:brushProperty name="height" value="0.1" units="cm"/>
      <inkml:brushProperty name="ignorePressure" value="1"/>
    </inkml:brush>
  </inkml:definitions>
  <inkml:trace contextRef="#ctx0" brushRef="#br0">0 192,'17'0,"365"17,-355-13,134 3,-160-7,-1-1,1 0,-1 0,1 1,-1-1,1 0,-1 0,0 0,1 0,-1 0,0 0,0 0,0 0,0 1,0-1,0 0,0 0,0 0,0 0,0 0,0 0,0 0,-1 0,1 0,0 0,-1 0,1 0,-1 1,1-1,-1 0,1 0,-1 1,0-1,1 0,-1 1,0-1,1 0,-1 1,0-1,0 1,0-1,0 1,1 0,-1-1,0 1,0 0,0-1,0 1,0 0,0 0,0 0,0 0,-1-1,-23-17,16 12,0 1,0-2,0 1,1-1,0 0,0-1,1 0,0 0,1-1,-1 0,2 0,-1 0,1-1,0 1,1-1,-1-4,1-10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0.088"/>
    </inkml:context>
    <inkml:brush xml:id="br0">
      <inkml:brushProperty name="width" value="0.1" units="cm"/>
      <inkml:brushProperty name="height" value="0.1" units="cm"/>
      <inkml:brushProperty name="ignorePressure" value="1"/>
    </inkml:brush>
  </inkml:definitions>
  <inkml:trace contextRef="#ctx0" brushRef="#br0">141 58,'-11'40,"-17"198,-36 285,48-359,15-165,1 1,0-1,-1 1,1 0,0-1,-1 1,1 0,-1-1,1 1,-1 0,1 0,-1-1,1 1,-1 0,1 0,-1 0,1 0,-1 0,1 0,-1 0,1 0,-1 0,1 0,-1 0,1 0,-1 0,1 0,-1 0,1 1,-1-1,1 0,-1 0,1 1,-1-1,1 0,0 0,-1 1,1-1,-1 1,1-1,-2-18</inkml:trace>
  <inkml:trace contextRef="#ctx0" brushRef="#br0" timeOffset="256">85 30,'43'-5,"34"-1,13 0,-4 1,-12 1,-13 2,-13 1,-10 0,-5 1,-5 0,-2 1,-5 4,-2 2,-3 4,-6 0</inkml:trace>
  <inkml:trace contextRef="#ctx0" brushRef="#br0" timeOffset="440.459">114 538,'38'-10,"27"-2,8-1,-4 4,-14 2</inkml:trace>
  <inkml:trace contextRef="#ctx0" brushRef="#br0" timeOffset="1868.224">791 962,'-12'-5,"-1"1,0 0,0 1,0 1,0 0,0 1,0 0,0 1,-1 0,1 1,0 1,0 0,0 1,0 0,1 1,-2 1,13-5,0 0,0 1,0-1,-1 0,1 1,0-1,0 1,0-1,0 1,0 0,0-1,0 1,0 0,0 0,1 0,-1-1,0 1,0 0,1 0,-1 0,1 0,-1 0,1 1,-1-1,1 0,-1 0,1 0,0 0,0 0,0 1,0-1,0 0,0 0,0 0,0 0,0 1,0-1,0 0,1 0,-1 0,1 0,-1 0,1 0,0 1,43 33,-25-23,-17-10,0-1,0 1,-1 0,1-1,0 1,-1 0,1 0,-1 0,1 0,-1 1,0-1,0 0,0 1,0-1,-1 0,1 1,-1-1,1 1,-1-1,0 1,0-1,0 1,0-1,0 1,-1-1,1 1,-1-1,1 1,-1-1,0 0,0 1,0-1,-1 0,1 0,0 1,-64 64,47-57,0 2,1 0,0 1,1 0,1 2,0-1,1 2,-3 5,16-20,0 0,1 0,-1 1,1-1,-1 0,1 1,0-1,0 1,-1-1,1 0,0 1,0-1,0 1,1-1,-1 0,0 1,0-1,1 0,-1 1,1-1,-1 0,1 1,0-1,-1 0,1 0,0 0,0 0,0 1,0-1,0-1,0 1,0 0,0 0,0 0,1 0,-1-1,0 1,0-1,1 1,-1-1,0 1,1-1,-1 0,1 1,64 13,19-28,-60 8</inkml:trace>
  <inkml:trace contextRef="#ctx0" brushRef="#br0" timeOffset="2834.2">1016 1215,'20'-8,"0"0,0 0,0 2,1 1,0 1,0 0,1 2,-1 0,0 1,1 1,3 2,86 9,-112-10,0-1,1 0,-1 1,1-1,-1 0,0 0,1 0,-1 0,0 0,1 0,-1 0,0 0,0 0,1 0,-1 0,0 0,1 0,-1 0,1-1,-1 1,0 0,1 0,-1-1,0 1,1 0,-1-1,1 1,-1-1,1 1,-1-1,1 1,0-1,-1 1,1-1,-1 1,1-1,0 0,0 1,-1-1,1 0,0 1,0-1,0 0,-1 1,1-1,0 0,0 1,0-1,0 0,0 1,1-1,-1 0,0 1,0-1,0 0,1 1,-1-1,0 1,0-1,1 0,-1 1,1-1,-1 1,1-1,-1 1,0-1,1 1,0-1,-1 1,1 0,-108-71,106 70,1 1,-1-1,0 0,0 0,0 1,0-1,0 1,0-1,0 1,0-1,0 1,0 0,-1-1,1 1,0 0,0 0,0 0,0 0,-1 0,1 0,0 0,0 0,0 0,0 1,0-1,0 0,0 1,-1-1,1 1,0-1,0 1,0 0,1-1,-1 1,0 0,0 0,0 0,0-1,1 1,-1 0,0 0,1 0,-1 0,1 0,-1 0,1 0,-1 1,1-1,0 0,0 0,-1 0,1 0,0 0,0 1,0-1,0 0,1 0,-1 1,2 72,27 102,-30-175,1 0,-1 0,1 0,0-1,-1 1,1 0,0 0,0 0,-1 0,1 0,0-1,0 1,0 0,0 0,0 0,1 0,-1 0,0 0,0-1,0 1,1 0,-1 0,0 0,1 0,-1-1,1 1,-1 0,1 0,-1-1,1 1,0-1,-1 1,1 0,0-1,0 1,-1-1,1 1,0-1,0 0,-1 1,1-1,0 0,0 0,0 1,0-1,0 0,0 0,-1 0,1 0,0 0,0 0,0 0,0 0,0-1,0 1,-1 0,1 0,0-1,0 1,0-1,-1 1,1-1,0 1,0-1,-1 1,1-1,0 1,-1-1,1 0,60-96,-52 78,1 1,1 1,1 0,0 0,1 1,1 1,1-1,-1 5</inkml:trace>
  <inkml:trace contextRef="#ctx0" brushRef="#br0" timeOffset="3123.734">1722 1018,'0'34,"-5"25,-1 7,0-2,1-8,1-8,2-8,1-10</inkml:trace>
  <inkml:trace contextRef="#ctx0" brushRef="#br0" timeOffset="3366.797">1553 962,'33'14,"26"5,8-1,-3-8,-8-6,-8-3,-13-3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04.830"/>
    </inkml:context>
    <inkml:brush xml:id="br0">
      <inkml:brushProperty name="width" value="0.1" units="cm"/>
      <inkml:brushProperty name="height" value="0.1" units="cm"/>
      <inkml:brushProperty name="ignorePressure" value="1"/>
    </inkml:brush>
  </inkml:definitions>
  <inkml:trace contextRef="#ctx0" brushRef="#br0">1 645,'14'-9,"10"1,5 2,3 3,1 1,-1 1,0 1,-2 0,0 0,-2 1,-4-6,-2-1,0 0,1 1,-3 2</inkml:trace>
  <inkml:trace contextRef="#ctx0" brushRef="#br0" timeOffset="268.991">85 899,'34'-9,"15"-4,0 1</inkml:trace>
  <inkml:trace contextRef="#ctx0" brushRef="#br0" timeOffset="835.11">565 1012,'18'-63,"4"1,1 1,32-56,-46 98,1 0,1 0,0 1,2 0,0 1,1 0,0 1,1 1,1 1,1 0,0 1,5-3,-20 15,-1 0,0 0,1 0,-1 1,1-1,-1 0,1 1,0-1,-1 1,1 0,0-1,-1 1,1 0,0 0,-1 0,1 0,0 0,-1 1,1-1,0 0,-1 1,1-1,-1 1,1 0,-1-1,1 1,-1 0,1 0,-1 0,0 0,1 0,-1 0,0 1,0-1,0 0,0 0,0 1,0-1,0 1,0-1,-1 1,1-1,-1 1,1 0,-1-1,1 1,-1 0,0 0,8 87,-8-87,16 99,-15-98,0-1,0 0,0 1,0-1,1 0,-1 0,0 1,1-1,-1 0,1-1,0 1,0 0,0 0,0-1,0 1,0-1,0 0,1 1,-1-1,0 0,1 0,-1-1,0 1,1 0,-1-1,1 0,0 1,-1-1,1 0,-1 0,1 0,-1-1,1 1,-1-1,1 1,-1-1,1 0,-1 0,13-6,-1 0,0-1,-1 0,0-1,0 0,-1-1,0-1,6-7,47-38,-55 49,-10 6,1-1,0 1,0-1,0 1,0 0,0-1,0 1,0 0,1 0,-1 0,0 0,1 0,-1 0,1 0,-1 0,1 1,-1-1,1 0,-1 1,1-1,0 1,-1 0,1 0,0-1,-1 1,1 0,0 0,0 1,-1-1,1 0,0 1,-1-1,1 0,-1 1,1 0,-1-1,1 1,-1 0,1 0,-1 0,1 0,-1 0,0 0,0 0,0 1,1 0,0 7,-1 0,0 0,0 0,-1 0,0 1,0-1,-1 0,-1 0,0 0,0 0,0 0,-1 0,-7 35,-16 55,20-80</inkml:trace>
  <inkml:trace contextRef="#ctx0" brushRef="#br0" timeOffset="1350.125">1807 561,'-48'32,"3"1,0 2,3 3,1 1,-8 11,47-47,-3 1,1-1,0 1,0 0,0 0,0 0,1 1,-1-1,1 1,0 0,1 0,-1 0,1 0,0 0,0 0,1 1,-1-1,1 1,1-1,-1 1,1-1,0 1,0 0,0 2,4-5,0-1,1 0,-1 1,0-2,0 1,1 0,-1-1,1 0,0 0,-1-1,1 1,0-1,-1 0,1 0,0 0,-1-1,1 1,0-1,-1 0,1-1,-1 1,0-1,1 0,-1 0,0 0,3-3,11-4,1-1,-2-1,1 0,-2-2,0 0,0-1,-1 0,5-8,-19 21,-1 0,1 0,-1 0,1 0,0 0,-1 0,1 0,0 0,0 0,0 1,0-1,0 0,0 1,0-1,0 0,0 1,0-1,0 1,0-1,0 1,0 0,0 0,1-1,-1 1,0 0,0 0,0 0,0 0,1 0,-1 0,0 1,0-1,0 0,0 1,0-1,1 1,-1-1,0 1,0-1,0 1,0 0,0-1,-1 1,1 0,0 0,0 0,0-1,-1 1,1 0,0 0,-1 0,1 1,5 13,-1-1,0 2,-1-1,-1 0,0 1,-1 0,-1-1,0 1,-2 7,5 44,6-6,-2 0,-4 0,-2 1,-3 0,-2-1,-3 0,-3 0,-3 0,-2-1,-21 55,23-83,-36 57,48-88,-1-1,0 1,0-1,1 1,-1-1,0 1,0-1,0 1,0-1,0 0,0 1,0-1,0 0,1 0,-1 0,0 1,0-1,0 0,0 0,0-1,0 1,0 0,0 0,0 0,0-1,0 1,0 0,0-1,0 1,0-1,1 1,-1-1,0 0,0 1,1-1,-1 0,0 1,1-1,-1 0,0 0,1 0,-1 1,1-1,0 0,-1 0,1 0,-1-1,-17-45,-33-269,40 126,11 157</inkml:trace>
  <inkml:trace contextRef="#ctx0" brushRef="#br0" timeOffset="1750.835">1553 392,'24'-16,"1"1,1 1,0 1,0 2,1 1,1 0,0 2,0 2,2 0,174 0,-261-43,41 35,0 0,1-1,0-1,1-1,1 0,0 0,1-2,2 1,-1-1,-5-18,8 13</inkml:trace>
  <inkml:trace contextRef="#ctx0" brushRef="#br0" timeOffset="2866.79">368 899,'-5'0,"-6"0,-6 0,-1-4,-1-3,-3 1,-2 2,-2 0,-1 2,-1 1,-1 0,5 6,2 2,4-6,6-2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0.404"/>
    </inkml:context>
    <inkml:brush xml:id="br0">
      <inkml:brushProperty name="width" value="0.1" units="cm"/>
      <inkml:brushProperty name="height" value="0.1" units="cm"/>
      <inkml:brushProperty name="ignorePressure" value="1"/>
    </inkml:brush>
  </inkml:definitions>
  <inkml:trace contextRef="#ctx0" brushRef="#br0">311 160,'0'706,"22"-540,-27-149</inkml:trace>
  <inkml:trace contextRef="#ctx0" brushRef="#br0" timeOffset="251.889">1 697,'38'-5,"27"-6,12-2,3-2,-8-5,-11 2,-6-1,-8-3,-7 4,-6-1,-3-2,-3 3,0 0,-2-3,1-1,-5-3,-1-1,-4 3</inkml:trace>
  <inkml:trace contextRef="#ctx0" brushRef="#br0" timeOffset="584.105">903 217,'-20'91,"5"0,3 1,1 79,17-83,-6-85,1-1,-1 1,1-1,0 1,0-1,0 1,0-1,0 1,0-1,1 0,-1 0,1 1,-1-1,1 0,0 0,0-1,0 1,0 0,0-1,0 1,0-1,1 0,-1 1,0-1,1 0,-1-1,1 1,0 0,-1-1,3 1,86-22,11-1,-98 22,-1 0,1 0,-1 1,1-1,-1 1,1 0,-1 0,1 1,-1-1,0 1,0-1,0 1,0 0,0 0,0 1,0-1,-1 0,1 1,-1 0,0 0,1-1,-1 1,-1 0,1 1,0-1,-1 0,1 1,4 13,-5-15,-1 0,0 1,1-1,0 0,-1 1,1-1,0 0,0 0,1 0,-1 0,0 0,0 0,1 0,0 0,-1 0,1-1,0 1,0-1,-1 1,1-1,0 0,1 0,-1 1,0-2,0 1,0 0,1 0,-1-1,0 1,1-1,-1 0,12-2</inkml:trace>
  <inkml:trace contextRef="#ctx0" brushRef="#br0" timeOffset="1199.756">1693 556,'-26'21,"1"2,1 1,1 1,1 1,1 0,2 2,0 0,2 2,-6 16,21-44,1 0,-1 0,1 0,0 0,0 0,0 1,0-1,0 0,0 1,1-1,-1 1,1-1,-1 1,1-1,0 0,0 1,0-1,1 1,-1-1,0 1,1-1,0 1,0-1,-1 0,1 1,1-1,-1 0,0 0,0 0,1 0,-1 0,1 0,0 0,0 0,-1 0,1-1,0 1,0-1,1 0,-1 0,0 1,0-1,1 0,-1-1,0 1,1 0,-1-1,1 1,12-4,-1 0,1-1,-1 0,0-1,0-1,0 0,-1-1,0-1,0 0,-1 0,0-1,-1-1,1-1,15-9,114-82,-139 102,0-1,0 1,0-1,1 1,-1 0,0 0,0 0,0 0,0 0,1 1,-1-1,0 0,0 1,0 0,0 0,0-1,0 1,0 0,0 1,0-1,-1 0,1 0,0 1,-1-1,1 1,-1-1,1 1,-1 0,0 0,0 0,1-1,-1 1,-1 0,1 0,0 0,0 1,-1-1,1 0,-1 0,0 0,0 0,0 1,0-1,0 0,0 0,0 0,-1 0,1 1,13 43,-11-43,-1 0,1 0,0 0,0 0,0-1,1 1,-1-1,1 0,-1 0,1 1,0-2,0 1,0 0,0 0,0-1,0 0,0 0,0 0,1 0,-1 0,0 0,1-1,-1 0,0 0,1 0,-1 0,0 0,1 0,-1-1,0 0,1 0,-1 0,0 0,1-1,5-2,-1 0,1-1,-1 0,-1 0,1-1,-1 0,0 0,0-1,-1 0,0 0,5-8,23-37,-2-1,-2-2,-3-1,-2-1,-3-1,-2-1,-3-1,2-24,14-109,-33 191,1 1,0 0,-1-1,1 1,-1-1,0 1,1 0,-1-1,0 1,0-1,0 1,0-1,0 1,0-1,0 1,-1-1,1 1,-1-1,1 1,-1-1,1 1,-1 0,0-1,1 1,-1 0,0 0,0 0,0-1,0 1,0 0,0 0,-1 0,1 1,0-1,0 0,-1 0,1 1,0-1,-1 0,1 1,-1 0,1-1,-1 1,1 0,-1 0,1 0,-1-1,1 2,-1-1,1 0,-2 0,-6 10,1-1,0 1,0 1,1-1,1 1,0 1,0-1,1 1,1 0,0 0,-2 11,-30 201,33-197,1-1,1 1,2 0,1 0,1-1,1 1,1-1,1 0,2 0,1-1,0 0,2 0,1-1,1-1,1 0,9 11,-20-29,-4-3</inkml:trace>
  <inkml:trace contextRef="#ctx0" brushRef="#br0" timeOffset="1365.333">1863 359,'38'-5,"37"-2,15 1,-2 1,-8 6,-12 4,-12 0,-17-1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8.168"/>
    </inkml:context>
    <inkml:brush xml:id="br0">
      <inkml:brushProperty name="width" value="0.1" units="cm"/>
      <inkml:brushProperty name="height" value="0.1" units="cm"/>
      <inkml:brushProperty name="ignorePressure" value="1"/>
    </inkml:brush>
  </inkml:definitions>
  <inkml:trace contextRef="#ctx0" brushRef="#br0">70 1,'18'211,"-7"187,-12-377,-1 1,0 0,-2-1,0 0,-2 0,0 0,-1-1,-1 1,-1-2,-6 11,-18 8,32-42,2-4</inkml:trace>
  <inkml:trace contextRef="#ctx0" brushRef="#br0" timeOffset="315.095">437 254,'-280'219,"277"-217,0 0,1 0,-1 0,1 0,-1 0,1 0,0 1,0-1,0 1,0-1,0 1,1 0,-1 0,1 0,0 0,0 0,0 0,0 0,0 0,1 0,-1 0,1 0,0 1,0-1,0 0,0 0,1 1,-1-1,1 0,0 0,0 0,0 0,0 0,1 0,-1 0,1 0,151 77,-145-74,-1 0,1 0,-1 0,-1 1,1 1,-1-1,-1 1,1 0,-1 0,-1 0,0 1,0 0,0 0,-1 0,2 9,0 5</inkml:trace>
  <inkml:trace contextRef="#ctx0" brushRef="#br0" timeOffset="734.741">521 959,'49'-95,"-4"-3,13-48,-27 67,-17 42,-11 64,-4 10,9 106,-7-138,0-1,0 0,1 0,0 0,0 0,0 0,0 0,1 0,-1-1,1 1,0-1,0 0,0 1,1-1,-1-1,1 1,-1-1,1 1,0-1,0 0,0 0,0-1,1 1,-1-1,0 0,1 0,-1 0,0-1,1 1,0-1,4-2,1 1,-1-1,1-1,-1 0,0 0,1-1,-2 0,1 0,0-1,-1 0,0-1,0 0,-1 0,0-1,0 0,0 0,-1 0,0-1,0 0,-1 0,0-1,0 1,-1-1,0 0,-1 0,0-1,0 1,-1-1,-1 1,1-2,3-46,-5 33</inkml:trace>
  <inkml:trace contextRef="#ctx0" brushRef="#br0" timeOffset="1049.481">1339 508,'-12'15,"1"0,0 0,1 1,1 1,0 0,2 0,0 0,0 1,2 0,0 0,1 3,3-18,1 0,-1 0,1 0,0 0,0 0,0 0,0 0,0 0,1 0,-1 0,1 0,0 0,0 0,0-1,0 1,1 0,-1 0,1-1,-1 1,1-1,0 1,0-1,0 0,1 0,-1 0,0 0,1 0,-1 0,1-1,0 1,-1-1,1 0,0 0,0 0,0 0,0 0,0-1,0 1,0-1,0 0,0 0,0 0,0 0,0 0,0-1,0 1,2-2,6 0,1-1,-1-1,-1 0,1-1,0 0,-1 0,0-1,0 0,-1-1,0 0,0-1,-1 0,1 0,-2 0,1-1,-1-1,-1 1,0-1,0 0,-1 0,0-1,0 0,-1 0,-1 0,1-3,-4 10,1 0,-1 1,0-1,0 0,0 0,-1 0,1 0,-1 0,0 1,0-1,0 0,0 1,-1-1,1 1,-1-1,0 1,0 0,-1 0,1-1,-1 2,1-1,-1 0,0 0,0 1,0 0,0-1,0 1,-1 1,-1-2,-110-19,90 23</inkml:trace>
  <inkml:trace contextRef="#ctx0" brushRef="#br0" timeOffset="1537.12">1706 565,'-3'3,"0"0,0 0,1 0,-1 1,1-1,0 1,0-1,0 1,1 0,-1 0,1 0,0 0,0 0,0 0,0 0,1 0,0 1,0-1,0 0,0 0,1 0,-1 0,1 1,0-1,1 0,-1-1,1 1,-1 0,1 0,0 0,0-1,1 1,-1-1,1 0,0 0,0 0,0 0,0 0,0-1,1 1,-1-1,1 0,-1 0,1 0,0-1,0 1,0-1,0 0,0 0,1 0,3-1,1 0,0-1,0 0,-1-1,1 0,-1 0,1-1,-1 0,0 0,0-1,-1 0,1-1,-1 0,3-2,-5 5,-1 0,1 0,0 0,-1 0,1 1,0 0,0 0,0 0,0 0,0 1,0 0,1 0,-1 0,0 1,0 0,0 0,0 0,-1 0,1 1,0 0,0 0,2 1,41 11,-41-13,0 0,0 0,0 0,0-1,1 0,-1-1,0 0,0 0,0 0,0-1,0 0,0 0,0-1,0 1,-1-2,1 1,-1-1,0 0,0 0,-1-1,1 1,-1-1,0 0,0-1,-1 1,1-1,-1 0,0 0,-1-1,0 1,0-1,0 0,-1 1,0-1,2-8,-1-42,-4 32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6.886"/>
    </inkml:context>
    <inkml:brush xml:id="br0">
      <inkml:brushProperty name="width" value="0.1" units="cm"/>
      <inkml:brushProperty name="height" value="0.1" units="cm"/>
      <inkml:brushProperty name="ignorePressure" value="1"/>
    </inkml:brush>
  </inkml:definitions>
  <inkml:trace contextRef="#ctx0" brushRef="#br0">31 0,'1'1,"0"0,0 0,1 1,-1-1,0 0,-1 0,1 0,0 1,0-1,0 0,-1 1,1-1,-1 1,1-1,-1 1,0-1,1 1,-1-1,0 1,0-1,0 1,0 0,0-1,-1 1,1-1,0 1,-1-1,1 1,-1-1,1 0,-1 1,0-1,0 1,-1 10,-33 269,34-261,0 1,2 0,0 0,1 0,1 0,1-1,1 1,1-1,1-1,1 1,0-1,1 0,1-1,1 0,8 10,-17-26,-1-1,1 1,-1 0,1-1,0 1,0-1,0 1,0-1,0 0,0 0,0 0,1 0,-1 0,0-1,0 1,1-1,-1 1,0-1,1 0,-1 0,1 0,-1 0,0 0,1-1,-1 1,0-1,1 1,-1-1,0 0,0 0,0 0,0 0,0 0,0-1,0 1,0-1,0 1,1-2,65-69,-34 19,-1-1,-4-1,-1-1,-3-2,4-19,2-2,-25 67,-1 0,-1 0,0-1,-1 0,0 0,-1 1,0-2,-1 1,0-4,-18 34,-15 150,29-145,1-1,1 1,1 0,1-1,0 1,2-1,1 0,1 3,-3-16,0 0,0-1,1 1,0 0,1-1,0 0,0 0,1 0,-1 0,1-1,1 0,-1 0,1 0,0 0,1-1,-1 0,1-1,0 1,0-1,1-1,-1 1,7 1,-5-3,0 0,-1-1,1 0,0 0,0-1,-1 0,1-1,0 0,0 0,-1-1,1 0,-1 0,1-1,-1 0,0-1,0 0,0 0,-1 0,0-1,0 0,0-1,0 0,-1 0,0 0,0-1,0 1,0-3,3 1,-1-1,0 0,0 0,-1-1,0 0,0-1,-1 1,-1-1,0 0,0-1,-1 1,-1-1,0 0,0 0,-1 0,-1 0,0 0,-1 0,0-1,-1 1,-1-9,-22-15,12 31</inkml:trace>
  <inkml:trace contextRef="#ctx0" brushRef="#br0" timeOffset="581.032">1104 395,'12'-2,"1"-1,-1-1,0 1,0-2,0 0,-1 0,0-1,0-1,0 0,-1 0,0-1,0 0,-1-1,0 0,-1 0,4-6,-10 11,0 0,-1 1,0-1,1 0,-1 0,-1 0,1 0,-1 0,1 0,-1 0,0 0,-1 0,1 0,-1 0,0 0,0 0,0 1,0-1,0 0,-1 0,0 1,0-1,0 1,0 0,-1-1,1 1,-1 0,1 0,-1 1,0-1,-1 0,1 1,0 0,-1 0,1 0,-1 0,1 1,-1-1,0 1,0 0,0 0,0 0,1 0,-1 1,0 0,0 0,0 0,0 0,0 0,0 1,0 0,0 0,0 0,0 0,0 1,-2 1,-5 3,0 1,1 0,-1 0,2 1,-1 1,1-1,1 1,0 1,0 0,1 0,0 0,0 1,1 0,1 1,0-1,0 1,2 0,-1 0,1 0,1 0,0 1,1-1,0 1,1-1,0 1,1-1,1 1,-1-7,0 1,0-1,1 0,0 0,0 0,1 0,-1 0,1 0,1-1,-1 1,1-1,0 0,0 0,0 0,1-1,0 1,0-1,0 0,0-1,1 1,-1-1,1 0,0-1,0 1,0-1,0 0,0 0,4-1,8 4,0-2,0-1,0 0,1-1,-1-1,1-1,-1 0,0-2,10-2,30-7,-34 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2.342"/>
    </inkml:context>
    <inkml:brush xml:id="br0">
      <inkml:brushProperty name="width" value="0.1" units="cm"/>
      <inkml:brushProperty name="height" value="0.1" units="cm"/>
      <inkml:brushProperty name="ignorePressure" value="1"/>
    </inkml:brush>
  </inkml:definitions>
  <inkml:trace contextRef="#ctx0" brushRef="#br0">311 0,'0'43,"0"48,-5 18,-1 0,-1-8,2-18,2-13,1-13,1-12,0-8,1-7,0-2,1-2,-1-6</inkml:trace>
  <inkml:trace contextRef="#ctx0" brushRef="#br0" timeOffset="3849.394">1 423,'9'0,"14"0,6 0,4 0,1 0,0 0,-2 0,-1 0,-1 0,-1 4,0 3,-1-1,0-1,-5-6,-7-3</inkml:trace>
  <inkml:trace contextRef="#ctx0" brushRef="#br0" timeOffset="4343.745">593 0,'13'87,"-4"1,-4 0,-3 24,-2-80,17 188,-15-203,21 64,-22-79,0 0,0-1,0 1,1 0,-1 0,0-1,1 1,-1-1,1 0,0 1,-1-1,1 0,0 0,0 0,0 0,0 0,0 0,0 0,0-1,0 1,0-1,0 0,1 0,-1 1,0-1,0 0,0-1,0 1,0 0,0-1,1 1,-1-1,0 0,0 1,0-1,0 0,12-6,-1-1,0 0,0-1,-1 0,0 0,0-2,-1 1,9-12,50-43,-69 63,0 1,0 0,0 0,1 0,-1-1,0 1,0 1,1-1,-1 0,1 0,-1 0,1 1,-1-1,1 1,0-1,-1 1,1 0,-1 0,1-1,0 1,-1 0,1 0,0 1,-1-1,1 0,0 0,-1 1,1-1,-1 1,1 0,-1-1,1 1,-1 0,1 0,-1 0,0 0,1 0,-1 0,0 0,0 0,0 1,0-1,0 0,0 1,0-1,-1 1,1-1,0 1,-1-1,1 1,-1-1,1 1,-1 0,0-1,0 1,0 0,0-1,0 3,2 24,-3-23,0-1,1 0,-1 0,1 0,0 0,0 0,0 0,1 1,-1-1,1 0,0 0,0 0,1 0,-1 0,1-1,0 1,0 0,0-1,0 1,1-1,0 0,-1 1,1-1,0-1,0 1,1 0,-1-1,0 0,1 1,1-1,9-3</inkml:trace>
  <inkml:trace contextRef="#ctx0" brushRef="#br0" timeOffset="4666.985">1355 564,'19'-5,"0"-1,-1 0,1-2,-2 0,1-1,-1-1,-1 0,0-1,0-1,-1-1,0 0,1-4,-14 16,0-1,0 1,0-1,-1 1,1-1,-1 0,1 0,-1 1,0-1,0 0,0 0,0 0,0 0,0-1,0 1,-1 0,1 0,-1-1,1 1,-1 0,0 0,0-1,0 1,0 0,0 0,-1-1,1 1,-1 0,0 0,1-1,-1 1,0 0,0 0,0 0,-1 0,1 0,0 1,-1-1,1 0,-1 0,1 1,-1-1,0 1,0 0,0-1,0 1,0 0,0 0,0 0,0 0,0 1,-1-1,1 1,0-1,0 1,-1 0,0 0,-12 0,0 1,0 0,0 2,0 0,0 0,1 1,-1 1,1 1,0 0,0 1,-2 0,1 1,0 1,0 0,1 2,1-1,-1 1,2 1,-1 1,2-1,0 2,0 0,1 0,1 1,0 0,1 0,1 1,0 0,2 0,-2 7,6-17,0 0,1 0,0 0,0 0,0 0,1 0,0 0,0 0,1 0,-1 0,1-1,1 1,-1 0,1-1,0 0,0 0,0 0,1 0,0 0,0-1,0 1,0-1,1 0,1 1,5 3,0 0,0-1,1 0,0 0,1-2,-1 1,1-2,0 1,0-2,5 1,-14-3,46 9,1-1,0-3,0-2,50-3,-61-5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2.655"/>
    </inkml:context>
    <inkml:brush xml:id="br0">
      <inkml:brushProperty name="width" value="0.1" units="cm"/>
      <inkml:brushProperty name="height" value="0.1" units="cm"/>
      <inkml:brushProperty name="ignorePressure" value="1"/>
    </inkml:brush>
  </inkml:definitions>
  <inkml:trace contextRef="#ctx0" brushRef="#br0">1 311,'54'-24,"-1"-3,-1-1,39-30,-70 44,171-135,-167 138,-24 45,-36 226,19 140,-12-93,23-291,1 0,-2-1,0 1,-1-1,0 0,-1-1,-1 0,0 0,-1-1,0 0,-1-1,-2 1,8-7,0-2,0 1,-1 0,1-1,-1 0,0 0,0-1,0 0,-1 0,1 0,-1-1,1 0,-1 0,0-1,0 0,0 0,0 0,0-1,0 0,0 0,0-1,0 0,0 0,0-1,1 0,-1 0,1 0,-1-1,0 0,-2-3,1 0,0 0,1-1,-1 0,1 0,1-1,-1 1,1-1,1-1,-1 1,2-1,-1 0,1 0,0-1,1 1,0-1,1 0,0 0,0 0,1 0,0 0,1 0,0 0,1 0,0 0,0 0,1 0,1 1,-1-1,3-3,3-4,0 0,2 0,0 1,1 1,0-1,1 2,1 0,0 0,1 1,0 1,1 0,10-5,204-105,177-47,-302 119,-121 87,-12-4,15-21,1 0,0 2,1-1,1 1,0 1,1 0,1 1,0 0,1 0,1 0,0 1,1 1,1-1,1 1,0-1,2 1,0 1,2-16,2 1,-1-1,0 0,1 0,-1 0,1 0,0 0,0 0,0 0,1 0,-1-1,1 1,-1-1,1 0,0 1,0-1,0-1,0 1,0 0,0-1,1 1,-1-1,0 0,1 0,-1-1,1 1,-1-1,1 1,-1-1,1 0,-1 0,1-1,-1 1,1-1,-1 0,1 0,-1 0,0 0,1 0,-1-1,0 0,0 1,0-1,0 0,1-1,10-9,-1 0,0-1,-1 0,0-1,-1-1,0 0,-1 0,-1-1,-1 0,0 0,-1-1,-1 0,0-1,-1 1,-1-1,-1 0,-1 0,0 0,-1-12,-1 6</inkml:trace>
  <inkml:trace contextRef="#ctx0" brushRef="#br0" timeOffset="236.177">1270 734,'5'-9,"6"-18,1-10,4-2,-1 0,2 2,-3 3,2 2,-2 1,1 7,-1 2,1 5,-2 0,2 4,3 3,3 4,-1 3</inkml:trace>
  <inkml:trace contextRef="#ctx0" brushRef="#br0" timeOffset="670.266">1806 339,'-32'38,"11"-22,1 1,1 0,0 2,1 0,-14 20,27-32,0 0,1 0,0 1,0 0,0-1,1 2,0-1,1 0,0 0,0 1,1 0,0-1,0 1,1 0,0-1,0 1,1-1,1 1,1 6,-1-10,0 0,0 0,0 0,1 0,0 0,0 0,0-1,1 0,-1 1,1-1,0 0,0-1,0 1,1-1,0 0,-1 0,1 0,0-1,0 0,0 0,1 0,-1 0,0-1,1 0,-1 0,1 0,4-1,9 2,-1-2,1-1,-1 0,1-1,-1-1,1 0,13-6,24-11,-31 11</inkml:trace>
  <inkml:trace contextRef="#ctx0" brushRef="#br0" timeOffset="1006.754">2088 565,'8'7,"0"-1,0 1,0-2,1 1,0-1,0 0,1-1,-1 0,1-1,0 0,0 0,0-1,0 0,0-1,0 0,1-1,-1 0,0 0,0-1,1-1,-1 0,0 0,0-1,0 0,-1 0,1-1,-1-1,0 0,0 0,0 0,-1-1,0-1,0 1,0-1,-1-1,0 1,2-5,-6 9,-1-1,1 0,-1 0,0 0,0 0,0 0,0 0,-1-1,0 1,0-1,0 1,0-1,-1 1,1-1,-1 1,0-1,-1 1,1-1,-1 0,0 1,0 0,0-1,-1 1,0 0,0-1,0 1,0 0,0 0,-1 1,0-1,1 0,-2 1,1 0,0 0,-1 0,1 0,-1 0,0 1,0-1,0 1,0 0,0 0,0 1,-1-1,1 1,-4-1,-4 5,0-1,0 2,0 0,0 0,0 1,1 1,0-1,0 2,0 0,1 0,0 1,1 0,0 1,0 0,0 0,1 1,1 0,0 0,0 1,1 0,0 0,-2 9,1-6,0 1,2-1,0 2,0-1,1 0,1 1,1 0,0 0,1 0,1 15,1-26,0 1,0 0,1 0,0-1,-1 1,2-1,-1 0,1 1,0-1,0 0,0 0,0-1,1 1,0-1,0 0,0 0,1 0,0 0,-1-1,1 0,0 0,0 0,1 0,-1-1,3 1,142 30,-117-31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8.627"/>
    </inkml:context>
    <inkml:brush xml:id="br0">
      <inkml:brushProperty name="width" value="0.1" units="cm"/>
      <inkml:brushProperty name="height" value="0.1" units="cm"/>
      <inkml:brushProperty name="ignorePressure" value="1"/>
    </inkml:brush>
  </inkml:definitions>
  <inkml:trace contextRef="#ctx0" brushRef="#br0">0 565,'0'376,"4"-418,1-1,2 2,2-1,1 1,3 0,1 1,2 1,6-8,-6 9,3 2,1 0,1 1,2 1,15-16,-37 48,0-1,0 1,0 1,1-1,-1 0,0 0,1 0,-1 1,1-1,0 1,-1-1,1 1,0 0,0-1,0 1,0 0,0 0,0 0,0 1,0-1,1 0,-1 1,0 0,0-1,1 1,-1 0,0 0,0 0,1 1,-1-1,0 0,0 1,0-1,1 1,-1 0,0 0,0 0,0 0,0 0,0 0,-1 1,1-1,0 0,0 2,3 8,-1 0,0 1,0-1,-2 1,1 0,-1 0,-1 0,-1 0,1 8,4 44,12 23,-9-62</inkml:trace>
  <inkml:trace contextRef="#ctx0" brushRef="#br0" timeOffset="460.923">818 594,'-82'65,"79"-63,1 1,-1 0,1 0,0 0,0 0,0 0,0 0,0 0,1 0,-1 1,1-1,0 1,0-1,1 1,-1-1,1 1,-1 0,1-1,0 1,0-1,1 1,-1 0,1-1,0 1,0-1,0 1,0-1,1 0,-1 0,1-1,-1 0,1 1,0-1,0 0,0 0,0 0,0 0,0 0,1 0,-1 0,1-1,-1 0,1 1,0-1,-1 0,1 0,0 0,0-1,0 1,-1-1,1 1,0-1,0 0,0 0,0 0,0-1,0 1,0-1,0 1,2-2,3 0,-1-1,1 0,-1 0,1-1,-1 0,0 0,0 0,-1-1,1 0,-1 0,2-4,1-1,-1 0,0-1,-1 0,0 0,-1-1,0 0,-1 0,0 0,-1-1,0 1,1-13,-4 20,0 1,0-1,-1 0,0 1,0-1,0 0,-1 1,1-1,-1 1,0-1,0 1,-1-1,1 1,-1 0,0-1,0 1,-1 0,1 1,-1-1,0 0,0 1,0-1,0 1,0 0,-1 0,0 0,0 0,1 1,-1 0,-1 0,1 0,0 0,0 0,-5 0,1 0,-1 0,1 0,-1 1,1 1,-1-1,1 1,-1 1,1 0,-1 0,1 0,-1 1,1 1,0-1,0 1,0 1,0-1,1 1,-1 1,1-1,0 1,0 0,1 1,-1 0,1 0,1 0,-2 2,-10 12,1 2,1 0,1 0,1 1,1 1,1 0,-7 24,15-42,0 0,1 0,0 1,0-1,0 0,1 1,0 0,1-1,-1 1,1 0,0-1,1 1,-1-1,1 1,1 0,-1-1,1 0,0 1,1-1,0 0,0 0,0 0,0-1,1 1,0-1,0 1,1-1,-1-1,1 1,0-1,4 4,8-2,0 1,0-2,1-1,0 0,-1-1,1 0,0-2,1 0,-1-1,0-1,0-1,0 0,-1-1,1-1,0-1,-1-1,0 0,-1-1,9-5,0-1</inkml:trace>
  <inkml:trace contextRef="#ctx0" brushRef="#br0" timeOffset="1479.903">1411 594,'-40'17,"0"1,0 3,2 1,1 1,1 2,-13 14,-5 24,53-61,0 0,0 0,0 0,0 0,0 0,1 0,-1 0,1 0,0 0,-1 0,1 0,0 0,0 0,0 0,0 0,1 0,-1 1,1-1,-1 0,1 0,-1 0,1 0,0-1,0 1,0 0,0 0,1 0,-1-1,0 1,1-1,-1 1,1-1,-1 1,1-1,0 0,1 1,3 1,1 1,-1-2,1 1,-1-1,1 0,0-1,0 1,0-1,0-1,0 1,0-1,0 0,0-1,0 0,0 0,0 0,0-1,-1 0,1 0,-1-1,6-2,124-84,-16-53,-121 141,1 1,0-1,0 1,0-1,1 1,-1-1,0 1,0-1,0 1,0-1,0 1,0 0,1-1,-1 1,0-1,0 1,1-1,-1 1,0 0,1-1,-1 1,0 0,1-1,-1 1,1 0,-1 0,0-1,1 1,-1 0,1 0,-1 0,1-1,-1 1,1 0,-1 0,1 0,-1 0,1 0,-1 0,1 0,-1 0,1 0,-1 0,0 0,1 1,-1-1,1 0,-1 0,1 0,-1 0,1 1,-1-1,0 0,1 1,-1-1,1 0,-1 1,0-1,1 0,-1 1,0-1,0 1,1-1,-1 0,0 1,0-1,0 1,3 36,-3-33,-1 2,1 0,-1-1,1 1,0 0,1 0,-1-1,1 1,0 0,1-1,-1 1,1-1,0 1,1-1,-1 0,1 0,0 0,0 0,0-1,1 1,0-1,0 0,0 0,0 0,1 0,0-1,-1 0,1 0,0 0,0-1,1 1,2-1,0 0,1-1,-1 1,1-2,-1 1,1-1,-1 0,1-1,-1 0,0-1,1 1,-1-1,0-1,0 0,0 0,0-1,-1 1,1-2,1-1,125-114,-36 27,88-15,-185 107,1 0,-1 0,0 0,0 0,0 0,1 0,-1 1,1-1,-1 0,0 1,1-1,-1 1,1 0,-1-1,1 1,-1 0,1 0,-1 0,1 0,-1 0,1 0,-1 1,1-1,-1 0,1 1,-1-1,0 1,1 0,-1-1,0 1,1 0,-1 0,0 0,0 0,0 0,1 0,-1 0,0 0,-1 0,1 0,0 1,0-1,0 0,-1 1,1-1,-1 1,1-1,-4 4,0-1,-1 0,1 1,-1-2,0 1,0 0,0-1,0 1,-1-1,1-1,-1 1,0 0,0-1,0 0,0 0,0-1,0 1,0-1,-1 0,1-1,0 1,-1-1,1 0,-1 0,1-1,-3 0,-11 1,12 0,0-1,0 1,1 0,-1 0,0 1,1 0,-1 0,1 0,-1 1,1 0,0 0,-1 1,1 0,0 0,1 0,-1 1,1 0,-1 0,1 0,0 1,0 0,-1 2,2-2,0 1,0-1,0 1,1 0,0 0,0 0,1 1,0-1,0 0,0 1,1 0,0-1,0 1,1 0,0 0,0-1,0 1,1 0,0-1,0 1,1 0,0-1,0 1,1-1,-1 0,1 0,1 0,-1 0,1-1,0 1,0-1,0 0,1 0,0 0,0-1,0 0,1 0,-1 0,4 1,2 0,1-1,-1 0,0-1,1-1,0 1,0-2,0 0,0 0,-1-1,1-1,0 0,0 0,0-1,0-1,-1 0,11-4,12-6,-1-1,0-2,-1-1,28-20,-2-5,-3-1,-1-3,-2-3,-3-2,-2-1,-2-3,37-60,-67 94,0-1,-1-1,-2-1,0 1,-1-2,-2 0,0 0,-2-1,3-17,-10 41,0 0,1 0,-1 0,0 0,0 0,0 0,0 1,-1-1,1 0,-1 0,1 0,-1 0,1 0,-1 0,0 0,0 1,0-1,0 0,0 1,0-1,0 1,-1-1,1 1,-1 0,1-1,-1 1,1 0,-1 0,0 0,1 0,-1 0,0 0,0 1,0-1,0 1,0-1,0 1,0 0,0 0,1-1,-1 1,0 1,0-1,0 0,0 0,0 1,0-1,0 1,0 0,0-1,1 1,-1 0,0 0,1 0,-1 0,0 1,-14 12,0 1,2 1,0 0,0 0,2 2,0 0,1 0,1 1,0 0,2 1,0 0,1 0,1 0,1 1,1 0,1 0,0 18,0-14,1 1,1 0,1-1,1 1,2 0,0-1,2 1,1-1,1 0,1-1,1 1,1-2,1 1,1-2,7 9,43 53,-61-84,-1-1,1 1,0-1,-1 1,1-1,-1 1,1-1,-1 1,1-1,-1 1,0-1,1 1,-1-1,0 0,1 1,-1-1,0 0,0 1,1-1,-1 0,0 1,0-1,0 0,0 1,0-1,0 0,0 0,0 1,0-1,0 0,-1 1,1-1,0 0,0 1,-1-1,1 0,0 1,-1-1,1 1,-1-1,1 1,-1-1,1 1,-1-1,-9-22,-1-1</inkml:trace>
  <inkml:trace contextRef="#ctx0" brushRef="#br0" timeOffset="1731.368">2370 284,'44'9,"28"4,6-1,1-2,-9-3,-7-3,-9-1,-5-3,-5 1,-5-2,-5 1,-4 4,-1 2,-2-1,1 0,-6 3,-6 1</inkml:trace>
  <inkml:trace contextRef="#ctx0" brushRef="#br0" timeOffset="1910.995">3303 622,'9'28,"4"11</inkml:trace>
  <inkml:trace contextRef="#ctx0" brushRef="#br0" timeOffset="2076.288">3330 227,'-4'-5,"-3"-1</inkml:trace>
  <inkml:trace contextRef="#ctx0" brushRef="#br0" timeOffset="2312.968">3613 509,'-3'12,"0"0,0 1,1 0,1-1,0 1,1 0,1 0,0 0,0-1,1 1,1 0,0-1,1 0,0 0,1 0,0 0,6 8,-10-17,1-1,-1 1,1-1,0 0,-1 0,1 0,0 0,0 0,1 0,-1-1,0 1,0-1,1 1,-1-1,1 0,0 0,-1 0,1 0,0-1,-1 1,1-1,0 1,0-1,-1 0,1 0,0 0,0-1,-1 1,1 0,0-1,0 0,-1 0,1 0,-1 0,1 0,1-1,2-2,-1 0,1-1,0 1,-1-1,0 0,0 0,-1-1,1 0,-1 1,0-1,-1-1,1 1,1-6,-1 0,0 1,-1-2,0 1,-1 0,0 0,-1-1,0 1,-1-1,0 0,-1 1,-1 0,0-1,-1 1,0 0,0 0,-2 0,1 0,-2 1,-5-11,-22-7,16 21</inkml:trace>
  <inkml:trace contextRef="#ctx0" brushRef="#br0" timeOffset="2628.048">4035 650,'171'-200,"-171"200,1 0,0 0,0 0,0 0,0 0,0 0,0 0,0 0,0 0,0 1,-1-1,1 0,0 1,0-1,0 0,0 1,-1-1,1 1,0-1,0 1,-1-1,1 1,0 0,-1-1,1 1,-1 0,1 0,-1 0,1-1,-1 1,0 0,1 0,-1 0,0 0,1 0,-1-1,0 1,0 0,0 0,0 0,0 0,0 0,0 0,0 0,-1 0,1 0,0-1,0 1,-1 0,1 0,0 0,-1 0,1-1,-1 1,2 11,0-6,0 0,0 0,0-1,0 1,1 0,0-1,0 1,1-1,-1 0,1 0,0 0,1 0,-1 0,1-1,0 1,0-1,0 0,1 0,-1-1,1 1,0-1,0 0,0 0,1-1,-1 0,0 0,1 0,0 0,-1-1,1 0,0 0,0 0,0-1,0 0,3-1,-1-1,0-1,0 0,0-1,-1 0,1 0,-1-1,0 0,-1 0,1-1,-1 0,0 0,0 0,0-1,-1 0,0 0,-1 0,1 0,-2-1,1 0,-1 0,0 0,0 0,-1 0,0-1,-1 1,1-6,1-7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1.774"/>
    </inkml:context>
    <inkml:brush xml:id="br0">
      <inkml:brushProperty name="width" value="0.1" units="cm"/>
      <inkml:brushProperty name="height" value="0.1" units="cm"/>
      <inkml:brushProperty name="ignorePressure" value="1"/>
    </inkml:brush>
  </inkml:definitions>
  <inkml:trace contextRef="#ctx0" brushRef="#br0">266 0,'-34'9,"0"1,0 1,1 2,0 1,-14 10,0 18,47-41,-1 0,1 0,-1 0,1 0,0 0,-1 1,1-1,0 0,0 0,0 1,0-1,0 0,0 0,0 1,0-1,1 0,-1 0,0 0,1 1,-1-1,1 0,-1 0,1 0,0 0,-1 0,1 0,0 0,0 0,0 0,-1 0,1-1,0 1,0 0,0 0,1-1,-1 1,0-1,0 1,0-1,0 1,0-1,1 0,-1 0,0 1,0-1,1 0,-1 0,24 6,46 22,-69-27,-1 0,1 0,-1 1,0-1,1 0,-1 1,0-1,0 1,0 0,0-1,0 1,0 0,-1 0,1-1,0 1,-1 0,0 0,1 0,-1 0,0 0,0 0,0 0,0 0,0-1,-1 1,1 0,0 0,-1 0,0 0,1 0,-1-1,0 1,0 0,0-1,0 1,0 0,-1 0,-33 46,-18 41,53-88,0 1,0 0,-1 0,1 0,0-1,0 1,1 0,-1 0,0 0,1-1,-1 1,1 0,-1-1,1 1,0 0,0-1,-1 1,1-1,1 1,-1-1,0 1,0-1,0 0,1 0,-1 1,0-1,1 0,-1 0,1 0,0-1,-1 1,1 0,0-1,-1 1,1-1,0 1,0-1,-1 0,2 1,78 3,-70-4,-4 0,0 0,1-1,-1 0,0 0,0 0,0-1,0 0,0 0,0-1,-1 0,1 0,4-4,3-5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3.047"/>
    </inkml:context>
    <inkml:brush xml:id="br0">
      <inkml:brushProperty name="width" value="0.1" units="cm"/>
      <inkml:brushProperty name="height" value="0.1" units="cm"/>
      <inkml:brushProperty name="ignorePressure" value="1"/>
    </inkml:brush>
  </inkml:definitions>
  <inkml:trace contextRef="#ctx0" brushRef="#br0">1 91,'49'-1,"116"13,45 51,-40-39,-167-23,66 5,-67-6,0 0,-1-1,1 1,0 0,-1-1,1 0,-1 1,1-1,-1 0,1 0,-1 0,1 0,-1 0,0 0,1 0,-1 0,0 0,0-1,0 1,0 0,0-1,0 1,0-1,-1 1,1-1,0 0,-1 1,1-1,-1 0,0 1,0-1,1 0,-1 1,0-1,0 0,-1 1,1-1,0 0,-2-10,-1 0,0 0,-1 1,0-1,0 1,-2 0,1 0,-1 0,-1 1,-2-4,7 11,-10-16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5.822"/>
    </inkml:context>
    <inkml:brush xml:id="br0">
      <inkml:brushProperty name="width" value="0.1" units="cm"/>
      <inkml:brushProperty name="height" value="0.1" units="cm"/>
      <inkml:brushProperty name="ignorePressure" value="1"/>
    </inkml:brush>
  </inkml:definitions>
  <inkml:trace contextRef="#ctx0" brushRef="#br0">198 1,'-5'81,"-2"0,-5-1,-5 11,-2 20,-58 343,76-387,24-101,2-76,-21 74</inkml:trace>
  <inkml:trace contextRef="#ctx0" brushRef="#br0" timeOffset="255.283">86 1,'38'9,"32"9,14 1,-3-3,-10-4,-13-4,-11-4,-9-2,-5-1,-5-2,-7 5,-11 7,-7 1</inkml:trace>
  <inkml:trace contextRef="#ctx0" brushRef="#br0" timeOffset="500.292">0 650,'44'5,"27"1,13 0,-4-6,-10-2,-13-2,-11 0,-13 1</inkml:trace>
  <inkml:trace contextRef="#ctx0" brushRef="#br0" timeOffset="1005.765">650 820,'0'38,"-5"28,-1 6,-1-3,2-9,2-10,1-9,0-15,2-18,0-10</inkml:trace>
  <inkml:trace contextRef="#ctx0" brushRef="#br0" timeOffset="1255.23">453 848,'9'9,"14"4,6-1,4-2,1-3,0-3,-2-1,-1-2,-1-1,-1-1,0 1,-1-1,0 1,-5-1</inkml:trace>
  <inkml:trace contextRef="#ctx0" brushRef="#br0" timeOffset="5390.02">1101 1130,'2'-2,"-1"0,0 1,1-1,-1 0,1 0,0 1,0-1,0 1,0-1,0 1,0 0,0 0,0 0,0 0,0 0,1 0,-1 1,0-1,1 1,-1 0,0-1,1 1,-1 0,0 0,2 1,-2-2,311-1,-250 12,-162-125,85 100,11 9,-1 1,0 0,0 0,-1 0,1 1,-1 0,0 0,0 0,-1 0,1 1,-1 0,0 0,0 0,-3-1,6 6,0 0,0-1,0 1,0 0,0 1,0-1,1 0,-1 1,1-1,-1 1,1 0,0 0,0 0,1 0,-1 0,0 0,1 1,0-1,0 1,0-1,0 0,1 1,-1-1,1 1,0 0,0-1,0 1,0-1,1 4,0 10,0 0,1 1,1-1,0 0,1 0,1-1,5 13,19 84,-25-39,-4-74,0-1,0 1,0 0,0 0,1-1,-1 1,0 0,0-1,0 1,1 0,-1 0,0 0,1-1,-1 1,0 0,0 0,1 0,-1 0,0 0,1-1,-1 1,0 0,1 0,-1 0,0 0,1 0,-1 0,0 0,1 0,-1 0,0 0,1 0,-1 0,0 1,1-1,-1 0,0 0,1 0,-1 0,0 0,0 1,1-1,-1 0,0 0,0 1,1-1,-1 0,0 0,0 1,0-1,1 0,-1 0,0 1,0-1,0 0,0 1,0-1,0 0,1 1,-1-1,0 0,0 1,0-1,0 0,0 1,0-1,-1 1,19-30,-15 24,9-14,2 0,0 1,1 1,0 0,2 1,0 1,4-3,-6 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5.711"/>
    </inkml:context>
    <inkml:brush xml:id="br0">
      <inkml:brushProperty name="width" value="0.1" units="cm"/>
      <inkml:brushProperty name="height" value="0.1" units="cm"/>
      <inkml:brushProperty name="ignorePressure" value="1"/>
    </inkml:brush>
  </inkml:definitions>
  <inkml:trace contextRef="#ctx0" brushRef="#br0">1 0,'10'8,"1"-1,0 0,0-1,1-1,0 0,0 0,0-1,1 0,-1-1,1-1,0 0,-1-1,1 0,0-1,0 0,0-1,0-1,-1 0,1 0,0-2,-1 1,2-2,23-2,0 2,0 2,0 1,0 2,32 4,12 19,-72-20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118"/>
    </inkml:context>
    <inkml:brush xml:id="br0">
      <inkml:brushProperty name="width" value="0.1" units="cm"/>
      <inkml:brushProperty name="height" value="0.1" units="cm"/>
      <inkml:brushProperty name="ignorePressure" value="1"/>
    </inkml:brush>
  </inkml:definitions>
  <inkml:trace contextRef="#ctx0" brushRef="#br0">0 0,'369'0,"-347"2,1 0,-1 2,0 0,0 2,0 0,13 7,-11-5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01.894"/>
    </inkml:context>
    <inkml:brush xml:id="br0">
      <inkml:brushProperty name="width" value="0.1" units="cm"/>
      <inkml:brushProperty name="height" value="0.1" units="cm"/>
      <inkml:brushProperty name="ignorePressure" value="1"/>
    </inkml:brush>
  </inkml:definitions>
  <inkml:trace contextRef="#ctx0" brushRef="#br0">1 179,'377'0,"-170"27,58 20,-194-26,-71-22,0 1,0 0,-1 0,1-1,0 1,0 0,0-1,0 1,-1 0,1-1,0 1,0 0,0-1,0 1,0 0,0-1,0 1,0 0,0-1,0 1,0 0,0-1,0 1,0 0,0-1,0 1,0 0,0-1,1 1,-1 0,0-1,0 1,0 0,1 0,-1-1,0 1,0 0,1 0,-1-1,0 1,0 0,1 0,-1 0,0-1,1 1,-1 0,0 0,-29-27,-216-124,104 82,116 57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747"/>
    </inkml:context>
    <inkml:brush xml:id="br0">
      <inkml:brushProperty name="width" value="0.1" units="cm"/>
      <inkml:brushProperty name="height" value="0.1" units="cm"/>
      <inkml:brushProperty name="ignorePressure" value="1"/>
    </inkml:brush>
  </inkml:definitions>
  <inkml:trace contextRef="#ctx0" brushRef="#br0">622 0,'-4'235,"-29"178,-15 2,20-242,27-175,1-9</inkml:trace>
  <inkml:trace contextRef="#ctx0" brushRef="#br0" timeOffset="360.44">537 141,'43'0,"24"0,6 0,-1 0,-7 0,-10 0,-10 0,-7 0,-6 0,-3-4,-2-3,-1 1,0 1,-4 7,-1 2,-5 6,-4 1</inkml:trace>
  <inkml:trace contextRef="#ctx0" brushRef="#br0" timeOffset="694.689">480 707,'34'4,"20"3,11-1,-1-2,-6 0,-9-7,-7-2,-6 0,0 0,-6-4,-3 0,-2 2,0 1,1 2,0 2,-4 1</inkml:trace>
  <inkml:trace contextRef="#ctx0" brushRef="#br0" timeOffset="2166.192">1214 1129,'-4'-6,"-1"0,-1 0,1 0,-1 1,0 0,0 0,0 0,-1 1,0 0,0 0,0 1,0 0,0 0,-1 0,1 1,-1 1,0-1,0 1,1 0,-1 1,0 0,0 0,0 0,0 1,1 1,-1-1,0 1,1 1,-1-1,1 1,0 0,0 1,0 0,0 0,1 0,-1 1,1 0,-1 2,4-5,0 1,0 0,0 0,1 0,-1 0,1 0,0 0,0 1,0-1,0 1,0-1,1 1,0 0,0 0,0-1,0 1,1 0,-1 0,1 0,0 0,0 0,0 0,1 0,-1 0,1 0,0-1,0 1,1 0,-1 0,1-1,-1 1,1-1,1 1,-1-1,0 0,1 0,-1 0,1 0,0 0,0-1,0 1,0-1,0 0,1 0,-1 0,1 0,1 0,10 4,-13-6,0 0,-1 0,1 0,0 0,-1 0,1 1,0-1,-1 1,1-1,0 1,-1 0,1-1,-1 1,0 0,1 0,-1 0,1 0,-1 0,0 1,0-1,0 0,0 0,0 1,0-1,0 1,0-1,0 1,-1-1,1 1,-1 0,1-1,-1 1,0 0,1-1,-1 1,0 0,0-1,0 1,0 0,-1-1,1 2,-104 133,101-132,1-2,0-1,0 1,0-1,1 1,-1 0,1-1,-1 1,1 0,-1 0,1 0,0 0,0 0,0 1,0-1,0 0,1 0,-1 1,1-1,-1 0,1 1,0-1,0 0,0 1,0-1,1 0,-1 1,0-1,1 0,0 1,-1-1,1 0,0 0,0 0,1 1,-1-1,0 0,1-1,-1 1,1 0,-1 0,1-1,0 1,0 0,10 1,0-1,-1 0,1-1,0 0,0-1,-1 0,1-1,0 0,-1-1,1 0,0-1,-1-1,0 1,0-2,0 0,-1 0,3-2,4-1</inkml:trace>
  <inkml:trace contextRef="#ctx0" brushRef="#br0" timeOffset="3564.584">1468 1299,'1'2,"1"0,-1-1,1 1,-1 0,1 0,0-1,0 1,0-1,0 1,0-1,0 0,0 0,0 0,0 0,0 0,1 0,-1-1,0 1,0-1,1 0,-1 1,1-1,-1 0,0 0,2-1,-2 2,19 0,0 1,0-2,-1-1,1-1,0 0,-1-2,17-5,81-4,-117 12,-1 0,0 1,1-1,-1 0,0 0,0 1,0-1,1 0,-1 0,0 1,0-1,0 0,0 0,0 0,0 1,-1-1,1 0,0 0,0 1,0-1,-1 0,1 1,0-1,-1 0,1 1,-1-1,1 0,-1 1,1-1,-1 1,1-1,-1 1,0-1,1 1,-1-1,0 1,1 0,-1-1,0 1,1 0,-1 0,0-1,0 1,0 0,0-1,-123-104,123 103,0 1,0 0,-1-1,1 1,0 0,-1 0,1 0,-1 0,1 0,-1 1,1-1,-1 0,0 1,1-1,-1 1,0 0,1-1,-1 1,0 0,1 0,-1 0,0 0,0 0,1 0,-1 1,0-1,1 1,-1-1,0 1,1 0,-1-1,1 1,-1 0,1 0,-1 0,1 0,0 0,-1 0,1 1,0-1,0 0,0 1,0-1,0 0,0 1,1 0,-1-1,0 1,1-1,-1 1,1 0,-1-1,1 1,-9 23,2 1,0 0,1 0,2 0,1 1,1-1,1 1,1 0,4 18,-3 17,0-63,-1 0,1 1,-1-1,1 0,-1 1,1-1,0 1,-1-1,1 1,0-1,-1 1,1 0,0-1,0 1,-1 0,1 0,0-1,0 1,-1 0,1 0,0 0,0 0,0 0,0 0,-1 0,1 0,0 0,0 1,0-1,-1 0,1 0,0 1,0-1,-1 0,1 1,0-1,-1 1,1-1,0 1,-1-1,1 1,-1 0,1-1,-1 1,1 0,-1-1,1 1,-1 0,0 0,1-1,-1 1,0 0,0 0,0 0,0-1,1 1,-1 0,0 0,0 0,0-1,-1 1,244-249,-229 234,-3 0</inkml:trace>
  <inkml:trace contextRef="#ctx0" brushRef="#br0" timeOffset="3883.337">2287 1074,'-14'33,"-5"26,0 8,4-4,5-6,3-10,9-11,3-8,1-4,-5-6,-3-10,-6-7,-2-4</inkml:trace>
  <inkml:trace contextRef="#ctx0" brushRef="#br0" timeOffset="4136.934">2061 988,'39'15,"26"4,8-6,-5-4,-8-5,-10-2,-13-7,-13-2</inkml:trace>
  <inkml:trace contextRef="#ctx0" brushRef="#br0" timeOffset="6217.741">0 254,'9'-2,"4"-2,0 0,1 0,-1 2,1 0,0 0,0 1,-1 1,1 0,0 1,0 0,-1 1,12 4,-47 4,-140-8,285 9,20 12,-144-23,1 0,0 0,-1 0,1 1,-1-1,1 0,0 0,0 1,-1-1,1 0,0 1,0-1,-1 0,1 1,0-1,0 0,0 1,-1-1,1 1,0-1,0 0,0 1,0-1,0 1,0-1,0 0,0 1,0-1,0 1,0-1,0 0,0 1,0-1,0 0,1 1,-1-1,0 1,0-1,0 0,1 1,-1-1,0 0,0 1,1-1,-1 0,0 0,1 1,-1-1,-41 6,-138-7,143-9,30 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48.105"/>
    </inkml:context>
    <inkml:brush xml:id="br0">
      <inkml:brushProperty name="width" value="0.1" units="cm"/>
      <inkml:brushProperty name="height" value="0.1" units="cm"/>
      <inkml:brushProperty name="ignorePressure" value="1"/>
    </inkml:brush>
  </inkml:definitions>
  <inkml:trace contextRef="#ctx0" brushRef="#br0">197 1,'-4'6,"1"-1,0 1,0 0,1 1,-1-1,1 0,1 1,-1-1,1 1,0-1,1 1,-1 0,1 0,1 3,-2 6,-6 379,-6 85,-50-57,60-390,1-7</inkml:trace>
  <inkml:trace contextRef="#ctx0" brushRef="#br0" timeOffset="364.822">648 396,'-58'702,"75"-591,-16-111,-1 0,1 0,-1 0,1 0,-1 0,1 0,-1 0,0 0,1 0,-1 0,1 0,-1-1,1 1,-1 0,0 0,1 0,-1-1,1 1,-1 0,0 0,1-1,-1 1,0 0,0-1,1 1,-1 0,0-1,0 1,1-1,-1 1,0 0,0-1,0 1,0-1,1 1,-1-1,0 1,0-1,0 1,0 0,0-1,0 1,0-1,0 1,-1-1,1 1,0-1,0 1,0 0,0-1,0 1,-1-1,1 1,0 0,0-1,-1 1,1 0,0-1,-1 1,1 0,0-1,-1 1,1 0,-1 0,1-1,-8-27,-1 0,-2 0,0 1,-2 0,-1 1,-1 0,-1 1,-1 1,-1 1,-12-11,18 18,-1 0,0 1,-1 1,-1 0,0 1,0 1,-2 0,0 1,0 0,0 2,-1 0,-1 1,0 1,0 1,0 0,-1 1,-15-1,28 8,0 0,0 1,0-1,0 1,0 0,1 1,0 0,-1 0,1 0,1 1,-1 0,1 0,0 0,0 1,0 0,1 0,0 0,0 0,1 1,-1-1,1 1,1 0,-1 0,1 0,1 0,-1 0,1 1,0-1,1 0,0 3,-6 16</inkml:trace>
  <inkml:trace contextRef="#ctx0" brushRef="#br0" timeOffset="1301.504">931 932,'3'5,"0"-1,0 1,1-1,0 0,0 0,0 0,0 0,0-1,1 0,-1 0,1 0,0 0,0-1,0 0,1 0,-1 0,0 0,1-1,-1 0,1 0,-1-1,1 0,-1 0,1 0,-1 0,1-1,0 0,-1 0,0 0,1-1,-1 0,0 0,0 0,0-1,0 0,0 1,-1-2,1 1,2-3,0 2,-1-1,0 1,0-1,0 0,-1-1,0 1,0-1,0 0,-1-1,1 1,-2-1,1 0,-1 0,0 0,0 0,-1 0,0-1,0 1,-1-1,0 1,0-1,-1 0,0 1,0-3,-3 7,1 0,-1 0,0 0,0 0,-1 0,1 1,-1 0,1-1,-1 1,0 1,1-1,-1 0,0 1,0 0,0 0,-1 0,1 0,0 1,0-1,0 1,0 0,-1 1,1-1,0 1,0 0,0 0,0 0,0 0,0 1,0-1,0 1,1 0,-1 0,1 1,-3 1,-7 4,0 0,1 1,0 1,0 0,1 1,0 0,1 1,0 0,1 0,0 1,1 1,1-1,0 1,1 0,0 1,1-1,1 1,0 0,1 0,1 1,0-1,1 1,1-1,1 12,0-19,1 0,0-1,0 1,1 0,0-1,0 1,1-1,0 0,0 0,1-1,-1 1,2-1,-1 0,1 0,0-1,0 1,0-1,1-1,0 1,0-1,0 0,0-1,0 0,1 0,0 0,0-1,-1 0,1-1,0 0,0 0,1 0,-1-1,0-1,13 2,0-1,0-1,0-1,0 0,-1-2,1 0,-1-2,0 0,0-1,-1-1,0-1,0-1,-1-1,8-6,26-16,-30 21,0-1,-1-1,-1-1,0-1,-1 0,-1-2,0 0,-2-1,0-1,8-13,-20 25,35-81,-39 87,1 0,-1 0,1 0,-1-1,0 1,0 0,0 0,0 0,0-1,-1 1,1 0,0 0,-1 0,0 0,1-1,-1 1,0 0,0 0,-1 1,1-1,0 0,0 0,-1 0,1 1,-1-1,0 1,1-1,-1 1,0 0,0 0,0 0,0 0,0 0,0 0,0 0,0 0,0 1,0-1,-1 1,1 0,-7 0,1 0,-1 1,0 1,1-1,-1 1,1 1,-1-1,1 2,0-1,0 1,0 0,1 1,0-1,0 2,0-1,0 1,1 0,0 0,0 1,-1 1,-39 62,45-68,1 0,-1 0,0 0,1 0,-1 0,1 0,0 0,0 0,0 0,0 0,0 0,0 0,0 0,1 0,-1 0,1 0,-1 0,1 0,0 0,0-1,0 1,0 0,0 0,0-1,0 1,1-1,-1 1,1-1,-1 1,1-1,-1 0,1 0,0 0,0 0,-1 0,1 0,0 0,0 0,0-1,9 2,0 0,0-1,1 0,-1-1,0 0,0-1,0 0,0-1,0 0,0-1,5-2,7 0,17-6,58-9,-95 19,0 1,0 0,0 1,0-1,0 1,0-1,0 1,-1 0,1 0,0 0,0 0,-1 0,1 1,-1-1,1 1,-1 0,0 0,0 0,0 0,0 0,0 0,0 0,0 1,0-1,-1 1,0-1,1 1,-1 0,0-1,0 1,1 8,0-1,-1 0,0 0,-1 1,0-1,0 1,-1-1,0 0,-1 0,-1 1,1-1,-3 4,-11 77,17-86,0-1,1 1,-1-1,1 0,0 0,0 1,0-2,0 1,1 0,0 0,-1-1,1 1,1-1,-1 0,0 0,1 0,0 0,-1-1,1 1,0-1,0 0,1 0,-1-1,0 1,1-1,-1 0,1 0,-1 0,1-1,-1 0,1 0,-1 0,1 0,-1-1,1 1,-1-1,1 0,-1-1,1 1,-1-1,0 0,0 0,0 0,0 0,2-2,24-14,-1 0,0-3,-1 0,-1-1,11-15,-24 25,-1 2,-1 0,0 0,-1-1,0-1,-1 0,0-1,-1 1,-1-2,0 1,0-1,-2-1,1 1,-2-1,0 0,-1 0,0-1,-2 1,1-7,-3 19,0 0,0 0,0-1,-1 1,1 0,-1 0,0 0,0 0,0 0,0 0,0 0,-1 0,0 0,1 0,-1 1,0-1,0 1,-1-1,1 1,0 0,-1 0,1 0,-1 0,0 0,0 1,1-1,-1 1,0 0,0 0,0 0,-1 0,1 0,0 1,0-1,0 1,-1 0,1 0,0 0,0 0,0 1,-1-1,1 1,0 0,0 0,0 0,-2 1,-8 8,0 1,1 0,1 1,0 0,0 1,1 0,1 1,0 0,1 0,0 1,1 0,1 1,1-1,0 1,1 0,0 0,2 0,0 1,0-1,2 1,0-1,-1-5,1 0,1 0,0-1,0 1,1 0,0-1,1 1,0-1,1 0,0 0,1 0,0-1,0 1,1-1,0-1,1 1,0-1,0 0,0 0,1-1,1 0,-1-1,1 1,5 1,83 26,-69-30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373"/>
    </inkml:context>
    <inkml:brush xml:id="br0">
      <inkml:brushProperty name="width" value="0.1" units="cm"/>
      <inkml:brushProperty name="height" value="0.1" units="cm"/>
      <inkml:brushProperty name="ignorePressure" value="1"/>
    </inkml:brush>
  </inkml:definitions>
  <inkml:trace contextRef="#ctx0" brushRef="#br0">0 277,'83'-19,"1"4,0 3,1 4,0 4,62 5,-37 16,-110-17,0-1,-1 1,1-1,0 1,0-1,0 1,0-1,-1 1,1-1,0 1,0-1,0 1,0-1,0 1,0-1,0 1,0-1,1 1,-1-1,0 1,0-1,0 1,0-1,1 1,-1 0,0-1,1 1,-1-1,0 1,1 0,-1-1,0 1,1 0,-1-1,1 1,-1 0,0-1,1 1,-1 0,1 0,-1 0,1-1,-1 1,1 0,-1 0,1 0,-1 0,1 0,-1 0,1 0,-1 0,1 0,0 0,-1 0,1 1,-1-1,0 0,1 0,-1 0,1 1,-1-1,1 0,-35-32,30 29,-64-47,48 37,1-1,0-1,1-1,0 0,2-1,-13-16,22 22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996"/>
    </inkml:context>
    <inkml:brush xml:id="br0">
      <inkml:brushProperty name="width" value="0.1" units="cm"/>
      <inkml:brushProperty name="height" value="0.1" units="cm"/>
      <inkml:brushProperty name="ignorePressure" value="1"/>
    </inkml:brush>
  </inkml:definitions>
  <inkml:trace contextRef="#ctx0" brushRef="#br0">0 28,'73'1,"178"-13,-95-5,-136 21,-8 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207"/>
    </inkml:context>
    <inkml:brush xml:id="br0">
      <inkml:brushProperty name="width" value="0.1" units="cm"/>
      <inkml:brushProperty name="height" value="0.1" units="cm"/>
      <inkml:brushProperty name="ignorePressure" value="1"/>
    </inkml:brush>
  </inkml:definitions>
  <inkml:trace contextRef="#ctx0" brushRef="#br0">1 0,'38'10,"23"3,10-1,-2-2,-8-8,-9-5,-10 0,-6-2,-9 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773"/>
    </inkml:context>
    <inkml:brush xml:id="br0">
      <inkml:brushProperty name="width" value="0.1" units="cm"/>
      <inkml:brushProperty name="height" value="0.1" units="cm"/>
      <inkml:brushProperty name="ignorePressure" value="1"/>
    </inkml:brush>
  </inkml:definitions>
  <inkml:trace contextRef="#ctx0" brushRef="#br0">1 1,'47'423,"-47"-419,0 1,1 0,-1 0,1-1,0 1,1 0,-1-1,1 1,0-1,0 0,0 1,1-1,-1 0,1 0,0-1,0 1,1-1,-1 1,1-1,-1 0,1 0,0-1,0 1,0-1,1 0,-1 0,1 0,-1-1,1 1,-1-1,1 0,0 0,-1-1,1 0,0 1,0-2,0 1,-1 0,1-1,0 0,0 0,10-8,-1 0,0 0,0-1,-1-1,0 0,-1-1,-1-1,0 0,5-7,6-6,-12 13,-9 11,0-1,1 0,-1 1,1-1,-1 1,1 0,0-1,-1 1,1 0,1 0,-1 0,0 0,0 0,1 1,-1-1,1 1,-1-1,1 1,0 0,-1 0,1 0,0 0,0 1,0-1,-1 1,1 0,0 0,0 0,0 0,0 0,0 0,0 1,2 0,52 58,-51-51,0 0,1 0,0-1,1 1,-1-2,2 1,-1-1,1 0,-1-1,2 0,7 3,-9-5,0 0,0-1,0 0,1-1,-1 0,0 0,1-1,-1 0,0-1,1 1,-1-2,0 1,0-1,0 0,0-1,0 0,0 0,-1-1,1 1,-1-2,0 1,0-1,-1 0,1-1,-1 1,3-5,69-108,-76 114,0-1,0 0,0 0,0 0,-1 0,0-1,0 1,0 0,-1 0,0-1,0 1,0 0,-1-1,1 1,-1 0,0 0,-1 0,1-1,-1 1,0 1,-1-1,1 0,-1 1,-2-4,-12-10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6.183"/>
    </inkml:context>
    <inkml:brush xml:id="br0">
      <inkml:brushProperty name="width" value="0.1" units="cm"/>
      <inkml:brushProperty name="height" value="0.1" units="cm"/>
      <inkml:brushProperty name="ignorePressure" value="1"/>
    </inkml:brush>
  </inkml:definitions>
  <inkml:trace contextRef="#ctx0" brushRef="#br0">0 192,'17'0,"365"17,-355-13,134 3,-160-7,-1-1,1 0,-1 0,1 1,-1-1,1 0,-1 0,0 0,1 0,-1 0,0 0,0 0,0 0,0 1,0-1,0 0,0 0,0 0,0 0,0 0,0 0,0 0,-1 0,1 0,0 0,-1 0,1 0,-1 1,1-1,-1 0,1 0,-1 1,0-1,1 0,-1 1,0-1,1 0,-1 1,0-1,0 1,0-1,0 1,1 0,-1-1,0 1,0 0,0-1,0 1,0 0,0 0,0 0,0 0,-1-1,-23-17,16 12,0 1,0-2,0 1,1-1,0 0,0-1,1 0,0 0,1-1,-1 0,2 0,-1 0,1-1,0 1,1-1,-1-4,1-10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0.088"/>
    </inkml:context>
    <inkml:brush xml:id="br0">
      <inkml:brushProperty name="width" value="0.1" units="cm"/>
      <inkml:brushProperty name="height" value="0.1" units="cm"/>
      <inkml:brushProperty name="ignorePressure" value="1"/>
    </inkml:brush>
  </inkml:definitions>
  <inkml:trace contextRef="#ctx0" brushRef="#br0">141 58,'-11'40,"-17"198,-36 285,48-359,15-165,1 1,0-1,-1 1,1 0,0-1,-1 1,1 0,-1-1,1 1,-1 0,1 0,-1-1,1 1,-1 0,1 0,-1 0,1 0,-1 0,1 0,-1 0,1 0,-1 0,1 0,-1 0,1 0,-1 0,1 0,-1 0,1 1,-1-1,1 0,-1 0,1 1,-1-1,1 0,0 0,-1 1,1-1,-1 1,1-1,-2-18</inkml:trace>
  <inkml:trace contextRef="#ctx0" brushRef="#br0" timeOffset="256">85 30,'43'-5,"34"-1,13 0,-4 1,-12 1,-13 2,-13 1,-10 0,-5 1,-5 0,-2 1,-5 4,-2 2,-3 4,-6 0</inkml:trace>
  <inkml:trace contextRef="#ctx0" brushRef="#br0" timeOffset="440.459">114 538,'38'-10,"27"-2,8-1,-4 4,-14 2</inkml:trace>
  <inkml:trace contextRef="#ctx0" brushRef="#br0" timeOffset="1868.224">791 962,'-12'-5,"-1"1,0 0,0 1,0 1,0 0,0 1,0 0,0 1,-1 0,1 1,0 1,0 0,0 1,0 0,1 1,-2 1,13-5,0 0,0 1,0-1,-1 0,1 1,0-1,0 1,0-1,0 1,0 0,0-1,0 1,0 0,0 0,1 0,-1-1,0 1,0 0,1 0,-1 0,1 0,-1 0,1 1,-1-1,1 0,-1 0,1 0,0 0,0 0,0 1,0-1,0 0,0 0,0 0,0 0,0 1,0-1,0 0,1 0,-1 0,1 0,-1 0,1 0,0 1,43 33,-25-23,-17-10,0-1,0 1,-1 0,1-1,0 1,-1 0,1 0,-1 0,1 0,-1 1,0-1,0 0,0 1,0-1,-1 0,1 1,-1-1,1 1,-1-1,0 1,0-1,0 1,0-1,0 1,-1-1,1 1,-1-1,1 1,-1-1,0 0,0 1,0-1,-1 0,1 0,0 1,-64 64,47-57,0 2,1 0,0 1,1 0,1 2,0-1,1 2,-3 5,16-20,0 0,1 0,-1 1,1-1,-1 0,1 1,0-1,0 1,-1-1,1 0,0 1,0-1,0 1,1-1,-1 0,0 1,0-1,1 0,-1 1,1-1,-1 0,1 1,0-1,-1 0,1 0,0 0,0 0,0 1,0-1,0-1,0 1,0 0,0 0,0 0,1 0,-1-1,0 1,0-1,1 1,-1-1,0 1,1-1,-1 0,1 1,64 13,19-28,-60 8</inkml:trace>
  <inkml:trace contextRef="#ctx0" brushRef="#br0" timeOffset="2834.2">1016 1215,'20'-8,"0"0,0 0,0 2,1 1,0 1,0 0,1 2,-1 0,0 1,1 1,3 2,86 9,-112-10,0-1,1 0,-1 1,1-1,-1 0,0 0,1 0,-1 0,0 0,1 0,-1 0,0 0,0 0,1 0,-1 0,0 0,1 0,-1 0,1-1,-1 1,0 0,1 0,-1-1,0 1,1 0,-1-1,1 1,-1-1,1 1,-1-1,1 1,0-1,-1 1,1-1,-1 1,1-1,0 0,0 1,-1-1,1 0,0 1,0-1,0 0,-1 1,1-1,0 0,0 1,0-1,0 0,0 1,1-1,-1 0,0 1,0-1,0 0,1 1,-1-1,0 1,0-1,1 0,-1 1,1-1,-1 1,1-1,-1 1,0-1,1 1,0-1,-1 1,1 0,-108-71,106 70,1 1,-1-1,0 0,0 0,0 1,0-1,0 1,0-1,0 1,0-1,0 1,0 0,-1-1,1 1,0 0,0 0,0 0,0 0,-1 0,1 0,0 0,0 0,0 0,0 1,0-1,0 0,0 1,-1-1,1 1,0-1,0 1,0 0,1-1,-1 1,0 0,0 0,0 0,0-1,1 1,-1 0,0 0,1 0,-1 0,1 0,-1 0,1 0,-1 1,1-1,0 0,0 0,-1 0,1 0,0 0,0 1,0-1,0 0,1 0,-1 1,2 72,27 102,-30-175,1 0,-1 0,1 0,0-1,-1 1,1 0,0 0,0 0,-1 0,1 0,0-1,0 1,0 0,0 0,0 0,1 0,-1 0,0 0,0-1,0 1,1 0,-1 0,0 0,1 0,-1-1,1 1,-1 0,1 0,-1-1,1 1,0-1,-1 1,1 0,0-1,0 1,-1-1,1 1,0-1,0 0,-1 1,1-1,0 0,0 0,0 1,0-1,0 0,0 0,-1 0,1 0,0 0,0 0,0 0,0 0,0-1,0 1,-1 0,1 0,0-1,0 1,0-1,-1 1,1-1,0 1,0-1,-1 1,1-1,0 1,-1-1,1 0,60-96,-52 78,1 1,1 1,1 0,0 0,1 1,1 1,1-1,-1 5</inkml:trace>
  <inkml:trace contextRef="#ctx0" brushRef="#br0" timeOffset="3123.734">1722 1018,'0'34,"-5"25,-1 7,0-2,1-8,1-8,2-8,1-10</inkml:trace>
  <inkml:trace contextRef="#ctx0" brushRef="#br0" timeOffset="3366.797">1553 962,'33'14,"26"5,8-1,-3-8,-8-6,-8-3,-13-3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04.830"/>
    </inkml:context>
    <inkml:brush xml:id="br0">
      <inkml:brushProperty name="width" value="0.1" units="cm"/>
      <inkml:brushProperty name="height" value="0.1" units="cm"/>
      <inkml:brushProperty name="ignorePressure" value="1"/>
    </inkml:brush>
  </inkml:definitions>
  <inkml:trace contextRef="#ctx0" brushRef="#br0">1 645,'14'-9,"10"1,5 2,3 3,1 1,-1 1,0 1,-2 0,0 0,-2 1,-4-6,-2-1,0 0,1 1,-3 2</inkml:trace>
  <inkml:trace contextRef="#ctx0" brushRef="#br0" timeOffset="268.991">85 899,'34'-9,"15"-4,0 1</inkml:trace>
  <inkml:trace contextRef="#ctx0" brushRef="#br0" timeOffset="835.11">565 1012,'18'-63,"4"1,1 1,32-56,-46 98,1 0,1 0,0 1,2 0,0 1,1 0,0 1,1 1,1 1,1 0,0 1,5-3,-20 15,-1 0,0 0,1 0,-1 1,1-1,-1 0,1 1,0-1,-1 1,1 0,0-1,-1 1,1 0,0 0,-1 0,1 0,0 0,-1 1,1-1,0 0,-1 1,1-1,-1 1,1 0,-1-1,1 1,-1 0,1 0,-1 0,0 0,1 0,-1 0,0 1,0-1,0 0,0 0,0 1,0-1,0 1,0-1,-1 1,1-1,-1 1,1 0,-1-1,1 1,-1 0,0 0,8 87,-8-87,16 99,-15-98,0-1,0 0,0 1,0-1,1 0,-1 0,0 1,1-1,-1 0,1-1,0 1,0 0,0 0,0-1,0 1,0-1,0 0,1 1,-1-1,0 0,1 0,-1-1,0 1,1 0,-1-1,1 0,0 1,-1-1,1 0,-1 0,1 0,-1-1,1 1,-1-1,1 1,-1-1,1 0,-1 0,13-6,-1 0,0-1,-1 0,0-1,0 0,-1-1,0-1,6-7,47-38,-55 49,-10 6,1-1,0 1,0-1,0 1,0 0,0-1,0 1,0 0,1 0,-1 0,0 0,1 0,-1 0,1 0,-1 0,1 1,-1-1,1 0,-1 1,1-1,0 1,-1 0,1 0,0-1,-1 1,1 0,0 0,0 1,-1-1,1 0,0 1,-1-1,1 0,-1 1,1 0,-1-1,1 1,-1 0,1 0,-1 0,1 0,-1 0,0 0,0 0,0 1,1 0,0 7,-1 0,0 0,0 0,-1 0,0 1,0-1,-1 0,-1 0,0 0,0 0,0 0,-1 0,-7 35,-16 55,20-80</inkml:trace>
  <inkml:trace contextRef="#ctx0" brushRef="#br0" timeOffset="1350.125">1807 561,'-48'32,"3"1,0 2,3 3,1 1,-8 11,47-47,-3 1,1-1,0 1,0 0,0 0,0 0,1 1,-1-1,1 1,0 0,1 0,-1 0,1 0,0 0,0 0,1 1,-1-1,1 1,1-1,-1 1,1-1,0 1,0 0,0 2,4-5,0-1,1 0,-1 1,0-2,0 1,1 0,-1-1,1 0,0 0,-1-1,1 1,0-1,-1 0,1 0,0 0,-1-1,1 1,0-1,-1 0,1-1,-1 1,0-1,1 0,-1 0,0 0,3-3,11-4,1-1,-2-1,1 0,-2-2,0 0,0-1,-1 0,5-8,-19 21,-1 0,1 0,-1 0,1 0,0 0,-1 0,1 0,0 0,0 0,0 1,0-1,0 0,0 1,0-1,0 0,0 1,0-1,0 1,0-1,0 1,0 0,0 0,1-1,-1 1,0 0,0 0,0 0,0 0,1 0,-1 0,0 1,0-1,0 0,0 1,0-1,1 1,-1-1,0 1,0-1,0 1,0 0,0-1,-1 1,1 0,0 0,0 0,0-1,-1 1,1 0,0 0,-1 0,1 1,5 13,-1-1,0 2,-1-1,-1 0,0 1,-1 0,-1-1,0 1,-2 7,5 44,6-6,-2 0,-4 0,-2 1,-3 0,-2-1,-3 0,-3 0,-3 0,-2-1,-21 55,23-83,-36 57,48-88,-1-1,0 1,0-1,1 1,-1-1,0 1,0-1,0 1,0-1,0 0,0 1,0-1,0 0,1 0,-1 0,0 1,0-1,0 0,0 0,0-1,0 1,0 0,0 0,0 0,0-1,0 1,0 0,0-1,0 1,0-1,1 1,-1-1,0 0,0 1,1-1,-1 0,0 1,1-1,-1 0,0 0,1 0,-1 1,1-1,0 0,-1 0,1 0,-1-1,-17-45,-33-269,40 126,11 157</inkml:trace>
  <inkml:trace contextRef="#ctx0" brushRef="#br0" timeOffset="1750.835">1553 392,'24'-16,"1"1,1 1,0 1,0 2,1 1,1 0,0 2,0 2,2 0,174 0,-261-43,41 35,0 0,1-1,0-1,1-1,1 0,0 0,1-2,2 1,-1-1,-5-18,8 13</inkml:trace>
  <inkml:trace contextRef="#ctx0" brushRef="#br0" timeOffset="2866.79">368 899,'-5'0,"-6"0,-6 0,-1-4,-1-3,-3 1,-2 2,-2 0,-1 2,-1 1,-1 0,5 6,2 2,4-6,6-2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0.404"/>
    </inkml:context>
    <inkml:brush xml:id="br0">
      <inkml:brushProperty name="width" value="0.1" units="cm"/>
      <inkml:brushProperty name="height" value="0.1" units="cm"/>
      <inkml:brushProperty name="ignorePressure" value="1"/>
    </inkml:brush>
  </inkml:definitions>
  <inkml:trace contextRef="#ctx0" brushRef="#br0">311 160,'0'706,"22"-540,-27-149</inkml:trace>
  <inkml:trace contextRef="#ctx0" brushRef="#br0" timeOffset="251.889">1 697,'38'-5,"27"-6,12-2,3-2,-8-5,-11 2,-6-1,-8-3,-7 4,-6-1,-3-2,-3 3,0 0,-2-3,1-1,-5-3,-1-1,-4 3</inkml:trace>
  <inkml:trace contextRef="#ctx0" brushRef="#br0" timeOffset="584.105">903 217,'-20'91,"5"0,3 1,1 79,17-83,-6-85,1-1,-1 1,1-1,0 1,0-1,0 1,0-1,0 1,0-1,1 0,-1 0,1 1,-1-1,1 0,0 0,0-1,0 1,0 0,0-1,0 1,0-1,1 0,-1 1,0-1,1 0,-1-1,1 1,0 0,-1-1,3 1,86-22,11-1,-98 22,-1 0,1 0,-1 1,1-1,-1 1,1 0,-1 0,1 1,-1-1,0 1,0-1,0 1,0 0,0 0,0 1,0-1,-1 0,1 1,-1 0,0 0,1-1,-1 1,-1 0,1 1,0-1,-1 0,1 1,4 13,-5-15,-1 0,0 1,1-1,0 0,-1 1,1-1,0 0,0 0,1 0,-1 0,0 0,0 0,1 0,0 0,-1 0,1-1,0 1,0-1,-1 1,1-1,0 0,1 0,-1 1,0-2,0 1,0 0,1 0,-1-1,0 1,1-1,-1 0,12-2</inkml:trace>
  <inkml:trace contextRef="#ctx0" brushRef="#br0" timeOffset="1199.756">1693 556,'-26'21,"1"2,1 1,1 1,1 1,1 0,2 2,0 0,2 2,-6 16,21-44,1 0,-1 0,1 0,0 0,0 0,0 1,0-1,0 0,0 1,1-1,-1 1,1-1,-1 1,1-1,0 0,0 1,0-1,1 1,-1-1,0 1,1-1,0 1,0-1,-1 0,1 1,1-1,-1 0,0 0,0 0,1 0,-1 0,1 0,0 0,0 0,-1 0,1-1,0 1,0-1,1 0,-1 0,0 1,0-1,1 0,-1-1,0 1,1 0,-1-1,1 1,12-4,-1 0,1-1,-1 0,0-1,0-1,0 0,-1-1,0-1,0 0,-1 0,0-1,-1-1,1-1,15-9,114-82,-139 102,0-1,0 1,0-1,1 1,-1 0,0 0,0 0,0 0,0 0,1 1,-1-1,0 0,0 1,0 0,0 0,0-1,0 1,0 0,0 1,0-1,-1 0,1 0,0 1,-1-1,1 1,-1-1,1 1,-1 0,0 0,0 0,1-1,-1 1,-1 0,1 0,0 0,0 1,-1-1,1 0,-1 0,0 0,0 0,0 1,0-1,0 0,0 0,0 0,-1 0,1 1,13 43,-11-43,-1 0,1 0,0 0,0 0,0-1,1 1,-1-1,1 0,-1 0,1 1,0-2,0 1,0 0,0 0,0-1,0 0,0 0,0 0,1 0,-1 0,0 0,1-1,-1 0,0 0,1 0,-1 0,0 0,1 0,-1-1,0 0,1 0,-1 0,0 0,1-1,5-2,-1 0,1-1,-1 0,-1 0,1-1,-1 0,0 0,0-1,-1 0,0 0,5-8,23-37,-2-1,-2-2,-3-1,-2-1,-3-1,-2-1,-3-1,2-24,14-109,-33 191,1 1,0 0,-1-1,1 1,-1-1,0 1,1 0,-1-1,0 1,0-1,0 1,0-1,0 1,0-1,0 1,-1-1,1 1,-1-1,1 1,-1-1,1 1,-1 0,0-1,1 1,-1 0,0 0,0 0,0-1,0 1,0 0,0 0,-1 0,1 1,0-1,0 0,-1 0,1 1,0-1,-1 0,1 1,-1 0,1-1,-1 1,1 0,-1 0,1 0,-1-1,1 2,-1-1,1 0,-2 0,-6 10,1-1,0 1,0 1,1-1,1 1,0 1,0-1,1 1,1 0,0 0,-2 11,-30 201,33-197,1-1,1 1,2 0,1 0,1-1,1 1,1-1,1 0,2 0,1-1,0 0,2 0,1-1,1-1,1 0,9 11,-20-29,-4-3</inkml:trace>
  <inkml:trace contextRef="#ctx0" brushRef="#br0" timeOffset="1365.333">1863 359,'38'-5,"37"-2,15 1,-2 1,-8 6,-12 4,-12 0,-17-1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8.168"/>
    </inkml:context>
    <inkml:brush xml:id="br0">
      <inkml:brushProperty name="width" value="0.1" units="cm"/>
      <inkml:brushProperty name="height" value="0.1" units="cm"/>
      <inkml:brushProperty name="ignorePressure" value="1"/>
    </inkml:brush>
  </inkml:definitions>
  <inkml:trace contextRef="#ctx0" brushRef="#br0">70 1,'18'211,"-7"187,-12-377,-1 1,0 0,-2-1,0 0,-2 0,0 0,-1-1,-1 1,-1-2,-6 11,-18 8,32-42,2-4</inkml:trace>
  <inkml:trace contextRef="#ctx0" brushRef="#br0" timeOffset="315.095">437 254,'-280'219,"277"-217,0 0,1 0,-1 0,1 0,-1 0,1 0,0 1,0-1,0 1,0-1,0 1,1 0,-1 0,1 0,0 0,0 0,0 0,0 0,0 0,1 0,-1 0,1 0,0 1,0-1,0 0,0 0,1 1,-1-1,1 0,0 0,0 0,0 0,0 0,1 0,-1 0,1 0,151 77,-145-74,-1 0,1 0,-1 0,-1 1,1 1,-1-1,-1 1,1 0,-1 0,-1 0,0 1,0 0,0 0,-1 0,2 9,0 5</inkml:trace>
  <inkml:trace contextRef="#ctx0" brushRef="#br0" timeOffset="734.741">521 959,'49'-95,"-4"-3,13-48,-27 67,-17 42,-11 64,-4 10,9 106,-7-138,0-1,0 0,1 0,0 0,0 0,0 0,0 0,1 0,-1-1,1 1,0-1,0 0,0 1,1-1,-1-1,1 1,-1-1,1 1,0-1,0 0,0 0,0-1,1 1,-1-1,0 0,1 0,-1 0,0-1,1 1,0-1,4-2,1 1,-1-1,1-1,-1 0,0 0,1-1,-2 0,1 0,0-1,-1 0,0-1,0 0,-1 0,0-1,0 0,0 0,-1 0,0-1,0 0,-1 0,0-1,0 1,-1-1,0 0,-1 0,0-1,0 1,-1-1,-1 1,1-2,3-46,-5 33</inkml:trace>
  <inkml:trace contextRef="#ctx0" brushRef="#br0" timeOffset="1049.481">1339 508,'-12'15,"1"0,0 0,1 1,1 1,0 0,2 0,0 0,0 1,2 0,0 0,1 3,3-18,1 0,-1 0,1 0,0 0,0 0,0 0,0 0,0 0,1 0,-1 0,1 0,0 0,0 0,0-1,0 1,1 0,-1 0,1-1,-1 1,1-1,0 1,0-1,0 0,1 0,-1 0,0 0,1 0,-1 0,1-1,0 1,-1-1,1 0,0 0,0 0,0 0,0 0,0-1,0 1,0-1,0 0,0 0,0 0,0 0,0 0,0-1,0 1,2-2,6 0,1-1,-1-1,-1 0,1-1,0 0,-1 0,0-1,0 0,-1-1,0 0,0-1,-1 0,1 0,-2 0,1-1,-1-1,-1 1,0-1,0 0,-1 0,0-1,0 0,-1 0,-1 0,1-3,-4 10,1 0,-1 1,0-1,0 0,0 0,-1 0,1 0,-1 0,0 1,0-1,0 0,0 1,-1-1,1 1,-1-1,0 1,0 0,-1 0,1-1,-1 2,1-1,-1 0,0 0,0 1,0 0,0-1,0 1,-1 1,-1-2,-110-19,90 23</inkml:trace>
  <inkml:trace contextRef="#ctx0" brushRef="#br0" timeOffset="1537.12">1706 565,'-3'3,"0"0,0 0,1 0,-1 1,1-1,0 1,0-1,0 1,1 0,-1 0,1 0,0 0,0 0,0 0,0 0,1 0,0 1,0-1,0 0,0 0,1 0,-1 0,1 1,0-1,1 0,-1-1,1 1,-1 0,1 0,0 0,0-1,1 1,-1-1,1 0,0 0,0 0,0 0,0 0,0-1,1 1,-1-1,1 0,-1 0,1 0,0-1,0 1,0-1,0 0,0 0,1 0,3-1,1 0,0-1,0 0,-1-1,1 0,-1 0,1-1,-1 0,0 0,0-1,-1 0,1-1,-1 0,3-2,-5 5,-1 0,1 0,0 0,-1 0,1 1,0 0,0 0,0 0,0 0,0 1,0 0,1 0,-1 0,0 1,0 0,0 0,0 0,-1 0,1 1,0 0,0 0,2 1,41 11,-41-13,0 0,0 0,0 0,0-1,1 0,-1-1,0 0,0 0,0 0,0-1,0 0,0 0,0-1,0 1,-1-2,1 1,-1-1,0 0,0 0,-1-1,1 1,-1-1,0 0,0-1,-1 1,1-1,-1 0,0 0,-1-1,0 1,0-1,0 0,-1 1,0-1,2-8,-1-42,-4 32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6.886"/>
    </inkml:context>
    <inkml:brush xml:id="br0">
      <inkml:brushProperty name="width" value="0.1" units="cm"/>
      <inkml:brushProperty name="height" value="0.1" units="cm"/>
      <inkml:brushProperty name="ignorePressure" value="1"/>
    </inkml:brush>
  </inkml:definitions>
  <inkml:trace contextRef="#ctx0" brushRef="#br0">31 0,'1'1,"0"0,0 0,1 1,-1-1,0 0,-1 0,1 0,0 1,0-1,0 0,-1 1,1-1,-1 1,1-1,-1 1,0-1,1 1,-1-1,0 1,0-1,0 1,0 0,0-1,-1 1,1-1,0 1,-1-1,1 1,-1-1,1 0,-1 1,0-1,0 1,-1 10,-33 269,34-261,0 1,2 0,0 0,1 0,1 0,1-1,1 1,1-1,1-1,1 1,0-1,1 0,1-1,1 0,8 10,-17-26,-1-1,1 1,-1 0,1-1,0 1,0-1,0 1,0-1,0 0,0 0,0 0,1 0,-1 0,0-1,0 1,1-1,-1 1,0-1,1 0,-1 0,1 0,-1 0,0 0,1-1,-1 1,0-1,1 1,-1-1,0 0,0 0,0 0,0 0,0 0,0-1,0 1,0-1,0 1,1-2,65-69,-34 19,-1-1,-4-1,-1-1,-3-2,4-19,2-2,-25 67,-1 0,-1 0,0-1,-1 0,0 0,-1 1,0-2,-1 1,0-4,-18 34,-15 150,29-145,1-1,1 1,1 0,1-1,0 1,2-1,1 0,1 3,-3-16,0 0,0-1,1 1,0 0,1-1,0 0,0 0,1 0,-1 0,1-1,1 0,-1 0,1 0,0 0,1-1,-1 0,1-1,0 1,0-1,1-1,-1 1,7 1,-5-3,0 0,-1-1,1 0,0 0,0-1,-1 0,1-1,0 0,0 0,-1-1,1 0,-1 0,1-1,-1 0,0-1,0 0,0 0,-1 0,0-1,0 0,0-1,0 0,-1 0,0 0,0-1,0 1,0-3,3 1,-1-1,0 0,0 0,-1-1,0 0,0-1,-1 1,-1-1,0 0,0-1,-1 1,-1-1,0 0,0 0,-1 0,-1 0,0 0,-1 0,0-1,-1 1,-1-9,-22-15,12 31</inkml:trace>
  <inkml:trace contextRef="#ctx0" brushRef="#br0" timeOffset="581.032">1104 395,'12'-2,"1"-1,-1-1,0 1,0-2,0 0,-1 0,0-1,0-1,0 0,-1 0,0-1,0 0,-1-1,0 0,-1 0,4-6,-10 11,0 0,-1 1,0-1,1 0,-1 0,-1 0,1 0,-1 0,1 0,-1 0,0 0,-1 0,1 0,-1 0,0 0,0 0,0 1,0-1,0 0,-1 0,0 1,0-1,0 1,0 0,-1-1,1 1,-1 0,1 0,-1 1,0-1,-1 0,1 1,0 0,-1 0,1 0,-1 0,1 1,-1-1,0 1,0 0,0 0,0 0,1 0,-1 1,0 0,0 0,0 0,0 0,0 0,0 1,0 0,0 0,0 0,0 0,0 1,-2 1,-5 3,0 1,1 0,-1 0,2 1,-1 1,1-1,1 1,0 1,0 0,1 0,0 0,0 1,1 0,1 1,0-1,0 1,2 0,-1 0,1 0,1 0,0 1,1-1,0 1,1-1,0 1,1-1,1 1,-1-7,0 1,0-1,1 0,0 0,0 0,1 0,-1 0,1 0,1-1,-1 1,1-1,0 0,0 0,0 0,1-1,0 1,0-1,0 0,0-1,1 1,-1-1,1 0,0-1,0 1,0-1,0 0,0 0,4-1,8 4,0-2,0-1,0 0,1-1,-1-1,1-1,-1 0,0-2,10-2,30-7,-34 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2.342"/>
    </inkml:context>
    <inkml:brush xml:id="br0">
      <inkml:brushProperty name="width" value="0.1" units="cm"/>
      <inkml:brushProperty name="height" value="0.1" units="cm"/>
      <inkml:brushProperty name="ignorePressure" value="1"/>
    </inkml:brush>
  </inkml:definitions>
  <inkml:trace contextRef="#ctx0" brushRef="#br0">311 0,'0'43,"0"48,-5 18,-1 0,-1-8,2-18,2-13,1-13,1-12,0-8,1-7,0-2,1-2,-1-6</inkml:trace>
  <inkml:trace contextRef="#ctx0" brushRef="#br0" timeOffset="3849.394">1 423,'9'0,"14"0,6 0,4 0,1 0,0 0,-2 0,-1 0,-1 0,-1 4,0 3,-1-1,0-1,-5-6,-7-3</inkml:trace>
  <inkml:trace contextRef="#ctx0" brushRef="#br0" timeOffset="4343.745">593 0,'13'87,"-4"1,-4 0,-3 24,-2-80,17 188,-15-203,21 64,-22-79,0 0,0-1,0 1,1 0,-1 0,0-1,1 1,-1-1,1 0,0 1,-1-1,1 0,0 0,0 0,0 0,0 0,0 0,0 0,0-1,0 1,0-1,0 0,1 0,-1 1,0-1,0 0,0-1,0 1,0 0,0-1,1 1,-1-1,0 0,0 1,0-1,0 0,12-6,-1-1,0 0,0-1,-1 0,0 0,0-2,-1 1,9-12,50-43,-69 63,0 1,0 0,0 0,1 0,-1-1,0 1,0 1,1-1,-1 0,1 0,-1 0,1 1,-1-1,1 1,0-1,-1 1,1 0,-1 0,1-1,0 1,-1 0,1 0,0 1,-1-1,1 0,0 0,-1 1,1-1,-1 1,1 0,-1-1,1 1,-1 0,1 0,-1 0,0 0,1 0,-1 0,0 0,0 0,0 1,0-1,0 0,0 1,0-1,-1 1,1-1,0 1,-1-1,1 1,-1-1,1 1,-1 0,0-1,0 1,0 0,0-1,0 3,2 24,-3-23,0-1,1 0,-1 0,1 0,0 0,0 0,0 0,1 1,-1-1,1 0,0 0,0 0,1 0,-1 0,1-1,0 1,0 0,0-1,0 1,1-1,0 0,-1 1,1-1,0-1,0 1,1 0,-1-1,0 0,1 1,1-1,9-3</inkml:trace>
  <inkml:trace contextRef="#ctx0" brushRef="#br0" timeOffset="4666.985">1355 564,'19'-5,"0"-1,-1 0,1-2,-2 0,1-1,-1-1,-1 0,0-1,0-1,-1-1,0 0,1-4,-14 16,0-1,0 1,0-1,-1 1,1-1,-1 0,1 0,-1 1,0-1,0 0,0 0,0 0,0 0,0-1,0 1,-1 0,1 0,-1-1,1 1,-1 0,0 0,0-1,0 1,0 0,0 0,-1-1,1 1,-1 0,0 0,1-1,-1 1,0 0,0 0,0 0,-1 0,1 0,0 1,-1-1,1 0,-1 0,1 1,-1-1,0 1,0 0,0-1,0 1,0 0,0 0,0 0,0 0,0 1,-1-1,1 1,0-1,0 1,-1 0,0 0,-12 0,0 1,0 0,0 2,0 0,0 0,1 1,-1 1,1 1,0 0,0 1,-2 0,1 1,0 1,0 0,1 2,1-1,-1 1,2 1,-1 1,2-1,0 2,0 0,1 0,1 1,0 0,1 0,1 1,0 0,2 0,-2 7,6-17,0 0,1 0,0 0,0 0,0 0,1 0,0 0,0 0,1 0,-1 0,1-1,1 1,-1 0,1-1,0 0,0 0,0 0,1 0,0 0,0-1,0 1,0-1,1 0,1 1,5 3,0 0,0-1,1 0,0 0,1-2,-1 1,1-2,0 1,0-2,5 1,-14-3,46 9,1-1,0-3,0-2,50-3,-61-5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2.655"/>
    </inkml:context>
    <inkml:brush xml:id="br0">
      <inkml:brushProperty name="width" value="0.1" units="cm"/>
      <inkml:brushProperty name="height" value="0.1" units="cm"/>
      <inkml:brushProperty name="ignorePressure" value="1"/>
    </inkml:brush>
  </inkml:definitions>
  <inkml:trace contextRef="#ctx0" brushRef="#br0">1 311,'54'-24,"-1"-3,-1-1,39-30,-70 44,171-135,-167 138,-24 45,-36 226,19 140,-12-93,23-291,1 0,-2-1,0 1,-1-1,0 0,-1-1,-1 0,0 0,-1-1,0 0,-1-1,-2 1,8-7,0-2,0 1,-1 0,1-1,-1 0,0 0,0-1,0 0,-1 0,1 0,-1-1,1 0,-1 0,0-1,0 0,0 0,0 0,0-1,0 0,0 0,0-1,0 0,0 0,0-1,1 0,-1 0,1 0,-1-1,0 0,-2-3,1 0,0 0,1-1,-1 0,1 0,1-1,-1 1,1-1,1-1,-1 1,2-1,-1 0,1 0,0-1,1 1,0-1,1 0,0 0,0 0,1 0,0 0,1 0,0 0,1 0,0 0,0 0,1 0,1 1,-1-1,3-3,3-4,0 0,2 0,0 1,1 1,0-1,1 2,1 0,0 0,1 1,0 1,1 0,10-5,204-105,177-47,-302 119,-121 87,-12-4,15-21,1 0,0 2,1-1,1 1,0 1,1 0,1 1,0 0,1 0,1 0,0 1,1 1,1-1,1 1,0-1,2 1,0 1,2-16,2 1,-1-1,0 0,1 0,-1 0,1 0,0 0,0 0,0 0,1 0,-1-1,1 1,-1-1,1 0,0 1,0-1,0-1,0 1,0 0,0-1,1 1,-1-1,0 0,1 0,-1-1,1 1,-1-1,1 1,-1-1,1 0,-1 0,1-1,-1 1,1-1,-1 0,1 0,-1 0,0 0,1 0,-1-1,0 0,0 1,0-1,0 0,1-1,10-9,-1 0,0-1,-1 0,0-1,-1-1,0 0,-1 0,-1-1,-1 0,0 0,-1-1,-1 0,0-1,-1 1,-1-1,-1 0,-1 0,0 0,-1-12,-1 6</inkml:trace>
  <inkml:trace contextRef="#ctx0" brushRef="#br0" timeOffset="236.177">1270 734,'5'-9,"6"-18,1-10,4-2,-1 0,2 2,-3 3,2 2,-2 1,1 7,-1 2,1 5,-2 0,2 4,3 3,3 4,-1 3</inkml:trace>
  <inkml:trace contextRef="#ctx0" brushRef="#br0" timeOffset="670.266">1806 339,'-32'38,"11"-22,1 1,1 0,0 2,1 0,-14 20,27-32,0 0,1 0,0 1,0 0,0-1,1 2,0-1,1 0,0 0,0 1,1 0,0-1,0 1,1 0,0-1,0 1,1-1,1 1,1 6,-1-10,0 0,0 0,0 0,1 0,0 0,0 0,0-1,1 0,-1 1,1-1,0 0,0-1,0 1,1-1,0 0,-1 0,1 0,0-1,0 0,0 0,1 0,-1 0,0-1,1 0,-1 0,1 0,4-1,9 2,-1-2,1-1,-1 0,1-1,-1-1,1 0,13-6,24-11,-31 11</inkml:trace>
  <inkml:trace contextRef="#ctx0" brushRef="#br0" timeOffset="1006.754">2088 565,'8'7,"0"-1,0 1,0-2,1 1,0-1,0 0,1-1,-1 0,1-1,0 0,0 0,0-1,0 0,0-1,0 0,1-1,-1 0,0 0,0-1,1-1,-1 0,0 0,0-1,0 0,-1 0,1-1,-1-1,0 0,0 0,0 0,-1-1,0-1,0 1,0-1,-1-1,0 1,2-5,-6 9,-1-1,1 0,-1 0,0 0,0 0,0 0,0 0,-1-1,0 1,0-1,0 1,0-1,-1 1,1-1,-1 1,0-1,-1 1,1-1,-1 0,0 1,0 0,0-1,-1 1,0 0,0-1,0 1,0 0,0 0,-1 1,0-1,1 0,-2 1,1 0,0 0,-1 0,1 0,-1 0,0 1,0-1,0 1,0 0,0 0,0 1,-1-1,1 1,-4-1,-4 5,0-1,0 2,0 0,0 0,0 1,1 1,0-1,0 2,0 0,1 0,0 1,1 0,0 1,0 0,0 0,1 1,1 0,0 0,0 1,1 0,0 0,-2 9,1-6,0 1,2-1,0 2,0-1,1 0,1 1,1 0,0 0,1 0,1 15,1-26,0 1,0 0,1 0,0-1,-1 1,2-1,-1 0,1 1,0-1,0 0,0 0,0-1,1 1,0-1,0 0,0 0,1 0,0 0,-1-1,1 0,0 0,0 0,1 0,-1-1,3 1,142 30,-117-31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8.627"/>
    </inkml:context>
    <inkml:brush xml:id="br0">
      <inkml:brushProperty name="width" value="0.1" units="cm"/>
      <inkml:brushProperty name="height" value="0.1" units="cm"/>
      <inkml:brushProperty name="ignorePressure" value="1"/>
    </inkml:brush>
  </inkml:definitions>
  <inkml:trace contextRef="#ctx0" brushRef="#br0">0 565,'0'376,"4"-418,1-1,2 2,2-1,1 1,3 0,1 1,2 1,6-8,-6 9,3 2,1 0,1 1,2 1,15-16,-37 48,0-1,0 1,0 1,1-1,-1 0,0 0,1 0,-1 1,1-1,0 1,-1-1,1 1,0 0,0-1,0 1,0 0,0 0,0 0,0 1,0-1,1 0,-1 1,0 0,0-1,1 1,-1 0,0 0,0 0,1 1,-1-1,0 0,0 1,0-1,1 1,-1 0,0 0,0 0,0 0,0 0,0 0,-1 1,1-1,0 0,0 2,3 8,-1 0,0 1,0-1,-2 1,1 0,-1 0,-1 0,-1 0,1 8,4 44,12 23,-9-62</inkml:trace>
  <inkml:trace contextRef="#ctx0" brushRef="#br0" timeOffset="460.923">818 594,'-82'65,"79"-63,1 1,-1 0,1 0,0 0,0 0,0 0,0 0,0 0,1 0,-1 1,1-1,0 1,0-1,1 1,-1-1,1 1,-1 0,1-1,0 1,0-1,1 1,-1 0,1-1,0 1,0-1,0 1,0-1,1 0,-1 0,1-1,-1 0,1 1,0-1,0 0,0 0,0 0,0 0,0 0,1 0,-1 0,1-1,-1 0,1 1,0-1,-1 0,1 0,0 0,0-1,0 1,-1-1,1 1,0-1,0 0,0 0,0 0,0-1,0 1,0-1,0 1,2-2,3 0,-1-1,1 0,-1 0,1-1,-1 0,0 0,0 0,-1-1,1 0,-1 0,2-4,1-1,-1 0,0-1,-1 0,0 0,-1-1,0 0,-1 0,0 0,-1-1,0 1,1-13,-4 20,0 1,0-1,-1 0,0 1,0-1,0 0,-1 1,1-1,-1 1,0-1,0 1,-1-1,1 1,-1 0,0-1,0 1,-1 0,1 1,-1-1,0 0,0 1,0-1,0 1,0 0,-1 0,0 0,0 0,1 1,-1 0,-1 0,1 0,0 0,0 0,-5 0,1 0,-1 0,1 0,-1 1,1 1,-1-1,1 1,-1 1,1 0,-1 0,1 0,-1 1,1 1,0-1,0 1,0 1,0-1,1 1,-1 1,1-1,0 1,0 0,1 1,-1 0,1 0,1 0,-2 2,-10 12,1 2,1 0,1 0,1 1,1 1,1 0,-7 24,15-42,0 0,1 0,0 1,0-1,0 0,1 1,0 0,1-1,-1 1,1 0,0-1,1 1,-1-1,1 1,1 0,-1-1,1 0,0 1,1-1,0 0,0 0,0 0,0-1,1 1,0-1,0 1,1-1,-1-1,1 1,0-1,4 4,8-2,0 1,0-2,1-1,0 0,-1-1,1 0,0-2,1 0,-1-1,0-1,0-1,0 0,-1-1,1-1,0-1,-1-1,0 0,-1-1,9-5,0-1</inkml:trace>
  <inkml:trace contextRef="#ctx0" brushRef="#br0" timeOffset="1479.903">1411 594,'-40'17,"0"1,0 3,2 1,1 1,1 2,-13 14,-5 24,53-61,0 0,0 0,0 0,0 0,0 0,1 0,-1 0,1 0,0 0,-1 0,1 0,0 0,0 0,0 0,0 0,1 0,-1 1,1-1,-1 0,1 0,-1 0,1 0,0-1,0 1,0 0,0 0,1 0,-1-1,0 1,1-1,-1 1,1-1,-1 1,1-1,0 0,1 1,3 1,1 1,-1-2,1 1,-1-1,1 0,0-1,0 1,0-1,0-1,0 1,0-1,0 0,0-1,0 0,0 0,0 0,0-1,-1 0,1 0,-1-1,6-2,124-84,-16-53,-121 141,1 1,0-1,0 1,0-1,1 1,-1-1,0 1,0-1,0 1,0-1,0 1,0 0,1-1,-1 1,0-1,0 1,1-1,-1 1,0 0,1-1,-1 1,0 0,1-1,-1 1,1 0,-1 0,0-1,1 1,-1 0,1 0,-1 0,1-1,-1 1,1 0,-1 0,1 0,-1 0,1 0,-1 0,1 0,-1 0,1 0,-1 0,0 0,1 1,-1-1,1 0,-1 0,1 0,-1 0,1 1,-1-1,0 0,1 1,-1-1,1 0,-1 1,0-1,1 0,-1 1,0-1,0 1,1-1,-1 0,0 1,0-1,0 1,3 36,-3-33,-1 2,1 0,-1-1,1 1,0 0,1 0,-1-1,1 1,0 0,1-1,-1 1,1-1,0 1,1-1,-1 0,1 0,0 0,0 0,0-1,1 1,0-1,0 0,0 0,0 0,1 0,0-1,-1 0,1 0,0 0,0-1,1 1,2-1,0 0,1-1,-1 1,1-2,-1 1,1-1,-1 0,1-1,-1 0,0-1,1 1,-1-1,0-1,0 0,0 0,0-1,-1 1,1-2,1-1,125-114,-36 27,88-15,-185 107,1 0,-1 0,0 0,0 0,0 0,1 0,-1 1,1-1,-1 0,0 1,1-1,-1 1,1 0,-1-1,1 1,-1 0,1 0,-1 0,1 0,-1 0,1 0,-1 1,1-1,-1 0,1 1,-1-1,0 1,1 0,-1-1,0 1,1 0,-1 0,0 0,0 0,0 0,1 0,-1 0,0 0,-1 0,1 0,0 1,0-1,0 0,-1 1,1-1,-1 1,1-1,-4 4,0-1,-1 0,1 1,-1-2,0 1,0 0,0-1,0 1,-1-1,1-1,-1 1,0 0,0-1,0 0,0 0,0-1,0 1,0-1,-1 0,1-1,0 1,-1-1,1 0,-1 0,1-1,-3 0,-11 1,12 0,0-1,0 1,1 0,-1 0,0 1,1 0,-1 0,1 0,-1 1,1 0,0 0,-1 1,1 0,0 0,1 0,-1 1,1 0,-1 0,1 0,0 1,0 0,-1 2,2-2,0 1,0-1,0 1,1 0,0 0,0 0,1 1,0-1,0 0,0 1,1 0,0-1,0 1,1 0,0 0,0-1,0 1,1 0,0-1,0 1,1 0,0-1,0 1,1-1,-1 0,1 0,1 0,-1 0,1-1,0 1,0-1,0 0,1 0,0 0,0-1,0 0,1 0,-1 0,4 1,2 0,1-1,-1 0,0-1,1-1,0 1,0-2,0 0,0 0,-1-1,1-1,0 0,0 0,0-1,0-1,-1 0,11-4,12-6,-1-1,0-2,-1-1,28-20,-2-5,-3-1,-1-3,-2-3,-3-2,-2-1,-2-3,37-60,-67 94,0-1,-1-1,-2-1,0 1,-1-2,-2 0,0 0,-2-1,3-17,-10 41,0 0,1 0,-1 0,0 0,0 0,0 0,0 1,-1-1,1 0,-1 0,1 0,-1 0,1 0,-1 0,0 0,0 1,0-1,0 0,0 1,0-1,0 1,-1-1,1 1,-1 0,1-1,-1 1,1 0,-1 0,0 0,1 0,-1 0,0 0,0 1,0-1,0 1,0-1,0 1,0 0,0 0,1-1,-1 1,0 1,0-1,0 0,0 0,0 1,0-1,0 1,0 0,0-1,1 1,-1 0,0 0,1 0,-1 0,0 1,-14 12,0 1,2 1,0 0,0 0,2 2,0 0,1 0,1 1,0 0,2 1,0 0,1 0,1 0,1 1,1 0,1 0,0 18,0-14,1 1,1 0,1-1,1 1,2 0,0-1,2 1,1-1,1 0,1-1,1 1,1-2,1 1,1-2,7 9,43 53,-61-84,-1-1,1 1,0-1,-1 1,1-1,-1 1,1-1,-1 1,1-1,-1 1,0-1,1 1,-1-1,0 0,1 1,-1-1,0 0,0 1,1-1,-1 0,0 1,0-1,0 0,0 1,0-1,0 0,0 0,0 1,0-1,0 0,-1 1,1-1,0 0,0 1,-1-1,1 0,0 1,-1-1,1 1,-1-1,1 1,-1-1,1 1,-1-1,-9-22,-1-1</inkml:trace>
  <inkml:trace contextRef="#ctx0" brushRef="#br0" timeOffset="1731.368">2370 284,'44'9,"28"4,6-1,1-2,-9-3,-7-3,-9-1,-5-3,-5 1,-5-2,-5 1,-4 4,-1 2,-2-1,1 0,-6 3,-6 1</inkml:trace>
  <inkml:trace contextRef="#ctx0" brushRef="#br0" timeOffset="1910.995">3303 622,'9'28,"4"11</inkml:trace>
  <inkml:trace contextRef="#ctx0" brushRef="#br0" timeOffset="2076.288">3330 227,'-4'-5,"-3"-1</inkml:trace>
  <inkml:trace contextRef="#ctx0" brushRef="#br0" timeOffset="2312.968">3613 509,'-3'12,"0"0,0 1,1 0,1-1,0 1,1 0,1 0,0 0,0-1,1 1,1 0,0-1,1 0,0 0,1 0,0 0,6 8,-10-17,1-1,-1 1,1-1,0 0,-1 0,1 0,0 0,0 0,1 0,-1-1,0 1,0-1,1 1,-1-1,1 0,0 0,-1 0,1 0,0-1,-1 1,1-1,0 1,0-1,-1 0,1 0,0 0,0-1,-1 1,1 0,0-1,0 0,-1 0,1 0,-1 0,1 0,1-1,2-2,-1 0,1-1,0 1,-1-1,0 0,0 0,-1-1,1 0,-1 1,0-1,-1-1,1 1,1-6,-1 0,0 1,-1-2,0 1,-1 0,0 0,-1-1,0 1,-1-1,0 0,-1 1,-1 0,0-1,-1 1,0 0,0 0,-2 0,1 0,-2 1,-5-11,-22-7,16 21</inkml:trace>
  <inkml:trace contextRef="#ctx0" brushRef="#br0" timeOffset="2628.048">4035 650,'171'-200,"-171"200,1 0,0 0,0 0,0 0,0 0,0 0,0 0,0 0,0 0,0 1,-1-1,1 0,0 1,0-1,0 0,0 1,-1-1,1 1,0-1,0 1,-1-1,1 1,0 0,-1-1,1 1,-1 0,1 0,-1 0,1-1,-1 1,0 0,1 0,-1 0,0 0,1 0,-1-1,0 1,0 0,0 0,0 0,0 0,0 0,0 0,0 0,-1 0,1 0,0-1,0 1,-1 0,1 0,0 0,-1 0,1-1,-1 1,2 11,0-6,0 0,0 0,0-1,0 1,1 0,0-1,0 1,1-1,-1 0,1 0,0 0,1 0,-1 0,1-1,0 1,0-1,0 0,1 0,-1-1,1 1,0-1,0 0,0 0,1-1,-1 0,0 0,1 0,0 0,-1-1,1 0,0 0,0 0,0-1,0 0,3-1,-1-1,0-1,0 0,0-1,-1 0,1 0,-1-1,0 0,-1 0,1-1,-1 0,0 0,0 0,0-1,-1 0,0 0,-1 0,1 0,-2-1,1 0,-1 0,0 0,0 0,-1 0,0-1,-1 1,1-6,1-7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1.774"/>
    </inkml:context>
    <inkml:brush xml:id="br0">
      <inkml:brushProperty name="width" value="0.1" units="cm"/>
      <inkml:brushProperty name="height" value="0.1" units="cm"/>
      <inkml:brushProperty name="ignorePressure" value="1"/>
    </inkml:brush>
  </inkml:definitions>
  <inkml:trace contextRef="#ctx0" brushRef="#br0">266 0,'-34'9,"0"1,0 1,1 2,0 1,-14 10,0 18,47-41,-1 0,1 0,-1 0,1 0,0 0,-1 1,1-1,0 0,0 0,0 1,0-1,0 0,0 0,0 1,0-1,1 0,-1 0,0 0,1 1,-1-1,1 0,-1 0,1 0,0 0,-1 0,1 0,0 0,0 0,0 0,-1 0,1-1,0 1,0 0,0 0,1-1,-1 1,0-1,0 1,0-1,0 1,0-1,1 0,-1 0,0 1,0-1,1 0,-1 0,24 6,46 22,-69-27,-1 0,1 0,-1 1,0-1,1 0,-1 1,0-1,0 1,0 0,0-1,0 1,0 0,-1 0,1-1,0 1,-1 0,0 0,1 0,-1 0,0 0,0 0,0 0,0 0,0-1,-1 1,1 0,0 0,-1 0,0 0,1 0,-1-1,0 1,0 0,0-1,0 1,0 0,-1 0,-33 46,-18 41,53-88,0 1,0 0,-1 0,1 0,0-1,0 1,1 0,-1 0,0 0,1-1,-1 1,1 0,-1-1,1 1,0 0,0-1,-1 1,1-1,1 1,-1-1,0 1,0-1,0 0,1 0,-1 1,0-1,1 0,-1 0,1 0,0-1,-1 1,1 0,0-1,-1 1,1-1,0 1,0-1,-1 0,2 1,78 3,-70-4,-4 0,0 0,1-1,-1 0,0 0,0 0,0-1,0 0,0 0,0-1,-1 0,1 0,4-4,3-5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3.047"/>
    </inkml:context>
    <inkml:brush xml:id="br0">
      <inkml:brushProperty name="width" value="0.1" units="cm"/>
      <inkml:brushProperty name="height" value="0.1" units="cm"/>
      <inkml:brushProperty name="ignorePressure" value="1"/>
    </inkml:brush>
  </inkml:definitions>
  <inkml:trace contextRef="#ctx0" brushRef="#br0">1 91,'49'-1,"116"13,45 51,-40-39,-167-23,66 5,-67-6,0 0,-1-1,1 1,0 0,-1-1,1 0,-1 1,1-1,-1 0,1 0,-1 0,1 0,-1 0,0 0,1 0,-1 0,0 0,0-1,0 1,0 0,0-1,0 1,0-1,-1 1,1-1,0 0,-1 1,1-1,-1 0,0 1,0-1,1 0,-1 1,0-1,0 0,-1 1,1-1,0 0,-2-10,-1 0,0 0,-1 1,0-1,0 1,-2 0,1 0,-1 0,-1 1,-2-4,7 11,-10-16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5.822"/>
    </inkml:context>
    <inkml:brush xml:id="br0">
      <inkml:brushProperty name="width" value="0.1" units="cm"/>
      <inkml:brushProperty name="height" value="0.1" units="cm"/>
      <inkml:brushProperty name="ignorePressure" value="1"/>
    </inkml:brush>
  </inkml:definitions>
  <inkml:trace contextRef="#ctx0" brushRef="#br0">198 1,'-5'81,"-2"0,-5-1,-5 11,-2 20,-58 343,76-387,24-101,2-76,-21 74</inkml:trace>
  <inkml:trace contextRef="#ctx0" brushRef="#br0" timeOffset="255.283">86 1,'38'9,"32"9,14 1,-3-3,-10-4,-13-4,-11-4,-9-2,-5-1,-5-2,-7 5,-11 7,-7 1</inkml:trace>
  <inkml:trace contextRef="#ctx0" brushRef="#br0" timeOffset="500.292">0 650,'44'5,"27"1,13 0,-4-6,-10-2,-13-2,-11 0,-13 1</inkml:trace>
  <inkml:trace contextRef="#ctx0" brushRef="#br0" timeOffset="1005.765">650 820,'0'38,"-5"28,-1 6,-1-3,2-9,2-10,1-9,0-15,2-18,0-10</inkml:trace>
  <inkml:trace contextRef="#ctx0" brushRef="#br0" timeOffset="1255.23">453 848,'9'9,"14"4,6-1,4-2,1-3,0-3,-2-1,-1-2,-1-1,-1-1,0 1,-1-1,0 1,-5-1</inkml:trace>
  <inkml:trace contextRef="#ctx0" brushRef="#br0" timeOffset="5390.02">1101 1130,'2'-2,"-1"0,0 1,1-1,-1 0,1 0,0 1,0-1,0 1,0-1,0 1,0 0,0 0,0 0,0 0,0 0,1 0,-1 1,0-1,1 1,-1 0,0-1,1 1,-1 0,0 0,2 1,-2-2,311-1,-250 12,-162-125,85 100,11 9,-1 1,0 0,0 0,-1 0,1 1,-1 0,0 0,0 0,-1 0,1 1,-1 0,0 0,0 0,-3-1,6 6,0 0,0-1,0 1,0 0,0 1,0-1,1 0,-1 1,1-1,-1 1,1 0,0 0,0 0,1 0,-1 0,0 0,1 1,0-1,0 1,0-1,0 0,1 1,-1-1,1 1,0 0,0-1,0 1,0-1,1 4,0 10,0 0,1 1,1-1,0 0,1 0,1-1,5 13,19 84,-25-39,-4-74,0-1,0 1,0 0,0 0,1-1,-1 1,0 0,0-1,0 1,1 0,-1 0,0 0,1-1,-1 1,0 0,0 0,1 0,-1 0,0 0,1-1,-1 1,0 0,1 0,-1 0,0 0,1 0,-1 0,0 0,1 0,-1 0,0 0,1 0,-1 0,0 1,1-1,-1 0,0 0,1 0,-1 0,0 0,0 1,1-1,-1 0,0 0,0 1,1-1,-1 0,0 0,0 1,0-1,1 0,-1 0,0 1,0-1,0 0,0 1,0-1,0 0,1 1,-1-1,0 0,0 1,0-1,0 0,0 1,0-1,-1 1,19-30,-15 24,9-14,2 0,0 1,1 1,0 0,2 1,0 1,4-3,-6 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5.711"/>
    </inkml:context>
    <inkml:brush xml:id="br0">
      <inkml:brushProperty name="width" value="0.1" units="cm"/>
      <inkml:brushProperty name="height" value="0.1" units="cm"/>
      <inkml:brushProperty name="ignorePressure" value="1"/>
    </inkml:brush>
  </inkml:definitions>
  <inkml:trace contextRef="#ctx0" brushRef="#br0">1 0,'10'8,"1"-1,0 0,0-1,1-1,0 0,0 0,0-1,1 0,-1-1,1-1,0 0,-1-1,1 0,0-1,0 0,0-1,0-1,-1 0,1 0,0-2,-1 1,2-2,23-2,0 2,0 2,0 1,0 2,32 4,12 19,-72-20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118"/>
    </inkml:context>
    <inkml:brush xml:id="br0">
      <inkml:brushProperty name="width" value="0.1" units="cm"/>
      <inkml:brushProperty name="height" value="0.1" units="cm"/>
      <inkml:brushProperty name="ignorePressure" value="1"/>
    </inkml:brush>
  </inkml:definitions>
  <inkml:trace contextRef="#ctx0" brushRef="#br0">0 0,'369'0,"-347"2,1 0,-1 2,0 0,0 2,0 0,13 7,-11-5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01.894"/>
    </inkml:context>
    <inkml:brush xml:id="br0">
      <inkml:brushProperty name="width" value="0.1" units="cm"/>
      <inkml:brushProperty name="height" value="0.1" units="cm"/>
      <inkml:brushProperty name="ignorePressure" value="1"/>
    </inkml:brush>
  </inkml:definitions>
  <inkml:trace contextRef="#ctx0" brushRef="#br0">1 179,'377'0,"-170"27,58 20,-194-26,-71-22,0 1,0 0,-1 0,1-1,0 1,0 0,0-1,0 1,-1 0,1-1,0 1,0 0,0-1,0 1,0 0,0-1,0 1,0 0,0-1,0 1,0 0,0-1,0 1,0 0,0-1,0 1,0 0,0-1,1 1,-1 0,0-1,0 1,0 0,1 0,-1-1,0 1,0 0,1 0,-1-1,0 1,0 0,1 0,-1 0,0-1,1 1,-1 0,0 0,-29-27,-216-124,104 82,116 57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747"/>
    </inkml:context>
    <inkml:brush xml:id="br0">
      <inkml:brushProperty name="width" value="0.1" units="cm"/>
      <inkml:brushProperty name="height" value="0.1" units="cm"/>
      <inkml:brushProperty name="ignorePressure" value="1"/>
    </inkml:brush>
  </inkml:definitions>
  <inkml:trace contextRef="#ctx0" brushRef="#br0">622 0,'-4'235,"-29"178,-15 2,20-242,27-175,1-9</inkml:trace>
  <inkml:trace contextRef="#ctx0" brushRef="#br0" timeOffset="360.44">537 141,'43'0,"24"0,6 0,-1 0,-7 0,-10 0,-10 0,-7 0,-6 0,-3-4,-2-3,-1 1,0 1,-4 7,-1 2,-5 6,-4 1</inkml:trace>
  <inkml:trace contextRef="#ctx0" brushRef="#br0" timeOffset="694.689">480 707,'34'4,"20"3,11-1,-1-2,-6 0,-9-7,-7-2,-6 0,0 0,-6-4,-3 0,-2 2,0 1,1 2,0 2,-4 1</inkml:trace>
  <inkml:trace contextRef="#ctx0" brushRef="#br0" timeOffset="2166.192">1214 1129,'-4'-6,"-1"0,-1 0,1 0,-1 1,0 0,0 0,0 0,-1 1,0 0,0 0,0 1,0 0,0 0,-1 0,1 1,-1 1,0-1,0 1,1 0,-1 1,0 0,0 0,0 0,0 1,1 1,-1-1,0 1,1 1,-1-1,1 1,0 0,0 1,0 0,0 0,1 0,-1 1,1 0,-1 2,4-5,0 1,0 0,0 0,1 0,-1 0,1 0,0 0,0 1,0-1,0 1,0-1,1 1,0 0,0 0,0-1,0 1,1 0,-1 0,1 0,0 0,0 0,0 0,1 0,-1 0,1 0,0-1,0 1,1 0,-1 0,1-1,-1 1,1-1,1 1,-1-1,0 0,1 0,-1 0,1 0,0 0,0-1,0 1,0-1,0 0,1 0,-1 0,1 0,1 0,10 4,-13-6,0 0,-1 0,1 0,0 0,-1 0,1 1,0-1,-1 1,1-1,0 1,-1 0,1-1,-1 1,0 0,1 0,-1 0,1 0,-1 0,0 1,0-1,0 0,0 0,0 1,0-1,0 1,0-1,0 1,-1-1,1 1,-1 0,1-1,-1 1,0 0,1-1,-1 1,0 0,0-1,0 1,0 0,-1-1,1 2,-104 133,101-132,1-2,0-1,0 1,0-1,1 1,-1 0,1-1,-1 1,1 0,-1 0,1 0,0 0,0 0,0 1,0-1,0 0,1 0,-1 1,1-1,-1 0,1 1,0-1,0 0,0 1,0-1,1 0,-1 1,0-1,1 0,0 1,-1-1,1 0,0 0,0 0,1 1,-1-1,0 0,1-1,-1 1,1 0,-1 0,1-1,0 1,0 0,10 1,0-1,-1 0,1-1,0 0,0-1,-1 0,1-1,0 0,-1-1,1 0,0-1,-1-1,0 1,0-2,0 0,-1 0,3-2,4-1</inkml:trace>
  <inkml:trace contextRef="#ctx0" brushRef="#br0" timeOffset="3564.584">1468 1299,'1'2,"1"0,-1-1,1 1,-1 0,1 0,0-1,0 1,0-1,0 1,0-1,0 0,0 0,0 0,0 0,0 0,1 0,-1-1,0 1,0-1,1 0,-1 1,1-1,-1 0,0 0,2-1,-2 2,19 0,0 1,0-2,-1-1,1-1,0 0,-1-2,17-5,81-4,-117 12,-1 0,0 1,1-1,-1 0,0 0,0 1,0-1,1 0,-1 0,0 1,0-1,0 0,0 0,0 0,0 1,-1-1,1 0,0 0,0 1,0-1,-1 0,1 1,0-1,-1 0,1 1,-1-1,1 0,-1 1,1-1,-1 1,1-1,-1 1,0-1,1 1,-1-1,0 1,1 0,-1-1,0 1,1 0,-1 0,0-1,0 1,0 0,0-1,-123-104,123 103,0 1,0 0,-1-1,1 1,0 0,-1 0,1 0,-1 0,1 0,-1 1,1-1,-1 0,0 1,1-1,-1 1,0 0,1-1,-1 1,0 0,1 0,-1 0,0 0,0 0,1 0,-1 1,0-1,1 1,-1-1,0 1,1 0,-1-1,1 1,-1 0,1 0,-1 0,1 0,0 0,-1 0,1 1,0-1,0 0,0 1,0-1,0 0,0 1,1 0,-1-1,0 1,1-1,-1 1,1 0,-1-1,1 1,-9 23,2 1,0 0,1 0,2 0,1 1,1-1,1 1,1 0,4 18,-3 17,0-63,-1 0,1 1,-1-1,1 0,-1 1,1-1,0 1,-1-1,1 1,0-1,-1 1,1 0,0-1,0 1,-1 0,1 0,0-1,0 1,-1 0,1 0,0 0,0 0,0 0,0 0,-1 0,1 0,0 0,0 1,0-1,-1 0,1 0,0 1,0-1,-1 0,1 1,0-1,-1 1,1-1,0 1,-1-1,1 1,-1 0,1-1,-1 1,1 0,-1-1,1 1,-1 0,0 0,1-1,-1 1,0 0,0 0,0 0,0-1,1 1,-1 0,0 0,0 0,0-1,-1 1,244-249,-229 234,-3 0</inkml:trace>
  <inkml:trace contextRef="#ctx0" brushRef="#br0" timeOffset="3883.337">2287 1074,'-14'33,"-5"26,0 8,4-4,5-6,3-10,9-11,3-8,1-4,-5-6,-3-10,-6-7,-2-4</inkml:trace>
  <inkml:trace contextRef="#ctx0" brushRef="#br0" timeOffset="4136.934">2061 988,'39'15,"26"4,8-6,-5-4,-8-5,-10-2,-13-7,-13-2</inkml:trace>
  <inkml:trace contextRef="#ctx0" brushRef="#br0" timeOffset="6217.741">0 254,'9'-2,"4"-2,0 0,1 0,-1 2,1 0,0 0,0 1,-1 1,1 0,0 1,0 0,-1 1,12 4,-47 4,-140-8,285 9,20 12,-144-23,1 0,0 0,-1 0,1 1,-1-1,1 0,0 0,0 1,-1-1,1 0,0 1,0-1,-1 0,1 1,0-1,0 0,0 1,-1-1,1 1,0-1,0 0,0 1,0-1,0 1,0-1,0 0,0 1,0-1,0 1,0-1,0 0,0 1,0-1,0 0,1 1,-1-1,0 1,0-1,0 0,1 1,-1-1,0 0,0 1,1-1,-1 0,0 0,1 1,-1-1,-41 6,-138-7,143-9,30 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19.519"/>
    </inkml:context>
    <inkml:brush xml:id="br0">
      <inkml:brushProperty name="width" value="0.1" units="cm"/>
      <inkml:brushProperty name="height" value="0.1" units="cm"/>
      <inkml:brushProperty name="ignorePressure" value="1"/>
    </inkml:brush>
  </inkml:definitions>
  <inkml:trace contextRef="#ctx0" brushRef="#br0">833 453,'-11'-11,"-1"0,0 0,-1 1,0 1,-1 0,1 0,-2 2,1 0,-1 0,0 2,0 0,-1 0,0 2,0 0,0 0,0 2,0 0,-10 1,-8 0,0 2,1 1,-1 1,1 2,0 1,0 2,1 1,0 2,1 1,0 2,-15 9,45-23,0-1,0 1,1-1,-1 1,0-1,0 1,0-1,1 1,-1 0,0-1,1 1,-1 0,1 0,-1 0,1-1,-1 1,1 0,-1 0,1 0,0 0,0 0,-1 0,1 0,0 0,0 0,0-1,0 1,0 0,0 0,0 0,0 0,1 0,-1 0,0 0,0 0,1 0,-1 0,1 0,-1-1,1 1,-1 0,1 0,-1-1,1 1,0 0,-1-1,1 1,0 0,0-1,0 1,-1-1,1 1,0-1,0 0,0 1,0-1,0 0,0 1,0-1,0 0,0 0,61 21,-29-17,52 20,-84-21,0-1,0 1,0 0,0 0,-1-1,1 1,-1 0,0 0,0 0,0-1,0 1,0 0,-1 0,1 0,-1-1,0 1,0 0,0-1,0 1,0 0,0-1,-1 0,1 1,-1-1,0 0,0 0,0 0,0 0,0 0,0 0,0 0,-1-1,0 1,-1 3,-243 223,243-225,0 1,0-1,0 1,0 1,0-1,1 0,0 1,0 0,0-1,0 1,1 1,0-1,0 0,0 0,1 1,0-1,0 1,0-1,1 1,-1-1,2 1,-1 0,0-1,1 1,0-1,0 1,1-1,-1 0,1 1,1-1,1 4,0-3,1 0,-1-1,1 1,0-1,1 0,-1 0,1 0,0-1,0 0,0 0,1-1,-1 0,1 0,0 0,0-1,0 0,0 0,1-1,-1 0,0 0,0-1,1 0,-1 0,0-1,1 1,-1-2,0 1,0-1,0 0,0 0,0-1,6-3,27-31,-27 20</inkml:trace>
  <inkml:trace contextRef="#ctx0" brushRef="#br0" timeOffset="297.873">325 1,'-21'70,"3"1,3 1,3 0,3 1,2 32,9-10,3 0,16 76,6 109,-23 9,-2-251,-3 0,-1 0,-1 0,-3 0,-6 21,7-32,1-4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4.791"/>
    </inkml:context>
    <inkml:brush xml:id="br0">
      <inkml:brushProperty name="width" value="0.1" units="cm"/>
      <inkml:brushProperty name="height" value="0.1" units="cm"/>
      <inkml:brushProperty name="ignorePressure" value="1"/>
    </inkml:brush>
  </inkml:definitions>
  <inkml:trace contextRef="#ctx0" brushRef="#br0">85 231,'-8'34,"1"0,2 1,1 0,2 0,2 16,-1-12,-1 319,-23-159,28-180,2-7</inkml:trace>
  <inkml:trace contextRef="#ctx0" brushRef="#br0" timeOffset="291.908">1 175,'48'-14,"49"-15,18-2,0 4,-7 1,-11 7,-18 5,-12 5,-13 5,-6 2,-7 2,-5 1,-4 1,-2 3,-7 7,-12 2,-8 2,-4-1</inkml:trace>
  <inkml:trace contextRef="#ctx0" brushRef="#br0" timeOffset="547.561">85 626,'38'-5,"33"-1,8 0,-4 1,-10 1,-12 2,-9 1,-8 0,-10 1</inkml:trace>
  <inkml:trace contextRef="#ctx0" brushRef="#br0" timeOffset="983.578">819 993,'0'34,"-5"20,-1 6,0-2,1-7,2-6,1-12</inkml:trace>
  <inkml:trace contextRef="#ctx0" brushRef="#br0" timeOffset="1229.558">594 965,'38'-5,"32"-6,9-2,-4 2,-10 3,-12 2,-9 3,-8 1,-5 2,-8 0</inkml:trace>
  <inkml:trace contextRef="#ctx0" brushRef="#br0" timeOffset="1930.728">1186 1163,'455'-30,"-454"30,-1 1,1-1,0 0,-1 1,1-1,-1 0,1 0,0 1,-1-1,1 0,0 0,-1 0,1 0,0 0,-1 0,1 0,-1 0,1 0,0 0,-1 0,1-1,0 1,-1 0,1 0,-1 0,1-1,0 1,-1-1,1 1,-1 0,1-1,-1 1,1-1,-1 1,0-1,1 1,-1-1,0 1,1-1,-1 1,0-1,1 0,-1 1,0-1,0 0,0 1,0-1,0 1,0-1,0 0,0 1,0-1,0 0,0 1,0-1,0 0,-26-28,25 28,-127-97,127 98,0-1,-1 0,1 1,0-1,0 1,0-1,-1 1,1 0,0-1,0 1,-1 0,1 0,0 0,-1 0,1 0,0 0,0 1,-1-1,1 0,0 1,0-1,-1 1,1-1,0 1,0-1,0 1,0 0,0-1,0 1,0 0,0 0,0 0,0 0,0 0,1 0,-1 0,0 0,1 0,-1 1,1-1,-1 0,1 1,-17 58,16-55,-19 198,5-59,15-143,0-1,0 1,0 0,0 0,0 0,0 0,0-1,0 1,0 0,0 0,0 0,1-1,-1 1,0 0,1 0,-1-1,0 1,1 0,-1-1,1 1,-1 0,1-1,0 1,-1-1,1 1,0-1,-1 1,1-1,0 1,-1-1,1 1,0-1,0 0,-1 0,1 1,0-1,0 0,0 0,0 0,-1 0,1 0,0 0,0 0,0 0,-1 0,1-1,0 1,0 0,0 0,-1-1,1 1,0 0,0-1,-1 1,1-1,0 1,-1-1,1 1,-1-1,1 0,-1 1,1-1,0 0,43-41,-41 39,191-182,-176 168</inkml:trace>
  <inkml:trace contextRef="#ctx0" brushRef="#br0" timeOffset="2415.516">2287 993,'-30'8,"2"1,-1 2,1 1,1 1,0 1,1 1,1 1,-10 9,36-25,0 0,0 0,0 0,1 0,-1 0,0 0,0 0,0 0,0 0,1 0,-1 1,0-1,0 0,0 1,0-1,0 1,0 0,0-1,0 1,0 0,0-1,0 1,0 0,-1 0,1 0,0 0,-1 0,1 0,0 0,-1 0,1 0,-1 0,1 0,-1 0,0 0,0 0,1 0,-1 1,0-1,0 0,0 0,0 0,0 0,0 1,-1-1,1 0,0 0,0 0,-1 0,1 0,-1 0,1 0,-1 0,0 0,1 0,-1 0,0 0,0 0,1 0,-1 0,0-1,0 1,0 0,0-1,0 1,0 0,0-1,0 0,0 1,-1-1,72 25,-68-24,-1 0,1 0,-1 0,0 0,1 0,-1 0,0 1,0-1,0 0,0 1,0-1,0 1,0-1,0 1,0-1,-1 1,1 0,-1-1,1 1,-1 0,0 0,0-1,1 1,-1 0,0 0,-1-1,1 1,0 0,0 0,-1-1,1 1,-1 0,0-1,1 1,-1 0,0-1,0 1,0-1,0 0,0 1,-154 190,154-190,0 1,1-1,-1 1,1 0,0-1,-1 1,1-1,1 1,-1 0,0-1,1 1,-1-1,1 1,0-1,-1 1,1-1,1 1,-1-1,0 0,0 0,1 1,-1-1,1 0,0 0,0-1,0 1,0 0,0-1,0 1,0-1,0 1,1-1,-1 0,0 0,1 0,-1 0,1-1,-1 1,1 0,0-1,-1 0,1 0,-1 0,1 0,0 0,-1 0,1-1,-1 1,1-1,-1 0,1 0,1-1,21-1,0-1,0-1,0-1,-1-2,0 0,-1-1,0-2,18-11,-26 12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8.105"/>
    </inkml:context>
    <inkml:brush xml:id="br0">
      <inkml:brushProperty name="width" value="0.1" units="cm"/>
      <inkml:brushProperty name="height" value="0.1" units="cm"/>
      <inkml:brushProperty name="ignorePressure" value="1"/>
    </inkml:brush>
  </inkml:definitions>
  <inkml:trace contextRef="#ctx0" brushRef="#br0">0 235,'44'-10,"0"1,1 3,0 1,0 3,0 1,28 4,3-1,386-2,-373 5,-89-6,1 0,-1 0,0 0,0 0,1 0,-1 0,0 0,0 0,0 0,-1 0,1 0,0 0,0 0,0 0,-1 0,1 0,-1 0,1 0,0 0,-1 0,0 0,1 0,-1 0,0 0,1 1,-1-1,0 0,0 0,0 1,1-1,-1 1,0-1,-1 0,1 0,0 0,-17-20,-1 1,-1 1,-1 1,0 1,-1 1,-1 1,-1 1,-2-1,0 3,3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0.918"/>
    </inkml:context>
    <inkml:brush xml:id="br0">
      <inkml:brushProperty name="width" value="0.1" units="cm"/>
      <inkml:brushProperty name="height" value="0.1" units="cm"/>
      <inkml:brushProperty name="ignorePressure" value="1"/>
    </inkml:brush>
  </inkml:definitions>
  <inkml:trace contextRef="#ctx0" brushRef="#br0">259 0,'-22'13,"1"1,1 1,0 1,1 1,1 1,0 0,1 1,1 1,1 1,1 0,1 0,1 2,-9 22,18-39,1-1,0 1,1 0,-1-1,1 1,0 0,1 0,-1 0,1 0,0 0,1 0,0 0,0 0,0-1,0 1,1 0,0-1,0 1,0-1,1 1,0-1,0 0,1 0,-1 0,1-1,0 1,0-1,0 0,1 0,-1 0,1-1,0 0,0 0,1 0,0 0,6 1,0-1,0-1,0 0,0-1,0 0,0 0,0-2,0 1,0-2,0 0,0 0,0-1,0 0,-1-1,0 0,0-1,0 0,0-1,-1 0,1-1,-2 0,1-1,-1 0,8-8,-10 7,0-1,0 1,-1-1,0-1,-1 1,0-1,-1 0,0 0,0 0,-1-1,-1 1,0-1,-1 0,0 1,0-1,-2 0,1 0,-3-9,2 12,-1 0,-1 0,1 0,-1 1,-1-1,0 1,0 0,-1 0,1 1,-2-1,1 1,-1 0,0 0,-1 1,1 0,-1 0,-1 0,1 1,-1 0,-5-2,-12-5</inkml:trace>
  <inkml:trace contextRef="#ctx0" brushRef="#br0" timeOffset="386.747">597 536,'121'-322,"-85"271,-34 52,-1-1,1 1,-1 0,0 1,1-1,-1 0,0 0,0 1,1-1,-1 0,0 1,-1-1,1 1,0 0,0-1,-1 1,1-1,-1 1,1 0,-1 0,1-1,-1 1,0 0,0 0,0-1,0 2,1 2,-1 4,1-1,1 1,0 0,0-1,0 1,1-1,1 0,-1 0,1 0,1 0,-1-1,1 1,1-1,-1 0,1-1,0 1,1-1,-1-1,1 1,1-1,-1 0,1-1,-1 1,1-2,1 1,-1-1,0 0,1-1,-1 0,1 0,0-1,1 0,-1-2,1-1,0-1,-1 1,0-1,1-1,-1 0,-1 0,1-1,-1 0,1 0,-1-1,-1 0,1 0,-1-1,0 0,-1-1,0 1,0-1,0 0,-1-1,0 1,-1-1,0 0,0 0,-1 0,0-1,-1 1,0-1,0 1,-1-1,0 0,-1-6,1-9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9.018"/>
    </inkml:context>
    <inkml:brush xml:id="br0">
      <inkml:brushProperty name="width" value="0.1" units="cm"/>
      <inkml:brushProperty name="height" value="0.1" units="cm"/>
      <inkml:brushProperty name="ignorePressure" value="1"/>
    </inkml:brush>
  </inkml:definitions>
  <inkml:trace contextRef="#ctx0" brushRef="#br0">433 606,'-40'16,"0"2,1 2,1 1,0 2,2 1,1 2,-19 20,44-39,1 1,0 0,1 0,0 1,0 1,0-1,2 1,-1 0,1 1,1-1,-1 1,2 0,0 1,0-1,1 1,0-1,1 1,1 0,0 0,0 0,1 0,1 0,0 0,0 0,2 0,-1 0,1-1,3 7,-3-12,0-1,1 1,0-1,0 0,0-1,0 1,1 0,-1-1,1 0,0 0,1-1,-1 0,1 1,-1-2,1 1,0-1,0 0,0 0,0 0,0-1,1 0,-1 0,0-1,1 1,-1-2,0 1,1-1,-1 1,0-2,1 1,-1-1,0 0,0 0,-1-1,1 1,0-1,-1-1,1 1,-1-1,1-1,40-30,-1-1,-2-3,-1-1,-3-3,-1 0,27-42,-57 74,1-1,-6 7,0 0,1 0,-1 1,1-1,0 1,0 0,0 0,1 0,0 0,-1 1,1 0,1 0,3-2,-7 7,0-1,0 0,-1 1,1-1,0 1,-1 0,1 0,-1 0,1-1,-1 1,0 0,0 1,0-1,0 0,0 0,-1 0,1 1,-1-1,1 0,-1 0,0 1,0-1,0 0,0 1,0-1,0 0,-1 1,1 0,0 1,0 9,0 1,1 0,1-1,0 1,1-1,0 0,2 1,-1-2,1 1,1 0,0-1,1 0,0-1,1 1,6 6,-8-15,-1 1,0-1,1 0,-1-1,1 0,0 0,0 0,0 0,0-1,0 0,0 0,0-1,0 0,4 0,13 1</inkml:trace>
  <inkml:trace contextRef="#ctx0" brushRef="#br0" timeOffset="570.538">1478 718,'-70'24,"2"3,1 3,-38 25,19 9,83-62,1 0,0 1,0-1,0 0,1 1,-1-1,1 1,-1 0,1-1,0 1,0 0,0 0,0 0,0 0,1 0,-1 0,1 0,0 0,0 0,0 0,0 0,1 0,-1 0,1 0,0 0,-1-1,1 1,1 0,-1 0,0 0,1-1,-1 1,2 0,6 7,1 0,0-1,1-1,0 0,0 0,0-1,1 0,0-1,1-1,-1 0,1 0,0-1,1-1,-1 0,0-1,12 0,3 2,0-2,0-1,0-2,0 0,0-2,0-1,-1-1,1-2,-1 0,-1-2,1-1,10-6,14-14,-2-2,-1-2,-1-2,-2-2,-2-1,-1-3,-3-2,-1-1,-2-2,-3-1,7-15,-20 25,-1 0,-1-1,-2-1,-3-1,0 0,-3-1,-2 0,1-13,-17-54,7 105,0 0,0 0,0 0,0 1,-1-1,0 0,0 1,0-1,0 1,0 0,0-1,-1 1,0 0,0 1,0-1,0 0,0 1,0 0,0-1,-1 2,1-1,-1 0,0 0,0 1,-2-1,0 3,-1 0,0 1,1 0,-1 0,1 0,0 1,-1 0,1 0,0 0,1 1,-1 0,1 0,0 0,0 1,0 0,0 0,1 0,0 0,0 1,0 0,1 0,0 0,0 0,0 0,-1 7,-16 39,2 0,2 1,3 1,2 1,3 0,2 0,1 51,2-59,3 0,2 0,1 0,3 0,2 0,2-1,2 0,1-1,3-1,2 0,3 3,2-4,-66-110,30 41</inkml:trace>
  <inkml:trace contextRef="#ctx0" brushRef="#br0" timeOffset="818.303">1788 577,'39'0,"31"5,9 2,0-1,-8 4,-6-1,-15 0</inkml:trace>
  <inkml:trace contextRef="#ctx0" brushRef="#br0" timeOffset="1055.099">2776 634,'-10'1,"0"0,0 1,0 0,0 1,1 0,-1 1,1 0,0 0,0 1,0 0,1 0,0 1,0 0,0 1,1 0,0 0,0 1,1-1,-2 4,7-9,0 1,0-1,1 0,-1 1,1-1,0 0,-1 1,1-1,0 1,1-1,-1 1,0-1,1 0,-1 1,1-1,0 1,-1-1,1 0,0 0,1 0,-1 1,0-1,1 0,-1-1,1 1,-1 0,1 0,0-1,0 1,1 0,70 44,-53-35,-13-8,-1 0,1 1,0-1,-1 2,0-1,0 1,0 0,0 0,-1 1,0-1,0 1,-1 0,1 1,-1-1,-1 1,1 0,-1 0,0 0,-1 0,1 0,-2 1,1-1,-1 1,0-1,0 1,-1 0,0-1,-1 1,1-1,-2 1,1-1,-1 1,0-1,-2 4,-3 2,-1 0,-1-1,0 0,-1-1,0 0,-1 0,0-1,-1 0,0-1,0-1,-1 0,0 0,0-1,-1-1,0 0,0-1,0-1,-11 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4.022"/>
    </inkml:context>
    <inkml:brush xml:id="br0">
      <inkml:brushProperty name="width" value="0.1" units="cm"/>
      <inkml:brushProperty name="height" value="0.1" units="cm"/>
      <inkml:brushProperty name="ignorePressure" value="1"/>
    </inkml:brush>
  </inkml:definitions>
  <inkml:trace contextRef="#ctx0" brushRef="#br0">454 80,'0'-1,"0"0,0 0,0-1,0 1,0 0,0-1,0 1,-1 0,1-1,0 1,-1 0,1 0,-1 0,1-1,-1 1,1 0,-1 0,0 0,0 0,0 0,0 0,0 0,1 0,-2 0,1 1,0-1,0 0,0 1,0-1,-1 0,-9-6,-1 1,1 0,-1 1,-1 0,1 0,0 2,-1-1,0 2,-4-1,2 3,1 1,0 1,0 0,0 1,0 0,0 1,0 1,1 0,0 1,0 0,0 1,1 1,0-1,1 2,-1 0,2 0,-1 1,1 1,1-1,0 2,-3 5,7-11,1-1,1 1,-1 0,1 0,0 0,1 1,-1-1,1 1,0-1,1 1,0 0,0 0,0-1,1 1,0 0,0 0,1 0,0 0,0-1,1 1,-1 0,1-1,1 1,-1-1,1 0,0 0,1 0,0 0,2 3,1-3,1 0,1 0,-1-1,1 0,0 0,0-1,0 0,1-1,-1 0,1 0,0-1,0 0,0-1,27 7,-35-7,-1-1,1 0,0 1,-1 0,1-1,-1 1,1 0,-1 0,1 0,-1 0,0 0,1 0,-1 0,0 1,0-1,0 0,0 1,0-1,0 1,0-1,-1 1,1-1,0 1,-1 0,1-1,-1 1,0 0,1-1,-1 1,0 0,0-1,0 1,0 0,-1 0,1-1,0 1,-1 0,1-1,-1 1,0-1,1 1,-1-1,0 1,0-1,0 1,0-1,0 0,0 1,0-1,-1 0,1 0,-1 1,-53 76,44-67,1 1,0 1,1 0,0 0,1 0,1 1,0 1,1-1,1 1,0 0,1 0,0 1,0 8,5-18,0 0,1 0,0-1,-1 1,2-1,-1 1,1-1,0 0,0 0,0 0,1-1,-1 1,1-1,0 0,1 0,-1 0,1 0,0-1,-1 0,2 0,-1 0,0 0,0-1,1 0,-1 0,1-1,0 1,0-1,-1-1,1 1,0-1,0 0,0 0,0 0,-1-1,1 0,0 0,0-1,-1 1,5-3,8-3</inkml:trace>
  <inkml:trace contextRef="#ctx0" brushRef="#br0" timeOffset="1300.963">962 504,'-54'22,"0"2,2 3,0 2,-12 12,52-33,0 1,0 0,1 1,1 1,-1-1,2 2,0-1,-1 3,8-12,0 1,0-1,1 1,-1 0,1 0,-1 0,1 0,0 0,0 0,1 0,-1 0,1 1,-1-1,1 0,0 0,0 1,0-1,1 0,-1 0,1 0,0 0,0 1,0-1,0 0,0 0,1-1,-1 1,1 0,0 0,0-1,0 1,0-1,0 0,1 1,-1-1,1 0,-1 0,1-1,0 1,6 1,0 0,0-1,1 0,-1-1,1 0,-1-1,1 0,-1 0,1-1,-1 0,1 0,-1-1,0-1,0 1,0-2,0 1,0-1,-1 0,1-1,5-5,13-3,-1-2,0 0,-1-2,-1-1,-1 0,-1-2,12-14,-4 6,-30 28,0-1,0 1,0-1,1 1,-1-1,0 1,0 0,1-1,-1 1,0-1,1 1,-1 0,1-1,-1 1,0 0,1-1,-1 1,1 0,-1 0,1-1,-1 1,1 0,-1 0,1 0,-1 0,1 0,-1 0,1-1,-1 1,1 0,-1 1,1-1,-1 0,1 0,-1 0,1 0,-1 0,1 0,-1 1,1-1,-1 0,1 0,-1 1,0-1,1 0,-1 1,1-1,-1 0,0 1,1-1,-1 1,0-1,0 0,1 1,-1-1,0 1,0-1,1 1,-1-1,0 1,0-1,0 1,0-1,0 1,0 0,-18 76,15-73,1 1,-1-1,1 1,0-1,0 1,1 0,-1 0,1 0,0 0,0 0,1 0,0 0,-1 0,2 0,-1 0,1 0,-1 0,1 0,1 0,-1 0,1 0,0-1,0 1,0-1,0 1,1-1,0 0,0 0,0 0,0 0,1 0,0-1,0 1,6-1,0 0,0-1,0 0,0-1,0 0,1-1,-1 0,0-1,0 0,1 0,-1-1,0 0,-1-1,1 0,0-1,-1 0,1 0,-1-1,-1 0,1-1,-1 0,0 0,0-1,0 0,-1 0,1-2,23-20,0-2,-2-1,-2-1,17-26,-29 35,54-106,-68 129,0 0,-1-1,1 1,-1 0,1 0,-1 0,1 0,-1-1,0 1,0 0,0-1,0 1,0 0,0 0,0-1,0 1,0 0,0 0,-1-1,1 1,0 0,-1 0,1 0,-1-1,0 1,1 0,-1 0,0 0,0 0,1 0,-1 0,0 0,0 1,0-1,0 0,0 0,0 1,0-1,-1 1,1-1,0 1,0-1,0 1,-1 0,1-1,0 1,0 0,-1 0,1 0,0 0,-1 0,0 0,-65 24,59-19,0 0,0 1,0 0,1 0,0 1,0 0,1 0,-1 0,2 1,-1 0,1 0,0 0,1 1,0 0,0 0,1 0,0 0,1 0,0 1,0 1,2-8,0-1,1 1,0 0,-1 0,1-1,0 1,0 0,1-1,-1 1,1-1,-1 0,1 1,0-1,-1 0,1 0,0 0,1 0,-1 0,0-1,0 1,1-1,-1 1,1-1,-1 0,1 0,0 0,0 0,-1 0,1-1,1 1,90 4,-87-5,119 12,-122-11,0 0,-1 0,1 1,0 0,-1-1,1 1,-1 1,0-1,0 0,0 1,0 0,0-1,0 1,-1 0,1 1,-1-1,0 0,0 1,0-1,0 1,-1 0,0-1,1 1,-1 0,-1 0,1 0,0 0,-1 0,0 0,0 1,-10 61,5 35,6-100,-1 0,1 1,-1-1,1 0,0 0,-1 0,1 0,0 0,0 0,0 0,0 0,0-1,0 1,0 0,0 0,0-1,0 1,0-1,0 1,0-1,1 1,-1-1,0 0,0 1,1-1,-1 0,0 0,0 0,1 0,-1 0,0 0,1-1,-1 1,0 0,0 0,0-1,1 1,-1-1,0 0,0 1,0-1,0 0,0 1,0-1,1-1,46-37,-17-3,-2 0,-2-2,-2-2,-2 0,-2-1,-2-1,-2-1,10-50,23-54,25-97,-72 219,-3 31,0 1,-1-1,1 0,0 0,0 1,0-1,0 0,0 1,-1-1,1 0,0 0,0 1,0-1,-1 0,1 0,0 0,0 1,-1-1,1 0,0 0,0 0,-1 0,1 1,0-1,-1 0,1 0,0 0,-1 0,1 0,0 0,0 0,-1 0,1 0,0 0,-1 0,1 0,0 0,-1 0,1 0,0 0,-1-1,1 1,0 0,0 0,-1 0,1 0,0-1,0 1,-1 0,1 0,0-1,0 1,-1 0,1 0,0-1,0 1,0 0,-9 18,1 2,1-1,0 1,2 0,0 0,2 0,0 1,1 0,1-1,1 1,1 0,0-1,2 3,-1 43,2-26,0 0,3 0,1-1,11 29,-8-28,39 93,-49-128,-3-6</inkml:trace>
  <inkml:trace contextRef="#ctx0" brushRef="#br0" timeOffset="1855.519">1837 334,'453'-29,"-448"30,1 0,0-1,0 0,0-1,0 1,-1-1,1 0,0 0,-1-1,1 0,-1 0,1 0,-1-1,0 0,0 0,0 0,0 0,-1-1,1 0,-1 0,0 0,0 0,0-1,-1 1,0-1,1-1,2-7,0-1,-1 0,0 0,-1-1,0 1,-2-1,1 0,-2-2,7-10,-8 27,0 0,0 0,0 1,0-1,0 0,0 1,0-1,1 0,-1 0,0 1,0-1,0 0,0 0,1 1,-1-1,0 0,0 0,1 0,-1 1,0-1,0 0,1 0,-1 0,0 0,0 1,1-1,-1 0,0 0,1 0,-1 0,0 0,1 0,-1 0,0 0,0 0,1 0,-1 0,0 0,1 0,-1 0,0 0,1-1,-1 1,0 0,0 0,1 0,-1 0,0 0,0-1,1 1,-1 0,0 0,0-1,0 1,1 0,2 26,0 1,-1-1,-2 1,-1-1,-1 0,-1 1,-6 21,-4 60,11-87,5 181,-2-196,1 1,-1-1,1 1,0-1,1 0,-1 1,1-1,1-1,-1 1,1 0,0-1,0 0,0 0,1 0,0 0,0-1,0 0,0 0,1 0,0 0,0-1,0 0,0-1,0 1,0-1,1 0,-1-1,1 1,0-1,-1-1,1 1,0-1,-1 0,1-1,0 1,-1-1,1-1,-1 1,39-16,-39 13,1 1,0 0,0 0,0 1,1 0,-1 0,0 1,1 0,-1 0,1 1,6 0,-11 1,0 1,-1-1,0 1,1-1,-1 1,0 0,1 0,-1 0,0 0,-1 0,1 1,0-1,-1 1,1-1,-1 1,0-1,1 1,-1 0,-1 0,1-1,0 1,-1 0,1 0,-1 0,0 0,0 0,0 0,0 0,3 21,3-5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45.838"/>
    </inkml:context>
    <inkml:brush xml:id="br0">
      <inkml:brushProperty name="width" value="0.1" units="cm"/>
      <inkml:brushProperty name="height" value="0.1" units="cm"/>
      <inkml:brushProperty name="color" value="#E71224"/>
      <inkml:brushProperty name="ignorePressure" value="1"/>
    </inkml:brush>
  </inkml:definitions>
  <inkml:trace contextRef="#ctx0" brushRef="#br0">1 138,'0'0,"0"1,0-1,1 0,-1 1,0-1,0 1,1-1,-1 1,1-1,-1 0,0 1,1-1,-1 0,1 1,-1-1,1 0,-1 1,1-1,-1 0,1 0,-1 0,1 0,-1 1,1-1,-1 0,1 0,-1 0,1 0,-1 0,1 0,-1 0,1 0,0-1,-1 1,1 0,-1 0,1 0,-1-1,1 1,-1 0,0 0,1-1,-1 1,1 0,-1-1,1 1,-1-1,0 1,1 0,-1-1,0 1,0-1,1 1,-1-1,0 0,5 53,-5-52,11 147,1-75,-10-49,1 0,1-1,1 1,1-1,1 0,1 0,1-1,1 0,7 11,-10-27,-1 0,1-1,0 0,-1 0,2-1,-1 1,0-2,1 1,-1-1,1 0,0-1,0 0,-1 0,1 0,0-1,0-1,0 1,0-1,0 0,-1-1,1 0,0 0,5-3,-5 3,1036-210,-967 197,-6-1,0 4,1 2,0 4,18 2,-87 5,0 0,0-1,-1 0,1 0,0 0,0 0,0 0,-1 0,1-1,0 1,0-1,-1 0,1 0,0 0,-1 0,1 0,-1-1,0 1,1-1,-1 1,0-1,0 0,0 0,0 0,0 0,0 0,-1-1,1 1,-1-1,1 1,-1-1,0 1,0-1,0 1,0-1,-1 0,1-2,10-137,5-25,-15 140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48.105"/>
    </inkml:context>
    <inkml:brush xml:id="br0">
      <inkml:brushProperty name="width" value="0.1" units="cm"/>
      <inkml:brushProperty name="height" value="0.1" units="cm"/>
      <inkml:brushProperty name="ignorePressure" value="1"/>
    </inkml:brush>
  </inkml:definitions>
  <inkml:trace contextRef="#ctx0" brushRef="#br0">197 1,'-4'6,"1"-1,0 1,0 0,1 1,-1-1,1 0,1 1,-1-1,1 1,0-1,1 1,-1 0,1 0,1 3,-2 6,-6 379,-6 85,-50-57,60-390,1-7</inkml:trace>
  <inkml:trace contextRef="#ctx0" brushRef="#br0" timeOffset="364.822">648 396,'-58'702,"75"-591,-16-111,-1 0,1 0,-1 0,1 0,-1 0,1 0,-1 0,0 0,1 0,-1 0,1 0,-1-1,1 1,-1 0,0 0,1 0,-1-1,1 1,-1 0,0 0,1-1,-1 1,0 0,0-1,1 1,-1 0,0-1,0 1,1-1,-1 1,0 0,0-1,0 1,0-1,1 1,-1-1,0 1,0-1,0 1,0 0,0-1,0 1,0-1,0 1,-1-1,1 1,0-1,0 1,0 0,0-1,0 1,-1-1,1 1,0 0,0-1,-1 1,1 0,0-1,-1 1,1 0,0-1,-1 1,1 0,-1 0,1-1,-8-27,-1 0,-2 0,0 1,-2 0,-1 1,-1 0,-1 1,-1 1,-1 1,-12-11,18 18,-1 0,0 1,-1 1,-1 0,0 1,0 1,-2 0,0 1,0 0,0 2,-1 0,-1 1,0 1,0 1,0 0,-1 1,-15-1,28 8,0 0,0 1,0-1,0 1,0 0,1 1,0 0,-1 0,1 0,1 1,-1 0,1 0,0 0,0 1,0 0,1 0,0 0,0 0,1 1,-1-1,1 1,1 0,-1 0,1 0,1 0,-1 0,1 1,0-1,1 0,0 3,-6 16</inkml:trace>
  <inkml:trace contextRef="#ctx0" brushRef="#br0" timeOffset="1301.504">931 932,'3'5,"0"-1,0 1,1-1,0 0,0 0,0 0,0 0,0-1,1 0,-1 0,1 0,0 0,0-1,0 0,1 0,-1 0,0 0,1-1,-1 0,1 0,-1-1,1 0,-1 0,1 0,-1 0,1-1,0 0,-1 0,0 0,1-1,-1 0,0 0,0 0,0-1,0 0,0 1,-1-2,1 1,2-3,0 2,-1-1,0 1,0-1,0 0,-1-1,0 1,0-1,0 0,-1-1,1 1,-2-1,1 0,-1 0,0 0,0 0,-1 0,0-1,0 1,-1-1,0 1,0-1,-1 0,0 1,0-3,-3 7,1 0,-1 0,0 0,0 0,-1 0,1 1,-1 0,1-1,-1 1,0 1,1-1,-1 0,0 1,0 0,0 0,-1 0,1 0,0 1,0-1,0 1,0 0,-1 1,1-1,0 1,0 0,0 0,0 0,0 0,0 1,0-1,0 1,1 0,-1 0,1 1,-3 1,-7 4,0 0,1 1,0 1,0 0,1 1,0 0,1 1,0 0,1 0,0 1,1 1,1-1,0 1,1 0,0 1,1-1,1 1,0 0,1 0,1 1,0-1,1 1,1-1,1 12,0-19,1 0,0-1,0 1,1 0,0-1,0 1,1-1,0 0,0 0,1-1,-1 1,2-1,-1 0,1 0,0-1,0 1,0-1,1-1,0 1,0-1,0 0,0-1,0 0,1 0,0 0,0-1,-1 0,1-1,0 0,0 0,1 0,-1-1,0-1,13 2,0-1,0-1,0-1,0 0,-1-2,1 0,-1-2,0 0,0-1,-1-1,0-1,0-1,-1-1,8-6,26-16,-30 21,0-1,-1-1,-1-1,0-1,-1 0,-1-2,0 0,-2-1,0-1,8-13,-20 25,35-81,-39 87,1 0,-1 0,1 0,-1-1,0 1,0 0,0 0,0 0,0-1,-1 1,1 0,0 0,-1 0,0 0,1-1,-1 1,0 0,0 0,-1 1,1-1,0 0,0 0,-1 0,1 1,-1-1,0 1,1-1,-1 1,0 0,0 0,0 0,0 0,0 0,0 0,0 0,0 0,0 1,0-1,-1 1,1 0,-7 0,1 0,-1 1,0 1,1-1,-1 1,1 1,-1-1,1 2,0-1,0 1,0 0,1 1,0-1,0 2,0-1,0 1,1 0,0 0,0 1,-1 1,-39 62,45-68,1 0,-1 0,0 0,1 0,-1 0,1 0,0 0,0 0,0 0,0 0,0 0,0 0,0 0,1 0,-1 0,1 0,-1 0,1 0,0 0,0-1,0 1,0 0,0 0,0-1,0 1,1-1,-1 1,1-1,-1 1,1-1,-1 0,1 0,0 0,0 0,-1 0,1 0,0 0,0 0,0-1,9 2,0 0,0-1,1 0,-1-1,0 0,0-1,0 0,0-1,0 0,0-1,5-2,7 0,17-6,58-9,-95 19,0 1,0 0,0 1,0-1,0 1,0-1,0 1,-1 0,1 0,0 0,0 0,-1 0,1 1,-1-1,1 1,-1 0,0 0,0 0,0 0,0 0,0 0,0 0,0 1,0-1,-1 1,0-1,1 1,-1 0,0-1,0 1,1 8,0-1,-1 0,0 0,-1 1,0-1,0 1,-1-1,0 0,-1 0,-1 1,1-1,-3 4,-11 77,17-86,0-1,1 1,-1-1,1 0,0 0,0 1,0-2,0 1,1 0,0 0,-1-1,1 1,1-1,-1 0,0 0,1 0,0 0,-1-1,1 1,0-1,0 0,1 0,-1-1,0 1,1-1,-1 0,1 0,-1 0,1-1,-1 0,1 0,-1 0,1 0,-1-1,1 1,-1-1,1 0,-1-1,1 1,-1-1,0 0,0 0,0 0,0 0,2-2,24-14,-1 0,0-3,-1 0,-1-1,11-15,-24 25,-1 2,-1 0,0 0,-1-1,0-1,-1 0,0-1,-1 1,-1-2,0 1,0-1,-2-1,1 1,-2-1,0 0,-1 0,0-1,-2 1,1-7,-3 19,0 0,0 0,0-1,-1 1,1 0,-1 0,0 0,0 0,0 0,0 0,0 0,-1 0,0 0,1 0,-1 1,0-1,0 1,-1-1,1 1,0 0,-1 0,1 0,-1 0,0 0,0 1,1-1,-1 1,0 0,0 0,0 0,-1 0,1 0,0 1,0-1,0 1,-1 0,1 0,0 0,0 0,0 1,-1-1,1 1,0 0,0 0,0 0,-2 1,-8 8,0 1,1 0,1 1,0 0,0 1,1 0,1 1,0 0,1 0,0 1,1 0,1 1,1-1,0 1,1 0,0 0,2 0,0 1,0-1,2 1,0-1,-1-5,1 0,1 0,0-1,0 1,1 0,0-1,1 1,0-1,1 0,0 0,1 0,0-1,0 1,1-1,0-1,1 1,0-1,0 0,0 0,1-1,1 0,-1-1,1 1,5 1,83 26,-69-30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373"/>
    </inkml:context>
    <inkml:brush xml:id="br0">
      <inkml:brushProperty name="width" value="0.1" units="cm"/>
      <inkml:brushProperty name="height" value="0.1" units="cm"/>
      <inkml:brushProperty name="ignorePressure" value="1"/>
    </inkml:brush>
  </inkml:definitions>
  <inkml:trace contextRef="#ctx0" brushRef="#br0">0 277,'83'-19,"1"4,0 3,1 4,0 4,62 5,-37 16,-110-17,0-1,-1 1,1-1,0 1,0-1,0 1,0-1,-1 1,1-1,0 1,0-1,0 1,0-1,0 1,0-1,0 1,0-1,1 1,-1-1,0 1,0-1,0 1,0-1,1 1,-1 0,0-1,1 1,-1-1,0 1,1 0,-1-1,0 1,1 0,-1-1,1 1,-1 0,0-1,1 1,-1 0,1 0,-1 0,1-1,-1 1,1 0,-1 0,1 0,-1 0,1 0,-1 0,1 0,-1 0,1 0,0 0,-1 0,1 1,-1-1,0 0,1 0,-1 0,1 1,-1-1,1 0,-35-32,30 29,-64-47,48 37,1-1,0-1,1-1,0 0,2-1,-13-16,22 22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996"/>
    </inkml:context>
    <inkml:brush xml:id="br0">
      <inkml:brushProperty name="width" value="0.1" units="cm"/>
      <inkml:brushProperty name="height" value="0.1" units="cm"/>
      <inkml:brushProperty name="ignorePressure" value="1"/>
    </inkml:brush>
  </inkml:definitions>
  <inkml:trace contextRef="#ctx0" brushRef="#br0">0 28,'73'1,"178"-13,-95-5,-136 21,-8 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207"/>
    </inkml:context>
    <inkml:brush xml:id="br0">
      <inkml:brushProperty name="width" value="0.1" units="cm"/>
      <inkml:brushProperty name="height" value="0.1" units="cm"/>
      <inkml:brushProperty name="ignorePressure" value="1"/>
    </inkml:brush>
  </inkml:definitions>
  <inkml:trace contextRef="#ctx0" brushRef="#br0">1 0,'38'10,"23"3,10-1,-2-2,-8-8,-9-5,-10 0,-6-2,-9 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773"/>
    </inkml:context>
    <inkml:brush xml:id="br0">
      <inkml:brushProperty name="width" value="0.1" units="cm"/>
      <inkml:brushProperty name="height" value="0.1" units="cm"/>
      <inkml:brushProperty name="ignorePressure" value="1"/>
    </inkml:brush>
  </inkml:definitions>
  <inkml:trace contextRef="#ctx0" brushRef="#br0">1 1,'47'423,"-47"-419,0 1,1 0,-1 0,1-1,0 1,1 0,-1-1,1 1,0-1,0 0,0 1,1-1,-1 0,1 0,0-1,0 1,1-1,-1 1,1-1,-1 0,1 0,0-1,0 1,0-1,1 0,-1 0,1 0,-1-1,1 1,-1-1,1 0,0 0,-1-1,1 0,0 1,0-2,0 1,-1 0,1-1,0 0,0 0,10-8,-1 0,0 0,0-1,-1-1,0 0,-1-1,-1-1,0 0,5-7,6-6,-12 13,-9 11,0-1,1 0,-1 1,1-1,-1 1,1 0,0-1,-1 1,1 0,1 0,-1 0,0 0,0 0,1 1,-1-1,1 1,-1-1,1 1,0 0,-1 0,1 0,0 0,0 1,0-1,-1 1,1 0,0 0,0 0,0 0,0 0,0 0,0 1,2 0,52 58,-51-51,0 0,1 0,0-1,1 1,-1-2,2 1,-1-1,1 0,-1-1,2 0,7 3,-9-5,0 0,0-1,0 0,1-1,-1 0,0 0,1-1,-1 0,0-1,1 1,-1-2,0 1,0-1,0 0,0-1,0 0,0 0,-1-1,1 1,-1-2,0 1,0-1,-1 0,1-1,-1 1,3-5,69-108,-76 114,0-1,0 0,0 0,0 0,-1 0,0-1,0 1,0 0,-1 0,0-1,0 1,0 0,-1-1,1 1,-1 0,0 0,-1 0,1-1,-1 1,0 1,-1-1,1 0,-1 1,-2-4,-12-10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6.183"/>
    </inkml:context>
    <inkml:brush xml:id="br0">
      <inkml:brushProperty name="width" value="0.1" units="cm"/>
      <inkml:brushProperty name="height" value="0.1" units="cm"/>
      <inkml:brushProperty name="ignorePressure" value="1"/>
    </inkml:brush>
  </inkml:definitions>
  <inkml:trace contextRef="#ctx0" brushRef="#br0">0 192,'17'0,"365"17,-355-13,134 3,-160-7,-1-1,1 0,-1 0,1 1,-1-1,1 0,-1 0,0 0,1 0,-1 0,0 0,0 0,0 0,0 1,0-1,0 0,0 0,0 0,0 0,0 0,0 0,0 0,-1 0,1 0,0 0,-1 0,1 0,-1 1,1-1,-1 0,1 0,-1 1,0-1,1 0,-1 1,0-1,1 0,-1 1,0-1,0 1,0-1,0 1,1 0,-1-1,0 1,0 0,0-1,0 1,0 0,0 0,0 0,0 0,-1-1,-23-17,16 12,0 1,0-2,0 1,1-1,0 0,0-1,1 0,0 0,1-1,-1 0,2 0,-1 0,1-1,0 1,1-1,-1-4,1-10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0.088"/>
    </inkml:context>
    <inkml:brush xml:id="br0">
      <inkml:brushProperty name="width" value="0.1" units="cm"/>
      <inkml:brushProperty name="height" value="0.1" units="cm"/>
      <inkml:brushProperty name="ignorePressure" value="1"/>
    </inkml:brush>
  </inkml:definitions>
  <inkml:trace contextRef="#ctx0" brushRef="#br0">141 58,'-11'40,"-17"198,-36 285,48-359,15-165,1 1,0-1,-1 1,1 0,0-1,-1 1,1 0,-1-1,1 1,-1 0,1 0,-1-1,1 1,-1 0,1 0,-1 0,1 0,-1 0,1 0,-1 0,1 0,-1 0,1 0,-1 0,1 0,-1 0,1 0,-1 0,1 1,-1-1,1 0,-1 0,1 1,-1-1,1 0,0 0,-1 1,1-1,-1 1,1-1,-2-18</inkml:trace>
  <inkml:trace contextRef="#ctx0" brushRef="#br0" timeOffset="256">85 30,'43'-5,"34"-1,13 0,-4 1,-12 1,-13 2,-13 1,-10 0,-5 1,-5 0,-2 1,-5 4,-2 2,-3 4,-6 0</inkml:trace>
  <inkml:trace contextRef="#ctx0" brushRef="#br0" timeOffset="440.459">114 538,'38'-10,"27"-2,8-1,-4 4,-14 2</inkml:trace>
  <inkml:trace contextRef="#ctx0" brushRef="#br0" timeOffset="1868.224">791 962,'-12'-5,"-1"1,0 0,0 1,0 1,0 0,0 1,0 0,0 1,-1 0,1 1,0 1,0 0,0 1,0 0,1 1,-2 1,13-5,0 0,0 1,0-1,-1 0,1 1,0-1,0 1,0-1,0 1,0 0,0-1,0 1,0 0,0 0,1 0,-1-1,0 1,0 0,1 0,-1 0,1 0,-1 0,1 1,-1-1,1 0,-1 0,1 0,0 0,0 0,0 1,0-1,0 0,0 0,0 0,0 0,0 1,0-1,0 0,1 0,-1 0,1 0,-1 0,1 0,0 1,43 33,-25-23,-17-10,0-1,0 1,-1 0,1-1,0 1,-1 0,1 0,-1 0,1 0,-1 1,0-1,0 0,0 1,0-1,-1 0,1 1,-1-1,1 1,-1-1,0 1,0-1,0 1,0-1,0 1,-1-1,1 1,-1-1,1 1,-1-1,0 0,0 1,0-1,-1 0,1 0,0 1,-64 64,47-57,0 2,1 0,0 1,1 0,1 2,0-1,1 2,-3 5,16-20,0 0,1 0,-1 1,1-1,-1 0,1 1,0-1,0 1,-1-1,1 0,0 1,0-1,0 1,1-1,-1 0,0 1,0-1,1 0,-1 1,1-1,-1 0,1 1,0-1,-1 0,1 0,0 0,0 0,0 1,0-1,0-1,0 1,0 0,0 0,0 0,1 0,-1-1,0 1,0-1,1 1,-1-1,0 1,1-1,-1 0,1 1,64 13,19-28,-60 8</inkml:trace>
  <inkml:trace contextRef="#ctx0" brushRef="#br0" timeOffset="2834.2">1016 1215,'20'-8,"0"0,0 0,0 2,1 1,0 1,0 0,1 2,-1 0,0 1,1 1,3 2,86 9,-112-10,0-1,1 0,-1 1,1-1,-1 0,0 0,1 0,-1 0,0 0,1 0,-1 0,0 0,0 0,1 0,-1 0,0 0,1 0,-1 0,1-1,-1 1,0 0,1 0,-1-1,0 1,1 0,-1-1,1 1,-1-1,1 1,-1-1,1 1,0-1,-1 1,1-1,-1 1,1-1,0 0,0 1,-1-1,1 0,0 1,0-1,0 0,-1 1,1-1,0 0,0 1,0-1,0 0,0 1,1-1,-1 0,0 1,0-1,0 0,1 1,-1-1,0 1,0-1,1 0,-1 1,1-1,-1 1,1-1,-1 1,0-1,1 1,0-1,-1 1,1 0,-108-71,106 70,1 1,-1-1,0 0,0 0,0 1,0-1,0 1,0-1,0 1,0-1,0 1,0 0,-1-1,1 1,0 0,0 0,0 0,0 0,-1 0,1 0,0 0,0 0,0 0,0 1,0-1,0 0,0 1,-1-1,1 1,0-1,0 1,0 0,1-1,-1 1,0 0,0 0,0 0,0-1,1 1,-1 0,0 0,1 0,-1 0,1 0,-1 0,1 0,-1 1,1-1,0 0,0 0,-1 0,1 0,0 0,0 1,0-1,0 0,1 0,-1 1,2 72,27 102,-30-175,1 0,-1 0,1 0,0-1,-1 1,1 0,0 0,0 0,-1 0,1 0,0-1,0 1,0 0,0 0,0 0,1 0,-1 0,0 0,0-1,0 1,1 0,-1 0,0 0,1 0,-1-1,1 1,-1 0,1 0,-1-1,1 1,0-1,-1 1,1 0,0-1,0 1,-1-1,1 1,0-1,0 0,-1 1,1-1,0 0,0 0,0 1,0-1,0 0,0 0,-1 0,1 0,0 0,0 0,0 0,0 0,0-1,0 1,-1 0,1 0,0-1,0 1,0-1,-1 1,1-1,0 1,0-1,-1 1,1-1,0 1,-1-1,1 0,60-96,-52 78,1 1,1 1,1 0,0 0,1 1,1 1,1-1,-1 5</inkml:trace>
  <inkml:trace contextRef="#ctx0" brushRef="#br0" timeOffset="3123.734">1722 1018,'0'34,"-5"25,-1 7,0-2,1-8,1-8,2-8,1-10</inkml:trace>
  <inkml:trace contextRef="#ctx0" brushRef="#br0" timeOffset="3366.797">1553 962,'33'14,"26"5,8-1,-3-8,-8-6,-8-3,-13-3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04.830"/>
    </inkml:context>
    <inkml:brush xml:id="br0">
      <inkml:brushProperty name="width" value="0.1" units="cm"/>
      <inkml:brushProperty name="height" value="0.1" units="cm"/>
      <inkml:brushProperty name="ignorePressure" value="1"/>
    </inkml:brush>
  </inkml:definitions>
  <inkml:trace contextRef="#ctx0" brushRef="#br0">1 645,'14'-9,"10"1,5 2,3 3,1 1,-1 1,0 1,-2 0,0 0,-2 1,-4-6,-2-1,0 0,1 1,-3 2</inkml:trace>
  <inkml:trace contextRef="#ctx0" brushRef="#br0" timeOffset="268.991">85 899,'34'-9,"15"-4,0 1</inkml:trace>
  <inkml:trace contextRef="#ctx0" brushRef="#br0" timeOffset="835.11">565 1012,'18'-63,"4"1,1 1,32-56,-46 98,1 0,1 0,0 1,2 0,0 1,1 0,0 1,1 1,1 1,1 0,0 1,5-3,-20 15,-1 0,0 0,1 0,-1 1,1-1,-1 0,1 1,0-1,-1 1,1 0,0-1,-1 1,1 0,0 0,-1 0,1 0,0 0,-1 1,1-1,0 0,-1 1,1-1,-1 1,1 0,-1-1,1 1,-1 0,1 0,-1 0,0 0,1 0,-1 0,0 1,0-1,0 0,0 0,0 1,0-1,0 1,0-1,-1 1,1-1,-1 1,1 0,-1-1,1 1,-1 0,0 0,8 87,-8-87,16 99,-15-98,0-1,0 0,0 1,0-1,1 0,-1 0,0 1,1-1,-1 0,1-1,0 1,0 0,0 0,0-1,0 1,0-1,0 0,1 1,-1-1,0 0,1 0,-1-1,0 1,1 0,-1-1,1 0,0 1,-1-1,1 0,-1 0,1 0,-1-1,1 1,-1-1,1 1,-1-1,1 0,-1 0,13-6,-1 0,0-1,-1 0,0-1,0 0,-1-1,0-1,6-7,47-38,-55 49,-10 6,1-1,0 1,0-1,0 1,0 0,0-1,0 1,0 0,1 0,-1 0,0 0,1 0,-1 0,1 0,-1 0,1 1,-1-1,1 0,-1 1,1-1,0 1,-1 0,1 0,0-1,-1 1,1 0,0 0,0 1,-1-1,1 0,0 1,-1-1,1 0,-1 1,1 0,-1-1,1 1,-1 0,1 0,-1 0,1 0,-1 0,0 0,0 0,0 1,1 0,0 7,-1 0,0 0,0 0,-1 0,0 1,0-1,-1 0,-1 0,0 0,0 0,0 0,-1 0,-7 35,-16 55,20-80</inkml:trace>
  <inkml:trace contextRef="#ctx0" brushRef="#br0" timeOffset="1350.125">1807 561,'-48'32,"3"1,0 2,3 3,1 1,-8 11,47-47,-3 1,1-1,0 1,0 0,0 0,0 0,1 1,-1-1,1 1,0 0,1 0,-1 0,1 0,0 0,0 0,1 1,-1-1,1 1,1-1,-1 1,1-1,0 1,0 0,0 2,4-5,0-1,1 0,-1 1,0-2,0 1,1 0,-1-1,1 0,0 0,-1-1,1 1,0-1,-1 0,1 0,0 0,-1-1,1 1,0-1,-1 0,1-1,-1 1,0-1,1 0,-1 0,0 0,3-3,11-4,1-1,-2-1,1 0,-2-2,0 0,0-1,-1 0,5-8,-19 21,-1 0,1 0,-1 0,1 0,0 0,-1 0,1 0,0 0,0 0,0 1,0-1,0 0,0 1,0-1,0 0,0 1,0-1,0 1,0-1,0 1,0 0,0 0,1-1,-1 1,0 0,0 0,0 0,0 0,1 0,-1 0,0 1,0-1,0 0,0 1,0-1,1 1,-1-1,0 1,0-1,0 1,0 0,0-1,-1 1,1 0,0 0,0 0,0-1,-1 1,1 0,0 0,-1 0,1 1,5 13,-1-1,0 2,-1-1,-1 0,0 1,-1 0,-1-1,0 1,-2 7,5 44,6-6,-2 0,-4 0,-2 1,-3 0,-2-1,-3 0,-3 0,-3 0,-2-1,-21 55,23-83,-36 57,48-88,-1-1,0 1,0-1,1 1,-1-1,0 1,0-1,0 1,0-1,0 0,0 1,0-1,0 0,1 0,-1 0,0 1,0-1,0 0,0 0,0-1,0 1,0 0,0 0,0 0,0-1,0 1,0 0,0-1,0 1,0-1,1 1,-1-1,0 0,0 1,1-1,-1 0,0 1,1-1,-1 0,0 0,1 0,-1 1,1-1,0 0,-1 0,1 0,-1-1,-17-45,-33-269,40 126,11 157</inkml:trace>
  <inkml:trace contextRef="#ctx0" brushRef="#br0" timeOffset="1750.835">1553 392,'24'-16,"1"1,1 1,0 1,0 2,1 1,1 0,0 2,0 2,2 0,174 0,-261-43,41 35,0 0,1-1,0-1,1-1,1 0,0 0,1-2,2 1,-1-1,-5-18,8 13</inkml:trace>
  <inkml:trace contextRef="#ctx0" brushRef="#br0" timeOffset="2866.79">368 899,'-5'0,"-6"0,-6 0,-1-4,-1-3,-3 1,-2 2,-2 0,-1 2,-1 1,-1 0,5 6,2 2,4-6,6-2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0.404"/>
    </inkml:context>
    <inkml:brush xml:id="br0">
      <inkml:brushProperty name="width" value="0.1" units="cm"/>
      <inkml:brushProperty name="height" value="0.1" units="cm"/>
      <inkml:brushProperty name="ignorePressure" value="1"/>
    </inkml:brush>
  </inkml:definitions>
  <inkml:trace contextRef="#ctx0" brushRef="#br0">311 160,'0'706,"22"-540,-27-149</inkml:trace>
  <inkml:trace contextRef="#ctx0" brushRef="#br0" timeOffset="251.889">1 697,'38'-5,"27"-6,12-2,3-2,-8-5,-11 2,-6-1,-8-3,-7 4,-6-1,-3-2,-3 3,0 0,-2-3,1-1,-5-3,-1-1,-4 3</inkml:trace>
  <inkml:trace contextRef="#ctx0" brushRef="#br0" timeOffset="584.105">903 217,'-20'91,"5"0,3 1,1 79,17-83,-6-85,1-1,-1 1,1-1,0 1,0-1,0 1,0-1,0 1,0-1,1 0,-1 0,1 1,-1-1,1 0,0 0,0-1,0 1,0 0,0-1,0 1,0-1,1 0,-1 1,0-1,1 0,-1-1,1 1,0 0,-1-1,3 1,86-22,11-1,-98 22,-1 0,1 0,-1 1,1-1,-1 1,1 0,-1 0,1 1,-1-1,0 1,0-1,0 1,0 0,0 0,0 1,0-1,-1 0,1 1,-1 0,0 0,1-1,-1 1,-1 0,1 1,0-1,-1 0,1 1,4 13,-5-15,-1 0,0 1,1-1,0 0,-1 1,1-1,0 0,0 0,1 0,-1 0,0 0,0 0,1 0,0 0,-1 0,1-1,0 1,0-1,-1 1,1-1,0 0,1 0,-1 1,0-2,0 1,0 0,1 0,-1-1,0 1,1-1,-1 0,12-2</inkml:trace>
  <inkml:trace contextRef="#ctx0" brushRef="#br0" timeOffset="1199.756">1693 556,'-26'21,"1"2,1 1,1 1,1 1,1 0,2 2,0 0,2 2,-6 16,21-44,1 0,-1 0,1 0,0 0,0 0,0 1,0-1,0 0,0 1,1-1,-1 1,1-1,-1 1,1-1,0 0,0 1,0-1,1 1,-1-1,0 1,1-1,0 1,0-1,-1 0,1 1,1-1,-1 0,0 0,0 0,1 0,-1 0,1 0,0 0,0 0,-1 0,1-1,0 1,0-1,1 0,-1 0,0 1,0-1,1 0,-1-1,0 1,1 0,-1-1,1 1,12-4,-1 0,1-1,-1 0,0-1,0-1,0 0,-1-1,0-1,0 0,-1 0,0-1,-1-1,1-1,15-9,114-82,-139 102,0-1,0 1,0-1,1 1,-1 0,0 0,0 0,0 0,0 0,1 1,-1-1,0 0,0 1,0 0,0 0,0-1,0 1,0 0,0 1,0-1,-1 0,1 0,0 1,-1-1,1 1,-1-1,1 1,-1 0,0 0,0 0,1-1,-1 1,-1 0,1 0,0 0,0 1,-1-1,1 0,-1 0,0 0,0 0,0 1,0-1,0 0,0 0,0 0,-1 0,1 1,13 43,-11-43,-1 0,1 0,0 0,0 0,0-1,1 1,-1-1,1 0,-1 0,1 1,0-2,0 1,0 0,0 0,0-1,0 0,0 0,0 0,1 0,-1 0,0 0,1-1,-1 0,0 0,1 0,-1 0,0 0,1 0,-1-1,0 0,1 0,-1 0,0 0,1-1,5-2,-1 0,1-1,-1 0,-1 0,1-1,-1 0,0 0,0-1,-1 0,0 0,5-8,23-37,-2-1,-2-2,-3-1,-2-1,-3-1,-2-1,-3-1,2-24,14-109,-33 191,1 1,0 0,-1-1,1 1,-1-1,0 1,1 0,-1-1,0 1,0-1,0 1,0-1,0 1,0-1,0 1,-1-1,1 1,-1-1,1 1,-1-1,1 1,-1 0,0-1,1 1,-1 0,0 0,0 0,0-1,0 1,0 0,0 0,-1 0,1 1,0-1,0 0,-1 0,1 1,0-1,-1 0,1 1,-1 0,1-1,-1 1,1 0,-1 0,1 0,-1-1,1 2,-1-1,1 0,-2 0,-6 10,1-1,0 1,0 1,1-1,1 1,0 1,0-1,1 1,1 0,0 0,-2 11,-30 201,33-197,1-1,1 1,2 0,1 0,1-1,1 1,1-1,1 0,2 0,1-1,0 0,2 0,1-1,1-1,1 0,9 11,-20-29,-4-3</inkml:trace>
  <inkml:trace contextRef="#ctx0" brushRef="#br0" timeOffset="1365.333">1863 359,'38'-5,"37"-2,15 1,-2 1,-8 6,-12 4,-12 0,-17-1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8.168"/>
    </inkml:context>
    <inkml:brush xml:id="br0">
      <inkml:brushProperty name="width" value="0.1" units="cm"/>
      <inkml:brushProperty name="height" value="0.1" units="cm"/>
      <inkml:brushProperty name="ignorePressure" value="1"/>
    </inkml:brush>
  </inkml:definitions>
  <inkml:trace contextRef="#ctx0" brushRef="#br0">70 1,'18'211,"-7"187,-12-377,-1 1,0 0,-2-1,0 0,-2 0,0 0,-1-1,-1 1,-1-2,-6 11,-18 8,32-42,2-4</inkml:trace>
  <inkml:trace contextRef="#ctx0" brushRef="#br0" timeOffset="315.095">437 254,'-280'219,"277"-217,0 0,1 0,-1 0,1 0,-1 0,1 0,0 1,0-1,0 1,0-1,0 1,1 0,-1 0,1 0,0 0,0 0,0 0,0 0,0 0,1 0,-1 0,1 0,0 1,0-1,0 0,0 0,1 1,-1-1,1 0,0 0,0 0,0 0,0 0,1 0,-1 0,1 0,151 77,-145-74,-1 0,1 0,-1 0,-1 1,1 1,-1-1,-1 1,1 0,-1 0,-1 0,0 1,0 0,0 0,-1 0,2 9,0 5</inkml:trace>
  <inkml:trace contextRef="#ctx0" brushRef="#br0" timeOffset="734.741">521 959,'49'-95,"-4"-3,13-48,-27 67,-17 42,-11 64,-4 10,9 106,-7-138,0-1,0 0,1 0,0 0,0 0,0 0,0 0,1 0,-1-1,1 1,0-1,0 0,0 1,1-1,-1-1,1 1,-1-1,1 1,0-1,0 0,0 0,0-1,1 1,-1-1,0 0,1 0,-1 0,0-1,1 1,0-1,4-2,1 1,-1-1,1-1,-1 0,0 0,1-1,-2 0,1 0,0-1,-1 0,0-1,0 0,-1 0,0-1,0 0,0 0,-1 0,0-1,0 0,-1 0,0-1,0 1,-1-1,0 0,-1 0,0-1,0 1,-1-1,-1 1,1-2,3-46,-5 33</inkml:trace>
  <inkml:trace contextRef="#ctx0" brushRef="#br0" timeOffset="1049.481">1339 508,'-12'15,"1"0,0 0,1 1,1 1,0 0,2 0,0 0,0 1,2 0,0 0,1 3,3-18,1 0,-1 0,1 0,0 0,0 0,0 0,0 0,0 0,1 0,-1 0,1 0,0 0,0 0,0-1,0 1,1 0,-1 0,1-1,-1 1,1-1,0 1,0-1,0 0,1 0,-1 0,0 0,1 0,-1 0,1-1,0 1,-1-1,1 0,0 0,0 0,0 0,0 0,0-1,0 1,0-1,0 0,0 0,0 0,0 0,0 0,0-1,0 1,2-2,6 0,1-1,-1-1,-1 0,1-1,0 0,-1 0,0-1,0 0,-1-1,0 0,0-1,-1 0,1 0,-2 0,1-1,-1-1,-1 1,0-1,0 0,-1 0,0-1,0 0,-1 0,-1 0,1-3,-4 10,1 0,-1 1,0-1,0 0,0 0,-1 0,1 0,-1 0,0 1,0-1,0 0,0 1,-1-1,1 1,-1-1,0 1,0 0,-1 0,1-1,-1 2,1-1,-1 0,0 0,0 1,0 0,0-1,0 1,-1 1,-1-2,-110-19,90 23</inkml:trace>
  <inkml:trace contextRef="#ctx0" brushRef="#br0" timeOffset="1537.12">1706 565,'-3'3,"0"0,0 0,1 0,-1 1,1-1,0 1,0-1,0 1,1 0,-1 0,1 0,0 0,0 0,0 0,0 0,1 0,0 1,0-1,0 0,0 0,1 0,-1 0,1 1,0-1,1 0,-1-1,1 1,-1 0,1 0,0 0,0-1,1 1,-1-1,1 0,0 0,0 0,0 0,0 0,0-1,1 1,-1-1,1 0,-1 0,1 0,0-1,0 1,0-1,0 0,0 0,1 0,3-1,1 0,0-1,0 0,-1-1,1 0,-1 0,1-1,-1 0,0 0,0-1,-1 0,1-1,-1 0,3-2,-5 5,-1 0,1 0,0 0,-1 0,1 1,0 0,0 0,0 0,0 0,0 1,0 0,1 0,-1 0,0 1,0 0,0 0,0 0,-1 0,1 1,0 0,0 0,2 1,41 11,-41-13,0 0,0 0,0 0,0-1,1 0,-1-1,0 0,0 0,0 0,0-1,0 0,0 0,0-1,0 1,-1-2,1 1,-1-1,0 0,0 0,-1-1,1 1,-1-1,0 0,0-1,-1 1,1-1,-1 0,0 0,-1-1,0 1,0-1,0 0,-1 1,0-1,2-8,-1-42,-4 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6.886"/>
    </inkml:context>
    <inkml:brush xml:id="br0">
      <inkml:brushProperty name="width" value="0.1" units="cm"/>
      <inkml:brushProperty name="height" value="0.1" units="cm"/>
      <inkml:brushProperty name="ignorePressure" value="1"/>
    </inkml:brush>
  </inkml:definitions>
  <inkml:trace contextRef="#ctx0" brushRef="#br0">31 0,'1'1,"0"0,0 0,1 1,-1-1,0 0,-1 0,1 0,0 1,0-1,0 0,-1 1,1-1,-1 1,1-1,-1 1,0-1,1 1,-1-1,0 1,0-1,0 1,0 0,0-1,-1 1,1-1,0 1,-1-1,1 1,-1-1,1 0,-1 1,0-1,0 1,-1 10,-33 269,34-261,0 1,2 0,0 0,1 0,1 0,1-1,1 1,1-1,1-1,1 1,0-1,1 0,1-1,1 0,8 10,-17-26,-1-1,1 1,-1 0,1-1,0 1,0-1,0 1,0-1,0 0,0 0,0 0,1 0,-1 0,0-1,0 1,1-1,-1 1,0-1,1 0,-1 0,1 0,-1 0,0 0,1-1,-1 1,0-1,1 1,-1-1,0 0,0 0,0 0,0 0,0 0,0-1,0 1,0-1,0 1,1-2,65-69,-34 19,-1-1,-4-1,-1-1,-3-2,4-19,2-2,-25 67,-1 0,-1 0,0-1,-1 0,0 0,-1 1,0-2,-1 1,0-4,-18 34,-15 150,29-145,1-1,1 1,1 0,1-1,0 1,2-1,1 0,1 3,-3-16,0 0,0-1,1 1,0 0,1-1,0 0,0 0,1 0,-1 0,1-1,1 0,-1 0,1 0,0 0,1-1,-1 0,1-1,0 1,0-1,1-1,-1 1,7 1,-5-3,0 0,-1-1,1 0,0 0,0-1,-1 0,1-1,0 0,0 0,-1-1,1 0,-1 0,1-1,-1 0,0-1,0 0,0 0,-1 0,0-1,0 0,0-1,0 0,-1 0,0 0,0-1,0 1,0-3,3 1,-1-1,0 0,0 0,-1-1,0 0,0-1,-1 1,-1-1,0 0,0-1,-1 1,-1-1,0 0,0 0,-1 0,-1 0,0 0,-1 0,0-1,-1 1,-1-9,-22-15,12 31</inkml:trace>
  <inkml:trace contextRef="#ctx0" brushRef="#br0" timeOffset="581.032">1104 395,'12'-2,"1"-1,-1-1,0 1,0-2,0 0,-1 0,0-1,0-1,0 0,-1 0,0-1,0 0,-1-1,0 0,-1 0,4-6,-10 11,0 0,-1 1,0-1,1 0,-1 0,-1 0,1 0,-1 0,1 0,-1 0,0 0,-1 0,1 0,-1 0,0 0,0 0,0 1,0-1,0 0,-1 0,0 1,0-1,0 1,0 0,-1-1,1 1,-1 0,1 0,-1 1,0-1,-1 0,1 1,0 0,-1 0,1 0,-1 0,1 1,-1-1,0 1,0 0,0 0,0 0,1 0,-1 1,0 0,0 0,0 0,0 0,0 0,0 1,0 0,0 0,0 0,0 0,0 1,-2 1,-5 3,0 1,1 0,-1 0,2 1,-1 1,1-1,1 1,0 1,0 0,1 0,0 0,0 1,1 0,1 1,0-1,0 1,2 0,-1 0,1 0,1 0,0 1,1-1,0 1,1-1,0 1,1-1,1 1,-1-7,0 1,0-1,1 0,0 0,0 0,1 0,-1 0,1 0,1-1,-1 1,1-1,0 0,0 0,0 0,1-1,0 1,0-1,0 0,0-1,1 1,-1-1,1 0,0-1,0 1,0-1,0 0,0 0,4-1,8 4,0-2,0-1,0 0,1-1,-1-1,1-1,-1 0,0-2,10-2,30-7,-34 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2.342"/>
    </inkml:context>
    <inkml:brush xml:id="br0">
      <inkml:brushProperty name="width" value="0.1" units="cm"/>
      <inkml:brushProperty name="height" value="0.1" units="cm"/>
      <inkml:brushProperty name="ignorePressure" value="1"/>
    </inkml:brush>
  </inkml:definitions>
  <inkml:trace contextRef="#ctx0" brushRef="#br0">311 0,'0'43,"0"48,-5 18,-1 0,-1-8,2-18,2-13,1-13,1-12,0-8,1-7,0-2,1-2,-1-6</inkml:trace>
  <inkml:trace contextRef="#ctx0" brushRef="#br0" timeOffset="3849.394">1 423,'9'0,"14"0,6 0,4 0,1 0,0 0,-2 0,-1 0,-1 0,-1 4,0 3,-1-1,0-1,-5-6,-7-3</inkml:trace>
  <inkml:trace contextRef="#ctx0" brushRef="#br0" timeOffset="4343.745">593 0,'13'87,"-4"1,-4 0,-3 24,-2-80,17 188,-15-203,21 64,-22-79,0 0,0-1,0 1,1 0,-1 0,0-1,1 1,-1-1,1 0,0 1,-1-1,1 0,0 0,0 0,0 0,0 0,0 0,0 0,0-1,0 1,0-1,0 0,1 0,-1 1,0-1,0 0,0-1,0 1,0 0,0-1,1 1,-1-1,0 0,0 1,0-1,0 0,12-6,-1-1,0 0,0-1,-1 0,0 0,0-2,-1 1,9-12,50-43,-69 63,0 1,0 0,0 0,1 0,-1-1,0 1,0 1,1-1,-1 0,1 0,-1 0,1 1,-1-1,1 1,0-1,-1 1,1 0,-1 0,1-1,0 1,-1 0,1 0,0 1,-1-1,1 0,0 0,-1 1,1-1,-1 1,1 0,-1-1,1 1,-1 0,1 0,-1 0,0 0,1 0,-1 0,0 0,0 0,0 1,0-1,0 0,0 1,0-1,-1 1,1-1,0 1,-1-1,1 1,-1-1,1 1,-1 0,0-1,0 1,0 0,0-1,0 3,2 24,-3-23,0-1,1 0,-1 0,1 0,0 0,0 0,0 0,1 1,-1-1,1 0,0 0,0 0,1 0,-1 0,1-1,0 1,0 0,0-1,0 1,1-1,0 0,-1 1,1-1,0-1,0 1,1 0,-1-1,0 0,1 1,1-1,9-3</inkml:trace>
  <inkml:trace contextRef="#ctx0" brushRef="#br0" timeOffset="4666.985">1355 564,'19'-5,"0"-1,-1 0,1-2,-2 0,1-1,-1-1,-1 0,0-1,0-1,-1-1,0 0,1-4,-14 16,0-1,0 1,0-1,-1 1,1-1,-1 0,1 0,-1 1,0-1,0 0,0 0,0 0,0 0,0-1,0 1,-1 0,1 0,-1-1,1 1,-1 0,0 0,0-1,0 1,0 0,0 0,-1-1,1 1,-1 0,0 0,1-1,-1 1,0 0,0 0,0 0,-1 0,1 0,0 1,-1-1,1 0,-1 0,1 1,-1-1,0 1,0 0,0-1,0 1,0 0,0 0,0 0,0 0,0 1,-1-1,1 1,0-1,0 1,-1 0,0 0,-12 0,0 1,0 0,0 2,0 0,0 0,1 1,-1 1,1 1,0 0,0 1,-2 0,1 1,0 1,0 0,1 2,1-1,-1 1,2 1,-1 1,2-1,0 2,0 0,1 0,1 1,0 0,1 0,1 1,0 0,2 0,-2 7,6-17,0 0,1 0,0 0,0 0,0 0,1 0,0 0,0 0,1 0,-1 0,1-1,1 1,-1 0,1-1,0 0,0 0,0 0,1 0,0 0,0-1,0 1,0-1,1 0,1 1,5 3,0 0,0-1,1 0,0 0,1-2,-1 1,1-2,0 1,0-2,5 1,-14-3,46 9,1-1,0-3,0-2,50-3,-61-5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2.655"/>
    </inkml:context>
    <inkml:brush xml:id="br0">
      <inkml:brushProperty name="width" value="0.1" units="cm"/>
      <inkml:brushProperty name="height" value="0.1" units="cm"/>
      <inkml:brushProperty name="ignorePressure" value="1"/>
    </inkml:brush>
  </inkml:definitions>
  <inkml:trace contextRef="#ctx0" brushRef="#br0">1 311,'54'-24,"-1"-3,-1-1,39-30,-70 44,171-135,-167 138,-24 45,-36 226,19 140,-12-93,23-291,1 0,-2-1,0 1,-1-1,0 0,-1-1,-1 0,0 0,-1-1,0 0,-1-1,-2 1,8-7,0-2,0 1,-1 0,1-1,-1 0,0 0,0-1,0 0,-1 0,1 0,-1-1,1 0,-1 0,0-1,0 0,0 0,0 0,0-1,0 0,0 0,0-1,0 0,0 0,0-1,1 0,-1 0,1 0,-1-1,0 0,-2-3,1 0,0 0,1-1,-1 0,1 0,1-1,-1 1,1-1,1-1,-1 1,2-1,-1 0,1 0,0-1,1 1,0-1,1 0,0 0,0 0,1 0,0 0,1 0,0 0,1 0,0 0,0 0,1 0,1 1,-1-1,3-3,3-4,0 0,2 0,0 1,1 1,0-1,1 2,1 0,0 0,1 1,0 1,1 0,10-5,204-105,177-47,-302 119,-121 87,-12-4,15-21,1 0,0 2,1-1,1 1,0 1,1 0,1 1,0 0,1 0,1 0,0 1,1 1,1-1,1 1,0-1,2 1,0 1,2-16,2 1,-1-1,0 0,1 0,-1 0,1 0,0 0,0 0,0 0,1 0,-1-1,1 1,-1-1,1 0,0 1,0-1,0-1,0 1,0 0,0-1,1 1,-1-1,0 0,1 0,-1-1,1 1,-1-1,1 1,-1-1,1 0,-1 0,1-1,-1 1,1-1,-1 0,1 0,-1 0,0 0,1 0,-1-1,0 0,0 1,0-1,0 0,1-1,10-9,-1 0,0-1,-1 0,0-1,-1-1,0 0,-1 0,-1-1,-1 0,0 0,-1-1,-1 0,0-1,-1 1,-1-1,-1 0,-1 0,0 0,-1-12,-1 6</inkml:trace>
  <inkml:trace contextRef="#ctx0" brushRef="#br0" timeOffset="236.177">1270 734,'5'-9,"6"-18,1-10,4-2,-1 0,2 2,-3 3,2 2,-2 1,1 7,-1 2,1 5,-2 0,2 4,3 3,3 4,-1 3</inkml:trace>
  <inkml:trace contextRef="#ctx0" brushRef="#br0" timeOffset="670.266">1806 339,'-32'38,"11"-22,1 1,1 0,0 2,1 0,-14 20,27-32,0 0,1 0,0 1,0 0,0-1,1 2,0-1,1 0,0 0,0 1,1 0,0-1,0 1,1 0,0-1,0 1,1-1,1 1,1 6,-1-10,0 0,0 0,0 0,1 0,0 0,0 0,0-1,1 0,-1 1,1-1,0 0,0-1,0 1,1-1,0 0,-1 0,1 0,0-1,0 0,0 0,1 0,-1 0,0-1,1 0,-1 0,1 0,4-1,9 2,-1-2,1-1,-1 0,1-1,-1-1,1 0,13-6,24-11,-31 11</inkml:trace>
  <inkml:trace contextRef="#ctx0" brushRef="#br0" timeOffset="1006.754">2088 565,'8'7,"0"-1,0 1,0-2,1 1,0-1,0 0,1-1,-1 0,1-1,0 0,0 0,0-1,0 0,0-1,0 0,1-1,-1 0,0 0,0-1,1-1,-1 0,0 0,0-1,0 0,-1 0,1-1,-1-1,0 0,0 0,0 0,-1-1,0-1,0 1,0-1,-1-1,0 1,2-5,-6 9,-1-1,1 0,-1 0,0 0,0 0,0 0,0 0,-1-1,0 1,0-1,0 1,0-1,-1 1,1-1,-1 1,0-1,-1 1,1-1,-1 0,0 1,0 0,0-1,-1 1,0 0,0-1,0 1,0 0,0 0,-1 1,0-1,1 0,-2 1,1 0,0 0,-1 0,1 0,-1 0,0 1,0-1,0 1,0 0,0 0,0 1,-1-1,1 1,-4-1,-4 5,0-1,0 2,0 0,0 0,0 1,1 1,0-1,0 2,0 0,1 0,0 1,1 0,0 1,0 0,0 0,1 1,1 0,0 0,0 1,1 0,0 0,-2 9,1-6,0 1,2-1,0 2,0-1,1 0,1 1,1 0,0 0,1 0,1 15,1-26,0 1,0 0,1 0,0-1,-1 1,2-1,-1 0,1 1,0-1,0 0,0 0,0-1,1 1,0-1,0 0,0 0,1 0,0 0,-1-1,1 0,0 0,0 0,1 0,-1-1,3 1,142 30,-117-31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8.627"/>
    </inkml:context>
    <inkml:brush xml:id="br0">
      <inkml:brushProperty name="width" value="0.1" units="cm"/>
      <inkml:brushProperty name="height" value="0.1" units="cm"/>
      <inkml:brushProperty name="ignorePressure" value="1"/>
    </inkml:brush>
  </inkml:definitions>
  <inkml:trace contextRef="#ctx0" brushRef="#br0">0 565,'0'376,"4"-418,1-1,2 2,2-1,1 1,3 0,1 1,2 1,6-8,-6 9,3 2,1 0,1 1,2 1,15-16,-37 48,0-1,0 1,0 1,1-1,-1 0,0 0,1 0,-1 1,1-1,0 1,-1-1,1 1,0 0,0-1,0 1,0 0,0 0,0 0,0 1,0-1,1 0,-1 1,0 0,0-1,1 1,-1 0,0 0,0 0,1 1,-1-1,0 0,0 1,0-1,1 1,-1 0,0 0,0 0,0 0,0 0,0 0,-1 1,1-1,0 0,0 2,3 8,-1 0,0 1,0-1,-2 1,1 0,-1 0,-1 0,-1 0,1 8,4 44,12 23,-9-62</inkml:trace>
  <inkml:trace contextRef="#ctx0" brushRef="#br0" timeOffset="460.923">818 594,'-82'65,"79"-63,1 1,-1 0,1 0,0 0,0 0,0 0,0 0,0 0,1 0,-1 1,1-1,0 1,0-1,1 1,-1-1,1 1,-1 0,1-1,0 1,0-1,1 1,-1 0,1-1,0 1,0-1,0 1,0-1,1 0,-1 0,1-1,-1 0,1 1,0-1,0 0,0 0,0 0,0 0,0 0,1 0,-1 0,1-1,-1 0,1 1,0-1,-1 0,1 0,0 0,0-1,0 1,-1-1,1 1,0-1,0 0,0 0,0 0,0-1,0 1,0-1,0 1,2-2,3 0,-1-1,1 0,-1 0,1-1,-1 0,0 0,0 0,-1-1,1 0,-1 0,2-4,1-1,-1 0,0-1,-1 0,0 0,-1-1,0 0,-1 0,0 0,-1-1,0 1,1-13,-4 20,0 1,0-1,-1 0,0 1,0-1,0 0,-1 1,1-1,-1 1,0-1,0 1,-1-1,1 1,-1 0,0-1,0 1,-1 0,1 1,-1-1,0 0,0 1,0-1,0 1,0 0,-1 0,0 0,0 0,1 1,-1 0,-1 0,1 0,0 0,0 0,-5 0,1 0,-1 0,1 0,-1 1,1 1,-1-1,1 1,-1 1,1 0,-1 0,1 0,-1 1,1 1,0-1,0 1,0 1,0-1,1 1,-1 1,1-1,0 1,0 0,1 1,-1 0,1 0,1 0,-2 2,-10 12,1 2,1 0,1 0,1 1,1 1,1 0,-7 24,15-42,0 0,1 0,0 1,0-1,0 0,1 1,0 0,1-1,-1 1,1 0,0-1,1 1,-1-1,1 1,1 0,-1-1,1 0,0 1,1-1,0 0,0 0,0 0,0-1,1 1,0-1,0 1,1-1,-1-1,1 1,0-1,4 4,8-2,0 1,0-2,1-1,0 0,-1-1,1 0,0-2,1 0,-1-1,0-1,0-1,0 0,-1-1,1-1,0-1,-1-1,0 0,-1-1,9-5,0-1</inkml:trace>
  <inkml:trace contextRef="#ctx0" brushRef="#br0" timeOffset="1479.903">1411 594,'-40'17,"0"1,0 3,2 1,1 1,1 2,-13 14,-5 24,53-61,0 0,0 0,0 0,0 0,0 0,1 0,-1 0,1 0,0 0,-1 0,1 0,0 0,0 0,0 0,0 0,1 0,-1 1,1-1,-1 0,1 0,-1 0,1 0,0-1,0 1,0 0,0 0,1 0,-1-1,0 1,1-1,-1 1,1-1,-1 1,1-1,0 0,1 1,3 1,1 1,-1-2,1 1,-1-1,1 0,0-1,0 1,0-1,0-1,0 1,0-1,0 0,0-1,0 0,0 0,0 0,0-1,-1 0,1 0,-1-1,6-2,124-84,-16-53,-121 141,1 1,0-1,0 1,0-1,1 1,-1-1,0 1,0-1,0 1,0-1,0 1,0 0,1-1,-1 1,0-1,0 1,1-1,-1 1,0 0,1-1,-1 1,0 0,1-1,-1 1,1 0,-1 0,0-1,1 1,-1 0,1 0,-1 0,1-1,-1 1,1 0,-1 0,1 0,-1 0,1 0,-1 0,1 0,-1 0,1 0,-1 0,0 0,1 1,-1-1,1 0,-1 0,1 0,-1 0,1 1,-1-1,0 0,1 1,-1-1,1 0,-1 1,0-1,1 0,-1 1,0-1,0 1,1-1,-1 0,0 1,0-1,0 1,3 36,-3-33,-1 2,1 0,-1-1,1 1,0 0,1 0,-1-1,1 1,0 0,1-1,-1 1,1-1,0 1,1-1,-1 0,1 0,0 0,0 0,0-1,1 1,0-1,0 0,0 0,0 0,1 0,0-1,-1 0,1 0,0 0,0-1,1 1,2-1,0 0,1-1,-1 1,1-2,-1 1,1-1,-1 0,1-1,-1 0,0-1,1 1,-1-1,0-1,0 0,0 0,0-1,-1 1,1-2,1-1,125-114,-36 27,88-15,-185 107,1 0,-1 0,0 0,0 0,0 0,1 0,-1 1,1-1,-1 0,0 1,1-1,-1 1,1 0,-1-1,1 1,-1 0,1 0,-1 0,1 0,-1 0,1 0,-1 1,1-1,-1 0,1 1,-1-1,0 1,1 0,-1-1,0 1,1 0,-1 0,0 0,0 0,0 0,1 0,-1 0,0 0,-1 0,1 0,0 1,0-1,0 0,-1 1,1-1,-1 1,1-1,-4 4,0-1,-1 0,1 1,-1-2,0 1,0 0,0-1,0 1,-1-1,1-1,-1 1,0 0,0-1,0 0,0 0,0-1,0 1,0-1,-1 0,1-1,0 1,-1-1,1 0,-1 0,1-1,-3 0,-11 1,12 0,0-1,0 1,1 0,-1 0,0 1,1 0,-1 0,1 0,-1 1,1 0,0 0,-1 1,1 0,0 0,1 0,-1 1,1 0,-1 0,1 0,0 1,0 0,-1 2,2-2,0 1,0-1,0 1,1 0,0 0,0 0,1 1,0-1,0 0,0 1,1 0,0-1,0 1,1 0,0 0,0-1,0 1,1 0,0-1,0 1,1 0,0-1,0 1,1-1,-1 0,1 0,1 0,-1 0,1-1,0 1,0-1,0 0,1 0,0 0,0-1,0 0,1 0,-1 0,4 1,2 0,1-1,-1 0,0-1,1-1,0 1,0-2,0 0,0 0,-1-1,1-1,0 0,0 0,0-1,0-1,-1 0,11-4,12-6,-1-1,0-2,-1-1,28-20,-2-5,-3-1,-1-3,-2-3,-3-2,-2-1,-2-3,37-60,-67 94,0-1,-1-1,-2-1,0 1,-1-2,-2 0,0 0,-2-1,3-17,-10 41,0 0,1 0,-1 0,0 0,0 0,0 0,0 1,-1-1,1 0,-1 0,1 0,-1 0,1 0,-1 0,0 0,0 1,0-1,0 0,0 1,0-1,0 1,-1-1,1 1,-1 0,1-1,-1 1,1 0,-1 0,0 0,1 0,-1 0,0 0,0 1,0-1,0 1,0-1,0 1,0 0,0 0,1-1,-1 1,0 1,0-1,0 0,0 0,0 1,0-1,0 1,0 0,0-1,1 1,-1 0,0 0,1 0,-1 0,0 1,-14 12,0 1,2 1,0 0,0 0,2 2,0 0,1 0,1 1,0 0,2 1,0 0,1 0,1 0,1 1,1 0,1 0,0 18,0-14,1 1,1 0,1-1,1 1,2 0,0-1,2 1,1-1,1 0,1-1,1 1,1-2,1 1,1-2,7 9,43 53,-61-84,-1-1,1 1,0-1,-1 1,1-1,-1 1,1-1,-1 1,1-1,-1 1,0-1,1 1,-1-1,0 0,1 1,-1-1,0 0,0 1,1-1,-1 0,0 1,0-1,0 0,0 1,0-1,0 0,0 0,0 1,0-1,0 0,-1 1,1-1,0 0,0 1,-1-1,1 0,0 1,-1-1,1 1,-1-1,1 1,-1-1,1 1,-1-1,-9-22,-1-1</inkml:trace>
  <inkml:trace contextRef="#ctx0" brushRef="#br0" timeOffset="1731.368">2370 284,'44'9,"28"4,6-1,1-2,-9-3,-7-3,-9-1,-5-3,-5 1,-5-2,-5 1,-4 4,-1 2,-2-1,1 0,-6 3,-6 1</inkml:trace>
  <inkml:trace contextRef="#ctx0" brushRef="#br0" timeOffset="1910.995">3303 622,'9'28,"4"11</inkml:trace>
  <inkml:trace contextRef="#ctx0" brushRef="#br0" timeOffset="2076.288">3330 227,'-4'-5,"-3"-1</inkml:trace>
  <inkml:trace contextRef="#ctx0" brushRef="#br0" timeOffset="2312.968">3613 509,'-3'12,"0"0,0 1,1 0,1-1,0 1,1 0,1 0,0 0,0-1,1 1,1 0,0-1,1 0,0 0,1 0,0 0,6 8,-10-17,1-1,-1 1,1-1,0 0,-1 0,1 0,0 0,0 0,1 0,-1-1,0 1,0-1,1 1,-1-1,1 0,0 0,-1 0,1 0,0-1,-1 1,1-1,0 1,0-1,-1 0,1 0,0 0,0-1,-1 1,1 0,0-1,0 0,-1 0,1 0,-1 0,1 0,1-1,2-2,-1 0,1-1,0 1,-1-1,0 0,0 0,-1-1,1 0,-1 1,0-1,-1-1,1 1,1-6,-1 0,0 1,-1-2,0 1,-1 0,0 0,-1-1,0 1,-1-1,0 0,-1 1,-1 0,0-1,-1 1,0 0,0 0,-2 0,1 0,-2 1,-5-11,-22-7,16 21</inkml:trace>
  <inkml:trace contextRef="#ctx0" brushRef="#br0" timeOffset="2628.048">4035 650,'171'-200,"-171"200,1 0,0 0,0 0,0 0,0 0,0 0,0 0,0 0,0 0,0 1,-1-1,1 0,0 1,0-1,0 0,0 1,-1-1,1 1,0-1,0 1,-1-1,1 1,0 0,-1-1,1 1,-1 0,1 0,-1 0,1-1,-1 1,0 0,1 0,-1 0,0 0,1 0,-1-1,0 1,0 0,0 0,0 0,0 0,0 0,0 0,0 0,-1 0,1 0,0-1,0 1,-1 0,1 0,0 0,-1 0,1-1,-1 1,2 11,0-6,0 0,0 0,0-1,0 1,1 0,0-1,0 1,1-1,-1 0,1 0,0 0,1 0,-1 0,1-1,0 1,0-1,0 0,1 0,-1-1,1 1,0-1,0 0,0 0,1-1,-1 0,0 0,1 0,0 0,-1-1,1 0,0 0,0 0,0-1,0 0,3-1,-1-1,0-1,0 0,0-1,-1 0,1 0,-1-1,0 0,-1 0,1-1,-1 0,0 0,0 0,0-1,-1 0,0 0,-1 0,1 0,-2-1,1 0,-1 0,0 0,0 0,-1 0,0-1,-1 1,1-6,1-7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1.774"/>
    </inkml:context>
    <inkml:brush xml:id="br0">
      <inkml:brushProperty name="width" value="0.1" units="cm"/>
      <inkml:brushProperty name="height" value="0.1" units="cm"/>
      <inkml:brushProperty name="ignorePressure" value="1"/>
    </inkml:brush>
  </inkml:definitions>
  <inkml:trace contextRef="#ctx0" brushRef="#br0">266 0,'-34'9,"0"1,0 1,1 2,0 1,-14 10,0 18,47-41,-1 0,1 0,-1 0,1 0,0 0,-1 1,1-1,0 0,0 0,0 1,0-1,0 0,0 0,0 1,0-1,1 0,-1 0,0 0,1 1,-1-1,1 0,-1 0,1 0,0 0,-1 0,1 0,0 0,0 0,0 0,-1 0,1-1,0 1,0 0,0 0,1-1,-1 1,0-1,0 1,0-1,0 1,0-1,1 0,-1 0,0 1,0-1,1 0,-1 0,24 6,46 22,-69-27,-1 0,1 0,-1 1,0-1,1 0,-1 1,0-1,0 1,0 0,0-1,0 1,0 0,-1 0,1-1,0 1,-1 0,0 0,1 0,-1 0,0 0,0 0,0 0,0 0,0-1,-1 1,1 0,0 0,-1 0,0 0,1 0,-1-1,0 1,0 0,0-1,0 1,0 0,-1 0,-33 46,-18 41,53-88,0 1,0 0,-1 0,1 0,0-1,0 1,1 0,-1 0,0 0,1-1,-1 1,1 0,-1-1,1 1,0 0,0-1,-1 1,1-1,1 1,-1-1,0 1,0-1,0 0,1 0,-1 1,0-1,1 0,-1 0,1 0,0-1,-1 1,1 0,0-1,-1 1,1-1,0 1,0-1,-1 0,2 1,78 3,-70-4,-4 0,0 0,1-1,-1 0,0 0,0 0,0-1,0 0,0 0,0-1,-1 0,1 0,4-4,3-5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3.047"/>
    </inkml:context>
    <inkml:brush xml:id="br0">
      <inkml:brushProperty name="width" value="0.1" units="cm"/>
      <inkml:brushProperty name="height" value="0.1" units="cm"/>
      <inkml:brushProperty name="ignorePressure" value="1"/>
    </inkml:brush>
  </inkml:definitions>
  <inkml:trace contextRef="#ctx0" brushRef="#br0">1 91,'49'-1,"116"13,45 51,-40-39,-167-23,66 5,-67-6,0 0,-1-1,1 1,0 0,-1-1,1 0,-1 1,1-1,-1 0,1 0,-1 0,1 0,-1 0,0 0,1 0,-1 0,0 0,0-1,0 1,0 0,0-1,0 1,0-1,-1 1,1-1,0 0,-1 1,1-1,-1 0,0 1,0-1,1 0,-1 1,0-1,0 0,-1 1,1-1,0 0,-2-10,-1 0,0 0,-1 1,0-1,0 1,-2 0,1 0,-1 0,-1 1,-2-4,7 11,-10-16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5.822"/>
    </inkml:context>
    <inkml:brush xml:id="br0">
      <inkml:brushProperty name="width" value="0.1" units="cm"/>
      <inkml:brushProperty name="height" value="0.1" units="cm"/>
      <inkml:brushProperty name="ignorePressure" value="1"/>
    </inkml:brush>
  </inkml:definitions>
  <inkml:trace contextRef="#ctx0" brushRef="#br0">198 1,'-5'81,"-2"0,-5-1,-5 11,-2 20,-58 343,76-387,24-101,2-76,-21 74</inkml:trace>
  <inkml:trace contextRef="#ctx0" brushRef="#br0" timeOffset="255.283">86 1,'38'9,"32"9,14 1,-3-3,-10-4,-13-4,-11-4,-9-2,-5-1,-5-2,-7 5,-11 7,-7 1</inkml:trace>
  <inkml:trace contextRef="#ctx0" brushRef="#br0" timeOffset="500.292">0 650,'44'5,"27"1,13 0,-4-6,-10-2,-13-2,-11 0,-13 1</inkml:trace>
  <inkml:trace contextRef="#ctx0" brushRef="#br0" timeOffset="1005.765">650 820,'0'38,"-5"28,-1 6,-1-3,2-9,2-10,1-9,0-15,2-18,0-10</inkml:trace>
  <inkml:trace contextRef="#ctx0" brushRef="#br0" timeOffset="1255.23">453 848,'9'9,"14"4,6-1,4-2,1-3,0-3,-2-1,-1-2,-1-1,-1-1,0 1,-1-1,0 1,-5-1</inkml:trace>
  <inkml:trace contextRef="#ctx0" brushRef="#br0" timeOffset="5390.02">1101 1130,'2'-2,"-1"0,0 1,1-1,-1 0,1 0,0 1,0-1,0 1,0-1,0 1,0 0,0 0,0 0,0 0,0 0,1 0,-1 1,0-1,1 1,-1 0,0-1,1 1,-1 0,0 0,2 1,-2-2,311-1,-250 12,-162-125,85 100,11 9,-1 1,0 0,0 0,-1 0,1 1,-1 0,0 0,0 0,-1 0,1 1,-1 0,0 0,0 0,-3-1,6 6,0 0,0-1,0 1,0 0,0 1,0-1,1 0,-1 1,1-1,-1 1,1 0,0 0,0 0,1 0,-1 0,0 0,1 1,0-1,0 1,0-1,0 0,1 1,-1-1,1 1,0 0,0-1,0 1,0-1,1 4,0 10,0 0,1 1,1-1,0 0,1 0,1-1,5 13,19 84,-25-39,-4-74,0-1,0 1,0 0,0 0,1-1,-1 1,0 0,0-1,0 1,1 0,-1 0,0 0,1-1,-1 1,0 0,0 0,1 0,-1 0,0 0,1-1,-1 1,0 0,1 0,-1 0,0 0,1 0,-1 0,0 0,1 0,-1 0,0 0,1 0,-1 0,0 1,1-1,-1 0,0 0,1 0,-1 0,0 0,0 1,1-1,-1 0,0 0,0 1,1-1,-1 0,0 0,0 1,0-1,1 0,-1 0,0 1,0-1,0 0,0 1,0-1,0 0,1 1,-1-1,0 0,0 1,0-1,0 0,0 1,0-1,-1 1,19-30,-15 24,9-14,2 0,0 1,1 1,0 0,2 1,0 1,4-3,-6 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5.711"/>
    </inkml:context>
    <inkml:brush xml:id="br0">
      <inkml:brushProperty name="width" value="0.1" units="cm"/>
      <inkml:brushProperty name="height" value="0.1" units="cm"/>
      <inkml:brushProperty name="ignorePressure" value="1"/>
    </inkml:brush>
  </inkml:definitions>
  <inkml:trace contextRef="#ctx0" brushRef="#br0">1 0,'10'8,"1"-1,0 0,0-1,1-1,0 0,0 0,0-1,1 0,-1-1,1-1,0 0,-1-1,1 0,0-1,0 0,0-1,0-1,-1 0,1 0,0-2,-1 1,2-2,23-2,0 2,0 2,0 1,0 2,32 4,12 19,-72-20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118"/>
    </inkml:context>
    <inkml:brush xml:id="br0">
      <inkml:brushProperty name="width" value="0.1" units="cm"/>
      <inkml:brushProperty name="height" value="0.1" units="cm"/>
      <inkml:brushProperty name="ignorePressure" value="1"/>
    </inkml:brush>
  </inkml:definitions>
  <inkml:trace contextRef="#ctx0" brushRef="#br0">0 0,'369'0,"-347"2,1 0,-1 2,0 0,0 2,0 0,13 7,-11-5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01.894"/>
    </inkml:context>
    <inkml:brush xml:id="br0">
      <inkml:brushProperty name="width" value="0.1" units="cm"/>
      <inkml:brushProperty name="height" value="0.1" units="cm"/>
      <inkml:brushProperty name="ignorePressure" value="1"/>
    </inkml:brush>
  </inkml:definitions>
  <inkml:trace contextRef="#ctx0" brushRef="#br0">1 179,'377'0,"-170"27,58 20,-194-26,-71-22,0 1,0 0,-1 0,1-1,0 1,0 0,0-1,0 1,-1 0,1-1,0 1,0 0,0-1,0 1,0 0,0-1,0 1,0 0,0-1,0 1,0 0,0-1,0 1,0 0,0-1,0 1,0 0,0-1,1 1,-1 0,0-1,0 1,0 0,1 0,-1-1,0 1,0 0,1 0,-1-1,0 1,0 0,1 0,-1 0,0-1,1 1,-1 0,0 0,-29-27,-216-124,104 82,116 57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747"/>
    </inkml:context>
    <inkml:brush xml:id="br0">
      <inkml:brushProperty name="width" value="0.1" units="cm"/>
      <inkml:brushProperty name="height" value="0.1" units="cm"/>
      <inkml:brushProperty name="ignorePressure" value="1"/>
    </inkml:brush>
  </inkml:definitions>
  <inkml:trace contextRef="#ctx0" brushRef="#br0">622 0,'-4'235,"-29"178,-15 2,20-242,27-175,1-9</inkml:trace>
  <inkml:trace contextRef="#ctx0" brushRef="#br0" timeOffset="360.44">537 141,'43'0,"24"0,6 0,-1 0,-7 0,-10 0,-10 0,-7 0,-6 0,-3-4,-2-3,-1 1,0 1,-4 7,-1 2,-5 6,-4 1</inkml:trace>
  <inkml:trace contextRef="#ctx0" brushRef="#br0" timeOffset="694.689">480 707,'34'4,"20"3,11-1,-1-2,-6 0,-9-7,-7-2,-6 0,0 0,-6-4,-3 0,-2 2,0 1,1 2,0 2,-4 1</inkml:trace>
  <inkml:trace contextRef="#ctx0" brushRef="#br0" timeOffset="2166.192">1214 1129,'-4'-6,"-1"0,-1 0,1 0,-1 1,0 0,0 0,0 0,-1 1,0 0,0 0,0 1,0 0,0 0,-1 0,1 1,-1 1,0-1,0 1,1 0,-1 1,0 0,0 0,0 0,0 1,1 1,-1-1,0 1,1 1,-1-1,1 1,0 0,0 1,0 0,0 0,1 0,-1 1,1 0,-1 2,4-5,0 1,0 0,0 0,1 0,-1 0,1 0,0 0,0 1,0-1,0 1,0-1,1 1,0 0,0 0,0-1,0 1,1 0,-1 0,1 0,0 0,0 0,0 0,1 0,-1 0,1 0,0-1,0 1,1 0,-1 0,1-1,-1 1,1-1,1 1,-1-1,0 0,1 0,-1 0,1 0,0 0,0-1,0 1,0-1,0 0,1 0,-1 0,1 0,1 0,10 4,-13-6,0 0,-1 0,1 0,0 0,-1 0,1 1,0-1,-1 1,1-1,0 1,-1 0,1-1,-1 1,0 0,1 0,-1 0,1 0,-1 0,0 1,0-1,0 0,0 0,0 1,0-1,0 1,0-1,0 1,-1-1,1 1,-1 0,1-1,-1 1,0 0,1-1,-1 1,0 0,0-1,0 1,0 0,-1-1,1 2,-104 133,101-132,1-2,0-1,0 1,0-1,1 1,-1 0,1-1,-1 1,1 0,-1 0,1 0,0 0,0 0,0 1,0-1,0 0,1 0,-1 1,1-1,-1 0,1 1,0-1,0 0,0 1,0-1,1 0,-1 1,0-1,1 0,0 1,-1-1,1 0,0 0,0 0,1 1,-1-1,0 0,1-1,-1 1,1 0,-1 0,1-1,0 1,0 0,10 1,0-1,-1 0,1-1,0 0,0-1,-1 0,1-1,0 0,-1-1,1 0,0-1,-1-1,0 1,0-2,0 0,-1 0,3-2,4-1</inkml:trace>
  <inkml:trace contextRef="#ctx0" brushRef="#br0" timeOffset="3564.584">1468 1299,'1'2,"1"0,-1-1,1 1,-1 0,1 0,0-1,0 1,0-1,0 1,0-1,0 0,0 0,0 0,0 0,0 0,1 0,-1-1,0 1,0-1,1 0,-1 1,1-1,-1 0,0 0,2-1,-2 2,19 0,0 1,0-2,-1-1,1-1,0 0,-1-2,17-5,81-4,-117 12,-1 0,0 1,1-1,-1 0,0 0,0 1,0-1,1 0,-1 0,0 1,0-1,0 0,0 0,0 0,0 1,-1-1,1 0,0 0,0 1,0-1,-1 0,1 1,0-1,-1 0,1 1,-1-1,1 0,-1 1,1-1,-1 1,1-1,-1 1,0-1,1 1,-1-1,0 1,1 0,-1-1,0 1,1 0,-1 0,0-1,0 1,0 0,0-1,-123-104,123 103,0 1,0 0,-1-1,1 1,0 0,-1 0,1 0,-1 0,1 0,-1 1,1-1,-1 0,0 1,1-1,-1 1,0 0,1-1,-1 1,0 0,1 0,-1 0,0 0,0 0,1 0,-1 1,0-1,1 1,-1-1,0 1,1 0,-1-1,1 1,-1 0,1 0,-1 0,1 0,0 0,-1 0,1 1,0-1,0 0,0 1,0-1,0 0,0 1,1 0,-1-1,0 1,1-1,-1 1,1 0,-1-1,1 1,-9 23,2 1,0 0,1 0,2 0,1 1,1-1,1 1,1 0,4 18,-3 17,0-63,-1 0,1 1,-1-1,1 0,-1 1,1-1,0 1,-1-1,1 1,0-1,-1 1,1 0,0-1,0 1,-1 0,1 0,0-1,0 1,-1 0,1 0,0 0,0 0,0 0,0 0,-1 0,1 0,0 0,0 1,0-1,-1 0,1 0,0 1,0-1,-1 0,1 1,0-1,-1 1,1-1,0 1,-1-1,1 1,-1 0,1-1,-1 1,1 0,-1-1,1 1,-1 0,0 0,1-1,-1 1,0 0,0 0,0 0,0-1,1 1,-1 0,0 0,0 0,0-1,-1 1,244-249,-229 234,-3 0</inkml:trace>
  <inkml:trace contextRef="#ctx0" brushRef="#br0" timeOffset="3883.337">2287 1074,'-14'33,"-5"26,0 8,4-4,5-6,3-10,9-11,3-8,1-4,-5-6,-3-10,-6-7,-2-4</inkml:trace>
  <inkml:trace contextRef="#ctx0" brushRef="#br0" timeOffset="4136.934">2061 988,'39'15,"26"4,8-6,-5-4,-8-5,-10-2,-13-7,-13-2</inkml:trace>
  <inkml:trace contextRef="#ctx0" brushRef="#br0" timeOffset="6217.741">0 254,'9'-2,"4"-2,0 0,1 0,-1 2,1 0,0 0,0 1,-1 1,1 0,0 1,0 0,-1 1,12 4,-47 4,-140-8,285 9,20 12,-144-23,1 0,0 0,-1 0,1 1,-1-1,1 0,0 0,0 1,-1-1,1 0,0 1,0-1,-1 0,1 1,0-1,0 0,0 1,-1-1,1 1,0-1,0 0,0 1,0-1,0 1,0-1,0 0,0 1,0-1,0 1,0-1,0 0,0 1,0-1,0 0,1 1,-1-1,0 1,0-1,0 0,1 1,-1-1,0 0,0 1,1-1,-1 0,0 0,1 1,-1-1,-41 6,-138-7,143-9,30 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19.519"/>
    </inkml:context>
    <inkml:brush xml:id="br0">
      <inkml:brushProperty name="width" value="0.1" units="cm"/>
      <inkml:brushProperty name="height" value="0.1" units="cm"/>
      <inkml:brushProperty name="ignorePressure" value="1"/>
    </inkml:brush>
  </inkml:definitions>
  <inkml:trace contextRef="#ctx0" brushRef="#br0">833 453,'-11'-11,"-1"0,0 0,-1 1,0 1,-1 0,1 0,-2 2,1 0,-1 0,0 2,0 0,-1 0,0 2,0 0,0 0,0 2,0 0,-10 1,-8 0,0 2,1 1,-1 1,1 2,0 1,0 2,1 1,0 2,1 1,0 2,-15 9,45-23,0-1,0 1,1-1,-1 1,0-1,0 1,0-1,1 1,-1 0,0-1,1 1,-1 0,1 0,-1 0,1-1,-1 1,1 0,-1 0,1 0,0 0,0 0,-1 0,1 0,0 0,0 0,0-1,0 1,0 0,0 0,0 0,0 0,1 0,-1 0,0 0,0 0,1 0,-1 0,1 0,-1-1,1 1,-1 0,1 0,-1-1,1 1,0 0,-1-1,1 1,0 0,0-1,0 1,-1-1,1 1,0-1,0 0,0 1,0-1,0 0,0 1,0-1,0 0,0 0,61 21,-29-17,52 20,-84-21,0-1,0 1,0 0,0 0,-1-1,1 1,-1 0,0 0,0 0,0-1,0 1,0 0,-1 0,1 0,-1-1,0 1,0 0,0-1,0 1,0 0,0-1,-1 0,1 1,-1-1,0 0,0 0,0 0,0 0,0 0,0 0,0 0,-1-1,0 1,-1 3,-243 223,243-225,0 1,0-1,0 1,0 1,0-1,1 0,0 1,0 0,0-1,0 1,1 1,0-1,0 0,0 0,1 1,0-1,0 1,0-1,1 1,-1-1,2 1,-1 0,0-1,1 1,0-1,0 1,1-1,-1 0,1 1,1-1,1 4,0-3,1 0,-1-1,1 1,0-1,1 0,-1 0,1 0,0-1,0 0,0 0,1-1,-1 0,1 0,0 0,0-1,0 0,0 0,1-1,-1 0,0 0,0-1,1 0,-1 0,0-1,1 1,-1-2,0 1,0-1,0 0,0 0,0-1,6-3,27-31,-27 20</inkml:trace>
  <inkml:trace contextRef="#ctx0" brushRef="#br0" timeOffset="297.873">325 1,'-21'70,"3"1,3 1,3 0,3 1,2 32,9-10,3 0,16 76,6 109,-23 9,-2-251,-3 0,-1 0,-1 0,-3 0,-6 21,7-32,1-4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4.791"/>
    </inkml:context>
    <inkml:brush xml:id="br0">
      <inkml:brushProperty name="width" value="0.1" units="cm"/>
      <inkml:brushProperty name="height" value="0.1" units="cm"/>
      <inkml:brushProperty name="ignorePressure" value="1"/>
    </inkml:brush>
  </inkml:definitions>
  <inkml:trace contextRef="#ctx0" brushRef="#br0">85 231,'-8'34,"1"0,2 1,1 0,2 0,2 16,-1-12,-1 319,-23-159,28-180,2-7</inkml:trace>
  <inkml:trace contextRef="#ctx0" brushRef="#br0" timeOffset="291.908">1 175,'48'-14,"49"-15,18-2,0 4,-7 1,-11 7,-18 5,-12 5,-13 5,-6 2,-7 2,-5 1,-4 1,-2 3,-7 7,-12 2,-8 2,-4-1</inkml:trace>
  <inkml:trace contextRef="#ctx0" brushRef="#br0" timeOffset="547.561">85 626,'38'-5,"33"-1,8 0,-4 1,-10 1,-12 2,-9 1,-8 0,-10 1</inkml:trace>
  <inkml:trace contextRef="#ctx0" brushRef="#br0" timeOffset="983.578">819 993,'0'34,"-5"20,-1 6,0-2,1-7,2-6,1-12</inkml:trace>
  <inkml:trace contextRef="#ctx0" brushRef="#br0" timeOffset="1229.558">594 965,'38'-5,"32"-6,9-2,-4 2,-10 3,-12 2,-9 3,-8 1,-5 2,-8 0</inkml:trace>
  <inkml:trace contextRef="#ctx0" brushRef="#br0" timeOffset="1930.728">1186 1163,'455'-30,"-454"30,-1 1,1-1,0 0,-1 1,1-1,-1 0,1 0,0 1,-1-1,1 0,0 0,-1 0,1 0,0 0,-1 0,1 0,-1 0,1 0,0 0,-1 0,1-1,0 1,-1 0,1 0,-1 0,1-1,0 1,-1-1,1 1,-1 0,1-1,-1 1,1-1,-1 1,0-1,1 1,-1-1,0 1,1-1,-1 1,0-1,1 0,-1 1,0-1,0 0,0 1,0-1,0 1,0-1,0 0,0 1,0-1,0 0,0 1,0-1,0 0,-26-28,25 28,-127-97,127 98,0-1,-1 0,1 1,0-1,0 1,0-1,-1 1,1 0,0-1,0 1,-1 0,1 0,0 0,-1 0,1 0,0 0,0 1,-1-1,1 0,0 1,0-1,-1 1,1-1,0 1,0-1,0 1,0 0,0-1,0 1,0 0,0 0,0 0,0 0,0 0,1 0,-1 0,0 0,1 0,-1 1,1-1,-1 0,1 1,-17 58,16-55,-19 198,5-59,15-143,0-1,0 1,0 0,0 0,0 0,0 0,0-1,0 1,0 0,0 0,0 0,1-1,-1 1,0 0,1 0,-1-1,0 1,1 0,-1-1,1 1,-1 0,1-1,0 1,-1-1,1 1,0-1,-1 1,1-1,0 1,-1-1,1 1,0-1,0 0,-1 0,1 1,0-1,0 0,0 0,0 0,-1 0,1 0,0 0,0 0,0 0,-1 0,1-1,0 1,0 0,0 0,-1-1,1 1,0 0,0-1,-1 1,1-1,0 1,-1-1,1 1,-1-1,1 0,-1 1,1-1,0 0,43-41,-41 39,191-182,-176 168</inkml:trace>
  <inkml:trace contextRef="#ctx0" brushRef="#br0" timeOffset="2415.516">2287 993,'-30'8,"2"1,-1 2,1 1,1 1,0 1,1 1,1 1,-10 9,36-25,0 0,0 0,0 0,1 0,-1 0,0 0,0 0,0 0,0 0,1 0,-1 1,0-1,0 0,0 1,0-1,0 1,0 0,0-1,0 1,0 0,0-1,0 1,0 0,-1 0,1 0,0 0,-1 0,1 0,0 0,-1 0,1 0,-1 0,1 0,-1 0,0 0,0 0,1 0,-1 1,0-1,0 0,0 0,0 0,0 0,0 1,-1-1,1 0,0 0,0 0,-1 0,1 0,-1 0,1 0,-1 0,0 0,1 0,-1 0,0 0,0 0,1 0,-1 0,0-1,0 1,0 0,0-1,0 1,0 0,0-1,0 0,0 1,-1-1,72 25,-68-24,-1 0,1 0,-1 0,0 0,1 0,-1 0,0 1,0-1,0 0,0 1,0-1,0 1,0-1,0 1,0-1,-1 1,1 0,-1-1,1 1,-1 0,0 0,0-1,1 1,-1 0,0 0,-1-1,1 1,0 0,0 0,-1-1,1 1,-1 0,0-1,1 1,-1 0,0-1,0 1,0-1,0 0,0 1,-154 190,154-190,0 1,1-1,-1 1,1 0,0-1,-1 1,1-1,1 1,-1 0,0-1,1 1,-1-1,1 1,0-1,-1 1,1-1,1 1,-1-1,0 0,0 0,1 1,-1-1,1 0,0 0,0-1,0 1,0 0,0-1,0 1,0-1,0 1,1-1,-1 0,0 0,1 0,-1 0,1-1,-1 1,1 0,0-1,-1 0,1 0,-1 0,1 0,0 0,-1 0,1-1,-1 1,1-1,-1 0,1 0,1-1,21-1,0-1,0-1,0-1,-1-2,0 0,-1-1,0-2,18-11,-26 12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8.105"/>
    </inkml:context>
    <inkml:brush xml:id="br0">
      <inkml:brushProperty name="width" value="0.1" units="cm"/>
      <inkml:brushProperty name="height" value="0.1" units="cm"/>
      <inkml:brushProperty name="ignorePressure" value="1"/>
    </inkml:brush>
  </inkml:definitions>
  <inkml:trace contextRef="#ctx0" brushRef="#br0">0 235,'44'-10,"0"1,1 3,0 1,0 3,0 1,28 4,3-1,386-2,-373 5,-89-6,1 0,-1 0,0 0,0 0,1 0,-1 0,0 0,0 0,0 0,-1 0,1 0,0 0,0 0,0 0,-1 0,1 0,-1 0,1 0,0 0,-1 0,0 0,1 0,-1 0,0 0,1 1,-1-1,0 0,0 0,0 1,1-1,-1 1,0-1,-1 0,1 0,0 0,-17-20,-1 1,-1 1,-1 1,0 1,-1 1,-1 1,-1 1,-2-1,0 3,3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0.918"/>
    </inkml:context>
    <inkml:brush xml:id="br0">
      <inkml:brushProperty name="width" value="0.1" units="cm"/>
      <inkml:brushProperty name="height" value="0.1" units="cm"/>
      <inkml:brushProperty name="ignorePressure" value="1"/>
    </inkml:brush>
  </inkml:definitions>
  <inkml:trace contextRef="#ctx0" brushRef="#br0">259 0,'-22'13,"1"1,1 1,0 1,1 1,1 1,0 0,1 1,1 1,1 1,1 0,1 0,1 2,-9 22,18-39,1-1,0 1,1 0,-1-1,1 1,0 0,1 0,-1 0,1 0,0 0,1 0,0 0,0 0,0-1,0 1,1 0,0-1,0 1,0-1,1 1,0-1,0 0,1 0,-1 0,1-1,0 1,0-1,0 0,1 0,-1 0,1-1,0 0,0 0,1 0,0 0,6 1,0-1,0-1,0 0,0-1,0 0,0 0,0-2,0 1,0-2,0 0,0 0,0-1,0 0,-1-1,0 0,0-1,0 0,0-1,-1 0,1-1,-2 0,1-1,-1 0,8-8,-10 7,0-1,0 1,-1-1,0-1,-1 1,0-1,-1 0,0 0,0 0,-1-1,-1 1,0-1,-1 0,0 1,0-1,-2 0,1 0,-3-9,2 12,-1 0,-1 0,1 0,-1 1,-1-1,0 1,0 0,-1 0,1 1,-2-1,1 1,-1 0,0 0,-1 1,1 0,-1 0,-1 0,1 1,-1 0,-5-2,-12-5</inkml:trace>
  <inkml:trace contextRef="#ctx0" brushRef="#br0" timeOffset="386.747">597 536,'121'-322,"-85"271,-34 52,-1-1,1 1,-1 0,0 1,1-1,-1 0,0 0,0 1,1-1,-1 0,0 1,-1-1,1 1,0 0,0-1,-1 1,1-1,-1 1,1 0,-1 0,1-1,-1 1,0 0,0 0,0-1,0 2,1 2,-1 4,1-1,1 1,0 0,0-1,0 1,1-1,1 0,-1 0,1 0,1 0,-1-1,1 1,1-1,-1 0,1-1,0 1,1-1,-1-1,1 1,1-1,-1 0,1-1,-1 1,1-2,1 1,-1-1,0 0,1-1,-1 0,1 0,0-1,1 0,-1-2,1-1,0-1,-1 1,0-1,1-1,-1 0,-1 0,1-1,-1 0,1 0,-1-1,-1 0,1 0,-1-1,0 0,-1-1,0 1,0-1,0 0,-1-1,0 1,-1-1,0 0,0 0,-1 0,0-1,-1 1,0-1,0 1,-1-1,0 0,-1-6,1-9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9.018"/>
    </inkml:context>
    <inkml:brush xml:id="br0">
      <inkml:brushProperty name="width" value="0.1" units="cm"/>
      <inkml:brushProperty name="height" value="0.1" units="cm"/>
      <inkml:brushProperty name="ignorePressure" value="1"/>
    </inkml:brush>
  </inkml:definitions>
  <inkml:trace contextRef="#ctx0" brushRef="#br0">433 606,'-40'16,"0"2,1 2,1 1,0 2,2 1,1 2,-19 20,44-39,1 1,0 0,1 0,0 1,0 1,0-1,2 1,-1 0,1 1,1-1,-1 1,2 0,0 1,0-1,1 1,0-1,1 1,1 0,0 0,0 0,1 0,1 0,0 0,0 0,2 0,-1 0,1-1,3 7,-3-12,0-1,1 1,0-1,0 0,0-1,0 1,1 0,-1-1,1 0,0 0,1-1,-1 0,1 1,-1-2,1 1,0-1,0 0,0 0,0 0,0-1,1 0,-1 0,0-1,1 1,-1-2,0 1,1-1,-1 1,0-2,1 1,-1-1,0 0,0 0,-1-1,1 1,0-1,-1-1,1 1,-1-1,1-1,40-30,-1-1,-2-3,-1-1,-3-3,-1 0,27-42,-57 74,1-1,-6 7,0 0,1 0,-1 1,1-1,0 1,0 0,0 0,1 0,0 0,-1 1,1 0,1 0,3-2,-7 7,0-1,0 0,-1 1,1-1,0 1,-1 0,1 0,-1 0,1-1,-1 1,0 0,0 1,0-1,0 0,0 0,-1 0,1 1,-1-1,1 0,-1 0,0 1,0-1,0 0,0 1,0-1,0 0,-1 1,1 0,0 1,0 9,0 1,1 0,1-1,0 1,1-1,0 0,2 1,-1-2,1 1,1 0,0-1,1 0,0-1,1 1,6 6,-8-15,-1 1,0-1,1 0,-1-1,1 0,0 0,0 0,0 0,0-1,0 0,0 0,0-1,0 0,4 0,13 1</inkml:trace>
  <inkml:trace contextRef="#ctx0" brushRef="#br0" timeOffset="570.538">1478 718,'-70'24,"2"3,1 3,-38 25,19 9,83-62,1 0,0 1,0-1,0 0,1 1,-1-1,1 1,-1 0,1-1,0 1,0 0,0 0,0 0,0 0,1 0,-1 0,1 0,0 0,0 0,0 0,0 0,1 0,-1 0,1 0,0 0,-1-1,1 1,1 0,-1 0,0 0,1-1,-1 1,2 0,6 7,1 0,0-1,1-1,0 0,0 0,0-1,1 0,0-1,1-1,-1 0,1 0,0-1,1-1,-1 0,0-1,12 0,3 2,0-2,0-1,0-2,0 0,0-2,0-1,-1-1,1-2,-1 0,-1-2,1-1,10-6,14-14,-2-2,-1-2,-1-2,-2-2,-2-1,-1-3,-3-2,-1-1,-2-2,-3-1,7-15,-20 25,-1 0,-1-1,-2-1,-3-1,0 0,-3-1,-2 0,1-13,-17-54,7 105,0 0,0 0,0 0,0 1,-1-1,0 0,0 1,0-1,0 1,0 0,0-1,-1 1,0 0,0 1,0-1,0 0,0 1,0 0,0-1,-1 2,1-1,-1 0,0 0,0 1,-2-1,0 3,-1 0,0 1,1 0,-1 0,1 0,0 1,-1 0,1 0,0 0,1 1,-1 0,1 0,0 0,0 1,0 0,0 0,1 0,0 0,0 1,0 0,1 0,0 0,0 0,0 0,-1 7,-16 39,2 0,2 1,3 1,2 1,3 0,2 0,1 51,2-59,3 0,2 0,1 0,3 0,2 0,2-1,2 0,1-1,3-1,2 0,3 3,2-4,-66-110,30 41</inkml:trace>
  <inkml:trace contextRef="#ctx0" brushRef="#br0" timeOffset="818.303">1788 577,'39'0,"31"5,9 2,0-1,-8 4,-6-1,-15 0</inkml:trace>
  <inkml:trace contextRef="#ctx0" brushRef="#br0" timeOffset="1055.099">2776 634,'-10'1,"0"0,0 1,0 0,0 1,1 0,-1 1,1 0,0 0,0 1,0 0,1 0,0 1,0 0,0 1,1 0,0 0,0 1,1-1,-2 4,7-9,0 1,0-1,1 0,-1 1,1-1,0 0,-1 1,1-1,0 1,1-1,-1 1,0-1,1 0,-1 1,1-1,0 1,-1-1,1 0,0 0,1 0,-1 1,0-1,1 0,-1-1,1 1,-1 0,1 0,0-1,0 1,1 0,70 44,-53-35,-13-8,-1 0,1 1,0-1,-1 2,0-1,0 1,0 0,0 0,-1 1,0-1,0 1,-1 0,1 1,-1-1,-1 1,1 0,-1 0,0 0,-1 0,1 0,-2 1,1-1,-1 1,0-1,0 1,-1 0,0-1,-1 1,1-1,-2 1,1-1,-1 1,0-1,-2 4,-3 2,-1 0,-1-1,0 0,-1-1,0 0,-1 0,0-1,-1 0,0-1,0-1,-1 0,0 0,0-1,-1-1,0 0,0-1,0-1,-11 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4.022"/>
    </inkml:context>
    <inkml:brush xml:id="br0">
      <inkml:brushProperty name="width" value="0.1" units="cm"/>
      <inkml:brushProperty name="height" value="0.1" units="cm"/>
      <inkml:brushProperty name="ignorePressure" value="1"/>
    </inkml:brush>
  </inkml:definitions>
  <inkml:trace contextRef="#ctx0" brushRef="#br0">454 80,'0'-1,"0"0,0 0,0-1,0 1,0 0,0-1,0 1,-1 0,1-1,0 1,-1 0,1 0,-1 0,1-1,-1 1,1 0,-1 0,0 0,0 0,0 0,0 0,0 0,1 0,-2 0,1 1,0-1,0 0,0 1,0-1,-1 0,-9-6,-1 1,1 0,-1 1,-1 0,1 0,0 2,-1-1,0 2,-4-1,2 3,1 1,0 1,0 0,0 1,0 0,0 1,0 1,1 0,0 1,0 0,0 1,1 1,0-1,1 2,-1 0,2 0,-1 1,1 1,1-1,0 2,-3 5,7-11,1-1,1 1,-1 0,1 0,0 0,1 1,-1-1,1 1,0-1,1 1,0 0,0 0,0-1,1 1,0 0,0 0,1 0,0 0,0-1,1 1,-1 0,1-1,1 1,-1-1,1 0,0 0,1 0,0 0,2 3,1-3,1 0,1 0,-1-1,1 0,0 0,0-1,0 0,1-1,-1 0,1 0,0-1,0 0,0-1,27 7,-35-7,-1-1,1 0,0 1,-1 0,1-1,-1 1,1 0,-1 0,1 0,-1 0,0 0,1 0,-1 0,0 1,0-1,0 0,0 1,0-1,0 1,0-1,-1 1,1-1,0 1,-1 0,1-1,-1 1,0 0,1-1,-1 1,0 0,0-1,0 1,0 0,-1 0,1-1,0 1,-1 0,1-1,-1 1,0-1,1 1,-1-1,0 1,0-1,0 1,0-1,0 0,0 1,0-1,-1 0,1 0,-1 1,-53 76,44-67,1 1,0 1,1 0,0 0,1 0,1 1,0 1,1-1,1 1,0 0,1 0,0 1,0 8,5-18,0 0,1 0,0-1,-1 1,2-1,-1 1,1-1,0 0,0 0,0 0,1-1,-1 1,1-1,0 0,1 0,-1 0,1 0,0-1,-1 0,2 0,-1 0,0 0,0-1,1 0,-1 0,1-1,0 1,0-1,-1-1,1 1,0-1,0 0,0 0,0 0,-1-1,1 0,0 0,0-1,-1 1,5-3,8-3</inkml:trace>
  <inkml:trace contextRef="#ctx0" brushRef="#br0" timeOffset="1300.963">962 504,'-54'22,"0"2,2 3,0 2,-12 12,52-33,0 1,0 0,1 1,1 1,-1-1,2 2,0-1,-1 3,8-12,0 1,0-1,1 1,-1 0,1 0,-1 0,1 0,0 0,0 0,1 0,-1 0,1 1,-1-1,1 0,0 0,0 1,0-1,1 0,-1 0,1 0,0 0,0 1,0-1,0 0,0 0,1-1,-1 1,1 0,0 0,0-1,0 1,0-1,0 0,1 1,-1-1,1 0,-1 0,1-1,0 1,6 1,0 0,0-1,1 0,-1-1,1 0,-1-1,1 0,-1 0,1-1,-1 0,1 0,-1-1,0-1,0 1,0-2,0 1,0-1,-1 0,1-1,5-5,13-3,-1-2,0 0,-1-2,-1-1,-1 0,-1-2,12-14,-4 6,-30 28,0-1,0 1,0-1,1 1,-1-1,0 1,0 0,1-1,-1 1,0-1,1 1,-1 0,1-1,-1 1,0 0,1-1,-1 1,1 0,-1 0,1-1,-1 1,1 0,-1 0,1 0,-1 0,1 0,-1 0,1-1,-1 1,1 0,-1 1,1-1,-1 0,1 0,-1 0,1 0,-1 0,1 0,-1 1,1-1,-1 0,1 0,-1 1,0-1,1 0,-1 1,1-1,-1 0,0 1,1-1,-1 1,0-1,0 0,1 1,-1-1,0 1,0-1,1 1,-1-1,0 1,0-1,0 1,0-1,0 1,0 0,-18 76,15-73,1 1,-1-1,1 1,0-1,0 1,1 0,-1 0,1 0,0 0,0 0,1 0,0 0,-1 0,2 0,-1 0,1 0,-1 0,1 0,1 0,-1 0,1 0,0-1,0 1,0-1,0 1,1-1,0 0,0 0,0 0,0 0,1 0,0-1,0 1,6-1,0 0,0-1,0 0,0-1,0 0,1-1,-1 0,0-1,0 0,1 0,-1-1,0 0,-1-1,1 0,0-1,-1 0,1 0,-1-1,-1 0,1-1,-1 0,0 0,0-1,0 0,-1 0,1-2,23-20,0-2,-2-1,-2-1,17-26,-29 35,54-106,-68 129,0 0,-1-1,1 1,-1 0,1 0,-1 0,1 0,-1-1,0 1,0 0,0-1,0 1,0 0,0 0,0-1,0 1,0 0,0 0,-1-1,1 1,0 0,-1 0,1 0,-1-1,0 1,1 0,-1 0,0 0,0 0,1 0,-1 0,0 0,0 1,0-1,0 0,0 0,0 1,0-1,-1 1,1-1,0 1,0-1,0 1,-1 0,1-1,0 1,0 0,-1 0,1 0,0 0,-1 0,0 0,-65 24,59-19,0 0,0 1,0 0,1 0,0 1,0 0,1 0,-1 0,2 1,-1 0,1 0,0 0,1 1,0 0,0 0,1 0,0 0,1 0,0 1,0 1,2-8,0-1,1 1,0 0,-1 0,1-1,0 1,0 0,1-1,-1 1,1-1,-1 0,1 1,0-1,-1 0,1 0,0 0,1 0,-1 0,0-1,0 1,1-1,-1 1,1-1,-1 0,1 0,0 0,0 0,-1 0,1-1,1 1,90 4,-87-5,119 12,-122-11,0 0,-1 0,1 1,0 0,-1-1,1 1,-1 1,0-1,0 0,0 1,0 0,0-1,0 1,-1 0,1 1,-1-1,0 0,0 1,0-1,0 1,-1 0,0-1,1 1,-1 0,-1 0,1 0,0 0,-1 0,0 0,0 1,-10 61,5 35,6-100,-1 0,1 1,-1-1,1 0,0 0,-1 0,1 0,0 0,0 0,0 0,0 0,0-1,0 1,0 0,0 0,0-1,0 1,0-1,0 1,0-1,1 1,-1-1,0 0,0 1,1-1,-1 0,0 0,0 0,1 0,-1 0,0 0,1-1,-1 1,0 0,0 0,0-1,1 1,-1-1,0 0,0 1,0-1,0 0,0 1,0-1,1-1,46-37,-17-3,-2 0,-2-2,-2-2,-2 0,-2-1,-2-1,-2-1,10-50,23-54,25-97,-72 219,-3 31,0 1,-1-1,1 0,0 0,0 1,0-1,0 0,0 1,-1-1,1 0,0 0,0 1,0-1,-1 0,1 0,0 0,0 1,-1-1,1 0,0 0,0 0,-1 0,1 1,0-1,-1 0,1 0,0 0,-1 0,1 0,0 0,0 0,-1 0,1 0,0 0,-1 0,1 0,0 0,-1 0,1 0,0 0,-1-1,1 1,0 0,0 0,-1 0,1 0,0-1,0 1,-1 0,1 0,0-1,0 1,-1 0,1 0,0-1,0 1,0 0,-9 18,1 2,1-1,0 1,2 0,0 0,2 0,0 1,1 0,1-1,1 1,1 0,0-1,2 3,-1 43,2-26,0 0,3 0,1-1,11 29,-8-28,39 93,-49-128,-3-6</inkml:trace>
  <inkml:trace contextRef="#ctx0" brushRef="#br0" timeOffset="1855.519">1837 334,'453'-29,"-448"30,1 0,0-1,0 0,0-1,0 1,-1-1,1 0,0 0,-1-1,1 0,-1 0,1 0,-1-1,0 0,0 0,0 0,0 0,-1-1,1 0,-1 0,0 0,0 0,0-1,-1 1,0-1,1-1,2-7,0-1,-1 0,0 0,-1-1,0 1,-2-1,1 0,-2-2,7-10,-8 27,0 0,0 0,0 1,0-1,0 0,0 1,0-1,1 0,-1 0,0 1,0-1,0 0,0 0,1 1,-1-1,0 0,0 0,1 0,-1 1,0-1,0 0,1 0,-1 0,0 0,0 1,1-1,-1 0,0 0,1 0,-1 0,0 0,1 0,-1 0,0 0,0 0,1 0,-1 0,0 0,1 0,-1 0,0 0,1-1,-1 1,0 0,0 0,1 0,-1 0,0 0,0-1,1 1,-1 0,0 0,0-1,0 1,1 0,2 26,0 1,-1-1,-2 1,-1-1,-1 0,-1 1,-6 21,-4 60,11-87,5 181,-2-196,1 1,-1-1,1 1,0-1,1 0,-1 1,1-1,1-1,-1 1,1 0,0-1,0 0,0 0,1 0,0 0,0-1,0 0,0 0,1 0,0 0,0-1,0 0,0-1,0 1,0-1,1 0,-1-1,1 1,0-1,-1-1,1 1,0-1,-1 0,1-1,0 1,-1-1,1-1,-1 1,39-16,-39 13,1 1,0 0,0 0,0 1,1 0,-1 0,0 1,1 0,-1 0,1 1,6 0,-11 1,0 1,-1-1,0 1,1-1,-1 1,0 0,1 0,-1 0,0 0,-1 0,1 1,0-1,-1 1,1-1,-1 1,0-1,1 1,-1 0,-1 0,1-1,0 1,-1 0,1 0,-1 0,0 0,0 0,0 0,0 0,3 21,3-5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7.031"/>
    </inkml:context>
    <inkml:brush xml:id="br0">
      <inkml:brushProperty name="width" value="0.1" units="cm"/>
      <inkml:brushProperty name="height" value="0.1" units="cm"/>
      <inkml:brushProperty name="color" value="#00A0D7"/>
      <inkml:brushProperty name="ignorePressure" value="1"/>
    </inkml:brush>
  </inkml:definitions>
  <inkml:trace contextRef="#ctx0" brushRef="#br0">370 1,'0'1035,"0"-1023</inkml:trace>
  <inkml:trace contextRef="#ctx0" brushRef="#br0" timeOffset="864.798">512 29,'-5'-1,"0"0,1-1,-1 2,0-1,1 0,-1 1,0 0,0 0,0 0,1 1,-1 0,0-1,1 2,-1-1,0 1,1-1,-1 1,1 0,0 1,0-1,0 1,0 0,0 0,1 0,-1 0,1 1,0-1,-1 2,-8 4,-77 75,76-69,0-2,0 1,-1-2,-1 1,0-2,-1 0,0-1,-13 6,-108 38,138-54,-1 0,1 1,-1-1,1 0,0 1,-1-1,1 1,-1-1,1 1,-1-1,0 1,1-1,-1 1,1 0,-1-1,0 1,0-1,1 1,-1 0,0-1,0 1,0 0,0-1,1 1,-1 0,0 0,0-1,-1 1,1 0,0-1,0 1,0 0,0-1,0 1,-1 0,1-1,0 1,-1-1,1 1,0 0,-1-1,1 1,-1-1,1 1,-1-1,1 1,-1-1,1 0,-1 1,0-1,1 0,-1 1,1-1,-1 0,0 1,1-1,-1 0,26 5,1-1,0-1,0-2,0 0,0-2,3-1,27 0,131-9,39-31,-224 42,-1 0,0-1,1 0,-1 1,0-1,1 0,-1 0,0 1,0-1,0 0,0 0,0 0,0-1,0 1,0 0,0 0,0 0,-1-1,1 1,0 0,-1-1,1 1,-1-1,0 1,1 0,-1-1,0 1,0-1,0 1,0-1,0 1,0-1,0 1,-1-1,1 1,-1-1,1 1,-1 0,1-1,-1 1,0 0,1-1,-1 1,0 0,0 0,0 0,0 0,-1-1,-47-60,-65-43,108 92,4 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9.664"/>
    </inkml:context>
    <inkml:brush xml:id="br0">
      <inkml:brushProperty name="width" value="0.1" units="cm"/>
      <inkml:brushProperty name="height" value="0.1" units="cm"/>
      <inkml:brushProperty name="color" value="#00A0D7"/>
      <inkml:brushProperty name="ignorePressure" value="1"/>
    </inkml:brush>
  </inkml:definitions>
  <inkml:trace contextRef="#ctx0" brushRef="#br0">0 206,'369'0,"-367"1,-1-1,0 1,0 0,1-1,-1 1,0-1,1 1,-1-1,0 0,1 0,-1 1,1-1,-1 0,1 0,-1 0,0-1,1 1,-1 0,1-1,-1 1,0 0,1-1,-1 0,0 1,0-1,1 0,-1 1,0-1,0 0,0 0,0 0,0 0,0 0,0 0,0-1,0 1,-1 0,1 0,0 0,-1-1,1 1,-1 0,0-1,1 1,-1-1,0 1,0 0,0-1,0 1,0-1,0 1,0-1,0 1,0 0,-1-1,1 1,-1 0,1-1,-1 1,1 0,-1-1,0 1,-125-103,65 61,45 29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52.742"/>
    </inkml:context>
    <inkml:brush xml:id="br0">
      <inkml:brushProperty name="width" value="0.1" units="cm"/>
      <inkml:brushProperty name="height" value="0.1" units="cm"/>
      <inkml:brushProperty name="color" value="#00A0D7"/>
      <inkml:brushProperty name="ignorePressure" value="1"/>
    </inkml:brush>
  </inkml:definitions>
  <inkml:trace contextRef="#ctx0" brushRef="#br0">145 18,'-2'-1,"1"-1,-1 0,0 1,0-1,0 1,0 0,0 0,0 0,-1 0,1 0,0 0,-1 0,1 1,0-1,-1 1,1-1,-1 1,1 0,-1 0,1 0,-1 1,1-1,0 1,-1-1,1 1,0 0,-1 0,1 0,0 0,0 0,0 0,0 0,-1 2,-2-1,1 0,0 0,-1 1,1 0,0 0,1 0,-1 0,0 1,1-1,0 1,0 0,0 0,0 0,1 1,0-1,-1 1,1-1,1 1,-1-1,1 1,0 0,0 0,0 0,1 0,0 0,0 0,0 0,0-1,1 1,0 0,0 0,1 3,0-5,-1 0,1-1,0 1,0-1,0 1,0-1,0 0,1 0,-1 0,1 0,-1 0,1-1,0 1,-1-1,1 0,0 1,0-1,3 0,-4-1,-1 1,1-1,0 0,0 1,0 0,0-1,0 1,0 0,-1 0,1 0,0 0,-1 0,1 1,-1-1,1 0,-1 1,1-1,-1 1,0-1,0 1,0 0,0-1,0 1,0 0,-1 0,1 0,0 0,-1 0,1 0,-1 0,0 0,0-1,0 1,0 0,0 0,0 0,0 0,-1 0,0 2,-46 105,49-106,0 0,0-1,0 1,1-1,-1 0,0 1,1-1,-1 0,1-1,0 1,0 0,0-1,0 1,0-1,0 0,0 0,0 0,0 0,1-1,-1 0,0 1,0-1,1 0,-1 0,0-1,0 1,1-1,-1 1,0-1,4 1,152-21,-140 15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8.492"/>
    </inkml:context>
    <inkml:brush xml:id="br0">
      <inkml:brushProperty name="width" value="0.1" units="cm"/>
      <inkml:brushProperty name="height" value="0.1" units="cm"/>
      <inkml:brushProperty name="color" value="#00A0D7"/>
      <inkml:brushProperty name="ignorePressure" value="1"/>
    </inkml:brush>
  </inkml:definitions>
  <inkml:trace contextRef="#ctx0" brushRef="#br0">0 86,'1'1,"-1"-1,0 1,0-1,1 0,-1 1,0-1,0 1,1-1,-1 0,1 1,-1-1,0 0,1 0,-1 1,1-1,-1 0,1 0,-1 1,0-1,1 0,-1 0,1 0,-1 0,1 0,-1 0,1 0,-1 0,1 0,-1 0,1 0,-1 0,1 0,-1 0,1 0,-1-1,1 1,-1 0,1 0,-1 0,1-1,-1 1,0 0,1-1,-1 1,0 0,1-1,-1 1,0-1,1 1,-1 0,0-1,0 1,1-1,-1 1,0-1,0 1,0-1,0 1,0-1,0 1,0-1,0 1,0-1,7 44,-7 485,1-511,9-55,-4 16</inkml:trace>
  <inkml:trace contextRef="#ctx0" brushRef="#br0" timeOffset="332.076">57 2,'5'0,"16"5,9 1,4 0,2-1,-1-2,-2-5,3-4,1 1,-2 0,-1 1,-3 2,0 1,-2 0,-6 6,-6 6,-11 6,-7 1</inkml:trace>
  <inkml:trace contextRef="#ctx0" brushRef="#br0" timeOffset="584.12">57 340,'34'-5,"25"-1,7-5,-2 0,-7 1,-10 3,-6-2,-12 0</inkml:trace>
  <inkml:trace contextRef="#ctx0" brushRef="#br0" timeOffset="2249.363">734 425,'0'5,"0"6,0 6,5 6,2 2,-1 3,-1 1,-2 0,0 1,-2-1,-1 0,0 0,0-1,0 1,-5-6,-2-6</inkml:trace>
  <inkml:trace contextRef="#ctx0" brushRef="#br0" timeOffset="2653.179">593 482,'5'0,"7"0,0-5,4-2,3 1,4 1,3 2,1 1,1 0,1 2,0 5,0 1,0 1,-1-2,1-1,-6-2</inkml:trace>
  <inkml:trace contextRef="#ctx0" brushRef="#br0" timeOffset="3536.811">1130 650,'397'0,"-358"-3,-38 3,-1 0,1 0,-1-1,1 1,-1 0,0 0,1-1,-1 1,1 0,-1-1,1 1,-1 0,0-1,1 1,-1-1,0 1,0-1,1 1,-1 0,0-1,0 1,0-1,1 1,-1-1,0 1,0-1,0 0,0 1,0-1,0 1,0-1,0 1,0-1,0 1,0-1,-1 1,1-1,0 1,0-1,0 1,-1-1,1 1,0 0,0-1,-1 1,1-1,0 1,-1 0,1-1,-1 1,1 0,-1-1,1 1,0 0,-1 0,1-1,-1 1,1 0,-1 0,1 0,-1 0,1 0,-1 0,1 0,-1-1,1 2,-1-1,0 0,1 0,-129-108,128 107,1 0,-1 0,1 1,-1-1,0 0,0 0,1 0,-1 0,0 1,0-1,0 0,0 1,0-1,0 0,0 1,0-1,0 1,0 0,0-1,0 1,0 0,0 0,0 0,-1-1,1 1,0 0,0 1,0-1,0 0,0 0,0 0,-1 1,1-1,0 0,0 1,0-1,0 1,0 0,0-1,0 1,1 0,-1-1,0 1,0 0,0 0,1 0,-1 0,0-1,1 1,-1 0,1 0,-1 0,1 1,0-1,-1 0,1 0,0 0,0 0,-1 0,1 0,0 0,0 1,0-1,1 0,-1 0,0 0,0 0,1 0,-12 286,1-209,10-77,0-1,0 0,0 1,0-1,0 1,0-1,1 1,-1-1,0 1,0-1,0 1,1-1,-1 1,0-1,0 0,1 1,-1-1,0 0,1 1,-1-1,0 0,1 1,-1-1,1 0,-1 0,1 1,-1-1,0 0,1 0,-1 0,1 0,-1 1,1-1,-1 0,1 0,-1 0,1 0,-1 0,1 0,-1 0,1-1,-1 1,1 0,-1 0,1 0,-1 0,0-1,1 1,-1 0,1 0,-1-1,1 1,-1 0,0-1,1 1,-1 0,0-1,1 1,-1 0,0-1,30-29,-23 22,152-146,-134 135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48.105"/>
    </inkml:context>
    <inkml:brush xml:id="br0">
      <inkml:brushProperty name="width" value="0.1" units="cm"/>
      <inkml:brushProperty name="height" value="0.1" units="cm"/>
      <inkml:brushProperty name="ignorePressure" value="1"/>
    </inkml:brush>
  </inkml:definitions>
  <inkml:trace contextRef="#ctx0" brushRef="#br0">197 1,'-4'6,"1"-1,0 1,0 0,1 1,-1-1,1 0,1 1,-1-1,1 1,0-1,1 1,-1 0,1 0,1 3,-2 6,-6 379,-6 85,-50-57,60-390,1-7</inkml:trace>
  <inkml:trace contextRef="#ctx0" brushRef="#br0" timeOffset="364.822">648 396,'-58'702,"75"-591,-16-111,-1 0,1 0,-1 0,1 0,-1 0,1 0,-1 0,0 0,1 0,-1 0,1 0,-1-1,1 1,-1 0,0 0,1 0,-1-1,1 1,-1 0,0 0,1-1,-1 1,0 0,0-1,1 1,-1 0,0-1,0 1,1-1,-1 1,0 0,0-1,0 1,0-1,1 1,-1-1,0 1,0-1,0 1,0 0,0-1,0 1,0-1,0 1,-1-1,1 1,0-1,0 1,0 0,0-1,0 1,-1-1,1 1,0 0,0-1,-1 1,1 0,0-1,-1 1,1 0,0-1,-1 1,1 0,-1 0,1-1,-8-27,-1 0,-2 0,0 1,-2 0,-1 1,-1 0,-1 1,-1 1,-1 1,-12-11,18 18,-1 0,0 1,-1 1,-1 0,0 1,0 1,-2 0,0 1,0 0,0 2,-1 0,-1 1,0 1,0 1,0 0,-1 1,-15-1,28 8,0 0,0 1,0-1,0 1,0 0,1 1,0 0,-1 0,1 0,1 1,-1 0,1 0,0 0,0 1,0 0,1 0,0 0,0 0,1 1,-1-1,1 1,1 0,-1 0,1 0,1 0,-1 0,1 1,0-1,1 0,0 3,-6 16</inkml:trace>
  <inkml:trace contextRef="#ctx0" brushRef="#br0" timeOffset="1301.504">931 932,'3'5,"0"-1,0 1,1-1,0 0,0 0,0 0,0 0,0-1,1 0,-1 0,1 0,0 0,0-1,0 0,1 0,-1 0,0 0,1-1,-1 0,1 0,-1-1,1 0,-1 0,1 0,-1 0,1-1,0 0,-1 0,0 0,1-1,-1 0,0 0,0 0,0-1,0 0,0 1,-1-2,1 1,2-3,0 2,-1-1,0 1,0-1,0 0,-1-1,0 1,0-1,0 0,-1-1,1 1,-2-1,1 0,-1 0,0 0,0 0,-1 0,0-1,0 1,-1-1,0 1,0-1,-1 0,0 1,0-3,-3 7,1 0,-1 0,0 0,0 0,-1 0,1 1,-1 0,1-1,-1 1,0 1,1-1,-1 0,0 1,0 0,0 0,-1 0,1 0,0 1,0-1,0 1,0 0,-1 1,1-1,0 1,0 0,0 0,0 0,0 0,0 1,0-1,0 1,1 0,-1 0,1 1,-3 1,-7 4,0 0,1 1,0 1,0 0,1 1,0 0,1 1,0 0,1 0,0 1,1 1,1-1,0 1,1 0,0 1,1-1,1 1,0 0,1 0,1 1,0-1,1 1,1-1,1 12,0-19,1 0,0-1,0 1,1 0,0-1,0 1,1-1,0 0,0 0,1-1,-1 1,2-1,-1 0,1 0,0-1,0 1,0-1,1-1,0 1,0-1,0 0,0-1,0 0,1 0,0 0,0-1,-1 0,1-1,0 0,0 0,1 0,-1-1,0-1,13 2,0-1,0-1,0-1,0 0,-1-2,1 0,-1-2,0 0,0-1,-1-1,0-1,0-1,-1-1,8-6,26-16,-30 21,0-1,-1-1,-1-1,0-1,-1 0,-1-2,0 0,-2-1,0-1,8-13,-20 25,35-81,-39 87,1 0,-1 0,1 0,-1-1,0 1,0 0,0 0,0 0,0-1,-1 1,1 0,0 0,-1 0,0 0,1-1,-1 1,0 0,0 0,-1 1,1-1,0 0,0 0,-1 0,1 1,-1-1,0 1,1-1,-1 1,0 0,0 0,0 0,0 0,0 0,0 0,0 0,0 0,0 1,0-1,-1 1,1 0,-7 0,1 0,-1 1,0 1,1-1,-1 1,1 1,-1-1,1 2,0-1,0 1,0 0,1 1,0-1,0 2,0-1,0 1,1 0,0 0,0 1,-1 1,-39 62,45-68,1 0,-1 0,0 0,1 0,-1 0,1 0,0 0,0 0,0 0,0 0,0 0,0 0,0 0,1 0,-1 0,1 0,-1 0,1 0,0 0,0-1,0 1,0 0,0 0,0-1,0 1,1-1,-1 1,1-1,-1 1,1-1,-1 0,1 0,0 0,0 0,-1 0,1 0,0 0,0 0,0-1,9 2,0 0,0-1,1 0,-1-1,0 0,0-1,0 0,0-1,0 0,0-1,5-2,7 0,17-6,58-9,-95 19,0 1,0 0,0 1,0-1,0 1,0-1,0 1,-1 0,1 0,0 0,0 0,-1 0,1 1,-1-1,1 1,-1 0,0 0,0 0,0 0,0 0,0 0,0 0,0 1,0-1,-1 1,0-1,1 1,-1 0,0-1,0 1,1 8,0-1,-1 0,0 0,-1 1,0-1,0 1,-1-1,0 0,-1 0,-1 1,1-1,-3 4,-11 77,17-86,0-1,1 1,-1-1,1 0,0 0,0 1,0-2,0 1,1 0,0 0,-1-1,1 1,1-1,-1 0,0 0,1 0,0 0,-1-1,1 1,0-1,0 0,1 0,-1-1,0 1,1-1,-1 0,1 0,-1 0,1-1,-1 0,1 0,-1 0,1 0,-1-1,1 1,-1-1,1 0,-1-1,1 1,-1-1,0 0,0 0,0 0,0 0,2-2,24-14,-1 0,0-3,-1 0,-1-1,11-15,-24 25,-1 2,-1 0,0 0,-1-1,0-1,-1 0,0-1,-1 1,-1-2,0 1,0-1,-2-1,1 1,-2-1,0 0,-1 0,0-1,-2 1,1-7,-3 19,0 0,0 0,0-1,-1 1,1 0,-1 0,0 0,0 0,0 0,0 0,0 0,-1 0,0 0,1 0,-1 1,0-1,0 1,-1-1,1 1,0 0,-1 0,1 0,-1 0,0 0,0 1,1-1,-1 1,0 0,0 0,0 0,-1 0,1 0,0 1,0-1,0 1,-1 0,1 0,0 0,0 0,0 1,-1-1,1 1,0 0,0 0,0 0,-2 1,-8 8,0 1,1 0,1 1,0 0,0 1,1 0,1 1,0 0,1 0,0 1,1 0,1 1,1-1,0 1,1 0,0 0,2 0,0 1,0-1,2 1,0-1,-1-5,1 0,1 0,0-1,0 1,1 0,0-1,1 1,0-1,1 0,0 0,1 0,0-1,0 1,1-1,0-1,1 1,0-1,0 0,0 0,1-1,1 0,-1-1,1 1,5 1,83 26,-69-30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373"/>
    </inkml:context>
    <inkml:brush xml:id="br0">
      <inkml:brushProperty name="width" value="0.1" units="cm"/>
      <inkml:brushProperty name="height" value="0.1" units="cm"/>
      <inkml:brushProperty name="ignorePressure" value="1"/>
    </inkml:brush>
  </inkml:definitions>
  <inkml:trace contextRef="#ctx0" brushRef="#br0">0 277,'83'-19,"1"4,0 3,1 4,0 4,62 5,-37 16,-110-17,0-1,-1 1,1-1,0 1,0-1,0 1,0-1,-1 1,1-1,0 1,0-1,0 1,0-1,0 1,0-1,0 1,0-1,1 1,-1-1,0 1,0-1,0 1,0-1,1 1,-1 0,0-1,1 1,-1-1,0 1,1 0,-1-1,0 1,1 0,-1-1,1 1,-1 0,0-1,1 1,-1 0,1 0,-1 0,1-1,-1 1,1 0,-1 0,1 0,-1 0,1 0,-1 0,1 0,-1 0,1 0,0 0,-1 0,1 1,-1-1,0 0,1 0,-1 0,1 1,-1-1,1 0,-35-32,30 29,-64-47,48 37,1-1,0-1,1-1,0 0,2-1,-13-16,22 22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996"/>
    </inkml:context>
    <inkml:brush xml:id="br0">
      <inkml:brushProperty name="width" value="0.1" units="cm"/>
      <inkml:brushProperty name="height" value="0.1" units="cm"/>
      <inkml:brushProperty name="ignorePressure" value="1"/>
    </inkml:brush>
  </inkml:definitions>
  <inkml:trace contextRef="#ctx0" brushRef="#br0">0 28,'73'1,"178"-13,-95-5,-136 21,-8 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207"/>
    </inkml:context>
    <inkml:brush xml:id="br0">
      <inkml:brushProperty name="width" value="0.1" units="cm"/>
      <inkml:brushProperty name="height" value="0.1" units="cm"/>
      <inkml:brushProperty name="ignorePressure" value="1"/>
    </inkml:brush>
  </inkml:definitions>
  <inkml:trace contextRef="#ctx0" brushRef="#br0">1 0,'38'10,"23"3,10-1,-2-2,-8-8,-9-5,-10 0,-6-2,-9 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773"/>
    </inkml:context>
    <inkml:brush xml:id="br0">
      <inkml:brushProperty name="width" value="0.1" units="cm"/>
      <inkml:brushProperty name="height" value="0.1" units="cm"/>
      <inkml:brushProperty name="ignorePressure" value="1"/>
    </inkml:brush>
  </inkml:definitions>
  <inkml:trace contextRef="#ctx0" brushRef="#br0">1 1,'47'423,"-47"-419,0 1,1 0,-1 0,1-1,0 1,1 0,-1-1,1 1,0-1,0 0,0 1,1-1,-1 0,1 0,0-1,0 1,1-1,-1 1,1-1,-1 0,1 0,0-1,0 1,0-1,1 0,-1 0,1 0,-1-1,1 1,-1-1,1 0,0 0,-1-1,1 0,0 1,0-2,0 1,-1 0,1-1,0 0,0 0,10-8,-1 0,0 0,0-1,-1-1,0 0,-1-1,-1-1,0 0,5-7,6-6,-12 13,-9 11,0-1,1 0,-1 1,1-1,-1 1,1 0,0-1,-1 1,1 0,1 0,-1 0,0 0,0 0,1 1,-1-1,1 1,-1-1,1 1,0 0,-1 0,1 0,0 0,0 1,0-1,-1 1,1 0,0 0,0 0,0 0,0 0,0 0,0 1,2 0,52 58,-51-51,0 0,1 0,0-1,1 1,-1-2,2 1,-1-1,1 0,-1-1,2 0,7 3,-9-5,0 0,0-1,0 0,1-1,-1 0,0 0,1-1,-1 0,0-1,1 1,-1-2,0 1,0-1,0 0,0-1,0 0,0 0,-1-1,1 1,-1-2,0 1,0-1,-1 0,1-1,-1 1,3-5,69-108,-76 114,0-1,0 0,0 0,0 0,-1 0,0-1,0 1,0 0,-1 0,0-1,0 1,0 0,-1-1,1 1,-1 0,0 0,-1 0,1-1,-1 1,0 1,-1-1,1 0,-1 1,-2-4,-12-10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6.183"/>
    </inkml:context>
    <inkml:brush xml:id="br0">
      <inkml:brushProperty name="width" value="0.1" units="cm"/>
      <inkml:brushProperty name="height" value="0.1" units="cm"/>
      <inkml:brushProperty name="ignorePressure" value="1"/>
    </inkml:brush>
  </inkml:definitions>
  <inkml:trace contextRef="#ctx0" brushRef="#br0">0 192,'17'0,"365"17,-355-13,134 3,-160-7,-1-1,1 0,-1 0,1 1,-1-1,1 0,-1 0,0 0,1 0,-1 0,0 0,0 0,0 0,0 1,0-1,0 0,0 0,0 0,0 0,0 0,0 0,0 0,-1 0,1 0,0 0,-1 0,1 0,-1 1,1-1,-1 0,1 0,-1 1,0-1,1 0,-1 1,0-1,1 0,-1 1,0-1,0 1,0-1,0 1,1 0,-1-1,0 1,0 0,0-1,0 1,0 0,0 0,0 0,0 0,-1-1,-23-17,16 12,0 1,0-2,0 1,1-1,0 0,0-1,1 0,0 0,1-1,-1 0,2 0,-1 0,1-1,0 1,1-1,-1-4,1-10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0.088"/>
    </inkml:context>
    <inkml:brush xml:id="br0">
      <inkml:brushProperty name="width" value="0.1" units="cm"/>
      <inkml:brushProperty name="height" value="0.1" units="cm"/>
      <inkml:brushProperty name="ignorePressure" value="1"/>
    </inkml:brush>
  </inkml:definitions>
  <inkml:trace contextRef="#ctx0" brushRef="#br0">141 58,'-11'40,"-17"198,-36 285,48-359,15-165,1 1,0-1,-1 1,1 0,0-1,-1 1,1 0,-1-1,1 1,-1 0,1 0,-1-1,1 1,-1 0,1 0,-1 0,1 0,-1 0,1 0,-1 0,1 0,-1 0,1 0,-1 0,1 0,-1 0,1 0,-1 0,1 1,-1-1,1 0,-1 0,1 1,-1-1,1 0,0 0,-1 1,1-1,-1 1,1-1,-2-18</inkml:trace>
  <inkml:trace contextRef="#ctx0" brushRef="#br0" timeOffset="256">85 30,'43'-5,"34"-1,13 0,-4 1,-12 1,-13 2,-13 1,-10 0,-5 1,-5 0,-2 1,-5 4,-2 2,-3 4,-6 0</inkml:trace>
  <inkml:trace contextRef="#ctx0" brushRef="#br0" timeOffset="440.459">114 538,'38'-10,"27"-2,8-1,-4 4,-14 2</inkml:trace>
  <inkml:trace contextRef="#ctx0" brushRef="#br0" timeOffset="1868.224">791 962,'-12'-5,"-1"1,0 0,0 1,0 1,0 0,0 1,0 0,0 1,-1 0,1 1,0 1,0 0,0 1,0 0,1 1,-2 1,13-5,0 0,0 1,0-1,-1 0,1 1,0-1,0 1,0-1,0 1,0 0,0-1,0 1,0 0,0 0,1 0,-1-1,0 1,0 0,1 0,-1 0,1 0,-1 0,1 1,-1-1,1 0,-1 0,1 0,0 0,0 0,0 1,0-1,0 0,0 0,0 0,0 0,0 1,0-1,0 0,1 0,-1 0,1 0,-1 0,1 0,0 1,43 33,-25-23,-17-10,0-1,0 1,-1 0,1-1,0 1,-1 0,1 0,-1 0,1 0,-1 1,0-1,0 0,0 1,0-1,-1 0,1 1,-1-1,1 1,-1-1,0 1,0-1,0 1,0-1,0 1,-1-1,1 1,-1-1,1 1,-1-1,0 0,0 1,0-1,-1 0,1 0,0 1,-64 64,47-57,0 2,1 0,0 1,1 0,1 2,0-1,1 2,-3 5,16-20,0 0,1 0,-1 1,1-1,-1 0,1 1,0-1,0 1,-1-1,1 0,0 1,0-1,0 1,1-1,-1 0,0 1,0-1,1 0,-1 1,1-1,-1 0,1 1,0-1,-1 0,1 0,0 0,0 0,0 1,0-1,0-1,0 1,0 0,0 0,0 0,1 0,-1-1,0 1,0-1,1 1,-1-1,0 1,1-1,-1 0,1 1,64 13,19-28,-60 8</inkml:trace>
  <inkml:trace contextRef="#ctx0" brushRef="#br0" timeOffset="2834.2">1016 1215,'20'-8,"0"0,0 0,0 2,1 1,0 1,0 0,1 2,-1 0,0 1,1 1,3 2,86 9,-112-10,0-1,1 0,-1 1,1-1,-1 0,0 0,1 0,-1 0,0 0,1 0,-1 0,0 0,0 0,1 0,-1 0,0 0,1 0,-1 0,1-1,-1 1,0 0,1 0,-1-1,0 1,1 0,-1-1,1 1,-1-1,1 1,-1-1,1 1,0-1,-1 1,1-1,-1 1,1-1,0 0,0 1,-1-1,1 0,0 1,0-1,0 0,-1 1,1-1,0 0,0 1,0-1,0 0,0 1,1-1,-1 0,0 1,0-1,0 0,1 1,-1-1,0 1,0-1,1 0,-1 1,1-1,-1 1,1-1,-1 1,0-1,1 1,0-1,-1 1,1 0,-108-71,106 70,1 1,-1-1,0 0,0 0,0 1,0-1,0 1,0-1,0 1,0-1,0 1,0 0,-1-1,1 1,0 0,0 0,0 0,0 0,-1 0,1 0,0 0,0 0,0 0,0 1,0-1,0 0,0 1,-1-1,1 1,0-1,0 1,0 0,1-1,-1 1,0 0,0 0,0 0,0-1,1 1,-1 0,0 0,1 0,-1 0,1 0,-1 0,1 0,-1 1,1-1,0 0,0 0,-1 0,1 0,0 0,0 1,0-1,0 0,1 0,-1 1,2 72,27 102,-30-175,1 0,-1 0,1 0,0-1,-1 1,1 0,0 0,0 0,-1 0,1 0,0-1,0 1,0 0,0 0,0 0,1 0,-1 0,0 0,0-1,0 1,1 0,-1 0,0 0,1 0,-1-1,1 1,-1 0,1 0,-1-1,1 1,0-1,-1 1,1 0,0-1,0 1,-1-1,1 1,0-1,0 0,-1 1,1-1,0 0,0 0,0 1,0-1,0 0,0 0,-1 0,1 0,0 0,0 0,0 0,0 0,0-1,0 1,-1 0,1 0,0-1,0 1,0-1,-1 1,1-1,0 1,0-1,-1 1,1-1,0 1,-1-1,1 0,60-96,-52 78,1 1,1 1,1 0,0 0,1 1,1 1,1-1,-1 5</inkml:trace>
  <inkml:trace contextRef="#ctx0" brushRef="#br0" timeOffset="3123.734">1722 1018,'0'34,"-5"25,-1 7,0-2,1-8,1-8,2-8,1-10</inkml:trace>
  <inkml:trace contextRef="#ctx0" brushRef="#br0" timeOffset="3366.797">1553 962,'33'14,"26"5,8-1,-3-8,-8-6,-8-3,-13-3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04.830"/>
    </inkml:context>
    <inkml:brush xml:id="br0">
      <inkml:brushProperty name="width" value="0.1" units="cm"/>
      <inkml:brushProperty name="height" value="0.1" units="cm"/>
      <inkml:brushProperty name="ignorePressure" value="1"/>
    </inkml:brush>
  </inkml:definitions>
  <inkml:trace contextRef="#ctx0" brushRef="#br0">1 645,'14'-9,"10"1,5 2,3 3,1 1,-1 1,0 1,-2 0,0 0,-2 1,-4-6,-2-1,0 0,1 1,-3 2</inkml:trace>
  <inkml:trace contextRef="#ctx0" brushRef="#br0" timeOffset="268.991">85 899,'34'-9,"15"-4,0 1</inkml:trace>
  <inkml:trace contextRef="#ctx0" brushRef="#br0" timeOffset="835.11">565 1012,'18'-63,"4"1,1 1,32-56,-46 98,1 0,1 0,0 1,2 0,0 1,1 0,0 1,1 1,1 1,1 0,0 1,5-3,-20 15,-1 0,0 0,1 0,-1 1,1-1,-1 0,1 1,0-1,-1 1,1 0,0-1,-1 1,1 0,0 0,-1 0,1 0,0 0,-1 1,1-1,0 0,-1 1,1-1,-1 1,1 0,-1-1,1 1,-1 0,1 0,-1 0,0 0,1 0,-1 0,0 1,0-1,0 0,0 0,0 1,0-1,0 1,0-1,-1 1,1-1,-1 1,1 0,-1-1,1 1,-1 0,0 0,8 87,-8-87,16 99,-15-98,0-1,0 0,0 1,0-1,1 0,-1 0,0 1,1-1,-1 0,1-1,0 1,0 0,0 0,0-1,0 1,0-1,0 0,1 1,-1-1,0 0,1 0,-1-1,0 1,1 0,-1-1,1 0,0 1,-1-1,1 0,-1 0,1 0,-1-1,1 1,-1-1,1 1,-1-1,1 0,-1 0,13-6,-1 0,0-1,-1 0,0-1,0 0,-1-1,0-1,6-7,47-38,-55 49,-10 6,1-1,0 1,0-1,0 1,0 0,0-1,0 1,0 0,1 0,-1 0,0 0,1 0,-1 0,1 0,-1 0,1 1,-1-1,1 0,-1 1,1-1,0 1,-1 0,1 0,0-1,-1 1,1 0,0 0,0 1,-1-1,1 0,0 1,-1-1,1 0,-1 1,1 0,-1-1,1 1,-1 0,1 0,-1 0,1 0,-1 0,0 0,0 0,0 1,1 0,0 7,-1 0,0 0,0 0,-1 0,0 1,0-1,-1 0,-1 0,0 0,0 0,0 0,-1 0,-7 35,-16 55,20-80</inkml:trace>
  <inkml:trace contextRef="#ctx0" brushRef="#br0" timeOffset="1350.125">1807 561,'-48'32,"3"1,0 2,3 3,1 1,-8 11,47-47,-3 1,1-1,0 1,0 0,0 0,0 0,1 1,-1-1,1 1,0 0,1 0,-1 0,1 0,0 0,0 0,1 1,-1-1,1 1,1-1,-1 1,1-1,0 1,0 0,0 2,4-5,0-1,1 0,-1 1,0-2,0 1,1 0,-1-1,1 0,0 0,-1-1,1 1,0-1,-1 0,1 0,0 0,-1-1,1 1,0-1,-1 0,1-1,-1 1,0-1,1 0,-1 0,0 0,3-3,11-4,1-1,-2-1,1 0,-2-2,0 0,0-1,-1 0,5-8,-19 21,-1 0,1 0,-1 0,1 0,0 0,-1 0,1 0,0 0,0 0,0 1,0-1,0 0,0 1,0-1,0 0,0 1,0-1,0 1,0-1,0 1,0 0,0 0,1-1,-1 1,0 0,0 0,0 0,0 0,1 0,-1 0,0 1,0-1,0 0,0 1,0-1,1 1,-1-1,0 1,0-1,0 1,0 0,0-1,-1 1,1 0,0 0,0 0,0-1,-1 1,1 0,0 0,-1 0,1 1,5 13,-1-1,0 2,-1-1,-1 0,0 1,-1 0,-1-1,0 1,-2 7,5 44,6-6,-2 0,-4 0,-2 1,-3 0,-2-1,-3 0,-3 0,-3 0,-2-1,-21 55,23-83,-36 57,48-88,-1-1,0 1,0-1,1 1,-1-1,0 1,0-1,0 1,0-1,0 0,0 1,0-1,0 0,1 0,-1 0,0 1,0-1,0 0,0 0,0-1,0 1,0 0,0 0,0 0,0-1,0 1,0 0,0-1,0 1,0-1,1 1,-1-1,0 0,0 1,1-1,-1 0,0 1,1-1,-1 0,0 0,1 0,-1 1,1-1,0 0,-1 0,1 0,-1-1,-17-45,-33-269,40 126,11 157</inkml:trace>
  <inkml:trace contextRef="#ctx0" brushRef="#br0" timeOffset="1750.835">1553 392,'24'-16,"1"1,1 1,0 1,0 2,1 1,1 0,0 2,0 2,2 0,174 0,-261-43,41 35,0 0,1-1,0-1,1-1,1 0,0 0,1-2,2 1,-1-1,-5-18,8 13</inkml:trace>
  <inkml:trace contextRef="#ctx0" brushRef="#br0" timeOffset="2866.79">368 899,'-5'0,"-6"0,-6 0,-1-4,-1-3,-3 1,-2 2,-2 0,-1 2,-1 1,-1 0,5 6,2 2,4-6,6-2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0.404"/>
    </inkml:context>
    <inkml:brush xml:id="br0">
      <inkml:brushProperty name="width" value="0.1" units="cm"/>
      <inkml:brushProperty name="height" value="0.1" units="cm"/>
      <inkml:brushProperty name="ignorePressure" value="1"/>
    </inkml:brush>
  </inkml:definitions>
  <inkml:trace contextRef="#ctx0" brushRef="#br0">311 160,'0'706,"22"-540,-27-149</inkml:trace>
  <inkml:trace contextRef="#ctx0" brushRef="#br0" timeOffset="251.889">1 697,'38'-5,"27"-6,12-2,3-2,-8-5,-11 2,-6-1,-8-3,-7 4,-6-1,-3-2,-3 3,0 0,-2-3,1-1,-5-3,-1-1,-4 3</inkml:trace>
  <inkml:trace contextRef="#ctx0" brushRef="#br0" timeOffset="584.105">903 217,'-20'91,"5"0,3 1,1 79,17-83,-6-85,1-1,-1 1,1-1,0 1,0-1,0 1,0-1,0 1,0-1,1 0,-1 0,1 1,-1-1,1 0,0 0,0-1,0 1,0 0,0-1,0 1,0-1,1 0,-1 1,0-1,1 0,-1-1,1 1,0 0,-1-1,3 1,86-22,11-1,-98 22,-1 0,1 0,-1 1,1-1,-1 1,1 0,-1 0,1 1,-1-1,0 1,0-1,0 1,0 0,0 0,0 1,0-1,-1 0,1 1,-1 0,0 0,1-1,-1 1,-1 0,1 1,0-1,-1 0,1 1,4 13,-5-15,-1 0,0 1,1-1,0 0,-1 1,1-1,0 0,0 0,1 0,-1 0,0 0,0 0,1 0,0 0,-1 0,1-1,0 1,0-1,-1 1,1-1,0 0,1 0,-1 1,0-2,0 1,0 0,1 0,-1-1,0 1,1-1,-1 0,12-2</inkml:trace>
  <inkml:trace contextRef="#ctx0" brushRef="#br0" timeOffset="1199.756">1693 556,'-26'21,"1"2,1 1,1 1,1 1,1 0,2 2,0 0,2 2,-6 16,21-44,1 0,-1 0,1 0,0 0,0 0,0 1,0-1,0 0,0 1,1-1,-1 1,1-1,-1 1,1-1,0 0,0 1,0-1,1 1,-1-1,0 1,1-1,0 1,0-1,-1 0,1 1,1-1,-1 0,0 0,0 0,1 0,-1 0,1 0,0 0,0 0,-1 0,1-1,0 1,0-1,1 0,-1 0,0 1,0-1,1 0,-1-1,0 1,1 0,-1-1,1 1,12-4,-1 0,1-1,-1 0,0-1,0-1,0 0,-1-1,0-1,0 0,-1 0,0-1,-1-1,1-1,15-9,114-82,-139 102,0-1,0 1,0-1,1 1,-1 0,0 0,0 0,0 0,0 0,1 1,-1-1,0 0,0 1,0 0,0 0,0-1,0 1,0 0,0 1,0-1,-1 0,1 0,0 1,-1-1,1 1,-1-1,1 1,-1 0,0 0,0 0,1-1,-1 1,-1 0,1 0,0 0,0 1,-1-1,1 0,-1 0,0 0,0 0,0 1,0-1,0 0,0 0,0 0,-1 0,1 1,13 43,-11-43,-1 0,1 0,0 0,0 0,0-1,1 1,-1-1,1 0,-1 0,1 1,0-2,0 1,0 0,0 0,0-1,0 0,0 0,0 0,1 0,-1 0,0 0,1-1,-1 0,0 0,1 0,-1 0,0 0,1 0,-1-1,0 0,1 0,-1 0,0 0,1-1,5-2,-1 0,1-1,-1 0,-1 0,1-1,-1 0,0 0,0-1,-1 0,0 0,5-8,23-37,-2-1,-2-2,-3-1,-2-1,-3-1,-2-1,-3-1,2-24,14-109,-33 191,1 1,0 0,-1-1,1 1,-1-1,0 1,1 0,-1-1,0 1,0-1,0 1,0-1,0 1,0-1,0 1,-1-1,1 1,-1-1,1 1,-1-1,1 1,-1 0,0-1,1 1,-1 0,0 0,0 0,0-1,0 1,0 0,0 0,-1 0,1 1,0-1,0 0,-1 0,1 1,0-1,-1 0,1 1,-1 0,1-1,-1 1,1 0,-1 0,1 0,-1-1,1 2,-1-1,1 0,-2 0,-6 10,1-1,0 1,0 1,1-1,1 1,0 1,0-1,1 1,1 0,0 0,-2 11,-30 201,33-197,1-1,1 1,2 0,1 0,1-1,1 1,1-1,1 0,2 0,1-1,0 0,2 0,1-1,1-1,1 0,9 11,-20-29,-4-3</inkml:trace>
  <inkml:trace contextRef="#ctx0" brushRef="#br0" timeOffset="1365.333">1863 359,'38'-5,"37"-2,15 1,-2 1,-8 6,-12 4,-12 0,-17-1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8.168"/>
    </inkml:context>
    <inkml:brush xml:id="br0">
      <inkml:brushProperty name="width" value="0.1" units="cm"/>
      <inkml:brushProperty name="height" value="0.1" units="cm"/>
      <inkml:brushProperty name="ignorePressure" value="1"/>
    </inkml:brush>
  </inkml:definitions>
  <inkml:trace contextRef="#ctx0" brushRef="#br0">70 1,'18'211,"-7"187,-12-377,-1 1,0 0,-2-1,0 0,-2 0,0 0,-1-1,-1 1,-1-2,-6 11,-18 8,32-42,2-4</inkml:trace>
  <inkml:trace contextRef="#ctx0" brushRef="#br0" timeOffset="315.095">437 254,'-280'219,"277"-217,0 0,1 0,-1 0,1 0,-1 0,1 0,0 1,0-1,0 1,0-1,0 1,1 0,-1 0,1 0,0 0,0 0,0 0,0 0,0 0,1 0,-1 0,1 0,0 1,0-1,0 0,0 0,1 1,-1-1,1 0,0 0,0 0,0 0,0 0,1 0,-1 0,1 0,151 77,-145-74,-1 0,1 0,-1 0,-1 1,1 1,-1-1,-1 1,1 0,-1 0,-1 0,0 1,0 0,0 0,-1 0,2 9,0 5</inkml:trace>
  <inkml:trace contextRef="#ctx0" brushRef="#br0" timeOffset="734.741">521 959,'49'-95,"-4"-3,13-48,-27 67,-17 42,-11 64,-4 10,9 106,-7-138,0-1,0 0,1 0,0 0,0 0,0 0,0 0,1 0,-1-1,1 1,0-1,0 0,0 1,1-1,-1-1,1 1,-1-1,1 1,0-1,0 0,0 0,0-1,1 1,-1-1,0 0,1 0,-1 0,0-1,1 1,0-1,4-2,1 1,-1-1,1-1,-1 0,0 0,1-1,-2 0,1 0,0-1,-1 0,0-1,0 0,-1 0,0-1,0 0,0 0,-1 0,0-1,0 0,-1 0,0-1,0 1,-1-1,0 0,-1 0,0-1,0 1,-1-1,-1 1,1-2,3-46,-5 33</inkml:trace>
  <inkml:trace contextRef="#ctx0" brushRef="#br0" timeOffset="1049.481">1339 508,'-12'15,"1"0,0 0,1 1,1 1,0 0,2 0,0 0,0 1,2 0,0 0,1 3,3-18,1 0,-1 0,1 0,0 0,0 0,0 0,0 0,0 0,1 0,-1 0,1 0,0 0,0 0,0-1,0 1,1 0,-1 0,1-1,-1 1,1-1,0 1,0-1,0 0,1 0,-1 0,0 0,1 0,-1 0,1-1,0 1,-1-1,1 0,0 0,0 0,0 0,0 0,0-1,0 1,0-1,0 0,0 0,0 0,0 0,0 0,0-1,0 1,2-2,6 0,1-1,-1-1,-1 0,1-1,0 0,-1 0,0-1,0 0,-1-1,0 0,0-1,-1 0,1 0,-2 0,1-1,-1-1,-1 1,0-1,0 0,-1 0,0-1,0 0,-1 0,-1 0,1-3,-4 10,1 0,-1 1,0-1,0 0,0 0,-1 0,1 0,-1 0,0 1,0-1,0 0,0 1,-1-1,1 1,-1-1,0 1,0 0,-1 0,1-1,-1 2,1-1,-1 0,0 0,0 1,0 0,0-1,0 1,-1 1,-1-2,-110-19,90 23</inkml:trace>
  <inkml:trace contextRef="#ctx0" brushRef="#br0" timeOffset="1537.12">1706 565,'-3'3,"0"0,0 0,1 0,-1 1,1-1,0 1,0-1,0 1,1 0,-1 0,1 0,0 0,0 0,0 0,0 0,1 0,0 1,0-1,0 0,0 0,1 0,-1 0,1 1,0-1,1 0,-1-1,1 1,-1 0,1 0,0 0,0-1,1 1,-1-1,1 0,0 0,0 0,0 0,0 0,0-1,1 1,-1-1,1 0,-1 0,1 0,0-1,0 1,0-1,0 0,0 0,1 0,3-1,1 0,0-1,0 0,-1-1,1 0,-1 0,1-1,-1 0,0 0,0-1,-1 0,1-1,-1 0,3-2,-5 5,-1 0,1 0,0 0,-1 0,1 1,0 0,0 0,0 0,0 0,0 1,0 0,1 0,-1 0,0 1,0 0,0 0,0 0,-1 0,1 1,0 0,0 0,2 1,41 11,-41-13,0 0,0 0,0 0,0-1,1 0,-1-1,0 0,0 0,0 0,0-1,0 0,0 0,0-1,0 1,-1-2,1 1,-1-1,0 0,0 0,-1-1,1 1,-1-1,0 0,0-1,-1 1,1-1,-1 0,0 0,-1-1,0 1,0-1,0 0,-1 1,0-1,2-8,-1-42,-4 32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6.886"/>
    </inkml:context>
    <inkml:brush xml:id="br0">
      <inkml:brushProperty name="width" value="0.1" units="cm"/>
      <inkml:brushProperty name="height" value="0.1" units="cm"/>
      <inkml:brushProperty name="ignorePressure" value="1"/>
    </inkml:brush>
  </inkml:definitions>
  <inkml:trace contextRef="#ctx0" brushRef="#br0">31 0,'1'1,"0"0,0 0,1 1,-1-1,0 0,-1 0,1 0,0 1,0-1,0 0,-1 1,1-1,-1 1,1-1,-1 1,0-1,1 1,-1-1,0 1,0-1,0 1,0 0,0-1,-1 1,1-1,0 1,-1-1,1 1,-1-1,1 0,-1 1,0-1,0 1,-1 10,-33 269,34-261,0 1,2 0,0 0,1 0,1 0,1-1,1 1,1-1,1-1,1 1,0-1,1 0,1-1,1 0,8 10,-17-26,-1-1,1 1,-1 0,1-1,0 1,0-1,0 1,0-1,0 0,0 0,0 0,1 0,-1 0,0-1,0 1,1-1,-1 1,0-1,1 0,-1 0,1 0,-1 0,0 0,1-1,-1 1,0-1,1 1,-1-1,0 0,0 0,0 0,0 0,0 0,0-1,0 1,0-1,0 1,1-2,65-69,-34 19,-1-1,-4-1,-1-1,-3-2,4-19,2-2,-25 67,-1 0,-1 0,0-1,-1 0,0 0,-1 1,0-2,-1 1,0-4,-18 34,-15 150,29-145,1-1,1 1,1 0,1-1,0 1,2-1,1 0,1 3,-3-16,0 0,0-1,1 1,0 0,1-1,0 0,0 0,1 0,-1 0,1-1,1 0,-1 0,1 0,0 0,1-1,-1 0,1-1,0 1,0-1,1-1,-1 1,7 1,-5-3,0 0,-1-1,1 0,0 0,0-1,-1 0,1-1,0 0,0 0,-1-1,1 0,-1 0,1-1,-1 0,0-1,0 0,0 0,-1 0,0-1,0 0,0-1,0 0,-1 0,0 0,0-1,0 1,0-3,3 1,-1-1,0 0,0 0,-1-1,0 0,0-1,-1 1,-1-1,0 0,0-1,-1 1,-1-1,0 0,0 0,-1 0,-1 0,0 0,-1 0,0-1,-1 1,-1-9,-22-15,12 31</inkml:trace>
  <inkml:trace contextRef="#ctx0" brushRef="#br0" timeOffset="581.032">1104 395,'12'-2,"1"-1,-1-1,0 1,0-2,0 0,-1 0,0-1,0-1,0 0,-1 0,0-1,0 0,-1-1,0 0,-1 0,4-6,-10 11,0 0,-1 1,0-1,1 0,-1 0,-1 0,1 0,-1 0,1 0,-1 0,0 0,-1 0,1 0,-1 0,0 0,0 0,0 1,0-1,0 0,-1 0,0 1,0-1,0 1,0 0,-1-1,1 1,-1 0,1 0,-1 1,0-1,-1 0,1 1,0 0,-1 0,1 0,-1 0,1 1,-1-1,0 1,0 0,0 0,0 0,1 0,-1 1,0 0,0 0,0 0,0 0,0 0,0 1,0 0,0 0,0 0,0 0,0 1,-2 1,-5 3,0 1,1 0,-1 0,2 1,-1 1,1-1,1 1,0 1,0 0,1 0,0 0,0 1,1 0,1 1,0-1,0 1,2 0,-1 0,1 0,1 0,0 1,1-1,0 1,1-1,0 1,1-1,1 1,-1-7,0 1,0-1,1 0,0 0,0 0,1 0,-1 0,1 0,1-1,-1 1,1-1,0 0,0 0,0 0,1-1,0 1,0-1,0 0,0-1,1 1,-1-1,1 0,0-1,0 1,0-1,0 0,0 0,4-1,8 4,0-2,0-1,0 0,1-1,-1-1,1-1,-1 0,0-2,10-2,30-7,-34 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2.342"/>
    </inkml:context>
    <inkml:brush xml:id="br0">
      <inkml:brushProperty name="width" value="0.1" units="cm"/>
      <inkml:brushProperty name="height" value="0.1" units="cm"/>
      <inkml:brushProperty name="ignorePressure" value="1"/>
    </inkml:brush>
  </inkml:definitions>
  <inkml:trace contextRef="#ctx0" brushRef="#br0">311 0,'0'43,"0"48,-5 18,-1 0,-1-8,2-18,2-13,1-13,1-12,0-8,1-7,0-2,1-2,-1-6</inkml:trace>
  <inkml:trace contextRef="#ctx0" brushRef="#br0" timeOffset="3849.394">1 423,'9'0,"14"0,6 0,4 0,1 0,0 0,-2 0,-1 0,-1 0,-1 4,0 3,-1-1,0-1,-5-6,-7-3</inkml:trace>
  <inkml:trace contextRef="#ctx0" brushRef="#br0" timeOffset="4343.745">593 0,'13'87,"-4"1,-4 0,-3 24,-2-80,17 188,-15-203,21 64,-22-79,0 0,0-1,0 1,1 0,-1 0,0-1,1 1,-1-1,1 0,0 1,-1-1,1 0,0 0,0 0,0 0,0 0,0 0,0 0,0-1,0 1,0-1,0 0,1 0,-1 1,0-1,0 0,0-1,0 1,0 0,0-1,1 1,-1-1,0 0,0 1,0-1,0 0,12-6,-1-1,0 0,0-1,-1 0,0 0,0-2,-1 1,9-12,50-43,-69 63,0 1,0 0,0 0,1 0,-1-1,0 1,0 1,1-1,-1 0,1 0,-1 0,1 1,-1-1,1 1,0-1,-1 1,1 0,-1 0,1-1,0 1,-1 0,1 0,0 1,-1-1,1 0,0 0,-1 1,1-1,-1 1,1 0,-1-1,1 1,-1 0,1 0,-1 0,0 0,1 0,-1 0,0 0,0 0,0 1,0-1,0 0,0 1,0-1,-1 1,1-1,0 1,-1-1,1 1,-1-1,1 1,-1 0,0-1,0 1,0 0,0-1,0 3,2 24,-3-23,0-1,1 0,-1 0,1 0,0 0,0 0,0 0,1 1,-1-1,1 0,0 0,0 0,1 0,-1 0,1-1,0 1,0 0,0-1,0 1,1-1,0 0,-1 1,1-1,0-1,0 1,1 0,-1-1,0 0,1 1,1-1,9-3</inkml:trace>
  <inkml:trace contextRef="#ctx0" brushRef="#br0" timeOffset="4666.985">1355 564,'19'-5,"0"-1,-1 0,1-2,-2 0,1-1,-1-1,-1 0,0-1,0-1,-1-1,0 0,1-4,-14 16,0-1,0 1,0-1,-1 1,1-1,-1 0,1 0,-1 1,0-1,0 0,0 0,0 0,0 0,0-1,0 1,-1 0,1 0,-1-1,1 1,-1 0,0 0,0-1,0 1,0 0,0 0,-1-1,1 1,-1 0,0 0,1-1,-1 1,0 0,0 0,0 0,-1 0,1 0,0 1,-1-1,1 0,-1 0,1 1,-1-1,0 1,0 0,0-1,0 1,0 0,0 0,0 0,0 0,0 1,-1-1,1 1,0-1,0 1,-1 0,0 0,-12 0,0 1,0 0,0 2,0 0,0 0,1 1,-1 1,1 1,0 0,0 1,-2 0,1 1,0 1,0 0,1 2,1-1,-1 1,2 1,-1 1,2-1,0 2,0 0,1 0,1 1,0 0,1 0,1 1,0 0,2 0,-2 7,6-17,0 0,1 0,0 0,0 0,0 0,1 0,0 0,0 0,1 0,-1 0,1-1,1 1,-1 0,1-1,0 0,0 0,0 0,1 0,0 0,0-1,0 1,0-1,1 0,1 1,5 3,0 0,0-1,1 0,0 0,1-2,-1 1,1-2,0 1,0-2,5 1,-14-3,46 9,1-1,0-3,0-2,50-3,-61-5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2.655"/>
    </inkml:context>
    <inkml:brush xml:id="br0">
      <inkml:brushProperty name="width" value="0.1" units="cm"/>
      <inkml:brushProperty name="height" value="0.1" units="cm"/>
      <inkml:brushProperty name="ignorePressure" value="1"/>
    </inkml:brush>
  </inkml:definitions>
  <inkml:trace contextRef="#ctx0" brushRef="#br0">1 311,'54'-24,"-1"-3,-1-1,39-30,-70 44,171-135,-167 138,-24 45,-36 226,19 140,-12-93,23-291,1 0,-2-1,0 1,-1-1,0 0,-1-1,-1 0,0 0,-1-1,0 0,-1-1,-2 1,8-7,0-2,0 1,-1 0,1-1,-1 0,0 0,0-1,0 0,-1 0,1 0,-1-1,1 0,-1 0,0-1,0 0,0 0,0 0,0-1,0 0,0 0,0-1,0 0,0 0,0-1,1 0,-1 0,1 0,-1-1,0 0,-2-3,1 0,0 0,1-1,-1 0,1 0,1-1,-1 1,1-1,1-1,-1 1,2-1,-1 0,1 0,0-1,1 1,0-1,1 0,0 0,0 0,1 0,0 0,1 0,0 0,1 0,0 0,0 0,1 0,1 1,-1-1,3-3,3-4,0 0,2 0,0 1,1 1,0-1,1 2,1 0,0 0,1 1,0 1,1 0,10-5,204-105,177-47,-302 119,-121 87,-12-4,15-21,1 0,0 2,1-1,1 1,0 1,1 0,1 1,0 0,1 0,1 0,0 1,1 1,1-1,1 1,0-1,2 1,0 1,2-16,2 1,-1-1,0 0,1 0,-1 0,1 0,0 0,0 0,0 0,1 0,-1-1,1 1,-1-1,1 0,0 1,0-1,0-1,0 1,0 0,0-1,1 1,-1-1,0 0,1 0,-1-1,1 1,-1-1,1 1,-1-1,1 0,-1 0,1-1,-1 1,1-1,-1 0,1 0,-1 0,0 0,1 0,-1-1,0 0,0 1,0-1,0 0,1-1,10-9,-1 0,0-1,-1 0,0-1,-1-1,0 0,-1 0,-1-1,-1 0,0 0,-1-1,-1 0,0-1,-1 1,-1-1,-1 0,-1 0,0 0,-1-12,-1 6</inkml:trace>
  <inkml:trace contextRef="#ctx0" brushRef="#br0" timeOffset="236.177">1270 734,'5'-9,"6"-18,1-10,4-2,-1 0,2 2,-3 3,2 2,-2 1,1 7,-1 2,1 5,-2 0,2 4,3 3,3 4,-1 3</inkml:trace>
  <inkml:trace contextRef="#ctx0" brushRef="#br0" timeOffset="670.266">1806 339,'-32'38,"11"-22,1 1,1 0,0 2,1 0,-14 20,27-32,0 0,1 0,0 1,0 0,0-1,1 2,0-1,1 0,0 0,0 1,1 0,0-1,0 1,1 0,0-1,0 1,1-1,1 1,1 6,-1-10,0 0,0 0,0 0,1 0,0 0,0 0,0-1,1 0,-1 1,1-1,0 0,0-1,0 1,1-1,0 0,-1 0,1 0,0-1,0 0,0 0,1 0,-1 0,0-1,1 0,-1 0,1 0,4-1,9 2,-1-2,1-1,-1 0,1-1,-1-1,1 0,13-6,24-11,-31 11</inkml:trace>
  <inkml:trace contextRef="#ctx0" brushRef="#br0" timeOffset="1006.754">2088 565,'8'7,"0"-1,0 1,0-2,1 1,0-1,0 0,1-1,-1 0,1-1,0 0,0 0,0-1,0 0,0-1,0 0,1-1,-1 0,0 0,0-1,1-1,-1 0,0 0,0-1,0 0,-1 0,1-1,-1-1,0 0,0 0,0 0,-1-1,0-1,0 1,0-1,-1-1,0 1,2-5,-6 9,-1-1,1 0,-1 0,0 0,0 0,0 0,0 0,-1-1,0 1,0-1,0 1,0-1,-1 1,1-1,-1 1,0-1,-1 1,1-1,-1 0,0 1,0 0,0-1,-1 1,0 0,0-1,0 1,0 0,0 0,-1 1,0-1,1 0,-2 1,1 0,0 0,-1 0,1 0,-1 0,0 1,0-1,0 1,0 0,0 0,0 1,-1-1,1 1,-4-1,-4 5,0-1,0 2,0 0,0 0,0 1,1 1,0-1,0 2,0 0,1 0,0 1,1 0,0 1,0 0,0 0,1 1,1 0,0 0,0 1,1 0,0 0,-2 9,1-6,0 1,2-1,0 2,0-1,1 0,1 1,1 0,0 0,1 0,1 15,1-26,0 1,0 0,1 0,0-1,-1 1,2-1,-1 0,1 1,0-1,0 0,0 0,0-1,1 1,0-1,0 0,0 0,1 0,0 0,-1-1,1 0,0 0,0 0,1 0,-1-1,3 1,142 30,-117-31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8.627"/>
    </inkml:context>
    <inkml:brush xml:id="br0">
      <inkml:brushProperty name="width" value="0.1" units="cm"/>
      <inkml:brushProperty name="height" value="0.1" units="cm"/>
      <inkml:brushProperty name="ignorePressure" value="1"/>
    </inkml:brush>
  </inkml:definitions>
  <inkml:trace contextRef="#ctx0" brushRef="#br0">0 565,'0'376,"4"-418,1-1,2 2,2-1,1 1,3 0,1 1,2 1,6-8,-6 9,3 2,1 0,1 1,2 1,15-16,-37 48,0-1,0 1,0 1,1-1,-1 0,0 0,1 0,-1 1,1-1,0 1,-1-1,1 1,0 0,0-1,0 1,0 0,0 0,0 0,0 1,0-1,1 0,-1 1,0 0,0-1,1 1,-1 0,0 0,0 0,1 1,-1-1,0 0,0 1,0-1,1 1,-1 0,0 0,0 0,0 0,0 0,0 0,-1 1,1-1,0 0,0 2,3 8,-1 0,0 1,0-1,-2 1,1 0,-1 0,-1 0,-1 0,1 8,4 44,12 23,-9-62</inkml:trace>
  <inkml:trace contextRef="#ctx0" brushRef="#br0" timeOffset="460.923">818 594,'-82'65,"79"-63,1 1,-1 0,1 0,0 0,0 0,0 0,0 0,0 0,1 0,-1 1,1-1,0 1,0-1,1 1,-1-1,1 1,-1 0,1-1,0 1,0-1,1 1,-1 0,1-1,0 1,0-1,0 1,0-1,1 0,-1 0,1-1,-1 0,1 1,0-1,0 0,0 0,0 0,0 0,0 0,1 0,-1 0,1-1,-1 0,1 1,0-1,-1 0,1 0,0 0,0-1,0 1,-1-1,1 1,0-1,0 0,0 0,0 0,0-1,0 1,0-1,0 1,2-2,3 0,-1-1,1 0,-1 0,1-1,-1 0,0 0,0 0,-1-1,1 0,-1 0,2-4,1-1,-1 0,0-1,-1 0,0 0,-1-1,0 0,-1 0,0 0,-1-1,0 1,1-13,-4 20,0 1,0-1,-1 0,0 1,0-1,0 0,-1 1,1-1,-1 1,0-1,0 1,-1-1,1 1,-1 0,0-1,0 1,-1 0,1 1,-1-1,0 0,0 1,0-1,0 1,0 0,-1 0,0 0,0 0,1 1,-1 0,-1 0,1 0,0 0,0 0,-5 0,1 0,-1 0,1 0,-1 1,1 1,-1-1,1 1,-1 1,1 0,-1 0,1 0,-1 1,1 1,0-1,0 1,0 1,0-1,1 1,-1 1,1-1,0 1,0 0,1 1,-1 0,1 0,1 0,-2 2,-10 12,1 2,1 0,1 0,1 1,1 1,1 0,-7 24,15-42,0 0,1 0,0 1,0-1,0 0,1 1,0 0,1-1,-1 1,1 0,0-1,1 1,-1-1,1 1,1 0,-1-1,1 0,0 1,1-1,0 0,0 0,0 0,0-1,1 1,0-1,0 1,1-1,-1-1,1 1,0-1,4 4,8-2,0 1,0-2,1-1,0 0,-1-1,1 0,0-2,1 0,-1-1,0-1,0-1,0 0,-1-1,1-1,0-1,-1-1,0 0,-1-1,9-5,0-1</inkml:trace>
  <inkml:trace contextRef="#ctx0" brushRef="#br0" timeOffset="1479.903">1411 594,'-40'17,"0"1,0 3,2 1,1 1,1 2,-13 14,-5 24,53-61,0 0,0 0,0 0,0 0,0 0,1 0,-1 0,1 0,0 0,-1 0,1 0,0 0,0 0,0 0,0 0,1 0,-1 1,1-1,-1 0,1 0,-1 0,1 0,0-1,0 1,0 0,0 0,1 0,-1-1,0 1,1-1,-1 1,1-1,-1 1,1-1,0 0,1 1,3 1,1 1,-1-2,1 1,-1-1,1 0,0-1,0 1,0-1,0-1,0 1,0-1,0 0,0-1,0 0,0 0,0 0,0-1,-1 0,1 0,-1-1,6-2,124-84,-16-53,-121 141,1 1,0-1,0 1,0-1,1 1,-1-1,0 1,0-1,0 1,0-1,0 1,0 0,1-1,-1 1,0-1,0 1,1-1,-1 1,0 0,1-1,-1 1,0 0,1-1,-1 1,1 0,-1 0,0-1,1 1,-1 0,1 0,-1 0,1-1,-1 1,1 0,-1 0,1 0,-1 0,1 0,-1 0,1 0,-1 0,1 0,-1 0,0 0,1 1,-1-1,1 0,-1 0,1 0,-1 0,1 1,-1-1,0 0,1 1,-1-1,1 0,-1 1,0-1,1 0,-1 1,0-1,0 1,1-1,-1 0,0 1,0-1,0 1,3 36,-3-33,-1 2,1 0,-1-1,1 1,0 0,1 0,-1-1,1 1,0 0,1-1,-1 1,1-1,0 1,1-1,-1 0,1 0,0 0,0 0,0-1,1 1,0-1,0 0,0 0,0 0,1 0,0-1,-1 0,1 0,0 0,0-1,1 1,2-1,0 0,1-1,-1 1,1-2,-1 1,1-1,-1 0,1-1,-1 0,0-1,1 1,-1-1,0-1,0 0,0 0,0-1,-1 1,1-2,1-1,125-114,-36 27,88-15,-185 107,1 0,-1 0,0 0,0 0,0 0,1 0,-1 1,1-1,-1 0,0 1,1-1,-1 1,1 0,-1-1,1 1,-1 0,1 0,-1 0,1 0,-1 0,1 0,-1 1,1-1,-1 0,1 1,-1-1,0 1,1 0,-1-1,0 1,1 0,-1 0,0 0,0 0,0 0,1 0,-1 0,0 0,-1 0,1 0,0 1,0-1,0 0,-1 1,1-1,-1 1,1-1,-4 4,0-1,-1 0,1 1,-1-2,0 1,0 0,0-1,0 1,-1-1,1-1,-1 1,0 0,0-1,0 0,0 0,0-1,0 1,0-1,-1 0,1-1,0 1,-1-1,1 0,-1 0,1-1,-3 0,-11 1,12 0,0-1,0 1,1 0,-1 0,0 1,1 0,-1 0,1 0,-1 1,1 0,0 0,-1 1,1 0,0 0,1 0,-1 1,1 0,-1 0,1 0,0 1,0 0,-1 2,2-2,0 1,0-1,0 1,1 0,0 0,0 0,1 1,0-1,0 0,0 1,1 0,0-1,0 1,1 0,0 0,0-1,0 1,1 0,0-1,0 1,1 0,0-1,0 1,1-1,-1 0,1 0,1 0,-1 0,1-1,0 1,0-1,0 0,1 0,0 0,0-1,0 0,1 0,-1 0,4 1,2 0,1-1,-1 0,0-1,1-1,0 1,0-2,0 0,0 0,-1-1,1-1,0 0,0 0,0-1,0-1,-1 0,11-4,12-6,-1-1,0-2,-1-1,28-20,-2-5,-3-1,-1-3,-2-3,-3-2,-2-1,-2-3,37-60,-67 94,0-1,-1-1,-2-1,0 1,-1-2,-2 0,0 0,-2-1,3-17,-10 41,0 0,1 0,-1 0,0 0,0 0,0 0,0 1,-1-1,1 0,-1 0,1 0,-1 0,1 0,-1 0,0 0,0 1,0-1,0 0,0 1,0-1,0 1,-1-1,1 1,-1 0,1-1,-1 1,1 0,-1 0,0 0,1 0,-1 0,0 0,0 1,0-1,0 1,0-1,0 1,0 0,0 0,1-1,-1 1,0 1,0-1,0 0,0 0,0 1,0-1,0 1,0 0,0-1,1 1,-1 0,0 0,1 0,-1 0,0 1,-14 12,0 1,2 1,0 0,0 0,2 2,0 0,1 0,1 1,0 0,2 1,0 0,1 0,1 0,1 1,1 0,1 0,0 18,0-14,1 1,1 0,1-1,1 1,2 0,0-1,2 1,1-1,1 0,1-1,1 1,1-2,1 1,1-2,7 9,43 53,-61-84,-1-1,1 1,0-1,-1 1,1-1,-1 1,1-1,-1 1,1-1,-1 1,0-1,1 1,-1-1,0 0,1 1,-1-1,0 0,0 1,1-1,-1 0,0 1,0-1,0 0,0 1,0-1,0 0,0 0,0 1,0-1,0 0,-1 1,1-1,0 0,0 1,-1-1,1 0,0 1,-1-1,1 1,-1-1,1 1,-1-1,1 1,-1-1,-9-22,-1-1</inkml:trace>
  <inkml:trace contextRef="#ctx0" brushRef="#br0" timeOffset="1731.368">2370 284,'44'9,"28"4,6-1,1-2,-9-3,-7-3,-9-1,-5-3,-5 1,-5-2,-5 1,-4 4,-1 2,-2-1,1 0,-6 3,-6 1</inkml:trace>
  <inkml:trace contextRef="#ctx0" brushRef="#br0" timeOffset="1910.995">3303 622,'9'28,"4"11</inkml:trace>
  <inkml:trace contextRef="#ctx0" brushRef="#br0" timeOffset="2076.288">3330 227,'-4'-5,"-3"-1</inkml:trace>
  <inkml:trace contextRef="#ctx0" brushRef="#br0" timeOffset="2312.968">3613 509,'-3'12,"0"0,0 1,1 0,1-1,0 1,1 0,1 0,0 0,0-1,1 1,1 0,0-1,1 0,0 0,1 0,0 0,6 8,-10-17,1-1,-1 1,1-1,0 0,-1 0,1 0,0 0,0 0,1 0,-1-1,0 1,0-1,1 1,-1-1,1 0,0 0,-1 0,1 0,0-1,-1 1,1-1,0 1,0-1,-1 0,1 0,0 0,0-1,-1 1,1 0,0-1,0 0,-1 0,1 0,-1 0,1 0,1-1,2-2,-1 0,1-1,0 1,-1-1,0 0,0 0,-1-1,1 0,-1 1,0-1,-1-1,1 1,1-6,-1 0,0 1,-1-2,0 1,-1 0,0 0,-1-1,0 1,-1-1,0 0,-1 1,-1 0,0-1,-1 1,0 0,0 0,-2 0,1 0,-2 1,-5-11,-22-7,16 21</inkml:trace>
  <inkml:trace contextRef="#ctx0" brushRef="#br0" timeOffset="2628.048">4035 650,'171'-200,"-171"200,1 0,0 0,0 0,0 0,0 0,0 0,0 0,0 0,0 0,0 1,-1-1,1 0,0 1,0-1,0 0,0 1,-1-1,1 1,0-1,0 1,-1-1,1 1,0 0,-1-1,1 1,-1 0,1 0,-1 0,1-1,-1 1,0 0,1 0,-1 0,0 0,1 0,-1-1,0 1,0 0,0 0,0 0,0 0,0 0,0 0,0 0,-1 0,1 0,0-1,0 1,-1 0,1 0,0 0,-1 0,1-1,-1 1,2 11,0-6,0 0,0 0,0-1,0 1,1 0,0-1,0 1,1-1,-1 0,1 0,0 0,1 0,-1 0,1-1,0 1,0-1,0 0,1 0,-1-1,1 1,0-1,0 0,0 0,1-1,-1 0,0 0,1 0,0 0,-1-1,1 0,0 0,0 0,0-1,0 0,3-1,-1-1,0-1,0 0,0-1,-1 0,1 0,-1-1,0 0,-1 0,1-1,-1 0,0 0,0 0,0-1,-1 0,0 0,-1 0,1 0,-2-1,1 0,-1 0,0 0,0 0,-1 0,0-1,-1 1,1-6,1-7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1.774"/>
    </inkml:context>
    <inkml:brush xml:id="br0">
      <inkml:brushProperty name="width" value="0.1" units="cm"/>
      <inkml:brushProperty name="height" value="0.1" units="cm"/>
      <inkml:brushProperty name="ignorePressure" value="1"/>
    </inkml:brush>
  </inkml:definitions>
  <inkml:trace contextRef="#ctx0" brushRef="#br0">266 0,'-34'9,"0"1,0 1,1 2,0 1,-14 10,0 18,47-41,-1 0,1 0,-1 0,1 0,0 0,-1 1,1-1,0 0,0 0,0 1,0-1,0 0,0 0,0 1,0-1,1 0,-1 0,0 0,1 1,-1-1,1 0,-1 0,1 0,0 0,-1 0,1 0,0 0,0 0,0 0,-1 0,1-1,0 1,0 0,0 0,1-1,-1 1,0-1,0 1,0-1,0 1,0-1,1 0,-1 0,0 1,0-1,1 0,-1 0,24 6,46 22,-69-27,-1 0,1 0,-1 1,0-1,1 0,-1 1,0-1,0 1,0 0,0-1,0 1,0 0,-1 0,1-1,0 1,-1 0,0 0,1 0,-1 0,0 0,0 0,0 0,0 0,0-1,-1 1,1 0,0 0,-1 0,0 0,1 0,-1-1,0 1,0 0,0-1,0 1,0 0,-1 0,-33 46,-18 41,53-88,0 1,0 0,-1 0,1 0,0-1,0 1,1 0,-1 0,0 0,1-1,-1 1,1 0,-1-1,1 1,0 0,0-1,-1 1,1-1,1 1,-1-1,0 1,0-1,0 0,1 0,-1 1,0-1,1 0,-1 0,1 0,0-1,-1 1,1 0,0-1,-1 1,1-1,0 1,0-1,-1 0,2 1,78 3,-70-4,-4 0,0 0,1-1,-1 0,0 0,0 0,0-1,0 0,0 0,0-1,-1 0,1 0,4-4,3-5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3.047"/>
    </inkml:context>
    <inkml:brush xml:id="br0">
      <inkml:brushProperty name="width" value="0.1" units="cm"/>
      <inkml:brushProperty name="height" value="0.1" units="cm"/>
      <inkml:brushProperty name="ignorePressure" value="1"/>
    </inkml:brush>
  </inkml:definitions>
  <inkml:trace contextRef="#ctx0" brushRef="#br0">1 91,'49'-1,"116"13,45 51,-40-39,-167-23,66 5,-67-6,0 0,-1-1,1 1,0 0,-1-1,1 0,-1 1,1-1,-1 0,1 0,-1 0,1 0,-1 0,0 0,1 0,-1 0,0 0,0-1,0 1,0 0,0-1,0 1,0-1,-1 1,1-1,0 0,-1 1,1-1,-1 0,0 1,0-1,1 0,-1 1,0-1,0 0,-1 1,1-1,0 0,-2-10,-1 0,0 0,-1 1,0-1,0 1,-2 0,1 0,-1 0,-1 1,-2-4,7 11,-10-16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5.822"/>
    </inkml:context>
    <inkml:brush xml:id="br0">
      <inkml:brushProperty name="width" value="0.1" units="cm"/>
      <inkml:brushProperty name="height" value="0.1" units="cm"/>
      <inkml:brushProperty name="ignorePressure" value="1"/>
    </inkml:brush>
  </inkml:definitions>
  <inkml:trace contextRef="#ctx0" brushRef="#br0">198 1,'-5'81,"-2"0,-5-1,-5 11,-2 20,-58 343,76-387,24-101,2-76,-21 74</inkml:trace>
  <inkml:trace contextRef="#ctx0" brushRef="#br0" timeOffset="255.283">86 1,'38'9,"32"9,14 1,-3-3,-10-4,-13-4,-11-4,-9-2,-5-1,-5-2,-7 5,-11 7,-7 1</inkml:trace>
  <inkml:trace contextRef="#ctx0" brushRef="#br0" timeOffset="500.292">0 650,'44'5,"27"1,13 0,-4-6,-10-2,-13-2,-11 0,-13 1</inkml:trace>
  <inkml:trace contextRef="#ctx0" brushRef="#br0" timeOffset="1005.765">650 820,'0'38,"-5"28,-1 6,-1-3,2-9,2-10,1-9,0-15,2-18,0-10</inkml:trace>
  <inkml:trace contextRef="#ctx0" brushRef="#br0" timeOffset="1255.23">453 848,'9'9,"14"4,6-1,4-2,1-3,0-3,-2-1,-1-2,-1-1,-1-1,0 1,-1-1,0 1,-5-1</inkml:trace>
  <inkml:trace contextRef="#ctx0" brushRef="#br0" timeOffset="5390.02">1101 1130,'2'-2,"-1"0,0 1,1-1,-1 0,1 0,0 1,0-1,0 1,0-1,0 1,0 0,0 0,0 0,0 0,0 0,1 0,-1 1,0-1,1 1,-1 0,0-1,1 1,-1 0,0 0,2 1,-2-2,311-1,-250 12,-162-125,85 100,11 9,-1 1,0 0,0 0,-1 0,1 1,-1 0,0 0,0 0,-1 0,1 1,-1 0,0 0,0 0,-3-1,6 6,0 0,0-1,0 1,0 0,0 1,0-1,1 0,-1 1,1-1,-1 1,1 0,0 0,0 0,1 0,-1 0,0 0,1 1,0-1,0 1,0-1,0 0,1 1,-1-1,1 1,0 0,0-1,0 1,0-1,1 4,0 10,0 0,1 1,1-1,0 0,1 0,1-1,5 13,19 84,-25-39,-4-74,0-1,0 1,0 0,0 0,1-1,-1 1,0 0,0-1,0 1,1 0,-1 0,0 0,1-1,-1 1,0 0,0 0,1 0,-1 0,0 0,1-1,-1 1,0 0,1 0,-1 0,0 0,1 0,-1 0,0 0,1 0,-1 0,0 0,1 0,-1 0,0 1,1-1,-1 0,0 0,1 0,-1 0,0 0,0 1,1-1,-1 0,0 0,0 1,1-1,-1 0,0 0,0 1,0-1,1 0,-1 0,0 1,0-1,0 0,0 1,0-1,0 0,1 1,-1-1,0 0,0 1,0-1,0 0,0 1,0-1,-1 1,19-30,-15 24,9-14,2 0,0 1,1 1,0 0,2 1,0 1,4-3,-6 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5.711"/>
    </inkml:context>
    <inkml:brush xml:id="br0">
      <inkml:brushProperty name="width" value="0.1" units="cm"/>
      <inkml:brushProperty name="height" value="0.1" units="cm"/>
      <inkml:brushProperty name="ignorePressure" value="1"/>
    </inkml:brush>
  </inkml:definitions>
  <inkml:trace contextRef="#ctx0" brushRef="#br0">1 0,'10'8,"1"-1,0 0,0-1,1-1,0 0,0 0,0-1,1 0,-1-1,1-1,0 0,-1-1,1 0,0-1,0 0,0-1,0-1,-1 0,1 0,0-2,-1 1,2-2,23-2,0 2,0 2,0 1,0 2,32 4,12 19,-72-20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118"/>
    </inkml:context>
    <inkml:brush xml:id="br0">
      <inkml:brushProperty name="width" value="0.1" units="cm"/>
      <inkml:brushProperty name="height" value="0.1" units="cm"/>
      <inkml:brushProperty name="ignorePressure" value="1"/>
    </inkml:brush>
  </inkml:definitions>
  <inkml:trace contextRef="#ctx0" brushRef="#br0">0 0,'369'0,"-347"2,1 0,-1 2,0 0,0 2,0 0,13 7,-11-5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01.894"/>
    </inkml:context>
    <inkml:brush xml:id="br0">
      <inkml:brushProperty name="width" value="0.1" units="cm"/>
      <inkml:brushProperty name="height" value="0.1" units="cm"/>
      <inkml:brushProperty name="ignorePressure" value="1"/>
    </inkml:brush>
  </inkml:definitions>
  <inkml:trace contextRef="#ctx0" brushRef="#br0">1 179,'377'0,"-170"27,58 20,-194-26,-71-22,0 1,0 0,-1 0,1-1,0 1,0 0,0-1,0 1,-1 0,1-1,0 1,0 0,0-1,0 1,0 0,0-1,0 1,0 0,0-1,0 1,0 0,0-1,0 1,0 0,0-1,0 1,0 0,0-1,1 1,-1 0,0-1,0 1,0 0,1 0,-1-1,0 1,0 0,1 0,-1-1,0 1,0 0,1 0,-1 0,0-1,1 1,-1 0,0 0,-29-27,-216-124,104 82,116 57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747"/>
    </inkml:context>
    <inkml:brush xml:id="br0">
      <inkml:brushProperty name="width" value="0.1" units="cm"/>
      <inkml:brushProperty name="height" value="0.1" units="cm"/>
      <inkml:brushProperty name="ignorePressure" value="1"/>
    </inkml:brush>
  </inkml:definitions>
  <inkml:trace contextRef="#ctx0" brushRef="#br0">622 0,'-4'235,"-29"178,-15 2,20-242,27-175,1-9</inkml:trace>
  <inkml:trace contextRef="#ctx0" brushRef="#br0" timeOffset="360.44">537 141,'43'0,"24"0,6 0,-1 0,-7 0,-10 0,-10 0,-7 0,-6 0,-3-4,-2-3,-1 1,0 1,-4 7,-1 2,-5 6,-4 1</inkml:trace>
  <inkml:trace contextRef="#ctx0" brushRef="#br0" timeOffset="694.689">480 707,'34'4,"20"3,11-1,-1-2,-6 0,-9-7,-7-2,-6 0,0 0,-6-4,-3 0,-2 2,0 1,1 2,0 2,-4 1</inkml:trace>
  <inkml:trace contextRef="#ctx0" brushRef="#br0" timeOffset="2166.192">1214 1129,'-4'-6,"-1"0,-1 0,1 0,-1 1,0 0,0 0,0 0,-1 1,0 0,0 0,0 1,0 0,0 0,-1 0,1 1,-1 1,0-1,0 1,1 0,-1 1,0 0,0 0,0 0,0 1,1 1,-1-1,0 1,1 1,-1-1,1 1,0 0,0 1,0 0,0 0,1 0,-1 1,1 0,-1 2,4-5,0 1,0 0,0 0,1 0,-1 0,1 0,0 0,0 1,0-1,0 1,0-1,1 1,0 0,0 0,0-1,0 1,1 0,-1 0,1 0,0 0,0 0,0 0,1 0,-1 0,1 0,0-1,0 1,1 0,-1 0,1-1,-1 1,1-1,1 1,-1-1,0 0,1 0,-1 0,1 0,0 0,0-1,0 1,0-1,0 0,1 0,-1 0,1 0,1 0,10 4,-13-6,0 0,-1 0,1 0,0 0,-1 0,1 1,0-1,-1 1,1-1,0 1,-1 0,1-1,-1 1,0 0,1 0,-1 0,1 0,-1 0,0 1,0-1,0 0,0 0,0 1,0-1,0 1,0-1,0 1,-1-1,1 1,-1 0,1-1,-1 1,0 0,1-1,-1 1,0 0,0-1,0 1,0 0,-1-1,1 2,-104 133,101-132,1-2,0-1,0 1,0-1,1 1,-1 0,1-1,-1 1,1 0,-1 0,1 0,0 0,0 0,0 1,0-1,0 0,1 0,-1 1,1-1,-1 0,1 1,0-1,0 0,0 1,0-1,1 0,-1 1,0-1,1 0,0 1,-1-1,1 0,0 0,0 0,1 1,-1-1,0 0,1-1,-1 1,1 0,-1 0,1-1,0 1,0 0,10 1,0-1,-1 0,1-1,0 0,0-1,-1 0,1-1,0 0,-1-1,1 0,0-1,-1-1,0 1,0-2,0 0,-1 0,3-2,4-1</inkml:trace>
  <inkml:trace contextRef="#ctx0" brushRef="#br0" timeOffset="3564.584">1468 1299,'1'2,"1"0,-1-1,1 1,-1 0,1 0,0-1,0 1,0-1,0 1,0-1,0 0,0 0,0 0,0 0,0 0,1 0,-1-1,0 1,0-1,1 0,-1 1,1-1,-1 0,0 0,2-1,-2 2,19 0,0 1,0-2,-1-1,1-1,0 0,-1-2,17-5,81-4,-117 12,-1 0,0 1,1-1,-1 0,0 0,0 1,0-1,1 0,-1 0,0 1,0-1,0 0,0 0,0 0,0 1,-1-1,1 0,0 0,0 1,0-1,-1 0,1 1,0-1,-1 0,1 1,-1-1,1 0,-1 1,1-1,-1 1,1-1,-1 1,0-1,1 1,-1-1,0 1,1 0,-1-1,0 1,1 0,-1 0,0-1,0 1,0 0,0-1,-123-104,123 103,0 1,0 0,-1-1,1 1,0 0,-1 0,1 0,-1 0,1 0,-1 1,1-1,-1 0,0 1,1-1,-1 1,0 0,1-1,-1 1,0 0,1 0,-1 0,0 0,0 0,1 0,-1 1,0-1,1 1,-1-1,0 1,1 0,-1-1,1 1,-1 0,1 0,-1 0,1 0,0 0,-1 0,1 1,0-1,0 0,0 1,0-1,0 0,0 1,1 0,-1-1,0 1,1-1,-1 1,1 0,-1-1,1 1,-9 23,2 1,0 0,1 0,2 0,1 1,1-1,1 1,1 0,4 18,-3 17,0-63,-1 0,1 1,-1-1,1 0,-1 1,1-1,0 1,-1-1,1 1,0-1,-1 1,1 0,0-1,0 1,-1 0,1 0,0-1,0 1,-1 0,1 0,0 0,0 0,0 0,0 0,-1 0,1 0,0 0,0 1,0-1,-1 0,1 0,0 1,0-1,-1 0,1 1,0-1,-1 1,1-1,0 1,-1-1,1 1,-1 0,1-1,-1 1,1 0,-1-1,1 1,-1 0,0 0,1-1,-1 1,0 0,0 0,0 0,0-1,1 1,-1 0,0 0,0 0,0-1,-1 1,244-249,-229 234,-3 0</inkml:trace>
  <inkml:trace contextRef="#ctx0" brushRef="#br0" timeOffset="3883.337">2287 1074,'-14'33,"-5"26,0 8,4-4,5-6,3-10,9-11,3-8,1-4,-5-6,-3-10,-6-7,-2-4</inkml:trace>
  <inkml:trace contextRef="#ctx0" brushRef="#br0" timeOffset="4136.934">2061 988,'39'15,"26"4,8-6,-5-4,-8-5,-10-2,-13-7,-13-2</inkml:trace>
  <inkml:trace contextRef="#ctx0" brushRef="#br0" timeOffset="6217.741">0 254,'9'-2,"4"-2,0 0,1 0,-1 2,1 0,0 0,0 1,-1 1,1 0,0 1,0 0,-1 1,12 4,-47 4,-140-8,285 9,20 12,-144-23,1 0,0 0,-1 0,1 1,-1-1,1 0,0 0,0 1,-1-1,1 0,0 1,0-1,-1 0,1 1,0-1,0 0,0 1,-1-1,1 1,0-1,0 0,0 1,0-1,0 1,0-1,0 0,0 1,0-1,0 1,0-1,0 0,0 1,0-1,0 0,1 1,-1-1,0 1,0-1,0 0,1 1,-1-1,0 0,0 1,1-1,-1 0,0 0,1 1,-1-1,-41 6,-138-7,143-9,30 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19.519"/>
    </inkml:context>
    <inkml:brush xml:id="br0">
      <inkml:brushProperty name="width" value="0.1" units="cm"/>
      <inkml:brushProperty name="height" value="0.1" units="cm"/>
      <inkml:brushProperty name="ignorePressure" value="1"/>
    </inkml:brush>
  </inkml:definitions>
  <inkml:trace contextRef="#ctx0" brushRef="#br0">833 453,'-11'-11,"-1"0,0 0,-1 1,0 1,-1 0,1 0,-2 2,1 0,-1 0,0 2,0 0,-1 0,0 2,0 0,0 0,0 2,0 0,-10 1,-8 0,0 2,1 1,-1 1,1 2,0 1,0 2,1 1,0 2,1 1,0 2,-15 9,45-23,0-1,0 1,1-1,-1 1,0-1,0 1,0-1,1 1,-1 0,0-1,1 1,-1 0,1 0,-1 0,1-1,-1 1,1 0,-1 0,1 0,0 0,0 0,-1 0,1 0,0 0,0 0,0-1,0 1,0 0,0 0,0 0,0 0,1 0,-1 0,0 0,0 0,1 0,-1 0,1 0,-1-1,1 1,-1 0,1 0,-1-1,1 1,0 0,-1-1,1 1,0 0,0-1,0 1,-1-1,1 1,0-1,0 0,0 1,0-1,0 0,0 1,0-1,0 0,0 0,61 21,-29-17,52 20,-84-21,0-1,0 1,0 0,0 0,-1-1,1 1,-1 0,0 0,0 0,0-1,0 1,0 0,-1 0,1 0,-1-1,0 1,0 0,0-1,0 1,0 0,0-1,-1 0,1 1,-1-1,0 0,0 0,0 0,0 0,0 0,0 0,0 0,-1-1,0 1,-1 3,-243 223,243-225,0 1,0-1,0 1,0 1,0-1,1 0,0 1,0 0,0-1,0 1,1 1,0-1,0 0,0 0,1 1,0-1,0 1,0-1,1 1,-1-1,2 1,-1 0,0-1,1 1,0-1,0 1,1-1,-1 0,1 1,1-1,1 4,0-3,1 0,-1-1,1 1,0-1,1 0,-1 0,1 0,0-1,0 0,0 0,1-1,-1 0,1 0,0 0,0-1,0 0,0 0,1-1,-1 0,0 0,0-1,1 0,-1 0,0-1,1 1,-1-2,0 1,0-1,0 0,0 0,0-1,6-3,27-31,-27 20</inkml:trace>
  <inkml:trace contextRef="#ctx0" brushRef="#br0" timeOffset="297.873">325 1,'-21'70,"3"1,3 1,3 0,3 1,2 32,9-10,3 0,16 76,6 109,-23 9,-2-251,-3 0,-1 0,-1 0,-3 0,-6 21,7-32,1-4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4.791"/>
    </inkml:context>
    <inkml:brush xml:id="br0">
      <inkml:brushProperty name="width" value="0.1" units="cm"/>
      <inkml:brushProperty name="height" value="0.1" units="cm"/>
      <inkml:brushProperty name="ignorePressure" value="1"/>
    </inkml:brush>
  </inkml:definitions>
  <inkml:trace contextRef="#ctx0" brushRef="#br0">85 231,'-8'34,"1"0,2 1,1 0,2 0,2 16,-1-12,-1 319,-23-159,28-180,2-7</inkml:trace>
  <inkml:trace contextRef="#ctx0" brushRef="#br0" timeOffset="291.908">1 175,'48'-14,"49"-15,18-2,0 4,-7 1,-11 7,-18 5,-12 5,-13 5,-6 2,-7 2,-5 1,-4 1,-2 3,-7 7,-12 2,-8 2,-4-1</inkml:trace>
  <inkml:trace contextRef="#ctx0" brushRef="#br0" timeOffset="547.561">85 626,'38'-5,"33"-1,8 0,-4 1,-10 1,-12 2,-9 1,-8 0,-10 1</inkml:trace>
  <inkml:trace contextRef="#ctx0" brushRef="#br0" timeOffset="983.578">819 993,'0'34,"-5"20,-1 6,0-2,1-7,2-6,1-12</inkml:trace>
  <inkml:trace contextRef="#ctx0" brushRef="#br0" timeOffset="1229.558">594 965,'38'-5,"32"-6,9-2,-4 2,-10 3,-12 2,-9 3,-8 1,-5 2,-8 0</inkml:trace>
  <inkml:trace contextRef="#ctx0" brushRef="#br0" timeOffset="1930.728">1186 1163,'455'-30,"-454"30,-1 1,1-1,0 0,-1 1,1-1,-1 0,1 0,0 1,-1-1,1 0,0 0,-1 0,1 0,0 0,-1 0,1 0,-1 0,1 0,0 0,-1 0,1-1,0 1,-1 0,1 0,-1 0,1-1,0 1,-1-1,1 1,-1 0,1-1,-1 1,1-1,-1 1,0-1,1 1,-1-1,0 1,1-1,-1 1,0-1,1 0,-1 1,0-1,0 0,0 1,0-1,0 1,0-1,0 0,0 1,0-1,0 0,0 1,0-1,0 0,-26-28,25 28,-127-97,127 98,0-1,-1 0,1 1,0-1,0 1,0-1,-1 1,1 0,0-1,0 1,-1 0,1 0,0 0,-1 0,1 0,0 0,0 1,-1-1,1 0,0 1,0-1,-1 1,1-1,0 1,0-1,0 1,0 0,0-1,0 1,0 0,0 0,0 0,0 0,0 0,1 0,-1 0,0 0,1 0,-1 1,1-1,-1 0,1 1,-17 58,16-55,-19 198,5-59,15-143,0-1,0 1,0 0,0 0,0 0,0 0,0-1,0 1,0 0,0 0,0 0,1-1,-1 1,0 0,1 0,-1-1,0 1,1 0,-1-1,1 1,-1 0,1-1,0 1,-1-1,1 1,0-1,-1 1,1-1,0 1,-1-1,1 1,0-1,0 0,-1 0,1 1,0-1,0 0,0 0,0 0,-1 0,1 0,0 0,0 0,0 0,-1 0,1-1,0 1,0 0,0 0,-1-1,1 1,0 0,0-1,-1 1,1-1,0 1,-1-1,1 1,-1-1,1 0,-1 1,1-1,0 0,43-41,-41 39,191-182,-176 168</inkml:trace>
  <inkml:trace contextRef="#ctx0" brushRef="#br0" timeOffset="2415.516">2287 993,'-30'8,"2"1,-1 2,1 1,1 1,0 1,1 1,1 1,-10 9,36-25,0 0,0 0,0 0,1 0,-1 0,0 0,0 0,0 0,0 0,1 0,-1 1,0-1,0 0,0 1,0-1,0 1,0 0,0-1,0 1,0 0,0-1,0 1,0 0,-1 0,1 0,0 0,-1 0,1 0,0 0,-1 0,1 0,-1 0,1 0,-1 0,0 0,0 0,1 0,-1 1,0-1,0 0,0 0,0 0,0 0,0 1,-1-1,1 0,0 0,0 0,-1 0,1 0,-1 0,1 0,-1 0,0 0,1 0,-1 0,0 0,0 0,1 0,-1 0,0-1,0 1,0 0,0-1,0 1,0 0,0-1,0 0,0 1,-1-1,72 25,-68-24,-1 0,1 0,-1 0,0 0,1 0,-1 0,0 1,0-1,0 0,0 1,0-1,0 1,0-1,0 1,0-1,-1 1,1 0,-1-1,1 1,-1 0,0 0,0-1,1 1,-1 0,0 0,-1-1,1 1,0 0,0 0,-1-1,1 1,-1 0,0-1,1 1,-1 0,0-1,0 1,0-1,0 0,0 1,-154 190,154-190,0 1,1-1,-1 1,1 0,0-1,-1 1,1-1,1 1,-1 0,0-1,1 1,-1-1,1 1,0-1,-1 1,1-1,1 1,-1-1,0 0,0 0,1 1,-1-1,1 0,0 0,0-1,0 1,0 0,0-1,0 1,0-1,0 1,1-1,-1 0,0 0,1 0,-1 0,1-1,-1 1,1 0,0-1,-1 0,1 0,-1 0,1 0,0 0,-1 0,1-1,-1 1,1-1,-1 0,1 0,1-1,21-1,0-1,0-1,0-1,-1-2,0 0,-1-1,0-2,18-11,-26 12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8.105"/>
    </inkml:context>
    <inkml:brush xml:id="br0">
      <inkml:brushProperty name="width" value="0.1" units="cm"/>
      <inkml:brushProperty name="height" value="0.1" units="cm"/>
      <inkml:brushProperty name="ignorePressure" value="1"/>
    </inkml:brush>
  </inkml:definitions>
  <inkml:trace contextRef="#ctx0" brushRef="#br0">0 235,'44'-10,"0"1,1 3,0 1,0 3,0 1,28 4,3-1,386-2,-373 5,-89-6,1 0,-1 0,0 0,0 0,1 0,-1 0,0 0,0 0,0 0,-1 0,1 0,0 0,0 0,0 0,-1 0,1 0,-1 0,1 0,0 0,-1 0,0 0,1 0,-1 0,0 0,1 1,-1-1,0 0,0 0,0 1,1-1,-1 1,0-1,-1 0,1 0,0 0,-17-20,-1 1,-1 1,-1 1,0 1,-1 1,-1 1,-1 1,-2-1,0 3,3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0.918"/>
    </inkml:context>
    <inkml:brush xml:id="br0">
      <inkml:brushProperty name="width" value="0.1" units="cm"/>
      <inkml:brushProperty name="height" value="0.1" units="cm"/>
      <inkml:brushProperty name="ignorePressure" value="1"/>
    </inkml:brush>
  </inkml:definitions>
  <inkml:trace contextRef="#ctx0" brushRef="#br0">259 0,'-22'13,"1"1,1 1,0 1,1 1,1 1,0 0,1 1,1 1,1 1,1 0,1 0,1 2,-9 22,18-39,1-1,0 1,1 0,-1-1,1 1,0 0,1 0,-1 0,1 0,0 0,1 0,0 0,0 0,0-1,0 1,1 0,0-1,0 1,0-1,1 1,0-1,0 0,1 0,-1 0,1-1,0 1,0-1,0 0,1 0,-1 0,1-1,0 0,0 0,1 0,0 0,6 1,0-1,0-1,0 0,0-1,0 0,0 0,0-2,0 1,0-2,0 0,0 0,0-1,0 0,-1-1,0 0,0-1,0 0,0-1,-1 0,1-1,-2 0,1-1,-1 0,8-8,-10 7,0-1,0 1,-1-1,0-1,-1 1,0-1,-1 0,0 0,0 0,-1-1,-1 1,0-1,-1 0,0 1,0-1,-2 0,1 0,-3-9,2 12,-1 0,-1 0,1 0,-1 1,-1-1,0 1,0 0,-1 0,1 1,-2-1,1 1,-1 0,0 0,-1 1,1 0,-1 0,-1 0,1 1,-1 0,-5-2,-12-5</inkml:trace>
  <inkml:trace contextRef="#ctx0" brushRef="#br0" timeOffset="386.747">597 536,'121'-322,"-85"271,-34 52,-1-1,1 1,-1 0,0 1,1-1,-1 0,0 0,0 1,1-1,-1 0,0 1,-1-1,1 1,0 0,0-1,-1 1,1-1,-1 1,1 0,-1 0,1-1,-1 1,0 0,0 0,0-1,0 2,1 2,-1 4,1-1,1 1,0 0,0-1,0 1,1-1,1 0,-1 0,1 0,1 0,-1-1,1 1,1-1,-1 0,1-1,0 1,1-1,-1-1,1 1,1-1,-1 0,1-1,-1 1,1-2,1 1,-1-1,0 0,1-1,-1 0,1 0,0-1,1 0,-1-2,1-1,0-1,-1 1,0-1,1-1,-1 0,-1 0,1-1,-1 0,1 0,-1-1,-1 0,1 0,-1-1,0 0,-1-1,0 1,0-1,0 0,-1-1,0 1,-1-1,0 0,0 0,-1 0,0-1,-1 1,0-1,0 1,-1-1,0 0,-1-6,1-9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9.018"/>
    </inkml:context>
    <inkml:brush xml:id="br0">
      <inkml:brushProperty name="width" value="0.1" units="cm"/>
      <inkml:brushProperty name="height" value="0.1" units="cm"/>
      <inkml:brushProperty name="ignorePressure" value="1"/>
    </inkml:brush>
  </inkml:definitions>
  <inkml:trace contextRef="#ctx0" brushRef="#br0">433 606,'-40'16,"0"2,1 2,1 1,0 2,2 1,1 2,-19 20,44-39,1 1,0 0,1 0,0 1,0 1,0-1,2 1,-1 0,1 1,1-1,-1 1,2 0,0 1,0-1,1 1,0-1,1 1,1 0,0 0,0 0,1 0,1 0,0 0,0 0,2 0,-1 0,1-1,3 7,-3-12,0-1,1 1,0-1,0 0,0-1,0 1,1 0,-1-1,1 0,0 0,1-1,-1 0,1 1,-1-2,1 1,0-1,0 0,0 0,0 0,0-1,1 0,-1 0,0-1,1 1,-1-2,0 1,1-1,-1 1,0-2,1 1,-1-1,0 0,0 0,-1-1,1 1,0-1,-1-1,1 1,-1-1,1-1,40-30,-1-1,-2-3,-1-1,-3-3,-1 0,27-42,-57 74,1-1,-6 7,0 0,1 0,-1 1,1-1,0 1,0 0,0 0,1 0,0 0,-1 1,1 0,1 0,3-2,-7 7,0-1,0 0,-1 1,1-1,0 1,-1 0,1 0,-1 0,1-1,-1 1,0 0,0 1,0-1,0 0,0 0,-1 0,1 1,-1-1,1 0,-1 0,0 1,0-1,0 0,0 1,0-1,0 0,-1 1,1 0,0 1,0 9,0 1,1 0,1-1,0 1,1-1,0 0,2 1,-1-2,1 1,1 0,0-1,1 0,0-1,1 1,6 6,-8-15,-1 1,0-1,1 0,-1-1,1 0,0 0,0 0,0 0,0-1,0 0,0 0,0-1,0 0,4 0,13 1</inkml:trace>
  <inkml:trace contextRef="#ctx0" brushRef="#br0" timeOffset="570.538">1478 718,'-70'24,"2"3,1 3,-38 25,19 9,83-62,1 0,0 1,0-1,0 0,1 1,-1-1,1 1,-1 0,1-1,0 1,0 0,0 0,0 0,0 0,1 0,-1 0,1 0,0 0,0 0,0 0,0 0,1 0,-1 0,1 0,0 0,-1-1,1 1,1 0,-1 0,0 0,1-1,-1 1,2 0,6 7,1 0,0-1,1-1,0 0,0 0,0-1,1 0,0-1,1-1,-1 0,1 0,0-1,1-1,-1 0,0-1,12 0,3 2,0-2,0-1,0-2,0 0,0-2,0-1,-1-1,1-2,-1 0,-1-2,1-1,10-6,14-14,-2-2,-1-2,-1-2,-2-2,-2-1,-1-3,-3-2,-1-1,-2-2,-3-1,7-15,-20 25,-1 0,-1-1,-2-1,-3-1,0 0,-3-1,-2 0,1-13,-17-54,7 105,0 0,0 0,0 0,0 1,-1-1,0 0,0 1,0-1,0 1,0 0,0-1,-1 1,0 0,0 1,0-1,0 0,0 1,0 0,0-1,-1 2,1-1,-1 0,0 0,0 1,-2-1,0 3,-1 0,0 1,1 0,-1 0,1 0,0 1,-1 0,1 0,0 0,1 1,-1 0,1 0,0 0,0 1,0 0,0 0,1 0,0 0,0 1,0 0,1 0,0 0,0 0,0 0,-1 7,-16 39,2 0,2 1,3 1,2 1,3 0,2 0,1 51,2-59,3 0,2 0,1 0,3 0,2 0,2-1,2 0,1-1,3-1,2 0,3 3,2-4,-66-110,30 41</inkml:trace>
  <inkml:trace contextRef="#ctx0" brushRef="#br0" timeOffset="818.303">1788 577,'39'0,"31"5,9 2,0-1,-8 4,-6-1,-15 0</inkml:trace>
  <inkml:trace contextRef="#ctx0" brushRef="#br0" timeOffset="1055.099">2776 634,'-10'1,"0"0,0 1,0 0,0 1,1 0,-1 1,1 0,0 0,0 1,0 0,1 0,0 1,0 0,0 1,1 0,0 0,0 1,1-1,-2 4,7-9,0 1,0-1,1 0,-1 1,1-1,0 0,-1 1,1-1,0 1,1-1,-1 1,0-1,1 0,-1 1,1-1,0 1,-1-1,1 0,0 0,1 0,-1 1,0-1,1 0,-1-1,1 1,-1 0,1 0,0-1,0 1,1 0,70 44,-53-35,-13-8,-1 0,1 1,0-1,-1 2,0-1,0 1,0 0,0 0,-1 1,0-1,0 1,-1 0,1 1,-1-1,-1 1,1 0,-1 0,0 0,-1 0,1 0,-2 1,1-1,-1 1,0-1,0 1,-1 0,0-1,-1 1,1-1,-2 1,1-1,-1 1,0-1,-2 4,-3 2,-1 0,-1-1,0 0,-1-1,0 0,-1 0,0-1,-1 0,0-1,0-1,-1 0,0 0,0-1,-1-1,0 0,0-1,0-1,-11 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4.022"/>
    </inkml:context>
    <inkml:brush xml:id="br0">
      <inkml:brushProperty name="width" value="0.1" units="cm"/>
      <inkml:brushProperty name="height" value="0.1" units="cm"/>
      <inkml:brushProperty name="ignorePressure" value="1"/>
    </inkml:brush>
  </inkml:definitions>
  <inkml:trace contextRef="#ctx0" brushRef="#br0">454 80,'0'-1,"0"0,0 0,0-1,0 1,0 0,0-1,0 1,-1 0,1-1,0 1,-1 0,1 0,-1 0,1-1,-1 1,1 0,-1 0,0 0,0 0,0 0,0 0,0 0,1 0,-2 0,1 1,0-1,0 0,0 1,0-1,-1 0,-9-6,-1 1,1 0,-1 1,-1 0,1 0,0 2,-1-1,0 2,-4-1,2 3,1 1,0 1,0 0,0 1,0 0,0 1,0 1,1 0,0 1,0 0,0 1,1 1,0-1,1 2,-1 0,2 0,-1 1,1 1,1-1,0 2,-3 5,7-11,1-1,1 1,-1 0,1 0,0 0,1 1,-1-1,1 1,0-1,1 1,0 0,0 0,0-1,1 1,0 0,0 0,1 0,0 0,0-1,1 1,-1 0,1-1,1 1,-1-1,1 0,0 0,1 0,0 0,2 3,1-3,1 0,1 0,-1-1,1 0,0 0,0-1,0 0,1-1,-1 0,1 0,0-1,0 0,0-1,27 7,-35-7,-1-1,1 0,0 1,-1 0,1-1,-1 1,1 0,-1 0,1 0,-1 0,0 0,1 0,-1 0,0 1,0-1,0 0,0 1,0-1,0 1,0-1,-1 1,1-1,0 1,-1 0,1-1,-1 1,0 0,1-1,-1 1,0 0,0-1,0 1,0 0,-1 0,1-1,0 1,-1 0,1-1,-1 1,0-1,1 1,-1-1,0 1,0-1,0 1,0-1,0 0,0 1,0-1,-1 0,1 0,-1 1,-53 76,44-67,1 1,0 1,1 0,0 0,1 0,1 1,0 1,1-1,1 1,0 0,1 0,0 1,0 8,5-18,0 0,1 0,0-1,-1 1,2-1,-1 1,1-1,0 0,0 0,0 0,1-1,-1 1,1-1,0 0,1 0,-1 0,1 0,0-1,-1 0,2 0,-1 0,0 0,0-1,1 0,-1 0,1-1,0 1,0-1,-1-1,1 1,0-1,0 0,0 0,0 0,-1-1,1 0,0 0,0-1,-1 1,5-3,8-3</inkml:trace>
  <inkml:trace contextRef="#ctx0" brushRef="#br0" timeOffset="1300.963">962 504,'-54'22,"0"2,2 3,0 2,-12 12,52-33,0 1,0 0,1 1,1 1,-1-1,2 2,0-1,-1 3,8-12,0 1,0-1,1 1,-1 0,1 0,-1 0,1 0,0 0,0 0,1 0,-1 0,1 1,-1-1,1 0,0 0,0 1,0-1,1 0,-1 0,1 0,0 0,0 1,0-1,0 0,0 0,1-1,-1 1,1 0,0 0,0-1,0 1,0-1,0 0,1 1,-1-1,1 0,-1 0,1-1,0 1,6 1,0 0,0-1,1 0,-1-1,1 0,-1-1,1 0,-1 0,1-1,-1 0,1 0,-1-1,0-1,0 1,0-2,0 1,0-1,-1 0,1-1,5-5,13-3,-1-2,0 0,-1-2,-1-1,-1 0,-1-2,12-14,-4 6,-30 28,0-1,0 1,0-1,1 1,-1-1,0 1,0 0,1-1,-1 1,0-1,1 1,-1 0,1-1,-1 1,0 0,1-1,-1 1,1 0,-1 0,1-1,-1 1,1 0,-1 0,1 0,-1 0,1 0,-1 0,1-1,-1 1,1 0,-1 1,1-1,-1 0,1 0,-1 0,1 0,-1 0,1 0,-1 1,1-1,-1 0,1 0,-1 1,0-1,1 0,-1 1,1-1,-1 0,0 1,1-1,-1 1,0-1,0 0,1 1,-1-1,0 1,0-1,1 1,-1-1,0 1,0-1,0 1,0-1,0 1,0 0,-18 76,15-73,1 1,-1-1,1 1,0-1,0 1,1 0,-1 0,1 0,0 0,0 0,1 0,0 0,-1 0,2 0,-1 0,1 0,-1 0,1 0,1 0,-1 0,1 0,0-1,0 1,0-1,0 1,1-1,0 0,0 0,0 0,0 0,1 0,0-1,0 1,6-1,0 0,0-1,0 0,0-1,0 0,1-1,-1 0,0-1,0 0,1 0,-1-1,0 0,-1-1,1 0,0-1,-1 0,1 0,-1-1,-1 0,1-1,-1 0,0 0,0-1,0 0,-1 0,1-2,23-20,0-2,-2-1,-2-1,17-26,-29 35,54-106,-68 129,0 0,-1-1,1 1,-1 0,1 0,-1 0,1 0,-1-1,0 1,0 0,0-1,0 1,0 0,0 0,0-1,0 1,0 0,0 0,-1-1,1 1,0 0,-1 0,1 0,-1-1,0 1,1 0,-1 0,0 0,0 0,1 0,-1 0,0 0,0 1,0-1,0 0,0 0,0 1,0-1,-1 1,1-1,0 1,0-1,0 1,-1 0,1-1,0 1,0 0,-1 0,1 0,0 0,-1 0,0 0,-65 24,59-19,0 0,0 1,0 0,1 0,0 1,0 0,1 0,-1 0,2 1,-1 0,1 0,0 0,1 1,0 0,0 0,1 0,0 0,1 0,0 1,0 1,2-8,0-1,1 1,0 0,-1 0,1-1,0 1,0 0,1-1,-1 1,1-1,-1 0,1 1,0-1,-1 0,1 0,0 0,1 0,-1 0,0-1,0 1,1-1,-1 1,1-1,-1 0,1 0,0 0,0 0,-1 0,1-1,1 1,90 4,-87-5,119 12,-122-11,0 0,-1 0,1 1,0 0,-1-1,1 1,-1 1,0-1,0 0,0 1,0 0,0-1,0 1,-1 0,1 1,-1-1,0 0,0 1,0-1,0 1,-1 0,0-1,1 1,-1 0,-1 0,1 0,0 0,-1 0,0 0,0 1,-10 61,5 35,6-100,-1 0,1 1,-1-1,1 0,0 0,-1 0,1 0,0 0,0 0,0 0,0 0,0-1,0 1,0 0,0 0,0-1,0 1,0-1,0 1,0-1,1 1,-1-1,0 0,0 1,1-1,-1 0,0 0,0 0,1 0,-1 0,0 0,1-1,-1 1,0 0,0 0,0-1,1 1,-1-1,0 0,0 1,0-1,0 0,0 1,0-1,1-1,46-37,-17-3,-2 0,-2-2,-2-2,-2 0,-2-1,-2-1,-2-1,10-50,23-54,25-97,-72 219,-3 31,0 1,-1-1,1 0,0 0,0 1,0-1,0 0,0 1,-1-1,1 0,0 0,0 1,0-1,-1 0,1 0,0 0,0 1,-1-1,1 0,0 0,0 0,-1 0,1 1,0-1,-1 0,1 0,0 0,-1 0,1 0,0 0,0 0,-1 0,1 0,0 0,-1 0,1 0,0 0,-1 0,1 0,0 0,-1-1,1 1,0 0,0 0,-1 0,1 0,0-1,0 1,-1 0,1 0,0-1,0 1,-1 0,1 0,0-1,0 1,0 0,-9 18,1 2,1-1,0 1,2 0,0 0,2 0,0 1,1 0,1-1,1 1,1 0,0-1,2 3,-1 43,2-26,0 0,3 0,1-1,11 29,-8-28,39 93,-49-128,-3-6</inkml:trace>
  <inkml:trace contextRef="#ctx0" brushRef="#br0" timeOffset="1855.519">1837 334,'453'-29,"-448"30,1 0,0-1,0 0,0-1,0 1,-1-1,1 0,0 0,-1-1,1 0,-1 0,1 0,-1-1,0 0,0 0,0 0,0 0,-1-1,1 0,-1 0,0 0,0 0,0-1,-1 1,0-1,1-1,2-7,0-1,-1 0,0 0,-1-1,0 1,-2-1,1 0,-2-2,7-10,-8 27,0 0,0 0,0 1,0-1,0 0,0 1,0-1,1 0,-1 0,0 1,0-1,0 0,0 0,1 1,-1-1,0 0,0 0,1 0,-1 1,0-1,0 0,1 0,-1 0,0 0,0 1,1-1,-1 0,0 0,1 0,-1 0,0 0,1 0,-1 0,0 0,0 0,1 0,-1 0,0 0,1 0,-1 0,0 0,1-1,-1 1,0 0,0 0,1 0,-1 0,0 0,0-1,1 1,-1 0,0 0,0-1,0 1,1 0,2 26,0 1,-1-1,-2 1,-1-1,-1 0,-1 1,-6 21,-4 60,11-87,5 181,-2-196,1 1,-1-1,1 1,0-1,1 0,-1 1,1-1,1-1,-1 1,1 0,0-1,0 0,0 0,1 0,0 0,0-1,0 0,0 0,1 0,0 0,0-1,0 0,0-1,0 1,0-1,1 0,-1-1,1 1,0-1,-1-1,1 1,0-1,-1 0,1-1,0 1,-1-1,1-1,-1 1,39-16,-39 13,1 1,0 0,0 0,0 1,1 0,-1 0,0 1,1 0,-1 0,1 1,6 0,-11 1,0 1,-1-1,0 1,1-1,-1 1,0 0,1 0,-1 0,0 0,-1 0,1 1,0-1,-1 1,1-1,-1 1,0-1,1 1,-1 0,-1 0,1-1,0 1,-1 0,1 0,-1 0,0 0,0 0,0 0,0 0,3 21,3-5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7.031"/>
    </inkml:context>
    <inkml:brush xml:id="br0">
      <inkml:brushProperty name="width" value="0.1" units="cm"/>
      <inkml:brushProperty name="height" value="0.1" units="cm"/>
      <inkml:brushProperty name="color" value="#00A0D7"/>
      <inkml:brushProperty name="ignorePressure" value="1"/>
    </inkml:brush>
  </inkml:definitions>
  <inkml:trace contextRef="#ctx0" brushRef="#br0">370 1,'0'1035,"0"-1023</inkml:trace>
  <inkml:trace contextRef="#ctx0" brushRef="#br0" timeOffset="864.798">512 29,'-5'-1,"0"0,1-1,-1 2,0-1,1 0,-1 1,0 0,0 0,0 0,1 1,-1 0,0-1,1 2,-1-1,0 1,1-1,-1 1,1 0,0 1,0-1,0 1,0 0,0 0,1 0,-1 0,1 1,0-1,-1 2,-8 4,-77 75,76-69,0-2,0 1,-1-2,-1 1,0-2,-1 0,0-1,-13 6,-108 38,138-54,-1 0,1 1,-1-1,1 0,0 1,-1-1,1 1,-1-1,1 1,-1-1,0 1,1-1,-1 1,1 0,-1-1,0 1,0-1,1 1,-1 0,0-1,0 1,0 0,0-1,1 1,-1 0,0 0,0-1,-1 1,1 0,0-1,0 1,0 0,0-1,0 1,-1 0,1-1,0 1,-1-1,1 1,0 0,-1-1,1 1,-1-1,1 1,-1-1,1 1,-1-1,1 0,-1 1,0-1,1 0,-1 1,1-1,-1 0,0 1,1-1,-1 0,26 5,1-1,0-1,0-2,0 0,0-2,3-1,27 0,131-9,39-31,-224 42,-1 0,0-1,1 0,-1 1,0-1,1 0,-1 0,0 1,0-1,0 0,0 0,0 0,0-1,0 1,0 0,0 0,0 0,-1-1,1 1,0 0,-1-1,1 1,-1-1,0 1,1 0,-1-1,0 1,0-1,0 1,0-1,0 1,0-1,0 1,-1-1,1 1,-1-1,1 1,-1 0,1-1,-1 1,0 0,1-1,-1 1,0 0,0 0,0 0,0 0,-1-1,-47-60,-65-43,108 92,4 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9.664"/>
    </inkml:context>
    <inkml:brush xml:id="br0">
      <inkml:brushProperty name="width" value="0.1" units="cm"/>
      <inkml:brushProperty name="height" value="0.1" units="cm"/>
      <inkml:brushProperty name="color" value="#00A0D7"/>
      <inkml:brushProperty name="ignorePressure" value="1"/>
    </inkml:brush>
  </inkml:definitions>
  <inkml:trace contextRef="#ctx0" brushRef="#br0">0 206,'369'0,"-367"1,-1-1,0 1,0 0,1-1,-1 1,0-1,1 1,-1-1,0 0,1 0,-1 1,1-1,-1 0,1 0,-1 0,0-1,1 1,-1 0,1-1,-1 1,0 0,1-1,-1 0,0 1,0-1,1 0,-1 1,0-1,0 0,0 0,0 0,0 0,0 0,0 0,0-1,0 1,-1 0,1 0,0 0,-1-1,1 1,-1 0,0-1,1 1,-1-1,0 1,0 0,0-1,0 1,0-1,0 1,0-1,0 1,0 0,-1-1,1 1,-1 0,1-1,-1 1,1 0,-1-1,0 1,-125-103,65 61,45 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52.742"/>
    </inkml:context>
    <inkml:brush xml:id="br0">
      <inkml:brushProperty name="width" value="0.1" units="cm"/>
      <inkml:brushProperty name="height" value="0.1" units="cm"/>
      <inkml:brushProperty name="color" value="#00A0D7"/>
      <inkml:brushProperty name="ignorePressure" value="1"/>
    </inkml:brush>
  </inkml:definitions>
  <inkml:trace contextRef="#ctx0" brushRef="#br0">145 18,'-2'-1,"1"-1,-1 0,0 1,0-1,0 1,0 0,0 0,0 0,-1 0,1 0,0 0,-1 0,1 1,0-1,-1 1,1-1,-1 1,1 0,-1 0,1 0,-1 1,1-1,0 1,-1-1,1 1,0 0,-1 0,1 0,0 0,0 0,0 0,0 0,-1 2,-2-1,1 0,0 0,-1 1,1 0,0 0,1 0,-1 0,0 1,1-1,0 1,0 0,0 0,0 0,1 1,0-1,-1 1,1-1,1 1,-1-1,1 1,0 0,0 0,0 0,1 0,0 0,0 0,0 0,0-1,1 1,0 0,0 0,1 3,0-5,-1 0,1-1,0 1,0-1,0 1,0-1,0 0,1 0,-1 0,1 0,-1 0,1-1,0 1,-1-1,1 0,0 1,0-1,3 0,-4-1,-1 1,1-1,0 0,0 1,0 0,0-1,0 1,0 0,-1 0,1 0,0 0,-1 0,1 1,-1-1,1 0,-1 1,1-1,-1 1,0-1,0 1,0 0,0-1,0 1,0 0,-1 0,1 0,0 0,-1 0,1 0,-1 0,0 0,0-1,0 1,0 0,0 0,0 0,0 0,-1 0,0 2,-46 105,49-106,0 0,0-1,0 1,1-1,-1 0,0 1,1-1,-1 0,1-1,0 1,0 0,0-1,0 1,0-1,0 0,0 0,0 0,0 0,1-1,-1 0,0 1,0-1,1 0,-1 0,0-1,0 1,1-1,-1 1,0-1,4 1,152-21,-140 15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8.492"/>
    </inkml:context>
    <inkml:brush xml:id="br0">
      <inkml:brushProperty name="width" value="0.1" units="cm"/>
      <inkml:brushProperty name="height" value="0.1" units="cm"/>
      <inkml:brushProperty name="color" value="#00A0D7"/>
      <inkml:brushProperty name="ignorePressure" value="1"/>
    </inkml:brush>
  </inkml:definitions>
  <inkml:trace contextRef="#ctx0" brushRef="#br0">0 86,'1'1,"-1"-1,0 1,0-1,1 0,-1 1,0-1,0 1,1-1,-1 0,1 1,-1-1,0 0,1 0,-1 1,1-1,-1 0,1 0,-1 1,0-1,1 0,-1 0,1 0,-1 0,1 0,-1 0,1 0,-1 0,1 0,-1 0,1 0,-1 0,1 0,-1 0,1 0,-1-1,1 1,-1 0,1 0,-1 0,1-1,-1 1,0 0,1-1,-1 1,0 0,1-1,-1 1,0-1,1 1,-1 0,0-1,0 1,1-1,-1 1,0-1,0 1,0-1,0 1,0-1,0 1,0-1,0 1,0-1,7 44,-7 485,1-511,9-55,-4 16</inkml:trace>
  <inkml:trace contextRef="#ctx0" brushRef="#br0" timeOffset="332.076">57 2,'5'0,"16"5,9 1,4 0,2-1,-1-2,-2-5,3-4,1 1,-2 0,-1 1,-3 2,0 1,-2 0,-6 6,-6 6,-11 6,-7 1</inkml:trace>
  <inkml:trace contextRef="#ctx0" brushRef="#br0" timeOffset="584.12">57 340,'34'-5,"25"-1,7-5,-2 0,-7 1,-10 3,-6-2,-12 0</inkml:trace>
  <inkml:trace contextRef="#ctx0" brushRef="#br0" timeOffset="2249.363">734 425,'0'5,"0"6,0 6,5 6,2 2,-1 3,-1 1,-2 0,0 1,-2-1,-1 0,0 0,0-1,0 1,-5-6,-2-6</inkml:trace>
  <inkml:trace contextRef="#ctx0" brushRef="#br0" timeOffset="2653.179">593 482,'5'0,"7"0,0-5,4-2,3 1,4 1,3 2,1 1,1 0,1 2,0 5,0 1,0 1,-1-2,1-1,-6-2</inkml:trace>
  <inkml:trace contextRef="#ctx0" brushRef="#br0" timeOffset="3536.811">1130 650,'397'0,"-358"-3,-38 3,-1 0,1 0,-1-1,1 1,-1 0,0 0,1-1,-1 1,1 0,-1-1,1 1,-1 0,0-1,1 1,-1-1,0 1,0-1,1 1,-1 0,0-1,0 1,0-1,1 1,-1-1,0 1,0-1,0 0,0 1,0-1,0 1,0-1,0 1,0-1,0 1,0-1,-1 1,1-1,0 1,0-1,0 1,-1-1,1 1,0 0,0-1,-1 1,1-1,0 1,-1 0,1-1,-1 1,1 0,-1-1,1 1,0 0,-1 0,1-1,-1 1,1 0,-1 0,1 0,-1 0,1 0,-1 0,1 0,-1-1,1 2,-1-1,0 0,1 0,-129-108,128 107,1 0,-1 0,1 1,-1-1,0 0,0 0,1 0,-1 0,0 1,0-1,0 0,0 1,0-1,0 0,0 1,0-1,0 1,0 0,0-1,0 1,0 0,0 0,0 0,-1-1,1 1,0 0,0 1,0-1,0 0,0 0,0 0,-1 1,1-1,0 0,0 1,0-1,0 1,0 0,0-1,0 1,1 0,-1-1,0 1,0 0,0 0,1 0,-1 0,0-1,1 1,-1 0,1 0,-1 0,1 1,0-1,-1 0,1 0,0 0,0 0,-1 0,1 0,0 0,0 1,0-1,1 0,-1 0,0 0,0 0,1 0,-12 286,1-209,10-77,0-1,0 0,0 1,0-1,0 1,0-1,1 1,-1-1,0 1,0-1,0 1,1-1,-1 1,0-1,0 0,1 1,-1-1,0 0,1 1,-1-1,0 0,1 1,-1-1,1 0,-1 0,1 1,-1-1,0 0,1 0,-1 0,1 0,-1 1,1-1,-1 0,1 0,-1 0,1 0,-1 0,1 0,-1 0,1-1,-1 1,1 0,-1 0,1 0,-1 0,0-1,1 1,-1 0,1 0,-1-1,1 1,-1 0,0-1,1 1,-1 0,0-1,1 1,-1 0,0-1,30-29,-23 22,152-146,-134 135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0:05.25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7161 942,'18'-13,"-1"-1,-1 0,0-2,-1 0,-1 0,0-2,-1 0,-1 0,-1-1,6-13,-16 28,0 0,0 0,0 0,0 0,-1 0,0 0,1 0,-2 0,1 0,0 0,-1 0,0 0,0 0,0 0,0 0,-1 0,1 0,-1 0,0 1,0-1,0 1,-1-1,1 1,-1 0,0 0,0 0,0 1,0-1,-1 0,-2-1,-116-52,-248-34,276 71,-443-67,-393-79,698 140,0 9,-2 11,-66 13,-14 11,1 14,-218 56,-304 95,-35 49,731-197,3 7,1 6,2 5,3 6,3 6,-114 79,215-125,1 1,0 1,2 0,0 2,2 1,0 1,2 1,1 0,1 2,2 0,1 0,1 1,1 1,2 0,-6 29,6-14,2 0,2 1,2 0,2 0,2 1,2-1,3 0,1 0,2-1,3 0,7 20,-3-20,3 0,1-1,2-1,2-1,2-1,2-1,2-1,1-1,2-2,2-1,1-2,27 20,-2-10,1-3,3-3,1-2,1-3,2-4,1-2,63 15,46 3,2-7,110 5,18-14,2-13,94-16,-13-18,-1-18,-2-16,-3-17,99-43,-240 47,-3-10,-4-10,-3-11,-5-10,-5-10,146-103,-297 173,-2-3,-2-2,-3-4,-2-3,-3-2,-2-3,-3-3,-3-1,41-72,-77 109,-2-1,-1 0,-2-1,-1 0,-2-1,0 0,-3 0,0-1,-3 0,0 0,-3 0,0 0,-3 0,0 0,-3 0,0 0,-2 1,-2 0,-1 1,-1 0,-2 1,-9-15,-6-2,-3 2,-1 0,-2 3,-2 0,-2 3,-2 1,-2 2,-27-18,-39-21,-3 4,-4 6,-5 2,-54-21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0:06.72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9360 1863,'-56'-102,"-31"-56,-6 3,-12-3,42 73,-3 3,-4 3,-3 3,-3 3,-4 3,-53-33,22 31,-3 5,-2 5,-3 5,-3 5,-69-17,-35 0,-4 11,-153-17,-172 6,-2 25,-111 23,-809 14,1162 13,0 14,1 14,-301 72,471-72,2 7,2 5,1 7,4 6,2 5,2 7,4 4,4 7,-65 57,123-85,2 3,3 2,3 3,2 3,4 2,2 1,3 3,3 2,-17 45,46-86,1 0,1 0,2 2,1-1,2 1,1 0,2 0,1 1,2-1,1 1,2-1,2 1,0-1,3 4,9 15,1-1,3 0,2-1,2-2,3 0,1-2,3-1,35 41,-4-14,4-3,2-2,4-4,60 41,-23-32,3-4,4-5,1-5,4-6,2-4,1-7,3-4,0-6,3-6,11-4,430 53,548-1,-717-63,0-17,0-18,360-70,-573 61,0-7,-3-9,-2-8,-3-7,-2-9,141-81,-278 132,0-3,-2-1,0-2,-2-1,-2-2,0-2,-2-1,-2-2,-1-1,-2-1,-2-1,-1-2,-2-1,12-30,-23 30,-1 0,-2-1,-2 0,-1-1,-3 0,-1 0,-3 0,-1 0,-3 0,-1 0,-2 0,-12-37,0 15,-2 1,-4 1,-2 1,-4 1,-1 2,-4 1,-42-53,-2 14,-4 4,-4 3,-4 5,-4 3,-4 5,-2 5,-4 3,-3 6,-2 4,-3 5,-2 6,-3 4,-1 5,-2 6,-112-16,-16 13,38 17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48.101"/>
    </inkml:context>
    <inkml:brush xml:id="br0">
      <inkml:brushProperty name="width" value="0.1" units="cm"/>
      <inkml:brushProperty name="height" value="0.1" units="cm"/>
      <inkml:brushProperty name="color" value="#E71224"/>
      <inkml:brushProperty name="ignorePressure" value="1"/>
    </inkml:brush>
  </inkml:definitions>
  <inkml:trace contextRef="#ctx0" brushRef="#br0">57 1525,'0'-7,"0"29,0 37,-11 272,-8 8,-6-131,34-207,-3-13</inkml:trace>
  <inkml:trace contextRef="#ctx0" brushRef="#br0" timeOffset="432.585">1 1412,'34'28,"158"216,64 135,-255-377,-1 0,1 0,0 0,0 0,0 0,0 0,0 0,0 0,0 0,0-1,1 1,-1 0,1-1,0 1,-1-1,1 0,0 1,0-1,0 0,-1 0,1 0,1 0,-1-1,0 1,0 0,0-1,0 0,0 1,0-1,1 0,-1 0,0 0,0 0,0-1,1 1,-1-1,0 1,0-1,0 0,0 1,0-1,0 0,0 0,0-1,-1 1,1 0,0-1,-1 1,1-1,-1 1,1-1,-1 0,0 0,1-1,33-136,-33 124,36-290,-11-13,-21 261,1 39</inkml:trace>
  <inkml:trace contextRef="#ctx0" brushRef="#br0" timeOffset="819.651">961 1863,'31'-28,"7"-4,-1-1,-2-2,-2-1,-1-2,12-19,-41 54,0-1,0 1,-1-1,1 1,-1-1,0 0,0 0,0 0,0 0,-1 0,0-1,0 1,0 0,0-1,-1 1,1 0,-1-1,0 1,-1-1,1 1,-1-1,0 1,0 0,0 0,0-1,-1 1,0 0,0 0,0 0,0 1,-1-1,1 0,-1 1,0 0,0-1,0 1,0 0,-1 1,0-2,-1 2,1 0,-1-1,0 1,1 1,-1-1,0 1,0 0,0 0,0 0,-1 1,1 0,0 0,0 0,0 0,0 1,0 0,0 0,0 0,0 1,0 0,0 0,1 0,-1 0,1 1,-1-1,1 1,0 1,0-1,0 0,1 1,-1 0,1 0,0 0,0 0,0 0,1 1,-3 3,-2 7,-1 1,2 0,0 0,1 0,1 1,0 0,1 0,1 0,0 0,2 0,0 0,1 0,2 17,-2-27,0-1,1 1,0-1,0 0,0 0,0 1,1-1,0-1,1 1,-1 0,1-1,0 0,0 0,1 0,-1 0,1-1,0 1,1-1,-1-1,1 1,-1-1,1 0,0 0,0 0,1-1,-1 0,0-1,1 1,-1-1,1 0,-1-1,2 1,25-4,-2-2</inkml:trace>
  <inkml:trace contextRef="#ctx0" brushRef="#br0" timeOffset="1264.527">1496 1412,'5'8,"0"1,0-1,1 0,0 0,1-1,0 0,0 0,0-1,1 1,0-2,7 5,-11-7,0-1,-1 0,1 0,0-1,0 1,0-1,1 0,-1 0,0 0,0 0,1-1,-1 0,0 0,0 0,1 0,-1-1,0 0,1 0,-1 0,0 0,0 0,0-1,0 0,0 0,-1 0,1 0,2-3,73-108,-79 112,0 0,1 0,-1 0,1 0,-1-1,1 1,0 0,-1 0,1 0,0 0,-1 1,1-1,0 0,0 0,0 0,0 0,0 1,0-1,0 1,0-1,0 1,1-1,-1 1,0-1,0 1,0 0,0 0,1 0,-1-1,0 1,0 1,1-1,-1 0,0 0,0 0,0 0,1 1,-1-1,0 1,0-1,0 1,0-1,0 1,0 0,0-1,0 1,0 0,0 0,0 0,0 0,-1-1,1 1,0 0,-1 1,1-1,-1 0,1 0,10 20,-9-15,0-1,1 1,-1-1,1 0,0 1,1-1,-1 0,1-1,0 1,0-1,1 1,-1-1,1-1,0 1,0-1,0 0,0 0,1 0,-1 0,1-1,-1 0,1-1,6 2,1-4,0-1,-1-1,1 0,0 0,-1-1,0-1,0 0,0-1,-1 0,0 0,0-1,0-1,-1 0,0-1,-1 0,0 0,0-1,-1 0,0 0,-1-1,0 0,-1 0,1-2,-1 1,0-1,0 0,-2 0,1 0,-2-1,1 1,-2-1,0 0,-1 0,0 0,-1 0,0 0,-3-9,-14-18,4 29</inkml:trace>
  <inkml:trace contextRef="#ctx0" brushRef="#br0" timeOffset="1531.564">2315 594,'5'24,"6"31,6 12,1 4,-4-5,2-5,-3-7,1-9,-1-7,2-4,-2-5,2-1,-2-1,2-5,3-2,3-4,3-4,-2-5</inkml:trace>
  <inkml:trace contextRef="#ctx0" brushRef="#br0" timeOffset="1930.442">2286 1016,'38'-11,"61"-14,-2-5,-1-5,-1-3,11-11,-104 48,0 0,0 1,0-1,-1 0,1-1,0 1,0 0,-1 0,1-1,-1 1,1-1,-1 1,1-1,-1 0,0 0,0 1,0-1,0 0,0 0,0 0,-1 0,1 0,-1 0,1 0,-1-1,-1 2,0 1,0-1,0 0,0 1,-1-1,1 1,0 0,0-1,-1 1,1 0,0-1,0 1,-1 0,1 0,0 0,-1 0,1 1,0-1,0 0,-1 0,1 1,0-1,0 1,0-1,-1 1,1 0,0-1,0 1,0 0,0 0,0-1,0 1,0 0,1 0,-1 0,0 0,-8 7,0 0,0 1,1-1,1 2,-1-1,1 1,1 0,0 0,0 1,1 0,0 0,1 0,-1 7,3-13,1 0,-1 0,1 0,0 0,0 1,1-1,0 0,0 1,0-1,1 0,-1 0,1 1,0-1,1 0,-1 0,1 0,0 0,0 0,1 0,0-1,-1 1,2-1,-1 0,0 0,1 0,0 0,0 0,0-1,0 0,4 3,-3-4,0 0,1 0,-1 0,0 0,1-1,-1 0,1-1,-1 1,1-1,0 0,-1 0,1 0,-1-1,1 0,-1 0,1-1,-1 1,0-1,1 0,-1-1,0 1,0-1,-1 0,5-3,2-2,-1 0,0 0,0-1,-1 0,0-1,0 0,-2 0,1-1,-1 0,1-4,-5 10,0 0,-1-1,0 1,0-1,-1 0,1 1,-1-1,0 0,-1 0,0 0,0 0,0 0,0 0,-1 0,0 1,0-1,-1 0,0 0,0 1,0-1,0 1,-1 0,0-1,0 1,-1 1,1-1,-1 0,0 1,0 0,-1 0,1 0,-1 0,0 1,0 0,0 0,0 0,-6-2,-39-2,26 12</inkml:trace>
  <inkml:trace contextRef="#ctx0" brushRef="#br0" timeOffset="2321.323">3218 904,'0'-27,"-2"-2,2 0,2 0,0 0,2 0,1 0,7-20,-12 48,0-1,0 1,1-1,-1 0,1 1,-1-1,1 1,-1-1,1 1,0-1,0 1,-1-1,1 1,0 0,1 0,-1-1,0 1,0 0,0 0,1 0,-1 0,0 0,1 0,-1 1,1-1,-1 0,1 1,-1-1,1 1,0 0,-1-1,1 1,0 0,-1 0,1 0,-1 0,1 0,0 1,-1-1,1 0,-1 1,1-1,0 1,-1-1,1 1,-1 0,0 0,1 0,-1 0,0 0,1 0,-1 0,0 0,0 0,0 0,0 1,0-1,0 0,0 2,23 32,43 51,-64-84,-1 0,1 0,0 0,0-1,-1 1,1-1,0 0,1 0,-1 0,0 0,0 0,0-1,0 1,1-1,-1 0,0 0,0 0,1 0,-1-1,0 1,0-1,0 0,0 0,1 0,-1 0,-1-1,1 1,0-1,0 0,0 1,-1-1,5-3,0-1,0 1,-1-1,0 0,0 0,0-1,-1 0,0 0,0 0,0 0,-1-1,-1 0,1 0,-1 0,-1 0,1 0,-1-1,-1 1,1-1,-2 0,1-7,-1-8</inkml:trace>
  <inkml:trace contextRef="#ctx0" brushRef="#br0" timeOffset="5249.312">3867 1,'-9'19,"-4"16,1 7,2 1,-2-7,2-4,1-4,4-10,6-14,3-8</inkml:trace>
  <inkml:trace contextRef="#ctx0" brushRef="#br0" timeOffset="5770.822">4150 141,'-7'4,"5"-4,-1 0,0 1,0-1,1 1,-1 0,0 0,1 0,-1 0,1 1,-1-1,1 1,0-1,-1 1,1 0,0 0,0 0,0 0,1 0,-1 0,0 0,1 1,-1-1,1 1,0-1,0 1,0 0,0-1,1 1,-1 0,0-1,1 1,0 0,0 0,0 0,0-1,0 1,1 0,-1 0,1 0,0 1,76 47,-71-49,0 0,0 0,0 1,-1 0,1 0,-1 0,0 1,0 0,0 0,-1 0,1 0,-1 1,0-1,0 1,0 0,-1 1,1 1,-3-1,-1 1,-1-1,1 1,-1-1,0 0,-1 1,1-1,-1 0,-1 0,1 0,-1 0,0-1,0 1,-1-1,1 0,-1 0,0 0,-1 0,-2 2,-1 0,-1 0,0 0,0-1,-1-1,1 0,-1 0,0 0,0-2,-1 1,1-1,-1-1,0 0,0 0,0-1,0 0,0-1,0-1,1 1,-1-2,-8-1,-6-3</inkml:trace>
  <inkml:trace contextRef="#ctx0" brushRef="#br0" timeOffset="7737.455">424 3190,'7'-27,"1"0,2 0,0 1,2 0,0 1,2 1,4-5,-3 3,2 1,0 0,2 1,1 1,0 1,2 1,0 1,1 1,1 1,1 1,1 1,20-9,-44 24,0 0,1 0,-1 0,0 1,0-1,1 1,-1 0,0-1,1 1,-1 0,1 1,-1-1,0 0,0 1,1-1,-1 1,0-1,0 1,1 0,-1 0,0 0,0 0,0 1,0-1,0 1,-1-1,1 1,0-1,-1 1,1 0,-1 0,1 0,-1 0,0 0,0 0,0 0,1 2,19 87,-23-49,-2 1,-2 0,-1-1,-2 0,-2-1,-2 0,-2-1,-7 12,17-40,-11 69,16-79,0 0,0 0,0 0,0 0,0 0,1 0,-1 1,1-1,-1 0,1 0,0-1,0 1,0 0,0 0,0 0,1-1,-1 1,0 0,1-1,-1 1,1-1,-1 0,1 1,0-1,0 0,0 0,-1 0,1 0,0-1,0 1,0 0,0-1,0 1,1-1,-1 0,1 0,163-16,-158 15,-5 0,0-1,1 1,-1 0,1 0,-1 0,1 1,-1-1,1 1,-1 0,1 0,0 0,-1 0,1 1,-1 0,1-1,-1 1,1 1,-1-1,0 0,1 1,-1 0,0-1,0 1,0 0,0 1,-1-1,1 0,0 1,-1 0,0 0,0-1,1 1,-2 0,1 1,0-1,-1 0,1 0,0 4,-4 3,0 1,-1-1,0 0,-1 0,0 0,0 0,-1 0,0-1,-1 0,0 0,0-1,-1 0,0 0,-1 0,1-1,-9 6,4-3,0 3,-1-1,-1-1,0 0,0-1,-1 0,0-1,-1-1,0 0,-1-1,1-1,-1-1,-13-14,25-3</inkml:trace>
  <inkml:trace contextRef="#ctx0" brushRef="#br0" timeOffset="8337.344">1441 2653,'-2'2,"0"-1,0 1,0-1,0 1,0 0,1-1,-1 1,1 0,0 0,-1 0,1 1,0-1,0 0,0 0,0 1,1-1,-1 0,1 1,-1-1,1 0,0 1,0-1,0 1,0-1,0 2,22 125,-17-202,-6 21,-2 28,2 0,1-1,0 1,2-1,1 1,1 0,1 0,1 0,1 1,1-1,1 2,1-1,1 1,-10 21,-1 0,1 0,0 1,0-1,-1 0,1 1,0-1,0 1,0-1,0 1,0-1,0 1,0 0,0-1,0 1,0 0,0 0,0 0,0-1,0 1,1 0,-1 1,0-1,0 0,0 0,0 0,0 1,0-1,0 0,0 1,0-1,0 1,0-1,-1 1,1 0,0-1,0 1,0 0,-1 0,1-1,0 1,-1 0,1 0,0 0,-1 0,1 0,-1 0,0 0,1 0,-1 0,0 0,0 0,1 0,-1 0,0 0,0 1,3 3,9 13</inkml:trace>
  <inkml:trace contextRef="#ctx0" brushRef="#br0" timeOffset="8784.233">1835 2343,'-3'7,"0"0,0 0,1 1,0-1,0 1,1 0,-1-1,2 1,-1 0,1 0,0-1,1 1,0 0,0 0,1-1,0 1,0-1,1 1,0-1,0 0,3 5,-4-11,-1 1,0-1,1 0,-1 1,1-1,-1 0,1 0,-1 0,1 0,0-1,0 1,-1 0,1-1,0 1,0-1,0 1,0-1,-1 0,1 0,0 0,0 0,0 0,0-1,0 1,0 0,-1-1,1 1,0-1,0 0,-1 0,1 1,0-1,-1 0,1-1,-1 1,1 0,-1 0,0-1,1 1,-1 0,0-1,45-67,-37 49,0 0,-2-1,0 0,-1 0,-1 0,-1-1,-1 0,-1 0,-1 1,-1-1,-1 0,-1 0,-1 0,0 0,-2 1,-6-19,7 32,-1 0,0-1,0 2,0-1,-1 1,-1 0,1 0,-1 0,0 1,0 0,-1 0,0 1,0 0,-1 0,5 3,-1 0,1 0,0 0,-1 1,1 0,-1 0,1 0,-1 0,1 1,-1-1,0 1,1 1,-1-1,0 0,1 1,-1 0,1 0,-1 1,1-1,0 1,0 0,-1 0,1 0,0 1,1-1,-1 1,0 0,1 0,-2 2,2-2,0 1,0 0,0 0,0 0,0 1,1-1,0 1,0-1,0 1,0 0,1 0,0 0,0 0,0 0,1 0,-1 0,1 0,0 0,1 0,-1 0,1 0,0 0,0 0,1-1,-1 1,1 0,0 0,1-1,-1 0,1 1,0-1,0 0,0 0,0 0,1-1,-1 1,1-1,0 0,2 1,10 9,1-1,1-1,0 0,0-1,1-1,0-1,1-1,0 0,0-2,0 0,1-1,13 0,14 4,72-3,-96-10</inkml:trace>
  <inkml:trace contextRef="#ctx0" brushRef="#br0" timeOffset="10419.11">2907 2823,'255'-627,"-235"565,-2-2,-2 0,-4 0,-2-2,-4 1,-2-1,-4-55,0 102,0 1,-1 0,-2 0,1 0,-2 0,0 0,-1 1,-1 0,-1 0,0 0,-2 1,-7-13,14 27,1 1,0-1,-1 1,1 0,-1-1,1 1,-1 0,1 0,-1 0,0 0,0 0,0 0,1 1,-1-1,0 1,0-1,0 1,0 0,0-1,0 1,0 0,0 1,0-1,0 0,0 0,0 1,0-1,0 1,0 0,1-1,-1 1,0 0,0 0,1 0,-1 0,0 1,1-1,-1 0,1 1,0-1,-1 1,1-1,-1 2,-46 76,37-46,2-1,1 1,2 1,1-1,1 1,2 0,2 0,1 0,1 0,2 0,2 0,1-1,1 0,2 0,1-1,1-1,2 0,10 16,-14-31,0 1,1-2,0 1,2-2,0 1,0-2,1 0,1-1,0 0,1-1,0 0,0-2,18 8,-29-17,1 0,-1-1,1 0,-1 0,1 0,-1-1,0 1,0-1,0-1,0 1,0-1,0 0,0 0,-1 0,1 0,-1-1,0 0,0 0,-1 0,1 0,-1-1,0 1,0-1,0 0,-1 0,0 0,0 0,0 0,0-1,8-10,61-75,-55 74</inkml:trace>
  <inkml:trace contextRef="#ctx0" brushRef="#br0" timeOffset="11418.478">3783 1638,'-27'26,"1"2,1 1,1 1,2 1,1 1,2 0,1 2,1 0,-3 15,5 61,15-107,0 0,1 0,-1 0,1 0,-1 0,1 0,0 0,0 0,1 0,-1 0,0 0,1-1,0 1,0 0,-1-1,2 0,-1 1,0-1,0 0,1 0,-1 0,1 0,-1-1,1 1,0-1,0 0,0 1,0-1,0-1,0 1,0 0,0-1,0 1,3-3,-1 0,0 0,0-1,1 1,-2-1,1 0,0 0,-1-1,1 0,-1 1,0-1,0-1,0 1,-1-1,0 1,0-1,0 0,0 0,-1 0,0-1,0 1,0 0,-1-1,1 1,-1-2,-1 7,53-233,-52 226,1 0,-1 0,1 1,1-1,-1 1,1-1,0 1,1 0,-1 0,1 0,0 1,3-3,-5 8,-1 0,1 1,0-1,-1 1,1-1,0 1,-1 0,1-1,-1 1,1 0,-1 0,1 0,-1 0,0 1,0-1,1 0,-1 0,0 1,0-1,0 1,0-1,-1 1,1-1,0 1,-1 0,1-1,-1 1,1 0,-1 0,0-1,1 1,-1 0,0 0,0-1,-1 1,3 3,-2-5,47 115,-45-111,1 0,-1 0,1-1,0 1,0-1,1 1,-1-1,1 0,0 0,-1 0,1-1,0 0,1 1,-1-1,0-1,1 1,-1-1,1 1,-1-1,1 0,0-1,-1 1,1-1,4 0,-2-1,0-1,0 0,-1 1,1-2,-1 1,1-1,-1 0,0-1,0 1,0-1,-1 0,1 0,-1-1,0 0,0 0,-1 0,1-1,-1 1,-1-1,1 0,-1 0,1-2,52-147,-53 146,0 1,0-1,-1 0,0 0,-1-1,0 1,0 0,-1 0,-1-1,1 1,-1 0,-1 0,0 0,0 0,-1 0,0 0,0 1,-3-5,5 13,0-1,1 1,-1 0,0-1,0 1,0 0,0-1,1 1,-1 0,0 0,0 0,0 0,0 0,0 0,0 0,0 0,0 0,0 0,1 1,-1-1,0 0,0 1,0-1,0 0,1 1,-1-1,0 1,0-1,1 1,-1 0,0-1,1 1,-1 0,1-1,-1 1,1 0,-1 0,1 0,-1-1,1 1,0 0,-1 0,1 0,0 0,0 0,0 0,0-1,0 1,0 0,0 0,0 0,0 0,0 0,0 0,0 0,1 0,-1-1,0 1,1 0,-1 0,1 0,0 0,-1 7,1 0,1 0,-1 0,2 0,-1-1,1 1,0-1,0 1,1-1,0 0,0 0,1-1,0 1,0-1,0 0,1 0,0-1,0 0,0 0,1 0,0-1,0 0,0 0,0-1,0 1,1-2,0 1,-1-1,1 0,0-1,0 0,0 0,0-1,1 0,-1-4,0-1,-1 0,1 0,-1-1,-1 0,1-1,-1 1,0-1,0 0,-1-1,0 1,0-1,0 0,-1 0,-1-1,0 1,0-1,0 0,-1 0,0 0,-1 0,0 0,0-9,8-21,13-65,-21 103,1 1,0-1,-1 1,1 0,-1-1,1 1,0 0,-1 0,1 0,0 0,-1 0,1 1,0-1,-1 0,1 1,-1-1,1 1,-1-1,1 1,-1 0,1 0,-1 0,0 0,1 0,-1 0,0 0,0 0,0 0,0 1,0-1,0 0,0 1,0-1,0 1,-1-1,1 1,0-1,-1 1,1-1,-1 1,0 0,9 8,76 58,-82-67,-1 0,1 0,-1 0,1 0,-1 0,1-1,0 1,-1-1,1 1,0-1,-1 0,1 0,0 0,0-1,-1 1,1-1,0 1,-1-1,1 0,-1 0,1 0,-1 0,1 0,-1-1,0 1,0-1,0 0,0 1,0-1,0 0,0 0,0 0,-1-1,1 1,-1 0,1 0,-1-1,0 0,8-17,0 0,-2-1,0 0,-2 0,0 0,-1-1,-1 0,-1 0,-1 0,-2 0,0 0,-1-6,1 22,0-1,0 1,-1 0,1 0,-1 0,0 1,-1-1,0 0,0 1,0-1,0 1,-1 0,0 0,-2-1,-10-9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33.964"/>
    </inkml:context>
    <inkml:brush xml:id="br0">
      <inkml:brushProperty name="width" value="0.1" units="cm"/>
      <inkml:brushProperty name="height" value="0.1" units="cm"/>
      <inkml:brushProperty name="ignorePressure" value="1"/>
    </inkml:brush>
  </inkml:definitions>
  <inkml:trace contextRef="#ctx0" brushRef="#br0">365 641,'-31'12,"1"1,1 1,0 2,1 0,0 2,2 1,0 2,1 0,1 1,-16 22,-6 52,45-93,0 0,1 0,0 0,0-1,0 1,0 0,0 0,0 0,1 0,-1 0,1-1,0 1,0 0,0-1,0 1,0 0,1-1,-1 1,1-1,0 0,0 0,0 1,0-1,0 0,0-1,0 1,0 0,1-1,-1 1,1-1,-1 0,1 1,0-1,0-1,1 2,7-1,1-1,0 0,-1 0,1-1,0 0,-1-1,1-1,-1 1,0-2,0 0,0 0,0-1,-1 0,1-1,-1 0,-1-1,1 0,2-4,65-47,-4-3,-2-3,24-33,-24 27,-30 40,-35 52,-97 220,88-237,1 0,-1 0,1 0,1 0,-1 1,1-1,-1 0,2 1,-1-1,1 1,-1-1,2 1,-1-1,0 1,1-1,0 1,0-1,1 0,0 0,0 1,0-1,0 0,1-1,0 1,0 0,0-1,0 0,1 1,0-1,0-1,0 1,0 0,0-1,1 0,0 0,0-1,-1 1,1-1,1 0,7-3,0 0,0-2,0 1,0-2,0 0,0 0,-1-1,0-1,0 0,0 0,-1-1,0-1,-1 0,1 0,-1-1,-1-1,0 1,0-2,1-1,-2 4,37-40,-2-2,-3-1,-1-2,-3-2,-3-1,-2-2,8-25,-8 12,-4-3,-3 0,-4-1,1-18,-20 92,0 0,0-1,-1 1,1 0,0-1,0 1,-1 0,1-1,-1 1,1-1,-1 1,0-1,1 0,-1 1,0-1,0 1,0-1,0 1,-1-1,1 0,0 1,-1-1,1 1,-1-1,1 1,-1 0,0-1,1 1,-1-1,0 1,0 0,0 0,0 0,0-1,0 1,0 0,-1 0,1 0,0 1,-1-1,1 0,0 0,-1 1,1-1,-1 1,1-1,-1 1,0 0,1 0,-1-1,1 1,-1 0,1 0,-1 1,1-1,-1 0,0 0,0 1,-18 13,2 0,-1 1,2 1,0 1,1 0,1 1,1 1,0 1,2 0,0 0,1 1,-2 8,-6 11,2 1,1 1,3 0,1 1,2 0,-3 40,10-71,1-1,0 0,1 1,1-1,0 1,0 0,1-1,0 1,1-1,1 0,0 0,0 0,1 0,0 0,1-1,0 1,1-1,0 0,1-1,0 0,0 0,1 0,0-1,0 0,1-1,0 0,1 0,-1-1,1 0,0 0,1-1,-1-1,1 0,1 0,0-2,-1-1,1 0,-1 0,1-1,-1-1,1 0,-1 0,0-1,1-1,-1 0,0 0,-1-1,1 0,-1-1,1-1,-1 1,-1-2,1 1,-1-1,0-1,-1 1,7-8,28-34,-26 28,2 1,0 0,1 1,1 2,22-15,109-55,-151 87,0-1,0 1,0-1,0 1,0-1,0 1,1 0,-1 0,0 0,0-1,0 1,0 0,1 0,-1 1,0-1,0 0,0 0,0 1,0-1,1 0,-1 1,0-1,0 1,0-1,0 1,0 0,0-1,-1 1,1 0,0 0,0 0,0 0,-1 0,1 0,0 0,-1 0,1 0,-1 0,1 0,-1 0,0 0,1 0,-1 0,0 1,4 58,-4-52,2 4,-1-1,-1 1,1 0,-2 0,0-1,0 1,-1 0,-1-1,0 1,0-1,-1 0,0 0,-1 0,-1-1,0 0,0 0,0 0,-2-1,1 1,-1-2,0 1,-1-1,0-1,0 1,-3 0,-72 28,132-57,-25 14,1 2,-1 1,1 0,0 2,0 1,17 2,40-4,-64 2,1 0,0-2,-1 0,1-1,-1 0,0-2,0 0,-1-1,0 0,0-2,-1 0,0 0,0-2,-1 1,-1-2,1 0,-2-1,0 0,0-1,-2 0,0 0,0-2,0-1,-4-18,-6 35,0-1,1 1,-1-1,0 1,0-1,0 1,-1-1,1 1,0-1,0 1,0-1,0 1,0-1,-1 1,1-1,0 1,0-1,-1 1,1-1,0 1,0 0,-1-1,1 1,-1-1,1 1,0 0,-1 0,1-1,-1 1,1 0,-1 0,1-1,-1 1,1 0,-1 0,1 0,-1 0,1 0,-1 0,1 0,-1 0,1 0,-1 0,1 0,-1 0,1 0,-1 0,1 0,-1 0,1 1,-1-1,1 0,-1 0,1 1,0-1,-1 0,1 1,-1-1,1 0,0 1,-1-1,1 1,0-1,-1 0,1 1,0 0,-17 14,0 1,1 1,1 1,1 0,1 1,0 1,1-1,2 2,-8 19,15-36,0 1,0 0,1 0,0 0,0 0,0 1,1-1,-1 1,1-1,1 1,-1-1,1 1,0-1,0 1,1 0,-1-1,1 1,0-1,1 0,0 1,-1-1,2 0,-1 0,0 0,1 0,0 0,0-1,1 1,-1-1,1 0,0 0,0 0,0 0,1-1,2 2,8 0,1 0,0-1,0 0,0-2,0 0,0 0,1-2,-1 0,0-1,14-2,-15-1,1 0,-1-1,0-1,0 0,0-1,-1 0,0-2,-1 1,0-2,0 0,-1 0,0-1,-1-1,0 0,0 0,-2-1,0 0,0-1,5-12,-9 16,-1 0,0 0,0-1,-1 0,0 1,-1-1,0 0,-1-1,0 1,-1 0,0 0,-1 0,0 0,-1 0,-1-4,2 9,-1 1,1-1,-1 1,-1-1,1 1,-1 0,0 0,0 0,0 0,-1 0,0 1,0 0,0-1,0 1,-1 1,1-1,-1 1,0 0,0 0,0 0,-1 1,1-1,-1 1,1 1,-1-1,0 1,1 0,-1 0,-4 0,11 2,0 0,0-1,0 1,-1 0,1 0,0 0,-1 0,1-1,0 1,-1 0,1 0,-1 0,1 0,-1 0,0 0,0 0,1 1,-1-1,0 0,0 0,0 0,0 0,0 0,0 0,0 0,-1 0,1 0,0 0,-1 0,1 1,0-1,-1-1,1 1,-1 0,0 0,1 0,-1 0,0 0,1 0,-1-1,0 1,0 0,0-1,0 1,0 0,0-1,1 1,-2-1,1 0,0 1,0-1,0 0,0 1,0-1,0 0,0 0,0 0,0 0,0 0,0 0,0 0,-1-1,1 1,0 0,0-1,0 1,0 0,0-1,12 5,1 0,0 0,0-1,1-1,-1 0,1 0,-1-2,1 1,-1-2,11-1,4 2,211-28,-207 25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9.063"/>
    </inkml:context>
    <inkml:brush xml:id="br0">
      <inkml:brushProperty name="width" value="0.1" units="cm"/>
      <inkml:brushProperty name="height" value="0.1" units="cm"/>
      <inkml:brushProperty name="ignorePressure" value="1"/>
    </inkml:brush>
  </inkml:definitions>
  <inkml:trace contextRef="#ctx0" brushRef="#br0">1 500,'19'-22,"2"0,0 2,1 1,1 1,1 0,0 2,1 1,1 1,14-5,-34 16,0 1,0-1,0 1,1 1,-1-1,0 1,1 0,0 0,-1 1,1 0,-1 0,1 1,-1 0,1 0,-1 0,1 1,-1 0,0 0,0 0,0 1,0 0,0 0,-1 1,1 0,-1 0,0 0,0 0,0 1,-1 0,0 0,0 0,0 0,0 1,-1 0,0-1,0 2,-1 6,-1 0,-1 1,0-1,0 1,-2-1,0 0,0 0,-1 0,-1 0,0 0,0-1,-2 1,1-1,-2 0,1-1,-2 0,1 0,-2 0,-2 3,2-2,1 0,0 0,1 1,1 1,0-1,0 1,2 0,-2 4,5-14,1 0,-1 1,1-1,-1 0,1 0,0 0,1 0,-1 0,1 0,0 0,0 1,0-2,0 1,1 0,-1 0,1 0,0-1,1 1,-1-1,0 1,1-1,0 0,0 0,0 0,0-1,0 1,0 0,1-1,-1 0,1 0,2 1,65 28,50 31,-114-58,0 1,-1 0,1 0,-1 1,0 0,0 0,-1 0,0 1,0 0,-1 0,1 0,-1 0,-1 1,0 0,0 0,0 0,-1 0,0 0,-1 0,1 0,-2 1,-1 11,-1-1,0 0,-2 0,0-1,-2 1,0-1,0 0,-2 0,0-1,-1 0,-1-1,-1 0,0 0,-1-1,0 0,-1-1,-1-1,0 0,-1-1,-1 0,0-2,0 1,-1-2,0 0,0-2,-1 1,0-2,-1 0,1-2,-1 0,0-1,-3 0,-57-18,61 2</inkml:trace>
  <inkml:trace contextRef="#ctx0" brushRef="#br0" timeOffset="481.85">903 585,'1'-1,"-1"1,1-1,-1 1,1-1,-1 1,1-1,-1 1,1-1,-1 1,1 0,0-1,-1 1,1 0,0 0,-1-1,1 1,0 0,-1 0,1 0,0 0,-1 0,1 0,0 0,-1 0,1 0,0 0,-1 0,1 0,0 1,-1-1,1 0,0 0,-1 1,1-1,0 0,-1 1,1-1,-1 1,1-1,-1 1,1-1,-1 1,1-1,-1 1,0-1,1 1,-1 0,0-1,1 1,-1 0,0-1,0 1,0 0,1-1,-1 1,0 0,0-1,0 1,0 0,0-1,0 1,-1 0,1 0,0-1,0 1,0 0,-1-1,1 1,0 0,61-96,85-105,-119 181,-16 18</inkml:trace>
  <inkml:trace contextRef="#ctx0" brushRef="#br0" timeOffset="898.648">1356 359,'-5'8,"0"1,1 0,0 0,0 0,1 0,1 1,-1-1,1 1,1 0,0-1,0 1,1 0,1 0,-1-1,1 1,1 0,0 0,0-1,4 9,-4-15,0 0,1 0,-1 0,1-1,0 1,0-1,0 1,0-1,0 0,0 0,1 0,-1-1,1 1,-1-1,1 0,0 0,-1 0,1 0,0 0,0-1,0 0,-1 0,1 0,0 0,0-1,0 1,-1-1,1 0,0 0,-1 0,1-1,106-58,-91 46,-1-1,0 0,-1-1,-1-1,-1 0,0-1,-1-1,-1 0,-1-1,-1-1,-1 1,0-2,-2 1,0-2,-2 1,0 0,-1-1,0-13,-5 30,0 0,0 0,0 0,-1 0,1 1,-2-1,1 0,-1 0,1 1,-2-1,1 1,0 0,-1 0,0-1,0 2,-1-1,0 0,1 1,-1-1,-1 1,1 0,-1 1,1-1,-1 1,0 0,0 0,-1 0,1 1,0 0,-1 0,0 0,1 1,-1 0,0 0,-4 0,5 3,0 2,0-1,0 0,0 1,1 0,-1 0,1 0,0 1,0-1,1 1,-1 0,1 0,0 0,1 1,-1-1,1 1,0-1,0 1,1 0,0 0,0-1,0 1,1 0,-1 0,2 0,-1 0,0 0,1 0,0 0,1 2,4 4,0 0,1 0,0-1,1 1,0-1,1-1,0 0,1 0,-1-1,2 0,0-1,0 0,0-1,1 0,0 0,0-2,1 1,9 2,3 3</inkml:trace>
  <inkml:trace contextRef="#ctx0" brushRef="#br0" timeOffset="1147.567">960 782,'43'10,"53"3,19-6,1-4,-11-2,-13-6,-13-3,-15 1,-9 1,-8-3,-14 0</inkml:trace>
  <inkml:trace contextRef="#ctx0" brushRef="#br0" timeOffset="3036.492">2400 1544,'70'-33,"-1"-3,-2-3,-1-3,3-7,-33 24,67-46,-4-4,-4-4,-3-5,-3-3,22-34,-77 78,-1 0,-1-2,-3-2,-2 0,-2-2,13-39,-29 62,-1-1,-2 0,-1-1,-1 1,-1-1,-2 0,0 0,-2 0,-2-8,3 33,0 1,0 0,-1-1,1 1,-1 0,1-1,-1 1,0 0,0-1,0 1,0 0,0 0,0 0,-1 0,1 0,-1 0,1 1,-1-1,0 0,0 1,1-1,-1 1,0 0,-1-1,1 1,0 0,0 0,0 0,-1 1,1-1,0 1,-1-1,1 1,0 0,-1 0,-1 0,-80 31,42 5,2 2,2 2,2 1,1 2,2 1,-14 29,13-25,7-10,3 1,1 1,1 2,3 0,1 0,2 2,2 0,1 7,7-23,1-13,1 1,1 0,0 0,1 0,1 0,1 1,0-1,1 0,0 0,2 0,0 0,3 12,-3-18,0 1,1 0,0-1,1 0,0 0,0 0,1 0,0-1,1 0,0 0,0-1,1 0,0 0,1-1,0 0,0 0,0-1,1 0,0-1,0 0,0-1,0 0,1 0,0-1,8 1,5-2,0-2,-1-1,1-1,-1 0,0-2,0-1,0-1,0-1,-1 0,0-2,12-7,235-138,-33-39,-191 158,-45 34,0 0,0 0,0 0,0 0,0 0,0 0,0 0,-1 0,1 0,0 1,0-1,-1 0,1 0,-1 0,1 0,0 0,-1 1,0-1,1 0,-1 0,1 1,-1-1,0 1,1-1,-1 0,0 1,0-1,0 1,1 0,-1-1,0 1,0 0,0-1,0 1,0 0,0 0,0 0,0 0,0 0,1 0,-1 0,0 0,0 0,0 0,0 0,0 0,0 1,0-1,0 1,1-1,-1 0,0 1,0-1,0 1,0 0,-2-1,-22 3,1 2,0 1,0 0,0 2,1 1,0 0,1 2,0 1,0 0,1 2,1 0,1 1,0 1,1 1,-1 2,9-10,0 0,0 0,1 1,1 1,-1-1,2 1,0 1,0 0,1-1,0 2,1-1,0 1,1 0,1 0,0 0,0 0,2 1,-1 3,1-12,0 0,0 0,0-1,1 1,-1 0,1 0,0 0,1-1,-1 1,1 0,0 0,0-1,1 1,-1-1,1 1,0-1,0 1,1-1,-1 0,1 0,0 0,0-1,0 1,0-1,1 1,-1-1,1 0,0 0,0-1,0 1,0-1,1 0,-1 0,1 0,-1-1,1 1,3-1,8-3,-1-2,1 0,-1 0,-1-2,1 0,-1 0,0-1,0-1,-1-1,0 0,0 0,-1-1,-1-1,0 0,0-1,-1 0,6-8,1 2,196-238,-213 256,0 1,0 0,1 0,-1 0,0 0,0-1,1 1,-1 0,1 0,-1-1,1 1,-1 0,1-1,-1 1,1 0,-1-1,1 1,0-1,-1 1,1-1,0 1,0-1,-1 1,1-1,0 0,0 0,0 1,-1-1,1 0,0 0,0 0,0 0,0 0,0 0,-1 0,1 0,0 0,0 0,0 0,0-1,-1 1,1 0,0-1,0 1,0 0,-1-1,1 1,0-1,-1 1,1-1,0 0,-1 1,1-1,-1 0,1 1,-1-1,1 0,-1 1,0-1,1 0,-1 0,0 0,1 1,-1-1,0 0,0 0,0 0,0 0,0 0,4 90,-5-72,1-1,1 1,0-1,1 0,1 1,1-1,3 10,-7-23,1 1,0-1,-1 1,1-1,1 1,-1-1,0 1,1-1,0 0,-1 0,1 0,0 0,1 0,-1-1,1 1,-1 0,1-1,0 0,0 0,0 0,0 0,0 0,0 0,0-1,1 0,-1 1,0-1,1 0,-1-1,1 1,0-1,-1 1,1-1,-1 0,1-1,0 1,-1-1,1 1,2-2,9-8,-1 0,0-1,-1-1,0 0,-1 0,-1-1,0-1,0 0,5-10,9-11,122-183,-126 203,-17 51,-6 13,0-40,0 0,1 0,0 0,0 0,1 1,0-1,1 0,0 0,0 1,1-1,0 0,1 0,0-1,0 1,1-1,0 1,1-1,0 0,0 0,0-1,5 4,-7-9,1 1,-1-2,1 1,-1 0,1-1,0 0,0 0,0 0,-1 0,1 0,0-1,0 0,0 0,0 0,0 0,0-1,0 1,0-1,0 0,0 0,-1-1,1 1,0-1,-1 0,2 0,85-65,-67 48,136-147,-158 166,-1 0,1 0,0 1,-1-1,1 0,0 1,-1-1,1 1,0-1,-1 1,1-1,-1 1,1-1,-1 1,1-1,-1 1,1 0,-1-1,0 1,1 0,-1-1,0 1,0 0,1 0,-1-1,0 1,0 0,0 0,0 0,0-1,0 1,0 0,0 0,0-1,0 1,-1 0,1 0,0-1,0 1,-1 0,1-1,0 1,-1 0,1-1,-1 1,1 0,-1-1,1 1,-1-1,0 1,1-1,-1 1,-4 12,0 1,1 0,1 0,0 0,1 0,0 0,1 0,1 12,0-22,1 0,-1 1,1-1,0 0,0 0,0 0,1 0,-1 0,1 0,0 0,0 0,0-1,1 1,-1-1,1 1,0-1,0 0,0 0,0 0,1-1,-1 1,1-1,-1 0,1 1,0-2,0 1,0 0,0-1,0 0,0 0,2 0,3 0,0 0,0 0,-1-1,1 0,0-1,0 0,0 0,0-1,0 0,-1 0,1-1,-1 0,0-1,0 0,0 0,0-1,-1 0,1 0,-1-1,-1 0,1 0,-1-1,0 1,2-5,36-35,-2-1,-3-3,33-53,-53 68,-15 27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26.916"/>
    </inkml:context>
    <inkml:brush xml:id="br0">
      <inkml:brushProperty name="width" value="0.1" units="cm"/>
      <inkml:brushProperty name="height" value="0.1" units="cm"/>
      <inkml:brushProperty name="ignorePressure" value="1"/>
    </inkml:brush>
  </inkml:definitions>
  <inkml:trace contextRef="#ctx0" brushRef="#br0">876 302,'0'-1,"-1"1,1 0,-1-1,1 1,-1 0,1-1,-1 1,1 0,-1 0,1-1,-1 1,1 0,-1 0,1 0,-1 0,0 0,1 0,-1 0,1 0,-1 0,1 0,-1 0,0 0,1 0,-1 1,1-1,-1 0,1 0,-1 0,1 1,-1-1,1 0,-1 1,1-1,-1 0,1 1,0-1,-1 1,1-1,0 1,-1-1,1 1,0-1,-1 1,1-1,0 1,0-1,0 1,0-1,-1 1,1 0,0-1,0 1,0-1,0 1,0 0,0-1,1 1,-1-1,-6 41,6-40,-12 314,-17 160,19-358,-6 0,-4-1,-25 71,25-148,12-33</inkml:trace>
  <inkml:trace contextRef="#ctx0" brushRef="#br0" timeOffset="898.288">0 556,'854'-344,"-470"172,-316 133,-72 42,0 0,0 1,0 0,0-1,1 1,0 1,0-1,0 0,0 1,1-1,0 1,0 0,0 0,0 0,1 0,0 0,0 0,0 1,0 1,42 263,-41-188,-3 0,-4 0,-12 48,5-30,-49 320,62-416,0 73,1-76,0 0,0 1,0-1,1 0,-1 1,1-1,-1 0,1 1,-1-1,1 0,0 0,-1 0,1 1,0-1,0 0,0 0,0 0,0 0,0 0,0-1,0 1,0 0,1 0,-1-1,0 1,0-1,1 1,-1-1,0 1,1-1,-1 0,0 0,1 0,-1 0,1 0,-1 0,0 0,1 0,-1 0,1-1,-1 1,0 0,0-1,1 1,-1-1,0 0,0 1,1-1,-1 0,0 0,20-11,-2-2,1 0,-2-1,0 0,0-2,7-11,-11 15,-13 12,49-51,2 3,3 1,33-20,-19 39,-68 29,1 0,-1-1,1 1,-1 0,1 0,-1 0,1 0,-1 1,0-1,1 0,-1 1,1-1,-1 1,0-1,1 1,-1-1,0 1,0 0,1 0,-1 0,0 0,0 0,0 0,0 0,0 0,0 0,0 0,-1 0,1 1,0-1,-1 0,1 1,-1-1,1 0,-1 1,0-1,1 1,-1-1,0 1,0-1,0 0,0 1,0-1,0 1,-1-1,1 1,0-1,-1 1,-41 140,35-128,0 1,1 0,1 1,0-1,2 1,-1 0,2 0,0 0,1 0,1 3,-1-17,1 0,0 0,0-1,1 1,-1 0,0 0,1 0,-1-1,0 1,1 0,0-1,0 1,-1 0,1-1,0 1,0-1,0 1,1-1,-1 1,0-1,0 0,1 0,-1 0,1 0,-1 0,1 0,-1 0,1 0,0 0,-1-1,1 1,0-1,0 1,-1-1,1 0,0 0,0 1,0-1,1-1,12-2</inkml:trace>
  <inkml:trace contextRef="#ctx0" brushRef="#br0" timeOffset="1263.156">2061 1290,'37'-13,"-1"-2,0-1,-1-2,-1-1,-1-1,-1-2,-1-2,21-19,-46 36,-1 0,1 0,-2 0,1-1,-1 1,0-1,0 0,-1-1,0 1,-1 0,1-1,-1-3,-1 9,-1 0,0 1,1-1,-1 1,0-1,0 1,-1-1,1 0,0 1,-1-1,1 1,-1-1,0 1,0-1,0 1,0 0,-1-1,1 1,0 0,-1 0,0 0,1 0,-1 0,0 1,0-1,0 0,0 1,0-1,-1 1,1 0,0 0,-1 0,1 0,-1 0,1 0,-1 1,1-1,-1 1,1 0,-1-1,1 1,-3 1,-2 0,0 0,0 1,-1 0,1 1,0-1,1 1,-1 1,1-1,-1 1,1 0,0 1,0 0,1-1,-1 2,1-1,-2 4,-3 0,-6 5,1 1,1 0,0 1,1 1,0 0,1 1,2 0,-1 1,2 0,1 0,0 1,2 0,0 1,1 0,1-1,1 1,1 1,0 1,3-17,0-1,0 1,1 0,-1-1,1 1,1-1,-1 0,1 1,0-1,0 0,0-1,0 1,1-1,0 1,0-1,0 0,1 0,-1-1,1 1,0-1,0 0,0-1,1 1,-1-1,0 0,2 0,12 5,0-2,1 0,0-1,0-1,1-1,17 0,-16-3,0-1,0-1,-1-1,0-1,0-1,18-7,-4 2,-8 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2.397"/>
    </inkml:context>
    <inkml:brush xml:id="br0">
      <inkml:brushProperty name="width" value="0.1" units="cm"/>
      <inkml:brushProperty name="height" value="0.1" units="cm"/>
      <inkml:brushProperty name="ignorePressure" value="1"/>
    </inkml:brush>
  </inkml:definitions>
  <inkml:trace contextRef="#ctx0" brushRef="#br0">254 1,'-4'176,"-8"-1,-8 0,-9 9,-9 36,27-107,11-114</inkml:trace>
  <inkml:trace contextRef="#ctx0" brushRef="#br0" timeOffset="254.596">1 734,'43'0,"38"0,15 0,1 0,-11 0,-11 0,-9 0,-10 0,-6 0,-5 0,-7 0,-5 0,-7 0</inkml:trace>
  <inkml:trace contextRef="#ctx0" brushRef="#br0" timeOffset="506.622">932 734,'-3'3,"-13"10,1 1,1 0,0 1,1 0,0 1,1 1,1 0,1 1,0 0,2 0,0 1,1 0,0 0,2 1,4-16,1-1,0 0,0 0,0 0,0 0,0 1,0-1,1 0,0 0,-1 0,1 0,1 0,-1 0,0 0,1 0,-1 0,1-1,0 1,0-1,0 1,0-1,0 1,1-1,-1 0,1 0,-1 0,1-1,0 1,-1-1,1 1,0-1,0 0,0 0,0 0,1-1,-1 1,0-1,0 1,0-1,0 0,1 0,-1-1,0 1,0-1,0 1,0-1,0 0,1 0,13-6,0-1,-1 0,1-1,-2 0,1-1,-2-1,1-1,10-11,-19 19,0-1,0 0,-1 0,1 0,-1-1,0 0,-1 0,1 0,-1-1,-1 0,1 1,-1-1,0 0,-1-1,0 1,0 0,0-1,-1 1,0-1,-1 1,1-1,-1 0,-1 1,0-1,0 1,0-1,-1 1,0-1,0 1,-1 0,0 0,0 0,-1 0,0 1,0-1,-1 1,1 0,-5-4,-15-7,1 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0.002"/>
    </inkml:context>
    <inkml:brush xml:id="br0">
      <inkml:brushProperty name="width" value="0.1" units="cm"/>
      <inkml:brushProperty name="height" value="0.1" units="cm"/>
      <inkml:brushProperty name="ignorePressure" value="1"/>
    </inkml:brush>
  </inkml:definitions>
  <inkml:trace contextRef="#ctx0" brushRef="#br0">423 678,'-1'-1,"0"-1,0 1,-1 0,1 0,-1 0,1 0,-1 0,1 0,-1 1,1-1,-1 1,0-1,1 1,-1-1,0 1,1 0,-1 0,0 0,0 0,1 0,-1 0,0 0,0 1,1-1,-1 0,0 1,1 0,-1-1,1 1,-1 0,1 0,-1 0,-1 1,2-2,-180 97,166-89,0 0,1 1,0 1,1 0,0 0,1 2,0 0,1 0,0 1,1 0,0 0,1 2,0-1,-6 16,15-29,-1 1,1 0,-1 0,1-1,0 1,0 0,0 0,0-1,0 1,0 0,0 0,1-1,-1 1,0 0,1-1,0 1,-1 0,1-1,0 1,0-1,0 1,0-1,0 1,0-1,0 0,0 0,1 1,-1-1,0 0,1 0,-1 0,1 0,-1-1,1 1,0 0,-1-1,1 1,0-1,-1 1,1-1,0 0,0 1,77-6,-43-6,-1-2,0-1,-1-2,-1-1,0-2,-1 0,-1-3,-2 0,0-2,-1-2,7-8,14-26,-48 61,0-1,0 1,0 0,0 0,0 0,0 0,0-1,0 1,0 1,-1-1,1 0,0 0,-1 0,1 0,-1 0,1 1,-1-1,0 0,1 0,-1 1,0-1,0 0,0 1,0-1,0 0,0 1,0-1,0 0,-1 0,1 1,-1-1,1 0,-1 0,1 1,-1 0,1 20,-2-12,1 0,0 1,1-1,0 0,0 1,1-1,1 0,0 0,0 1,1-1,0-1,0 1,1 0,1-1,0 0,0 0,1 0,3 4,-7-11,0-1,0 0,0 1,0-1,1 0,-1 0,0 0,0-1,1 1,-1 0,0-1,1 0,-1 1,1-1,-1 0,0 0,1 0,-1-1,1 1,-1 0,0-1,1 0,-1 1,0-1,1 0,-1 0,0-1,0 1,0 0,0-1,0 1,0-1,-1 1,1-1,0 0,0-1,55-75,-57 78,21-34,1 1,2 1,1 1,1 1,23-19,-1 3,-46 46,-1 1,0-1,1 1,-1-1,0 1,0-1,1 1,-1 0,0-1,0 1,0 0,0 0,0 0,0 0,0 0,0 0,0 0,-1 1,1-1,0 0,-1 0,1 1,-1-1,1 0,-1 1,1-1,-1 0,0 1,0-1,0 0,0 1,0-1,0 1,0-1,0 0,-1 1,1-1,0 1,-1-1,0 1,1 0,-3 292,-23 20,24-259,-2 0,-2-1,-3 0,-2-1,-2 0,-3 0,-2-2,-2 0,-17 29,36-80,1-1,0 0,0 0,0 1,-1-1,1 0,0 1,-1-1,1 0,-1 1,1-1,-1 0,1 1,-1-1,1 1,-1-1,1 1,-1-1,0 1,1 0,-1-1,0 1,1 0,-1-1,0 1,0 0,1 0,-1 0,0-1,0 1,1 0,-1 0,0 0,0 0,1 1,-1-1,0 0,0 0,1 0,-1 1,0-1,0 0,1 1,-1-1,0 0,1 1,-1-1,1 1,-1-1,1 1,-1-1,0 1,1 0,0-1,-1 1,1-1,-1 1,1 0,0 0,0-1,-1 1,-1-47,3-1,1 0,2 0,2 1,3 0,1 0,3 0,-12 40,22-79,3 1,4 1,3 1,38-63,-51 107,2 0,1 2,2 1,2 1,1 1,1 1,2 2,1 0,1 3,36-23,27 18,-94 32,1 0,0 0,0 0,0 0,0 1,-1-1,1 1,0 0,0 0,-1 0,1 0,-1 0,1 0,-1 1,1-1,-1 1,0 0,0 0,0 0,0 0,0 0,0 0,0 0,-1 1,1-1,-1 1,0-1,1 1,-1-1,0 1,-1 0,1 0,0 2,0 11,0 1,-1-1,-1 0,-1 1,0-1,-1 0,-1 0,0 0,-1-1,-1 1,0-1,-1 0,-1-1,0 0,-1 0,-1-1,0 0,-7 7,6-5,-1-1,0 0,-1-1,0 0,-1-1,0-1,-1 0,0-1,-12 5,28-16,-1 1,0 0,1 0,-1-1,0 1,0 0,1-1,-1 1,0 0,0-1,0 1,1 0,-1-1,0 1,0-1,0 1,0 0,0-1,0 1,0-1,0 1,0 0,0-1,0 1,0-1,0 1,0 0,0-1,-1 1,1 0,0-1,0 1,0-1,-1 1,1 0,0-1,0 1,-1 0,1 0,0-1,0 1,-1 0,1 0,0-1,-1 1,1 0,-1 0,1 0,0 0,-1-1,1 1,0 0,-1 0,1 0,-1 0,1 0,0 0,-1 0,1 0,-1 0,1 0,0 0,-1 1,0-1,21-32,-19 31,135-168,-19 18,-46 41,18 30,-89 79,1 0,-1 0,1 0,0 0,-1 1,1-1,0 0,0 0,0 0,0 1,0-1,0 0,0 1,0-1,0 1,0-1,0 1,0 0,0-1,0 1,0 0,1 0,-1 0,0 0,0 0,0 0,0 0,0 0,1 0,-1 1,0-1,0 0,0 1,0-1,0 1,0-1,0 1,0-1,0 1,0 0,0 0,0-1,-1 1,1 0,0 0,0 0,-1 0,1 0,-1 0,1 0,-1 0,1 0,-1 0,1 0,-1 0,0 0,0 0,0 1,1-1,-1 0,0 0,0 0,-1 0,1 0,0 1,0-1,-1 0,2 206,-6-141,-3 0,-3-1,-3 0,-10 26,9-30,-12 38,5 1,4 2,4 0,5 0,4 6,5-125,-3-78,5 0,9-58,0 91,2 1,3 0,3 1,2 1,2 1,4 1,20-33,-30 57,1 0,2 2,1 0,1 1,2 1,0 1,2 1,2 2,0 0,1 2,1 1,31-16,41 2,-98 35,-1 1,0 0,1-1,-1 2,1-1,-1 0,0 1,1-1,-1 1,0 0,0 0,1 0,-1 1,0-1,0 1,0 0,0-1,-1 1,1 1,-1-1,1 0,-1 1,0-1,1 1,-1-1,0 1,-1 0,1 0,-1 0,1 2,2 3,-1 1,-1 0,0 0,0 0,0 0,-1 0,-1 1,0-1,0 0,0 0,-1 1,-1-1,0 0,0 0,0 0,-1-1,-1 1,1-1,-2 1,1-1,-1 0,0-1,0 1,-1-1,0 0,-1-1,1 1,-1-1,-2 1,-10 9,0-1,-1-1,-1-1,0 0,-1-2,0-1,-1 0,-12 3,6-3,-52 4,70-18,7-2</inkml:trace>
  <inkml:trace contextRef="#ctx0" brushRef="#br0" timeOffset="616.865">2737 0,'-9'13,"1"-1,0 1,0 1,2-1,0 1,0 0,1 0,1 1,0 3,-63 314,38-168,2-65,38-103,0-4</inkml:trace>
  <inkml:trace contextRef="#ctx0" brushRef="#br0" timeOffset="800.286">2907 537,'-10'34,"2"10,7-1,4-9</inkml:trace>
  <inkml:trace contextRef="#ctx0" brushRef="#br0" timeOffset="1033.068">2991 141,'0'19,"0"7</inkml:trace>
  <inkml:trace contextRef="#ctx0" brushRef="#br0" timeOffset="1335.27">3217 594,'28'-24,"-1"0,-1-2,-2 0,0-2,17-27,-24 5,-17 49,0 1,0-1,0 0,0 0,0 0,-1 1,1-1,0 0,0 0,-1 0,1 1,0-1,-1 0,1 0,-1 1,1-1,-1 0,1 1,-1-1,1 1,-1-1,0 1,1-1,-1 1,0-1,0 1,1 0,-1-1,0 1,0 0,0 0,1-1,-1 1,0 0,0 0,0 0,1 0,-1 0,0 0,0 0,0 0,0 0,1 1,-1-1,0 0,0 1,1-1,-1 0,0 1,0-1,1 1,-1-1,0 1,1-1,-1 1,0 0,-18 10,0 1,0 1,1 1,1 0,0 1,1 1,0 1,2 0,-7 11,15-22,0 0,0 1,1-1,0 1,0 0,1 1,0-1,0 1,0 0,1 0,1 0,-1 0,1 1,1-1,-1 1,2-1,-1 1,1 0,0-1,1 1,0-1,0 1,1-1,0 0,1 1,-1-1,2 0,-1 0,1-1,0 1,1-1,-1 0,2 0,-1 0,4 2,-4-5,1 0,-1-1,1 0,0 0,0-1,1 1,-1-1,0-1,1 1,-1-1,1 0,0-1,-1 1,1-1,-1-1,1 1,0-1,-1 0,1-1,-1 0,6-2,126-64,-112 49,-7 2</inkml:trace>
  <inkml:trace contextRef="#ctx0" brushRef="#br0" timeOffset="1646.796">4064 254,'-13'9,"-10"6,1 0,0 2,1 0,1 1,0 1,2 1,0 1,1 1,-5 10,20-29,1 1,0-1,-1 1,1-1,1 1,-1 0,0-1,1 1,0 0,0 0,0-1,0 1,1 0,-1 0,1-1,0 1,0 0,1-1,-1 1,1-1,-1 0,1 1,0-1,0 0,1 0,-1 0,0 0,1-1,0 1,0-1,0 1,0-1,0 0,0 0,1-1,-1 1,0 0,1-1,2 1,-1 0,1 1,-1 1,0-1,0 1,0 0,0 0,-1 1,0-1,0 1,0 0,0 0,-1 0,0 0,0 1,0 0,0-1,-4 2,1-1,-1 0,0 0,-1 0,0 0,1 0,-2-1,1 1,-1 0,0-1,0 0,0 1,-1-1,0-1,0 1,0 0,0-1,-1 0,0 0,0 0,0-1,0 0,0 0,-1 0,1 0,-1-1,0 0,-5 1,-7 4,12-4,-1 0,0 0,1-1,-1 0,0 0,-1-1,1 0,0 0,0-1,0 0,-1 0,1 0,-9-5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58.367"/>
    </inkml:context>
    <inkml:brush xml:id="br0">
      <inkml:brushProperty name="width" value="0.1" units="cm"/>
      <inkml:brushProperty name="height" value="0.1" units="cm"/>
      <inkml:brushProperty name="ignorePressure" value="1"/>
    </inkml:brush>
  </inkml:definitions>
  <inkml:trace contextRef="#ctx0" brushRef="#br0">367 1,'-16'29,"-27"273,16 69,-1-30,29-257,-1-84</inkml:trace>
  <inkml:trace contextRef="#ctx0" brushRef="#br0" timeOffset="258.435">0 678,'144'-40,"-1"-5,6-11,-68 24,-1-4,73-46,49-77,-185 143</inkml:trace>
  <inkml:trace contextRef="#ctx0" brushRef="#br0" timeOffset="605.929">1045 170,'-5'84,"-3"0,-3-1,-14 42,-4 34,26-144,0-5,1 1,1 0,-1-1,2 1,-1 0,2 0,-1 0,1-1,1 1,0 0,1 0,-2-9,0 0,0 0,1 0,-1-1,1 1,-1-1,1 1,0-1,-1 1,1-1,0 0,0 0,0 0,0 0,0 0,0 0,0 0,0-1,1 1,-1-1,0 0,0 1,0-1,1 0,-1 0,0-1,0 1,0 0,1-1,-1 1,0-1,69-25,-69 25,47-25,-40 19,-1 1,1 1,0-1,0 1,0 1,1 0,-1 0,1 1,0 0,0 1,1 0,-1 1,0 0,1 0,-1 1,0 1,1 0,-1 0,3 1,-8 1,-1 0,0 0,0 0,0 1,0 0,0-1,-1 1,1 1,-1-1,0 0,-1 1,1 0,-1-1,0 1,0 0,0 0,-1 0,0 0,0 1,0 2,0-3,0 0,0 1,1-1,-1 0,1 0,1 0,-1 0,0 0,1 0,0-1,0 1,1-1,-1 0,1 0,0 0,0 0,2 1,37 2,-21-11</inkml:trace>
  <inkml:trace contextRef="#ctx0" brushRef="#br0" timeOffset="1207.513">1976 706,'-18'12,"-29"17,1 3,2 2,1 1,2 3,-5 7,44-44,0 0,0 0,1 0,-1 1,0-1,0 0,1 1,-1-1,1 1,-1 0,1 0,0-1,-1 1,1 0,0 0,0 0,1 0,-1 0,0 0,1 0,-1 0,1 1,-1-1,1 0,0 0,0 0,0 1,0-1,1 0,-1 0,0 0,1 0,0 0,-1 0,1 1,0-1,0-1,0 1,0 0,1 0,-1 0,0-1,1 1,-1 0,1-1,0 1,-1-1,1 0,10 0,-1 0,1-1,-1-1,0 0,1 0,-1-1,0-1,0 0,0 0,0-1,-1 0,0-1,1 0,0-2,261-141,-268 145,-2 2,-1-1,1 0,0 1,-1 0,1-1,0 1,0 0,0 0,0-1,0 2,0-1,0 0,0 0,1 1,-1-1,0 1,0 0,0-1,1 1,-1 0,0 0,1 1,-1-1,0 0,0 1,0-1,1 1,-1 0,0 0,0 0,0 0,0 0,0 0,-1 0,2 2,22 45,-24-44,0 1,1 0,-1-1,1 1,0-1,1 0,-1 0,1 0,0 0,0 0,0 0,0-1,1 1,0-1,-1 0,1 0,0 0,0-1,1 1,-1-1,1 0,-1-1,1 1,-1-1,1 1,1-1,3-3,1 1,-1-1,1-1,-1 0,1 0,-1-1,-1 0,1 0,0-1,-1 0,0-1,0 0,-1 0,1 0,-1-1,-1 0,0-1,4-5,1 2,22-20,-2-1,-1-1,-1-2,-3-1,0-1,-3-1,-1-1,-2-1,7-19,-12 17,-1 0,-2-1,-2 0,-1-1,-3 0,-2 0,-1-14,-2 57,-1-1,1 1,-1-1,0 1,0-1,0 0,0 1,0-1,0 1,0-1,0 1,0-1,-1 1,1-1,-1 1,1-1,-1 1,0 0,1-1,-1 1,0 0,0-1,0 1,0 0,0 0,0 0,0 0,-1 0,1 0,0 0,0 0,-1 1,1-1,-1 0,1 1,0-1,-1 1,1-1,-1 1,1 0,-1 0,0 0,1 0,-1 0,1 0,-1 0,1 0,-1 0,1 1,-2 0,-5 8,-1 1,1 0,1 1,0 0,1 0,0 0,0 1,1 0,1 0,0 1,0-1,2 1,-1-1,2 1,-1 1,0-3,-7 62,2 1,4 0,6 70,-1-33,-3-70,2 1,2-1,2-1,1 1,9 28,-10-53,-6-25</inkml:trace>
  <inkml:trace contextRef="#ctx0" brushRef="#br0" timeOffset="1452.153">2485 536,'38'-5,"42"-1,16 0,-3 1,-7 2,-15 1,-13 0,-12 2,-15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3:46.419"/>
    </inkml:context>
    <inkml:brush xml:id="br0">
      <inkml:brushProperty name="width" value="0.1" units="cm"/>
      <inkml:brushProperty name="height" value="0.1" units="cm"/>
      <inkml:brushProperty name="ignorePressure" value="1"/>
    </inkml:brush>
  </inkml:definitions>
  <inkml:trace contextRef="#ctx0" brushRef="#br0">4205 894,'-20'154,"20"-133,19-45,1-18,-1-3,3 0,2 2,1 0,3 2,9-10,-24 37,10-15,1 1,2 1,0 1,2 1,1 2,27-17,-55 38,1 1,-1 0,1-1,-1 1,1 0,0 0,0 0,0 0,-1 0,1 0,0 0,0 1,0-1,0 1,1-1,-1 1,0 0,0 0,0 0,0 0,0 0,0 0,0 1,0-1,0 1,0-1,0 1,0 0,0 0,0 0,0 0,0 0,-1 0,1 0,0 1,-1-1,1 0,-1 1,0 0,1-1,-1 1,0 0,0 0,0-1,0 1,0 0,-1 0,1 0,0 0,-1 0,0 0,1 1,7 52,-2-30</inkml:trace>
  <inkml:trace contextRef="#ctx0" brushRef="#br0" timeOffset="412.647">5193 612,'-243'123,"229"-117,0 1,1 0,0 0,0 2,1-1,0 2,1-1,0 2,0-1,1 2,0-1,1 1,1 1,0 0,0 0,1 0,1 1,0 0,1 0,1 0,-1 6,5-16,0-1,0 1,0 0,0 0,1-1,-1 1,1 0,0 0,0-1,1 1,-1-1,1 1,0-1,0 0,0 0,0 0,0 0,1 0,-1 0,1 0,0-1,0 1,0-1,0 0,0 0,0 0,1 0,-1-1,1 0,-1 1,1-1,-1 0,1 0,0-1,0 1,-1-1,1 0,0 0,0 0,-1-1,1 1,0-1,-1 0,4-1,17-8,-1-2,0 0,-1-2,-1-1,0 0,-1-1,0-2,-2 0,0-1,11-15,6-4,124-161,-143 190,-23 44,5-25,-1-1,1 0,0 0,1 0,0 1,0-1,1 0,1 1,-1-1,1 0,1 0,0 0,0 0,0 0,2 0,-1 0,1-1,0 0,0 1,1-1,0-1,1 1,1 0,13 11</inkml:trace>
  <inkml:trace contextRef="#ctx0" brushRef="#br0" timeOffset="798.663">5560 950,'9'-32,"2"-1,1 1,2 1,1 0,1 1,2 1,17-22,19-6,-52 56,-1 0,0 0,1 0,-1 1,1-1,-1 0,1 0,-1 1,1-1,-1 1,1 0,-1-1,1 1,0 0,-1 0,1 0,0 0,-1 0,1 0,-1 0,1 1,0-1,-1 1,1-1,-1 1,1-1,-1 1,1 0,-1 0,0 0,1 0,-1 0,0 0,0 0,0 0,0 0,0 1,0-1,0 0,0 1,0-1,0 1,-1-1,1 1,0 0,14 83,-16-80,0 0,1 0,-1 1,1-1,0 0,1 0,-1 0,1 0,0 0,1 0,-1 0,1 0,0-1,0 1,0 0,1-1,0 0,-1 0,2 1,-1-1,0-1,1 1,0-1,-1 1,1-1,1 0,-1 0,0-1,1 1,-1-1,5 1,-3-2,0 0,0-1,0 0,0 0,0-1,0 1,0-1,0-1,0 1,-1-1,1 0,0 0,-1-1,0 1,1-1,-1-1,0 1,-1-1,1 1,3-5,80-92,9-33,-78 121,-1 7</inkml:trace>
  <inkml:trace contextRef="#ctx0" brushRef="#br0" timeOffset="1569.14">6492 584,'-23'4,"0"2,1 1,-1 1,1 1,1 1,0 1,0 0,-18 15,30-19,1 1,0 0,0 0,1 0,0 1,0 1,1-1,0 1,1 0,-4 9,7-15,0 0,1 0,0 0,0 0,0 1,0-1,1 0,-1 0,1 1,0-1,0 0,1 1,-1-1,1 0,0 0,0 0,0 1,1-1,0 0,0-1,0 1,0 0,0 0,1-1,-1 0,1 1,0-1,0 0,2 1,0-2,0 0,0 0,0-1,0 0,1 0,-1 0,0 0,1-1,-1 0,1 0,-1 0,1-1,-1 0,0 0,1 0,-1-1,0 0,0 0,0 0,0 0,0-1,-1 0,1 0,-1 0,0-1,5 0,290-185,-295 187,0 0,-1 1,1-1,0 1,0 0,0 0,0 0,0 1,0 0,0-1,0 1,0 1,0-1,0 1,0-1,0 1,0 0,0 1,0-1,-1 1,1-1,0 1,-1 0,0 0,1 1,-1-1,0 1,0 0,0-1,0 1,-1 1,1-1,-1 0,0 1,0-1,0 1,0 1,3 14,-2-1,0 1,-2 0,0 0,-1-1,0 1,-2 0,0 0,-1-1,-3 8,0 10,-92 464,84-438,-3-1,-2 0,-4-1,-4 4,24-57,2-2,0-1,-1 1,0-1,0 0,0 1,0-1,-1 0,0 0,1-1,-2 1,1-1,0 1,-1-1,1 0,-1 0,0 0,0-1,0 1,0-1,-4 1,5-4,-1-1,1 0,0 0,0 0,1 0,-1 0,0-1,1 1,-1-1,1 0,0 0,0 0,0 0,0 0,0 0,1 0,0 0,-1-1,1 1,0-1,1 1,-1-1,1 1,-1-4,-2-19,0-1,2 0,0 0,2 0,2 0,0 0,1 1,2-1,3-5,1-7,2 0,2 2,2-1,1 2,1 0,3 1,0 1,3 1,12-13,-8 12,1 1,2 1,1 1,2 2,1 2,1 1,1 1,1 3,14-5,8-3,0-3,-2-3,17-16,6-26,-78 75,0-1,0 1,-1-1,0 0,1 0,-1 1,-1-1,1-1,0 1,-1 0,0 0,0 0,0-1,-1 1,1-1,-1 1,0 0,0-1,-1 1,1-1,-1 1,0 0,0 0,-1-1,-2 1,0 0,0 0,-1 1,1-1,-1 1,0 0,0 0,0 1,0-1,-1 1,1 0,-1 1,1-1,-1 1,0 0,1 1,-1-1,0 1,0 0,1 1,-1-1,0 1,1 0,-1 1,0-1,1 1,0 0,-1 0,1 1,-2 1,-5 1,0 1,0 0,0 1,1 0,0 1,0 1,1-1,0 2,1-1,0 1,0 1,1 0,0 0,1 0,0 1,1 0,1 0,0 1,0 0,1 0,1 0,0 0,1 0,0 1,1-1,1 1,0-1,1 1,0-1,1 0,0 1,3 6,-1-5,1-1,1 0,0-1,0 1,1-1,1 0,1-1,-1 0,2 0,0-1,0 0,1-1,0 0,1-1,11 8,0-4,0-1,0-1,1-1,0-1,1-1,0-1,0-2,1 0,20 0,-35-5,0 0,0-1,0 0,0-1,0 0,0-1,0 0,0 0,8-6,5-1</inkml:trace>
  <inkml:trace contextRef="#ctx0" brushRef="#br0" timeOffset="-1452.348">1 1233,'80'-49,"-2"-3,-2-4,-3-2,-2-4,41-49,-65 65,73-68,-4-5,93-127,-193 226,-1-1,-1 0,-1-1,-1-1,-1 0,-1 0,-1-1,3-15,-11 36,0 0,0-1,-1 1,1-1,-1 1,0-1,0 1,0-1,-1 1,1-1,-1 1,0 0,0-1,0 1,0 0,-1 0,1 0,-1-1,0 1,0 1,0-1,0 0,0 1,-1-1,1 1,-1-1,1 1,-1 0,0 0,0 0,0 1,0-1,0 1,-1 0,1-1,0 1,-1 1,1-1,-1 0,1 1,-1 0,1 0,-1 0,1 0,0 1,-1-1,1 1,-1 0,1 0,-14 8,1 0,0 2,0 0,1 0,0 2,1 0,1 0,0 1,1 1,-7 11,-14 12,1 1,3 1,1 2,1 1,3 0,2 2,1 1,3 1,2 0,2 2,1-1,-4 50,16-86,0-1,1 0,0 0,1 1,0-1,1 0,0 0,1 0,0 0,1-1,0 1,0-1,1 0,1 0,0 0,0-1,1 0,0 0,0-1,1 0,0 0,1-1,0 0,0 0,0-1,1 0,0-1,0 0,0 0,1-1,-1-1,4 1,6-2,1-2,-1 0,0-1,1-1,-1-1,0-1,0-1,0 0,-1-2,0 0,0-1,-1-1,0-1,12-8,3 1,186-124,-197 119,-23 22,1 0,0 0,-1 0,1 0,0 0,-1 1,1-1,0 0,-1 0,1 0,0 0,-1 0,1 0,0 0,-1 0,1 0,0-1,-1 1,1 0,0 0,-1 0,1 0,0 0,-1 0,1-1,0 1,0 0,-1 0,1 0,0-1,0 1,-1 0,1-1,0 1,0 0,0 0,0-1,-1 1,1 0,0-1,0 1,0 0,0-1,0 1,0 0,0-1,0 1,0 0,0-1,0 1,0 0,0-1,0 1,0 0,0-1,0 1,0 0,1-1,-1 1,0 0,-10 5,-1 1,1 0,1 0,-1 1,1 0,0 1,1 0,0 0,0 1,1 0,0 1,0-1,1 1,1 1,0-1,0 1,1 0,0 0,0 3,1-6,0 1,1 0,0-1,0 1,1 0,0 0,1 0,0 0,0 0,1-1,0 2,-1-7,1 1,0-1,0 0,0 0,0 0,1 0,-1 0,1 0,0-1,0 1,0 0,0-1,0 1,0-1,1 0,-1 0,1 0,0 0,-1 0,1 0,0-1,0 1,0-1,0 0,0 0,1 0,-1 0,0-1,0 1,1-1,0 0,8-2,0 0,0 0,1-2,-2 1,1-2,0 1,-1-1,0-1,0 0,0-1,-1 0,0-1,-1 0,0 0,0-1,0 0,-1-1,-1 1,1-2,-2 1,5-10,-3 10,0-2,-1 1,0-1,-1 0,-1 0,0-1,-1 0,0 0,0 0,-2 0,0 0,0-1,-1 1,-1-1,0 1,-1-1,0 0,-1 8,-1-1,0 0,0 1,0 0,-1 0,1 0,-2 0,1 0,0 1,-1 0,0 0,-1 0,1 0,-1 1,0 0,0 0,0 1,0 0,0 0,-1 0,0 1,0 0,1 0,-1 0,0 1,0 0,0 1,0-1,-1 1,1 1,0-1,0 1,0 1,-2 0,10-2,0 0,0 1,0-1,0 0,0 1,0-1,0 1,0 0,-1-1,1 1,0-1,0 1,0 0,-1 0,1-1,0 1,-1 0,1 0,-1 0,1 0,-1 0,1 0,-1 0,0 0,1 0,-1 0,0 0,0 0,0 0,0 0,0 0,0 0,0 0,0 0,0 0,-1 0,1 0,0 0,0 0,-1 0,1 0,-1 0,1 0,-1 0,1 0,-1 0,0-1,0 1,1 0,-1 0,0-1,0 1,0-1,1 1,-1 0,0-1,0 0,0 1,0-1,0 1,0-1,0 0,0 0,0 0,-1 0,21 4,0-1,0-2,0 0,0-1,0 0,0-2,0 0,0-1,3-2,46-5,26-5,-69 9,0 2,0 0,0 2,0 1,1 0,8 3,-30-2,-1 0,1 1,0-1,-1 1,1 0,-1 0,1 0,-1 0,1 0,-1 1,0 0,0 0,0 0,0 0,0 0,0 0,0 1,-1-1,1 1,-1 0,0 0,0 0,0 0,0 0,0 1,-1-1,1 0,-1 1,0-1,0 1,0 0,-1-1,1 1,-1-1,0 1,0 0,0-1,0 1,-1 0,0-1,1 1,-6 12,-1 0,0 0,-2-1,1 0,-2-1,0 0,0-1,-1 1,-1-2,0 0,-1 0,-10 6,5-1,-3 8,21-25,0-1,1 1,-1 0,0 0,1 0,-1 0,1 0,-1-1,0 1,1 0,-1 0,1 0,-1 0,0 0,1 0,-1 0,1 0,-1 1,0-1,1 0,-1 0,0 0,1 0,-1 0,0 1,1-1,-1 0,0 0,1 1,-1-1,0 0,1 0,-1 1,0-1,0 0,1 1,-1-1,0 0,0 1,0-1,0 1,1-1,-1 0,0 1,0-1,0 0,0 1,0-1,0 1,0-1,0 0,0 1,0-1,0 1,0-1,-1 0,1 1,0-1,0 1,0-1,0 0,-1 1,1-1,0 0,0 0,-1 1,20-8,0 0,0-1,-1-1,0 0,-1-2,0 0,0-1,-1-1,4-5,5-2,24-18,3 1,0 2,2 3,35-14,-21 19,-67 28,0 0,0 0,-1 0,1 0,0 0,-1 0,1 0,0 0,-1 0,1 0,-1 1,0-1,1 0,-1 0,0 0,0 0,0 1,0-1,0 0,0 0,0 1,0-1,0 0,0 0,-1 0,1 0,-1 1,1-1,-1 0,1 0,-1 0,1 0,-1 0,0 0,0 0,0 0,-61 96,50-83,1 0,1 1,1 1,0 0,1 0,0 0,1 1,1 0,0 4,5-18,-1 0,1 0,0 0,0 0,0 0,0 0,1 1,0-1,-1 0,1 0,0 1,0-1,1 0,-1 1,1-1,-1 0,1 0,0 0,0 1,1-1,-1 0,1-1,-1 1,1 0,0 0,0-1,0 1,0-1,1 1,-1-1,1 0,-1 0,1 0,1 1,18-3,0-3</inkml:trace>
  <inkml:trace contextRef="#ctx0" brushRef="#br0" timeOffset="-935.382">2851 697,'-36'15,"1"2,0 2,1 1,2 2,0 1,1 1,-12 14,17 1,25-38,1 0,-1 0,1-1,0 1,-1 0,1 0,0-1,0 1,-1 0,1 0,0 0,0-1,0 1,0 0,0 0,0 0,0-1,1 1,-1 0,0 0,0 0,1-1,-1 1,0 0,1-1,-1 1,1 0,-1 0,1-1,-1 1,1-1,-1 1,1-1,-1 1,1-1,0 1,-1-1,1 1,0-1,0 0,-1 1,1-1,0 0,0 0,0 1,-1-1,1 0,0 0,0 0,0 0,-1 0,2 0,7-1,1-1,0 0,-1 0,1-1,-1 0,0 0,0-1,0-1,0 1,-1-1,1-1,4-4,17-8,47-30,95-44,-168 89,0 1,0 0,0 0,1 1,-1-1,0 1,1 0,-1 0,1 0,0 1,-1 0,1-1,-1 2,1-1,0 0,-1 1,1 0,-1 0,1 1,-1-1,0 1,1 0,-1 0,0 0,0 0,-1 1,1 0,0 0,-1 0,0 0,1 0,-1 1,0 0,-1-1,1 1,-1 0,2 3,0 12,0-1,-2 1,0 0,-1 0,0 0,-2 0,0 0,-2 0,-3 16,3-12,-35 190,-8-2,-10-2,-9-2,61-195,-63 145,67-156,0 0,-1 0,1 0,0 0,0 0,-1 0,1 0,0 0,-1-1,1 1,-1 0,1 0,-1 0,1-1,-1 1,0 0,1-1,-1 1,0 0,0-1,1 1,-1-1,0 1,0-1,0 0,0 1,0-1,0 0,0 0,1 1,-1-1,0 0,0 0,0 0,0 0,0 0,0 0,0 0,0-1,0 1,0 0,0 0,0-1,1 1,-1-1,0 1,0-1,0 1,1-1,-1 1,0-1,0 0,1 1,-1-1,1 0,-1 0,1 1,-1-1,1 0,-1 0,1 0,-1 0,1 0,0 1,0-1,0 0,-1 0,1 0,0 0,-3-33,2 1,0 0,3 0,0 0,2 0,2 0,1 1,1-1,2 2,1-1,12-21,-7 15,1 1,2 1,2 1,1 1,2 1,1 0,1 2,14-11,-15 18</inkml:trace>
  <inkml:trace contextRef="#ctx0" brushRef="#br0" timeOffset="5017.856">3387 810,'34'0,"30"0,9 0,-3 0,-9 0,-10 0,-8 0,-8 0,-4 0,-3 0,-1 0,-1 0,-4 5,-2 1,1 0,2-1,-3 4,-6-1</inkml:trace>
  <inkml:trace contextRef="#ctx0" brushRef="#br0" timeOffset="9483.113">8552 273,'53'-7,"-1"-3,-1-2,1-2,-2-3,17-9,-47 18,0 0,-1-2,-1 0,0-2,0 0,-1-1,-1 0,0-1,0-1,-2-1,0 0,10-16,-24 32,1 1,-1-1,0 0,0 1,0-1,0 0,1 0,-1 1,0-1,0 0,1 1,-1-1,0 0,0 0,1 0,-1 1,0-1,1 0,-1 0,0 0,1 0,-1 0,0 1,1-1,-1 0,1 0,-1 0,0 0,1 0,-1 0,0 0,1 0,-1 0,0 0,1-1,-1 1,0 0,1 0,-1 0,0 0,1 0,-1-1,0 1,1 0,-1 0,0-1,1 1,-4 45,3-42,-30 295,-2 129,5-206,-9-1,-18 32,1-94,49-149,0-2,0 1,-1 0,0-1,0 0,-1 0,1 0,-2-1,1 0,-1 0,0 0,0-1,0 0,-1 0,0-1,0 0,-4 1,7-4,0 1,0-1,0 0,-1-1,1 0,0 1,0-1,-1-1,1 1,0-1,0 0,0 0,0-1,0 1,0-1,0 0,0-1,1 1,-1-1,1 0,-1 0,1 0,0-1,1 1,-1-1,0 0,1 0,-2-3,-3-4,1 0,1 0,0-1,0 0,1 0,0 0,1-1,1 1,0-1,1 0,0-1,-1-8,0-1,2 0,1 0,1 0,0 1,2-1,1 0,0 1,2 0,1 0,9-20,-5 19,2 0,1 1,1 0,0 2,2 0,1 0,0 2,1 0,1 1,0 1,1 1,11-5,16-7,2 3,0 1,2 3,0 2,55-11,-52 14,-31 9</inkml:trace>
  <inkml:trace contextRef="#ctx0" brushRef="#br0" timeOffset="9789.751">9624 669,'-11'12,"-31"32,1 2,3 1,2 2,2 2,-17 35,48-82,1-1,0 1,0 0,0-1,0 1,0 0,1 0,0 0,-1 0,2 0,-1 1,0-1,1 0,0 0,0 1,0-1,0 0,1 0,0 0,0 1,0-1,0 0,0 0,1 0,0-1,0 1,0 0,0-1,1 1,-1-1,1 1,0-1,0 0,0-1,0 1,1 0,3 1,3-2,1-1,0-1,0 0,0 0,0-1,0-1,0 1,-1-2,1 0,-1 0,1-1,-1 0,0 0,-1-1,1-1,-1 0,0 0,0-1,-1 0,0 0,0-1,-1 0,0 0,0-1,-1 0,0 0,0 0,-1-1,-1 0,1 0,-1-1,1 2,0 0,-1 0,0 0,0 0,-1-1,0 1,-1-1,0 0,0 0,-1 0,0 0,-1 0,0 0,-1 0,0 0,-1 0,0 1,0-1,-1 0,0 1,-1-1,0 1,0 0,-1 0,0 1,-5-7,-15 10,16 13</inkml:trace>
  <inkml:trace contextRef="#ctx0" brushRef="#br0" timeOffset="10037.082">9794 979,'1'1,"0"0,0-1,0 1,0-1,1 1,-1-1,0 1,1-1,-1 0,0 0,1 0,-1 0,0 0,0 0,1 0,-1 0,0 0,1 0,-1-1,0 1,1-1,-1 1,0-1,0 1,0-1,0 0,0 1,1-1,-1 0,0 0,-1 0,1 0,0 0,0 0,0 0,-1 0,1 0,0 0,-1-1,1 1,-1 0,1-1,13-65,-10 42,0 0,2-1,0 1,2 0,1 1,1 0,1 0,1 1,1 0,0 1,17-18,-3 27,-18 18</inkml:trace>
  <inkml:trace contextRef="#ctx0" brushRef="#br0" timeOffset="10404.043">10443 584,'-20'7,"0"1,0 0,1 2,1 1,-1 0,2 1,-2 2,12-9,0 1,1-1,0 1,0 0,0 1,1 0,0-1,1 2,-1-1,1 0,1 1,-1 0,1 0,1 0,-1 0,1 0,1 1,0-1,0 1,1-5,1 1,-1-1,1 0,0 0,1 1,-1-1,1 0,0 0,0-1,0 1,0 0,1 0,-1-1,1 0,0 1,0-1,0 0,1-1,-1 1,1 0,-1-1,1 0,0 0,0 0,0 0,108 26,-107-29,1 1,-1-1,1 0,-1 0,0 0,1-1,-1 0,0 0,0 0,0-1,0 1,0-1,-1 0,1-1,0 0,13-14</inkml:trace>
  <inkml:trace contextRef="#ctx0" brushRef="#br0" timeOffset="10801.186">10697 838,'11'3,"0"-1,0 0,0-1,0-1,0 0,0 0,0-1,-1 0,1-1,0 0,0-1,-1 0,1-1,-1 0,0-1,0 0,-1 0,1-1,-1 0,0-1,-1 0,0 0,0-1,0 0,-1 0,0-1,-1 0,0 0,0-1,4-9,-10 16,1 1,0-1,-1 0,1 1,-1-1,0 0,0 0,0 0,0 1,0-1,-1 0,1 0,-1 1,0-1,0 0,0 1,0-1,0 1,0-1,-1 1,1 0,-1 0,0-1,0 1,0 0,0 0,0 1,0-1,0 0,0 1,-1-1,1 1,-1 0,1 0,-1 0,1 0,-1 0,0 0,0 1,1-1,-1 1,0 0,0 0,1 0,-1 0,0 0,0 1,1-1,-1 1,0 0,1 0,-1 0,-1 0,-9 5,1 0,-1 1,1 0,0 0,1 2,-1-1,2 1,-1 1,2 0,-1 1,1 0,1 0,0 0,0 1,1 1,1-1,0 1,-1 4,3-7,0 0,1 0,0 1,0-1,2 1,-1 0,1-1,0 1,1 0,1 10,0-18,-1 0,1 1,-1-1,1 0,0 1,0-1,0 0,1 0,-1 0,1 0,0 0,0 0,0 0,0-1,0 1,1-1,-1 1,1-1,-1 0,1 0,0 0,0 0,0-1,0 1,0-1,0 1,1-1,-1 0,0-1,0 1,1 0,-1-1,1 0,-1 0,2 0,79-15,-59 9</inkml:trace>
  <inkml:trace contextRef="#ctx0" brushRef="#br0" timeOffset="11132.94">11487 612,'-12'11,"-1"0,1 1,1 0,0 1,0 1,2-1,0 1,0 1,0 1,7-10,-1 0,1 0,0 0,0 1,0-1,1 1,0-1,0 1,1-1,0 1,0-1,0 1,1-1,0 1,1-1,-1 1,1-1,0 0,1 0,-1 0,1 0,0 0,1 0,1 1,-3-5,0 0,0 0,0 0,0 0,0 1,-1-1,1 0,-1 1,0 0,0-1,1 1,-2-1,1 1,0 0,0 0,-1-1,0 1,1 0,-1 0,0 0,-1 0,1-1,0 1,-1 0,0 0,1 0,-1-1,0 1,0 0,-1-1,1 1,0-1,-1 0,0 1,1-1,-1 0,0 0,0 0,-1 1,-6 2,1 0,-1 0,0-1,0 0,-1-1,1 0,-1 0,0-1,0 0,0-1,0 0,0-1,0 0,0 0,0-1,0-1,0 1,0-2,-9-3</inkml:trace>
  <inkml:trace contextRef="#ctx0" brushRef="#br0" timeOffset="20336.127">565 2362,'-16'61,"-1"0,3 0,2 2,3-1,1 31,8-82,-1 1,2-1,-1 0,2 0,-1 1,1-1,1 0,0 0,1-1,0 1,2 2,-6-13,0 1,1-1,-1 1,0-1,1 1,-1-1,1 1,-1-1,1 1,-1-1,1 1,-1-1,1 0,-1 1,1-1,-1 0,1 0,0 1,-1-1,1 0,-1 0,1 0,0 0,-1 0,1 0,0 0,-1 0,1 0,0 0,-1 0,1 0,0 0,-1 0,1-1,-1 1,1 0,0 0,-1-1,1 1,-1 0,1-1,-1 1,1-1,-1 1,1-1,-1 1,0-1,1 1,-1-1,0 1,1-1,-1 1,0-1,0 0,1 1,-1-1,0 0,0 1,0-1,0 1,0-1,0 0,0 1,0-1,0 0,0 0,13-49,-12 48,18-111,6 0,18-45,-32 125,1 0,2 0,1 1,2 1,1 1,1 0,2 1,0 2,2 0,5-3,-27 28,1 0,-1 0,1 0,0 0,-1 0,1 0,0 0,0 1,0-1,0 1,0-1,1 1,-1 0,0 0,1 0,-1 0,0 0,1 0,-1 1,1-1,0 1,-1 0,1 0,-1 0,1 0,-1 0,1 0,-1 1,1-1,-1 1,1 0,-1 0,1 0,-1 0,0 0,1 0,-1 1,0-1,0 1,0-1,0 1,0 0,1 1,24 69,-19-52</inkml:trace>
  <inkml:trace contextRef="#ctx0" brushRef="#br0" timeOffset="20638.814">1214 2588,'26'-32,"-3"0,0-1,-2-2,-2 0,-1-1,0-5,-7-45,-11 84,0 0,-1 1,1-1,-1 0,1 0,-1 1,0-1,0 0,0 1,0-1,0 1,0-1,0 1,0 0,0-1,-1 1,1 0,-1 0,1 0,-1 0,1 0,-1 0,1 0,-1 0,0 1,1-1,-1 1,0-1,0 1,0 0,1 0,-1 0,0 0,0 0,0 0,1 0,-1 0,0 1,0-1,1 1,-1-1,0 1,0 0,0 0,-9 5,1 0,0 0,0 1,1 1,-1 0,2 0,-1 1,1 0,0 0,1 1,0 0,1 0,0 0,1 1,0 0,0 0,1 1,1-1,0 1,0 0,1 0,1 0,0 0,0 0,2 10,-1-14,0 1,0 0,1 0,0 0,1-1,0 1,1-1,-1 1,1-1,1 0,0 0,0 0,1-1,-1 1,2-1,-1 0,1 0,0-1,0 0,1 0,0 0,0-1,0 0,1 0,-1-1,1 0,0-1,5 2,-2 0,1-1,0 0,0-1,0-1,0 0,0-1,1 0,-1 0,0-1,1-1,-1 0,0-1,0-1,10-2,10-4,-4 0</inkml:trace>
  <inkml:trace contextRef="#ctx0" brushRef="#br0" timeOffset="21269.854">2033 2277,'-38'15,"1"0,0 3,2 1,0 2,1 1,-26 23,2 28,57-71,0 0,0 0,0 0,0 0,0 0,0 0,1 0,-1 0,1 0,0 0,-1 1,1-1,0 0,0 0,0 0,1 1,-1-1,1 0,-1 0,1 0,-1 0,1 0,0 0,0 0,0 0,0 0,1 0,-1-1,0 1,1 0,-1-1,1 1,0-1,-1 1,1-1,0 0,0 0,0 0,0 0,1 0,7 1,0-1,0-1,0 0,0 0,0-1,0 0,0-1,-1 0,1-1,0 0,-1 0,0-1,1 0,-2-1,1 0,0 0,-1-1,0 0,0 0,1-4,-8 10,180-149,-180 148,0 1,-1-1,1 0,0 0,0 1,-1-1,1 1,0-1,0 1,0-1,0 1,0-1,0 1,0 0,0-1,0 1,0 0,0 0,0 0,0 0,0 0,0 0,0 0,0 0,0 0,0 0,0 1,-1-1,1 0,0 1,0-1,0 1,0-1,0 1,0-1,0 1,-1-1,1 1,0 0,-1 0,1-1,0 1,-1 0,1 0,3 47,-78 265,53-228,3 1,5 1,-3 81,16-133,-4-14,2 0,1 0,0 0,2 0,0 0,1 0,1 0,2 0,0-1,0 1,2-1,1 0,0-1,2 0,0-1,1 0,1 0,2 1,-14-18,0 0,1 0,-1 0,0 0,1-1,-1 1,1 0,-1 0,1-1,-1 1,1 0,0-1,-1 1,1 0,0-1,-1 1,1-1,0 1,0-1,0 0,-1 1,1-1,0 0,0 0,0 1,0-1,0 0,0 0,0 0,-1 0,1 0,0 0,0 0,0 0,0-1,0 1,0 0,0 0,-1-1,1 1,0-1,0 1,0-1,-1 1,1-1,0 1,-1-1,1 1,0-1,-1 0,1 0,-1 1,1-1,-1 0,1 0,-1 1,0-1,1 0,-1 0,0 0,0 0,1 0,-5-21,0 0,-2 0,0 0,-1 1,-1 0,-1 1,-1 0,-1 0,-1 1,0 0,-14-14,10 9,-3-5,-16-26,-3 2,-2 1,-39-39,77 90,0 0,0-1,1 1,-1 0,1-1,-1 1,1-1,0 0,-1 1,1-1,0 0,0 0,0 0,0 0,1 0,-1 0,0 0,1 0,-1 0,1 0,0 0,0 0,0 0,0 0,0 0,0 0,1 0,-1-1,1 1,-1 0,1 0,0 0,-1 1,1-1,0 0,1 0,-1 0,0 1,0-1,1 0,-1 1,1-1,-1 1,1 0,0 0,-1-1,1 1,0 0,0 0,2 0,220-77,-196 68</inkml:trace>
  <inkml:trace contextRef="#ctx0" brushRef="#br0" timeOffset="21541.024">2540 2390,'-1'14,"0"-1,1 1,0-1,1 0,0 1,2-1,-1 0,1 0,1 0,1 0,-1-1,2 0,0 0,0 0,1-1,1 1,0-2,0 1,1-1,0 0,1-1,2 1,-7-8,0 0,1 0,-1-1,1 1,-1-1,1 0,0-1,-1 0,1 0,0 0,-1 0,1-1,-1 0,1 0,-1 0,1-1,-1 0,1 0,-1 0,0-1,0 0,-1 0,1 0,0 0,-1-1,0 0,3-3,9-9,0-1,-1 0,-1-1,-1 0,-1-1,3-7,-5 10,-1-1,-1 1,0-2,-2 1,1-1,-2 0,-1 0,0 0,-1-1,-1-7,-1 2</inkml:trace>
  <inkml:trace contextRef="#ctx0" brushRef="#br0" timeOffset="21803.229">3274 2588,'5'19,"2"2,-1-3</inkml:trace>
  <inkml:trace contextRef="#ctx0" brushRef="#br0" timeOffset="22038.09">3303 1995,'0'0</inkml:trace>
  <inkml:trace contextRef="#ctx0" brushRef="#br0" timeOffset="22207.282">3613 2672,'10'-48,"3"-20,-1-4,2 5,0 10,1 10,3 12,4 8,2 4,3 5,0 2,2 2,0 5,-1 3,1 8,-5 3</inkml:trace>
  <inkml:trace contextRef="#ctx0" brushRef="#br0" timeOffset="22437.566">4065 2504,'45'-21,"-1"-2,-1-2,-1-1,-1-2,-1-3,4-6,-35 31,-1-1,0 0,0-1,-1 0,0 0,0 0,-1-1,0 0,-1 0,0 0,0-1,-1 0,0 0,-1 0,0 0,-1-1,0 1,1-10,-4 17,0 0,1 1,-1-1,0 1,-1-1,1 1,0-1,-1 1,1 0,-1-1,0 1,0 0,1 0,-2 0,1 0,0 1,0-1,0 1,-1-1,1 1,-1 0,1 0,-1 0,0 0,1 0,-1 0,0 1,1 0,-1-1,0 1,0 0,1 0,-1 0,0 1,0-1,1 1,-1 0,0-1,1 1,-1 0,0 0,1 1,0-1,-1 1,1-1,0 1,0 0,0-1,0 1,0 0,0 0,-1 2,-13 7,1 1,0 1,0 0,1 1,1 1,0 0,1 1,1 0,0 1,1 0,1 1,1 0,1 0,0 1,1 0,1 0,1 0,0 0,2 1,0 0,2 0,0-1,1 1,0 0,2 1,2-11,0 1,0-1,1 0,0-1,1 0,0 1,1-2,-1 1,2-1,-1-1,1 1,0-2,1 1,-1-1,2 0,-1-1,0-1,1 1,0-1,0-1,0 0,0-1,0 0,1-1,-1 0,1-1,4 0,13 0,-5-3</inkml:trace>
  <inkml:trace contextRef="#ctx0" brushRef="#br0" timeOffset="23388.061">6153 2164,'-29'11,"1"1,0 0,0 3,2 0,0 2,1 0,0 2,1 1,2 0,0 2,1 1,1 1,16-20,0 0,0 0,1 0,-1 1,1 0,0-1,1 1,-1 0,1 1,0-1,0 0,1 0,-1 1,1-1,1 1,-1-1,1 1,0 0,0-1,0 1,1-1,0 1,0-1,0 1,1-1,-1 1,2-1,-1 0,0 0,1 0,0 0,0-1,0 1,1-1,2 3,8 0,0 1,0-2,0 0,1-1,0 0,0-2,1 1,-1-2,1 0,-1-1,1 0,0-1,-1-1,1-1,9-2,187-41,-126 21,-44 14</inkml:trace>
  <inkml:trace contextRef="#ctx0" brushRef="#br0" timeOffset="23640.928">6859 2249,'-35'30,"1"3,2 1,1 1,2 1,2 2,1 1,-7 16,31-52,-1-1,1 1,0 1,0-1,0 0,0 0,1 1,-1-1,1 1,0-1,0 1,0 0,0-1,1 1,-1 0,1 0,0 0,0-1,1 1,-1 0,1 0,0-1,0 1,0-1,0 1,1 0,-1-1,1 0,0 1,0-1,0 0,0 0,1 0,-1 0,1-1,3 3,7-3,0-1,0-1,0 0,0-1,0 0,0-1,0 0,0-1,-1 0,1-2,-1 1,0-1,0-1,0 0,-1-1,0 0,0 0,-1-1,3-4,-1 4,1 1,0-1,-1 0,0-1,0 0,-1-1,0-1,-1 1,0-2,-1 1,0-2,0 1,-2-1,0 0,0 0,-1-1,-1 0,0 0,-1-1,0 1,0-13,-4 21,-1 0,-1 0,1 1,-1-1,0 1,-1-1,1 1,-1 0,0 0,0 0,-1 0,0 0,1 1,-1 0,-1-1,1 2,-1-1,1 0,-1 1,0 0,0 0,-1 0,1 1,-1 0,1 0,-1 0,1 1,-1 0,0 0,0 0,0 1,0-1,0 2,1-1,-1 0,0 1,0 0,-1 1,-19 4</inkml:trace>
  <inkml:trace contextRef="#ctx0" brushRef="#br0" timeOffset="24076.724">7170 2644,'212'-347,"-109"213,-103 133,1 0,-1 0,0 0,1 0,-1 1,1-1,-1 0,1 0,-1 1,1-1,-1 0,1 1,0-1,-1 0,1 1,0-1,-1 1,1-1,0 1,0 0,0-1,0 1,-1 0,1-1,0 1,0 0,0 0,0 0,0 0,0 0,0 0,-1 0,1 0,0 0,0 0,0 1,0-1,0 0,0 1,-1-1,1 0,0 1,0-1,-1 1,1-1,0 1,0 0,-1-1,1 1,-1 0,1-1,-1 1,1 0,-1 0,1-1,-1 2,-15 170,13-167,1 1,0 0,0 0,1 0,-1 0,1 0,0 0,1-1,0 1,0 0,0 0,0 0,1-1,0 1,0 0,1-1,-1 0,1 0,0 0,1 0,-1 0,1 0,0-1,0 0,1 0,-1 0,1 0,0-1,0 0,0 0,0 0,0 0,1-1,-1 0,1 0,0 0,-1-1,4 0,-1-1,-1 0,1-1,0 0,-1-1,0 0,1 0,-1-1,0 1,0-2,0 1,-1-1,1 0,-1 0,0-1,0 0,0 0,-1 0,1 0,-1-1,0-1,75-134,-71 124,1 2</inkml:trace>
  <inkml:trace contextRef="#ctx0" brushRef="#br0" timeOffset="24407.483">8242 1459,'-10'67,"-3"32,1 13,-3-2,2-11,3-12,3-12,2-9,3-5,2-9,0-9,0-6,6-5,0-3,1-2,3 0,5-6,-1-5</inkml:trace>
  <inkml:trace contextRef="#ctx0" brushRef="#br0" timeOffset="24655.221">7959 2080,'43'0,"34"5,8 1,-5 0,-12 4,-12 0,-16-2</inkml:trace>
  <inkml:trace contextRef="#ctx0" brushRef="#br0" timeOffset="24954.823">8835 2080,'-31'7,"1"1,0 1,0 2,1 1,1 1,0 2,1 0,1 2,0 1,-20 19,43-35,0 0,0 0,0 1,0-1,1 1,-1-1,1 1,0 0,-1 0,1 0,1 0,-1 1,0-1,1 0,0 1,0-1,0 1,0 0,0-1,1 1,-1 0,1-1,0 1,0 0,1-1,-1 1,1 0,0-1,0 1,0-1,0 1,0-1,1 0,0 1,0-1,0 0,0 0,0 0,0 0,1-1,-1 1,1-1,0 1,0-1,10 1,0 0,0-2,1 1,-1-2,0 1,1-2,-1 0,0-1,0 0,0-1,0 0,0-1,0 0,-1-1,0-1,0 0,0-1,-1 0,0 0,0-1,5-6,135-128,-151 141,0 0,1 0,-1 0,0 1,1-1,-1 0,1 0,-1 0,1 1,0-1,-1 0,1 0,0 1,-1-1,1 1,0-1,0 1,-1-1,1 1,0-1,0 1,0 0,0-1,0 1,0 0,0 0,0-1,0 1,0 0,-1 0,1 0,0 0,0 1,0-1,0 0,0 0,0 1,0-1,0 0,0 1,0-1,-1 1,1-1,0 1,0-1,-1 1,1-1,0 1,-1 0,1 0,0-1,-1 1,1 0,-1 0,1 0,-1-1,0 1,1 0,-1 0,8 73,-9-67,1 0,0 1,0-1,1 0,0 0,0 0,0 0,1 0,0 0,1 0,0-1,0 1,0-1,0 0,1 1,5 4,61 34,-46-37</inkml:trace>
  <inkml:trace contextRef="#ctx0" brushRef="#br0" timeOffset="25270.758">9766 1910,'-38'29,"-1"-2,1 1,2 3,1 1,1 1,-26 35,57-65,0 1,0 0,1 0,-1 0,1 0,0 0,0 1,0-1,1 0,-1 1,1 0,0-1,1 1,-1 0,1-1,0 1,0 0,0-1,1 1,0 0,-1-1,2 1,-1-1,0 1,1-1,0 0,0 1,0-1,1 0,0 0,-1 0,1-1,0 1,1-1,-1 0,1 0,-1 0,1 0,0 0,0-1,1 1,9 4,-1-1,1-1,0 0,0 0,1-2,-1 0,1 0,0-2,0 1,-1-2,1 0,0-1,0 0,0-2,-1 1,1-2,-1 0,0 0,0-2,0 0,-1 0,1-1,-2-1,1 0,-1 0,0-2,1-2,66-76,-61 64</inkml:trace>
  <inkml:trace contextRef="#ctx0" brushRef="#br0" timeOffset="25488.426">10387 1544,'-42'103,"4"2,5 1,5 3,18-73,2 0,1 0,2 0,1 1,2 0,2 0,1 0,2-1,1 3,0-27,0-1,1 0,0 0,0 0,1 0,1-1,-1 0,2 0,-1-1,2 0,-1 0,1-1,0 0,3 1,3 3</inkml:trace>
  <inkml:trace contextRef="#ctx0" brushRef="#br0" timeOffset="25744.076">9963 1967,'39'0,"40"0,18 0,-4 0,-7 0,-10 0,-12 0,-7 0,-10 5,-7 1,-10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4.711"/>
    </inkml:context>
    <inkml:brush xml:id="br0">
      <inkml:brushProperty name="width" value="0.1" units="cm"/>
      <inkml:brushProperty name="height" value="0.1" units="cm"/>
      <inkml:brushProperty name="ignorePressure" value="1"/>
    </inkml:brush>
  </inkml:definitions>
  <inkml:trace contextRef="#ctx0" brushRef="#br0">959 733,'-254'220,"186"-144,82-77,163-149,-134 113,-22 17,0 2,2 0,0 1,1 2,0 0,16-6,-38 20,0 0,0 0,0 0,0 0,0 0,1 0,-1 0,0 1,0-1,1 1,-1 0,0-1,0 1,1 0,-1 0,0 1,0-1,1 0,-1 1,0-1,0 1,1 0,-1 0,0 0,0 0,0 0,0 0,0 1,-1-1,1 0,0 1,-1 0,1-1,-1 1,1 0,-1 0,0 0,1 1,0 7,0 1,-1 0,0 0,0 1,-2-1,1 0,-1 0,-1 0,0 0,0-1,-1 1,0-5,0 1,1-1,0 1,0-1,1 1,0 0,0 0,1-1,-1 1,1 0,1 0,0 0,0-1,0 1,0 0,1-1,0 1,1-1,-1 0,1 1,1-1,-1-1,1 1,0 0,0-1,1 0,-1 0,5 3,-5-5,0-1,1 0,-1 0,1 0,-1-1,1 0,0 0,0 0,-1 0,1-1,0 0,0 0,0 0,0 0,-1-1,1 0,0 0,0 0,-1 0,1-1,-1 0,1 0,-1 0,0-1,0 1,0-1,0 0,0 0,92-103,-85 89,0-1,-2 0,0 0,-1-1,0 0,-2 0,0-1,-2 0,0 0,-1 0,-1-3,-4 0,-4 5</inkml:trace>
  <inkml:trace contextRef="#ctx0" brushRef="#br0" timeOffset="281.753">1890 678,'-26'20,"0"1,1 1,1 1,2 2,0 0,2 1,0 1,2 1,0 2,16-28,0 0,0 1,1-1,-1 0,0 1,1-1,0 1,-1-1,1 1,0 0,0-1,0 1,1 0,-1 0,1 0,-1-1,1 1,0 0,0 0,0 0,1 0,-1 0,1-1,0 1,-1 0,1 0,0-1,1 1,-1 0,0-1,1 1,-1-1,1 0,0 0,0 1,0-1,0 0,0 0,0-1,1 1,-1 0,0-1,1 1,0-1,-1 0,1 0,0 0,-1 0,1-1,1 1,0-1,1 0,0-1,0 1,-1-1,1 0,0-1,-1 1,1-1,-1 0,0 0,1 0,-1 0,0-1,0 0,-1 1,1-2,0 1,-1 0,0-1,0 1,0-1,0 0,-1 0,1 0,-1-1,0 1,3-8,1 0,-2 0,0 0,0-1,-1 0,-1 1,0-1,-1 0,0-1,0-1,-1 0,-1 0,0 0,-1 0,0 0,-2 0,1 0,-2 1,0-1,-4-7,-3-2</inkml:trace>
  <inkml:trace contextRef="#ctx0" brushRef="#br0" timeOffset="583.415">2370 0,'-21'106,"5"1,4 0,4 1,8 98,39 9,-37-181,-4-28</inkml:trace>
  <inkml:trace contextRef="#ctx0" brushRef="#br0" timeOffset="764.682">2003 423,'44'-15,"42"-9,17 0,0 3,-8 6,-10 10,-10 6,-8 7,-7 3,-7 4,-9-1,-12-2</inkml:trace>
  <inkml:trace contextRef="#ctx0" brushRef="#br0" timeOffset="1045.346">0 1242,'58'9,"95"-1,51-2,24-7,7-3,-3-2,-7-3,-9-1,-11 1,-13 2,-10-2,-11 0,-16 2,-25 2,-35 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00.889"/>
    </inkml:context>
    <inkml:brush xml:id="br0">
      <inkml:brushProperty name="width" value="0.1" units="cm"/>
      <inkml:brushProperty name="height" value="0.1" units="cm"/>
      <inkml:brushProperty name="ignorePressure" value="1"/>
    </inkml:brush>
  </inkml:definitions>
  <inkml:trace contextRef="#ctx0" brushRef="#br0">289 621,'-23'12,"-1"0,2 1,0 1,0 2,2 0,0 1,0 1,2 1,0 0,2 1,0 1,1 1,0 2,13-21,0 0,0 0,0 0,1 0,-1 0,1 0,0 0,0 0,0 1,0-1,0 0,1 1,0-1,0 1,0-1,0 0,0 1,0-1,1 1,0-1,0 0,0 0,0 1,0-1,1 0,-1 0,1 0,0 0,0 0,0-1,0 1,0-1,1 1,-1-1,1 0,-1 0,1 0,0 0,0 0,0 0,0-1,0 0,1 0,-1 0,1 1,10-1,0 1,0-2,-1 0,1-1,0 0,0-1,-1 0,1-1,-1-1,0 0,0-1,0 0,-1-1,1 0,-2-1,1-1,-1 0,7-6,21-19,-1-2,-3-1,0-2,10-18,-16 24,-2 0,-2-2,0-1,-3 0,-1-2,-1-1,-2 0,-2-1,-2-1,-1 0,-2-1,-2 0,-2-1,-2 0,0-23,-4 61,-1 1,0 0,0-1,0 1,-1 0,1-1,-1 1,0 0,0-1,0 1,0 0,0 0,-1 0,1 0,-1 0,0 0,0 1,0-1,0 1,-1-1,1 1,-1 0,1 0,-1 0,0 0,0 0,0 0,0 1,0 0,0-1,0 1,0 0,0 1,-1-1,1 0,0 1,-1 0,1 0,0 0,-1 0,1 0,0 1,-1 0,1-1,0 1,0 0,0 1,0-1,-1 1,-8 7,0 0,1 1,1 1,0 0,0 0,1 1,0 0,1 0,1 1,0 0,0 1,1 0,1 0,1 0,-2 8,0-6,-9 26,2 1,2 0,1 1,3 0,1 0,2 1,3 0,2 28,1-54,0-1,2 1,0-1,1 0,0 0,2 0,0-1,1 0,1-1,0 1,1-2,1 1,0-1,1-1,14 12,-20-21,0 0,0 0,1 0,0-1,0 0,0-1,1 1,-1-1,1-1,-1 0,1 0,0 0,0-1,0 0,0 0,0-1,0 0,0-1,0 0,0 0,0-1,0 0,0 0,-1 0,1-1,-1-1,0 1,0-1,0 0,0-1,-1 1,1-1,-1-1,1-1,33-29,-26 19</inkml:trace>
  <inkml:trace contextRef="#ctx0" brushRef="#br0" timeOffset="2903.327">1474 706,'1'-2,"0"1,-1-1,0 1,1 0,-1-1,0 1,0-1,1 1,-1-1,0 1,0-1,-1 1,1-1,0 1,0 0,-1-1,1 1,-1-1,1 1,-1 0,0-1,0 1,1 0,-1 0,0 0,0 0,0-1,0 1,0 0,0 1,-1-1,1 0,0 0,0 0,-1 1,1-1,0 1,-1-1,1 1,-1-1,1 1,0 0,-1 0,1 0,-1 0,1 0,-1 0,1 0,-1 0,1 0,-1 1,1-1,0 1,-1-1,1 1,0-1,-1 1,1 0,0 0,0-1,0 1,-1 0,-19 9,0 1,1 0,0 2,1 0,1 1,0 1,1 0,0 2,1 0,1 1,1 0,0 1,2 0,-10 20,20-36,0 0,-1 1,2-1,-1 1,0 0,1-1,0 1,-1 0,2 0,-1 0,0 0,1 0,-1 0,1 0,1 0,-1 0,0-1,1 1,0 0,0 0,0 0,0 0,0-1,1 1,0 0,0-1,0 1,0-1,0 0,1 0,0 0,-1 0,1 0,0-1,0 1,1-1,-1 0,0 0,1 0,1 1,2 0,0-1,0 1,0-1,1-1,-1 1,0-1,1-1,-1 1,1-1,-1 0,1-1,-1 0,0 0,1-1,-1 0,0 0,0 0,0-1,0 0,0-1,-1 0,1 0,1-1,12-9,-2-1,1-1,-2 0,0-1,-1-1,11-15,33-88,-58 116,-1 1,0-1,0 0,0 1,-1-1,1 0,-1 1,0-1,0 0,-1 0,0 1,0-1,0 0,0 1,0-1,-1 1,0-1,0 1,0 0,-1 0,1 0,-1 0,0 0,0 1,-1-1,-2-2,-13-6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19.913"/>
    </inkml:context>
    <inkml:brush xml:id="br0">
      <inkml:brushProperty name="width" value="0.1" units="cm"/>
      <inkml:brushProperty name="height" value="0.1" units="cm"/>
      <inkml:brushProperty name="ignorePressure" value="1"/>
    </inkml:brush>
  </inkml:definitions>
  <inkml:trace contextRef="#ctx0" brushRef="#br0">1 2,'61'-1,"167"13,-139-2,0-4,1-4,0-3,80-13,98-1,192 16,-293 13,-1 8,38 14,-26-5,105 7,163-9,124-47,10 7,-201 10,103-26,359 27,-234 28,-593-28,696-12,368-6,-722 20,277 14,-71-4,-538-12</inkml:trace>
  <inkml:trace contextRef="#ctx0" brushRef="#br0" timeOffset="2164.603">4177 425,'-18'-12,"-1"1,0 1,0 0,-1 2,0 0,0 1,-1 1,0 1,0 1,0 1,-1 0,-20 2,-73 6,2 5,-1 6,2 4,-32 13,-40 6,-358 78,538-116,3-1,1-1,-1 1,1 0,-1 0,0-1,1 1,-1 0,0 0,1 0,-1 0,0 0,1 0,-1 0,0 0,1 0,-1 0,0 0,1 1,-1-1,0 0,1 0,-1 1,1-1,-1 0,0 1,1-1,-1 0,1 1,-1-1,1 1,0-1,-1 1,1-1,-1 1,1 0,0-1,-1 1,1-1,0 1,0 0,-1-1,1 1,0 0,0-1,0 1,0 0,0-1,0 1,0 0,0-1,0 1,0 0,0-1,1 1,-1-1,0 1,0 0,1 0,21 8,0 0,1-1,0-1,1-2,-1 0,1-1,23 0,50 10,35 13,-131-26,0-1,0 1,-1 0,1 0,0 0,-1 0,1 0,0 0,-1 0,0 1,1-1,-1 0,1 0,-1 0,0 0,0 0,0 1,0-1,0 0,0 0,0 0,0 1,0-1,-1 0,1 0,0 0,-1 0,1 0,-1 0,1 0,-1 0,0 0,1 0,-1 0,0 0,0 0,1 0,-1 0,0 0,0-1,0 1,0 0,0-1,0 1,0-1,0 1,-1-1,1 0,0 1,0-1,0 0,0 0,-1 0,-1 3,-296 182,185-109,-102 88,102-61,113-102,0 0,1 0,-1 0,1 0,-1 0,1 1,-1-1,1 0,-1 0,1 1,0-1,0 0,0 0,0 1,0-1,0 0,0 0,0 1,0-1,0 0,1 0,-1 0,0 1,1-1,-1 0,1 0,0 0,-1 0,1 0,0 0,0 0,-1 0,1 0,0 0,0 0,0 0,0-1,0 1,0 0,1-1,-1 1,0-1,0 1,0-1,1 0,-1 1,0-1,0 0,1 0,-1 0,1 0,68 12,-26-16,0-1,0-3,0-1,-1-2,25-11,-27 9,361-103,-311 98,-73 12</inkml:trace>
  <inkml:trace contextRef="#ctx0" brushRef="#br0" timeOffset="2736.03">3415 1441,'625'-525,"-178"125,-360 331,-85 70,-1-1,0 0,0 1,1-1,-1 1,0-1,0 1,0-1,0 1,0 0,0 0,0-1,0 1,0 0,0 0,0 0,0 0,-1 0,1 0,0 1,-1-1,1 0,-1 0,1 0,-1 1,1-1,-1 0,0 0,0 1,0-1,0 0,0 1,0-1,0 0,0 0,0 1,0-1,-1 0,1 0,-1 1,1-1,-1 0,1 0,-1 0,0 0,1 1,-1-1,0 0,0-1,-1 2,2 0,-63 296,63-258,2-1,1 1,2-1,2 0,2 0,1 0,2 0,4 20,26 95,-42-155,-1 1,1 0,-1-1,0 1,1 0,-1 0,1-1,-1 1,0 0,1 0,-1 0,0 0,1 0,-1 0,0 0,1 0,-1 0,0 0,1 0,-1 0,0 1,1-1,-1 0,1 0,-1 1,0-1,1 0,-1 1,1-1,-1 1,1-1,-1 1,1-1,-1 1,1-1,0 1,-1-1,1 1,0-1,-1 1,1-1,0 1,0 0,0-1,-1 1,1 0,0-1,0 1,0 0,0-1,0 1,0 0,0-1,0 1,1 0,-1-1,0 1,0 0,0-1,1 1,-1-1,0 1,1-1,-1 1,0 0,1-1,-1 1,1-1,-1 0,1 1,-44-29,-137-134,-149-135,305 278</inkml:trace>
  <inkml:trace contextRef="#ctx0" brushRef="#br0" timeOffset="3349.153">5024 736,'9'79,"-2"1,-4 0,-4 0,-3 0,-3 0,-4-1,-7 18,-7-38,3-81,17 4,1-1,1 0,1 0,0 0,1 0,1 0,1-1,1 1,0 0,2 0,3-11,6-16,2 0,2 1,2 1,1 1,3 1,2 0,1 2,2 1,2 1,1 2,2 1,1 1,2 2,1 2,1 1,14-5,-49 31,6-4,0 0,0 0,0 1,1 0,-1 0,2 1,-1 1,0 0,1 0,0 1,0 0,0 1,0 0,0 1,0 0,0 1,1 0,-1 1,7 1,-15 0,1 0,0 0,-1 1,0-1,0 1,0 0,0 0,0 0,0 0,-1 0,1 1,-1-1,0 1,0-1,0 1,-1 0,1 0,-1 0,0 0,0 0,0 0,-1 0,1 0,-1 0,0 1,0-1,-1 0,1 0,-1 0,-1 3,-1 7,0-1,-1 0,-1 0,0 0,-1-1,0 1,-1-1,-7 9,-7 4,-2-1,0-1,-2-1,0-2,-1 0,-1-1,-1-2,-1-1,0-1,-1-2,-15 5,39-16,4-1,0-1,0 1,0 0,-1-1,1 1,0 0,0 0,0 1,0-1,1 0,-1 1,0-1,0 1,1-1,-1 1,1 0,-1 0,1-1,0 1,0 0,0 0,0 0,0 1,0-1,1 0,-1 0,1 0,-1 1,1-1,0 0,0 0,0 1,0-1,0 0,0 0,1 1,-1-1,1 0,0 0,-1 0,1 0,0 1,0-1,1 0,-1-1,0 2,11 16,0-1,2 0,0-1,0 0,2-1,0-1,1-1,1 1,16 15,126 94,-67-78,-75-45</inkml:trace>
  <inkml:trace contextRef="#ctx0" brushRef="#br0" timeOffset="3600.785">6464 594,'0'43,"0"39,0 14,0 1,0-11,0-11,0-14,0-11,0-11,0-6,0-4,4-3,3 0,-1-5</inkml:trace>
  <inkml:trace contextRef="#ctx0" brushRef="#br0" timeOffset="3783.911">5927 622,'77'-14,"39"-5,15 1,-1 3,-7 10,-12 4,-9 4,-8 5,-5 2,-13-2,-10-1,-17-2</inkml:trace>
  <inkml:trace contextRef="#ctx0" brushRef="#br0" timeOffset="4114.689">7507 453,'-10'43,"-7"48,-2 18,4 0,-2-9,3-16,3-13,0-14,0-12,3-9,3-5,2-4,1-1,7-5,1-7</inkml:trace>
  <inkml:trace contextRef="#ctx0" brushRef="#br0" timeOffset="4402.809">8043 283,'18'469,"-6"-64,-13-317,1-82,1 1,-2 0,1-1,-1 1,0-1,0 0,-1 1,0-1,0 0,0 0,-1 0,0 0,-2 3,-7 4</inkml:trace>
  <inkml:trace contextRef="#ctx0" brushRef="#br0" timeOffset="4734.957">7479 905,'48'-9,"45"-4,20 1,2 2,-10 3,-14 2,-11 3,-16 6,-8 2,-10 0,-7 0,-6 3,-3 0,-7-2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4:25.730"/>
    </inkml:context>
    <inkml:brush xml:id="br0">
      <inkml:brushProperty name="width" value="0.1" units="cm"/>
      <inkml:brushProperty name="height" value="0.1" units="cm"/>
      <inkml:brushProperty name="ignorePressure" value="1"/>
    </inkml:brush>
  </inkml:definitions>
  <inkml:trace contextRef="#ctx0" brushRef="#br0">648 1299,'-28'7,"1"1,1 1,-1 2,2 1,-1 0,2 2,0 1,0 1,2 1,-2 3,-8 5,1 1,1 2,2 1,0 1,2 2,2 0,1 2,1 0,2 1,1 2,2 0,2 0,1 2,-6 30,15-53,0 0,2 0,0 1,0-1,2 1,0-1,0 1,2-1,0 1,1 0,1-1,0 0,1 0,1 0,1 0,0-1,1 1,0-2,1 1,1-1,0 0,1-1,1 0,7 7,4-4,1-2,1 0,0-1,1-1,0-2,1 0,0-2,1-1,-1-1,1-1,0-1,1-2,-1 0,1-2,-1-1,0-2,0 0,0-2,0-1,0-1,22-9,28-11,-1-4,-1-2,-2-4,-2-3,-2-4,55-44,-89 64,-2-2,0-1,-2-2,-1 0,-2-3,-1 0,-1-1,-2-2,-1 0,-2-2,-1 0,-3-2,0 0,1-13,-14 37,-1 0,-1-1,-1 1,0-1,-1 0,0 1,-1-1,-1 1,-1-1,0 1,-1 0,0 0,-2 0,1 1,-2-1,0 1,0 1,-2 0,0 0,0 0,-1 1,0 1,-1-1,-1 2,1 0,-2 0,1 1,-1 0,-1 1,-3-1,-17-4,0 0,-1 3,0 1,0 1,-1 2,0 1,0 2,-1 2,1 1,0 2,0 2,-36 7,-13 1</inkml:trace>
  <inkml:trace contextRef="#ctx0" brushRef="#br0" timeOffset="1798.481">1099 1270,'-815'622,"767"-580,66-36,154-75,-142 54,553-303,-405 217,162-84,-306 171,-34 14,0 0,0 1,0-1,0 0,1 0,-1 1,0-1,0 0,0 0,0 1,0-1,0 0,0 0,1 1,-1-1,0 0,0 0,0 1,0-1,1 0,-1 0,0 0,0 1,1-1,-1 0,0 0,0 0,1 0,-1 0,0 0,1 0,-1 0,0 0,0 1,1-1,-1 0,0 0,1 0,-27 20,-639 398,122-47,520-353,24-18,-1 1,1 0,0 0,0-1,0 1,0-1,0 1,1-1,-1 1,0-1,0 1,0-1,0 0,0 0,1 0,-1 0,0 0,0 0,0 0,1 0,-1 0,0 0,0-1,0 1,0 0,0-1,0 1,1-1,-1 1,0-1,0 0,0 1,-1-1,1 0,0 0,246-118,479-243,-528 281,-144 80,-60 17,-14 2,-1 0,-1-1,0-1,-1-1,-16 8,-26 17,-450 322,198-139,307-209,40-25,488-248,-436 220</inkml:trace>
  <inkml:trace contextRef="#ctx0" brushRef="#br0" timeOffset="3048.517">2031 1101,'307'-177,"-282"167,1-2,1 1,0 1,0 1,1 1,0 2,0 1,13 0,-40 4,0 1,0 0,-1-1,1 1,0 0,0 0,0-1,0 1,0 0,0 0,0 0,-1 0,1 0,0 0,0 0,0 1,0-1,0 0,0 0,0 1,-1-1,1 1,0-1,0 1,0-1,-1 1,1-1,0 1,-1-1,1 1,-1 0,1 0,0-1,-1 1,1 0,-1 0,0-1,1 1,-1 0,0 0,1 0,-1 0,0 0,0 0,0 0,0-1,0 1,0 0,0 0,0 0,0 0,0 0,-1 0,1 0,0 0,-1-1,1 1,0 0,-1 0,0 0,-38 50,30-42,-196 238,163-180,42-66,-1 1,1-1,-1 1,1-1,0 1,-1-1,1 1,0-1,0 1,0-1,0 1,1-1,-1 1,0 0,1-1,-1 1,1-1,-1 0,1 1,-1-1,1 1,0-1,0 0,0 0,0 1,0-1,0 0,0 0,0 0,1 0,-1 0,0 0,1 0,-1-1,0 1,1 0,-1-1,1 1,-1-1,1 0,-1 1,1-1,0 0,-1 0,1 0,-1 0,1 0,21 0,0 0,-1-1,1-2,-1 0,0-1,0-2,0 0,-1-1,5-3,256-106,-265 112,-4 4</inkml:trace>
  <inkml:trace contextRef="#ctx0" brushRef="#br0" timeOffset="3465.181">3386 762,'-5'39,"-1"21,-1 7,2-5,2-7,1-8,0-8,7-10,1-6,1-6</inkml:trace>
  <inkml:trace contextRef="#ctx0" brushRef="#br0" timeOffset="3701.994">3160 734,'43'-9,"38"-9,11-5,-1 0,-7 0,-12 4,-14 0,-8 4,-6 4,-12-1,-6 1,-8 4</inkml:trace>
  <inkml:trace contextRef="#ctx0" brushRef="#br0" timeOffset="4068.822">3781 988,'36'-17,"0"-1,-2-2,0-2,-1-1,-1-1,-1-2,-2-1,10-13,-37 40,-1-1,1 0,-1 0,0 0,1 0,-1 0,0 0,0 0,0 0,0-1,0 1,0 0,0-1,0 1,-1 0,1-1,-1 1,1-1,-1 1,1-1,-1 0,0 1,1-1,-1 1,0-1,0 0,0 1,-1-1,1 1,0-1,-1 1,1-1,0 0,-1 1,0-1,1 1,-1 0,0-1,0 1,0 0,0-1,0 1,0 0,0 0,0 0,-1 0,1 0,0 0,-1 0,1 0,0 1,-1-1,1 0,-1 1,0-1,1 1,-2 0,-5 1,0 0,0 1,0 0,0 1,1 0,-1 0,1 1,0 0,-1 0,2 1,-1-1,0 2,1-1,0 1,1 0,-1 0,-6 5,1 0,1 1,0 0,0 0,1 1,1 0,0 1,1-1,0 2,1-1,1 1,0 0,1 0,1 0,-1 7,5-17,-1 0,1 0,-1 0,1 0,1 0,-1 0,1 0,0-1,0 1,0-1,1 1,-1-1,1 0,0 0,0 0,1 0,-1-1,1 1,0-1,0 0,0 0,0 0,0-1,1 1,-1-1,1 0,-1 0,1-1,0 1,0-1,0 0,0-1,0 1,0-1,0 0,0 0,0 0,0-1,4-1,18-4,-2-1</inkml:trace>
  <inkml:trace contextRef="#ctx0" brushRef="#br0" timeOffset="4504.414">4232 1045,'209'-367,"-203"357,-5 7,0-1,1 1,-1 0,1 0,0 1,-1-1,1 0,0 0,1 1,-1-1,0 1,1 0,0 0,-1 0,1 0,0 0,0 1,0-1,0 1,1-1,-1 4,-1 0,0 0,0 0,-1 0,1 1,0-1,-1 0,1 1,-1-1,0 1,0 0,0-1,0 1,0 0,-1 0,1 0,-1-1,1 1,-1 0,0 0,0 0,-1 0,1 0,-1 0,2 9,-1-7,-1-1,1 1,0-1,1 1,-1-1,1 1,0-1,0 0,1 1,-1-1,1 0,0 0,0 0,0 0,1 0,-1 0,1-1,0 1,0-1,0 1,0-1,1 0,-1-1,1 1,0-1,0 1,0-1,0 0,0-1,0 1,1-1,-1 1,1-1,-1-1,1 1,-1-1,1 1,-1-1,1-1,-1 1,1-1,-1 1,1-1,-1 0,0-1,1 1,-1-1,8-9,-1 0,0-1,0 0,-1 0,-1-1,0-1,0 0,-2 0,0 0,0-1,-2 0,4-12,20-128,-23 136</inkml:trace>
  <inkml:trace contextRef="#ctx0" brushRef="#br0" timeOffset="4969.324">4966 762,'176'-343,"-158"320,-10 43,-9-9,2 0,-1-1,1 1,1-1,0 1,0-1,1 0,0 0,1 0,0 0,1-1,0 1,1-1,-1-1,2 1,-1-1,8 8,-11-14,-1 0,1 0,0-1,0 1,0-1,0 0,0 1,0-1,0-1,1 1,-1 0,0-1,0 0,1 1,-1-1,0-1,0 1,1 0,-1-1,0 1,0-1,0 0,0 0,0-1,0 1,0-1,0 1,0-1,0 0,-1 0,2-1,70-75,-65 65,-1 0,-1 0,0 0,0-1,-1 0,-1 0,-1-1,0 0,-1 1,0-1,0-11,-1 2</inkml:trace>
  <inkml:trace contextRef="#ctx0" brushRef="#br0" timeOffset="5183.854">5728 395,'10'34,"3"10</inkml:trace>
  <inkml:trace contextRef="#ctx0" brushRef="#br0" timeOffset="5356.17">5643 28,'0'0</inkml:trace>
  <inkml:trace contextRef="#ctx0" brushRef="#br0" timeOffset="5601.949">6293 1,'-11'4,"0"1,1 0,-1 1,1 0,1 0,-1 1,1 1,1-1,-1 1,1 1,0 0,1 0,0 0,1 1,-1 2,7-7,0 0,0 0,0 0,1 0,0-1,0 1,0 0,1 0,0-1,0 1,0-1,0 1,1-1,-1 0,1 0,0 0,0 0,1 0,-1-1,1 1,0-1,0 0,0 0,0-1,0 1,1-1,2 1,22 20,-27-21,0-1,0 1,0 0,0 0,0 0,0 0,0 0,0 0,-1 1,1-1,-1 1,0-1,0 1,0-1,0 1,0 0,0-1,-1 1,1 0,-1 0,0-1,0 1,0 0,0 0,-1 0,1-1,-1 1,1 0,-1 0,0-1,0 1,0-1,0 1,-1-1,1 1,-1-1,1 0,-1 0,0 1,0-1,-215 156,196-137</inkml:trace>
  <inkml:trace contextRef="#ctx0" brushRef="#br0" timeOffset="6351.464">4091 1439,'6'5,"0"0,0 0,0 1,-1-1,0 1,0 0,0 0,-1 1,0 0,0 0,-1 0,1 0,-2 0,1 0,-1 1,0-1,-1 1,1 0,-2 0,1 2,6 38,-3-1,-1 2,-3-1,-2 0,-2 0,-1-1,-3 1,-3-1,-9 29,-3-13,41-68,118-92,-90 65,1 3,1 2,2 1,1 4,0 1,2 2,27-4,-80 23,1-1,1 1,-1-1,0 1,0-1,0 1,0 0,0-1,0 1,0 0,1 0,-1 0,0 0,0 0,0 0,0 0,0 0,1 1,-1-1,0 0,0 1,0-1,0 1,0-1,0 1,0-1,0 1,0 0,0-1,0 1,-1 0,1 0,0 0,0 0,-1 0,1 0,-1 0,1 0,0 0,-1 0,0 0,1 0,-1 0,0 0,0 0,1 1,-1-1,0 0,0 0,0 0,0 0,-1 0,1 1,0-1,0 0,-1 0,1 0,-1 0,1 0,-1 0,1 0,-1 0,1 0,-2 0,-8 17,-1-1,-1 0,-1-1,0 0,-2-1,1-1,-2-1,0 0,-14 9,-20 19,-101 73,127-100</inkml:trace>
  <inkml:trace contextRef="#ctx0" brushRef="#br0" timeOffset="7153.547">5192 1553,'-18'20,"-45"51,3 3,-38 64,62-61,35-76,0 1,1-1,-1 1,1-1,0 1,-1 0,1-1,0 1,0-1,0 1,0 0,0-1,1 1,-1-1,0 1,1-1,-1 1,1-1,-1 1,1-1,0 1,0-1,0 1,-1-1,1 0,0 0,1 0,-1 1,0-1,0 0,0 0,1 0,-1-1,1 1,-1 0,0 0,1-1,-1 1,1-1,0 1,-1-1,1 0,-1 0,1 1,-1-1,1 0,0-1,0 1,10-2,0-1,-1 0,1-1,-1-1,0 1,0-2,0 0,-1 0,0-1,0 0,0 0,-1-1,0-1,-1 1,4-7,124-176,-112 170,-24 21,1 0,-1 0,1 0,-1 0,0 0,1 0,-1 0,1 0,-1 0,1 0,-1 0,1 0,-1 0,1 0,-1 1,0-1,1 0,-1 0,1 1,-1-1,0 0,1 1,-1-1,0 0,1 1,-1-1,0 0,0 1,1-1,-1 1,0-1,0 0,0 1,1-1,-1 1,0-1,0 1,0-1,0 1,0-1,0 0,0 1,0-1,0 1,0-1,0 1,0-1,-1 1,1-1,0 1,0-1,0 0,-1 1,1-1,0 1,0-1,-1 0,1 1,-1 7,-2 107,3-112,1 1,0-1,0 1,0-1,0 1,0-1,1 1,-1-1,1 0,0 0,0 0,0 0,1 0,-1 0,0-1,1 1,0-1,0 1,0-1,0 0,0 0,0-1,0 1,1-1,-1 1,1-1,-1 0,1 0,2 0,4-2,-1 0,0-1,1 1,-1-2,0 1,0-2,-1 1,1-1,-1 0,1-1,-1 0,0 0,-1-1,0 0,5-4,27-23,-1-2,-2-1,-2-2,-1-1,-2-2,12-22,-8 2,-3-2,-3-1,-3-1,1-12,-13 38,11-59,-25 97,0 0,0 1,0-1,0 0,0 1,-1-1,1 0,0 1,0-1,0 1,-1-1,1 0,0 1,-1-1,1 1,-1-1,1 1,0-1,-1 1,1-1,-1 1,1 0,-1-1,0 1,1 0,-1-1,1 1,-1 0,0 0,1-1,-1 1,1 0,-1 0,0 0,1 0,-1 0,0 0,1 0,-1 0,0 0,1 0,-1 0,0 1,1-1,-1 0,1 0,-1 1,0-1,1 0,-1 1,1-1,-1 0,1 1,-1-1,1 1,-1-1,1 1,-32 27,20-12,1 0,0 1,1 0,1 1,1 0,1 0,0 1,1 0,1 0,1 1,0-1,2 1,0 5,1-17,1 0,-1 0,2 0,-1 0,1 0,0-1,1 1,0 0,0 0,1-1,0 1,0-1,1 0,0 0,0 0,0-1,1 1,0-1,1 0,-1-1,1 1,0-1,0 0,1 0,-1-1,1 0,0 0,0-1,1 0,-1 0,1 0,0-1,8 0,-1-1,0-1,0 0,1-1,-1 0,0-2,0 1,0-2,-1 0,1-1,-1 0,0-2,0 1,-1-1,0-1,0-1,2-2,12-10,-1 0,-1-2,-2-1,0-1,-2-1,0-1,4-10,-5 5,0-1,-3-1,0-1,-3 0,-1-1,-1-1,-2 1,-2-2,0-2,-10-33,2 71,0 1,0-1,0 0,-1 1,1-1,0 1,-1-1,1 1,-1-1,0 1,0-1,0 1,1 0,-1-1,0 1,0 0,-1 0,1 0,0 0,0 0,-1 0,1 0,0 0,-1 0,1 0,-1 1,1-1,-1 1,1-1,-1 1,1 0,-1-1,0 1,1 0,-1 0,1 0,-1 0,0 0,1 1,-1-1,1 0,-2 1,-7 5,1 0,-1 1,2 0,-1 0,1 0,0 1,1 1,0-1,0 1,0 1,2-1,-1 1,1 0,0 0,-2 8,-1-1,-10 19,2 1,2 0,1 1,2 0,2 1,1 0,2 1,0 28,23 54,-5-93</inkml:trace>
  <inkml:trace contextRef="#ctx0" brushRef="#br0" timeOffset="8035.721">4486 2173,'0'5,"-5"2,-6 4,-6 0,0 3,-3-1,-1-2,1-8,1-5,-2-2,2-4,0-2,4-3,-1 0,2-3,3-3,5 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4.666"/>
    </inkml:context>
    <inkml:brush xml:id="br0">
      <inkml:brushProperty name="width" value="0.1" units="cm"/>
      <inkml:brushProperty name="height" value="0.1" units="cm"/>
      <inkml:brushProperty name="color" value="#00A0D7"/>
      <inkml:brushProperty name="ignorePressure" value="1"/>
    </inkml:brush>
  </inkml:definitions>
  <inkml:trace contextRef="#ctx0" brushRef="#br0">347 1,'-1'48,"14"118,-8-142,-1 0,0 0,-2 0,-1 0,-1 1,-1-1,-1 0,-1 1,-1-1,-2 0,-2 37,3 0,2 0,2 0,4 8,-1 40,-2-109,0-1,-1 0,1 1,0-1,-1 0,1 1,-1-1,1 1,-1-1,1 1,-1-1,1 1,-1 0,0-1,1 1,-1 0,1-1,-1 1,0 0,1-1,-1 1,0 0,0 0,1 0,-1 0,0 0,1 0,-1 0,0 0,1 0,-1 0,0 0,0 1,1-1,-1 0,0 0,1 1,-1-1,1 0,-1 1,0-1,1 1,-1-1,1 0,-1 1,1 0,-1-1,1 1,-1-1,1 1,0-1,-1 1,1 0,0-1,0 1,-1 0,1-1,0 1,0 0,0 0,0 0,-3-3,-22-21,-1 2,-1 2,-1 0,0 2,-29-13,-51-17,107 47,0-1,0 0,0 1,0-1,0 0,1 0,-1 1,0-1,0 0,1 0,-1 0,1 0,-1 0,1 0,-1 0,1 0,0 0,-1 0,1 0,0 0,0 0,0 0,0 0,0-1,0 1,0 0,0 0,0 0,0 0,1 0,-1 0,0 0,1 0,-1 0,1 0,-1 0,1 0,0 0,-1 0,1 0,0 1,-1-1,1 0,0 0,0 1,0-1,0 1,0-1,0 1,0-1,0 1,0-1,0 1,0 0,0-1,0 1,62-25,350-53,-182 43,-217 33,0-1,1 0,-1 1,1 1,0 0,0 2,-1-1,1 2,6 1,-21-3,1 0,0 0,-1 0,1 1,-1-1,1 0,0 1,-1-1,1 0,-1 1,1-1,-1 1,1-1,-1 0,1 1,-1-1,0 1,1 0,-1-1,0 1,1-1,-1 1,0-1,0 1,0 0,1-1,-1 1,0 0,0-1,0 1,0 0,0-1,0 1,0 0,0-1,0 1,-1-1,1 1,0 0,0-1,0 1,-1-1,1 1,0 0,-1-1,1 1,-1-1,1 1,0-1,-1 1,1-1,-1 0,1 1,-1-1,0 0,1 1,-1-1,1 0,-1 1,0-1,-40 30,37-27,-505 278,500-271,28-19,-6-2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28.348"/>
    </inkml:context>
    <inkml:brush xml:id="br0">
      <inkml:brushProperty name="width" value="0.1" units="cm"/>
      <inkml:brushProperty name="height" value="0.1" units="cm"/>
      <inkml:brushProperty name="color" value="#00A0D7"/>
      <inkml:brushProperty name="ignorePressure" value="1"/>
    </inkml:brush>
  </inkml:definitions>
  <inkml:trace contextRef="#ctx0" brushRef="#br0">108 40,'-36'291,"14"-10,22-268,-1 0,0 0,-1 0,0 0,-1-1,-1 1,0 0,0-1,-4 6,-7-10,9-14</inkml:trace>
  <inkml:trace contextRef="#ctx0" brushRef="#br0" timeOffset="354.378">24 40,'58'6,"0"-2,1-3,-1-2,1-3,-1-2,38-11,25-5,-122 22,1 1,0-1,0 1,0-1,0 1,0-1,-1 0,1 1,0-1,0 1,0-1,0 1,0-1,1 1,-1-1,0 1,0-1,0 1,0-1,0 0,1 1,-1-1,0 1,0-1,1 0,-1 1,0-1,1 1,-1-1,0 0,1 0,-1 1,0-1,1 0,-1 0,1 1,-1-1,0 0,1 0,-1 0,1 0,-1 1,1-1,-1 0,1 0,-1 0,1 0,-1 0,1 0,-1 0,0-1,1 1,-1 0,1 0,-1 0,1 0,-1-1,1 1,-1 0,0 0,1-1,-1 1,1 0,-30 28,-16 2,22-18</inkml:trace>
  <inkml:trace contextRef="#ctx0" brushRef="#br0" timeOffset="584.451">51 464,'29'-5,"19"-1,6 0,-1 1,-5 1,-10 2</inkml:trace>
  <inkml:trace contextRef="#ctx0" brushRef="#br0" timeOffset="4968.003">758 577,'-7'-6,"0"0,0 1,0 1,-1-1,1 1,-1 0,0 0,0 1,-1 1,1-1,-1 1,1 0,-1 1,0 0,1 1,-3-1,7 1,-1 0,0 0,1 1,-1-1,0 1,1 0,-1 0,1 0,-1 1,1 0,0 0,-1 0,1 0,0 1,0-1,1 1,-1 0,0 0,1 0,0 1,0-1,0 1,0 0,0 0,1 0,0 0,0 0,0 1,0-1,0 2,2-3,-1 0,1 0,0 0,-1 0,1 1,0-1,1 0,-1 0,1 0,-1 0,1 0,0 0,0 0,0 0,1 0,-1 0,1-1,-1 1,1 0,0-1,0 1,0-1,0 0,1 0,-1 0,1 0,-1 0,1 0,0-1,-1 1,1-1,0 0,0 0,0 0,0 0,1 0,8 6,-11-7,0 0,-1 0,1 0,-1 1,1-1,0 0,-1 1,1-1,-1 0,1 1,-1-1,1 1,-1-1,0 1,1-1,-1 1,1-1,-1 1,0-1,0 1,1 0,-1-1,0 1,0-1,0 1,0 0,1-1,-1 1,0 0,0-1,0 1,-1 0,1-1,0 1,0 0,0-1,0 1,0-1,-1 1,1 0,0-1,-1 1,1-1,0 1,-1-1,1 1,-1-1,1 1,-1-1,1 0,-1 1,1-1,-1 1,1-1,-1 0,1 0,-1 1,-44 23,30-16,12-7,1 1,-1-1,1 1,-1-1,1 1,0 0,0 0,0 0,0 0,0 1,1-1,-1 0,0 1,1-1,0 1,0-1,0 1,0 0,0 0,0-1,1 1,-1 0,1 0,0 0,0 0,0 0,0-1,0 1,1 0,-1 0,1 0,0 0,0-1,0 1,0 0,0-1,1 1,-1-1,1 1,-1-1,1 0,0 0,0 0,0 0,0 0,1 0,-1 0,0-1,1 1,-1-1,1 0,0 1,-1-1,1 0,4 1,-1 0,0-1,1 1,-1-1,1-1,0 1,-1-1,1 0,-1-1,1 0,-1 0,1 0,-1 0,6-3,7-3</inkml:trace>
  <inkml:trace contextRef="#ctx0" brushRef="#br0" timeOffset="5666.888">926 718,'5'0,"11"0,8 0,4 0,3-5,0-1,0 0,0 1,-1 1,-6-3,-1 0,-11 0,-6 2</inkml:trace>
  <inkml:trace contextRef="#ctx0" brushRef="#br0" timeOffset="10988.105">1322 690,'-14'-10,"13"8,0-1,-1 1,0 0,1 0,-1 0,0 0,0 0,0 1,0-1,-1 1,1-1,0 1,0 0,-1 0,1 0,-1 0,1 0,-1 0,0 1,1-1,-1 1,0 0,1 0,-1 0,0 0,1 0,-1 0,0 1,1-1,-1 1,1 0,-1 0,1 0,-1 0,1 0,0 1,-1-1,1 1,0-1,-1 2,0 9,0 0,1 0,0 1,1-1,0 1,1-1,0 1,1-1,1 5,1 19,4 130,-7-165,0-1,0 1,1-1,-1 1,0-1,0 1,1 0,-1-1,0 1,0-1,1 0,-1 1,1-1,-1 1,0-1,1 0,-1 1,1-1,-1 0,1 1,-1-1,1 0,-1 0,1 1,-1-1,1 0,0 0,-1 0,1 0,-1 0,1 0,-1 0,1 0,0 0,-1 0,1 0,-1 0,1 0,-1 0,1-1,-1 1,1 0,-1 0,1-1,-1 1,1 0,-1-1,1 1,-1 0,1-1,-1 1,0-1,1 1,-1-1,0 1,1-1,-1 1,0-1,28-34,-24 29,149-188,-144 175</inkml:trace>
  <inkml:trace contextRef="#ctx0" brushRef="#br0" timeOffset="11391.097">1689 548,'0'14,"0"15,-5 7,-2 2,1 0,1-2,2-3,-4-6,-1-4,2 0,1 0,2 2,1-9,1-12,1-11,5-10,1-1</inkml:trace>
  <inkml:trace contextRef="#ctx0" brushRef="#br0" timeOffset="11636.915">1519 464,'19'0,"17"0,6 0,1 0,-2 0,-4 0,-2 0,-3 0,-2 0,-6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5:43.237"/>
    </inkml:context>
    <inkml:brush xml:id="br0">
      <inkml:brushProperty name="width" value="0.1" units="cm"/>
      <inkml:brushProperty name="height" value="0.1" units="cm"/>
      <inkml:brushProperty name="color" value="#00A0D7"/>
      <inkml:brushProperty name="ignorePressure" value="1"/>
    </inkml:brush>
  </inkml:definitions>
  <inkml:trace contextRef="#ctx0" brushRef="#br0">0 211,'513'0,"-328"25,-251-84,56 48,0 0,0-1,1 0,1-1,0 0,1 0,0-1,-1-4,-11-23,8 23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16.1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48.105"/>
    </inkml:context>
    <inkml:brush xml:id="br0">
      <inkml:brushProperty name="width" value="0.1" units="cm"/>
      <inkml:brushProperty name="height" value="0.1" units="cm"/>
      <inkml:brushProperty name="ignorePressure" value="1"/>
    </inkml:brush>
  </inkml:definitions>
  <inkml:trace contextRef="#ctx0" brushRef="#br0">197 1,'-4'6,"1"-1,0 1,0 0,1 1,-1-1,1 0,1 1,-1-1,1 1,0-1,1 1,-1 0,1 0,1 3,-2 6,-6 379,-6 85,-50-57,60-390,1-7</inkml:trace>
  <inkml:trace contextRef="#ctx0" brushRef="#br0" timeOffset="364.822">648 396,'-58'702,"75"-591,-16-111,-1 0,1 0,-1 0,1 0,-1 0,1 0,-1 0,0 0,1 0,-1 0,1 0,-1-1,1 1,-1 0,0 0,1 0,-1-1,1 1,-1 0,0 0,1-1,-1 1,0 0,0-1,1 1,-1 0,0-1,0 1,1-1,-1 1,0 0,0-1,0 1,0-1,1 1,-1-1,0 1,0-1,0 1,0 0,0-1,0 1,0-1,0 1,-1-1,1 1,0-1,0 1,0 0,0-1,0 1,-1-1,1 1,0 0,0-1,-1 1,1 0,0-1,-1 1,1 0,0-1,-1 1,1 0,-1 0,1-1,-8-27,-1 0,-2 0,0 1,-2 0,-1 1,-1 0,-1 1,-1 1,-1 1,-12-11,18 18,-1 0,0 1,-1 1,-1 0,0 1,0 1,-2 0,0 1,0 0,0 2,-1 0,-1 1,0 1,0 1,0 0,-1 1,-15-1,28 8,0 0,0 1,0-1,0 1,0 0,1 1,0 0,-1 0,1 0,1 1,-1 0,1 0,0 0,0 1,0 0,1 0,0 0,0 0,1 1,-1-1,1 1,1 0,-1 0,1 0,1 0,-1 0,1 1,0-1,1 0,0 3,-6 16</inkml:trace>
  <inkml:trace contextRef="#ctx0" brushRef="#br0" timeOffset="1301.504">931 932,'3'5,"0"-1,0 1,1-1,0 0,0 0,0 0,0 0,0-1,1 0,-1 0,1 0,0 0,0-1,0 0,1 0,-1 0,0 0,1-1,-1 0,1 0,-1-1,1 0,-1 0,1 0,-1 0,1-1,0 0,-1 0,0 0,1-1,-1 0,0 0,0 0,0-1,0 0,0 1,-1-2,1 1,2-3,0 2,-1-1,0 1,0-1,0 0,-1-1,0 1,0-1,0 0,-1-1,1 1,-2-1,1 0,-1 0,0 0,0 0,-1 0,0-1,0 1,-1-1,0 1,0-1,-1 0,0 1,0-3,-3 7,1 0,-1 0,0 0,0 0,-1 0,1 1,-1 0,1-1,-1 1,0 1,1-1,-1 0,0 1,0 0,0 0,-1 0,1 0,0 1,0-1,0 1,0 0,-1 1,1-1,0 1,0 0,0 0,0 0,0 0,0 1,0-1,0 1,1 0,-1 0,1 1,-3 1,-7 4,0 0,1 1,0 1,0 0,1 1,0 0,1 1,0 0,1 0,0 1,1 1,1-1,0 1,1 0,0 1,1-1,1 1,0 0,1 0,1 1,0-1,1 1,1-1,1 12,0-19,1 0,0-1,0 1,1 0,0-1,0 1,1-1,0 0,0 0,1-1,-1 1,2-1,-1 0,1 0,0-1,0 1,0-1,1-1,0 1,0-1,0 0,0-1,0 0,1 0,0 0,0-1,-1 0,1-1,0 0,0 0,1 0,-1-1,0-1,13 2,0-1,0-1,0-1,0 0,-1-2,1 0,-1-2,0 0,0-1,-1-1,0-1,0-1,-1-1,8-6,26-16,-30 21,0-1,-1-1,-1-1,0-1,-1 0,-1-2,0 0,-2-1,0-1,8-13,-20 25,35-81,-39 87,1 0,-1 0,1 0,-1-1,0 1,0 0,0 0,0 0,0-1,-1 1,1 0,0 0,-1 0,0 0,1-1,-1 1,0 0,0 0,-1 1,1-1,0 0,0 0,-1 0,1 1,-1-1,0 1,1-1,-1 1,0 0,0 0,0 0,0 0,0 0,0 0,0 0,0 0,0 1,0-1,-1 1,1 0,-7 0,1 0,-1 1,0 1,1-1,-1 1,1 1,-1-1,1 2,0-1,0 1,0 0,1 1,0-1,0 2,0-1,0 1,1 0,0 0,0 1,-1 1,-39 62,45-68,1 0,-1 0,0 0,1 0,-1 0,1 0,0 0,0 0,0 0,0 0,0 0,0 0,0 0,1 0,-1 0,1 0,-1 0,1 0,0 0,0-1,0 1,0 0,0 0,0-1,0 1,1-1,-1 1,1-1,-1 1,1-1,-1 0,1 0,0 0,0 0,-1 0,1 0,0 0,0 0,0-1,9 2,0 0,0-1,1 0,-1-1,0 0,0-1,0 0,0-1,0 0,0-1,5-2,7 0,17-6,58-9,-95 19,0 1,0 0,0 1,0-1,0 1,0-1,0 1,-1 0,1 0,0 0,0 0,-1 0,1 1,-1-1,1 1,-1 0,0 0,0 0,0 0,0 0,0 0,0 0,0 1,0-1,-1 1,0-1,1 1,-1 0,0-1,0 1,1 8,0-1,-1 0,0 0,-1 1,0-1,0 1,-1-1,0 0,-1 0,-1 1,1-1,-3 4,-11 77,17-86,0-1,1 1,-1-1,1 0,0 0,0 1,0-2,0 1,1 0,0 0,-1-1,1 1,1-1,-1 0,0 0,1 0,0 0,-1-1,1 1,0-1,0 0,1 0,-1-1,0 1,1-1,-1 0,1 0,-1 0,1-1,-1 0,1 0,-1 0,1 0,-1-1,1 1,-1-1,1 0,-1-1,1 1,-1-1,0 0,0 0,0 0,0 0,2-2,24-14,-1 0,0-3,-1 0,-1-1,11-15,-24 25,-1 2,-1 0,0 0,-1-1,0-1,-1 0,0-1,-1 1,-1-2,0 1,0-1,-2-1,1 1,-2-1,0 0,-1 0,0-1,-2 1,1-7,-3 19,0 0,0 0,0-1,-1 1,1 0,-1 0,0 0,0 0,0 0,0 0,0 0,-1 0,0 0,1 0,-1 1,0-1,0 1,-1-1,1 1,0 0,-1 0,1 0,-1 0,0 0,0 1,1-1,-1 1,0 0,0 0,0 0,-1 0,1 0,0 1,0-1,0 1,-1 0,1 0,0 0,0 0,0 1,-1-1,1 1,0 0,0 0,0 0,-2 1,-8 8,0 1,1 0,1 1,0 0,0 1,1 0,1 1,0 0,1 0,0 1,1 0,1 1,1-1,0 1,1 0,0 0,2 0,0 1,0-1,2 1,0-1,-1-5,1 0,1 0,0-1,0 1,1 0,0-1,1 1,0-1,1 0,0 0,1 0,0-1,0 1,1-1,0-1,1 1,0-1,0 0,0 0,1-1,1 0,-1-1,1 1,5 1,83 26,-69-30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373"/>
    </inkml:context>
    <inkml:brush xml:id="br0">
      <inkml:brushProperty name="width" value="0.1" units="cm"/>
      <inkml:brushProperty name="height" value="0.1" units="cm"/>
      <inkml:brushProperty name="ignorePressure" value="1"/>
    </inkml:brush>
  </inkml:definitions>
  <inkml:trace contextRef="#ctx0" brushRef="#br0">0 277,'83'-19,"1"4,0 3,1 4,0 4,62 5,-37 16,-110-17,0-1,-1 1,1-1,0 1,0-1,0 1,0-1,-1 1,1-1,0 1,0-1,0 1,0-1,0 1,0-1,0 1,0-1,1 1,-1-1,0 1,0-1,0 1,0-1,1 1,-1 0,0-1,1 1,-1-1,0 1,1 0,-1-1,0 1,1 0,-1-1,1 1,-1 0,0-1,1 1,-1 0,1 0,-1 0,1-1,-1 1,1 0,-1 0,1 0,-1 0,1 0,-1 0,1 0,-1 0,1 0,0 0,-1 0,1 1,-1-1,0 0,1 0,-1 0,1 1,-1-1,1 0,-35-32,30 29,-64-47,48 37,1-1,0-1,1-1,0 0,2-1,-13-16,22 22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4.996"/>
    </inkml:context>
    <inkml:brush xml:id="br0">
      <inkml:brushProperty name="width" value="0.1" units="cm"/>
      <inkml:brushProperty name="height" value="0.1" units="cm"/>
      <inkml:brushProperty name="ignorePressure" value="1"/>
    </inkml:brush>
  </inkml:definitions>
  <inkml:trace contextRef="#ctx0" brushRef="#br0">0 28,'73'1,"178"-13,-95-5,-136 21,-8 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207"/>
    </inkml:context>
    <inkml:brush xml:id="br0">
      <inkml:brushProperty name="width" value="0.1" units="cm"/>
      <inkml:brushProperty name="height" value="0.1" units="cm"/>
      <inkml:brushProperty name="ignorePressure" value="1"/>
    </inkml:brush>
  </inkml:definitions>
  <inkml:trace contextRef="#ctx0" brushRef="#br0">1 0,'38'10,"23"3,10-1,-2-2,-8-8,-9-5,-10 0,-6-2,-9 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5.773"/>
    </inkml:context>
    <inkml:brush xml:id="br0">
      <inkml:brushProperty name="width" value="0.1" units="cm"/>
      <inkml:brushProperty name="height" value="0.1" units="cm"/>
      <inkml:brushProperty name="ignorePressure" value="1"/>
    </inkml:brush>
  </inkml:definitions>
  <inkml:trace contextRef="#ctx0" brushRef="#br0">1 1,'47'423,"-47"-419,0 1,1 0,-1 0,1-1,0 1,1 0,-1-1,1 1,0-1,0 0,0 1,1-1,-1 0,1 0,0-1,0 1,1-1,-1 1,1-1,-1 0,1 0,0-1,0 1,0-1,1 0,-1 0,1 0,-1-1,1 1,-1-1,1 0,0 0,-1-1,1 0,0 1,0-2,0 1,-1 0,1-1,0 0,0 0,10-8,-1 0,0 0,0-1,-1-1,0 0,-1-1,-1-1,0 0,5-7,6-6,-12 13,-9 11,0-1,1 0,-1 1,1-1,-1 1,1 0,0-1,-1 1,1 0,1 0,-1 0,0 0,0 0,1 1,-1-1,1 1,-1-1,1 1,0 0,-1 0,1 0,0 0,0 1,0-1,-1 1,1 0,0 0,0 0,0 0,0 0,0 0,0 1,2 0,52 58,-51-51,0 0,1 0,0-1,1 1,-1-2,2 1,-1-1,1 0,-1-1,2 0,7 3,-9-5,0 0,0-1,0 0,1-1,-1 0,0 0,1-1,-1 0,0-1,1 1,-1-2,0 1,0-1,0 0,0-1,0 0,0 0,-1-1,1 1,-1-2,0 1,0-1,-1 0,1-1,-1 1,3-5,69-108,-76 114,0-1,0 0,0 0,0 0,-1 0,0-1,0 1,0 0,-1 0,0-1,0 1,0 0,-1-1,1 1,-1 0,0 0,-1 0,1-1,-1 1,0 1,-1-1,1 0,-1 1,-2-4,-12-10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6.183"/>
    </inkml:context>
    <inkml:brush xml:id="br0">
      <inkml:brushProperty name="width" value="0.1" units="cm"/>
      <inkml:brushProperty name="height" value="0.1" units="cm"/>
      <inkml:brushProperty name="ignorePressure" value="1"/>
    </inkml:brush>
  </inkml:definitions>
  <inkml:trace contextRef="#ctx0" brushRef="#br0">0 192,'17'0,"365"17,-355-13,134 3,-160-7,-1-1,1 0,-1 0,1 1,-1-1,1 0,-1 0,0 0,1 0,-1 0,0 0,0 0,0 0,0 1,0-1,0 0,0 0,0 0,0 0,0 0,0 0,0 0,-1 0,1 0,0 0,-1 0,1 0,-1 1,1-1,-1 0,1 0,-1 1,0-1,1 0,-1 1,0-1,1 0,-1 1,0-1,0 1,0-1,0 1,1 0,-1-1,0 1,0 0,0-1,0 1,0 0,0 0,0 0,0 0,-1-1,-23-17,16 12,0 1,0-2,0 1,1-1,0 0,0-1,1 0,0 0,1-1,-1 0,2 0,-1 0,1-1,0 1,1-1,-1-4,1-10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6:50.088"/>
    </inkml:context>
    <inkml:brush xml:id="br0">
      <inkml:brushProperty name="width" value="0.1" units="cm"/>
      <inkml:brushProperty name="height" value="0.1" units="cm"/>
      <inkml:brushProperty name="ignorePressure" value="1"/>
    </inkml:brush>
  </inkml:definitions>
  <inkml:trace contextRef="#ctx0" brushRef="#br0">141 58,'-11'40,"-17"198,-36 285,48-359,15-165,1 1,0-1,-1 1,1 0,0-1,-1 1,1 0,-1-1,1 1,-1 0,1 0,-1-1,1 1,-1 0,1 0,-1 0,1 0,-1 0,1 0,-1 0,1 0,-1 0,1 0,-1 0,1 0,-1 0,1 0,-1 0,1 1,-1-1,1 0,-1 0,1 1,-1-1,1 0,0 0,-1 1,1-1,-1 1,1-1,-2-18</inkml:trace>
  <inkml:trace contextRef="#ctx0" brushRef="#br0" timeOffset="256">85 30,'43'-5,"34"-1,13 0,-4 1,-12 1,-13 2,-13 1,-10 0,-5 1,-5 0,-2 1,-5 4,-2 2,-3 4,-6 0</inkml:trace>
  <inkml:trace contextRef="#ctx0" brushRef="#br0" timeOffset="440.459">114 538,'38'-10,"27"-2,8-1,-4 4,-14 2</inkml:trace>
  <inkml:trace contextRef="#ctx0" brushRef="#br0" timeOffset="1868.224">791 962,'-12'-5,"-1"1,0 0,0 1,0 1,0 0,0 1,0 0,0 1,-1 0,1 1,0 1,0 0,0 1,0 0,1 1,-2 1,13-5,0 0,0 1,0-1,-1 0,1 1,0-1,0 1,0-1,0 1,0 0,0-1,0 1,0 0,0 0,1 0,-1-1,0 1,0 0,1 0,-1 0,1 0,-1 0,1 1,-1-1,1 0,-1 0,1 0,0 0,0 0,0 1,0-1,0 0,0 0,0 0,0 0,0 1,0-1,0 0,1 0,-1 0,1 0,-1 0,1 0,0 1,43 33,-25-23,-17-10,0-1,0 1,-1 0,1-1,0 1,-1 0,1 0,-1 0,1 0,-1 1,0-1,0 0,0 1,0-1,-1 0,1 1,-1-1,1 1,-1-1,0 1,0-1,0 1,0-1,0 1,-1-1,1 1,-1-1,1 1,-1-1,0 0,0 1,0-1,-1 0,1 0,0 1,-64 64,47-57,0 2,1 0,0 1,1 0,1 2,0-1,1 2,-3 5,16-20,0 0,1 0,-1 1,1-1,-1 0,1 1,0-1,0 1,-1-1,1 0,0 1,0-1,0 1,1-1,-1 0,0 1,0-1,1 0,-1 1,1-1,-1 0,1 1,0-1,-1 0,1 0,0 0,0 0,0 1,0-1,0-1,0 1,0 0,0 0,0 0,1 0,-1-1,0 1,0-1,1 1,-1-1,0 1,1-1,-1 0,1 1,64 13,19-28,-60 8</inkml:trace>
  <inkml:trace contextRef="#ctx0" brushRef="#br0" timeOffset="2834.2">1016 1215,'20'-8,"0"0,0 0,0 2,1 1,0 1,0 0,1 2,-1 0,0 1,1 1,3 2,86 9,-112-10,0-1,1 0,-1 1,1-1,-1 0,0 0,1 0,-1 0,0 0,1 0,-1 0,0 0,0 0,1 0,-1 0,0 0,1 0,-1 0,1-1,-1 1,0 0,1 0,-1-1,0 1,1 0,-1-1,1 1,-1-1,1 1,-1-1,1 1,0-1,-1 1,1-1,-1 1,1-1,0 0,0 1,-1-1,1 0,0 1,0-1,0 0,-1 1,1-1,0 0,0 1,0-1,0 0,0 1,1-1,-1 0,0 1,0-1,0 0,1 1,-1-1,0 1,0-1,1 0,-1 1,1-1,-1 1,1-1,-1 1,0-1,1 1,0-1,-1 1,1 0,-108-71,106 70,1 1,-1-1,0 0,0 0,0 1,0-1,0 1,0-1,0 1,0-1,0 1,0 0,-1-1,1 1,0 0,0 0,0 0,0 0,-1 0,1 0,0 0,0 0,0 0,0 1,0-1,0 0,0 1,-1-1,1 1,0-1,0 1,0 0,1-1,-1 1,0 0,0 0,0 0,0-1,1 1,-1 0,0 0,1 0,-1 0,1 0,-1 0,1 0,-1 1,1-1,0 0,0 0,-1 0,1 0,0 0,0 1,0-1,0 0,1 0,-1 1,2 72,27 102,-30-175,1 0,-1 0,1 0,0-1,-1 1,1 0,0 0,0 0,-1 0,1 0,0-1,0 1,0 0,0 0,0 0,1 0,-1 0,0 0,0-1,0 1,1 0,-1 0,0 0,1 0,-1-1,1 1,-1 0,1 0,-1-1,1 1,0-1,-1 1,1 0,0-1,0 1,-1-1,1 1,0-1,0 0,-1 1,1-1,0 0,0 0,0 1,0-1,0 0,0 0,-1 0,1 0,0 0,0 0,0 0,0 0,0-1,0 1,-1 0,1 0,0-1,0 1,0-1,-1 1,1-1,0 1,0-1,-1 1,1-1,0 1,-1-1,1 0,60-96,-52 78,1 1,1 1,1 0,0 0,1 1,1 1,1-1,-1 5</inkml:trace>
  <inkml:trace contextRef="#ctx0" brushRef="#br0" timeOffset="3123.734">1722 1018,'0'34,"-5"25,-1 7,0-2,1-8,1-8,2-8,1-10</inkml:trace>
  <inkml:trace contextRef="#ctx0" brushRef="#br0" timeOffset="3366.797">1553 962,'33'14,"26"5,8-1,-3-8,-8-6,-8-3,-13-3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04.830"/>
    </inkml:context>
    <inkml:brush xml:id="br0">
      <inkml:brushProperty name="width" value="0.1" units="cm"/>
      <inkml:brushProperty name="height" value="0.1" units="cm"/>
      <inkml:brushProperty name="ignorePressure" value="1"/>
    </inkml:brush>
  </inkml:definitions>
  <inkml:trace contextRef="#ctx0" brushRef="#br0">1 645,'14'-9,"10"1,5 2,3 3,1 1,-1 1,0 1,-2 0,0 0,-2 1,-4-6,-2-1,0 0,1 1,-3 2</inkml:trace>
  <inkml:trace contextRef="#ctx0" brushRef="#br0" timeOffset="268.991">85 899,'34'-9,"15"-4,0 1</inkml:trace>
  <inkml:trace contextRef="#ctx0" brushRef="#br0" timeOffset="835.11">565 1012,'18'-63,"4"1,1 1,32-56,-46 98,1 0,1 0,0 1,2 0,0 1,1 0,0 1,1 1,1 1,1 0,0 1,5-3,-20 15,-1 0,0 0,1 0,-1 1,1-1,-1 0,1 1,0-1,-1 1,1 0,0-1,-1 1,1 0,0 0,-1 0,1 0,0 0,-1 1,1-1,0 0,-1 1,1-1,-1 1,1 0,-1-1,1 1,-1 0,1 0,-1 0,0 0,1 0,-1 0,0 1,0-1,0 0,0 0,0 1,0-1,0 1,0-1,-1 1,1-1,-1 1,1 0,-1-1,1 1,-1 0,0 0,8 87,-8-87,16 99,-15-98,0-1,0 0,0 1,0-1,1 0,-1 0,0 1,1-1,-1 0,1-1,0 1,0 0,0 0,0-1,0 1,0-1,0 0,1 1,-1-1,0 0,1 0,-1-1,0 1,1 0,-1-1,1 0,0 1,-1-1,1 0,-1 0,1 0,-1-1,1 1,-1-1,1 1,-1-1,1 0,-1 0,13-6,-1 0,0-1,-1 0,0-1,0 0,-1-1,0-1,6-7,47-38,-55 49,-10 6,1-1,0 1,0-1,0 1,0 0,0-1,0 1,0 0,1 0,-1 0,0 0,1 0,-1 0,1 0,-1 0,1 1,-1-1,1 0,-1 1,1-1,0 1,-1 0,1 0,0-1,-1 1,1 0,0 0,0 1,-1-1,1 0,0 1,-1-1,1 0,-1 1,1 0,-1-1,1 1,-1 0,1 0,-1 0,1 0,-1 0,0 0,0 0,0 1,1 0,0 7,-1 0,0 0,0 0,-1 0,0 1,0-1,-1 0,-1 0,0 0,0 0,0 0,-1 0,-7 35,-16 55,20-80</inkml:trace>
  <inkml:trace contextRef="#ctx0" brushRef="#br0" timeOffset="1350.125">1807 561,'-48'32,"3"1,0 2,3 3,1 1,-8 11,47-47,-3 1,1-1,0 1,0 0,0 0,0 0,1 1,-1-1,1 1,0 0,1 0,-1 0,1 0,0 0,0 0,1 1,-1-1,1 1,1-1,-1 1,1-1,0 1,0 0,0 2,4-5,0-1,1 0,-1 1,0-2,0 1,1 0,-1-1,1 0,0 0,-1-1,1 1,0-1,-1 0,1 0,0 0,-1-1,1 1,0-1,-1 0,1-1,-1 1,0-1,1 0,-1 0,0 0,3-3,11-4,1-1,-2-1,1 0,-2-2,0 0,0-1,-1 0,5-8,-19 21,-1 0,1 0,-1 0,1 0,0 0,-1 0,1 0,0 0,0 0,0 1,0-1,0 0,0 1,0-1,0 0,0 1,0-1,0 1,0-1,0 1,0 0,0 0,1-1,-1 1,0 0,0 0,0 0,0 0,1 0,-1 0,0 1,0-1,0 0,0 1,0-1,1 1,-1-1,0 1,0-1,0 1,0 0,0-1,-1 1,1 0,0 0,0 0,0-1,-1 1,1 0,0 0,-1 0,1 1,5 13,-1-1,0 2,-1-1,-1 0,0 1,-1 0,-1-1,0 1,-2 7,5 44,6-6,-2 0,-4 0,-2 1,-3 0,-2-1,-3 0,-3 0,-3 0,-2-1,-21 55,23-83,-36 57,48-88,-1-1,0 1,0-1,1 1,-1-1,0 1,0-1,0 1,0-1,0 0,0 1,0-1,0 0,1 0,-1 0,0 1,0-1,0 0,0 0,0-1,0 1,0 0,0 0,0 0,0-1,0 1,0 0,0-1,0 1,0-1,1 1,-1-1,0 0,0 1,1-1,-1 0,0 1,1-1,-1 0,0 0,1 0,-1 1,1-1,0 0,-1 0,1 0,-1-1,-17-45,-33-269,40 126,11 157</inkml:trace>
  <inkml:trace contextRef="#ctx0" brushRef="#br0" timeOffset="1750.835">1553 392,'24'-16,"1"1,1 1,0 1,0 2,1 1,1 0,0 2,0 2,2 0,174 0,-261-43,41 35,0 0,1-1,0-1,1-1,1 0,0 0,1-2,2 1,-1-1,-5-18,8 13</inkml:trace>
  <inkml:trace contextRef="#ctx0" brushRef="#br0" timeOffset="2866.79">368 899,'-5'0,"-6"0,-6 0,-1-4,-1-3,-3 1,-2 2,-2 0,-1 2,-1 1,-1 0,5 6,2 2,4-6,6-2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0.404"/>
    </inkml:context>
    <inkml:brush xml:id="br0">
      <inkml:brushProperty name="width" value="0.1" units="cm"/>
      <inkml:brushProperty name="height" value="0.1" units="cm"/>
      <inkml:brushProperty name="ignorePressure" value="1"/>
    </inkml:brush>
  </inkml:definitions>
  <inkml:trace contextRef="#ctx0" brushRef="#br0">311 160,'0'706,"22"-540,-27-149</inkml:trace>
  <inkml:trace contextRef="#ctx0" brushRef="#br0" timeOffset="251.889">1 697,'38'-5,"27"-6,12-2,3-2,-8-5,-11 2,-6-1,-8-3,-7 4,-6-1,-3-2,-3 3,0 0,-2-3,1-1,-5-3,-1-1,-4 3</inkml:trace>
  <inkml:trace contextRef="#ctx0" brushRef="#br0" timeOffset="584.105">903 217,'-20'91,"5"0,3 1,1 79,17-83,-6-85,1-1,-1 1,1-1,0 1,0-1,0 1,0-1,0 1,0-1,1 0,-1 0,1 1,-1-1,1 0,0 0,0-1,0 1,0 0,0-1,0 1,0-1,1 0,-1 1,0-1,1 0,-1-1,1 1,0 0,-1-1,3 1,86-22,11-1,-98 22,-1 0,1 0,-1 1,1-1,-1 1,1 0,-1 0,1 1,-1-1,0 1,0-1,0 1,0 0,0 0,0 1,0-1,-1 0,1 1,-1 0,0 0,1-1,-1 1,-1 0,1 1,0-1,-1 0,1 1,4 13,-5-15,-1 0,0 1,1-1,0 0,-1 1,1-1,0 0,0 0,1 0,-1 0,0 0,0 0,1 0,0 0,-1 0,1-1,0 1,0-1,-1 1,1-1,0 0,1 0,-1 1,0-2,0 1,0 0,1 0,-1-1,0 1,1-1,-1 0,12-2</inkml:trace>
  <inkml:trace contextRef="#ctx0" brushRef="#br0" timeOffset="1199.756">1693 556,'-26'21,"1"2,1 1,1 1,1 1,1 0,2 2,0 0,2 2,-6 16,21-44,1 0,-1 0,1 0,0 0,0 0,0 1,0-1,0 0,0 1,1-1,-1 1,1-1,-1 1,1-1,0 0,0 1,0-1,1 1,-1-1,0 1,1-1,0 1,0-1,-1 0,1 1,1-1,-1 0,0 0,0 0,1 0,-1 0,1 0,0 0,0 0,-1 0,1-1,0 1,0-1,1 0,-1 0,0 1,0-1,1 0,-1-1,0 1,1 0,-1-1,1 1,12-4,-1 0,1-1,-1 0,0-1,0-1,0 0,-1-1,0-1,0 0,-1 0,0-1,-1-1,1-1,15-9,114-82,-139 102,0-1,0 1,0-1,1 1,-1 0,0 0,0 0,0 0,0 0,1 1,-1-1,0 0,0 1,0 0,0 0,0-1,0 1,0 0,0 1,0-1,-1 0,1 0,0 1,-1-1,1 1,-1-1,1 1,-1 0,0 0,0 0,1-1,-1 1,-1 0,1 0,0 0,0 1,-1-1,1 0,-1 0,0 0,0 0,0 1,0-1,0 0,0 0,0 0,-1 0,1 1,13 43,-11-43,-1 0,1 0,0 0,0 0,0-1,1 1,-1-1,1 0,-1 0,1 1,0-2,0 1,0 0,0 0,0-1,0 0,0 0,0 0,1 0,-1 0,0 0,1-1,-1 0,0 0,1 0,-1 0,0 0,1 0,-1-1,0 0,1 0,-1 0,0 0,1-1,5-2,-1 0,1-1,-1 0,-1 0,1-1,-1 0,0 0,0-1,-1 0,0 0,5-8,23-37,-2-1,-2-2,-3-1,-2-1,-3-1,-2-1,-3-1,2-24,14-109,-33 191,1 1,0 0,-1-1,1 1,-1-1,0 1,1 0,-1-1,0 1,0-1,0 1,0-1,0 1,0-1,0 1,-1-1,1 1,-1-1,1 1,-1-1,1 1,-1 0,0-1,1 1,-1 0,0 0,0 0,0-1,0 1,0 0,0 0,-1 0,1 1,0-1,0 0,-1 0,1 1,0-1,-1 0,1 1,-1 0,1-1,-1 1,1 0,-1 0,1 0,-1-1,1 2,-1-1,1 0,-2 0,-6 10,1-1,0 1,0 1,1-1,1 1,0 1,0-1,1 1,1 0,0 0,-2 11,-30 201,33-197,1-1,1 1,2 0,1 0,1-1,1 1,1-1,1 0,2 0,1-1,0 0,2 0,1-1,1-1,1 0,9 11,-20-29,-4-3</inkml:trace>
  <inkml:trace contextRef="#ctx0" brushRef="#br0" timeOffset="1365.333">1863 359,'38'-5,"37"-2,15 1,-2 1,-8 6,-12 4,-12 0,-17-1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8.168"/>
    </inkml:context>
    <inkml:brush xml:id="br0">
      <inkml:brushProperty name="width" value="0.1" units="cm"/>
      <inkml:brushProperty name="height" value="0.1" units="cm"/>
      <inkml:brushProperty name="ignorePressure" value="1"/>
    </inkml:brush>
  </inkml:definitions>
  <inkml:trace contextRef="#ctx0" brushRef="#br0">70 1,'18'211,"-7"187,-12-377,-1 1,0 0,-2-1,0 0,-2 0,0 0,-1-1,-1 1,-1-2,-6 11,-18 8,32-42,2-4</inkml:trace>
  <inkml:trace contextRef="#ctx0" brushRef="#br0" timeOffset="315.095">437 254,'-280'219,"277"-217,0 0,1 0,-1 0,1 0,-1 0,1 0,0 1,0-1,0 1,0-1,0 1,1 0,-1 0,1 0,0 0,0 0,0 0,0 0,0 0,1 0,-1 0,1 0,0 1,0-1,0 0,0 0,1 1,-1-1,1 0,0 0,0 0,0 0,0 0,1 0,-1 0,1 0,151 77,-145-74,-1 0,1 0,-1 0,-1 1,1 1,-1-1,-1 1,1 0,-1 0,-1 0,0 1,0 0,0 0,-1 0,2 9,0 5</inkml:trace>
  <inkml:trace contextRef="#ctx0" brushRef="#br0" timeOffset="734.741">521 959,'49'-95,"-4"-3,13-48,-27 67,-17 42,-11 64,-4 10,9 106,-7-138,0-1,0 0,1 0,0 0,0 0,0 0,0 0,1 0,-1-1,1 1,0-1,0 0,0 1,1-1,-1-1,1 1,-1-1,1 1,0-1,0 0,0 0,0-1,1 1,-1-1,0 0,1 0,-1 0,0-1,1 1,0-1,4-2,1 1,-1-1,1-1,-1 0,0 0,1-1,-2 0,1 0,0-1,-1 0,0-1,0 0,-1 0,0-1,0 0,0 0,-1 0,0-1,0 0,-1 0,0-1,0 1,-1-1,0 0,-1 0,0-1,0 1,-1-1,-1 1,1-2,3-46,-5 33</inkml:trace>
  <inkml:trace contextRef="#ctx0" brushRef="#br0" timeOffset="1049.481">1339 508,'-12'15,"1"0,0 0,1 1,1 1,0 0,2 0,0 0,0 1,2 0,0 0,1 3,3-18,1 0,-1 0,1 0,0 0,0 0,0 0,0 0,0 0,1 0,-1 0,1 0,0 0,0 0,0-1,0 1,1 0,-1 0,1-1,-1 1,1-1,0 1,0-1,0 0,1 0,-1 0,0 0,1 0,-1 0,1-1,0 1,-1-1,1 0,0 0,0 0,0 0,0 0,0-1,0 1,0-1,0 0,0 0,0 0,0 0,0 0,0-1,0 1,2-2,6 0,1-1,-1-1,-1 0,1-1,0 0,-1 0,0-1,0 0,-1-1,0 0,0-1,-1 0,1 0,-2 0,1-1,-1-1,-1 1,0-1,0 0,-1 0,0-1,0 0,-1 0,-1 0,1-3,-4 10,1 0,-1 1,0-1,0 0,0 0,-1 0,1 0,-1 0,0 1,0-1,0 0,0 1,-1-1,1 1,-1-1,0 1,0 0,-1 0,1-1,-1 2,1-1,-1 0,0 0,0 1,0 0,0-1,0 1,-1 1,-1-2,-110-19,90 23</inkml:trace>
  <inkml:trace contextRef="#ctx0" brushRef="#br0" timeOffset="1537.12">1706 565,'-3'3,"0"0,0 0,1 0,-1 1,1-1,0 1,0-1,0 1,1 0,-1 0,1 0,0 0,0 0,0 0,0 0,1 0,0 1,0-1,0 0,0 0,1 0,-1 0,1 1,0-1,1 0,-1-1,1 1,-1 0,1 0,0 0,0-1,1 1,-1-1,1 0,0 0,0 0,0 0,0 0,0-1,1 1,-1-1,1 0,-1 0,1 0,0-1,0 1,0-1,0 0,0 0,1 0,3-1,1 0,0-1,0 0,-1-1,1 0,-1 0,1-1,-1 0,0 0,0-1,-1 0,1-1,-1 0,3-2,-5 5,-1 0,1 0,0 0,-1 0,1 1,0 0,0 0,0 0,0 0,0 1,0 0,1 0,-1 0,0 1,0 0,0 0,0 0,-1 0,1 1,0 0,0 0,2 1,41 11,-41-13,0 0,0 0,0 0,0-1,1 0,-1-1,0 0,0 0,0 0,0-1,0 0,0 0,0-1,0 1,-1-2,1 1,-1-1,0 0,0 0,-1-1,1 1,-1-1,0 0,0-1,-1 1,1-1,-1 0,0 0,-1-1,0 1,0-1,0 0,-1 1,0-1,2-8,-1-42,-4 32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26.886"/>
    </inkml:context>
    <inkml:brush xml:id="br0">
      <inkml:brushProperty name="width" value="0.1" units="cm"/>
      <inkml:brushProperty name="height" value="0.1" units="cm"/>
      <inkml:brushProperty name="ignorePressure" value="1"/>
    </inkml:brush>
  </inkml:definitions>
  <inkml:trace contextRef="#ctx0" brushRef="#br0">31 0,'1'1,"0"0,0 0,1 1,-1-1,0 0,-1 0,1 0,0 1,0-1,0 0,-1 1,1-1,-1 1,1-1,-1 1,0-1,1 1,-1-1,0 1,0-1,0 1,0 0,0-1,-1 1,1-1,0 1,-1-1,1 1,-1-1,1 0,-1 1,0-1,0 1,-1 10,-33 269,34-261,0 1,2 0,0 0,1 0,1 0,1-1,1 1,1-1,1-1,1 1,0-1,1 0,1-1,1 0,8 10,-17-26,-1-1,1 1,-1 0,1-1,0 1,0-1,0 1,0-1,0 0,0 0,0 0,1 0,-1 0,0-1,0 1,1-1,-1 1,0-1,1 0,-1 0,1 0,-1 0,0 0,1-1,-1 1,0-1,1 1,-1-1,0 0,0 0,0 0,0 0,0 0,0-1,0 1,0-1,0 1,1-2,65-69,-34 19,-1-1,-4-1,-1-1,-3-2,4-19,2-2,-25 67,-1 0,-1 0,0-1,-1 0,0 0,-1 1,0-2,-1 1,0-4,-18 34,-15 150,29-145,1-1,1 1,1 0,1-1,0 1,2-1,1 0,1 3,-3-16,0 0,0-1,1 1,0 0,1-1,0 0,0 0,1 0,-1 0,1-1,1 0,-1 0,1 0,0 0,1-1,-1 0,1-1,0 1,0-1,1-1,-1 1,7 1,-5-3,0 0,-1-1,1 0,0 0,0-1,-1 0,1-1,0 0,0 0,-1-1,1 0,-1 0,1-1,-1 0,0-1,0 0,0 0,-1 0,0-1,0 0,0-1,0 0,-1 0,0 0,0-1,0 1,0-3,3 1,-1-1,0 0,0 0,-1-1,0 0,0-1,-1 1,-1-1,0 0,0-1,-1 1,-1-1,0 0,0 0,-1 0,-1 0,0 0,-1 0,0-1,-1 1,-1-9,-22-15,12 31</inkml:trace>
  <inkml:trace contextRef="#ctx0" brushRef="#br0" timeOffset="581.032">1104 395,'12'-2,"1"-1,-1-1,0 1,0-2,0 0,-1 0,0-1,0-1,0 0,-1 0,0-1,0 0,-1-1,0 0,-1 0,4-6,-10 11,0 0,-1 1,0-1,1 0,-1 0,-1 0,1 0,-1 0,1 0,-1 0,0 0,-1 0,1 0,-1 0,0 0,0 0,0 1,0-1,0 0,-1 0,0 1,0-1,0 1,0 0,-1-1,1 1,-1 0,1 0,-1 1,0-1,-1 0,1 1,0 0,-1 0,1 0,-1 0,1 1,-1-1,0 1,0 0,0 0,0 0,1 0,-1 1,0 0,0 0,0 0,0 0,0 0,0 1,0 0,0 0,0 0,0 0,0 1,-2 1,-5 3,0 1,1 0,-1 0,2 1,-1 1,1-1,1 1,0 1,0 0,1 0,0 0,0 1,1 0,1 1,0-1,0 1,2 0,-1 0,1 0,1 0,0 1,1-1,0 1,1-1,0 1,1-1,1 1,-1-7,0 1,0-1,1 0,0 0,0 0,1 0,-1 0,1 0,1-1,-1 1,1-1,0 0,0 0,0 0,1-1,0 1,0-1,0 0,0-1,1 1,-1-1,1 0,0-1,0 1,0-1,0 0,0 0,4-1,8 4,0-2,0-1,0 0,1-1,-1-1,1-1,-1 0,0-2,10-2,30-7,-34 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2.342"/>
    </inkml:context>
    <inkml:brush xml:id="br0">
      <inkml:brushProperty name="width" value="0.1" units="cm"/>
      <inkml:brushProperty name="height" value="0.1" units="cm"/>
      <inkml:brushProperty name="ignorePressure" value="1"/>
    </inkml:brush>
  </inkml:definitions>
  <inkml:trace contextRef="#ctx0" brushRef="#br0">311 0,'0'43,"0"48,-5 18,-1 0,-1-8,2-18,2-13,1-13,1-12,0-8,1-7,0-2,1-2,-1-6</inkml:trace>
  <inkml:trace contextRef="#ctx0" brushRef="#br0" timeOffset="3849.394">1 423,'9'0,"14"0,6 0,4 0,1 0,0 0,-2 0,-1 0,-1 0,-1 4,0 3,-1-1,0-1,-5-6,-7-3</inkml:trace>
  <inkml:trace contextRef="#ctx0" brushRef="#br0" timeOffset="4343.745">593 0,'13'87,"-4"1,-4 0,-3 24,-2-80,17 188,-15-203,21 64,-22-79,0 0,0-1,0 1,1 0,-1 0,0-1,1 1,-1-1,1 0,0 1,-1-1,1 0,0 0,0 0,0 0,0 0,0 0,0 0,0-1,0 1,0-1,0 0,1 0,-1 1,0-1,0 0,0-1,0 1,0 0,0-1,1 1,-1-1,0 0,0 1,0-1,0 0,12-6,-1-1,0 0,0-1,-1 0,0 0,0-2,-1 1,9-12,50-43,-69 63,0 1,0 0,0 0,1 0,-1-1,0 1,0 1,1-1,-1 0,1 0,-1 0,1 1,-1-1,1 1,0-1,-1 1,1 0,-1 0,1-1,0 1,-1 0,1 0,0 1,-1-1,1 0,0 0,-1 1,1-1,-1 1,1 0,-1-1,1 1,-1 0,1 0,-1 0,0 0,1 0,-1 0,0 0,0 0,0 1,0-1,0 0,0 1,0-1,-1 1,1-1,0 1,-1-1,1 1,-1-1,1 1,-1 0,0-1,0 1,0 0,0-1,0 3,2 24,-3-23,0-1,1 0,-1 0,1 0,0 0,0 0,0 0,1 1,-1-1,1 0,0 0,0 0,1 0,-1 0,1-1,0 1,0 0,0-1,0 1,1-1,0 0,-1 1,1-1,0-1,0 1,1 0,-1-1,0 0,1 1,1-1,9-3</inkml:trace>
  <inkml:trace contextRef="#ctx0" brushRef="#br0" timeOffset="4666.985">1355 564,'19'-5,"0"-1,-1 0,1-2,-2 0,1-1,-1-1,-1 0,0-1,0-1,-1-1,0 0,1-4,-14 16,0-1,0 1,0-1,-1 1,1-1,-1 0,1 0,-1 1,0-1,0 0,0 0,0 0,0 0,0-1,0 1,-1 0,1 0,-1-1,1 1,-1 0,0 0,0-1,0 1,0 0,0 0,-1-1,1 1,-1 0,0 0,1-1,-1 1,0 0,0 0,0 0,-1 0,1 0,0 1,-1-1,1 0,-1 0,1 1,-1-1,0 1,0 0,0-1,0 1,0 0,0 0,0 0,0 0,0 1,-1-1,1 1,0-1,0 1,-1 0,0 0,-12 0,0 1,0 0,0 2,0 0,0 0,1 1,-1 1,1 1,0 0,0 1,-2 0,1 1,0 1,0 0,1 2,1-1,-1 1,2 1,-1 1,2-1,0 2,0 0,1 0,1 1,0 0,1 0,1 1,0 0,2 0,-2 7,6-17,0 0,1 0,0 0,0 0,0 0,1 0,0 0,0 0,1 0,-1 0,1-1,1 1,-1 0,1-1,0 0,0 0,0 0,1 0,0 0,0-1,0 1,0-1,1 0,1 1,5 3,0 0,0-1,1 0,0 0,1-2,-1 1,1-2,0 1,0-2,5 1,-14-3,46 9,1-1,0-3,0-2,50-3,-61-5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2.655"/>
    </inkml:context>
    <inkml:brush xml:id="br0">
      <inkml:brushProperty name="width" value="0.1" units="cm"/>
      <inkml:brushProperty name="height" value="0.1" units="cm"/>
      <inkml:brushProperty name="ignorePressure" value="1"/>
    </inkml:brush>
  </inkml:definitions>
  <inkml:trace contextRef="#ctx0" brushRef="#br0">1 311,'54'-24,"-1"-3,-1-1,39-30,-70 44,171-135,-167 138,-24 45,-36 226,19 140,-12-93,23-291,1 0,-2-1,0 1,-1-1,0 0,-1-1,-1 0,0 0,-1-1,0 0,-1-1,-2 1,8-7,0-2,0 1,-1 0,1-1,-1 0,0 0,0-1,0 0,-1 0,1 0,-1-1,1 0,-1 0,0-1,0 0,0 0,0 0,0-1,0 0,0 0,0-1,0 0,0 0,0-1,1 0,-1 0,1 0,-1-1,0 0,-2-3,1 0,0 0,1-1,-1 0,1 0,1-1,-1 1,1-1,1-1,-1 1,2-1,-1 0,1 0,0-1,1 1,0-1,1 0,0 0,0 0,1 0,0 0,1 0,0 0,1 0,0 0,0 0,1 0,1 1,-1-1,3-3,3-4,0 0,2 0,0 1,1 1,0-1,1 2,1 0,0 0,1 1,0 1,1 0,10-5,204-105,177-47,-302 119,-121 87,-12-4,15-21,1 0,0 2,1-1,1 1,0 1,1 0,1 1,0 0,1 0,1 0,0 1,1 1,1-1,1 1,0-1,2 1,0 1,2-16,2 1,-1-1,0 0,1 0,-1 0,1 0,0 0,0 0,0 0,1 0,-1-1,1 1,-1-1,1 0,0 1,0-1,0-1,0 1,0 0,0-1,1 1,-1-1,0 0,1 0,-1-1,1 1,-1-1,1 1,-1-1,1 0,-1 0,1-1,-1 1,1-1,-1 0,1 0,-1 0,0 0,1 0,-1-1,0 0,0 1,0-1,0 0,1-1,10-9,-1 0,0-1,-1 0,0-1,-1-1,0 0,-1 0,-1-1,-1 0,0 0,-1-1,-1 0,0-1,-1 1,-1-1,-1 0,-1 0,0 0,-1-12,-1 6</inkml:trace>
  <inkml:trace contextRef="#ctx0" brushRef="#br0" timeOffset="236.177">1270 734,'5'-9,"6"-18,1-10,4-2,-1 0,2 2,-3 3,2 2,-2 1,1 7,-1 2,1 5,-2 0,2 4,3 3,3 4,-1 3</inkml:trace>
  <inkml:trace contextRef="#ctx0" brushRef="#br0" timeOffset="670.266">1806 339,'-32'38,"11"-22,1 1,1 0,0 2,1 0,-14 20,27-32,0 0,1 0,0 1,0 0,0-1,1 2,0-1,1 0,0 0,0 1,1 0,0-1,0 1,1 0,0-1,0 1,1-1,1 1,1 6,-1-10,0 0,0 0,0 0,1 0,0 0,0 0,0-1,1 0,-1 1,1-1,0 0,0-1,0 1,1-1,0 0,-1 0,1 0,0-1,0 0,0 0,1 0,-1 0,0-1,1 0,-1 0,1 0,4-1,9 2,-1-2,1-1,-1 0,1-1,-1-1,1 0,13-6,24-11,-31 11</inkml:trace>
  <inkml:trace contextRef="#ctx0" brushRef="#br0" timeOffset="1006.754">2088 565,'8'7,"0"-1,0 1,0-2,1 1,0-1,0 0,1-1,-1 0,1-1,0 0,0 0,0-1,0 0,0-1,0 0,1-1,-1 0,0 0,0-1,1-1,-1 0,0 0,0-1,0 0,-1 0,1-1,-1-1,0 0,0 0,0 0,-1-1,0-1,0 1,0-1,-1-1,0 1,2-5,-6 9,-1-1,1 0,-1 0,0 0,0 0,0 0,0 0,-1-1,0 1,0-1,0 1,0-1,-1 1,1-1,-1 1,0-1,-1 1,1-1,-1 0,0 1,0 0,0-1,-1 1,0 0,0-1,0 1,0 0,0 0,-1 1,0-1,1 0,-2 1,1 0,0 0,-1 0,1 0,-1 0,0 1,0-1,0 1,0 0,0 0,0 1,-1-1,1 1,-4-1,-4 5,0-1,0 2,0 0,0 0,0 1,1 1,0-1,0 2,0 0,1 0,0 1,1 0,0 1,0 0,0 0,1 1,1 0,0 0,0 1,1 0,0 0,-2 9,1-6,0 1,2-1,0 2,0-1,1 0,1 1,1 0,0 0,1 0,1 15,1-26,0 1,0 0,1 0,0-1,-1 1,2-1,-1 0,1 1,0-1,0 0,0 0,0-1,1 1,0-1,0 0,0 0,1 0,0 0,-1-1,1 0,0 0,0 0,1 0,-1-1,3 1,142 30,-117-31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38.627"/>
    </inkml:context>
    <inkml:brush xml:id="br0">
      <inkml:brushProperty name="width" value="0.1" units="cm"/>
      <inkml:brushProperty name="height" value="0.1" units="cm"/>
      <inkml:brushProperty name="ignorePressure" value="1"/>
    </inkml:brush>
  </inkml:definitions>
  <inkml:trace contextRef="#ctx0" brushRef="#br0">0 565,'0'376,"4"-418,1-1,2 2,2-1,1 1,3 0,1 1,2 1,6-8,-6 9,3 2,1 0,1 1,2 1,15-16,-37 48,0-1,0 1,0 1,1-1,-1 0,0 0,1 0,-1 1,1-1,0 1,-1-1,1 1,0 0,0-1,0 1,0 0,0 0,0 0,0 1,0-1,1 0,-1 1,0 0,0-1,1 1,-1 0,0 0,0 0,1 1,-1-1,0 0,0 1,0-1,1 1,-1 0,0 0,0 0,0 0,0 0,0 0,-1 1,1-1,0 0,0 2,3 8,-1 0,0 1,0-1,-2 1,1 0,-1 0,-1 0,-1 0,1 8,4 44,12 23,-9-62</inkml:trace>
  <inkml:trace contextRef="#ctx0" brushRef="#br0" timeOffset="460.923">818 594,'-82'65,"79"-63,1 1,-1 0,1 0,0 0,0 0,0 0,0 0,0 0,1 0,-1 1,1-1,0 1,0-1,1 1,-1-1,1 1,-1 0,1-1,0 1,0-1,1 1,-1 0,1-1,0 1,0-1,0 1,0-1,1 0,-1 0,1-1,-1 0,1 1,0-1,0 0,0 0,0 0,0 0,0 0,1 0,-1 0,1-1,-1 0,1 1,0-1,-1 0,1 0,0 0,0-1,0 1,-1-1,1 1,0-1,0 0,0 0,0 0,0-1,0 1,0-1,0 1,2-2,3 0,-1-1,1 0,-1 0,1-1,-1 0,0 0,0 0,-1-1,1 0,-1 0,2-4,1-1,-1 0,0-1,-1 0,0 0,-1-1,0 0,-1 0,0 0,-1-1,0 1,1-13,-4 20,0 1,0-1,-1 0,0 1,0-1,0 0,-1 1,1-1,-1 1,0-1,0 1,-1-1,1 1,-1 0,0-1,0 1,-1 0,1 1,-1-1,0 0,0 1,0-1,0 1,0 0,-1 0,0 0,0 0,1 1,-1 0,-1 0,1 0,0 0,0 0,-5 0,1 0,-1 0,1 0,-1 1,1 1,-1-1,1 1,-1 1,1 0,-1 0,1 0,-1 1,1 1,0-1,0 1,0 1,0-1,1 1,-1 1,1-1,0 1,0 0,1 1,-1 0,1 0,1 0,-2 2,-10 12,1 2,1 0,1 0,1 1,1 1,1 0,-7 24,15-42,0 0,1 0,0 1,0-1,0 0,1 1,0 0,1-1,-1 1,1 0,0-1,1 1,-1-1,1 1,1 0,-1-1,1 0,0 1,1-1,0 0,0 0,0 0,0-1,1 1,0-1,0 1,1-1,-1-1,1 1,0-1,4 4,8-2,0 1,0-2,1-1,0 0,-1-1,1 0,0-2,1 0,-1-1,0-1,0-1,0 0,-1-1,1-1,0-1,-1-1,0 0,-1-1,9-5,0-1</inkml:trace>
  <inkml:trace contextRef="#ctx0" brushRef="#br0" timeOffset="1479.903">1411 594,'-40'17,"0"1,0 3,2 1,1 1,1 2,-13 14,-5 24,53-61,0 0,0 0,0 0,0 0,0 0,1 0,-1 0,1 0,0 0,-1 0,1 0,0 0,0 0,0 0,0 0,1 0,-1 1,1-1,-1 0,1 0,-1 0,1 0,0-1,0 1,0 0,0 0,1 0,-1-1,0 1,1-1,-1 1,1-1,-1 1,1-1,0 0,1 1,3 1,1 1,-1-2,1 1,-1-1,1 0,0-1,0 1,0-1,0-1,0 1,0-1,0 0,0-1,0 0,0 0,0 0,0-1,-1 0,1 0,-1-1,6-2,124-84,-16-53,-121 141,1 1,0-1,0 1,0-1,1 1,-1-1,0 1,0-1,0 1,0-1,0 1,0 0,1-1,-1 1,0-1,0 1,1-1,-1 1,0 0,1-1,-1 1,0 0,1-1,-1 1,1 0,-1 0,0-1,1 1,-1 0,1 0,-1 0,1-1,-1 1,1 0,-1 0,1 0,-1 0,1 0,-1 0,1 0,-1 0,1 0,-1 0,0 0,1 1,-1-1,1 0,-1 0,1 0,-1 0,1 1,-1-1,0 0,1 1,-1-1,1 0,-1 1,0-1,1 0,-1 1,0-1,0 1,1-1,-1 0,0 1,0-1,0 1,3 36,-3-33,-1 2,1 0,-1-1,1 1,0 0,1 0,-1-1,1 1,0 0,1-1,-1 1,1-1,0 1,1-1,-1 0,1 0,0 0,0 0,0-1,1 1,0-1,0 0,0 0,0 0,1 0,0-1,-1 0,1 0,0 0,0-1,1 1,2-1,0 0,1-1,-1 1,1-2,-1 1,1-1,-1 0,1-1,-1 0,0-1,1 1,-1-1,0-1,0 0,0 0,0-1,-1 1,1-2,1-1,125-114,-36 27,88-15,-185 107,1 0,-1 0,0 0,0 0,0 0,1 0,-1 1,1-1,-1 0,0 1,1-1,-1 1,1 0,-1-1,1 1,-1 0,1 0,-1 0,1 0,-1 0,1 0,-1 1,1-1,-1 0,1 1,-1-1,0 1,1 0,-1-1,0 1,1 0,-1 0,0 0,0 0,0 0,1 0,-1 0,0 0,-1 0,1 0,0 1,0-1,0 0,-1 1,1-1,-1 1,1-1,-4 4,0-1,-1 0,1 1,-1-2,0 1,0 0,0-1,0 1,-1-1,1-1,-1 1,0 0,0-1,0 0,0 0,0-1,0 1,0-1,-1 0,1-1,0 1,-1-1,1 0,-1 0,1-1,-3 0,-11 1,12 0,0-1,0 1,1 0,-1 0,0 1,1 0,-1 0,1 0,-1 1,1 0,0 0,-1 1,1 0,0 0,1 0,-1 1,1 0,-1 0,1 0,0 1,0 0,-1 2,2-2,0 1,0-1,0 1,1 0,0 0,0 0,1 1,0-1,0 0,0 1,1 0,0-1,0 1,1 0,0 0,0-1,0 1,1 0,0-1,0 1,1 0,0-1,0 1,1-1,-1 0,1 0,1 0,-1 0,1-1,0 1,0-1,0 0,1 0,0 0,0-1,0 0,1 0,-1 0,4 1,2 0,1-1,-1 0,0-1,1-1,0 1,0-2,0 0,0 0,-1-1,1-1,0 0,0 0,0-1,0-1,-1 0,11-4,12-6,-1-1,0-2,-1-1,28-20,-2-5,-3-1,-1-3,-2-3,-3-2,-2-1,-2-3,37-60,-67 94,0-1,-1-1,-2-1,0 1,-1-2,-2 0,0 0,-2-1,3-17,-10 41,0 0,1 0,-1 0,0 0,0 0,0 0,0 1,-1-1,1 0,-1 0,1 0,-1 0,1 0,-1 0,0 0,0 1,0-1,0 0,0 1,0-1,0 1,-1-1,1 1,-1 0,1-1,-1 1,1 0,-1 0,0 0,1 0,-1 0,0 0,0 1,0-1,0 1,0-1,0 1,0 0,0 0,1-1,-1 1,0 1,0-1,0 0,0 0,0 1,0-1,0 1,0 0,0-1,1 1,-1 0,0 0,1 0,-1 0,0 1,-14 12,0 1,2 1,0 0,0 0,2 2,0 0,1 0,1 1,0 0,2 1,0 0,1 0,1 0,1 1,1 0,1 0,0 18,0-14,1 1,1 0,1-1,1 1,2 0,0-1,2 1,1-1,1 0,1-1,1 1,1-2,1 1,1-2,7 9,43 53,-61-84,-1-1,1 1,0-1,-1 1,1-1,-1 1,1-1,-1 1,1-1,-1 1,0-1,1 1,-1-1,0 0,1 1,-1-1,0 0,0 1,1-1,-1 0,0 1,0-1,0 0,0 1,0-1,0 0,0 0,0 1,0-1,0 0,-1 1,1-1,0 0,0 1,-1-1,1 0,0 1,-1-1,1 1,-1-1,1 1,-1-1,1 1,-1-1,-9-22,-1-1</inkml:trace>
  <inkml:trace contextRef="#ctx0" brushRef="#br0" timeOffset="1731.368">2370 284,'44'9,"28"4,6-1,1-2,-9-3,-7-3,-9-1,-5-3,-5 1,-5-2,-5 1,-4 4,-1 2,-2-1,1 0,-6 3,-6 1</inkml:trace>
  <inkml:trace contextRef="#ctx0" brushRef="#br0" timeOffset="1910.995">3303 622,'9'28,"4"11</inkml:trace>
  <inkml:trace contextRef="#ctx0" brushRef="#br0" timeOffset="2076.288">3330 227,'-4'-5,"-3"-1</inkml:trace>
  <inkml:trace contextRef="#ctx0" brushRef="#br0" timeOffset="2312.968">3613 509,'-3'12,"0"0,0 1,1 0,1-1,0 1,1 0,1 0,0 0,0-1,1 1,1 0,0-1,1 0,0 0,1 0,0 0,6 8,-10-17,1-1,-1 1,1-1,0 0,-1 0,1 0,0 0,0 0,1 0,-1-1,0 1,0-1,1 1,-1-1,1 0,0 0,-1 0,1 0,0-1,-1 1,1-1,0 1,0-1,-1 0,1 0,0 0,0-1,-1 1,1 0,0-1,0 0,-1 0,1 0,-1 0,1 0,1-1,2-2,-1 0,1-1,0 1,-1-1,0 0,0 0,-1-1,1 0,-1 1,0-1,-1-1,1 1,1-6,-1 0,0 1,-1-2,0 1,-1 0,0 0,-1-1,0 1,-1-1,0 0,-1 1,-1 0,0-1,-1 1,0 0,0 0,-2 0,1 0,-2 1,-5-11,-22-7,16 21</inkml:trace>
  <inkml:trace contextRef="#ctx0" brushRef="#br0" timeOffset="2628.048">4035 650,'171'-200,"-171"200,1 0,0 0,0 0,0 0,0 0,0 0,0 0,0 0,0 0,0 1,-1-1,1 0,0 1,0-1,0 0,0 1,-1-1,1 1,0-1,0 1,-1-1,1 1,0 0,-1-1,1 1,-1 0,1 0,-1 0,1-1,-1 1,0 0,1 0,-1 0,0 0,1 0,-1-1,0 1,0 0,0 0,0 0,0 0,0 0,0 0,0 0,-1 0,1 0,0-1,0 1,-1 0,1 0,0 0,-1 0,1-1,-1 1,2 11,0-6,0 0,0 0,0-1,0 1,1 0,0-1,0 1,1-1,-1 0,1 0,0 0,1 0,-1 0,1-1,0 1,0-1,0 0,1 0,-1-1,1 1,0-1,0 0,0 0,1-1,-1 0,0 0,1 0,0 0,-1-1,1 0,0 0,0 0,0-1,0 0,3-1,-1-1,0-1,0 0,0-1,-1 0,1 0,-1-1,0 0,-1 0,1-1,-1 0,0 0,0 0,0-1,-1 0,0 0,-1 0,1 0,-2-1,1 0,-1 0,0 0,0 0,-1 0,0-1,-1 1,1-6,1-7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1.774"/>
    </inkml:context>
    <inkml:brush xml:id="br0">
      <inkml:brushProperty name="width" value="0.1" units="cm"/>
      <inkml:brushProperty name="height" value="0.1" units="cm"/>
      <inkml:brushProperty name="ignorePressure" value="1"/>
    </inkml:brush>
  </inkml:definitions>
  <inkml:trace contextRef="#ctx0" brushRef="#br0">266 0,'-34'9,"0"1,0 1,1 2,0 1,-14 10,0 18,47-41,-1 0,1 0,-1 0,1 0,0 0,-1 1,1-1,0 0,0 0,0 1,0-1,0 0,0 0,0 1,0-1,1 0,-1 0,0 0,1 1,-1-1,1 0,-1 0,1 0,0 0,-1 0,1 0,0 0,0 0,0 0,-1 0,1-1,0 1,0 0,0 0,1-1,-1 1,0-1,0 1,0-1,0 1,0-1,1 0,-1 0,0 1,0-1,1 0,-1 0,24 6,46 22,-69-27,-1 0,1 0,-1 1,0-1,1 0,-1 1,0-1,0 1,0 0,0-1,0 1,0 0,-1 0,1-1,0 1,-1 0,0 0,1 0,-1 0,0 0,0 0,0 0,0 0,0-1,-1 1,1 0,0 0,-1 0,0 0,1 0,-1-1,0 1,0 0,0-1,0 1,0 0,-1 0,-33 46,-18 41,53-88,0 1,0 0,-1 0,1 0,0-1,0 1,1 0,-1 0,0 0,1-1,-1 1,1 0,-1-1,1 1,0 0,0-1,-1 1,1-1,1 1,-1-1,0 1,0-1,0 0,1 0,-1 1,0-1,1 0,-1 0,1 0,0-1,-1 1,1 0,0-1,-1 1,1-1,0 1,0-1,-1 0,2 1,78 3,-70-4,-4 0,0 0,1-1,-1 0,0 0,0 0,0-1,0 0,0 0,0-1,-1 0,1 0,4-4,3-5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3.047"/>
    </inkml:context>
    <inkml:brush xml:id="br0">
      <inkml:brushProperty name="width" value="0.1" units="cm"/>
      <inkml:brushProperty name="height" value="0.1" units="cm"/>
      <inkml:brushProperty name="ignorePressure" value="1"/>
    </inkml:brush>
  </inkml:definitions>
  <inkml:trace contextRef="#ctx0" brushRef="#br0">1 91,'49'-1,"116"13,45 51,-40-39,-167-23,66 5,-67-6,0 0,-1-1,1 1,0 0,-1-1,1 0,-1 1,1-1,-1 0,1 0,-1 0,1 0,-1 0,0 0,1 0,-1 0,0 0,0-1,0 1,0 0,0-1,0 1,0-1,-1 1,1-1,0 0,-1 1,1-1,-1 0,0 1,0-1,1 0,-1 1,0-1,0 0,-1 1,1-1,0 0,-2-10,-1 0,0 0,-1 1,0-1,0 1,-2 0,1 0,-1 0,-1 1,-2-4,7 11,-10-16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45.822"/>
    </inkml:context>
    <inkml:brush xml:id="br0">
      <inkml:brushProperty name="width" value="0.1" units="cm"/>
      <inkml:brushProperty name="height" value="0.1" units="cm"/>
      <inkml:brushProperty name="ignorePressure" value="1"/>
    </inkml:brush>
  </inkml:definitions>
  <inkml:trace contextRef="#ctx0" brushRef="#br0">198 1,'-5'81,"-2"0,-5-1,-5 11,-2 20,-58 343,76-387,24-101,2-76,-21 74</inkml:trace>
  <inkml:trace contextRef="#ctx0" brushRef="#br0" timeOffset="255.283">86 1,'38'9,"32"9,14 1,-3-3,-10-4,-13-4,-11-4,-9-2,-5-1,-5-2,-7 5,-11 7,-7 1</inkml:trace>
  <inkml:trace contextRef="#ctx0" brushRef="#br0" timeOffset="500.292">0 650,'44'5,"27"1,13 0,-4-6,-10-2,-13-2,-11 0,-13 1</inkml:trace>
  <inkml:trace contextRef="#ctx0" brushRef="#br0" timeOffset="1005.765">650 820,'0'38,"-5"28,-1 6,-1-3,2-9,2-10,1-9,0-15,2-18,0-10</inkml:trace>
  <inkml:trace contextRef="#ctx0" brushRef="#br0" timeOffset="1255.23">453 848,'9'9,"14"4,6-1,4-2,1-3,0-3,-2-1,-1-2,-1-1,-1-1,0 1,-1-1,0 1,-5-1</inkml:trace>
  <inkml:trace contextRef="#ctx0" brushRef="#br0" timeOffset="5390.02">1101 1130,'2'-2,"-1"0,0 1,1-1,-1 0,1 0,0 1,0-1,0 1,0-1,0 1,0 0,0 0,0 0,0 0,0 0,1 0,-1 1,0-1,1 1,-1 0,0-1,1 1,-1 0,0 0,2 1,-2-2,311-1,-250 12,-162-125,85 100,11 9,-1 1,0 0,0 0,-1 0,1 1,-1 0,0 0,0 0,-1 0,1 1,-1 0,0 0,0 0,-3-1,6 6,0 0,0-1,0 1,0 0,0 1,0-1,1 0,-1 1,1-1,-1 1,1 0,0 0,0 0,1 0,-1 0,0 0,1 1,0-1,0 1,0-1,0 0,1 1,-1-1,1 1,0 0,0-1,0 1,0-1,1 4,0 10,0 0,1 1,1-1,0 0,1 0,1-1,5 13,19 84,-25-39,-4-74,0-1,0 1,0 0,0 0,1-1,-1 1,0 0,0-1,0 1,1 0,-1 0,0 0,1-1,-1 1,0 0,0 0,1 0,-1 0,0 0,1-1,-1 1,0 0,1 0,-1 0,0 0,1 0,-1 0,0 0,1 0,-1 0,0 0,1 0,-1 0,0 1,1-1,-1 0,0 0,1 0,-1 0,0 0,0 1,1-1,-1 0,0 0,0 1,1-1,-1 0,0 0,0 1,0-1,1 0,-1 0,0 1,0-1,0 0,0 1,0-1,0 0,1 1,-1-1,0 0,0 1,0-1,0 0,0 1,0-1,-1 1,19-30,-15 24,9-14,2 0,0 1,1 1,0 0,2 1,0 1,4-3,-6 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5.711"/>
    </inkml:context>
    <inkml:brush xml:id="br0">
      <inkml:brushProperty name="width" value="0.1" units="cm"/>
      <inkml:brushProperty name="height" value="0.1" units="cm"/>
      <inkml:brushProperty name="ignorePressure" value="1"/>
    </inkml:brush>
  </inkml:definitions>
  <inkml:trace contextRef="#ctx0" brushRef="#br0">1 0,'10'8,"1"-1,0 0,0-1,1-1,0 0,0 0,0-1,1 0,-1-1,1-1,0 0,-1-1,1 0,0-1,0 0,0-1,0-1,-1 0,1 0,0-2,-1 1,2-2,23-2,0 2,0 2,0 1,0 2,32 4,12 19,-72-20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118"/>
    </inkml:context>
    <inkml:brush xml:id="br0">
      <inkml:brushProperty name="width" value="0.1" units="cm"/>
      <inkml:brushProperty name="height" value="0.1" units="cm"/>
      <inkml:brushProperty name="ignorePressure" value="1"/>
    </inkml:brush>
  </inkml:definitions>
  <inkml:trace contextRef="#ctx0" brushRef="#br0">0 0,'369'0,"-347"2,1 0,-1 2,0 0,0 2,0 0,13 7,-11-5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01.894"/>
    </inkml:context>
    <inkml:brush xml:id="br0">
      <inkml:brushProperty name="width" value="0.1" units="cm"/>
      <inkml:brushProperty name="height" value="0.1" units="cm"/>
      <inkml:brushProperty name="ignorePressure" value="1"/>
    </inkml:brush>
  </inkml:definitions>
  <inkml:trace contextRef="#ctx0" brushRef="#br0">1 179,'377'0,"-170"27,58 20,-194-26,-71-22,0 1,0 0,-1 0,1-1,0 1,0 0,0-1,0 1,-1 0,1-1,0 1,0 0,0-1,0 1,0 0,0-1,0 1,0 0,0-1,0 1,0 0,0-1,0 1,0 0,0-1,0 1,0 0,0-1,1 1,-1 0,0-1,0 1,0 0,1 0,-1-1,0 1,0 0,1 0,-1-1,0 1,0 0,1 0,-1 0,0-1,1 1,-1 0,0 0,-29-27,-216-124,104 82,116 57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7:56.747"/>
    </inkml:context>
    <inkml:brush xml:id="br0">
      <inkml:brushProperty name="width" value="0.1" units="cm"/>
      <inkml:brushProperty name="height" value="0.1" units="cm"/>
      <inkml:brushProperty name="ignorePressure" value="1"/>
    </inkml:brush>
  </inkml:definitions>
  <inkml:trace contextRef="#ctx0" brushRef="#br0">622 0,'-4'235,"-29"178,-15 2,20-242,27-175,1-9</inkml:trace>
  <inkml:trace contextRef="#ctx0" brushRef="#br0" timeOffset="360.44">537 141,'43'0,"24"0,6 0,-1 0,-7 0,-10 0,-10 0,-7 0,-6 0,-3-4,-2-3,-1 1,0 1,-4 7,-1 2,-5 6,-4 1</inkml:trace>
  <inkml:trace contextRef="#ctx0" brushRef="#br0" timeOffset="694.689">480 707,'34'4,"20"3,11-1,-1-2,-6 0,-9-7,-7-2,-6 0,0 0,-6-4,-3 0,-2 2,0 1,1 2,0 2,-4 1</inkml:trace>
  <inkml:trace contextRef="#ctx0" brushRef="#br0" timeOffset="2166.192">1214 1129,'-4'-6,"-1"0,-1 0,1 0,-1 1,0 0,0 0,0 0,-1 1,0 0,0 0,0 1,0 0,0 0,-1 0,1 1,-1 1,0-1,0 1,1 0,-1 1,0 0,0 0,0 0,0 1,1 1,-1-1,0 1,1 1,-1-1,1 1,0 0,0 1,0 0,0 0,1 0,-1 1,1 0,-1 2,4-5,0 1,0 0,0 0,1 0,-1 0,1 0,0 0,0 1,0-1,0 1,0-1,1 1,0 0,0 0,0-1,0 1,1 0,-1 0,1 0,0 0,0 0,0 0,1 0,-1 0,1 0,0-1,0 1,1 0,-1 0,1-1,-1 1,1-1,1 1,-1-1,0 0,1 0,-1 0,1 0,0 0,0-1,0 1,0-1,0 0,1 0,-1 0,1 0,1 0,10 4,-13-6,0 0,-1 0,1 0,0 0,-1 0,1 1,0-1,-1 1,1-1,0 1,-1 0,1-1,-1 1,0 0,1 0,-1 0,1 0,-1 0,0 1,0-1,0 0,0 0,0 1,0-1,0 1,0-1,0 1,-1-1,1 1,-1 0,1-1,-1 1,0 0,1-1,-1 1,0 0,0-1,0 1,0 0,-1-1,1 2,-104 133,101-132,1-2,0-1,0 1,0-1,1 1,-1 0,1-1,-1 1,1 0,-1 0,1 0,0 0,0 0,0 1,0-1,0 0,1 0,-1 1,1-1,-1 0,1 1,0-1,0 0,0 1,0-1,1 0,-1 1,0-1,1 0,0 1,-1-1,1 0,0 0,0 0,1 1,-1-1,0 0,1-1,-1 1,1 0,-1 0,1-1,0 1,0 0,10 1,0-1,-1 0,1-1,0 0,0-1,-1 0,1-1,0 0,-1-1,1 0,0-1,-1-1,0 1,0-2,0 0,-1 0,3-2,4-1</inkml:trace>
  <inkml:trace contextRef="#ctx0" brushRef="#br0" timeOffset="3564.584">1468 1299,'1'2,"1"0,-1-1,1 1,-1 0,1 0,0-1,0 1,0-1,0 1,0-1,0 0,0 0,0 0,0 0,0 0,1 0,-1-1,0 1,0-1,1 0,-1 1,1-1,-1 0,0 0,2-1,-2 2,19 0,0 1,0-2,-1-1,1-1,0 0,-1-2,17-5,81-4,-117 12,-1 0,0 1,1-1,-1 0,0 0,0 1,0-1,1 0,-1 0,0 1,0-1,0 0,0 0,0 0,0 1,-1-1,1 0,0 0,0 1,0-1,-1 0,1 1,0-1,-1 0,1 1,-1-1,1 0,-1 1,1-1,-1 1,1-1,-1 1,0-1,1 1,-1-1,0 1,1 0,-1-1,0 1,1 0,-1 0,0-1,0 1,0 0,0-1,-123-104,123 103,0 1,0 0,-1-1,1 1,0 0,-1 0,1 0,-1 0,1 0,-1 1,1-1,-1 0,0 1,1-1,-1 1,0 0,1-1,-1 1,0 0,1 0,-1 0,0 0,0 0,1 0,-1 1,0-1,1 1,-1-1,0 1,1 0,-1-1,1 1,-1 0,1 0,-1 0,1 0,0 0,-1 0,1 1,0-1,0 0,0 1,0-1,0 0,0 1,1 0,-1-1,0 1,1-1,-1 1,1 0,-1-1,1 1,-9 23,2 1,0 0,1 0,2 0,1 1,1-1,1 1,1 0,4 18,-3 17,0-63,-1 0,1 1,-1-1,1 0,-1 1,1-1,0 1,-1-1,1 1,0-1,-1 1,1 0,0-1,0 1,-1 0,1 0,0-1,0 1,-1 0,1 0,0 0,0 0,0 0,0 0,-1 0,1 0,0 0,0 1,0-1,-1 0,1 0,0 1,0-1,-1 0,1 1,0-1,-1 1,1-1,0 1,-1-1,1 1,-1 0,1-1,-1 1,1 0,-1-1,1 1,-1 0,0 0,1-1,-1 1,0 0,0 0,0 0,0-1,1 1,-1 0,0 0,0 0,0-1,-1 1,244-249,-229 234,-3 0</inkml:trace>
  <inkml:trace contextRef="#ctx0" brushRef="#br0" timeOffset="3883.337">2287 1074,'-14'33,"-5"26,0 8,4-4,5-6,3-10,9-11,3-8,1-4,-5-6,-3-10,-6-7,-2-4</inkml:trace>
  <inkml:trace contextRef="#ctx0" brushRef="#br0" timeOffset="4136.934">2061 988,'39'15,"26"4,8-6,-5-4,-8-5,-10-2,-13-7,-13-2</inkml:trace>
  <inkml:trace contextRef="#ctx0" brushRef="#br0" timeOffset="6217.741">0 254,'9'-2,"4"-2,0 0,1 0,-1 2,1 0,0 0,0 1,-1 1,1 0,0 1,0 0,-1 1,12 4,-47 4,-140-8,285 9,20 12,-144-23,1 0,0 0,-1 0,1 1,-1-1,1 0,0 0,0 1,-1-1,1 0,0 1,0-1,-1 0,1 1,0-1,0 0,0 1,-1-1,1 1,0-1,0 0,0 1,0-1,0 1,0-1,0 0,0 1,0-1,0 1,0-1,0 0,0 1,0-1,0 0,1 1,-1-1,0 1,0-1,0 0,1 1,-1-1,0 0,0 1,1-1,-1 0,0 0,1 1,-1-1,-41 6,-138-7,143-9,30 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19.519"/>
    </inkml:context>
    <inkml:brush xml:id="br0">
      <inkml:brushProperty name="width" value="0.1" units="cm"/>
      <inkml:brushProperty name="height" value="0.1" units="cm"/>
      <inkml:brushProperty name="ignorePressure" value="1"/>
    </inkml:brush>
  </inkml:definitions>
  <inkml:trace contextRef="#ctx0" brushRef="#br0">833 453,'-11'-11,"-1"0,0 0,-1 1,0 1,-1 0,1 0,-2 2,1 0,-1 0,0 2,0 0,-1 0,0 2,0 0,0 0,0 2,0 0,-10 1,-8 0,0 2,1 1,-1 1,1 2,0 1,0 2,1 1,0 2,1 1,0 2,-15 9,45-23,0-1,0 1,1-1,-1 1,0-1,0 1,0-1,1 1,-1 0,0-1,1 1,-1 0,1 0,-1 0,1-1,-1 1,1 0,-1 0,1 0,0 0,0 0,-1 0,1 0,0 0,0 0,0-1,0 1,0 0,0 0,0 0,0 0,1 0,-1 0,0 0,0 0,1 0,-1 0,1 0,-1-1,1 1,-1 0,1 0,-1-1,1 1,0 0,-1-1,1 1,0 0,0-1,0 1,-1-1,1 1,0-1,0 0,0 1,0-1,0 0,0 1,0-1,0 0,0 0,61 21,-29-17,52 20,-84-21,0-1,0 1,0 0,0 0,-1-1,1 1,-1 0,0 0,0 0,0-1,0 1,0 0,-1 0,1 0,-1-1,0 1,0 0,0-1,0 1,0 0,0-1,-1 0,1 1,-1-1,0 0,0 0,0 0,0 0,0 0,0 0,0 0,-1-1,0 1,-1 3,-243 223,243-225,0 1,0-1,0 1,0 1,0-1,1 0,0 1,0 0,0-1,0 1,1 1,0-1,0 0,0 0,1 1,0-1,0 1,0-1,1 1,-1-1,2 1,-1 0,0-1,1 1,0-1,0 1,1-1,-1 0,1 1,1-1,1 4,0-3,1 0,-1-1,1 1,0-1,1 0,-1 0,1 0,0-1,0 0,0 0,1-1,-1 0,1 0,0 0,0-1,0 0,0 0,1-1,-1 0,0 0,0-1,1 0,-1 0,0-1,1 1,-1-2,0 1,0-1,0 0,0 0,0-1,6-3,27-31,-27 20</inkml:trace>
  <inkml:trace contextRef="#ctx0" brushRef="#br0" timeOffset="297.873">325 1,'-21'70,"3"1,3 1,3 0,3 1,2 32,9-10,3 0,16 76,6 109,-23 9,-2-251,-3 0,-1 0,-1 0,-3 0,-6 21,7-32,1-4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4.791"/>
    </inkml:context>
    <inkml:brush xml:id="br0">
      <inkml:brushProperty name="width" value="0.1" units="cm"/>
      <inkml:brushProperty name="height" value="0.1" units="cm"/>
      <inkml:brushProperty name="ignorePressure" value="1"/>
    </inkml:brush>
  </inkml:definitions>
  <inkml:trace contextRef="#ctx0" brushRef="#br0">85 231,'-8'34,"1"0,2 1,1 0,2 0,2 16,-1-12,-1 319,-23-159,28-180,2-7</inkml:trace>
  <inkml:trace contextRef="#ctx0" brushRef="#br0" timeOffset="291.908">1 175,'48'-14,"49"-15,18-2,0 4,-7 1,-11 7,-18 5,-12 5,-13 5,-6 2,-7 2,-5 1,-4 1,-2 3,-7 7,-12 2,-8 2,-4-1</inkml:trace>
  <inkml:trace contextRef="#ctx0" brushRef="#br0" timeOffset="547.561">85 626,'38'-5,"33"-1,8 0,-4 1,-10 1,-12 2,-9 1,-8 0,-10 1</inkml:trace>
  <inkml:trace contextRef="#ctx0" brushRef="#br0" timeOffset="983.578">819 993,'0'34,"-5"20,-1 6,0-2,1-7,2-6,1-12</inkml:trace>
  <inkml:trace contextRef="#ctx0" brushRef="#br0" timeOffset="1229.558">594 965,'38'-5,"32"-6,9-2,-4 2,-10 3,-12 2,-9 3,-8 1,-5 2,-8 0</inkml:trace>
  <inkml:trace contextRef="#ctx0" brushRef="#br0" timeOffset="1930.728">1186 1163,'455'-30,"-454"30,-1 1,1-1,0 0,-1 1,1-1,-1 0,1 0,0 1,-1-1,1 0,0 0,-1 0,1 0,0 0,-1 0,1 0,-1 0,1 0,0 0,-1 0,1-1,0 1,-1 0,1 0,-1 0,1-1,0 1,-1-1,1 1,-1 0,1-1,-1 1,1-1,-1 1,0-1,1 1,-1-1,0 1,1-1,-1 1,0-1,1 0,-1 1,0-1,0 0,0 1,0-1,0 1,0-1,0 0,0 1,0-1,0 0,0 1,0-1,0 0,-26-28,25 28,-127-97,127 98,0-1,-1 0,1 1,0-1,0 1,0-1,-1 1,1 0,0-1,0 1,-1 0,1 0,0 0,-1 0,1 0,0 0,0 1,-1-1,1 0,0 1,0-1,-1 1,1-1,0 1,0-1,0 1,0 0,0-1,0 1,0 0,0 0,0 0,0 0,0 0,1 0,-1 0,0 0,1 0,-1 1,1-1,-1 0,1 1,-17 58,16-55,-19 198,5-59,15-143,0-1,0 1,0 0,0 0,0 0,0 0,0-1,0 1,0 0,0 0,0 0,1-1,-1 1,0 0,1 0,-1-1,0 1,1 0,-1-1,1 1,-1 0,1-1,0 1,-1-1,1 1,0-1,-1 1,1-1,0 1,-1-1,1 1,0-1,0 0,-1 0,1 1,0-1,0 0,0 0,0 0,-1 0,1 0,0 0,0 0,0 0,-1 0,1-1,0 1,0 0,0 0,-1-1,1 1,0 0,0-1,-1 1,1-1,0 1,-1-1,1 1,-1-1,1 0,-1 1,1-1,0 0,43-41,-41 39,191-182,-176 168</inkml:trace>
  <inkml:trace contextRef="#ctx0" brushRef="#br0" timeOffset="2415.516">2287 993,'-30'8,"2"1,-1 2,1 1,1 1,0 1,1 1,1 1,-10 9,36-25,0 0,0 0,0 0,1 0,-1 0,0 0,0 0,0 0,0 0,1 0,-1 1,0-1,0 0,0 1,0-1,0 1,0 0,0-1,0 1,0 0,0-1,0 1,0 0,-1 0,1 0,0 0,-1 0,1 0,0 0,-1 0,1 0,-1 0,1 0,-1 0,0 0,0 0,1 0,-1 1,0-1,0 0,0 0,0 0,0 0,0 1,-1-1,1 0,0 0,0 0,-1 0,1 0,-1 0,1 0,-1 0,0 0,1 0,-1 0,0 0,0 0,1 0,-1 0,0-1,0 1,0 0,0-1,0 1,0 0,0-1,0 0,0 1,-1-1,72 25,-68-24,-1 0,1 0,-1 0,0 0,1 0,-1 0,0 1,0-1,0 0,0 1,0-1,0 1,0-1,0 1,0-1,-1 1,1 0,-1-1,1 1,-1 0,0 0,0-1,1 1,-1 0,0 0,-1-1,1 1,0 0,0 0,-1-1,1 1,-1 0,0-1,1 1,-1 0,0-1,0 1,0-1,0 0,0 1,-154 190,154-190,0 1,1-1,-1 1,1 0,0-1,-1 1,1-1,1 1,-1 0,0-1,1 1,-1-1,1 1,0-1,-1 1,1-1,1 1,-1-1,0 0,0 0,1 1,-1-1,1 0,0 0,0-1,0 1,0 0,0-1,0 1,0-1,0 1,1-1,-1 0,0 0,1 0,-1 0,1-1,-1 1,1 0,0-1,-1 0,1 0,-1 0,1 0,0 0,-1 0,1-1,-1 1,1-1,-1 0,1 0,1-1,21-1,0-1,0-1,0-1,-1-2,0 0,-1-1,0-2,18-11,-26 12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8.105"/>
    </inkml:context>
    <inkml:brush xml:id="br0">
      <inkml:brushProperty name="width" value="0.1" units="cm"/>
      <inkml:brushProperty name="height" value="0.1" units="cm"/>
      <inkml:brushProperty name="ignorePressure" value="1"/>
    </inkml:brush>
  </inkml:definitions>
  <inkml:trace contextRef="#ctx0" brushRef="#br0">0 235,'44'-10,"0"1,1 3,0 1,0 3,0 1,28 4,3-1,386-2,-373 5,-89-6,1 0,-1 0,0 0,0 0,1 0,-1 0,0 0,0 0,0 0,-1 0,1 0,0 0,0 0,0 0,-1 0,1 0,-1 0,1 0,0 0,-1 0,0 0,1 0,-1 0,0 0,1 1,-1-1,0 0,0 0,0 1,1-1,-1 1,0-1,-1 0,1 0,0 0,-17-20,-1 1,-1 1,-1 1,0 1,-1 1,-1 1,-1 1,-2-1,0 3,3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0.918"/>
    </inkml:context>
    <inkml:brush xml:id="br0">
      <inkml:brushProperty name="width" value="0.1" units="cm"/>
      <inkml:brushProperty name="height" value="0.1" units="cm"/>
      <inkml:brushProperty name="ignorePressure" value="1"/>
    </inkml:brush>
  </inkml:definitions>
  <inkml:trace contextRef="#ctx0" brushRef="#br0">259 0,'-22'13,"1"1,1 1,0 1,1 1,1 1,0 0,1 1,1 1,1 1,1 0,1 0,1 2,-9 22,18-39,1-1,0 1,1 0,-1-1,1 1,0 0,1 0,-1 0,1 0,0 0,1 0,0 0,0 0,0-1,0 1,1 0,0-1,0 1,0-1,1 1,0-1,0 0,1 0,-1 0,1-1,0 1,0-1,0 0,1 0,-1 0,1-1,0 0,0 0,1 0,0 0,6 1,0-1,0-1,0 0,0-1,0 0,0 0,0-2,0 1,0-2,0 0,0 0,0-1,0 0,-1-1,0 0,0-1,0 0,0-1,-1 0,1-1,-2 0,1-1,-1 0,8-8,-10 7,0-1,0 1,-1-1,0-1,-1 1,0-1,-1 0,0 0,0 0,-1-1,-1 1,0-1,-1 0,0 1,0-1,-2 0,1 0,-3-9,2 12,-1 0,-1 0,1 0,-1 1,-1-1,0 1,0 0,-1 0,1 1,-2-1,1 1,-1 0,0 0,-1 1,1 0,-1 0,-1 0,1 1,-1 0,-5-2,-12-5</inkml:trace>
  <inkml:trace contextRef="#ctx0" brushRef="#br0" timeOffset="386.747">597 536,'121'-322,"-85"271,-34 52,-1-1,1 1,-1 0,0 1,1-1,-1 0,0 0,0 1,1-1,-1 0,0 1,-1-1,1 1,0 0,0-1,-1 1,1-1,-1 1,1 0,-1 0,1-1,-1 1,0 0,0 0,0-1,0 2,1 2,-1 4,1-1,1 1,0 0,0-1,0 1,1-1,1 0,-1 0,1 0,1 0,-1-1,1 1,1-1,-1 0,1-1,0 1,1-1,-1-1,1 1,1-1,-1 0,1-1,-1 1,1-2,1 1,-1-1,0 0,1-1,-1 0,1 0,0-1,1 0,-1-2,1-1,0-1,-1 1,0-1,1-1,-1 0,-1 0,1-1,-1 0,1 0,-1-1,-1 0,1 0,-1-1,0 0,-1-1,0 1,0-1,0 0,-1-1,0 1,-1-1,0 0,0 0,-1 0,0-1,-1 1,0-1,0 1,-1-1,0 0,-1-6,1-9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29.018"/>
    </inkml:context>
    <inkml:brush xml:id="br0">
      <inkml:brushProperty name="width" value="0.1" units="cm"/>
      <inkml:brushProperty name="height" value="0.1" units="cm"/>
      <inkml:brushProperty name="ignorePressure" value="1"/>
    </inkml:brush>
  </inkml:definitions>
  <inkml:trace contextRef="#ctx0" brushRef="#br0">433 606,'-40'16,"0"2,1 2,1 1,0 2,2 1,1 2,-19 20,44-39,1 1,0 0,1 0,0 1,0 1,0-1,2 1,-1 0,1 1,1-1,-1 1,2 0,0 1,0-1,1 1,0-1,1 1,1 0,0 0,0 0,1 0,1 0,0 0,0 0,2 0,-1 0,1-1,3 7,-3-12,0-1,1 1,0-1,0 0,0-1,0 1,1 0,-1-1,1 0,0 0,1-1,-1 0,1 1,-1-2,1 1,0-1,0 0,0 0,0 0,0-1,1 0,-1 0,0-1,1 1,-1-2,0 1,1-1,-1 1,0-2,1 1,-1-1,0 0,0 0,-1-1,1 1,0-1,-1-1,1 1,-1-1,1-1,40-30,-1-1,-2-3,-1-1,-3-3,-1 0,27-42,-57 74,1-1,-6 7,0 0,1 0,-1 1,1-1,0 1,0 0,0 0,1 0,0 0,-1 1,1 0,1 0,3-2,-7 7,0-1,0 0,-1 1,1-1,0 1,-1 0,1 0,-1 0,1-1,-1 1,0 0,0 1,0-1,0 0,0 0,-1 0,1 1,-1-1,1 0,-1 0,0 1,0-1,0 0,0 1,0-1,0 0,-1 1,1 0,0 1,0 9,0 1,1 0,1-1,0 1,1-1,0 0,2 1,-1-2,1 1,1 0,0-1,1 0,0-1,1 1,6 6,-8-15,-1 1,0-1,1 0,-1-1,1 0,0 0,0 0,0 0,0-1,0 0,0 0,0-1,0 0,4 0,13 1</inkml:trace>
  <inkml:trace contextRef="#ctx0" brushRef="#br0" timeOffset="570.538">1478 718,'-70'24,"2"3,1 3,-38 25,19 9,83-62,1 0,0 1,0-1,0 0,1 1,-1-1,1 1,-1 0,1-1,0 1,0 0,0 0,0 0,0 0,1 0,-1 0,1 0,0 0,0 0,0 0,0 0,1 0,-1 0,1 0,0 0,-1-1,1 1,1 0,-1 0,0 0,1-1,-1 1,2 0,6 7,1 0,0-1,1-1,0 0,0 0,0-1,1 0,0-1,1-1,-1 0,1 0,0-1,1-1,-1 0,0-1,12 0,3 2,0-2,0-1,0-2,0 0,0-2,0-1,-1-1,1-2,-1 0,-1-2,1-1,10-6,14-14,-2-2,-1-2,-1-2,-2-2,-2-1,-1-3,-3-2,-1-1,-2-2,-3-1,7-15,-20 25,-1 0,-1-1,-2-1,-3-1,0 0,-3-1,-2 0,1-13,-17-54,7 105,0 0,0 0,0 0,0 1,-1-1,0 0,0 1,0-1,0 1,0 0,0-1,-1 1,0 0,0 1,0-1,0 0,0 1,0 0,0-1,-1 2,1-1,-1 0,0 0,0 1,-2-1,0 3,-1 0,0 1,1 0,-1 0,1 0,0 1,-1 0,1 0,0 0,1 1,-1 0,1 0,0 0,0 1,0 0,0 0,1 0,0 0,0 1,0 0,1 0,0 0,0 0,0 0,-1 7,-16 39,2 0,2 1,3 1,2 1,3 0,2 0,1 51,2-59,3 0,2 0,1 0,3 0,2 0,2-1,2 0,1-1,3-1,2 0,3 3,2-4,-66-110,30 41</inkml:trace>
  <inkml:trace contextRef="#ctx0" brushRef="#br0" timeOffset="818.303">1788 577,'39'0,"31"5,9 2,0-1,-8 4,-6-1,-15 0</inkml:trace>
  <inkml:trace contextRef="#ctx0" brushRef="#br0" timeOffset="1055.099">2776 634,'-10'1,"0"0,0 1,0 0,0 1,1 0,-1 1,1 0,0 0,0 1,0 0,1 0,0 1,0 0,0 1,1 0,0 0,0 1,1-1,-2 4,7-9,0 1,0-1,1 0,-1 1,1-1,0 0,-1 1,1-1,0 1,1-1,-1 1,0-1,1 0,-1 1,1-1,0 1,-1-1,1 0,0 0,1 0,-1 1,0-1,1 0,-1-1,1 1,-1 0,1 0,0-1,0 1,1 0,70 44,-53-35,-13-8,-1 0,1 1,0-1,-1 2,0-1,0 1,0 0,0 0,-1 1,0-1,0 1,-1 0,1 1,-1-1,-1 1,1 0,-1 0,0 0,-1 0,1 0,-2 1,1-1,-1 1,0-1,0 1,-1 0,0-1,-1 1,1-1,-2 1,1-1,-1 1,0-1,-2 4,-3 2,-1 0,-1-1,0 0,-1-1,0 0,-1 0,0-1,-1 0,0-1,0-1,-1 0,0 0,0-1,-1-1,0 0,0-1,0-1,-11 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34.022"/>
    </inkml:context>
    <inkml:brush xml:id="br0">
      <inkml:brushProperty name="width" value="0.1" units="cm"/>
      <inkml:brushProperty name="height" value="0.1" units="cm"/>
      <inkml:brushProperty name="ignorePressure" value="1"/>
    </inkml:brush>
  </inkml:definitions>
  <inkml:trace contextRef="#ctx0" brushRef="#br0">454 80,'0'-1,"0"0,0 0,0-1,0 1,0 0,0-1,0 1,-1 0,1-1,0 1,-1 0,1 0,-1 0,1-1,-1 1,1 0,-1 0,0 0,0 0,0 0,0 0,0 0,1 0,-2 0,1 1,0-1,0 0,0 1,0-1,-1 0,-9-6,-1 1,1 0,-1 1,-1 0,1 0,0 2,-1-1,0 2,-4-1,2 3,1 1,0 1,0 0,0 1,0 0,0 1,0 1,1 0,0 1,0 0,0 1,1 1,0-1,1 2,-1 0,2 0,-1 1,1 1,1-1,0 2,-3 5,7-11,1-1,1 1,-1 0,1 0,0 0,1 1,-1-1,1 1,0-1,1 1,0 0,0 0,0-1,1 1,0 0,0 0,1 0,0 0,0-1,1 1,-1 0,1-1,1 1,-1-1,1 0,0 0,1 0,0 0,2 3,1-3,1 0,1 0,-1-1,1 0,0 0,0-1,0 0,1-1,-1 0,1 0,0-1,0 0,0-1,27 7,-35-7,-1-1,1 0,0 1,-1 0,1-1,-1 1,1 0,-1 0,1 0,-1 0,0 0,1 0,-1 0,0 1,0-1,0 0,0 1,0-1,0 1,0-1,-1 1,1-1,0 1,-1 0,1-1,-1 1,0 0,1-1,-1 1,0 0,0-1,0 1,0 0,-1 0,1-1,0 1,-1 0,1-1,-1 1,0-1,1 1,-1-1,0 1,0-1,0 1,0-1,0 0,0 1,0-1,-1 0,1 0,-1 1,-53 76,44-67,1 1,0 1,1 0,0 0,1 0,1 1,0 1,1-1,1 1,0 0,1 0,0 1,0 8,5-18,0 0,1 0,0-1,-1 1,2-1,-1 1,1-1,0 0,0 0,0 0,1-1,-1 1,1-1,0 0,1 0,-1 0,1 0,0-1,-1 0,2 0,-1 0,0 0,0-1,1 0,-1 0,1-1,0 1,0-1,-1-1,1 1,0-1,0 0,0 0,0 0,-1-1,1 0,0 0,0-1,-1 1,5-3,8-3</inkml:trace>
  <inkml:trace contextRef="#ctx0" brushRef="#br0" timeOffset="1300.963">962 504,'-54'22,"0"2,2 3,0 2,-12 12,52-33,0 1,0 0,1 1,1 1,-1-1,2 2,0-1,-1 3,8-12,0 1,0-1,1 1,-1 0,1 0,-1 0,1 0,0 0,0 0,1 0,-1 0,1 1,-1-1,1 0,0 0,0 1,0-1,1 0,-1 0,1 0,0 0,0 1,0-1,0 0,0 0,1-1,-1 1,1 0,0 0,0-1,0 1,0-1,0 0,1 1,-1-1,1 0,-1 0,1-1,0 1,6 1,0 0,0-1,1 0,-1-1,1 0,-1-1,1 0,-1 0,1-1,-1 0,1 0,-1-1,0-1,0 1,0-2,0 1,0-1,-1 0,1-1,5-5,13-3,-1-2,0 0,-1-2,-1-1,-1 0,-1-2,12-14,-4 6,-30 28,0-1,0 1,0-1,1 1,-1-1,0 1,0 0,1-1,-1 1,0-1,1 1,-1 0,1-1,-1 1,0 0,1-1,-1 1,1 0,-1 0,1-1,-1 1,1 0,-1 0,1 0,-1 0,1 0,-1 0,1-1,-1 1,1 0,-1 1,1-1,-1 0,1 0,-1 0,1 0,-1 0,1 0,-1 1,1-1,-1 0,1 0,-1 1,0-1,1 0,-1 1,1-1,-1 0,0 1,1-1,-1 1,0-1,0 0,1 1,-1-1,0 1,0-1,1 1,-1-1,0 1,0-1,0 1,0-1,0 1,0 0,-18 76,15-73,1 1,-1-1,1 1,0-1,0 1,1 0,-1 0,1 0,0 0,0 0,1 0,0 0,-1 0,2 0,-1 0,1 0,-1 0,1 0,1 0,-1 0,1 0,0-1,0 1,0-1,0 1,1-1,0 0,0 0,0 0,0 0,1 0,0-1,0 1,6-1,0 0,0-1,0 0,0-1,0 0,1-1,-1 0,0-1,0 0,1 0,-1-1,0 0,-1-1,1 0,0-1,-1 0,1 0,-1-1,-1 0,1-1,-1 0,0 0,0-1,0 0,-1 0,1-2,23-20,0-2,-2-1,-2-1,17-26,-29 35,54-106,-68 129,0 0,-1-1,1 1,-1 0,1 0,-1 0,1 0,-1-1,0 1,0 0,0-1,0 1,0 0,0 0,0-1,0 1,0 0,0 0,-1-1,1 1,0 0,-1 0,1 0,-1-1,0 1,1 0,-1 0,0 0,0 0,1 0,-1 0,0 0,0 1,0-1,0 0,0 0,0 1,0-1,-1 1,1-1,0 1,0-1,0 1,-1 0,1-1,0 1,0 0,-1 0,1 0,0 0,-1 0,0 0,-65 24,59-19,0 0,0 1,0 0,1 0,0 1,0 0,1 0,-1 0,2 1,-1 0,1 0,0 0,1 1,0 0,0 0,1 0,0 0,1 0,0 1,0 1,2-8,0-1,1 1,0 0,-1 0,1-1,0 1,0 0,1-1,-1 1,1-1,-1 0,1 1,0-1,-1 0,1 0,0 0,1 0,-1 0,0-1,0 1,1-1,-1 1,1-1,-1 0,1 0,0 0,0 0,-1 0,1-1,1 1,90 4,-87-5,119 12,-122-11,0 0,-1 0,1 1,0 0,-1-1,1 1,-1 1,0-1,0 0,0 1,0 0,0-1,0 1,-1 0,1 1,-1-1,0 0,0 1,0-1,0 1,-1 0,0-1,1 1,-1 0,-1 0,1 0,0 0,-1 0,0 0,0 1,-10 61,5 35,6-100,-1 0,1 1,-1-1,1 0,0 0,-1 0,1 0,0 0,0 0,0 0,0 0,0-1,0 1,0 0,0 0,0-1,0 1,0-1,0 1,0-1,1 1,-1-1,0 0,0 1,1-1,-1 0,0 0,0 0,1 0,-1 0,0 0,1-1,-1 1,0 0,0 0,0-1,1 1,-1-1,0 0,0 1,0-1,0 0,0 1,0-1,1-1,46-37,-17-3,-2 0,-2-2,-2-2,-2 0,-2-1,-2-1,-2-1,10-50,23-54,25-97,-72 219,-3 31,0 1,-1-1,1 0,0 0,0 1,0-1,0 0,0 1,-1-1,1 0,0 0,0 1,0-1,-1 0,1 0,0 0,0 1,-1-1,1 0,0 0,0 0,-1 0,1 1,0-1,-1 0,1 0,0 0,-1 0,1 0,0 0,0 0,-1 0,1 0,0 0,-1 0,1 0,0 0,-1 0,1 0,0 0,-1-1,1 1,0 0,0 0,-1 0,1 0,0-1,0 1,-1 0,1 0,0-1,0 1,-1 0,1 0,0-1,0 1,0 0,-9 18,1 2,1-1,0 1,2 0,0 0,2 0,0 1,1 0,1-1,1 1,1 0,0-1,2 3,-1 43,2-26,0 0,3 0,1-1,11 29,-8-28,39 93,-49-128,-3-6</inkml:trace>
  <inkml:trace contextRef="#ctx0" brushRef="#br0" timeOffset="1855.519">1837 334,'453'-29,"-448"30,1 0,0-1,0 0,0-1,0 1,-1-1,1 0,0 0,-1-1,1 0,-1 0,1 0,-1-1,0 0,0 0,0 0,0 0,-1-1,1 0,-1 0,0 0,0 0,0-1,-1 1,0-1,1-1,2-7,0-1,-1 0,0 0,-1-1,0 1,-2-1,1 0,-2-2,7-10,-8 27,0 0,0 0,0 1,0-1,0 0,0 1,0-1,1 0,-1 0,0 1,0-1,0 0,0 0,1 1,-1-1,0 0,0 0,1 0,-1 1,0-1,0 0,1 0,-1 0,0 0,0 1,1-1,-1 0,0 0,1 0,-1 0,0 0,1 0,-1 0,0 0,0 0,1 0,-1 0,0 0,1 0,-1 0,0 0,1-1,-1 1,0 0,0 0,1 0,-1 0,0 0,0-1,1 1,-1 0,0 0,0-1,0 1,1 0,2 26,0 1,-1-1,-2 1,-1-1,-1 0,-1 1,-6 21,-4 60,11-87,5 181,-2-196,1 1,-1-1,1 1,0-1,1 0,-1 1,1-1,1-1,-1 1,1 0,0-1,0 0,0 0,1 0,0 0,0-1,0 0,0 0,1 0,0 0,0-1,0 0,0-1,0 1,0-1,1 0,-1-1,1 1,0-1,-1-1,1 1,0-1,-1 0,1-1,0 1,-1-1,1-1,-1 1,39-16,-39 13,1 1,0 0,0 0,0 1,1 0,-1 0,0 1,1 0,-1 0,1 1,6 0,-11 1,0 1,-1-1,0 1,1-1,-1 1,0 0,1 0,-1 0,0 0,-1 0,1 1,0-1,-1 1,1-1,-1 1,0-1,1 1,-1 0,-1 0,1-1,0 1,-1 0,1 0,-1 0,0 0,0 0,0 0,0 0,3 21,3-5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7.031"/>
    </inkml:context>
    <inkml:brush xml:id="br0">
      <inkml:brushProperty name="width" value="0.1" units="cm"/>
      <inkml:brushProperty name="height" value="0.1" units="cm"/>
      <inkml:brushProperty name="color" value="#00A0D7"/>
      <inkml:brushProperty name="ignorePressure" value="1"/>
    </inkml:brush>
  </inkml:definitions>
  <inkml:trace contextRef="#ctx0" brushRef="#br0">370 1,'0'1035,"0"-1023</inkml:trace>
  <inkml:trace contextRef="#ctx0" brushRef="#br0" timeOffset="864.798">512 29,'-5'-1,"0"0,1-1,-1 2,0-1,1 0,-1 1,0 0,0 0,0 0,1 1,-1 0,0-1,1 2,-1-1,0 1,1-1,-1 1,1 0,0 1,0-1,0 1,0 0,0 0,1 0,-1 0,1 1,0-1,-1 2,-8 4,-77 75,76-69,0-2,0 1,-1-2,-1 1,0-2,-1 0,0-1,-13 6,-108 38,138-54,-1 0,1 1,-1-1,1 0,0 1,-1-1,1 1,-1-1,1 1,-1-1,0 1,1-1,-1 1,1 0,-1-1,0 1,0-1,1 1,-1 0,0-1,0 1,0 0,0-1,1 1,-1 0,0 0,0-1,-1 1,1 0,0-1,0 1,0 0,0-1,0 1,-1 0,1-1,0 1,-1-1,1 1,0 0,-1-1,1 1,-1-1,1 1,-1-1,1 1,-1-1,1 0,-1 1,0-1,1 0,-1 1,1-1,-1 0,0 1,1-1,-1 0,26 5,1-1,0-1,0-2,0 0,0-2,3-1,27 0,131-9,39-31,-224 42,-1 0,0-1,1 0,-1 1,0-1,1 0,-1 0,0 1,0-1,0 0,0 0,0 0,0-1,0 1,0 0,0 0,0 0,-1-1,1 1,0 0,-1-1,1 1,-1-1,0 1,1 0,-1-1,0 1,0-1,0 1,0-1,0 1,0-1,0 1,-1-1,1 1,-1-1,1 1,-1 0,1-1,-1 1,0 0,1-1,-1 1,0 0,0 0,0 0,0 0,-1-1,-47-60,-65-43,108 92,4 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9.664"/>
    </inkml:context>
    <inkml:brush xml:id="br0">
      <inkml:brushProperty name="width" value="0.1" units="cm"/>
      <inkml:brushProperty name="height" value="0.1" units="cm"/>
      <inkml:brushProperty name="color" value="#00A0D7"/>
      <inkml:brushProperty name="ignorePressure" value="1"/>
    </inkml:brush>
  </inkml:definitions>
  <inkml:trace contextRef="#ctx0" brushRef="#br0">0 206,'369'0,"-367"1,-1-1,0 1,0 0,1-1,-1 1,0-1,1 1,-1-1,0 0,1 0,-1 1,1-1,-1 0,1 0,-1 0,0-1,1 1,-1 0,1-1,-1 1,0 0,1-1,-1 0,0 1,0-1,1 0,-1 1,0-1,0 0,0 0,0 0,0 0,0 0,0 0,0-1,0 1,-1 0,1 0,0 0,-1-1,1 1,-1 0,0-1,1 1,-1-1,0 1,0 0,0-1,0 1,0-1,0 1,0-1,0 1,0 0,-1-1,1 1,-1 0,1-1,-1 1,1 0,-1-1,0 1,-125-103,65 61,45 29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52.742"/>
    </inkml:context>
    <inkml:brush xml:id="br0">
      <inkml:brushProperty name="width" value="0.1" units="cm"/>
      <inkml:brushProperty name="height" value="0.1" units="cm"/>
      <inkml:brushProperty name="color" value="#00A0D7"/>
      <inkml:brushProperty name="ignorePressure" value="1"/>
    </inkml:brush>
  </inkml:definitions>
  <inkml:trace contextRef="#ctx0" brushRef="#br0">145 18,'-2'-1,"1"-1,-1 0,0 1,0-1,0 1,0 0,0 0,0 0,-1 0,1 0,0 0,-1 0,1 1,0-1,-1 1,1-1,-1 1,1 0,-1 0,1 0,-1 1,1-1,0 1,-1-1,1 1,0 0,-1 0,1 0,0 0,0 0,0 0,0 0,-1 2,-2-1,1 0,0 0,-1 1,1 0,0 0,1 0,-1 0,0 1,1-1,0 1,0 0,0 0,0 0,1 1,0-1,-1 1,1-1,1 1,-1-1,1 1,0 0,0 0,0 0,1 0,0 0,0 0,0 0,0-1,1 1,0 0,0 0,1 3,0-5,-1 0,1-1,0 1,0-1,0 1,0-1,0 0,1 0,-1 0,1 0,-1 0,1-1,0 1,-1-1,1 0,0 1,0-1,3 0,-4-1,-1 1,1-1,0 0,0 1,0 0,0-1,0 1,0 0,-1 0,1 0,0 0,-1 0,1 1,-1-1,1 0,-1 1,1-1,-1 1,0-1,0 1,0 0,0-1,0 1,0 0,-1 0,1 0,0 0,-1 0,1 0,-1 0,0 0,0-1,0 1,0 0,0 0,0 0,0 0,-1 0,0 2,-46 105,49-106,0 0,0-1,0 1,1-1,-1 0,0 1,1-1,-1 0,1-1,0 1,0 0,0-1,0 1,0-1,0 0,0 0,0 0,0 0,1-1,-1 0,0 1,0-1,1 0,-1 0,0-1,0 1,1-1,-1 1,0-1,4 1,152-21,-140 15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38:48.492"/>
    </inkml:context>
    <inkml:brush xml:id="br0">
      <inkml:brushProperty name="width" value="0.1" units="cm"/>
      <inkml:brushProperty name="height" value="0.1" units="cm"/>
      <inkml:brushProperty name="color" value="#00A0D7"/>
      <inkml:brushProperty name="ignorePressure" value="1"/>
    </inkml:brush>
  </inkml:definitions>
  <inkml:trace contextRef="#ctx0" brushRef="#br0">0 86,'1'1,"-1"-1,0 1,0-1,1 0,-1 1,0-1,0 1,1-1,-1 0,1 1,-1-1,0 0,1 0,-1 1,1-1,-1 0,1 0,-1 1,0-1,1 0,-1 0,1 0,-1 0,1 0,-1 0,1 0,-1 0,1 0,-1 0,1 0,-1 0,1 0,-1 0,1 0,-1-1,1 1,-1 0,1 0,-1 0,1-1,-1 1,0 0,1-1,-1 1,0 0,1-1,-1 1,0-1,1 1,-1 0,0-1,0 1,1-1,-1 1,0-1,0 1,0-1,0 1,0-1,0 1,0-1,0 1,0-1,7 44,-7 485,1-511,9-55,-4 16</inkml:trace>
  <inkml:trace contextRef="#ctx0" brushRef="#br0" timeOffset="332.076">57 2,'5'0,"16"5,9 1,4 0,2-1,-1-2,-2-5,3-4,1 1,-2 0,-1 1,-3 2,0 1,-2 0,-6 6,-6 6,-11 6,-7 1</inkml:trace>
  <inkml:trace contextRef="#ctx0" brushRef="#br0" timeOffset="584.12">57 340,'34'-5,"25"-1,7-5,-2 0,-7 1,-10 3,-6-2,-12 0</inkml:trace>
  <inkml:trace contextRef="#ctx0" brushRef="#br0" timeOffset="2249.363">734 425,'0'5,"0"6,0 6,5 6,2 2,-1 3,-1 1,-2 0,0 1,-2-1,-1 0,0 0,0-1,0 1,-5-6,-2-6</inkml:trace>
  <inkml:trace contextRef="#ctx0" brushRef="#br0" timeOffset="2653.179">593 482,'5'0,"7"0,0-5,4-2,3 1,4 1,3 2,1 1,1 0,1 2,0 5,0 1,0 1,-1-2,1-1,-6-2</inkml:trace>
  <inkml:trace contextRef="#ctx0" brushRef="#br0" timeOffset="3536.811">1130 650,'397'0,"-358"-3,-38 3,-1 0,1 0,-1-1,1 1,-1 0,0 0,1-1,-1 1,1 0,-1-1,1 1,-1 0,0-1,1 1,-1-1,0 1,0-1,1 1,-1 0,0-1,0 1,0-1,1 1,-1-1,0 1,0-1,0 0,0 1,0-1,0 1,0-1,0 1,0-1,0 1,0-1,-1 1,1-1,0 1,0-1,0 1,-1-1,1 1,0 0,0-1,-1 1,1-1,0 1,-1 0,1-1,-1 1,1 0,-1-1,1 1,0 0,-1 0,1-1,-1 1,1 0,-1 0,1 0,-1 0,1 0,-1 0,1 0,-1-1,1 2,-1-1,0 0,1 0,-129-108,128 107,1 0,-1 0,1 1,-1-1,0 0,0 0,1 0,-1 0,0 1,0-1,0 0,0 1,0-1,0 0,0 1,0-1,0 1,0 0,0-1,0 1,0 0,0 0,0 0,-1-1,1 1,0 0,0 1,0-1,0 0,0 0,0 0,-1 1,1-1,0 0,0 1,0-1,0 1,0 0,0-1,0 1,1 0,-1-1,0 1,0 0,0 0,1 0,-1 0,0-1,1 1,-1 0,1 0,-1 0,1 1,0-1,-1 0,1 0,0 0,0 0,-1 0,1 0,0 0,0 1,0-1,1 0,-1 0,0 0,0 0,1 0,-12 286,1-209,10-77,0-1,0 0,0 1,0-1,0 1,0-1,1 1,-1-1,0 1,0-1,0 1,1-1,-1 1,0-1,0 0,1 1,-1-1,0 0,1 1,-1-1,0 0,1 1,-1-1,1 0,-1 0,1 1,-1-1,0 0,1 0,-1 0,1 0,-1 1,1-1,-1 0,1 0,-1 0,1 0,-1 0,1 0,-1 0,1-1,-1 1,1 0,-1 0,1 0,-1 0,0-1,1 1,-1 0,1 0,-1-1,1 1,-1 0,0-1,1 1,-1 0,0-1,1 1,-1 0,0-1,30-29,-23 22,152-146,-134 135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0:05.25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7161 942,'18'-13,"-1"-1,-1 0,0-2,-1 0,-1 0,0-2,-1 0,-1 0,-1-1,6-13,-16 28,0 0,0 0,0 0,0 0,-1 0,0 0,1 0,-2 0,1 0,0 0,-1 0,0 0,0 0,0 0,0 0,-1 0,1 0,-1 0,0 1,0-1,0 1,-1-1,1 1,-1 0,0 0,0 0,0 1,0-1,-1 0,-2-1,-116-52,-248-34,276 71,-443-67,-393-79,698 140,0 9,-2 11,-66 13,-14 11,1 14,-218 56,-304 95,-35 49,731-197,3 7,1 6,2 5,3 6,3 6,-114 79,215-125,1 1,0 1,2 0,0 2,2 1,0 1,2 1,1 0,1 2,2 0,1 0,1 1,1 1,2 0,-6 29,6-14,2 0,2 1,2 0,2 0,2 1,2-1,3 0,1 0,2-1,3 0,7 20,-3-20,3 0,1-1,2-1,2-1,2-1,2-1,2-1,1-1,2-2,2-1,1-2,27 20,-2-10,1-3,3-3,1-2,1-3,2-4,1-2,63 15,46 3,2-7,110 5,18-14,2-13,94-16,-13-18,-1-18,-2-16,-3-17,99-43,-240 47,-3-10,-4-10,-3-11,-5-10,-5-10,146-103,-297 173,-2-3,-2-2,-3-4,-2-3,-3-2,-2-3,-3-3,-3-1,41-72,-77 109,-2-1,-1 0,-2-1,-1 0,-2-1,0 0,-3 0,0-1,-3 0,0 0,-3 0,0 0,-3 0,0 0,-3 0,0 0,-2 1,-2 0,-1 1,-1 0,-2 1,-9-15,-6-2,-3 2,-1 0,-2 3,-2 0,-2 3,-2 1,-2 2,-27-18,-39-21,-3 4,-4 6,-5 2,-54-21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0:06.72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9360 1863,'-56'-102,"-31"-56,-6 3,-12-3,42 73,-3 3,-4 3,-3 3,-3 3,-4 3,-53-33,22 31,-3 5,-2 5,-3 5,-3 5,-69-17,-35 0,-4 11,-153-17,-172 6,-2 25,-111 23,-809 14,1162 13,0 14,1 14,-301 72,471-72,2 7,2 5,1 7,4 6,2 5,2 7,4 4,4 7,-65 57,123-85,2 3,3 2,3 3,2 3,4 2,2 1,3 3,3 2,-17 45,46-86,1 0,1 0,2 2,1-1,2 1,1 0,2 0,1 1,2-1,1 1,2-1,2 1,0-1,3 4,9 15,1-1,3 0,2-1,2-2,3 0,1-2,3-1,35 41,-4-14,4-3,2-2,4-4,60 41,-23-32,3-4,4-5,1-5,4-6,2-4,1-7,3-4,0-6,3-6,11-4,430 53,548-1,-717-63,0-17,0-18,360-70,-573 61,0-7,-3-9,-2-8,-3-7,-2-9,141-81,-278 132,0-3,-2-1,0-2,-2-1,-2-2,0-2,-2-1,-2-2,-1-1,-2-1,-2-1,-1-2,-2-1,12-30,-23 30,-1 0,-2-1,-2 0,-1-1,-3 0,-1 0,-3 0,-1 0,-3 0,-1 0,-2 0,-12-37,0 15,-2 1,-4 1,-2 1,-4 1,-1 2,-4 1,-42-53,-2 14,-4 4,-4 3,-4 5,-4 3,-4 5,-2 5,-4 3,-3 6,-2 4,-3 5,-2 6,-3 4,-1 5,-2 6,-112-16,-16 13,38 17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0:16.6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11633 414,'-338'-89,"-4"15,-3 15,-13 14,-752-47,-744 65,-50 109,1821-78,-1400 110,523 60,673-115,-150 33,432-91,1 0,41-9,193-41,323-56,847-44,157 56,-495 41,3208-47,-3679 133,267 60,33 57,-802-131,-78-16,-18-2,-24-2,26 0,-996-22,-704-1,-2273-84,1136 96,511 169,1624-72,-300 91,949-164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0:17.65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3289 197,'-95'-16,"0"4,0 4,-57 5,-274 10,-1 19,316-19,-372 30,3 21,-164 53,594-101,-159 49,208-59,0 0,1 0,-1 0,0 0,0 0,1 0,-1 0,0 0,0 0,1 0,-1 0,0 1,1-1,-1 0,0 0,1 1,-1-1,0 0,1 1,-1-1,1 1,-1-1,0 1,1-1,0 1,-1-1,1 1,-1 0,1-1,0 1,-1 0,1-1,0 1,-1 0,1-1,0 1,0 0,0 0,0-1,0 1,0 0,0 0,0-1,0 1,0 0,0-1,0 1,1 0,-1 0,0-1,0 1,1 0,42 8,38-13,-1-4,1-3,44-15,-75 17,549-119,465-79,-954 191,293-40,55 15,-204 46,-204 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4:52.891"/>
    </inkml:context>
    <inkml:brush xml:id="br0">
      <inkml:brushProperty name="width" value="0.35" units="cm"/>
      <inkml:brushProperty name="height" value="0.35" units="cm"/>
      <inkml:brushProperty name="color" value="#FFFFFF"/>
      <inkml:brushProperty name="ignorePressure" value="1"/>
    </inkml:brush>
  </inkml:definitions>
  <inkml:trace contextRef="#ctx0" brushRef="#br0">5195 2050,'10'-19,"0"0,-1-1,-1 1,-1-2,-1 1,-1-1,-1 0,0 0,-2 0,0 0,-1-1,-2 1,0-1,-1 1,-4-18,-76-179,81 215,0-1,0 0,-1 1,0-1,1 1,-1-1,0 1,-1 0,1-1,-1 1,1 1,-1-1,0 0,0 1,0-1,0 1,-1 0,1 0,0 0,-1 0,0 1,1-1,-1 1,0 0,0 0,0 1,1-1,-1 1,0 0,0 0,0 0,0 0,0 1,0-1,0 1,1 0,-1 0,0 1,0-1,1 1,-1 0,1 0,0 0,-1 0,1 0,0 1,0-1,-41 69,45-95,30-71,-21 67,0 0,-2 0,-1-1,-2 0,1-19,-6 47,-3-68,3 68,0-1,0 1,-1 0,1 0,0-1,-1 1,1 0,-1 0,1 0,-1 0,0-1,1 1,-1 0,0 0,0 0,0 0,0 1,0-1,0 0,0 0,0 0,0 1,0-1,0 1,0-1,-1 1,1-1,0 1,0 0,-1-1,1 1,0 0,-1 0,1 0,0 0,0 0,-1 0,1 1,0-1,0 0,-1 1,1-1,0 0,0 1,0 0,-1-1,1 1,0 0,0 0,-7 4,1 1,0 0,0 0,0 1,1 0,0 0,0 0,1 1,0 0,0 0,1 0,0 1,1 0,0-1,0 1,0 0,1 0,0 5,-8 34,3 0,1 1,1 49,-11-119,5-163,-16 317,1 10,-7-1,-5-1,-18 27,49-147,14-26,19-36,-25 41,-1 0,1 0,0 0,-1 0,1 0,0 1,-1-1,1 0,-1 0,1 1,0-1,-1 0,1 1,-1-1,1 0,-1 1,1-1,-1 1,0-1,1 1,-1-1,1 1,-1-1,0 1,0-1,1 1,-1-1,0 1,0 0,1-1,-1 1,0-1,0 1,0 0,0-1,0 1,0 0,0-1,0 1,0-1,0 1,-1 0,1-1,0 1,0-1,-1 2,-18 94,23-86,4-30,-4 1</inkml:trace>
  <inkml:trace contextRef="#ctx0" brushRef="#br0" timeOffset="18341.882">10134 780,'-19'5,"-11"1,-6 0,-6-1,0 3,-3 1,-4 3,3 0,-2-3,3 3,10-1</inkml:trace>
  <inkml:trace contextRef="#ctx0" brushRef="#br0" timeOffset="26507.811">8694 1091,'51'-33,"1"3,1 1,1 4,1 1,57-15,21-10,2-4,3 6,97-17,-77 21,-157 43,-1 0,1 0,-1 0,1 0,-1 0,1 0,-1 0,1 0,0-1,-1 1,1 0,-1 0,1-1,-1 1,0 0,1-1,-1 1,1 0,-1-1,1 1,-1-1,0 1,1-1,-1 1,0-1,0 1,1-1,-1 1,0-1,0 1,0-1,0 1,1-1,-1 1,0-1,0 1,0-1,0 0,0 1,-1-1,1 1,0-1,0 1,0-1,0 1,0-1,-1 1,1-1,0 1,-1-1,1 1,0-1,-1 1,1-1,0 1,-1 0,1-1,-1 1,1 0,-1-1,1 1,-1 0,1-1,-1 1,1 0,-1 0,1 0,-1 0,1 0,-1 0,-40-14,-11 9,0 2,0 3,0 1,0 4,0 1,-42 11,-143 35,-51 25,-20 5,217-64,340-106,-11 8,4 10,117-12,-294 67,214-48,-747 155,-328 76,163-39,533-119,143-15,-1-1,0-2,0-2,-1-2,14-7,42-12,384-68,-429 90,-100 12,-408 73,188-51,-595 77,660-66,-126 43,300-66,47-8,29-12,0-2,0-2,-1-2,-1-2,25-12,8-2,297-97,9 15,-259 88,-379 90,-155 42,-313 37,512-125,175-28,35 6,-1 1,1 0,0-1,-1 1,1-1,0 1,0-1,-1 1,1-1,0 1,0-1,0 0,0 1,0-1,0 1,0-1,0 1,0-1,0 1,0-1,0 1,0-1,0 0,1 1,-1-1,0 1,0-1,1 1,-1 0,0-1,1 1,-1-1,0 1,1-1,-1 1,0 0,1-1,-1 1,1 0,-1-1,1 1,-1 0,1 0,-1 0,1-1,-1 1,1 0,-1 0,1 0,-1 0,1 0,0 0,-1 0,1 0,0 0,175-88,5 7,186-55,-258 103,-142 28,-493 87,388-68,-154 6,214-37,78 15,0 1,0 0,0-1,1 1,-1-1,0 1,1 0,-1-1,1 1,0 0,-1 0,1-1,0 1,0 0,0 0,0 0,0 0,0 0,0 0,0 0,0 0,0 1,0-1,1 0,-1 0,0 1,0-1,1 1,-1 0,1-1,-1 1,2 0,-1-2,286-106,-161 67,89-25,123-16,-324 78,41-3,-56 8,0-1,0 1,0 0,0 0,0 0,0 0,0 0,0-1,0 1,-1 0,1 0,0 0,0 0,-1-1,1 1,-1 0,1 0,-1-1,1 1,-1 0,1-1,-1 1,0 0,1-1,-1 1,0-1,1 1,-1-1,0 1,0-1,1 0,-1 1,0-1,0 0,0 0,0 0,0 0,1 1,-1-1,0 0,0 0,0-1,-187 86,-4-9,-80 16,-10-17,231-72,50-3,1 0,-1 1,0-1,0 0,1-1,-1 1,0 0,0 0,0 0,1 0,-1-1,0 1,0 0,1-1,-1 1,0 0,1-1,-1 1,0-1,1 1,-1-1,1 1,-1-1,1 0,-1 1,1-1,-1 0,1 1,0-1,-1 0,1 0,0 1,0-1,0 0,-1 0,1 1,0-1,0 0,0 0,0 0,0 1,0-1,0 0,1 0,-1 1,0-1,0 0,1 0,-1 1,0-1,1 0,-1 1,0-1,1 0,-1 1,1-1,0 1,0-2,7-7,1-1,1 1,0 0,0 1,1 0,0 1,0 0,1 1,-1 0,14-4,-6 0,116-43,-135 52,0 1,0-1,0 1,0-1,0 1,0-1,0 1,0-1,0 1,0-1,0 1,0-1,-1 1,1-1,0 1,0-1,0 1,-1 0,1-1,0 1,-1-1,1 1,0 0,-1-1,1 1,-1 0,1-1,0 1,-1 0,1 0,-1-1,1 1,-1 0,1 0,-1 0,1 0,-1-1,1 1,-1 0,1 0,-1 0,1 0,-1 0,1 0,-1 0,1 1,-1-1,1 0,-1 0,1 0,-1 0,1 1,-1-1,1 0,-1 1,1-1,0 0,-1 1,1-1,0 0,-1 1,1-1,-1 1,-327 48,260-36,-419 77,476-87,-62-1,84-27,12 6,1 1,1 1,1 2,0 0,16-6,15-9,197-96,-30 22,-198 87,-42 10,-31 14,2 2,-1 3,1 1,1 2,-35 18,29-13,-100 38,150-58,1 0,-1 0,1 0,-1 0,1 0,-1 0,1 0,-1 0,1 0,-1-1,0 1,1 0,-1 0,1-1,-1 1,1 0,-1 0,0-1,1 1,-1 0,0-1,1 1,-1-1,0 1,0 0,1-1,-1 1,0-1,0 1,0-1,0 1,0-1,1 1,-1 0,0-1,0 1,0-1,0 1,0-1,0 1,-1-1,1 1,0-1,0 1,0-1,0 1,0-1,-1 1,1 0,0-1,0 1,-1-1,1 1,0 0,-1-1,1 1,0 0,-1-1,1 1,-1 0,1 0,-1-1,1 1,191-129,102-17,-92 83,-235 63,15 7,-1-2,1 0,-1-1,0-1,0-1,0-1,0-1,0 0,0-2,0 0,0-1,-1-1,3 1,0 1,0 2,0 0,0 0,0 2,0 0,0 1,0 1,1 1,-1 0,1 1,1 1,-15 8,-12 2,-221 74,-95 18,202-79,41-2,54-12,1 3,0 2,-47 24,9-4,26-17,112-19,25-15,0-4,-1-2,-1-2,31-16,31-8,122-39,-172 68,-127 36,-123 46,-131 30,-223 30,518-126,-7 2,1-1,-1 0,0-2,0 0,0-1,0 0,0-2,-14-2,33 3,-1 0,1 0,-1 0,1 0,-1 0,1 0,-1 0,1 0,-1 0,1 0,-1-1,1 1,-1 0,1 0,-1 0,1-1,-1 1,1 0,-1-1,1 1,0 0,-1-1,1 1,0 0,-1-1,1 1,0-1,-1 1,1-1,0 1,0-1,0 1,-1-1,1 1,0-1,0 1,0-1,0 1,0-1,0 1,0-1,0 1,0-1,0 1,0-1,0 0,1 1,-1-1,0 1,0-1,0 1,1 0,-1-1,0 1,1-1,-1 1,0-1,1 1,-1 0,1-1,-1 1,0 0,1-1,30-20,-29 20,229-101,-134 65,83-29,97-18,-327 91,47-6,-182 49,-2-8,-1-8,-84-1,180-31,92-3,0 0,0 0,0-1,0 1,0 0,0 0,0 0,1 0,-1 0,0 0,1 0,-1 0,1 0,-1 0,1 0,-1 0,1 0,-1 0,1 0,0 0,0 0,-1 1,1-1,0 0,0 1,0-1,0 0,0 1,0-1,0 1,0 0,0-1,0 1,0 0,0-1,0 1,0 0,1 0,267-123,-142 63,2 5,80-21,-80 54,-128 22,0 0,-1 0,1-1,-1 1,1 0,-1 0,1 0,0 0,-1 0,1 0,-1 0,1 0,0 0,-1 0,1 0,-1 0,1 0,0 0,-1 1,1-1,-1 0,1 0,-1 1,1-1,-1 0,1 1,-1-1,1 0,-1 1,1-1,-1 1,1-1,-1 1,0-1,1 1,-1-1,0 1,0-1,1 1,-1 0,0-1,0 1,0-1,0 1,0 0,0-1,0 1,0-1,0 1,0 0,0-1,0 1,0-1,0 1,-1 0,1-1,0 1,0-1,-1 1,1-1,0 1,-1-1,1 1,0-1,-1 1,-33 29,33-29,-190 104,108-65,-315 156,380-187,1 0,0 2,1 0,0 1,0 1,2 0,0 1,-5 6,18-19,0 0,0 0,0 0,0 0,0 0,0 1,1-1,-1 0,0 1,1-1,-1 0,1 1,-1-1,1 1,0-1,0 1,-1-1,1 1,0-1,0 1,1-1,-1 1,0-1,0 0,1 1,-1-1,1 1,-1-1,1 0,0 1,-1-1,1 0,0 1,0-1,0 0,0 0,0 0,0 0,0 0,0 0,0 0,1 0,-1-1,0 1,1 0,0-1,70 19,-26-17,0-2,0-2,0-2,-1-2,1-2,-1-2,4-3,-25 7,1352-355,-1137 320,-271 55,-169 53,-120 62,141-54,-427 161,578-224,29-12,0 0,0 0,0 1,0-1,0 0,1 0,-1 0,0 0,0 0,0 1,0-1,0 0,0 0,0 0,0 0,1 1,-1-1,0 0,0 0,0 0,26-8,656-252,-561 217,1 5,2 5,2 6,116-9,-165 38,-75-2,0 0,-1 1,1-1,0 0,0 1,-1-1,1 1,0-1,0 1,-1 0,1-1,-1 1,1 0,0 0,-1 1,0-1,1 0,-1 0,0 1,0-1,1 0,-1 1,0-1,-1 1,1 0,0-1,0 1,-1 0,1-1,-1 1,1 0,-1 0,0-1,1 1,-1 0,0 0,0 0,-1 0,1 0,-3 5,0 0,-1 0,0-1,0 1,-1-1,0 0,0 0,0-1,0 0,-1 0,-5 4,-4 4,-9 9,13-14,1 1,0 0,0 0,1 1,0 1,1 0,0 0,0 0,1 1,1 0,0 0,-1 5,7-14,0 0,1 0,0 0,-1 0,1 0,0 0,0 0,1 0,-1 0,0-1,1 1,0 0,0-1,0 0,0 1,0-1,0 0,0 0,1 0,-1 0,1-1,-1 1,1-1,0 1,0-1,-1 0,1 0,0 0,0 0,0-1,0 1,0-1,0 0,1 0,-1 0,0 0,0 0,0-1,0 1,0-1,1-1,147 3,0-7,-1-6,11-9,61-4,891-95,-972 103,-242 22,-234 80,266-65,-697 233,625-213,-3-5,-76 6,84-23,136-19,1 1,-1 0,0-1,0 1,0 0,0-1,0 1,0-1,0 1,0 0,0-1,0 1,0 0,0-1,0 1,0 0,0-1,0 1,0 0,-1-1,1 1,0 0,0-1,0 1,-1 0,1-1,0 1,0 0,0 0,-1-1,1 1,0 0,-1 0,1 0,0-1,-1 1,1 0,0 0,-1 0,1 0,0 0,-1 0,1 0,0 0,-1 0,1 0,0 0,-1 0,1 0,0 0,-1 0,1 0,0 0,-1 0,1 0,0 0,-1 0,1 1,0-1,30-17,-28 16,152-75,139-68,62-9,-199 94,3 7,97-16,-245 64,-31 4,15 0,-493 51,-207 10,-804 45,553 24,634-93,209-35,125-16,221-76,-139 51,1 6,2 3,54-8,-404 118,-355 97,385-136,173-40,59-13,191-75,273-87,-246 100,-227 74,0 0,0 0,0 0,-1 0,1 0,0 0,0 0,0-1,-1 1,1 0,0 0,0 0,0 0,0 0,0-1,-1 1,1 0,0 0,0 0,0 0,0-1,0 1,0 0,0 0,0 0,0-1,0 1,0 0,-1 0,1-1,0 1,1 0,-1 0,0 0,0-1,0 1,0 0,0 0,-29 2,-226 60,3 11,-20 20,-145 43,-147 25,470-153,94-10,0 1,0-1,1 1,-1-1,0 1,0 0,1-1,-1 1,1-1,-1 1,1 0,0-1,-1 1,1 0,0 0,0-1,0 1,0 0,0 0,0 0,0 0,0 0,0 0,1 1,-1-1,0 0,1 0,-1 1,0-1,1 1,0-1,-1 1,217-130,6 10,110-38,-277 131,1 3,1 2,1 2,59-11,-310 94,-230 97,-175 48,425-158,188-67,202-102,147-55,-106 62,-216 91,-71 17,-370 117,172-42,153-51,-65 20,-2-6,-11-5,-13-8,162-20,-1-1,1 0,0 0,-1 0,1 0,0 0,0-1,-1 1,1 0,0-1,0 1,-1-1,1 1,0-1,0 1,0-1,0 0,0 0,0 1,0-1,0 0,0 0,0 0,1 0,-1 0,0 0,0 0,1 0,-1-1,1 1,-1 0,1 0,0 0,-1-1,1 1,0 0,0-1,0 1,0 0,0 0,0-1,0 1,0 0,0-1,1 1,-1 0,1 0,-1 0,1-1,-1 1,1 0,0 0,-1 0,1 0,0 0,0 0,0 0,0 0,0 0,0 1,0-2,21-17,0 0,2 1,0 2,0 0,2 1,4 0,-2-1,337-174,-327 172,-704 272,322-142,314-109,31-3,-1 0,0 0,0 0,0-1,1 1,-1 0,0 0,0-1,0 1,0 0,0 0,1-1,-1 1,0 0,0 0,0-1,0 1,0 0,0-1,0 1,0 0,0 0,0-1,0 1,0 0,0-1,0 1,0 0,0 0,-1-1,1 1,0 0,0 0,0-1,0 1,0 0,-1 0,1-1,0 1,0 0,0 0,-1 0,1 0,0-1,0 1,-1 0,1 0,0 0,-1 0,1 0,0 0,0 0,-1-1,1 1,0 0,0 0,-1 0,1 0,0 0,32-23,2 1,0 1,1 2,1 2,25-8,56-29,135-54,-253 108,1 0,0 0,0 0,0-1,0 1,0 0,0 0,0 0,0 0,0 0,-1-1,1 1,0 0,0 0,0 0,0 0,0-1,0 1,0 0,0 0,0 0,0 0,0-1,0 1,0 0,-24 4,-218 86,-242 118,471-203,2 1,0-1,0 0,-1-1,0 0,1-1,-1-1,-1 0,1 0,0-1,0 0,0-1,-6-1,17-1,0 1,0 0,1 0,-1-1,0 1,1 0,-1-1,1 1,0 0,-1-1,1 1,0-1,0 1,0-1,0 1,0-1,0 1,0 0,0-1,1 1,-1-1,1 1,-1 0,1-1,-1 1,1 0,0-1,-1 1,1 0,0 0,0 0,0 0,0 0,0 0,0 0,0 0,1 0,-1 0,0 0,0 1,1-1,-1 1,1-1,0 0,2-3,39-33,2 1,1 3,1 1,24-10,-8 3,-50 27,-45 25,-274 140,94-68,146-77,64-8,1 1,0-1,-1 0,1 0,0 0,-1-1,1 1,0 0,-1 0,1-1,0 1,0-1,-1 1,1-1,0 0,0 1,0-1,0 0,0 0,0 0,0 0,0 0,0 0,0 0,0 0,1 0,-1 0,0 0,1 0,-1-1,1 1,-1 0,1 0,0-1,-1 1,1 0,0-1,0 1,0 0,0-1,0 1,0 0,1-1,-1 1,0 0,1-1,-1 1,4-7,0-1,1 1,0 1,0-1,1 1,0 0,1 0,-1 0,1 1,5-4,9-8,129-109,-149 127,0-1,-1 1,1-1,0 1,0 0,-1-1,1 0,0 1,-1-1,1 1,0-1,-1 0,1 1,-1-1,1 0,-1 0,0 1,1-1,-1 0,0 0,1 0,-1 0,0 1,0-1,0 0,0 0,0 0,0 0,0 0,0 0,0 1,0-1,0 0,-1 0,1 0,0 0,-1 1,1-1,0 0,-1 0,1 1,-1-1,1 0,-1 0,0 1,1-1,-1 1,0-1,1 1,-1-1,0 1,0-1,1 1,-1-1,0 1,0 0,0 0,1-1,-1 1,0 0,0 0,0 0,0 0,0 0,-61-3,-202 64,190-61,73-2,0 0,0-1,1 1,-1 0,1 0,-1 0,1-1,0 1,0 0,0 0,0-1,0 1,0 0,1 0,-1 0,1-1,-1 1,1 0,0 0,0 0,0 0,0 0,0 0,1 0,-1 0,1 1,-1-1,1 0,-1 1,1-1,0 1,0 0,0-1,2-4,9-10,-1-1,0 0,-1-1,-1-1,-1 1,-1-2,-1 1,0-1,-1 0,-1 0,-2-1,1 1,-2-1,-1-8,-1 30,-1 0,1 0,-1 0,1 0,-1 0,1 0,-1 0,0 0,1-1,-1 1,0 0,0 0,0-1,1 1,-1 0,0-1,0 1,0-1,0 1,0-1,0 0,0 1,-1-1,1 0,0 0,0 0,0 1,0-1,0 0,0-1,0 1,0 0,0 0,0 0,-1-1,1 1,0 0,0-1,0 1,0-1,0 1,1-1,-1 0,0 1,0-1,0 0,0 0,1 0,-1 1,0-1,1 0,-1 0,1 0,-1 0,1 0,-1 0,1 0,0 0,0 0,-1 0,1-1,-3 11,0 0,1 0,0 0,0 0,1 0,0 0,1 0,0 0,0 0,1 0,0 1,0-1,1 0,1-1,-1 1,1 0,1-1,0 1,0-1,0 0,1 0,1-1,-1 0,1 1,0-2,1 1,3 2,-10-9,0-1,0 1,0-1,0 0,0 1,1-1,-1 1,0-1,0 1,0-1,1 1,-1 0,0-1,0 1,1-1,-1 1,1-1,-1 1,0 0,1-1,-1 1,1 0,-1-1,1 1,-1 0,0 0,1 0,-1-1,1 1,0 0,-1 0,1 0,-1 0,1 0,-1 0,1 0,-1 0,1 0,-1 0,1 0,-1 0,1 0,-1 0,1 1,-1-1,1 0,-1 0,1 1,-1-1,1 0,-1 1,1-1,-1 0,0 1,1-1,-1 1,-10-19,1 0,0 0,2-1,0 0,1-1,1 1,1-1,1 0,0 0,1 0,2 0,0-3,2-165,-3 188,1 1,0-1,0 0,-1 0,1 0,0 1,0-1,-1 0,1 0,0 0,0 0,-1 0,1 0,0 0,0 1,-1-1,1 0,0 0,-1 0,1 0,0 0,-1 0,1 0,0-1,0 1,-1 0,1 0,0 0,-1 0,1 0,0 0,0 0,-1-1,1 1,0 0,0 0,0 0,-1 0,1-1,0 1,0 0,0 0,-1-1,1 1,0 0,0 0,0-1,0 1,0 0,0-1,0 1,0 0,0 0,0-1,0 1,0 0,0-1,0 1,0 0,0-1,0 1,0 0,-10 23,7-14,1-1,0 0,0 1,1-1,0 1,0-1,1 1,0-1,1 1,0 0,0-1,0 1,1-1,1 0,0 0,0 0,0 0,1 0,0 0,1-1,-1 0,1 0,1 0,-1-1,1 1,1-1,0 1,-4-5,-1 1,1-1,0 0,-1 0,1 0,0 0,0 0,0-1,1 1,-1-1,0 0,0 0,1 0,-1 0,1 0,-1-1,1 0,-1 1,1-1,-1-1,1 1,-1 0,1-1,-1 0,0 0,1 0,-1 0,0 0,0-1,0 0,0 1,0-1,0 0,0 0,0-1,-1 1,1 0,0-2,1-8,0-1,-1 0,-1 0,0-1,0 1,-2 0,1-1,-2 1,0 0,0-1,-1 0,2 10,0 0,0 1,0-1,0 0,0 1,-1-1,0 0,0 1,0-1,0 1,0-1,-1 1,0-1,1 1,-1 0,0 0,-1 0,1 0,0 0,-1 0,0 1,0-1,1 1,-1 0,-1 0,1 0,0 0,0 0,-1 1,1 0,-1-1,1 1,-1 0,0 1,1-1,-1 1,0 0,0 0,1 0,-1 0,0 0,1 1,-1 0,0 0,1 0,-1 0,-7 9,1 0,0 0,1 1,0 0,1 1,0 0,1 0,0 1,-4 12,8-18,-5 10,0 1,2 0,0 0,1 1,0 0,2 0,0 7,2-23,1 0,-1 0,1 0,0 0,0 0,1 0,-1 0,1 0,-1 0,1 0,0 0,0 0,0-1,0 1,1 0,-1-1,1 1,0-1,0 1,0-1,0 0,0 1,0-1,0 0,1-1,-1 1,1 0,-1-1,1 1,0-1,0 0,-1 0,1 0,0 0,0-1,0 1,0-1,0 0,0 1,0-1,0-1,0 1,0 0,0-1,0 1,0-1,0 0,0 0,-1 0,1-1,0 1,0-1,8-7,0 0,-1 0,-1-1,1 0,-2-1,1 0,-2 0,1-1,-2 0,1-1,-2 1,0-1,0 0,-1 0,-1-1,0 1,-1-1,0 0,-1 1,0-1,-2 0,1 0,-2 0,0 1,-2-8,4 19,0 0,0 0,0 0,0 0,-1 1,1-1,-1 0,1 0,-1 0,1 1,-1-1,0 0,0 1,0-1,0 1,0-1,0 1,-1 0,1-1,0 1,-1 0,1 0,-1 0,1 0,-1 0,1 0,-1 0,0 0,0 1,1-1,-1 1,0-1,0 1,0 0,1-1,-1 1,0 0,0 0,0 1,0-1,1 0,-1 1,0-1,0 1,1-1,-1 1,0 0,0 0,1-1,-1 1,1 1,-1-1,1 0,0 0,-1 0,1 1,0-1,-1 2,-14 14,1 0,0 2,2 0,0 0,1 1,1 0,1 1,-3 12,4-13,-127 318,131-328,1 0,0 1,1-1,0 1,1 0,0 0,0 0,1 1,1-1,0 0,0 0,1 0,1 0,0 0,0 0,2 1,-3-10,-1-1,1 0,1 1,-1-1,0 0,0 0,0 1,1-1,-1 0,0 0,1 0,-1-1,1 1,0 0,-1-1,1 1,-1-1,1 1,0-1,-1 1,1-1,0 0,0 0,-1 0,1 0,0 0,-1-1,1 1,0 0,-1-1,1 1,0-1,-1 0,1 1,-1-1,1 0,-1 0,0 0,2-1,57-48,-53 44,-3 2,23-20,-1-1,-1-2,-1 0,-1-2,-2 0,0-1,-3-1,2-6,-19 36,1-1,-1 0,0 0,0 0,0 0,0 0,0 0,0 0,-1 0,1 0,-1-1,1 1,-1 0,0 0,0-1,0 1,0 0,0 0,-1 0,1-1,-1 1,1 0,-1 0,0 0,0 0,0 0,0 0,0 0,0 0,-1 0,1 1,0-1,-1 0,0 1,1-1,-1 1,0-1,0 1,0 0,0 0,0 0,0 0,0 0,0 1,0-1,0 0,0 1,-2-1,-6 3,0 0,0 0,0 1,1 1,-1-1,1 2,0-1,0 1,0 0,1 1,-1 0,1 0,1 1,-1 0,1 1,0-1,-3 7,-5 1,7-7,-4 2,0 0,1 1,0 0,1 1,0 0,1 0,0 1,1 0,1 1,0 0,1 0,0 0,1 1,1 0,0 0,0 3,5-13,-1-1,1 0,-1 1,1-1,1 1,-1-1,1 0,-1 0,1 0,0 0,1 0,-1 0,1-1,0 1,-1-1,1 1,1-1,-1 0,0 0,1-1,0 1,0-1,-1 0,1 0,0 0,1 0,-1-1,0 1,0-1,1 0,10 3,0-1,1 0,-1-1,1-1,-1 0,1-1,-1-1,5-1,299-62,-249 40,0-2,-2-3,9-8,-57 27,43-25,-83 64,-9 7,10-14,0 1,2 0,0 1,2 1,0 1,2 0,1 1,-4 17,0 90,16-129,0 1,1-1,0 0,0 1,0-1,1 0,0 0,0 0,0 0,0 0,1 0,0-1,0 1,0-1,1 0,-1 0,1 0,0 0,0 0,0-1,1 0,-1 0,3 1,12 2,-1-1,2 0,-1-2,0 0,0-2,1 0,-1 0,1-2,-1-1,1 0,-1-1,0-2,0 0,9-3,262-100,12-2,-242 104,-59 6,0 0,0 0,0 0,0 1,0-1,0 0,0 1,0-1,0 1,0-1,0 1,0-1,0 1,-1 0,1-1,0 1,0 0,-1 0,1-1,0 1,-1 0,1 0,-1 0,1 0,-1 0,1 0,-1 0,0 0,1 0,-1 0,0 0,0 0,0 0,0 0,0 0,0 0,0 0,0 1,-1-1,1 0,0 0,0 0,-1 0,1 0,-1 0,1-1,-1 1,1 0,-1 0,0 0,1 0,-1 0,0-1,0 1,-95 106,77-89,2-3,-38 38,-3-3,-1-2,-50 29,0-1,110-75,-1-1,0 1,0 0,1 0,-1 0,1-1,-1 1,0 0,1-1,-1 1,1 0,0-1,-1 1,1-1,-1 1,1-1,0 1,-1-1,1 1,0-1,0 0,0 1,-1-1,1 0,0 0,0 1,0-1,-1 0,1 0,0 0,0 0,0 0,0 0,-1 0,1-1,0 1,0 0,0 0,-1-1,1 1,0 0,0-1,-1 1,1-1,0 1,0-1,47-12,0-2,-1-2,-1-2,-1-2,0-2,35-25,-66 40,413-259,-407 256,-41 27,15-12,-417 304,169-137,252-170,2-1,-1 0,0-1,0 1,0 0,0 0,0 1,1-1,-1 0,0 0,0 0,0 0,0 1,0-1,1 0,-1 1,0-1,0 1,1-1,-1 1,0-1,1 1,-1 0,0-1,1 1,-1 0,1-1,-1 1,1 0,-1 0,1-1,0 1,-1 0,1 0,0 0,0-1,0 1,-1 0,1 0,0 0,0 0,0 0,0 0,0-1,1 1,-1 0,0 0,0 0,1 0,-1 0,0-1,1 1,-1 0,1 0,16-2,0-1,0-1,0 0,-1-1,1-1,-1-1,9-4,-14 5,71-25,20-10,2 5,104-20,-181 48,-23 5,-1 1,1-1,0 1,-1-1,1 1,0 0,0 0,0 1,0-1,0 1,0 0,0 0,0 1,0-1,0 1,0-1,0 1,0 1,0-1,0 0,-1 1,1 0,-1 0,1 0,-1 0,0 1,1-1,20 40,-20-34,0-1,0 1,0-1,1 0,1 0,-1 0,1-1,0 0,0 0,1-1,2 2,55 28,-34-20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4:52.891"/>
    </inkml:context>
    <inkml:brush xml:id="br0">
      <inkml:brushProperty name="width" value="0.35" units="cm"/>
      <inkml:brushProperty name="height" value="0.35" units="cm"/>
      <inkml:brushProperty name="color" value="#FFFFFF"/>
      <inkml:brushProperty name="ignorePressure" value="1"/>
    </inkml:brush>
  </inkml:definitions>
  <inkml:trace contextRef="#ctx0" brushRef="#br0">526 946,'10'-19,"0"0,-1-1,-1 1,-1-2,-1 1,-1-1,-1 0,0 0,-2 0,0 0,-1-1,-2 1,0-1,-1 1,-4-18,-76-179,81 215,0-1,0 0,-1 1,0-1,1 1,-1-1,0 1,-1 0,1-1,-1 1,1 1,-1-1,0 0,0 1,0-1,0 1,-1 0,1 0,0 0,-1 0,0 1,1-1,-1 1,0 0,0 0,0 1,1-1,-1 1,0 0,0 0,0 0,0 0,0 1,0-1,0 1,1 0,-1 0,0 1,0-1,1 1,-1 0,1 0,0 0,-1 0,1 0,0 1,0-1,-41 69,45-95,30-71,-21 67,0 0,-2 0,-1-1,-2 0,1-19,-6 47,-3-68,3 68,0-1,0 1,-1 0,1 0,0-1,-1 1,1 0,-1 0,1 0,-1 0,0-1,1 1,-1 0,0 0,0 0,0 0,0 1,0-1,0 0,0 0,0 0,0 1,0-1,0 1,0-1,-1 1,1-1,0 1,0 0,-1-1,1 1,0 0,-1 0,1 0,0 0,0 0,-1 0,1 1,0-1,0 0,-1 1,1-1,0 0,0 1,0 0,-1-1,1 1,0 0,0 0,-7 4,1 1,0 0,0 0,0 1,1 0,0 0,0 0,1 1,0 0,0 0,1 0,0 1,1 0,0-1,0 1,0 0,1 0,0 5,-8 34,3 0,1 1,1 49,-11-119,5-163,-16 317,1 10,-7-1,-5-1,-18 27,49-147,14-26,19-36,-25 41,-1 0,1 0,0 0,-1 0,1 0,0 1,-1-1,1 0,-1 0,1 1,0-1,-1 0,1 1,-1-1,1 0,-1 1,1-1,-1 1,0-1,1 1,-1-1,1 1,-1-1,0 1,0-1,1 1,-1-1,0 1,0 0,1-1,-1 1,0-1,0 1,0 0,0-1,0 1,0 0,0-1,0 1,0-1,0 1,-1 0,1-1,0 1,0-1,-1 2,-18 94,23-86,4-30,-4 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6:32.769"/>
    </inkml:context>
    <inkml:brush xml:id="br0">
      <inkml:brushProperty name="width" value="0.35" units="cm"/>
      <inkml:brushProperty name="height" value="0.35" units="cm"/>
      <inkml:brushProperty name="color" value="#FFFFFF"/>
      <inkml:brushProperty name="ignorePressure" value="1"/>
    </inkml:brush>
  </inkml:definitions>
  <inkml:trace contextRef="#ctx0" brushRef="#br0">530 625,'-5'-2,"0"1,1-1,-1 0,1-1,0 1,-1-1,1 0,0 0,1 0,-1-1,0 1,1-1,0 0,0 0,0 0,1 0,-1-1,1 1,0-1,0 1,0-1,0-4,-6-115,4 24,4 98,0 1,0 0,0 0,0-1,0 1,-1 0,1-1,0 1,0 0,-1 0,1 0,-1-1,1 1,-1 0,0 0,1 0,-1 0,0 0,0 0,0 0,0 0,0 0,0 0,0 1,0-1,0 0,0 1,0-1,0 1,0-1,-1 1,1-1,0 1,0 0,-1 0,1-1,0 1,-1 0,1 0,0 0,0 1,-1-1,1 0,0 0,0 1,-1-1,1 0,0 1,0 0,0-1,0 1,-1 0,1-1,0 1,0 0,1 0,-1 0,0 0,0 0,0 0,1 0,-2 1,-13 18,0 0,2 1,0 1,2 0,0 0,1 1,-6 23,-10 21,-15 37,120-343,-43 66,-35 172,0-1,0 0,0 0,-1 0,1 0,-1-1,1 1,-1 0,0 0,0 0,0 0,0 0,0 0,0 0,-1-1,1 1,-1 0,1 0,-1 0,0 0,0 0,0 1,0-1,0 0,0 0,0 0,-1 1,1-1,-1 1,1-1,-1 1,0 0,1-1,-1 1,0 0,0 0,0 0,0 1,0-1,0 0,0 1,0-1,0 1,-1-1,-3 5,0 0,1 1,0-1,0 1,0 0,1 0,0 0,0 1,0-1,0 1,1 0,0 0,0 1,1-1,-1 0,0 6,0-4,-42 103,45-136,70-262,-69 242,-3 45,1-1,0 1,0 0,0 0,0 0,0 0,0 0,0 0,-1 0,1 1,0-1,0 0,0 0,0 1,0-1,0 1,0-1,0 1,0-1,0 1,0 0,0 0,1-1,-1 1,0 0,0 0,1 0,-1 0,0 0,1 0,-1 0,1 0,-1 0,1 0,0 0,-1 0,1 1,-100 206,-7 66,104-250,15-27,21-32,151-242,-61 86,-122 190,1 0,-1-1,0 1,0 0,0 0,-1 0,1-1,0 1,0 0,-1-1,1 1,-1-1,1 1,-1-1,1 1,-1-1,0 1,0-1,0 1,0-1,0 1,0-1,0 1,-1-1,1 1,0-1,-1 1,1-1,-1 1,0-1,1 1,-1 0,0 0,0-1,0 1,0 0,0 0,0 0,0 0,0 0,-1 0,1 0,0 0,0 0,-1 1,1-1,-1 0,1 1,-1-1,1 1,-1 0,1 0,-1-1,1 1,-1 0,1 0,-1 0,1 0,-1 1,1-1,-1 0,1 1,-1-1,1 1,-1-1,-9 7,0-1,0 2,0 0,1 0,0 0,1 2,-1-1,2 1,0 0,0 1,-5 8,8-12,-16 28,2 0,1 2,1 0,3 1,1 0,1 1,3 1,1 0,2 0,1 0,3 1,1-1,3 24,-2-59,0-1,0 1,0 0,1 0,0-1,0 1,0 0,0-1,1 1,0-1,0 1,0-1,0 0,1 0,0 0,0 0,0-1,0 1,2 1,-1 0,0-1,-1 1,1 0,-1 0,-1 0,1 1,-1-1,0 0,0 1,0 0,-1-1,0 1,0 0,0 0,-1-1,0 1,0 0,0 0,-2 3,7 55,11 89,-6-108,-4-27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46:34.789"/>
    </inkml:context>
    <inkml:brush xml:id="br0">
      <inkml:brushProperty name="width" value="0.35" units="cm"/>
      <inkml:brushProperty name="height" value="0.35" units="cm"/>
      <inkml:brushProperty name="color" value="#FFFFFF"/>
      <inkml:brushProperty name="ignorePressure" value="1"/>
    </inkml:brush>
  </inkml:definitions>
  <inkml:trace contextRef="#ctx0" brushRef="#br0">308 836,'2'-50,"3"0,2 1,2 0,2 0,2 1,2 0,3 1,9-17,-25 63,-1 0,0-1,1 1,-1-1,0 1,0-1,0 0,0 0,0 1,0-1,0 0,-1 0,1 0,0 0,-1 0,0 0,0 0,1 0,-1 0,0 0,0 0,-1 0,1 0,0 0,-1 0,1 0,-1 0,0 0,0 0,1 1,-1-1,0 0,-1 0,1 1,0-1,0 1,-1-1,1 1,-1-1,1 1,-1 0,0 0,1 0,-1 0,0 0,0 0,0 0,0 1,-6 2,1 1,0 0,-1 0,1 1,1 0,-1 0,1 1,-1 0,1 0,0 0,1 1,0 0,0 0,0 0,0 1,1-1,0 1,1 0,-1 0,1 1,0 2,-75 208,76-173,3-44,0-1,-1 0,1 1,0-1,0 0,0 0,0 0,-1 0,1 0,0 0,0 0,0 0,0 0,-1 0,1 0,0 0,0-1,0 1,0 0,-1-1,1 1,0 0,0-1,-1 1,1-1,0 1,-1-1,1 0,-1 1,1-1,-1 1,1-1,-1 0,1 0,-1 1,1-1,-1 0,0 0,1 0,-1 1,0-1,0 0,0-1,0 2,18-31,-2-1,-2-1,-1 0,-1-1,-2 0,2-12,4-12,30-111,-48 120,-23 82,-20 58,5 1,-19 69,51-116,8-45,1 0,0 0,-1 1,1-1,0 0,-1 0,1 0,0 0,0 0,-1 0,1 0,0-1,-1 1,1 0,0 0,-1 0,1-1,0 1,-1 0,1-1,0 1,-1 0,1-1,-1 1,1-1,-1 1,1-1,-1 1,1-1,-1 0,0 1,1-1,-1 1,0-1,1 0,-1 1,0-1,0 0,0 1,0-1,1 0,-1 0,0 0,32-68,-3-1,-2-2,1-19,-16 52,25-133,-36 171,-1 0,0-1,1 1,-1 0,0-1,0 1,0 0,0-1,0 1,0 0,0-1,0 1,0-1,-1 1,1 0,0 0,-1-1,1 1,-1 0,0 0,1 0,-1-1,0 1,0 0,0 0,0 0,0 0,0 0,0 1,0-1,0 0,0 0,0 1,-1-1,1 1,0-1,0 1,-1-1,1 1,0 0,-1-1,1 1,0 0,-1 0,1 0,0 0,-1 0,1 1,0-1,-1 0,1 1,0-1,-1 1,1-1,0 1,0-1,0 1,-1 0,1 0,0 0,0-1,0 1,0 0,0 0,1 0,-1 1,0-1,0 0,0 1,-23 35,2 0,1 2,2 0,2 2,1 1,-35 76,-90 177,128-258,35-47,-20 9,19-24,-2-1,0 0,-2-2,0 0,-3 0,0-2,8-26,18-36,-29 72,-1-1,-2 0,0-1,-1 1,-1-2,2-17,-8 40,1-1,-1 0,0 0,1 0,-1 0,0 0,0 0,0 0,0 0,0 0,0 0,0 0,0 0,0 0,0 0,0 0,-1 0,1 0,0 0,-1 0,1 1,0-1,-1 0,1 0,-1 0,0 1,1-1,-1 0,0 0,1 1,-1-1,0 1,0-1,0 0,1 1,-1 0,0-1,0 1,0-1,0 1,0 0,0 0,0 0,0-1,0 1,0 0,0 0,0 0,0 1,0-1,0 0,-45 28,30-7,1 0,1 1,1 0,0 1,2 1,1 0,1 1,-4 4,-64 220,75-245,0 0,1 1,-1-1,0 1,1-1,0 1,0-1,1 1,-1-1,1 1,0 0,0-1,1 1,-1 0,1-1,0 1,0-1,1 1,-1-1,1 0,0 0,0 1,0-1,1 0,-1-1,2 2,0-5,0 0,0 0,0-1,0 1,0-1,0 0,0 0,0 0,0-1,0 1,0-1,-1 0,1 0,-1 0,1-1,-1 1,0-1,0 0,0 0,0 0,0 0,-1 0,0-1,1 1,-1-1,0 1,0-2,-1 3,24-35,-2-1,-2-2,-2 0,11-33,30-60,-79 207,-49 135,-50 95,89-248,47-69,100-115,-96 110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4.742"/>
    </inkml:context>
    <inkml:brush xml:id="br0">
      <inkml:brushProperty name="width" value="0.1" units="cm"/>
      <inkml:brushProperty name="height" value="0.1" units="cm"/>
      <inkml:brushProperty name="ignorePressure" value="1"/>
    </inkml:brush>
  </inkml:definitions>
  <inkml:trace contextRef="#ctx0" brushRef="#br0">0 365,'252'-241,"-165"138,-85 101,-2 1,0 0,0 1,-1-1,2 0,-1 1,0-1,0 0,0 1,0-1,0 1,0-1,1 0,-1 1,0-1,1 0,-1 1,0-1,1 1,-1-1,0 1,1-1,-1 1,1-1,-1 1,1 0,0-1,-1 1,1-1,-1 1,1 0,-1 0,1-1,0 1,-1 0,1 0,0 0,-1 0,1 0,0 0,-1 0,1 0,0 0,-1 0,1 0,0 0,-1 0,1 1,0-1,-1 0,1 0,-1 1,1-1,0 0,-1 1,1-1,-1 1,1-1,-1 1,0-1,1 1,-1-1,1 1,-1-1,0 1,1-1,-1 1,0 0,0 237,-1-213,-2 232,16 70,-4-223,-4 0,-4 1,-5-1,-16 93,13-162,-2 33,-4 0,-3-1,-2 0,-4-2,-2 0,-5 2,-16-8,44-58,-1 0,1 0,0 0,-1 0,1 0,0 0,-1 0,1 0,-1-1,1 1,-1 0,0-1,1 1,-1-1,0 0,1 0,-1 0,0 0,1 0,-1 0,0 0,1 0,-1 0,0-1,1 1,-1-1,1 1,-1-1,1 0,-1 0,1 1,-1-1,1 0,0 0,-1 0,1-1,0 1,0 0,0 0,0-1,0 1,0-1,-11-18,2 0,1-1,0 0,2 0,0-1,1 1,2-2,0 1,1 0,1-2,-6-35,3 33,2 0,1 0,1 0,1 0,1 0,2-1,4-21,-4 36,0 0,1 0,0 1,1 0,0 0,1 0,0 1,0-1,1 1,1 1,-1 0,2 0,-1 0,1 1,1 0,-1 1,1 0,2 0,295-175,-249 134,-51 39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5.132"/>
    </inkml:context>
    <inkml:brush xml:id="br0">
      <inkml:brushProperty name="width" value="0.1" units="cm"/>
      <inkml:brushProperty name="height" value="0.1" units="cm"/>
      <inkml:brushProperty name="ignorePressure" value="1"/>
    </inkml:brush>
  </inkml:definitions>
  <inkml:trace contextRef="#ctx0" brushRef="#br0">93 1,'-29'84,"4"2,4 0,3 3,21 15,-3-101,0 0,1-1,0 1,0-1,0 0,0 1,0-1,0 0,1 1,-1-1,1 0,-1 0,1 0,0 0,0-1,0 1,0 0,0-1,0 1,0-1,1 0,-1 0,0 0,1 0,-1 0,1 0,-1-1,1 1,0-1,-1 0,1 0,-1 0,1 0,0 0,-1 0,1-1,2 0,4-3,0-1,0-1,-1 1,0-1,0-1,0 0,-1 0,0 0,0-1,0 0,-1 0,-1-1,1 0,-1 0,3-9,-6 14,9-15,-2-1,0 0,-1-1,-1 1,-1-1,-1-1,-1 1,-1-1,-1 0,-1-1,0 18,-1 0,0 1,0-1,0 1,-1-1,0 0,0 1,0-1,0 1,-1-1,1 1,-1 0,0 0,-1 0,1 0,-1 0,1 0,-1 1,0-1,-1 1,1 0,-1-1,1 2,-1-1,0 0,-4-1,-12-3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5.396"/>
    </inkml:context>
    <inkml:brush xml:id="br0">
      <inkml:brushProperty name="width" value="0.1" units="cm"/>
      <inkml:brushProperty name="height" value="0.1" units="cm"/>
      <inkml:brushProperty name="ignorePressure" value="1"/>
    </inkml:brush>
  </inkml:definitions>
  <inkml:trace contextRef="#ctx0" brushRef="#br0">29 497,'-5'-19,"-1"-21,0-9,1 0,1 3,2 5,6 4,2 4,0 3,4 1,0 2,-2-1,4 6,-2 0,3 6,0 9,-4 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5.681"/>
    </inkml:context>
    <inkml:brush xml:id="br0">
      <inkml:brushProperty name="width" value="0.1" units="cm"/>
      <inkml:brushProperty name="height" value="0.1" units="cm"/>
      <inkml:brushProperty name="ignorePressure" value="1"/>
    </inkml:brush>
  </inkml:definitions>
  <inkml:trace contextRef="#ctx0" brushRef="#br0">217 231,'-25'21,"1"2,1 0,1 2,1 0,1 2,2 0,0 1,-13 29,29-53,0-1,0 1,1 0,-1-1,1 1,-1 0,1 0,1 0,-1 0,0 0,1 0,0 1,0-1,0 0,1 0,-1 0,1 0,0 0,0 0,0 0,1 0,0 0,-1-1,1 1,0-1,1 1,-1-1,1 0,-1 1,1-1,0-1,0 1,0 0,1-1,-1 1,1-1,-1 0,1 0,0-1,-1 1,1-1,7 2,0-1,0-1,0 0,0 0,0-1,0-1,0 0,0 0,0-1,-1 0,1-1,0 0,-1-1,0 0,0-1,0 0,-1 0,1-1,-1 0,0-1,6-6,3-7</inkml:trace>
  <inkml:trace contextRef="#ctx0" brushRef="#br0" timeOffset="346.227">528 485,'43'-33,"-1"-2,-2-1,-2-2,-1-2,-2-1,-2-2,5-11,-34 48,1 0,-1-1,0 1,0-1,-1 1,0-1,0 0,-1-1,0 1,0 0,-1-1,0 1,0-1,0 1,-1-1,0 1,-2-8,0 12,0 0,-1 1,1-1,-1 1,0 0,0 0,0 0,0 0,0 1,0-1,-1 1,1 0,0 0,-1 0,1 0,-1 0,1 1,-1-1,1 1,-1 0,1 0,-1 1,1-1,-1 1,1 0,-1-1,1 2,0-1,-1 0,1 1,0-1,0 1,0 0,-2 1,-11 10,1 1,-1 1,2 0,0 1,1 0,1 2,1-1,0 1,1 1,-7 18,12-29,-7 15,1 1,1 0,1 0,1 1,1 0,2 0,-2 13,6-30,0 0,1 0,0 1,0-1,1 0,0 0,0 0,1 0,0-1,0 1,1 0,0-1,0 0,1 1,0-1,0 0,0-1,1 1,0-1,1 0,-1 0,1-1,0 0,1 0,5 4,8-1,-1-1,1 0,0-2,0 0,0-1,1-1,0-1,-1-1,1-1,0 0,-1-2,1-1,0 0,-1-1,0-1,0-1,0-1,31-10,-8 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7.848"/>
    </inkml:context>
    <inkml:brush xml:id="br0">
      <inkml:brushProperty name="width" value="0.1" units="cm"/>
      <inkml:brushProperty name="height" value="0.1" units="cm"/>
      <inkml:brushProperty name="ignorePressure" value="1"/>
    </inkml:brush>
  </inkml:definitions>
  <inkml:trace contextRef="#ctx0" brushRef="#br0">61 954,'-12'28,"2"0,1 1,1 1,1 0,2-1,1 2,1-1,2 0,1 7,-1-34,1 1,0-1,0 0,0 0,0 1,1-1,-1 0,1 0,0 0,0 1,0-1,0 0,0 0,1 0,0-1,-1 1,1 0,0 0,0-1,0 0,1 1,-1-1,1 0,-1 0,1 0,0 0,-1-1,1 1,0-1,0 1,0-1,0 0,1 0,-1-1,0 1,0-1,1 1,-1-1,0 0,3 0,10-7,-1 0,1-1,-1 0,-1-1,0-1,0-1,-1 0,0 0,-1-1,0-1,-1 0,-1 0,0-1,0-1,-2 0,0 0,0 0,-2-1,5-15,-4 11,0 0,-1 0,-2-1,0 1,-1-1,-1 0,-1 0,0 0,-2 0,-1 0,-1-5,2 20,0 0,-1 1,0-1,0 1,0-1,0 1,-1 0,0 0,0 0,0 0,-1 1,0-1,0 1,0 0,0 0,-1 0,1 1,-1-1,0 1,0 0,0 1,-1-1,1 1,0 0,-1 0,0 1,1 0,-1 0,0 0,0 0,1 1,-1 0,0 0,0 1,0 0,1 0,-1 0,0 0,1 1,-1 0,-3 2,-41 18,53-37,107-169,-45 43,-7-2,7-40,-44 91,-20 92,0 1,0-1,0 1,0-1,0 0,0 1,0 0,0-1,0 1,0 0,0-1,0 1,-1 0,1 0,0 0,-1 0,1-1,0 1,-1 0,1 0,-1 0,0 0,1 1,-1-1,0 0,1 0,-1 0,0 0,0 0,0 0,0 0,0 0,0 1,-1-1,1 0,0 0,0 0,-1 0,70 466,1-204,56 126,-47-153,22 158,-98-291,-3-100,-1 0,0 0,0 0,0 0,0-1,0 1,0 0,-1-1,1 1,-1-1,0 1,0-1,0 0,0 1,0-1,0 0,-1-1,1 1,-1 0,1-1,-1 1,0-1,0 0,1 0,-1 0,0 0,0 0,0-1,0 1,0-1,0 0,-1 0,-2 0,1-1,0 1,-1-1,1 0,-1-1,1 0,0 1,0-2,0 1,0 0,0-1,1 0,-1 0,1-1,0 1,0-1,0 0,0 0,0 0,1 0,0-1,-1-1,-50-112,44 79,2 0,1 0,2-1,2 1,1-1,3 0,1 0,1 0,3 1,1 0,5-11,43-132,-35 138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1.514"/>
    </inkml:context>
    <inkml:brush xml:id="br0">
      <inkml:brushProperty name="width" value="0.1" units="cm"/>
      <inkml:brushProperty name="height" value="0.1" units="cm"/>
      <inkml:brushProperty name="ignorePressure" value="1"/>
    </inkml:brush>
  </inkml:definitions>
  <inkml:trace contextRef="#ctx0" brushRef="#br0">2 910,'0'-70,"-2"0,4 0,2 1,3-1,9-29,-7 69,2 0,0 1,2 0,1 1,2 1,3-4,-17 25,1 0,0 0,0 0,0 0,1 1,-1-1,1 1,0 0,1 1,0-1,-1 1,1-1,1 1,-1 1,0-1,1 1,0 0,0 0,0 1,0-1,0 2,1-1,-1 0,0 1,1 1,-1-1,1 1,4 0,-5 5,-1 0,1 1,-1-1,-1 1,1 1,-1-1,0 0,-1 1,1 0,-1 0,-1 0,1 0,-1 0,-1 1,1-1,-1 1,0 3,27 125,-28-135,0 0,1 1,-1-1,0 0,1 1,-1-1,1 0,-1 0,1 0,0 1,0-1,-1 0,1 0,0 0,0 0,0 0,0-1,0 1,0 0,0 0,1-1,-1 1,0 0,0-1,1 1,-1-1,0 0,0 1,1-1,-1 0,0 0,1 0,-1 0,0 0,1 0,-1 0,0 0,1-1,-1 1,0 0,0-1,1 1,-1-1,0 0,0 1,0-1,1 0,-1 0,0 1,0-1,0 0,-1 0,1 0,0 0,0-1,50-62,-13 3,-11 15,2 0,2 3,2 0,1 2,15-11,-48 50,0 0,0 0,0 0,1 0,-1 0,1 0,-1 0,1 1,0-1,-1 1,1-1,0 1,0 0,0 0,0-1,1 2,-1-1,0 0,0 0,0 1,1-1,-1 1,0-1,1 1,-1 0,0 0,1 0,-1 0,0 1,1-1,-1 1,0-1,1 1,-1 0,0 0,0 0,0 0,0 0,0 0,0 1,0-1,0 1,-1-1,1 1,0 0,-1 0,1-1,-1 1,0 0,1 1,3 11,-1 1,-1-1,0 0,-1 1,0 0,-1 0,-1-1,0 1,-2 11,11 107,-8-130,-1-1,1 0,-1 0,1 0,0 0,-1 0,1 0,0 0,1-1,-1 1,0 0,0 0,1-1,-1 1,1-1,-1 1,1-1,0 0,-1 0,1 1,0-1,0 0,0-1,0 1,1 0,11-1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1.899"/>
    </inkml:context>
    <inkml:brush xml:id="br0">
      <inkml:brushProperty name="width" value="0.1" units="cm"/>
      <inkml:brushProperty name="height" value="0.1" units="cm"/>
      <inkml:brushProperty name="ignorePressure" value="1"/>
    </inkml:brush>
  </inkml:definitions>
  <inkml:trace contextRef="#ctx0" brushRef="#br0">397 0,'-54'42,"2"2,1 3,3 2,-38 49,73-82,1 0,0 0,2 1,0 1,0 0,2 0,0 1,1 0,1 0,-2 13,8-29,-1-1,1 1,0-1,0 1,0-1,0 1,0 0,0-1,1 1,-1-1,1 1,0-1,0 1,0-1,0 0,0 1,0-1,1 0,-1 0,1 0,-1 0,1 0,0 0,0 0,0-1,0 1,0-1,0 1,0-1,1 0,-1 0,0 0,1 0,-1 0,2 0,2 0,1 0,-1-1,0 0,0 0,0 0,1-1,-1 1,0-2,0 1,0-1,0 0,0 0,-1 0,4-3,20-14,-1-2,-1-1,-1-2,-1 0,-1-1,-1-2,-1 0,15-27,-25 38,130-214,-142 229,0 0,0 0,0 0,0 0,1 0,-1 0,0 0,0 1,1-1,-1 0,1 0,-1 0,1 0,-1 0,1 1,-1-1,1 0,0 0,-1 1,1-1,0 1,0-1,0 0,-1 1,1-1,0 1,0 0,0-1,0 1,0 0,0-1,0 1,0 0,0 0,0 0,0 0,0 0,0 0,-1 0,1 0,0 1,0-1,0 0,0 0,0 1,0-1,0 1,0-1,0 1,-1-1,1 1,0-1,0 1,-1 0,1-1,0 1,-1 0,1 0,-1-1,1 1,-1 0,1 0,-1 0,0 0,1 0,-1 0,0 0,0 0,12 17,0-1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2.277"/>
    </inkml:context>
    <inkml:brush xml:id="br0">
      <inkml:brushProperty name="width" value="0.1" units="cm"/>
      <inkml:brushProperty name="height" value="0.1" units="cm"/>
      <inkml:brushProperty name="ignorePressure" value="1"/>
    </inkml:brush>
  </inkml:definitions>
  <inkml:trace contextRef="#ctx0" brushRef="#br0">0 840,'34'-115,"5"1,41-80,-52 143,-28 50,1 0,-1 1,1-1,0 0,-1 1,1-1,-1 1,1-1,0 1,0-1,-1 1,1-1,0 1,0 0,-1-1,1 1,0 0,0 0,0 0,0-1,-1 1,1 0,0 0,0 0,0 1,0-1,-1 0,1 0,0 0,0 0,0 1,-1-1,1 0,0 1,0-1,-1 1,1-1,0 1,-1-1,1 1,0-1,-1 1,1 0,-1-1,1 1,-1 0,1 0,-1-1,0 1,1 0,-1 0,0-1,0 1,1 0,-1 0,0 0,0 0,0-1,0 1,0 0,0 0,0 0,0 0,15 74,-15-69,0 1,0 0,0-1,1 1,0-1,0 1,1-1,0 1,0-1,0 0,1 0,0 0,0 0,1 0,-1-1,1 1,0-1,1 0,-1 0,1-1,0 1,0-1,1 0,-1 0,1-1,0 0,0 0,0 0,5 1,-5-3,-1-1,1 0,0 0,0 0,-1-1,1 0,0 0,-1 0,1-1,-1 0,1 0,-1 0,0-1,0 0,0 0,0 0,0 0,-1-1,1 0,0-1,78-93,-61 60,-2-1,-1-1,-3-1,-1 0,-2-1,-1 0,-3-1,-1-1,0-30,-4 42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2.981"/>
    </inkml:context>
    <inkml:brush xml:id="br0">
      <inkml:brushProperty name="width" value="0.1" units="cm"/>
      <inkml:brushProperty name="height" value="0.1" units="cm"/>
      <inkml:brushProperty name="ignorePressure" value="1"/>
    </inkml:brush>
  </inkml:definitions>
  <inkml:trace contextRef="#ctx0" brushRef="#br0">107 84,'-18'36,"2"0,1 1,2 0,2 1,1 1,3 0,0 0,3 0,1 2,2-35,0 1,1 0,-1 0,1 0,1 1,0-2,0 1,0 0,1 0,0 0,0 0,0-1,1 1,0-1,0 0,1 0,0 0,0 0,0-1,1 0,0 1,0-2,0 1,1 0,-1-1,1 0,0-1,0 1,0-1,1 0,-1-1,1 1,0-1,0-1,-1 1,1-1,0 0,0-1,0 0,0 0,0 0,0-1,3 0,6-6,0-1,0 0,-1-1,0 0,0-1,-1-1,-1-1,0 0,0 0,-1-1,-1-1,0 0,-1 0,-1-1,0 0,-1-1,0 0,-2 0,0-1,0 0,-2 0,0 0,-1-1,-1 1,0-1,-1 1,-2-2,2 7,-1 0,-1 0,0 0,0 0,-1 0,-1 0,0 1,-1 0,0-1,0 1,-1 0,-1 1,0-1,0 1,-1 1,-1-1,1 1,-1 0,-1 1,0 0,0 0,0 1,-1 0,0 0,-1 1,6 5,-1 0,1 0,-1 0,0 1,1 0,-1 0,0 0,1 1,-1-1,1 1,-1 1,1-1,-1 1,1 0,0 0,0 1,0-1,0 1,0 0,1 1,-1-1,1 1,0 0,0 0,0 0,0 0,1 1,0-1,0 1,0 0,1 0,-2 3,-8 23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3.464"/>
    </inkml:context>
    <inkml:brush xml:id="br0">
      <inkml:brushProperty name="width" value="0.1" units="cm"/>
      <inkml:brushProperty name="height" value="0.1" units="cm"/>
      <inkml:brushProperty name="ignorePressure" value="1"/>
    </inkml:brush>
  </inkml:definitions>
  <inkml:trace contextRef="#ctx0" brushRef="#br0">77 893,'-4'-2,"0"1,0-1,1 1,-1-1,0 0,1-1,-1 1,1 0,0-1,0 0,0 0,0 0,0 0,1 0,-1-1,1 1,0-1,0 1,0-1,1 0,-1 0,1 0,0 0,0 0,0-2,-7-108,16 61,2 1,3 0,1 0,3 1,3 1,1 1,16-24,-37 73,0 1,1-1,-1 1,0-1,1 0,-1 1,1-1,-1 0,1 0,-1 1,0-1,1 0,-1 0,1 1,-1-1,1 0,-1 0,1 0,-1 0,1 0,-1 0,1 0,-1 0,1 0,-1 0,1 0,-1 0,1 0,-1-1,1 1,-1 0,1 0,-1 0,1-1,-1 1,1 0,-1-1,0 1,1 0,-1-1,0 1,1 0,-1-1,0 1,1-1,-1 1,0-1,0 1,1 0,-1-1,0 1,0-1,0 1,0-1,0 1,0-1,0 0,0 1,0-1,0 1,0-1,0 1,0-1,0 1,0-1,-1 1,1 0,0-1,0 0,3 42,-3-19,1 0,1 0,1 0,1-1,1 1,1-1,4 8,-8-22,0-1,1 0,0 0,0 0,0-1,1 1,0-1,0 1,0-1,1-1,-1 1,1-1,1 1,-1-1,0-1,1 1,0-1,0 0,0 0,0-1,0 0,1 0,-1 0,0-1,1 0,3 0,1-3,-1 0,0-1,0 0,0-1,0 0,0 0,-1-1,1 0,-1-1,-1 0,1-1,-1 0,0 0,-1-1,0 1,0-2,0 1,-1-1,0 0,-1 0,0 0,3-9,9-17,-2-1,-1 0,-2-1,-1 0,-2-1,-2 0,-1 0,0-28,-11 13,-2 35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4.167"/>
    </inkml:context>
    <inkml:brush xml:id="br0">
      <inkml:brushProperty name="width" value="0.1" units="cm"/>
      <inkml:brushProperty name="height" value="0.1" units="cm"/>
      <inkml:brushProperty name="ignorePressure" value="1"/>
    </inkml:brush>
  </inkml:definitions>
  <inkml:trace contextRef="#ctx0" brushRef="#br0">1 279,'28'506,"-16"-762,6 169,3 2,4 0,3 1,9-9,-32 81,24-70,-14 83,-10 11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4.435"/>
    </inkml:context>
    <inkml:brush xml:id="br0">
      <inkml:brushProperty name="width" value="0.1" units="cm"/>
      <inkml:brushProperty name="height" value="0.1" units="cm"/>
      <inkml:brushProperty name="ignorePressure" value="1"/>
    </inkml:brush>
  </inkml:definitions>
  <inkml:trace contextRef="#ctx0" brushRef="#br0">73 44,'-29'125,"6"0,3 16,22-43,-2-95,0-1,1 1,0-1,-1 1,1-1,0 1,0-1,0 0,1 1,-1-1,1 0,-1 0,1 0,0 0,-1 0,1 0,0 0,0-1,0 1,1-1,-1 0,0 1,1-1,-1 0,0 0,1 0,-1-1,1 1,0-1,-1 1,1-1,-1 0,1 0,0 0,4-1,0 0,0 0,0-1,0 0,-1-1,1 1,-1-1,1 0,-1-1,0 0,-1 0,1 0,0 0,-1-1,0 0,0 0,-1 0,0-1,1 0,-2 0,1 0,-1 0,0 0,0-1,0 0,5-14,0 0,-2-1,0 0,-2 0,0-1,-1 1,-1-6,0 15,0-1,-1 0,-1 1,0-1,-1 0,0 0,-1 1,-1-1,0 1,0-1,-2 1,1 0,-2 1,0-1,0 1,-1 0,-1 0,0 1,0 0,-1 1,-1-1,-16-1,2 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4.883"/>
    </inkml:context>
    <inkml:brush xml:id="br0">
      <inkml:brushProperty name="width" value="0.1" units="cm"/>
      <inkml:brushProperty name="height" value="0.1" units="cm"/>
      <inkml:brushProperty name="ignorePressure" value="1"/>
    </inkml:brush>
  </inkml:definitions>
  <inkml:trace contextRef="#ctx0" brushRef="#br0">1 816,'81'647,"-53"-532,-23-131,6-323,2 221,6 1,4 1,5 0,40-100,-54 181,2 1,0 0,3 1,1 1,1 0,8-7,-28 36,0 1,0 0,0-1,1 1,-1 0,1 0,-1 0,1-1,0 2,-1-1,1 0,0 0,0 1,1-1,-1 1,0-1,0 1,1 0,-1 0,1 0,-1 0,1 1,-1-1,1 1,-1-1,1 1,0 0,-1 0,1 0,-1 0,1 0,0 1,-1-1,1 1,-1 0,1 0,-1 0,1 0,-1 0,0 0,0 1,1-1,-1 1,0 0,0-1,0 1,-1 0,1 0,0 0,-1 0,2 3,2 12,0 1,-1 0,-1 0,0 0,-2 1,0-1,-1 1,-1-1,0 0,-2 1,0-1,-4 12,3-8,0-1,-2 1,0-1,-2-1,0 0,-1 0,-1 0,-1-1,0 0,-2-1,0-1,-1 0,-1-1,0 0,-15 10,12-13</inkml:trace>
  <inkml:trace contextRef="#ctx0" brushRef="#br0" timeOffset="317.969">651 619,'3'-2,"56"-24,-2-2,-1-2,-2-4,0-1,-3-3,-1-2,-2-2,34-40,-74 73,0 0,0-1,-1 0,-1 0,0-1,0 0,-1 0,0-1,-1 1,0-1,-1 0,0 0,-1 0,-1 0,0 0,0-1,-2-9,-1 19,0-1,0 1,0 0,0 0,-1 0,1 0,-1 0,0 0,0 1,0-1,-1 1,1 0,0 0,-1 0,1 0,-1 1,0 0,1-1,-1 1,0 0,0 1,0-1,0 1,0 0,0 0,1 0,-1 0,0 1,0-1,0 1,0 0,0 0,1 1,-1-1,0 1,1 0,0 0,-1 0,1 0,0 0,0 1,0 0,0-1,1 1,-1 0,0 1,-12 11,0 0,1 0,1 1,1 1,0 0,1 1,1 0,0 1,2 0,0 1,1-1,1 1,1 1,1-1,0 1,2-1,0 1,2 0,0 0,2 13,0-22,1 1,0-1,0 1,1-1,1 0,0 0,0-1,2 1,-1-1,1-1,1 1,0-1,0-1,1 1,0-1,1-1,0 0,0 0,1-1,0 0,0-1,0 0,1-1,0 0,0-1,0 0,1-1,6 0,120 3,-98-13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8.735"/>
    </inkml:context>
    <inkml:brush xml:id="br0">
      <inkml:brushProperty name="width" value="0.1" units="cm"/>
      <inkml:brushProperty name="height" value="0.1" units="cm"/>
      <inkml:brushProperty name="ignorePressure" value="1"/>
    </inkml:brush>
  </inkml:definitions>
  <inkml:trace contextRef="#ctx0" brushRef="#br0">5136 257,'505'-97,"-187"53,139 14,34 3,-61-2,-30 1,-178 29,-221-1,0-1,0 1,-1 0,1 0,0-1,0 1,0 0,0 0,0 0,0 0,0 0,0 0,0 0,0 0,-1 0,1 1,0-1,0 0,0 1,0-1,0 0,-1 1,1-1,0 1,0-1,-1 1,1-1,0 1,-1 0,1-1,0 1,-1 0,1 0,-1 0,1-1,-1 1,0 0,1 0,-1 0,0 0,1 0,-1-1,0 1,0 0,0 0,0 0,0 0,0 0,0 0,0 0,-1 0,1 0,0 0,0-1,-1 1,1 0,0 0,-1 0,1 0,-1-1,1 1,-1 0,0 0,-10 19,-1-1,-1 0,-1-1,0 0,-1-1,-1-1,-14 11,-20 23,-201 225,-112 113,244-274,118-112,-1 0,1 0,0 0,0 1,0-1,1 0,-1 1,0-1,1 0,0 1,-1-1,1 1,0-1,0 1,0-1,1 1,-1-1,1 0,-1 1,1-1,0 0,0 1,0-1,0 0,0 0,0 0,1 0,-1 0,1 0,-1 0,1 0,0-1,0 1,0-1,0 1,0-1,0 0,0 1,0-1,0 0,1 0,-1-1,0 1,1-1,-1 1,1-1,-1 1,0-1,1 0,-1 0,1-1,-1 1,1 0,1-1,141-24,261-99,61-17,-295 96,-171 45,0 0,0 0,0 1,0-1,0 0,0 0,0 0,0 0,0-1,0 1,0 0,0 0,0 0,0-1,-1 1,1-1,0 1,0-1,0 1,0-1,-1 1,1-1,0 0,0 1,-1-1,1 0,0 1,-1-1,1 0,-1 0,1 0,-1 0,0 0,1 0,-1 1,0-1,0 0,1 0,-1 0,0 0,0 0,0 0,0 0,0 0,0 0,-1 0,1 0,0 0,0 0,-1 0,1 0,-1 0,1 0,0 1,-1-1,0 0,1 0,-1 1,1-1,-1 0,0 0,0 1,1-1,-94-134,52 52,42 83,0 1,0-1,0 1,0-1,0 1,0-1,0 1,0-1,0 1,0-1,0 1,0-1,-1 1,1-1,0 1,0-1,0 1,-1-1,1 0,0 1,-1-1,1 1,0-1,-1 0,1 1,0-1,-1 0,1 1,-1-1,1 0,-1 0,1 1,-1-1,1 0,-1 0,1 0,-1 0,1 0,-1 0,1 0,-1 0,1 0,-1 0,1 0,-1 0,1 0,-1 0,1 0,0 0,-1-1,1 1,-1 0,1 0,-1 0,1-1,-1 1,1 0,0-1,-1 1,1 0,0-1,-1 1,1-1,0 1,-1 0,1-1,0 1,0-1,0 1,-5 41,5-40,-10 346,-53-36,29-146,66-239,-20 54,10-23,3 1,1 2,2 0,2 2,27-25,81-63,-117 114</inkml:trace>
  <inkml:trace contextRef="#ctx0" brushRef="#br0" timeOffset="2129.647">8439 962,'34'-39,"124"-99,-157 138,-1-1,1 0,-1 1,0-1,1 0,-1 1,0-1,1 0,-1 1,0-1,0 0,0 1,0-1,0 0,0 0,0 1,0-1,0 0,0 0,0 1,0-1,0 0,-1 1,1-1,0 0,0 1,-1-1,1 0,-1 1,1-1,-1 1,1-1,0 0,-1 1,0-1,1 1,-1 0,1-1,-1 1,0-1,1 1,-1 0,0-1,1 1,-1 0,0 0,1 0,-1 0,0 0,0-1,1 1,-1 0,0 1,-53-16,43 12,-1-1,0-1,0 0,1-1,0 0,0-1,0 0,1-1,0 0,0 0,1-1,0-1,1 1,-5-8,2 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7:26.524"/>
    </inkml:context>
    <inkml:brush xml:id="br0">
      <inkml:brushProperty name="width" value="0.35" units="cm"/>
      <inkml:brushProperty name="height" value="0.35" units="cm"/>
      <inkml:brushProperty name="color" value="#FFFFFF"/>
      <inkml:brushProperty name="ignorePressure" value="1"/>
    </inkml:brush>
  </inkml:definitions>
  <inkml:trace contextRef="#ctx0" brushRef="#br0">3773 637,'-4'2,"-1"0,1 1,0-1,1 1,-1 0,0 0,1 0,0 1,0-1,0 1,0 0,0 0,1 0,0 0,0 0,0 0,0 1,1-1,-1 1,1-1,0 1,0 1,-2 3,-21 59,-158 503,-45 166,125-372,52-256,50-109,0-1,0 1,1 0,-1-1,0 1,0 0,0-1,0 1,0 0,0 0,0-1,0 1,0 0,0-1,0 1,0 0,0-1,0 1,0 0,-1-1,1 1,0 0,0 0,0-1,0 1,0 0,-1 0,1-1,0 1,0 0,-1 0,1-1,0 1,0 0,-1 0,1 0,0 0,0-1,-1 1,1 0,0 0,-1 0,1 0,0 0,-1 0,1 0,10-36,138-372,51-70,-171 413,242-534,-253 571,-17 28,1 0,-1 0,0 1,0-1,1 0,-1 0,0 0,0 0,1 0,-1 0,0 0,0 0,1 0,-1 0,0 0,0 0,1 0,-1 0,0 0,0 0,1 0,-1 0,0 0,0 0,1 0,-1 0,0 0,0 0,1-1,-1 1,0 0,0 0,0 0,1 0,-1-1,0 1,0 0,0 0,0 0,0-1,1 1,-81 206,-67 157,-228 517,338-801,-2-2,-5-1,-2-2,-4-2,-15 13,54-82,22-29,358-705,-152 317,-211 403,-3 4,1 1,0-1,0 0,0 1,1 0,0 0,0 1,1-1,-1 1,1 0,3-2,-8 7,0 1,-1-1,1 0,0 0,-1 1,1-1,-1 1,1-1,0 0,-1 1,1-1,-1 1,1 0,-1-1,0 1,1-1,-1 1,1 0,-1-1,0 1,0 0,1-1,-1 1,0 0,0-1,0 1,0 0,0-1,0 1,0 0,0 0,0-1,0 1,0 0,0-1,-1 1,1 0,0-1,0 1,-1 0,1-1,0 1,-1 0,1-1,-79 232,-46 111,-31 30,144-343,25-36,85-126,-6-3,-2-10,81-121,-29 52,-136 204,-22 36,-145 274,82-158,-58 102,-24 13,152-242,-1-1,0-1,-1 0,0 0,-1-1,0 0,-10 6,22-34,161-278,304-460,-414 667,-4-3,35-94,-80 179,3-6,-1-1,0 1,0-1,-1 0,0 0,-1 0,-1 0,0 0,0 0,-1-1,-1 1,0-4,0 15,-1 0,1-1,-1 1,1 0,0 0,-1 0,0 0,1 0,-1 0,0 0,1 1,-1-1,0 1,0-1,0 1,0 0,1-1,-1 1,0 0,0 0,0 0,0 1,0-1,1 0,-1 1,0-1,0 1,1 0,-1-1,0 1,1 0,-1 0,0 0,1 0,-1 0,1 1,0-1,-1 1,-33 23,0 1,3 2,0 1,2 2,1 0,-11 17,30-35,-346 424,308-386,12-9,-3-1,-1-2,-2-2,-1-2,-24 13,10-26,56-22,0 0,-1 0,1 0,0 0,0 0,-1 0,1-1,0 1,0 0,-1-1,1 1,0-1,0 1,0-1,0 0,0 1,-1-1,1 0,1 0,-1 0,0 0,0 0,0 0,0 0,1 0,-1 0,0 0,1 0,-1 0,1-1,-1 1,1 0,0 0,0-1,-1 1,1 0,0-1,0 1,0 0,0 0,0-1,1 1,-1-1,3-22,1 1,1-1,2 1,0 0,1 0,1 1,1 0,12-17,-10 14,182-340,26-9,-137 240,89-107,-114 178,-47 56,-13 14,-13 17,-352 531,184-266,-51 44,229-326,-61 81,-3-3,-5-3,-55 47,97-109,32-20,-1 0,0 0,1 0,-1 0,1 0,-1 0,1 1,-1-1,1-1,-1 1,1 0,-1 0,1 0,-1 0,1 0,-1 0,1-1,-1 1,1 0,-1 0,1-1,-1 1,1 0,-1-1,1 1,0 0,-1-1,1 1,-1-1,1 1,0 0,0-1,-1 1,1-1,0 1,0-1,0 1,-1-1,1 1,0-1,0 0,0 1,0-1,0 1,0-1,0 1,0-1,0 1,0-1,1 1,-1-1,0 1,0-1,0 1,1-1,-1 1,0-1,0 1,1-1,-1 1,1-1,-1 1,61-138,-42 105,424-742,119-201,-502 854,-53 92,-14 25,-51 66,-36 67,6 4,-13 35,47-77,-607 993,604-993,-5-2,-4-3,-7 2,16-43,49-52,31-71,40-68,81-135,-98 195,408-704,-208 374,-220 360,-31 56,-77 113,-397 643,447-698,-94 163,-8-7,-26 17,159-229,-12 17,0 0,-2 0,0-2,-1 0,0 0,-2-2,1 0,-8 3,24-16,0 0,0 0,0 0,0 0,0 0,0 0,0 0,0 0,-1-1,1 1,0 0,0-1,-1 1,1-1,0 1,-1-1,1 0,0 0,-1 0,1 0,-1 0,1 0,0 0,-1 0,1 0,-1 0,1-1,0 1,-1-1,1 1,0-1,0 1,-1-1,1 0,0 0,0 0,0 1,0-1,0 0,0 0,0 0,0-1,0 1,1 0,-1 0,0 0,1-1,-1 1,1 0,-1-1,1 1,-1 0,1-1,0 1,0 0,0-1,0 1,0-1,0 1,2-18,0-1,2 1,0 0,1 0,1 1,1 0,6-13,1-4,143-332,50-58,-194 398,85-166,8 5,8 5,15-5,-37 78,-74 99,-16 23,-19 31,-189 347,-268 477,435-797,-16 34,-4-3,-5-3,-4-3,-58 62,114-144,6-5,-1 0,0-1,0 0,0 0,-1-1,0 0,0-1,0 1,-1-1,1-1,-1 0,-2 0,10-4,-1 0,1 0,-1 0,1 0,0-1,-1 1,1 0,-1-1,1 1,0-1,-1 0,1 1,0-1,0 0,0 0,0 0,-1 0,1 0,0 0,1 0,-1 0,0 0,0-1,0 1,1 0,-1-1,1 1,-1 0,1-1,-1 1,1 0,0-1,0 1,-1-1,1 1,0-1,0 1,1-1,-1 1,0 0,0-1,1 1,-1-1,1 1,-1 0,1-1,0 1,0-1,11-44,3 1,1 1,2 0,2 2,3-2,-5 7,-3 7,626-1208,-524 1031,-255 477,-349 673,405-786,-8-5,-5-3,-8-5,-45 44,131-169,10-9,0-1,-1-1,0 0,0 0,-1 0,0-1,0 0,-1-1,0 0,-8 3,17-8,-1-1,1 0,0 0,0 0,-1-1,1 1,0 0,-1 0,1-1,0 1,0-1,-1 1,1-1,0 1,0-1,0 0,0 0,0 1,0-1,0 0,0 0,0 0,0 0,0 0,1 0,-1 0,0-1,1 1,-1 0,1 0,-1 0,1-1,0 1,-1 0,1 0,0-1,0 1,0 0,0-1,0 1,0 0,0-1,1 1,-1 0,0 0,1-1,-1 1,1 0,-1 0,1 0,0-1,0 1,60-161,-36 110,514-1022,-460 924,294-562,-331 633,-4-1,29-85,-61 138,-14 26,-45 78,-103 192,-105 257,179-354,-573 1142,633-1273,-10 21,-3-1,-3-2,-11 11,16-33,33-38,0 1,0-1,0 1,0-1,0 1,0-1,-1 1,1-1,0 1,0-1,0 1,0-1,-1 1,1-1,0 1,-1 0,1-1,0 1,0 0,-1-1,1 1,-1 0,1-1,0 1,-1 0,1-1,-1 1,1 0,-1 0,1 0,-1 0,1-1,-1 1,1 0,-1 0,1 0,0 0,-1 0,1 0,-1 0,1 0,-1 0,1 1,-1-1,1 0,-1 0,1 0,-1 0,1 1,87-210,479-954,-535 1103,67-126,-9-5,37-121,-116 279,-10 33,-1 0,1 1,0-1,0 0,0 1,-1-1,1 0,0 1,-1-1,1 0,0 0,0 0,-1 1,1-1,-1 0,1 0,0 0,-1 0,1 1,0-1,-1 0,1 0,0 0,-1 0,1 0,-1 0,1 0,0 0,-1 0,1 0,-1 0,1 0,0-1,-1 1,1 0,0 0,-1 0,1 0,0-1,-1 1,1 0,0 0,-1-1,1 1,0 0,0 0,-1-1,1 1,0-1,-109 183,-504 1044,529-1061,-203 367,154-350,133-183,0 0,0 1,-1-1,1 0,0 0,0 0,-1 1,1-1,0 0,-1 0,1 1,-1-1,1 0,-1 1,1-1,-1 0,1 1,-1-1,0 1,1-1,-1 1,0-1,1 1,-1 0,0-1,0 1,0 0,1 0,-1-1,0 1,0 0,0 0,1 0,-1 0,0 0,0 0,0 0,0 0,1 0,-1 1,0-1,0 0,0 0,1 1,-1-1,0 0,0 1,1-1,-1 1,0-1,1 1,-1 0,1-1,-1 1,0 0,11-47,2 0,1 1,3 0,16-31,-1 0,231-521,334-552,-577 1117,-55 92,-314 537,175-284,-14-8,-124 143,264-399,49-50,-1 1,0 0,1-1,-1 1,0-1,1 0,-1 1,1-1,-1 1,1-1,-1 0,1 1,0-1,-1 0,1 0,0 1,0-1,-1 0,1 0,0 1,0-1,0 0,0 0,0 0,0 1,0-1,0 0,0 0,0 1,1-1,-1 0,0 0,0 0,1 1,-1-1,0 0,1 1,-1-1,1 0,-1 1,1-1,-1 1,45-136,6 2,6 2,11-9,476-878,-434 775,-108 239,0 2,-1 0,0 0,0 0,0 0,0 0,0-1,-1 1,1 0,-1 0,0 0,0-1,0 1,0 0,-1 0,1 0,-1-1,0 1,0 0,0 0,-1 3,-1 0,1 1,0-1,0 0,0 1,0-1,-1 1,1 0,0 0,0 0,0 0,1 0,-1 0,0 0,0 1,1-1,-1 1,0-1,1 1,0 0,-1 0,1-1,0 1,-1 2,-1-1,-79 100,4 4,-26 53,93-143,-167 285,-5 44,48-86,-10-7,-15-1,108-185,56-90,479-954,-401 812,5-6,-9-3,2-27,-69 138,-13 63,0 0,0 0,0 0,1 0,-1 1,0-1,0 0,0 1,1 0,-1-1,0 1,1 0,-1 0,1 0,-1 0,1 0,-1 0,1 0,-1 0,1 1,0-1,0 0,0 1,0-1,0 1,0 0,-31 36,3 2,1 1,2 2,-15 31,11-19,-576 1038,304-614,282-457,20-22,0 0,0 0,0-1,0 1,-1 0,1 0,0 0,0-1,0 1,0 0,0 0,-1 0,1-1,0 1,0 0,0 0,-1 0,1 0,0 0,0-1,0 1,-1 0,1 0,0 0,0 0,-1 0,1 0,0 0,0 0,-1 0,1 0,0 0,0 0,-1 0,1 0,0 0,0 0,-1 0,1 0,0 0,0 1,0-1,-1 0,1 0,0 0,0 0,-1 1,97-216,217-364,-153 294,47-131,-147 253,-60 163,-1 0,1 0,-1 1,1-1,-1 0,0 0,1 0,-1 0,1 0,-1 0,1 0,-1 0,1 0,-1 0,0 0,1 0,-1-1,1 1,-1 0,1 0,-1 0,1-1,-1 1,1 0,-1-1,1 1,0 0,-1-1,1 1,-1-1,1 1,0-1,-1 1,1-1,0 1,0-1,-1 1,1-1,0 1,0-1,0 1,0-1,0 1,0-1,0 0,0 1,0-1,0 1,0-1,0 1,0-1,0 0,0 1,0-1,1 1,-1-1,0 1,-35 39,34-39,-188 291,-479 850,556-952,97-172,24-42,150-301,13-2,166-231,-242 407,140-274,-206 345,-30 82,-1-1,1 0,0 1,0-1,0 0,-1 1,1-1,0 0,0 1,-1-1,1 0,0 0,-1 1,1-1,0 0,-1 0,1 1,0-1,-1 0,1 0,0 0,-1 0,1 0,-1 0,1 0,0 0,-1 1,1-1,-1-1,1 1,0 0,-1 0,1 0,-1 0,1 0,0 0,-1 0,1 0,-1-1,1 1,0 0,-1 0,1-1,0 1,0 0,-1 0,1-1,0 1,-1 0,1-1,0 1,0 0,0-1,-1 1,1 0,0-1,0 1,-23 28,1 1,1 0,1 2,-12 29,-1-2,-304 541,-162 423,451-899,48-124,1 0,0 1,0-1,0 1,-1-1,1 0,0 1,0 0,0-1,0 1,0 0,0-1,0 1,0 0,0 0,0 0,0 0,0 0,0 0,0 0,0 0,0 0,0 1,0-1,0 0,0 0,0 1,0-1,-1 1,1-1,0 1,0-1,0 1,0 0,-1-1,1 1,0 0,-1 0,1-1,-1 1,1 0,-1 0,1 0,-1 0,1 0,-1 0,0 0,1 0,-1 0,0 0,0 0,0 0,0 0,0 0,0 0,0 0,0 0,0 0,210-221,-150 151,341-406,-104 119,91-65,-372 404,137-114,-151 129,-1 1,0-1,0 1,1 0,-1-1,1 1,-1 0,1 0,-1 0,1 0,0 0,0 1,-1-1,1 0,0 1,0-1,0 1,0 0,0-1,-1 1,1 0,0 0,0 1,0-1,0 0,0 0,0 1,0-1,-1 1,1 0,0 0,0-1,-1 1,1 0,-1 0,1 1,-1-1,1 0,-1 0,1 1,-1-1,0 1,0-1,0 1,0-1,0 1,0 0,0 0,-1-1,1 1,0 0,-1 1,0 14,0-1,-1 1,-1 0,-1-1,0 0,-1 1,-1-1,0-1,-1 1,-4 6,-2 10,-163 387,-58 75,181-387,-25 55,-7-5,-6-2,-87 107,60-135,109-127,15-18,184-307,-120 212,72-129,11 7,10 7,10 7,128-121,-273 312,1 1,2 2,1 1,1 2,21-11,-52 33,-1-1,1 2,-1-1,1 0,-1 0,1 1,0 0,0-1,0 1,0 0,0 0,0 1,0-1,0 1,0-1,1 1,-1 0,0 0,0 0,0 1,0-1,0 1,0 0,0 0,0 0,0 0,0 0,0 1,0-1,-1 1,1 0,0-1,-1 1,0 1,1-1,-1 5,-1 0,1 0,-1 1,-1-1,1 0,-1 1,0-1,-1 1,0-1,0 0,-1 0,0 2,-21 81,-3-2,-5-1,-3-1,-38 66,-38 64,-9-5,-10-5,-97 114,155-236,71-85,0 1,0-1,0 1,0-1,0 1,0-1,0 1,0-1,0 1,0-1,-1 1,1-1,0 1,0-1,0 1,-1-1,1 1,0 0,0-1,-1 1,1-1,0 1,-1 0,1-1,-1 1,1 0,0-1,-1 1,1 0,-1 0,1-1,-1 1,1 0,-1 0,1 0,-1 0,1 0,-1 0,1 0,-1 0,1 0,-1 0,1 0,-1 0,1 0,-1 0,1 0,-1 0,1 0,0 1,-1-1,1 0,-1 0,1 1,-1-1,1 0,0 1,-1-1,1 0,-1 1,66-159,-49 128,73-133,7 4,7 4,6 5,68-65,-159 193,31-36,2 2,3 3,6-2,-4 21,-55 34,1 0,-1-1,0 1,0 0,0 0,1 0,-1 0,0 0,0 0,0 0,0 0,1 1,-1-1,0 0,0 1,0-1,0 1,0-1,0 1,0-1,0 1,0 0,0 0,0-1,0 1,0 0,0 0,-1 0,1 0,0 0,-1 0,1 0,-1 0,1 0,-1 0,1 1,-1-1,0 0,1 0,-1 0,0 0,0 1,0-1,0 0,0 0,0 0,-1 1,1-1,0 0,-2 31,-1-1,-1 0,-2 0,-1 0,-1-1,-2 0,-2 1,1 5,-56 151,-8-2,-8-4,-8-4,-54 71,28-86,103-151,12-19,17-26,156-274,81-96,-164 269,5 5,7 3,95-92,-116 157,-79 62,1-1,0 1,0 0,-1-1,1 1,0 0,0 0,0 0,0-1,-1 1,1 0,0 0,0 0,0 0,0 0,-1 1,1-1,0 0,0 0,0 0,-1 1,1-1,0 0,0 1,-1-1,1 1,0-1,-1 1,1-1,0 1,-1-1,1 1,-1 0,1-1,-1 1,1 0,-1 0,0-1,1 1,-1 0,0 0,1-1,-1 1,0 0,0 0,0 0,0 0,0-1,0 1,0 1,-5 44,-13 17,-4 0,-3-2,-2-1,-31 51,44-84,-87 167,-8-4,-52 59,13-78,127-157,21-14,0 0,-1 0,1 0,-1 0,1 0,-1 0,1 0,0 0,-1-1,1 1,-1 0,1 0,0 0,-1 0,1 0,-1-1,1 1,0 0,-1 0,1-1,0 1,-1 0,1-1,0 1,-1 0,1-1,0 1,0 0,0-1,-1 1,1-1,0 1,0 0,0-1,0 1,0-1,0 1,0-1,0 1,0-1,0 1,0 0,0-1,0 1,0-1,0 1,0-1,0 1,0 0,1-1,-1 1,0-1,0 1,1 0,-1-1,0 1,0 0,1-1,-1 1,0 0,1 0,-1-1,0 1,1 0,-1 0,1 0,-1-1,145-242,-110 186,40-72,6 3,6 4,5 4,91-90,-51 104,-131 103,0 0,0 0,0 0,0 1,0-1,0 0,0 0,0 1,0-1,0 0,0 1,0-1,0 1,1-1,-1 1,0 0,0 0,1-1,-1 1,0 0,1 0,-1 0,0 0,0 1,1-1,-1 0,0 0,0 1,1-1,-1 1,0-1,0 1,0-1,0 1,0 0,0 0,0-1,0 1,0 0,0 0,0 0,0 0,-1 0,1 0,0 0,-1 0,1 1,-1-1,1 0,-1 0,0 0,1 1,-1 0,-31 110,18-78,-83 190,-10-3,-9-6,-25 20,77-133,91-132,562-791,-229 387,-341 412,84-75,-105 98,1-1,0 1,-1-1,1 0,0 1,-1-1,1 1,0-1,0 1,-1-1,1 1,0-1,0 1,0-1,0 1,0-1,0 1,0 0,0-1,0 1,0-1,0 1,0-1,0 1,0-1,0 1,1-1,-1 1,0-1,0 1,1-1,-1 1,0-1,1 1,-1-1,0 0,1 1,-1-1,0 0,1 1,-1-1,1 0,-1 1,1-1,-1 0,1 0,-1 0,1 1,-1-1,1 0,-1 0,1 0,0 0,-1 0,1 0,-1 0,1 0,-1 0,1 0,-1 0,1-1,-1 1,1 0,-1 0,1 0,-1-1,1 1,-1 0,1-1,-60 146,42-111,-218 392,-132 162,315-506,-50 61,91-138,26-31,-3 8,586-843,-264 448,-322 398,-7 8,0 1,0-1,1 1,0 0,0 0,0 1,1-1,-1 1,1 1,0 0,1 0,6-3,-13 7,0 0,-1 0,1 0,0 0,0 0,0 0,-1 0,1 0,0 0,0 1,0-1,-1 0,1 1,0-1,0 0,-1 1,1-1,0 1,-1-1,1 1,-1-1,1 1,0 0,-1-1,1 1,-1 0,0-1,1 1,-1 0,0 0,1-1,-1 1,0 0,0 0,1 0,-1-1,0 1,0 0,0 0,0 0,0-1,0 1,0 0,-1 0,1 0,0 0,0-1,-1 1,1 0,-1 0,-52 146,38-116,-77 153,-8-3,-8-5,-7-4,-36 30,121-162,-2-1,-2-2,-1-1,-1-2,-2-1,-21 12,58-44,1 0,-1 0,0 0,0 0,1 0,-1 0,0 0,0 0,0-1,0 1,0 0,0-1,0 1,-1 0,1-1,0 0,0 1,0-1,0 0,-1 1,1-1,0 0,0 0,-1 0,1 0,0 0,0 0,-1 0,1-1,0 1,0 0,0-1,-1 1,1-1,0 1,0-1,0 1,0-1,0 0,0 0,0 1,0-1,0 0,1 0,-1 0,0 0,0 0,1 0,-1 0,1 0,-1-1,1 1,-1 0,1 0,-1-1,3-14,1 1,0 0,1 0,0 0,1 1,1-1,0 1,8-12,1-4,51-106,6 2,6 5,5 2,6 5,99-107,-173 213,-6 5,0 0,1 1,0 0,0 1,1 0,0 0,1 1,0 1,0 0,6-2,-16 9,0 0,0 0,0 0,0 1,0-1,0 1,0-1,0 1,0 0,0 0,-1 0,1 0,0 0,-1 0,1 0,0 1,-1-1,0 0,1 1,-1 0,0-1,0 1,0 0,0-1,0 1,0 0,0 0,-1 0,1 0,0 0,-1 0,0 0,0 0,1 0,-1 0,0 0,0 0,-1 0,1 0,0 0,-1 0,1 0,-1 0,0-1,0 1,0 1,-4 37,-2-1,-2 0,-1 0,-11 24,10-30,-34 102,-6-2,-6-2,-6-3,-5-3,-28 32,3-21,-7-4,-11 2,93-113,-1 0,-1-1,0-1,-2 0,0-2,-1-1,-19 10,42-25,-1 0,0 0,0 0,1-1,-1 1,0 0,0-1,0 1,0 0,0-1,0 1,0-1,0 0,0 1,0-1,-1 0,1 1,0-1,0 0,0 0,0 0,0 0,-1 0,1 0,0-1,0 1,0 0,0-1,0 1,0 0,0-1,0 1,0-1,0 0,0 1,0-1,0 0,0 1,0-1,1 0,-1 0,0 0,1 0,-1 0,0 0,1 0,-1 0,1 0,0 0,-1 0,1 0,0 0,-1 0,1 0,0-2,4-20,0 1,2-1,0 1,2 0,0 0,2 1,0 0,8-10,76-116,-93 146,-1 0,1 0,-1 0,1 0,0 0,0 0,-1 0,1 0,0 0,0 0,0 1,0-1,0 0,0 1,0-1,0 1,1-1,-1 1,0-1,0 1,0 0,1-1,-1 1,0 0,0 0,1 0,-1 0,0 0,0 0,0 0,1 1,-1-1,0 0,0 1,0-1,1 1,-1-1,0 1,0 0,0-1,0 1,0 0,0 0,0 0,-1-1,1 1,0 0,0 0,-1 0,1 0,0 1,-1-1,1 0,-1 0,0 0,1 0,-1 1,0-1,0 0,1 0,-1 1,0-1,-1 21,0-1,-2 0,0 0,-1 0,-1 0,-1 0,-1-1,-1 0,-4 6,-218 444,203-390,18-44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4.742"/>
    </inkml:context>
    <inkml:brush xml:id="br0">
      <inkml:brushProperty name="width" value="0.1" units="cm"/>
      <inkml:brushProperty name="height" value="0.1" units="cm"/>
      <inkml:brushProperty name="ignorePressure" value="1"/>
    </inkml:brush>
  </inkml:definitions>
  <inkml:trace contextRef="#ctx0" brushRef="#br0">0 365,'252'-241,"-165"138,-85 101,-2 1,0 0,0 1,-1-1,2 0,-1 1,0-1,0 0,0 1,0-1,0 1,0-1,1 0,-1 1,0-1,1 0,-1 1,0-1,1 1,-1-1,0 1,1-1,-1 1,1-1,-1 1,1 0,0-1,-1 1,1-1,-1 1,1 0,-1 0,1-1,0 1,-1 0,1 0,0 0,-1 0,1 0,0 0,-1 0,1 0,0 0,-1 0,1 0,0 0,-1 0,1 1,0-1,-1 0,1 0,-1 1,1-1,0 0,-1 1,1-1,-1 1,1-1,-1 1,0-1,1 1,-1-1,1 1,-1-1,0 1,1-1,-1 1,0 0,0 237,-1-213,-2 232,16 70,-4-223,-4 0,-4 1,-5-1,-16 93,13-162,-2 33,-4 0,-3-1,-2 0,-4-2,-2 0,-5 2,-16-8,44-58,-1 0,1 0,0 0,-1 0,1 0,0 0,-1 0,1 0,-1-1,1 1,-1 0,0-1,1 1,-1-1,0 0,1 0,-1 0,0 0,1 0,-1 0,0 0,1 0,-1 0,0-1,1 1,-1-1,1 1,-1-1,1 0,-1 0,1 1,-1-1,1 0,0 0,-1 0,1-1,0 1,0 0,0 0,0-1,0 1,0-1,-11-18,2 0,1-1,0 0,2 0,0-1,1 1,2-2,0 1,1 0,1-2,-6-35,3 33,2 0,1 0,1 0,1 0,1 0,2-1,4-21,-4 36,0 0,1 0,0 1,1 0,0 0,1 0,0 1,0-1,1 1,1 1,-1 0,2 0,-1 0,1 1,1 0,-1 1,1 0,2 0,295-175,-249 134,-51 39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5.132"/>
    </inkml:context>
    <inkml:brush xml:id="br0">
      <inkml:brushProperty name="width" value="0.1" units="cm"/>
      <inkml:brushProperty name="height" value="0.1" units="cm"/>
      <inkml:brushProperty name="ignorePressure" value="1"/>
    </inkml:brush>
  </inkml:definitions>
  <inkml:trace contextRef="#ctx0" brushRef="#br0">93 1,'-29'84,"4"2,4 0,3 3,21 15,-3-101,0 0,1-1,0 1,0-1,0 0,0 1,0-1,0 0,1 1,-1-1,1 0,-1 0,1 0,0 0,0-1,0 1,0 0,0-1,0 1,0-1,1 0,-1 0,0 0,1 0,-1 0,1 0,-1-1,1 1,0-1,-1 0,1 0,-1 0,1 0,0 0,-1 0,1-1,2 0,4-3,0-1,0-1,-1 1,0-1,0-1,0 0,-1 0,0 0,0-1,0 0,-1 0,-1-1,1 0,-1 0,3-9,-6 14,9-15,-2-1,0 0,-1-1,-1 1,-1-1,-1-1,-1 1,-1-1,-1 0,-1-1,0 18,-1 0,0 1,0-1,0 1,-1-1,0 0,0 1,0-1,0 1,-1-1,1 1,-1 0,0 0,-1 0,1 0,-1 0,1 0,-1 1,0-1,-1 1,1 0,-1-1,1 2,-1-1,0 0,-4-1,-12-3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5.396"/>
    </inkml:context>
    <inkml:brush xml:id="br0">
      <inkml:brushProperty name="width" value="0.1" units="cm"/>
      <inkml:brushProperty name="height" value="0.1" units="cm"/>
      <inkml:brushProperty name="ignorePressure" value="1"/>
    </inkml:brush>
  </inkml:definitions>
  <inkml:trace contextRef="#ctx0" brushRef="#br0">29 497,'-5'-19,"-1"-21,0-9,1 0,1 3,2 5,6 4,2 4,0 3,4 1,0 2,-2-1,4 6,-2 0,3 6,0 9,-4 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5.681"/>
    </inkml:context>
    <inkml:brush xml:id="br0">
      <inkml:brushProperty name="width" value="0.1" units="cm"/>
      <inkml:brushProperty name="height" value="0.1" units="cm"/>
      <inkml:brushProperty name="ignorePressure" value="1"/>
    </inkml:brush>
  </inkml:definitions>
  <inkml:trace contextRef="#ctx0" brushRef="#br0">217 231,'-25'21,"1"2,1 0,1 2,1 0,1 2,2 0,0 1,-13 29,29-53,0-1,0 1,1 0,-1-1,1 1,-1 0,1 0,1 0,-1 0,0 0,1 0,0 1,0-1,0 0,1 0,-1 0,1 0,0 0,0 0,0 0,1 0,0 0,-1-1,1 1,0-1,1 1,-1-1,1 0,-1 1,1-1,0-1,0 1,0 0,1-1,-1 1,1-1,-1 0,1 0,0-1,-1 1,1-1,7 2,0-1,0-1,0 0,0 0,0-1,0-1,0 0,0 0,0-1,-1 0,1-1,0 0,-1-1,0 0,0-1,0 0,-1 0,1-1,-1 0,0-1,6-6,3-7</inkml:trace>
  <inkml:trace contextRef="#ctx0" brushRef="#br0" timeOffset="346.227">528 485,'43'-33,"-1"-2,-2-1,-2-2,-1-2,-2-1,-2-2,5-11,-34 48,1 0,-1-1,0 1,0-1,-1 1,0-1,0 0,-1-1,0 1,0 0,-1-1,0 1,0-1,0 1,-1-1,0 1,-2-8,0 12,0 0,-1 1,1-1,-1 1,0 0,0 0,0 0,0 0,0 1,0-1,-1 1,1 0,0 0,-1 0,1 0,-1 0,1 1,-1-1,1 1,-1 0,1 0,-1 1,1-1,-1 1,1 0,-1-1,1 2,0-1,-1 0,1 1,0-1,0 1,0 0,-2 1,-11 10,1 1,-1 1,2 0,0 1,1 0,1 2,1-1,0 1,1 1,-7 18,12-29,-7 15,1 1,1 0,1 0,1 1,1 0,2 0,-2 13,6-30,0 0,1 0,0 1,0-1,1 0,0 0,0 0,1 0,0-1,0 1,1 0,0-1,0 0,1 1,0-1,0 0,0-1,1 1,0-1,1 0,-1 0,1-1,0 0,1 0,5 4,8-1,-1-1,1 0,0-2,0 0,0-1,1-1,0-1,-1-1,1-1,0 0,-1-2,1-1,0 0,-1-1,0-1,0-1,0-1,31-10,-8 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17.848"/>
    </inkml:context>
    <inkml:brush xml:id="br0">
      <inkml:brushProperty name="width" value="0.1" units="cm"/>
      <inkml:brushProperty name="height" value="0.1" units="cm"/>
      <inkml:brushProperty name="ignorePressure" value="1"/>
    </inkml:brush>
  </inkml:definitions>
  <inkml:trace contextRef="#ctx0" brushRef="#br0">61 954,'-12'28,"2"0,1 1,1 1,1 0,2-1,1 2,1-1,2 0,1 7,-1-34,1 1,0-1,0 0,0 0,0 1,1-1,-1 0,1 0,0 0,0 1,0-1,0 0,0 0,1 0,0-1,-1 1,1 0,0 0,0-1,0 0,1 1,-1-1,1 0,-1 0,1 0,0 0,-1-1,1 1,0-1,0 1,0-1,0 0,1 0,-1-1,0 1,0-1,1 1,-1-1,0 0,3 0,10-7,-1 0,1-1,-1 0,-1-1,0-1,0-1,-1 0,0 0,-1-1,0-1,-1 0,-1 0,0-1,0-1,-2 0,0 0,0 0,-2-1,5-15,-4 11,0 0,-1 0,-2-1,0 1,-1-1,-1 0,-1 0,0 0,-2 0,-1 0,-1-5,2 20,0 0,-1 1,0-1,0 1,0-1,0 1,-1 0,0 0,0 0,0 0,-1 1,0-1,0 1,0 0,0 0,-1 0,1 1,-1-1,0 1,0 0,0 1,-1-1,1 1,0 0,-1 0,0 1,1 0,-1 0,0 0,0 0,1 1,-1 0,0 0,0 1,0 0,1 0,-1 0,0 0,1 1,-1 0,-3 2,-41 18,53-37,107-169,-45 43,-7-2,7-40,-44 91,-20 92,0 1,0-1,0 1,0-1,0 0,0 1,0 0,0-1,0 1,0 0,0-1,0 1,-1 0,1 0,0 0,-1 0,1-1,0 1,-1 0,1 0,-1 0,0 0,1 1,-1-1,0 0,1 0,-1 0,0 0,0 0,0 0,0 0,0 0,0 1,-1-1,1 0,0 0,0 0,-1 0,70 466,1-204,56 126,-47-153,22 158,-98-291,-3-100,-1 0,0 0,0 0,0 0,0-1,0 1,0 0,-1-1,1 1,-1-1,0 1,0-1,0 0,0 1,0-1,0 0,-1-1,1 1,-1 0,1-1,-1 1,0-1,0 0,1 0,-1 0,0 0,0 0,0-1,0 1,0-1,0 0,-1 0,-2 0,1-1,0 1,-1-1,1 0,-1-1,1 0,0 1,0-2,0 1,0 0,0-1,1 0,-1 0,1-1,0 1,0-1,0 0,0 0,0 0,1 0,0-1,-1-1,-50-112,44 79,2 0,1 0,2-1,2 1,1-1,3 0,1 0,1 0,3 1,1 0,5-11,43-132,-35 138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1.514"/>
    </inkml:context>
    <inkml:brush xml:id="br0">
      <inkml:brushProperty name="width" value="0.1" units="cm"/>
      <inkml:brushProperty name="height" value="0.1" units="cm"/>
      <inkml:brushProperty name="ignorePressure" value="1"/>
    </inkml:brush>
  </inkml:definitions>
  <inkml:trace contextRef="#ctx0" brushRef="#br0">2 910,'0'-70,"-2"0,4 0,2 1,3-1,9-29,-7 69,2 0,0 1,2 0,1 1,2 1,3-4,-17 25,1 0,0 0,0 0,0 0,1 1,-1-1,1 1,0 0,1 1,0-1,-1 1,1-1,1 1,-1 1,0-1,1 1,0 0,0 0,0 1,0-1,0 2,1-1,-1 0,0 1,1 1,-1-1,1 1,4 0,-5 5,-1 0,1 1,-1-1,-1 1,1 1,-1-1,0 0,-1 1,1 0,-1 0,-1 0,1 0,-1 0,-1 1,1-1,-1 1,0 3,27 125,-28-135,0 0,1 1,-1-1,0 0,1 1,-1-1,1 0,-1 0,1 0,0 1,0-1,-1 0,1 0,0 0,0 0,0 0,0-1,0 1,0 0,0 0,1-1,-1 1,0 0,0-1,1 1,-1-1,0 0,0 1,1-1,-1 0,0 0,1 0,-1 0,0 0,1 0,-1 0,0 0,1-1,-1 1,0 0,0-1,1 1,-1-1,0 0,0 1,0-1,1 0,-1 0,0 1,0-1,0 0,-1 0,1 0,0 0,0-1,50-62,-13 3,-11 15,2 0,2 3,2 0,1 2,15-11,-48 50,0 0,0 0,0 0,1 0,-1 0,1 0,-1 0,1 1,0-1,-1 1,1-1,0 1,0 0,0 0,0-1,1 2,-1-1,0 0,0 0,0 1,1-1,-1 1,0-1,1 1,-1 0,0 0,1 0,-1 0,0 1,1-1,-1 1,0-1,1 1,-1 0,0 0,0 0,0 0,0 0,0 0,0 1,0-1,0 1,-1-1,1 1,0 0,-1 0,1-1,-1 1,0 0,1 1,3 11,-1 1,-1-1,0 0,-1 1,0 0,-1 0,-1-1,0 1,-2 11,11 107,-8-130,-1-1,1 0,-1 0,1 0,0 0,-1 0,1 0,0 0,1-1,-1 1,0 0,0 0,1-1,-1 1,1-1,-1 1,1-1,0 0,-1 0,1 1,0-1,0 0,0-1,0 1,1 0,11-1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1.899"/>
    </inkml:context>
    <inkml:brush xml:id="br0">
      <inkml:brushProperty name="width" value="0.1" units="cm"/>
      <inkml:brushProperty name="height" value="0.1" units="cm"/>
      <inkml:brushProperty name="ignorePressure" value="1"/>
    </inkml:brush>
  </inkml:definitions>
  <inkml:trace contextRef="#ctx0" brushRef="#br0">397 0,'-54'42,"2"2,1 3,3 2,-38 49,73-82,1 0,0 0,2 1,0 1,0 0,2 0,0 1,1 0,1 0,-2 13,8-29,-1-1,1 1,0-1,0 1,0-1,0 1,0 0,0-1,1 1,-1-1,1 1,0-1,0 1,0-1,0 0,0 1,0-1,1 0,-1 0,1 0,-1 0,1 0,0 0,0 0,0-1,0 1,0-1,0 1,0-1,1 0,-1 0,0 0,1 0,-1 0,2 0,2 0,1 0,-1-1,0 0,0 0,0 0,1-1,-1 1,0-2,0 1,0-1,0 0,0 0,-1 0,4-3,20-14,-1-2,-1-1,-1-2,-1 0,-1-1,-1-2,-1 0,15-27,-25 38,130-214,-142 229,0 0,0 0,0 0,0 0,1 0,-1 0,0 0,0 1,1-1,-1 0,1 0,-1 0,1 0,-1 0,1 1,-1-1,1 0,0 0,-1 1,1-1,0 1,0-1,0 0,-1 1,1-1,0 1,0 0,0-1,0 1,0 0,0-1,0 1,0 0,0 0,0 0,0 0,0 0,0 0,-1 0,1 0,0 1,0-1,0 0,0 0,0 1,0-1,0 1,0-1,0 1,-1-1,1 1,0-1,0 1,-1 0,1-1,0 1,-1 0,1 0,-1-1,1 1,-1 0,1 0,-1 0,0 0,1 0,-1 0,0 0,0 0,12 17,0-1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2.277"/>
    </inkml:context>
    <inkml:brush xml:id="br0">
      <inkml:brushProperty name="width" value="0.1" units="cm"/>
      <inkml:brushProperty name="height" value="0.1" units="cm"/>
      <inkml:brushProperty name="ignorePressure" value="1"/>
    </inkml:brush>
  </inkml:definitions>
  <inkml:trace contextRef="#ctx0" brushRef="#br0">0 840,'34'-115,"5"1,41-80,-52 143,-28 50,1 0,-1 1,1-1,0 0,-1 1,1-1,-1 1,1-1,0 1,0-1,-1 1,1-1,0 1,0 0,-1-1,1 1,0 0,0 0,0 0,0-1,-1 1,1 0,0 0,0 0,0 1,0-1,-1 0,1 0,0 0,0 0,0 1,-1-1,1 0,0 1,0-1,-1 1,1-1,0 1,-1-1,1 1,0-1,-1 1,1 0,-1-1,1 1,-1 0,1 0,-1-1,0 1,1 0,-1 0,0-1,0 1,1 0,-1 0,0 0,0 0,0-1,0 1,0 0,0 0,0 0,0 0,15 74,-15-69,0 1,0 0,0-1,1 1,0-1,0 1,1-1,0 1,0-1,0 0,1 0,0 0,0 0,1 0,-1-1,1 1,0-1,1 0,-1 0,1-1,0 1,0-1,1 0,-1 0,1-1,0 0,0 0,0 0,5 1,-5-3,-1-1,1 0,0 0,0 0,-1-1,1 0,0 0,-1 0,1-1,-1 0,1 0,-1 0,0-1,0 0,0 0,0 0,0 0,-1-1,1 0,0-1,78-93,-61 60,-2-1,-1-1,-3-1,-1 0,-2-1,-1 0,-3-1,-1-1,0-30,-4 42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2.981"/>
    </inkml:context>
    <inkml:brush xml:id="br0">
      <inkml:brushProperty name="width" value="0.1" units="cm"/>
      <inkml:brushProperty name="height" value="0.1" units="cm"/>
      <inkml:brushProperty name="ignorePressure" value="1"/>
    </inkml:brush>
  </inkml:definitions>
  <inkml:trace contextRef="#ctx0" brushRef="#br0">107 84,'-18'36,"2"0,1 1,2 0,2 1,1 1,3 0,0 0,3 0,1 2,2-35,0 1,1 0,-1 0,1 0,1 1,0-2,0 1,0 0,1 0,0 0,0 0,0-1,1 1,0-1,0 0,1 0,0 0,0 0,0-1,1 0,0 1,0-2,0 1,1 0,-1-1,1 0,0-1,0 1,0-1,1 0,-1-1,1 1,0-1,0-1,-1 1,1-1,0 0,0-1,0 0,0 0,0 0,0-1,3 0,6-6,0-1,0 0,-1-1,0 0,0-1,-1-1,-1-1,0 0,0 0,-1-1,-1-1,0 0,-1 0,-1-1,0 0,-1-1,0 0,-2 0,0-1,0 0,-2 0,0 0,-1-1,-1 1,0-1,-1 1,-2-2,2 7,-1 0,-1 0,0 0,0 0,-1 0,-1 0,0 1,-1 0,0-1,0 1,-1 0,-1 1,0-1,0 1,-1 1,-1-1,1 1,-1 0,-1 1,0 0,0 0,0 1,-1 0,0 0,-1 1,6 5,-1 0,1 0,-1 0,0 1,1 0,-1 0,0 0,1 1,-1-1,1 1,-1 1,1-1,-1 1,1 0,0 0,0 1,0-1,0 1,0 0,1 1,-1-1,1 1,0 0,0 0,0 0,0 0,1 1,0-1,0 1,0 0,1 0,-2 3,-8 23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3.464"/>
    </inkml:context>
    <inkml:brush xml:id="br0">
      <inkml:brushProperty name="width" value="0.1" units="cm"/>
      <inkml:brushProperty name="height" value="0.1" units="cm"/>
      <inkml:brushProperty name="ignorePressure" value="1"/>
    </inkml:brush>
  </inkml:definitions>
  <inkml:trace contextRef="#ctx0" brushRef="#br0">77 893,'-4'-2,"0"1,0-1,1 1,-1-1,0 0,1-1,-1 1,1 0,0-1,0 0,0 0,0 0,0 0,1 0,-1-1,1 1,0-1,0 1,0-1,1 0,-1 0,1 0,0 0,0 0,0-2,-7-108,16 61,2 1,3 0,1 0,3 1,3 1,1 1,16-24,-37 73,0 1,1-1,-1 1,0-1,1 0,-1 1,1-1,-1 0,1 0,-1 1,0-1,1 0,-1 0,1 1,-1-1,1 0,-1 0,1 0,-1 0,1 0,-1 0,1 0,-1 0,1 0,-1 0,1 0,-1 0,1 0,-1-1,1 1,-1 0,1 0,-1 0,1-1,-1 1,1 0,-1-1,0 1,1 0,-1-1,0 1,1 0,-1-1,0 1,1-1,-1 1,0-1,0 1,1 0,-1-1,0 1,0-1,0 1,0-1,0 1,0-1,0 0,0 1,0-1,0 1,0-1,0 1,0-1,0 1,0-1,-1 1,1 0,0-1,0 0,3 42,-3-19,1 0,1 0,1 0,1-1,1 1,1-1,4 8,-8-22,0-1,1 0,0 0,0 0,0-1,1 1,0-1,0 1,0-1,1-1,-1 1,1-1,1 1,-1-1,0-1,1 1,0-1,0 0,0 0,0-1,0 0,1 0,-1 0,0-1,1 0,3 0,1-3,-1 0,0-1,0 0,0-1,0 0,0 0,-1-1,1 0,-1-1,-1 0,1-1,-1 0,0 0,-1-1,0 1,0-2,0 1,-1-1,0 0,-1 0,0 0,3-9,9-17,-2-1,-1 0,-2-1,-1 0,-2-1,-2 0,-1 0,0-28,-11 13,-2 35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4.167"/>
    </inkml:context>
    <inkml:brush xml:id="br0">
      <inkml:brushProperty name="width" value="0.1" units="cm"/>
      <inkml:brushProperty name="height" value="0.1" units="cm"/>
      <inkml:brushProperty name="ignorePressure" value="1"/>
    </inkml:brush>
  </inkml:definitions>
  <inkml:trace contextRef="#ctx0" brushRef="#br0">1 279,'28'506,"-16"-762,6 169,3 2,4 0,3 1,9-9,-32 81,24-70,-14 83,-10 11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4.435"/>
    </inkml:context>
    <inkml:brush xml:id="br0">
      <inkml:brushProperty name="width" value="0.1" units="cm"/>
      <inkml:brushProperty name="height" value="0.1" units="cm"/>
      <inkml:brushProperty name="ignorePressure" value="1"/>
    </inkml:brush>
  </inkml:definitions>
  <inkml:trace contextRef="#ctx0" brushRef="#br0">73 44,'-29'125,"6"0,3 16,22-43,-2-95,0-1,1 1,0-1,-1 1,1-1,0 1,0-1,0 0,1 1,-1-1,1 0,-1 0,1 0,0 0,-1 0,1 0,0 0,0-1,0 1,1-1,-1 0,0 1,1-1,-1 0,0 0,1 0,-1-1,1 1,0-1,-1 1,1-1,-1 0,1 0,0 0,4-1,0 0,0 0,0-1,0 0,-1-1,1 1,-1-1,1 0,-1-1,0 0,-1 0,1 0,0 0,-1-1,0 0,0 0,-1 0,0-1,1 0,-2 0,1 0,-1 0,0 0,0-1,0 0,5-14,0 0,-2-1,0 0,-2 0,0-1,-1 1,-1-6,0 15,0-1,-1 0,-1 1,0-1,-1 0,0 0,-1 1,-1-1,0 1,0-1,-2 1,1 0,-2 1,0-1,0 1,-1 0,-1 0,0 1,0 0,-1 1,-1-1,-16-1,2 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4:24.883"/>
    </inkml:context>
    <inkml:brush xml:id="br0">
      <inkml:brushProperty name="width" value="0.1" units="cm"/>
      <inkml:brushProperty name="height" value="0.1" units="cm"/>
      <inkml:brushProperty name="ignorePressure" value="1"/>
    </inkml:brush>
  </inkml:definitions>
  <inkml:trace contextRef="#ctx0" brushRef="#br0">1 816,'81'647,"-53"-532,-23-131,6-323,2 221,6 1,4 1,5 0,40-100,-54 181,2 1,0 0,3 1,1 1,1 0,8-7,-28 36,0 1,0 0,0-1,1 1,-1 0,1 0,-1 0,1-1,0 2,-1-1,1 0,0 0,0 1,1-1,-1 1,0-1,0 1,1 0,-1 0,1 0,-1 0,1 1,-1-1,1 1,-1-1,1 1,0 0,-1 0,1 0,-1 0,1 0,0 1,-1-1,1 1,-1 0,1 0,-1 0,1 0,-1 0,0 0,0 1,1-1,-1 1,0 0,0-1,0 1,-1 0,1 0,0 0,-1 0,2 3,2 12,0 1,-1 0,-1 0,0 0,-2 1,0-1,-1 1,-1-1,0 0,-2 1,0-1,-4 12,3-8,0-1,-2 1,0-1,-2-1,0 0,-1 0,-1 0,-1-1,0 0,-2-1,0-1,-1 0,-1-1,0 0,-15 10,12-13</inkml:trace>
  <inkml:trace contextRef="#ctx0" brushRef="#br0" timeOffset="317.969">651 619,'3'-2,"56"-24,-2-2,-1-2,-2-4,0-1,-3-3,-1-2,-2-2,34-40,-74 73,0 0,0-1,-1 0,-1 0,0-1,0 0,-1 0,0-1,-1 1,0-1,-1 0,0 0,-1 0,-1 0,0 0,0-1,-2-9,-1 19,0-1,0 1,0 0,0 0,-1 0,1 0,-1 0,0 0,0 1,0-1,-1 1,1 0,0 0,-1 0,1 0,-1 1,0 0,1-1,-1 1,0 0,0 1,0-1,0 1,0 0,0 0,1 0,-1 0,0 1,0-1,0 1,0 0,0 0,1 1,-1-1,0 1,1 0,0 0,-1 0,1 0,0 0,0 1,0 0,0-1,1 1,-1 0,0 1,-12 11,0 0,1 0,1 1,1 1,0 0,1 1,1 0,0 1,2 0,0 1,1-1,1 1,1 1,1-1,0 1,2-1,0 1,2 0,0 0,2 13,0-22,1 1,0-1,0 1,1-1,1 0,0 0,0-1,2 1,-1-1,1-1,1 1,0-1,0-1,1 1,0-1,1-1,0 0,0 0,1-1,0 0,0-1,0 0,1-1,0 0,0-1,0 0,1-1,6 0,120 3,-98-13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6:20.869"/>
    </inkml:context>
    <inkml:brush xml:id="br0">
      <inkml:brushProperty name="width" value="0.1" units="cm"/>
      <inkml:brushProperty name="height" value="0.1" units="cm"/>
      <inkml:brushProperty name="ignorePressure" value="1"/>
    </inkml:brush>
  </inkml:definitions>
  <inkml:trace contextRef="#ctx0" brushRef="#br0">0 228,'59'-11,"0"3,0 2,40 3,-2-2,194-9,265-6,65-15,40 24,-447 12,-168 4,-46-4,1-1,0 0,0 1,-1-1,1 0,0 1,-1-1,1 1,-1-1,1 1,-1 0,1-1,-1 1,1-1,-1 1,1 0,-1-1,0 1,1 0,-1 0,0-1,0 1,0 0,1 0,-1-1,0 1,0 0,0 0,0 0,0-1,0 1,-1 0,1 0,0-1,0 1,0 0,-1 0,1-1,0 1,-1 0,1-1,-1 1,1 0,-1-1,1 1,-1-1,1 1,-1-1,0 1,1-1,-1 1,0-1,1 0,-1 1,-164 148,90-89,-172 141,-9-12,-69 27,-434 262,194-112,359-222,206-144,-1 0,1 0,-1 0,0 0,1 0,-1 0,1 0,-1 0,1 0,-1 0,0 0,1 0,-1 0,1 0,-1 1,1-1,-1 0,1 0,-1 1,1-1,-1 0,1 1,0-1,-1 1,1-1,-1 0,1 1,0-1,0 1,-1-1,1 1,0-1,0 1,-1-1,1 1,0-1,0 1,0 0,0-1,0 1,0-1,0 1,0-1,0 1,0 0,0-1,0 1,0-1,0 1,1-1,-1 1,0-1,0 1,1-1,-1 1,0-1,1 1,-1-1,0 1,38 2,133-29,21 2,-25 3,121 1,-24-5,-222 39,-30-2</inkml:trace>
  <inkml:trace contextRef="#ctx0" brushRef="#br0" timeOffset="1468.795">1892 1612,'82'-66,"46"-43,52-54,-177 160,-3 2,0 0,0 0,1 1,-1-1,0 0,0 0,0 1,1-1,-1 0,0 1,1-1,-1 0,1 1,-1-1,1 0,-1 1,1-1,-1 1,1-1,0 1,-1-1,1 1,0-1,-1 1,1 0,0 0,-1-1,1 1,0 0,0 0,-1 0,1-1,0 1,0 0,0 0,-1 0,1 0,0 1,0-1,-1 0,1 0,0 0,0 1,-1-1,1 0,0 1,-1-1,1 0,0 1,-1-1,1 1,0-1,-1 1,1-1,-1 1,-8 103,-43 443,-34 447,77-926,-4-1,-2 0,-19 51,33-115,-1 1,0-1,0 1,0-1,0 1,-1-1,1 0,-1 0,0 0,0 1,0-2,0 1,0 0,-1 0,1-1,-1 1,0-1,1 0,-1 0,0 0,-1 0,1-1,0 1,0-1,-1 1,1-1,-1-1,1 1,-1 0,1-1,-1 1,1-1,-1 0,0 0,1-1,-1 1,1-1,-1 0,1 0,-1 0,1 0,0 0,-1-1,1 0,0 1,0-2,-14-11,2 0,0-2,0 0,2 0,0-2,1 1,0-2,2 0,0 0,1 0,1-1,-4-16,0-3,2 0,2-1,1 1,3-1,1-1,1 1,3 0,1-1,2 1,6-22,-9 48,1 0,1 0,1 0,0 0,0 1,1 0,1 0,0 0,1 1,1-1,0 2,0-1,1 1,0 1,1-1,0 2,1-1,0 1,1 1,9-6,23-2,0 1,1 3,0 1,1 2,0 3,5 1,91-16,105-30,-243 50,-4 1,1-1,0 1,0-1,0 1,0 0,-1-1,1 1,0 0,0 0,0 0,0 0,0 0,0 0,0 0,0 0,0 0,0 0,-1 0,1 0,0 1,0-1,0 0,0 1,0-1,-1 1,1-1,0 1,0-1,-1 1,1-1,0 1,-1 0,1 0,-1-1,1 1,-1 0,1 0,-1-1,1 1,-1 0,1 12</inkml:trace>
  <inkml:trace contextRef="#ctx0" brushRef="#br0" timeOffset="1800.874">3049 2119,'-19'32,"1"1,2 1,1 0,2 1,1 0,2 1,-3 21,12-55,1 1,-1-1,1 1,-1 0,1-1,0 1,0 0,0 0,0-1,0 1,1 0,-1-1,1 1,0 0,0-1,0 1,0-1,0 0,1 1,-1-1,1 0,-1 1,1-1,0 0,0 0,0-1,0 1,0 0,0-1,0 1,1-1,-1 1,0-1,1 0,-1 0,1 0,0-1,-1 1,1-1,0 1,-1-1,1 0,0 0,-1 0,1 0,0-1,0 1,-1-1,1 1,1-1,8-4,1-1,-1 0,0 0,0-1,-1 0,0-1,0-1,-1 0,0 0,-1-1,0 0,0 0,-1-1,0-1,-1 1,-1-1,0 0,0 0,-1-1,-1 0,0 0,0 0,-2 0,1-1,-2 1,0-1,0 1,-2-1,1 0,0 10,1 0,-1 0,0 0,0 0,0 0,-1 0,1 0,-1 0,0 1,0-1,0 0,0 0,-1 0,0 1,0-1,0 1,-1-1,-9-8</inkml:trace>
  <inkml:trace contextRef="#ctx0" brushRef="#br0" timeOffset="2047.885">3359 2515,'38'-134,"-31"104,1 1,2 0,2 0,0 1,2 1,0 0,2 1,1 0,2 2,0 0,1 1,4-2,17-10,-24 23</inkml:trace>
  <inkml:trace contextRef="#ctx0" brushRef="#br0" timeOffset="2330.897">4064 1979,'-29'15,"1"1,0 1,1 2,1 1,0 0,2 2,1 1,-2 4,21-24,1 0,0 1,-1-1,1 0,1 1,-1 0,1 0,-1 0,1 0,0 0,0 0,1 0,-1 1,1-1,0 0,0 1,1-1,-1 1,1 0,0-1,0 1,1-1,-1 1,1-1,0 1,0-1,0 1,1-1,0 0,0 0,0 0,0 0,0 0,1 0,0-1,0 1,0-1,0 1,0-1,1 0,2 2,9 2,0 0,0 0,1-2,0 0,0 0,0-2,0 0,0-1,1 0,-1-2,1 0,-1 0,1-2,-1 0,1-1,-1 0,0-2,0 1,-1-2,0 0,0-1,0-1,11-8,-9 2,-4 0</inkml:trace>
  <inkml:trace contextRef="#ctx0" brushRef="#br0" timeOffset="2684.191">4347 2176,'13'4,"0"-1,0 0,1-1,-1 0,1-1,-1-1,1 0,-1-1,1-1,-1 1,0-2,0 0,0-1,0 0,0-1,-1 0,0-1,7-4,-16 8,1 0,-1 0,1 0,-1 0,0 0,0-1,0 1,0-1,-1 0,1 0,-1 0,1 0,-1 0,0 0,0-1,0 1,-1-1,1 1,-1-1,0 0,0 0,0 1,-1-1,1 0,-1 0,0 0,0 0,0 0,-1 0,1 0,-1 1,0-1,0 0,0 0,-1 1,1-1,-1 1,0-1,0 1,0 0,-1 0,1 0,-1 0,1 0,-1 0,0 1,0-1,0 1,0 0,-1 0,-1-1,-1 1,-1 0,1 1,0-1,-1 2,1-1,-1 1,0 0,1 0,-1 0,1 1,-1 0,1 1,0-1,-1 1,1 1,0-1,0 1,0 0,1 0,-1 1,1-1,0 1,0 0,0 1,0-1,1 1,-1 0,-2 5,-8 10,1 1,1 0,1 1,1 0,0 1,2 0,0 3,5-17,1 1,-1 0,2 0,-1 0,1 0,1 0,0 1,0-1,1 0,1 1,0-1,0 0,1 0,0 0,0 0,1 0,1 0,0 0,0-1,1 0,0 0,0 0,1 0,0-1,1 0,0-1,0 1,1-1,0 0,0-1,0 0,1-1,0 1,0-1,0-1,1 0,7 2,40-1,-32-5</inkml:trace>
  <inkml:trace contextRef="#ctx0" brushRef="#br0" timeOffset="3615.453">1355 1809,'-27'-27,"-150"-108,177 134,0 0,-1 0,1 0,-1 0,0 0,1 0,-1 0,0 0,1 0,-1 0,0 1,0-1,0 0,0 1,0-1,0 0,0 1,0-1,0 1,0 0,0-1,0 1,0 0,0 0,0-1,0 1,-1 0,1 0,0 0,0 0,0 1,0-1,0 0,0 0,0 1,-1-1,1 0,0 1,0-1,0 1,0 0,1-1,-1 1,0 0,0-1,0 1,0 0,1 0,-1 0,0 0,1 0,-1 0,0 0,-57 355,18-170,34-150,6-36,0 1,0-1,0 1,0-1,0 1,0-1,0 1,1-1,-1 1,0-1,0 0,1 1,-1-1,0 1,0-1,1 1,-1-1,0 0,1 1,-1-1,1 0,-1 1,0-1,1 0,-1 0,1 0,-1 1,1-1,-1 0,1 0,-1 0,1 0,-1 0,1 0,-1 0,1 0,-1 0,1 0,-1 0,1 0,-1 0,1 0,-1 0,1 0,-1 0,1-1,-1 1,1 0,-1 0,0-1,1 1,-1 0,1-1,-1 1,0 0,1-1,-1 1,0-1,1 1,-1-1,0 1,0 0,0-1,1 0,196-137,-173 124</inkml:trace>
  <inkml:trace contextRef="#ctx0" brushRef="#br0" timeOffset="-112133.808">5136 257,'505'-97,"-187"53,139 14,34 3,-61-2,-30 1,-178 29,-221-1,0-1,0 1,-1 0,1 0,0-1,0 1,0 0,0 0,0 0,0 0,0 0,0 0,0 0,0 0,-1 0,1 1,0-1,0 0,0 1,0-1,0 0,-1 1,1-1,0 1,0-1,-1 1,1-1,0 1,-1 0,1-1,0 1,-1 0,1 0,-1 0,1-1,-1 1,0 0,1 0,-1 0,0 0,1 0,-1-1,0 1,0 0,0 0,0 0,0 0,0 0,0 0,0 0,-1 0,1 0,0 0,0-1,-1 1,1 0,0 0,-1 0,1 0,-1-1,1 1,-1 0,0 0,-10 19,-1-1,-1 0,-1-1,0 0,-1-1,-1-1,-14 11,-20 23,-201 225,-112 113,244-274,118-112,-1 0,1 0,0 0,0 1,0-1,1 0,-1 1,0-1,1 0,0 1,-1-1,1 1,0-1,0 1,0-1,1 1,-1-1,1 0,-1 1,1-1,0 0,0 1,0-1,0 0,0 0,0 0,1 0,-1 0,1 0,-1 0,1 0,0-1,0 1,0-1,0 1,0-1,0 0,0 1,0-1,0 0,1 0,-1-1,0 1,1-1,-1 1,1-1,-1 1,0-1,1 0,-1 0,1-1,-1 1,1 0,1-1,141-24,261-99,61-17,-295 96,-171 45,0 0,0 0,0 1,0-1,0 0,0 0,0 0,0 0,0-1,0 1,0 0,0 0,0 0,0-1,-1 1,1-1,0 1,0-1,0 1,0-1,-1 1,1-1,0 0,0 1,-1-1,1 0,0 1,-1-1,1 0,-1 0,1 0,-1 0,0 0,1 0,-1 1,0-1,0 0,1 0,-1 0,0 0,0 0,0 0,0 0,0 0,0 0,-1 0,1 0,0 0,0 0,-1 0,1 0,-1 0,1 0,0 1,-1-1,0 0,1 0,-1 1,1-1,-1 0,0 0,0 1,1-1,-94-134,52 52,42 83,0 1,0-1,0 1,0-1,0 1,0-1,0 1,0-1,0 1,0-1,0 1,0-1,-1 1,1-1,0 1,0-1,0 1,-1-1,1 0,0 1,-1-1,1 1,0-1,-1 0,1 1,0-1,-1 0,1 1,-1-1,1 0,-1 0,1 1,-1-1,1 0,-1 0,1 0,-1 0,1 0,-1 0,1 0,-1 0,1 0,-1 0,1 0,-1 0,1 0,-1 0,1 0,0 0,-1-1,1 1,-1 0,1 0,-1 0,1-1,-1 1,1 0,0-1,-1 1,1 0,0-1,-1 1,1-1,0 1,-1 0,1-1,0 1,0-1,0 1,-5 41,5-40,-10 346,-53-36,29-146,66-239,-20 54,10-23,3 1,1 2,2 0,2 2,27-25,81-63,-117 114</inkml:trace>
  <inkml:trace contextRef="#ctx0" brushRef="#br0" timeOffset="-110004.161">8439 962,'34'-39,"124"-99,-157 138,-1-1,1 0,-1 1,0-1,1 0,-1 1,0-1,1 0,-1 1,0-1,0 0,0 1,0-1,0 0,0 0,0 1,0-1,0 0,0 0,0 1,0-1,0 0,-1 1,1-1,0 0,0 1,-1-1,1 0,-1 1,1-1,-1 1,1-1,0 0,-1 1,0-1,1 1,-1 0,1-1,-1 1,0-1,1 1,-1 0,0-1,1 1,-1 0,0 0,1 0,-1 0,0 0,0-1,1 1,-1 0,0 1,-53-16,43 12,-1-1,0-1,0 0,1-1,0 0,0-1,0 0,1-1,0 0,0 0,1-1,0-1,1 1,-5-8,2 3</inkml:trace>
  <inkml:trace contextRef="#ctx0" brushRef="#br0" timeOffset="9322.128">5645 2260,'-10'2,"-1"-1,1 2,0 0,0 0,0 0,0 1,0 1,1 0,0 0,0 1,0 0,1 0,0 1,0 0,-4 5,7-6,0-1,0 1,1 0,-1 0,2 0,-1 0,1 1,0-1,0 1,0 0,1 0,0 0,1 1,-1-1,2 0,-1 0,1 1,0-1,0 0,1 1,0-1,0 0,1 0,0 0,0 0,0 0,1 0,0 0,1-1,1 3,-2-6,0-1,0 1,0-1,1 0,-1 0,0 0,1 0,0-1,-1 1,1-1,0 0,0 0,0 0,-1-1,1 1,0-1,0 0,0 0,0-1,0 1,0-1,0 0,0 0,-1 0,1 0,0 0,-1-1,1 0,-1 0,1 0,-1 0,3-3,90-91,-83 75,1 0,-2-1,-1-1,-1 0,-1 0,-1-1,-1 0,-1-1,-1 0,-2 1,0-2,-1 1,-2 0,0-2,0 22,0 0,-1 0,1 0,-1 0,0 0,0 1,0-1,0 0,-1 1,0-1,0 1,0-1,-1 1,0 0,1 0,-1 0,-1 1,1-1,0 0,-1 1,0 0,0 0,0 0,0 1,0-1,0 1,-1 0,1 0,-1 1,0-1,0 1,1 0,-1 0,-4 0,8 1,0 0,0 0,0 0,1 0,-1 0,0 0,0 1,0-1,0 0,0 1,0-1,1 0,-1 1,0-1,0 1,0-1,1 1,-1-1,0 1,1 0,-1-1,1 1,-1 0,1 0,-1-1,1 1,-1 0,1 0,0 0,-1 0,1-1,0 1,0 0,-1 0,1 0,0 0,0 0,0 0,0 0,0 0,1 0,-1-1,0 1,0 0,0 0,1 0,-1 0,1 0,-1-1,0 1,1 0,0 0,-1-1,1 1,-1 0,1-1,0 1,-1 0,1-1,0 1,0-1,-1 0,1 1,0-1,0 1,1-1,3 2,1 0,-1 0,1-1,0 0,0 0,0 0,-1-1,1 0,0 0,0 0,0-1,0 0,0 0,-1 0,1-1,0 0,-1 0,0 0,1-1,-1 0,0 0,0 0,0 0,-1-1,2-1,102-113,-82 74,-1-1,-2-1,-2-1,-1-4,2-3,-54 219,13-39,5 0,6 1,5 0,7 15,44 459,-61-302,9-273,0 0,-2-1,-1 0,-1 0,-1-1,-1 0,-1 0,-1-1,-2-1,-7 10,20-29,-1-1,1 0,-1 1,0-1,1 0,-1 0,0 0,0 0,-1 0,1-1,0 1,-1-1,1 1,-1-1,1 0,-1 0,0 0,1 0,-1-1,0 1,0-1,1 1,-1-1,0 0,0 0,0 0,1-1,-1 1,0-1,0 1,1-1,-1 0,0 0,1 0,-1 0,1-1,-1 1,1-1,0 0,0 1,-1-1,1 0,0 0,1 0,-1 0,0-1,1 1,-1-2,-8-19,1-1,1 0,1 0,2-1,0 1,1-1,2-1,1 1,0 0,2 0,1-1,1 1,1 0,7-19,2-23,4 0,2 0,4 2,2 1,3 1,2 1,4 1,2 2,28-34,-3 25,-37 48</inkml:trace>
  <inkml:trace contextRef="#ctx0" brushRef="#br0" timeOffset="13622.229">1355 3813,'18'73,"-14"-37,-2 0,-1 0,-1 0,-3 1,0-1,-3 3,-7 106,7-64,-3-1,-4 1,-14 41,27-122,-1 0,0 0,0 0,1 0,-1 0,0 0,0 0,0 0,1-1,-1 1,0 0,1 0,-1-1,0 1,0 0,1-1,-1 1,1-1,-1 1,0-1,1 1,-1-1,1 0,-1 1,1-1,-1 1,1-1,0 0,-1 1,1-1,0 0,-1 0,1 1,0-1,0 0,0 0,0 0,0 1,0-1,0 0,0 0,0 1,0-1,0 0,0 0,-4-34,0-1,3 0,0 0,3 0,1 1,1-1,2 1,2 0,7-19,-8 14,3 1,1 0,2 1,1 0,2 1,2 1,1 0,-17 33,7-13,1 0,0 1,1 0,1 0,0 2,1-1,0 1,1 1,1 1,0 0,14-8,-24 18,0 0,0 1,0-1,1 1,-1 0,0 1,0-1,0 1,0 0,0 0,0 1,0-1,0 1,-1 0,1 0,0 1,-1 0,0-1,0 1,0 1,0-1,0 1,0-1,-1 1,0 0,0 0,0 1,0-1,-1 0,1 1,-1 0,0 0,-1-1,1 1,-1 0,0 0,0 0,-1 1,1-1,-1 4,2 17,-1 0,-2 1,0-1,-1 0,-2 0,-4 16,1-18</inkml:trace>
  <inkml:trace contextRef="#ctx0" brushRef="#br0" timeOffset="13972.004">2145 4067,'-30'45,"2"2,2 1,2 0,2 2,2 1,1 6,17-54,0 1,0 0,0 0,1-1,0 1,-1 0,2 0,-1 1,0-1,1 0,-1 0,1 0,0 0,1 0,-1 1,1-1,0 0,0 0,0 0,0 0,1 0,-1-1,1 1,0 0,1-1,-1 1,0-1,1 0,0 1,0-1,0-1,0 1,0 0,0-1,1 0,-1 1,1-1,0-1,0 1,0 0,7-1,0-1,1 0,-1 0,0-1,0-1,0 0,0 0,0-1,0 0,-1-1,0-1,1 1,-1-2,-1 1,1-1,-1-1,0 1,-1-2,1 1,-2-1,1 0,-1-1,0 0,-1 0,0-1,0 1,-1-1,2-6,1-1,-1 1,-1-2,-1 1,0-1,-1 0,-1 0,-1 0,0 0,-2 0,0 0,-1 0,0-1,-2 1,0 0,-1 1,-4-12,5 19,-1 0,1 1,-1-1,-1 1,0 0,0 1,-1-1,0 1,0 0,-1 0,0 1,-1 0,1 0,-1 1,-1 0,1 0,-1 1,0 0,0 0,-6-1,-6 2</inkml:trace>
  <inkml:trace contextRef="#ctx0" brushRef="#br0" timeOffset="14451.626">2540 4208,'-80'471,"51"-373,25-108,10-25,2 1,1 0,2 1,1 0,2 1,1 0,6-6,-6 7,12-23,2 1,3 1,2 1,2 3,2 0,2 3,3 1,1 2,49-35,-83 69,0 1,1 1,0 0,0 0,1 1,0 0,0 1,0 1,0 0,0 0,1 1,-1 1,1 0,5 1,-15 0,-1 1,1-1,0 1,0 0,0 0,-1 0,1 0,0 0,-1 1,1-1,-1 1,0 0,1-1,-1 1,0 0,0 1,0-1,0 0,-1 0,1 1,-1-1,1 1,-1-1,0 1,0 0,0 0,0-1,0 1,-1 0,1 0,-1 0,0 2,-5 95,-1-76,-2-1,0 0,-1 0,-1-1,-1 0,-1-1,-1-1,-1 0,-1 0,-1-1,6-6,-1-1,-1-1,0 1,0-2,-1 0,-1 0,0-1,0-1,0 0,-1-1,0-1,0 0,-1-1,0-1,0 0,0-1,0-1,-1 0,1-1,-3-1,17-1,-1 0,0 1,0-1,0-1,1 1,-1 0,0-1,1 1,-1-1,1 0,0 0,0 0,-1 0,1 0,0 0,1-1,-1 1,0 0,1-1,-1 0,1 1,0-1,0 0,0 0,0 0,1 1,-1-1,1 0,-1 0,1 0,0 0,0 0,1 0,-1 0,0 0,1 0,0 0,0 0,0 1,0-1,0 0,0 0,1 1,0-1,-1 1,3-2,7-21</inkml:trace>
  <inkml:trace contextRef="#ctx0" brushRef="#br0" timeOffset="14919.81">3444 4208,'40'-10,"1"-1,-1-2,-1-2,-1-2,0-1,-1-2,0-2,-32 20,-1-1,1-1,-1 1,0-1,1 0,-2 0,1 0,0 0,-1-1,0 1,0-1,0 0,-1 0,1 0,-1 0,-1 0,1-1,-1 1,1 0,-2-1,1 0,-1 1,1-1,-1 1,-1-1,1 1,-1-1,0 1,0-1,-1 1,0 0,0-1,0 1,0 0,-1 0,0 1,0-1,0 0,-1 1,1 0,-2-2,1 3,-1 0,1 0,-1 0,0 1,1-1,-1 1,0 0,0 1,-1-1,1 1,0 0,0 0,-1 1,1-1,0 1,-1 0,1 1,0 0,-1-1,1 1,0 1,0-1,0 1,0 0,-5 3,-2 0,-1 2,1 0,1 0,-1 1,1 0,0 1,1 0,0 1,-5 7,2 0,0 0,1 1,1 1,1 0,0 0,2 1,0 0,1 1,1-1,1 1,1 1,1-1,0 9,4-20,0 0,0 1,1-1,1 0,0 0,0 0,1 0,1-1,-1 1,1-1,1 0,0 0,0-1,1 0,0 0,0-1,0 1,1-1,1-1,-1 0,1 0,0-1,0 0,0 0,1-1,0 0,0-1,0 0,0-1,0 0,1 0,5-1,9 1</inkml:trace>
  <inkml:trace contextRef="#ctx0" brushRef="#br0" timeOffset="16074.426">4939 3954,'-36'67,"4"2,2 1,3 1,4 3,23-74,-19 97,19-94,0 0,0 0,1 0,-1 0,0 0,1 0,0 0,0-1,-1 1,2 0,-1 0,0-1,0 1,1-1,0 1,-1-1,1 0,0 0,0 1,0-1,1-1,-1 1,0 0,1 0,-1-1,1 0,-1 1,1-1,0 0,0 0,-1 0,1-1,13 1,0-1,0-1,0-1,-1 0,1-1,-1-1,1 0,-1-1,-1-1,1 0,-1-1,0 0,0-2,-1 1,0-1,-1-1,0-1,0 1,8-12,-7 9,0 0,-1 0,-1-1,0-1,-1 0,-1-1,0 1,-1-2,0 1,-2-1,0 0,-1-1,0 1,-2-1,0 0,-1 0,-1 0,0 0,-2-11,0 23,0 0,0-1,0 1,-1 0,1 0,-2 0,1 1,-1-1,0 0,0 1,0 0,-1 0,1 0,-1 0,-1 0,1 1,-1 0,0 0,0 0,0 0,0 1,0 0,-1 0,0 0,1 1,-1 0,0 0,-3-1,-16 2</inkml:trace>
  <inkml:trace contextRef="#ctx0" brushRef="#br0" timeOffset="16491.057">5560 4378,'10'-41,"2"2,2 0,2 0,1 2,2 0,1 1,2 0,6-3,27-18,-53 56,-1 0,1 0,-1 1,1-1,-1 0,1 1,-1-1,1 1,-1 0,1 0,0-1,-1 1,1 0,0 0,-1 0,1 1,0-1,-1 0,1 1,-1-1,1 1,-1-1,1 1,-1 0,1-1,-1 1,1 0,-1 0,0 0,0 0,1 0,-1 1,0-1,0 0,0 0,0 1,0-1,-1 1,1-1,0 1,-1-1,1 1,-1-1,1 1,-1 1,24 173,-24-170,1 0,-1 0,1 0,0 0,1 0,-1 0,1 0,1 0,-1-1,1 1,0-1,0 0,0 0,1 0,0 0,0 0,0-1,0 1,1-1,0-1,0 1,0 0,0-1,0 0,1-1,-1 1,1-1,0 0,0 0,0-1,0 1,0-1,0-1,0 1,0-1,0 0,3-1,14-7,-1-1,0-2,0 0,-1-1,-1-1,0-1,-1-1,0 0,-2-2,0 0,0-1,-2 0,0-2,-1 0,-1 0,-1-1,-1-1,0-2,-4 12,-1-1,0-1,-1 1,-1-1,0 1,0-1,-2 0,0-1,0 1,-1 0,-2-12,1 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6:38.661"/>
    </inkml:context>
    <inkml:brush xml:id="br0">
      <inkml:brushProperty name="width" value="0.1" units="cm"/>
      <inkml:brushProperty name="height" value="0.1" units="cm"/>
      <inkml:brushProperty name="ignorePressure" value="1"/>
    </inkml:brush>
  </inkml:definitions>
  <inkml:trace contextRef="#ctx0" brushRef="#br0">0 875,'18'-63,"3"1,2 1,3 2,2 0,3 2,17-22,10-6,3 3,4 2,28-23,-84 93,21-18,-30 28,1-1,-1 1,0-1,1 1,-1-1,1 1,-1 0,1-1,-1 1,1 0,0 0,-1-1,1 1,-1 0,1 0,-1 0,1-1,0 1,-1 0,1 0,0 0,-1 0,1 0,-1 0,1 1,0-1,-1 0,1 0,-1 0,1 0,0 1,-1-1,1 0,-1 1,1-1,-1 0,1 1,-1-1,1 1,-1-1,0 0,1 1,-1-1,0 1,1 0,-1-1,0 1,1-1,-1 1,0-1,0 1,0 0,0-1,0 1,1-1,-1 1,0 0,0 0,-19 120,5-40,-3 84,17-161,0 1,0-1,0 0,0 1,1-1,0 0,0 0,0 1,0-1,1 0,0 0,0 0,0 0,0-1,0 1,1 0,0-1,-1 0,1 1,1-1,-1 0,0-1,1 1,-1-1,1 1,0-1,0 0,0 0,0-1,0 1,0-1,0 0,1 0,-1-1,0 1,1-1,-1 0,4 0,11-6,0-2,0 0,-1-1,0-1,-1 0,0-2,-1 0,14-13,16-10,194-155,-239 189,-1 0,1 0,0 0,-1 0,1 0,0 0,0 1,0-1,0 0,0 1,0-1,0 0,0 1,0-1,0 1,1-1,-1 1,0 0,0 0,0-1,0 1,1 0,-1 0,0 0,0 0,0 1,1-1,-1 0,0 0,0 1,0-1,0 0,1 1,-1-1,0 1,0 0,0-1,0 1,0 0,-1 0,1-1,0 1,0 0,0 0,-1 0,1 0,0 0,-1 0,1 0,-1 0,1 1,-1-1,0 0,1 0,-1 0,0 0,0 1,0-1,0 0,1 23,-2-1,0 1,-2-1,-1 1,-1-1,0 0,-2-1,-1 0,0 0,-9 14,0 8,6-21,9-21,0 0,1 0,-1 0,0 0,1 0,0 0,-1 0,1 0,0 1,0-1,0 1,0-1,0 0,1 1,-1 0,1-1,0 1,0-1,0 1,0-1,0 1,0 0,1-1,-1 1,1-1,0 1,0-1,-1 0,2 1,-1-1,0 0,0 1,1-1,-1 0,1 0,0 0,0 0,0-1,0 1,14 3</inkml:trace>
  <inkml:trace contextRef="#ctx0" brushRef="#br0" timeOffset="415.638">1919 197,'-53'28,"1"1,1 3,2 2,2 3,-29 27,57-49,2 0,0 1,1 0,0 1,1 1,1 1,1 0,1 0,0 1,2 1,-7 17,16-34,0-1,0 1,0-1,1 1,0 0,-1-1,1 1,0-1,1 1,-1 0,1-1,-1 1,1-1,0 1,1-1,-1 1,0-1,1 0,0 0,0 1,0-1,0-1,0 1,1 0,-1 0,1-1,0 0,-1 1,1-1,0 0,0 0,1-1,-1 1,0-1,1 1,-1-1,1 0,-1 0,1-1,-1 1,1-1,0 1,-1-1,1-1,-1 1,1 0,0-1,-1 0,1 1,-1-1,2-1,21-8,-1-2,-1 0,0-2,0 0,-1-2,-1 0,-1-2,-1 0,0-1,15-21,273-298,-308 337,0 1,0-1,0 1,0-1,1 1,-1-1,0 1,0-1,1 0,-1 1,0 0,1-1,-1 1,0-1,1 1,-1-1,1 1,-1 0,0-1,1 1,-1 0,1-1,-1 1,1 0,-1 0,1 0,0-1,-1 1,1 0,-1 0,1 0,-1 0,1 0,0 0,-1 0,1 0,-1 0,1 0,-1 0,1 1,-1-1,1 0,-1 0,1 0,0 1,-1-1,0 0,1 1,-1-1,1 0,-1 1,1-1,-1 1,0-1,1 1,-1-1,0 1,1-1,-1 1,0-1,0 1,0-1,1 1,-1-1,0 1,0-1,1 43,-14 27,9-58,1 0,1 0,0 0,0 0,1 0,1 0,0 0,1 0,0 1,0-1,2 0,1 7,8 6</inkml:trace>
  <inkml:trace contextRef="#ctx0" brushRef="#br0" timeOffset="811.122">2427 705,'313'-430,"-265"356,-47 74,-1 0,1 0,-1 0,1 0,-1 0,1 0,-1 0,1 0,-1 0,0 0,1 1,-1-1,1 0,-1 0,1 1,-1-1,0 0,1 1,-1-1,0 0,1 1,-1-1,0 0,1 1,-1-1,0 1,0-1,0 1,1-1,-1 0,0 1,0-1,0 1,0-1,0 1,0-1,0 1,0-1,0 1,0-1,0 1,0-1,0 1,0-1,0 1,-1-1,1 1,0-1,0 0,-1 1,1-1,0 1,0-1,-1 0,1 1,0-1,-1 0,1 1,-1-1,1 0,0 0,-1 1,1-1,-1 4,-6 16,2 0,0 0,1 1,1 0,1 0,1 0,1 0,1 0,0 0,2 0,0-1,2 1,4 12,-4-26,0 0,1 0,0 0,1 0,-1-1,1 0,0 0,1-1,0 0,-1 0,1-1,1 0,-1-1,1 1,-1-2,1 1,0-1,0 0,0-1,0 0,0-1,0 0,0 0,1-1,-1 0,0 0,0-1,-1 0,1-1,2-1,12-5,0-1,-1-1,-1-1,0 0,0-2,-1-1,-1 0,0-1,-2-2,1 1,-2-2,-1 0,8-13,0-3,-1-2,-2 0,-2-1,-1-1,-2 0,-2-1,4-25,-10 33,-3 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7:51.77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64 114,'573'-47,"-150"25,556 4,-691 20,548 37,-720-31,1750 85,-588-63,652 50,-556-10,-1283-64,1035 36,-363-84,-614 31,451-23,-478 35,-410 21,-70-19,-267-36,-390-25,-4 26,-302 0,-80-7,11 11,255 0,-62-1,332 1,-130-1,584 47,94 12,106 3,210-33,0 0,0 0,0-1,0 1,0 0,0 0,0 0,1 0,-1 0,0 0,0 0,0 1,0-1,0 0,0 0,0 1,0-1,0 0,1 1,-1-1,0 1,0-1,0 1,1 0,-1-1,0 1,1 0,-1-1,1 1,-1 0,1 0,-1 0,1-1,-1 1,1 0,0 0,-1 0,1 0,0 0,0 0,0 0,0 0,-1 0,2 0,-1-1,0 1,0 0,0 0,0 0,0 0,1 0,-1 0,0 0,1 0,-1-1,1 1,-1 0,1 0,-1 0,1-1,0 1,-1 0,1-1,0 1,0 0,-1-1,121 34,379 14,19-22,51-24,202 6,717 8,-628-14,148 23,441 7,-917-33,1190 27,-1319-5,1256 44,-241-64,-874 27,-522-21,-57 4,-54-3,1-3,-64-6,56 0,-646-11,-2186-129,475 93,-129 51,532 109,707-8,1147-96,125-6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8:40.231"/>
    </inkml:context>
    <inkml:brush xml:id="br0">
      <inkml:brushProperty name="width" value="0.35" units="cm"/>
      <inkml:brushProperty name="height" value="0.35" units="cm"/>
      <inkml:brushProperty name="color" value="#FFFFFF"/>
      <inkml:brushProperty name="ignorePressure" value="1"/>
    </inkml:brush>
    <inkml:brush xml:id="br1">
      <inkml:brushProperty name="width" value="0.1" units="cm"/>
      <inkml:brushProperty name="height" value="0.1" units="cm"/>
      <inkml:brushProperty name="ignorePressure" value="1"/>
    </inkml:brush>
  </inkml:definitions>
  <inkml:trace contextRef="#ctx0" brushRef="#br0">114 523,'-1'-1,"0"0,0-1,0 1,0 0,0 0,0 0,0 0,0 0,-1 0,1 0,0 0,-1 0,1 0,-1 1,1-1,-1 1,1-1,-1 1,1 0,-1-1,1 1,-1 0,1 0,-1 0,0 0,1 0,-1 1,1-1,-1 0,1 1,-1-1,1 1,-1-1,1 1,-1 0,1 0,0 0,-1 0,1 0,0 0,0 0,0 0,0 0,0 0,0 0,0 1,0-1,0 1,1-1,-1 0,0 1,13 211,89 486,-53-523,-37-169,-14-36,-27-289,15-168,12 202,3 276,0-14,-1-1,0 1,-2 0,-1 0,0 0,-2 1,-1-2,7 22,0 1,0-1,1 1,-1-1,0 1,0-1,0 1,0 0,-1-1,1 1,0-1,0 1,0-1,0 1,0-1,0 1,-1 0,1-1,0 1,0-1,-1 1,1 0,0-1,-1 1,1 0,0-1,-1 1,1 0,0 0,-1-1,1 1,0 0,-1 0,1 0,-1 0,1-1,-1 1,1 0,-1 0,1 0,0 0,-1 0,1 0,-1 0,1 0,-1 0,1 0,-1 0,1 1,0-1,-1 0,1 0,-1 0,1 1,0-1,-1 0,1 0,-1 1,1-1,0 0,-1 1,1-1,0 0,-1 1,-7 30,4 30,4 0,2 0,6 31,0 8,-7-75,19 282,39 171,-46-399,4 0,4-2,2 0,14 23,-34-92,0 0,0 0,1-1,0 0,0 1,1-1,0-1,0 1,0-1,1 0,0 0,0-1,1 1,-1-1,1-1,0 1,1-1,1 0,-5-4,0-1,0 0,0 0,-1-1,1 1,0-1,0 1,-1-1,1-1,-1 1,0 0,0-1,0 1,0-1,0 0,0 0,-1 0,1-1,-1 1,0 0,0-1,0 0,-1 1,1-1,-1 0,0 0,0 0,0 0,0 0,-1-3,68-315,-55 240,39-210,60-416,-94 424,-24 272,-2 41,-88 408,20 4,12 65,60-468,1-19,1 1,0-1,2 0,0 1,1-1,1 1,0-1,4 11,-5-29,-1 1,0 0,1-1,0 1,-1 0,1-1,0 1,0-1,0 1,0-1,0 1,0-1,0 0,0 1,1-1,-1 0,0 0,1 0,-1 0,1 0,-1 0,1-1,-1 1,1 0,0-1,0 1,-1-1,1 0,0 1,-1-1,1 0,0 0,0 0,-1 0,1-1,0 1,0 0,-1-1,1 1,0-1,-1 1,1-1,-1 0,1 0,-1 0,1 0,-1 0,1 0,-1 0,67-62,-33 16,-3-1,-1-2,-3-1,16-41,-28 58,139-306,34-140,-44 19,-123 340,-22 122,0-1,-1 1,1-1,0 0,-1 1,1-1,-1 0,1 1,-1-1,1 0,-1 0,1 1,-1-1,1 0,-1 0,1 0,-1 0,1 0,-1 0,0 0,1 0,-1 0,1 0,-1 0,1 0,-1 0,1 0,-1 0,1-1,-1 1,1 0,-1 0,1-1,-1 1,1 0,-1-1,1 1,0 0,-1-1,1 1,-1-1,1 1,0-1,0 1,-1-1,1 1,0-1,0 1,-1-1,1 1,0-1,0 1,0-1,0 1,0-1,0 1,0-1,0 1,0-1,-18 24,1 2,1 0,1 2,1-1,-3 12,2-8,-109 256,-60 218,105-278,-53 176,123-360,10-42,-1-1,0 1,0-1,1 1,-1 0,1-1,-1 1,0-1,1 1,-1 0,1 0,-1-1,1 1,-1 0,1 0,-1-1,1 1,-1 0,1 0,-1 0,1 0,-1 0,1 0,-1 0,1 0,-1 0,1 0,-1 0,1 0,-1 0,1 0,-1 1,1-1,-1 0,1 0,-1 1,1-1,-1 0,0 0,1 1,-1-1,1 1,-1-1,0 0,1 1,-1-1,0 1,0-1,1 1,-1-1,0 1,0-1,0 1,1-1,-1 1,0-1,0 1,0-1,0 1,0-1,0 1,0 0,97-139,-78 105,117-217,-11-6,-11-5,56-203,-83 157,-86 300,0 2,1 1,-1-1,0 0,-1 0,1 0,-1 0,0 0,0 1,0-1,-1 0,0 0,0 0,0 0,0 1,-2-4,-18 10,-58 92,-71 149,10 6,-73 187,-38 72,159-356,92-153,0 1,-1 0,1 0,0-1,0 1,0 0,0 0,0 0,-1-1,1 1,0 0,0 0,-1 0,1 0,0-1,0 1,0 0,-1 0,1 0,0 0,0 0,-1 0,1 0,0 0,-1 0,1 0,0 0,0 0,-1 0,1 0,0 0,0 0,-1 0,1 0,0 0,0 0,-1 0,1 0,0 0,0 1,10-35,-9 31,126-390,-74 151,-9-2,0-115,-40 323,-2-1,-1 1,-2 0,-5-31,6 65,1 1,-1-1,0 0,0 0,0 0,0 0,0 1,0-1,0 0,-1 0,1 0,-1 1,1-1,-1 0,0 0,1 1,-1-1,0 1,0-1,0 1,0-1,-1 1,1-1,0 1,-1 0,1 0,0 0,-1 0,0 0,1 0,-1 0,1 0,-1 0,0 1,0-1,1 1,-1-1,0 1,0 0,0 0,0 0,1 0,-1 0,0 0,0 0,-9 9,2-1,-1 1,2 1,-1 0,1 0,0 0,1 1,1 0,-6 12,8-16,-60 124,6 1,5 4,7 1,-1 26,-8 19,-51 146,105-262,2-66,0 1,0-1,0 1,0-1,0 1,0-1,1 0,-1 0,0 0,0 1,0-1,0 0,0 0,0-1,1 1,-1 0,0 0,0 0,0-1,0 1,0-1,0 1,0-1,0 1,0-1,0 0,0 1,0-1,0 0,0 0,-1 1,1-1,0 0,-1 0,1-1,16-18,0-2,-2 1,-1-2,-1 0,0-1,-2 0,1-6,4-6,45-87,-6-2,-5-2,-5-3,-7-1,-5-2,-6-2,-5-7,-21 127,1 8,-1 1,0 0,-1 0,1-1,-1 1,-1 0,1-1,-1 1,0 0,-1 0,1 0,-1-1,0 2,-1-1,1 0,-2-1,0 6,1 0,-1 1,1-1,-1 1,1 0,-1 0,1 0,-1 0,1 1,-1 0,1-1,-1 1,1 0,-1 1,1-1,0 0,0 1,0 0,0 0,0 0,0 0,0 0,0 1,1-1,0 1,-1 0,1 0,0 0,0 0,0 0,0 1,-42 53,2 1,2 3,3 1,-5 17,-72 151,-57 172,144-337,4 1,2 2,-8 48,28-113,0 0,0 0,0 1,0-1,1 0,-1 1,1-1,0 1,0-1,0 0,0 1,1-1,-1 1,1-1,0 0,0 1,0-1,0 0,1 0,0 0,-1 0,1 0,0 0,0 0,0-1,1 1,-1-1,1 0,-1 1,1-1,0 0,0-1,0 1,0 0,0-1,1 1,12-2,1 0,0-1,0-1,0-1,-1 0,1-1,-1 0,0-2,0 0,0-1,-1 0,0-1,-1-1,11-8,99-63,-3-5,-4-5,-3-5,97-108,-167 156,-3-3,-1-1,-3-2,6-15,-21 19,-29 52,-80 143,-200 479,186-392,-71 151,135-294,37-90,0 1,-1 0,1-1,0 1,0-1,0 1,0-1,0 1,0 0,0-1,0 1,0 0,0-1,0 1,0-1,1 1,-1-1,0 1,0 0,0-1,1 1,-1-1,0 1,1-1,-1 1,1-1,-1 1,0-1,1 0,-1 1,1-1,-1 0,1 1,-1-1,1 0,0 0,-1 1,1-1,-1 0,1 0,-1 0,1 0,0 0,-1 0,1 0,-1 0,1 0,0 0,-1 0,1 0,-1 0,1 0,0 0,-1-1,1 1,-1 0,1 0,-1-1,1 1,33-19,17-23,-3-3,-1-1,-3-3,-2-1,24-39,-40 55,131-179,-9-7,-10-6,12-48,-124 222,14-22,-3-3,-3-1,-4-1,2-20,-25 65,-7 35,-1-1,1 0,0 1,0-1,0 0,-1 0,1 1,0-1,-1 0,1 0,0 1,0-1,-1 0,1 0,0 0,-1 1,1-1,-1 0,1 0,0 0,-1 0,1 0,0 0,-1 0,1 0,0 0,-1 0,1 0,-1 0,1 0,0 0,-1 0,1 0,0-1,-1 1,1 0,0 0,-1 0,1 0,0-1,-1 1,1 0,0 0,0-1,-1 1,1 0,0-1,0 1,-1 0,1-1,-98 184,-499 1115,491-1020,100-225,6-52,0 0,0 0,1 0,-1-1,0 1,0 0,1 0,-1 0,0 0,1 0,-1-1,1 1,-1 0,1 0,0-1,-1 1,1 0,0-1,-1 1,1 0,0-1,0 1,0-1,-1 0,1 1,0-1,0 0,0 1,0-1,0 0,0 0,0 0,0 0,0 0,-1 0,1 0,0 0,0 0,0 0,0 0,0-1,0 1,0 0,0-1,-1 1,1 0,0-1,0 1,0-1,-1 0,2 0,16-9,-1-2,0 0,-1-1,0-1,0 0,-2-1,0-1,-1 0,6-9,0 1,225-296,97-181,21-106,-304 484,-56 106,-17 33,-37 62,4 3,-22 53,44-83,-538 1051,532-1019,32-83,0 1,0-1,0 1,1 0,-1-1,0 1,1-1,-1 1,1-1,-1 1,0 0,1-1,-1 0,1 1,-1-1,1 1,0-1,-1 0,1 1,-1-1,1 0,0 0,-1 1,1-1,0 0,-1 0,1 0,0 0,-1 0,1 0,0 0,-1 0,1 0,0 0,-1 0,1 0,0-1,-1 1,1 0,-1 0,1-1,0 1,-1 0,1-1,-1 1,1-1,-1 1,1-1,-1 1,1-1,-1 1,0-1,1 1,-1-1,0 1,1-1,-1 0,0 1,0 0,35-27,-1-1,-2-1,-1-2,-1-2,-2 0,0-3,-17 22,542-716,-385 498,-84 115,-75 103,-23 31,-245 397,-58 92,276-430,41-75,0-1,1 1,-1 0,0 0,0 0,1-1,-1 1,0 0,1 0,-1-1,1 1,-1 0,1-1,-1 1,1 0,-1-1,1 1,0-1,-1 1,1-1,0 1,0-1,-1 1,1-1,0 0,0 0,0 1,-1-1,1 0,0 0,0 0,0 0,0 0,-1 0,1 0,0 0,0 0,0 0,0 0,-1-1,1 1,0 0,0 0,0-1,-1 1,1-1,0 1,-1-1,1 1,0-1,-1 1,1-1,-1 0,1 1,-1-1,1 0,-1 1,1-1,-1 0,0 0,1 1,-1-1,162-140,-130 109,202-207,177-167,-394 392,-16 14,-1 0,1 0,-1 0,1 1,-1-1,0 0,1 0,-1 0,1 0,-1 0,0 1,1-1,-1 0,0 0,1 1,-1-1,0 0,1 0,-1 1,0-1,0 0,1 1,-1-1,0 1,0-1,0 0,1 1,-1-1,0 1,0-1,0 0,0 1,0-1,0 1,0-1,0 0,0 1,0-1,0 1,0-1,0 1,0-1,-1 0,1 1,0-1,0 0,0 1,0-1,-1 1,1-1,0 0,-1 1,1-1,0 0,0 0,-1 1,1-1,0 0,-1 0,1 1,-1-1,1 0,-1 0,-141 277,-308 600,351-688,88-153,11-35,0-1,-1 0,1 1,0-1,0 1,0-1,-1 1,1-1,0 1,0-1,0 1,0-1,0 1,0-1,0 1,0-1,0 1,0-1,0 1,0-1,0 1,0-1,1 0,-1 1,0-1,0 1,1-1,-1 1,0-1,0 0,1 1,-1-1,0 1,1-1,-1 0,1 1,-1-1,0 0,1 0,-1 1,1-1,-1 0,1 0,-1 0,1 0,-1 0,1 1,-1-1,1 0,-1 0,1 0,-1 0,1 0,-1 0,1-1,-1 1,1 0,-1 0,1 0,-1 0,0-1,1 1,0 0,9-7,0 0,0 0,0-1,-1 0,0-1,-1 0,0 0,0-1,0-1,6-6,231-337,156-257,-380 576,89-175,-110 210,0 0,-1 0,1 0,0 0,-1 0,1 0,0 0,-1 0,1 0,0 0,-1-1,1 1,0 0,-1 0,1 0,0 0,-1-1,1 1,0 0,0 0,-1-1,1 1,0 0,0 0,0-1,-1 1,1 0,0-1,0 1,0 0,0-1,0 1,0 0,-1-1,1 1,0 0,0-1,0 1,0 0,0-1,0 1,0 0,1-1,-1 1,0-1,-96 148,66-97,-157 267,-83 209,206-346,63-178,0-1,0 1,1 0,-1 0,1-1,-1 1,1 0,0 0,0 0,0-1,0 1,0 0,0 0,0 0,1 0,-1-1,0 1,1 0,0 0,-1-1,1 1,0 0,0-1,0 1,0-1,0 1,0-1,1 0,-1 1,0-1,1 0,-1 0,1 0,-1 0,1 0,-1 0,1 0,0-1,0 1,-1 0,1-1,0 0,0 1,-1-1,1 0,0 0,0 0,0 0,0 0,-1 0,1-1,0 1,0-1,0 1,-1-1,1 0,0 0,28-12,0-3,-1 0,-1-2,0-1,-2-1,0-1,-1-1,1-5,272-269,-156 148,132-103,-194 200,-80 51,1 0,0 0,-1 0,1-1,0 1,0 0,-1 0,1 0,0 1,0-1,-1 0,1 0,0 0,0 0,-1 1,1-1,0 0,-1 1,1-1,0 1,-1-1,1 0,-1 1,1-1,-1 1,1 0,-1-1,1 1,-1-1,1 1,-1 0,0-1,1 1,-1 0,0-1,0 1,1 0,-1 0,0-1,0 1,0 0,0 0,0-1,0 1,0 0,0 0,0-1,-1 1,1 0,0 0,0-1,-1 1,1 0,0-1,-1 1,1 0,-1-1,-4 23,-2-1,-1 0,0-1,-2 0,0 0,-4 5,0-1,-138 246,-129 168,218-339,56-77,21-24,27-29,339-327,-200 215,-180 143,0-1,0 0,1 1,-1-1,0 1,0-1,0 1,0-1,0 0,1 1,-1-1,0 1,0-1,1 0,-1 1,0-1,1 0,-1 1,0-1,1 0,-1 0,0 1,1-1,-1 0,1 0,-1 1,0-1,1 0,-1 0,1 0,-1 0,1 0,-1 0,1 0,-1 0,0 0,1 0,-1 0,1 0,-1 0,1 0,-1 0,1-1,-1 1,0 0,1 0,-1 0,1-1,-1 1,0 0,1 0,-1-1,0 1,1 0,-1-1,0 1,0 0,1-1,-1 1,-20 33,-158 138,78-84,-4 3,98-88,0 1,0-1,0-1,0 1,-1-1,1 0,0 0,-1-1,1 1,-1-2,1 1,-1-1,1 0,0 0,-1 0,1-1,0 0,0-1,0 1,0-1,0-1,-40-10,-32-2,-1 4,-1 4,0 3,1 3,-1 4,0 4,1 3,0 3,0 4,2 3,-6 6,-32 11,115-36,1-1,-1 1,0 0,0-1,0 1,0 0,0-1,0 1,1 0,-1-1,0 1,0 0,0-1,0 1,0 0,0-1,-1 1,1 0,0-1,0 1,0 0,0 0,0-1,0 1,0 0,-1-1,1 1,0 0,0 0,0-1,-1 1,1 0,0 0,0-1,-1 1,1 0,0 0,-1 0,1 0,0-1,-1 1,1 0,0 0,-1 0,1 0,0 0,-1 0,1 0,0 0,-1 0,1 0,0 0,-1 0,1 0,0 0,0 0,-1 0,1 0,0 1,-1-1,1 0,25-25,-20 21,219-195,-208 186,-10 9,0-1,0 1,-1-1,0 0,0-1,0 1,0-1,-1 0,0 0,0-1,-1 1,1-1,0-4,-5 9,0-1,-1 0,1 0,-1 1,1-1,-1 1,0-1,0 1,0 0,0 0,0 0,-1 0,1 0,-1 0,1 1,-1-1,1 1,-1 0,0-1,0 1,0 1,0-1,0 0,0 1,0-1,0 1,0 0,0 0,0 0,0 0,0 1,0 0,-27 2,2 1,-1 1,0 2,1 1,0 2,1 0,0 2,1 0,0 2,1 1,1 2,-3 2,3-3,280-277,-80 72,-52 79,-344 310,25-19,-9-9,-52 24,-24-25,274-168,14-6,18-9,198-125,53-52,-74 48,437-315,-576 397,-63 59,-1-1,1 1,-1 0,1-1,-1 1,1-1,-1 1,1-1,-1 1,1-1,-1 1,0-1,1 0,-1 1,0-1,0 1,1-1,-1 0,0 1,0-1,0 0,0 1,0-1,0 0,0 1,0-1,0 0,0 1,0-1,0 0,-1 1,1-1,0 0,0 1,-1-1,1 0,0 1,-1-1,1 1,-1-1,1 1,0-1,-1 1,1-1,-1 1,0 0,1-1,-1 1,1 0,-1-1,0 1,1 0,-1 0,1-1,-1 1,0 0,-41 1,-1 13,0 1,1 3,1 1,1 2,1 1,1 3,1 1,-10 11,-159 128,-18 32,187-163,-18 26,55-61,0 0,1 1,-1-1,0 1,1-1,-1 1,0-1,1 1,-1-1,1 1,-1-1,1 1,-1 0,1-1,-1 1,1 0,-1-1,1 1,0 0,-1 0,1-1,0 1,-1 0,1 0,-1 0,1 0,0 0,-1 0,1 0,0 0,-1 0,1 0,0 1,-1-1,1 0,-1 0,1 1,0-1,-1 0,1 0,-1 1,1-1,-1 1,1-1,-1 1,1-1,-1 0,0 1,1 0,-1-1,0 1,1-1,-1 1,0-1,0 1,1 0,-1-1,0 1,0-1,0 1,0 0,0-1,0 1,0 0,0-1,0 1,0 0,0-1,0 1,-1 0,28-15,-1-1,0-1,-1-1,-1-2,-1 0,9-11,22-16,-16 14,47-42,3 4,3 3,3 5,3 3,57-23,-20 47,-131 34,1 1,-1 0,1 0,0 0,-1 0,1 0,-1 1,1 0,-1 0,0 0,1 0,-1 0,0 0,0 1,0 0,0 0,0 0,0 0,0 0,0 0,-1 1,1-1,-1 1,0 0,0 0,0 0,0 0,0 0,-1 0,0 0,1 1,-1-1,0 0,0 1,-1-1,1 1,-1 0,1 15,-2 0,0 0,-1-1,-1 1,-1 0,0-1,-1 1,-1-1,-3 4,-31 81,42-100,0-1,0 1,0-1,1 0,-1 0,0 0,1 0,0 0,-1-1,1 1,0-1,0 1,0-1,0 0,0 0,0-1,0 1,0-1,0 1,0-1,0 0,0 0,1 0,-1 0,0-1,0 0,0 1,0-1,0 0,0 0,0-1,205-88,-182 78</inkml:trace>
  <inkml:trace contextRef="#ctx0" brushRef="#br1" timeOffset="2798.673">1186 777,'103'-24,"-1"-5,-1-4,-2-5,6-7,-60 21,0-2,-2-2,-1-2,2-5,-44 35,0 1,0-1,0 0,0 1,0-1,0 0,0 1,0-1,0 1,0-1,0 0,1 1,-1-1,0 0,0 1,0-1,0 0,1 0,-1 1,0-1,0 0,0 1,1-1,-1 0,0 0,1 1,-1-1,0 0,0 0,1 0,-1 0,0 1,1-1,-1 0,0 0,1 0,-1 0,1 0,-1 0,0 0,1 0,-1 0,0 0,1 0,-1 0,0 0,1 0,-1 0,0-1,1 1,-1 0,0 0,1 0,-1 0,0-1,1 1,-1 0,0 0,0-1,1 1,-1 0,0-1,-9 40,6-31,-30 118,5 1,6 1,1 45,-16 664,8-373,25-427,-1 1,-2-1,-1-1,-2 0,-10 24,18-57,1 0,-1 0,0 0,0 0,0 0,0 0,0 0,-1 0,1-1,-1 0,0 1,0-1,0 0,0 0,0 0,0-1,0 1,-1-1,1 0,-1 0,1 0,-1 0,1-1,-1 1,1-1,-1 0,0 0,1 0,-1 0,1-1,-1 0,0 1,1-1,0-1,-1 1,1 0,0-1,-1 0,1 1,0-1,0 0,1-1,-1 1,0-1,-1-1,-15-14,2-1,0-1,1 0,0-2,2 1,1-2,1 0,1 0,0-1,2 0,1-1,1 0,1 0,1-1,2 1,0-1,1-20,2 25,1 0,1-1,0 1,2 0,0 0,2 0,0 1,1 0,1 0,1 0,1 1,0 1,1-1,2 2,-1 0,2 0,0 1,1 1,1 0,0 1,13-7,16-8,2 3,1 2,0 2,2 2,1 2,0 3,1 1,41-4,-3 9,-66 8</inkml:trace>
  <inkml:trace contextRef="#ctx0" brushRef="#br1" timeOffset="3094.04">2681 1341,'-55'66,"3"1,3 3,2 2,4 2,1 7,41-78,-7 10,1 0,1 0,0 1,1-1,0 1,1 0,1 1,0-1,1 1,0-1,2 1,0 6,0-19,1 0,0 1,0-1,0 0,0 0,0 0,0 0,1 0,-1-1,1 1,-1 0,1 0,0-1,0 0,-1 1,1-1,0 0,0 0,0 0,1 0,-1 0,0 0,0 0,0-1,1 1,-1-1,0 0,1 0,-1 0,0 0,1 0,-1 0,0 0,0-1,1 1,-1-1,2 0,81-35,-62 18,0-1,-2-1,0-1,-2 0,0-2,-1-1,-2 0,0-1,-2 0,4-11,-5 7,-1-1,-2 0,-1 0,-1-1,-2 0,-1-1,-2 1,-1-1,-1 0,-2 1,-3-28,-6 31,10 28,0 0,1 1,-1-1,0 0,0 1,0-1,0 0,0 1,0-1,0 1,0-1,0 0,-1 1,1-1,0 0,0 1,0-1,0 0,0 1,-1-1,1 0,0 1,0-1,0 0,-1 0,1 1,0-1,0 0,-1 0,1 0,0 1,-1-1,1 0,0 0,-1 0,1 0,0 0,-1 1,1-1,0 0,-1 0,1 0,-1 0,1 0,0 0,-1 0,1 0,0 0,-1-1,1 1,0 0,-1 0,1 0,0 0,-1 0,1-1,0 1,-1 0,1 0,0 0,0-1,-1 1,1 0,0 0,0-1,-1 1,-6 73,7-47</inkml:trace>
  <inkml:trace contextRef="#ctx0" brushRef="#br1" timeOffset="3298.832">3021 1906,'0'-24,"4"-27,3-10,-1 1,3 6,1 7,-1 6,1 7,6 3,3 7,-1 3,2 5,-3 5</inkml:trace>
  <inkml:trace contextRef="#ctx0" brushRef="#br1" timeOffset="3610.94">3698 1341,'-14'4,"0"1,0 0,0 0,1 1,0 1,0 0,1 1,0 1,0 0,1 0,0 1,0 0,1 1,1 0,0 1,1 0,0 0,0 1,1 0,1 0,1 1,-1 0,2 0,0 0,1 0,0 1,1-1,1 8,1-17,0-1,1 1,0 0,0 0,0 0,1 0,-1-1,1 1,0-1,1 1,-1-1,1 0,0 0,0 0,0 0,0 0,1-1,-1 1,1-1,0 0,0 0,0 0,0-1,1 0,-1 1,1-2,0 1,-1 0,1-1,0 0,2 0,5 1,1-1,-1 0,1-1,-1 0,1-1,-1-1,1 0,-1 0,0-1,0-1,0 0,0-1,16-6,-4 0</inkml:trace>
  <inkml:trace contextRef="#ctx0" brushRef="#br1" timeOffset="3930.602">4008 1623,'21'3,"0"0,0-1,0-2,0 0,-1-1,1-1,0-1,0-1,-1-1,0 0,0-2,0 0,-1-1,0-1,0-2,-7 4,0-1,-1 0,0-1,0 0,-1-1,0 0,0-1,-1 0,-1 0,3-6,-8 13,-1 0,1 0,-1 0,0 0,-1-1,1 1,-1 0,1-1,-1 0,-1 1,1-1,-1 1,1-1,-1 0,-1 1,1-1,-1 0,0 1,0-1,0 1,0-1,-1 1,0 0,0-1,0 1,0 0,-1 0,1 0,-1 1,0-1,0 1,-2-2,1 2,1 0,0 0,-1 1,1-1,-1 1,0 0,1 0,-1 0,0 1,0-1,-1 1,1 0,0 0,0 1,-1-1,1 1,0 0,0 0,-1 0,1 1,0-1,0 1,-1 0,1 0,0 1,0-1,0 1,0 0,1 0,-1 0,-2 2,-7 5,1 1,0 0,0 1,1 0,0 1,1 0,0 1,1 1,-9 12,1 1,1 1,2 0,0 1,2 1,-3 14,12-33,0 1,0-1,1 1,0-1,1 1,1-1,-1 1,2 0,0-1,0 1,1 0,1-1,0 0,0 0,1 0,0 0,1 0,0-1,2 2,42 39,-24-32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8:45.779"/>
    </inkml:context>
    <inkml:brush xml:id="br0">
      <inkml:brushProperty name="width" value="0.1" units="cm"/>
      <inkml:brushProperty name="height" value="0.1" units="cm"/>
      <inkml:brushProperty name="ignorePressure" value="1"/>
    </inkml:brush>
  </inkml:definitions>
  <inkml:trace contextRef="#ctx0" brushRef="#br0">87 639,'-15'45,"-3"3,3 0,2 0,2 2,-3 39,26-14,-12-73,1-1,0 1,0-1,0 0,0 1,1-1,-1 0,0 0,0 0,1 0,-1 0,1 0,-1 0,1 0,-1 0,1-1,-1 1,1-1,0 1,-1-1,1 1,0-1,-1 0,1 0,0 0,0 0,-1 0,1 0,0-1,-1 1,1-1,0 1,-1-1,1 1,-1-1,1 0,-1 0,1 0,-1 0,1 0,0-1,9-6,-1-1,0-1,-1 0,0 0,0-1,-1 0,-1 0,0-1,0 0,-1 0,0 0,-2-1,1 0,-1 0,1-9,-1-2,-1 1,0-1,-2 0,-1 1,-1-1,-1-4,1 23,0-1,0 1,-1 0,1 0,-1 0,0 0,-1 1,1-1,-1 0,0 1,0 0,-1-1,1 1,-1 1,0-1,-2-2,5 6,1-2,-1-1,0 1,0-1,1 1,0-1,-1 1,1-1,0 0,0 1,0-1,1 1,-1-1,1 1,-1-1,1 1,0-1,0 1,0-1,0 1,0 0,1-1,-1 1,1 0,-1 0,1 0,0 0,0 1,0-1,0 0,0 1,0-1,2 0,9-12,10-21,-1-1,-2 0,-1-2,-2-1,-2 0,-1 0,-2-2,-2 0,-2 0,-1 0,-3-1,0-14,-7 192,5 0,7 0,6-1,28 117,122 379,-158-607,-1 0,-1 0,-1 0,-2 0,0 1,-2 0,0-1,-2 1,-3 13,4-33,0-1,0 0,0 0,-1 0,1 0,-1 0,0-1,-1 1,1 0,-1-1,1 0,-1 1,0-1,0 0,0-1,-1 1,1 0,-1-1,1 0,-1 0,0 0,0 0,0 0,0-1,0 0,0 0,0 0,0 0,-1-1,1 0,0 0,-1 0,1 0,0 0,0-1,0 0,-1 0,1 0,0 0,0-1,0 0,1 0,-3-1,-4-4,0 0,0-1,1 0,1-1,-1 1,1-2,1 1,0-1,0 0,1-1,0 0,1 0,0 0,1 0,0-1,1 0,0 0,0-5,-3-24,1 0,3 0,1 0,4-36,-1 51,0 0,1 0,2 1,0-1,2 1,1 0,1 1,1-1,1 2,1 0,12-17,110-119,-108 137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8:51.349"/>
    </inkml:context>
    <inkml:brush xml:id="br0">
      <inkml:brushProperty name="width" value="0.1" units="cm"/>
      <inkml:brushProperty name="height" value="0.1" units="cm"/>
      <inkml:brushProperty name="ignorePressure" value="1"/>
    </inkml:brush>
  </inkml:definitions>
  <inkml:trace contextRef="#ctx0" brushRef="#br0">257 140,'-31'30,"1"2,1 1,2 1,1 1,2 1,-18 37,35-59,0 0,0 0,2 1,-1 0,2 0,0 0,1 1,0 3,3-15,-1 0,1 0,0-1,0 1,0 0,0 0,1 0,0 0,0 0,0-1,0 1,0 0,1-1,-1 1,1-1,0 1,0-1,1 0,-1 0,1 0,-1 0,1 0,0-1,0 1,0-1,0 0,1 0,-1 0,1 0,-1 0,1-1,-1 0,1 1,4-1,5 0,1-2,-1 0,1 0,-1-1,1-1,-1 0,0-1,0-1,-1 0,1 0,-1-1,0-1,0 0,-1-1,0 0,-1 0,0-1,0-1,1-1,6-3,-1 0,0-1,-1-1,-1 0,0-1,-1 0,-1-1,-1-1,0 0,-2 0,0-1,-1 0,-1-1,-1 1,-1-2,-1 1,0 0,-2-1,0 1,-2-1,0 0,-2-4,1 20,0 0,0 0,-1 0,0 0,0 1,0-1,-1 0,0 1,0 0,-1-1,1 1,-1 1,0-1,0 0,0 1,-1 0,-4-4,-12-3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8:51.747"/>
    </inkml:context>
    <inkml:brush xml:id="br0">
      <inkml:brushProperty name="width" value="0.1" units="cm"/>
      <inkml:brushProperty name="height" value="0.1" units="cm"/>
      <inkml:brushProperty name="ignorePressure" value="1"/>
    </inkml:brush>
  </inkml:definitions>
  <inkml:trace contextRef="#ctx0" brushRef="#br0">1 648,'186'-460,"-165"424,-20 35,-1 1,1-1,0 1,-1 0,1-1,0 1,0 0,-1-1,1 1,0 0,0 0,-1 0,1 0,0 0,0 0,0 0,-1 0,1 0,0 0,0 0,0 0,-1 0,1 1,0-1,0 0,-1 1,1-1,0 0,-1 1,1-1,0 1,-1-1,1 1,-1-1,1 1,-1 0,1-1,-1 1,1 0,-1-1,0 1,1 0,-1 0,0-1,0 1,1 0,3 9,1 0,0-1,1 0,0 0,1 0,0-1,0 0,0 0,1-1,1 0,-1 0,1-1,0 0,0 0,1-1,0 0,0-1,0 0,0-1,0 0,1-1,0 0,-1 0,6-1,-2-5,-1 0,1-2,-1 1,0-2,-1 0,0 0,0-1,0-1,-1 1,0-2,-1 0,0 0,-1-1,0 0,0-1,-1 0,-1 0,0 0,3-10,-4 13,33-84,-31 71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8:52.432"/>
    </inkml:context>
    <inkml:brush xml:id="br0">
      <inkml:brushProperty name="width" value="0.1" units="cm"/>
      <inkml:brushProperty name="height" value="0.1" units="cm"/>
      <inkml:brushProperty name="ignorePressure" value="1"/>
    </inkml:brush>
  </inkml:definitions>
  <inkml:trace contextRef="#ctx0" brushRef="#br0">20 1127,'-20'95,"73"-266,85-121,-39 130,-97 160,0 1,0 0,0 0,0 0,0 0,0 0,0 0,1 0,-1 1,0-1,1 1,-1 0,0 0,0 0,1 0,-1 0,0 0,1 0,-1 1,0-1,0 1,1 0,-1 0,0 0,0 0,0 0,2 1,5 2,12 3</inkml:trace>
  <inkml:trace contextRef="#ctx0" brushRef="#br0" timeOffset="282.782">697 590,'-21'52,"2"1,2 1,2 1,0 14,10 60,6-125,0 0,0 0,0 0,0 0,0-1,1 1,-1-1,1 1,0-1,0 1,1-1,-1 0,1 0,-1 0,1 0,0-1,0 1,0-1,1 1,-1-1,1 0,-1 0,1-1,-1 1,1-1,0 0,0 0,0 0,0 0,3-1,0 1,1-1,0-1,-1 0,1 0,-1 0,1-1,-1 0,1 0,-1-1,0 0,0-1,-1 1,1-1,-1 0,1-1,-1 1,-1-1,1-1,1-1,89-120,-84 107,-1 0,0-1,-2 0,0-1,-1 1,-1-2,-2 1,0-1,-1 0,-1 0,-1 0,-2-13,-1 27,0 1,0 0,-1 0,-1 0,1 0,-1 0,-1 1,1-1,-1 1,-1 0,1 0,-1 1,0-1,-1 0,4 5,0 0,1 0,-1 0,0 1,-1-1,1 0,0 1,0-1,-1 1,1 0,-1 0,1 0,-1 0,0 0,1 0,-1 1,0-1,1 1,-1 0,0 0,0 0,1 0,-1 0,0 1,0-1,1 1,-1 0,1-1,-1 1,1 1,-1-1,1 0,-1 1,1-1,0 1,0-1,0 1,0 0,0 0,0 0,0 0,0 2,-10 10</inkml:trace>
  <inkml:trace contextRef="#ctx0" brushRef="#br0" timeOffset="714.847">1262 647,'21'116,"-5"2,-2 42,-12-128,0-1,-2 1,-2-1,0 0,-3 0,0 0,-3 6,3-66,7-19,3 0,2 0,2 0,1 1,3 0,2 1,9-15,4-9,4 1,2 2,4 2,2 1,3 1,2 3,4 2,43-40,-89 95,6-7,0 0,0 1,1 0,1 1,-1 0,1 1,1 0,-1 0,1 2,0-1,9-1,-20 6,1 1,0 0,-1-1,1 1,0 0,-1 0,1 0,0 0,-1 0,1 0,0 1,-1-1,1 1,-1-1,1 1,-1-1,1 1,-1 0,1 0,-1 0,0 0,1 0,-1 0,0 0,0 0,0 0,1 1,-1-1,-1 0,1 1,0-1,0 1,0-1,-1 1,1-1,-1 1,1 0,-1-1,0 1,0-1,0 2,-3 70,-7-36,-2 0,-1-1,-2 0,-1-1,-17 26,11-20,4-4,-2-1,-2-1,-1-1,-2-1,-1 0,23-30,0 1,0-1,-1 0,1 0,-1 0,1-1,-1 1,0-1,0 0,0 0,0 0,-1-1,1 1,0-1,-1 0,-1 0,-11-1</inkml:trace>
  <inkml:trace contextRef="#ctx0" brushRef="#br0" timeOffset="1084.867">2222 393,'21'0,"17"2,1-1,0-2,0-1,-1-2,0-2,0-2,0-1,-1-2,0-1,19-11,-46 17,-1 0,1 0,-1-1,-1 0,1-1,-1 0,-1-1,1 1,-1-1,-1-1,0 1,0-1,-1 0,0-1,-1 1,0-1,-1 0,0 0,0 0,-1 0,-1-3,0 10,-1 0,0-1,-1 1,1 0,-1 0,0-1,0 1,0 0,0 0,-1 0,0 0,0 0,0 0,0 1,0-1,-1 1,0-1,0 1,0 0,0 0,0 0,0 0,-1 1,1 0,-1-1,0 1,0 0,0 1,0-1,0 1,0 0,-2-1,-8-1,1 0,-1 0,1 2,-1 0,0 0,0 1,0 1,1 0,-10 3,4 0,0 2,0 0,0 1,1 1,1 1,-1 1,1 0,1 1,0 0,0 2,2 0,-1 1,2 0,0 1,-10 14,14-17,0 1,1 0,1 0,0 0,1 1,1 0,0 0,1 0,0 1,1-1,1 1,0 0,1 0,0 0,2 0,-1 0,2 0,0-1,1 1,0 0,3 4,5 0,0 1,2-1,0-1,1 0,1-1,0-1,1 0,1-1,1-1,0 0,1-1,0-2,1 0,0 0,0-2,1-1,16 4,9 3,0-3,0-1,1-3,0-1,0-3,0-2,1-1,11-4,-16 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8:48.245"/>
    </inkml:context>
    <inkml:brush xml:id="br0">
      <inkml:brushProperty name="width" value="0.1" units="cm"/>
      <inkml:brushProperty name="height" value="0.1" units="cm"/>
      <inkml:brushProperty name="ignorePressure" value="1"/>
    </inkml:brush>
  </inkml:definitions>
  <inkml:trace contextRef="#ctx0" brushRef="#br0">1 368,'9'55,"15"25,-4 0,-4 1,0 25,13 218,-25-183,2-129</inkml:trace>
  <inkml:trace contextRef="#ctx0" brushRef="#br0" timeOffset="682.398">1 988,'20'-26,"1"1,1 1,1 0,1 2,1 1,1 1,1 1,0 1,3 0,-23 14,1 0,-1 0,1 0,-1 1,1 0,0 0,0 1,0 0,1 0,-1 1,0 0,1 1,-1 0,1 0,-1 1,0 0,1 0,-1 1,0 0,0 1,0-1,0 2,0-1,-1 1,0 0,1 0,-2 1,1 0,0 1,-1-1,0 1,0 0,-1 1,0-1,2 3,-3-1,0 0,0-1,-1 2,0-1,0 0,-1 1,0-1,-1 1,0 0,0-1,-1 1,0 0,0 0,-1-1,0 1,-1 0,0-1,0 1,-1-1,-1 3,-3 7,-1 0,-1-1,-1 0,0 0,-2-1,1-1,-2 0,-9 8,12-10,-1-1,0 0,-1-1,-1 0,0-1,0 0,-1-1,0-1,0 0,-1-1,0 0,0-2,-1 0,0 0,0-1,0-1,-8 0,16-3,3 1,0 0,-1-1,1 0,0 0,-1-1,1 1,0-1,-1 0,1-1,0 1,0-1,0 0,0 0,0-1,1 1,-2-2,-6-9</inkml:trace>
  <inkml:trace contextRef="#ctx0" brushRef="#br0" timeOffset="1033.006">622 255,'5'43,"1"43,0 12,-1-2,-1-6,-2-15,-1-11,0-10,-1-6,0-5,-1-6,6-4,1-3,0-2,-2-1,0 0,-2-5</inkml:trace>
  <inkml:trace contextRef="#ctx0" brushRef="#br0" timeOffset="1372.433">1074 735,'-28'48,"1"2,3 0,2 2,3 1,-9 40,15-9,13-81,0-1,0 0,0 1,0-1,1 0,-1 1,1-1,-1 0,1 0,0 1,0-1,0 0,0 0,1 0,-1 0,0 0,1 0,-1-1,1 1,0 0,0-1,0 1,-1-1,1 0,0 1,1-1,-1 0,0 0,0-1,0 1,1 0,1 0,8-2,1 0,-1 0,0-1,0-1,0 0,0-1,0 0,-1-1,1 0,-1 0,0-1,-1-1,0 0,0-1,0 1,-1-2,3-3,5 0,-1-2,0 0,-1-1,-1-1,0 0,-1-1,-1 0,-1-1,0 0,-1-1,-1 0,-1-1,-1 0,-1 0,0 0,-2-1,0 0,-1 0,-1-8,-2 25,0-1,0 1,-1-1,1 1,-1 0,0 0,0-1,-1 1,1 0,-1 0,0 0,0 0,-1 1,1-1,-1 0,0 1,0 0,0 0,0 0,0 0,-1 0,1 0,-1 1,0 0,1 0,-1 0,0 0,0 0,-1 1,1 0,0 0,0 0,-1 0,1 1,-1 0,1 0,0 0,-1 0,1 1,0-1,-1 1,1 0,0 1,0-1,-2 2,-7 3,0 1,1 0,0 1,1 1,0 0,0 0,1 1,0 0,1 1,0 0,0 1,2-1,-7 13,1 2</inkml:trace>
  <inkml:trace contextRef="#ctx0" brushRef="#br0" timeOffset="1649.746">1836 622,'-306'230,"298"-225,0 2,0-1,1 1,0 0,0 0,1 1,-1-1,2 2,-1-1,1 1,1-1,0 1,0 1,0-1,1 0,1 1,0 0,0 0,0 5,3-11,-1-1,1 0,0 1,0-1,1 0,-1 0,1 0,0 0,-1 0,1 0,1 0,-1-1,0 1,1-1,-1 1,1-1,0 0,-1 0,1 0,0 0,0-1,1 1,-1-1,0 0,0 0,4 1,92 13,-76-13,1-2,-1 0,1-2,-1 0,0-2,0-1,0 0,0-2,-1 0,0-2,-1-1,1 0,-2-1,13-10,-16 5,-4 1</inkml:trace>
  <inkml:trace contextRef="#ctx0" brushRef="#br0" timeOffset="1921.756">2259 1,'-28'85,"4"2,4 1,-6 65,20-114,1 0,2 0,2 1,2-1,1 1,2-1,3 7,59 180,-57-202,0-6</inkml:trace>
  <inkml:trace contextRef="#ctx0" brushRef="#br0" timeOffset="2249.97">2654 311,'-369'354,"367"-352,-40 47,41-48,1 0,-1 0,0 0,1 0,-1 0,1 0,-1 0,1 1,0-1,-1 0,1 0,0 0,0 0,0 0,0 1,0-1,0 0,0 0,0 0,0 0,0 0,1 1,-1-1,1 0,-1 0,1 0,-1 0,1 0,-1 0,1 0,0 0,0 0,-1-1,1 1,0 0,0 0,0-1,0 1,0 0,0-1,0 1,0-1,0 1,0-1,0 0,0 1,0-1,1 0,137 27,-125-21,0 0,0 0,-1 1,0 1,-1 0,1 0,-2 2,1-1,-1 1,-1 1,0 0,0 1,-1 0,-1 0,0 1,7 7,-2-4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9:10.407"/>
    </inkml:context>
    <inkml:brush xml:id="br0">
      <inkml:brushProperty name="width" value="0.1" units="cm"/>
      <inkml:brushProperty name="height" value="0.1" units="cm"/>
      <inkml:brushProperty name="ignorePressure" value="1"/>
    </inkml:brush>
  </inkml:definitions>
  <inkml:trace contextRef="#ctx0" brushRef="#br0">98 924,'6'303,"-6"-298,0 1,0-1,1 0,-1 0,1 0,1 0,-1 0,1 0,-1 0,1 0,1-1,-1 1,1-1,-1 1,2-1,-1 0,0 0,1 0,-1-1,1 1,0-1,0 0,1 0,-1 0,2 0,-2-5,0-1,1 1,-1-1,0 0,-1-1,1 1,0 0,-1-1,0 0,0 0,0 0,0 0,-1-1,1 1,-1-1,-1 1,1-1,0 0,-1 0,0 1,0-1,-1 0,1-2,1-6,0 0,-1 0,0-1,-1 1,-1 0,0 0,-1 0,0 0,-1 0,-1 0,0 0,0 1,-1 0,-1 0,0 0,-1 1,0-1,-1 2,0-1,0 1,-1 0,-1 1,1 0,-2 1,1 0,-1 0,0 1,-8-4,17 10,0 0,-1 0,1 0,0 1,-1-1,1 0,0 1,-1-1,1 1,-1 0,1 0,-1 0,1 0,0 1,-1-1,1 0,-1 1,1 0,0-1,-1 1,1 0,0 0,0 1,0-1,0 0,0 1,0-1,0 1,0 0,0 0,3-1,-1 0,1 0,-1 0,1 0,0 0,0-1,0 1,-1 0,1 0,0-1,0 1,0 0,0-1,0 1,0-1,0 0,0 1,0-1,1 0,-1 1,0-1,0 0,0 0,0 0,0 0,0 0,1 0,-1 0,0-1,0 1,0 0,0-1,0 1,0 0,1-1,16-5,-1 0,0-1,0-1,-1 0,0-1,0-1,-1-1,0 0,-1-1,0 0,16-15,-1 0,-1-2,-2-2,0 0,-3-1,0-2,-2 0,-2-1,-1-1,-2-1,-1 0,-2-1,2-17,-3 6,-3 1,-2-2,-2 1,-2-1,-2 0,-11-7,9 57,0 0,1 0,-1 0,0 0,0 0,1 0,-1 0,0 0,1 0,-1 1,0-1,1 0,-1 0,0 1,1-1,-1 0,1 1,-1-1,0 0,1 1,-1-1,1 1,-1-1,1 1,0 0,-1-1,1 1,-1-1,1 1,0 0,0-1,-1 1,1 0,0-1,0 1,0 0,-1-1,1 1,0 0,0-1,0 1,0 0,1-1,-1 1,0 0,0 0,0-1,0 1,1-1,-1 1,0 0,1-1,-1 1,0 0,1-1,-4 85,3-1,3 1,5-1,13 59,-6-36,114 717,-118-747,-3 1,-3-1,-4 1,-7 58,6-128,0-1,0 0,-1 1,0-1,0 0,0 1,-1-1,-1 0,1 0,-1 0,0-1,0 1,-1-1,0 1,0-1,-1-1,1 1,-1 0,-1-1,1 0,-1 0,1-1,-1 0,-1 0,1 0,-1 0,1-1,-1 0,4-3,0 0,0 0,0 0,0 0,0-1,0 1,0-1,0 0,0 0,0 0,0 0,0 0,1-1,-1 1,1-1,-1 1,1-1,-1 0,1 0,0 0,0-1,0 1,0 0,0-1,1 1,-1-1,1 0,0 1,0-1,-1-3,-26-91,28 96,-4-43,2 0,1 0,3 0,2-1,1 2,2-1,3 1,1 0,2 1,2 0,1 1,3 1,15-24,87-129,-87 149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9:12.654"/>
    </inkml:context>
    <inkml:brush xml:id="br0">
      <inkml:brushProperty name="width" value="0.1" units="cm"/>
      <inkml:brushProperty name="height" value="0.1" units="cm"/>
      <inkml:brushProperty name="ignorePressure" value="1"/>
    </inkml:brush>
  </inkml:definitions>
  <inkml:trace contextRef="#ctx0" brushRef="#br0">193 165,'-16'16,"-8"9,1 2,1 0,2 1,0 1,2 1,2 1,-4 10,18-38,1 0,-1 1,0-1,1 1,0-1,0 1,0 0,0-1,0 1,1 0,0 0,0-1,0 1,0 0,0 0,1-1,0 1,0 0,0-1,0 1,0-1,1 1,-1-1,1 1,0-1,0 0,0 0,1 0,-1 0,1 0,0-1,-1 1,1-1,0 0,1 1,-1-2,0 1,0 0,1 0,-1-1,1 0,0 0,-1 0,1 0,0-1,-1 1,2-1,11-2,0-1,0 0,0-1,-1-1,0-1,1 0,-2 0,1-2,-1 0,0-1,-1 0,0-1,-1 0,0-1,0-1,-1 1,0-2,-2 0,4-4,0 0,-1-1,-1 0,0-1,-2 0,0 0,-1-1,3-12,-8 25,-1 0,0 0,-1 0,0 0,0 0,0 0,-1-1,0 1,0 0,-1 0,0-1,0 1,-1 0,0 0,0 0,-1 1,0-1,0 1,0-1,-1 1,0 0,0 0,0 0,-1 1,-41-22,23 20</inkml:trace>
  <inkml:trace contextRef="#ctx0" brushRef="#br0" timeOffset="332.731">587 561,'189'-398,"-141"310,-48 87,0 0,1 1,-1-1,1 1,-1-1,1 1,-1-1,1 1,0-1,-1 1,1 0,0-1,-1 1,1 0,0-1,-1 1,1 0,0 0,-1 0,1 0,0 0,0-1,-1 1,1 0,0 1,-1-1,1 0,0 0,0 0,-1 0,1 1,0-1,-1 0,1 1,0-1,-1 0,1 1,-1-1,1 1,-1-1,1 1,-1-1,1 1,-1-1,1 1,-1 0,1-1,-1 1,0-1,1 1,-1 0,0 0,22 44,-17-32,-2-7,0 0,1 0,-1-1,1 0,0 1,1-2,-1 1,1 0,0-1,0 0,1 0,-1 0,1-1,0 0,0 0,0 0,0-1,0 0,0 0,1 0,-1-1,1 0,-1 0,1-1,0 0,-1 0,1-1,-1 1,1-1,-1-1,1 1,-1-1,0 0,1-1,-1 1,-1-1,1-1,0 1,-1-1,1 0,3-3,4-10,0-1,-1 0,-1 0,0-1,-2 0,0-1,1-6,-8 21,9-20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9:10.938"/>
    </inkml:context>
    <inkml:brush xml:id="br0">
      <inkml:brushProperty name="width" value="0.1" units="cm"/>
      <inkml:brushProperty name="height" value="0.1" units="cm"/>
      <inkml:brushProperty name="ignorePressure" value="1"/>
    </inkml:brush>
  </inkml:definitions>
  <inkml:trace contextRef="#ctx0" brushRef="#br0">43 670,'-43'147,"43"-148,1 1,-1 0,0 0,0-1,0 1,0 0,0-1,0 1,0 0,0-1,1 1,-1 0,0 0,0-1,0 1,1 0,-1 0,0 0,0-1,1 1,-1 0,0 0,0 0,1 0,-1-1,0 1,1 0,-1 0,0 0,0 0,1 0,-1 0,0 0,1 0,-1 0,0 0,1 0,-1 0,0 0,1 0,-1 0,0 0,0 0,1 0,-1 1,0-1,1 0,-1 0,0 0,19-35,-17 32,149-312,-50 166,-82 127</inkml:trace>
  <inkml:trace contextRef="#ctx0" brushRef="#br0" timeOffset="265.062">636 274,'-24'64,"4"0,2 1,-7 58,19 23,7-141,-1 0,1 0,0-1,1 1,-1 0,1-1,0 0,0 1,0-1,1 0,-1 0,1 0,0 0,0-1,1 1,-1-1,1 0,0 0,-1 0,1 0,0-1,1 1,-1-1,0 0,1 0,-1-1,1 1,4 0,7-2,0 0,1-1,-1 0,0-1,1-1,-1-1,-1 0,1-1,-1-1,1 0,-2-1,1-1,-1 0,0-1,-1 0,0-1,0-1,-1 0,6-8,-4 5,0 0,-1-2,-1 1,0-2,-1 0,-1 0,-1-1,0 0,5-18,-11 29,-1 0,0 0,0-1,0 1,-1 0,0-1,-1 1,0-1,0 1,0-1,-1 1,0-1,-1 1,1-1,-1 1,-1 0,0 0,0 0,0 0,-1 1,0-1,0 1,0 0,-1 0,0 0,0 1,-4-4,3 4,0 0,-1 0,1 0,-1 1,0 0,0 0,0 1,0 0,-1 0,1 1,-1 0,0 0,0 0,0 1,0 1,0-1,0 1,0 1,0-1,0 1,1 1,-4 0,-15 9</inkml:trace>
  <inkml:trace contextRef="#ctx0" brushRef="#br0" timeOffset="787.592">1370 274,'1'135,"2"-27,-5 0,-5 0,-12 54,-4-96,13-103,17-11,2 1,2 0,1 1,3 0,2 2,2-1,1 2,3 1,1 0,20-23,-22 27,2 1,2 2,1 0,1 2,2 1,2 1,0 2,2 1,16-9,-48 35,0 0,0-1,1 1,-1 0,1 0,-1 1,1-1,0 0,0 1,0 0,0 0,0 0,0 0,0 0,0 0,0 1,0-1,0 1,0 0,1 0,-1 0,0 1,0-1,0 1,0 0,0-1,0 1,0 1,0-1,0 0,0 1,0-1,-1 1,1 0,-1 0,1 0,-1 0,0 1,2 1,-2 11,-1-1,-1 1,0 0,-1-1,0 1,-2 0,1-1,-2 0,0 0,-1 0,0 0,-1 0,0-1,-1 0,-1-1,0 1,-1-2,-8 11,-17 27,-3-2,-1-2,-2-1,-10 6,-7-9,33-28</inkml:trace>
  <inkml:trace contextRef="#ctx0" brushRef="#br0" timeOffset="1087.895">2075 303,'24'-2,"-1"-2,1 0,0-2,-1 0,0-2,-1 0,0-1,0-2,-1 0,0-1,7-7,-19 14,0-1,0 1,0-2,-1 1,0-1,-1 0,1-1,-1 0,-1 0,0 0,0-1,0 0,-1 0,0-1,-1 1,0-1,-1 0,1-4,-3 13,-1-1,0 1,1-1,-1 1,0-1,0 0,0 1,0-1,0 1,-1-1,1 1,0-1,-1 1,1-1,-1 1,1-1,-1 1,0-1,0 1,1 0,-1-1,0 1,0 0,0 0,-1 0,1 0,0 0,0 0,0 0,-1 0,1 0,-1 0,1 1,0-1,-1 1,1-1,-1 1,0 0,1-1,-1 1,1 0,-1 0,1 0,-1 0,1 0,-2 1,-68 28,55-16,1 1,0 0,1 2,1-1,0 2,1-1,1 2,1 0,0 0,1 0,1 1,1 1,1-1,1 1,0 0,1 6,3-19,1 1,-1 0,2 0,-1-1,1 1,1 0,-1-1,1 1,0-1,1 1,0-1,0 0,1 0,0 0,0-1,0 1,1-1,0 0,0 0,0-1,1 0,0 0,0 0,0 0,1-1,0 0,-1 0,1-1,1 0,1 1,58 6,-39-9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9:07.569"/>
    </inkml:context>
    <inkml:brush xml:id="br0">
      <inkml:brushProperty name="width" value="0.1" units="cm"/>
      <inkml:brushProperty name="height" value="0.1" units="cm"/>
      <inkml:brushProperty name="ignorePressure" value="1"/>
    </inkml:brush>
  </inkml:definitions>
  <inkml:trace contextRef="#ctx0" brushRef="#br0">3978 561,'-84'-75,"44"35,-1 2,-2 2,-2 2,-1 2,-1 1,-2 3,-1 2,-44-15,-362-79,318 95,-1 7,-110 1,108 18,0 6,0 6,-104 25,94-4,1 7,2 6,2 6,-6 11,126-54,-62 28,2 3,1 4,2 4,3 3,2 4,3 3,-11 14,58-45,1 2,2 0,1 1,1 2,2 0,1 1,1 2,3-1,0 2,-1 10,-7 33,3 0,4 2,3 0,1 34,7-66,-5 41,3 2,4-1,4 0,4 1,11 48,-8-98,1-1,3 1,1-1,2-1,2-1,2 0,1-1,2-1,2 0,27 33,38 15,3-3,4-5,4-4,2-4,3-4,79 34,-152-83,38 26,1-3,2-3,2-4,1-3,1-3,2-3,0-4,1-3,1-4,0-3,73-1,-58-16,-1-4,0-5,-1-3,-1-5,-1-3,67-32,83-46,184-112,-255 123,-4-8,-5-6,102-92,-214 160,-2-3,-1-2,-3-1,-1-2,-3-2,-2-2,-2-1,-3-2,-2-1,-3-2,-2 0,-2-2,-4 0,-2-2,-2 0,-4 0,-1-2,-9 31,-1 1,-2-1,-1 1,-1 0,-2 0,-1 0,-1 1,-2 0,-1 0,-11-19,12 31,0 0,-1 1,0 1,-2 0,0 1,-1 0,0 1,-1 0,-1 2,0 0,-1 0,-1 2,0 0,0 1,-1 0,0 2,-2 0,-15-1,-1 1,0 2,0 1,0 2,-1 2,1 2,-1 1,1 1,0 3,0 0,1 3,0 1,0 2,1 1,0 2,2 1,0 1,-13 11,32-22,0 2,1-1,-1 2,2 0,-1 0,1 1,1 1,-1 0,2 0,0 1,0 0,1 1,1 0,0 1,1 0,0 0,1 0,-4 14,10-23,0 0,0 1,0-1,1 0,0 0,0 0,0 0,0 1,1-2,0 1,0 0,0 0,1-1,-1 1,1-1,0 1,1-1,-1 0,1-1,0 1,-1 0,2-1,1 2,110 60,-44-39,1-3,1-3,0-4,2-2,0-4,11-3,-43-2,1256 90,93 90,-1238-157,-99-18</inkml:trace>
  <inkml:trace contextRef="#ctx0" brushRef="#br0" timeOffset="919.947">7195 1492,'98'-40,"-1"-5,-3-4,24-20,-87 52,-2-1,-1-2,0 0,-1-2,-2-2,0 0,-1-1,-2-2,0 0,15-28,-35 53,0-1,0 1,-1 0,1 0,-1-1,1 1,-1-1,0 1,0-1,0 0,-1 1,1-1,0 0,-1 0,0 1,0-1,0 0,0 0,0 1,0-1,-1 0,1 0,-1 1,0-1,0 0,0 1,0-1,0 1,-1-1,1 1,-1 0,1-1,-1 1,-2-2,-1 5,1 1,-1-1,1 1,-1-1,1 1,0 0,0 1,0-1,0 1,0 0,0 0,1 0,-1 1,1-1,0 1,0-1,0 1,1 0,-1 0,1 1,0-1,0 0,0 3,-18 36,3 1,2 1,1 0,3 1,1 1,3-1,-1 33,1-29,-56 643,45-441,18-208,-3 0,-1 0,-2-1,-2 1,-2-2,-2 1,-2-1,-1-1,-3-1,-1 0,-19 28,31-58,0-1,-1-1,-1 1,0-1,0-1,0 0,-1 0,0-1,0 0,-1 0,-4 0,10-3,0-2,0 1,0 0,0-1,0 0,0 0,-1 0,1-1,0 0,-1 0,1 0,0-1,-1 0,1 0,0 0,0 0,0-1,0 0,0 0,0-1,0 1,1-1,-1 0,1 0,-3-3,-1-1,1-2,0 1,1-1,0 0,0 0,1 0,0-1,1 0,0 0,1 0,-1-1,2 1,0-1,0 1,1-1,0 0,1 0,0 0,1-6,2-8,0 1,2 0,0 0,2 0,0 1,2 0,1 0,3-4,19-27,2 0,3 3,1 1,3 2,3 1,1 3,2 2,1 1,41-24,-60 46,-4 4</inkml:trace>
  <inkml:trace contextRef="#ctx0" brushRef="#br0" timeOffset="1170.663">8211 1888,'-78'109,"4"3,-35 79,102-178,2-7,0 1,1 0,0 0,0 0,0 0,1 0,0 1,1-1,0 1,0 0,0 0,1 0,0 0,1 0,0 0,0 0,1 0,-1 0,2 0,-1 0,3 6,-2-12,1 1,-1 0,1-1,0 0,0 0,0 1,0-2,0 1,0 0,1-1,-1 1,0-1,1 0,-1 0,1 0,-1-1,1 1,0-1,-1 0,1 0,-1 0,1 0,0-1,-1 0,1 1,-1-1,1 0,2-2,90-51,-77 38,0-1,0 0,-2-2,0 0,-2 0,0-2,-1 0,-1-1,0 0,-2-1,-1 0,-1-1,-1 0,-1 0,-1-1,-1 1,-2-2,0 1,-1 0,-2-23,-5 23,-3 6</inkml:trace>
  <inkml:trace contextRef="#ctx0" brushRef="#br0" timeOffset="1421.184">8550 2396,'17'-62,"-13"29,1-6,0 1,3-1,1 1,2 1,1 0,7-11,-16 43,2-7,0 0,0 1,2 0,-1 0,1 0,1 1,0 0,1 1,-1-1,2 2,0-1,7-3,-4 1</inkml:trace>
  <inkml:trace contextRef="#ctx0" brushRef="#br0" timeOffset="1616.053">9198 1832,'-34'39,"2"2,2 1,1 1,3 2,1 0,2 3,-1 43,23-89,1 1,0-1,0 0,0 1,1-1,-1 1,1-1,-1 0,1 1,0-1,0 0,0 1,0-1,0 0,0 0,1 0,-1 0,1 0,-1 0,1-1,0 1,0 0,0-1,-1 0,2 1,-1-1,0 0,0 0,0 0,1 0,-1 0,0-1,1 1,-1-1,0 1,1-1,16 2,0-2,0 0,0 0,-1-2,1 0,-1-2,1 0,-1-1,0 0,0-2,8-4,-2 1</inkml:trace>
  <inkml:trace contextRef="#ctx0" brushRef="#br0" timeOffset="1954.251">9622 2029,'8'4,"1"0,-1-1,1 0,0 0,0-1,0 0,0 0,1-1,-1 0,0-1,1 0,-1-1,0 0,1 0,-1-1,0 0,0 0,0-1,-1 0,8-5,-1 3,-1-1,0 0,0-2,0 1,-1-2,0 0,-1 0,4-4,-12 9,0 0,0 0,0 0,0 0,0-1,-1 1,0-1,0 0,0 0,-1 0,1-1,-1 1,-1 0,1-1,-1 1,0-1,0 0,0 1,-1-1,0 0,0 1,0-1,-2-5,2 8,-1 0,0 1,1-1,-1 0,0 1,-1-1,1 1,0-1,-1 1,0 0,1-1,-1 1,0 0,0 0,0 0,0 0,0 1,-1-1,1 1,0-1,-1 1,0 0,1 0,-1 0,1 0,-1 0,0 1,0-1,1 1,-1-1,0 1,0 0,0 0,1 1,-1-1,-1 1,-93 40,82-30,1 2,0-1,1 2,0 0,2 1,-1 0,2 0,0 1,0 0,2 1,0 0,1 1,1 0,1 0,0 0,1 0,1 1,1-1,0 1,2 0,0 0,1 0,0-8,0-1,1 0,0 1,1-1,0 0,1 0,-1-1,2 1,0-1,0 0,0 0,1 0,1-1,-1 0,1 0,1-1,-1 0,1 0,1-1,-1 0,1 0,0-1,0 0,1 0,-1-1,1-1,0 0,0 0,0-1,9 2,68 3,-52-7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9:14.871"/>
    </inkml:context>
    <inkml:brush xml:id="br0">
      <inkml:brushProperty name="width" value="0.1" units="cm"/>
      <inkml:brushProperty name="height" value="0.1" units="cm"/>
      <inkml:brushProperty name="ignorePressure" value="1"/>
    </inkml:brush>
  </inkml:definitions>
  <inkml:trace contextRef="#ctx0" brushRef="#br0">368 1,'-19'48,"-16"49,-7 23,-1 1,2-12,3-8,4-13,2-12,6-9,9-6,1-4,4-7,5-7,2-6,7-9,4-5,0-6</inkml:trace>
  <inkml:trace contextRef="#ctx0" brushRef="#br0" timeOffset="257.812">650 481,'-172'98,"-129"99,290-188,-51 44,61-51,0-1,0 1,0 0,0-1,0 1,0 0,0 0,1 0,-1 0,1 0,-1 0,1 0,0 0,0 0,0 0,0 0,0 0,0 0,0 0,1 0,-1 0,1 0,0 0,-1-1,1 1,0 0,0 0,0 0,0-1,0 1,1-1,-1 1,0-1,1 1,-1-1,2 1,15 11,0 0,2-1,-1-1,2 0,-1-2,1-1,1 0,0-1,0-2,21 3,21 9,196 54,-236-67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59:13.884"/>
    </inkml:context>
    <inkml:brush xml:id="br0">
      <inkml:brushProperty name="width" value="0.1" units="cm"/>
      <inkml:brushProperty name="height" value="0.1" units="cm"/>
      <inkml:brushProperty name="ignorePressure" value="1"/>
    </inkml:brush>
  </inkml:definitions>
  <inkml:trace contextRef="#ctx0" brushRef="#br0">113 170,'-17'73,"-12"305,26-360,1-14,0 0,1-1,-1 1,1 0,0 0,0 0,1 0,-1 0,1 0,0 0,0 0,0 0,0 0,1 0,0 0,-1 0,2 0,-1 0,0-1,1 1,0 0,-1-1,1 1,1-1,-1 0,0 1,1-1,0 0,0-1,0 1,0 0,3 1,6-2,0-1,0 0,1-1,-1 0,0-1,0 0,0-1,0-1,-1 0,1 0,-1-1,6-3,45-11,-43 14,0 1,0 0,0 1,1 2,-1-1,1 2,8 2,-23-3,1 1,-1 0,0 1,0-1,0 1,0 0,0 0,0 0,0 1,0 0,-1 0,0 0,1 0,-1 1,0-1,-1 1,1 0,-1 0,0 1,0-1,0 1,0 0,-1-1,1 1,-2 0,1 1,0-1,-1 0,0 1,-2 3,0 1,-1 0,-1 0,0-1,0 1,0-1,-1 0,-1 0,0-1,0 1,0-1,-1 0,0 0,-1-1,0 1,0-2,0 1,-1-1,0 0,-1 0,1-1,-1-1,0 1,-6 1,-7 6,0-2,-1 0,-1-1,0-2,0 0,0-1,0-2,-1-1,0 0,0-2,0-1,-21-3,41 3,0-1,0 0,0 0,0 0,0 0,0-1,0 0,1 0,-1-1,1 1,-1-1,1 0,0 0,0 0,0-1,1 1,-1-1,1 0,0 0,0 0,0 0,0-1,1 1,0-1,0 0,0 1,1-1,-1 0,1 0,0 0,0 0,1 0,0-1,0 1,0 0,1-3,3-12</inkml:trace>
  <inkml:trace contextRef="#ctx0" brushRef="#br0" timeOffset="225.157">960 0,'-10'39,"-7"41,-2 16,-2 2,3-6,4-9,5-10,3-11,3-8,3-7,0-8,1-5,4-8,3-5,3-5,6-5,-1-5</inkml:trace>
  <inkml:trace contextRef="#ctx0" brushRef="#br0" timeOffset="523.264">1411 453,'-29'45,"2"2,2 1,2 0,2 2,3 1,-2 13,18-61,1 1,-1-1,1 1,0 0,0 0,0-1,1 1,-1 0,1 0,0 0,0 0,0-1,1 1,-1 0,1 0,0 0,0-1,0 1,1 0,-1-1,1 1,0-1,0 0,0 1,0-1,1 0,-1 0,1 0,0-1,-1 1,1-1,1 1,-1-1,0 0,1 0,-1-1,1 1,6-1,1-1,-1 0,0-1,0 0,0-1,0 0,0 0,0-1,-1-1,1 1,-1-2,0 1,0-1,0-1,-1 1,0-1,0-1,0 1,-1-2,0 1,8-4,-1-1,-1 0,0 0,0-2,-2 0,0 0,0-1,-1 0,-1 0,0-1,-2-1,0 1,0-1,-2-1,0 1,-1-1,2-13,-6 23,0 0,0 1,0-1,-1 1,0-1,-1 1,1-1,-2 1,1 0,-1 0,0 0,0 0,-1 0,0 1,0 0,0-1,-1 2,0-1,0 0,-1 1,1 0,-1 0,0 1,-1 0,1 0,-1 0,1 1,-1-1,0 2,-1-1,1 1,0 0,-1 1,-5-1,-12 4</inkml:trace>
  <inkml:trace contextRef="#ctx0" brushRef="#br0" timeOffset="769.478">2117 480,'-46'27,"1"1,1 2,2 2,-31 31,66-57,1 1,1-1,-1 1,1 1,0-1,0 1,1-1,0 1,1 1,-1-1,1 1,3-6,-1 0,1 0,-1 0,1 0,0 0,0 0,0 0,0 0,1 0,-1 0,1 0,0 0,0 0,0 0,0 0,0 0,1-1,-1 1,1 0,0-1,0 0,0 1,0-1,0 0,0 0,1 0,-1 0,1 0,-1-1,1 1,0-1,2 2,10 2,0-1,1 0,0-1,0-1,-1 0,1-1,0-1,0 0,0-1,0-1,0-1,0 0,15-5,-5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09.624"/>
    </inkml:context>
    <inkml:brush xml:id="br0">
      <inkml:brushProperty name="width" value="0.1" units="cm"/>
      <inkml:brushProperty name="height" value="0.1" units="cm"/>
      <inkml:brushProperty name="ignorePressure" value="1"/>
    </inkml:brush>
  </inkml:definitions>
  <inkml:trace contextRef="#ctx0" brushRef="#br0">671 460,'2'1,"-1"0,0 0,0 0,0 0,0 0,0 0,0 1,0-1,0 0,0 1,-1-1,1 1,-1-1,1 1,-1-1,1 1,-1-1,0 1,0-1,0 1,0-1,0 1,0 0,0-1,0 1,-1-1,1 1,-1-1,1 1,-1-1,1 1,-2 0,1 6,-44 238,-2-26,20-34,27-183,0-1,0 0,0 0,1 0,-1 0,0 0,1 0,0 0,-1 1,1-1,0-1,0 1,0 0,0 0,1 0,-1 0,0-1,1 1,-1-1,1 1,-1-1,1 1,0-1,0 0,-1 0,1 0,0 0,0 0,0 0,0-1,0 1,1-1,-1 1,0-1,0 0,0 0,0 0,0 0,1 0,-1 0,2-1,94-21,-92 20,29-8,1 2,0 2,1 2,0 1,-1 1,33 4,-18-7,-33 0</inkml:trace>
  <inkml:trace contextRef="#ctx0" brushRef="#br0" timeOffset="378.441">1490 544,'10'22,"0"0,-1 1,-2 0,0 1,-1 0,-2 0,0 0,-2 0,0 1,-2-1,0 0,-3 7,-27 191,40-197,-4-25</inkml:trace>
  <inkml:trace contextRef="#ctx0" brushRef="#br0" timeOffset="829.235">1745 460,'342'0,"-339"0,0 0,0 0,0 0,0 1,0-1,0 1,0-1,-1 1,1 0,0 0,0 1,0-1,-1 0,1 1,-1 0,1-1,-1 1,0 0,1 0,-1 0,0 1,0-1,-1 1,1-1,0 1,-1-1,0 1,1 0,-1 0,0-1,0 1,-1 0,1 0,-1 0,1 0,-1 0,0 0,0 0,0 0,-1 0,1 0,-1 0,1 0,-1 0,0 0,0 0,0 0,-1-1,1 1,-2 1,-69 77,29-41,35-31,-50 67,56-74,1-1,0 1,1 0,-1 0,0 0,0 0,1 0,-1 0,1 0,0 0,-1 0,1 0,0 0,0 0,1 0,-1 0,0 0,1 0,-1 0,1 0,-1 0,1-1,0 1,0 0,0 0,0 0,0-1,0 1,0 0,1-1,-1 0,1 1,-1-1,1 0,-1 1,1-1,0 0,0 0,0 0,-1-1,1 1,1 0,140 23,-140-23,0-2,1 1,-1 0,1 0,-1 0,1 0,-1 1,1-1,-1 1,0 0,1 0,-1 0,0 0,0 1,0-1,0 1,0 0,0 0,0 0,-1 0,1 1,-1-1,1 1,-1-1,0 1,0 0,0 0,0 0,-1 0,1 0,-1 0,0 0,0 1,0-1,0 0,0 1,-1 0,-5 7,-2 0,1-1,-1 1,-1-1,0-1,0 0,-1 0,0 0,0-1,-1 0,0-1,-1 0,0-1,0 0,0-1,-1 0,-10 3,-61 19,65-25</inkml:trace>
  <inkml:trace contextRef="#ctx0" brushRef="#br0" timeOffset="10248.959">78 1419,'1'1,"0"1,1 0,-1-1,0 1,0-1,1 1,-1-1,1 1,-1-1,1 0,-1 0,1 0,0 0,0 0,-1 0,1 0,0-1,0 1,0-1,0 1,0-1,0 0,0 1,0-1,0 0,1-1,7 3,145 28,312-30,-1-28,-144 45,22-5,-264-13,177-26,-31-3,-30 30,-195 0,1 0,-1 0,0 0,0 0,0 0,1-1,-1 1,0 0,0 0,0-1,0 1,1-1,-1 1,0-1,0 1,0-1,0 0,0 0,0 1,0-1,-1 0,1 0,0 0,0 0,-1 0,1 0,0 0,-1 0,1 0,-1 0,0-1,1 1,-1 0,0 0,0 0,1 0,-1-1,0 1,0 0,0 0,-1-1,1 1,0 0,0 0,-1-1,-26-57,14 35,8 12,-3-4,1-1,1 0,0 0,1-1,1 1,1-1,-1-13,-24-223,0 56,12 18,-7 62,-49-97,43 109,28 103,0-1,0 1,-1 0,1-1,-1 1,0 0,0 0,0 0,0 0,0 0,-1 0,0 1,1-1,-1 1,0 0,0 0,0 0,0 0,-1 0,1 1,0-1,-1 1,1 0,-1 0,1 0,-1 1,0-1,-2 1,-107 9,81-1,-1-1,0-2,-1-1,1-1,-34-3,-359-1,173-28,-6 30,55 27,-56-17,52 24,79-12,-50-6,176-16,1 0,-1-1,1 1,-1 0,1 1,-1-1,1 0,0 1,-1-1,1 1,0-1,0 1,0 0,0 0,1 0,-1 0,0 1,1-1,0 0,-1 1,1-1,0 0,0 1,0 0,1-1,-1 1,1 0,-1-1,1 1,0 0,0-1,0 1,0 0,1-1,-1 1,1 0,-1-1,1 1,0-1,0 1,0-1,0 1,1-1,-1 0,1 1,-1-1,1 0,0 0,0 0,10 29,-1 1,-1 0,-2 0,-2 1,1 10,10 117,17 48,-22-10,14-56,-25 82,-1-200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1:43.56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1566 369,'-65'-54,"56"45,0 0,0 1,-1 0,0 1,0 0,-1 0,0 1,0 1,0-1,-1 2,-9-3,-3 5,1 2,0 1,0 0,-1 2,1 1,1 0,-1 2,1 1,0 0,0 2,1 0,0 2,-12 8,-29 10,-174 104,175-111,65-68,150-291,-152 335,0-1,-1 1,1 0,0-1,-1 1,1-1,-1 1,0-1,0 0,0 1,0-1,-1 0,1 0,-1 0,0 0,1 1,-1-1,0 0,-1 0,1 0,0 0,-1 0,0 1,0-1,0 0,0 0,0 1,0-1,-1 1,1-1,-1 1,1-1,-1 1,0 0,0 0,0 0,-1 0,1 0,0 1,-1-1,1 1,-1-1,1 1,-1 0,0 0,1 0,-3 0,-3 2,-1 1,1 0,0 0,-1 1,1 0,1 1,-1 0,0 0,1 0,0 1,0 0,0 1,1-1,0 1,0 1,0-1,-4 7,-17 14,-206 205,158-169,80-101,96-186,-97 190,-31 41,-164 183,190-189,1 0,-1 0,1-1,-1 1,1 0,-1 0,1-1,-1 1,0-1,1 1,-1-1,0 1,1-1,-1 1,0-1,0 1,0-1,1 0,-1 1,0-1,0 0,0 0,0 0,0 0,1 0,-1 0,0 0,0 0,0 0,0 0,0 0,1 0,-1-1,0 1,0 0,0-1,1 1,-1-1,0 1,0-1,1 1,-1-1,0 1,1-1,-1 1,1-1,-1 0,0 0,1 1,0-1,-1 0,1 0,-1 1,1-1,0 0,0 0,-1 0,1 0,0 0,0 1,0-1,0-1,12-54,-7 45,-1 4,0 1,-1-1,0 0,0 0,-1 0,0-1,0 1,0-1,-1 1,0-1,-1 1,1-1,-2-2,1 10,-1-1,0 1,1-1,-1 1,0-1,0 1,1-1,-1 1,0 0,0 0,0-1,0 1,1 0,-1 0,0 0,0 0,0 0,0 0,0 0,1 0,-1 0,0 1,0-1,0 0,0 0,1 1,-1-1,0 1,0-1,1 1,-1-1,0 1,1-1,-1 1,0-1,1 1,-1 0,1-1,-1 1,1 0,-13 12,0 1,1 0,1 1,0 0,1 0,1 1,0 1,-9 15,-15 33,47-74,200-258,-197 255,-14 21,-16 34,8-29,-171 448,175-461,0 0,0 0,0 1,0-1,1 0,-1 1,0-1,1 1,-1-1,1 1,-1-1,1 1,0-1,0 1,0 0,0-1,0 1,0-1,0 1,0-1,1 1,-1-1,0 1,1-1,-1 1,1-1,0 1,0-1,-1 0,1 1,0-1,0 0,0 0,0 1,0-1,1 0,-1 0,0 0,0-1,1 1,-1 0,1 0,-1-1,0 1,1-1,-1 1,1-1,0 0,-1 1,1-1,-1 0,1 0,-1 0,1 0,-1 0,1-1,15-5,-1 0,-1-2,1 0,-1-1,0 0,-1-1,0-1,-1 0,0-1,0-1,17-13,423-385,-441 406,-37 36,19-23,-116 155,7 4,-18 49,97-148,37-68,-1-1,0 1,0 0,1 0,-1 0,0 0,0 0,0-1,1 1,-1 0,0 0,1 0,-1 0,0 0,0 0,1 0,-1 0,0 0,0 0,1 0,-1 0,0 0,0 0,1 0,-1 0,0 0,0 1,1-1,-1 0,0 0,0 0,1 0,-1 0,0 1,0-1,0 0,1 0,-1 0,0 1,0-1,0 0,0 0,0 1,1-1,-1 0,0 0,0 1,0-1,0 0,0 0,0 1,0-1,0 0,0 1,0-1,0 0,0 0,0 1,0-1,21-17,16-18,-2-3,-2 0,-1-3,-2 0,-2-2,-2-1,17-40,18-42,-62 126,0 1,0 0,0 0,0-1,0 1,0 0,0-1,0 1,0-1,0 1,0-1,0 1,0-1,0 0,-1 0,1 0,0 0,0 1,0-2,0 1,-1 0,1 0,0 0,0 0,0-1,0 1,0 0,0-1,0 1,0-1,0 0,0 1,0-1,0 0,0 1,0-1,0 0,0 0,1 0,-1 0,0 0,1 0,-1 0,1 0,-1 0,1 0,-1 0,1 0,0 0,-1 0,1 0,0-1,0 1,0 0,0 0,0 0,0 0,0-1,0 1,1 0,-1 0,0 0,1 0,-1 0,1 0,-1 0,1 0,0 0,0-1,-111 121,80-83,23-26,0 0,0-1,-1 0,-1 0,1-1,-1 0,-1-1,0 0,0 0,0-1,-8 4,17-10,0 1,0 0,-1-1,1 1,0-1,0 0,0 1,-1-1,1 0,0 0,0 1,-1-1,1 0,0 0,-1-1,1 1,0 0,0 0,-1-1,1 1,0 0,0-1,0 1,0-1,-1 0,1 1,0-1,0 0,0 0,0 1,0-1,1 0,-1 0,0 0,0 0,1 0,-1-1,0 1,1 0,-1 0,1 0,-1 0,1-1,0 0,4-58,-1 48,-1 1,0-1,0 0,-1 0,-1 0,0 0,0-1,-2 1,1 1,-1-1,-1 0,0 0,-1 1,0 0,-1-1,0 2,-1-1,0 0,-1 1,-2-3,6 10,-1-1,1 1,-1 0,1 1,-1-1,0 1,0 0,0-1,0 2,-1-1,1 0,0 1,-1 0,1 0,-1 0,0 1,1 0,-1-1,1 2,-1-1,1 0,-1 1,1 0,-1 0,1 0,-1 1,1-1,0 1,-3 1,-112 77,26 20,89-84,19-31,55-89,-73 150,-4-19,-2 0,2 0,1 0,1 0,1 1,2 0,0 15,3-41,-1 1,0 0,1 0,0 0,0-1,0 1,0 0,0-1,1 1,-1-1,1 1,-1-1,1 0,0 1,0-1,0 0,0 0,0-1,1 1,-1 0,0-1,1 1,-1-1,1 0,0 0,-1 0,1 0,0 0,0-1,0 1,-1-1,1 0,1 1,98-4,-52-7,-1-2,0-2,-1-3,38-18,-15 7,244-129,-189 88,-124 66,1 1,-1 0,1 0,-1 0,1 1,-1-1,1 1,0-1,0 1,0 0,0 0,0 0,0 0,0 1,0-1,0 1,0 0,0 0,0 0,1 0,-1 0,0 1,0 0,0-1,0 1,0 0,0 0,0 1,-1-1,1 1,0-1,-1 1,1 0,-1 0,1 0,-1 0,0 0,0 1,0 9,0 0,-1 1,0-1,-1 0,0 1,-1-1,-1 0,0 0,-3 11,-1 11,-81 444,74-401,4-34,3 1,1 0,2 1,3 28,-1-70,1 0,0 0,0 0,0-1,0 1,0 0,1 0,-1-1,1 1,0 0,0-1,0 1,0 0,0-1,0 1,1-1,-1 0,1 1,0-1,0 0,0 0,0 0,0 0,0-1,0 1,0 0,1-1,-1 0,1 1,-1-1,1 0,0 0,-1 0,1-1,0 1,-1-1,1 1,0-1,0 0,0 0,-1 0,1-1,0 1,1-1,10-6,0 0,-1-1,0 0,0-1,-1 0,0-1,-1-1,0 0,-1 0,0-1,-1 0,0-1,-1 0,5-10,1 3,70-118,-6-3,49-128,-4 9,-67 120,-70 149,-10 32,3 0,1 2,2 0,2 1,-2 13,9-30,-183 626,184-621,1-11,1 0,1 1,2 0,0 0,1 0,1 1,1 17,0-37,0-1,0 0,1 0,-1 0,1 0,-1 0,1 0,-1 0,1 0,0-1,0 1,0 0,0 0,0 0,1-1,-1 1,0-1,1 1,-1-1,1 1,0-1,-1 0,1 0,0 0,0 0,-1 0,1 0,0 0,0-1,0 1,0-1,0 1,0-1,0 0,1 0,-1 0,0 0,0 0,0 0,0-1,0 1,0-1,0 1,0-1,0 0,0 0,-1 0,1 0,0 0,1-1,19-14,-1-1,-1-1,-1 0,0-2,-1 0,-1-2,-1 1,-1-2,-2 0,1-2,62-98,-6-3,-6-3,38-109,-146 338,-142 500,176-572,-63 199,-12 91,83-316,1 0,0 0,1 0,-1 0,0 0,0 0,1 0,-1 0,1 0,0 0,-1 0,1 0,0 0,0 0,1 0,-1 0,0 0,1 0,-1 0,1 0,-1 0,1 0,0 0,0 0,0 0,0 0,0-1,1 1,-1 0,0-1,1 1,-1-1,1 1,0-1,-1 0,1 0,0 0,0 0,0 0,-1 0,1 0,0-1,0 1,0-1,1 1,-1-1,8-3,-1-2,0 1,0-1,0 0,0-1,-1 0,0 0,-1-1,1 0,-1 0,0-1,-1 1,0-2,0 1,1-5,67-101,-5-3,-6-3,46-125,-69 156,1 2,-4-2,-4-1,-4-1,-4-2,10-77,-33 156,0 7,-1-1,1 0,-2 0,1 0,-1 0,0 0,-1 0,0 0,0 0,-1 0,0 0,0 0,-1 1,-2-6,3 12,0 0,0 0,0 0,0 0,0 0,0 1,0-1,-1 1,1-1,0 1,0 0,0 0,-1 0,1 0,0 0,0 1,0-1,0 1,-1-1,1 1,0 0,0 0,0 0,0 0,0 0,1 0,-1 0,0 1,0-1,1 1,-1 0,1-1,-1 1,1 0,0 0,0-1,0 1,0 0,0 1,-25 31,1 1,2 1,2 1,1 1,2 1,-4 15,-5 8,-163 405,-16 120,137-384,49-146,-8 18,4 2,4 0,-4 33,23-109,1 0,-1 1,0-1,0 1,0-1,1 1,-1 0,1-1,-1 1,1-1,0 1,0 0,0 0,0-1,0 1,0 0,0-1,0 1,1 0,-1-1,0 1,1-1,0 1,-1 0,1-1,0 1,0-1,0 0,0 1,0-1,0 0,0 1,0-1,1 0,-1 0,0 0,1 0,-1 0,1-1,-1 1,1 0,-1 0,1-1,0 1,-1-1,1 0,-1 0,1 1,2-1,8-6,1 1,-1-2,0 0,0 0,-1-1,0-1,0 0,-1 0,0-1,-1 0,0-1,-5 7,57-68,-3-2,-3-2,29-59,-56 91,500-875,-321 507,-195 382,-12 31,0-1,0 0,0 1,-1-1,1 0,0 1,0-1,0 0,-1 0,1 1,0-1,0 0,-1 0,1 1,0-1,0 0,-1 0,1 0,0 0,-1 1,1-1,0 0,-1 0,1 0,0 0,-1 0,1 0,0 0,-1 0,1 0,0 0,-1 0,1 0,0 0,-1 0,1 0,0 0,-1-1,1 1,0 0,-1 0,1 0,0 0,-1-1,1 1,0 0,0 0,-1-1,1 1,0 0,-124 222,-251 550,151-331,305-549,194-335,-145 222,65-73,-108 179,-87 115,0 0,-1 1,1-1,0 0,0 1,-1-1,1 1,0-1,0 0,-1 1,1-1,0 1,0-1,0 0,0 1,0-1,0 1,0-1,0 1,0-1,0 0,0 1,0-1,0 1,0-1,0 1,0-1,0 1,0-1,1 0,-1 1,0-1,0 0,1 1,-1-1,0 1,0-1,1 0,-1 0,0 1,1-1,-1 0,1 0,-1 1,0-1,1 0,-1 0,1 0,-1 1,0-1,1 0,-1 0,1 0,-1 0,1 0,-1 0,0 0,1 0,-1 0,1 0,-1 0,1 0,-1-1,0 1,1 0,-1 0,1 0,-63 175,-41 83,-10-5,-31 32,142-281,-8 16,0-1,-2 0,0-1,-1 0,-1-1,0 0,-7 5,21-23,0 1,0-1,0 0,0 1,0-1,0 1,0-1,0 1,0-1,0 1,0-1,0 0,0 1,-1-1,1 1,0-1,0 1,0-1,-1 1,1-1,0 1,-1 0,1-1,0 1,-1-1,1 1,-1 0,1-1,-1 1,1 0,-1-1,1 1,-1 0,1 0,-1 0,1-1,-1 1,1 0,-1 0,1 0,-1 0,1 0,-1 0,0 0,1 0,-1 0,1 0,-1 0,1 1,-1-1,1 0,-1 0,1 0,-1 1,1-1,-1 0,1 1,-1-1,1 0,0 1,-1-1,1 0,-1 1,1-1,0 1,0-1,-1 1,1-1,0 1,7-46,-6 43,42-163,-11 57,-6-2,-5 0,7-103,-22 123,-4 0,-4 0,-4 0,-4 0,-4 1,-7-18,19 94,-1 0,0 0,-1 0,0 1,-1 0,0 0,-1 0,0 0,-1 1,0 0,-1 1,0-1,0 1,-2 1,1 0,-1 0,0 1,-1 0,0 1,0 0,0 1,-1 0,0 0,0 2,-2-1,-4 2,1 2,-1-1,0 2,1 1,-1 0,0 1,1 0,-1 2,1 0,0 1,0 1,1 0,0 2,0 0,0 0,1 1,0 1,-4 5,-11 9,2 2,1 1,1 0,2 2,1 1,1 1,1 1,0 5,-18 31,3 2,3 1,3 1,4 2,-8 39,32-35,2-77,1 1,-1-1,1 0,0 1,0-1,-1 0,1 1,0-1,0 0,0 0,0 0,0 0,0 0,1 0,-1 0,0 0,0 0,1-1,-1 1,0 0,1-1,-1 1,1-1,-1 0,1 1,-1-1,1 0,-1 0,1 0,-1 0,1 0,-1 0,1 0,-1-1,1 1,-1-1,0 1,1-1,-1 1,1-1,-1 0,0 1,0-1,1 0,-1 0,0 0,0 0,0-1,15-10,0-1,-2 0,1-2,-2 0,0 0,-1-1,0 0,-2-1,0-1,5-10,-8 15,57-106,-4-3,41-127,-88 212,-2-1,-1-1,-2 1,-1-1,-2-1,-2 1,-2-16,-20-28,18 81,0 0,0 0,0 0,0 0,-1 0,1 0,-1 1,1-1,-1 0,0 1,0 0,0-1,1 1,-1 0,0 0,0 0,-1 0,1 0,0 1,0-1,0 0,-1 1,1 0,0 0,0-1,-1 1,1 0,0 1,0-1,-1 0,1 1,0-1,0 1,0 0,-1 0,1 0,-10 5,1 1,0 0,0 1,0 1,1-1,0 2,1-1,0 1,1 1,0 0,-2 3,10-13,-53 78,3 2,4 2,3 2,-2 18,-2 10,4 2,5 2,6 1,3 11,26-115,0-4,0 1,1-1,1 0,-1 1,2 0,-1-1,2 1,-1-1,1 1,1-1,0 0,2 6,-3-14,0 0,0 0,0 0,0-1,0 1,1 0,-1 0,0-1,1 1,0-1,-1 1,1-1,0 0,0 0,0 1,0-1,0 0,0-1,0 1,0 0,0-1,0 1,0-1,0 0,1 1,-1-1,0 0,0 0,0-1,1 1,-1 0,0-1,0 1,1-1,69-35,-41 10,-2-3,0 0,-2-2,10-15,-18 23,229-326,-175 240,-57 87,-16 22,0 0,-1 0,1 1,0-1,0 0,0 0,0 1,0-1,0 0,0 0,0 1,0-1,0 0,0 1,0-1,0 0,0 0,0 1,0-1,0 0,0 1,0-1,0 0,0 0,1 1,-1-1,0 0,0 0,0 1,0-1,1 0,-1 0,0 0,0 0,1 1,-1-1,0 0,0 0,1 0,-1 0,0 0,0 1,1-1,-1 0,0 0,0 0,1 0,-1 0,0 0,1 0,-1 0,0 0,1 0,-8 34,-83 336,-38 365,116-622,5 0,5 50,13-95,-11-66,0-1,1 0,-1 1,1-1,-1 0,1 1,-1-1,1 0,0 0,-1 0,1 0,0 0,0 0,0 0,0 0,0 0,0 0,0 0,0 0,1-1,-1 1,0-1,0 1,1-1,-1 1,0-1,0 1,1-1,-1 0,1 0,-1 0,0 0,1 0,-1 0,0 0,1 0,-1-1,0 1,1 0,-1-1,0 1,0-1,1 1,-1-1,0 0,9-6,-1 0,-1 0,1-1,-1 0,0-1,-1 0,0 0,-1-1,0 1,3-7,5-6,47-83,-5-2,19-57,-23 50,215-480,-192 402,-73 182,-7 16,-7 18,-50 117,6 3,-19 89,-8 23,-7-1,84-224,6-31,0 0,0-1,0 1,1 0,-1-1,0 1,0 0,1 0,-1-1,0 1,1 0,-1 0,0 0,0-1,1 1,-1 0,1 0,-1 0,0 0,1 0,-1-1,0 1,1 0,-1 0,0 0,1 0,-1 0,1 0,-1 0,0 0,1 1,-1-1,0 0,1 0,-1 0,0 0,1 0,-1 1,0-1,1 0,-1 0,0 0,0 1,1-1,-1 0,0 1,0-1,1 0,-1 0,0 1,0-1,0 0,1 1,-1-1,0 0,0 1,0-1,0 1,0-1,0 0,0 1,0-1,0 0,0 1,0-1,0 1,0-1,0 1,80-105,340-529,-254 386,-154 232,-21 37,-157 310,133-263,-52 112,-65 92,111-214,125-176,260-385,-71 123,-247 357,-120 197,47-97,-321 528,236-436,111-160,22-36,107-213,40-48,62-72,-35 61,-178 290,-19 29,-67 96,4 4,-62 125,102-172,-403 711,256-490,781-1120,-367 502,-214 310,-23 33,-513 850,421-707,322-479,-19 43,-45 66,84-159,-173 245,-63 121,0-1,-1 0,1 0,0 0,0 1,-1-1,1 0,-1 0,1 0,-1 0,1 0,-1-1,0 1,1 0,-1 0,0 0,0 0,0 0,0 0,0 0,0-1,0 1,0 0,0 0,-1 0,1 0,0 0,-1 0,1 0,-1 0,1 0,-1 0,0 0,1 0,-1 0,0 0,1 1,-1-1,0 0,0 0,0 1,0-1,0 0,0 1,0-1,0 1,0 0,0-1,0 1,0 0,0-1,0 1,0 0,-1 0,1 0,0 0,0 0,0 0,0 0,0 1,0-1,0 0,-1 1,1-1,0 0,0 1,0 0,0-1,1 1,-2 0,-14 10,0 1,0 0,1 1,1 1,0 0,1 1,1 0,0 1,1 1,1 0,-7 15,-26 35,3-3,3 0,3 3,3 1,2 3,29-71,1 0,-1 0,1 0,-1 0,1 0,-1 0,0 0,1 0,-1 1,1-1,-1 0,1 0,-1 0,0 1,1-1,-1 0,1 0,-1 1,0-1,0 0,1 1,-1-1,0 1,1-1,-1 0,0 1,0-1,0 1,1-1,-1 1,0-1,0 0,0 1,0-1,0 1,0-1,0 1,0-1,0 1,0-1,0 1,0-1,0 0,-1 1,1-1,0 1,0-1,0 1,-1-1,1 0,0 1,0-1,-1 1,1-1,0 0,-1 0,1 1,0-1,-1 0,1 1,-1-1,1 0,0 0,-1 0,1 1,29-28,173-281,-160 243,333-552,-302 479,-72 120,-21 35,-21 37,2 2,3 1,-18 41,15-28,-243 426,177-332,138-196,533-720,-307 437,-242 299,-17 40,-51 93,-4-3,-11 7,19-33,-86 148,-45 48,365-578,-87 144,6 5,7 4,23-13,-52 63,-84 92,0-1,0 0,0 0,0 0,0 0,1 1,-1-1,0 0,0 0,0 0,0 0,0 1,0-1,1 0,-1 0,0 0,0 0,0 0,0 0,1 0,-1 0,0 0,0 0,0 1,1-1,-1 0,0 0,0 0,0 0,0 0,1 0,-1 0,0 0,0-1,0 1,1 0,-1 0,0 0,0 0,-9 21,-106 147,-226 362,329-507,17-18,11-20,-15 14,174-219,-91 106,241-280,-281 351,-65 87,-159 245,-30 16,69-118,127-168,41-40,92-125,114-121,-125 150,-134 136,-19 36,3 1,2 2,3 1,2 2,-6 22,3-10,-92 157,131-206,29-41,10-24,-1-3,-2 0,-3-3,12-21,47-62,-36 65,-84 107,-59 96,59-90,-2 0,-3-2,-1-1,-3-2,-24 24,45-63,32-36,117-164,8 5,104-102,-231 277,-8 10,-1 0,0 0,-1 0,0-1,0 1,0-1,-1 0,0-1,0 1,-1-1,0 0,0 1,1-9,-4 15,-1 0,0 1,1-1,-1 0,0 0,0 0,0 1,0-1,1 0,-1 1,0-1,0 1,0-1,0 1,0 0,0-1,0 1,-1 0,1 0,0 0,0 0,0 0,0 0,0 0,0 0,0 0,0 0,0 0,0 1,0-1,0 0,0 1,0-1,0 1,0-1,0 1,0 0,0-1,0 1,0 0,1 0,-1-1,0 1,1 0,-1 0,0 0,0 0,-58 40,2 3,2 3,2 1,3 3,-11 17,-44 53,105-120,0-1,-1 1,1 0,0 0,0 0,1-1,-1 1,0 0,0 0,0 0,0-1,1 1,-1 0,0-1,1 1,-1 0,1 0,-1-1,0 1,1-1,0 1,-1 0,1-1,-1 1,1-1,0 1,-1-1,1 0,0 1,-1-1,1 0,0 1,0-1,-1 0,1 0,0 0,0 1,0-1,-1 0,1 0,0 0,0 0,0-1,-1 1,1 0,0 0,0 0,-1-1,1 1,0 0,0-1,-1 1,1 0,0-1,-1 1,1-1,-1 1,1-1,0 0,-1 1,1-1,-1 0,0 1,1-1,-1 0,1 1,-1-1,0 0,25-14,-1-2,-1-1,0 0,-2-2,0 0,-1-2,17-23,-17 22,163-211,-175 224,-5 8,0-1,0-1,0 1,-1 0,1-1,-1 0,0 1,0-1,0 0,0 0,-1 0,1 0,-1 0,0 0,0-1,-1 1,1 0,-1-1,0 1,0 0,-1-5,-2 8,0-1,0 1,-1-1,1 1,0 0,-1 0,1 0,0 1,-1-1,1 1,-1 0,1 0,-1 0,1 1,-1-1,1 1,-1 0,1-1,0 2,0-1,-1 0,1 1,0-1,0 1,-2 1,-10 7,0 1,1 1,0 0,1 0,0 1,1 1,0 0,1 1,1 0,0 0,1 1,1 1,1 0,0 0,1 0,1 0,-3 18,2-16,2 1,0 0,2 0,0 0,1 0,1 0,0 0,2 0,3 15,-5-33,0-1,1 1,-1 0,1 0,-1-1,1 1,0 0,-1-1,1 1,0-1,0 1,0-1,0 1,0-1,1 0,-1 1,0-1,1 0,-1 0,1 0,-1 0,1 0,-1 0,1 0,0-1,-1 1,1-1,0 1,0-1,-1 0,1 1,0-1,0 0,-1 0,1 0,0-1,0 1,0 0,-1-1,1 1,0-1,-1 1,1-1,0 0,-1 0,1 1,-1-1,1-1,1 0,67-62,150-238,-123 166,-97 136,-1-1,1 1,-1 0,1 0,-1 0,1 0,0-1,-1 1,1 0,0 0,-1 0,1-1,0 1,-1 0,1-1,0 1,0 0,-1-1,1 1,0 0,0-1,0 1,-1-1,1 1,0 0,0-1,0 1,0-1,0 1,0-1,0 1,0 0,0-1,0 1,0-1,0 1,0-1,0 1,0 0,1-1,-1 1,0-1,0 1,0 0,1-1,-1 1,0 0,0-1,1 1,-1 0,0-1,1 1,-1 0,0 0,1 0,-1-1,0 1,1 0,-1 0,1 0,-1 0,0-1,1 1,-1 0,-35 36,1 0,1 3,2 1,-11 20,27-39,-208 297,-79 165,183-271,120-213,-1 1,1-1,0 1,0-1,-1 1,1-1,0 1,0 0,0-1,0 1,0 0,-1 0,1 0,0 0,0 0,0 0,0 0,0 0,0 0,0 0,0 0,-1 0,1 1,0-1,0 0,0 1,0-1,-1 1,1-1,0 1,0-1,-1 1,1-1,0 1,-1 0,1-1,-1 1,1 0,0 0,-1-1,0 1,1 0,-1 0,0 0,1 0,-1-1,0 1,0 0,0 0,1 0,-1 0,0 0,0 0,-1 0,1-1,0 0,0 0,0 0,-1 0,1 0,0 0,0 0,-1 0,1 0,0 0,0 0,0 0,-1-1,1 1,0 0,0 0,0 0,0 0,-1 0,1-1,0 1,0 0,0 0,0 0,0 0,-1-1,1 1,0 0,0 0,0 0,0-1,0 1,0 0,0 0,0-1,0 1,0 0,-23 17,13-1,1 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1.250"/>
    </inkml:context>
    <inkml:brush xml:id="br0">
      <inkml:brushProperty name="width" value="0.1" units="cm"/>
      <inkml:brushProperty name="height" value="0.1" units="cm"/>
      <inkml:brushProperty name="ignorePressure" value="1"/>
    </inkml:brush>
  </inkml:definitions>
  <inkml:trace contextRef="#ctx0" brushRef="#br0">203 398,'145'-43,"-95"33,-11 1,25-4,-1-3,0-3,-1-2,36-20,-79 32,39-18,0-3,-2-3,-1-2,-2-2,17-18,-70 56,0-1,0 1,0-1,0 1,0-1,0 1,1-1,-1 1,0-1,0 0,0 1,1-1,-1 1,0-1,1 1,-1-1,0 0,1 1,-1-1,1 0,-1 1,0-1,1 0,-1 0,1 1,-1-1,1 0,-1 0,1 0,-1 0,1 0,-1 1,1-1,-1 0,1 0,-1 0,1 0,-1 0,1-1,-4 11,-50 209,-142 644,87-334,92-462,-3-2,-3 0,-3-1,-3-1,-3-1,-2-2,-8 7,32-52,0-1,-1 0,-1 0,-1-1,1-1,-2 0,0 0,0-1,-1-1,-1 0,1-1,-2-1,1 0,-1-1,0-1,0 0,-1-1,0-1,0-1,0 0,0-1,0-1,-1 0,-16-3,21-2,0-2,0 1,1-2,0 0,0 0,1-1,-1-1,2 0,-1 0,1-1,1 0,0-1,0 0,1-1,1 1,0-1,0-1,1 1,1-1,0-1,1 1,0 0,1-1,1 0,0 0,0 0,2 0,0 0,0 0,1 1,2-3,3-17,1 1,3 0,0 0,2 1,1 1,2 0,0 0,3 2,0 0,1 1,2 1,1 1,1 0,2 0,27-21,1 2,3 2,1 2,2 3,1 3,2 2,1 3,2 3,0 3,2 2,0 4,1 2,4 3,15 7,-70 11</inkml:trace>
  <inkml:trace contextRef="#ctx0" brushRef="#br0" timeOffset="306.778">1699 1075,'-71'87,"5"4,-19 37,84-126,-17 24,1 0,1 1,1 0,2 2,0-1,2 2,2-1,-1 7,9-32,0 0,1-1,0 1,0 0,0-1,0 1,0 0,1 0,0-1,0 1,0 0,0-1,0 1,1-1,0 0,-1 1,1-1,0 0,1 0,-1 0,1 0,-1-1,1 1,0-1,0 1,0-1,0 0,0 0,0 0,1-1,-1 1,4 0,1 1,0-1,0 0,0-1,0 0,0 0,1 0,-1-1,0-1,0 1,1-1,-1-1,0 0,0 0,5-2,12-8,-1 0,0-2,-1-1,-1-1,0-1,-1 0,-1-2,-1 0,-1-2,0 0,-1 0,-2-2,0 0,5-14,-8 12,-2-1,0 0,-2 0,-1-1,-1 0,-2 0,0 0,-2-1,-1 1,-1-1,-1 0,-2 1,-2-7,5 32,0-1,0 1,-1 0,1 0,-1-1,0 1,0 0,0 0,0 0,0 0,0 0,0 0,-1 0,1 0,-1 1,0-1,1 0,-1 1,0-1,0 1,0 0,0 0,0 0,0 0,0 0,0 0,0 0,-1 0,1 1,0 0,0-1,-1 1,1 0,0 0,-1 0,1 0,0 0,-1 1,1-1,0 1,0 0,0-1,-1 1,1 0,0 0,0 0,0 1,0-1,1 0,-1 1,0-1,0 1,1 0,-1-1,1 1,-1 0,1 1,-36 46,22-24</inkml:trace>
  <inkml:trace contextRef="#ctx0" brushRef="#br0" timeOffset="552.648">2235 1667,'-5'-25,"1"-1,1 0,1 1,1-1,1 0,1 0,2 0,4-18,-2 7,1 1,3 0,0 0,2 1,2 0,1 1,2 1,1 0,16-22,-28 48,0-1,0 1,1 0,0 0,1 1,0-1,-1 1,2 1,-1-1,1 1,0 1,0 0,0 0,1 0,-1 1,1 0,0 1,0 0,0 0,0 1,5 0,4 3</inkml:trace>
  <inkml:trace contextRef="#ctx0" brushRef="#br0" timeOffset="823.262">3081 962,'-48'25,"1"2,1 3,2 1,1 3,-20 20,57-50,1-1,0 1,0 1,0-1,1 1,-1-1,1 1,0 1,0-1,1 0,0 1,0 0,0 0,0 0,1 0,0 0,1 1,-1-1,1 0,0 1,1-1,-1 1,1-1,1 1,-1-1,1 1,0-1,1 0,0 2,6 3,1 0,1 0,0-1,0 0,1-1,0 0,0-1,1 0,0-1,0 0,1-1,0 0,0-1,1-1,-1 0,1-1,0 0,0-1,0-1,0 0,12-1,-2-2,0-1,0-1,0-1,-1-1,0-1,0-2,-1 0,11-6,-7 3</inkml:trace>
  <inkml:trace contextRef="#ctx0" brushRef="#br0" timeOffset="1155.926">3477 1159,'-1'12,"0"1,1-1,0 1,1-1,1 0,0 1,1-1,0 0,0 0,1-1,1 1,1 0,-4-6,1 0,0 0,1 0,-1-1,1 1,0-1,1 0,-1 0,1 0,0-1,0 0,1 0,-1 0,1 0,0-1,0 0,0 0,0-1,0 0,1 0,-1 0,7 0,4-3,1-2,-1 0,0-1,0 0,0-2,0 0,-1-1,0 0,-1-2,1 1,-2-2,1 0,-1-1,-1 0,0-1,9-11,-9 10,1-1,-2-1,1 0,-2 0,0-1,-1-1,-1 0,-1 0,0-1,-1 0,-1 0,0 0,1-13,-7 26,1 1,0-1,-1 1,0-1,0 1,-1-1,1 1,-1-1,0 1,0 0,0-1,-1 1,0 0,1 0,-2 0,1 0,0 0,-1 1,1-1,-1 1,0-1,0 1,-1 0,1 0,-1 0,1 1,-1-1,0 1,0 0,0 0,0 0,-3 0,-3-1,1 0,0 1,0 0,-1 1,1 0,-1 1,1 0,-1 0,1 1,-1 0,1 0,0 1,-1 1,1 0,-2 1,-10 6,0 1,2 1,-1 0,1 2,1 0,1 1,0 1,1 1,0 0,2 1,0 0,1 1,1 1,0 0,2 1,1 0,0 0,1 1,2 0,0 1,-2 19,7-31,0 0,1 0,1 0,0 0,0-1,1 1,0 0,1 0,0-1,1 0,0 1,1-1,0-1,0 1,1-1,0 0,1 0,0-1,0 0,1 0,4 3,5 3,0-1,1-1,0-1,1 0,0-2,1 0,-1-1,2-1,-1-1,12 2,18 2,-7-4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6.253"/>
    </inkml:context>
    <inkml:brush xml:id="br0">
      <inkml:brushProperty name="width" value="0.1" units="cm"/>
      <inkml:brushProperty name="height" value="0.1" units="cm"/>
      <inkml:brushProperty name="ignorePressure" value="1"/>
    </inkml:brush>
  </inkml:definitions>
  <inkml:trace contextRef="#ctx0" brushRef="#br0">288 222,'0'-3,"1"0,-1 0,0 0,0 0,0 0,-1 0,1 0,-1 0,1 0,-1 1,0-1,0 0,0 0,-1 1,1-1,-1 0,1 1,-1-1,0 1,0 0,0 0,0 0,0 0,0 0,-1 0,1 0,-1 1,0-1,1 1,-1 0,0 0,1 0,-1 0,0 0,0 1,0-1,0 1,0-1,0 1,0 0,0 1,0-1,-8 3,1 1,0 0,0 1,1 0,-1 0,1 1,1 1,-1-1,1 1,0 1,0-1,1 1,0 1,-3 5,5-9,-4 9,0 0,0 0,2 1,0 0,1 0,0 1,1 0,1 0,0 0,1 0,1 1,1-1,0 1,1-1,1 1,0-1,2 6,-2-16,0-1,0 0,0 1,0-1,1 0,0 0,0 0,1 0,-1 0,1 0,0 0,0-1,0 0,1 1,0-1,0-1,0 1,0 0,0-1,1 0,-1 0,1 0,0-1,0 0,0 0,0 0,1 0,-1-1,0 0,1 0,-1 0,1-1,-1 0,1 0,-1 0,0 0,10-2,0 0,-1 0,0-2,1 1,-1-2,-1 0,1-1,-1 0,0-1,0 0,-1-1,0 0,0-1,-1-1,0 0,-1 0,0-1,-1 0,0-1,0 0,-1-1,-1 1,0-1,-1-1,-1 1,0-1,0 0,-2 0,1-1,-2 1,0-1,-1 1,0-1,-1 0,-1 1,0-1,-1 0,-1 1,0 0,-1 0,-4-10,4 16,-1 0,0 0,0 0,-1 1,0 0,0 0,-1 1,0 0,0 0,0 0,-1 1,1 0,-1 0,-1 1,1 0,-1 1,1 0,-1 0,0 1,0 0,0 0,0 1,0 0,-1 1,1 0,0 1,0-1,0 2,-3 0,-12 5</inkml:trace>
  <inkml:trace contextRef="#ctx0" brushRef="#br0" timeOffset="603.152">542 730,'26'-21,"-1"-1,-1-1,-1-1,-1-1,-1 0,-1-2,-2-1,0 0,-2-1,0-4,31-62,-31 61,1-1,1 2,2 1,1 0,7-4,-28 36,0 1,0-1,0 1,0-1,1 1,-1-1,0 1,0-1,1 1,-1-1,0 1,1-1,-1 1,0-1,1 0,-1 1,1-1,-1 0,1 1,-1-1,1 0,-1 1,1-1,-1 0,1 0,-1 0,1 0,-1 1,1-1,-1 0,1 0,0 0,-1 0,1 0,-1 0,1 0,-1-1,1 1,-1 0,1 0,-1 0,1 0,-1-1,1 1,-1 0,1-1,-1 1,1 0,-1-1,1 1,-1 0,0-1,1 1,-1-1,0 1,1-1,-1 1,0-1,0 1,1-1,-1 1,0-1,-5 48,5-45,-7 21,2 1,0 1,2-1,1 1,1-1,1 1,0-1,3 1,0-1,1 1,1-1,1 0,2-1,0 0,5 9,-7-25,0 0,0-1,1 0,-1-1,1 1,0-1,1 0,-1-1,1 0,0 0,0-1,1 0,-1 0,0-1,1 0,0 0,-1-1,1-1,0 1,0-1,-1-1,1 1,0-1,0-1,-1 0,1 0,-1-1,0 0,0 0,0-1,0 0,0 0,-1-1,0 0,0 0,2-2,14-16,0 0,-1-2,-1 0,-2-1,0-1,-2-1,-1-1,-1 0,-2-1,-1-1,-1 0,-2 0,-1-1,-1 0,-2 0,0-14,-5-26,0 70,0 0,0 0,-1 0,1 0,-1 0,1 1,-1-1,0 0,0 0,0 0,0 1,0-1,0 0,0 1,0-1,-1 1,1-1,0 1,-1 0,0 0,1-1,-1 1,0 0,1 1,-1-1,0 0,0 0,0 1,0-1,0 1,0-1,0 1,0 0,0 0,-12 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9.620"/>
    </inkml:context>
    <inkml:brush xml:id="br0">
      <inkml:brushProperty name="width" value="0.1" units="cm"/>
      <inkml:brushProperty name="height" value="0.1" units="cm"/>
      <inkml:brushProperty name="ignorePressure" value="1"/>
    </inkml:brush>
  </inkml:definitions>
  <inkml:trace contextRef="#ctx0" brushRef="#br0">125 390,'-4'66,"-3"0,-3-1,-2 0,-8 14,-52 134,85-297,4 16,3 1,2 1,31-59,-43 95,2 1,2 1,0 0,2 1,0 1,2 0,1 1,2 1,0 1,1 1,1 1,1 0,1 2,0 1,2 2,1-1,-27 17,1-1,0 0,0 0,-1 1,1-1,0 1,0 0,0 0,-1-1,1 1,0 0,0 0,0 1,0-1,-1 0,1 1,0-1,0 1,-1-1,1 1,0 0,-1 0,1 0,0 0,-1 0,1 0,-1 0,0 0,1 1,-1-1,0 0,0 1,0-1,0 1,0-1,0 1,0 0,-1-1,1 1,-1 0,1 0,-1 0,1-1,-1 1,0 0,0 0,0 1,-3 92,-5-69,-6 66,19-76</inkml:trace>
  <inkml:trace contextRef="#ctx0" brushRef="#br0" timeOffset="338.864">1085 334,'-27'21,"1"1,2 2,0 0,2 2,1 1,1 0,1 1,1 1,-6 16,22-41,-1-1,1 1,0-1,1 1,-1 0,1 0,-1 0,1 0,0 0,1 0,-1 0,1 0,0 0,0 0,0 0,0 0,1 0,-1 0,1 0,0 0,0 0,1 0,-1 0,1 0,0-1,0 1,0-1,0 1,1-1,0 0,-1 0,1 0,0 0,0 0,1-1,-1 1,0-1,1 0,0 0,-1-1,3 2,1-1,0 0,0-1,0 0,0 0,1 0,-1-1,0 0,1-1,-1 1,0-2,0 1,0-1,0 0,0 0,0-1,0 1,-1-2,1 1,-1-1,0 0,0 0,0-1,-1 1,1-2,7-6,0-1,-1 0,-1-1,0 0,-1 0,-1-1,0-1,-1 1,3-10,-7 16,0 0,-1 0,-1 0,0-1,0 1,-1-1,0 0,0 1,-1-1,0 0,-1 1,0-1,-1 1,0-1,0 1,-1-1,0 1,-1 0,0 0,0 1,-1-1,0 1,-1 0,0 0,0 1,0 0,-1 0,0 0,-7-4,-50-26,45 32</inkml:trace>
  <inkml:trace contextRef="#ctx0" brushRef="#br0" timeOffset="839.867">1508 306,'-4'82,"-5"-1,-2 0,-15 47,20-98,-80 366,68-343,41-97,23-66,3 1,6 3,4 3,5 2,62-74,-109 153,0 1,2 0,1 2,0 0,2 1,0 1,0 1,2 1,0 1,1 2,1-1,-22 11,0 0,-1 0,1 0,0 0,1 1,-1-1,0 1,0 0,0 1,1-1,-1 1,1-1,-1 1,0 1,1-1,-1 0,0 1,1 0,-1 0,0 1,0-1,0 1,0 0,0 0,0 0,-1 0,1 1,0-1,-1 1,0 0,0 0,0 0,0 1,0-1,-1 1,1-1,-1 1,0 0,0 0,0 1,-1 8,-1-1,0 1,-1 0,0-1,-1 1,0-1,-1 1,-1-1,0 0,0 0,-1 0,-1-1,-4 7,-1 7,5-11,-1 0,-1 0,0-1,0 0,-2 0,1-1,-2 0,1 0,-2-1,1-1,-2 0,1-1,-1 0,-1-1,1 0,-1-1,-1-1,1 0,-1-1,0-1,-1 0,1-1,0 0,-1-2,0 1,-5-2,20 0,-1 1,1-1,0 0,0 0,-1 0,1 0,0 0,-1 0,1 0,0-1,0 1,-1 0,1-1,0 1,0-1,-1 1,1-1,0 0,0 1,0-1,0 0,0 0,0 0,0 0,0 0,1 0,-1 0,0 0,0 0,1 0,-1 0,1 0,-1-1,1 1,-1 0,1 0,0-1,0 1,-1 0,1 0,0-1,0 1,0 0,1-1,-1 1,0 0,0-1,1 1,-1 0,1 0,-1 0,13-20,2 1</inkml:trace>
  <inkml:trace contextRef="#ctx0" brushRef="#br0" timeOffset="1167.113">2410 390,'35'9,"0"-2,0-1,1-1,-1-3,1 0,0-3,28-3,-41 2,1-1,-1-1,0-1,0-1,-1-1,0 0,0-2,0-1,2-3,-16 9,0-1,0 0,-1 0,1-1,-1 0,-1 0,1-1,-1 0,0 0,-1 0,0-1,0 0,0 0,-1 0,-1 0,1-1,-1 0,-1 0,1 1,-2-1,1-1,-1 1,0 0,-1-6,0 9,-1-1,0 1,0-1,0 1,-1-1,1 1,-2 0,1 0,-1 0,1 0,-2 0,1 1,-1-1,0 1,0 0,0 0,-1 1,1-1,-1 1,0 0,-1 0,1 0,-1 1,1 0,-1 0,0 0,0 1,-6-2,-1 1,0 0,0 0,-1 1,1 1,-1 0,0 0,1 2,-1 0,1 0,-1 1,1 1,0 1,-8 2,-1 4,0 1,1 1,0 1,0 0,2 2,0 0,0 1,2 1,0 1,1 1,1 0,0 1,2 0,0 1,2 1,0 0,1 0,2 1,0 0,-2 13,7-21,1 0,1 0,0 1,1-1,1 0,0 0,1 0,1 0,0 0,1 0,0-1,1 1,1-1,1 0,0-1,0 0,1 0,1 0,0-1,1 0,0-1,1 0,0-1,1 0,0-1,0 0,13 6,13 7,0-1,2-2,0-2,2-2,-1-1,2-3,-1-1,1-2,1-2,7-1,0-1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57.258"/>
    </inkml:context>
    <inkml:brush xml:id="br0">
      <inkml:brushProperty name="width" value="0.1" units="cm"/>
      <inkml:brushProperty name="height" value="0.1" units="cm"/>
      <inkml:brushProperty name="ignorePressure" value="1"/>
    </inkml:brush>
  </inkml:definitions>
  <inkml:trace contextRef="#ctx0" brushRef="#br0">1690 1991,'107'-13,"70"-10,1 8,20 7,573 10,-392-29,774 27,-1057 0,246-12,5-7,-34-7,95 25,-183-26,4 15,-145 2,0 4,67 5,68-26,204 25,-182-25,234 27,-203-28,-163 28,127-11,-158 1,2 3,-1 4,45 5,-24-1,126-30,-114 29,-88 0</inkml:trace>
  <inkml:trace contextRef="#ctx0" brushRef="#br0" timeOffset="5069.389">1747 2020,'0'0,"0"1,0-1,0 1,0-1,0 1,0 0,0-1,0 1,0-1,0 1,0-1,0 1,1-1,-1 1,0-1,0 0,1 1,-1-1,0 1,1-1,-1 1,0-1,1 0,-1 1,1-1,-1 0,0 0,1 1,-1-1,1 0,-1 0,1 1,-1-1,1 0,-1 0,1 0,-1 0,1 0,-1 0,1 0,-1 0,1 0,0 0,-1 0,1 0,-1 0,1 0,-1-1,1 1,-1 0,0 0,1-1,-1 1,1 0,-1-1,1 1,-1 0,0-1,1 1,-1 0,0-1,1 1,-1-1,6 63,-7-55,1 0,0 1,0-1,1 0,0 0,0 0,1 0,0 0,0 0,1 0,-1-1,2 1,-1-1,1 1,-1-5,0 0,0 0,1-1,-1 1,0 0,1-1,-1 0,1 0,0 0,-1 0,1-1,0 0,-1 1,1-1,0-1,0 1,-1 0,1-1,0 0,-1 0,1 0,-1 0,1 0,1-2,23-3,283-30,-114 37,-55-29,310 28,-1 0,-225-29,508 30,-554-18,-141 10,0 2,1 2,-1 1,1 3,8 1,34 0,60-13,112-7,-57-9,-44 44,-119-11,1-1,0-2,0-2,0-1,2-2,22 1,112-27,25-1,30 1,395 28,-451-28,225 27,-198-27,0 28,-55-27,-119 24,0 2,1 1,-1 1,0 0,0 2,-1 1,3 1,-8 0,0-1,1 0,-1-1,1-1,-1-1,1 0,0-2,0 0,-1 0,1-2,14-4,7-1,0 2,0 1,1 2,-1 1,1 3,12 2,39-1,191-31,-225 30,101-12,-8-8,-147 18,-1 1,1 0,-1 0,1-1,0 0,-1 1,0-1,1 0,-1 0,1 0,-1-1,0 1,0 0,0-1,0 0,0 1,0-1,0 0,0 0,-1 0,1 0,-1 0,1-1,-1 1,0 0,0-1,0 1,0 0,0-1,-1 0,1 1,-1-1,0 1,0-3,-14-96,7 67,-6-18,5 33</inkml:trace>
  <inkml:trace contextRef="#ctx0" brushRef="#br0" timeOffset="5656.818">4428 552,'0'59,"1"102,-7 0,-16 77,-34 154,54-380</inkml:trace>
  <inkml:trace contextRef="#ctx0" brushRef="#br0" timeOffset="6051.844">4343 467,'37'-20,"1"2,0 2,2 2,-1 1,2 2,-1 2,2 1,-1 3,1 1,-1 2,1 2,0 1,27 6,-62-7,0 1,-1 0,1 0,0 1,-1 0,1 0,-1 0,0 1,1 0,-1 0,-1 1,1-1,0 1,-1 1,0-1,0 1,0 0,0 0,-1 0,0 0,0 1,-1 0,1 0,-1 0,0 0,-1 1,0-1,0 1,0-1,-1 1,1 0,-2-1,1 1,-1 0,0 5,-4 0,0-1,-1 0,0 0,-1 0,0-1,-1 1,0-1,0-1,-1 0,-1 0,1 0,-1-1,-1 0,1-1,-1 0,-4 1,-224 131,55-39,179-97,0-1,0 1,0 1,1-1,-1 0,1 1,-1 0,1 0,0 0,1 0,-1 0,1 1,0-1,0 1,0-1,0 1,1 0,0 0,0-1,0 1,1 0,0 0,0 0,0 0,0 0,1 0,-1 0,1 0,1 0,-1-1,1 1,0 0,0-1,0 1,0-1,1 0,0 0,0 0,0 0,0 0,1-1,0 1,8 9,2-1,-1-1,2 0,-1-1,1 0,1-1,0-1,0 0,1-1,0-1,0-1,0 0,1-2,-1 0,1 0,0-2,15 0,-9-1</inkml:trace>
  <inkml:trace contextRef="#ctx0" brushRef="#br0" timeOffset="6317.855">5500 863,'-25'28,"0"2,2 1,1 1,2 1,1 1,1 1,-7 23,23-54,0 0,-1 1,2 0,-1-1,0 1,1 0,0 0,0 0,1 0,-1 0,1 0,0 0,0 0,1 0,0 0,-1 0,2 0,-1 0,1 0,-1-1,1 1,0 0,1-1,-1 0,1 1,0-1,0 0,0-1,1 1,-1 0,1-1,0 0,0 0,0 0,0 0,1-1,-1 1,5 0,-2-1,-1 0,0-1,1 0,-1 0,1 0,0-1,-1 0,1-1,-1 1,1-1,-1-1,1 1,-1-1,0 0,0 0,1-1,-2 0,1 0,0 0,-1-1,1 0,-1 0,0 0,0-1,-1 0,1 1,-1-2,0 1,-1 0,1-1,-1 0,0 0,8-22,-1 0,-1-1,-2 0,-1-1,-1 1,-2-1,-1 0,-1 0,-2 0,-1-11,2 40,-1-27</inkml:trace>
  <inkml:trace contextRef="#ctx0" brushRef="#br0" timeOffset="6733.628">5980 947,'-7'59,"-2"0,-3-1,-3 0,-2-1,-3-1,-3 2,21-53,1-3,1 1,-1 0,0 0,0 0,0-1,0 1,-1 0,1-1,-1 1,0-1,1 0,-1 1,0-1,-1 0,1 0,0 0,0-1,-1 1,1 0,-1-1,0 0,1 1,-1-1,-1 0,3-3,0 1,0-1,0 1,-1-1,1 1,0-1,1 0,-1 0,0 1,1-1,-1 0,1 0,-1 0,1 0,0 0,0 0,0 0,0 0,0 0,0 0,0 1,1-1,-1 0,1 0,-1 0,1-1,0-3,8-31,1 0,1 1,3 0,0 1,3 1,0 0,2 1,2 1,1 1,1 1,26-25,-22 28,1 1,1 1,0 1,2 2,1 1,1 2,1 1,0 1,1 3,1 0,25-5,-52 15,-1 1,1 0,0 1,-1 0,1 0,0 1,1 0,-1 0,0 1,0 0,0 1,0 0,0 1,0 0,0 0,-1 0,1 1,-1 1,1-1,0 2,-7 1,0-1,0 1,-1 0,1-1,-1 1,-1 0,1 0,-1 0,0 0,0-1,-1 1,0 0,0 0,0 0,-1-1,0 1,0-1,0 1,0-1,-1 0,0 0,0 0,-3 3,-9 16,0-1,-2-1,-1-1,0 0,-1-1,-2-1,0-1,-1-1,0-1,-1 0,-1-2,-1-1,0-1,-23 8,-62 3,82-22</inkml:trace>
  <inkml:trace contextRef="#ctx0" brushRef="#br0" timeOffset="7316.23">7363 665,'-319'78,"271"-58,47-19,0-1,0 0,0 1,1-1,-1 1,0-1,1 1,-1 0,0-1,1 1,-1 0,0-1,1 1,-1 0,1 0,0-1,-1 1,1 0,0 0,-1 0,1 0,0-1,0 1,0 0,-1 0,1 0,0 0,0 0,0 0,1 0,-1-1,0 1,0 0,0 0,1 0,-1 0,0 0,1-1,-1 1,1 0,-1 0,1-1,-1 1,1 0,0-1,-1 1,1-1,0 1,-1 0,2-1,4 5,1-1,0 0,0 0,1-1,-1 0,1-1,-1 1,1-1,0-1,0 1,6-1,49 14,-61-15,-1 1,1-1,-1 1,1-1,-1 1,0 0,1 0,-1 0,0 0,0 0,1 0,-1 0,0 0,0 0,0 1,0-1,0 0,-1 1,1-1,0 1,-1-1,1 1,-1-1,1 1,-1-1,0 1,0-1,1 1,-1 0,0-1,0 1,-1-1,1 1,0-1,0 1,-1 0,1-1,-1 1,0-1,1 0,-1 1,0-1,0 1,0-1,-48 61,44-57,-139 122,141-125,1-1,-1 1,0 0,1 0,0 0,-1 0,1 0,0 0,0 1,0-1,0 1,1 0,-1-1,1 1,0 0,-1 0,1 0,0 0,1 0,-1 0,1 0,-1 0,1 0,0 0,0 0,0 1,0-1,1 0,-1 0,1 0,0 0,0 0,0 0,0 0,1 0,-1-1,1 1,-1 0,1-1,0 1,0-1,0 0,1 0,-1 1,0-1,3 1,11 1,-1-1,1 0,0-1,0-1,0 0,0-1,0-1,7-2,20 1,-10 1,0-2,0 0,0-3,-1 0,0-3,8-3,-16 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1.250"/>
    </inkml:context>
    <inkml:brush xml:id="br0">
      <inkml:brushProperty name="width" value="0.1" units="cm"/>
      <inkml:brushProperty name="height" value="0.1" units="cm"/>
      <inkml:brushProperty name="ignorePressure" value="1"/>
    </inkml:brush>
  </inkml:definitions>
  <inkml:trace contextRef="#ctx0" brushRef="#br0">203 398,'145'-43,"-95"33,-11 1,25-4,-1-3,0-3,-1-2,36-20,-79 32,39-18,0-3,-2-3,-1-2,-2-2,17-18,-70 56,0-1,0 1,0-1,0 1,0-1,0 1,1-1,-1 1,0-1,0 0,0 1,1-1,-1 1,0-1,1 1,-1-1,0 0,1 1,-1-1,1 0,-1 1,0-1,1 0,-1 0,1 1,-1-1,1 0,-1 0,1 0,-1 0,1 0,-1 1,1-1,-1 0,1 0,-1 0,1 0,-1 0,1-1,-4 11,-50 209,-142 644,87-334,92-462,-3-2,-3 0,-3-1,-3-1,-3-1,-2-2,-8 7,32-52,0-1,-1 0,-1 0,-1-1,1-1,-2 0,0 0,0-1,-1-1,-1 0,1-1,-2-1,1 0,-1-1,0-1,0 0,-1-1,0-1,0-1,0 0,0-1,0-1,-1 0,-16-3,21-2,0-2,0 1,1-2,0 0,0 0,1-1,-1-1,2 0,-1 0,1-1,1 0,0-1,0 0,1-1,1 1,0-1,0-1,1 1,1-1,0-1,1 1,0 0,1-1,1 0,0 0,0 0,2 0,0 0,0 0,1 1,2-3,3-17,1 1,3 0,0 0,2 1,1 1,2 0,0 0,3 2,0 0,1 1,2 1,1 1,1 0,2 0,27-21,1 2,3 2,1 2,2 3,1 3,2 2,1 3,2 3,0 3,2 2,0 4,1 2,4 3,15 7,-70 11</inkml:trace>
  <inkml:trace contextRef="#ctx0" brushRef="#br0" timeOffset="306.778">1699 1075,'-71'87,"5"4,-19 37,84-126,-17 24,1 0,1 1,1 0,2 2,0-1,2 2,2-1,-1 7,9-32,0 0,1-1,0 1,0 0,0-1,0 1,0 0,1 0,0-1,0 1,0 0,0-1,0 1,1-1,0 0,-1 1,1-1,0 0,1 0,-1 0,1 0,-1-1,1 1,0-1,0 1,0-1,0 0,0 0,0 0,1-1,-1 1,4 0,1 1,0-1,0 0,0-1,0 0,0 0,1 0,-1-1,0-1,0 1,1-1,-1-1,0 0,0 0,5-2,12-8,-1 0,0-2,-1-1,-1-1,0-1,-1 0,-1-2,-1 0,-1-2,0 0,-1 0,-2-2,0 0,5-14,-8 12,-2-1,0 0,-2 0,-1-1,-1 0,-2 0,0 0,-2-1,-1 1,-1-1,-1 0,-2 1,-2-7,5 32,0-1,0 1,-1 0,1 0,-1-1,0 1,0 0,0 0,0 0,0 0,0 0,0 0,-1 0,1 0,-1 1,0-1,1 0,-1 1,0-1,0 1,0 0,0 0,0 0,0 0,0 0,0 0,0 0,-1 0,1 1,0 0,0-1,-1 1,1 0,0 0,-1 0,1 0,0 0,-1 1,1-1,0 1,0 0,0-1,-1 1,1 0,0 0,0 0,0 1,0-1,1 0,-1 1,0-1,0 1,1 0,-1-1,1 1,-1 0,1 1,-36 46,22-24</inkml:trace>
  <inkml:trace contextRef="#ctx0" brushRef="#br0" timeOffset="552.648">2235 1667,'-5'-25,"1"-1,1 0,1 1,1-1,1 0,1 0,2 0,4-18,-2 7,1 1,3 0,0 0,2 1,2 0,1 1,2 1,1 0,16-22,-28 48,0-1,0 1,1 0,0 0,1 1,0-1,-1 1,2 1,-1-1,1 1,0 1,0 0,0 0,1 0,-1 1,1 0,0 1,0 0,0 0,0 1,5 0,4 3</inkml:trace>
  <inkml:trace contextRef="#ctx0" brushRef="#br0" timeOffset="823.262">3081 962,'-48'25,"1"2,1 3,2 1,1 3,-20 20,57-50,1-1,0 1,0 1,0-1,1 1,-1-1,1 1,0 1,0-1,1 0,0 1,0 0,0 0,0 0,1 0,0 0,1 1,-1-1,1 0,0 1,1-1,-1 1,1-1,1 1,-1-1,1 1,0-1,1 0,0 2,6 3,1 0,1 0,0-1,0 0,1-1,0 0,0-1,1 0,0-1,0 0,1-1,0 0,0-1,1-1,-1 0,1-1,0 0,0-1,0-1,0 0,12-1,-2-2,0-1,0-1,0-1,-1-1,0-1,0-2,-1 0,11-6,-7 3</inkml:trace>
  <inkml:trace contextRef="#ctx0" brushRef="#br0" timeOffset="1155.926">3477 1159,'-1'12,"0"1,1-1,0 1,1-1,1 0,0 1,1-1,0 0,0 0,1-1,1 1,1 0,-4-6,1 0,0 0,1 0,-1-1,1 1,0-1,1 0,-1 0,1 0,0-1,0 0,1 0,-1 0,1 0,0-1,0 0,0 0,0-1,0 0,1 0,-1 0,7 0,4-3,1-2,-1 0,0-1,0 0,0-2,0 0,-1-1,0 0,-1-2,1 1,-2-2,1 0,-1-1,-1 0,0-1,9-11,-9 10,1-1,-2-1,1 0,-2 0,0-1,-1-1,-1 0,-1 0,0-1,-1 0,-1 0,0 0,1-13,-7 26,1 1,0-1,-1 1,0-1,0 1,-1-1,1 1,-1-1,0 1,0 0,0-1,-1 1,0 0,1 0,-2 0,1 0,0 0,-1 1,1-1,-1 1,0-1,0 1,-1 0,1 0,-1 0,1 1,-1-1,0 1,0 0,0 0,0 0,-3 0,-3-1,1 0,0 1,0 0,-1 1,1 0,-1 1,1 0,-1 0,1 1,-1 0,1 0,0 1,-1 1,1 0,-2 1,-10 6,0 1,2 1,-1 0,1 2,1 0,1 1,0 1,1 1,0 0,2 1,0 0,1 1,1 1,0 0,2 1,1 0,0 0,1 1,2 0,0 1,-2 19,7-31,0 0,1 0,1 0,0 0,0-1,1 1,0 0,1 0,0-1,1 0,0 1,1-1,0-1,0 1,1-1,0 0,1 0,0-1,0 0,1 0,4 3,5 3,0-1,1-1,0-1,1 0,0-2,1 0,-1-1,2-1,-1-1,12 2,18 2,-7-4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6.253"/>
    </inkml:context>
    <inkml:brush xml:id="br0">
      <inkml:brushProperty name="width" value="0.1" units="cm"/>
      <inkml:brushProperty name="height" value="0.1" units="cm"/>
      <inkml:brushProperty name="ignorePressure" value="1"/>
    </inkml:brush>
  </inkml:definitions>
  <inkml:trace contextRef="#ctx0" brushRef="#br0">288 222,'0'-3,"1"0,-1 0,0 0,0 0,0 0,-1 0,1 0,-1 0,1 0,-1 1,0-1,0 0,0 0,-1 1,1-1,-1 0,1 1,-1-1,0 1,0 0,0 0,0 0,0 0,0 0,-1 0,1 0,-1 1,0-1,1 1,-1 0,0 0,1 0,-1 0,0 0,0 1,0-1,0 1,0-1,0 1,0 0,0 1,0-1,-8 3,1 1,0 0,0 1,1 0,-1 0,1 1,1 1,-1-1,1 1,0 1,0-1,1 1,0 1,-3 5,5-9,-4 9,0 0,0 0,2 1,0 0,1 0,0 1,1 0,1 0,0 0,1 0,1 1,1-1,0 1,1-1,1 1,0-1,2 6,-2-16,0-1,0 0,0 1,0-1,1 0,0 0,0 0,1 0,-1 0,1 0,0 0,0-1,0 0,1 1,0-1,0-1,0 1,0 0,0-1,1 0,-1 0,1 0,0-1,0 0,0 0,0 0,1 0,-1-1,0 0,1 0,-1 0,1-1,-1 0,1 0,-1 0,0 0,10-2,0 0,-1 0,0-2,1 1,-1-2,-1 0,1-1,-1 0,0-1,0 0,-1-1,0 0,0-1,-1-1,0 0,-1 0,0-1,-1 0,0-1,0 0,-1-1,-1 1,0-1,-1-1,-1 1,0-1,0 0,-2 0,1-1,-2 1,0-1,-1 1,0-1,-1 0,-1 1,0-1,-1 0,-1 1,0 0,-1 0,-4-10,4 16,-1 0,0 0,0 0,-1 1,0 0,0 0,-1 1,0 0,0 0,0 0,-1 1,1 0,-1 0,-1 1,1 0,-1 1,1 0,-1 0,0 1,0 0,0 0,0 1,0 0,-1 1,1 0,0 1,0-1,0 2,-3 0,-12 5</inkml:trace>
  <inkml:trace contextRef="#ctx0" brushRef="#br0" timeOffset="603.152">542 730,'26'-21,"-1"-1,-1-1,-1-1,-1-1,-1 0,-1-2,-2-1,0 0,-2-1,0-4,31-62,-31 61,1-1,1 2,2 1,1 0,7-4,-28 36,0 1,0-1,0 1,0-1,1 1,-1-1,0 1,0-1,1 1,-1-1,0 1,1-1,-1 1,0-1,1 0,-1 1,1-1,-1 0,1 1,-1-1,1 0,-1 1,1-1,-1 0,1 0,-1 0,1 0,-1 1,1-1,-1 0,1 0,0 0,-1 0,1 0,-1 0,1 0,-1-1,1 1,-1 0,1 0,-1 0,1 0,-1-1,1 1,-1 0,1-1,-1 1,1 0,-1-1,1 1,-1 0,0-1,1 1,-1-1,0 1,1-1,-1 1,0-1,0 1,1-1,-1 1,0-1,-5 48,5-45,-7 21,2 1,0 1,2-1,1 1,1-1,1 1,0-1,3 1,0-1,1 1,1-1,1 0,2-1,0 0,5 9,-7-25,0 0,0-1,1 0,-1-1,1 1,0-1,1 0,-1-1,1 0,0 0,0-1,1 0,-1 0,0-1,1 0,0 0,-1-1,1-1,0 1,0-1,-1-1,1 1,0-1,0-1,-1 0,1 0,-1-1,0 0,0 0,0-1,0 0,0 0,-1-1,0 0,0 0,2-2,14-16,0 0,-1-2,-1 0,-2-1,0-1,-2-1,-1-1,-1 0,-2-1,-1-1,-1 0,-2 0,-1-1,-1 0,-2 0,0-14,-5-26,0 70,0 0,0 0,-1 0,1 0,-1 0,1 1,-1-1,0 0,0 0,0 0,0 1,0-1,0 0,0 1,0-1,-1 1,1-1,0 1,-1 0,0 0,1-1,-1 1,0 0,1 1,-1-1,0 0,0 0,0 1,0-1,0 1,0-1,0 1,0 0,0 0,-12 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9.620"/>
    </inkml:context>
    <inkml:brush xml:id="br0">
      <inkml:brushProperty name="width" value="0.1" units="cm"/>
      <inkml:brushProperty name="height" value="0.1" units="cm"/>
      <inkml:brushProperty name="ignorePressure" value="1"/>
    </inkml:brush>
  </inkml:definitions>
  <inkml:trace contextRef="#ctx0" brushRef="#br0">125 390,'-4'66,"-3"0,-3-1,-2 0,-8 14,-52 134,85-297,4 16,3 1,2 1,31-59,-43 95,2 1,2 1,0 0,2 1,0 1,2 0,1 1,2 1,0 1,1 1,1 1,1 0,1 2,0 1,2 2,1-1,-27 17,1-1,0 0,0 0,-1 1,1-1,0 1,0 0,0 0,-1-1,1 1,0 0,0 0,0 1,0-1,-1 0,1 1,0-1,0 1,-1-1,1 1,0 0,-1 0,1 0,0 0,-1 0,1 0,-1 0,0 0,1 1,-1-1,0 0,0 1,0-1,0 1,0-1,0 1,0 0,-1-1,1 1,-1 0,1 0,-1 0,1-1,-1 1,0 0,0 0,0 1,-3 92,-5-69,-6 66,19-76</inkml:trace>
  <inkml:trace contextRef="#ctx0" brushRef="#br0" timeOffset="338.864">1085 334,'-27'21,"1"1,2 2,0 0,2 2,1 1,1 0,1 1,1 1,-6 16,22-41,-1-1,1 1,0-1,1 1,-1 0,1 0,-1 0,1 0,0 0,1 0,-1 0,1 0,0 0,0 0,0 0,0 0,1 0,-1 0,1 0,0 0,0 0,1 0,-1 0,1 0,0-1,0 1,0-1,0 1,1-1,0 0,-1 0,1 0,0 0,0 0,1-1,-1 1,0-1,1 0,0 0,-1-1,3 2,1-1,0 0,0-1,0 0,0 0,1 0,-1-1,0 0,1-1,-1 1,0-2,0 1,0-1,0 0,0 0,0-1,0 1,-1-2,1 1,-1-1,0 0,0 0,0-1,-1 1,1-2,7-6,0-1,-1 0,-1-1,0 0,-1 0,-1-1,0-1,-1 1,3-10,-7 16,0 0,-1 0,-1 0,0-1,0 1,-1-1,0 0,0 1,-1-1,0 0,-1 1,0-1,-1 1,0-1,0 1,-1-1,0 1,-1 0,0 0,0 1,-1-1,0 1,-1 0,0 0,0 1,0 0,-1 0,0 0,-7-4,-50-26,45 32</inkml:trace>
  <inkml:trace contextRef="#ctx0" brushRef="#br0" timeOffset="839.867">1508 306,'-4'82,"-5"-1,-2 0,-15 47,20-98,-80 366,68-343,41-97,23-66,3 1,6 3,4 3,5 2,62-74,-109 153,0 1,2 0,1 2,0 0,2 1,0 1,0 1,2 1,0 1,1 2,1-1,-22 11,0 0,-1 0,1 0,0 0,1 1,-1-1,0 1,0 0,0 1,1-1,-1 1,1-1,-1 1,0 1,1-1,-1 0,0 1,1 0,-1 0,0 1,0-1,0 1,0 0,0 0,0 0,-1 0,1 1,0-1,-1 1,0 0,0 0,0 0,0 1,0-1,-1 1,1-1,-1 1,0 0,0 0,0 1,-1 8,-1-1,0 1,-1 0,0-1,-1 1,0-1,-1 1,-1-1,0 0,0 0,-1 0,-1-1,-4 7,-1 7,5-11,-1 0,-1 0,0-1,0 0,-2 0,1-1,-2 0,1 0,-2-1,1-1,-2 0,1-1,-1 0,-1-1,1 0,-1-1,-1-1,1 0,-1-1,0-1,-1 0,1-1,0 0,-1-2,0 1,-5-2,20 0,-1 1,1-1,0 0,0 0,-1 0,1 0,0 0,-1 0,1 0,0-1,0 1,-1 0,1-1,0 1,0-1,-1 1,1-1,0 0,0 1,0-1,0 0,0 0,0 0,0 0,0 0,1 0,-1 0,0 0,0 0,1 0,-1 0,1 0,-1-1,1 1,-1 0,1 0,0-1,0 1,-1 0,1 0,0-1,0 1,0 0,1-1,-1 1,0 0,0-1,1 1,-1 0,1 0,-1 0,13-20,2 1</inkml:trace>
  <inkml:trace contextRef="#ctx0" brushRef="#br0" timeOffset="1167.113">2410 390,'35'9,"0"-2,0-1,1-1,-1-3,1 0,0-3,28-3,-41 2,1-1,-1-1,0-1,0-1,-1-1,0 0,0-2,0-1,2-3,-16 9,0-1,0 0,-1 0,1-1,-1 0,-1 0,1-1,-1 0,0 0,-1 0,0-1,0 0,0 0,-1 0,-1 0,1-1,-1 0,-1 0,1 1,-2-1,1-1,-1 1,0 0,-1-6,0 9,-1-1,0 1,0-1,0 1,-1-1,1 1,-2 0,1 0,-1 0,1 0,-2 0,1 1,-1-1,0 1,0 0,0 0,-1 1,1-1,-1 1,0 0,-1 0,1 0,-1 1,1 0,-1 0,0 0,0 1,-6-2,-1 1,0 0,0 0,-1 1,1 1,-1 0,0 0,1 2,-1 0,1 0,-1 1,1 1,0 1,-8 2,-1 4,0 1,1 1,0 1,0 0,2 2,0 0,0 1,2 1,0 1,1 1,1 0,0 1,2 0,0 1,2 1,0 0,1 0,2 1,0 0,-2 13,7-21,1 0,1 0,0 1,1-1,1 0,0 0,1 0,1 0,0 0,1 0,0-1,1 1,1-1,1 0,0-1,0 0,1 0,1 0,0-1,1 0,0-1,1 0,0-1,1 0,0-1,0 0,13 6,13 7,0-1,2-2,0-2,2-2,-1-1,2-3,-1-1,1-2,1-2,7-1,0-1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57.258"/>
    </inkml:context>
    <inkml:brush xml:id="br0">
      <inkml:brushProperty name="width" value="0.1" units="cm"/>
      <inkml:brushProperty name="height" value="0.1" units="cm"/>
      <inkml:brushProperty name="ignorePressure" value="1"/>
    </inkml:brush>
  </inkml:definitions>
  <inkml:trace contextRef="#ctx0" brushRef="#br0">1690 1991,'107'-13,"70"-10,1 8,20 7,573 10,-392-29,774 27,-1057 0,246-12,5-7,-34-7,95 25,-183-26,4 15,-145 2,0 4,67 5,68-26,204 25,-182-25,234 27,-203-28,-163 28,127-11,-158 1,2 3,-1 4,45 5,-24-1,126-30,-114 29,-88 0</inkml:trace>
  <inkml:trace contextRef="#ctx0" brushRef="#br0" timeOffset="5069.389">1747 2020,'0'0,"0"1,0-1,0 1,0-1,0 1,0 0,0-1,0 1,0-1,0 1,0-1,0 1,1-1,-1 1,0-1,0 0,1 1,-1-1,0 1,1-1,-1 1,0-1,1 0,-1 1,1-1,-1 0,0 0,1 1,-1-1,1 0,-1 0,1 1,-1-1,1 0,-1 0,1 0,-1 0,1 0,-1 0,1 0,-1 0,1 0,0 0,-1 0,1 0,-1 0,1 0,-1-1,1 1,-1 0,0 0,1-1,-1 1,1 0,-1-1,1 1,-1 0,0-1,1 1,-1 0,0-1,1 1,-1-1,6 63,-7-55,1 0,0 1,0-1,1 0,0 0,0 0,1 0,0 0,0 0,1 0,-1-1,2 1,-1-1,1 1,-1-5,0 0,0 0,1-1,-1 1,0 0,1-1,-1 0,1 0,0 0,-1 0,1-1,0 0,-1 1,1-1,0-1,0 1,-1 0,1-1,0 0,-1 0,1 0,-1 0,1 0,1-2,23-3,283-30,-114 37,-55-29,310 28,-1 0,-225-29,508 30,-554-18,-141 10,0 2,1 2,-1 1,1 3,8 1,34 0,60-13,112-7,-57-9,-44 44,-119-11,1-1,0-2,0-2,0-1,2-2,22 1,112-27,25-1,30 1,395 28,-451-28,225 27,-198-27,0 28,-55-27,-119 24,0 2,1 1,-1 1,0 0,0 2,-1 1,3 1,-8 0,0-1,1 0,-1-1,1-1,-1-1,1 0,0-2,0 0,-1 0,1-2,14-4,7-1,0 2,0 1,1 2,-1 1,1 3,12 2,39-1,191-31,-225 30,101-12,-8-8,-147 18,-1 1,1 0,-1 0,1-1,0 0,-1 1,0-1,1 0,-1 0,1 0,-1-1,0 1,0 0,0-1,0 0,0 1,0-1,0 0,0 0,-1 0,1 0,-1 0,1-1,-1 1,0 0,0-1,0 1,0 0,0-1,-1 0,1 1,-1-1,0 1,0-3,-14-96,7 67,-6-18,5 33</inkml:trace>
  <inkml:trace contextRef="#ctx0" brushRef="#br0" timeOffset="5656.818">4428 552,'0'59,"1"102,-7 0,-16 77,-34 154,54-380</inkml:trace>
  <inkml:trace contextRef="#ctx0" brushRef="#br0" timeOffset="6051.844">4343 467,'37'-20,"1"2,0 2,2 2,-1 1,2 2,-1 2,2 1,-1 3,1 1,-1 2,1 2,0 1,27 6,-62-7,0 1,-1 0,1 0,0 1,-1 0,1 0,-1 0,0 1,1 0,-1 0,-1 1,1-1,0 1,-1 1,0-1,0 1,0 0,0 0,-1 0,0 0,0 1,-1 0,1 0,-1 0,0 0,-1 1,0-1,0 1,0-1,-1 1,1 0,-2-1,1 1,-1 0,0 5,-4 0,0-1,-1 0,0 0,-1 0,0-1,-1 1,0-1,0-1,-1 0,-1 0,1 0,-1-1,-1 0,1-1,-1 0,-4 1,-224 131,55-39,179-97,0-1,0 1,0 1,1-1,-1 0,1 1,-1 0,1 0,0 0,1 0,-1 0,1 1,0-1,0 1,0-1,0 1,1 0,0 0,0-1,0 1,1 0,0 0,0 0,0 0,0 0,1 0,-1 0,1 0,1 0,-1-1,1 1,0 0,0-1,0 1,0-1,1 0,0 0,0 0,0 0,0 0,1-1,0 1,8 9,2-1,-1-1,2 0,-1-1,1 0,1-1,0-1,0 0,1-1,0-1,0-1,0 0,1-2,-1 0,1 0,0-2,15 0,-9-1</inkml:trace>
  <inkml:trace contextRef="#ctx0" brushRef="#br0" timeOffset="6317.855">5500 863,'-25'28,"0"2,2 1,1 1,2 1,1 1,1 1,-7 23,23-54,0 0,-1 1,2 0,-1-1,0 1,1 0,0 0,0 0,1 0,-1 0,1 0,0 0,0 0,1 0,0 0,-1 0,2 0,-1 0,1 0,-1-1,1 1,0 0,1-1,-1 0,1 1,0-1,0 0,0-1,1 1,-1 0,1-1,0 0,0 0,0 0,0 0,1-1,-1 1,5 0,-2-1,-1 0,0-1,1 0,-1 0,1 0,0-1,-1 0,1-1,-1 1,1-1,-1-1,1 1,-1-1,0 0,0 0,1-1,-2 0,1 0,0 0,-1-1,1 0,-1 0,0 0,0-1,-1 0,1 1,-1-2,0 1,-1 0,1-1,-1 0,0 0,8-22,-1 0,-1-1,-2 0,-1-1,-1 1,-2-1,-1 0,-1 0,-2 0,-1-11,2 40,-1-27</inkml:trace>
  <inkml:trace contextRef="#ctx0" brushRef="#br0" timeOffset="6733.628">5980 947,'-7'59,"-2"0,-3-1,-3 0,-2-1,-3-1,-3 2,21-53,1-3,1 1,-1 0,0 0,0 0,0-1,0 1,-1 0,1-1,-1 1,0-1,1 0,-1 1,0-1,-1 0,1 0,0 0,0-1,-1 1,1 0,-1-1,0 0,1 1,-1-1,-1 0,3-3,0 1,0-1,0 1,-1-1,1 1,0-1,1 0,-1 0,0 1,1-1,-1 0,1 0,-1 0,1 0,0 0,0 0,0 0,0 0,0 0,0 0,0 1,1-1,-1 0,1 0,-1 0,1-1,0-3,8-31,1 0,1 1,3 0,0 1,3 1,0 0,2 1,2 1,1 1,1 1,26-25,-22 28,1 1,1 1,0 1,2 2,1 1,1 2,1 1,0 1,1 3,1 0,25-5,-52 15,-1 1,1 0,0 1,-1 0,1 0,0 1,1 0,-1 0,0 1,0 0,0 1,0 0,0 1,0 0,0 0,-1 0,1 1,-1 1,1-1,0 2,-7 1,0-1,0 1,-1 0,1-1,-1 1,-1 0,1 0,-1 0,0 0,0-1,-1 1,0 0,0 0,0 0,-1-1,0 1,0-1,0 1,0-1,-1 0,0 0,0 0,-3 3,-9 16,0-1,-2-1,-1-1,0 0,-1-1,-2-1,0-1,-1-1,0-1,-1 0,-1-2,-1-1,0-1,-23 8,-62 3,82-22</inkml:trace>
  <inkml:trace contextRef="#ctx0" brushRef="#br0" timeOffset="7316.23">7363 665,'-319'78,"271"-58,47-19,0-1,0 0,0 1,1-1,-1 1,0-1,1 1,-1 0,0-1,1 1,-1 0,0-1,1 1,-1 0,1 0,0-1,-1 1,1 0,0 0,-1 0,1 0,0-1,0 1,0 0,-1 0,1 0,0 0,0 0,0 0,1 0,-1-1,0 1,0 0,0 0,1 0,-1 0,0 0,1-1,-1 1,1 0,-1 0,1-1,-1 1,1 0,0-1,-1 1,1-1,0 1,-1 0,2-1,4 5,1-1,0 0,0 0,1-1,-1 0,1-1,-1 1,1-1,0-1,0 1,6-1,49 14,-61-15,-1 1,1-1,-1 1,1-1,-1 1,0 0,1 0,-1 0,0 0,0 0,1 0,-1 0,0 0,0 0,0 1,0-1,0 0,-1 1,1-1,0 1,-1-1,1 1,-1-1,1 1,-1-1,0 1,0-1,1 1,-1 0,0-1,0 1,-1-1,1 1,0-1,0 1,-1 0,1-1,-1 1,0-1,1 0,-1 1,0-1,0 1,0-1,-48 61,44-57,-139 122,141-125,1-1,-1 1,0 0,1 0,0 0,-1 0,1 0,0 0,0 1,0-1,0 1,1 0,-1-1,1 1,0 0,-1 0,1 0,0 0,1 0,-1 0,1 0,-1 0,1 0,0 0,0 0,0 1,0-1,1 0,-1 0,1 0,0 0,0 0,0 0,0 0,1 0,-1-1,1 1,-1 0,1-1,0 1,0-1,0 0,1 0,-1 1,0-1,3 1,11 1,-1-1,1 0,0-1,0-1,0 0,0-1,0-1,7-2,20 1,-10 1,0-2,0 0,0-3,-1 0,0-3,8-3,-16 4</inkml:trace>
  <inkml:trace contextRef="#ctx0" brushRef="#br0" timeOffset="9586.721">10101 1568,'-107'22,"76"-19,-58 18,115-11,13-9,0-1,0-2,0-2,35-8,198-11,-179 12,0 4,0 4,42 6,-2-1,149-3,-283 0,0 1,0-1,1 1,-1-1,1 0,-1 1,1-1,-1 0,1 0,-1 1,1-1,-1 0,1 0,0 0,0 1,-1-1,1 0,0 0,0 0,0 0,0 0,0 0,0 1,0-1,0 0,0 0,1 0,-1 0,0 0,0 1,1-1,-1 0,1 0,-1 0,0 1,1-1,0 0,-1 1,1-1,-1 0,1 1,0-1,-1 1,1-1,0 1,0-1,-1 1,1 0,0-1,0 1,0 0,0 0,-1-1,1 1,0 0,0 0,0 0,0 0,0 0,0 0,0 0,-46-31,2-1,1-3,-35-38,74 69,2 2,0 0,1 0,-1 1,0-1,0 0,0 1,0-1,-1 1,1-1,0 1,-1-1,1 1,-1 0,1 0,-1 0,1 0,-1 0,0 0,1 0,-1 1,0-1,0 1,0-1,0 1,1-1,-1 1,0 0,0 0,0 0,0 0,0 1,0-1,0 0,0 1,0-1,-28 149,15 98,-40 14,54-260,1-1,-1 1,0-1,1 0,-1 1,1-1,-1 1,0-1,1 1,-1-1,1 1,0-1,-1 1,1-1,-1 1,1 0,0-1,-1 1,1-1,0 1,0 0,0-1,-1 1,1 0,0-1,0 1,0 0,0 0,0-1,0 1,0 0,0-1,1 1,-1 0,0-1,0 1,1 0,-1-1,0 1,1 0,-1-1,0 1,1-1,-1 1,1-1,-1 1,1-1,-1 1,1-1,-1 0,1 1,0-1,-1 1,1-1,-1 0,1 0,0 0,-1 1,1-1,0 0,0 0,-1 0,1 0,80-93,264-271,-331 349,-4 1</inkml:trace>
  <inkml:trace contextRef="#ctx0" brushRef="#br0" timeOffset="12308.233">1549 2075,'-1328'0,"1316"1,0 1,0 0,0 0,0 1,0 1,1 0,0 1,0 0,0 0,0 1,1 1,-2 1,-18 9,10-18,31-28,-7 21,86-177,-82 159,9-20,-3-2,-2 0,6-45,-30 211,10-82,1-1,3 1,0-1,3 0,0 0,3 0,0-1,3 0,1 0,14 27,-12-20,7 10,-15-40,0 1,-1 0,0 0,-1 0,0 1,-1-1,0 1,-1 0,-1 0,0-1,-1 1,0 0,-1 0,-1 4,1-14,0 0,0 0,0 0,-1 0,0 0,1 0,-1 0,0 0,-1-1,1 1,0-1,-1 0,1 1,-1-1,0 0,0-1,1 1,-1 0,0-1,-1 0,1 1,0-1,0 0,-1-1,1 1,0-1,-1 1,1-1,0 0,-1 0,0-1,-4 1,1-1,-1 0,1-1,0 0,0 0,0 0,0-1,0 0,0-1,1 1,-1-1,1 0,0-1,0 0,-11-13,1-1,1-1,0-1,2 0,0 0,1-2,2 1,-1-5,-7-24,12 28</inkml:trace>
  <inkml:trace contextRef="#ctx0" brushRef="#br0" timeOffset="13096.131">12133 947,'0'43,"0"43,0 17,0 0,-5-8,-2-15,1-11,1-13,2-7,-4-6,-1-6,2-5,1-2,2-2,-4-6,0-11,0-8</inkml:trace>
  <inkml:trace contextRef="#ctx0" brushRef="#br0" timeOffset="13321.633">12048 777,'48'0,"44"0,17-5,-1-1,-9 0,-12 1,-11 2,-14 1,-12 1,-10 0,-8 1,-8 5,-9 2</inkml:trace>
  <inkml:trace contextRef="#ctx0" brushRef="#br0" timeOffset="13506.186">12133 1370,'38'0,"28"-4,6-3,-3 1,-9 1,-10 2,-9 1,-11 1</inkml:trace>
  <inkml:trace contextRef="#ctx0" brushRef="#br0" timeOffset="14454.075">12387 1963,'-23'85,"24"-85,-1 0,0 0,0 0,1 0,-1 0,0 0,0 0,1 0,-1 0,0 0,1 0,-1 0,0 0,0 0,1 0,-1 0,0 0,1 0,-1 0,0 0,0 0,1 0,-1 0,0 1,0-1,1 0,-1 0,0 0,0 1,0-1,1 0,-1 0,0 0,0 1,0-1,0 0,0 0,1 1,-1-1,0 0,0 1,0-1,0 0,0 0,16-26,70-143,-66 138,69-79,-89 110,0-1,1 1,-1 0,1-1,-1 1,1-1,-1 1,1 0,-1-1,1 1,0 0,-1-1,1 1,-1 0,1 0,0 0,-1 0,1 0,-1 0,1 0,0 0,-1 0,1 0,0 0,-1 0,1 0,-1 0,1 0,0 1,-1-1,1 0,-1 0,1 1,-1-1,1 0,-1 1,1-1,-1 1,1-1,-1 1,1-1,-1 1,0-1,1 1,-1-1,0 1,1-1,-1 1,0-1,0 1,0 0,1-1,-1 1,0 0,0-1,0 1,0-1,0 1,0 0,0-1,0 1,-1 0,1-1,0 1,0-1,0 1,-1 0,1-1,0 1,-1 0,-8 48,-5-8,10-33,1 0,0 0,0 1,1-1,0 1,0 0,1 0,0-1,1 1,0 0,0 1,0-9,1 1,-1-1,0 0,0 0,1 0,-1 0,1 0,-1 0,1 0,-1 0,1 0,0 0,-1 0,1 0,0 0,0-1,0 1,-1 0,1 0,0-1,0 1,0-1,0 1,0-1,0 1,1-1,-1 0,0 1,0-1,0 0,0 0,0 0,0 0,1 0,-1 0,0 0,0 0,0 0,0-1,0 1,0 0,0-1,0 1,1-1,-1 1,0-1,-1 1,1-1,1 0,53-38,-51 35,195-164,-199 167,1 0,0 0,-1 0,1 0,0 0,0 1,0-1,0 0,-1 0,1 1,0-1,0 0,0 1,1-1,-1 1,0 0,0-1,0 1,0 0,0-1,0 1,1 0,-1 0,0 0,0 0,0 0,0 0,1 0,-1 1,0-1,0 0,0 1,0-1,0 1,0-1,0 1,0-1,0 1,0 0,0 0,0-1,0 1,0 0,-1 0,1 0,0 0,-1 0,1 0,0 0,-1 0,1 0,-1 0,1 1,-23 103,18-96,1 0,0 0,0 0,1 0,0 1,1-1,-1 0,2 1,0 0,0-1,0 1,2-1,-1 1,1-1,0 0,1 0,0 1,8 9</inkml:trace>
  <inkml:trace contextRef="#ctx0" brushRef="#br0" timeOffset="15845.941">13148 1821,'166'-10,"38"-8,-147 7,-56 10,1 1,-1-1,0 1,0-1,0 0,0 1,0-1,-1 0,1 0,0 0,0 1,0-1,-1 0,1 0,0 0,-1 0,1 0,-1 0,1 0,-1-1,0 1,1 0,-1 0,0 0,0 0,0 0,0-1,0 1,0 0,0 0,0 0,0 0,-1-1,1 1,0 0,-1 0,1 0,-1 0,1 0,-1 0,1 0,-1 0,0 0,0 0,1 0,-1 0,0 1,-1-2,-78-60,77 61,1-1,-1 1,1 0,-1 0,1 0,-1 0,0 0,1 0,-1 1,0-1,1 1,-1 0,0 0,0 0,0 0,1 0,-1 1,0-1,1 1,-1 0,0 0,1 0,-1 0,1 0,-1 0,1 1,0-1,-1 1,1 0,0 0,0 0,0 0,0 0,-1 2,-14 83,14-43,-16 101,6-83,14-62,0 0,1 0,-1 0,0 0,0 0,0 0,0 0,0 0,0 0,0-1,0 1,0 0,0-1,0 1,0-1,0 1,0-1,0 0,0 1,0-1,0 0,-1 0,1 1,0-1,-1 0,1 0,0 0,-1 0,1 0,-1 0,0 0,1 0,-1 0,0 0,1 0,-1 0,0 0,2-2,177-204,-156 183</inkml:trace>
  <inkml:trace contextRef="#ctx0" brushRef="#br0" timeOffset="16458.559">13968 1681,'-86'328,"90"-420,2 69,1 1,0 0,2 1,0 0,2 1,0-1,1 2,1 0,1 0,0 2,1-1,2 2,-1 0,2 1,0 1,0 0,2 2,-1 0,2 1,-1 1,2 1,-1 1,1 1,20-4,45 13,-85-2,0 1,0-1,1 1,-1 0,0 0,0 0,0 0,0 0,0 1,0-1,-1 0,1 1,0 0,-1-1,1 1,-1 0,1 0,-1 0,0 0,0 0,0 0,0 0,0 0,0 0,-1 0,1 1,-1-1,1 0,-1 0,0 1,0-1,0 0,0 1,0-1,-1 0,1 1,-4 6,-1 0,1 0,-2 0,1-1,-1 0,-1 0,1 0,-1-1,0 0,-1 0,0-1,0 0,0 0,-1-1,-3 2,-206 112,216-119,0 0,0 0,1 1,-1-1,0 1,0-1,0 1,0 0,0-1,1 1,-1 0,0 0,1 0,-1 1,0-1,1 0,0 1,-1-1,1 1,0-1,0 1,0-1,0 1,0 0,0 0,0-1,0 1,1 0,-1 0,1 0,-1 0,1 0,0 0,0 0,0 0,0 0,0 0,0 0,1 0,-1 0,1-1,-1 1,1 0,0 0,-1 0,1 0,0-1,0 1,0 0,1-1,152 72,-141-66,-1 0,0 1,-1 0,0 1,0 0,-1 1,0 0,-1 1,1 0,-3-2,9 8</inkml:trace>
  <inkml:trace contextRef="#ctx0" brushRef="#br0" timeOffset="18187.18">11681 269,'681'-27,"-422"25,-258 3,-1-1,1 1,-1-1,1 0,0 1,0-1,-1 0,1 1,0-1,0 0,-1 0,1 1,0-1,0 0,0 0,-1 0,1 0,0 0,0 0,0-1,-1 1,1 0,0 0,0-1,-1 1,1 0,0-1,0 1,-1 0,1-1,-1 1,1-1,0 1,-1-1,1 0,-1 1,1-1,-1 1,1-1,-1 0,0 1,1-1,-1 0,0 0,1 1,-1-1,0 0,0 0,0 0,0 1,0-1,0 0,0 0,0 0,0 1,0-1,0 0,0 0,-1 0,1 1,0-1,-1 0,1 1,0-1,-1 0,1 1,-1-2,-168-120,74 45,73 63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22.971"/>
    </inkml:context>
    <inkml:brush xml:id="br0">
      <inkml:brushProperty name="width" value="0.1" units="cm"/>
      <inkml:brushProperty name="height" value="0.1" units="cm"/>
      <inkml:brushProperty name="ignorePressure" value="1"/>
    </inkml:brush>
  </inkml:definitions>
  <inkml:trace contextRef="#ctx0" brushRef="#br0">0 245,'159'-18,"0"7,0 7,21 7,2-1,-204-25,2 8,1-1,0 0,2-2,0 0,1-1,1 0,0-2,0-2,3 7,0 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17.699"/>
    </inkml:context>
    <inkml:brush xml:id="br0">
      <inkml:brushProperty name="width" value="0.1" units="cm"/>
      <inkml:brushProperty name="height" value="0.1" units="cm"/>
      <inkml:brushProperty name="ignorePressure" value="1"/>
    </inkml:brush>
  </inkml:definitions>
  <inkml:trace contextRef="#ctx0" brushRef="#br0">85 2,'28'401,"-28"43,-29-211,12-162,7-89,9 0</inkml:trace>
  <inkml:trace contextRef="#ctx0" brushRef="#br0" timeOffset="316.337">0 29,'68'0,"30"0,5-4,-11-3,-11 1,-15 1,-14 2,-10 1,-9 1,-4 0,-2 1,-2 5,-9 6,-13 7,-11 4,-4-1</inkml:trace>
  <inkml:trace contextRef="#ctx0" brushRef="#br0" timeOffset="562.385">85 594,'43'-5,"39"-1,9 0,-5 1,-8 1,-12-3,-13 0,-11 0,-7 2,-5 6,-8 4</inkml:trace>
  <inkml:trace contextRef="#ctx0" brushRef="#br0" timeOffset="2651.429">367 1074,'11'55,"-4"2,-1-1,-3 45,-3-93,0 0,0 0,-1 0,0 0,0 0,-1 0,0 0,-1-1,1 1,-2-1,1 1,-1-1,0 0,0-1,-1 1,0-1,-2 2,7-7,-1-1,1 1,-1-1,0 1,1-1,-1 0,0 1,0-1,1 0,-1 0,0 1,0-1,1 0,-1 0,0 0,0 0,0 0,1 0,-1 0,0 0,0 0,1-1,-1 1,0 0,0 0,1-1,-1 1,0-1,1 1,-1 0,0-1,1 1,-1-1,1 1,-1-1,0 0,1 1,0-1,-1 0,1 1,-1-1,1 0,0 1,-1-1,1 0,0 0,0 1,0-1,0 0,-1 0,1 0,0 0,-6-44,5 45,4-24,0 1,1-1,1 1,1 0,1 0,1 1,2 0,0 0,1 1,1 1,0 0,2 0,11-12,-24 31,10-16,1 0,0 0,2 1,-1 1,2 0,0 1,1 1,0 0,16-8,-30 19,66-23,-66 24,-1 1,1 0,-1 0,1 1,0-1,-1 0,1 0,-1 1,1-1,-1 1,1-1,-1 1,1 0,-1-1,1 1,-1 0,0 0,1 0,-1 0,0 0,0 1,0-1,0 0,0 0,0 1,0-1,-1 1,1-1,0 0,-1 1,1-1,-1 1,1 0,-1-1,0 1,0-1,0 1,1 0,-2-1,1 1,0-1,0 2,-3 13,1-1,-2 1,0-1,-1 0,-1 0,0 0,-1-1,-1 0,0 0,0-1,-2 0,0-1,0 0,-1 0,0-1,-1 0,-13 8,-74 38,220-92,-118 33,0 0,0 0,0 1,1-1,-1 1,1 0,-1 0,1 0,-1 1,1-1,0 1,-1 0,1 0,0 0,-1 0,1 1,0-1,-1 1,1 0,-1 0,1 1,-1-1,0 1,0-1,1 1,-1 0,0 0,-1 1,1-1,0 0,-1 1,1 0,-1 0,0-1,1 1,-2 1,1-1,0 0,-1 0,1 2,-2 6,-1 1,-1-1,0 0,0 1,-1-1,0 0,-1 0,-1-1,1 1,-2-1,1 0,-2 0,1-1,-1 0,0 0,-1-1,-7 7,10-9,-1-1,0 1,0-1,0-1,0 1,-1-1,1 0,-1-1,0 1,0-1,-1-1,1 1,-1-1,1-1,-1 1,0-1,1-1,-1 1,0-1,0-1,1 1,-1-1,0-1,1 1,-1-1,1-1,0 1,-1-1,1 0,1-1,-1 0,0 0,-4-4,7 4,-1 0,1 0,0 0,0 0,1-1,-1 0,1 0,0 0,0 0,0 0,1-1,0 1,0-1,0 0,1 1,0-1,0 0,0 0,1 0,0 0,0 0,1 0,-1 0,1 1,0-1,1 0,9-6</inkml:trace>
  <inkml:trace contextRef="#ctx0" brushRef="#br0" timeOffset="3598.186">819 1187,'391'-30,"-428"-3,-67-38,103 71,1-1,-1 1,1-1,-1 1,1-1,-1 1,1-1,-1 1,1 0,-1-1,0 1,1 0,-1-1,0 1,1 0,-1 0,0 0,0 0,1 0,-1-1,0 1,1 0,-1 1,0-1,1 0,-1 0,0 0,0 0,1 0,-1 1,0-1,1 0,-1 1,1-1,-1 0,0 1,1-1,-1 1,1-1,-1 1,1-1,-1 1,1-1,0 1,-1 0,1-1,0 1,-1 0,1-1,0 1,0 0,0-1,-1 1,1 0,0-1,0 1,0 0,0 0,0-1,0 1,0 0,1-1,-1 1,0 0,2 53,-2-53,31 205,-31-76,22-169,101-167,-106 182,-1 6</inkml:trace>
  <inkml:trace contextRef="#ctx0" brushRef="#br0" timeOffset="4253.761">1525 1046,'-2'57,"-3"0,-2 0,-3 0,-2-1,-3 3,15-58,1 0,-1 0,0 1,0-1,0 0,0 0,0 0,0 1,0-1,0 0,-1 0,1 0,0 0,-1 0,1 0,-1 1,1-1,-1 0,1 0,-1 0,0-1,1 1,-1 0,0 0,0 0,0 0,0-1,0 1,0 0,0-1,0 1,0-1,0 1,0-1,0 1,0-1,0 0,-1 0,1 0,0 1,0-1,0 0,0 0,-1 0,1-1,0 1,0 0,0 0,0-1,0 1,0-1,-1 1,1-1,0 1,0-1,0 1,0-1,1 0,-1 0,0 0,0 1,0-2,-2-8,0-1,1 0,0 1,1-1,0 0,1 0,0 0,1 0,0 0,0 0,1 1,1-1,0 1,0-1,3-3,-5 10,5-21,1 1,1 0,2 0,0 1,1 0,1 1,1 1,2 0,0 0,1 1,0 1,2 1,0 1,1 0,5-2,-22 17,1-1,-1 1,0 0,1 0,0 1,-1-1,1 0,0 1,0 0,0 0,0 0,0 0,0 0,0 0,0 1,0-1,0 1,0 0,0 0,0 0,1 0,-1 1,0-1,0 1,0 0,0 0,0 0,0 0,0 1,-1-1,1 1,0 0,-1-1,1 1,-1 0,0 1,1-1,-1 0,0 1,0-1,-1 1,1-1,0 1,-1 0,0 0,1 0,-1 0,0 0,0 1,-2 10,-1-1,0 0,0 0,-2 0,1 0,-2 0,0-1,0 0,-1 0,-1 0,-2 3,-1 3,1-3,-1-1,0 0,-1 0,-1-1,0-1,-1 0,0 0,-1-2,0 1,-5 1,2 0,16-12,0 0,0 0,0 0,1 1,-1-1,0 0,0 1,0-1,0 1,0-1,0 1,1-1,-1 1,0 0,0-1,1 1,-1 0,0-1,1 1,-1 0,1 0,-1 0,1-1,0 1,-1 0,1 0,0 0,-1 0,1 0,0 0,0 0,0 0,0 0,0 0,0 0,0 0,0 0,0 0,0 0,1 0,-1 0,0-1,1 1,-1 0,1 0,-1 0,1 0,-1 0,1-1,0 1,-1 0,1-1,0 1,-1 0,1-1,0 1,0-1,0 1,0 0,65 17,-49-15,0 1,0 1,-1 1,1 0,-1 1,0 0,-1 2,0 0,-1 0,1 2,3 3,-8-5,-3-5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1.250"/>
    </inkml:context>
    <inkml:brush xml:id="br0">
      <inkml:brushProperty name="width" value="0.1" units="cm"/>
      <inkml:brushProperty name="height" value="0.1" units="cm"/>
      <inkml:brushProperty name="ignorePressure" value="1"/>
    </inkml:brush>
  </inkml:definitions>
  <inkml:trace contextRef="#ctx0" brushRef="#br0">203 398,'145'-43,"-95"33,-11 1,25-4,-1-3,0-3,-1-2,36-20,-79 32,39-18,0-3,-2-3,-1-2,-2-2,17-18,-70 56,0-1,0 1,0-1,0 1,0-1,0 1,1-1,-1 1,0-1,0 0,0 1,1-1,-1 1,0-1,1 1,-1-1,0 0,1 1,-1-1,1 0,-1 1,0-1,1 0,-1 0,1 1,-1-1,1 0,-1 0,1 0,-1 0,1 0,-1 1,1-1,-1 0,1 0,-1 0,1 0,-1 0,1-1,-4 11,-50 209,-142 644,87-334,92-462,-3-2,-3 0,-3-1,-3-1,-3-1,-2-2,-8 7,32-52,0-1,-1 0,-1 0,-1-1,1-1,-2 0,0 0,0-1,-1-1,-1 0,1-1,-2-1,1 0,-1-1,0-1,0 0,-1-1,0-1,0-1,0 0,0-1,0-1,-1 0,-16-3,21-2,0-2,0 1,1-2,0 0,0 0,1-1,-1-1,2 0,-1 0,1-1,1 0,0-1,0 0,1-1,1 1,0-1,0-1,1 1,1-1,0-1,1 1,0 0,1-1,1 0,0 0,0 0,2 0,0 0,0 0,1 1,2-3,3-17,1 1,3 0,0 0,2 1,1 1,2 0,0 0,3 2,0 0,1 1,2 1,1 1,1 0,2 0,27-21,1 2,3 2,1 2,2 3,1 3,2 2,1 3,2 3,0 3,2 2,0 4,1 2,4 3,15 7,-70 11</inkml:trace>
  <inkml:trace contextRef="#ctx0" brushRef="#br0" timeOffset="306.778">1699 1075,'-71'87,"5"4,-19 37,84-126,-17 24,1 0,1 1,1 0,2 2,0-1,2 2,2-1,-1 7,9-32,0 0,1-1,0 1,0 0,0-1,0 1,0 0,1 0,0-1,0 1,0 0,0-1,0 1,1-1,0 0,-1 1,1-1,0 0,1 0,-1 0,1 0,-1-1,1 1,0-1,0 1,0-1,0 0,0 0,0 0,1-1,-1 1,4 0,1 1,0-1,0 0,0-1,0 0,0 0,1 0,-1-1,0-1,0 1,1-1,-1-1,0 0,0 0,5-2,12-8,-1 0,0-2,-1-1,-1-1,0-1,-1 0,-1-2,-1 0,-1-2,0 0,-1 0,-2-2,0 0,5-14,-8 12,-2-1,0 0,-2 0,-1-1,-1 0,-2 0,0 0,-2-1,-1 1,-1-1,-1 0,-2 1,-2-7,5 32,0-1,0 1,-1 0,1 0,-1-1,0 1,0 0,0 0,0 0,0 0,0 0,0 0,-1 0,1 0,-1 1,0-1,1 0,-1 1,0-1,0 1,0 0,0 0,0 0,0 0,0 0,0 0,0 0,-1 0,1 1,0 0,0-1,-1 1,1 0,0 0,-1 0,1 0,0 0,-1 1,1-1,0 1,0 0,0-1,-1 1,1 0,0 0,0 0,0 1,0-1,1 0,-1 1,0-1,0 1,1 0,-1-1,1 1,-1 0,1 1,-36 46,22-24</inkml:trace>
  <inkml:trace contextRef="#ctx0" brushRef="#br0" timeOffset="552.648">2235 1667,'-5'-25,"1"-1,1 0,1 1,1-1,1 0,1 0,2 0,4-18,-2 7,1 1,3 0,0 0,2 1,2 0,1 1,2 1,1 0,16-22,-28 48,0-1,0 1,1 0,0 0,1 1,0-1,-1 1,2 1,-1-1,1 1,0 1,0 0,0 0,1 0,-1 1,1 0,0 1,0 0,0 0,0 1,5 0,4 3</inkml:trace>
  <inkml:trace contextRef="#ctx0" brushRef="#br0" timeOffset="823.262">3081 962,'-48'25,"1"2,1 3,2 1,1 3,-20 20,57-50,1-1,0 1,0 1,0-1,1 1,-1-1,1 1,0 1,0-1,1 0,0 1,0 0,0 0,0 0,1 0,0 0,1 1,-1-1,1 0,0 1,1-1,-1 1,1-1,1 1,-1-1,1 1,0-1,1 0,0 2,6 3,1 0,1 0,0-1,0 0,1-1,0 0,0-1,1 0,0-1,0 0,1-1,0 0,0-1,1-1,-1 0,1-1,0 0,0-1,0-1,0 0,12-1,-2-2,0-1,0-1,0-1,-1-1,0-1,0-2,-1 0,11-6,-7 3</inkml:trace>
  <inkml:trace contextRef="#ctx0" brushRef="#br0" timeOffset="1155.926">3477 1159,'-1'12,"0"1,1-1,0 1,1-1,1 0,0 1,1-1,0 0,0 0,1-1,1 1,1 0,-4-6,1 0,0 0,1 0,-1-1,1 1,0-1,1 0,-1 0,1 0,0-1,0 0,1 0,-1 0,1 0,0-1,0 0,0 0,0-1,0 0,1 0,-1 0,7 0,4-3,1-2,-1 0,0-1,0 0,0-2,0 0,-1-1,0 0,-1-2,1 1,-2-2,1 0,-1-1,-1 0,0-1,9-11,-9 10,1-1,-2-1,1 0,-2 0,0-1,-1-1,-1 0,-1 0,0-1,-1 0,-1 0,0 0,1-13,-7 26,1 1,0-1,-1 1,0-1,0 1,-1-1,1 1,-1-1,0 1,0 0,0-1,-1 1,0 0,1 0,-2 0,1 0,0 0,-1 1,1-1,-1 1,0-1,0 1,-1 0,1 0,-1 0,1 1,-1-1,0 1,0 0,0 0,0 0,-3 0,-3-1,1 0,0 1,0 0,-1 1,1 0,-1 1,1 0,-1 0,1 1,-1 0,1 0,0 1,-1 1,1 0,-2 1,-10 6,0 1,2 1,-1 0,1 2,1 0,1 1,0 1,1 1,0 0,2 1,0 0,1 1,1 1,0 0,2 1,1 0,0 0,1 1,2 0,0 1,-2 19,7-31,0 0,1 0,1 0,0 0,0-1,1 1,0 0,1 0,0-1,1 0,0 1,1-1,0-1,0 1,1-1,0 0,1 0,0-1,0 0,1 0,4 3,5 3,0-1,1-1,0-1,1 0,0-2,1 0,-1-1,2-1,-1-1,12 2,18 2,-7-4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6.253"/>
    </inkml:context>
    <inkml:brush xml:id="br0">
      <inkml:brushProperty name="width" value="0.1" units="cm"/>
      <inkml:brushProperty name="height" value="0.1" units="cm"/>
      <inkml:brushProperty name="ignorePressure" value="1"/>
    </inkml:brush>
  </inkml:definitions>
  <inkml:trace contextRef="#ctx0" brushRef="#br0">288 222,'0'-3,"1"0,-1 0,0 0,0 0,0 0,-1 0,1 0,-1 0,1 0,-1 1,0-1,0 0,0 0,-1 1,1-1,-1 0,1 1,-1-1,0 1,0 0,0 0,0 0,0 0,0 0,-1 0,1 0,-1 1,0-1,1 1,-1 0,0 0,1 0,-1 0,0 0,0 1,0-1,0 1,0-1,0 1,0 0,0 1,0-1,-8 3,1 1,0 0,0 1,1 0,-1 0,1 1,1 1,-1-1,1 1,0 1,0-1,1 1,0 1,-3 5,5-9,-4 9,0 0,0 0,2 1,0 0,1 0,0 1,1 0,1 0,0 0,1 0,1 1,1-1,0 1,1-1,1 1,0-1,2 6,-2-16,0-1,0 0,0 1,0-1,1 0,0 0,0 0,1 0,-1 0,1 0,0 0,0-1,0 0,1 1,0-1,0-1,0 1,0 0,0-1,1 0,-1 0,1 0,0-1,0 0,0 0,0 0,1 0,-1-1,0 0,1 0,-1 0,1-1,-1 0,1 0,-1 0,0 0,10-2,0 0,-1 0,0-2,1 1,-1-2,-1 0,1-1,-1 0,0-1,0 0,-1-1,0 0,0-1,-1-1,0 0,-1 0,0-1,-1 0,0-1,0 0,-1-1,-1 1,0-1,-1-1,-1 1,0-1,0 0,-2 0,1-1,-2 1,0-1,-1 1,0-1,-1 0,-1 1,0-1,-1 0,-1 1,0 0,-1 0,-4-10,4 16,-1 0,0 0,0 0,-1 1,0 0,0 0,-1 1,0 0,0 0,0 0,-1 1,1 0,-1 0,-1 1,1 0,-1 1,1 0,-1 0,0 1,0 0,0 0,0 1,0 0,-1 1,1 0,0 1,0-1,0 2,-3 0,-12 5</inkml:trace>
  <inkml:trace contextRef="#ctx0" brushRef="#br0" timeOffset="603.152">542 730,'26'-21,"-1"-1,-1-1,-1-1,-1-1,-1 0,-1-2,-2-1,0 0,-2-1,0-4,31-62,-31 61,1-1,1 2,2 1,1 0,7-4,-28 36,0 1,0-1,0 1,0-1,1 1,-1-1,0 1,0-1,1 1,-1-1,0 1,1-1,-1 1,0-1,1 0,-1 1,1-1,-1 0,1 1,-1-1,1 0,-1 1,1-1,-1 0,1 0,-1 0,1 0,-1 1,1-1,-1 0,1 0,0 0,-1 0,1 0,-1 0,1 0,-1-1,1 1,-1 0,1 0,-1 0,1 0,-1-1,1 1,-1 0,1-1,-1 1,1 0,-1-1,1 1,-1 0,0-1,1 1,-1-1,0 1,1-1,-1 1,0-1,0 1,1-1,-1 1,0-1,-5 48,5-45,-7 21,2 1,0 1,2-1,1 1,1-1,1 1,0-1,3 1,0-1,1 1,1-1,1 0,2-1,0 0,5 9,-7-25,0 0,0-1,1 0,-1-1,1 1,0-1,1 0,-1-1,1 0,0 0,0-1,1 0,-1 0,0-1,1 0,0 0,-1-1,1-1,0 1,0-1,-1-1,1 1,0-1,0-1,-1 0,1 0,-1-1,0 0,0 0,0-1,0 0,0 0,-1-1,0 0,0 0,2-2,14-16,0 0,-1-2,-1 0,-2-1,0-1,-2-1,-1-1,-1 0,-2-1,-1-1,-1 0,-2 0,-1-1,-1 0,-2 0,0-14,-5-26,0 70,0 0,0 0,-1 0,1 0,-1 0,1 1,-1-1,0 0,0 0,0 0,0 1,0-1,0 0,0 1,0-1,-1 1,1-1,0 1,-1 0,0 0,1-1,-1 1,0 0,1 1,-1-1,0 0,0 0,0 1,0-1,0 1,0-1,0 1,0 0,0 0,-12 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9.620"/>
    </inkml:context>
    <inkml:brush xml:id="br0">
      <inkml:brushProperty name="width" value="0.1" units="cm"/>
      <inkml:brushProperty name="height" value="0.1" units="cm"/>
      <inkml:brushProperty name="ignorePressure" value="1"/>
    </inkml:brush>
  </inkml:definitions>
  <inkml:trace contextRef="#ctx0" brushRef="#br0">125 390,'-4'66,"-3"0,-3-1,-2 0,-8 14,-52 134,85-297,4 16,3 1,2 1,31-59,-43 95,2 1,2 1,0 0,2 1,0 1,2 0,1 1,2 1,0 1,1 1,1 1,1 0,1 2,0 1,2 2,1-1,-27 17,1-1,0 0,0 0,-1 1,1-1,0 1,0 0,0 0,-1-1,1 1,0 0,0 0,0 1,0-1,-1 0,1 1,0-1,0 1,-1-1,1 1,0 0,-1 0,1 0,0 0,-1 0,1 0,-1 0,0 0,1 1,-1-1,0 0,0 1,0-1,0 1,0-1,0 1,0 0,-1-1,1 1,-1 0,1 0,-1 0,1-1,-1 1,0 0,0 0,0 1,-3 92,-5-69,-6 66,19-76</inkml:trace>
  <inkml:trace contextRef="#ctx0" brushRef="#br0" timeOffset="338.864">1085 334,'-27'21,"1"1,2 2,0 0,2 2,1 1,1 0,1 1,1 1,-6 16,22-41,-1-1,1 1,0-1,1 1,-1 0,1 0,-1 0,1 0,0 0,1 0,-1 0,1 0,0 0,0 0,0 0,0 0,1 0,-1 0,1 0,0 0,0 0,1 0,-1 0,1 0,0-1,0 1,0-1,0 1,1-1,0 0,-1 0,1 0,0 0,0 0,1-1,-1 1,0-1,1 0,0 0,-1-1,3 2,1-1,0 0,0-1,0 0,0 0,1 0,-1-1,0 0,1-1,-1 1,0-2,0 1,0-1,0 0,0 0,0-1,0 1,-1-2,1 1,-1-1,0 0,0 0,0-1,-1 1,1-2,7-6,0-1,-1 0,-1-1,0 0,-1 0,-1-1,0-1,-1 1,3-10,-7 16,0 0,-1 0,-1 0,0-1,0 1,-1-1,0 0,0 1,-1-1,0 0,-1 1,0-1,-1 1,0-1,0 1,-1-1,0 1,-1 0,0 0,0 1,-1-1,0 1,-1 0,0 0,0 1,0 0,-1 0,0 0,-7-4,-50-26,45 32</inkml:trace>
  <inkml:trace contextRef="#ctx0" brushRef="#br0" timeOffset="839.867">1508 306,'-4'82,"-5"-1,-2 0,-15 47,20-98,-80 366,68-343,41-97,23-66,3 1,6 3,4 3,5 2,62-74,-109 153,0 1,2 0,1 2,0 0,2 1,0 1,0 1,2 1,0 1,1 2,1-1,-22 11,0 0,-1 0,1 0,0 0,1 1,-1-1,0 1,0 0,0 1,1-1,-1 1,1-1,-1 1,0 1,1-1,-1 0,0 1,1 0,-1 0,0 1,0-1,0 1,0 0,0 0,0 0,-1 0,1 1,0-1,-1 1,0 0,0 0,0 0,0 1,0-1,-1 1,1-1,-1 1,0 0,0 0,0 1,-1 8,-1-1,0 1,-1 0,0-1,-1 1,0-1,-1 1,-1-1,0 0,0 0,-1 0,-1-1,-4 7,-1 7,5-11,-1 0,-1 0,0-1,0 0,-2 0,1-1,-2 0,1 0,-2-1,1-1,-2 0,1-1,-1 0,-1-1,1 0,-1-1,-1-1,1 0,-1-1,0-1,-1 0,1-1,0 0,-1-2,0 1,-5-2,20 0,-1 1,1-1,0 0,0 0,-1 0,1 0,0 0,-1 0,1 0,0-1,0 1,-1 0,1-1,0 1,0-1,-1 1,1-1,0 0,0 1,0-1,0 0,0 0,0 0,0 0,0 0,1 0,-1 0,0 0,0 0,1 0,-1 0,1 0,-1-1,1 1,-1 0,1 0,0-1,0 1,-1 0,1 0,0-1,0 1,0 0,1-1,-1 1,0 0,0-1,1 1,-1 0,1 0,-1 0,13-20,2 1</inkml:trace>
  <inkml:trace contextRef="#ctx0" brushRef="#br0" timeOffset="1167.113">2410 390,'35'9,"0"-2,0-1,1-1,-1-3,1 0,0-3,28-3,-41 2,1-1,-1-1,0-1,0-1,-1-1,0 0,0-2,0-1,2-3,-16 9,0-1,0 0,-1 0,1-1,-1 0,-1 0,1-1,-1 0,0 0,-1 0,0-1,0 0,0 0,-1 0,-1 0,1-1,-1 0,-1 0,1 1,-2-1,1-1,-1 1,0 0,-1-6,0 9,-1-1,0 1,0-1,0 1,-1-1,1 1,-2 0,1 0,-1 0,1 0,-2 0,1 1,-1-1,0 1,0 0,0 0,-1 1,1-1,-1 1,0 0,-1 0,1 0,-1 1,1 0,-1 0,0 0,0 1,-6-2,-1 1,0 0,0 0,-1 1,1 1,-1 0,0 0,1 2,-1 0,1 0,-1 1,1 1,0 1,-8 2,-1 4,0 1,1 1,0 1,0 0,2 2,0 0,0 1,2 1,0 1,1 1,1 0,0 1,2 0,0 1,2 1,0 0,1 0,2 1,0 0,-2 13,7-21,1 0,1 0,0 1,1-1,1 0,0 0,1 0,1 0,0 0,1 0,0-1,1 1,1-1,1 0,0-1,0 0,1 0,1 0,0-1,1 0,0-1,1 0,0-1,1 0,0-1,0 0,13 6,13 7,0-1,2-2,0-2,2-2,-1-1,2-3,-1-1,1-2,1-2,7-1,0-1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57.258"/>
    </inkml:context>
    <inkml:brush xml:id="br0">
      <inkml:brushProperty name="width" value="0.1" units="cm"/>
      <inkml:brushProperty name="height" value="0.1" units="cm"/>
      <inkml:brushProperty name="ignorePressure" value="1"/>
    </inkml:brush>
  </inkml:definitions>
  <inkml:trace contextRef="#ctx0" brushRef="#br0">1690 1991,'107'-13,"70"-10,1 8,20 7,573 10,-392-29,774 27,-1057 0,246-12,5-7,-34-7,95 25,-183-26,4 15,-145 2,0 4,67 5,68-26,204 25,-182-25,234 27,-203-28,-163 28,127-11,-158 1,2 3,-1 4,45 5,-24-1,126-30,-114 29,-88 0</inkml:trace>
  <inkml:trace contextRef="#ctx0" brushRef="#br0" timeOffset="5069.389">1747 2020,'0'0,"0"1,0-1,0 1,0-1,0 1,0 0,0-1,0 1,0-1,0 1,0-1,0 1,1-1,-1 1,0-1,0 0,1 1,-1-1,0 1,1-1,-1 1,0-1,1 0,-1 1,1-1,-1 0,0 0,1 1,-1-1,1 0,-1 0,1 1,-1-1,1 0,-1 0,1 0,-1 0,1 0,-1 0,1 0,-1 0,1 0,0 0,-1 0,1 0,-1 0,1 0,-1-1,1 1,-1 0,0 0,1-1,-1 1,1 0,-1-1,1 1,-1 0,0-1,1 1,-1 0,0-1,1 1,-1-1,6 63,-7-55,1 0,0 1,0-1,1 0,0 0,0 0,1 0,0 0,0 0,1 0,-1-1,2 1,-1-1,1 1,-1-5,0 0,0 0,1-1,-1 1,0 0,1-1,-1 0,1 0,0 0,-1 0,1-1,0 0,-1 1,1-1,0-1,0 1,-1 0,1-1,0 0,-1 0,1 0,-1 0,1 0,1-2,23-3,283-30,-114 37,-55-29,310 28,-1 0,-225-29,508 30,-554-18,-141 10,0 2,1 2,-1 1,1 3,8 1,34 0,60-13,112-7,-57-9,-44 44,-119-11,1-1,0-2,0-2,0-1,2-2,22 1,112-27,25-1,30 1,395 28,-451-28,225 27,-198-27,0 28,-55-27,-119 24,0 2,1 1,-1 1,0 0,0 2,-1 1,3 1,-8 0,0-1,1 0,-1-1,1-1,-1-1,1 0,0-2,0 0,-1 0,1-2,14-4,7-1,0 2,0 1,1 2,-1 1,1 3,12 2,39-1,191-31,-225 30,101-12,-8-8,-147 18,-1 1,1 0,-1 0,1-1,0 0,-1 1,0-1,1 0,-1 0,1 0,-1-1,0 1,0 0,0-1,0 0,0 1,0-1,0 0,0 0,-1 0,1 0,-1 0,1-1,-1 1,0 0,0-1,0 1,0 0,0-1,-1 0,1 1,-1-1,0 1,0-3,-14-96,7 67,-6-18,5 33</inkml:trace>
  <inkml:trace contextRef="#ctx0" brushRef="#br0" timeOffset="5656.818">4428 552,'0'59,"1"102,-7 0,-16 77,-34 154,54-380</inkml:trace>
  <inkml:trace contextRef="#ctx0" brushRef="#br0" timeOffset="6051.844">4343 467,'37'-20,"1"2,0 2,2 2,-1 1,2 2,-1 2,2 1,-1 3,1 1,-1 2,1 2,0 1,27 6,-62-7,0 1,-1 0,1 0,0 1,-1 0,1 0,-1 0,0 1,1 0,-1 0,-1 1,1-1,0 1,-1 1,0-1,0 1,0 0,0 0,-1 0,0 0,0 1,-1 0,1 0,-1 0,0 0,-1 1,0-1,0 1,0-1,-1 1,1 0,-2-1,1 1,-1 0,0 5,-4 0,0-1,-1 0,0 0,-1 0,0-1,-1 1,0-1,0-1,-1 0,-1 0,1 0,-1-1,-1 0,1-1,-1 0,-4 1,-224 131,55-39,179-97,0-1,0 1,0 1,1-1,-1 0,1 1,-1 0,1 0,0 0,1 0,-1 0,1 1,0-1,0 1,0-1,0 1,1 0,0 0,0-1,0 1,1 0,0 0,0 0,0 0,0 0,1 0,-1 0,1 0,1 0,-1-1,1 1,0 0,0-1,0 1,0-1,1 0,0 0,0 0,0 0,0 0,1-1,0 1,8 9,2-1,-1-1,2 0,-1-1,1 0,1-1,0-1,0 0,1-1,0-1,0-1,0 0,1-2,-1 0,1 0,0-2,15 0,-9-1</inkml:trace>
  <inkml:trace contextRef="#ctx0" brushRef="#br0" timeOffset="6317.855">5500 863,'-25'28,"0"2,2 1,1 1,2 1,1 1,1 1,-7 23,23-54,0 0,-1 1,2 0,-1-1,0 1,1 0,0 0,0 0,1 0,-1 0,1 0,0 0,0 0,1 0,0 0,-1 0,2 0,-1 0,1 0,-1-1,1 1,0 0,1-1,-1 0,1 1,0-1,0 0,0-1,1 1,-1 0,1-1,0 0,0 0,0 0,0 0,1-1,-1 1,5 0,-2-1,-1 0,0-1,1 0,-1 0,1 0,0-1,-1 0,1-1,-1 1,1-1,-1-1,1 1,-1-1,0 0,0 0,1-1,-2 0,1 0,0 0,-1-1,1 0,-1 0,0 0,0-1,-1 0,1 1,-1-2,0 1,-1 0,1-1,-1 0,0 0,8-22,-1 0,-1-1,-2 0,-1-1,-1 1,-2-1,-1 0,-1 0,-2 0,-1-11,2 40,-1-27</inkml:trace>
  <inkml:trace contextRef="#ctx0" brushRef="#br0" timeOffset="6733.628">5980 947,'-7'59,"-2"0,-3-1,-3 0,-2-1,-3-1,-3 2,21-53,1-3,1 1,-1 0,0 0,0 0,0-1,0 1,-1 0,1-1,-1 1,0-1,1 0,-1 1,0-1,-1 0,1 0,0 0,0-1,-1 1,1 0,-1-1,0 0,1 1,-1-1,-1 0,3-3,0 1,0-1,0 1,-1-1,1 1,0-1,1 0,-1 0,0 1,1-1,-1 0,1 0,-1 0,1 0,0 0,0 0,0 0,0 0,0 0,0 0,0 1,1-1,-1 0,1 0,-1 0,1-1,0-3,8-31,1 0,1 1,3 0,0 1,3 1,0 0,2 1,2 1,1 1,1 1,26-25,-22 28,1 1,1 1,0 1,2 2,1 1,1 2,1 1,0 1,1 3,1 0,25-5,-52 15,-1 1,1 0,0 1,-1 0,1 0,0 1,1 0,-1 0,0 1,0 0,0 1,0 0,0 1,0 0,0 0,-1 0,1 1,-1 1,1-1,0 2,-7 1,0-1,0 1,-1 0,1-1,-1 1,-1 0,1 0,-1 0,0 0,0-1,-1 1,0 0,0 0,0 0,-1-1,0 1,0-1,0 1,0-1,-1 0,0 0,0 0,-3 3,-9 16,0-1,-2-1,-1-1,0 0,-1-1,-2-1,0-1,-1-1,0-1,-1 0,-1-2,-1-1,0-1,-23 8,-62 3,82-22</inkml:trace>
  <inkml:trace contextRef="#ctx0" brushRef="#br0" timeOffset="7316.23">7363 665,'-319'78,"271"-58,47-19,0-1,0 0,0 1,1-1,-1 1,0-1,1 1,-1 0,0-1,1 1,-1 0,0-1,1 1,-1 0,1 0,0-1,-1 1,1 0,0 0,-1 0,1 0,0-1,0 1,0 0,-1 0,1 0,0 0,0 0,0 0,1 0,-1-1,0 1,0 0,0 0,1 0,-1 0,0 0,1-1,-1 1,1 0,-1 0,1-1,-1 1,1 0,0-1,-1 1,1-1,0 1,-1 0,2-1,4 5,1-1,0 0,0 0,1-1,-1 0,1-1,-1 1,1-1,0-1,0 1,6-1,49 14,-61-15,-1 1,1-1,-1 1,1-1,-1 1,0 0,1 0,-1 0,0 0,0 0,1 0,-1 0,0 0,0 0,0 1,0-1,0 0,-1 1,1-1,0 1,-1-1,1 1,-1-1,1 1,-1-1,0 1,0-1,1 1,-1 0,0-1,0 1,-1-1,1 1,0-1,0 1,-1 0,1-1,-1 1,0-1,1 0,-1 1,0-1,0 1,0-1,-48 61,44-57,-139 122,141-125,1-1,-1 1,0 0,1 0,0 0,-1 0,1 0,0 0,0 1,0-1,0 1,1 0,-1-1,1 1,0 0,-1 0,1 0,0 0,1 0,-1 0,1 0,-1 0,1 0,0 0,0 0,0 1,0-1,1 0,-1 0,1 0,0 0,0 0,0 0,0 0,1 0,-1-1,1 1,-1 0,1-1,0 1,0-1,0 0,1 0,-1 1,0-1,3 1,11 1,-1-1,1 0,0-1,0-1,0 0,0-1,0-1,7-2,20 1,-10 1,0-2,0 0,0-3,-1 0,0-3,8-3,-16 4</inkml:trace>
  <inkml:trace contextRef="#ctx0" brushRef="#br0" timeOffset="9586.721">10101 1568,'-107'22,"76"-19,-58 18,115-11,13-9,0-1,0-2,0-2,35-8,198-11,-179 12,0 4,0 4,42 6,-2-1,149-3,-283 0,0 1,0-1,1 1,-1-1,1 0,-1 1,1-1,-1 0,1 0,-1 1,1-1,-1 0,1 0,0 0,0 1,-1-1,1 0,0 0,0 0,0 0,0 0,0 0,0 1,0-1,0 0,0 0,1 0,-1 0,0 0,0 1,1-1,-1 0,1 0,-1 0,0 1,1-1,0 0,-1 1,1-1,-1 0,1 1,0-1,-1 1,1-1,0 1,0-1,-1 1,1 0,0-1,0 1,0 0,0 0,-1-1,1 1,0 0,0 0,0 0,0 0,0 0,0 0,0 0,-46-31,2-1,1-3,-35-38,74 69,2 2,0 0,1 0,-1 1,0-1,0 0,0 1,0-1,-1 1,1-1,0 1,-1-1,1 1,-1 0,1 0,-1 0,1 0,-1 0,0 0,1 0,-1 1,0-1,0 1,0-1,0 1,1-1,-1 1,0 0,0 0,0 0,0 0,0 1,0-1,0 0,0 1,0-1,-28 149,15 98,-40 14,54-260,1-1,-1 1,0-1,1 0,-1 1,1-1,-1 1,0-1,1 1,-1-1,1 1,0-1,-1 1,1-1,-1 1,1 0,0-1,-1 1,1-1,0 1,0 0,0-1,-1 1,1 0,0-1,0 1,0 0,0 0,0-1,0 1,0 0,0-1,1 1,-1 0,0-1,0 1,1 0,-1-1,0 1,1 0,-1-1,0 1,1-1,-1 1,1-1,-1 1,1-1,-1 1,1-1,-1 0,1 1,0-1,-1 1,1-1,-1 0,1 0,0 0,-1 1,1-1,0 0,0 0,-1 0,1 0,80-93,264-271,-331 349,-4 1</inkml:trace>
  <inkml:trace contextRef="#ctx0" brushRef="#br0" timeOffset="12308.233">1549 2075,'-1328'0,"1316"1,0 1,0 0,0 0,0 1,0 1,1 0,0 1,0 0,0 0,0 1,1 1,-2 1,-18 9,10-18,31-28,-7 21,86-177,-82 159,9-20,-3-2,-2 0,6-45,-30 211,10-82,1-1,3 1,0-1,3 0,0 0,3 0,0-1,3 0,1 0,14 27,-12-20,7 10,-15-40,0 1,-1 0,0 0,-1 0,0 1,-1-1,0 1,-1 0,-1 0,0-1,-1 1,0 0,-1 0,-1 4,1-14,0 0,0 0,0 0,-1 0,0 0,1 0,-1 0,0 0,-1-1,1 1,0-1,-1 0,1 1,-1-1,0 0,0-1,1 1,-1 0,0-1,-1 0,1 1,0-1,0 0,-1-1,1 1,0-1,-1 1,1-1,0 0,-1 0,0-1,-4 1,1-1,-1 0,1-1,0 0,0 0,0 0,0-1,0 0,0-1,1 1,-1-1,1 0,0-1,0 0,-11-13,1-1,1-1,0-1,2 0,0 0,1-2,2 1,-1-5,-7-24,12 28</inkml:trace>
  <inkml:trace contextRef="#ctx0" brushRef="#br0" timeOffset="13096.131">12133 947,'0'43,"0"43,0 17,0 0,-5-8,-2-15,1-11,1-13,2-7,-4-6,-1-6,2-5,1-2,2-2,-4-6,0-11,0-8</inkml:trace>
  <inkml:trace contextRef="#ctx0" brushRef="#br0" timeOffset="13321.633">12048 777,'48'0,"44"0,17-5,-1-1,-9 0,-12 1,-11 2,-14 1,-12 1,-10 0,-8 1,-8 5,-9 2</inkml:trace>
  <inkml:trace contextRef="#ctx0" brushRef="#br0" timeOffset="13506.186">12133 1370,'38'0,"28"-4,6-3,-3 1,-9 1,-10 2,-9 1,-11 1</inkml:trace>
  <inkml:trace contextRef="#ctx0" brushRef="#br0" timeOffset="14454.075">12387 1963,'-23'85,"24"-85,-1 0,0 0,0 0,1 0,-1 0,0 0,0 0,1 0,-1 0,0 0,1 0,-1 0,0 0,0 0,1 0,-1 0,0 0,1 0,-1 0,0 0,0 0,1 0,-1 0,0 1,0-1,1 0,-1 0,0 0,0 1,0-1,1 0,-1 0,0 0,0 1,0-1,0 0,0 0,1 1,-1-1,0 0,0 1,0-1,0 0,0 0,16-26,70-143,-66 138,69-79,-89 110,0-1,1 1,-1 0,1-1,-1 1,1-1,-1 1,1 0,-1-1,1 1,0 0,-1-1,1 1,-1 0,1 0,0 0,-1 0,1 0,-1 0,1 0,0 0,-1 0,1 0,0 0,-1 0,1 0,-1 0,1 0,0 1,-1-1,1 0,-1 0,1 1,-1-1,1 0,-1 1,1-1,-1 1,1-1,-1 1,1-1,-1 1,0-1,1 1,-1-1,0 1,1-1,-1 1,0-1,0 1,0 0,1-1,-1 1,0 0,0-1,0 1,0-1,0 1,0 0,0-1,0 1,-1 0,1-1,0 1,0-1,0 1,-1 0,1-1,0 1,-1 0,-8 48,-5-8,10-33,1 0,0 0,0 1,1-1,0 1,0 0,1 0,0-1,1 1,0 0,0 1,0-9,1 1,-1-1,0 0,0 0,1 0,-1 0,1 0,-1 0,1 0,-1 0,1 0,0 0,-1 0,1 0,0 0,0-1,0 1,-1 0,1 0,0-1,0 1,0-1,0 1,0-1,0 1,1-1,-1 0,0 1,0-1,0 0,0 0,0 0,0 0,1 0,-1 0,0 0,0 0,0 0,0-1,0 1,0 0,0-1,0 1,1-1,-1 1,0-1,-1 1,1-1,1 0,53-38,-51 35,195-164,-199 167,1 0,0 0,-1 0,1 0,0 0,0 1,0-1,0 0,-1 0,1 1,0-1,0 0,0 1,1-1,-1 1,0 0,0-1,0 1,0 0,0-1,0 1,1 0,-1 0,0 0,0 0,0 0,0 0,1 0,-1 1,0-1,0 0,0 1,0-1,0 1,0-1,0 1,0-1,0 1,0 0,0 0,0-1,0 1,0 0,-1 0,1 0,0 0,-1 0,1 0,0 0,-1 0,1 0,-1 0,1 1,-23 103,18-96,1 0,0 0,0 0,1 0,0 1,1-1,-1 0,2 1,0 0,0-1,0 1,2-1,-1 1,1-1,0 0,1 0,0 1,8 9</inkml:trace>
  <inkml:trace contextRef="#ctx0" brushRef="#br0" timeOffset="15845.941">13148 1821,'166'-10,"38"-8,-147 7,-56 10,1 1,-1-1,0 1,0-1,0 0,0 1,0-1,-1 0,1 0,0 0,0 1,0-1,-1 0,1 0,0 0,-1 0,1 0,-1 0,1 0,-1-1,0 1,1 0,-1 0,0 0,0 0,0 0,0-1,0 1,0 0,0 0,0 0,0 0,-1-1,1 1,0 0,-1 0,1 0,-1 0,1 0,-1 0,1 0,-1 0,0 0,0 0,1 0,-1 0,0 1,-1-2,-78-60,77 61,1-1,-1 1,1 0,-1 0,1 0,-1 0,0 0,1 0,-1 1,0-1,1 1,-1 0,0 0,0 0,0 0,1 0,-1 1,0-1,1 1,-1 0,0 0,1 0,-1 0,1 0,-1 0,1 1,0-1,-1 1,1 0,0 0,0 0,0 0,0 0,-1 2,-14 83,14-43,-16 101,6-83,14-62,0 0,1 0,-1 0,0 0,0 0,0 0,0 0,0 0,0 0,0-1,0 1,0 0,0-1,0 1,0-1,0 1,0-1,0 0,0 1,0-1,0 0,-1 0,1 1,0-1,-1 0,1 0,0 0,-1 0,1 0,-1 0,0 0,1 0,-1 0,0 0,1 0,-1 0,0 0,2-2,177-204,-156 183</inkml:trace>
  <inkml:trace contextRef="#ctx0" brushRef="#br0" timeOffset="16458.559">13968 1681,'-86'328,"90"-420,2 69,1 1,0 0,2 1,0 0,2 1,0-1,1 2,1 0,1 0,0 2,1-1,2 2,-1 0,2 1,0 1,0 0,2 2,-1 0,2 1,-1 1,2 1,-1 1,1 1,20-4,45 13,-85-2,0 1,0-1,1 1,-1 0,0 0,0 0,0 0,0 0,0 1,0-1,-1 0,1 1,0 0,-1-1,1 1,-1 0,1 0,-1 0,0 0,0 0,0 0,0 0,0 0,0 0,-1 0,1 1,-1-1,1 0,-1 0,0 1,0-1,0 0,0 1,0-1,-1 0,1 1,-4 6,-1 0,1 0,-2 0,1-1,-1 0,-1 0,1 0,-1-1,0 0,-1 0,0-1,0 0,0 0,-1-1,-3 2,-206 112,216-119,0 0,0 0,1 1,-1-1,0 1,0-1,0 1,0 0,0-1,1 1,-1 0,0 0,1 0,-1 1,0-1,1 0,0 1,-1-1,1 1,0-1,0 1,0-1,0 1,0 0,0 0,0-1,0 1,1 0,-1 0,1 0,-1 0,1 0,0 0,0 0,0 0,0 0,0 0,0 0,1 0,-1 0,1-1,-1 1,1 0,0 0,-1 0,1 0,0-1,0 1,0 0,1-1,152 72,-141-66,-1 0,0 1,-1 0,0 1,0 0,-1 1,0 0,-1 1,1 0,-3-2,9 8</inkml:trace>
  <inkml:trace contextRef="#ctx0" brushRef="#br0" timeOffset="18187.18">11681 269,'681'-27,"-422"25,-258 3,-1-1,1 1,-1-1,1 0,0 1,0-1,-1 0,1 1,0-1,0 0,-1 0,1 1,0-1,0 0,0 0,-1 0,1 0,0 0,0 0,0-1,-1 1,1 0,0 0,0-1,-1 1,1 0,0-1,0 1,-1 0,1-1,-1 1,1-1,0 1,-1-1,1 0,-1 1,1-1,-1 1,1-1,-1 0,0 1,1-1,-1 0,0 0,1 1,-1-1,0 0,0 0,0 0,0 1,0-1,0 0,0 0,0 0,0 1,0-1,0 0,0 0,-1 0,1 1,0-1,-1 0,1 1,0-1,-1 0,1 1,-1-2,-168-120,74 45,73 63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22.971"/>
    </inkml:context>
    <inkml:brush xml:id="br0">
      <inkml:brushProperty name="width" value="0.1" units="cm"/>
      <inkml:brushProperty name="height" value="0.1" units="cm"/>
      <inkml:brushProperty name="ignorePressure" value="1"/>
    </inkml:brush>
  </inkml:definitions>
  <inkml:trace contextRef="#ctx0" brushRef="#br0">0 245,'159'-18,"0"7,0 7,21 7,2-1,-204-25,2 8,1-1,0 0,2-2,0 0,1-1,1 0,0-2,0-2,3 7,0 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17.699"/>
    </inkml:context>
    <inkml:brush xml:id="br0">
      <inkml:brushProperty name="width" value="0.1" units="cm"/>
      <inkml:brushProperty name="height" value="0.1" units="cm"/>
      <inkml:brushProperty name="ignorePressure" value="1"/>
    </inkml:brush>
  </inkml:definitions>
  <inkml:trace contextRef="#ctx0" brushRef="#br0">85 2,'28'401,"-28"43,-29-211,12-162,7-89,9 0</inkml:trace>
  <inkml:trace contextRef="#ctx0" brushRef="#br0" timeOffset="316.337">0 29,'68'0,"30"0,5-4,-11-3,-11 1,-15 1,-14 2,-10 1,-9 1,-4 0,-2 1,-2 5,-9 6,-13 7,-11 4,-4-1</inkml:trace>
  <inkml:trace contextRef="#ctx0" brushRef="#br0" timeOffset="562.385">85 594,'43'-5,"39"-1,9 0,-5 1,-8 1,-12-3,-13 0,-11 0,-7 2,-5 6,-8 4</inkml:trace>
  <inkml:trace contextRef="#ctx0" brushRef="#br0" timeOffset="2651.429">367 1074,'11'55,"-4"2,-1-1,-3 45,-3-93,0 0,0 0,-1 0,0 0,0 0,-1 0,0 0,-1-1,1 1,-2-1,1 1,-1-1,0 0,0-1,-1 1,0-1,-2 2,7-7,-1-1,1 1,-1-1,0 1,1-1,-1 0,0 1,0-1,1 0,-1 0,0 1,0-1,1 0,-1 0,0 0,0 0,0 0,1 0,-1 0,0 0,0 0,1-1,-1 1,0 0,0 0,1-1,-1 1,0-1,1 1,-1 0,0-1,1 1,-1-1,1 1,-1-1,0 0,1 1,0-1,-1 0,1 1,-1-1,1 0,0 1,-1-1,1 0,0 0,0 1,0-1,0 0,-1 0,1 0,0 0,-6-44,5 45,4-24,0 1,1-1,1 1,1 0,1 0,1 1,2 0,0 0,1 1,1 1,0 0,2 0,11-12,-24 31,10-16,1 0,0 0,2 1,-1 1,2 0,0 1,1 1,0 0,16-8,-30 19,66-23,-66 24,-1 1,1 0,-1 0,1 1,0-1,-1 0,1 0,-1 1,1-1,-1 1,1-1,-1 1,1 0,-1-1,1 1,-1 0,0 0,1 0,-1 0,0 0,0 1,0-1,0 0,0 0,0 1,0-1,-1 1,1-1,0 0,-1 1,1-1,-1 1,1 0,-1-1,0 1,0-1,0 1,1 0,-2-1,1 1,0-1,0 2,-3 13,1-1,-2 1,0-1,-1 0,-1 0,0 0,-1-1,-1 0,0 0,0-1,-2 0,0-1,0 0,-1 0,0-1,-1 0,-13 8,-74 38,220-92,-118 33,0 0,0 0,0 1,1-1,-1 1,1 0,-1 0,1 0,-1 1,1-1,0 1,-1 0,1 0,0 0,-1 0,1 1,0-1,-1 1,1 0,-1 0,1 1,-1-1,0 1,0-1,1 1,-1 0,0 0,-1 1,1-1,0 0,-1 1,1 0,-1 0,0-1,1 1,-2 1,1-1,0 0,-1 0,1 2,-2 6,-1 1,-1-1,0 0,0 1,-1-1,0 0,-1 0,-1-1,1 1,-2-1,1 0,-2 0,1-1,-1 0,0 0,-1-1,-7 7,10-9,-1-1,0 1,0-1,0-1,0 1,-1-1,1 0,-1-1,0 1,0-1,-1-1,1 1,-1-1,1-1,-1 1,0-1,1-1,-1 1,0-1,0-1,1 1,-1-1,0-1,1 1,-1-1,1-1,0 1,-1-1,1 0,1-1,-1 0,0 0,-4-4,7 4,-1 0,1 0,0 0,0 0,1-1,-1 0,1 0,0 0,0 0,0 0,1-1,0 1,0-1,0 0,1 1,0-1,0 0,0 0,1 0,0 0,0 0,1 0,-1 0,1 1,0-1,1 0,9-6</inkml:trace>
  <inkml:trace contextRef="#ctx0" brushRef="#br0" timeOffset="3598.186">819 1187,'391'-30,"-428"-3,-67-38,103 71,1-1,-1 1,1-1,-1 1,1-1,-1 1,1-1,-1 1,1 0,-1-1,0 1,1 0,-1-1,0 1,1 0,-1 0,0 0,0 0,1 0,-1-1,0 1,1 0,-1 1,0-1,1 0,-1 0,0 0,0 0,1 0,-1 1,0-1,1 0,-1 1,1-1,-1 0,0 1,1-1,-1 1,1-1,-1 1,1-1,-1 1,1-1,0 1,-1 0,1-1,0 1,-1 0,1-1,0 1,0 0,0-1,-1 1,1 0,0-1,0 1,0 0,0 0,0-1,0 1,0 0,1-1,-1 1,0 0,2 53,-2-53,31 205,-31-76,22-169,101-167,-106 182,-1 6</inkml:trace>
  <inkml:trace contextRef="#ctx0" brushRef="#br0" timeOffset="4253.761">1525 1046,'-2'57,"-3"0,-2 0,-3 0,-2-1,-3 3,15-58,1 0,-1 0,0 1,0-1,0 0,0 0,0 0,0 1,0-1,0 0,-1 0,1 0,0 0,-1 0,1 0,-1 1,1-1,-1 0,1 0,-1 0,0-1,1 1,-1 0,0 0,0 0,0 0,0-1,0 1,0 0,0-1,0 1,0-1,0 1,0-1,0 1,0-1,0 0,-1 0,1 0,0 1,0-1,0 0,0 0,-1 0,1-1,0 1,0 0,0 0,0-1,0 1,0-1,-1 1,1-1,0 1,0-1,0 1,0-1,1 0,-1 0,0 0,0 1,0-2,-2-8,0-1,1 0,0 1,1-1,0 0,1 0,0 0,1 0,0 0,0 0,1 1,1-1,0 1,0-1,3-3,-5 10,5-21,1 1,1 0,2 0,0 1,1 0,1 1,1 1,2 0,0 0,1 1,0 1,2 1,0 1,1 0,5-2,-22 17,1-1,-1 1,0 0,1 0,0 1,-1-1,1 0,0 1,0 0,0 0,0 0,0 0,0 0,0 0,0 1,0-1,0 1,0 0,0 0,0 0,1 0,-1 1,0-1,0 1,0 0,0 0,0 0,0 0,0 1,-1-1,1 1,0 0,-1-1,1 1,-1 0,0 1,1-1,-1 0,0 1,0-1,-1 1,1-1,0 1,-1 0,0 0,1 0,-1 0,0 0,0 1,-2 10,-1-1,0 0,0 0,-2 0,1 0,-2 0,0-1,0 0,-1 0,-1 0,-2 3,-1 3,1-3,-1-1,0 0,-1 0,-1-1,0-1,-1 0,0 0,-1-2,0 1,-5 1,2 0,16-12,0 0,0 0,0 0,1 1,-1-1,0 0,0 1,0-1,0 1,0-1,0 1,1-1,-1 1,0 0,0-1,1 1,-1 0,0-1,1 1,-1 0,1 0,-1 0,1-1,0 1,-1 0,1 0,0 0,-1 0,1 0,0 0,0 0,0 0,0 0,0 0,0 0,0 0,0 0,0 0,0 0,1 0,-1 0,0-1,1 1,-1 0,1 0,-1 0,1 0,-1 0,1-1,0 1,-1 0,1-1,0 1,-1 0,1-1,0 1,0-1,0 1,0 0,65 17,-49-15,0 1,0 1,-1 1,1 0,-1 1,0 0,-1 2,0 0,-1 0,1 2,3 3,-8-5,-3-5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51.845"/>
    </inkml:context>
    <inkml:brush xml:id="br0">
      <inkml:brushProperty name="width" value="0.1" units="cm"/>
      <inkml:brushProperty name="height" value="0.1" units="cm"/>
      <inkml:brushProperty name="ignorePressure" value="1"/>
    </inkml:brush>
  </inkml:definitions>
  <inkml:trace contextRef="#ctx0" brushRef="#br0">1630 6,'-19'-3,"0"2,-1 0,0 1,1 1,0 1,-20 4,-2 0,-300 48,-37 25,202-42,37-13,139-23,-1-1,1 1,0 0,0 0,0 0,0 0,0 0,0 0,0 0,0 0,1 0,-1 0,0-1,0 1,1 0,-1 0,1 0,-1 0,0-1,1 1,0 0,-1 0,1-1,-1 1,1 0,0-1,0 1,-1-1,1 1,0-1,0 1,0-1,-1 0,1 1,0-1,0 0,0 0,0 1,0-1,0 0,0 0,0 0,0 0,-1 0,1 0,0-1,0 1,0 0,0 0,0-1,0 1,0 0,-1-1,1 1,4 1,208 35,-113-22,216 46,-311-60,0 0,0 1,0 0,0 0,0 1,0-1,0 1,-1 0,1 0,-1 1,1-1,-1 1,0 0,0 0,0 0,0 1,-1 0,0-1,1 1,-1 0,-1 1,1-1,0 0,-1 1,0-1,0 1,-1 0,1 0,-1 0,0 0,0 0,0 0,-1 3,-6 4,0 0,-1-1,-1 0,0 0,0 0,-1-2,-1 1,1-1,-1 0,-1-1,0 0,0 0,0-2,-1 1,0-1,0-1,-5 1,-9 8,-635 294,612-285,2 1,0 4,2 1,0 2,-7 9,50-39,0 1,0-1,1 0,-1 1,0-1,1 1,-1-1,1 1,0 0,-1-1,1 1,0 0,0 0,0 0,0 0,0 0,1 0,-1 0,1 0,-1 1,1-1,0 0,0 0,0 0,0 0,0 1,0-1,1 0,-1 0,1 0,-1 0,1 0,0 0,0 0,0 0,0 0,0 0,0 0,1 0,-1-1,0 1,1 0,0-1,-1 0,1 1,0-1,0 0,0 0,-1 0,1 0,0 0,1 0,-1 0,0-1,0 1,0-1,0 0,22 6,1-1,-1-2,1 0,0-2,0 0,-1-2,22-3,-30 3,356-53,-93 20,-159 53,-101-14</inkml:trace>
  <inkml:trace contextRef="#ctx0" brushRef="#br0" timeOffset="514.939">1913 203,'0'10,"1"55,-3-1,-3 1,-7 21,-107 384,88-334,46-154,18-78,-20 65</inkml:trace>
  <inkml:trace contextRef="#ctx0" brushRef="#br0" timeOffset="801.012">1941 119,'19'-5,"21"-1,8 0,6-4,-1 0,-1 2,-4 1,-5 3,-6-2,-3-2,-4 2,-2 2,0 1,-1 1,-4 6,-12 2,-7 0</inkml:trace>
  <inkml:trace contextRef="#ctx0" brushRef="#br0" timeOffset="1044.34">1800 599,'43'4,"39"-7,9-4,0 0,-12-4,-13 0,-10 1,-13 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55.408"/>
    </inkml:context>
    <inkml:brush xml:id="br0">
      <inkml:brushProperty name="width" value="0.1" units="cm"/>
      <inkml:brushProperty name="height" value="0.1" units="cm"/>
      <inkml:brushProperty name="ignorePressure" value="1"/>
    </inkml:brush>
  </inkml:definitions>
  <inkml:trace contextRef="#ctx0" brushRef="#br0">0 234,'255'-41,"-30"27,-81 11,-16-21,-128 23,0 1,1-1,-1 0,0 1,0-1,0 0,0 0,0 1,0-1,0 0,0 0,0 1,-1-1,1 0,0 0,0 1,-1-1,1 0,0 1,-1-1,1 0,-1 1,1-1,-1 1,1-1,-1 1,1-1,-1 1,1-1,-1 1,0-1,1 1,-1 0,0 0,1-1,-1 1,0 0,0 0,1-1,-1 1,0 0,0 0,1 0,-1 0,0 0,0 0,1 1,-1-1,0 0,-36-14,1-2,0-1,2-2,0-1,-9-10,27 17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0.263"/>
    </inkml:context>
    <inkml:brush xml:id="br0">
      <inkml:brushProperty name="width" value="0.1" units="cm"/>
      <inkml:brushProperty name="height" value="0.1" units="cm"/>
      <inkml:brushProperty name="ignorePressure" value="1"/>
    </inkml:brush>
  </inkml:definitions>
  <inkml:trace contextRef="#ctx0" brushRef="#br0">1 40,'252'-27,"90"26,-292-4,-31-1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0.512"/>
    </inkml:context>
    <inkml:brush xml:id="br0">
      <inkml:brushProperty name="width" value="0.1" units="cm"/>
      <inkml:brushProperty name="height" value="0.1" units="cm"/>
      <inkml:brushProperty name="ignorePressure" value="1"/>
    </inkml:brush>
  </inkml:definitions>
  <inkml:trace contextRef="#ctx0" brushRef="#br0">1 114,'48'-4,"44"-8,17 0,-6-4,-11 1,-15 4,-13-2,-11 1,-11 3,-7 3,-9 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7.363"/>
    </inkml:context>
    <inkml:brush xml:id="br0">
      <inkml:brushProperty name="width" value="0.1" units="cm"/>
      <inkml:brushProperty name="height" value="0.1" units="cm"/>
      <inkml:brushProperty name="ignorePressure" value="1"/>
    </inkml:brush>
  </inkml:definitions>
  <inkml:trace contextRef="#ctx0" brushRef="#br0">189 96,'-79'281,"-30"83,163-482,6 3,13-12,-28 54,4 1,3 2,30-28,-73 88,62-48,-68 58,0 1,-1 0,1 0,0-1,-1 1,1 1,-1-1,0 0,1 1,-1-1,0 1,0 0,0-1,0 1,0 0,0 0,0 1,-1-1,1 0,-1 1,0-1,0 0,1 1,-1 0,-1-1,1 1,0-1,-1 1,1 0,-1 0,0-1,0 1,0 0,0 0,6 42,-2 0,-2 0,-2 0,-3 21,0 28,9 12,-5-105,1 0,0 0,0 0,0 0,1 0,-1-1,0 1,0 0,0-1,1 0,-1 1,0-1,0 0,1 0,-1-1,0 1,0 0,1-1,-1 1,0-1,0 0,0 1,0-1,0 0,0 0,0-1,0 1,0 0,0-1,-1 1,1-1,-1 1,1-1,-1 0,1 0,-1 0,0 0,0 0,138-164,-120 137,0 2,2 1,1 0,2 1,0 2,1 0,1 2,27-16,-51 35,-1 0,1 1,-1 0,1-1,0 1,0 0,0 0,-1 0,1 0,0 0,0 1,1-1,-1 1,0-1,0 1,0 0,0-1,0 1,0 0,1 1,-1-1,0 0,0 0,0 1,0 0,0-1,0 1,0 0,0 0,0 0,0 0,0 0,-1 0,1 1,0-1,-1 1,1-1,-1 1,0-1,1 1,-1 0,0 0,0 0,0 0,0 0,0 0,-1 0,1 0,0 0,-1 0,0 1,3 20,-2 1,-1-1,-1 1,-1-1,0 0,-2 1,-5 12,-8 137,21-150,3-5</inkml:trace>
  <inkml:trace contextRef="#ctx0" brushRef="#br0" timeOffset="548.78">1797 152,'-16'-3,"-1"1,0 0,0 1,0 1,0 1,0 0,0 2,0-1,1 2,-1 0,1 1,0 1,0 0,1 2,0-1,0 2,1 0,0 0,-12 12,18-10,0 1,0 1,1-1,1 1,0 1,1-1,0 1,1 0,1 0,0 0,1 0,0 1,1-1,1 1,0-1,1 1,1 3,-2-15,0 0,-1 0,1 1,1-1,-1 0,0 0,1 0,-1 0,1-1,0 1,0 0,0 0,1 0,-1-1,1 1,-1 0,1-1,0 1,0-1,0 0,0 0,0 0,1 0,-1 0,0 0,1-1,0 1,-1-1,1 1,0-1,0 0,0 0,0 0,0-1,0 1,0-1,0 0,0 1,0-1,0-1,0 1,0 0,0-1,0 0,15-6,-1-2,0 0,0-2,-1 1,0-2,-1 0,0-1,-1 0,0-2,-2 1,1-1,3-8,162-218,-178 241,0 1,0-1,0 0,0 1,1-1,-1 1,0-1,0 0,0 1,1-1,-1 0,0 1,1-1,-1 0,0 1,1-1,-1 0,0 0,1 1,-1-1,1 0,-1 0,1 0,-1 0,0 0,1 1,-1-1,1 0,-1 0,1 0,-1 0,0 0,1 0,-1 0,1 0,-1-1,1 1,-1 0,1 0,-1 0,0 0,1-1,-1 1,0 0,1 0,-1-1,1 1,-1 0,0-1,0 1,1 0,-1-1,0 1,0 0,1-1,-1 1,0 0,0-1,0 1,1-1,-1 1,0-1,0 1,1 43,-1-34,-2 59,-1-46,2 0,1 0,0 0,2 0,0 0,2 0,0 0,2-1,0 1,2 0,-5-12,1-1,0 0,0 0,1-1,0 1,1-1,0 0,0-1,1 1,0-1,0 0,0-1,1 0,0 0,1-1,-1 0,1 0,0-1,0 0,0 0,1-1,-1-1,1 1,0-2,-1 1,1-1,0-1,6 0,9-4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10.815"/>
    </inkml:context>
    <inkml:brush xml:id="br0">
      <inkml:brushProperty name="width" value="0.1" units="cm"/>
      <inkml:brushProperty name="height" value="0.1" units="cm"/>
      <inkml:brushProperty name="ignorePressure" value="1"/>
    </inkml:brush>
  </inkml:definitions>
  <inkml:trace contextRef="#ctx0" brushRef="#br0">3 290,'0'1,"0"-1,-1 0,1 1,0-1,0 1,0-1,-1 0,1 1,0-1,0 1,0-1,0 1,0-1,0 0,0 1,0-1,0 1,0-1,0 1,0-1,0 1,0-1,0 0,1 1,-1-1,0 1,0-1,0 0,1 1,-1-1,0 1,0-1,1 0,-1 0,0 1,1-1,-1 0,0 1,1-1,-1 0,1 0,-1 0,0 1,1-1,-1 0,1 0,-1 0,1 0,-1 0,1 0,-1 0,0 0,1 0,-1 0,1 0,-1 0,1 0,-1 0,1 0,-1 0,1-1,98-11,269 8,-369 4,0-1,1 1,-1-1,0 1,1-1,-1 1,1-1,-1 0,1 1,0-1,-1 0,1 0,-1 1,1-1,0 0,0 0,-1 1,1-1,0 0,0 0,0 0,0 0,0 1,0-1,0 0,0 0,0 0,1 1,-1-1,0 0,0 0,1 1,-1-1,1 0,-1 0,0 1,1-1,-1 0,1 1,0-1,-1 1,1-1,-1 1,1-1,0 1,-1-1,1 1,0 0,0-1,-1 1,1 0,0-1,0 1,0 0,-1 0,1 0,0 0,0 0,0 0,-1 0,1 0,0 0,-16-15,1-1,0 0,1-2,0 1,2-1,0-1,1 0,1 0,-4-14,-4-14,10 28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1.250"/>
    </inkml:context>
    <inkml:brush xml:id="br0">
      <inkml:brushProperty name="width" value="0.1" units="cm"/>
      <inkml:brushProperty name="height" value="0.1" units="cm"/>
      <inkml:brushProperty name="ignorePressure" value="1"/>
    </inkml:brush>
  </inkml:definitions>
  <inkml:trace contextRef="#ctx0" brushRef="#br0">203 398,'145'-43,"-95"33,-11 1,25-4,-1-3,0-3,-1-2,36-20,-79 32,39-18,0-3,-2-3,-1-2,-2-2,17-18,-70 56,0-1,0 1,0-1,0 1,0-1,0 1,1-1,-1 1,0-1,0 0,0 1,1-1,-1 1,0-1,1 1,-1-1,0 0,1 1,-1-1,1 0,-1 1,0-1,1 0,-1 0,1 1,-1-1,1 0,-1 0,1 0,-1 0,1 0,-1 1,1-1,-1 0,1 0,-1 0,1 0,-1 0,1-1,-4 11,-50 209,-142 644,87-334,92-462,-3-2,-3 0,-3-1,-3-1,-3-1,-2-2,-8 7,32-52,0-1,-1 0,-1 0,-1-1,1-1,-2 0,0 0,0-1,-1-1,-1 0,1-1,-2-1,1 0,-1-1,0-1,0 0,-1-1,0-1,0-1,0 0,0-1,0-1,-1 0,-16-3,21-2,0-2,0 1,1-2,0 0,0 0,1-1,-1-1,2 0,-1 0,1-1,1 0,0-1,0 0,1-1,1 1,0-1,0-1,1 1,1-1,0-1,1 1,0 0,1-1,1 0,0 0,0 0,2 0,0 0,0 0,1 1,2-3,3-17,1 1,3 0,0 0,2 1,1 1,2 0,0 0,3 2,0 0,1 1,2 1,1 1,1 0,2 0,27-21,1 2,3 2,1 2,2 3,1 3,2 2,1 3,2 3,0 3,2 2,0 4,1 2,4 3,15 7,-70 11</inkml:trace>
  <inkml:trace contextRef="#ctx0" brushRef="#br0" timeOffset="306.778">1699 1075,'-71'87,"5"4,-19 37,84-126,-17 24,1 0,1 1,1 0,2 2,0-1,2 2,2-1,-1 7,9-32,0 0,1-1,0 1,0 0,0-1,0 1,0 0,1 0,0-1,0 1,0 0,0-1,0 1,1-1,0 0,-1 1,1-1,0 0,1 0,-1 0,1 0,-1-1,1 1,0-1,0 1,0-1,0 0,0 0,0 0,1-1,-1 1,4 0,1 1,0-1,0 0,0-1,0 0,0 0,1 0,-1-1,0-1,0 1,1-1,-1-1,0 0,0 0,5-2,12-8,-1 0,0-2,-1-1,-1-1,0-1,-1 0,-1-2,-1 0,-1-2,0 0,-1 0,-2-2,0 0,5-14,-8 12,-2-1,0 0,-2 0,-1-1,-1 0,-2 0,0 0,-2-1,-1 1,-1-1,-1 0,-2 1,-2-7,5 32,0-1,0 1,-1 0,1 0,-1-1,0 1,0 0,0 0,0 0,0 0,0 0,0 0,-1 0,1 0,-1 1,0-1,1 0,-1 1,0-1,0 1,0 0,0 0,0 0,0 0,0 0,0 0,0 0,-1 0,1 1,0 0,0-1,-1 1,1 0,0 0,-1 0,1 0,0 0,-1 1,1-1,0 1,0 0,0-1,-1 1,1 0,0 0,0 0,0 1,0-1,1 0,-1 1,0-1,0 1,1 0,-1-1,1 1,-1 0,1 1,-36 46,22-24</inkml:trace>
  <inkml:trace contextRef="#ctx0" brushRef="#br0" timeOffset="552.648">2235 1667,'-5'-25,"1"-1,1 0,1 1,1-1,1 0,1 0,2 0,4-18,-2 7,1 1,3 0,0 0,2 1,2 0,1 1,2 1,1 0,16-22,-28 48,0-1,0 1,1 0,0 0,1 1,0-1,-1 1,2 1,-1-1,1 1,0 1,0 0,0 0,1 0,-1 1,1 0,0 1,0 0,0 0,0 1,5 0,4 3</inkml:trace>
  <inkml:trace contextRef="#ctx0" brushRef="#br0" timeOffset="823.262">3081 962,'-48'25,"1"2,1 3,2 1,1 3,-20 20,57-50,1-1,0 1,0 1,0-1,1 1,-1-1,1 1,0 1,0-1,1 0,0 1,0 0,0 0,0 0,1 0,0 0,1 1,-1-1,1 0,0 1,1-1,-1 1,1-1,1 1,-1-1,1 1,0-1,1 0,0 2,6 3,1 0,1 0,0-1,0 0,1-1,0 0,0-1,1 0,0-1,0 0,1-1,0 0,0-1,1-1,-1 0,1-1,0 0,0-1,0-1,0 0,12-1,-2-2,0-1,0-1,0-1,-1-1,0-1,0-2,-1 0,11-6,-7 3</inkml:trace>
  <inkml:trace contextRef="#ctx0" brushRef="#br0" timeOffset="1155.926">3477 1159,'-1'12,"0"1,1-1,0 1,1-1,1 0,0 1,1-1,0 0,0 0,1-1,1 1,1 0,-4-6,1 0,0 0,1 0,-1-1,1 1,0-1,1 0,-1 0,1 0,0-1,0 0,1 0,-1 0,1 0,0-1,0 0,0 0,0-1,0 0,1 0,-1 0,7 0,4-3,1-2,-1 0,0-1,0 0,0-2,0 0,-1-1,0 0,-1-2,1 1,-2-2,1 0,-1-1,-1 0,0-1,9-11,-9 10,1-1,-2-1,1 0,-2 0,0-1,-1-1,-1 0,-1 0,0-1,-1 0,-1 0,0 0,1-13,-7 26,1 1,0-1,-1 1,0-1,0 1,-1-1,1 1,-1-1,0 1,0 0,0-1,-1 1,0 0,1 0,-2 0,1 0,0 0,-1 1,1-1,-1 1,0-1,0 1,-1 0,1 0,-1 0,1 1,-1-1,0 1,0 0,0 0,0 0,-3 0,-3-1,1 0,0 1,0 0,-1 1,1 0,-1 1,1 0,-1 0,1 1,-1 0,1 0,0 1,-1 1,1 0,-2 1,-10 6,0 1,2 1,-1 0,1 2,1 0,1 1,0 1,1 1,0 0,2 1,0 0,1 1,1 1,0 0,2 1,1 0,0 0,1 1,2 0,0 1,-2 19,7-31,0 0,1 0,1 0,0 0,0-1,1 1,0 0,1 0,0-1,1 0,0 1,1-1,0-1,0 1,1-1,0 0,1 0,0-1,0 0,1 0,4 3,5 3,0-1,1-1,0-1,1 0,0-2,1 0,-1-1,2-1,-1-1,12 2,18 2,-7-4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6.253"/>
    </inkml:context>
    <inkml:brush xml:id="br0">
      <inkml:brushProperty name="width" value="0.1" units="cm"/>
      <inkml:brushProperty name="height" value="0.1" units="cm"/>
      <inkml:brushProperty name="ignorePressure" value="1"/>
    </inkml:brush>
  </inkml:definitions>
  <inkml:trace contextRef="#ctx0" brushRef="#br0">288 222,'0'-3,"1"0,-1 0,0 0,0 0,0 0,-1 0,1 0,-1 0,1 0,-1 1,0-1,0 0,0 0,-1 1,1-1,-1 0,1 1,-1-1,0 1,0 0,0 0,0 0,0 0,0 0,-1 0,1 0,-1 1,0-1,1 1,-1 0,0 0,1 0,-1 0,0 0,0 1,0-1,0 1,0-1,0 1,0 0,0 1,0-1,-8 3,1 1,0 0,0 1,1 0,-1 0,1 1,1 1,-1-1,1 1,0 1,0-1,1 1,0 1,-3 5,5-9,-4 9,0 0,0 0,2 1,0 0,1 0,0 1,1 0,1 0,0 0,1 0,1 1,1-1,0 1,1-1,1 1,0-1,2 6,-2-16,0-1,0 0,0 1,0-1,1 0,0 0,0 0,1 0,-1 0,1 0,0 0,0-1,0 0,1 1,0-1,0-1,0 1,0 0,0-1,1 0,-1 0,1 0,0-1,0 0,0 0,0 0,1 0,-1-1,0 0,1 0,-1 0,1-1,-1 0,1 0,-1 0,0 0,10-2,0 0,-1 0,0-2,1 1,-1-2,-1 0,1-1,-1 0,0-1,0 0,-1-1,0 0,0-1,-1-1,0 0,-1 0,0-1,-1 0,0-1,0 0,-1-1,-1 1,0-1,-1-1,-1 1,0-1,0 0,-2 0,1-1,-2 1,0-1,-1 1,0-1,-1 0,-1 1,0-1,-1 0,-1 1,0 0,-1 0,-4-10,4 16,-1 0,0 0,0 0,-1 1,0 0,0 0,-1 1,0 0,0 0,0 0,-1 1,1 0,-1 0,-1 1,1 0,-1 1,1 0,-1 0,0 1,0 0,0 0,0 1,0 0,-1 1,1 0,0 1,0-1,0 2,-3 0,-12 5</inkml:trace>
  <inkml:trace contextRef="#ctx0" brushRef="#br0" timeOffset="603.152">542 730,'26'-21,"-1"-1,-1-1,-1-1,-1-1,-1 0,-1-2,-2-1,0 0,-2-1,0-4,31-62,-31 61,1-1,1 2,2 1,1 0,7-4,-28 36,0 1,0-1,0 1,0-1,1 1,-1-1,0 1,0-1,1 1,-1-1,0 1,1-1,-1 1,0-1,1 0,-1 1,1-1,-1 0,1 1,-1-1,1 0,-1 1,1-1,-1 0,1 0,-1 0,1 0,-1 1,1-1,-1 0,1 0,0 0,-1 0,1 0,-1 0,1 0,-1-1,1 1,-1 0,1 0,-1 0,1 0,-1-1,1 1,-1 0,1-1,-1 1,1 0,-1-1,1 1,-1 0,0-1,1 1,-1-1,0 1,1-1,-1 1,0-1,0 1,1-1,-1 1,0-1,-5 48,5-45,-7 21,2 1,0 1,2-1,1 1,1-1,1 1,0-1,3 1,0-1,1 1,1-1,1 0,2-1,0 0,5 9,-7-25,0 0,0-1,1 0,-1-1,1 1,0-1,1 0,-1-1,1 0,0 0,0-1,1 0,-1 0,0-1,1 0,0 0,-1-1,1-1,0 1,0-1,-1-1,1 1,0-1,0-1,-1 0,1 0,-1-1,0 0,0 0,0-1,0 0,0 0,-1-1,0 0,0 0,2-2,14-16,0 0,-1-2,-1 0,-2-1,0-1,-2-1,-1-1,-1 0,-2-1,-1-1,-1 0,-2 0,-1-1,-1 0,-2 0,0-14,-5-26,0 70,0 0,0 0,-1 0,1 0,-1 0,1 1,-1-1,0 0,0 0,0 0,0 1,0-1,0 0,0 1,0-1,-1 1,1-1,0 1,-1 0,0 0,1-1,-1 1,0 0,1 1,-1-1,0 0,0 0,0 1,0-1,0 1,0-1,0 1,0 0,0 0,-12 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9.620"/>
    </inkml:context>
    <inkml:brush xml:id="br0">
      <inkml:brushProperty name="width" value="0.1" units="cm"/>
      <inkml:brushProperty name="height" value="0.1" units="cm"/>
      <inkml:brushProperty name="ignorePressure" value="1"/>
    </inkml:brush>
  </inkml:definitions>
  <inkml:trace contextRef="#ctx0" brushRef="#br0">125 390,'-4'66,"-3"0,-3-1,-2 0,-8 14,-52 134,85-297,4 16,3 1,2 1,31-59,-43 95,2 1,2 1,0 0,2 1,0 1,2 0,1 1,2 1,0 1,1 1,1 1,1 0,1 2,0 1,2 2,1-1,-27 17,1-1,0 0,0 0,-1 1,1-1,0 1,0 0,0 0,-1-1,1 1,0 0,0 0,0 1,0-1,-1 0,1 1,0-1,0 1,-1-1,1 1,0 0,-1 0,1 0,0 0,-1 0,1 0,-1 0,0 0,1 1,-1-1,0 0,0 1,0-1,0 1,0-1,0 1,0 0,-1-1,1 1,-1 0,1 0,-1 0,1-1,-1 1,0 0,0 0,0 1,-3 92,-5-69,-6 66,19-76</inkml:trace>
  <inkml:trace contextRef="#ctx0" brushRef="#br0" timeOffset="338.864">1085 334,'-27'21,"1"1,2 2,0 0,2 2,1 1,1 0,1 1,1 1,-6 16,22-41,-1-1,1 1,0-1,1 1,-1 0,1 0,-1 0,1 0,0 0,1 0,-1 0,1 0,0 0,0 0,0 0,0 0,1 0,-1 0,1 0,0 0,0 0,1 0,-1 0,1 0,0-1,0 1,0-1,0 1,1-1,0 0,-1 0,1 0,0 0,0 0,1-1,-1 1,0-1,1 0,0 0,-1-1,3 2,1-1,0 0,0-1,0 0,0 0,1 0,-1-1,0 0,1-1,-1 1,0-2,0 1,0-1,0 0,0 0,0-1,0 1,-1-2,1 1,-1-1,0 0,0 0,0-1,-1 1,1-2,7-6,0-1,-1 0,-1-1,0 0,-1 0,-1-1,0-1,-1 1,3-10,-7 16,0 0,-1 0,-1 0,0-1,0 1,-1-1,0 0,0 1,-1-1,0 0,-1 1,0-1,-1 1,0-1,0 1,-1-1,0 1,-1 0,0 0,0 1,-1-1,0 1,-1 0,0 0,0 1,0 0,-1 0,0 0,-7-4,-50-26,45 32</inkml:trace>
  <inkml:trace contextRef="#ctx0" brushRef="#br0" timeOffset="839.867">1508 306,'-4'82,"-5"-1,-2 0,-15 47,20-98,-80 366,68-343,41-97,23-66,3 1,6 3,4 3,5 2,62-74,-109 153,0 1,2 0,1 2,0 0,2 1,0 1,0 1,2 1,0 1,1 2,1-1,-22 11,0 0,-1 0,1 0,0 0,1 1,-1-1,0 1,0 0,0 1,1-1,-1 1,1-1,-1 1,0 1,1-1,-1 0,0 1,1 0,-1 0,0 1,0-1,0 1,0 0,0 0,0 0,-1 0,1 1,0-1,-1 1,0 0,0 0,0 0,0 1,0-1,-1 1,1-1,-1 1,0 0,0 0,0 1,-1 8,-1-1,0 1,-1 0,0-1,-1 1,0-1,-1 1,-1-1,0 0,0 0,-1 0,-1-1,-4 7,-1 7,5-11,-1 0,-1 0,0-1,0 0,-2 0,1-1,-2 0,1 0,-2-1,1-1,-2 0,1-1,-1 0,-1-1,1 0,-1-1,-1-1,1 0,-1-1,0-1,-1 0,1-1,0 0,-1-2,0 1,-5-2,20 0,-1 1,1-1,0 0,0 0,-1 0,1 0,0 0,-1 0,1 0,0-1,0 1,-1 0,1-1,0 1,0-1,-1 1,1-1,0 0,0 1,0-1,0 0,0 0,0 0,0 0,0 0,1 0,-1 0,0 0,0 0,1 0,-1 0,1 0,-1-1,1 1,-1 0,1 0,0-1,0 1,-1 0,1 0,0-1,0 1,0 0,1-1,-1 1,0 0,0-1,1 1,-1 0,1 0,-1 0,13-20,2 1</inkml:trace>
  <inkml:trace contextRef="#ctx0" brushRef="#br0" timeOffset="1167.113">2410 390,'35'9,"0"-2,0-1,1-1,-1-3,1 0,0-3,28-3,-41 2,1-1,-1-1,0-1,0-1,-1-1,0 0,0-2,0-1,2-3,-16 9,0-1,0 0,-1 0,1-1,-1 0,-1 0,1-1,-1 0,0 0,-1 0,0-1,0 0,0 0,-1 0,-1 0,1-1,-1 0,-1 0,1 1,-2-1,1-1,-1 1,0 0,-1-6,0 9,-1-1,0 1,0-1,0 1,-1-1,1 1,-2 0,1 0,-1 0,1 0,-2 0,1 1,-1-1,0 1,0 0,0 0,-1 1,1-1,-1 1,0 0,-1 0,1 0,-1 1,1 0,-1 0,0 0,0 1,-6-2,-1 1,0 0,0 0,-1 1,1 1,-1 0,0 0,1 2,-1 0,1 0,-1 1,1 1,0 1,-8 2,-1 4,0 1,1 1,0 1,0 0,2 2,0 0,0 1,2 1,0 1,1 1,1 0,0 1,2 0,0 1,2 1,0 0,1 0,2 1,0 0,-2 13,7-21,1 0,1 0,0 1,1-1,1 0,0 0,1 0,1 0,0 0,1 0,0-1,1 1,1-1,1 0,0-1,0 0,1 0,1 0,0-1,1 0,0-1,1 0,0-1,1 0,0-1,0 0,13 6,13 7,0-1,2-2,0-2,2-2,-1-1,2-3,-1-1,1-2,1-2,7-1,0-1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57.258"/>
    </inkml:context>
    <inkml:brush xml:id="br0">
      <inkml:brushProperty name="width" value="0.1" units="cm"/>
      <inkml:brushProperty name="height" value="0.1" units="cm"/>
      <inkml:brushProperty name="ignorePressure" value="1"/>
    </inkml:brush>
  </inkml:definitions>
  <inkml:trace contextRef="#ctx0" brushRef="#br0">1690 1991,'107'-13,"70"-10,1 8,20 7,573 10,-392-29,774 27,-1057 0,246-12,5-7,-34-7,95 25,-183-26,4 15,-145 2,0 4,67 5,68-26,204 25,-182-25,234 27,-203-28,-163 28,127-11,-158 1,2 3,-1 4,45 5,-24-1,126-30,-114 29,-88 0</inkml:trace>
  <inkml:trace contextRef="#ctx0" brushRef="#br0" timeOffset="5069.389">1747 2020,'0'0,"0"1,0-1,0 1,0-1,0 1,0 0,0-1,0 1,0-1,0 1,0-1,0 1,1-1,-1 1,0-1,0 0,1 1,-1-1,0 1,1-1,-1 1,0-1,1 0,-1 1,1-1,-1 0,0 0,1 1,-1-1,1 0,-1 0,1 1,-1-1,1 0,-1 0,1 0,-1 0,1 0,-1 0,1 0,-1 0,1 0,0 0,-1 0,1 0,-1 0,1 0,-1-1,1 1,-1 0,0 0,1-1,-1 1,1 0,-1-1,1 1,-1 0,0-1,1 1,-1 0,0-1,1 1,-1-1,6 63,-7-55,1 0,0 1,0-1,1 0,0 0,0 0,1 0,0 0,0 0,1 0,-1-1,2 1,-1-1,1 1,-1-5,0 0,0 0,1-1,-1 1,0 0,1-1,-1 0,1 0,0 0,-1 0,1-1,0 0,-1 1,1-1,0-1,0 1,-1 0,1-1,0 0,-1 0,1 0,-1 0,1 0,1-2,23-3,283-30,-114 37,-55-29,310 28,-1 0,-225-29,508 30,-554-18,-141 10,0 2,1 2,-1 1,1 3,8 1,34 0,60-13,112-7,-57-9,-44 44,-119-11,1-1,0-2,0-2,0-1,2-2,22 1,112-27,25-1,30 1,395 28,-451-28,225 27,-198-27,0 28,-55-27,-119 24,0 2,1 1,-1 1,0 0,0 2,-1 1,3 1,-8 0,0-1,1 0,-1-1,1-1,-1-1,1 0,0-2,0 0,-1 0,1-2,14-4,7-1,0 2,0 1,1 2,-1 1,1 3,12 2,39-1,191-31,-225 30,101-12,-8-8,-147 18,-1 1,1 0,-1 0,1-1,0 0,-1 1,0-1,1 0,-1 0,1 0,-1-1,0 1,0 0,0-1,0 0,0 1,0-1,0 0,0 0,-1 0,1 0,-1 0,1-1,-1 1,0 0,0-1,0 1,0 0,0-1,-1 0,1 1,-1-1,0 1,0-3,-14-96,7 67,-6-18,5 33</inkml:trace>
  <inkml:trace contextRef="#ctx0" brushRef="#br0" timeOffset="5656.818">4428 552,'0'59,"1"102,-7 0,-16 77,-34 154,54-380</inkml:trace>
  <inkml:trace contextRef="#ctx0" brushRef="#br0" timeOffset="6051.844">4343 467,'37'-20,"1"2,0 2,2 2,-1 1,2 2,-1 2,2 1,-1 3,1 1,-1 2,1 2,0 1,27 6,-62-7,0 1,-1 0,1 0,0 1,-1 0,1 0,-1 0,0 1,1 0,-1 0,-1 1,1-1,0 1,-1 1,0-1,0 1,0 0,0 0,-1 0,0 0,0 1,-1 0,1 0,-1 0,0 0,-1 1,0-1,0 1,0-1,-1 1,1 0,-2-1,1 1,-1 0,0 5,-4 0,0-1,-1 0,0 0,-1 0,0-1,-1 1,0-1,0-1,-1 0,-1 0,1 0,-1-1,-1 0,1-1,-1 0,-4 1,-224 131,55-39,179-97,0-1,0 1,0 1,1-1,-1 0,1 1,-1 0,1 0,0 0,1 0,-1 0,1 1,0-1,0 1,0-1,0 1,1 0,0 0,0-1,0 1,1 0,0 0,0 0,0 0,0 0,1 0,-1 0,1 0,1 0,-1-1,1 1,0 0,0-1,0 1,0-1,1 0,0 0,0 0,0 0,0 0,1-1,0 1,8 9,2-1,-1-1,2 0,-1-1,1 0,1-1,0-1,0 0,1-1,0-1,0-1,0 0,1-2,-1 0,1 0,0-2,15 0,-9-1</inkml:trace>
  <inkml:trace contextRef="#ctx0" brushRef="#br0" timeOffset="6317.855">5500 863,'-25'28,"0"2,2 1,1 1,2 1,1 1,1 1,-7 23,23-54,0 0,-1 1,2 0,-1-1,0 1,1 0,0 0,0 0,1 0,-1 0,1 0,0 0,0 0,1 0,0 0,-1 0,2 0,-1 0,1 0,-1-1,1 1,0 0,1-1,-1 0,1 1,0-1,0 0,0-1,1 1,-1 0,1-1,0 0,0 0,0 0,0 0,1-1,-1 1,5 0,-2-1,-1 0,0-1,1 0,-1 0,1 0,0-1,-1 0,1-1,-1 1,1-1,-1-1,1 1,-1-1,0 0,0 0,1-1,-2 0,1 0,0 0,-1-1,1 0,-1 0,0 0,0-1,-1 0,1 1,-1-2,0 1,-1 0,1-1,-1 0,0 0,8-22,-1 0,-1-1,-2 0,-1-1,-1 1,-2-1,-1 0,-1 0,-2 0,-1-11,2 40,-1-27</inkml:trace>
  <inkml:trace contextRef="#ctx0" brushRef="#br0" timeOffset="6733.628">5980 947,'-7'59,"-2"0,-3-1,-3 0,-2-1,-3-1,-3 2,21-53,1-3,1 1,-1 0,0 0,0 0,0-1,0 1,-1 0,1-1,-1 1,0-1,1 0,-1 1,0-1,-1 0,1 0,0 0,0-1,-1 1,1 0,-1-1,0 0,1 1,-1-1,-1 0,3-3,0 1,0-1,0 1,-1-1,1 1,0-1,1 0,-1 0,0 1,1-1,-1 0,1 0,-1 0,1 0,0 0,0 0,0 0,0 0,0 0,0 0,0 1,1-1,-1 0,1 0,-1 0,1-1,0-3,8-31,1 0,1 1,3 0,0 1,3 1,0 0,2 1,2 1,1 1,1 1,26-25,-22 28,1 1,1 1,0 1,2 2,1 1,1 2,1 1,0 1,1 3,1 0,25-5,-52 15,-1 1,1 0,0 1,-1 0,1 0,0 1,1 0,-1 0,0 1,0 0,0 1,0 0,0 1,0 0,0 0,-1 0,1 1,-1 1,1-1,0 2,-7 1,0-1,0 1,-1 0,1-1,-1 1,-1 0,1 0,-1 0,0 0,0-1,-1 1,0 0,0 0,0 0,-1-1,0 1,0-1,0 1,0-1,-1 0,0 0,0 0,-3 3,-9 16,0-1,-2-1,-1-1,0 0,-1-1,-2-1,0-1,-1-1,0-1,-1 0,-1-2,-1-1,0-1,-23 8,-62 3,82-22</inkml:trace>
  <inkml:trace contextRef="#ctx0" brushRef="#br0" timeOffset="7316.23">7363 665,'-319'78,"271"-58,47-19,0-1,0 0,0 1,1-1,-1 1,0-1,1 1,-1 0,0-1,1 1,-1 0,0-1,1 1,-1 0,1 0,0-1,-1 1,1 0,0 0,-1 0,1 0,0-1,0 1,0 0,-1 0,1 0,0 0,0 0,0 0,1 0,-1-1,0 1,0 0,0 0,1 0,-1 0,0 0,1-1,-1 1,1 0,-1 0,1-1,-1 1,1 0,0-1,-1 1,1-1,0 1,-1 0,2-1,4 5,1-1,0 0,0 0,1-1,-1 0,1-1,-1 1,1-1,0-1,0 1,6-1,49 14,-61-15,-1 1,1-1,-1 1,1-1,-1 1,0 0,1 0,-1 0,0 0,0 0,1 0,-1 0,0 0,0 0,0 1,0-1,0 0,-1 1,1-1,0 1,-1-1,1 1,-1-1,1 1,-1-1,0 1,0-1,1 1,-1 0,0-1,0 1,-1-1,1 1,0-1,0 1,-1 0,1-1,-1 1,0-1,1 0,-1 1,0-1,0 1,0-1,-48 61,44-57,-139 122,141-125,1-1,-1 1,0 0,1 0,0 0,-1 0,1 0,0 0,0 1,0-1,0 1,1 0,-1-1,1 1,0 0,-1 0,1 0,0 0,1 0,-1 0,1 0,-1 0,1 0,0 0,0 0,0 1,0-1,1 0,-1 0,1 0,0 0,0 0,0 0,0 0,1 0,-1-1,1 1,-1 0,1-1,0 1,0-1,0 0,1 0,-1 1,0-1,3 1,11 1,-1-1,1 0,0-1,0-1,0 0,0-1,0-1,7-2,20 1,-10 1,0-2,0 0,0-3,-1 0,0-3,8-3,-16 4</inkml:trace>
  <inkml:trace contextRef="#ctx0" brushRef="#br0" timeOffset="9586.721">10101 1568,'-107'22,"76"-19,-58 18,115-11,13-9,0-1,0-2,0-2,35-8,198-11,-179 12,0 4,0 4,42 6,-2-1,149-3,-283 0,0 1,0-1,1 1,-1-1,1 0,-1 1,1-1,-1 0,1 0,-1 1,1-1,-1 0,1 0,0 0,0 1,-1-1,1 0,0 0,0 0,0 0,0 0,0 0,0 1,0-1,0 0,0 0,1 0,-1 0,0 0,0 1,1-1,-1 0,1 0,-1 0,0 1,1-1,0 0,-1 1,1-1,-1 0,1 1,0-1,-1 1,1-1,0 1,0-1,-1 1,1 0,0-1,0 1,0 0,0 0,-1-1,1 1,0 0,0 0,0 0,0 0,0 0,0 0,0 0,-46-31,2-1,1-3,-35-38,74 69,2 2,0 0,1 0,-1 1,0-1,0 0,0 1,0-1,-1 1,1-1,0 1,-1-1,1 1,-1 0,1 0,-1 0,1 0,-1 0,0 0,1 0,-1 1,0-1,0 1,0-1,0 1,1-1,-1 1,0 0,0 0,0 0,0 0,0 1,0-1,0 0,0 1,0-1,-28 149,15 98,-40 14,54-260,1-1,-1 1,0-1,1 0,-1 1,1-1,-1 1,0-1,1 1,-1-1,1 1,0-1,-1 1,1-1,-1 1,1 0,0-1,-1 1,1-1,0 1,0 0,0-1,-1 1,1 0,0-1,0 1,0 0,0 0,0-1,0 1,0 0,0-1,1 1,-1 0,0-1,0 1,1 0,-1-1,0 1,1 0,-1-1,0 1,1-1,-1 1,1-1,-1 1,1-1,-1 1,1-1,-1 0,1 1,0-1,-1 1,1-1,-1 0,1 0,0 0,-1 1,1-1,0 0,0 0,-1 0,1 0,80-93,264-271,-331 349,-4 1</inkml:trace>
  <inkml:trace contextRef="#ctx0" brushRef="#br0" timeOffset="12308.233">1549 2075,'-1328'0,"1316"1,0 1,0 0,0 0,0 1,0 1,1 0,0 1,0 0,0 0,0 1,1 1,-2 1,-18 9,10-18,31-28,-7 21,86-177,-82 159,9-20,-3-2,-2 0,6-45,-30 211,10-82,1-1,3 1,0-1,3 0,0 0,3 0,0-1,3 0,1 0,14 27,-12-20,7 10,-15-40,0 1,-1 0,0 0,-1 0,0 1,-1-1,0 1,-1 0,-1 0,0-1,-1 1,0 0,-1 0,-1 4,1-14,0 0,0 0,0 0,-1 0,0 0,1 0,-1 0,0 0,-1-1,1 1,0-1,-1 0,1 1,-1-1,0 0,0-1,1 1,-1 0,0-1,-1 0,1 1,0-1,0 0,-1-1,1 1,0-1,-1 1,1-1,0 0,-1 0,0-1,-4 1,1-1,-1 0,1-1,0 0,0 0,0 0,0-1,0 0,0-1,1 1,-1-1,1 0,0-1,0 0,-11-13,1-1,1-1,0-1,2 0,0 0,1-2,2 1,-1-5,-7-24,12 28</inkml:trace>
  <inkml:trace contextRef="#ctx0" brushRef="#br0" timeOffset="13096.131">12133 947,'0'43,"0"43,0 17,0 0,-5-8,-2-15,1-11,1-13,2-7,-4-6,-1-6,2-5,1-2,2-2,-4-6,0-11,0-8</inkml:trace>
  <inkml:trace contextRef="#ctx0" brushRef="#br0" timeOffset="13321.633">12048 777,'48'0,"44"0,17-5,-1-1,-9 0,-12 1,-11 2,-14 1,-12 1,-10 0,-8 1,-8 5,-9 2</inkml:trace>
  <inkml:trace contextRef="#ctx0" brushRef="#br0" timeOffset="13506.186">12133 1370,'38'0,"28"-4,6-3,-3 1,-9 1,-10 2,-9 1,-11 1</inkml:trace>
  <inkml:trace contextRef="#ctx0" brushRef="#br0" timeOffset="14454.075">12387 1963,'-23'85,"24"-85,-1 0,0 0,0 0,1 0,-1 0,0 0,0 0,1 0,-1 0,0 0,1 0,-1 0,0 0,0 0,1 0,-1 0,0 0,1 0,-1 0,0 0,0 0,1 0,-1 0,0 1,0-1,1 0,-1 0,0 0,0 1,0-1,1 0,-1 0,0 0,0 1,0-1,0 0,0 0,1 1,-1-1,0 0,0 1,0-1,0 0,0 0,16-26,70-143,-66 138,69-79,-89 110,0-1,1 1,-1 0,1-1,-1 1,1-1,-1 1,1 0,-1-1,1 1,0 0,-1-1,1 1,-1 0,1 0,0 0,-1 0,1 0,-1 0,1 0,0 0,-1 0,1 0,0 0,-1 0,1 0,-1 0,1 0,0 1,-1-1,1 0,-1 0,1 1,-1-1,1 0,-1 1,1-1,-1 1,1-1,-1 1,1-1,-1 1,0-1,1 1,-1-1,0 1,1-1,-1 1,0-1,0 1,0 0,1-1,-1 1,0 0,0-1,0 1,0-1,0 1,0 0,0-1,0 1,-1 0,1-1,0 1,0-1,0 1,-1 0,1-1,0 1,-1 0,-8 48,-5-8,10-33,1 0,0 0,0 1,1-1,0 1,0 0,1 0,0-1,1 1,0 0,0 1,0-9,1 1,-1-1,0 0,0 0,1 0,-1 0,1 0,-1 0,1 0,-1 0,1 0,0 0,-1 0,1 0,0 0,0-1,0 1,-1 0,1 0,0-1,0 1,0-1,0 1,0-1,0 1,1-1,-1 0,0 1,0-1,0 0,0 0,0 0,0 0,1 0,-1 0,0 0,0 0,0 0,0-1,0 1,0 0,0-1,0 1,1-1,-1 1,0-1,-1 1,1-1,1 0,53-38,-51 35,195-164,-199 167,1 0,0 0,-1 0,1 0,0 0,0 1,0-1,0 0,-1 0,1 1,0-1,0 0,0 1,1-1,-1 1,0 0,0-1,0 1,0 0,0-1,0 1,1 0,-1 0,0 0,0 0,0 0,0 0,1 0,-1 1,0-1,0 0,0 1,0-1,0 1,0-1,0 1,0-1,0 1,0 0,0 0,0-1,0 1,0 0,-1 0,1 0,0 0,-1 0,1 0,0 0,-1 0,1 0,-1 0,1 1,-23 103,18-96,1 0,0 0,0 0,1 0,0 1,1-1,-1 0,2 1,0 0,0-1,0 1,2-1,-1 1,1-1,0 0,1 0,0 1,8 9</inkml:trace>
  <inkml:trace contextRef="#ctx0" brushRef="#br0" timeOffset="15845.941">13148 1821,'166'-10,"38"-8,-147 7,-56 10,1 1,-1-1,0 1,0-1,0 0,0 1,0-1,-1 0,1 0,0 0,0 1,0-1,-1 0,1 0,0 0,-1 0,1 0,-1 0,1 0,-1-1,0 1,1 0,-1 0,0 0,0 0,0 0,0-1,0 1,0 0,0 0,0 0,0 0,-1-1,1 1,0 0,-1 0,1 0,-1 0,1 0,-1 0,1 0,-1 0,0 0,0 0,1 0,-1 0,0 1,-1-2,-78-60,77 61,1-1,-1 1,1 0,-1 0,1 0,-1 0,0 0,1 0,-1 1,0-1,1 1,-1 0,0 0,0 0,0 0,1 0,-1 1,0-1,1 1,-1 0,0 0,1 0,-1 0,1 0,-1 0,1 1,0-1,-1 1,1 0,0 0,0 0,0 0,0 0,-1 2,-14 83,14-43,-16 101,6-83,14-62,0 0,1 0,-1 0,0 0,0 0,0 0,0 0,0 0,0 0,0-1,0 1,0 0,0-1,0 1,0-1,0 1,0-1,0 0,0 1,0-1,0 0,-1 0,1 1,0-1,-1 0,1 0,0 0,-1 0,1 0,-1 0,0 0,1 0,-1 0,0 0,1 0,-1 0,0 0,2-2,177-204,-156 183</inkml:trace>
  <inkml:trace contextRef="#ctx0" brushRef="#br0" timeOffset="16458.559">13968 1681,'-86'328,"90"-420,2 69,1 1,0 0,2 1,0 0,2 1,0-1,1 2,1 0,1 0,0 2,1-1,2 2,-1 0,2 1,0 1,0 0,2 2,-1 0,2 1,-1 1,2 1,-1 1,1 1,20-4,45 13,-85-2,0 1,0-1,1 1,-1 0,0 0,0 0,0 0,0 0,0 1,0-1,-1 0,1 1,0 0,-1-1,1 1,-1 0,1 0,-1 0,0 0,0 0,0 0,0 0,0 0,0 0,-1 0,1 1,-1-1,1 0,-1 0,0 1,0-1,0 0,0 1,0-1,-1 0,1 1,-4 6,-1 0,1 0,-2 0,1-1,-1 0,-1 0,1 0,-1-1,0 0,-1 0,0-1,0 0,0 0,-1-1,-3 2,-206 112,216-119,0 0,0 0,1 1,-1-1,0 1,0-1,0 1,0 0,0-1,1 1,-1 0,0 0,1 0,-1 1,0-1,1 0,0 1,-1-1,1 1,0-1,0 1,0-1,0 1,0 0,0 0,0-1,0 1,1 0,-1 0,1 0,-1 0,1 0,0 0,0 0,0 0,0 0,0 0,0 0,1 0,-1 0,1-1,-1 1,1 0,0 0,-1 0,1 0,0-1,0 1,0 0,1-1,152 72,-141-66,-1 0,0 1,-1 0,0 1,0 0,-1 1,0 0,-1 1,1 0,-3-2,9 8</inkml:trace>
  <inkml:trace contextRef="#ctx0" brushRef="#br0" timeOffset="18187.18">11681 269,'681'-27,"-422"25,-258 3,-1-1,1 1,-1-1,1 0,0 1,0-1,-1 0,1 1,0-1,0 0,-1 0,1 1,0-1,0 0,0 0,-1 0,1 0,0 0,0 0,0-1,-1 1,1 0,0 0,0-1,-1 1,1 0,0-1,0 1,-1 0,1-1,-1 1,1-1,0 1,-1-1,1 0,-1 1,1-1,-1 1,1-1,-1 0,0 1,1-1,-1 0,0 0,1 1,-1-1,0 0,0 0,0 0,0 1,0-1,0 0,0 0,0 0,0 1,0-1,0 0,0 0,-1 0,1 1,0-1,-1 0,1 1,0-1,-1 0,1 1,-1-2,-168-120,74 45,73 63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22.971"/>
    </inkml:context>
    <inkml:brush xml:id="br0">
      <inkml:brushProperty name="width" value="0.1" units="cm"/>
      <inkml:brushProperty name="height" value="0.1" units="cm"/>
      <inkml:brushProperty name="ignorePressure" value="1"/>
    </inkml:brush>
  </inkml:definitions>
  <inkml:trace contextRef="#ctx0" brushRef="#br0">0 245,'159'-18,"0"7,0 7,21 7,2-1,-204-25,2 8,1-1,0 0,2-2,0 0,1-1,1 0,0-2,0-2,3 7,0 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17.699"/>
    </inkml:context>
    <inkml:brush xml:id="br0">
      <inkml:brushProperty name="width" value="0.1" units="cm"/>
      <inkml:brushProperty name="height" value="0.1" units="cm"/>
      <inkml:brushProperty name="ignorePressure" value="1"/>
    </inkml:brush>
  </inkml:definitions>
  <inkml:trace contextRef="#ctx0" brushRef="#br0">85 2,'28'401,"-28"43,-29-211,12-162,7-89,9 0</inkml:trace>
  <inkml:trace contextRef="#ctx0" brushRef="#br0" timeOffset="316.337">0 29,'68'0,"30"0,5-4,-11-3,-11 1,-15 1,-14 2,-10 1,-9 1,-4 0,-2 1,-2 5,-9 6,-13 7,-11 4,-4-1</inkml:trace>
  <inkml:trace contextRef="#ctx0" brushRef="#br0" timeOffset="562.385">85 594,'43'-5,"39"-1,9 0,-5 1,-8 1,-12-3,-13 0,-11 0,-7 2,-5 6,-8 4</inkml:trace>
  <inkml:trace contextRef="#ctx0" brushRef="#br0" timeOffset="2651.429">367 1074,'11'55,"-4"2,-1-1,-3 45,-3-93,0 0,0 0,-1 0,0 0,0 0,-1 0,0 0,-1-1,1 1,-2-1,1 1,-1-1,0 0,0-1,-1 1,0-1,-2 2,7-7,-1-1,1 1,-1-1,0 1,1-1,-1 0,0 1,0-1,1 0,-1 0,0 1,0-1,1 0,-1 0,0 0,0 0,0 0,1 0,-1 0,0 0,0 0,1-1,-1 1,0 0,0 0,1-1,-1 1,0-1,1 1,-1 0,0-1,1 1,-1-1,1 1,-1-1,0 0,1 1,0-1,-1 0,1 1,-1-1,1 0,0 1,-1-1,1 0,0 0,0 1,0-1,0 0,-1 0,1 0,0 0,-6-44,5 45,4-24,0 1,1-1,1 1,1 0,1 0,1 1,2 0,0 0,1 1,1 1,0 0,2 0,11-12,-24 31,10-16,1 0,0 0,2 1,-1 1,2 0,0 1,1 1,0 0,16-8,-30 19,66-23,-66 24,-1 1,1 0,-1 0,1 1,0-1,-1 0,1 0,-1 1,1-1,-1 1,1-1,-1 1,1 0,-1-1,1 1,-1 0,0 0,1 0,-1 0,0 0,0 1,0-1,0 0,0 0,0 1,0-1,-1 1,1-1,0 0,-1 1,1-1,-1 1,1 0,-1-1,0 1,0-1,0 1,1 0,-2-1,1 1,0-1,0 2,-3 13,1-1,-2 1,0-1,-1 0,-1 0,0 0,-1-1,-1 0,0 0,0-1,-2 0,0-1,0 0,-1 0,0-1,-1 0,-13 8,-74 38,220-92,-118 33,0 0,0 0,0 1,1-1,-1 1,1 0,-1 0,1 0,-1 1,1-1,0 1,-1 0,1 0,0 0,-1 0,1 1,0-1,-1 1,1 0,-1 0,1 1,-1-1,0 1,0-1,1 1,-1 0,0 0,-1 1,1-1,0 0,-1 1,1 0,-1 0,0-1,1 1,-2 1,1-1,0 0,-1 0,1 2,-2 6,-1 1,-1-1,0 0,0 1,-1-1,0 0,-1 0,-1-1,1 1,-2-1,1 0,-2 0,1-1,-1 0,0 0,-1-1,-7 7,10-9,-1-1,0 1,0-1,0-1,0 1,-1-1,1 0,-1-1,0 1,0-1,-1-1,1 1,-1-1,1-1,-1 1,0-1,1-1,-1 1,0-1,0-1,1 1,-1-1,0-1,1 1,-1-1,1-1,0 1,-1-1,1 0,1-1,-1 0,0 0,-4-4,7 4,-1 0,1 0,0 0,0 0,1-1,-1 0,1 0,0 0,0 0,0 0,1-1,0 1,0-1,0 0,1 1,0-1,0 0,0 0,1 0,0 0,0 0,1 0,-1 0,1 1,0-1,1 0,9-6</inkml:trace>
  <inkml:trace contextRef="#ctx0" brushRef="#br0" timeOffset="3598.186">819 1187,'391'-30,"-428"-3,-67-38,103 71,1-1,-1 1,1-1,-1 1,1-1,-1 1,1-1,-1 1,1 0,-1-1,0 1,1 0,-1-1,0 1,1 0,-1 0,0 0,0 0,1 0,-1-1,0 1,1 0,-1 1,0-1,1 0,-1 0,0 0,0 0,1 0,-1 1,0-1,1 0,-1 1,1-1,-1 0,0 1,1-1,-1 1,1-1,-1 1,1-1,-1 1,1-1,0 1,-1 0,1-1,0 1,-1 0,1-1,0 1,0 0,0-1,-1 1,1 0,0-1,0 1,0 0,0 0,0-1,0 1,0 0,1-1,-1 1,0 0,2 53,-2-53,31 205,-31-76,22-169,101-167,-106 182,-1 6</inkml:trace>
  <inkml:trace contextRef="#ctx0" brushRef="#br0" timeOffset="4253.761">1525 1046,'-2'57,"-3"0,-2 0,-3 0,-2-1,-3 3,15-58,1 0,-1 0,0 1,0-1,0 0,0 0,0 0,0 1,0-1,0 0,-1 0,1 0,0 0,-1 0,1 0,-1 1,1-1,-1 0,1 0,-1 0,0-1,1 1,-1 0,0 0,0 0,0 0,0-1,0 1,0 0,0-1,0 1,0-1,0 1,0-1,0 1,0-1,0 0,-1 0,1 0,0 1,0-1,0 0,0 0,-1 0,1-1,0 1,0 0,0 0,0-1,0 1,0-1,-1 1,1-1,0 1,0-1,0 1,0-1,1 0,-1 0,0 0,0 1,0-2,-2-8,0-1,1 0,0 1,1-1,0 0,1 0,0 0,1 0,0 0,0 0,1 1,1-1,0 1,0-1,3-3,-5 10,5-21,1 1,1 0,2 0,0 1,1 0,1 1,1 1,2 0,0 0,1 1,0 1,2 1,0 1,1 0,5-2,-22 17,1-1,-1 1,0 0,1 0,0 1,-1-1,1 0,0 1,0 0,0 0,0 0,0 0,0 0,0 0,0 1,0-1,0 1,0 0,0 0,0 0,1 0,-1 1,0-1,0 1,0 0,0 0,0 0,0 0,0 1,-1-1,1 1,0 0,-1-1,1 1,-1 0,0 1,1-1,-1 0,0 1,0-1,-1 1,1-1,0 1,-1 0,0 0,1 0,-1 0,0 0,0 1,-2 10,-1-1,0 0,0 0,-2 0,1 0,-2 0,0-1,0 0,-1 0,-1 0,-2 3,-1 3,1-3,-1-1,0 0,-1 0,-1-1,0-1,-1 0,0 0,-1-2,0 1,-5 1,2 0,16-12,0 0,0 0,0 0,1 1,-1-1,0 0,0 1,0-1,0 1,0-1,0 1,1-1,-1 1,0 0,0-1,1 1,-1 0,0-1,1 1,-1 0,1 0,-1 0,1-1,0 1,-1 0,1 0,0 0,-1 0,1 0,0 0,0 0,0 0,0 0,0 0,0 0,0 0,0 0,0 0,0 0,1 0,-1 0,0-1,1 1,-1 0,1 0,-1 0,1 0,-1 0,1-1,0 1,-1 0,1-1,0 1,-1 0,1-1,0 1,0-1,0 1,0 0,65 17,-49-15,0 1,0 1,-1 1,1 0,-1 1,0 0,-1 2,0 0,-1 0,1 2,3 3,-8-5,-3-5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51.845"/>
    </inkml:context>
    <inkml:brush xml:id="br0">
      <inkml:brushProperty name="width" value="0.1" units="cm"/>
      <inkml:brushProperty name="height" value="0.1" units="cm"/>
      <inkml:brushProperty name="ignorePressure" value="1"/>
    </inkml:brush>
  </inkml:definitions>
  <inkml:trace contextRef="#ctx0" brushRef="#br0">1630 6,'-19'-3,"0"2,-1 0,0 1,1 1,0 1,-20 4,-2 0,-300 48,-37 25,202-42,37-13,139-23,-1-1,1 1,0 0,0 0,0 0,0 0,0 0,0 0,0 0,0 0,1 0,-1 0,0-1,0 1,1 0,-1 0,1 0,-1 0,0-1,1 1,0 0,-1 0,1-1,-1 1,1 0,0-1,0 1,-1-1,1 1,0-1,0 1,0-1,-1 0,1 1,0-1,0 0,0 0,0 1,0-1,0 0,0 0,0 0,0 0,-1 0,1 0,0-1,0 1,0 0,0 0,0-1,0 1,0 0,-1-1,1 1,4 1,208 35,-113-22,216 46,-311-60,0 0,0 1,0 0,0 0,0 1,0-1,0 1,-1 0,1 0,-1 1,1-1,-1 1,0 0,0 0,0 0,0 1,-1 0,0-1,1 1,-1 0,-1 1,1-1,0 0,-1 1,0-1,0 1,-1 0,1 0,-1 0,0 0,0 0,0 0,-1 3,-6 4,0 0,-1-1,-1 0,0 0,0 0,-1-2,-1 1,1-1,-1 0,-1-1,0 0,0 0,0-2,-1 1,0-1,0-1,-5 1,-9 8,-635 294,612-285,2 1,0 4,2 1,0 2,-7 9,50-39,0 1,0-1,1 0,-1 1,0-1,1 1,-1-1,1 1,0 0,-1-1,1 1,0 0,0 0,0 0,0 0,0 0,1 0,-1 0,1 0,-1 1,1-1,0 0,0 0,0 0,0 0,0 1,0-1,1 0,-1 0,1 0,-1 0,1 0,0 0,0 0,0 0,0 0,0 0,0 0,1 0,-1-1,0 1,1 0,0-1,-1 0,1 1,0-1,0 0,0 0,-1 0,1 0,0 0,1 0,-1 0,0-1,0 1,0-1,0 0,22 6,1-1,-1-2,1 0,0-2,0 0,-1-2,22-3,-30 3,356-53,-93 20,-159 53,-101-14</inkml:trace>
  <inkml:trace contextRef="#ctx0" brushRef="#br0" timeOffset="514.939">1913 203,'0'10,"1"55,-3-1,-3 1,-7 21,-107 384,88-334,46-154,18-78,-20 65</inkml:trace>
  <inkml:trace contextRef="#ctx0" brushRef="#br0" timeOffset="801.012">1941 119,'19'-5,"21"-1,8 0,6-4,-1 0,-1 2,-4 1,-5 3,-6-2,-3-2,-4 2,-2 2,0 1,-1 1,-4 6,-12 2,-7 0</inkml:trace>
  <inkml:trace contextRef="#ctx0" brushRef="#br0" timeOffset="1044.34">1800 599,'43'4,"39"-7,9-4,0 0,-12-4,-13 0,-10 1,-13 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55.408"/>
    </inkml:context>
    <inkml:brush xml:id="br0">
      <inkml:brushProperty name="width" value="0.1" units="cm"/>
      <inkml:brushProperty name="height" value="0.1" units="cm"/>
      <inkml:brushProperty name="ignorePressure" value="1"/>
    </inkml:brush>
  </inkml:definitions>
  <inkml:trace contextRef="#ctx0" brushRef="#br0">0 234,'255'-41,"-30"27,-81 11,-16-21,-128 23,0 1,1-1,-1 0,0 1,0-1,0 0,0 0,0 1,0-1,0 0,0 0,0 1,-1-1,1 0,0 0,0 1,-1-1,1 0,0 1,-1-1,1 0,-1 1,1-1,-1 1,1-1,-1 1,1-1,-1 1,1-1,-1 1,0-1,1 1,-1 0,0 0,1-1,-1 1,0 0,0 0,1-1,-1 1,0 0,0 0,1 0,-1 0,0 0,0 0,1 1,-1-1,0 0,-36-14,1-2,0-1,2-2,0-1,-9-10,27 17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0.263"/>
    </inkml:context>
    <inkml:brush xml:id="br0">
      <inkml:brushProperty name="width" value="0.1" units="cm"/>
      <inkml:brushProperty name="height" value="0.1" units="cm"/>
      <inkml:brushProperty name="ignorePressure" value="1"/>
    </inkml:brush>
  </inkml:definitions>
  <inkml:trace contextRef="#ctx0" brushRef="#br0">1 40,'252'-27,"90"26,-292-4,-31-1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0.512"/>
    </inkml:context>
    <inkml:brush xml:id="br0">
      <inkml:brushProperty name="width" value="0.1" units="cm"/>
      <inkml:brushProperty name="height" value="0.1" units="cm"/>
      <inkml:brushProperty name="ignorePressure" value="1"/>
    </inkml:brush>
  </inkml:definitions>
  <inkml:trace contextRef="#ctx0" brushRef="#br0">1 114,'48'-4,"44"-8,17 0,-6-4,-11 1,-15 4,-13-2,-11 1,-11 3,-7 3,-9 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7.363"/>
    </inkml:context>
    <inkml:brush xml:id="br0">
      <inkml:brushProperty name="width" value="0.1" units="cm"/>
      <inkml:brushProperty name="height" value="0.1" units="cm"/>
      <inkml:brushProperty name="ignorePressure" value="1"/>
    </inkml:brush>
  </inkml:definitions>
  <inkml:trace contextRef="#ctx0" brushRef="#br0">189 96,'-79'281,"-30"83,163-482,6 3,13-12,-28 54,4 1,3 2,30-28,-73 88,62-48,-68 58,0 1,-1 0,1 0,0-1,-1 1,1 1,-1-1,0 0,1 1,-1-1,0 1,0 0,0-1,0 1,0 0,0 0,0 1,-1-1,1 0,-1 1,0-1,0 0,1 1,-1 0,-1-1,1 1,0-1,-1 1,1 0,-1 0,0-1,0 1,0 0,0 0,6 42,-2 0,-2 0,-2 0,-3 21,0 28,9 12,-5-105,1 0,0 0,0 0,0 0,1 0,-1-1,0 1,0 0,0-1,1 0,-1 1,0-1,0 0,1 0,-1-1,0 1,0 0,1-1,-1 1,0-1,0 0,0 1,0-1,0 0,0 0,0-1,0 1,0 0,0-1,-1 1,1-1,-1 1,1-1,-1 0,1 0,-1 0,0 0,0 0,138-164,-120 137,0 2,2 1,1 0,2 1,0 2,1 0,1 2,27-16,-51 35,-1 0,1 1,-1 0,1-1,0 1,0 0,0 0,-1 0,1 0,0 0,0 1,1-1,-1 1,0-1,0 1,0 0,0-1,0 1,0 0,1 1,-1-1,0 0,0 0,0 1,0 0,0-1,0 1,0 0,0 0,0 0,0 0,0 0,-1 0,1 1,0-1,-1 1,1-1,-1 1,0-1,1 1,-1 0,0 0,0 0,0 0,0 0,0 0,-1 0,1 0,0 0,-1 0,0 1,3 20,-2 1,-1-1,-1 1,-1-1,0 0,-2 1,-5 12,-8 137,21-150,3-5</inkml:trace>
  <inkml:trace contextRef="#ctx0" brushRef="#br0" timeOffset="548.78">1797 152,'-16'-3,"-1"1,0 0,0 1,0 1,0 1,0 0,0 2,0-1,1 2,-1 0,1 1,0 1,0 0,1 2,0-1,0 2,1 0,0 0,-12 12,18-10,0 1,0 1,1-1,1 1,0 1,1-1,0 1,1 0,1 0,0 0,1 0,0 1,1-1,1 1,0-1,1 1,1 3,-2-15,0 0,-1 0,1 1,1-1,-1 0,0 0,1 0,-1 0,1-1,0 1,0 0,0 0,1 0,-1-1,1 1,-1 0,1-1,0 1,0-1,0 0,0 0,0 0,1 0,-1 0,0 0,1-1,0 1,-1-1,1 1,0-1,0 0,0 0,0 0,0-1,0 1,0-1,0 0,0 1,0-1,0-1,0 1,0 0,0-1,0 0,15-6,-1-2,0 0,0-2,-1 1,0-2,-1 0,0-1,-1 0,0-2,-2 1,1-1,3-8,162-218,-178 241,0 1,0-1,0 0,0 1,1-1,-1 1,0-1,0 0,0 1,1-1,-1 0,0 1,1-1,-1 0,0 1,1-1,-1 0,0 0,1 1,-1-1,1 0,-1 0,1 0,-1 0,0 0,1 1,-1-1,1 0,-1 0,1 0,-1 0,0 0,1 0,-1 0,1 0,-1-1,1 1,-1 0,1 0,-1 0,0 0,1-1,-1 1,0 0,1 0,-1-1,1 1,-1 0,0-1,0 1,1 0,-1-1,0 1,0 0,1-1,-1 1,0 0,0-1,0 1,1-1,-1 1,0-1,0 1,1 43,-1-34,-2 59,-1-46,2 0,1 0,0 0,2 0,0 0,2 0,0 0,2-1,0 1,2 0,-5-12,1-1,0 0,0 0,1-1,0 1,1-1,0 0,0-1,1 1,0-1,0 0,0-1,1 0,0 0,1-1,-1 0,1 0,0-1,0 0,0 0,1-1,-1-1,1 1,0-2,-1 1,1-1,0-1,6 0,9-4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10.815"/>
    </inkml:context>
    <inkml:brush xml:id="br0">
      <inkml:brushProperty name="width" value="0.1" units="cm"/>
      <inkml:brushProperty name="height" value="0.1" units="cm"/>
      <inkml:brushProperty name="ignorePressure" value="1"/>
    </inkml:brush>
  </inkml:definitions>
  <inkml:trace contextRef="#ctx0" brushRef="#br0">3 290,'0'1,"0"-1,-1 0,1 1,0-1,0 1,0-1,-1 0,1 1,0-1,0 1,0-1,0 1,0-1,0 0,0 1,0-1,0 1,0-1,0 1,0-1,0 1,0-1,0 0,1 1,-1-1,0 1,0-1,0 0,1 1,-1-1,0 1,0-1,1 0,-1 0,0 1,1-1,-1 0,0 1,1-1,-1 0,1 0,-1 0,0 1,1-1,-1 0,1 0,-1 0,1 0,-1 0,1 0,-1 0,0 0,1 0,-1 0,1 0,-1 0,1 0,-1 0,1 0,-1 0,1-1,98-11,269 8,-369 4,0-1,1 1,-1-1,0 1,1-1,-1 1,1-1,-1 0,1 1,0-1,-1 0,1 0,-1 1,1-1,0 0,0 0,-1 1,1-1,0 0,0 0,0 0,0 0,0 1,0-1,0 0,0 0,0 0,1 1,-1-1,0 0,0 0,1 1,-1-1,1 0,-1 0,0 1,1-1,-1 0,1 1,0-1,-1 1,1-1,-1 1,1-1,0 1,-1-1,1 1,0 0,0-1,-1 1,1 0,0-1,0 1,0 0,-1 0,1 0,0 0,0 0,0 0,-1 0,1 0,0 0,-16-15,1-1,0 0,1-2,0 1,2-1,0-1,1 0,1 0,-4-14,-4-14,10 28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17.818"/>
    </inkml:context>
    <inkml:brush xml:id="br0">
      <inkml:brushProperty name="width" value="0.1" units="cm"/>
      <inkml:brushProperty name="height" value="0.1" units="cm"/>
      <inkml:brushProperty name="ignorePressure" value="1"/>
    </inkml:brush>
  </inkml:definitions>
  <inkml:trace contextRef="#ctx0" brushRef="#br0">28 368,'594'0,"-521"11,-55-5</inkml:trace>
  <inkml:trace contextRef="#ctx0" brushRef="#br0" timeOffset="353.804">0 622,'19'5,"26"1,10 0,0-1,-4-1,-2-2,-3-1,-6 0,-4-1,-4 0,-2-1,-2 1,-1 0,0 0,-4-1</inkml:trace>
  <inkml:trace contextRef="#ctx0" brushRef="#br0" timeOffset="928.483">395 1,'-2'4,"1"0,0 1,0-1,0 0,0 1,1-1,0 1,0-1,0 1,0-1,1 1,-1-1,1 1,1-1,-1 0,0 0,1 1,0-1,0 0,0 0,1-1,-1 1,1 0,0-1,0 0,0 1,94 73,93 17,-171-83,-6-6,-2 1,1 0,-1 1,1 0,-2 0,1 2,-1-1,-1 1,1 1,-2-1,1 2,-1-1,-1 1,0 0,0 1,-1 0,2 6,-9-12,0 1,0-1,-1 1,0-1,0 0,0 0,-1 0,0 0,0 0,0-1,-1 1,0-1,0 0,0 0,-1 0,0-1,1 1,-2-1,1-1,0 1,-1-1,0 1,0-2,0 1,0-1,-3 1,-13 10,-151 115,79-54,61-50,1 1,1 2,2 0,-13 18,32-32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3.966"/>
    </inkml:context>
    <inkml:brush xml:id="br0">
      <inkml:brushProperty name="width" value="0.1" units="cm"/>
      <inkml:brushProperty name="height" value="0.1" units="cm"/>
      <inkml:brushProperty name="ignorePressure" value="1"/>
    </inkml:brush>
  </inkml:definitions>
  <inkml:trace contextRef="#ctx0" brushRef="#br0">1 389,'49'-17,"0"3,2 2,-1 2,8 1,33-7,411-66,-373 71,-167-5,23 13,0 0,0-1,0 0,0-1,1-1,0-1,0 0,1 0,-1-1,2-1,-1 0,1-1,1-1,0 1,-2-4,11 12,1 0,-1 0,1 0,-1-1,1 1,0 0,0-1,0 1,0-1,0 1,1-1,-1 1,1-1,0 0,-1 1,1-1,0 1,1-1,-1 0,0 1,1-1,0 1,-1-1,1 1,0-1,0 1,0 0,1-1,-1 1,11-9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8.702"/>
    </inkml:context>
    <inkml:brush xml:id="br0">
      <inkml:brushProperty name="width" value="0.1" units="cm"/>
      <inkml:brushProperty name="height" value="0.1" units="cm"/>
      <inkml:brushProperty name="ignorePressure" value="1"/>
    </inkml:brush>
  </inkml:definitions>
  <inkml:trace contextRef="#ctx0" brushRef="#br0">0 381,'358'-62,"-301"51,1 4,0 2,0 2,27 4,26 22,-283-104,149 66,6 6,0-1,1 0,0-2,1 0,0 0,1-2,1 0,0 0,1-1,-10-15,16-20,13 32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31.103"/>
    </inkml:context>
    <inkml:brush xml:id="br0">
      <inkml:brushProperty name="width" value="0.1" units="cm"/>
      <inkml:brushProperty name="height" value="0.1" units="cm"/>
      <inkml:brushProperty name="ignorePressure" value="1"/>
    </inkml:brush>
  </inkml:definitions>
  <inkml:trace contextRef="#ctx0" brushRef="#br0">0 306,'146'0,"0"7,0 5,6 9,-92-10,-79-33,6 15,-160-116,162 114,2-1,0 0,0 0,0-1,1 0,1 0,0-1,1 0,0 0,0 0,2-1,-1 0,2 0,-2-8,2-3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9.355"/>
    </inkml:context>
    <inkml:brush xml:id="br0">
      <inkml:brushProperty name="width" value="0.1" units="cm"/>
      <inkml:brushProperty name="height" value="0.1" units="cm"/>
      <inkml:brushProperty name="ignorePressure" value="1"/>
    </inkml:brush>
  </inkml:definitions>
  <inkml:trace contextRef="#ctx0" brushRef="#br0">1 114,'29'0,"33"0,11-5,3-1,-7 0,-5 1,-10 2,-3 1,-6 0,-6-3,-5-1,-3 0,-2 1,-1 2,-6 1</inkml:trace>
  <inkml:trace contextRef="#ctx0" brushRef="#br0" timeOffset="250.274">85 453,'48'-5,"31"-6,10-1,-4-4,-7 1,-12 3,-13 4,-15 2</inkml:trace>
  <inkml:trace contextRef="#ctx0" brushRef="#br0" timeOffset="832.514">1016 764,'23'-83,"3"1,3 2,4 0,19-29,-30 73,1 1,2 1,1 1,2 1,1 1,1 2,2 1,6-3,-32 26,0 1,0 0,0 0,1 0,0 1,0 0,0 0,0 1,0-1,0 2,0-1,1 1,2 0,-6 1,-1-1,0 2,0-1,0 0,0 0,0 1,0 0,0 0,0-1,0 2,0-1,0 0,-1 1,1-1,0 1,-1 0,0 0,1 0,-1 0,0 0,0 0,0 1,0-1,0 1,0-1,-1 1,0 0,1-1,-1 1,0 0,0 0,0 0,-1 1,6 161,-9-105,3-57,7 84,-6-84,-1-1,1 0,-1 0,1 0,0 0,0 0,0 0,0 0,0-1,0 1,0 0,0 0,1-1,-1 1,1-1,-1 1,1-1,0 0,0 0,-1 0,1 1,0-2,0 1,0 0,0 0,0-1,0 1,0-1,0 1,1-1,-1 0,0 0,0 0,0 0,0 0,0-1,0 1,2-1,5-3,1 0,-1 0,0-1,0-1,-1 0,1 0,-1 0,0-1,-1 0,0-1,2-3,16-13,8-6,2 2,1 1,1 2,39-20,-74 43,1 0,0 0,-1 1,1-1,0 1,0-1,0 1,0 0,1 1,-1-1,0 0,0 1,1 0,-1-1,0 1,0 1,1-1,-1 0,0 1,0 0,0 0,0 0,0 0,0 0,0 0,0 1,0-1,0 1,-1 0,1 0,0 0,-1 0,0 1,0-1,1 1,-2-1,1 1,0 0,0-1,-1 1,1 0,0 3,0 4,-1 1,1-1,-2 1,1 0,-1-1,-1 1,0 0,-1-1,0 1,0-1,-1 1,-1-1,1 0,-2 0,0 1,-22 79,24-66</inkml:trace>
  <inkml:trace contextRef="#ctx0" brushRef="#br0" timeOffset="1336.453">2908 30,'-36'12,"1"2,0 1,1 2,1 2,1 0,1 2,0 2,2 1,0 1,18-17,0 0,0 1,0 0,1 1,1 0,0 1,0 0,1 0,0 1,1 0,0 0,1 1,1 0,0 0,-2 8,7-19,0 1,0 0,0 0,1 0,-1 0,1 0,0 0,-1-1,1 1,1 0,-1 0,0-1,1 1,-1-1,1 1,-1-1,1 0,0 0,0 1,0-1,1-1,-1 1,0 0,1 0,-1-1,1 0,0 1,-1-1,1 0,0 0,0 0,91 7,-60-16,-1-3,0 0,-1-2,0-1,-2-2,1-1,-2-2,0 0,22-21,101-79,-151 118,0 0,1 0,-1 1,0-1,0 0,1 1,-1-1,0 1,1-1,-1 1,1 0,-1-1,1 1,-1 0,1 0,-1 0,1 0,-1 0,0 1,1-1,-1 0,1 1,-1-1,0 1,1-1,-1 1,0 0,1-1,-1 1,0 0,0 0,0 0,0 0,0 0,0 0,0 0,0 1,0-1,0 0,-1 0,1 1,0-1,-1 0,1 1,-1-1,0 1,1-1,-1 2,4 79,-4-69,-2-1,0 1,2 0,-1 0,2 0,0-1,0 1,1 0,1-1,0 1,1-1,0 0,1 0,0-1,0 1,2-1,-1 0,2 0,-1-1,1 0,5 4,-5-7,0-1,1 0,0 0,0 0,0-1,1-1,-1 1,1-2,0 1,0-1,1-1,-1 0,0 0,1-1,0 0,-1-1,1-1,-1 1,1-1,-1-1,1 0,-1-1,8-2,-1-7,-4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5.368"/>
    </inkml:context>
    <inkml:brush xml:id="br0">
      <inkml:brushProperty name="width" value="0.1" units="cm"/>
      <inkml:brushProperty name="height" value="0.1" units="cm"/>
      <inkml:brushProperty name="ignorePressure" value="1"/>
    </inkml:brush>
  </inkml:definitions>
  <inkml:trace contextRef="#ctx0" brushRef="#br0">57 32,'13'118,"-5"1,-5 0,-5 0,-6 0,-14 65,-26 48,79-331,-20 73</inkml:trace>
  <inkml:trace contextRef="#ctx0" brushRef="#br0" timeOffset="265.077">57 88,'38'-9,"32"-4,14-4,-3 1,-5 3,-11 4,-7 3,-9 3,-7 2,-12 5,-5 3,-3 0,-4 3,-6 5,-5 0</inkml:trace>
  <inkml:trace contextRef="#ctx0" brushRef="#br0" timeOffset="516.581">0 737,'39'-10,"31"-2,9-5,-5 1,-9 3,-11 3,-16 4</inkml:trace>
  <inkml:trace contextRef="#ctx0" brushRef="#br0" timeOffset="1187.004">113 1359,'183'-281,"-175"267,-4 7,0-1,1 1,0 0,0 1,0-1,1 1,0 0,0 1,0-1,1 1,6-4,-12 9,0-1,1 1,-1-1,0 1,0-1,0 1,1 0,-1 0,0 0,1 0,-1 0,0 0,0 0,1 0,-1 0,0 0,0 1,1-1,-1 0,0 1,0-1,0 1,0 0,0-1,1 1,-1 0,0 0,-1 0,1-1,0 1,0 0,0 0,0 0,-1 0,1 1,0-1,-1 0,1 0,-1 0,0 0,1 1,-1-1,0 1,9 56,-9-37,-1-17,0 0,1 0,-1 0,1-1,0 1,0 0,1 0,-1 0,1 0,0-1,0 1,0 0,0-1,1 1,-1-1,1 1,0-1,2 3,-1-6,0 0,0 1,0-2,0 1,0 0,1-1,-1 1,0-1,0 0,-1 0,1 0,0-1,0 1,0-1,-1 1,1-1,-1 0,1 0,-1 0,0 0,0-1,2-1,0 1,129-120,-132 122,0-1,0 0,0 0,0 1,1-1,-1 1,0-1,1 1,0 0,-1 0,1 0,0 0,-1 0,1 0,0 0,0 0,0 0,0 1,0-1,0 1,0 0,0-1,0 1,0 0,0 0,0 0,0 1,0-1,0 0,0 1,0-1,-1 1,1 0,0-1,0 1,0 0,0 0,-1 0,1 1,-1-1,1 0,-1 1,1-1,-1 1,0-1,1 1,-1-1,0 1,0 0,0 0,-1 0,1-1,0 1,0 1,-15 135,17-118</inkml:trace>
  <inkml:trace contextRef="#ctx0" brushRef="#br0" timeOffset="1914.096">904 1132,'53'-10,"1"1,0 3,1 2,43 3,-95 1,42-3,-45 3,1 0,0 0,0-1,-1 1,1 0,0 0,0 0,-1-1,1 1,0 0,-1-1,1 1,0 0,-1-1,1 1,0-1,-1 1,1-1,-1 1,1-1,-1 0,0 1,1-1,-1 0,1 1,-1-1,0 0,0 1,1-1,-1 0,0 0,0 1,0-1,0 0,0 0,0 1,0-1,0 0,0 0,0 1,0-1,0 0,-1 0,1 1,0-1,-1 0,1 1,0-1,-1 0,0 0,-8-11,0 0,-1 1,-1 0,0 1,-1 0,0 0,0 2,-1-1,-9-4,20 12,1 0,-1 1,1-1,-1 0,1 1,-1-1,1 1,-1-1,1 1,-1 0,0-1,1 1,-1 0,0 0,1 0,-1 1,1-1,-1 0,0 1,1-1,-1 1,1-1,-1 1,1 0,-1-1,1 1,0 0,-1 0,1 0,0 0,0 0,-1 0,1 1,0-1,0 0,0 1,1-1,-1 0,0 1,0-1,1 1,-1 0,-18 74,17-66,-22 222,24-232,1-1,0 1,-1 0,1-1,0 1,-1 0,1 0,0-1,-1 1,1 0,0 0,0 0,-1 0,1 0,0 0,-1 0,1 0,0 0,0 1,-1-1,1 0,0 0,-1 1,1-1,0 0,-1 1,1-1,-1 0,1 1,0-1,-1 1,1-1,-1 1,1-1,-1 1,0 0,1-1,-1 1,0-1,1 1,-1 0,0-1,0 1,1 0,-1 0,0-1,0 1,0 0,0-1,0 1,0 0,0 0,0-1,0 1,0 0,-1-1,1 1,0 0,0-1,-1 1,1 0,0-1,-1 1,1 0,-1 0,29-19,0-2,-1 0,-1-2,-2 0,0-2,4-7,9-6,14-20,-33 32</inkml:trace>
  <inkml:trace contextRef="#ctx0" brushRef="#br0" timeOffset="2569.889">1693 935,'1'39,"-2"1,-2-1,-1 1,-2-1,-2-1,-10 30,-5 21,23-90,0 1,0 0,0-1,0 1,0-1,-1 1,1 0,0-1,0 1,0 0,-1-1,1 1,0 0,0-1,-1 1,1 0,0-1,0 1,-1 0,1 0,0-1,-1 1,1 0,-1 0,1 0,0-1,-1 1,1 0,0 0,-1 0,1 0,-1 0,1 0,0 0,-1 0,1 0,-1 0,1 0,-1 0,1 0,0 0,-1 1,1-1,0 0,-1 0,1 0,-1 0,1 1,0-1,-1 0,1 0,0 1,0-1,-1 0,1 1,-5-43,8 18,1 0,1 1,1-1,1 1,1 0,1 0,1 1,0 0,2 1,1 0,1 1,0 1,10-9,0-4,-17 21,0 1,1 0,0 0,1 0,0 1,1 1,0 0,0 0,0 0,6-1,-14 8,0 0,1 0,-1 0,1 0,-1 0,1 0,-1 1,1-1,-1 1,1 0,-1 0,1 0,0 0,-1 0,1 1,-1-1,1 1,-1-1,1 1,-1 0,1 0,-1 0,0 1,0-1,1 0,-1 1,0-1,0 1,0 0,-1 0,1 0,0 0,-1 0,1 0,-1 0,0 0,1 3,1 0,-1 1,0 0,0 0,0 0,-1 0,0 1,-1-1,1 0,-1 0,0 1,0-1,-1 0,0 0,0 0,-2 3,-4 7,-1-1,0 0,-1 0,-1-1,-1 0,0-1,0-1,-2 1,1-2,-1 1,-1-2,0 0,-1-1,-9 5,17-9,5-4,0-1,1 1,-1-1,0 1,1 0,-1 0,1 0,0 0,-1 0,1 0,0 0,-1 0,1 0,0 1,0-1,0 0,0 1,0-1,0 1,1 0,-1-1,0 1,1-1,0 1,-1 0,1-1,0 1,-1 0,1 0,0-1,0 1,1 0,-1-1,0 1,1 0,-1 0,0-1,1 1,0-1,-1 1,1-1,0 1,0-1,0 1,9 8,1-1,-1 0,1-1,1-1,0 1,0-2,0 0,1 0,5 1,45 23,-18-2,-25-14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0.166"/>
    </inkml:context>
    <inkml:brush xml:id="br0">
      <inkml:brushProperty name="width" value="0.1" units="cm"/>
      <inkml:brushProperty name="height" value="0.1" units="cm"/>
      <inkml:brushProperty name="ignorePressure" value="1"/>
    </inkml:brush>
  </inkml:definitions>
  <inkml:trace contextRef="#ctx0" brushRef="#br0">169 226,'-28'414,"-23"-73,33-240,13-95</inkml:trace>
  <inkml:trace contextRef="#ctx0" brushRef="#br0" timeOffset="298.774">1 169,'14'0,"48"-9,23-4,12-4,-2-4,-6-4,-10 3,-8 6,-12-1,-6 4,-7 4,-7 3,-9 7,-16 9,-9 3</inkml:trace>
  <inkml:trace contextRef="#ctx0" brushRef="#br0" timeOffset="565.062">85 677,'38'0,"28"-5,6-1,-3-1,-9-2,-10-1,-9 2,-11 2</inkml:trace>
  <inkml:trace contextRef="#ctx0" brushRef="#br0" timeOffset="889.442">565 931,'-10'38,"-2"18,-1 4,4-3,2-7,2-7,3-11</inkml:trace>
  <inkml:trace contextRef="#ctx0" brushRef="#br0" timeOffset="1473.182">536 847,'37'-5,"-5"-1,1 3,-1 0,1 2,-1 2,17 2,-46-3,0 0,0 0,0 1,-1-1,1 1,0 0,0 0,-1 0,1 0,0 0,-1 1,1-1,-1 1,1-1,-1 1,0 0,0 0,0 0,0 1,0-1,0 0,-1 1,1-1,-1 1,0-1,1 1,-1 0,0-1,-1 1,1 0,0 0,-1 0,1 0,-1-1,0 1,0 0,0 0,-1 0,1 0,-1 0,1 0,-1-1,0 1,-1 2,-95 152,96-154,0-1,0 0,0 1,0-1,1 1,-1-1,1 1,-1-1,1 1,0-1,0 1,0 0,0-1,1 1,-1-1,1 1,-1-1,1 1,0-1,0 0,0 1,0-1,1 0,-1 0,1 0,-1 1,1-2,0 1,-1 0,1 0,0 0,0-1,0 1,1-1,-1 0,0 0,0 0,1 0,-1 0,1 0,0 0,4 3,1 1,-1 0,1 0,-1 0,-1 1,1 0,-1 1,0-1,-1 1,5 6,-9-10,1-1,-1 0,0 1,1-1,-1 1,0 0,-1-1,1 1,0 0,-1-1,0 1,1 0,-1 0,0-1,0 1,-1 0,1 0,-1-1,1 1,-1 0,0-1,0 1,0-1,0 1,0-1,-1 1,1-1,-1 0,1 0,-1 1,0-1,0 0,0-1,0 1,0 0,-2 0,-9 6,0-1,-1-1,1 0,-1-1,0 0,-1-1,1-1,-1 0,-5 0,-83-4,85-6</inkml:trace>
  <inkml:trace contextRef="#ctx0" brushRef="#br0" timeOffset="2333.839">1073 1128,'215'-25,"-15"-6,-234-4,-59-49,92 84,1-1,-1 1,0-1,0 1,0 0,1-1,-1 1,0 0,0-1,0 1,0 0,0 0,0 0,1 0,-1 0,0 0,0 0,0 0,0 0,0 1,0-1,0 0,1 0,-1 1,0-1,0 1,0-1,1 1,-1-1,0 1,1-1,-1 1,0 0,1-1,-1 1,1 0,-1-1,1 1,-1 0,1 0,-1 0,1-1,0 1,-1 0,1 0,0 0,0 0,0 0,0 0,0-1,0 1,0 0,0 0,0 0,-4 58,4-54,-26 312,26-317,1-1,-1 1,1 0,-1-1,1 1,0 0,-1-1,1 1,-1 0,1 0,0 0,-1-1,1 1,0 0,-1 0,1 0,0 0,-1 0,1 0,0 0,-1 1,1-1,0 0,-1 0,1 0,0 1,-1-1,1 0,-1 1,1-1,-1 0,1 1,-1-1,1 1,-1-1,1 1,-1-1,1 1,-1-1,0 1,1-1,-1 1,0 0,1-1,-1 1,0-1,0 1,0 0,0-1,0 1,1 0,-1-1,0 1,0 0,-1-1,1 1,0 0,0-1,0 1,0 0,-1-1,1 1,0 0,-1 0,90-112,5-41,-84 134</inkml:trace>
  <inkml:trace contextRef="#ctx0" brushRef="#br0" timeOffset="2936.339">1834 903,'-39'422,"26"-388,12-34,1 1,0-1,0 1,-1-1,1 1,0-1,0 0,-1 1,1-1,0 0,-1 1,1-1,-1 0,1 0,0 1,-1-1,1 0,-1 0,1 0,-1 0,1 0,-1 1,1-1,-1 0,1 0,-1 0,1 0,0 0,-1 0,1 0,-1-1,1 1,-1 0,1 0,-1 0,1 0,-1-1,1 1,0 0,-1 0,1-1,-1 1,1 0,0-1,-1 1,1 0,0-1,0 1,-1 0,1-1,0 1,0-1,-1 1,1-1,0 1,0 0,0-1,0 1,0-1,0 1,0-1,0 1,0-1,0 1,0-1,-2-10,1 1,1-1,0 1,0-1,1 1,0-1,1 1,0-1,1 1,0 0,1 0,0 0,0 1,1-1,4-5,-8 13,11-24,2 1,1 1,1 0,1 1,1 1,1 0,1 2,10-8,-12 15,1 0,0 2,1 0,0 2,1 0,10-3,-29 11,0 0,-1 0,1 0,0 1,0-1,0 0,-1 1,1-1,0 1,0 0,0 0,0 0,0 0,0 0,0 0,0 0,-1 1,1-1,0 0,0 1,0 0,0-1,-1 1,1 0,0 0,-1 0,1 0,-1 0,1 1,-1-1,1 0,-1 1,0-1,0 1,0-1,0 1,0 0,0-1,0 1,0 0,0 0,-1-1,1 1,-1 0,0 0,1 0,-1 0,0 0,0 0,-1 12,-1 0,0-1,-1 1,-1-1,0 0,0 0,-1 0,-1 0,0-1,-1 0,0 0,-1-1,-1 0,1 0,-2-1,1 0,-1-1,-1 0,0 0,-6 3,3 0,11-10,1 0,-1 1,0-1,1 0,-1 1,1 0,0 0,0-1,0 1,0 0,0 0,1 1,-1-1,1 0,0 1,0-1,0 0,1 1,-1-1,1 1,0-1,0 1,0 0,0-1,1 1,-1-1,1 0,0 1,0-1,0 1,0-1,1 0,-1 0,1 0,0 0,0 0,0 0,0 0,1-1,0 2,3 4,1 0,1-1,-1 1,1-1,0-1,1 0,0 0,0 0,0-1,1-1,-1 1,1-2,0 1,0-1,0-1,1 0,-1 0,1-1,9 0,-2-7</inkml:trace>
  <inkml:trace contextRef="#ctx0" brushRef="#br0" timeOffset="4317.677">2400 507,'43'0,"24"0,5 0,-4-4,-10-3,-10 1,-7 2,-7 0,-4 2,-2 1,-2 0,0 1,1 1,-5-6,-1-1,-4 0</inkml:trace>
  <inkml:trace contextRef="#ctx0" brushRef="#br0" timeOffset="4553.722">2710 281,'-5'39,"-1"21,4 7,4-5,0-7,1-3,0-7,-2-5,1-5,-2-3,1-3,-1-2,0 1,-1-6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1.250"/>
    </inkml:context>
    <inkml:brush xml:id="br0">
      <inkml:brushProperty name="width" value="0.1" units="cm"/>
      <inkml:brushProperty name="height" value="0.1" units="cm"/>
      <inkml:brushProperty name="ignorePressure" value="1"/>
    </inkml:brush>
  </inkml:definitions>
  <inkml:trace contextRef="#ctx0" brushRef="#br0">203 398,'145'-43,"-95"33,-11 1,25-4,-1-3,0-3,-1-2,36-20,-79 32,39-18,0-3,-2-3,-1-2,-2-2,17-18,-70 56,0-1,0 1,0-1,0 1,0-1,0 1,1-1,-1 1,0-1,0 0,0 1,1-1,-1 1,0-1,1 1,-1-1,0 0,1 1,-1-1,1 0,-1 1,0-1,1 0,-1 0,1 1,-1-1,1 0,-1 0,1 0,-1 0,1 0,-1 1,1-1,-1 0,1 0,-1 0,1 0,-1 0,1-1,-4 11,-50 209,-142 644,87-334,92-462,-3-2,-3 0,-3-1,-3-1,-3-1,-2-2,-8 7,32-52,0-1,-1 0,-1 0,-1-1,1-1,-2 0,0 0,0-1,-1-1,-1 0,1-1,-2-1,1 0,-1-1,0-1,0 0,-1-1,0-1,0-1,0 0,0-1,0-1,-1 0,-16-3,21-2,0-2,0 1,1-2,0 0,0 0,1-1,-1-1,2 0,-1 0,1-1,1 0,0-1,0 0,1-1,1 1,0-1,0-1,1 1,1-1,0-1,1 1,0 0,1-1,1 0,0 0,0 0,2 0,0 0,0 0,1 1,2-3,3-17,1 1,3 0,0 0,2 1,1 1,2 0,0 0,3 2,0 0,1 1,2 1,1 1,1 0,2 0,27-21,1 2,3 2,1 2,2 3,1 3,2 2,1 3,2 3,0 3,2 2,0 4,1 2,4 3,15 7,-70 11</inkml:trace>
  <inkml:trace contextRef="#ctx0" brushRef="#br0" timeOffset="306.778">1699 1075,'-71'87,"5"4,-19 37,84-126,-17 24,1 0,1 1,1 0,2 2,0-1,2 2,2-1,-1 7,9-32,0 0,1-1,0 1,0 0,0-1,0 1,0 0,1 0,0-1,0 1,0 0,0-1,0 1,1-1,0 0,-1 1,1-1,0 0,1 0,-1 0,1 0,-1-1,1 1,0-1,0 1,0-1,0 0,0 0,0 0,1-1,-1 1,4 0,1 1,0-1,0 0,0-1,0 0,0 0,1 0,-1-1,0-1,0 1,1-1,-1-1,0 0,0 0,5-2,12-8,-1 0,0-2,-1-1,-1-1,0-1,-1 0,-1-2,-1 0,-1-2,0 0,-1 0,-2-2,0 0,5-14,-8 12,-2-1,0 0,-2 0,-1-1,-1 0,-2 0,0 0,-2-1,-1 1,-1-1,-1 0,-2 1,-2-7,5 32,0-1,0 1,-1 0,1 0,-1-1,0 1,0 0,0 0,0 0,0 0,0 0,0 0,-1 0,1 0,-1 1,0-1,1 0,-1 1,0-1,0 1,0 0,0 0,0 0,0 0,0 0,0 0,0 0,-1 0,1 1,0 0,0-1,-1 1,1 0,0 0,-1 0,1 0,0 0,-1 1,1-1,0 1,0 0,0-1,-1 1,1 0,0 0,0 0,0 1,0-1,1 0,-1 1,0-1,0 1,1 0,-1-1,1 1,-1 0,1 1,-36 46,22-24</inkml:trace>
  <inkml:trace contextRef="#ctx0" brushRef="#br0" timeOffset="552.648">2235 1667,'-5'-25,"1"-1,1 0,1 1,1-1,1 0,1 0,2 0,4-18,-2 7,1 1,3 0,0 0,2 1,2 0,1 1,2 1,1 0,16-22,-28 48,0-1,0 1,1 0,0 0,1 1,0-1,-1 1,2 1,-1-1,1 1,0 1,0 0,0 0,1 0,-1 1,1 0,0 1,0 0,0 0,0 1,5 0,4 3</inkml:trace>
  <inkml:trace contextRef="#ctx0" brushRef="#br0" timeOffset="823.262">3081 962,'-48'25,"1"2,1 3,2 1,1 3,-20 20,57-50,1-1,0 1,0 1,0-1,1 1,-1-1,1 1,0 1,0-1,1 0,0 1,0 0,0 0,0 0,1 0,0 0,1 1,-1-1,1 0,0 1,1-1,-1 1,1-1,1 1,-1-1,1 1,0-1,1 0,0 2,6 3,1 0,1 0,0-1,0 0,1-1,0 0,0-1,1 0,0-1,0 0,1-1,0 0,0-1,1-1,-1 0,1-1,0 0,0-1,0-1,0 0,12-1,-2-2,0-1,0-1,0-1,-1-1,0-1,0-2,-1 0,11-6,-7 3</inkml:trace>
  <inkml:trace contextRef="#ctx0" brushRef="#br0" timeOffset="1155.926">3477 1159,'-1'12,"0"1,1-1,0 1,1-1,1 0,0 1,1-1,0 0,0 0,1-1,1 1,1 0,-4-6,1 0,0 0,1 0,-1-1,1 1,0-1,1 0,-1 0,1 0,0-1,0 0,1 0,-1 0,1 0,0-1,0 0,0 0,0-1,0 0,1 0,-1 0,7 0,4-3,1-2,-1 0,0-1,0 0,0-2,0 0,-1-1,0 0,-1-2,1 1,-2-2,1 0,-1-1,-1 0,0-1,9-11,-9 10,1-1,-2-1,1 0,-2 0,0-1,-1-1,-1 0,-1 0,0-1,-1 0,-1 0,0 0,1-13,-7 26,1 1,0-1,-1 1,0-1,0 1,-1-1,1 1,-1-1,0 1,0 0,0-1,-1 1,0 0,1 0,-2 0,1 0,0 0,-1 1,1-1,-1 1,0-1,0 1,-1 0,1 0,-1 0,1 1,-1-1,0 1,0 0,0 0,0 0,-3 0,-3-1,1 0,0 1,0 0,-1 1,1 0,-1 1,1 0,-1 0,1 1,-1 0,1 0,0 1,-1 1,1 0,-2 1,-10 6,0 1,2 1,-1 0,1 2,1 0,1 1,0 1,1 1,0 0,2 1,0 0,1 1,1 1,0 0,2 1,1 0,0 0,1 1,2 0,0 1,-2 19,7-31,0 0,1 0,1 0,0 0,0-1,1 1,0 0,1 0,0-1,1 0,0 1,1-1,0-1,0 1,1-1,0 0,1 0,0-1,0 0,1 0,4 3,5 3,0-1,1-1,0-1,1 0,0-2,1 0,-1-1,2-1,-1-1,12 2,18 2,-7-4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6.253"/>
    </inkml:context>
    <inkml:brush xml:id="br0">
      <inkml:brushProperty name="width" value="0.1" units="cm"/>
      <inkml:brushProperty name="height" value="0.1" units="cm"/>
      <inkml:brushProperty name="ignorePressure" value="1"/>
    </inkml:brush>
  </inkml:definitions>
  <inkml:trace contextRef="#ctx0" brushRef="#br0">288 222,'0'-3,"1"0,-1 0,0 0,0 0,0 0,-1 0,1 0,-1 0,1 0,-1 1,0-1,0 0,0 0,-1 1,1-1,-1 0,1 1,-1-1,0 1,0 0,0 0,0 0,0 0,0 0,-1 0,1 0,-1 1,0-1,1 1,-1 0,0 0,1 0,-1 0,0 0,0 1,0-1,0 1,0-1,0 1,0 0,0 1,0-1,-8 3,1 1,0 0,0 1,1 0,-1 0,1 1,1 1,-1-1,1 1,0 1,0-1,1 1,0 1,-3 5,5-9,-4 9,0 0,0 0,2 1,0 0,1 0,0 1,1 0,1 0,0 0,1 0,1 1,1-1,0 1,1-1,1 1,0-1,2 6,-2-16,0-1,0 0,0 1,0-1,1 0,0 0,0 0,1 0,-1 0,1 0,0 0,0-1,0 0,1 1,0-1,0-1,0 1,0 0,0-1,1 0,-1 0,1 0,0-1,0 0,0 0,0 0,1 0,-1-1,0 0,1 0,-1 0,1-1,-1 0,1 0,-1 0,0 0,10-2,0 0,-1 0,0-2,1 1,-1-2,-1 0,1-1,-1 0,0-1,0 0,-1-1,0 0,0-1,-1-1,0 0,-1 0,0-1,-1 0,0-1,0 0,-1-1,-1 1,0-1,-1-1,-1 1,0-1,0 0,-2 0,1-1,-2 1,0-1,-1 1,0-1,-1 0,-1 1,0-1,-1 0,-1 1,0 0,-1 0,-4-10,4 16,-1 0,0 0,0 0,-1 1,0 0,0 0,-1 1,0 0,0 0,0 0,-1 1,1 0,-1 0,-1 1,1 0,-1 1,1 0,-1 0,0 1,0 0,0 0,0 1,0 0,-1 1,1 0,0 1,0-1,0 2,-3 0,-12 5</inkml:trace>
  <inkml:trace contextRef="#ctx0" brushRef="#br0" timeOffset="603.152">542 730,'26'-21,"-1"-1,-1-1,-1-1,-1-1,-1 0,-1-2,-2-1,0 0,-2-1,0-4,31-62,-31 61,1-1,1 2,2 1,1 0,7-4,-28 36,0 1,0-1,0 1,0-1,1 1,-1-1,0 1,0-1,1 1,-1-1,0 1,1-1,-1 1,0-1,1 0,-1 1,1-1,-1 0,1 1,-1-1,1 0,-1 1,1-1,-1 0,1 0,-1 0,1 0,-1 1,1-1,-1 0,1 0,0 0,-1 0,1 0,-1 0,1 0,-1-1,1 1,-1 0,1 0,-1 0,1 0,-1-1,1 1,-1 0,1-1,-1 1,1 0,-1-1,1 1,-1 0,0-1,1 1,-1-1,0 1,1-1,-1 1,0-1,0 1,1-1,-1 1,0-1,-5 48,5-45,-7 21,2 1,0 1,2-1,1 1,1-1,1 1,0-1,3 1,0-1,1 1,1-1,1 0,2-1,0 0,5 9,-7-25,0 0,0-1,1 0,-1-1,1 1,0-1,1 0,-1-1,1 0,0 0,0-1,1 0,-1 0,0-1,1 0,0 0,-1-1,1-1,0 1,0-1,-1-1,1 1,0-1,0-1,-1 0,1 0,-1-1,0 0,0 0,0-1,0 0,0 0,-1-1,0 0,0 0,2-2,14-16,0 0,-1-2,-1 0,-2-1,0-1,-2-1,-1-1,-1 0,-2-1,-1-1,-1 0,-2 0,-1-1,-1 0,-2 0,0-14,-5-26,0 70,0 0,0 0,-1 0,1 0,-1 0,1 1,-1-1,0 0,0 0,0 0,0 1,0-1,0 0,0 1,0-1,-1 1,1-1,0 1,-1 0,0 0,1-1,-1 1,0 0,1 1,-1-1,0 0,0 0,0 1,0-1,0 1,0-1,0 1,0 0,0 0,-12 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49.620"/>
    </inkml:context>
    <inkml:brush xml:id="br0">
      <inkml:brushProperty name="width" value="0.1" units="cm"/>
      <inkml:brushProperty name="height" value="0.1" units="cm"/>
      <inkml:brushProperty name="ignorePressure" value="1"/>
    </inkml:brush>
  </inkml:definitions>
  <inkml:trace contextRef="#ctx0" brushRef="#br0">125 390,'-4'66,"-3"0,-3-1,-2 0,-8 14,-52 134,85-297,4 16,3 1,2 1,31-59,-43 95,2 1,2 1,0 0,2 1,0 1,2 0,1 1,2 1,0 1,1 1,1 1,1 0,1 2,0 1,2 2,1-1,-27 17,1-1,0 0,0 0,-1 1,1-1,0 1,0 0,0 0,-1-1,1 1,0 0,0 0,0 1,0-1,-1 0,1 1,0-1,0 1,-1-1,1 1,0 0,-1 0,1 0,0 0,-1 0,1 0,-1 0,0 0,1 1,-1-1,0 0,0 1,0-1,0 1,0-1,0 1,0 0,-1-1,1 1,-1 0,1 0,-1 0,1-1,-1 1,0 0,0 0,0 1,-3 92,-5-69,-6 66,19-76</inkml:trace>
  <inkml:trace contextRef="#ctx0" brushRef="#br0" timeOffset="338.864">1085 334,'-27'21,"1"1,2 2,0 0,2 2,1 1,1 0,1 1,1 1,-6 16,22-41,-1-1,1 1,0-1,1 1,-1 0,1 0,-1 0,1 0,0 0,1 0,-1 0,1 0,0 0,0 0,0 0,0 0,1 0,-1 0,1 0,0 0,0 0,1 0,-1 0,1 0,0-1,0 1,0-1,0 1,1-1,0 0,-1 0,1 0,0 0,0 0,1-1,-1 1,0-1,1 0,0 0,-1-1,3 2,1-1,0 0,0-1,0 0,0 0,1 0,-1-1,0 0,1-1,-1 1,0-2,0 1,0-1,0 0,0 0,0-1,0 1,-1-2,1 1,-1-1,0 0,0 0,0-1,-1 1,1-2,7-6,0-1,-1 0,-1-1,0 0,-1 0,-1-1,0-1,-1 1,3-10,-7 16,0 0,-1 0,-1 0,0-1,0 1,-1-1,0 0,0 1,-1-1,0 0,-1 1,0-1,-1 1,0-1,0 1,-1-1,0 1,-1 0,0 0,0 1,-1-1,0 1,-1 0,0 0,0 1,0 0,-1 0,0 0,-7-4,-50-26,45 32</inkml:trace>
  <inkml:trace contextRef="#ctx0" brushRef="#br0" timeOffset="839.867">1508 306,'-4'82,"-5"-1,-2 0,-15 47,20-98,-80 366,68-343,41-97,23-66,3 1,6 3,4 3,5 2,62-74,-109 153,0 1,2 0,1 2,0 0,2 1,0 1,0 1,2 1,0 1,1 2,1-1,-22 11,0 0,-1 0,1 0,0 0,1 1,-1-1,0 1,0 0,0 1,1-1,-1 1,1-1,-1 1,0 1,1-1,-1 0,0 1,1 0,-1 0,0 1,0-1,0 1,0 0,0 0,0 0,-1 0,1 1,0-1,-1 1,0 0,0 0,0 0,0 1,0-1,-1 1,1-1,-1 1,0 0,0 0,0 1,-1 8,-1-1,0 1,-1 0,0-1,-1 1,0-1,-1 1,-1-1,0 0,0 0,-1 0,-1-1,-4 7,-1 7,5-11,-1 0,-1 0,0-1,0 0,-2 0,1-1,-2 0,1 0,-2-1,1-1,-2 0,1-1,-1 0,-1-1,1 0,-1-1,-1-1,1 0,-1-1,0-1,-1 0,1-1,0 0,-1-2,0 1,-5-2,20 0,-1 1,1-1,0 0,0 0,-1 0,1 0,0 0,-1 0,1 0,0-1,0 1,-1 0,1-1,0 1,0-1,-1 1,1-1,0 0,0 1,0-1,0 0,0 0,0 0,0 0,0 0,1 0,-1 0,0 0,0 0,1 0,-1 0,1 0,-1-1,1 1,-1 0,1 0,0-1,0 1,-1 0,1 0,0-1,0 1,0 0,1-1,-1 1,0 0,0-1,1 1,-1 0,1 0,-1 0,13-20,2 1</inkml:trace>
  <inkml:trace contextRef="#ctx0" brushRef="#br0" timeOffset="1167.113">2410 390,'35'9,"0"-2,0-1,1-1,-1-3,1 0,0-3,28-3,-41 2,1-1,-1-1,0-1,0-1,-1-1,0 0,0-2,0-1,2-3,-16 9,0-1,0 0,-1 0,1-1,-1 0,-1 0,1-1,-1 0,0 0,-1 0,0-1,0 0,0 0,-1 0,-1 0,1-1,-1 0,-1 0,1 1,-2-1,1-1,-1 1,0 0,-1-6,0 9,-1-1,0 1,0-1,0 1,-1-1,1 1,-2 0,1 0,-1 0,1 0,-2 0,1 1,-1-1,0 1,0 0,0 0,-1 1,1-1,-1 1,0 0,-1 0,1 0,-1 1,1 0,-1 0,0 0,0 1,-6-2,-1 1,0 0,0 0,-1 1,1 1,-1 0,0 0,1 2,-1 0,1 0,-1 1,1 1,0 1,-8 2,-1 4,0 1,1 1,0 1,0 0,2 2,0 0,0 1,2 1,0 1,1 1,1 0,0 1,2 0,0 1,2 1,0 0,1 0,2 1,0 0,-2 13,7-21,1 0,1 0,0 1,1-1,1 0,0 0,1 0,1 0,0 0,1 0,0-1,1 1,1-1,1 0,0-1,0 0,1 0,1 0,0-1,1 0,0-1,1 0,0-1,1 0,0-1,0 0,13 6,13 7,0-1,2-2,0-2,2-2,-1-1,2-3,-1-1,1-2,1-2,7-1,0-1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3:57.258"/>
    </inkml:context>
    <inkml:brush xml:id="br0">
      <inkml:brushProperty name="width" value="0.1" units="cm"/>
      <inkml:brushProperty name="height" value="0.1" units="cm"/>
      <inkml:brushProperty name="ignorePressure" value="1"/>
    </inkml:brush>
  </inkml:definitions>
  <inkml:trace contextRef="#ctx0" brushRef="#br0">1690 1991,'107'-13,"70"-10,1 8,20 7,573 10,-392-29,774 27,-1057 0,246-12,5-7,-34-7,95 25,-183-26,4 15,-145 2,0 4,67 5,68-26,204 25,-182-25,234 27,-203-28,-163 28,127-11,-158 1,2 3,-1 4,45 5,-24-1,126-30,-114 29,-88 0</inkml:trace>
  <inkml:trace contextRef="#ctx0" brushRef="#br0" timeOffset="5069.389">1747 2020,'0'0,"0"1,0-1,0 1,0-1,0 1,0 0,0-1,0 1,0-1,0 1,0-1,0 1,1-1,-1 1,0-1,0 0,1 1,-1-1,0 1,1-1,-1 1,0-1,1 0,-1 1,1-1,-1 0,0 0,1 1,-1-1,1 0,-1 0,1 1,-1-1,1 0,-1 0,1 0,-1 0,1 0,-1 0,1 0,-1 0,1 0,0 0,-1 0,1 0,-1 0,1 0,-1-1,1 1,-1 0,0 0,1-1,-1 1,1 0,-1-1,1 1,-1 0,0-1,1 1,-1 0,0-1,1 1,-1-1,6 63,-7-55,1 0,0 1,0-1,1 0,0 0,0 0,1 0,0 0,0 0,1 0,-1-1,2 1,-1-1,1 1,-1-5,0 0,0 0,1-1,-1 1,0 0,1-1,-1 0,1 0,0 0,-1 0,1-1,0 0,-1 1,1-1,0-1,0 1,-1 0,1-1,0 0,-1 0,1 0,-1 0,1 0,1-2,23-3,283-30,-114 37,-55-29,310 28,-1 0,-225-29,508 30,-554-18,-141 10,0 2,1 2,-1 1,1 3,8 1,34 0,60-13,112-7,-57-9,-44 44,-119-11,1-1,0-2,0-2,0-1,2-2,22 1,112-27,25-1,30 1,395 28,-451-28,225 27,-198-27,0 28,-55-27,-119 24,0 2,1 1,-1 1,0 0,0 2,-1 1,3 1,-8 0,0-1,1 0,-1-1,1-1,-1-1,1 0,0-2,0 0,-1 0,1-2,14-4,7-1,0 2,0 1,1 2,-1 1,1 3,12 2,39-1,191-31,-225 30,101-12,-8-8,-147 18,-1 1,1 0,-1 0,1-1,0 0,-1 1,0-1,1 0,-1 0,1 0,-1-1,0 1,0 0,0-1,0 0,0 1,0-1,0 0,0 0,-1 0,1 0,-1 0,1-1,-1 1,0 0,0-1,0 1,0 0,0-1,-1 0,1 1,-1-1,0 1,0-3,-14-96,7 67,-6-18,5 33</inkml:trace>
  <inkml:trace contextRef="#ctx0" brushRef="#br0" timeOffset="5656.818">4428 552,'0'59,"1"102,-7 0,-16 77,-34 154,54-380</inkml:trace>
  <inkml:trace contextRef="#ctx0" brushRef="#br0" timeOffset="6051.844">4343 467,'37'-20,"1"2,0 2,2 2,-1 1,2 2,-1 2,2 1,-1 3,1 1,-1 2,1 2,0 1,27 6,-62-7,0 1,-1 0,1 0,0 1,-1 0,1 0,-1 0,0 1,1 0,-1 0,-1 1,1-1,0 1,-1 1,0-1,0 1,0 0,0 0,-1 0,0 0,0 1,-1 0,1 0,-1 0,0 0,-1 1,0-1,0 1,0-1,-1 1,1 0,-2-1,1 1,-1 0,0 5,-4 0,0-1,-1 0,0 0,-1 0,0-1,-1 1,0-1,0-1,-1 0,-1 0,1 0,-1-1,-1 0,1-1,-1 0,-4 1,-224 131,55-39,179-97,0-1,0 1,0 1,1-1,-1 0,1 1,-1 0,1 0,0 0,1 0,-1 0,1 1,0-1,0 1,0-1,0 1,1 0,0 0,0-1,0 1,1 0,0 0,0 0,0 0,0 0,1 0,-1 0,1 0,1 0,-1-1,1 1,0 0,0-1,0 1,0-1,1 0,0 0,0 0,0 0,0 0,1-1,0 1,8 9,2-1,-1-1,2 0,-1-1,1 0,1-1,0-1,0 0,1-1,0-1,0-1,0 0,1-2,-1 0,1 0,0-2,15 0,-9-1</inkml:trace>
  <inkml:trace contextRef="#ctx0" brushRef="#br0" timeOffset="6317.855">5500 863,'-25'28,"0"2,2 1,1 1,2 1,1 1,1 1,-7 23,23-54,0 0,-1 1,2 0,-1-1,0 1,1 0,0 0,0 0,1 0,-1 0,1 0,0 0,0 0,1 0,0 0,-1 0,2 0,-1 0,1 0,-1-1,1 1,0 0,1-1,-1 0,1 1,0-1,0 0,0-1,1 1,-1 0,1-1,0 0,0 0,0 0,0 0,1-1,-1 1,5 0,-2-1,-1 0,0-1,1 0,-1 0,1 0,0-1,-1 0,1-1,-1 1,1-1,-1-1,1 1,-1-1,0 0,0 0,1-1,-2 0,1 0,0 0,-1-1,1 0,-1 0,0 0,0-1,-1 0,1 1,-1-2,0 1,-1 0,1-1,-1 0,0 0,8-22,-1 0,-1-1,-2 0,-1-1,-1 1,-2-1,-1 0,-1 0,-2 0,-1-11,2 40,-1-27</inkml:trace>
  <inkml:trace contextRef="#ctx0" brushRef="#br0" timeOffset="6733.628">5980 947,'-7'59,"-2"0,-3-1,-3 0,-2-1,-3-1,-3 2,21-53,1-3,1 1,-1 0,0 0,0 0,0-1,0 1,-1 0,1-1,-1 1,0-1,1 0,-1 1,0-1,-1 0,1 0,0 0,0-1,-1 1,1 0,-1-1,0 0,1 1,-1-1,-1 0,3-3,0 1,0-1,0 1,-1-1,1 1,0-1,1 0,-1 0,0 1,1-1,-1 0,1 0,-1 0,1 0,0 0,0 0,0 0,0 0,0 0,0 0,0 1,1-1,-1 0,1 0,-1 0,1-1,0-3,8-31,1 0,1 1,3 0,0 1,3 1,0 0,2 1,2 1,1 1,1 1,26-25,-22 28,1 1,1 1,0 1,2 2,1 1,1 2,1 1,0 1,1 3,1 0,25-5,-52 15,-1 1,1 0,0 1,-1 0,1 0,0 1,1 0,-1 0,0 1,0 0,0 1,0 0,0 1,0 0,0 0,-1 0,1 1,-1 1,1-1,0 2,-7 1,0-1,0 1,-1 0,1-1,-1 1,-1 0,1 0,-1 0,0 0,0-1,-1 1,0 0,0 0,0 0,-1-1,0 1,0-1,0 1,0-1,-1 0,0 0,0 0,-3 3,-9 16,0-1,-2-1,-1-1,0 0,-1-1,-2-1,0-1,-1-1,0-1,-1 0,-1-2,-1-1,0-1,-23 8,-62 3,82-22</inkml:trace>
  <inkml:trace contextRef="#ctx0" brushRef="#br0" timeOffset="7316.23">7363 665,'-319'78,"271"-58,47-19,0-1,0 0,0 1,1-1,-1 1,0-1,1 1,-1 0,0-1,1 1,-1 0,0-1,1 1,-1 0,1 0,0-1,-1 1,1 0,0 0,-1 0,1 0,0-1,0 1,0 0,-1 0,1 0,0 0,0 0,0 0,1 0,-1-1,0 1,0 0,0 0,1 0,-1 0,0 0,1-1,-1 1,1 0,-1 0,1-1,-1 1,1 0,0-1,-1 1,1-1,0 1,-1 0,2-1,4 5,1-1,0 0,0 0,1-1,-1 0,1-1,-1 1,1-1,0-1,0 1,6-1,49 14,-61-15,-1 1,1-1,-1 1,1-1,-1 1,0 0,1 0,-1 0,0 0,0 0,1 0,-1 0,0 0,0 0,0 1,0-1,0 0,-1 1,1-1,0 1,-1-1,1 1,-1-1,1 1,-1-1,0 1,0-1,1 1,-1 0,0-1,0 1,-1-1,1 1,0-1,0 1,-1 0,1-1,-1 1,0-1,1 0,-1 1,0-1,0 1,0-1,-48 61,44-57,-139 122,141-125,1-1,-1 1,0 0,1 0,0 0,-1 0,1 0,0 0,0 1,0-1,0 1,1 0,-1-1,1 1,0 0,-1 0,1 0,0 0,1 0,-1 0,1 0,-1 0,1 0,0 0,0 0,0 1,0-1,1 0,-1 0,1 0,0 0,0 0,0 0,0 0,1 0,-1-1,1 1,-1 0,1-1,0 1,0-1,0 0,1 0,-1 1,0-1,3 1,11 1,-1-1,1 0,0-1,0-1,0 0,0-1,0-1,7-2,20 1,-10 1,0-2,0 0,0-3,-1 0,0-3,8-3,-16 4</inkml:trace>
  <inkml:trace contextRef="#ctx0" brushRef="#br0" timeOffset="9586.721">10101 1568,'-107'22,"76"-19,-58 18,115-11,13-9,0-1,0-2,0-2,35-8,198-11,-179 12,0 4,0 4,42 6,-2-1,149-3,-283 0,0 1,0-1,1 1,-1-1,1 0,-1 1,1-1,-1 0,1 0,-1 1,1-1,-1 0,1 0,0 0,0 1,-1-1,1 0,0 0,0 0,0 0,0 0,0 0,0 1,0-1,0 0,0 0,1 0,-1 0,0 0,0 1,1-1,-1 0,1 0,-1 0,0 1,1-1,0 0,-1 1,1-1,-1 0,1 1,0-1,-1 1,1-1,0 1,0-1,-1 1,1 0,0-1,0 1,0 0,0 0,-1-1,1 1,0 0,0 0,0 0,0 0,0 0,0 0,0 0,-46-31,2-1,1-3,-35-38,74 69,2 2,0 0,1 0,-1 1,0-1,0 0,0 1,0-1,-1 1,1-1,0 1,-1-1,1 1,-1 0,1 0,-1 0,1 0,-1 0,0 0,1 0,-1 1,0-1,0 1,0-1,0 1,1-1,-1 1,0 0,0 0,0 0,0 0,0 1,0-1,0 0,0 1,0-1,-28 149,15 98,-40 14,54-260,1-1,-1 1,0-1,1 0,-1 1,1-1,-1 1,0-1,1 1,-1-1,1 1,0-1,-1 1,1-1,-1 1,1 0,0-1,-1 1,1-1,0 1,0 0,0-1,-1 1,1 0,0-1,0 1,0 0,0 0,0-1,0 1,0 0,0-1,1 1,-1 0,0-1,0 1,1 0,-1-1,0 1,1 0,-1-1,0 1,1-1,-1 1,1-1,-1 1,1-1,-1 1,1-1,-1 0,1 1,0-1,-1 1,1-1,-1 0,1 0,0 0,-1 1,1-1,0 0,0 0,-1 0,1 0,80-93,264-271,-331 349,-4 1</inkml:trace>
  <inkml:trace contextRef="#ctx0" brushRef="#br0" timeOffset="12308.233">1549 2075,'-1328'0,"1316"1,0 1,0 0,0 0,0 1,0 1,1 0,0 1,0 0,0 0,0 1,1 1,-2 1,-18 9,10-18,31-28,-7 21,86-177,-82 159,9-20,-3-2,-2 0,6-45,-30 211,10-82,1-1,3 1,0-1,3 0,0 0,3 0,0-1,3 0,1 0,14 27,-12-20,7 10,-15-40,0 1,-1 0,0 0,-1 0,0 1,-1-1,0 1,-1 0,-1 0,0-1,-1 1,0 0,-1 0,-1 4,1-14,0 0,0 0,0 0,-1 0,0 0,1 0,-1 0,0 0,-1-1,1 1,0-1,-1 0,1 1,-1-1,0 0,0-1,1 1,-1 0,0-1,-1 0,1 1,0-1,0 0,-1-1,1 1,0-1,-1 1,1-1,0 0,-1 0,0-1,-4 1,1-1,-1 0,1-1,0 0,0 0,0 0,0-1,0 0,0-1,1 1,-1-1,1 0,0-1,0 0,-11-13,1-1,1-1,0-1,2 0,0 0,1-2,2 1,-1-5,-7-24,12 28</inkml:trace>
  <inkml:trace contextRef="#ctx0" brushRef="#br0" timeOffset="13096.131">12133 947,'0'43,"0"43,0 17,0 0,-5-8,-2-15,1-11,1-13,2-7,-4-6,-1-6,2-5,1-2,2-2,-4-6,0-11,0-8</inkml:trace>
  <inkml:trace contextRef="#ctx0" brushRef="#br0" timeOffset="13321.633">12048 777,'48'0,"44"0,17-5,-1-1,-9 0,-12 1,-11 2,-14 1,-12 1,-10 0,-8 1,-8 5,-9 2</inkml:trace>
  <inkml:trace contextRef="#ctx0" brushRef="#br0" timeOffset="13506.186">12133 1370,'38'0,"28"-4,6-3,-3 1,-9 1,-10 2,-9 1,-11 1</inkml:trace>
  <inkml:trace contextRef="#ctx0" brushRef="#br0" timeOffset="14454.075">12387 1963,'-23'85,"24"-85,-1 0,0 0,0 0,1 0,-1 0,0 0,0 0,1 0,-1 0,0 0,1 0,-1 0,0 0,0 0,1 0,-1 0,0 0,1 0,-1 0,0 0,0 0,1 0,-1 0,0 1,0-1,1 0,-1 0,0 0,0 1,0-1,1 0,-1 0,0 0,0 1,0-1,0 0,0 0,1 1,-1-1,0 0,0 1,0-1,0 0,0 0,16-26,70-143,-66 138,69-79,-89 110,0-1,1 1,-1 0,1-1,-1 1,1-1,-1 1,1 0,-1-1,1 1,0 0,-1-1,1 1,-1 0,1 0,0 0,-1 0,1 0,-1 0,1 0,0 0,-1 0,1 0,0 0,-1 0,1 0,-1 0,1 0,0 1,-1-1,1 0,-1 0,1 1,-1-1,1 0,-1 1,1-1,-1 1,1-1,-1 1,1-1,-1 1,0-1,1 1,-1-1,0 1,1-1,-1 1,0-1,0 1,0 0,1-1,-1 1,0 0,0-1,0 1,0-1,0 1,0 0,0-1,0 1,-1 0,1-1,0 1,0-1,0 1,-1 0,1-1,0 1,-1 0,-8 48,-5-8,10-33,1 0,0 0,0 1,1-1,0 1,0 0,1 0,0-1,1 1,0 0,0 1,0-9,1 1,-1-1,0 0,0 0,1 0,-1 0,1 0,-1 0,1 0,-1 0,1 0,0 0,-1 0,1 0,0 0,0-1,0 1,-1 0,1 0,0-1,0 1,0-1,0 1,0-1,0 1,1-1,-1 0,0 1,0-1,0 0,0 0,0 0,0 0,1 0,-1 0,0 0,0 0,0 0,0-1,0 1,0 0,0-1,0 1,1-1,-1 1,0-1,-1 1,1-1,1 0,53-38,-51 35,195-164,-199 167,1 0,0 0,-1 0,1 0,0 0,0 1,0-1,0 0,-1 0,1 1,0-1,0 0,0 1,1-1,-1 1,0 0,0-1,0 1,0 0,0-1,0 1,1 0,-1 0,0 0,0 0,0 0,0 0,1 0,-1 1,0-1,0 0,0 1,0-1,0 1,0-1,0 1,0-1,0 1,0 0,0 0,0-1,0 1,0 0,-1 0,1 0,0 0,-1 0,1 0,0 0,-1 0,1 0,-1 0,1 1,-23 103,18-96,1 0,0 0,0 0,1 0,0 1,1-1,-1 0,2 1,0 0,0-1,0 1,2-1,-1 1,1-1,0 0,1 0,0 1,8 9</inkml:trace>
  <inkml:trace contextRef="#ctx0" brushRef="#br0" timeOffset="15845.941">13148 1821,'166'-10,"38"-8,-147 7,-56 10,1 1,-1-1,0 1,0-1,0 0,0 1,0-1,-1 0,1 0,0 0,0 1,0-1,-1 0,1 0,0 0,-1 0,1 0,-1 0,1 0,-1-1,0 1,1 0,-1 0,0 0,0 0,0 0,0-1,0 1,0 0,0 0,0 0,0 0,-1-1,1 1,0 0,-1 0,1 0,-1 0,1 0,-1 0,1 0,-1 0,0 0,0 0,1 0,-1 0,0 1,-1-2,-78-60,77 61,1-1,-1 1,1 0,-1 0,1 0,-1 0,0 0,1 0,-1 1,0-1,1 1,-1 0,0 0,0 0,0 0,1 0,-1 1,0-1,1 1,-1 0,0 0,1 0,-1 0,1 0,-1 0,1 1,0-1,-1 1,1 0,0 0,0 0,0 0,0 0,-1 2,-14 83,14-43,-16 101,6-83,14-62,0 0,1 0,-1 0,0 0,0 0,0 0,0 0,0 0,0 0,0-1,0 1,0 0,0-1,0 1,0-1,0 1,0-1,0 0,0 1,0-1,0 0,-1 0,1 1,0-1,-1 0,1 0,0 0,-1 0,1 0,-1 0,0 0,1 0,-1 0,0 0,1 0,-1 0,0 0,2-2,177-204,-156 183</inkml:trace>
  <inkml:trace contextRef="#ctx0" brushRef="#br0" timeOffset="16458.559">13968 1681,'-86'328,"90"-420,2 69,1 1,0 0,2 1,0 0,2 1,0-1,1 2,1 0,1 0,0 2,1-1,2 2,-1 0,2 1,0 1,0 0,2 2,-1 0,2 1,-1 1,2 1,-1 1,1 1,20-4,45 13,-85-2,0 1,0-1,1 1,-1 0,0 0,0 0,0 0,0 0,0 1,0-1,-1 0,1 1,0 0,-1-1,1 1,-1 0,1 0,-1 0,0 0,0 0,0 0,0 0,0 0,0 0,-1 0,1 1,-1-1,1 0,-1 0,0 1,0-1,0 0,0 1,0-1,-1 0,1 1,-4 6,-1 0,1 0,-2 0,1-1,-1 0,-1 0,1 0,-1-1,0 0,-1 0,0-1,0 0,0 0,-1-1,-3 2,-206 112,216-119,0 0,0 0,1 1,-1-1,0 1,0-1,0 1,0 0,0-1,1 1,-1 0,0 0,1 0,-1 1,0-1,1 0,0 1,-1-1,1 1,0-1,0 1,0-1,0 1,0 0,0 0,0-1,0 1,1 0,-1 0,1 0,-1 0,1 0,0 0,0 0,0 0,0 0,0 0,0 0,1 0,-1 0,1-1,-1 1,1 0,0 0,-1 0,1 0,0-1,0 1,0 0,1-1,152 72,-141-66,-1 0,0 1,-1 0,0 1,0 0,-1 1,0 0,-1 1,1 0,-3-2,9 8</inkml:trace>
  <inkml:trace contextRef="#ctx0" brushRef="#br0" timeOffset="18187.18">11681 269,'681'-27,"-422"25,-258 3,-1-1,1 1,-1-1,1 0,0 1,0-1,-1 0,1 1,0-1,0 0,-1 0,1 1,0-1,0 0,0 0,-1 0,1 0,0 0,0 0,0-1,-1 1,1 0,0 0,0-1,-1 1,1 0,0-1,0 1,-1 0,1-1,-1 1,1-1,0 1,-1-1,1 0,-1 1,1-1,-1 1,1-1,-1 0,0 1,1-1,-1 0,0 0,1 1,-1-1,0 0,0 0,0 0,0 1,0-1,0 0,0 0,0 0,0 1,0-1,0 0,0 0,-1 0,1 1,0-1,-1 0,1 1,0-1,-1 0,1 1,-1-2,-168-120,74 45,73 63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22.971"/>
    </inkml:context>
    <inkml:brush xml:id="br0">
      <inkml:brushProperty name="width" value="0.1" units="cm"/>
      <inkml:brushProperty name="height" value="0.1" units="cm"/>
      <inkml:brushProperty name="ignorePressure" value="1"/>
    </inkml:brush>
  </inkml:definitions>
  <inkml:trace contextRef="#ctx0" brushRef="#br0">0 245,'159'-18,"0"7,0 7,21 7,2-1,-204-25,2 8,1-1,0 0,2-2,0 0,1-1,1 0,0-2,0-2,3 7,0 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17.699"/>
    </inkml:context>
    <inkml:brush xml:id="br0">
      <inkml:brushProperty name="width" value="0.1" units="cm"/>
      <inkml:brushProperty name="height" value="0.1" units="cm"/>
      <inkml:brushProperty name="ignorePressure" value="1"/>
    </inkml:brush>
  </inkml:definitions>
  <inkml:trace contextRef="#ctx0" brushRef="#br0">85 2,'28'401,"-28"43,-29-211,12-162,7-89,9 0</inkml:trace>
  <inkml:trace contextRef="#ctx0" brushRef="#br0" timeOffset="316.337">0 29,'68'0,"30"0,5-4,-11-3,-11 1,-15 1,-14 2,-10 1,-9 1,-4 0,-2 1,-2 5,-9 6,-13 7,-11 4,-4-1</inkml:trace>
  <inkml:trace contextRef="#ctx0" brushRef="#br0" timeOffset="562.385">85 594,'43'-5,"39"-1,9 0,-5 1,-8 1,-12-3,-13 0,-11 0,-7 2,-5 6,-8 4</inkml:trace>
  <inkml:trace contextRef="#ctx0" brushRef="#br0" timeOffset="2651.429">367 1074,'11'55,"-4"2,-1-1,-3 45,-3-93,0 0,0 0,-1 0,0 0,0 0,-1 0,0 0,-1-1,1 1,-2-1,1 1,-1-1,0 0,0-1,-1 1,0-1,-2 2,7-7,-1-1,1 1,-1-1,0 1,1-1,-1 0,0 1,0-1,1 0,-1 0,0 1,0-1,1 0,-1 0,0 0,0 0,0 0,1 0,-1 0,0 0,0 0,1-1,-1 1,0 0,0 0,1-1,-1 1,0-1,1 1,-1 0,0-1,1 1,-1-1,1 1,-1-1,0 0,1 1,0-1,-1 0,1 1,-1-1,1 0,0 1,-1-1,1 0,0 0,0 1,0-1,0 0,-1 0,1 0,0 0,-6-44,5 45,4-24,0 1,1-1,1 1,1 0,1 0,1 1,2 0,0 0,1 1,1 1,0 0,2 0,11-12,-24 31,10-16,1 0,0 0,2 1,-1 1,2 0,0 1,1 1,0 0,16-8,-30 19,66-23,-66 24,-1 1,1 0,-1 0,1 1,0-1,-1 0,1 0,-1 1,1-1,-1 1,1-1,-1 1,1 0,-1-1,1 1,-1 0,0 0,1 0,-1 0,0 0,0 1,0-1,0 0,0 0,0 1,0-1,-1 1,1-1,0 0,-1 1,1-1,-1 1,1 0,-1-1,0 1,0-1,0 1,1 0,-2-1,1 1,0-1,0 2,-3 13,1-1,-2 1,0-1,-1 0,-1 0,0 0,-1-1,-1 0,0 0,0-1,-2 0,0-1,0 0,-1 0,0-1,-1 0,-13 8,-74 38,220-92,-118 33,0 0,0 0,0 1,1-1,-1 1,1 0,-1 0,1 0,-1 1,1-1,0 1,-1 0,1 0,0 0,-1 0,1 1,0-1,-1 1,1 0,-1 0,1 1,-1-1,0 1,0-1,1 1,-1 0,0 0,-1 1,1-1,0 0,-1 1,1 0,-1 0,0-1,1 1,-2 1,1-1,0 0,-1 0,1 2,-2 6,-1 1,-1-1,0 0,0 1,-1-1,0 0,-1 0,-1-1,1 1,-2-1,1 0,-2 0,1-1,-1 0,0 0,-1-1,-7 7,10-9,-1-1,0 1,0-1,0-1,0 1,-1-1,1 0,-1-1,0 1,0-1,-1-1,1 1,-1-1,1-1,-1 1,0-1,1-1,-1 1,0-1,0-1,1 1,-1-1,0-1,1 1,-1-1,1-1,0 1,-1-1,1 0,1-1,-1 0,0 0,-4-4,7 4,-1 0,1 0,0 0,0 0,1-1,-1 0,1 0,0 0,0 0,0 0,1-1,0 1,0-1,0 0,1 1,0-1,0 0,0 0,1 0,0 0,0 0,1 0,-1 0,1 1,0-1,1 0,9-6</inkml:trace>
  <inkml:trace contextRef="#ctx0" brushRef="#br0" timeOffset="3598.186">819 1187,'391'-30,"-428"-3,-67-38,103 71,1-1,-1 1,1-1,-1 1,1-1,-1 1,1-1,-1 1,1 0,-1-1,0 1,1 0,-1-1,0 1,1 0,-1 0,0 0,0 0,1 0,-1-1,0 1,1 0,-1 1,0-1,1 0,-1 0,0 0,0 0,1 0,-1 1,0-1,1 0,-1 1,1-1,-1 0,0 1,1-1,-1 1,1-1,-1 1,1-1,-1 1,1-1,0 1,-1 0,1-1,0 1,-1 0,1-1,0 1,0 0,0-1,-1 1,1 0,0-1,0 1,0 0,0 0,0-1,0 1,0 0,1-1,-1 1,0 0,2 53,-2-53,31 205,-31-76,22-169,101-167,-106 182,-1 6</inkml:trace>
  <inkml:trace contextRef="#ctx0" brushRef="#br0" timeOffset="4253.761">1525 1046,'-2'57,"-3"0,-2 0,-3 0,-2-1,-3 3,15-58,1 0,-1 0,0 1,0-1,0 0,0 0,0 0,0 1,0-1,0 0,-1 0,1 0,0 0,-1 0,1 0,-1 1,1-1,-1 0,1 0,-1 0,0-1,1 1,-1 0,0 0,0 0,0 0,0-1,0 1,0 0,0-1,0 1,0-1,0 1,0-1,0 1,0-1,0 0,-1 0,1 0,0 1,0-1,0 0,0 0,-1 0,1-1,0 1,0 0,0 0,0-1,0 1,0-1,-1 1,1-1,0 1,0-1,0 1,0-1,1 0,-1 0,0 0,0 1,0-2,-2-8,0-1,1 0,0 1,1-1,0 0,1 0,0 0,1 0,0 0,0 0,1 1,1-1,0 1,0-1,3-3,-5 10,5-21,1 1,1 0,2 0,0 1,1 0,1 1,1 1,2 0,0 0,1 1,0 1,2 1,0 1,1 0,5-2,-22 17,1-1,-1 1,0 0,1 0,0 1,-1-1,1 0,0 1,0 0,0 0,0 0,0 0,0 0,0 0,0 1,0-1,0 1,0 0,0 0,0 0,1 0,-1 1,0-1,0 1,0 0,0 0,0 0,0 0,0 1,-1-1,1 1,0 0,-1-1,1 1,-1 0,0 1,1-1,-1 0,0 1,0-1,-1 1,1-1,0 1,-1 0,0 0,1 0,-1 0,0 0,0 1,-2 10,-1-1,0 0,0 0,-2 0,1 0,-2 0,0-1,0 0,-1 0,-1 0,-2 3,-1 3,1-3,-1-1,0 0,-1 0,-1-1,0-1,-1 0,0 0,-1-2,0 1,-5 1,2 0,16-12,0 0,0 0,0 0,1 1,-1-1,0 0,0 1,0-1,0 1,0-1,0 1,1-1,-1 1,0 0,0-1,1 1,-1 0,0-1,1 1,-1 0,1 0,-1 0,1-1,0 1,-1 0,1 0,0 0,-1 0,1 0,0 0,0 0,0 0,0 0,0 0,0 0,0 0,0 0,0 0,0 0,1 0,-1 0,0-1,1 1,-1 0,1 0,-1 0,1 0,-1 0,1-1,0 1,-1 0,1-1,0 1,-1 0,1-1,0 1,0-1,0 1,0 0,65 17,-49-15,0 1,0 1,-1 1,1 0,-1 1,0 0,-1 2,0 0,-1 0,1 2,3 3,-8-5,-3-5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51.845"/>
    </inkml:context>
    <inkml:brush xml:id="br0">
      <inkml:brushProperty name="width" value="0.1" units="cm"/>
      <inkml:brushProperty name="height" value="0.1" units="cm"/>
      <inkml:brushProperty name="ignorePressure" value="1"/>
    </inkml:brush>
  </inkml:definitions>
  <inkml:trace contextRef="#ctx0" brushRef="#br0">1630 6,'-19'-3,"0"2,-1 0,0 1,1 1,0 1,-20 4,-2 0,-300 48,-37 25,202-42,37-13,139-23,-1-1,1 1,0 0,0 0,0 0,0 0,0 0,0 0,0 0,0 0,1 0,-1 0,0-1,0 1,1 0,-1 0,1 0,-1 0,0-1,1 1,0 0,-1 0,1-1,-1 1,1 0,0-1,0 1,-1-1,1 1,0-1,0 1,0-1,-1 0,1 1,0-1,0 0,0 0,0 1,0-1,0 0,0 0,0 0,0 0,-1 0,1 0,0-1,0 1,0 0,0 0,0-1,0 1,0 0,-1-1,1 1,4 1,208 35,-113-22,216 46,-311-60,0 0,0 1,0 0,0 0,0 1,0-1,0 1,-1 0,1 0,-1 1,1-1,-1 1,0 0,0 0,0 0,0 1,-1 0,0-1,1 1,-1 0,-1 1,1-1,0 0,-1 1,0-1,0 1,-1 0,1 0,-1 0,0 0,0 0,0 0,-1 3,-6 4,0 0,-1-1,-1 0,0 0,0 0,-1-2,-1 1,1-1,-1 0,-1-1,0 0,0 0,0-2,-1 1,0-1,0-1,-5 1,-9 8,-635 294,612-285,2 1,0 4,2 1,0 2,-7 9,50-39,0 1,0-1,1 0,-1 1,0-1,1 1,-1-1,1 1,0 0,-1-1,1 1,0 0,0 0,0 0,0 0,0 0,1 0,-1 0,1 0,-1 1,1-1,0 0,0 0,0 0,0 0,0 1,0-1,1 0,-1 0,1 0,-1 0,1 0,0 0,0 0,0 0,0 0,0 0,0 0,1 0,-1-1,0 1,1 0,0-1,-1 0,1 1,0-1,0 0,0 0,-1 0,1 0,0 0,1 0,-1 0,0-1,0 1,0-1,0 0,22 6,1-1,-1-2,1 0,0-2,0 0,-1-2,22-3,-30 3,356-53,-93 20,-159 53,-101-14</inkml:trace>
  <inkml:trace contextRef="#ctx0" brushRef="#br0" timeOffset="514.939">1913 203,'0'10,"1"55,-3-1,-3 1,-7 21,-107 384,88-334,46-154,18-78,-20 65</inkml:trace>
  <inkml:trace contextRef="#ctx0" brushRef="#br0" timeOffset="801.012">1941 119,'19'-5,"21"-1,8 0,6-4,-1 0,-1 2,-4 1,-5 3,-6-2,-3-2,-4 2,-2 2,0 1,-1 1,-4 6,-12 2,-7 0</inkml:trace>
  <inkml:trace contextRef="#ctx0" brushRef="#br0" timeOffset="1044.34">1800 599,'43'4,"39"-7,9-4,0 0,-12-4,-13 0,-10 1,-13 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4:55.408"/>
    </inkml:context>
    <inkml:brush xml:id="br0">
      <inkml:brushProperty name="width" value="0.1" units="cm"/>
      <inkml:brushProperty name="height" value="0.1" units="cm"/>
      <inkml:brushProperty name="ignorePressure" value="1"/>
    </inkml:brush>
  </inkml:definitions>
  <inkml:trace contextRef="#ctx0" brushRef="#br0">0 234,'255'-41,"-30"27,-81 11,-16-21,-128 23,0 1,1-1,-1 0,0 1,0-1,0 0,0 0,0 1,0-1,0 0,0 0,0 1,-1-1,1 0,0 0,0 1,-1-1,1 0,0 1,-1-1,1 0,-1 1,1-1,-1 1,1-1,-1 1,1-1,-1 1,1-1,-1 1,0-1,1 1,-1 0,0 0,1-1,-1 1,0 0,0 0,1-1,-1 1,0 0,0 0,1 0,-1 0,0 0,0 0,1 1,-1-1,0 0,-36-14,1-2,0-1,2-2,0-1,-9-10,27 17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0.263"/>
    </inkml:context>
    <inkml:brush xml:id="br0">
      <inkml:brushProperty name="width" value="0.1" units="cm"/>
      <inkml:brushProperty name="height" value="0.1" units="cm"/>
      <inkml:brushProperty name="ignorePressure" value="1"/>
    </inkml:brush>
  </inkml:definitions>
  <inkml:trace contextRef="#ctx0" brushRef="#br0">1 40,'252'-27,"90"26,-292-4,-31-1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0.512"/>
    </inkml:context>
    <inkml:brush xml:id="br0">
      <inkml:brushProperty name="width" value="0.1" units="cm"/>
      <inkml:brushProperty name="height" value="0.1" units="cm"/>
      <inkml:brushProperty name="ignorePressure" value="1"/>
    </inkml:brush>
  </inkml:definitions>
  <inkml:trace contextRef="#ctx0" brushRef="#br0">1 114,'48'-4,"44"-8,17 0,-6-4,-11 1,-15 4,-13-2,-11 1,-11 3,-7 3,-9 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07.363"/>
    </inkml:context>
    <inkml:brush xml:id="br0">
      <inkml:brushProperty name="width" value="0.1" units="cm"/>
      <inkml:brushProperty name="height" value="0.1" units="cm"/>
      <inkml:brushProperty name="ignorePressure" value="1"/>
    </inkml:brush>
  </inkml:definitions>
  <inkml:trace contextRef="#ctx0" brushRef="#br0">189 96,'-79'281,"-30"83,163-482,6 3,13-12,-28 54,4 1,3 2,30-28,-73 88,62-48,-68 58,0 1,-1 0,1 0,0-1,-1 1,1 1,-1-1,0 0,1 1,-1-1,0 1,0 0,0-1,0 1,0 0,0 0,0 1,-1-1,1 0,-1 1,0-1,0 0,1 1,-1 0,-1-1,1 1,0-1,-1 1,1 0,-1 0,0-1,0 1,0 0,0 0,6 42,-2 0,-2 0,-2 0,-3 21,0 28,9 12,-5-105,1 0,0 0,0 0,0 0,1 0,-1-1,0 1,0 0,0-1,1 0,-1 1,0-1,0 0,1 0,-1-1,0 1,0 0,1-1,-1 1,0-1,0 0,0 1,0-1,0 0,0 0,0-1,0 1,0 0,0-1,-1 1,1-1,-1 1,1-1,-1 0,1 0,-1 0,0 0,0 0,138-164,-120 137,0 2,2 1,1 0,2 1,0 2,1 0,1 2,27-16,-51 35,-1 0,1 1,-1 0,1-1,0 1,0 0,0 0,-1 0,1 0,0 0,0 1,1-1,-1 1,0-1,0 1,0 0,0-1,0 1,0 0,1 1,-1-1,0 0,0 0,0 1,0 0,0-1,0 1,0 0,0 0,0 0,0 0,0 0,-1 0,1 1,0-1,-1 1,1-1,-1 1,0-1,1 1,-1 0,0 0,0 0,0 0,0 0,0 0,-1 0,1 0,0 0,-1 0,0 1,3 20,-2 1,-1-1,-1 1,-1-1,0 0,-2 1,-5 12,-8 137,21-150,3-5</inkml:trace>
  <inkml:trace contextRef="#ctx0" brushRef="#br0" timeOffset="548.78">1797 152,'-16'-3,"-1"1,0 0,0 1,0 1,0 1,0 0,0 2,0-1,1 2,-1 0,1 1,0 1,0 0,1 2,0-1,0 2,1 0,0 0,-12 12,18-10,0 1,0 1,1-1,1 1,0 1,1-1,0 1,1 0,1 0,0 0,1 0,0 1,1-1,1 1,0-1,1 1,1 3,-2-15,0 0,-1 0,1 1,1-1,-1 0,0 0,1 0,-1 0,1-1,0 1,0 0,0 0,1 0,-1-1,1 1,-1 0,1-1,0 1,0-1,0 0,0 0,0 0,1 0,-1 0,0 0,1-1,0 1,-1-1,1 1,0-1,0 0,0 0,0 0,0-1,0 1,0-1,0 0,0 1,0-1,0-1,0 1,0 0,0-1,0 0,15-6,-1-2,0 0,0-2,-1 1,0-2,-1 0,0-1,-1 0,0-2,-2 1,1-1,3-8,162-218,-178 241,0 1,0-1,0 0,0 1,1-1,-1 1,0-1,0 0,0 1,1-1,-1 0,0 1,1-1,-1 0,0 1,1-1,-1 0,0 0,1 1,-1-1,1 0,-1 0,1 0,-1 0,0 0,1 1,-1-1,1 0,-1 0,1 0,-1 0,0 0,1 0,-1 0,1 0,-1-1,1 1,-1 0,1 0,-1 0,0 0,1-1,-1 1,0 0,1 0,-1-1,1 1,-1 0,0-1,0 1,1 0,-1-1,0 1,0 0,1-1,-1 1,0 0,0-1,0 1,1-1,-1 1,0-1,0 1,1 43,-1-34,-2 59,-1-46,2 0,1 0,0 0,2 0,0 0,2 0,0 0,2-1,0 1,2 0,-5-12,1-1,0 0,0 0,1-1,0 1,1-1,0 0,0-1,1 1,0-1,0 0,0-1,1 0,0 0,1-1,-1 0,1 0,0-1,0 0,0 0,1-1,-1-1,1 1,0-2,-1 1,1-1,0-1,6 0,9-4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10.815"/>
    </inkml:context>
    <inkml:brush xml:id="br0">
      <inkml:brushProperty name="width" value="0.1" units="cm"/>
      <inkml:brushProperty name="height" value="0.1" units="cm"/>
      <inkml:brushProperty name="ignorePressure" value="1"/>
    </inkml:brush>
  </inkml:definitions>
  <inkml:trace contextRef="#ctx0" brushRef="#br0">3 290,'0'1,"0"-1,-1 0,1 1,0-1,0 1,0-1,-1 0,1 1,0-1,0 1,0-1,0 1,0-1,0 0,0 1,0-1,0 1,0-1,0 1,0-1,0 1,0-1,0 0,1 1,-1-1,0 1,0-1,0 0,1 1,-1-1,0 1,0-1,1 0,-1 0,0 1,1-1,-1 0,0 1,1-1,-1 0,1 0,-1 0,0 1,1-1,-1 0,1 0,-1 0,1 0,-1 0,1 0,-1 0,0 0,1 0,-1 0,1 0,-1 0,1 0,-1 0,1 0,-1 0,1-1,98-11,269 8,-369 4,0-1,1 1,-1-1,0 1,1-1,-1 1,1-1,-1 0,1 1,0-1,-1 0,1 0,-1 1,1-1,0 0,0 0,-1 1,1-1,0 0,0 0,0 0,0 0,0 1,0-1,0 0,0 0,0 0,1 1,-1-1,0 0,0 0,1 1,-1-1,1 0,-1 0,0 1,1-1,-1 0,1 1,0-1,-1 1,1-1,-1 1,1-1,0 1,-1-1,1 1,0 0,0-1,-1 1,1 0,0-1,0 1,0 0,-1 0,1 0,0 0,0 0,0 0,-1 0,1 0,0 0,-16-15,1-1,0 0,1-2,0 1,2-1,0-1,1 0,1 0,-4-14,-4-14,10 28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17.818"/>
    </inkml:context>
    <inkml:brush xml:id="br0">
      <inkml:brushProperty name="width" value="0.1" units="cm"/>
      <inkml:brushProperty name="height" value="0.1" units="cm"/>
      <inkml:brushProperty name="ignorePressure" value="1"/>
    </inkml:brush>
  </inkml:definitions>
  <inkml:trace contextRef="#ctx0" brushRef="#br0">28 368,'594'0,"-521"11,-55-5</inkml:trace>
  <inkml:trace contextRef="#ctx0" brushRef="#br0" timeOffset="353.804">0 622,'19'5,"26"1,10 0,0-1,-4-1,-2-2,-3-1,-6 0,-4-1,-4 0,-2-1,-2 1,-1 0,0 0,-4-1</inkml:trace>
  <inkml:trace contextRef="#ctx0" brushRef="#br0" timeOffset="928.483">395 1,'-2'4,"1"0,0 1,0-1,0 0,0 1,1-1,0 1,0-1,0 1,0-1,1 1,-1-1,1 1,1-1,-1 0,0 0,1 1,0-1,0 0,0 0,1-1,-1 1,1 0,0-1,0 0,0 1,94 73,93 17,-171-83,-6-6,-2 1,1 0,-1 1,1 0,-2 0,1 2,-1-1,-1 1,1 1,-2-1,1 2,-1-1,-1 1,0 0,0 1,-1 0,2 6,-9-12,0 1,0-1,-1 1,0-1,0 0,0 0,-1 0,0 0,0 0,0-1,-1 1,0-1,0 0,0 0,-1 0,0-1,1 1,-2-1,1-1,0 1,-1-1,0 1,0-2,0 1,0-1,-3 1,-13 10,-151 115,79-54,61-50,1 1,1 2,2 0,-13 18,32-32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3.966"/>
    </inkml:context>
    <inkml:brush xml:id="br0">
      <inkml:brushProperty name="width" value="0.1" units="cm"/>
      <inkml:brushProperty name="height" value="0.1" units="cm"/>
      <inkml:brushProperty name="ignorePressure" value="1"/>
    </inkml:brush>
  </inkml:definitions>
  <inkml:trace contextRef="#ctx0" brushRef="#br0">1 389,'49'-17,"0"3,2 2,-1 2,8 1,33-7,411-66,-373 71,-167-5,23 13,0 0,0-1,0 0,0-1,1-1,0-1,0 0,1 0,-1-1,2-1,-1 0,1-1,1-1,0 1,-2-4,11 12,1 0,-1 0,1 0,-1-1,1 1,0 0,0-1,0 1,0-1,0 1,1-1,-1 1,1-1,0 0,-1 1,1-1,0 1,1-1,-1 0,0 1,1-1,0 1,-1-1,1 1,0-1,0 1,0 0,1-1,-1 1,11-9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8.702"/>
    </inkml:context>
    <inkml:brush xml:id="br0">
      <inkml:brushProperty name="width" value="0.1" units="cm"/>
      <inkml:brushProperty name="height" value="0.1" units="cm"/>
      <inkml:brushProperty name="ignorePressure" value="1"/>
    </inkml:brush>
  </inkml:definitions>
  <inkml:trace contextRef="#ctx0" brushRef="#br0">0 381,'358'-62,"-301"51,1 4,0 2,0 2,27 4,26 22,-283-104,149 66,6 6,0-1,1 0,0-2,1 0,0 0,1-2,1 0,0 0,1-1,-10-15,16-20,13 32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31.103"/>
    </inkml:context>
    <inkml:brush xml:id="br0">
      <inkml:brushProperty name="width" value="0.1" units="cm"/>
      <inkml:brushProperty name="height" value="0.1" units="cm"/>
      <inkml:brushProperty name="ignorePressure" value="1"/>
    </inkml:brush>
  </inkml:definitions>
  <inkml:trace contextRef="#ctx0" brushRef="#br0">0 306,'146'0,"0"7,0 5,6 9,-92-10,-79-33,6 15,-160-116,162 114,2-1,0 0,0 0,0-1,1 0,1 0,0-1,1 0,0 0,0 0,2-1,-1 0,2 0,-2-8,2-3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9.355"/>
    </inkml:context>
    <inkml:brush xml:id="br0">
      <inkml:brushProperty name="width" value="0.1" units="cm"/>
      <inkml:brushProperty name="height" value="0.1" units="cm"/>
      <inkml:brushProperty name="ignorePressure" value="1"/>
    </inkml:brush>
  </inkml:definitions>
  <inkml:trace contextRef="#ctx0" brushRef="#br0">1 114,'29'0,"33"0,11-5,3-1,-7 0,-5 1,-10 2,-3 1,-6 0,-6-3,-5-1,-3 0,-2 1,-1 2,-6 1</inkml:trace>
  <inkml:trace contextRef="#ctx0" brushRef="#br0" timeOffset="250.274">85 453,'48'-5,"31"-6,10-1,-4-4,-7 1,-12 3,-13 4,-15 2</inkml:trace>
  <inkml:trace contextRef="#ctx0" brushRef="#br0" timeOffset="832.514">1016 764,'23'-83,"3"1,3 2,4 0,19-29,-30 73,1 1,2 1,1 1,2 1,1 1,1 2,2 1,6-3,-32 26,0 1,0 0,0 0,1 0,0 1,0 0,0 0,0 1,0-1,0 2,0-1,1 1,2 0,-6 1,-1-1,0 2,0-1,0 0,0 0,0 1,0 0,0 0,0-1,0 2,0-1,0 0,-1 1,1-1,0 1,-1 0,0 0,1 0,-1 0,0 0,0 0,0 1,0-1,0 1,0-1,-1 1,0 0,1-1,-1 1,0 0,0 0,0 0,-1 1,6 161,-9-105,3-57,7 84,-6-84,-1-1,1 0,-1 0,1 0,0 0,0 0,0 0,0 0,0-1,0 1,0 0,0 0,1-1,-1 1,1-1,-1 1,1-1,0 0,0 0,-1 0,1 1,0-2,0 1,0 0,0 0,0-1,0 1,0-1,0 1,1-1,-1 0,0 0,0 0,0 0,0 0,0-1,0 1,2-1,5-3,1 0,-1 0,0-1,0-1,-1 0,1 0,-1 0,0-1,-1 0,0-1,2-3,16-13,8-6,2 2,1 1,1 2,39-20,-74 43,1 0,0 0,-1 1,1-1,0 1,0-1,0 1,0 0,1 1,-1-1,0 0,0 1,1 0,-1-1,0 1,0 1,1-1,-1 0,0 1,0 0,0 0,0 0,0 0,0 0,0 0,0 1,0-1,0 1,-1 0,1 0,0 0,-1 0,0 1,0-1,1 1,-2-1,1 1,0 0,0-1,-1 1,1 0,0 3,0 4,-1 1,1-1,-2 1,1 0,-1-1,-1 1,0 0,-1-1,0 1,0-1,-1 1,-1-1,1 0,-2 0,0 1,-22 79,24-66</inkml:trace>
  <inkml:trace contextRef="#ctx0" brushRef="#br0" timeOffset="1336.453">2908 30,'-36'12,"1"2,0 1,1 2,1 2,1 0,1 2,0 2,2 1,0 1,18-17,0 0,0 1,0 0,1 1,1 0,0 1,0 0,1 0,0 1,1 0,0 0,1 1,1 0,0 0,-2 8,7-19,0 1,0 0,0 0,1 0,-1 0,1 0,0 0,-1-1,1 1,1 0,-1 0,0-1,1 1,-1-1,1 1,-1-1,1 0,0 0,0 1,0-1,1-1,-1 1,0 0,1 0,-1-1,1 0,0 1,-1-1,1 0,0 0,0 0,91 7,-60-16,-1-3,0 0,-1-2,0-1,-2-2,1-1,-2-2,0 0,22-21,101-79,-151 118,0 0,1 0,-1 1,0-1,0 0,1 1,-1-1,0 1,1-1,-1 1,1 0,-1-1,1 1,-1 0,1 0,-1 0,1 0,-1 0,0 1,1-1,-1 0,1 1,-1-1,0 1,1-1,-1 1,0 0,1-1,-1 1,0 0,0 0,0 0,0 0,0 0,0 0,0 0,0 1,0-1,0 0,-1 0,1 1,0-1,-1 0,1 1,-1-1,0 1,1-1,-1 2,4 79,-4-69,-2-1,0 1,2 0,-1 0,2 0,0-1,0 1,1 0,1-1,0 1,1-1,0 0,1 0,0-1,0 1,2-1,-1 0,2 0,-1-1,1 0,5 4,-5-7,0-1,1 0,0 0,0 0,0-1,1-1,-1 1,1-2,0 1,0-1,1-1,-1 0,0 0,1-1,0 0,-1-1,1-1,-1 1,1-1,-1-1,1 0,-1-1,8-2,-1-7,-4 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5.368"/>
    </inkml:context>
    <inkml:brush xml:id="br0">
      <inkml:brushProperty name="width" value="0.1" units="cm"/>
      <inkml:brushProperty name="height" value="0.1" units="cm"/>
      <inkml:brushProperty name="ignorePressure" value="1"/>
    </inkml:brush>
  </inkml:definitions>
  <inkml:trace contextRef="#ctx0" brushRef="#br0">57 32,'13'118,"-5"1,-5 0,-5 0,-6 0,-14 65,-26 48,79-331,-20 73</inkml:trace>
  <inkml:trace contextRef="#ctx0" brushRef="#br0" timeOffset="265.077">57 88,'38'-9,"32"-4,14-4,-3 1,-5 3,-11 4,-7 3,-9 3,-7 2,-12 5,-5 3,-3 0,-4 3,-6 5,-5 0</inkml:trace>
  <inkml:trace contextRef="#ctx0" brushRef="#br0" timeOffset="516.581">0 737,'39'-10,"31"-2,9-5,-5 1,-9 3,-11 3,-16 4</inkml:trace>
  <inkml:trace contextRef="#ctx0" brushRef="#br0" timeOffset="1187.004">113 1359,'183'-281,"-175"267,-4 7,0-1,1 1,0 0,0 1,0-1,1 1,0 0,0 1,0-1,1 1,6-4,-12 9,0-1,1 1,-1-1,0 1,0-1,0 1,1 0,-1 0,0 0,1 0,-1 0,0 0,0 0,1 0,-1 0,0 0,0 1,1-1,-1 0,0 1,0-1,0 1,0 0,0-1,1 1,-1 0,0 0,-1 0,1-1,0 1,0 0,0 0,0 0,-1 0,1 1,0-1,-1 0,1 0,-1 0,0 0,1 1,-1-1,0 1,9 56,-9-37,-1-17,0 0,1 0,-1 0,1-1,0 1,0 0,1 0,-1 0,1 0,0-1,0 1,0 0,0-1,1 1,-1-1,1 1,0-1,2 3,-1-6,0 0,0 1,0-2,0 1,0 0,1-1,-1 1,0-1,0 0,-1 0,1 0,0-1,0 1,0-1,-1 1,1-1,-1 0,1 0,-1 0,0 0,0-1,2-1,0 1,129-120,-132 122,0-1,0 0,0 0,0 1,1-1,-1 1,0-1,1 1,0 0,-1 0,1 0,0 0,-1 0,1 0,0 0,0 0,0 0,0 1,0-1,0 1,0 0,0-1,0 1,0 0,0 0,0 0,0 1,0-1,0 0,0 1,0-1,-1 1,1 0,0-1,0 1,0 0,0 0,-1 0,1 1,-1-1,1 0,-1 1,1-1,-1 1,0-1,1 1,-1-1,0 1,0 0,0 0,-1 0,1-1,0 1,0 1,-15 135,17-118</inkml:trace>
  <inkml:trace contextRef="#ctx0" brushRef="#br0" timeOffset="1914.096">904 1132,'53'-10,"1"1,0 3,1 2,43 3,-95 1,42-3,-45 3,1 0,0 0,0-1,-1 1,1 0,0 0,0 0,-1-1,1 1,0 0,-1-1,1 1,0 0,-1-1,1 1,0-1,-1 1,1-1,-1 1,1-1,-1 0,0 1,1-1,-1 0,1 1,-1-1,0 0,0 1,1-1,-1 0,0 0,0 1,0-1,0 0,0 0,0 1,0-1,0 0,0 0,0 1,0-1,0 0,-1 0,1 1,0-1,-1 0,1 1,0-1,-1 0,0 0,-8-11,0 0,-1 1,-1 0,0 1,-1 0,0 0,0 2,-1-1,-9-4,20 12,1 0,-1 1,1-1,-1 0,1 1,-1-1,1 1,-1-1,1 1,-1 0,0-1,1 1,-1 0,0 0,1 0,-1 1,1-1,-1 0,0 1,1-1,-1 1,1-1,-1 1,1 0,-1-1,1 1,0 0,-1 0,1 0,0 0,0 0,-1 0,1 1,0-1,0 0,0 1,1-1,-1 0,0 1,0-1,1 1,-1 0,-18 74,17-66,-22 222,24-232,1-1,0 1,-1 0,1-1,0 1,-1 0,1 0,0-1,-1 1,1 0,0 0,0 0,-1 0,1 0,0 0,-1 0,1 0,0 0,0 1,-1-1,1 0,0 0,-1 1,1-1,0 0,-1 1,1-1,-1 0,1 1,0-1,-1 1,1-1,-1 1,1-1,-1 1,0 0,1-1,-1 1,0-1,1 1,-1 0,0-1,0 1,1 0,-1 0,0-1,0 1,0 0,0-1,0 1,0 0,0 0,0-1,0 1,0 0,-1-1,1 1,0 0,0-1,-1 1,1 0,0-1,-1 1,1 0,-1 0,29-19,0-2,-1 0,-1-2,-2 0,0-2,4-7,9-6,14-20,-33 32</inkml:trace>
  <inkml:trace contextRef="#ctx0" brushRef="#br0" timeOffset="2569.889">1693 935,'1'39,"-2"1,-2-1,-1 1,-2-1,-2-1,-10 30,-5 21,23-90,0 1,0 0,0-1,0 1,0-1,-1 1,1 0,0-1,0 1,0 0,-1-1,1 1,0 0,0-1,-1 1,1 0,0-1,0 1,-1 0,1 0,0-1,-1 1,1 0,-1 0,1 0,0-1,-1 1,1 0,0 0,-1 0,1 0,-1 0,1 0,0 0,-1 0,1 0,-1 0,1 0,-1 0,1 0,0 0,-1 1,1-1,0 0,-1 0,1 0,-1 0,1 1,0-1,-1 0,1 0,0 1,0-1,-1 0,1 1,-5-43,8 18,1 0,1 1,1-1,1 1,1 0,1 0,1 1,0 0,2 1,1 0,1 1,0 1,10-9,0-4,-17 21,0 1,1 0,0 0,1 0,0 1,1 1,0 0,0 0,0 0,6-1,-14 8,0 0,1 0,-1 0,1 0,-1 0,1 0,-1 1,1-1,-1 1,1 0,-1 0,1 0,0 0,-1 0,1 1,-1-1,1 1,-1-1,1 1,-1 0,1 0,-1 0,0 1,0-1,1 0,-1 1,0-1,0 1,0 0,-1 0,1 0,0 0,-1 0,1 0,-1 0,0 0,1 3,1 0,-1 1,0 0,0 0,0 0,-1 0,0 1,-1-1,1 0,-1 0,0 1,0-1,-1 0,0 0,0 0,-2 3,-4 7,-1-1,0 0,-1 0,-1-1,-1 0,0-1,0-1,-2 1,1-2,-1 1,-1-2,0 0,-1-1,-9 5,17-9,5-4,0-1,1 1,-1-1,0 1,1 0,-1 0,1 0,0 0,-1 0,1 0,0 0,-1 0,1 0,0 1,0-1,0 0,0 1,0-1,0 1,1 0,-1-1,0 1,1-1,0 1,-1 0,1-1,0 1,-1 0,1 0,0-1,0 1,1 0,-1-1,0 1,1 0,-1 0,0-1,1 1,0-1,-1 1,1-1,0 1,0-1,0 1,9 8,1-1,-1 0,1-1,1-1,0 1,0-2,0 0,1 0,5 1,45 23,-18-2,-25-14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20.166"/>
    </inkml:context>
    <inkml:brush xml:id="br0">
      <inkml:brushProperty name="width" value="0.1" units="cm"/>
      <inkml:brushProperty name="height" value="0.1" units="cm"/>
      <inkml:brushProperty name="ignorePressure" value="1"/>
    </inkml:brush>
  </inkml:definitions>
  <inkml:trace contextRef="#ctx0" brushRef="#br0">169 226,'-28'414,"-23"-73,33-240,13-95</inkml:trace>
  <inkml:trace contextRef="#ctx0" brushRef="#br0" timeOffset="298.774">1 169,'14'0,"48"-9,23-4,12-4,-2-4,-6-4,-10 3,-8 6,-12-1,-6 4,-7 4,-7 3,-9 7,-16 9,-9 3</inkml:trace>
  <inkml:trace contextRef="#ctx0" brushRef="#br0" timeOffset="565.062">85 677,'38'0,"28"-5,6-1,-3-1,-9-2,-10-1,-9 2,-11 2</inkml:trace>
  <inkml:trace contextRef="#ctx0" brushRef="#br0" timeOffset="889.442">565 931,'-10'38,"-2"18,-1 4,4-3,2-7,2-7,3-11</inkml:trace>
  <inkml:trace contextRef="#ctx0" brushRef="#br0" timeOffset="1473.182">536 847,'37'-5,"-5"-1,1 3,-1 0,1 2,-1 2,17 2,-46-3,0 0,0 0,0 1,-1-1,1 1,0 0,0 0,-1 0,1 0,0 0,-1 1,1-1,-1 1,1-1,-1 1,0 0,0 0,0 0,0 1,0-1,0 0,-1 1,1-1,-1 1,0-1,1 1,-1 0,0-1,-1 1,1 0,0 0,-1 0,1 0,-1-1,0 1,0 0,0 0,-1 0,1 0,-1 0,1 0,-1-1,0 1,-1 2,-95 152,96-154,0-1,0 0,0 1,0-1,1 1,-1-1,1 1,-1-1,1 1,0-1,0 1,0 0,0-1,1 1,-1-1,1 1,-1-1,1 1,0-1,0 0,0 1,0-1,1 0,-1 0,1 0,-1 1,1-2,0 1,-1 0,1 0,0 0,0-1,0 1,1-1,-1 0,0 0,0 0,1 0,-1 0,1 0,0 0,4 3,1 1,-1 0,1 0,-1 0,-1 1,1 0,-1 1,0-1,-1 1,5 6,-9-10,1-1,-1 0,0 1,1-1,-1 1,0 0,-1-1,1 1,0 0,-1-1,0 1,1 0,-1 0,0-1,0 1,-1 0,1 0,-1-1,1 1,-1 0,0-1,0 1,0-1,0 1,0-1,-1 1,1-1,-1 0,1 0,-1 1,0-1,0 0,0-1,0 1,0 0,-2 0,-9 6,0-1,-1-1,1 0,-1-1,0 0,-1-1,1-1,-1 0,-5 0,-83-4,85-6</inkml:trace>
  <inkml:trace contextRef="#ctx0" brushRef="#br0" timeOffset="2333.839">1073 1128,'215'-25,"-15"-6,-234-4,-59-49,92 84,1-1,-1 1,0-1,0 1,0 0,1-1,-1 1,0 0,0-1,0 1,0 0,0 0,0 0,1 0,-1 0,0 0,0 0,0 0,0 0,0 1,0-1,0 0,1 0,-1 1,0-1,0 1,0-1,1 1,-1-1,0 1,1-1,-1 1,0 0,1-1,-1 1,1 0,-1-1,1 1,-1 0,1 0,-1 0,1-1,0 1,-1 0,1 0,0 0,0 0,0 0,0 0,0-1,0 1,0 0,0 0,0 0,-4 58,4-54,-26 312,26-317,1-1,-1 1,1 0,-1-1,1 1,0 0,-1-1,1 1,-1 0,1 0,0 0,-1-1,1 1,0 0,-1 0,1 0,0 0,-1 0,1 0,0 0,-1 1,1-1,0 0,-1 0,1 0,0 1,-1-1,1 0,-1 1,1-1,-1 0,1 1,-1-1,1 1,-1-1,1 1,-1-1,1 1,-1-1,0 1,1-1,-1 1,0 0,1-1,-1 1,0-1,0 1,0 0,0-1,0 1,1 0,-1-1,0 1,0 0,-1-1,1 1,0 0,0-1,0 1,0 0,-1-1,1 1,0 0,-1 0,90-112,5-41,-84 134</inkml:trace>
  <inkml:trace contextRef="#ctx0" brushRef="#br0" timeOffset="2936.339">1834 903,'-39'422,"26"-388,12-34,1 1,0-1,0 1,-1-1,1 1,0-1,0 0,-1 1,1-1,0 0,-1 1,1-1,-1 0,1 0,0 1,-1-1,1 0,-1 0,1 0,-1 0,1 0,-1 1,1-1,-1 0,1 0,-1 0,1 0,0 0,-1 0,1 0,-1-1,1 1,-1 0,1 0,-1 0,1 0,-1-1,1 1,0 0,-1 0,1-1,-1 1,1 0,0-1,-1 1,1 0,0-1,0 1,-1 0,1-1,0 1,0-1,-1 1,1-1,0 1,0 0,0-1,0 1,0-1,0 1,0-1,0 1,0-1,0 1,0-1,-2-10,1 1,1-1,0 1,0-1,1 1,0-1,1 1,0-1,1 1,0 0,1 0,0 0,0 1,1-1,4-5,-8 13,11-24,2 1,1 1,1 0,1 1,1 1,1 0,1 2,10-8,-12 15,1 0,0 2,1 0,0 2,1 0,10-3,-29 11,0 0,-1 0,1 0,0 1,0-1,0 0,-1 1,1-1,0 1,0 0,0 0,0 0,0 0,0 0,0 0,0 0,-1 1,1-1,0 0,0 1,0 0,0-1,-1 1,1 0,0 0,-1 0,1 0,-1 0,1 1,-1-1,1 0,-1 1,0-1,0 1,0-1,0 1,0 0,0-1,0 1,0 0,0 0,-1-1,1 1,-1 0,0 0,1 0,-1 0,0 0,0 0,-1 12,-1 0,0-1,-1 1,-1-1,0 0,0 0,-1 0,-1 0,0-1,-1 0,0 0,-1-1,-1 0,1 0,-2-1,1 0,-1-1,-1 0,0 0,-6 3,3 0,11-10,1 0,-1 1,0-1,1 0,-1 1,1 0,0 0,0-1,0 1,0 0,0 0,1 1,-1-1,1 0,0 1,0-1,0 0,1 1,-1-1,1 1,0-1,0 1,0 0,0-1,1 1,-1-1,1 0,0 1,0-1,0 1,0-1,1 0,-1 0,1 0,0 0,0 0,0 0,0 0,1-1,0 2,3 4,1 0,1-1,-1 1,1-1,0-1,1 0,0 0,0 0,0-1,1-1,-1 1,1-2,0 1,0-1,0-1,1 0,-1 0,1-1,9 0,-2-7</inkml:trace>
  <inkml:trace contextRef="#ctx0" brushRef="#br0" timeOffset="4317.677">2400 507,'43'0,"24"0,5 0,-4-4,-10-3,-10 1,-7 2,-7 0,-4 2,-2 1,-2 0,0 1,1 1,-5-6,-1-1,-4 0</inkml:trace>
  <inkml:trace contextRef="#ctx0" brushRef="#br0" timeOffset="4553.722">2710 281,'-5'39,"-1"21,4 7,4-5,0-7,1-3,0-7,-2-5,1-5,-2-3,1-3,-1-2,0 1,-1-6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52.127"/>
    </inkml:context>
    <inkml:brush xml:id="br0">
      <inkml:brushProperty name="width" value="0.1" units="cm"/>
      <inkml:brushProperty name="height" value="0.1" units="cm"/>
      <inkml:brushProperty name="ignorePressure" value="1"/>
    </inkml:brush>
  </inkml:definitions>
  <inkml:trace contextRef="#ctx0" brushRef="#br0">1 1,'33'0,"17"0,4 0,-3 0,-4 0,-7 0,-4 0,-4 0,-2 0,-2 0,-1 0,1 0,-1 0,0 0,1 0,0 0,-5 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52.376"/>
    </inkml:context>
    <inkml:brush xml:id="br0">
      <inkml:brushProperty name="width" value="0.1" units="cm"/>
      <inkml:brushProperty name="height" value="0.1" units="cm"/>
      <inkml:brushProperty name="ignorePressure" value="1"/>
    </inkml:brush>
  </inkml:definitions>
  <inkml:trace contextRef="#ctx0" brushRef="#br0">0 47,'39'4,"36"-2,10-7,-4-3,-7 1,-10 0,-8-2,-7 0,-13 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56.062"/>
    </inkml:context>
    <inkml:brush xml:id="br0">
      <inkml:brushProperty name="width" value="0.1" units="cm"/>
      <inkml:brushProperty name="height" value="0.1" units="cm"/>
      <inkml:brushProperty name="ignorePressure" value="1"/>
    </inkml:brush>
  </inkml:definitions>
  <inkml:trace contextRef="#ctx0" brushRef="#br0">0 263,'41'-13,"1"2,0 2,0 2,1 2,31 0,-65 5,97-5,-1 4,1 5,24 8,90 18,-209-28,-8-1,1 1,0-1,-1 0,1 0,0-1,0 1,0-1,0 0,-1 0,1 0,0 0,0-1,0 1,0-1,-1 0,1 0,0-1,-1 1,1-1,-1 0,3-1,-7 0,1 1,0 0,-1-1,0 1,1-1,-1 1,0 0,0 0,-1-1,1 1,0 0,-1 0,1 0,-1 1,0-1,1 0,-1 0,0 1,0-1,0 1,-2-1,1 0,-28-20,-1 1,-1 2,0 1,-2 2,-11-3,-3-2,-56-29,82 36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56.762"/>
    </inkml:context>
    <inkml:brush xml:id="br0">
      <inkml:brushProperty name="width" value="0.1" units="cm"/>
      <inkml:brushProperty name="height" value="0.1" units="cm"/>
      <inkml:brushProperty name="ignorePressure" value="1"/>
    </inkml:brush>
  </inkml:definitions>
  <inkml:trace contextRef="#ctx0" brushRef="#br0">0 316,'474'-38,"-288"24,135 9,-370 1,0-2,1-3,0-1,1-3,0-2,1-1,0-3,2-2,-7-5,46 24,1 0,-1 0,1 0,0 0,0-1,0 0,0 0,0 0,1 0,-1 0,1-1,0 0,0 1,0-1,0 0,1 0,0-1,0 1,0-1,0 1,1-1,-1 1,1-1,0 0,1 0,-1 1,1-2,4-11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6:00.994"/>
    </inkml:context>
    <inkml:brush xml:id="br0">
      <inkml:brushProperty name="width" value="0.1" units="cm"/>
      <inkml:brushProperty name="height" value="0.1" units="cm"/>
      <inkml:brushProperty name="ignorePressure" value="1"/>
    </inkml:brush>
  </inkml:definitions>
  <inkml:trace contextRef="#ctx0" brushRef="#br0">1 419,'226'-37,"1"9,43 8,273-9,-591 8,37 18,-49-17,1-2,1-3,1-2,-1-4,48 25,0 0,0-1,1 0,-1 0,2-1,-1-1,1 1,0-1,1-1,0 1,1-1,-2-3,9-22,8 24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6:02.018"/>
    </inkml:context>
    <inkml:brush xml:id="br0">
      <inkml:brushProperty name="width" value="0.1" units="cm"/>
      <inkml:brushProperty name="height" value="0.1" units="cm"/>
      <inkml:brushProperty name="ignorePressure" value="1"/>
    </inkml:brush>
  </inkml:definitions>
  <inkml:trace contextRef="#ctx0" brushRef="#br0">0 198,'750'-40,"624"-32,-419 41,1705 32,-2216 14,-185-2,130-16,86-22,-46-2,-201 1,-203 24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6:03.116"/>
    </inkml:context>
    <inkml:brush xml:id="br0">
      <inkml:brushProperty name="width" value="0.1" units="cm"/>
      <inkml:brushProperty name="height" value="0.1" units="cm"/>
      <inkml:brushProperty name="ignorePressure" value="1"/>
    </inkml:brush>
  </inkml:definitions>
  <inkml:trace contextRef="#ctx0" brushRef="#br0">0 778,'22'-68,"2"2,3 1,3 1,12-17,-36 71,24-50,2 2,3 1,3 2,35-41,-68 90,-1 0,1 0,0 1,1-1,0 1,-1 0,1 1,1-1,-1 1,1 1,-1-1,1 1,0 0,1 1,-1-1,0 1,5 0,-9 4,1 0,-1 1,-1-1,1 1,0 0,0-1,-1 1,0 1,0-1,0 0,0 0,0 1,0-1,-1 1,0 0,0-1,0 1,0 0,0 0,-1-1,1 1,-1 0,0 0,-1 0,1 0,-1 0,1-1,-2 4,2 3,-4 83,8 95,-4-185,0 0,0 0,0 0,1 1,0-1,-1 0,1 0,0 0,0 0,1 0,-1 0,1 0,-1 0,1-1,0 1,0-1,0 1,0-1,1 0,-1 1,1-1,-1-1,1 1,0 0,0-1,-1 1,1-1,0 0,0 0,1 0,-1 0,0 0,0-1,0 1,0-1,1 0,-1 0,0 0,0-1,1 1,-1-1,1 0,9-6,0 0,0-1,-1 0,0-1,0 0,-1-1,-1 0,1-1,0-3,9-7,280-282,-293 297,-1-1,1 0,-1 1,1 0,0 0,1 1,-1 0,1 1,0-1,0 1,1 1,-1 0,6-2,-12 5,-1 0,1 1,-1-1,1 0,-1 1,1-1,-1 1,0-1,1 1,-1-1,0 1,1 0,-1 0,0 0,0 0,0 0,0 0,0 0,0 0,0 0,0 1,0-1,0 0,-1 0,1 1,0-1,-1 1,1-1,-1 1,0-1,1 0,-1 1,0-1,0 1,0-1,0 1,0 0,-3 57,-43 174,44-222,0 1,1 0,1 0,0 0,1 0,0 0,1-1,0 1,1 0,0-1,0 0,2 1,-1-2,1 1,1 0,0-1,1 0,-1 0,2-1,0 0,0 0,0-1,1 0,0-1,1 1,0-2,5 3,6 2</inkml:trace>
  <inkml:trace contextRef="#ctx0" brushRef="#br0" timeOffset="453.337">1439 693,'5'171,"-4"-171,-1-1,0 1,0-1,1 1,-1-1,0 1,0-1,1 1,-1 0,0-1,1 1,-1 0,1-1,-1 1,1 0,-1-1,0 1,1 0,-1 0,1 0,-1-1,1 1,-1 0,1 0,-1 0,1 0,0 0,-1 0,1 0,-1 0,1 0,-1 0,1 0,-1 0,1 1,-1-1,1 0,-1 0,1 0,-1 1,0-1,1 0,-1 1,1-1,-1 0,0 1,1-1,-1 0,0 1,1-1,-1 1,0-1,1 1,-1-1,0 1,0-1,0 1,0-1,0 1,1-1,-1 1,0-1,0 1,0-1,0 1,0-1,0 1,-1-1,1 1,25-44,-21 35,8-13,-5 3,1 2,1-1,0 1,1 0,1 1,1 0,0 1,0 0,2 1,0 1,0 0,16-10,-28 21,-1 0,1 0,-1 0,1 0,0 0,-1 1,1-1,0 1,-1-1,1 1,0 0,0-1,-1 1,1 0,0 0,0 0,0 1,-1-1,1 0,0 1,0-1,-1 1,1-1,0 1,-1 0,1 0,-1 0,1 0,-1 0,1 0,-1 0,0 0,0 0,1 1,-1-1,0 1,0-1,0 1,0-1,-1 1,1-1,0 1,-1 0,1 0,-1-1,1 1,-1 0,0 0,0-1,0 1,0 0,0 0,0-1,0 1,-1 0,0 1,-1 15</inkml:trace>
  <inkml:trace contextRef="#ctx0" brushRef="#br0" timeOffset="731.456">2003 608,'-9'18,"-1"0,0-1,2 2,0-1,0 1,2 1,1-1,0 1,1 0,1 0,1 9,2-27,0 0,0 0,0 0,0 0,0 0,0 0,1 0,-1 0,1 0,0 0,-1 0,1 0,0-1,0 1,0 0,0 0,1-1,-1 1,0-1,1 1,-1-1,1 0,-1 1,1-1,0 0,0 0,-1 0,1 0,0-1,0 1,0 0,0-1,0 1,0-1,0 0,0 0,0 1,0-1,0-1,0 1,0 0,0 0,77-37,-68 25,0 0,0 0,-1-1,0 0,-1 0,-1-1,0-1,-1 1,-1-1,0-1,3-12,-8 24,0 0,0 0,0 1,-1-1,0 0,0 0,0 0,0 0,0 0,-1 0,0 0,1 0,-2 0,1 1,0-1,-1 0,1 1,-1-1,0 1,-1-1,-8-8</inkml:trace>
  <inkml:trace contextRef="#ctx0" brushRef="#br0" timeOffset="1134.363">2427 891,'-12'27,"13"-27,-1-1,0 1,0 0,0-1,0 1,0 0,0-1,0 1,-1 0,1-1,0 1,0 0,0-1,0 1,0 0,0-1,-1 1,1 0,0-1,0 1,0 0,-1 0,1-1,0 1,0 0,-1 0,1 0,0-1,-1 1,1 0,0 0,0 0,-1 0,1 0,0 0,-1 0,1-1,0 1,-1 0,1 0,0 0,-1 0,1 0,-1 1,1-1,0 0,-1 0,1 0,0 0,0 0,-1 0,1 0,0 1,-1-1,1 0,0 0,0 0,-1 1,1-1,0-15,0 0,1-1,0 1,1 0,1 0,1 0,0 0,1 1,0-1,1 1,1 0,0 1,1 0,0 0,1 1,1 0,0 0,0 1,9-7,-10 8,1 1,0 0,1 0,-1 1,1 1,1 0,0 0,0 1,0 1,1 0,-1 0,1 1,0 1,10-1,-20 4,-1-1,0 2,1-1,-1 0,1 0,-1 1,1-1,-1 1,0 0,1-1,-1 1,0 0,1 1,-1-1,0 0,0 1,0-1,0 1,-1-1,1 1,0 0,-1 0,1 0,-1 0,1 0,-1 0,0 0,0 1,0-1,0 0,0 1,-1-1,1 0,-1 1,1-1,-1 1,0-1,0 1,0 0,-26 95,23-93,0 1,0-1,-1 0,1 1,-1-2,-1 1,1 0,0-1,-1 0,0 0,0 0,0-1,-1 0,1 0,-1 0,0 0,1-1,-1 0,0 0,0-1,-1 0,-1 0,-17-2</inkml:trace>
  <inkml:trace contextRef="#ctx0" brushRef="#br0" timeOffset="1796.996">3302 524,'-103'38,"-38"43,141-80,0 0,0 0,0 0,0 0,0 0,0 0,0 0,0 0,0 0,0 0,1 0,-1 0,0 0,1 0,-1-1,0 1,1 0,-1 0,1 0,0 0,-1 0,1-1,0 1,-1 0,1-1,0 1,0 0,0-1,0 1,-1-1,1 1,0-1,0 0,0 1,0-1,0 0,0 0,0 0,0 1,0-1,0 0,0 0,0 0,0-1,0 1,0 0,0 0,0-1,0 1,0 0,0-1,0 1,0-1,0 1,0-1,0 1,85 19,-84-19,0 1,0 0,-1 0,1 0,0 1,-1-1,1 0,-1 1,0-1,1 1,-1-1,0 1,0-1,0 1,0 0,0 0,0-1,0 1,-1 0,1 0,-1 0,1 0,-1 0,0 0,0 0,0 0,0 0,0 0,0 0,0 0,-1 0,1 0,-1 0,1 0,-1 0,0 0,0-1,0 1,0 0,0-1,0 1,-1 0,-89 91,41-51,49-41,-1 0,1 0,-1 0,1 1,0-1,-1 0,1 0,0 1,0-1,0 1,0-1,0 1,0-1,1 1,-1 0,0-1,1 1,-1 0,1 0,0-1,0 1,-1 0,1 0,0-1,1 1,-1 0,0 0,0 0,1-1,-1 1,1 0,-1-1,1 1,0 0,0-1,0 1,0-1,0 1,0-1,0 0,0 1,0-1,1 0,-1 0,1 0,-1 0,1 0,-1 0,1 0,-1 0,1-1,0 1,-1 0,1-1,1 1,19 3,-1-1,0-1,1 0,-1-2,1 0,0-2,-1 0,0-1,0-2,0 0,0-1,28-13,-30 10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53.093"/>
    </inkml:context>
    <inkml:brush xml:id="br0">
      <inkml:brushProperty name="width" value="0.1" units="cm"/>
      <inkml:brushProperty name="height" value="0.1" units="cm"/>
      <inkml:brushProperty name="ignorePressure" value="1"/>
    </inkml:brush>
  </inkml:definitions>
  <inkml:trace contextRef="#ctx0" brushRef="#br0">107 254,'-42'242,"38"-219,-13 78,5 1,1 78,1-104,7-67,1 1,0 0,1-1,0 1,0 0,1 0,0 0,1 0,0 0,2 6,2-4</inkml:trace>
  <inkml:trace contextRef="#ctx0" brushRef="#br0" timeOffset="267.395">51 113,'48'4,"35"8,13 0,0-1,-3-2,-6-4,-9-1,-9-3,-10 0,-6-6,-8-2,-6 0,-5 2,-3 1,-13 2,-8 1</inkml:trace>
  <inkml:trace contextRef="#ctx0" brushRef="#br0" timeOffset="514.991">164 593,'33'24,"36"3,15-3,3-10,-8-8,-9-5,-15-2</inkml:trace>
  <inkml:trace contextRef="#ctx0" brushRef="#br0" timeOffset="1036.059">757 903,'-53'370,"48"-354,4-46,1 5,1-1,2 1,0-1,2 1,1 0,0 1,2 0,1 0,1 0,1 1,1 0,1 1,0 1,2 0,1 1,0 0,2 2,4-4,-9 8,0 0,0 1,1 1,1 0,0 2,1-1,0 2,0 0,1 1,0 0,1 1,0 1,0 1,0 1,15-2,-31 6,0 0,-1 0,1 0,0 0,0 0,0 1,0-1,0 1,0-1,0 1,0-1,-1 1,1 0,0 0,0 0,-1 0,1 0,-1 1,1-1,-1 0,1 1,-1-1,0 1,0-1,0 1,0 0,0-1,0 1,0 0,0 0,-1 0,1 0,-1-1,1 1,-1 0,0 0,0 0,0 0,0 0,0 0,0 0,0 0,-1 0,0 2,-39 79,-141 84,165-154,14-12,1-1,0 0,1 1,-1 0,0-1,0 1,0-1,0 1,0 0,0 0,1-1,-1 1,0 0,1 0,-1 0,1 0,-1 0,1 0,-1 0,1 0,0 0,-1 0,1 0,0 0,0 0,0 0,0 0,0 0,0 0,0 1,0-1,0 0,0 0,0 0,1 0,-1 0,1 0,-1 0,1 0,-1 0,1 0,-1 0,1-1,0 1,-1 0,1 0,0 0,0-1,0 1,0 0,-1-1,1 1,0-1,0 1,0-1,0 0,0 1,0-1,1 0,-1 1,0-1,0 0,0 0,0 0,0 0,0 0,0 0,0-1,0 1,1 0,7 1,7 1,0 0,-1 1,1 1,-1 0,0 1,0 0,0 2,-1-1,0 2,0 0,6 5,-18-10,0 0,0 0,0 0,-1 0,1 0,-1 1,1-1,-1 0,0 1,-1-1,1 1,0-1,-1 1,0-1,0 1,0-1,0 1,-1 0,1-1,-1 1,0-1,0 0,0 1,0-1,-1 0,1 0,-1 1,0-1,0 0,0-1,0 1,-1 0,1-1,-1 1,0-1,1 0,-1 0,0 0,0 0,0 0,-1-1,1 1,0-1,-1 0,1 0,-1 0,1-1,-2 1,-23 7,-1-1,1-2,-1 0,0-2,0-2,0 0,-23-3,28 1</inkml:trace>
  <inkml:trace contextRef="#ctx0" brushRef="#br0" timeOffset="1734.536">1575 932,'51'-28,"-21"20,1 0,0 2,1 1,-1 2,1 1,-1 1,30 4,-24-2,-16-4,-25-5,-36-12,27 14,-148-97,160 101,1 1,-1 0,1 0,-1 0,0-1,0 1,0 0,0 0,0 0,0 0,0 0,0 1,0-1,0 0,0 0,-1 1,1-1,0 1,0-1,-1 1,1-1,0 1,-1 0,1 0,-1 0,1-1,0 1,-1 1,1-1,0 0,-1 0,1 0,0 1,-1-1,1 1,0-1,-1 1,1-1,0 1,0 0,0 0,0-1,-1 1,1 0,0 0,1 0,-1 0,0 0,0 1,0-1,1 0,-1 0,0 1,1 205,3 40,-3-246,-1 1,1 0,0-1,0 1,0 0,1-1,-1 1,0 0,1-1,-1 1,1 0,-1-1,1 1,0-1,-1 1,1-1,0 1,0-1,0 0,0 1,1-1,-1 0,0 0,0 0,1 0,-1 0,1 0,-1 0,1 0,-1 0,1-1,-1 1,1-1,0 1,-1-1,1 0,0 0,-1 1,1-1,0 0,0-1,-1 1,1 0,0 0,-1-1,1 1,-1-1,1 1,0-1,-1 0,1 0,-1 1,1-1,0-1,19-13,-1-2,-1 1,0-2,-2-1,0 0,-1-1,10-16,12-13,63-76,-85 106</inkml:trace>
  <inkml:trace contextRef="#ctx0" brushRef="#br0" timeOffset="2316.108">2563 678,'-82'350,"54"-223,28-147,11-16,1 2,1 0,3 0,0 1,2 1,1 1,2 0,1 2,1 0,2 2,1 1,3-2,-20 20,1 0,0 1,0 0,1 0,0 1,0 1,1 0,-1 0,1 1,0 1,0 0,0 0,1 1,-1 1,1 0,1 1,-11 0,0 0,0 1,-1 0,1-1,0 1,-1 0,1 0,-1 0,1 1,-1-1,0 1,1-1,-1 1,0 0,0 0,0 0,0 0,0 0,-1 0,1 0,-1 1,1-1,-1 1,0-1,0 1,0-1,0 1,0 0,-1-1,1 1,-1 0,0 0,0-1,0 2,0 4,-1-1,1 0,-2 0,1 0,-1 0,0 0,0 0,-1 0,0 0,0-1,-1 1,-2 3,-19 20,0-1,-2-1,-1-1,-1-1,-5 1,-41 38,73-65,1 1,0-1,-1 1,1 0,0 0,0 0,-1 0,1 0,0 0,0 0,0 0,0 1,0-1,1 0,-1 0,0 1,0-1,1 1,-1-1,1 0,0 1,-1-1,1 1,0-1,0 1,0 0,0-1,0 1,0-1,0 1,0-1,1 1,-1-1,0 1,1-1,0 0,-1 1,1-1,0 0,0 1,-1-1,1 0,0 0,0 0,0 1,1-1,-1 0,1 0,12 5,0-2,0 0,1 0,-1-1,1-1,-1 0,1-2,0 1,0-2,9-1,-1 2,94 8,-93-2</inkml:trace>
  <inkml:trace contextRef="#ctx0" brushRef="#br0" timeOffset="4436.6">3324 536,'15'0,"23"0,16 0,2 0,3 0,-6-5,0-1,-6 0,-6 1,-4 2,-5 1,-2-4,-1-1,-2 0,-5-2,-1-1,-5 2</inkml:trace>
  <inkml:trace contextRef="#ctx0" brushRef="#br0" timeOffset="4682.582">3663 169,'-4'48,"-3"30,-4 12,0 0,-4-6,2-8,-3-11,2-8,-1-8,1-8,4-6,3-5,3-1,2-7</inkml:trace>
  <inkml:trace contextRef="#ctx0" brushRef="#br0" timeOffset="4932.294">4567 113,'-10'48,"-12"49,-8 18,1-5,6-13,2-17,5-18,4-10,6-9,2-7,-2-9,0-5,-5-1,1 0,-3-2,0-11,3-5</inkml:trace>
  <inkml:trace contextRef="#ctx0" brushRef="#br0" timeOffset="5155.472">4595 1,'43'0,"29"0,6 0,-4 0,-11 0,-11 4,-9 3,-8-1,-4-2,-3 0,-7 3,-6 0</inkml:trace>
  <inkml:trace contextRef="#ctx0" brushRef="#br0" timeOffset="5340.366">4510 536,'58'10,"28"-2,4-2,-3-3,-12-5,-13-4,-13 0,-15 1</inkml:trace>
  <inkml:trace contextRef="#ctx0" brushRef="#br0" timeOffset="5870.343">4764 1186,'82'-123,"4"5,42-39,-80 114,-47 42,0 0,0 1,0-1,0 0,1 1,-1-1,0 1,0-1,0 1,0 0,1-1,-1 1,0 0,0 0,0 0,1 0,-1 0,0 0,0 0,0 1,1-1,-1 0,0 1,0-1,0 1,0-1,0 1,1-1,-1 1,0 0,0-1,-1 1,1 0,0 0,0 0,0 0,0 0,-1 0,1 0,-1 0,1 0,0 0,-1 0,0 0,1 1,-1-1,0 0,1 1,8 58,-10-56,1 0,-1 0,1 0,0-1,0 1,0 0,0 0,1 0,-1 0,1 0,0-1,0 1,1 0,-1-1,1 1,0-1,-1 1,2-1,-1 0,0 0,1 0,-1 0,1 0,0 0,0-1,0 1,0-1,1 0,-1 0,0 0,1-1,0 1,-1-1,1 0,0 0,0 0,-1 0,2 0,2-2,0 0,0 0,0-1,0 1,0-2,0 1,-1-1,1 0,-1 0,0 0,0-1,5-4,64-25,-73 34,1 0,-1 1,1-1,-1 1,1-1,-1 1,0 0,0-1,0 1,0 0,0 0,0 1,0-1,-1 0,1 1,-1-1,0 1,0-1,0 1,0 0,0-1,0 1,-1 0,1 0,-1-1,0 1,0 0,0 0,0 0,0-1,-1 1,1 0,-1 0,0 1,1 1,-1 18,0-18,0 0,1 1,-1-1,1 0,0 1,1-1,-1 1,1-1,0 0,0 1,1-1,-1 0,1 0,0 0,1 0,-1 0,1-1,0 1,0-1,1 1,-1-1,2 0,10 5</inkml:trace>
  <inkml:trace contextRef="#ctx0" brushRef="#br0" timeOffset="6654.387">5582 960,'280'-55,"-145"62,-135-7,0-1,0 1,0 0,0 0,0-1,0 1,0 0,0-1,0 1,0 0,0 0,0-1,0 1,0 0,0-1,0 1,0 0,0 0,0-1,0 1,0 0,0 0,0-1,1 1,-1 0,0 0,0-1,0 1,1 0,-1 0,0-1,0 1,0 0,1 0,-1 0,0 0,0 0,1-1,-1 1,0 0,1 0,-1 0,0 0,0 0,1 0,-1 0,0 0,1 0,-1 0,0 0,1 0,-24-22,23 22,-112-127,111 125,1 1,-1 0,1-1,-1 1,0 0,1 0,-1-1,0 1,0 0,0 0,0 0,0 0,0 0,0 0,0 0,0 1,-1-1,1 0,0 1,0-1,-1 0,1 1,-1 0,1-1,0 1,-1 0,1 0,-1-1,1 1,-1 0,1 1,0-1,-1 0,1 0,-1 1,1-1,0 0,-1 1,1 0,0-1,-1 1,1 0,0-1,0 1,0 0,0 0,-1 1,-7 27,1 1,1 0,1 0,2 1,2-1,0 1,2 0,3 14,-3-25,15 71,-14-89,-1 0,1 0,0 0,0 0,1 0,-1 0,0 0,1 0,-1 0,1-1,-1 1,1 0,0-1,0 1,0-1,0 0,0 0,0 0,0 0,0 0,0 0,0 0,1-1,-1 1,0-1,0 0,1 1,-1-1,0 0,1 0,-1-1,0 1,1 0,-1-1,0 1,2-2,11-5,-1-1,0-1,0 0,-1-1,0-1,0 0,-1 0,-1-1,0-1,-1 0,0 0,-1-1,0 0,-2-1,1 0,3-11,44-88,-42 90</inkml:trace>
  <inkml:trace contextRef="#ctx0" brushRef="#br0" timeOffset="7221.362">6457 706,'-48'303,"12"-129,40-246,8 44,0 0,2 1,1 1,1 0,1 1,2 1,0 0,1 2,21-19,-16 16,1 1,0 0,2 2,1 2,0 0,2 2,0 1,1 2,31-11,-61 24,1 1,-1 0,0-1,0 1,1 0,-1 1,0-1,1 0,-1 1,1-1,-1 1,1 0,-1-1,1 1,-1 1,1-1,-1 0,1 1,-1-1,0 1,1-1,-1 1,0 0,1 0,-1 1,0-1,0 0,0 1,0-1,0 1,0-1,0 1,0 0,-1 0,1 0,-1 0,0 0,1 0,-1 0,0 1,0-1,0 0,0 1,-1-1,1 1,-1-1,0 1,1-1,-1 1,-6 9,-1-1,0 0,-1 0,0 0,0-1,-1 0,0-1,-1 0,0 0,-1-1,0-1,-10 7,4-2,-162 94,178-106,-1 0,0 0,1 0,-1 0,0 0,0 1,1-1,-1 1,1-1,-1 1,0 0,1-1,-1 1,1 0,0 0,-1 0,1 0,0 1,-1-1,1 0,0 0,0 1,0-1,0 1,0-1,1 1,-1-1,0 1,1-1,-1 1,1 0,-1-1,1 1,0 0,0-1,0 1,0 0,0 0,0-1,0 1,0 0,1-1,-1 1,1 0,-1-1,1 1,0-1,-1 1,1-1,0 1,0-1,0 1,0-1,0 0,1 0,-1 1,0-1,192 73,-79-6,-101-58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49.977"/>
    </inkml:context>
    <inkml:brush xml:id="br0">
      <inkml:brushProperty name="width" value="0.1" units="cm"/>
      <inkml:brushProperty name="height" value="0.1" units="cm"/>
      <inkml:brushProperty name="ignorePressure" value="1"/>
    </inkml:brush>
  </inkml:definitions>
  <inkml:trace contextRef="#ctx0" brushRef="#br0">743 142,'-26'-18,"-1"0,0 1,-1 2,-1 1,0 1,-1 2,-1 1,1 1,-2 1,-9 0,28 7,0 1,0 0,0 1,1 1,-1 0,0 0,1 1,0 1,-1 0,1 0,1 1,-1 1,1 0,0 1,0 0,1 1,0 0,0 0,1 1,-3 3,-5 7,0 1,1 0,1 1,1 1,0 0,2 1,1 1,1 0,-4 15,9-30,1 1,0 0,1 1,0-1,1 1,0-1,0 1,1-1,1 1,0 0,0 0,1-1,0 1,1 0,0-1,1 0,0 1,1-1,0 0,0 0,1-1,1 0,-1 1,2-2,-1 1,1-1,0 0,1 0,0-1,0 0,0 0,1-1,0 0,4 1,6-3,0-1,1-1,-1-1,1-1,-1-1,1 0,-1-1,0-1,0-1,0-1,0-1,-1 0,1-1,-2-1,1-1,-1-1,-1 0,16-12,39-26,-1-4,51-50,-9-19,-112 120,0 0,0 0,0 0,0 0,1 0,-1 0,0 1,1-1,-1 0,0 0,1 0,-1 0,1 1,-1-1,1 0,0 1,-1-1,1 0,0 1,-1-1,1 1,0-1,0 1,-1-1,1 1,0-1,0 1,0 0,0-1,0 1,-1 0,1 0,0 0,0 0,0 0,0 0,0 0,0 0,0 0,0 0,0 0,-1 1,1-1,0 0,0 1,0-1,0 1,-1-1,1 1,0-1,0 1,-1-1,1 1,0 0,-1-1,1 1,-1 0,1 0,-1-1,1 1,-1 0,1 0,-1 0,0 0,0-1,1 1,-1 0,0 0,0 0,0 0,16 174,-13-137,1 0,2 0,2-1,1 1,2-2,1 0,3 0,4 7,-6-19</inkml:trace>
  <inkml:trace contextRef="#ctx0" brushRef="#br0" timeOffset="498.417">1166 904,'-12'48,"3"-1,1 2,2-1,1 40,6-88,-1 0,1 0,-1 0,0 0,1 0,-1 0,1 0,-1 0,1 0,-1 0,0 0,1 0,-1 0,1 0,-1 0,0 0,1 0,-1 1,1-1,-1 0,0 0,1 0,-1 1,0-1,1 0,-1 1,0-1,1 0,-1 1,0-1,0 0,1 1,-1-1,0 0,0 1,0-1,0 1,1-1,-1 0,0 1,0-1,0 1,0-1,0 1,0-1,0 0,0 1,0-1,0 1,-1-1,1 1,0-1,0 0,0 1,0-1,-1 0,1 1,0-1,0 1,-1-1,1 0,0 0,0 1,-1-1,18-32,-12 21,15-31,1 1,3 1,1 1,2 1,1 2,2 0,24-20,-53 55,-1 0,0 0,1 1,-1-1,1 0,-1 1,1-1,-1 0,1 1,0-1,-1 1,1-1,0 1,0-1,-1 1,1-1,0 1,0 0,0-1,-1 1,1 0,0 0,0 0,0-1,0 1,0 0,-1 0,1 0,0 1,0-1,0 0,0 0,-1 0,1 1,0-1,0 0,0 1,-1-1,1 1,0-1,0 0,-1 1,1 0,0-1,-1 1,1-1,-1 1,1 0,-1 0,1-1,-1 1,1 0,-1 0,0-1,0 1,1 0,-1 0,0 0,0 0,0 0,0-1,0 1,0 0,0 0,0 0,0 0,0 0,0-1,0 1,-1 0,0 49,0-42,0-1,0 0,1 0,0 0,0 0,1 1,0-1,0 0,1 0,0 0,0 0,0-1,4 7,6 1</inkml:trace>
  <inkml:trace contextRef="#ctx0" brushRef="#br0" timeOffset="762.903">1758 848,'-15'20,"0"1,1 1,2 0,0 1,1 1,2 0,0 0,1 1,-1 14,8-37,0 1,1-1,0 1,-1-1,1 1,0-1,0 1,0-1,1 1,-1-1,1 1,-1-1,1 0,0 1,0-1,0 0,0 1,0-1,0 0,1 0,-1 0,1 0,0 0,-1 0,1-1,0 1,0 0,0-1,0 1,0-1,1 0,-1 0,0 0,1 0,-1 0,0-1,1 1,-1-1,1 1,-1-1,1 0,-1 0,1 0,-1 0,1 0,-1-1,1 1,-1-1,2 0,6-3,0-1,0 0,0-1,-1 0,0 0,0-1,-1 0,0 0,0-1,0 0,-1-1,-1 0,1 0,-1 0,-1-1,0 1,0-2,-1 1,0 0,-1-1,0 1,0-1,-1 0,-1 0,0 0,-1 0,0 0,0 0,-1 0,-1 0,0-2,-3-10,-2 5</inkml:trace>
  <inkml:trace contextRef="#ctx0" brushRef="#br0" timeOffset="1168.377">2098 1101,'-6'125,"7"-126,-1 1,0 0,0-1,0 1,0-1,0 1,0 0,0-1,0 1,0-1,0 1,0-1,0 1,0 0,-1-1,1 1,0-1,0 1,0 0,-1-1,1 1,0 0,0-1,-1 1,1 0,0-1,-1 1,1 0,0 0,-1-1,1 1,0 0,-1 0,1 0,0-1,-1 1,1 0,-1 0,1 0,0 0,-1 0,1 0,-1 0,1 0,-1 0,1 0,0 0,-1 0,1 0,-1 0,1 0,0 1,-1-1,1 0,-1 0,1 0,0 1,-1-1,1 0,0 0,-1 1,1-1,26-134,-23 124,3-7,0 1,2 0,0 1,0-1,1 1,1 1,1 0,0 0,0 1,1 1,1 0,0 0,12-6,-23 16,1 0,0 0,-1 0,1 0,0 1,0-1,0 1,0 0,1 0,-1 0,0 1,0-1,1 1,-1-1,0 1,1 0,-1 0,0 1,0-1,1 1,-1 0,0-1,0 2,0-1,0 0,0 0,0 1,0 0,0-1,0 1,-1 0,1 1,-1-1,1 0,-1 1,0-1,0 1,0 0,-1-1,1 1,0 0,-1 0,0 0,0 0,0 1,0-1,0 0,-1 0,1 1,-1-1,0 0,0 2,0 3,0-1,-1 1,0-1,0 1,-1-1,0 0,0 0,0 0,-1 0,0 0,-1 0,1-1,-1 1,-1-1,1 0,-1 0,0-1,0 0,-1 1,0-2,0 1,0-1,0 0,0 0,-1 0,0-1,0 0,0-1,0 1,0-1,-6 0,-9 0</inkml:trace>
  <inkml:trace contextRef="#ctx0" brushRef="#br0" timeOffset="1819.008">2859 791,'-1'-1,"0"-1,0 1,0 0,0 0,0-1,0 1,-1 0,1 0,0 0,-1 1,1-1,-1 0,1 0,-1 1,1-1,-1 1,1-1,-1 1,0 0,1 0,-1-1,0 1,1 0,-1 1,0-1,1 0,-1 0,1 1,-1-1,0 1,1-1,-1 1,1 0,0-1,-1 1,1 0,-2 1,-14 4,-1 1,1 1,0 1,1 0,0 1,0 0,1 2,1 0,-10 10,23-22,1 1,-1 0,0-1,0 1,1 0,-1 0,1-1,-1 1,0 0,1 0,0 0,-1 0,1 0,-1 0,1 0,0 0,0 0,0 0,0 0,0 0,-1 0,2 0,-1 0,0 0,0 0,0 0,0 0,1 0,-1 0,0 0,1-1,-1 1,1 0,-1 0,1 0,-1 0,1 0,0-1,-1 1,1 0,0-1,0 1,0 0,-1-1,1 1,0-1,0 1,0-1,0 0,0 1,0-1,0 0,0 0,0 0,0 1,0-1,62 6,-61-6,0-1,1 1,-1-1,1 0,-1 1,1 0,-1-1,1 1,0 0,-1 0,1 1,-1-1,1 0,0 1,-1 0,1-1,-1 1,0 0,1 0,-1 1,0-1,1 0,-1 1,0-1,0 1,0 0,0 0,-1 0,1 0,0 0,-1 0,1 0,-1 0,0 1,0-1,0 0,0 1,0-1,-1 1,1-1,0 1,-1 0,0 0,-44 73,15-37,26-36,1 0,0 0,0-1,0 1,0 1,1-1,-1 0,1 0,0 0,0 1,0-1,0 1,0-1,1 1,0-1,-1 1,1-1,1 1,-1-1,0 1,1-1,0 1,0-1,0 1,0-1,0 0,1 0,0 0,-1 0,1 0,0 0,1 0,-1 0,0-1,1 1,-1-1,1 1,0-1,0 0,0 0,0-1,0 1,0-1,4 2,2-3,1 1,0-1,0-1,0 0,0-1,0 0,-1 0,1-1,-1 0,0 0,0-1,0-1,0 1,0-2,-1 1,0-1,0 0,-1-1,0 0,0 0,1-1,14-12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05:48.494"/>
    </inkml:context>
    <inkml:brush xml:id="br0">
      <inkml:brushProperty name="width" value="0.1" units="cm"/>
      <inkml:brushProperty name="height" value="0.1" units="cm"/>
      <inkml:brushProperty name="ignorePressure" value="1"/>
    </inkml:brush>
  </inkml:definitions>
  <inkml:trace contextRef="#ctx0" brushRef="#br0">141 395,'38'-14,"0"1,0 3,1 1,0 2,1 1,-1 2,1 2,0 2,0 1,15 4,56-3,182-1,-259 9,-29-4</inkml:trace>
  <inkml:trace contextRef="#ctx0" brushRef="#br0" timeOffset="265.348">0 733,'44'-10,"37"-7,15-6,1 1,-11 4,-11 5,-13 5,-8-1,-8 1,-7 2,-6 2,-3 1,-2 7,-1 2,-1 0,1-1,-4-1</inkml:trace>
  <inkml:trace contextRef="#ctx0" brushRef="#br0" timeOffset="680.585">537 0,'33'25,"1"-1,1-2,1-2,0-1,2-1,30 8,13 9,-22-10,-35-17,-1 2,0 0,0 2,-1 0,0 1,-1 1,-1 1,0 1,16 18,-32-26,0 1,0 0,-1 1,0-1,-1 0,0 1,0 0,-1-1,0 1,-1 0,0 0,0-1,-1 1,-1 0,1-1,-1 1,-1-1,0 1,-1-1,1 0,-2 0,1-1,-1 1,0-1,-1 0,0 0,-3 1,-22 29,-2-1,-1-2,-2-1,-1-2,-2-2,-1-1,-1-2,-4 0,-214 131,229-141,4-4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0:16.41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1331 289,'-57'-19,"50"15,1 1,-1 0,0 0,0 1,0 0,-1 0,1 1,0 0,-1 0,1 1,-1 0,1 0,-1 1,1-1,0 2,-1-1,1 1,-5 2,-13 10,2 1,0 2,1 0,0 1,2 1,0 1,1 1,1 0,-10 17,-151 220,116-156,5 3,4 2,-14 48,-22 81,33-67,43-143,1 1,1 0,2 0,1 1,1 1,1 0,1-1,2 3,-49 202,49-43,58-18,-55-169,1 1,-1-1,1 1,-1-1,0 1,0-1,0 1,-1-1,1 0,-1 0,0 0,0 0,0 0,0 0,-1 0,1-1,-1 1,1-1,-1 0,0 0,0 0,0 0,0 0,0 0,-4 0,-87 28,86-28,1 0,-1 0,0-1,0 0,0-1,0 1,0-2,1 1,-1-1,0 0,-4-2,10 1,1 1,0-1,0 0,0 0,0 1,1-1,-1 0,0 0,1 0,-1 0,1 0,0 0,0 0,0 0,0 0,0 0,0 0,0 0,1 0,-1 0,1 0,-1 0,1 0,0 0,0 0,0 0,0 1,0-1,0 0,0 1,0-1,1 1,-1-1,1 1,-1-1,1 1,0 0,-1 0,1 0,1-1,20-17,0 0,1 1,1 1,1 1,0 2,1 0,0 2,4 0,-7 3,0-1,-1-1,0 0,-1-2,0-1,4-5,-19 11,0-1,0 0,-1-1,0 1,-1-1,0 0,-1 0,0-1,-1 1,0-1,0 0,-1 0,0-4,19-62,182-302,-83 102,-55 97,7 3,14-9,-63 140,2 1,2 2,2 0,2 2,26-26,23-31,-223 271,82-107,-276 356,327-410,31-35,186-246,339-409,-411 535,-175 211,-32 50,52-84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0:18.611"/>
    </inkml:context>
    <inkml:brush xml:id="br0">
      <inkml:brushProperty name="width" value="0.35" units="cm"/>
      <inkml:brushProperty name="height" value="0.35" units="cm"/>
      <inkml:brushProperty name="color" value="#FFFFFF"/>
      <inkml:brushProperty name="ignorePressure" value="1"/>
    </inkml:brush>
  </inkml:definitions>
  <inkml:trace contextRef="#ctx0" brushRef="#br0">413 1200,'-9'-93,"6"48,-2 1,-2-1,-2 1,-4-8,-49-80,55 110,-19-65,-5 1,-29-57,-19 3,78 139,-1 1,0-1,1 1,-1 0,0 0,0 0,1 0,-1 0,0 0,1 0,-1 1,0-1,0 0,1 1,-1 0,1-1,-1 1,0 0,1 0,-1 0,1 0,0 0,-1 0,1 0,0 0,0 1,0-1,-1 0,2 1,-1-1,0 1,0-1,0 1,1 0,-1-1,0 1,1 0,0-1,-1 1,1 0,0-1,0 1,0 0,0 1,-4 6,-13 18,6-47,12-253,-19 292,17-12,12-25,12-31,-10 39,-12 43,-1-31,-14 91,10-82,1 0,1 0,0 0,0 0,1 0,0 0,1 1,1-1,-1 0,2 0,0 0,0 0,1 2,-1-10,0 0,0 0,0-1,0 1,0-1,1 1,-1-1,1 0,-1 0,1 0,0 0,0 0,0-1,0 1,0-1,0 0,0 0,1 0,-1 0,0-1,1 1,-1-1,0 0,1 0,-1 0,2 0,-2-1,0 1,0 0,1 0,-1 0,0 1,0-1,1 1,-1 0,0 0,0 0,0 0,0 0,0 1,0-1,0 1,-1 0,1 0,0 0,-1 0,0 0,1 0,-1 1,0-1,0 1,1 2,9 94,-13-75,-4 651,-24 173,29-809,-2-23,2 0,0 0,1 0,0 0,1-1,1 1,5 14,-7-28,0 0,0 0,0-1,0 1,1 0,-1-1,0 1,1-1,-1 1,1-1,0 0,-1 0,1 0,0 0,0 0,0 0,0 0,0-1,0 1,0-1,0 1,0-1,0 0,0 0,0 0,0 0,0 0,0 0,0 0,0-1,0 1,0-1,0 1,0-1,0 0,0 0,0 0,-1 0,1 0,0 0,-1-1,1 1,-1-1,1 1,-1-1,0 1,1-1,-1 0,0 1,0-1,0 0,-1 0,2-1,11-21,0 0,-2 0,0-1,-2 0,-1-1,-1 0,-1 0,1-11,1-4,30-139,11-164,-48 242,-1 102,0 1,-1-1,1 1,0-1,0 0,0 1,0-1,-1 0,1 1,0-1,0 0,-1 1,1-1,0 0,-1 1,1-1,0 0,-1 0,1 1,0-1,-1 0,1 0,-1 0,1 0,0 1,-1-1,1 0,-1 0,1 0,-1 0,1 0,0 0,-1 0,1 0,-1 0,1 0,-1 0,1-1,0 1,-1 0,1 0,0 0,-1 0,1-1,-1 1,1 0,0 0,-1-1,1 1,0 0,0-1,-1 1,1 0,0-1,0 1,-1 0,1-1,0 1,0-1,0 1,0 0,0-1,-1 1,1-1,0 1,0-1,0 1,0-1,-14 34,-4 44,4 1,2 0,3 15,3-28,-40 394,16-89,49-485,55-341,-51 267,-195 1085,70-442,81-379,21-61,12-35,56-176,-8-2,-2-33,-16 67,-29 97,-14 68,1 1,0-1,0 0,-1 0,1 0,0 0,-1 1,1-1,0 0,-1 0,1 0,-1 0,1 0,0 0,-1 0,1 0,0 0,-1 0,1 0,0 0,-1 0,1 0,0 0,-1 0,1 0,0-1,-1 1,1 0,0 0,-1 0,1-1,0 1,-1 0,1 0,0-1,0 1,-1 0,1 0,0-1,0 1,0 0,0-1,-1 1,1 0,0-1,0 1,0 0,0-1,0 1,0 0,0-1,-19 33,-15 61,5 1,4 0,-3 39,20-95,-69 417,75-378,2-77,0 0,0 1,0-1,0 1,0-1,0 1,0-1,0 0,0 1,0-1,1 1,-1-1,0 0,0 1,1-1,-1 0,0 1,0-1,1 0,-1 1,0-1,1 0,-1 0,0 1,1-1,-1 0,1 0,-1 0,0 1,1-1,-1 0,1 0,-1 0,0 0,1 0,-1 0,1 0,-1 0,1 0,-1 0,0 0,1 0,-1 0,1 0,-1-1,1 1,-1 0,0 0,1 0,-1-1,0 1,1 0,-1 0,0-1,1 1,-1 0,0-1,1 1,-1 0,0-1,0 1,0 0,1-1,-1 1,0-1,0 1,0-1,17-28,45-186,-42 129,50-165,-66 248,-6 27,-16 87,-27 170,-4 199,49-479,-1 12,0 1,1 0,1 0,0 0,0 0,2-1,-1 1,2-1,0 2,9 11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0:21.5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606 423,'-45'19,"-41"7,85-26,-1 0,1 0,0 0,-1 0,1-1,0 1,0 0,0 0,-1-1,1 1,0-1,0 1,0-1,0 1,0-1,0 0,0 0,0 1,0-1,0 0,0 0,0 0,0 0,1 0,-1 0,0 0,1 0,-1-1,1 1,-1 0,1 0,0 0,-1-1,1 1,0 0,0 0,0-1,0 1,0 0,0 0,0-1,0 1,1 0,16-62,-11 47,38-134,-43 150,-1-1,0 1,0-1,0 1,0 0,0-1,0 1,0-1,0 1,0-1,0 1,0-1,0 1,0 0,0-1,0 1,0-1,0 1,-1 0,1-1,0 1,0-1,-1 1,1 0,0-1,0 1,-1 0,1-1,0 1,-1 0,1 0,0-1,-1 1,1 0,-1 0,1-1,0 1,-1 0,1 0,-1 0,1 0,-1 0,1 0,0 0,-1 0,1 0,-1 0,1 0,-1 0,1 0,0 0,-1 0,1 0,-1 1,1-1,-1 0,1 0,0 0,-1 1,1-1,0 0,-1 0,1 1,0-1,-1 0,1 1,0-1,0 0,-1 1,1-1,-24 26,-10 22,2 1,2 1,2 1,-10 30,38-82,1 1,-1 0,0 0,0 0,1 0,-1 0,0-1,1 1,-1 0,0 0,0 0,1 0,-1 0,0 0,1 0,-1 0,0 0,0 0,1 0,-1 0,0 0,1 1,-1-1,0 0,0 0,1 0,-1 0,0 0,0 1,1-1,95-185,-88 167,-2 8,0-1,-1-1,-1 1,0-1,-1 1,0-1,0 0,-1 0,-1-7,0 18,-1 1,0-1,0 1,0-1,0 0,0 1,0-1,0 1,0-1,0 1,0-1,0 0,0 1,-1-1,1 1,0-1,0 1,-1-1,1 1,0-1,0 1,-1-1,1 1,-1 0,1-1,0 1,-1-1,1 1,-1 0,1-1,-1 1,1 0,-1 0,1-1,-1 1,1 0,-1 0,0 0,1 0,-1 0,1 0,-1-1,1 1,-1 1,0-1,1 0,-1 0,1 0,-1 0,1 0,-1 0,1 1,-1-1,1 0,-1 0,1 1,-1-1,1 0,-1 1,1-1,-1 1,1-1,0 0,-1 1,1-1,0 1,-1 0,-26 31,-49 161,32-71,44-123,1 1,0-1,-1 1,1 0,0-1,0 1,-1 0,1-1,0 1,0 0,0 0,-1 0,1-1,0 1,0 0,0 0,0 0,-1 1,1-1,0 0,0 0,0 0,-1 1,1-1,0 0,0 1,-1-1,1 0,0 1,0-1,-1 1,1-1,-1 1,1 0,0-1,-1 1,1 0,-1-1,0 1,1 0,-1-1,1 1,-1 0,0 0,0 0,1-1,-1 1,0 0,0 0,0 0,0 0,0-1,0 1,0 1,32-49,-1 0,-2-2,21-52,-38 77,24-60,-53 101,-162 300,211-398,79-135,-107 203,-19 34,6-8,-25 15,46-65,65-138,-54 124,-12 77,-11-25,0 0,-1 0,1 0,0 0,0 1,1-1,-1 0,0 0,0 0,0 0,1 0,-1 0,0 1,1-1,-1 0,1 0,0 0,-1 0,1-1,0 1,-1 0,1 0,0 0,0 0,0-1,0 1,0 0,0-1,0 1,0-1,0 1,0-1,0 0,0 1,0-1,0 0,1 0,-1 1,0-1,0 0,0 0,0-1,0 1,1 0,-1 0,0 0,0-1,0 1,0-1,0 1,0-1,0 1,0-1,0 1,0-1,0 0,0 0,0 1,0-2,-1 3,0-1,0 0,0 1,0-1,0 0,0 0,0 1,0-1,0 0,0 1,0-1,0 0,0 1,0-1,0 0,0 1,0-1,1 0,-1 0,0 1,0-1,0 0,1 0,-1 1,0-1,0 0,1 0,-1 0,0 0,0 1,1-1,-1 0,0 0,0 0,1 0,-1 0,0 0,1 0,-1 0,0 0,1 0,-1 0,0 0,1 0,-1 0,0 0,0 0,1 0,-1 0,0 0,1 0,-1 0,0 0,1-1,-14 44,9-29,-189 809,136-556,-86 313,142-545,18-49,-1-23,-1-2,-3 0,-1 0,-2-1,-1 0,-2 0,-2-1,-2-38,-4-149,3 226,-1 1,0 0,0-1,1 1,-1 0,0-1,0 1,0-1,-1 1,1 0,0-1,0 1,-1 0,1-1,-1 1,1 0,-1-1,1 1,-1 0,0 0,0 0,0 0,0 0,1 0,-1 0,-1 0,1 0,0 0,0 0,0 1,0-1,-1 0,1 1,0-1,0 1,-1-1,1 1,0 0,-1 0,1-1,-1 1,1 0,0 0,-1 0,1 1,0-1,-1 0,1 0,-1 1,1-1,0 1,0-1,-1 1,1-1,0 1,0 0,0 0,0 0,0 0,0 0,0 0,0 0,0 0,0 0,0 0,0 0,1 1,-8 13,0 0,1 0,1 1,1 0,0 1,1-1,1 1,0 0,1 8,-3 11,-85 727,28-431,61-292,12-53,5-32,-2 0,-2 0,-3-1,-1 0,0-18,-6 48,40-413,-40 411,-1 0,0 1,-1-1,-1 0,-1 1,-1-1,0 1,-1-1,-1 1,-2-6,7 23,-1-1,1 1,0-1,0 1,0-1,0 1,-1-1,1 1,0-1,0 1,-1-1,1 1,0-1,-1 1,1-1,-1 1,1 0,-1-1,1 1,0 0,-1-1,1 1,-1 0,1 0,-1-1,0 1,1 0,-1 0,1 0,-1 0,1 0,-1 0,1 0,-1 0,0 0,1 0,-1 0,1 0,-1 0,1 0,-1 1,1-1,-1 0,1 0,-1 1,1-1,-1 0,1 0,-1 1,1-1,-1 1,1-1,0 0,-1 1,1-1,0 1,-1-1,1 1,0-1,0 1,-1-1,1 1,0-1,0 1,0 0,0-1,-14 40,-12 208,4 703,23-808,-1-130,-1-1,0 0,1 0,1 0,0 0,1-1,0 1,1 0,0-1,1 1,4 7,-8-18,0-1,1 1,-1 0,1-1,-1 1,1 0,-1-1,1 1,-1-1,1 1,-1-1,1 1,0-1,-1 0,1 1,0-1,0 0,-1 1,1-1,0 0,-1 0,1 1,0-1,0 0,0 0,-1 0,1 0,0 0,0 0,-1-1,1 1,0 0,0 0,-1 0,1-1,0 1,-1 0,1-1,0 1,-1-1,1 1,0-1,-1 1,1-1,-1 1,1-1,-1 1,1-1,-1 0,1 1,-1-1,0 0,1 1,-1-1,0 0,0 0,0 1,1-1,-1 0,0 0,0 0,18-49,-2-31,-4-1,-3 1,-4-2,-4 1,-5-23,4 33,0 60,-12-55,5 72,1 12,0 0,1 0,0 1,2 0,0 0,1 0,1 17,0-25,-5 471,32-190,-26-290,-1 1,1-1,-1 1,1-1,0 0,0 1,0-1,0 1,0-1,0 0,0 1,0-1,0 1,1-1,-1 0,0 1,1-1,0 0,-1 1,1-1,0 0,-1 0,1 1,0-1,0 0,0 0,0 0,0 0,0 0,0-1,1 1,-1 0,0 0,0-1,1 1,-1-1,0 1,1-1,-1 1,0-1,1 0,-1 0,1 0,-1 0,1 0,-1 0,0 0,1 0,-1 0,1-1,-1 1,0-1,1 1,-1-1,0 1,1-1,6-12,0 0,-1 0,0-1,-1 0,-1 0,0 0,-1-1,-1 1,1-7,0 3,18-100,-5-1,-2-54,-14 159,3-29,0 10,-1 1,-2 0,-1-1,-2 1,-3-15,5 46,0 0,1 0,-1 1,0-1,0 0,0 0,0 0,0 1,-1-1,1 0,0 0,0 0,0 1,-1-1,1 0,0 0,-1 1,1-1,-1 0,1 1,-1-1,1 0,-1 1,1-1,-1 1,0-1,1 1,-1-1,0 1,1 0,-1-1,0 1,1 0,-1-1,0 1,0 0,0 0,1 0,-1 0,0 0,0 0,0 0,0 0,-18 32,1 72,4 1,5 1,5 0,5 28,-1-113,6 293,12-247,-18-66,0-1,0 1,0 0,1-1,-1 1,0-1,1 1,-1 0,0-1,1 1,-1-1,1 1,-1-1,0 1,1-1,0 1,-1-1,1 0,-1 1,1-1,-1 0,1 1,0-1,-1 0,1 0,0 1,-1-1,1 0,0 0,-1 0,1 0,0 0,0 0,-1 0,1 0,0 0,-1-1,1 1,0 0,-1 0,1-1,-1 1,1 0,0-1,-1 1,1 0,-1-1,1 1,-1-1,1 1,-1-1,1 1,-1-1,0 1,1-1,-1 0,0 1,1-1,18-40,8-182,-21 184,-3 22,0-1,-1 1,-1-1,-1 1,0-1,-1 1,-3-11,4 28,-1-1,1 1,-1 0,1 0,-1-1,1 1,-1 0,1 0,-1 0,0 0,1-1,-1 1,1 0,-1 0,1 0,-1 0,0 1,1-1,-1 0,1 0,-1 0,1 0,-1 1,1-1,-1 0,1 0,-1 1,1-1,-1 0,1 1,-1-1,1 0,0 1,-1-1,1 1,-1-1,1 1,0-1,0 1,-1-1,1 1,0-1,0 1,0-1,-1 1,1 0,0-1,0 1,0-1,0 1,0-1,0 1,0 0,0-1,1 1,-1-1,0 1,0-1,0 1,1-1,-1 1,0-1,0 1,1-1,-1 1,0-1,1 1,-1-1,1 1,-9 81,4 1,6 70,0-44,4-46,7-75,-13 13,0-1,0 0,0 0,0 1,0-1,1 0,-1 0,0 0,0 0,0 1,1-1,-1 0,0 0,0 0,0 0,1 0,-1 1,0-1,0 0,1 0,-1 0,0 0,0 0,1 0,-1 0,0 0,0 0,1 0,-1 0,0 0,1 0,-1 0,0 0,0 0,1 0,-1-1,0 1,0 0,0 0,1 0,22 177,-19-141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2:32.055"/>
    </inkml:context>
    <inkml:brush xml:id="br0">
      <inkml:brushProperty name="width" value="0.35" units="cm"/>
      <inkml:brushProperty name="height" value="0.35" units="cm"/>
      <inkml:brushProperty name="color" value="#FFFFFF"/>
      <inkml:brushProperty name="ignorePressure" value="1"/>
    </inkml:brush>
  </inkml:definitions>
  <inkml:trace contextRef="#ctx0" brushRef="#br0">945 103,'11'-66,"-12"67,1-1,0 0,-1 0,1 0,0 1,-1-1,1 0,0 0,-1 0,1 0,0 0,-1 0,1 0,0 0,-1 0,1 0,-1 0,1 0,0 0,-1 0,1 0,0 0,-1 0,1 0,0 0,-1-1,1 1,0 0,-1 0,1 0,0-1,0 1,-1 0,1 0,0-1,0 1,-1 0,1-1,0 1,0 0,0-1,-1 1,1 0,0-1,0 1,0 0,0-1,0 1,0 0,0-1,0 1,-30 34,28-31,-66 85,5 3,4 3,-9 27,57-104,1 1,1 1,0 0,1 0,2 1,0 0,1 0,0 0,2 1,1 0,0 1,2-20,0 1,1-1,-1 0,1 0,-1 1,1-1,0 0,0 0,0 0,0 0,0 0,1 0,-1 0,0 0,1 0,-1-1,1 1,0 0,0-1,0 0,0 1,0-1,0 0,0 0,0 0,0 0,0 0,0-1,1 1,-1-1,0 1,1-1,-1 0,0 0,1 0,-1 0,0 0,1 0,-1-1,0 1,0-1,1 0,-1 0,0 0,0 0,0 0,0 0,0 0,0-1,0 1,-1-1,1 1,0-1,-1 0,1 1,-1-1,0 0,1-1,15-17,-1-1,-1-1,-1-1,-1 0,-1 0,-1-2,6-19,2-1,1 1,-1-2,-3 0,-1-1,-3 0,-2-2,-1 1,-1-30,-7 76,0 0,0 0,0 0,-1 0,1 0,-1 0,0 0,0 0,1-1,-1 1,0 0,-1 0,1 0,0 0,-1 0,1 0,-1 0,0 0,1 0,-1 0,0 0,0 0,0 0,-1 1,1-1,0 0,-1 1,1-1,-1 1,1-1,-1 1,0 0,1 0,-1 0,0 0,0 0,0 0,0 0,0 1,0-1,0 1,0-1,0 1,0 0,0 0,-1 0,1 0,0 0,0 0,0 0,0 1,-1 0,-10 8,0 1,1 0,0 0,1 2,1-1,-1 1,2 1,0 0,0 0,1 1,1 0,0 0,-2 10,7-20,-193 445,193-444,-9 16,2 1,0 0,2 1,0 0,1 0,2 0,0 1,2 0,0 0,2 5,0-27,-1-1,1 1,0-1,0 1,0-1,0 1,1-1,-1 0,0 1,1-1,-1 1,1-1,-1 0,1 1,-1-1,1 0,0 0,0 1,0-1,0 0,0 0,0 0,0 0,0 0,0 0,0 0,0-1,1 1,-1 0,0-1,1 1,-1-1,0 1,1-1,-1 1,1-1,-1 0,0 0,1 0,-1 0,1 0,-1 0,1 0,-1 0,1-1,-1 1,0-1,1 1,-1-1,0 1,1-1,-1 0,0 1,0-1,0 0,1 0,-1 0,0 0,0 0,0 0,-1 0,1-1,0 1,0-1,13-18,-1-1,0 0,-2-1,-1 0,-1-1,0 0,2-15,-5 18,4-6,-2 0,-1-1,-1 0,-1 0,1-26,-7 54,1-1,-1 1,1 0,-1-1,0 1,0-1,1 1,-1-1,0 1,0-1,0 1,1-1,-1 0,0 0,0 1,0-1,0 0,0 0,0 0,1 0,-1 0,0 0,0 0,0 0,0 0,0-1,0 1,0 0,1-1,-1 1,0 0,0-1,0 1,1-1,-1 1,0-1,1 1,-1-1,0 0,1 1,-1-1,1 0,-1 0,1 1,-1-1,1 0,0 0,-1 0,1 1,0-1,-1 0,1 0,0 0,0 0,0 0,0 0,0 0,0 1,0-1,0 0,0 0,1 0,-119 202,-171 391,195-386,30-58,61-114,27-41,108-182,-103 141,229-385,-245 411,3-4,-1 1,-1-2,-1 0,-2-1,0 0,2-15,-13 42,0 1,0-1,0 0,0 1,-1-1,1 1,0-1,0 1,-1-1,1 0,0 1,-1-1,1 1,-1-1,1 1,0-1,-1 1,1 0,-1-1,1 1,-1 0,1-1,-1 1,0 0,1-1,-1 1,1 0,-1 0,0 0,1 0,-1 0,0 0,1 0,-1 0,1 0,-1 0,0 0,1 0,-1 0,0 0,1 0,-1 1,1-1,-1 0,1 0,-1 1,0-1,1 0,-1 1,1-1,0 1,-1-1,1 1,-1-1,1 1,0-1,-1 1,1-1,0 1,-1-1,1 1,0-1,0 1,0 0,-1-1,1 1,0 0,-30 29,2 2,1 0,1 2,2 1,-4 9,-14 20,-178 283,201-295,19-51,-1 0,1 0,0 0,0 0,0 0,0 0,0-1,0 1,0 0,1 0,-1 0,0 0,0 0,1 0,-1 0,1-1,-1 1,1 0,-1 0,1 0,-1-1,1 1,-1 0,1-1,0 1,0-1,-1 1,1-1,0 1,0-1,0 1,-1-1,1 1,0-1,0 0,0 0,0 0,0 1,0-1,0 0,0 0,-1 0,1 0,0 0,0-1,0 1,0 0,0 0,0-1,0 1,0 0,-1-1,1 1,0-1,0 1,-1-1,1 1,14-7,0 0,-1-1,0 0,0-1,-1-1,0 0,-1 0,0-2,-1 1,0-1,-1-1,0 0,-1-1,0 1,0-5,-7 7,-16 24,-102 185,89-144,-154 299,176-345,3-5,0 0,0 0,1 0,-1 0,0 0,1 0,0 1,0-1,0 0,0 1,0-1,1 1,0-1,-1 1,1-1,0 1,1-1,-1 1,1 2,1-6,-1 1,0 0,1-1,-1 1,0-1,1 0,-1 1,1-1,-1 0,1 0,-1 0,1 0,-1 0,1 0,-1 0,1 0,-1 0,0-1,1 1,-1-1,1 1,-1-1,0 0,1 1,-1-1,0 0,0 0,0 0,0 0,1-1,-2 2,119-110,75-124,-234 305,-85 128,124-198,0 0,-1 0,1-1,0 1,0 0,-1 0,1 0,0 0,0 1,0-1,0 0,1 0,-1 1,0-1,0 0,1 1,-1-1,1 1,-1-1,1 1,-1-1,1 1,0-1,0 1,0-1,0 1,0-1,0 1,0-1,1 1,-1 0,1-1,-1 0,1 1,-1-1,1 1,0-1,-1 0,1 1,0-1,0 0,0 0,0 0,0 0,2 1,1-2,1-1,-1 0,1 0,-1-1,0 1,1-1,-1 0,0 0,0-1,0 1,-1-1,1 0,0 0,-1 0,0 0,0 0,0-1,1 0,3-4,136-165,-104 132,-45 64,-105 163,71-116,67-99,-6-6,3 0,1 2,1 1,2 1,27-24,-25 40,-24 40,-23 14,-1-1,-2-1,-1-1,-2-1,-1 0,-2-2,-2-1,-23 22,11-22,39-32,0 0,1 0,-1 0,0 0,1 0,-1-1,0 1,1 0,-1-1,1 1,-1 0,1-1,-1 1,1-1,-1 1,1-1,-1 1,1-1,0 1,-1-1,1 1,0-1,-1 0,1 1,0-1,0 1,0-1,-1 0,1 1,0-1,0 0,0 1,0-1,0 0,0 1,0-1,0 0,1 1,-1-1,0 0,0 1,0-1,1 1,-1-1,0 0,1 1,-1-1,1 1,-1-1,0 1,1-1,-1 1,1-1,-1 1,1 0,0-1,18-45,1 1,3 1,2 1,1 1,18-20,-16 22,-94 97,-235 178,246-200,124-111,279-243,-287 255,-61 63,0 0,0 0,0 1,0-1,0 0,0 0,0 0,0 0,0 0,0 0,-1 0,1 0,0 0,0 0,-1 0,1 1,-1-1,1 0,-1 0,1 0,-1 1,0-1,1 0,-1 1,0-1,1 0,-1 1,0-1,0 1,0-1,1 1,-1 0,0-1,0 1,0 0,0-1,0 1,0 0,0 0,0 0,0 0,0 0,1 0,-1 0,0 0,0 0,0 1,0-1,0 0,0 1,0-1,-52 10,44-9,0 1,0 1,1-1,-1 1,1 1,-1 0,1 0,1 1,-1-1,0 2,1-1,0 1,1 0,-1 1,1-1,0 1,1 1,-1-1,1 1,1 0,0 0,0 0,0 0,1 1,-1 6,3-14,1 1,0-1,0 1,-1 0,1-1,0 1,0-1,0 1,1-1,-1 1,0-1,1 1,-1 0,1-1,-1 0,1 1,-1-1,1 1,0-1,0 0,0 1,0-1,0 0,0 0,0 0,0 0,1 0,-1 0,0 0,1 0,-1 0,0-1,1 1,-1-1,1 1,-1-1,1 1,-1-1,1 0,-1 0,1 1,0-1,-1-1,1 1,-1 0,1 0,-1 0,1-1,-1 1,1-1,-1 1,1-1,-1 0,1 1,-1-1,0 0,1 0,-1 0,0 0,0 0,0 0,0-1,0 1,0 0,0 0,0-1,17-17,0 0,-1-1,-1-1,-1-1,-1 0,-1-1,-1-1,1-4,32-57,152-225,-10-69,-182 368,15-60,-42 82,3 9,1 2,1 0,1 0,1 2,1 0,-1 5,-8 12,-54 102,38-67,-4-1,-40 51,71-109,40-35,17-28,-3-3,-2-1,19-33,11-13,393-524,-333 441,-131 165,-20 29,-183 222,158-184,-1 1,-2-1,-2-3,-2-2,-17 9,107-98,298-302,-322 330,67-65,3 4,29-16,-87 72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3:37.7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2318 60,'-7'5,"0"1,0 0,1 0,0 0,0 1,0 0,1 1,0-1,0 1,1 0,0 0,1 0,-1 1,2-1,-1 1,1 0,0-1,1 5,0 165,14-85,4-1,4-1,4 2,23 98,-40-153,0 0,3-1,1 0,1-1,2-1,2 0,1-1,18 25,-28-50,0 0,1-1,0 0,0-1,0 1,1-2,0 0,0 0,1-1,0 0,0 0,0-2,0 1,1-1,3 0,-1 2,1 1,-1 0,-1 1,1 1,-1 0,-1 1,0 0,0 1,0 0,-2 1,1 0,-1 1,2 5,32 30,75 76,-115-119,0 0,0 1,-1-1,1 0,-1 1,0 0,-1 0,1 0,-1 0,0 0,0 1,-1-1,1 0,-1 1,-1-1,1 1,-1 0,1-1,-2 1,1-1,-1 1,0-1,0 1,0-1,-1 1,1-1,-3 5,-7 19,9-22,0-1,0 0,0 0,-1 0,1-1,-2 1,1 0,0-1,-1 0,0 0,0 0,-1 0,0-1,-4 4,-3 0,10-5,0-1,0 1,-1-1,1 0,-1 0,1 0,-1 0,0-1,0 1,0-1,0 1,0-1,0 0,0 0,0-1,0 1,0 0,-1-1,1 0,0 0,0 0,-1 0,1 0,0-1,0 0,0 1,0-1,-1 0,1-1,0 1,1 0,-1-1,0 0,-1 0,-9-16,12 16,1 0,-1 0,0-1,0 1,0 0,0 0,0 0,0 0,0 0,-1 0,1 0,-1 0,1 0,-1 1,0-1,1 1,-1-1,0 1,0 0,0-1,0 1,-1 0,1 1,0-1,0 0,-1 1,1-1,0 1,-1-1,1 1,0 0,-1 0,1 0,0 0,-1 1,1-1,0 1,-1-1,1 1,0 0,0 0,0 0,-1 0,1 0,0 1,1-1,-2 1,-25 40,23-64,6-202,2 123,-4 0,-10-51,8 130,2 0,-1 0,0 1,-2 0,-1-1,0 1,-2 1,0-1,-1 1,-1 0,-1 1,-1 0,-1 1,-3-3,16 21,-1 1,0 0,0 0,0-1,0 1,0 0,0-1,0 1,0 0,0 0,-1-1,1 1,0 0,0-1,0 1,-1 0,1-1,-1 1,1-1,0 1,-1-1,1 1,-1 0,1-1,-1 0,1 1,-1-1,1 1,-1-1,0 0,1 1,-1-1,0 0,1 1,-1-1,0 0,1 0,-1 0,0 0,0 0,1 0,-1 0,0 0,1 0,-1 0,0 0,1 0,-1 0,0-1,0 1,1 0,-1-1,1 1,-1 0,0-1,1 1,-1 0,1-1,-1 1,1-1,-1 1,1-1,-1 0,1 1,0-1,-1 1,1-2,3 60,91 183,30 81,-117-367,-15-111,-7 1,-13-34,22 149,1-10,-1-1,-3 1,-2 1,-3-1,-1 2,-2 0,-3 1,-1 1,-3 1,-1 1,-12-13,-37-14,72 71,0 0,0 0,1 1,-1-1,0 1,1-1,-1 1,0-1,1 1,-1 0,1 0,-1 0,1 0,-1 0,1 0,0 0,-1 0,1 1,0-1,0 0,0 1,0-1,0 1,0 0,1-1,-1 1,0-1,1 1,-1 0,1-1,0 1,-1 0,1 0,0-1,0 1,0 0,1 0,-1 0,0-1,0 1,1 0,-1-1,1 1,0 0,-1 1,11 102,-11-102,-1 1,0 0,0 0,0-1,-1 1,1-1,-1 1,0-1,0 0,0 1,-1-1,1 0,-1 0,1-1,-1 1,0 0,0-1,0 0,0 0,-1 0,1 0,0 0,-1 0,0-1,1 0,-1 0,0 0,1 0,-1-1,0 1,-4-1,-10 6,-7 0,0 0,-1-2,0-1,1-1,-1-1,0-1,0-2,-11-2,-15-4,1-3,0-2,-40-16,14 5,-223-72,-66-54,339 140,22 7,1 0,0 0,-1 1,1 0,-1 0,0 0,1 1,-1-1,0 1,0 0,0 0,0 1,0 0,0 0,-1 0,1 0,0 1,0 0,0 0,1 0,-1 0,0 1,0 0,1 0,-1 0,1 1,-1 0,1-1,0 1,-2 2,-14 23,2 1,1 0,1 2,1 0,-7 24,18-46,-234 536,8-66,151-358,102-179,204-429,-210 470,-90 219,-99 212,165-398,-3 2,1 0,1 0,1 1,1 0,0 1,2 0,-1 2,6-14,-2 0,1 0,-1-1,-1 1,1 0,-1-1,0 1,-1-1,0 0,0 0,-1 0,1 0,-2 0,1-1,-1 0,0 0,0 0,0 0,-1-1,0 0,0 0,0-1,-5 3,5-5,-74 16,77-17,1-1,0-1,0 1,0 0,0-1,0 1,-1-1,1 1,0-1,0 0,0 0,0 0,1 0,-1 0,0 0,0-1,1 1,-1-1,1 1,-1-1,1 0,-1 1,1-1,0 0,0 0,0 0,0 0,0 0,1 0,-1 0,0 0,1 0,0 0,-1 0,1-2,-1-22,1-1,1 0,1 1,2-1,0 1,2 0,1 0,5-13,7-30,19-74,52-125,-26 95,-18 41,6 2,6 2,32-45,-86 166,40-68,3 2,2 2,48-50,-94 118,-1-1,1 1,0 0,0 0,0 0,1 0,-1 1,1-1,-1 1,1 0,0 0,0 0,0 0,0 1,0 0,0 0,0 0,1 0,-1 1,0-1,0 1,1 0,-4 2,1 0,-1 1,1-1,-1 0,0 0,0 1,0-1,0 1,-1-1,1 1,-1 0,1-1,-1 1,0-1,0 1,0 0,0-1,0 1,-1-1,1 1,-1-1,0 1,0-1,0 1,0-1,0 1,0-1,-1 0,-1 2,3-3,-120 241,-210 422,221-463,111-195,10-21,197-368,-51 83,-70 123,9 5,88-118,-175 275,-6 9,-1 1,1-1,0 0,0 1,0 0,1 0,0 1,0-1,0 1,1 0,-1 0,1 1,3-2,-8 32,-125 256,-44 12,107-215,107-148,-23 39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3:47.127"/>
    </inkml:context>
    <inkml:brush xml:id="br0">
      <inkml:brushProperty name="width" value="0.35" units="cm"/>
      <inkml:brushProperty name="height" value="0.35" units="cm"/>
      <inkml:brushProperty name="color" value="#FFFFFF"/>
      <inkml:brushProperty name="ignorePressure" value="1"/>
    </inkml:brush>
  </inkml:definitions>
  <inkml:trace contextRef="#ctx0" brushRef="#br0">1859 1261,'-328'-325,"308"302,0-1,2-1,0 0,2-1,1-1,1 0,2-2,0 1,2-1,1-1,1 1,2-2,-6-30,3 1,3-1,1-29,-11 173,1 18,-9 124,33-181,8-60,-5-21,-2-1,-1 0,-2-1,2-38,-8 66,8-56,-2 30,-2 1,-2 0,-1-1,-2 0,-1 1,-2-1,-7-31,9 63,1 0,-1-1,0 1,-1 0,1 0,-1-1,0 1,0 1,-1-1,0 0,1 0,-1 1,-1 0,1-1,-1 1,0 1,1-1,-2 0,1 1,0 0,-1 0,1 0,-1 1,0-1,0 1,0 0,0 1,0-1,-1 1,1 0,0 0,-1 1,1 0,-1 0,1 0,0 0,-4 1,-7 7,0 1,1 1,0 0,0 1,1 0,0 1,1 1,1 0,0 1,1 0,0 1,1 0,-8 16,2-6,-15 21,3 2,2 1,2 1,2 1,-11 44,32-94,0 0,0 0,0 0,0 0,1 0,-1 0,0 0,1 0,-1 0,1 1,-1-1,1 0,-1 0,1 1,0-1,0 0,0 0,-1 1,1-1,1 0,-1 1,0-1,0 0,0 1,1-1,-1 0,1 0,-1 1,1-1,-1 0,1 0,0 0,-1 0,1 0,0 0,0 0,0 0,0 0,0 0,0 0,0 0,0-1,0 1,0 0,1-1,-1 1,0-1,0 1,1-1,-1 0,0 0,0 1,1-1,-1 0,0 0,1 0,-1 0,0-1,1 1,-1 0,0-1,0 1,1 0,-1-1,12-8,0-1,0 0,-1-1,0 0,-1-1,0 0,-1-1,-1 0,0-1,0 0,-2 0,-4 9,92-194,-100 242,-66 268,75-234,-4-76,1 1,-1 0,1 0,0 0,-1-1,1 1,0 0,0-1,0 1,1-1,-1 1,0-1,0 0,1 1,-1-1,1 0,-1 0,1 0,0 0,-1 0,1 0,0-1,0 1,-1 0,1-1,0 1,0-1,0 0,0 0,0 0,0 0,-1 0,1 0,0 0,0-1,0 1,0 0,1-2,4-1,-1-2,0 1,1-1,-2 0,1 0,-1 0,1-1,-1 0,-1 0,1 0,-1-1,0 1,-1-1,0 0,0 0,0 0,1-7,6-10,37-105,-47 129,0 0,1 1,-1-1,0 0,0 0,1 0,-1 0,0 1,1-1,-1 0,0 0,1 0,-1 0,0 0,1 0,-1 0,0 0,1 0,-1 0,0 0,1 0,-1 0,0 0,0-1,1 1,-1 0,0 0,1 0,-1 0,0 0,0-1,1 1,-1 0,0 0,0-1,1 1,-1 0,0 0,0-1,0 1,1 0,-3 36,-27 234,12 1,15 212,4-439,1 1,3-1,1 0,2-1,3 0,7 17,-19-56,1 0,0 0,1-1,-1 1,1-1,-1 1,1-1,0 1,0-1,1 0,-1 0,1 0,-1 0,1-1,0 1,0-1,0 1,1-1,-1 0,0 0,1-1,-1 1,1-1,0 0,-1 0,1 0,0 0,0 0,0-1,0 0,0 0,-1 0,1 0,0 0,0-1,0 0,7-5,-1 0,0-1,-1-1,1 1,-1-1,-1-1,1 0,-2 0,1-1,-1 1,-1-2,0 1,0-1,-1 0,0 0,-1 0,0-1,0-2,33-104,-4-1,-6-1,11-122,-25-11,-25 202,-5 67,3 26,2 0,2 1,1 0,1 11,3-19,-56 430,10 198,26-296,36-282,-11-84,0 0,0-1,0 1,0 0,0 0,0-1,1 1,-1 0,0 0,1-1,-1 1,0 0,1-1,-1 1,1 0,-1-1,1 1,-1-1,1 1,0-1,-1 1,1-1,-1 1,1-1,0 0,0 1,-1-1,1 0,0 0,0 1,-1-1,1 0,0 0,0 0,-1 0,1 0,0 0,0 0,-1 0,1 0,0 0,0-1,0 1,-1 0,1-1,0 1,-1 0,1-1,0 1,-1-1,1 1,0-1,-1 1,1-1,-1 1,1-1,-1 1,1-1,-1 0,0 1,1-1,-1 0,0 0,25-48,-3-18,-4-2,-3 0,0-19,-9 57,29-199,-10-2,-9-21,-15 237,0 10,0 0,-1 0,1 0,-1 0,-1 0,1 1,-1-1,0 0,0 0,0 1,-1-1,0 0,0 1,-1-1,-15 27,4 19,1 1,3 0,1 0,0 14,-3 11,-158 997,155-957,-16 199,33-268,-1-38,-1 1,0 0,0-1,0 1,1 0,-1-1,0 1,1 0,-1 0,0-1,1 1,-1 0,0 0,1-1,-1 1,0 0,1 0,-1 0,1 0,-1 0,0-1,1 1,-1 0,1 0,-1 0,0 0,1 0,-1 0,1 0,-1 0,0 1,1-1,-1 0,1 0,-1 0,0 0,1 1,-1-1,0 0,1 0,-1 0,0 1,1-1,-1 0,0 1,0-1,1 0,-1 1,0-1,0 0,1 1,-1-1,0 0,0 1,0-1,0 1,0-1,0 0,0 1,0-1,0 1,0-1,0 1,0-1,0 0,0 1,0-1,0 1,0-1,67-153,151-529,-100 227,-125 512,-51 319,-97 533,108-730,68-208,85-273,116-397,-193 600,-136 592,-80 375,167-788,-4 0,-30 65,45-133,13-35,155-498,-142 462,227-871,-238 898,-6 25,-6 16,-5 21,-26 102,6 2,-9 94,21-110,-9 40,-101 679,120-723,9-115,1 0,0 1,-1-1,1 1,0-1,0 1,-1-1,1 1,0 0,0-1,0 1,-1 0,1 0,0-1,0 1,0 0,0 0,0 0,0 0,-1 0,1 0,0 0,0 1,0-1,0 0,0 0,-1 1,1-1,0 0,0 1,0-1,-1 1,1-1,0 1,-1 0,1-1,0 1,-1-1,1 1,-1 0,1 0,-1-1,1 1,-1 0,0 0,1 0,-1-1,0 1,0 0,1 0,-1 0,0 0,0 0,0-1,0 1,0 0,0 0,0 0,-1 0,1 0,0 0,0-1,-1 1,1 0,0 0,-1 0,1-1,22-29,0-2,-2 0,-1-2,-2 0,-1-1,3-14,115-284,6-65,-44 69,-84 296,-8 50,-95 464,68-343,0 30,-7 0,-8-3,-7-1,-7-2,-36 69,86-227,-8 15,10-29,94-227,263-715,-244 675,-106 260,-10 30,-269 879,202-656,-11-2,-82 161,63-219,81-168,17-39,2 27,30-335,-16 57,-23-273,6 497,-3 0,-2 1,-2 0,-3 0,-2 1,-20-46,34 96,0 1,0-1,0 1,-1 0,1-1,-1 1,0 0,0 0,0 0,-1 0,0 1,1-1,-1 1,0-1,-1 1,1 0,0 0,-1 1,0-1,0 1,0-1,0 1,0 1,0-1,0 0,-1 1,1 0,-1 0,1 0,-1 1,1-1,-1 1,1 0,-1 0,1 1,-1 0,1-1,-1 1,1 1,0-1,0 1,-2 0,-9 11,1 0,0 1,1 0,0 1,2 1,-1 0,2 0,0 1,1 1,-1 3,-61 135,6 3,7 3,-4 43,47-157,-54 187,11-33,-60 133,185-558,-16-25,-11-3,4-195,-38 354,-3 0,-5 0,-3 1,-13-61,17 149,1-5,-1 1,0-1,0 1,-1 0,0 0,0 0,-1 0,0 0,0 0,-1 0,1 1,-1 0,-1 0,1 0,-1 0,0 1,-2-1,4 5,0 1,-1 0,1 0,0 0,-1 0,1 0,0 1,0 0,-1 0,1 0,0 0,0 0,0 0,0 1,0-1,0 1,1 0,-1 0,1 0,-1 0,1 1,0-1,-1 1,1-1,0 1,1 0,-1 0,0 0,1 0,0 0,0 0,-1 1,-32 61,2 0,3 2,3 1,-14 64,36-121,-111 399,19 4,-26 291,82-387,40-234,13-84,30-80,-10-20,-4-1,-5-2,3-44,-23 124,60-314,-15-3,-15-2,-10-271,-25 574,1 10,-1-1,-1 1,-1-1,-1 1,-2 0,-1 1,-5-9,12 35,0 0,0 1,0-1,-1 0,1 1,-1-1,1 0,-1 1,0-1,1 1,-1-1,0 1,0-1,0 1,0 0,0-1,-1 1,1 0,0 0,-1 0,1 0,0 0,-1 0,1 0,-1 0,1 1,-1-1,0 1,1-1,-1 1,0-1,1 1,-1 0,0 0,0 0,1 0,-1 0,0 0,1 1,-1-1,0 0,1 1,-1 0,0-1,1 1,-1 0,1 0,-1-1,1 1,0 1,-1-1,1 0,0 0,0 0,0 1,-1-1,1 0,1 1,-2 0,-13 22,2 0,0 1,1 0,2 1,1 0,0 0,-2 19,5-21,-55 230,-21 212,-15 415,27 279,59-933,9-46,16-134,-13-46,0 0,0-1,-1 1,1 0,0-1,0 1,0-1,0 1,0-1,0 1,0-1,0 1,0-1,0 0,0 0,0 1,0-1,0 0,0 0,0 0,1 0,-1-1,0 1,0 0,0 0,0 0,0-1,0 1,0-1,0 1,0-1,0 1,0-1,-1 0,1 1,0-1,0 0,0 1,-1-1,2-1,11-12,0 0,-1-1,-1 0,0-1,-1 0,0-1,-2 0,0-1,5-14,-5 13,63-171,-7-2,-10-4,20-143,15-150,4-251,-79 582,-6-1,-7 0,-13-86,11 226,-1 0,-1 0,0 1,-2-1,0 1,-1 0,-7-15,11 31,1 0,-1 0,0 0,1 0,-1 0,0 1,0-1,0 1,0-1,-1 1,1 0,0 0,0 0,-1 0,1 0,-1 0,1 1,0-1,-1 1,0 0,1-1,-1 1,1 0,-1 1,1-1,-1 0,1 1,-1-1,1 1,0 0,-1 0,1 0,0 0,-1 0,1 1,0-1,0 0,0 1,0 0,0 0,1-1,-1 1,0 0,1 0,0 0,-1 1,1-1,0 0,0 0,-1 3,-18 25,0 1,2 1,1 1,2 1,1 0,-7 28,13-40,-82 275,13 4,14 3,13 2,2 128,-20 305,58-541,10-195,-1 0,0 0,1-1,0 1,-1 0,1 0,0 0,1-1,-1 1,0 0,1 0,-1 0,1-1,0 1,0 0,0-1,1 1,-1-1,0 1,1-1,0 0,-1 0,1 1,0-1,0 0,0-1,1 1,-1 0,0-1,1 1,-1-1,1 1,-1-1,1 0,-1 0,1-1,0 1,1 0,3-4,1 0,-1 0,0 0,0-1,0 0,-1-1,1 1,-1-1,0-1,0 1,-1-1,3-3,36-44,-3-2,-2-2,-2-1,-3-1,-3-2,15-44,66-161,-12-5,-12-4,-11-3,-13-3,-6-46,-55 305,32-201,-1-127,-35 289,1 61,-1 0,1 0,0 1,-1-1,1 0,-1 0,1 0,-1 0,1 0,-1 1,1-1,-1 0,0 0,1 0,-1 0,1-1,-1 1,1 0,-1 0,1 0,-1 0,1 0,0-1,-1 1,1 0,-1 0,1-1,-1 1,1 0,0-1,-1 1,1-1,0 1,-1 0,1-1,0 1,-1-1,1 1,0-1,0 1,-57 208,49-166,-99 629,-16 656,105-1084,-10 53,27-287,10 46,-8-55,1 0,-1 0,1 0,0 0,-1 0,1-1,-1 1,0 0,1-1,-1 0,1 1,-1-1,0 0,1 0,-1 0,0 1,0-1,0-1,1 1,-1 0,0 0,0 0,-1 0,1-1,0 1,0 0,-1-1,1 1,0-2,1 1,24-44,-2 0,-2-2,-2 0,-2-1,-3-1,3-18,-16 59,126-503,-18-38,-55 269,72-433,-237 1438,-63 560,133-1077,40-192,7-25,61-173,-8-3,24-137,-29 107,417-1592,-441 1700,-41 163,-196 894,89-256,29-159,-75 217,87-491,76-245,10-33,129-399,212-841,-112 417,-218 773,-14 48,-12 46,-327 1680,215-1085,110-572,7-50,1 1,-1 0,0 0,1-1,-1 1,0 0,1 0,-1 0,1-1,-1 1,0 0,1 0,-1 0,1 0,-1 0,1 0,-1 0,1 0,-1 0,0 0,1 0,-1 0,1 0,-1 0,1 0,-1 0,0 0,1 1,-1-1,1 0,-1 0,0 1,1-1,-1 0,0 0,1 1,-1-1,0 0,0 1,1-1,-1 0,0 1,0-1,1 1,-1-1,75-174,-64 141,254-781,31-208,-240 848,-37 153,-22 67,-332 1718,318-1688,-42 183,-11-2,-18 14,42-173,37-99,12-22,150-601,379-1289,-507 1828,29-106,52-114,-82 255,-7 44,-14 33,-8 46,-3-1,-2 0,-16 49,10-44,-90 473,-171 768,259-1244,-5 24,-3 0,-5-2,-40 83,59-162,23-52,193-587,-82 220,226-683,-264 878,-55 161,-28 45,-1 1,1 0,0-1,0 1,0 0,0-1,0 1,-1 0,1 0,0 0,0 0,0 0,0 0,0 0,0 0,0 0,0 1,-1-1,1 0,0 0,0 1,0-1,0 1,-1-1,1 1,0-1,0 1,-1-1,1 1,0-1,-1 1,1 0,-1 0,1-1,-1 1,1 0,-1 0,0 0,1-1,-1 1,0 0,1 0,-1 0,0 0,0 0,0 0,0-1,0 1,0 0,0 0,0 0,0 0,-1 0,1 0,0 0,0-1,-1 1,1 0,-1 0,1 0,-1-1,1 1,-1 0,1 0,-1-1,-30 229,18-164,-194 1025,119-648,-56 134,129-529,21-70,315-1152,-260 929,249-984,-251 1018,-42 171,-11 43,-28 122,-223 1097,16 61,187-1083,-8-2,-26 52,76-249,0 0,-1 0,1 0,0-1,10-31,242-875,-77 260,-145 543,295-966,-239 848,-78 208,-7 27,-71 285,30-146,-319 1437,226-1078,129-495,10-24,10-27,209-637,-138 396,339-1117,-383 1240,-31 128,-14 57,-137 576,84-359,-248 991,275-1136,55-156,128-356,-1-60,-87 260,33-107,239-670,-271 832,-48 127,-12 33,-26 101,-368 1438,321-1248,-14-2,-65 145,120-383,13-37,14-39,132-411,-115 366,127-426,21 7,21 7,22 9,-165 393,-38 76,-17 83,-146 548,-87 307,5-112,149-597,87-232,1-1,0 1,-1 0,1 0,0-1,-1 1,1 0,0 0,-1 0,1 0,0-1,-1 1,1 0,-1 0,1 0,0 0,-1 0,1 0,-1 0,1 0,0 0,116-380,508-1546,-609 1886,47-135,85-164,-93 258,-46 87,-8 10,0 0,-1-1,0 1,-2 0,0-1,0 0,-2 1,-2 5,-3 13,-539 1989,434-1664,110-342,23-52,211-568,3-9,172-294,-385 868,-1-2,2 2,2 0,1 1,2 1,5-2,-30 39,-1 0,1 1,0-1,1 0,-1 1,0-1,0 0,1 1,-1-1,0 0,1 0,-1 1,1-1,0 0,-1 0,1 0,0 0,0 0,0 0,0 0,0 0,0 0,0 0,0-1,0 1,0 0,0-1,0 1,0-1,1 1,-1-1,0 1,0-1,1 0,-1 0,0 1,1-1,-1 0,0 0,1-1,-1 1,0 0,1 0,-1-1,0 1,0 0,1-1,-1 1,0-1,0 0,0 1,0-1,0 0,0 0,0 0,0 0,0 1,0-1,0-1,0 1,-1 0,1 0,0 0,0-1,-4 40,-1 0,-2-1,-2 1,-8 23,6-21,-241 810,-6-167,111-311,132-331,14-28,12-27,46-79,-4-3,23-61,-44 89,437-1001,-260 535,-198 518,-24 59,-219 623,-264 819,483-1445,12-29,9-26,144-367,-118 286,111-306,221-579,-228 672,-91 245,-41 73,-28 139,13-116,-218 768,-155 478,354-1167,28-111,-1 0,1 0,-1 0,0 0,1-1,-1 1,1 0,-1 0,1 0,-1 0,0 0,1 0,-1 0,1 0,-1 1,1-1,-1 0,0 0,1 0,-1 0,1 0,-1 1,0-1,1 0,-1 0,0 1,1-1,-1 0,0 1,1-1,-1 0,0 1,0-1,1 0,-1 1,0-1,0 1,0-1,0 0,1 1,-1-1,0 1,0-1,0 1,0-1,0 1,0-1,0 0,0 1,0-1,0 1,0-1,-1 1,1-1,0 0,0 1,0-1,-1 1,1-1,0 0,0 1,-1-1,1 0,0 1,0-1,-1 0,0 1,25-29,28-62,-5-3,-3-1,27-89,-49 124,190-501,305-748,-496 1260,79-146,-79 180,-25 50,-115 367,-402 1406,437-1529,73-241,28-59,26-74,-4-2,14-58,-29 85,160-454,180-343,-303 736,147-276,-179 361,-28 46,-1-1,0 1,0-1,0 0,1 1,-1-1,0 1,1-1,-1 0,0 1,1-1,-1 0,0 0,1 1,-1-1,0 0,1 0,-1 1,1-1,-1 0,1 0,-1 0,1 0,-1 0,1 0,-1 0,0 0,1 0,-1 0,1 0,-1 0,1 0,-1 0,1 0,-1 0,1 0,-1 0,0-1,1 1,-1 0,1 0,-1-1,0 1,1 0,-1-1,1 1,-1 0,0-1,0 1,1 0,-1-1,0 1,0-1,1 1,-1-1,0 1,0 0,0-1,-4 44,-109 385,-256 710,76-330,270-753,45-113,225-637,323-855,-512 1404,7 2,13-10,-50 110,-28 44,0 0,0 1,1-1,-1 0,0 1,1-1,-1 0,0 0,1 1,-1-1,1 0,-1 0,0 0,1 0,-1 1,1-1,-1 0,0 0,1 0,-1 0,1 0,-1 0,1 0,-1 0,1 0,-1 0,0-1,1 1,-1 0,1 0,-1 0,0 0,1-1,-1 1,1 0,-1 0,0-1,1 1,-1 0,0 0,0-1,1 1,-1 0,0-1,0 1,1-1,-1 1,0 0,0-1,0 1,0-1,1 1,-1-1,-6 43,-104 367,61-246,-97 364,-180 581,269-929,57-179,0 0,1 0,-1 0,0 0,1 0,-1 0,0 0,1 0,-1 0,0 0,1 0,-1 1,0-1,0 0,1 0,-1 0,0 0,1 1,-1-1,0 0,0 0,1 1,-1-1,0 0,0 0,0 1,0-1,1 0,-1 1,0-1,0 0,0 1,0-1,0 0,0 1,0-1,0 0,0 1,0-1,0 0,0 1,0-1,0 0,0 1,0-1,0 0,0 1,0-1,-1 0,1 0,0 1,0-1,0 0,-1 1,1-1,0 0,19-24,124-286,14-87,100-229,-175 449,63-91,-60 148,-84 118,-1 1,0 0,1-1,-1 1,1 0,-1-1,1 1,0 0,-1 0,1 0,0 0,0-1,0 1,0 0,0 0,0 1,0-1,0 0,1 0,-1 1,0-1,0 0,1 1,-1-1,0 1,1 0,-1-1,0 1,1 0,-1 0,1 0,-1 0,0 0,1 0,-1 0,1 0,-1 1,0-1,1 1,-1-1,0 1,1-1,-1 1,0 0,0-1,0 1,0 0,0 0,0 0,0 0,0 0,0 0,0 0,0 0,0 0,-1 1,1-1,0 0,-1 1,1-1,-1 1,2 18,-2-1,0 1,-1 0,-1-1,-1 1,0-1,-7 18,2 3,-84 323,-101 246,115-375,-170 499,238-697,17-47,435-1198,-25 187,-280 762,-99 211,-36 60,-64 153,-101 307,21 6,19 12,66-260,-112 451,162-639,7-41,1 0,-1 0,0 0,1 0,-1 0,0 0,1 0,-1 0,0 0,1 0,-1 0,0 0,0 0,1 0,-1 0,0 0,1 1,-1-1,0 0,1 0,-1 0,0 1,0-1,1 0,-1 1,30-70,-2-2,-4 0,-1-5,-2 5,473-1571,-251 866,-241 770,2-7,-9 27,-146 422,-289 1078,245-838,193-654,18-60,263-827,-183 546,2 1,316-1073,-308 1045,-96 322,-10 33,-14 42,-344 1002,134-447,-182 326,374-866,-3-2,-2-2,-3-1,-31 33,4-38,66-56,-1 0,1 0,0 0,-1-1,1 1,0 0,0-1,-1 1,1 0,0-1,0 0,0 1,0-1,0 0,0 1,0-1,0 0,0 0,0 0,0 0,0 0,1 0,-1 0,0 0,1 0,-1-1,0 1,1 0,0 0,-1 0,1-1,0 1,0 0,-1 0,1-1,0 1,0 0,1-1,-1 1,0-1,-2-26,2-1,1 0,1 1,1-1,2 1,1-5,0 0,72-323,15 3,16 5,85-173,-138 377,6 1,48-74,-104 207,-3 3,0 1,1-1,0 1,0 0,0 0,1 0,0 1,0 0,1 0,-1 0,1 0,3-1,-8 6,0 0,0 0,0 0,0 1,1-1,-1 0,0 1,0-1,0 0,0 1,0-1,0 1,0 0,0-1,0 1,0 0,0-1,0 1,-1 0,1 0,0 0,0 0,-1 0,1 0,-1 0,1 0,-1 0,1 0,-1 0,0 0,1 0,-1 1,0-1,0 0,0 0,0 0,0 0,0 1,0-1,0 0,0 0,-1 0,1 0,0 0,-1 0,1 1,-5 42,-1 0,-3 0,-1 0,-2-2,-2 1,-7 9,8-15,-534 1398,490-1298,-5-2,-7-4,-43 58,39-99,73-90,-1 1,1-1,-1 1,1 0,-1-1,1 1,-1-1,1 1,-1-1,1 1,-1-1,0 1,1-1,-1 0,0 1,0-1,1 0,-1 0,0 1,1-1,-1 0,0 0,0 0,0 0,1 0,-1 0,0 0,0 0,1-1,-1 1,0 0,0 0,1 0,-1-1,0 1,1 0,-1-1,0 1,1-1,-1 1,1-1,-1 1,1-1,-1 1,1-1,-1 0,1 1,-1-1,1 0,-1 0,-5-41,10-35,4 0,3 0,3 2,10-23,-21 84,112-406,19 6,82-153,-84 251,-127 272,-160 276,95-134,33-55,-62 97,-5-4,-11 2,89-118,0-1,0-1,-2-1,0 0,-1-2,-1 0,-17 10,36-24,0 0,0 0,0 0,0-1,0 1,0 0,0-1,-1 1,1-1,0 1,0-1,0 1,-1-1,1 0,0 0,-1 1,1-1,0 0,0 0,-1 0,1-1,0 1,-1 0,1 0,0-1,0 1,-1-1,1 1,0-1,0 1,0-1,0 0,0 1,0-1,0 0,0 0,0 0,0 0,0 0,0 0,1 0,-1 0,0 0,1 0,-1-1,1 1,-1 0,1 0,0-1,2-67,16-8,3 0,4 2,4 0,2 2,4 2,2 1,4 1,3 2,-24 35,0 2,2 1,1 1,1 0,2 2,0 1,2 1,1 1,5-1,-15 16,-20 18,-61 50,-2-2,-3-3,-2-3,-28 14,94-64,-18 9,20-21,79-104,89-98,-167 212,1-1,-1 1,1 0,-1 0,1 0,-1-1,1 1,-1 0,1 0,-1-1,0 1,1-1,-1 1,1 0,-1-1,0 1,0-1,1 1,-1-1,0 1,0 0,1-1,-1 1,0-1,0 0,0 1,0-1,0 1,0-1,0 1,0-1,0 1,0-1,0 1,0-1,0 1,0-1,0 1,-1-1,1 1,0-1,0 1,-1-1,1 1,0 0,-1-1,1 1,0-1,-1 1,1 0,0-1,-1 1,1 0,-1-1,1 1,-1 0,1 0,-1 0,1-1,-1 1,1 0,-1 0,1 0,-1 0,1 0,-1 0,1 0,-1 0,0 0,-39 4,7 6,0 1,1 2,1 1,0 1,1 2,-19 14,-87 44,75-49,60-27,1 1,0-1,-1 1,1-1,0 1,-1-1,1 1,0-1,0 1,-1-1,1 1,0-1,0 1,0-1,0 1,0-1,0 0,0 1,0-1,0 1,0-1,0 1,0-1,0 0,1 1,-1-1,0 1,0-1,0 1,1-1,-1 1,0-1,1 1,-1-1,0 1,1 0,-1-1,1 1,-1 0,1-1,-1 1,1 0,-1-1,1 1,-1 0,1 0,-1 0,1-1,-1 1,1 0,0 0,0 0,0-2,140-139,-123 117,-37 21,-265 127,214-108,-1-2,0-4,-1-3,0-3,0-3,0-3,0-3,-55-13,-704-147,760 147,0 2,-2 4,-43 0,64 13,-1 3,1 2,0 3,-41 12,29-7,-231 83,247-78,28-13,-1 0,0-2,1-1,-1 0,0-2,0 0,0-2,0 0,0-1,0-1,0-1,-11-4,10 4,0 0,-1 1,1 2,0 0,-1 2,1 0,-1 1,1 1,0 2,0 0,-15 6,10-2,-64 35,91-44,-1 1,1 0,-1 0,1-1,-1 1,1 0,-1 0,1 0,0 0,-1 0,1-1,0 1,0 0,0 0,0 0,0 0,0 0,0 0,0 0,0 0,0 0,0 0,1-1,-1 1,0 0,1 0,-1 0,0 0,1-1,-1 1,1 0,-1 0,1-1,0 1,-1 0,1-1,0 1,-1-1,1 1,0-1,0 1,0-1,-1 1,1-1,0 0,1 1,45 20,-44-20,43 10,-1-2,1-1,1-3,-1-2,1-2,0-2,-1-2,35-7,102-17,-1-8,24-15,-128 31,284-63,-355 81,-4 0,1 0,0 0,0 0,0 1,0-1,0 1,0 0,-1 1,1-1,0 1,0-1,0 1,0 0,-1 1,1-1,0 1,1 1,-5-1,0 0,-1 1,1-1,-1 1,0-1,1 0,-1 1,0-1,-1 0,1 0,0 0,-1 0,1 0,-1 0,1 0,-1 0,0 0,0-1,0 1,0-1,-1 1,-2 3,-56 48,-3-2,-1-3,-3-3,-25 10,-569 282,586-288,77-48,-1 0,0 0,1-1,-1 1,1 0,-1-1,1 1,-1-1,1 1,-1 0,1-1,0 1,-1-1,1 0,0 1,-1-1,1 1,0-1,0 0,0 0,-1 1,1-1,0 0,0 0,0 0,-1 0,1 0,0 0,0 0,0 0,-1 0,1 0,0-1,0 1,0 0,-1-1,1 1,0 0,-1-1,1 1,0-1,-1 1,1-1,164-77,33-29,-123 63,1 3,3 4,0 3,3 4,16-2,-86 28,1 1,0 0,-1 1,1 1,0 0,0 0,0 1,0 1,0 0,0 1,0 0,-1 1,1 1,-1 0,0 0,0 1,0 1,0 0,-1 1,0 0,-1 0,0 1,0 1,6 6,15 25,-2 2,-2 2,-2 0,-2 2,-1 0,-3 2,-2 0,-2 1,2 19,-7-37,123 427,-115-393</inkml:trace>
  <inkml:trace contextRef="#ctx0" brushRef="#br0" timeOffset="3233.742">7757 3717,'-328'-105,"321"102,0 1,0 1,0-1,-1 1,1 0,0 1,-1 0,1 0,0 0,-1 1,1 0,0 1,0-1,0 1,0 1,0-1,0 1,1 1,-1-1,1 1,-5 3,-14 22,0 1,2 0,2 2,1 0,1 2,2 0,1 1,2 1,-7 26,-111 336,-72 387,23 5,169-697,12-92,0 0,0-1,0 1,1 0,-1-1,0 1,0 0,1-1,-1 1,0-1,1 1,-1-1,0 1,1 0,-1-1,1 1,-1-1,1 0,-1 1,1-1,-1 1,1-1,-1 0,1 0,0 1,-1-1,1 0,0 0,-1 1,1-1,0 0,-1 0,1 0,0 0,-1 0,1 0,0 0,-1 0,1-1,-1 1,1 0,0 0,-1 0,1-1,0 1,-1 0,1-1,-1 1,1 0,-1-1,1 1,-1-1,1 1,-1-1,1 0,29-27,3-19,-2-1,-2-2,-2-1,-3-1,-1-3,-6 17,657-1551,-325 820,-307 657,-48 105,-52 81,-179 298,16 10,2 42,104-203,-17 36,-240 428,263-528,97-152,18-23,160-315,704-1305,-813 1519,-49 90,-13 26,-40 75,-340 735,140-271,64-169,-16-9,-71 79,154-292,114-145,0-1,0 1,0 0,0-1,-1 1,1 0,0-1,0 1,0 0,0 0,-1-1,1 1,0 0,0-1,-1 1,1 0,0 0,0 0,-1-1,1 1,0 0,-1 0,1 0,0 0,-1-1,1 1,0 0,-1 0,1 0,0 0,-1 0,1 0,-1 0,1 0,0 0,-1 0,1 0,0 0,-1 0,1 1,0-1,-1 0,101-179,126-207,17-37,18 12,190-219,-320 481,-107 133,-24 16,1 0,-1 0,1 0,-1 0,1 0,-1 0,1 1,-1-1,1 0,-1 0,1 0,-1 1,1-1,-1 0,1 0,-1 1,1-1,-1 0,0 1,1-1,-1 1,0-1,1 0,-1 1,0-1,1 1,-1-1,0 1,0-1,0 1,0-1,1 1,-1-1,0 1,0-1,0 1,0-1,0 1,0-1,0 1,0 0,0-1,-1 1,1-1,0 1,0-1,0 1,-1-1,1 1,0-1,0 0,-1 1,1-1,0 1,-1-1,1 0,-1 1,1-1,0 0,-1 1,0 1,-74 203,-141 451,-93 248,172-593,137-311,-1 0,1-1,0 1,0 0,-1 0,1 0,0 0,-1-1,272-608,420-716,-492 965,-26 65,-172 296,-1-1,0 0,1 0,-1 1,0-1,0 0,1 0,-1 0,0 0,1 0,-1 1,0-1,1 0,-1 0,0 0,1 0,-1 0,1 0,-1 0,0 0,1 0,-1 0,0 0,1-1,-1 1,0 0,1 0,-1 0,0 0,1 0,-1-1,0 1,0 0,1 0,-1-1,0 1,0 0,1 0,-1-1,0 1,0 0,0-1,1 1,-1 0,0-1,0 1,0 0,-10 33,-547 1248,-8-19,434-1008,107-217,15-33,13-25,-4 20,134-401,154-336,31 13,63-44,-246 506,-127 244,-20 34,-293 489,209-339,-257 449,-402 678,645-1116,-124 151,127-216,107-113,0 1,-1 0,1 0,-1-1,1 1,-1 0,0-1,1 1,-1 0,0-1,0 1,0 0,0-1,0 1,0-1,0 1,-1 0,1-1,0 1,-1 0,1 0,-1-1,0 1,1 0,-1 0,0 0,0 0,1-1,-1 1,0 0,0 0,0 1,0-1,0 0,-1 0,1 0,0 1,0-1,-1 1,1-1,0 1,0-1,-1 1,1 0,0 0,-1 0,1-1,-1 1,1 0,0 1,-1-1,1 0,0 0,-1 1,1-1,0 0,-1 1,1-1,0 1,0 0,0-1,-1 1,1 0,0 0,0 0,0 0,0 0,0 0,1 0,-1 0,5-41,3 0,1 1,2-1,1 2,3-3,0-1,47-141,8 2,8 3,7 4,8 4,8 4,6 4,8 6,39-36,-133 167,0 0,2 1,1 1,1 1,1 1,0 1,2 1,0 2,1 0,16-5,-41 21,-1 0,1 0,0 0,-1 1,1-1,0 1,0 0,0 0,-1 0,1 0,0 0,0 0,-1 1,1-1,0 1,0 0,-1 0,1 0,-1 0,1 1,-1-1,1 0,-1 1,0 0,0 0,0-1,0 1,0 1,0-1,0 0,-1 0,1 1,-1-1,0 0,1 1,-1 0,0-1,-1 1,1 0,0-1,-1 1,1 0,-1 0,0-1,0 1,1 18,0 0,-2-1,0 1,-1-1,-1 1,-1-1,-4 12,1-3,-56 263,-13-3,-13-4,-87 185,99-329,68-135,18-27,-5 13,349-817,341-568,-456 934,-160 315,-90 177,-347 874,228-556,-361 981,401-1114,162-347,49-128,-43 86,383-782,83-96,-521 1015,-22 34,0 0,0 0,0 1,1-1,-1 0,0 0,0 1,1-1,-1 0,0 0,1 0,-1 0,0 1,1-1,-1 0,0 0,1 0,-1 0,0 0,1 0,-1 0,0 0,1 0,-1 0,0 0,1 0,-1 0,0 0,1 0,-1 0,0 0,0 0,1-1,-1 1,1 0,-66 201,-205 583,108-302,-183 368,332-823,-92 161,105-189,0 1,0-1,0 1,-1-1,1 1,0-1,0 1,0-1,-1 1,1-1,0 1,-1-1,1 1,0 0,-1-1,1 1,-1 0,1-1,0 1,-1 0,1-1,-1 1,1 0,-1 0,1 0,-1 0,1-1,-1 1,1 0,-1 0,1 0,-1 0,1 0,-1 0,0 0,1 0,-1 0,1 1,-1-1,1 0,-1 0,76-273,239-567,-273 735,500-1143,-479 1120,75-112,-95 184,-42 57,0-1,0 1,1 0,-1-1,0 1,0 0,1-1,-1 1,0 0,1-1,-1 1,1-1,-1 1,1-1,-1 1,1-1,-1 1,1-1,-1 1,1-1,0 0,-1 1,1-1,-1 0,1 0,0 0,-1 1,1-1,0 0,0 0,-1 0,1 0,0 0,-1 0,1 0,0 0,-1 0,1-1,0 1,-1 0,1 0,0-1,-1 1,1 0,0-1,-1 1,1 0,-1-1,1 1,-1-1,1 1,-1-1,1 0,-6 37,-1 0,-2-1,-2 0,-1 0,-3 3,-5 19,-375 1191,247-795,-31 19,163-432,8-20,0-1,-2 0,0 0,-1-1,0 0,-2-1,-7 8,7-23,18-26,61-175,53-99,-88 223,140-325,18 8,16 8,47-37,-157 287,-60 106,-35 28,0-1,0 1,0 0,-1 0,1 0,0 1,0-1,0 0,-1 0,1 0,0 0,0 1,-1-1,1 0,0 1,0-1,-1 1,1-1,-1 1,1-1,0 1,-1-1,1 1,-1 0,1-1,-1 1,1 0,-1-1,0 1,1 0,-1-1,0 1,0 0,1 0,-1 0,0-1,0 1,0 0,0 0,0 0,0-1,0 1,0 0,0 0,-1 0,1-1,0 1,0 0,-1 0,1-1,-1 1,-33 181,21-131,-206 652,126-420,-11-5,-13-4,-91 146,178-380,26-47,23-76,164-448,22 8,178-308,-145 373,-209 414,-15 36,-17 30,-119 396,-428 1335,533-1702,-68 199,-80 156,150-378,26-60,32-75,280-696,177-274,-479 1033,-12 25,0 0,1 1,1 0,1 1,0 0,1 0,5-3,-17 19,-1 1,1-1,-1 0,1 1,-1-1,1 1,-1 0,1-1,0 1,-1-1,1 1,0 0,-1 0,1-1,0 1,-1 0,1 0,0 0,0 0,-1-1,1 1,0 0,-1 1,1-1,0 0,0 0,-1 0,1 0,0 0,-1 1,1-1,0 0,-1 1,1-1,0 0,-1 1,1-1,-1 1,1-1,-1 1,1-1,-1 1,1-1,-1 1,1 0,-1-1,0 1,1 0,-1-1,0 1,0 0,0-1,1 1,-1 0,0 0,0-1,0 1,0 0,0 0,0-1,0 1,-1 0,1-1,0 1,0 0,-1 0,2 21,-1 0,-1 1,-1-1,0 0,-2 0,-1 0,-6 15,2-1,-103 406,-20-6,-68 125,191-539,-3 12,-2 0,-2-1,-1-1,-1-1,-2 0,20-31,0 0,0-1,0 1,0 0,0 0,-1-1,1 1,0 0,0 0,0 0,0-1,-1 1,1 0,0 0,0 0,0-1,-1 1,1 0,0 0,0 0,-1 0,1 0,0 0,0 0,-1-1,1 1,0 0,0 0,-1 0,1 0,0 0,0 0,-1 0,1 0,0 0,0 0,-1 1,1-1,0 0,0 0,-1 0,1 0,0 0,8-31,179-412,-105 262,-38 81,19-49,7 3,6 3,20-19,-26 83,-69 78,0 1,0 0,0-1,0 1,0 0,0 0,0 0,0 0,0 0,0 0,0 0,0 0,0 1,0-1,0 0,-1 0,1 1,0-1,0 1,0-1,0 1,0-1,-1 1,1-1,0 1,0 0,-1-1,1 1,0 0,-1 0,1-1,-1 1,1 0,-1 0,0 0,1 0,-1 0,0 0,1 0,-1 0,0 0,0 0,0-1,0 1,0 0,0 0,0 0,0 0,-1 0,1 0,0 0,0 0,-1 0,1 0,-2 31,0-1,-3 1,0-1,-2 0,-7 18,6-21,-55 178,-9-4,-8-3,-70 116,-37 11,175-313,13-23,15-28,203-413,-202 419,2 1,1 0,1 2,2 0,20-19,-42 47,0 0,-1-1,1 1,0 0,0 0,0 0,0 0,1 0,-1 0,0 0,0 0,1 0,-1 1,0-1,1 0,-1 1,0-1,1 1,-1 0,1-1,-1 1,1 0,-1 0,1 0,-1 0,1 0,-1 0,1 1,-1-1,1 0,-1 1,1-1,-1 1,0-1,1 1,-1 0,0 0,1-1,-1 1,0 0,0 0,0 0,0 1,0-1,0 0,0 0,0 0,0 1,-1-1,1 0,0 2,4 14,0 1,-1-1,-1 1,-1 0,0-1,-1 1,-1 0,-1 0,-1 0,0 0,-1 0,-1 0,-7 59,-4-1,-2 0,-4-2,-3 0,-4-1,-22 40,10-53,39-59,0-1,0 0,0 1,0-1,0 0,0 0,0 0,0 0,0 0,0 0,0 0,0 0,0 0,0 0,0-1,0 1,0 0,0-1,0 1,0-1,0 1,1-1,-1 1,0-1,0 0,0 1,1-1,-1 0,0 0,1 1,-1-1,1 0,-1 0,1 0,-1 0,1 0,0 0,-1 0,1 0,0 0,0 0,-1 0,1 0,0 0,0 0,0 0,1 0,-1 0,0 0,0 0,0 0,1 0,-1 1,0-1,1 0,-1 0,1 0,-4-69,4 0,2 1,7-29,-4 39,58-629,-60 615</inkml:trace>
  <inkml:trace contextRef="#ctx0" brushRef="#br0" timeOffset="5948.402">8547 3350,'-26'6,"-1"0,1 2,1 1,-1 1,2 2,-1 0,2 1,0 2,0 0,-1 3,-2 3,0 1,1 1,2 1,0 1,2 2,0 0,2 1,1 0,2 2,-13 31,-93 192,104-232,7-34,49-207,34-96,-29 143,-7-2,-8-1,5-167,-43 241,10 100,-1-1,0 1,0 0,1-1,-1 1,-1-1,1 1,0 0,-1 0,1 0,-1 0,1 0,-1 0,0 0,0 0,0 1,0-1,0 1,0 0,0-1,-1 1,1 0,0 0,-1 0,1 1,-1-1,1 0,-1 1,1 0,-1 0,1-1,-1 1,0 1,1-1,-1 0,1 1,-2 0,-7 4,-1 2,1-1,1 1,0 1,0 0,0 0,1 1,0 0,1 1,0 0,0 0,1 1,1-1,-1 2,-2 8,-205 418,76-132,136-299,18-34,-15 25,248-487,34-128,-275 606,-14 33,5-16,-218 700,147-467,71-228,6-19,8-24,78-199,259-615,-120 325,-207 441,-23 81,-1-1,1 0,0 0,0 0,-1 0,1 1,0-1,0 0,-1 0,1 0,0 0,0 0,-1 0,1 0,0 0,0 0,-1 0,1 0,0 0,-1 0,1 0,0 0,0 0,-1 0,1 0,0 0,0-1,-1 1,1 0,0 0,0 0,0 0,-1-1,1 1,0 0,0 0,0 0,-1-1,1 1,0 0,0 0,0-1,0 1,0 0,0 0,0-1,-1 1,1 0,0 0,0-1,0 1,0 0,0 0,0-1,0 1,0 0,-16 22,-34 63,4 3,-16 46,15-32,-130 256,160-334,16-25,0 0,1-1,-1 1,0 0,0 0,1-1,-1 1,1-1,-1 1,1 0,0-1,-1 1,1-1,0 1,0-1,0 1,0-1,0 1,1-1,-1 1,0-1,1 1,-1 0,1-1,-1 1,1 0,-1-1,1 1,0 0,0-1,38-123,5 3,21-33,-39 92,92-222,61-234,-177 511,0 5,-1-1,0 0,1 0,-1 1,-1-1,1 0,0 0,-1 0,0 0,0 0,0 0,-1 0,1 0,-1 0,0 0,0 0,0 0,-2-2,2 5,-1 1,1-1,-1 1,1-1,-1 1,1 0,-1 0,1-1,-1 1,1 0,-1 1,0-1,1 0,-1 0,1 1,-1-1,1 1,-1-1,1 1,0-1,-1 1,1 0,0 0,-1 0,1 0,0 0,0 0,0 0,0 0,0 0,0 1,0-1,0 0,0 1,-21 26,1 0,2 1,1 1,1 1,1 0,2 2,-10 32,11-32,-153 390,272-721,-76 211,21-57,-6-3,22-128,-65 261,0 7,0 1,-1-1,1 1,-1-1,-1 0,1 0,-1 0,-1 1,1-1,-1 0,0 1,-1-1,1 0,-1 1,-1-1,1 1,-1 0,2 5,0 0,1 0,-1 0,0 1,0-1,0 0,0 1,0-1,0 1,0-1,0 1,0-1,0 1,0 0,0-1,0 1,0 0,-1 0,1 0,0 0,0 0,0 0,0 0,0 0,-1 1,1-1,0 0,0 1,0-1,0 0,0 1,0 0,0-1,0 1,0-1,0 1,1 0,-1 0,0 0,0-1,1 1,-1 0,0 0,1 0,-1 1,-25 46,14-20,2 0,1 2,1-1,2 1,1 0,1 0,1 9,11-5,-8-34,0 1,0-1,1 1,-1-1,0 0,1 1,-1-1,1 0,-1 1,0-1,1 0,-1 1,1-1,-1 0,1 0,-1 0,1 1,-1-1,1 0,-1 0,1 0,-1 0,1 0,-1 0,1 0,0 0,-1 0,1 0,-1 0,1 0,-1-1,1 1,-1 0,1 0,-1-1,0 1,1 0,-1 0,1-1,-1 1,1 0,-1-1,0 1,1-1,-1 1,0 0,1-1,-1 1,0-1,0 1,0-1,1 1,-1-1,0 1,0-1,0 1,0-1,0 1,0-1,0 0,60-180,-47 131,23-141,-42 161,6 30,0 0,0 1,0-1,0 0,0 1,0-1,-1 0,1 1,0-1,0 0,0 1,0-1,0 0,-1 0,1 1,0-1,0 0,-1 0,1 0,0 1,0-1,-1 0,1 0,0 0,-1 0,1 1,0-1,0 0,-1 0,1 0,0 0,-1 0,1 0,0 0,-1 0,1 0,0 0,-1 0,1 0,0 0,-1 0,1 0,0 0,-1-1,1 1,0 0,0 0,-1 0,1 0,0-1,0 1,-1 0,1 0,-20 91,19-74,18-46,110-303,-110 284,-11 38,-12 33,3-11,-3 14,4-37,12-36,-8 42,0-1,0 1,-1 0,1-1,-1 1,-1-1,1 0,-1 1,0-1,0 0,0 1,-1-1,0 1,0-1,-1 1,0-5,-1 7,1 0,-1 0,0 0,0 1,0-1,0 0,0 1,0 0,-1 0,1 0,-1 0,0 1,1-1,-1 1,0 0,0 0,0 0,0 1,0-1,-2 3,1 1,-1 0,1 0,0 0,0 0,0 1,0 0,1 0,-1 0,1 1,0-1,1 1,-1 0,1 0,0 0,0 1,0-1,1 1,0 0,0-1,0 3,-7 12,-10 15,2 2,2 0,1 1,2 0,2 1,-5 36,18-27,-3-47,0-1,0 1,0 0,0-1,0 1,0 0,0 0,0-1,0 1,0 0,0-1,1 1,-1 0,0 0,0-1,1 1,-1-1,1 1,-1 0,0-1,1 1,-1-1,1 1,-1-1,1 1,0-1,-1 1,1-1,-1 0,1 1,0-1,-1 0,1 0,0 1,0-1,-1 0,1 0,0 0,-1 0,1 0,0 0,0 0,-1 0,1 0,0 0,-1 0,1 0,0-1,0 1,-1 0,1-1,-1 1,1 0,0-1,-1 1,1-1,-1 1,1-1,-1 1,1-1,41-86,9-50,-156 563,-62 199,127-470,39-154,0 0,0 0,1 0,-1 0,0 0,1 0,-1 1,1-1,0 0,-1 0,1 0,0 0,-1 1,1-1,0 0,0 0,0 1,0-1,0 0,0 0,1 0,-1 1,0-1,1 0,-1 0,0 0,1 0,-1 1,1-1,0 0,-1 0,1 0,0 0,0-1,0 1,0 0,0 0,0 0,0-1,0 1,0 0,0-1,0 1,0-1,0 1,0-1,1 0,-1 1,0-1,0 0,0 0,1 0,-1 0,0 0,0 0,1 0,-1 0,0-1,0 1,0 0,0-1,1 1,10-14,0 0,0-1,-2 0,0 0,-1-1,0-1,-1 1,3-11,-7 17,306-781,-288 729,-158 431,117-312,-59 210,12 3,12 2,12 3,9 34,16 13,31-271,-13-51,0 1,0 0,-1-1,1 1,0-1,0 1,0-1,0 1,0-1,0 0,0 1,-1-1,1 0,0 0,0 0,0 0,0 0,0 0,0 0,0 0,0 0,0 0,0 0,0-1,0 1,0 0,0-1,0 1,0-1,-1 1,1-1,0 1,0-1,-1 1,1-1,0 0,-1 0,1 1,0-1,-1 0,1 0,-1 0,1 0,-1 1,0-1,1 0,-1 0,0 0,0 0,20-31,-3 0,0-1,-3 0,0-2,3-18,14-32,-23 63,48-85,-56 107,1-1,-1 1,1 0,-1 0,0 0,1 0,-1 0,1 0,-1 0,0 0,1 0,-1 0,1 0,-1 0,0 0,1 0,-1 0,0 0,1 1,-1-1,1 0,-1 0,0 0,1 1,-1-1,0 0,0 0,1 1,-1-1,0 0,0 1,1-1,-1 0,0 1,0-1,0 0,1 1,-1-1,0 0,0 1,0-1,0 1,0-1,0 0,0 1,0-1,0 1,0-1,0 0,0 1,0-1,0 1,0-1,0 0,-1 1,1-1,0 0,0 1,0-1,-1 0,1 1,0-1,-32 240,-33 134,-112 364,123-578,54-160,0 0,0 0,0 0,1 0,-1 0,0 0,0 0,1 0,-1 0,0 0,0 0,0 0,1 1,-1-1,0 0,0 0,0 0,1 0,-1 0,0 0,0 0,0 1,1-1,-1 0,0 0,0 0,0 0,0 1,0-1,0 0,1 0,-1 0,0 1,0-1,0 0,0 0,0 0,0 1,0-1,0 0,0 0,0 1,0-1,0 0,0 0,0 0,0 1,22-23,-16 16,8-7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4:43.809"/>
    </inkml:context>
    <inkml:brush xml:id="br0">
      <inkml:brushProperty name="width" value="0.35" units="cm"/>
      <inkml:brushProperty name="height" value="0.35" units="cm"/>
      <inkml:brushProperty name="color" value="#FFFFFF"/>
      <inkml:brushProperty name="ignorePressure" value="1"/>
    </inkml:brush>
  </inkml:definitions>
  <inkml:trace contextRef="#ctx0" brushRef="#br0">1087 194,'-10'7,"0"1,1 0,0 1,1 0,0 0,0 1,1 0,0 0,1 1,0 0,0 0,-2 8,-10 16,-62 132,81-160,11-20,13-25,131-254,-125 218,-64 120,-328 587,334-585,-98 145,124-185,16-23,139-217,21-87,-164 289,-11 30,-1 0,1 0,0 0,0 0,-1 0,1 0,0 0,-1 0,1 0,0 0,0 0,-1 0,1 0,0 0,-1 0,1 0,0 0,0 0,-1 0,1-1,0 1,0 0,-1 0,1 0,0 0,0-1,0 1,-1 0,1 0,0-1,0 1,0 0,0 0,-1-1,1 1,0 0,0 0,0-1,0 1,0 0,0 0,0-1,0 1,0 0,0-1,0 1,0 0,0 0,0-1,0 1,0 0,0-1,0 1,0 0,1 0,-26 23,2 2,1 0,0 2,2 0,-7 16,8-15,-246 370,107-147,153-236,23-37,-11 13,214-275,-102 110,-92 153,-113 181,-269 493,350-645,-15 56,23-64,-1 0,0 0,0 0,0-1,0 1,0-1,0 1,0-1,0 0,0 0,0 1,-1-1,1-1,0 1,0 0,-1 0,1-1,-1 1,1-1,-1 1,0-1,0 1,2-3,30-36,-1-1,-2-1,-1-2,7-20,24-35,-44 78,-190 332,-32 64,117-253,120-153,218-299,-249 330,0 1,0-1,1 0,-1 1,0-1,0 0,1 1,-1-1,0 0,1 0,-1 1,0-1,1 0,-1 0,1 0,-1 0,0 1,1-1,-1 0,1 0,-1 0,0 0,1 0,-1 0,1 0,-1 0,0 0,1 0,-1 0,1 0,-1-1,0 1,1 0,-1 0,1 0,-1 0,0-1,1 1,-1 0,0 0,0-1,1 1,-1 0,0-1,1 1,-14 40,-27 46,-3-1,-4-2,-30 36,52-74,25-46,0 1,0 0,0 0,0-1,1 1,-1 0,0 0,0-1,0 1,1 0,-1 0,0 0,0 0,1-1,-1 1,0 0,0 0,1 0,-1 0,0 0,1 0,-1 0,0 0,1 0,-1 0,0 0,0 0,1 0,-1 0,0 0,1 0,-1 0,0 0,0 0,1 0,-1 0,0 1,1-1,-1 0,0 0,0 0,0 0,1 1,-1-1,0 0,0 0,0 1,1-1,-1 0,0 0,0 1,0-1,0 0,0 1,0-1,1 0,-1 0,0 1,0-1,0 0,0 1,0-1,23-17,143-148,-166 165,0 0,0 1,0-1,0 0,0 1,0-1,0 0,0 1,0-1,1 0,-1 1,0-1,0 0,0 1,1-1,-1 0,0 0,0 1,1-1,-1 0,0 0,1 1,-1-1,0 0,0 0,1 0,-1 0,0 1,1-1,-1 0,1 0,-1 0,0 0,1 0,-1 0,0 0,1 0,-1 0,0 0,1 0,-1 0,0 0,1-1,-1 1,-17 44,16-41,-132 242,83-185,68-104,21-18,1 1,4 2,43-46,-36 67,-50 38,0 1,-1-1,1 1,0-1,0 1,0 0,0-1,-1 1,1 0,0-1,-1 1,1 0,-1 0,1 0,-1 0,1 0,-1 0,1 0,-1 0,0 0,0 0,1 0,-1 0,0 0,0 0,0 0,0 0,0 0,0 0,0 0,-1 0,1 0,0 0,-1 0,1 0,0 0,-1-1,1 1,-1 0,0 0,1 0,-1 0,1-1,-1 1,0 0,0 0,0-1,1 1,-1-1,-1 1,-29 55,-2-2,-3-2,-2-1,-2-1,-2-3,-2-1,-29 21,70-64,1 0,-1-1,1 1,0-1,0 0,-1 0,1 0,-1 0,0 0,0 0,0-1,1 1,-1-1,-1 0,1 0,0 0,0 0,0-1,0 1,-1-1,1 0,-3 0,6-38,27-14,1 0,3 2,2 1,18-19,31-42,5 2,59-51,-61 71,-86 88,1 0,-1 1,0-1,0 0,1 0,-1 0,0 0,0 0,1 0,-1-1,0 1,0 0,0 0,1-1,-1 1,0 0,1-1,-1 1,0 0,1-1,-1 1,0-1,1 1,-1-1,1 1,-1-1,1 0,-1 1,1-1,0 0,-1 1,1-1,0 0,-1 0,1 1,0-1,0 0,0 0,0 1,-1-1,1 0,0 0,1 1,-1-1,0 0,0 0,0 0,0 1,0-1,1 0,-1 1,0-1,1 0,-1 0,1 1,-1-1,0 1,1-1,0 0,-1 1,1-1,-1 1,1-1,0 1,-9 1,1 1,0 0,0 1,0 0,0 0,0 0,0 1,1 0,0 0,-1 0,2 1,-1 0,0 1,1-1,0 1,1 0,-1 0,1 0,0 1,1-1,-1 1,0 2,5 9,292-523,-185 326,86-106,-164 244,-6 6,0 1,3 0,0 2,3 2,0 0,2 2,0 1,2 2,27-15,42 5,-100 35,0-1,0 1,0 0,0 0,0 0,0 1,0-1,0 1,0-1,0 1,-1 0,1 0,0 0,0 1,-1-1,1 1,0-1,-1 1,0 0,1 0,-1 0,0 0,0 0,0 1,0-1,-1 0,1 1,0 0,-1-1,0 1,0 0,0 0,0 0,0 0,0 5,1 0,-2 1,1-1,-1 0,-1 0,1 1,-1-1,-1 0,1 0,-1 0,-1 0,-1 4,-11 61,15-72,0 0,-1 1,1-1,0 0,0 0,0 1,1-1,-1 0,0 0,0 1,1-1,-1 0,0 0,1 0,0 0,-1 0,1 0,-1 0,1 0,0 0,0 0,0 0,0 0,-1 0,1 0,0-1,0 1,1 0,-1-1,0 1,0-1,0 1,0-1,0 1,1-1,-1 0,0 0,0 0,1 0,-1 0,0 0,0 0,0 0,1 0,-1 0,0-1,0 1,0 0,1-1,-1 1,0-1,0 1,0-1,1 0,63-38,-10-9,-2-3,-2-2,-3-2,3-8,12-12,206-218,-262 286,-2 2,0-1,0 1,1-1,0 2,0-1,0 1,1-1,-1 2,1-1,0 1,0 0,1 0,2 0,-8 4,-1 0,0 1,0-1,0 0,0 0,0 1,0-1,0 1,-1-1,1 1,0-1,-1 1,1-1,-1 1,1-1,-1 1,0 0,0-1,0 1,0 0,0-1,0 1,0 0,-1-1,1 1,0-1,-1 1,0-1,1 1,-1-1,0 1,0-1,1 1,-1-1,0 0,0 1,-1-1,1 1,-1 0,-214 417,199-388,12-23,0 0,0 1,1 0,0 0,0 0,1 0,0 0,0 1,1-1,0 9,3-17,-1 0,1 0,0-1,0 1,0 0,0 0,0-1,0 1,0-1,0 1,0-1,0 1,0-1,0 0,1 0,-1 1,0-1,0 0,0 0,0 0,1 0,-1 0,0-1,0 1,0 0,0 0,0-1,1 1,-1-1,0 1,0-1,0 1,0-1,0 0,0 1,-1-1,1 0,0 0,0 0,0 1,-1-1,1 0,0 0,-1 0,1 0,-1 0,1-1,-1 1,0 0,1 0,-1 0,0 0,0-1,5-3,187-204,-110 112,-71 77,-22 16,-144 134,106-85,23-20,0-2,-2 0,0-2,-26 14,54-35,0 1,0-1,-1 1,1-1,-1 1,1-1,0 0,-1 1,1-1,-1 0,1 1,-1-1,1 0,-1 1,1-1,-1 0,1 0,-1 0,1 0,-1 1,0-1,1 0,-1 0,1 0,-1 0,1 0,-1 0,0-1,1 1,-1 0,1 0,-1 0,1 0,-1-1,1 1,-1 0,1 0,-1-1,1 1,-1-1,1 1,0 0,-1-1,1 1,0-1,-1 1,1-1,0 1,-1-1,1 1,0-1,0 1,0-1,-1 1,1-1,0 1,0-1,0 1,0-1,0 0,0 1,0-1,0 1,13-40,7 8,1 1,2 1,1 1,1 1,2 1,13-9,-35 31,1-2,1 0,0 1,1 0,-1 0,1 0,0 1,1 0,-1 1,1 0,0 0,0 1,4-1,-11 4,0 1,1 0,-1 0,0 0,0 1,0-1,0 0,0 1,0-1,-1 1,1 0,0-1,-1 1,1 0,-1 0,0 0,0 0,1 0,-1 1,-1-1,1 0,0 0,0 1,-1-1,0 0,1 1,-1-1,0 0,0 1,0-1,0 1,-1-1,1 0,-1 1,1-1,-1 0,-46 248,23-151,1-13,5 0,3 1,3 0,5 9,14-31,-7-63,1-1,-1 1,1-1,-1 1,1-1,-1 1,1-1,0 0,-1 1,1-1,0 0,0 1,0-1,0 0,0 0,1 0,-1 0,0 0,0 0,1 0,-1-1,0 1,1 0,-1-1,1 1,-1-1,1 1,-1-1,1 0,-1 0,1 0,0 0,-1 0,1 0,-1 0,1 0,-1 0,1-1,-1 1,6-3,-1-1,0 1,0-1,-1 0,1-1,-1 1,0-1,0 0,-1-1,1 1,-1-1,-1 0,1 0,1-3,4-5,48-72,-3-1,-5-3,28-73,-63 109,-37 65,4 16,0 1,2 0,1 1,2 1,1 0,1 1,1 0,-4 26,10-42,-8 25,0 2,3-1,2 1,1 1,2 0,2 0,2 0,3 10,-2-50,0 0,0 0,0 0,1 1,-1-2,1 1,0 0,0 0,0 0,0 0,0 0,1-1,-1 1,1-1,0 1,-1-1,1 1,0-1,1 0,-1 0,0 0,1 0,-1 0,1-1,-1 1,1-1,0 0,0 0,-1 0,1 0,0 0,0 0,0-1,0 1,0-1,0 0,0 0,0 0,0-1,0 1,0-1,0 1,0-1,0 0,0 0,0 0,0-1,-1 1,1 0,-1-1,3-1,14-12,0 0,-1-2,-1 0,-1 0,0-2,-1 0,-1 0,-1-2,-1 0,1-4,6-9,-2-1,-1-1,-1-1,-3 0,-1-1,2-17,-14 31,-14 38,-14 52,4 1,2 1,4 1,1 6,8-34,-5 15,3 0,2 2,2-1,3 1,3 54,2-108,-1-1,1 1,0-1,0 1,1-1,-1 0,1 1,-1-1,1 1,0-1,0 0,1 0,-1 0,1 0,-1 0,1 0,0 0,0 0,0 0,1-1,-1 1,1-1,-1 0,1 0,0 0,0 0,0 0,0 0,0-1,0 0,0 1,1-1,-1 0,0-1,1 1,-1 0,1-1,-1 0,0 0,3 0,5-5,1 0,-1-1,0 0,-1-1,0 0,0-1,0 0,-1 0,0-1,-1 0,0-1,0 1,-1-2,0 0,8-8,185-286,-219 356,-228 455,131-278,116-228,1-1,-1 1,1 0,-1 0,1 0,0 0,-1 0,1 0,-1 0,1 1,-1-1,1 0,-1 0,1 0,0 0,-1 1,1-1,-1 0,1 1,-1-1,0 0,1 1,-1-1,1 1,-1-1,0 0,1 1,-1-1,0 1,1-1,-1 1,0-1,0 1,0-1,1 1,-1 0,0-1,0 1,0-1,0 1,0-1,0 1,0 0,180-234,-116 142,142-200,-191 270,-23 56,-168 233,55-95,-12 20,134-193,-1 0,0 0,1 0,-1 0,0 0,0 0,1 0,-1 0,0 0,1 0,-1 0,0 0,0 0,1 0,-1 0,0 0,0 0,1 0,-1 1,0-1,1 0,-1 0,0 0,0 0,0 0,1 1,-1-1,0 0,0 0,0 1,1-1,-1 0,28-23,277-263,-188 193,-117 92,0 1,1-1,-1 1,0-1,1 1,-1 0,0-1,1 1,-1-1,1 1,-1 0,1 0,-1-1,1 1,-1 0,1 0,-1-1,1 1,-1 0,1 0,-1 0,1 0,-1 0,1 0,-1 0,1 0,-1 0,1 0,-1 0,1 0,-1 0,1 0,-1 1,1-1,-1 0,1 0,-1 1,1-1,-1 0,1 1,-1-1,1 0,-1 1,0-1,1 0,-1 1,0-1,1 1,-1-1,0 1,0-1,1 1,-1-1,0 1,0-1,0 1,-7 32,-15 12,-3-2,-1 0,-2-2,-2-1,-2-1,-1-2,-14 10,23-21,-105 117,130-143,-1 0,1 0,-1 0,1 0,-1 1,0-1,1 0,-1 0,1 0,-1 0,0 0,1 0,-1 1,1-1,-1 0,0 0,1 1,-1-1,0 0,0 0,1 1,-1-1,0 0,1 1,-1-1,0 0,0 1,0-1,0 1,1-1,-1 0,0 1,0-1,0 1,0-1,0 1,0-1,0 0,0 1,0-1,0 1,0-1,0 0,0 1,0-1,-1 1,1-1,0 0,0 1,0-1,-1 0,1 1,0-1,0 0,-1 1,37-17,143-122,-118 86,102-92,-129 107,-74 56,6 9,1 0,0 2,3 2,0 0,3 2,-4 8,32-43,0 1,-1 0,1 0,0-1,0 1,-1 0,1 0,0 0,0 0,0 0,0 0,-1 0,1 0,0 1,0-1,-1 0,1 0,0 1,0-1,-1 0,1 1,0-1,-1 1,1-1,0 1,-1-1,1 1,-1-1,1 1,-1 0,1-1,-1 1,1 0,-1 0,0-1,1 1,-1 0,0 0,0-1,1 1,-1 0,0 0,0 0,0-1,0 1,0 0,0 0,0 0,0-1,-1 1,1 0,0 0,0-1,-1 1,1 0,0 0,-1-1,1 1,-1 0,1-1,-1 1,17-11,0-1,-1-1,0 0,-1-1,-1-1,0 0,-1-1,9-12,15-18,101-113,-137 159,1-1,-1 0,0 0,0 0,0 0,0 1,1-1,-1 0,0 0,0 0,0 0,0 0,1 1,-1-1,0 0,0 0,1 0,-1 0,0 0,0 0,0 0,1 0,-1 0,0 0,0 0,1 0,-17 23,-68 70,89-113,34-31,-27 35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5:55.200"/>
    </inkml:context>
    <inkml:brush xml:id="br0">
      <inkml:brushProperty name="width" value="0.1" units="cm"/>
      <inkml:brushProperty name="height" value="0.1" units="cm"/>
      <inkml:brushProperty name="ignorePressure" value="1"/>
    </inkml:brush>
  </inkml:definitions>
  <inkml:trace contextRef="#ctx0" brushRef="#br0">16268 1384,'9'-29,"0"0,1 1,2 0,1 1,1 0,2 1,13-17,-28 41,18-30,1 1,1 1,2 1,1 1,1 1,1 1,2 2,0 0,2 2,8-4,-37 25,0 0,0 1,0-1,0 0,1 0,-1 1,0-1,0 0,1 1,-1 0,0-1,0 1,1 0,-1-1,1 1,-1 0,0 0,1 0,-1 0,0 0,1 1,-1-1,0 0,1 1,-1-1,0 1,1-1,-1 1,0 0,0-1,0 1,0 0,0 0,1 0,-1 0,-1 0,1 0,0 0,0 0,0 0,-1 0,1 0,0 1,-1-1,1 0,-1 1,3 65,-52 166,48-231,0 1,0-1,1 1,-1-1,1 1,-1 0,1-1,0 1,0 0,0-1,0 1,1 0,-1-1,1 1,-1 0,1-1,0 1,0-1,0 1,1-1,-1 0,0 1,1-1,0 0,-1 0,1 0,0 0,0 0,0-1,0 1,0 0,1-1,-1 0,0 1,1-1,-1 0,1 0,-1 0,1-1,0 1,1 0,8-3,-1 0,-1-1,1 0,0 0,-1-1,1 0,-1-1,-1-1,1 1,-1-1,0-1,0 0,2-2,11-7,242-184,-263 199,64-39,-64 40,0-1,0 0,0 1,1-1,-1 1,0 0,0-1,1 1,-1 0,0 0,1 0,-1 0,0 0,1 0,-1 0,0 0,1 0,-1 1,0-1,1 1,-1-1,0 1,0-1,1 1,-1 0,0-1,0 1,0 0,0 0,0 0,0 0,0 0,-1 0,1 0,0 0,0 0,-1 0,1 1,-1-1,1 0,-1 0,1 1,-1-1,0 0,0 1,1-1,-1 0,0 1,0-1,0 0,-1 1,1 0,-25 121,3-43,22-76,-1-1,0 0,1 1,0-1,0 0,0 1,0-1,0 0,1 1,0-1,-1 0,1 1,0-1,1 0,-1 0,0 0,1 0,0 0,0 0,0 0,0-1,0 1,0-1,1 0,-1 1,1-1,0 0,0 0,-1-1,1 1,0 0,1-1,-1 0,0 0,0 0,0 0,1 0,1-1,19 1</inkml:trace>
  <inkml:trace contextRef="#ctx0" brushRef="#br0" timeOffset="264.152">17708 848,'-23'29,"1"2,1 1,1 1,2 0,2 1,0 1,3 1,0 4,11-37,1 1,0-1,0 1,0 0,0 0,1-1,0 1,-1 0,1 0,1 0,-1 0,0-1,1 1,0 0,0 0,0-1,0 1,1 0,0-1,-1 0,1 1,0-1,1 0,-1 0,0 0,1 0,0 0,0-1,-1 1,2-1,-1 0,0 0,0 0,1 0,-1 0,1-1,-1 0,1 1,0-1,0-1,0 1,15-1,-1 0,0-2,0 0,0-1,0 0,0-2,-1 0,1-1,-1-1,-1-1,1 0,-1-1,-1-1,0 0,0-1,-1 0,0-2,-1 1,-1-2,0 0,1-2,-7 9,0 1,-1-1,0 1,0-2,-1 1,0 0,0-1,0 0,-1 0,-1 0,1 0,-1 0,0 0,-1-1,0 1,-1-1,1 1,-2-1,1 1,-1-1,0 1,-1 0,0-1,0 1,-1 0,0 0,-1 0,1 1,-1-1,-1 1,0 0,0 0,0 0,-1 1,1 0,-2 0,-3-3,4 6,-1 0,1 0,-1 0,0 1,0 0,0 1,0 0,0 0,0 0,-1 1,1 0,0 0,0 0,0 1,0 1,-1-1,2 1,-1 0,0 0,0 1,1 0,-1 1,1-1,-1 1,-13 7</inkml:trace>
  <inkml:trace contextRef="#ctx0" brushRef="#br0" timeOffset="700.991">18640 1,'-19'38,"1"1,3 1,1 1,2 0,2 1,-4 39,10-40,1 1,3-1,1 1,2-1,5 20,5 93,-14 150,-1-291,1-1,-2 0,0 1,0-1,-1 0,0 0,-1-1,-1 1,0-1,0 0,-1-1,-4 5,10-15,0 0,0 0,0 0,0 0,0 0,0 0,-1 0,1 0,0-1,0 1,0 0,0-1,0 1,0-1,0 1,0-1,0 1,1-1,-1 0,0 1,0-1,0 0,1 0,-1 0,0 0,1 1,-1-1,1 0,-1 0,1 0,-1 0,1 0,0 0,-1-1,1 1,0 0,0 0,0 0,0 0,0 0,0 0,0 0,0 0,0 0,1-1,-1 1,0 0,1 0,-1 0,1 0,-1 0,0 0,-1-25,1 1</inkml:trace>
  <inkml:trace contextRef="#ctx0" brushRef="#br0" timeOffset="952.036">18216 707,'34'-5,"30"-1,9-5,1-1,-1 3,-9 2,-6 2,-8 3,-2 0,-6 2,-4 0,-4 1,-3-1,-2 1,-1-1,-1 0,0 0,-4 0</inkml:trace>
  <inkml:trace contextRef="#ctx0" brushRef="#br0" timeOffset="1230.314">19233 848,'-10'38,"-3"18,6 4,8-8,9-13,3-13</inkml:trace>
  <inkml:trace contextRef="#ctx0" brushRef="#br0" timeOffset="1396.954">19289 510,'19'-5,"7"-2</inkml:trace>
  <inkml:trace contextRef="#ctx0" brushRef="#br0" timeOffset="1567.929">19712 678,'-22'29,"1"0,1 2,2 0,1 1,2 1,1 0,-6 26,18-57,1 1,0-1,0 1,0-1,0 1,0 0,0 0,1-1,-1 1,1 0,0 0,0 0,0-1,0 1,0 0,1 0,-1 0,1-1,0 1,0 0,0-1,0 1,0-1,1 1,-1-1,1 1,0-1,-1 0,1 0,0 0,0 0,0 0,1 0,-1-1,0 1,1-1,-1 1,1-1,-1 0,1 0,0 0,-1 0,1-1,0 1,0-1,-1 1,1-1,0 0,12-3,0 1,-1-2,1 0,-1-1,0-1,0 0,-1-1,1 0,-2-1,1 0,-1-1,0-1,-1 0,2-3,-3 3,-2 0,1 0,-2-1,1 0,-1-1,-1 0,0 0,-1 0,1-3,-4 10,0 0,-1 0,1 0,-1-1,0 1,0 0,-1 0,1-1,-1 1,-1 0,1-1,-1 1,0 0,0-1,0 1,-1 0,1 0,-1 0,-1 0,1 0,-1 1,1-1,-4-3,2 5,1 1,-1-1,1 1,-1 0,0 0,0 0,0 1,0-1,-1 1,1 0,0 0,-1 0,1 1,0-1,-1 1,1 0,0 1,-1-1,1 1,0 0,-1 0,1 0,0 0,0 1,0 0,0-1,0 2,0-1,0 1,-16 7</inkml:trace>
  <inkml:trace contextRef="#ctx0" brushRef="#br0" timeOffset="1862.883">20164 904,'54'-72,"3"2,50-46,-106 114,0 1,-1-1,1 0,0 0,0 1,1-1,-1 1,0-1,0 1,1-1,-1 1,1 0,-1-1,1 1,0 0,-1 0,1 0,0 1,0-1,0 0,-1 1,1-1,0 1,0-1,0 1,0 0,0 0,0 0,0 0,0 0,0 0,0 1,0-1,0 1,0-1,0 1,-1 0,1 0,0-1,0 1,-1 1,1-1,-1 0,1 0,-1 0,1 1,-1-1,0 1,1-1,-1 1,0 0,17 63,-17-58,0 0,1 1,-1-1,1 0,1 0,-1 0,1-1,1 1,-1-1,1 1,0-1,0 0,1-1,0 1,4 3,4 0,0-1,0-1,0 0,1-1,0-1,0 0,0-1,1 0,0-1,-1-1,1 0,0-1,0-1,0 0,0-1,0-1,0 0,0-1,-1 0,1-2,-1 1,0-2,0 0,-1 0,0-2,0 1,0-2,-1 1,-1-2,1 0,6-8,-1 4,-1-1,-1 0,0-2,-1 1,-1-2,-1 0,0 0,-1-1,-1-1,-1 1,-1-2,-1 1,1-7,-3 1</inkml:trace>
  <inkml:trace contextRef="#ctx0" brushRef="#br0" timeOffset="22437.782">16861 1779,'-16'149,"6"1,7 114,4-211,-1 273,-2-294,-1-1,-2 0,-1 0,-1 0,-2 0,-5 11,-5-15,16-31,5-5</inkml:trace>
  <inkml:trace contextRef="#ctx0" brushRef="#br0" timeOffset="22684.919">16438 2542,'43'-10,"43"-12,17-3,0-2,-12 3,-13 2,-14 4,-8 1,-10-3,-7 4,-1-2,-2 3,-2-1,-8-2,-2 2,-1-2,-5 3</inkml:trace>
  <inkml:trace contextRef="#ctx0" brushRef="#br0" timeOffset="23086.875">17511 1864,'-42'192,"9"2,3 46,28-223,-2 13,1 0,1 0,1 1,2-1,1 1,1-1,5 15,-7-42,0 1,0 0,1-1,-1 1,1-1,0 1,0-1,0 0,0 0,1 0,-1 0,1 0,0-1,0 1,0-1,0 0,0 0,0 0,1 0,-1 0,1-1,-1 1,1-1,-1 0,1 0,0 0,0-1,-1 0,1 1,0-1,0 0,0-1,0 1,-1-1,1 1,3-2,130-56,166-121,-301 177,1 0,0 1,0-1,-1 1,1-1,0 1,0 0,0 0,1 0,-1 1,0-1,0 1,0-1,0 1,1 0,-1 1,0-1,0 0,0 1,1 0,-1-1,0 1,0 1,0-1,0 0,-1 1,1-1,0 1,0 0,-1 0,1 0,-1 0,0 0,0 1,0-1,0 1,0-1,0 1,-1 0,1 0,0 1,3 100,-7-94,1-1,1 1,-1-1,2 1,-1-1,1 1,1-1,-1 0,2 1,-1-1,1 0,1 0,8 10</inkml:trace>
  <inkml:trace contextRef="#ctx0" brushRef="#br0" timeOffset="23757.521">18583 2542,'-4'2,"-35"21,1 1,1 2,1 1,2 2,1 1,-10 13,41-41,0-1,0 1,0-1,0 1,0 0,0 0,0 0,1 0,-1 0,1 0,-1 0,1 1,0-1,0 0,0 1,0-1,0 1,1-1,-1 1,1-1,0 1,-1 0,1-1,0 1,1-1,-1 1,0 0,1-1,-1 1,1-1,0 1,0-1,0 1,0-1,0 0,1 0,-1 1,1-1,-1 0,1 0,0 0,0-1,0 1,0 0,0-1,0 1,2 0,11 0,1-1,-1 0,0-2,1 0,-1 0,0-1,0-1,0-1,0 0,-1-1,1 0,-1-1,0-1,8-5,-14 8,217-122,-224 125,1-1,-1 1,1 0,0 0,-1 0,1 0,0 0,0 0,-1 1,1-1,0 1,0-1,0 1,0-1,0 1,0 0,0 0,0 0,0 0,0 1,0-1,0 0,0 1,0-1,0 1,-1 0,1 0,0 0,0-1,-1 2,1-1,0 0,-1 0,1 0,-1 1,0-1,1 1,-1-1,0 1,0 0,1 0,3 104,-2-99,0 0,0 0,1 0,1-1,-1 1,1-1,0 0,0 0,1-1,-1 1,1-1,1-1,-1 1,1-1,-1 0,1 0,0-1,1 0,-1 0,0-1,1 0,0 0,-1-1,1 0,0 0,0 0,0-1,-1-1,1 1,0-1,0-1,-1 1,1-1,-1-1,1 1,1-2,29-13,-1-2,0-1,-1-2,-2-2,0-1,-1-1,-2-2,-1-1,-1-1,-2-2,11-17,-1-3,-2-1,-3-2,-2-1,-3-2,-2-1,-3 0,1-14,-14 41,-1-1,-1 0,-2-1,-1 1,-2-1,-1 0,-2-1,1 33,0-1,0 1,0 0,0-1,0 1,-1 0,1 0,-1-1,1 1,-1 0,0 0,0 0,0 0,0 0,-1 0,1 0,0 0,-1 0,1 0,-1 1,0-1,1 1,-1-1,0 1,0 0,0-1,0 1,0 0,0 0,-1 1,1-1,0 0,0 1,-1-1,1 1,0 0,-1 0,1 0,0 0,-1 0,1 0,0 1,0-1,-1 1,1-1,0 1,0 0,0 0,0 0,0 0,0 1,-1-1,-8 8,0 1,0 1,0-1,2 2,-1-1,2 1,-1 1,2-1,-1 1,2 1,0-1,1 1,0 0,-2 11,-35 226,39-219,1 0,2-1,1 1,2 0,1-1,1 0,2 0,1 0,1-1,2 0,1-1,1 0,17 26,-28-50,1 0,-1 0,1-1,0 1,1 0,-1-1,1 0,0 0,0 0,0-1,0 1,1-1,0 0,-1 0,1-1,0 1,0-1,0 0,1 0,-1-1,0 0,1 0,-1 0,1 0,3-1,17-26,-19 8</inkml:trace>
  <inkml:trace contextRef="#ctx0" brushRef="#br0" timeOffset="24004.862">19233 2118,'43'0,"29"0,11 0,2 0,-5 0,-5 5,-7 1,-10 0,-9-1,-14-2</inkml:trace>
  <inkml:trace contextRef="#ctx0" brushRef="#br0" timeOffset="4351.81">239 2823,'-34'50,"8"-17,2 1,1 1,2 1,1 1,2 1,2 0,1 2,2 0,2 0,-3 25,13-63,1 1,-1 0,1 0,-1-1,1 1,0 0,0 0,0 0,0-1,1 1,-1 0,1 0,0-1,-1 1,1 0,0-1,1 1,-1-1,0 1,1-1,-1 0,1 0,0 1,0-1,0 0,0-1,0 1,0 0,1-1,-1 1,0-1,1 1,-1-1,1 0,0 0,-1 0,1-1,0 1,-1-1,1 1,0-1,2 0,7-2,0-1,0-1,-1 0,1 0,-1-1,0-1,-1 0,1 0,-1-1,0-1,-1 1,0-2,0 1,3-4,-7 7,185-192,-177 182,-1-2,-1 1,-1-2,-1 1,0-1,-1-1,-1 0,0 0,-2 0,0 0,-2-1,1-11,-3 27,0 0,-1-1,0 1,0 0,0 0,-1-1,1 1,-1 0,0 0,-1 0,1 0,0 0,-1 0,0 0,0 0,0 1,-1-1,1 1,-1-1,0 1,0 0,0 0,0 0,0 1,-1-1,1 1,-1 0,0-1,1 2,-1-1,0 0,0 1,0 0,0 0,-1 0,-1 0,-8-2,0 2,-1-1,1 2,-1 0,1 0,-1 1,1 1,0 1,0 0,0 1,0 0,0 1,1 0,0 2,-5 2,-5 17,23-25,-1-1,1 1,0-1,0 1,0-1,0 1,0-1,0 1,0-1,0 1,0-1,0 1,0-1,0 1,0-1,1 1,-1-1,0 1,0-1,1 1,-1-1,0 1,0-1,1 1,-1-1,0 0,1 1,-1-1,1 0,-1 1,1-1,-1 0,0 1,1-1,-1 0,1 0,-1 0,1 0,-1 1,1-1,-1 0,1 0,0 0,-1 0,1 0,-1 0,1 0,-1 0,1 0,-1-1,1 1,-1 0,1 0,-1 0,1 0,-1-1,1 1,-1 0,0-1,1 1,0-1,16-4,1-1,-1 0,0-2,0 0,-1-1,0 0,9-8,-20 14,38-27,0-3,-2 0,-2-3,-1-2,-2-1,9-15,-19 22,-1-2,-1-1,-2-1,-2-1,-1 0,-2-2,-2 0,1-7,-16 45,2-2,0-1,-1 0,0 0,1 1,-1-1,-1 0,1 0,-1 0,1 0,-1 0,0-1,-1 1,1 0,-1 0,1 0,-1 0,-1 1,1-1,0 0,-1 0,0 1,0-1,-1-2,1 7,-1-1,1 0,0 1,0-1,0 1,0 0,0-1,0 1,0 0,0 0,1 0,-1 1,0-1,0 0,1 1,-1-1,1 1,-1-1,1 1,0 0,0-1,0 1,0 0,0 0,0 0,0 0,0 0,0 2,-11 32,2 0,1 1,1-1,3 2,0-1,3 1,1 13,1-38,-4 264,13 1,12-1,55 265,-69-503,2-2,-2 0,-2 0,-1 1,-3-1,0 1,-3-1,0 1,-7 26,8-61,1 0,-1 1,1-1,-1 0,0 0,0 0,0 0,-1 0,1-1,-1 1,1 0,-1-1,0 1,0-1,0 1,-1-1,1 0,0 0,-1 0,1 0,-1 0,0-1,0 1,1-1,-1 0,0 0,0 0,0 0,-1 0,1-1,0 1,0-1,0 0,0 0,0 0,-1 0,1-1,0 1,0-1,0 0,0 1,0-2,0 1,0 0,0-1,1 1,-1-1,0 0,1 0,-1 0,0-1,-14-15,1 0,0-2,2 0,0 0,1-2,1 1,2-1,0-1,1 0,1-1,1 1,1-2,2 1,0 0,0-14,-1-9,2 0,2 0,2 0,2 0,9-44,-6 55</inkml:trace>
  <inkml:trace contextRef="#ctx0" brushRef="#br0" timeOffset="13931.121">324 143,'19'33,"11"21,6 2,-5-5,-6-11</inkml:trace>
  <inkml:trace contextRef="#ctx0" brushRef="#br0" timeOffset="14186.307">605 1,'0'34,"10"25,8 3,5-5,4-12,-3-13</inkml:trace>
  <inkml:trace contextRef="#ctx0" brushRef="#br0" timeOffset="-1752.862">14011 311,'-14'23,"0"0,2 0,0 1,2 1,0 0,2 0,1 1,1 0,-3 27,4-15,0 0,3 1,1 0,2-1,1 1,4 10,1-8,-2 0,-2 0,-2 1,-1-1,-5 23,-14 121,20-200,-1-3</inkml:trace>
  <inkml:trace contextRef="#ctx0" brushRef="#br0" timeOffset="-1503.147">13504 877,'38'-5,"46"-7,24-5,3-5,-9 1,-10-1,-13-1,-10 4,-7-1,-9 4,-8-1,-8 3,-5-1,-4-2,-5-4,-8 2</inkml:trace>
  <inkml:trace contextRef="#ctx0" brushRef="#br0" timeOffset="-889.351">14576 311,'-45'156,"8"1,-1 43,-5 75,42-265,0-1,1 1,0 0,0 0,1 0,0 0,1-1,0 1,0-1,4 9,-5-15,1 0,-1 0,1 0,-1 0,1 0,0-1,0 1,0-1,1 1,-1-1,0 0,1 1,0-1,0-1,-1 1,1 0,0-1,0 1,0-1,1 0,-1 0,0 0,0-1,1 1,-1-1,0 1,1-1,-1 0,0 0,0-1,1 1,2-2,7-2,0 0,-1-2,0 1,0-2,0 0,-1 0,0-1,0 0,7-8,2 0,110-89,-129 104,0 0,-1 1,1-1,0 0,0 1,-1-1,1 1,0-1,0 1,0-1,0 1,-1 0,1-1,0 1,0 0,0 0,0 0,0 0,0-1,0 1,0 0,0 1,0-1,0 0,0 0,0 0,0 1,-1-1,1 0,0 1,0-1,0 1,0-1,-1 1,1-1,0 1,0-1,-1 1,1 0,0 0,-1-1,1 1,-1 0,1 0,-1 0,1-1,-1 1,0 0,1 0,-1 0,0 0,0 0,0 0,0 0,1 0,-1 0,0 0,-1 0,1 0,0-1,0 2,-7 61,5-60,0 0,1 0,0 1,-1-1,1 0,0 1,1-1,-1 1,1-1,-1 1,1-1,0 1,0-1,1 1,-1-1,1 1,-1-1,1 0,0 1,0-1,1 0,-1 1,1-1,0 0,0 0,0 0,0-1,0 1,0 0,1-1,-1 1,1-1,0 0,0 0,0 0,0 0,0-1,0 1,0-1,1 0,-1 0,0 0,1 0,-1 0,2-1,7-1,0-2,1 0,-1 0,0-1,-1 0,1-1,-1-1,0 1,0-2,-1 0,2-1,21-12,39-16,-54 28,0 0,0-1,-1 0,-1-2,1 0,-2-1,1 0,-2-1,0-1,11-13,-22 22,0-1,0 0,0 1,-1-1,0 0,0 0,-1 0,1 0,-1-1,-1 1,1 0,-1-1,0 1,0 0,-1 0,-1-5,2 8,-1 0,0 0,1 0,-1 0,-1 0,1 1,0-1,-1 0,1 1,-1-1,0 1,0 0,0 0,0-1,0 1,0 0,-1 1,1-1,-1 0,1 1,-1-1,1 1,-1 0,0 0,0 0,0 0,0 1,0-1,1 1,-1-1,0 1,0 0,0 0,0 1,-2-1,-4 2,-1 1,1 0,0 0,0 1,0 0,1 1,-1-1,1 2,0-1,1 1,-1 1,1-1,0 1,1 0,0 1,0-1,0 1,1 1,0-1,1 1,0-1,0 1,1 1,0-1,1-1,0 0,1 1,0-1,1 0,0 1,0-1,1 1,0-1,0 0,1 0,0 0,0 0,1 0,0 0,1 0,0-1,0 0,0 1,1-2,0 1,0 0,1-1,0 0,0-1,0 1,1-1,0 0,0 0,0-1,6 3,5 2,-1 0,1-1,1-1,0 0,0-2,0 0,0-1,1-1,14 0,-10-2</inkml:trace>
  <inkml:trace contextRef="#ctx0" brushRef="#br0" timeOffset="-8340.55">6475 1102,'-43'1,"-1"3,1 2,0 1,0 3,1 1,1 2,-29 14,46-17,0 1,1 2,0 0,1 2,0 0,1 1,1 2,1 0,0 1,1 0,2 2,0 0,1 1,1 0,1 1,1 1,1 0,-4 14,13-34,0 0,0 1,1-1,-1 0,1 0,0 1,0-1,1 0,0 1,-1-1,1 1,1-1,-1 1,1-1,0 1,0-1,0 0,0 0,1 1,-1-1,1 0,0 0,1 0,-1-1,1 1,-1-1,1 1,0-1,1 0,-1 0,0 0,1 0,0-1,-1 1,1-1,0 0,0 0,0-1,1 1,-1-1,0 0,1 0,-1 0,0-1,3 1,12-3,1 0,-1-2,1 0,-1-1,0-1,-1-1,1-1,-1 0,-1-1,0-1,15-11,-25 17,44-30,-3-2,0-3,-3-1,-1-2,-3-2,28-37,41-70,-148 318,36-159,0 0,1 0,0 0,0 0,1 1,0-1,1 0,-1 0,2 0,-1 0,1 0,0 0,1 0,0 0,0-1,1 1,0-1,0 0,1 0,-1 0,2-1,-1 0,1 0,0 0,0 0,0-1,1 0,0-1,2 2,124 27,-109-30</inkml:trace>
  <inkml:trace contextRef="#ctx0" brushRef="#br0" timeOffset="-7971.738">6899 1554,'-2'-1,"-1"0,1 0,0 0,0 0,0-1,0 1,0-1,0 1,1-1,-1 0,0 1,1-1,0 0,-1 0,1 0,0 0,0-1,0 1,0 0,0 0,0-1,1 1,-1 0,1-1,0 1,0 0,-1-1,2 1,-1-1,0 1,0 0,1-1,-1 1,1-2,32-79,85-103,-63 126,-53 60,-1 1,1-1,0 1,-1-1,1 1,-1 0,1 0,-1 0,1 0,-1 0,1 0,-1 0,0 0,0 1,0-1,0 0,0 1,0-1,0 1,0-1,0 1,-1-1,1 1,-1 0,1-1,-1 1,1 0,-1-1,0 1,0 0,0 0,0-1,0 1,0 0,-1-1,1 1,-1 0,1-1,-1 2,1 0,4 199,-3-198,0 1,1-1,0 1,0-1,0 1,0-1,1 0,0 0,0 0,0 0,0-1,0 1,1-1,-1 0,1 0,0 0,0-1,0 1,1-1,-1 0,1 0,-1 0,1-1,-1 1,1-1,0 0,0-1,0 1,-1-1,1 0,0 0,0-1,0 1,-1-1,1 0,0 0,0-1,-1 1,1-1,3-2,6-5,0-2,0 1,-1-1,-1-1,0-1,-1 1,0-2,-1 1,0-2,-1 1,-1-1,0-1,5-14,47-75,-19 64,-20 29</inkml:trace>
  <inkml:trace contextRef="#ctx0" brushRef="#br0" timeOffset="-7402.409">8000 1102,'-48'20,"2"3,0 2,2 2,0 1,-19 20,1 11,60-58,1 1,0-1,0 0,0 1,0-1,0 1,0 0,0-1,0 1,1 0,-1-1,0 1,1 0,0 0,-1 0,1 0,0-1,0 1,0 0,0 0,0 0,1 0,-1-1,0 1,1 0,0 0,-1-1,1 1,0 0,0-1,0 1,0 0,0-1,0 0,0 1,0-1,1 0,-1 1,1-1,-1 0,1 0,0 0,8 3,1-1,0 0,0-1,0 0,0-1,1 0,-1 0,0-1,0-1,1 0,-1-1,0 0,0-1,0 0,-1 0,1-1,-1-1,4-2,237-115,-249 120,0 0,1 0,-1 1,0-1,1 0,-1 1,1 0,0 0,-1 0,1 0,0 0,0 0,-1 1,1-1,0 1,0 0,0 0,0 0,0 0,0 0,-1 1,1-1,0 1,0 0,0 0,-1 0,1 0,-1 0,1 1,-1-1,1 1,-1 0,0-1,1 1,-1 0,0 1,0-1,-1 0,1 0,0 1,-1-1,0 1,1-1,-1 1,0 0,0-1,0 3,2 25,12 52,-14-81,0 1,-1 0,1-1,0 1,0-1,0 1,1-1,-1 0,0 1,1-1,-1 0,0 0,1 0,-1 0,1 0,0 0,-1 0,1-1,0 1,-1 0,1-1,0 0,0 1,0-1,-1 0,1 0,0 0,0 0,0 0,-1 0,1-1,0 1,0-1,0 1,-1-1,1 1,0-1,-1 0,1 0,0-1,19-11,0-1,-2-1,0-1,-1-1,0 0,-1-1,-1-1,-1-1,-1 0,6-12,-18 29,19-28,-2-1,-1-1,-1-1,-2 0,-2-1,-1 0,-1-1,-1-6,9-41,-3-1,-4 0,1-84,-12 160,0-1,0 1,-2 0,1-1,-1 1,0 0,0 0,-1-1,0 1,-1 0,0 0,0 1,0-1,-1 1,-1 0,1 0,-2-1,3 7,-1 0,0 1,0 0,0 0,1 0,-1 0,0 1,0 0,1-1,-1 1,0 0,1 1,-1-1,1 1,-1 0,1-1,0 2,0-1,0 0,0 0,0 1,0 0,1-1,-1 1,1 0,0 1,0-1,0 0,0 0,0 1,1-1,-1 3,-5 3,-14 20,0 1,2 1,1 1,1 1,2 0,2 1,1 1,1 0,1 8,2-16,2 0,1 0,1 1,2-1,1 1,0-1,3 1,0 0,1-1,2 0,1 0,1 1,2-4,0-2,1 1,1-1,2-1,0 0,1-1,4 4,-12-17,0 0,1-1,-1 0,1 0,1-1,-1 0,1 0,-1 0,1-1,1-1,-1 1,1-1,-1 0,1-1,0 0,0-1,0 0,0 0,0-1,0 0,2 0,45-12,-31 5</inkml:trace>
  <inkml:trace contextRef="#ctx0" brushRef="#br0" timeOffset="-6887.067">8987 1074,'-11'21,"-3"5,0 1,2 0,1 1,1 0,2 1,0-1,0 11,8-37,-1 0,1 0,0 0,-1 0,1 0,0 0,0 0,0 0,1 0,-1 0,0 0,1-1,-1 1,1 0,0 0,-1 0,1 0,0-1,0 1,0 0,0-1,1 1,-1-1,0 1,1-1,-1 0,1 1,-1-1,1 0,-1 0,1 0,0 0,0 0,0-1,-1 1,1 0,0-1,0 0,0 1,0-1,0 0,0 0,0 0,0 0,0 0,0 0,0-1,0 1,0-1,-1 1,1-1,14-6,-1 0,0 0,0-2,-1 0,0-1,-1 0,0-1,-1 0,0-1,0 0,0-2,4-3,115-160,-85 107,-46 70,0 0,0 1,0-1,0 1,1-1,-1 1,0-1,0 0,0 1,1-1,-1 1,0-1,1 0,-1 1,0-1,1 0,-1 1,1-1,-1 0,0 0,1 0,-1 1,1-1,-1 0,1 0,-1 0,0 0,1 0,-1 0,1 0,-1 0,1 0,-1 0,1 0,-1 0,1 0,-1 0,1 0,-1 0,0 0,1-1,-1 1,1 0,-1 0,0 0,1-1,-1 1,1 0,-1-1,0 1,1 0,-1-1,0 1,0-1,1 1,-1 0,0-1,0 1,0-1,1 1,-1-1,0 1,0-1,2 48,-2-38,-48 458,34 134,12-544,-3-1,-2 1,-2-1,-3-1,-18 49,1-58,28-45,0-1,0 1,0 0,0-1,0 1,0-1,0 1,0-1,0 1,0-1,0 0,0 0,0 1,0-1,0 0,-1 0,1 0,0 0,0 0,0 0,0-1,0 1,0 0,0 0,-1-1,1 1,0-1,0 1,0-1,1 1,-1-1,0 0,0 0,0 1,0-1,0 0,1 0,-1 0,0 0,1 0,-1 0,1 0,-1 0,1 0,-1 0,1 0,-6-14,0 0,1-1,1 1,0-1,1 0,1-1,0 1,1 0,1 0,1-6,-2-24,-11-320,53 47,-38 292</inkml:trace>
  <inkml:trace contextRef="#ctx0" brushRef="#br0" timeOffset="-5936.28">9552 932,'85'-22,"170"-39,-252 60,0 1,-1-1,1 0,0 1,0 0,-1 0,1 0,0 0,0 0,0 0,-1 1,1 0,0-1,-1 1,1 0,0 0,-1 0,1 1,-1-1,0 1,1-1,-1 1,0 0,0-1,0 1,0 1,0-1,-1 0,1 0,-1 0,1 1,-1-1,0 1,0-1,0 1,0 0,0-1,-1 1,1 0,-1 0,0-1,1 1,-1 0,-1 0,1 0,0-1,-1 2,-4 10,0-1,-1 0,-1-1,0 1,-1-1,0-1,-1 1,0-2,-1 1,0-1,0-1,-8 6,-8 9,-171 202,144-145,52-79,0 0,0 0,1 1,-1-1,0 0,1 1,-1-1,1 0,0 1,0-1,0 1,0-1,0 1,0-1,1 0,-1 1,1-1,0 0,0 1,0-1,0 0,0 0,0 0,0 0,1 0,-1 0,1 0,-1 0,1 0,0-1,0 1,0-1,0 1,0-1,0 0,0 0,2 1,9 2,0-1,0-1,1 0,-1 0,1-1,0-1,-1-1,1 0,-1 0,1-1,-1-1,0 0,0-1,10-5,-15 7,109-32,-96 28,-4-1</inkml:trace>
  <inkml:trace contextRef="#ctx0" brushRef="#br0" timeOffset="-5651.076">9524 1158,'43'-5,"43"-10,17-9,0 0,-12 5,-18 0,-15 4,-14 4,-14 4</inkml:trace>
  <inkml:trace contextRef="#ctx0" brushRef="#br0" timeOffset="-5336.837">10539 932,'-4'38,"-7"33,-2 8,3-4,1-11,4-10,2-10,1-13</inkml:trace>
  <inkml:trace contextRef="#ctx0" brushRef="#br0" timeOffset="-5090.364">10539 594,'0'0</inkml:trace>
  <inkml:trace contextRef="#ctx0" brushRef="#br0" timeOffset="-4784.537">10765 1384,'3'-11,"20"-85,4 2,5 0,9-12,-35 92,0 1,1 0,0 0,1 0,0 1,1 0,1 1,0 0,0 1,10-8,-18 16,-1 1,0 0,1 0,0 0,-1 0,1 0,-1 0,1 1,0-1,-1 0,1 1,0-1,0 1,0 0,-1 0,1 0,0 0,0 0,0 0,0 0,-1 0,1 1,0-1,0 1,-1-1,1 1,0 0,-1-1,1 1,0 0,-1 0,1 0,-1 1,0-1,1 0,-1 0,0 1,0-1,0 1,0-1,0 1,0-1,0 1,0 0,-1-1,1 1,0 1,16 88,-17-52,-1-23,1-1,0 1,1-1,1 0,0 1,1-1,1 0,0 0,1-1,1 1,2 2,-7-14,1 0,0 0,0-1,0 1,1 0,-1-1,0 1,1-1,0 0,0 0,0 0,0 0,0-1,0 1,0-1,0 1,0-1,1 0,-1-1,1 1,-1 0,0-1,1 0,-1 0,1 0,-1 0,1-1,-1 1,1-1,-1 0,0 0,1 0,-1 0,3-2,4-1,-1-1,0 0,0-1,-1 1,0-2,0 1,0-1,-1 0,0-1,0 0,1-2,135-213,-127 204</inkml:trace>
  <inkml:trace contextRef="#ctx0" brushRef="#br0" timeOffset="-4272.518">11725 791,'-8'-1,"-1"1,0-1,0 2,0-1,0 1,0 1,1-1,-1 2,0-1,1 1,0 0,0 1,0 0,0 0,0 1,1 0,0 0,0 0,0 1,1 0,-1 1,2 0,-1 0,1 0,0 0,0 1,1 0,0 0,0 0,0 4,3-6,1-1,1 1,-1-1,1 1,-1-1,2 1,-1-1,0 1,1-1,0 0,1 0,-1 0,1 0,0 0,0 0,0-1,1 1,0-1,-1 0,2 0,-1-1,0 1,1-1,-1 0,1 0,0 0,0-1,0 1,1-1,-1-1,0 1,1-1,-1 0,1 0,-1 0,1-1,0 0,-1 0,4-1,17-2,-1-2,1-1,-1-1,0-1,-1-1,0-1,0-1,-1-1,-1-1,0-2,14-11,10-3,-6 2,-29 18,0 1,1 0,-1 1,2 1,-1 0,1 0,0 2,7-3,-19 7,1 0,0-1,0 1,0 0,0 0,-1 0,1 0,0 0,0 1,0-1,-1 1,1-1,0 1,0-1,-1 1,1 0,0 0,-1 0,1 0,-1 0,1 0,-1 1,0-1,1 0,-1 1,0-1,0 1,0-1,0 1,0-1,-1 1,1 0,0-1,-1 1,1 0,-1 0,1 1,4 77,-5-65,-8 99,-4 0,-6-1,-24 80,24-112,-13 72,-6-2,-8-1,-48 108,83-235,0-1,-1 0,-1-1,-1-1,-1 0,-1 0,-8 7,22-25,0 0,-1 0,1 0,-1 0,1-1,-1 1,0 0,1-1,-1 0,0 1,0-1,0 0,0 0,-1 0,1 0,0 0,0-1,0 1,-1-1,1 1,0-1,-1 0,1 0,0 0,-1 0,1 0,0-1,-1 1,1-1,0 1,0-1,0 0,-1 0,1 0,0 0,0 0,0 0,1-1,-1 1,0-1,0 1,1-1,-1 0,1 0,-1 1,1-1,0 0,0 0,0 0,0-1,-4-23,2-1,0 0,2 1,1-1,2 0,0 0,2 1,2-9,1-10,2 0,1 0,3 1,1 1,2 0,3 1,1 1,1 1,3 1,1 0,2 2,1 2,2 0,1 2,29-23,-52 50,-1 0,1 1,0 0,1 0,-1 1,1 0,0 1,0 0,0 0,0 1,0 0,0 0,1 1,14 0</inkml:trace>
  <inkml:trace contextRef="#ctx0" brushRef="#br0" timeOffset="-10670.135">1396 622,'-18'158,"8"-45,0-22,3 0,5 1,9 82,-6-148,2 0,1 0,2 0,0 0,1-1,2 0,0-1,2 0,7 11,-16-32,-1 0,1-1,0 1,0-1,0 0,0 0,0 0,1 0,-1 0,1 0,-1 0,1-1,0 1,-1-1,1 0,0 0,0 0,0 0,0 0,0-1,0 0,0 1,0-1,0 0,1 0,-1-1,0 1,0-1,0 1,0-1,0 0,0 0,-1 0,1 0,0-1,0 1,0-2,86-78,127-279,-191 334,-25 26,1 0,0 0,-1 0,1 0,0 0,-1 0,1 0,-1 0,1 0,0 0,-1 0,1 1,-1-1,1 0,0 0,-1 1,1-1,-1 0,1 1,-1-1,1 0,-1 1,1-1,-1 1,1-1,-1 1,0-1,1 1,-1-1,0 1,0 0,1-1,-1 1,0-1,0 1,0 0,1-1,-1 1,0-1,0 1,0 0,0-1,0 1,0 0,-1-1,1 1,0-1,0 1,0 0,8 84,-6-41,3 0,2 0,1-1,10 24,-17-61,1-1,0 1,0-1,1 1,0-1,0 0,0 0,0-1,1 1,-1-1,1 1,1-1,-1 0,0-1,1 1,0-1,0 0,0 0,0 0,0-1,1 0,-1 0,1 0,-1-1,1 0,0 0,0 0,-1 0,1-1,0 0,0-1,0 1,-1-1,1 0,0 0,-1-1,1 0,-1 0,1 0,12-7,0 0,0-1,-1-1,0-1,-1 0,-1-1,0-1,-1-1,0 0,-1 0,-1-1,4-7,16-28,-2-2,-2 0,9-30,-9 19,-4-2,-2 0,-3-2,-2 0,-4-1,-3 0,0-46,-9 90,1 13,-1 0,-1 0,0-1,0 1,-1 0,-1 0,0-1,-1 1,0 1,0-1,-4-5,7 16,-1 1,0-1,0 0,0 0,0 0,0 1,0-1,0 0,0 1,0-1,0 1,0-1,0 1,-1-1,1 1,0 0,0 0,-1 0,1-1,0 1,0 0,0 1,-1-1,1 0,0 0,0 0,0 1,-1-1,1 1,0-1,0 1,0-1,0 1,0 0,0-1,0 1,0 0,0 0,0 0,0 0,1-1,-1 1,0 1,1-1,-1 0,1 0,-1 0,1 0,-1 0,1 0,0 1,-1-1,1 0,0 0,0 0,0 1,0-1,-10 21</inkml:trace>
  <inkml:trace contextRef="#ctx0" brushRef="#br0" timeOffset="-9858.465">2835 1469,'11'-14,"0"0,-1-1,-1 0,0 0,-1-1,-1 0,-1-1,0 1,-1-1,0 0,-2-1,0 1,0-9,1-45,4 1,2 0,17-55,7-51,15-207,-36 308,-96 659,28-221,24-165,31-196,-6 43,6-44,0-1,0 1,0 0,-1 0,1-1,0 1,0 0,0-1,0 1,1 0,-1 0,0-1,0 1,0 0,1 0,-1-1,0 1,0 0,1-1,-1 1,1-1,-1 1,1-1,-1 1,1 0,-1-1,1 1,-1-1,1 0,0 1,-1-1,1 0,0 1,-1-1,1 0,0 1,-1-1,1 0,0 0,-1 0,1 0,0 0,0 0,-1 0,1 0,0 0,0 0,-1 0,1-1,0 1,-1 0,2-1,61-66,-5-6,-37 44,0 2,2 1,0 0,2 2,1 1,1 1,22-13,-47 33,0 0,0 0,1 0,-1 1,1 0,-1-1,1 1,-1 0,1 0,0 0,-1 0,1 1,0-1,0 1,0 0,-1-1,1 1,0 1,0-1,0 0,-1 1,1-1,0 1,0 0,-1 0,1 0,0 0,-1 0,1 1,-1-1,0 1,0 0,1-1,-1 1,0 0,0 0,-1 1,1-1,0 0,-1 1,1-1,-1 1,0-1,0 1,0-1,0 1,0 1,0 14,-2-1,0 0,-1 0,-1 1,0-1,-1-1,-6 14,-8 39,12-37,2 0,0-1,2 1,2 0,2 17,-2-47,0-1,0 1,0 0,0 0,0-1,0 1,1 0,-1-1,1 1,-1 0,1-1,0 1,-1-1,1 1,0-1,0 1,0-1,0 1,1-1,-1 0,0 0,0 0,1 0,-1 0,1 0,-1 0,1 0,-1 0,1-1,0 1,-1-1,1 1,0-1,-1 1,1-1,0 0,0 0,-1 0,1 0,0 0,-1 0,1-1,0 1,0-1,-1 1,1-1,-1 1,1-1,0 0,-1 0,1 0,-1 0,0 0,1 0,-1 0,0 0,0-1,0 1,0 0,0-1,0 1,0-1,0 1,0-1,13-19,-2 0</inkml:trace>
  <inkml:trace contextRef="#ctx0" brushRef="#br0" timeOffset="-9519.139">3625 1412,'29'-4,"-1"-2,1-1,-2-1,1-1,-1-2,0 0,-1-2,-1-1,0-1,-1-1,0-1,6-8,42-70,-70 92,0 0,-1 0,0 0,0 0,0 0,0 0,0 0,-1 0,1-1,-1 1,0 0,0 0,0 0,0-1,-1 1,1 0,-1 0,0 0,0 0,0 0,0 0,0 0,-1 0,1 0,-1 0,0 1,0-1,0 1,0-1,0 1,-1 0,1 0,-1 0,-2-2,1 2,0 1,0-1,0 1,0-1,0 1,-1 0,1 1,0-1,-1 1,1 0,0 0,-1 0,1 1,0-1,0 1,-1 0,1 0,0 1,0-1,0 1,0 0,0 0,1 0,-1 1,0-1,0 2,-85 82,75-68,1 1,1 0,1 0,0 1,2 1,0 0,1 0,2 1,0 0,1 0,1 0,1 1,0 9,3-26,1 0,-1 0,1 0,0 1,1-1,-1 0,1 0,0 0,1-1,0 1,-1 0,2-1,-1 0,1 0,-1 0,2 0,-1 0,0-1,1 0,0 0,0 0,0 0,0-1,0 0,1 0,0-1,0 1,-1-1,1 0,0-1,1 1,-1-1,0-1,0 1,0-1,1 0,-1 0,0-1,2 0,18-4</inkml:trace>
  <inkml:trace contextRef="#ctx0" brushRef="#br0" timeOffset="-9154.327">4218 1554,'221'-396,"-196"360,-31 67,-4 3,2-17,1 1,1 0,0 0,1 0,2 1,-1-1,2 1,1 0,0 0,1 0,2 0,-1-1,2 1,1 0,0-1,1 0,5 10,-5-21,1-1,0 1,0-1,1-1,-1 1,1-1,1-1,-1 1,1-1,-1 0,1-1,1 0,-1 0,0-1,1 0,-1 0,1-1,-1 0,1 0,-1-1,1-1,0 1,-1-1,1-1,-1 1,1-1,-1-1,0 0,0 0,0-1,0 1,-1-2,1 1,-1-1,0 0,6-6,9-11,0-1,-1-1,-2-1,0 0,-2-2,0 0,-2-1,-1 0,-2-1,-1-1,-1 0,3-17,-5 20</inkml:trace>
  <inkml:trace contextRef="#ctx0" brushRef="#br0" timeOffset="5012.912">1932 2909,'-3'-5,"0"0,-1 1,0-1,0 1,-1 0,1 0,-1 1,1-1,-1 1,0 0,-1 1,1-1,0 1,-1 0,1 0,-1 1,0-1,1 1,-1 0,0 1,0 0,0 0,1 0,-1 0,0 1,0 0,0 0,1 1,-1 0,1 0,-1 0,1 0,0 1,0 0,0 0,0 0,0 1,-19 15,2 1,0 0,2 2,0 0,1 1,2 1,0 1,2 1,0 0,2 1,1 0,1 1,2 0,-4 18,11-41,0 0,0 1,1-1,0 1,0-1,0 1,1-1,-1 1,2-1,-1 1,0 0,1-1,0 1,0-1,1 1,0-1,0 0,0 0,0 1,1-2,0 1,0 0,0 0,0-1,1 0,0 0,0 0,0 0,0 0,1-1,0 0,-1 0,1 0,0 0,0-1,1 0,-1 0,4 0,6-2,-1-2,1 0,0 0,0-1,-1-1,0-1,1 0,-2-1,1 0,-1-1,0-1,0 0,-1 0,0-1,-1-1,0 0,0-1,0-1,11-7,17-12,-1-2,-2-1,-2-2,-1-1,-2-2,24-39,-26 34,-28 45,0-1,1 1,-1-1,0 1,0-1,0 1,0 0,0-1,0 1,0 0,0 0,0 0,0 0,0 0,-1 0,1 0,0 0,-1 0,1 0,-1 0,1 0,-1 1,1-1,-1 0,0 0,0 1,1-1,-1 0,0 0,0 1,0-1,-1 0,1 1,0-1,0 0,-1 0,1 0,0 1,-1-1,0 0,1 0,0 1,0 40,-2-30,1 1,1-1,0 0,1 0,0 0,1 0,0 0,1 0,0 0,1 0,1-1,0 0,0 0,1 0,2 2,59 49,-44-48</inkml:trace>
  <inkml:trace contextRef="#ctx0" brushRef="#br0" timeOffset="5347.953">2497 3331,'14'-77,"3"0,4 1,2 1,5 1,13-23,3 26,-32 103,-11 29,11 105,-10-158,0 0,1 0,0 0,0 0,1-1,0 1,0-1,0 0,1 0,0-1,1 1,-1-1,1 0,0-1,1 0,0 0,-1 0,6 2,-5-2,1-1,-1 0,1 0,0-1,0 0,0 0,0-1,1 0,-1 0,1-1,-1 0,1-1,-1 0,1 0,-1-1,1 0,-1 0,1-1,-1 0,0-1,0 0,0 0,6-3,0-1,-1 0,-1 0,1-1,-1-1,-1 0,0 0,0-1,-1-1,0 0,0 0,-1-1,-1 0,0 0,-1-1,0 0,-1-1,-1 1,0-1,0 0,-2 0,0-1,0 1,-1-2,-1-9</inkml:trace>
  <inkml:trace contextRef="#ctx0" brushRef="#br0" timeOffset="5950.588">4021 2823,'-17'23,"1"0,1 0,1 2,1 0,1 0,1 1,2 1,1 0,0 0,2 0,-1 20,6-43,1 0,-1 0,1-1,0 1,0 0,0 0,0 0,1 0,0 0,0 0,0-1,0 1,0 0,1-1,0 1,0-1,0 1,0-1,0 0,0 0,1 0,0 0,0 0,0-1,0 1,0-1,0 0,0 0,1 0,-1 0,1 0,-1-1,1 0,0 1,0-2,0 1,-1 0,1-1,9-1,0-1,0 0,-1-1,0-1,1 0,-1 0,-1-2,1 1,-1-1,0-1,0 0,0-1,-1 0,-1 0,4-4,1-1,0 0,-1 0,-1-2,0 1,-1-1,-1-1,0 0,-1-1,-1 0,0 0,-1 0,-1-1,-1 0,-1-1,0 1,-1-1,0-16,-3 27,-1 1,0-1,-1 1,1 0,-1-1,-1 1,1 0,-1 0,0 0,-1 1,0-1,0 1,0 0,-1 0,1 0,-1 1,-1 0,1-1,-1 2,0-1,0 1,-1 0,1 0,-1 1,0 0,0 0,0 0,0 1,0 0,0 1,-1-1,1 1,-1 1,1 0,-1 0,1 0,-1 1,1 0,-1 0,1 1,-1 0,-11 9</inkml:trace>
  <inkml:trace contextRef="#ctx0" brushRef="#br0" timeOffset="6482.938">4613 1949,'-8'124,"6"0,7 44,-1 118,-18-143,1 60,13-202,-1-1,1 1,0 0,0-1,0 1,0 0,0-1,0 1,0 0,0-1,0 1,0 0,0-1,1 1,-1 0,0-1,0 1,1 0,-1-1,0 1,1-1,-1 1,0 0,1-1,-1 1,1-1,-1 0,1 1,0-1,-1 1,1-1,-1 0,1 1,0-1,-1 0,1 0,-1 1,1-1,0 0,-1 0,1 0,0 0,0 0,-1 0,1 0,0 0,-1 0,1 0,0 0,-1 0,1-1,0 1,-1 0,34-26,-28 21,37-34,3-5,3 2,2 2,1 2,17-7,-51 35,0-1,1 0,0 1,1 1,0 1,0 1,1 0,-1 2,3 0,-19 4,0 1,0-1,0 1,-1 0,1 1,0-1,0 1,0-1,-1 1,1 0,0 1,-1-1,1 1,-1-1,0 1,1 0,-1 0,0 1,0-1,0 1,-1-1,1 1,-1 0,1 0,-1 0,0 0,0 0,0 1,0-1,-1 1,1-1,-1 1,0-1,0 5,1 2,0 0,-1 0,0 0,-1 0,-1 0,1 0,-1 0,-1 0,0 0,0 0,-1 0,-3 6,-7 5,0 0,-2-1,0-1,-2 0,0-1,-1-1,0-1,-1 0,-1-2,-1 0,-17 9,22-12,-1-1,0 0,-1-1,0-1,0 0,-1-1,0-2,0 0,0 0,-1-2,1-1,-1 0,-8-1,24-1,1-1,-1 1,0 0,1-1,-1 0,0 0,1 0,-1-1,1 1,-1-1,1 1,0-1,0 0,0-1,0 1,0 0,0-1,1 0,-1 1,1-1,0 0,0 0,0-1,0 1,0 0,1-1,-1 0,-5-18</inkml:trace>
  <inkml:trace contextRef="#ctx0" brushRef="#br0" timeOffset="7048.729">5460 2852,'80'-22,"-61"18,0 0,0-2,-1 0,0-1,0 0,-1-2,9-6,-15 7,-8 5,-1 0,1 0,0 0,-1 0,1 0,1 1,-1-1,0 1,1 0,-1 0,1 0,-1 0,1 1,0-1,0 1,0 0,0 0,0 1,0-1,0 1,0 0,0 0,0 0,0 0,0 1,0-1,0 1,0 0,-1 1,1-1,0 1,0-1,-1 1,1 0,-1 0,0 1,1-1,-1 1,12 25,-3 0,0 1,-1 0,-2 1,-1 0,-2 0,0 1,-1 17,7 91,-7 0,-7 54,0-62,-1-33,-3 0,-17 78,22-163,0 0,-1-1,0 0,-1 1,0-1,-1 0,-1 0,0-1,0 0,-1 1,-1-2,1 1,-2-1,0 0,0 0,0-1,-1 0,-10 7,16-15,1 0,0-1,0 1,-1-1,1 1,0-1,-1 0,1 0,0 0,-1 0,1 0,0 0,-1-1,1 1,0-1,0 1,-1-1,1 0,0 0,0 0,0 0,0-1,0 1,0 0,0-1,1 1,-1-1,0 0,1 0,-1 0,1 1,0-1,0-1,-35-71,-12-115,40 158</inkml:trace>
  <inkml:trace contextRef="#ctx0" brushRef="#br0" timeOffset="7332.601">5743 2146,'9'0,"4"0</inkml:trace>
  <inkml:trace contextRef="#ctx0" brushRef="#br0" timeOffset="8149.845">6108 2880,'51'-8,"-2"-1,1-3,-2-1,0-3,0-2,23-14,-60 27,-1-1,0 0,0-1,-1-1,0 1,0-1,-1-1,0 1,6-9,-12 13,1 1,-1 0,0-1,0 1,0-1,0 0,-1 0,1 1,-1-1,0 0,0 0,0-1,-1 1,0 0,1 0,-1 0,-1 0,1 0,-1 0,1 0,-1 0,0 0,-1 0,1 0,-1 0,1 0,-1 1,0-1,-1 0,0 0,0 1,-1 0,1 0,-1 0,0 0,0 1,0-1,0 1,0 0,-1 0,1 0,-1 1,1 0,-1 0,1 0,-1 0,0 1,1-1,-1 1,0 0,1 1,-1-1,0 1,1 0,-1 0,-1 1,-8 2,1 0,0 0,0 2,0-1,1 2,0-1,0 2,-5 4,-6 7,2 1,1 0,0 2,1 1,2 0,0 1,-13 26,24-41,1 0,0 1,0 0,1 0,0 1,1-1,0 1,1-1,0 1,0 0,1 0,1 0,0 0,0 0,1 0,1 0,0-1,0 1,1 0,0-1,1 0,0 1,1-2,0 1,0 0,1-1,0 0,6 6,-1-7,-1-1,1 0,0-1,1 0,0-1,0 0,0-1,0 0,1-1,-1 0,1-1,0 0,0-1,0-1,0 0,0-1,-1 0,1-1,0 0,0-1,-1 0,0-1,0-1,9-4,25-9,-1-3,-1-1,-1-2,32-24,4-8,-61 39</inkml:trace>
  <inkml:trace contextRef="#ctx0" brushRef="#br0" timeOffset="8580.644">7463 2456,'-30'2,"1"1,-1 2,1 1,0 1,1 1,-23 10,32-11,0 1,1 0,-1 2,2 0,-1 1,2 1,0 0,0 1,1 1,0 0,-3 7,14-13,0 1,1 0,0-1,0 1,1 0,0 0,1 0,0 1,0-1,1 0,0 0,1 0,0 1,1-1,-1 0,2 0,-1 0,1-1,1 1,-1-1,2 1,-1-1,1 0,0-1,1 1,-1-1,1 0,7 5,2 0,0-1,1 0,0-2,1 0,0-1,0 0,0-1,1-1,0-1,1-1,-1 0,1-1,0-1,-1-1,1-1,0 0,18-4,-18 0,0-1,-1-1,0 0,0-2,0 0,-1-1,0 0,-1-1,0-2,-1 1,0-2,3-3,6-5</inkml:trace>
  <inkml:trace contextRef="#ctx0" brushRef="#br0" timeOffset="8863.488">8085 1864,'-21'49,"3"1,1 0,3 1,2 1,2 0,0 25,5-9,3 0,2 0,4 0,4 8,4 120,-12 113,0-320</inkml:trace>
  <inkml:trace contextRef="#ctx0" brushRef="#br0" timeOffset="9114.468">7689 2456,'43'0,"39"0,14 0,1 0,-7 0,-8 0,-10 0,-6 0,-6 0,-7 0,-9 0,-11 0</inkml:trace>
  <inkml:trace contextRef="#ctx0" brushRef="#br0" timeOffset="14966.225">9440 2823,'-29'43,"-24"29,-8 7,7-5,8-11,6-11,11-9,5-8,6-4,7-8</inkml:trace>
  <inkml:trace contextRef="#ctx0" brushRef="#br0" timeOffset="15354.592">9919 2880,'-10'23,"7"-13,0-1,-1 0,0 0,0 0,-1-1,0 0,-1 0,0 0,0 0,-3 1,7-27,23-39,2 1,3 1,2 2,2 0,3 2,14-15,-41 57,7-10,0 0,1 0,1 2,1-1,0 2,2 0,8-5,2 21,-21 11</inkml:trace>
  <inkml:trace contextRef="#ctx0" brushRef="#br0" timeOffset="15637.463">10484 2767,'26'-7,"1"0,-1-1,-1-2,0-1,0-1,-1-1,-1 0,0-2,-1-1,0-1,15-16,-34 30,1 0,-1 1,0-1,0-1,0 1,0 0,-1-1,1 1,-1-1,0 0,0 0,0 0,-1 0,1 0,-1 0,0-1,0 1,-1 0,1 0,-1-1,0 1,0-1,0 1,-1 0,1-1,-1 1,0 0,0 0,-1 0,1 0,-1 0,0 0,0 0,-1 0,1 1,-1-1,1 1,-1-1,0 1,0 0,-1 0,1 1,-1-1,1 1,-1-1,0 1,0 0,-3-1,-1 2,0 0,0 0,0 1,0 0,0 0,0 1,0 0,1 1,-1-1,0 2,1-1,-1 1,1 0,0 0,0 1,0 0,0 0,1 1,-1 0,1 0,0 0,1 1,0 0,0 0,0 1,0-1,1 1,-5 7,0 0,2 0,0 0,0 1,1 0,1 0,1 1,0 0,1-1,0 1,2 1,0-1,0 1,3-8,-1-1,1 1,0-1,1 0,0 0,0 0,1 0,0-1,0 1,1-1,0 0,0 0,1-1,0 1,0-1,0-1,1 1,-1-1,1 0,1-1,-1 1,1-1,0-1,0 0,0 0,0 0,0-1,0 0,1-1,5 1,18 3</inkml:trace>
  <inkml:trace contextRef="#ctx0" brushRef="#br0" timeOffset="16067.498">11048 2823,'28'-11,"60"-63,-68 55,0 1,1 1,0 1,2 0,0 2,17-7,-39 19,0 1,1 0,-1 0,1-1,-1 1,1 0,-1 0,1 1,0-1,-1 0,1 0,0 1,0-1,0 1,-1 0,1-1,0 1,0 0,0 0,0 0,0 1,-1-1,1 0,0 1,0-1,0 1,-1-1,1 1,0 0,-1 0,1 0,0 0,-1 0,1 0,-1 0,0 0,1 1,-1-1,0 0,0 1,0-1,0 1,0 0,0-1,0 1,0 0,-1 0,1-1,-1 1,1 0,-1 0,-6 29,4-27,0 0,1 0,-1-1,1 2,0-1,0 0,0 0,0 0,1 0,0 0,0 1,0-1,0 0,1 0,0 1,-1-1,2 0,-1 0,0 0,1 0,0-1,0 1,0 0,0-1,0 1,1-1,0 1,-1-1,3 2,0-5,0 1,-1-1,1 0,0 0,0-1,-1 1,1-1,0 0,-1 0,1 0,-1-1,1 0,-1 0,0 0,0 0,0-1,4-2,1 0,206-120,-213 124,0-1,0 1,0 0,0 1,0-1,1 0,-1 0,0 1,1 0,-1-1,1 1,-1 0,0 0,1 0,-1 0,1 1,-1-1,0 1,1-1,-1 1,0 0,0 0,0 0,1 0,-1 0,0 1,0-1,-1 1,1-1,0 1,0 0,-1-1,1 1,-1 0,1 0,-1 0,0 0,0 0,0 1,0-1,0 0,-1 0,1 1,-1-1,1 0,-1 1,0-1,0 1,0-1,0 0,0 1,0-1,-1 0,1 1,-1 0,-4 18,4-18,-1 0,1 0,0 1,0-1,1 0,-1 1,1-1,-1 0,1 1,0-1,0 1,1-1,-1 0,1 1,0-1,-1 0,2 1,-1-1,0 0,0 0,1 0,0 0,0 0,0 0,0-1,0 1,13 9</inkml:trace>
  <inkml:trace contextRef="#ctx0" brushRef="#br0" timeOffset="16857.33">12177 2767,'20'-12,"1"0,-2-1,0-1,0-1,-2 0,0-2,0 0,-2 0,0-2,5-9,-18 26,-1 0,1 0,-1 0,1 0,-1-1,0 1,0-1,0 1,0 0,0-1,-1 1,1-1,-1 0,1 1,-1-1,0 1,0-1,0 0,-1 1,1-1,-1 1,1-1,-1 1,0-1,0 1,0-1,0 1,0 0,-1-1,1 1,-1 0,1 0,-1 0,0 0,0 0,0 1,0-1,0 0,0 1,0 0,-1-1,1 1,0 0,-1 0,1 0,-1 1,1-1,-1 1,0-1,1 1,-1 0,1 0,-1 0,0 0,1 0,-1 1,1-1,-1 1,1 0,-1 0,-10 4,1 2,0 0,0 1,1 0,0 0,1 1,0 1,0 0,0 0,2 1,-1 0,1 0,1 1,0 0,1 0,0 1,1 0,0 0,1 0,-2 14,4-20,0 0,1 0,0 0,0 0,1 1,-1-1,2 0,-1 0,1 1,0-1,0 0,1 0,0 0,1 0,-1 0,1-1,0 1,1-1,0 1,0-1,0-1,1 1,0 0,0-1,0 0,0 0,1-1,0 1,0-1,0-1,1 1,-1-1,1 0,0 0,-1-1,1 0,6 1,-1-2,1 0,-1-1,0 0,0-1,1 0,-1-1,0-1,0 0,0 0,-1-1,1-1,-1 0,0 0,0-1,-1-1,4-2,11-5</inkml:trace>
  <inkml:trace contextRef="#ctx0" brushRef="#br0" timeOffset="17289.947">12657 2852,'24'-15,"0"-1,0-2,-2 0,0-1,-2-1,9-12,-16 19,140-150,-153 162,0 1,1-1,-1 1,0-1,0 1,1-1,-1 1,0-1,1 1,-1-1,1 1,-1-1,1 1,-1 0,1-1,-1 1,1 0,-1-1,1 1,-1 0,1 0,-1-1,1 1,0 0,-1 0,1 0,-1 0,1 0,0 0,-1 0,1 0,-1 0,1 0,0 0,-1 1,1-1,-1 0,1 0,-1 0,1 1,0-1,-1 0,1 1,-1-1,0 0,1 1,-1-1,1 1,-1-1,1 1,-1-1,0 1,0-1,1 1,-1-1,0 1,0-1,1 1,-1 0,0-1,0 1,0-1,0 2,-4 41,3-38,-3 15,1-9,1 0,0 1,0-1,1 1,1-1,0 1,0-1,2 1,1 7,-3-16,1-1,0 0,0 0,0 0,1-1,-1 1,0 0,1 0,-1-1,1 1,0-1,-1 1,1-1,0 0,0 1,0-1,0 0,0 0,0-1,0 1,0 0,1-1,-1 1,0-1,0 0,1 1,-1-1,0 0,0 0,1-1,-1 1,0 0,0-1,0 0,0 1,1-1,82-35,-76 32,124-72,-132 75,0 0,-1 0,1 0,0 1,0-1,0 0,0 0,0 0,0 1,0-1,0 1,0-1,0 1,0-1,0 1,1-1,-1 1,0 0,0 0,0-1,1 1,-1 0,0 0,0 0,0 1,1-1,-1 0,0 0,0 1,0-1,1 1,-1-1,0 1,0-1,0 1,0-1,0 1,0 0,0 0,0 0,0 0,-1-1,1 1,0 0,-1 0,1 0,0 1,-1-1,1 0,-1 0,1 0,-1 0,0 1,-11 55,9-52,1-1,-1 1,0 0,1 1,0-1,1 0,-1 0,1 0,0 0,0 1,0-1,1 0,0 0,0 0,1 4,6 5</inkml:trace>
  <inkml:trace contextRef="#ctx0" brushRef="#br0" timeOffset="17755.881">13757 1779,'-25'469,"20"-279,-22 116,28-307,-1 1,1-1,-1 0,1 1,-1-1,1 1,0-1,-1 1,1-1,0 1,-1-1,1 1,0-1,0 1,-1 0,1 0,0-1,0 1,0 0,-1 0,1 0,0 0,0 0,0 0,0 0,-1 0,1 0,0 0,0 1,0-1,-1 0,1 1,0-1,0 0,-1 1,1-1,0 1,-1-1,1 1,0-1,-1 1,1-1,-1 1,1 0,-1-1,1 1,-1 0,0 0,1-1,-1 1,0 0,1 0,-1-1,0 1,0 0,0 0,0 0,0-1,0 1,0 0,0 0,0 0,0 0,0-1,0 1,-1 0,151-164,-117 132,2 1,0 1,2 3,1 0,1 3,18-7,-51 26,0 0,0 0,1 1,-1 0,1 0,0 1,0 0,0 0,0 1,0 0,0 0,1 0,-1 1,0 0,0 1,0-1,1 1,-1 1,0-1,0 1,6 3,-12-3,1 0,-1 1,0-1,0 0,0 1,0-1,0 1,0-1,-1 1,1-1,-1 1,0-1,0 1,1 0,-2-1,1 1,0-1,-1 1,1-1,-1 1,0-1,0 1,1-1,-2 1,1-1,0 0,0 0,-2 2,-45 61,12-30,-1-1,-2-3,-1-1,-1-2,-1-1,-2-3,0-1,-2-3,-41 13,50-24,37-9,0 0,0-1,1 1,-1 0,0-1,0 1,1 0,-1-1,0 1,0-1,0 1,0 0,0-1,1 1,-1-1,0 1,0 0,0-1,0 1,0-1,0 1,0 0,-1-1,1 1,0-1,0 1,0-1,0 1,0 0,-1-1,1 1,0 0,0-1,-1 1,1 0,0-1,-1 1,1 0,0 0,0-1,-1 1,1 0,-1 0,1-1,0 1,-1 0,1 0,-1 0,1 0,0 0,-1 0,1 0,-1 0,1 0,0 0,-1 0,1 0,-1 0,1 0,-1 0,1 0,11-11</inkml:trace>
  <inkml:trace contextRef="#ctx0" brushRef="#br0" timeOffset="18366.235">14349 2626,'43'-2,"0"-2,-1-2,1-1,-2-3,1-1,-1-2,23-12,-48 20,-1 0,-1-1,1 0,-1-1,0-1,0 0,-1-1,0-1,-1 0,0 0,0-1,-1-1,-1 0,0 0,-1-1,0 0,-1-1,0 0,-1 0,-1-1,0 0,-1 0,0-3,-5 13,0 1,0 0,-1-1,0 1,0-1,0 1,0 0,-1 0,0 0,0 0,0 0,0 0,0 0,-1 1,0-1,0 1,0 0,0-1,0 1,0 1,-1-1,0 0,1 1,-1 0,0 0,0 0,0 0,-1 1,1 0,0 0,0 0,-1 0,1 0,-1 1,1 0,-1 0,1 0,0 1,-1-1,1 1,-1 0,1 0,0 1,0-1,0 1,-4 2,-9 1,-1 2,2 0,-1 1,1 0,0 1,1 1,0 1,1 0,0 1,0 0,1 1,1 0,0 1,1 1,1 0,0 0,1 1,1 0,0 1,1 0,1 0,1 0,0 1,1 0,1 0,1 0,0 0,1 4,2-16,0 0,0 0,1 0,-1 0,1-1,1 1,-1 0,1-1,0 0,0 0,0 0,1 0,0 0,0-1,0 1,0-1,1 0,-1 0,1-1,0 1,1-1,-1 0,0-1,3 2,8 2,0 0,1-1,-1 0,1-2,0 0,0 0,0-2,1 0,13-4,0-1,0-2,-1-1,0-1,0-1,0-2,-2-1,1-1,-1-2,-1-1,-1-1,6-5,1 0,0-2,-2-2,0 0,-2-2,-1-1,-2-2,-1 0,-1-2,-1-1,-2 0,10-25,-9-16,-22 73,0 0,1 0,-1 0,0 0,-1-1,1 1,0 0,-1 0,1 0,-1 0,1 0,-1 0,0 0,0 0,0 0,0 0,0 0,-1 0,1 1,-1-1,1 1,-1-1,1 1,-1-1,0 1,1 0,-1 0,0 0,0 0,0 0,0 0,0 0,-2 0,-4 1,0 1,0 0,0 0,0 0,1 1,-1 0,0 1,1-1,0 2,0-1,0 1,0 0,0 0,1 1,-1 0,1 0,1 0,-1 1,-4 6,3-7,1 0,-1 1,1 0,0 0,1 0,-1 1,1-1,1 1,-1 1,1-1,1 1,-1-1,1 1,0 0,1 0,0 0,0 1,1-1,0 0,1 1,-1-1,2 1,-1-1,1 1,0-1,1 0,1 5,11 10,1 0,2-1,0 0,1-1,1-1,0-1,22 15,-4-1,-29-26,-1 0,0 1,0-1,0 2,-1-1,0 1,-1-1,0 2,0-1,-1 0,0 1,-1 0,0 0,0 0,-1 0,0 1,-1-1,-1 0,1 1,-1-1,-1 0,0 1,-2 8,-18 61,21-62</inkml:trace>
  <inkml:trace contextRef="#ctx0" brushRef="#br0" timeOffset="25057.92">859 4771,'-11'-1,"-1"0,1 1,-1 1,1 0,0 1,-1 0,1 0,0 1,0 1,0 0,0 0,1 1,0 0,0 1,0 0,1 1,0 0,0 0,0 1,1 0,1 1,-1 0,1 0,-2 5,-4 3,2 1,0 0,1 0,1 1,1 1,1-1,0 2,2-1,0 0,0 13,3-21,0 0,1 0,1 0,0 1,1-1,0 0,1 0,1 0,-1 0,2 0,0-1,0 1,1-1,0 0,1-1,0 1,1-1,7 8,-10-13,0-1,1 0,-1 1,1-2,0 1,0-1,1 1,-1-1,1-1,-1 1,1-1,0 0,0 0,0-1,0 1,1-2,-1 1,0-1,0 1,0-2,1 1,-1-1,0 0,0 0,0 0,0-1,0 0,0 0,-1-1,1 0,0 0,12-7,-1-1,0 0,-1-1,0-1,-1 0,-1-1,0-1,-1 0,1-3,-1 3,-1 0,-1-1,0-1,-1 1,-1-2,-1 1,0-1,-1-1,-1 1,-1-1,-1 0,0 0,-2-1,0 1,-1 0,-1-1,0 0,-2 1,0 0,-2-1,-2-8,2 19,0 1,0 1,-1-1,0 1,-1-1,1 1,-1 1,-1-1,1 1,-1 0,0 1,0 0,-2-1,6 4,-1 0,1 0,-1 0,1 0,-1 1,1-1,-1 1,0 0,0 1,0-1,1 0,-1 1,0 0,0 0,0 0,0 0,0 1,0 0,1 0,-1 0,0 0,1 0,-1 1,0-1,1 1,0 0,-1 0,1 0,0 1,-2 1,-13 18,4 0</inkml:trace>
  <inkml:trace contextRef="#ctx0" brushRef="#br0" timeOffset="25438.86">1312 5448,'-3'-46,"2"0,2 1,2-1,6-23,-6 38,7-33,2 0,3 1,15-39,-30 101,-1 0,1 0,0 1,0-1,0 0,0 0,-1 0,1 1,0-1,0 0,0 0,1 0,-1 1,0-1,0 0,0 0,1 0,-1 1,0-1,1 0,-1 0,0 1,1-1,-1 0,1 1,-1-1,1 1,0-1,-1 1,1-1,0 1,-1-1,1 1,0-1,-1 1,1 0,0-1,0 1,-1 0,1 0,0 0,0-1,0 1,0 0,-1 0,1 0,0 0,0 0,0 1,-1-1,1 0,0 0,0 0,0 1,-1-1,1 0,0 1,-1-1,1 1,0-1,-1 1,1-1,0 1,-1 0,1-1,-1 1,1-1,-1 1,0 0,1 0,41 105,-38-95,1-1,-1 1,2-1,-1 0,1 0,1 0,0-1,0 0,1-1,0 1,0-1,1-1,0 0,1 0,-1-1,1 0,1 0,-1-1,1-1,-1 0,1 0,1-1,-1-1,2 1,-5-2,1 0,-1 0,1-1,-1 0,1-1,-1 0,1 0,-1-1,0 0,0 0,0-1,0 0,0 0,0-1,-1 0,0-1,0 1,0-1,0-1,-1 1,0-1,0 0,0 0,-1-1,0 0,0 0,-1 0,0-1,0 1,0-1,-1 0,-1 0,1-1,4-106,-7 90</inkml:trace>
  <inkml:trace contextRef="#ctx0" brushRef="#br0" timeOffset="25706.841">2271 4150,'-53'277,"-5"161,29-187,28-247,1 0,-1-1,1 1,0-1,0 1,0 0,1-1,-1 1,1 0,0-1,0 1,0-1,0 1,1-1,-1 0,1 0,0 1,0-1,0 0,1-1,-1 1,1 0,-1-1,1 1,0-1,0 0,0 0,0 0,2 1,9-4</inkml:trace>
  <inkml:trace contextRef="#ctx0" brushRef="#br0" timeOffset="26168.577">2524 4742,'-17'46,"-2"3,1 0,3 1,2 0,2 5,10-53,0 1,-1 0,1-1,0 1,0 0,1 0,-1 0,1 0,-1 0,1 0,0 0,0-1,0 1,1 0,-1 0,1 0,-1 0,1 0,0 0,0-1,0 1,1 0,-1-1,1 1,-1-1,1 1,0-1,0 0,0 1,0-1,0 0,0-1,1 1,-1 0,1-1,-1 1,1-1,0 0,0 0,-1 0,1 0,0 0,0 0,0-1,0 0,0 1,1-1,10-6,0-1,-1 0,0-1,-1 0,0-1,0 0,0-1,-1 0,-1-1,0-1,3-3,84-137,-32 42,-64 108,-1 0,0 1,1-1,0 1,-1-1,1 0,0 1,0-1,0 1,0 0,0-1,0 1,0 0,1 0,-1-1,0 1,1 0,-1 0,1 1,-1-1,1 0,-1 0,1 1,0-1,-1 1,1-1,0 1,-1 0,1-1,0 1,0 0,-1 0,1 1,0-1,-1 0,1 0,0 1,0-1,-1 1,1 0,-1-1,1 1,-1 0,1 0,-1 0,1 0,-1 0,0 0,1 0,-1 1,0-1,5 13,-2-1,0 1,0 0,-1-1,-1 2,0-1,-1 0,0 7,3 26,68 589,-70-615,2 1,-1 0,-1 1,-1-1,-1 1,-1-1,0 1,-2-1,-1 0,-1 0,0 0,-2 0,-1-1,0 0,-1-1,-9 13,16-30,0 0,0-1,-1 1,1-1,-1 0,1 0,-1 0,0 0,0 0,1-1,-1 1,0-1,-1 0,1 1,0-2,0 1,0 0,-1-1,1 1,0-1,-1 0,1 0,0 0,-1-1,1 1,0-1,0 1,-1-1,1 0,0-1,0 1,0 0,0-1,0 0,0 0,1 0,-1 0,1 0,-1 0,1-1,0 1,0-1,0 1,0-1,0 0,0 0,1 0,0 0,-1-1,-5-16,0 0,2 0,0-1,1 1,1-1,1 0,1 0,1 0,0-1,2 1,2-11,2-6,1 1,1-1,2 2,2-1,2 2,1-1,1 2,2 0,1 1,2 1,1 1,23-23,-27 33</inkml:trace>
  <inkml:trace contextRef="#ctx0" brushRef="#br0" timeOffset="28854.573">4189 3896,'3'59,"-5"170,-9 134,-7-32,16-295,-2 0,-1 0,-1 0,-2 0,-5 7,11-19,5-22</inkml:trace>
  <inkml:trace contextRef="#ctx0" brushRef="#br0" timeOffset="29137.77">3879 4601,'39'-9,"31"-9,14-5,2-4,-4 3,-6 0,-12 0,-6-1,-5 3,-5 2,-7-2,-5-1,-4-1,-3 2,-6 2,-2-2,-5-2,-6 4</inkml:trace>
  <inkml:trace contextRef="#ctx0" brushRef="#br0" timeOffset="29525.847">4810 3867,'-109'775,"106"-525,3-247,-1 0,2-1,-1 1,0 0,1-1,-1 1,1 0,0-1,0 1,0-1,0 1,0-1,0 1,1-1,-1 0,1 0,0 1,0-1,-1 0,1-1,1 1,-1 0,0-1,0 1,1-1,-1 1,0-1,1 0,0 0,-1 0,1-1,-1 1,1 0,0-1,0 0,-1 0,1 0,0 0,-1 0,1 0,0-1,0 1,-1-1,1 0,1 0,18-9,0-1,-1 0,0-2,-1 0,-1-1,6-6,15-10,138-95,-177 124,0 0,1 0,-1 1,0-1,1 0,-1 1,1-1,-1 1,1-1,-1 1,1 0,-1-1,1 1,0 0,-1 0,1 0,-1 1,1-1,-1 0,1 0,-1 1,1-1,-1 1,1-1,-1 1,0 0,1 0,-1 0,0-1,1 1,-1 0,0 1,0-1,0 0,0 0,0 0,0 1,0-1,-1 0,1 1,0-1,-1 1,1-1,-1 0,1 1,-1 0,0-1,1 1,-1-1,0 1,0-1,-2 104,0-92,1 0,0 0,1 0,0 0,1 0,0 0,1 0,0 0,2 0,0 1,-3-11,0-1,0 0,1 1,-1-1,1 0,-1 0,1 0,0 0,0 0,0-1,0 1,0 0,0-1,0 0,1 1,-1-1,1 0,-1 0,1 0,-1-1,1 1,-1-1,1 1,0-1,-1 0,1 0,-1 0,1 0,2-1,11-3</inkml:trace>
  <inkml:trace contextRef="#ctx0" brushRef="#br0" timeOffset="29804.786">5573 4827,'24'-7,"0"-1,0-1,-1-2,-1 0,0-1,0-1,-1-2,-1 0,0-1,16-17,-32 30,-1 1,0 0,1-1,-1 1,0-1,0 0,0 0,-1 0,1 0,-1-1,0 1,0-1,0 1,0-1,0 0,-1 0,0 0,0 1,0-1,0 0,0-1,-1 1,0 0,0 0,0 0,0 0,-1 0,0 0,0 0,0 0,0 0,0 0,-1 0,1 1,-1-1,0 0,-1 1,-1-3,0 3,-1 0,0 0,0 0,0 1,0 0,0 0,-1 0,1 1,0-1,-1 1,1 1,-1-1,0 1,1 0,-1 0,1 0,-1 1,1 0,-1 0,1 1,-1-1,1 1,0 0,0 0,0 1,0 0,0 0,1 0,-1 0,1 1,-4 3,-4 5,0 0,0 1,1 0,1 0,1 1,0 1,0-1,1 2,1-1,1 1,1-6,0 0,1 0,0 0,1 1,0 0,0 0,2 0,-1 0,1 0,1 0,0 0,0 0,1 0,1 0,-1 0,2 0,0-1,0 1,1-1,0 1,1-1,0 0,0-1,1 1,1-1,0-1,0 1,0-1,7 2,0-1,0-1,0 0,1-1,0 0,1-1,0-1,-1-1,2 0,-1-1,0-1,1 0,-1-1,0-1,1-1,-1 0,1-1,11-3,1 0</inkml:trace>
  <inkml:trace contextRef="#ctx0" brushRef="#br0" timeOffset="30621.773">6955 4404,'54'-15,"-1"-3,-1-1,-1-3,-1-3,-1-1,-1-2,-2-3,28-24,-59 44,-1 0,0-1,0-1,-2 0,0-1,0 0,-1 0,-1-2,-1 1,0-1,0 0,-2-1,5-16,-11 32,-1 1,1-1,-1 1,1-1,-1 1,1-1,-1 1,0-1,1 1,-1-1,0 1,1-1,-1 0,0 1,0-1,1 1,-1-1,0 0,0 1,0-1,0 0,0 1,0-1,0 0,0 1,0-1,-1 0,1 1,0-1,0 0,0 1,-1-1,1 1,0-1,-1 0,1 1,-1-1,1 1,0-1,-1 1,1 0,-1-1,1 1,-1-1,0 1,1 0,-1-1,1 1,-1 0,0 0,1-1,-1 1,1 0,-1 0,0 0,0 0,-4 9,1 1,-1-1,2 1,-1 0,1 1,1-1,0 0,1 1,-1-1,2 1,0 7,-1-4,-4 170,8 1,8 5,4 127,-13-226,2 3,-4 0,-5-1,-3 1,-7 18,11-90,0-1,-2 0,0 0,-1 0,-1-1,-1 0,-1-1,0 0,-2 0,0-1,-1-1,-1 0,0-1,-2 0,0-1,0-1,-10 6,22-17,0-1,0 0,-1 0,1 0,0 0,-1-1,1 0,-1 0,0 0,1 0,-1-1,0 0,1 0,-1 0,0 0,1-1,-1 0,1 0,-1 0,1 0,-1-1,1 0,0 0,-1 0,1 0,0-1,1 1,-1-1,0 0,1 0,-1-1,1 1,0-1,0 1,1-1,-1 0,1 0,0 0,0-1,0 1,0 0,1-1,0 1,-1-1,-1-15,1 0,0 0,1 0,1 0,2-1,-1 1,2 0,1 1,0-1,2 1,0-1,1 2,8-16,8-12,1 2,2 1,2 1,33-37,-7 12,4 3,2 3,3 2,3 2,-58 51,0 0,1 0,0 0,0 1,0 1,1-1,-1 1,1 1,0 0,0 1,1-1,-1 2,0 0,4 0,9 1</inkml:trace>
  <inkml:trace contextRef="#ctx0" brushRef="#br0" timeOffset="30877.973">8140 4714,'-28'29,"1"0,2 2,0 0,3 2,0 1,2 0,2 2,-8 21,25-55,-1 0,1 0,0 0,-1 0,1 1,0-1,0 0,1 1,-1-1,0 1,1-1,0 1,-1-1,1 1,0-1,0 1,1-1,-1 1,0-1,1 1,-1-1,1 1,0-1,0 0,0 1,0-1,0 0,1 0,-1 0,1 0,-1 0,1 0,0 0,0 0,0-1,0 1,0-1,0 1,0-1,0 0,0 0,1 0,-1 0,1 0,1 0,10-2,0 0,-1-1,1-1,-1 0,1-1,-1 0,0-1,0-1,-1 0,0 0,0-1,0-1,-1 0,0-1,-1 0,0 0,0-1,6-9,-4 6,-1 1,0-1,-2-1,1 0,-1-1,-1 1,-1-2,0 1,-1-1,-1 0,0 0,-1-1,-1 1,1-8,-6 0,-3 6</inkml:trace>
  <inkml:trace contextRef="#ctx0" brushRef="#br0" timeOffset="31121.683">8480 5081,'14'-38,"10"-32,1-10,0 10,-3 12,-1 11,-4 8,0 11,-3 6,1 6,2 6,-1 5</inkml:trace>
  <inkml:trace contextRef="#ctx0" brushRef="#br0" timeOffset="31373.682">9157 4517,'-20'7,"0"1,0 1,1 1,1 0,0 1,0 1,1 1,0 1,2 0,-1 1,-11 16,24-28,0 1,0 0,1 0,0 0,0 0,0 1,0-1,0 0,1 1,0-1,0 1,0-1,1 1,0 0,-1-1,1 1,1 0,-1-1,1 1,0-1,0 1,0-1,1 1,-1-1,1 0,0 1,0-1,1 0,-1 0,1-1,0 1,0-1,0 1,1-1,-1 0,3 1,4 6,0-2,1 1,1-2,-1 1,1-2,0 1,1-2,0 0,0 0,0-1,0-1,0 0,1-1,-1 0,1-1,0 0,0-1,-1-1,1-1,-1 1,1-2,-1 0,0-1,4-1,10-7,-3 2</inkml:trace>
  <inkml:trace contextRef="#ctx0" brushRef="#br0" timeOffset="31707.099">9495 4771,'38'-7,"-1"-1,-1-3,1 0,-2-3,0 0,21-14,39-44,-92 70,0-2,0 1,-1 0,1-1,-1 1,0-1,0 1,0-1,0 0,-1 0,0 0,0 0,0 0,0 0,0 0,-1-1,0 1,0 0,0 0,0 0,-1-1,0 1,1 0,-2 0,1 0,-1-3,0 4,1 1,-1-1,0 0,0 0,0 1,0-1,-1 1,1 0,-1 0,1 0,-1 0,0 0,0 0,0 1,1-1,-2 1,1 0,0 0,0 0,0 0,0 1,-1-1,1 1,0 0,-1 0,1 0,0 0,0 1,-1-1,1 1,-2 0,-97 42,88-34,1 2,0-1,0 2,1 0,1 0,0 1,0 1,2 0,0 0,0 0,1 1,1 1,1-1,0 1,1 0,0 1,1-1,2 1,-2 15,4-25,0-1,1 0,-1 1,1-1,1 0,-1 0,1 1,0-1,1-1,-1 1,1 0,0 0,1-1,-1 0,1 0,0 0,1 0,-1-1,1 1,0-1,0 0,0 0,0-1,1 0,-1 0,6 2,0-1,0 0,0 0,0-2,0 1,1-1,-1-1,1 0,-1-1,1 0,-1-1,1 0,-1 0,1-2,5-1,18-6,-5-1</inkml:trace>
  <inkml:trace contextRef="#ctx0" brushRef="#br0" timeOffset="32038.699">10709 4291,'-38'23,"-8"5,2 1,0 2,2 2,-8 11,4 27,45-68,1-1,-1 0,1 1,0-1,0 1,0-1,0 0,0 1,1-1,-1 0,1 1,-1-1,1 0,0 1,0-1,0 0,0 0,0 0,1 0,-1 0,1 0,-1 0,1-1,-1 1,1 0,0-1,0 1,0-1,0 0,0 0,0 0,0 0,2 1,57 17,-56-19,0 0,1 1,-1-1,0 1,0 0,0 0,0 1,0 0,0 0,0 0,-1 0,1 1,-1-1,1 1,-1 0,0 1,0-1,-1 1,1 0,-1 0,1 0,-1 0,-1 0,1 1,0-1,-1 1,0 0,0 0,-1 0,1 0,0 4,-4-2,0-1,0 1,-1-1,0 0,0 0,0 0,-1 0,0-1,0 0,0 1,-1-2,0 1,0 0,0-1,0 0,-1 0,0 0,0-1,0 0,0 0,0-1,0 1,-1-1,-10 6,6-2,0-2,0 1,0-1,-1-1,1 0,-1-1,0 0,0-1,-8 0,-3 0</inkml:trace>
  <inkml:trace contextRef="#ctx0" brushRef="#br0" timeOffset="34607.535">12204 4574,'-10'-14,"0"1,-1 1,-1 0,0 1,0 0,-2 0,1 2,-1-1,0 2,-1 0,0 1,0 0,-1 1,0 1,0 1,-13-3,16 10,1 0,0 0,0 1,1 1,-1 0,1 0,0 1,1 1,-1 0,1 0,1 1,-1 0,1 1,1 0,-1 0,2 1,-1 0,1 1,1-1,-1 2,-2 2,1 1,0 0,1 0,1 0,0 1,1 0,1 0,-1 4,4-15,0-1,0 1,0 0,1 0,0 0,0 0,0 0,1 0,-1-1,1 1,0 0,0 0,1-1,0 1,-1-1,2 1,-1-1,0 0,1 1,0-1,0-1,0 1,0 0,1-1,-1 1,1-1,0 0,0-1,4 3,4-2,0-1,0 0,-1 0,1-2,0 0,0 0,0-1,0 0,0-1,0 0,0-1,-1-1,1 1,-1-2,0 0,-1 0,4-2,3-1,36-16,-2-2,0-2,-2-3,-2-1,-1-3,-1-2,-2-1,22-28,-13 8,-58 90,1-11,1-1,0 0,2 1,1 0,0-1,1 1,2 0,1 10,0-24,0 0,1 0,0 0,0 0,0-1,1 0,0 0,0 0,1-1,0 1,0-1,0-1,0 1,1-1,-1 0,1 0,0-1,0 0,1 0,-1-1,1 0,0 0,17 3</inkml:trace>
  <inkml:trace contextRef="#ctx0" brushRef="#br0" timeOffset="34856.131">13277 4319,'-28'5,"0"2,0 0,1 3,0 0,1 1,0 2,1 0,0 2,1 1,0 1,2 1,0 0,1 2,1 1,1 0,1 2,0 0,-2 7,17-26,1 1,0-1,0 1,0-1,1 1,-1 0,1-1,0 1,1 0,-1 0,1 0,0 0,0 0,1-1,-1 1,1 0,0 0,0 0,1-1,-1 1,1-1,0 1,0-1,1 0,-1 1,1-1,0 0,0-1,0 1,1-1,-1 1,1-1,0 0,0 0,0 0,0-1,0 0,4 2,11 1,1-1,-1 0,1-2,0 0,0-1,-1-1,1-1,0 0,0-2,-1 0,0-2,16-5,51-14,-52 10</inkml:trace>
  <inkml:trace contextRef="#ctx0" brushRef="#br0" timeOffset="35253.609">14039 3641,'-36'274,"-3"171,6-109,27-182,12-167,0 0</inkml:trace>
  <inkml:trace contextRef="#ctx0" brushRef="#br0" timeOffset="35508.705">13588 4291,'43'0,"38"0,16 0,-1 0,-10 0,-11 0,-8 0,-12 0,-9 0,-8 0,-6 0,-3 0,-3 0,1 0,-1 0,-4 0</inkml:trace>
  <inkml:trace contextRef="#ctx0" brushRef="#br0" timeOffset="35759.388">14632 4601,'0'39,"0"17,0 4,5-9,1-12</inkml:trace>
  <inkml:trace contextRef="#ctx0" brushRef="#br0" timeOffset="36017.815">14716 3924,'20'29,"5"9</inkml:trace>
  <inkml:trace contextRef="#ctx0" brushRef="#br0" timeOffset="36193.189">14943 4742,'176'-312,"-176"310,0 0,0 1,1-1,-1 0,0 1,1-1,-1 1,1-1,0 1,0-1,-1 1,1-1,0 1,0 0,0 0,0-1,1 1,-1 0,0 0,0 0,1 0,-1 0,1 0,-1 1,1-1,-1 0,1 1,-1-1,1 1,0 0,-1-1,1 1,-1 0,1 0,0 0,-1 0,1 0,0 0,-1 1,1-1,-1 0,1 1,0-1,-1 1,1 0,-1 0,0-1,1 1,-1 0,1 0,-1 0,0 1,0-1,0 0,1 1,22 161,-23-158,0 0,1 0,-1-1,1 1,0-1,1 1,-1-1,1 0,0 1,0-1,0-1,1 1,-1 0,1-1,0 0,0 0,0 0,0 0,1-1,-1 1,1-1,-1 0,1-1,0 1,0-1,0 0,0 0,0-1,0 1,0-1,0 0,4-1,2 0,0-1,0-1,0 0,-1-1,1 1,-1-2,0 0,0 0,-1-1,0 0,0-1,0 1,0-2,-1 1,-1-1,1-1,-1 1,-1-1,1-1,-1 1,-1-1,0 0,0 0,-1 0,-1-1,0 0,1-3,7-10,-1 6</inkml:trace>
  <inkml:trace contextRef="#ctx0" brushRef="#br0" timeOffset="36676.889">16071 4319,'-9'-3,"0"0,0 1,0 0,-1 0,1 1,0 1,-1-1,1 1,-1 1,1 0,-1 0,1 1,0 0,0 1,0 0,0 0,0 1,1 0,0 1,0 0,0 0,0 1,1-1,0 2,0-1,0 1,1 0,0 0,0 1,1 0,0 0,1 0,-1 1,2-1,-1 1,1 0,0 0,1 0,0 2,2-8,-1 1,1-1,1 0,-1 1,0-1,1 1,-1-1,1 0,0 0,0 1,1-1,-1 0,1 0,-1 0,1 0,0 0,0-1,0 1,1 0,-1-1,1 0,-1 1,1-1,0 0,-1 0,1-1,0 1,1-1,-1 1,0-1,0 0,0 0,1 0,-1-1,1 1,123-6,1-31,-107 28,0 0,1 2,0 0,0 1,1 2,-1 0,1 1,-1 1,1 2,0 0,-16 0,-1 0,1 1,-1 0,1 0,-1 1,0 0,0 0,0 0,0 1,-1-1,1 2,-1-1,0 0,0 1,-1 0,1 0,-1 0,0 1,0 0,-1-1,0 1,0 1,0-1,-1 0,0 0,0 1,0 0,-1-1,0 1,2 17,-1 1,-1-1,-1 1,-1-1,-1 1,-1-1,-4 11,-99 427,101-439,-1 0,-2 0,0-1,-1 0,-1 0,-1-1,-1 0,-1-1,0-1,-2 0,0 0,-1-2,-1 0,-1-1,-2 1,17-14,0 0,0 0,0-1,-1 1,1-1,0 0,-1 0,0 0,1 0,-1-1,0 0,0 0,0 0,0 0,0 0,0-1,0 1,0-1,0 0,0-1,0 1,0-1,0 0,0 0,0 0,0 0,0 0,0-1,1 0,-1 0,1 0,-1 0,1-1,0 1,0-1,0 0,0 0,0 0,1 0,-1 0,1-1,0 1,0-1,0 1,1-1,-1-1,-2-18,2 1,1-2,1 1,0 0,2 0,1 0,0 1,2-1,1 1,0-1,2 2,1-1,15-35,4 0,1 2,32-42,7 0,-39 61</inkml:trace>
  <inkml:trace contextRef="#ctx0" brushRef="#br0" timeOffset="37221.173">17849 4319,'-31'14,"-1"2,2 2,1 0,0 2,1 1,1 1,1 2,1 0,-9 15,27-32,0 1,1 0,0 0,0 1,1 0,0 0,0 0,1 0,0 1,1 2,2-8,0-1,0 1,1 0,0 0,0 0,0 0,0 0,0 0,1 0,0-1,0 1,0 0,0 0,0-1,1 1,0-1,0 1,0-1,0 0,0 0,1 0,-1 0,1 0,0 0,0-1,0 1,3 1,3 2,0-1,1 0,-1-1,1 0,0 0,0-1,0-1,1 1,-1-2,1 1,-1-1,1-1,-1 0,1-1,-1 0,1 0,-1-1,2-1,16-4,0-1,0-1,-1-1,0-2,-1-1,1-1,-17 10,0-1,0 0,-1 0,1-1,-1 0,0-1,-1 0,0 0,0-1,0 0,-1 0,0-1,-1 0,0 0,0-1,-1 1,-1-1,1 0,-1-1,-1 1,0-1,0 0,-1 1,-1-1,0 0,0 0,-1 0,-1 0,1 0,-2 0,-1-6,2 11,-1 0,0 0,0 1,-1-1,0 0,0 1,0 0,0 0,-1 0,0 0,0 0,0 1,-1 0,1 0,-1 0,0 0,0 1,-1-1,1 2,-1-1,1 0,-1 1,0 0,0 0,0 1,0 0,0 0,0 0,0 1,-1 0,1 0,0 0,0 1,0 0,0 0,0 1,0 0,0 0,0 0,1 0,-5 3,-4 8</inkml:trace>
  <inkml:trace contextRef="#ctx0" brushRef="#br0" timeOffset="37610.559">18273 4714,'154'-223,"-46"86,-108 136,0 1,0-1,0 1,0-1,1 0,-1 1,0-1,0 1,1-1,-1 1,0-1,1 1,-1 0,0-1,1 1,-1-1,1 1,-1 0,1-1,-1 1,1 0,-1 0,1-1,-1 1,1 0,-1 0,1 0,-1-1,1 1,-1 0,1 0,0 0,-1 0,1 0,-1 0,1 0,-1 0,1 1,0-1,-1 0,1 0,-1 0,1 1,-1-1,1 0,-1 0,1 1,-1-1,0 0,1 1,-1-1,1 1,5 31,-5-16,0-7,0 1,0 0,1-1,0 1,1-1,0 0,0 0,1 0,0 0,1-1,0 1,0-1,1 0,0-1,0 1,1-1,0 0,0-1,1 0,-1 0,1-1,1 0,-1 0,1 0,-1-1,1-1,5 2,-2-4,0 0,0-1,0-1,0 1,-1-2,1 0,0 0,-1-1,1-1,-1 0,0 0,0-1,-1 0,0-1,1 0,-2-1,1 0,-1-1,0 0,-1 0,0 0,0-1,0-1,-2 1,1-1,-1-1,0 1,2-9,45-125,-49 120</inkml:trace>
  <inkml:trace contextRef="#ctx0" brushRef="#br0" timeOffset="45277.087">17398 5166,'163'-50,"3"7,132-15,-106 25,-26 3,1 8,77 2,-206 19</inkml:trace>
  <inkml:trace contextRef="#ctx0" brushRef="#br0" timeOffset="48676.78">20445 4432,'-13'-10,"-1"2,-1-1,0 2,0 0,0 1,-1 0,0 1,0 1,0 1,0 0,-1 1,1 1,-1 0,-8 2,9 4,1 0,0 1,0 1,0 0,1 1,0 1,1 0,0 1,0 1,1-1,1 2,-1 0,2 0,0 1,0 0,1 1,1 0,-6 14,5-13,1 0,1 1,0-1,1 2,1-1,0 1,1 0,1 0,0 0,2 0,0 0,1 0,1 4,-1-16,2 0,-1-1,1 1,-1 0,1-1,1 1,-1-1,0 0,1 0,0 0,0 0,0 0,1 0,-1-1,1 0,0 1,0-2,0 1,0 0,1-1,-1 0,1 0,-1 0,1 0,0-1,0 1,-1-2,1 1,0 0,0-1,0 0,0 0,0 0,0-1,0 1,0-1,0 0,-1-1,1 1,4-3,31-9,0-1,-1-3,-1-1,0-1,-2-3,0-1,-1-1,-2-2,13-13,6-7,-1-2,-3-1,-2-3,12-21,-22 37,-38 97,-5 56,6-92</inkml:trace>
  <inkml:trace contextRef="#ctx0" brushRef="#br0" timeOffset="49063.475">21039 4771,'-1'-8,"1"0,1 0,0 0,0 0,0 0,1 0,0 0,1 0,0 1,0-1,1 1,-1 0,2 0,-1 0,1 0,0 1,-1 0,19-29,2 1,1 2,2 0,1 2,20-16,6 8,-54 37,0 0,1 0,-1 0,0 1,1-1,-1 1,1-1,-1 1,1-1,-1 1,1 0,-1 0,1 0,-1 0,1 0,-1 0,1 0,-1 0,1 1,-1-1,1 0,-1 1,1 0,-1-1,0 1,1 0,-1-1,0 1,1 0,-1 0,0 0,0 0,0 0,0 1,0-1,0 0,0 0,-1 1,1-1,0 1,30 136,-28-130,1-1,1 1,0-1,0 0,0 0,1 0,0-1,0 1,1-1,-1-1,1 0,1 0,-1 0,1-1,0 0,0 0,0-1,0 0,0 0,1-1,0 0,-1-1,1 0,0 0,0-1,-1 0,1 0,0-1,0 0,-1-1,1 0,-1 0,1-1,-1 0,8-4,1-1,-1 0,1-1,-1-1,-1-1,1 0,-2-1,0 0,0-1,-1-1,0-1,109-154,-108 144</inkml:trace>
  <inkml:trace contextRef="#ctx0" brushRef="#br0" timeOffset="50678.408">20756 4488,'0'1,"0"-1,0 1,0-1,0 1,0-1,0 1,0-1,0 1,0 0,0-1,0 1,0-1,0 1,1-1,-1 1,0-1,0 0,1 1,-1-1,0 1,1-1,-1 1,0-1,1 0,-1 1,0-1,1 0,-1 1,1-1,-1 0,1 0,-1 1,1-1,-1 0,1 0,-1 0,1 0,-1 0,1 0,-1 0,1 0,-1 0,1 0,-1 0,1 0,0 0,-1 0,1 0,-1 0,1-1,-1 1,0 0,1 0,-1-1,1 1,-1 0,1-1,-1 1,0 0,1-1,-1 1,0-1,1 1,-1-1,-10 138,4-91,4-39,0-1,0 1,1 0,-1 0,2 0,-1-1,1 1,0 0,0 0,1 0,0 0,0 0,0 0,1-1,0 1,1 0,0-1,0 0,0 0,0 0,1 0,0 0,0 0,3 1,9 2</inkml:trace>
  <inkml:trace contextRef="#ctx0" brushRef="#br0" timeOffset="52349.739">1057 6718,'-1'-3,"1"1,-1-1,0 1,0-1,0 1,0 0,0-1,0 1,0 0,-1 0,1 0,-1 0,0 0,0 0,1 1,-1-1,0 0,-1 1,1-1,0 1,0 0,0 0,-1 0,1 0,-1 0,1 1,-1-1,1 1,-1-1,1 1,-1 0,1 0,-1 0,1 0,-1 1,1-1,-1 1,1-1,-1 1,1 0,-1 0,1 0,0 0,0 0,0 1,-1-1,1 1,0-1,1 1,-1 0,-1 1,-18 20,1 2,1 0,2 0,0 2,2 0,1 1,1 0,-1 7,12-31,-6 12,-1 1,2 0,0 0,1 1,1 0,0 0,2 0,0 1,1-1,1 1,0 0,2-1,0 1,1-1,2 10,-2-25,-1 0,0 1,1-1,0 0,0 0,0-1,0 1,0 0,0-1,1 1,-1-1,1 0,0 0,0 0,0 0,0 0,0-1,0 1,0-1,0 0,1 0,-1 0,0 0,1-1,-1 1,1-1,-1 0,0 0,1 0,-1 0,1-1,5 0,-1-1,1 0,0 0,-1-1,0 0,0 0,0-1,0 0,0 0,-1-1,6-5,9-8,0 0,-2-2,0 0,-2-1,0-1,-1-1,-2 0,0-2,-1 1,-2-2,-1 1,0-2,-2 1,-1-2,-2 1,0-1,-2 0,-1 0,-1 0,-1 0,-2-10,1 18,-2 1,1-1,-2 1,-1 0,0 0,-1 0,-2 0,1 1,-2 0,-1 0,0 1,-1 0,0 1,-13-14,21 27,0 1,-1 0,1 1,0-1,-1 0,0 1,1-1,-1 1,0 0,0 0,0 0,1 0,-1 0,0 1,0 0,0-1,0 1,0 0,0 0,0 1,0-1,0 0,0 1,0 0,0 0,0 0,0 0,0 0,1 1,-1-1,0 1,1-1,0 1,-1 0,1 0,0 0,0 1,0-1,0 0,0 1,1-1,-1 1,1 0,-1-1,1 1,0 0,0 0,1 0,-1 0,0 0,1 0,0 0,0 0,0 0,0 0,0 0,0 0,1 0,-1 0,1 0,1 2,2 0,0 1,1 0,-1-1,1 0,1 0,-1-1,1 1,-1-1,1-1,0 1,1-1,-1 0,1 0,-1 0,1-1,0 0,0-1,0 0,0 0,0 0,0-1,0 0,0 0,0 0,5-2,17-4,1-1,-1-1,-1-2,0 0,0-2,-1-2,0 0,-1-1,-1-2,-1-1,0-1,-1 0,1-4,2-2,-2-2,0 0,-2-1,-1-1,-2-1,0-1,-2 0,-1-3,-5 6,-1 0,-1 0,-2-1,0-1,0-20,-6 48,0 0,0 0,-1 0,1 0,-1-1,1 1,-1 0,0 0,0 0,0-1,0 1,0 0,0 0,-1 0,1-1,-1 1,0 0,1 0,-1 0,0 0,0 0,-1 0,1 0,0 0,0 1,-1-1,1 0,-1 1,0-1,1 1,-1 0,0-1,0 1,0 0,0 0,0 0,0 0,0 1,0-1,0 0,0 1,-1 0,1-1,0 1,0 0,-1 0,1 0,0 1,0-1,0 0,0 1,-1-1,0 1,-7 10,0 0,0 1,1-1,0 2,1-1,0 1,1 1,1-1,0 1,1 0,-2 11,-26 68,4 2,4 1,5 1,4 1,4 0,2 75,10-142,1 1,2-1,1 0,1 0,2-1,1 0,2 0,0-1,12 22,-14-36,0 0,1-1,0 0,1 0,1-1,0 0,1-1,0 0,1-1,1-1,-1 0,1 0,1-1,0-1,0-1,1 0,0-1,9 2,-15-5,1-1,-1-1,1 0,-1 0,1-1,-1 0,1-1,0 0,-1 0,0-2,1 1,-1-1,0-1,0 1,-1-2,1 1,-1-1,0-1,0 0,-1 0,1-1,-2 0,1 0,-1-1,0 0,0 0,-1-1,0 1,-1-1,1-1,-2 1,1-2,2-4,-1 0,-1 0,0-1,-1 0,0 0,-1 0,-1 0,-1 0,0-1,-1 1,-1 0,0-1,-2 1,1 0,-2 0,0 0,-1 1,-1-1,0 1,-1 0,-1 1,0 0,-1 0,0 0,-1 2,-3-4,-1 2,-1 1,0 0,-1 1,-1 0,0 2,0 0,-1 0,0 2,0 0,-1 2,0 0,-1 0,1 2,-1 1,-3 0,10 1,-1 1,1 0,-1 1,1 0,-1 1,1 1,0 0,-1 1,1 1,0-1,0 2,1 0,0 1,0 0,0 1,0 0,1 0,0 2,1-1,0 1,0 1,-5 6,-20 73,33-64</inkml:trace>
  <inkml:trace contextRef="#ctx0" brushRef="#br0" timeOffset="53139.758">2243 7057,'63'-55,"-3"-3,-2-3,33-45,-90 104,0 1,-1-1,1 1,-1-1,1 0,0 1,-1-1,1 1,0 0,0-1,0 1,0 0,1-1,-1 1,0 0,0 0,1 0,-1 0,1 0,-1 0,1 0,-1 1,1-1,-1 1,1-1,0 1,-1-1,1 1,0 0,-1 0,1 0,0 0,-1 0,1 0,0 0,-1 0,1 1,0-1,-1 1,1-1,-1 1,1 0,-1 0,1 0,-1-1,16 34,-1 0,-2 1,-2 1,-1-1,-1 2,-3 0,0 0,-1 28,-5-62,12 141,-6 1,-8 64,0-134,1-29,-2-1,-2 1,-2-1,-2 0,-2 0,-2-1,-3 3,15-44,-1 1,1 0,-1-1,0 1,-1-1,1 1,0-1,-1 0,0 1,0-1,0 0,0 0,0 0,-1 0,1-1,-1 1,0-1,1 1,-1-1,-1 0,1 0,0 0,0-1,-1 1,1-1,-1 0,1 0,-1 0,1 0,-1 0,0-1,1 0,-1 0,0 0,0 0,1 0,-1-1,0 0,1 1,-1-1,1-1,-3 0,-2-6,0 0,0 0,1-1,0 0,1-1,0 1,0-1,1-1,0 1,1-1,0 1,1-1,0 0,-1-11,-16-39,-7-6,4-1,2-1,3-1,-6-53,21 88</inkml:trace>
  <inkml:trace contextRef="#ctx0" brushRef="#br0" timeOffset="53494.158">2468 6295,'10'-9,"2"0,-4 4,-5 6,-7 3,-3 6,5 1,2-6,7-4,1-2</inkml:trace>
  <inkml:trace contextRef="#ctx0" brushRef="#br0" timeOffset="54651.578">2948 6774,'33'-9,"0"-2,0 0,-1-3,-1-1,0-1,20-15,-45 29,-1 0,1 0,-1 0,0-1,0 0,0 0,0 0,-1-1,1 1,-1-1,0 0,0-1,0 1,-1 0,0-1,1 0,-2 0,1 0,0 0,-1-1,0 1,-1-1,1 1,-1-1,0 1,0-1,0 0,-1 0,0 1,0-1,-1 0,-3 2,0 0,0 0,0 1,0 0,-1 0,1 0,-1 0,0 1,0 0,0 0,0 0,0 1,0-1,0 1,-1 0,1 1,0 0,-1-1,1 2,0-1,-1 0,1 1,-3 1,-3-1,0 1,0 0,0 1,0 0,1 1,-1 0,1 1,0 0,0 1,1-1,0 2,0 0,0 0,1 0,0 1,0 0,1 1,0 0,-2 3,-3 5,1 0,1 1,1 1,0-1,2 2,0-1,1 1,1 0,0 0,1 4,3-16,0 0,0 0,1-1,0 1,0 0,1 0,0 0,1 0,-1 0,2 0,-1-1,1 1,0-1,0 0,1 0,0 0,0 0,1-1,0 0,0 1,0-2,1 1,0-1,0 0,0 0,1 0,0-1,0 0,0 0,2 0,3 2,1-1,0 0,0-1,0 0,0-1,1-1,-1 0,1-1,0 0,-1-1,1 0,0-1,-1-1,1 0,-1-1,0-1,1 0,-2 0,1-1,0-1,266-154,46-58,-235 167,-90 50,1 1,-1-1,1 1,-1-1,0 0,1 1,-1-1,0 0,0 0,1 1,-1-1,0 0,0 1,0-1,0 0,0 0,0 1,0-1,0 0,0 0,0 0,0 1,0-1,-1 0,1 1,0-1,0 0,-1 1,1-1,-1 0,1 1,-1-1,1 0,-1 1,1-1,-1 1,1-1,-1 1,1-1,-1 1,0 0,1-1,-1 1,0 0,0-1,1 1,-1 0,0 0,0 0,1 0,-1 0,0 0,0 0,1 0,-1 0,-44-1,36 4,1 0,-1 0,1 1,0 0,0 1,0 0,1 0,-1 1,1-1,1 2,-1-1,1 1,0 0,0 0,1 0,0 1,1 0,-1 0,1 0,1 1,0-1,0 1,0 3,-1-5,1 0,1 0,-1 1,1-1,0 1,1-1,0 1,0-1,1 1,0 0,0-1,0 1,1 0,1-1,-1 1,1-1,0 1,1-1,0 0,0 0,0 0,3 4,2-3,-1 0,1 0,0-1,1 0,0-1,0 1,0-2,1 1,0-1,0-1,0 0,0 0,1-1,0 0,-1-1,1 0,0-1,0 0,0-1,0 0,0 0,0-2,0 1,0-1,0-1,-1 0,1 0,-1-1,0-1,0 1,0-2,1 0,44-30,-2-2,-2-2,-1-2,-2-3,-3-1,-1-3,-2-1,12-23,-19 26,-3-1,-1-1,-3-1,-2-2,-3-1,-1-1,-3 0,-3-2,2-13,-16 56,3-1,-2-1,0 1,-1-1,0 0,-1 0,-1 0,-1 0,0 1,0-1,-2-1,3 15,0 0,0 0,-1-1,1 1,0 0,-1 0,1 0,-1 0,1 0,-1 0,1 0,-1 0,0 0,1 1,-1-1,0 0,0 0,0 0,1 1,-1-1,0 1,0-1,0 0,0 1,0 0,0-1,-1 1,1 0,0-1,0 1,0 0,0 0,0 0,0 0,0 0,-1 0,1 0,0 0,0 1,0-1,0 0,0 1,0-1,0 1,0-1,0 1,0-1,0 1,0 0,0 0,-42 42,7 7,2 3,3 0,1 2,4 2,1 0,4 2,1 0,4 1,-4 32,12-53,2 0,2 0,2 1,1-1,2 1,2-1,4 15,-4-33,2 0,1-1,0 1,1-1,1-1,2 1,-1-1,2-1,1 0,0 0,1-2,1 1,0-2,8 7,-20-19,0 0,0-1,1 1,-1-1,1 1,-1-1,1 0,0 0,0 0,0 0,0 0,1-1,-1 0,0 1,0-1,1 0,-1-1,1 1,-1-1,1 1,-1-1,1 0,-1 0,1-1,-1 1,1-1,-1 1,1-1,-1 0,0-1,1 1,-1 0,0-1,0 0,0 0,0 0,0 0,0 0,-1-1,1 1,-1-1,0 1,0-1,0 0,0 0,0 0,0 0,-1 0,1-1,-1-1,0-2,0-1,-1 1,0-1,0 1,-1-1,0 1,-1 0,1 0,-1-1,-1 1,1 0,-1 1,-1-1,1 0,-1 1,0 0,0 0,-2-2,-10-11</inkml:trace>
  <inkml:trace contextRef="#ctx0" brushRef="#br0" timeOffset="54815.359">4162 6351,'43'-10,"38"-2,15 0,1 2,-6 3,-10 3,-8 2,-8 6,-9 2,-5 0,-7 4,-5 0,-10-1</inkml:trace>
  <inkml:trace contextRef="#ctx0" brushRef="#br0" timeOffset="56248.113">6475 6577,'-29'13,"0"2,1 1,0 2,1 0,1 2,1 1,1 1,1 1,1 0,-13 19,-25 73,59-112,0 0,0 0,0 0,0 0,1 1,0-1,-1 0,1 0,0 1,0-1,1 0,-1 0,1 1,0-1,0 0,0 0,0 0,0 0,1 0,-1 0,1 0,0 0,0-1,0 1,0-1,0 1,0-1,1 0,-1 0,1 0,0 0,0 0,0-1,0 1,0-1,0 0,2 1,6 1,1 0,-1-1,1-1,0 0,-1 0,1-1,0-1,-1 0,1 0,0-2,-1 1,0-1,0-1,0 0,0 0,0-1,-1-1,0 0,0 0,0-1,5-4,12-11,-2-2,0 0,-1-1,-1-2,-2 0,14-23,1-6,-2-1,-2-2,-4-2,-1 0,4-24,-20 44,-2 0,-2-1,-2 0,-2 0,-1-1,-2 1,-3-16,-17-21,19 77,0 0,0 0,0 0,0 1,0-1,-1 0,1 1,0-1,-1 1,1-1,-1 1,0 0,0-1,1 1,-1 0,0 0,0 1,0-1,0 0,0 0,0 1,0-1,0 1,0 0,0 0,-1 0,1 0,0 0,0 0,0 0,0 1,0-1,0 1,0-1,0 1,-1 0,-8 7,-1 0,1 1,1 0,0 1,0 0,1 0,0 1,1 0,0 1,1-1,0 2,1-1,0 1,1 0,0 0,-1 7,-7 16,1 1,1 1,3 0,1 0,1 1,3-1,1 1,2 37,1-58,1-1,1 1,0-1,1 1,0-1,2 0,0-1,1 0,1 0,0 0,1-1,0 0,2 0,0-1,0-1,1 0,1 0,0-2,1 1,9 5,4-3,1 0,0-2,1-1,0-1,1-2,0-1,0-1,0-2,1-1,0-1,0-1,0-2,-1-2,1 0,-1-2,0-1,13-6,-21 5,-1-1,-1-1,0-1,0-1,-1-1,0 0,-1-1,0-2,-2 1,1-2,-2 0,0-1,-1-1,-1 0,0-1,-2 0,0 0,-1-2,-1 1,-1-1,1-4,-6 15,19-89,-21 96,-1 0,0 0,1 0,-1 0,-1 0,1-1,0 1,-1 0,0 1,0-1,1 0,-2 0,1 0,0 0,-1 1,1-1,-1 0,0 1,1 0,-1-1,0 1,-1 0,1 0,0 0,-1 0,1 0,-1 1,0-1,1 1,-2-1,-3 2,-1-1,1 1,-1 0,0 1,1 0,-1 0,1 1,0 0,-1 0,1 0,0 1,0 0,1 1,-1-1,0 1,1 1,0-1,0 1,1 0,-1 0,1 1,0 0,-3 4,-5 6,1 0,1 0,0 2,1-1,1 1,1 0,0 1,1 0,2 0,-1 1,2-1,1 1,1 0,2-8,2-1,0 1,0-1,1 0,0 0,1 0,0 0,1-1,0 1,1-1,0 0,1-1,-1 0,2 0,-1 0,2-1,-1 0,1 0,0-1,0 0,1-1,0 0,0-1,0 0,1 0,0-1,0 0,0-1,0-1,1 0,-1 0,0-1,1 0,0-1,0 0,20 0,0-1,-1-2,1-1,-1-1,0-2,-1-1,1-1,-2-2,1-1,-1-1,-1-1,-1-2,0-1,-1-1,19-17,1-11,-3-2,-1-2,-3-1,-2-2,-3-2,21-45,-26 51,-4 6,-2-2,-1 0,-3-2,-2 0,-2-1,-2 0,-2-1,-2-1,-2 0,-2-9,-5 52,-6-105,5 109,0 0,0 0,0 0,0 0,0 0,-1 0,1 0,-1 0,0 0,0 1,0-1,0 1,-1 0,1-1,-1 1,1 0,-1 0,0 1,1-1,-1 1,0-1,0 1,0 0,0 0,-1 0,1 0,0 1,0-1,0 1,-1 0,-2 0,1 0,0 1,0 0,1 0,-1 1,0-1,0 1,1 0,-1 0,1 1,0-1,0 1,0 0,0 0,0 0,1 0,-1 1,1 0,0 0,0 0,0 0,0 0,1 0,-1 3,-44 108,35-59,1 0,4 1,1 1,3-1,3 1,3 11,-2-16,4 26,4 0,3 0,4-1,3-1,3 0,3-2,12 16,-14-18,-24-73,1-1,0 1,0 0,0 0,-1 0,1 0,0 0,0 0,-1 0,1 0,0 0,0 1,0-1,-1 0,1 0,0 0,0 0,0 0,0 0,-1 0,1 0,0 1,0-1,0 0,0 0,-1 0,1 0,0 0,0 1,0-1,0 0,0 0,0 0,0 1,0-1,0 0,-1 0,1 0,0 1,0-1,0 0,0 0,0 0,0 1,-13-23,11 19,-12-20,-1 0</inkml:trace>
  <inkml:trace contextRef="#ctx0" brushRef="#br0" timeOffset="56496.452">7972 6295,'38'-5,"42"-6,12-1,-1 1,-5 2,-8 4,-13 1,-7 3,-9 5,-9 2,-5 6,-4 0,-8 2,-2 0,-1 2,-3-2</inkml:trace>
  <inkml:trace contextRef="#ctx0" brushRef="#br0" timeOffset="60962.206">8931 6718,'10'4,"1"0,-1 0,1-1,0 0,0-1,0 0,0-1,0 0,1-1,-1 0,0-1,0 0,0-1,0 0,0-1,0 0,0-1,-1 0,9-5,0-2,-2 0,1-2,-1 0,-1-1,-1-1,0 0,-1-1,0 0,-1-1,-1-1,7-15,-15 28,-1 0,0 0,0 0,0 0,-1-1,0 1,0-1,0 0,-1 1,0-1,0 0,0 0,-1 0,0 0,0 0,-1 0,1 0,-1 1,0-1,-1 0,1 0,-1 1,-1-1,1 1,-1-1,0 1,0 0,0 0,0 1,-1-1,-1-1,-2 2,0 1,0 0,0 1,0-1,0 1,-1 0,1 1,-1 0,1 0,-1 1,1-1,-1 2,1-1,-1 1,1 0,0 1,-1 0,1 0,0 0,0 1,0 0,0 1,1-1,-1 1,1 0,0 1,0 0,0 0,1 0,0 0,0 1,0 0,-3 6,-5 3,0 1,1 1,1 0,1 0,0 1,1 0,1 0,1 1,1 0,0 1,1-1,2 1,0 0,0 0,2 18,2-30,0 0,1 0,0 0,0 0,1 0,-1 0,2-1,-1 0,1 1,1-1,-1-1,1 1,0-1,0 0,1 0,0 0,0-1,1 1,-1-2,1 1,0-1,0 0,0 0,1-1,0 0,8 4,0-1,1-1,-1-1,1 0,0-1,0-1,1 0,-1-1,0-1,0-1,10-1,6-6,-1-2,1-1,-2-1,1-2,-2-1,0-1,-1-2,8-6,-5 3,-1-2,0 0,-2-2,-1-2,-1 0,-1-2,-2-1,-1 0,-1-2,9-19,18-85,-48 133,0 1,0-1,-1 0,0 1,1-1,-1 1,0-1,0 0,0 1,0-1,-1 0,1 1,-1-1,0 1,1-1,-1 1,0-1,0 1,-1 0,1-1,-1 1,1 0,-1 0,1 0,-1 0,0 0,0 0,0 1,0-1,0 1,-1-1,1 1,0 0,-1 0,1 0,-1 0,1 0,-1 0,1 1,-1 0,0-1,1 1,-1 0,1 0,-1 0,0 0,1 1,-1-1,1 1,-1 0,0-1,1 1,0 0,-1 1,0-1,-2 2,-1 1,1-1,-1 1,1 0,0 0,0 1,1 0,0-1,0 1,0 1,0-1,1 1,-1-1,2 1,-1 0,0 0,1 0,0 1,1-1,0 0,0 1,0-3,0 0,1-1,0 1,0 0,0-1,1 1,-1 0,1-1,0 1,0-1,0 1,0-1,1 1,-1-1,1 0,0 0,0 0,0 0,0 0,0 0,1 0,0-1,-1 1,1-1,0 0,0 0,0 0,0 0,1 0,-1-1,0 0,1 1,-1-1,1 0,0-1,-1 1,3 0,326 2,-329-4,0 1,1 1,-1-1,0 0,1 1,-1 0,0-1,0 1,1 0,-1 1,0-1,0 1,0-1,0 1,-1 0,1 0,0 0,-1 0,1 1,-1-1,0 1,0 0,0-1,0 1,0 0,-1 0,1 0,-1 0,0 0,0 0,0 1,0-1,-1 0,1 1,-1-1,0 0,0 3,-42 141,12-64,23-58</inkml:trace>
  <inkml:trace contextRef="#ctx0" brushRef="#br0" timeOffset="61530.886">10455 6803,'169'-278,"-160"261,2 2,0-1,0 1,2 1,0 0,0 0,1 2,1 0,0 0,5-1,-20 12,1 0,0 0,0 1,-1-1,1 0,0 1,0-1,0 0,0 1,0-1,0 1,0 0,0-1,0 1,0 0,0-1,0 1,0 0,0 0,0 0,0 0,1 0,-1 0,0 1,0-1,0 0,0 0,0 1,0-1,0 0,0 1,0-1,0 1,0 0,-1-1,1 1,0 0,0-1,0 1,-1 0,1 0,0 0,-1 0,1 0,-1-1,1 1,-1 0,1 0,-1 0,0 0,0 1,1-1,-1 0,0 0,0 0,0 0,0 0,0 0,0 0,-12 67,-40 90,50-156,1 1,0 0,0-1,0 1,0 0,1 0,-1 0,1 0,-1 0,1 0,0 0,0 0,1-1,-1 1,0 0,1 0,0 0,0 0,0 0,0-1,0 1,0 0,1-1,-1 1,1-1,0 1,0-1,0 0,0 0,0 0,0 0,0 0,1 0,-1-1,1 1,-1-1,1 0,0 0,-1 0,1 0,0 0,0 0,0-1,0 1,0-1,0 0,0 0,0 0,0 0,2-1,7-3,1-1,-1-1,0 0,0-1,-1 0,0 0,0-2,-1 1,5-5,9-7,164-143,-188 162,1 1,-1-1,1 0,-1 1,0-1,1 1,0-1,-1 1,1-1,-1 1,1 0,0-1,-1 1,1 0,0-1,-1 1,1 0,0 0,-1-1,1 1,0 0,0 0,-1 0,1 0,0 0,0 0,-1 0,1 0,0 1,-1-1,1 0,0 0,-1 1,1-1,0 0,-1 1,1-1,0 0,-1 1,1-1,-1 1,1-1,-1 1,1-1,-1 1,1 0,-1-1,0 1,1 0,-1-1,0 1,1 0,-1-1,0 1,0 0,0-1,0 1,0 0,0 0,0-1,0 1,0 0,0 0,-7 56,4-43,0-3,1 0,0 0,0 0,1 0,1 1,0-1,1 0,0 0,0 0,1 0,1 0,0 0,0 0,1-1,1 0,-1 1,5 4,7 3</inkml:trace>
  <inkml:trace contextRef="#ctx0" brushRef="#br0" timeOffset="61730.253">11669 6520,'0'34,"0"10</inkml:trace>
  <inkml:trace contextRef="#ctx0" brushRef="#br0" timeOffset="61881.198">11697 6040,'0'0</inkml:trace>
  <inkml:trace contextRef="#ctx0" brushRef="#br0" timeOffset="62245.949">11923 6718,'211'-360,"-183"326,-28 33,0 1,1 0,-1-1,1 1,-1 0,1 0,-1-1,1 1,-1 0,1 0,0 0,-1-1,1 1,-1 0,1 0,-1 0,1 0,-1 0,1 0,0 0,-1 0,1 0,-1 1,1-1,-1 0,1 0,-1 0,1 1,-1-1,1 0,-1 1,1-1,-1 0,1 1,-1-1,1 0,-1 1,0-1,1 1,-1-1,0 1,0-1,1 1,-1-1,0 1,0-1,0 1,1-1,-1 1,0 0,0-1,0 1,0-1,0 1,0-1,0 1,0 0,0-1,-1 1,1-1,0 1,0-1,0 1,-1-1,1 1,1 11,-1 0,-1 0,2 0,-1-1,2 1,-1 0,2-1,-1 0,2 1,-1-1,2 0,-1 0,2-1,-1 0,1 0,1 0,0 0,0-1,1 0,0-1,1 0,-1 0,2 0,0-1,-5-6,1 0,-1-1,0 1,1-1,-1-1,1 1,-1-1,0 0,1 0,-1 0,0-1,0 0,0 0,0 0,0 0,0-1,-1 0,1 0,-1 0,0-1,0 1,0-1,0 0,-1 0,0-1,1 1,-2-1,1 1,0-1,-1 0,0 0,0-1,8-8,-1 0,0 1,-1-2,-1 1,0-1,-1 0,-1 0,-1-1,0 0,0-1,-1-7</inkml:trace>
  <inkml:trace contextRef="#ctx0" brushRef="#br0" timeOffset="62630.27">12797 6493,'47'-24,"-4"5,-1-2,-2-2,0-2,-1-2,16-16,-53 42,0 0,0 0,0 0,0 0,-1-1,1 1,0-1,-1 0,1 1,-1-1,1 0,-1 0,0 0,0 0,0 0,0 0,0 0,-1 0,1 0,0-1,-1 1,0 0,1 0,-1-1,0 1,0 0,-1 0,1-1,0 1,-1 0,1 0,-1 0,0-1,1 1,-1 0,0 0,0 0,-1 0,1 0,0 1,-1-1,1 0,-1 0,1 1,-1-1,0 1,0 0,0-1,0 1,0 0,0 0,0 0,0 0,0 1,0-1,-2 0,-10-1,0 0,0 0,0 1,1 1,-1 1,0 0,0 0,0 1,1 1,-1 1,1 0,0 0,0 1,0 1,1 0,0 1,0 0,0 1,1 0,0 1,1 1,-1 0,5-3,0 0,0 1,1-1,0 1,0 0,1 1,0-1,0 1,1 0,0-1,1 2,0-1,0 0,1 0,1 0,-1 1,1-1,1 1,-1-1,2 0,-1 0,1 0,1 0,0 0,0 0,1 0,0-1,0 1,1-1,0 0,0-1,1 1,0-1,0 0,1-1,0 0,0 0,1 0,12 7,1-1,0 0,1-2,0-1,1-1,0 0,0-2,1-1,-1 0,11-1,80-16,-90 6</inkml:trace>
  <inkml:trace contextRef="#ctx0" brushRef="#br0" timeOffset="69465.74">14236 6379,'-4'5,"2"6,2 7,2 4,-1 3,0 3,0 1,0 1,-1-1,1 1,-6-6,-1-2,0 0,1 2,-3-4,-1-5</inkml:trace>
  <inkml:trace contextRef="#ctx0" brushRef="#br0" timeOffset="69721.379">14209 5815,'0'0</inkml:trace>
  <inkml:trace contextRef="#ctx0" brushRef="#br0" timeOffset="69971.753">14858 5589,'-20'238,"10"0,10 2,-26 82,-3-154,28-169,1-10</inkml:trace>
  <inkml:trace contextRef="#ctx0" brushRef="#br0" timeOffset="70199.968">14576 6323,'38'-10,"28"-2,6-5,1 1,-6 3,-6-2,-9 3,-2 3,-6 3,-1-3,-2 2,-4 0,-4 3,-1 1,-3 1,-5 2</inkml:trace>
  <inkml:trace contextRef="#ctx0" brushRef="#br0" timeOffset="70532.59">15676 6210,'-224'115,"220"-114,1 0,-1 1,1-1,0 1,0 0,0 0,0 0,0 0,0 0,0 0,1 1,-1 0,1-1,0 1,0 0,0 0,0 0,0 0,1 1,-1-1,1 0,0 1,0-1,0 1,0-1,1 1,0-1,-1 1,1 0,0-1,1 1,-1-1,1 1,-1-1,1 1,60 58,-56-58,1-1,0 1,-1 1,0-1,0 1,0-1,-1 1,1 1,-1-1,0 1,-1-1,0 1,1 0,-2 1,1-1,-1 0,0 1,0-1,-1 1,0 0,0-1,0 1,-1 0,0 4,-3-4,1 0,-1-1,0 1,0-1,-1 0,0 0,0 0,0 0,-1-1,0 0,0 0,0 0,-1 0,0-1,1 0,-2 0,1-1,0 1,-1-1,1-1,-1 1,0-1,0 0,0-1,0 0,0 0,0 0,0-1,-5 0,-12 0</inkml:trace>
  <inkml:trace contextRef="#ctx0" brushRef="#br0" timeOffset="71536.189">16692 6831,'7'-32,"1"2,1-1,2 1,1 0,1 1,2 1,1 0,1 1,1 1,1 1,4-2,1-2,1 1,1 2,2 1,1 1,0 1,-10 10,-9 4,1 1,0 0,0 1,0 0,1 1,0 0,1 1,-1 0,1 1,0 0,0 1,3 1,-13 2,0 0,0 0,-1 1,1 0,0-1,0 1,-1 0,1 0,-1 0,1 1,-1-1,1 1,-1-1,0 1,0 0,0 0,0 0,0 0,0 0,0 1,-1-1,1 0,-1 1,1-1,-1 1,0-1,0 1,-1 0,1 0,0-1,-1 1,1 0,-1 0,0 0,0-1,0 3,-12 105,6-85,3-15,0 1,1-1,0 0,1 1,0-1,0 1,1-1,0 1,1-1,2 8,-1-16,1 1,-1-1,1 0,-1 0,1 0,0-1,0 1,0-1,0 0,0 1,0-1,0-1,0 1,1 0,-1-1,0 1,0-1,1 0,-1 0,0-1,1 1,-1-1,0 1,0-1,0 0,0 0,0 0,0-1,0 1,0-1,0 0,0 0,-1 0,1 0,0-1,5 0,309-157,-301 152,-6 1,0 1,1 1,-1 0,1 0,0 1,0 0,1 1,-1 1,1-1,-1 2,2 0,-11 1,0 0,0 1,-1-1,1 1,0-1,0 1,0 0,0 0,0 0,-1 0,1 0,0 0,-1 0,1 1,-1-1,0 1,1-1,-1 1,0-1,0 1,0 0,0 0,0-1,0 1,0 0,-1 0,1 0,-1 0,1 0,-1 0,0 0,0 0,0 0,0 0,0 0,0 0,-12 74,8-58,0-6,0 0,1 0,0 0,1 1,1-1,0 1,0-1,1 1,1-1,0 1,2 4,7 0,3-5</inkml:trace>
  <inkml:trace contextRef="#ctx0" brushRef="#br0" timeOffset="71840.609">18357 6323,'-16'19,"0"1,2 0,0 1,1 1,2 0,0 0,1 1,1 1,1-1,2 2,0-1,0 9,6-28,0 0,0-1,1 1,-1-1,1 1,0-1,1 1,-1-1,1 0,0 1,0-1,0 0,0 0,1-1,-1 1,1 0,0-1,0 1,1-1,-1 0,1 0,0-1,-1 1,1-1,0 1,0-1,1 0,-1-1,0 1,1-1,-1 0,1 0,-1 0,1-1,-1 1,1-1,-1 0,1-1,0 1,-1-1,1 0,1 0,4-1,0-1,0 1,0-2,0 1,-1-1,0-1,0 0,0 0,0-1,-1 0,0 0,0-1,0 0,-1 0,0-1,-1 0,1 0,-2-1,1 0,-1 0,0 0,-1 0,0-1,-1 0,0 1,0-1,-1-1,0-5,-1 9,0-1,-1 1,0 0,0-1,0 1,-1-1,0 1,-1 0,0-1,0 1,0 0,-1 0,0 1,-1-1,1 1,-1-1,0 1,-1 0,0 0,0 1,0 0,0-1,-1 2,0-1,0 1,0 0,0 0,-1 0,0 1,1 0,-1 1,0-1,-1 1,1 1,0-1,0 1,-1 0,1 1,-1 0,-5 1,-6 4</inkml:trace>
  <inkml:trace contextRef="#ctx0" brushRef="#br0" timeOffset="72303.152">19063 5589,'-14'33,"2"0,1 1,2 0,1 1,2 0,1 0,2 1,1-1,2 18,14 478,-44-276,57-381,-25 99</inkml:trace>
  <inkml:trace contextRef="#ctx0" brushRef="#br0" timeOffset="72552.128">18780 6239,'34'4,"25"3,8-1,1-2,-5 0,-4-2,-7-1,-8-5,-7-2,-4-1,-4 2,-1 2,-1 0,0 2,0 0,-5 1</inkml:trace>
  <inkml:trace contextRef="#ctx0" brushRef="#br0" timeOffset="72800.256">19712 6493,'-10'33,"-3"16,6 0,4-8</inkml:trace>
  <inkml:trace contextRef="#ctx0" brushRef="#br0" timeOffset="73052.169">19712 6040,'-10'24,"-3"8</inkml:trace>
  <inkml:trace contextRef="#ctx0" brushRef="#br0" timeOffset="73288.72">20079 6436,'-7'15,"0"1,2 0,0 0,1 1,1-1,0 1,1-1,1 1,0 0,2 0,0 0,0 0,2 2,-2-16,0 0,0 0,0 0,0 0,0-1,0 1,1 0,-1 0,1-1,0 1,0-1,0 1,0-1,0 0,1 0,-1 0,1 0,-1 0,1-1,0 1,-1-1,1 0,0 0,0 0,0 0,0 0,0 0,0-1,0 1,0-1,1 0,-1 0,0 0,0-1,0 1,0-1,2 0,3-1,-1 0,1-1,-1 0,0 0,0 0,0-1,0 0,-1-1,1 1,-1-1,0 0,-1-1,1 0,2-3,-3 2,-1 0,1 0,-1 0,-1 0,1-1,-1 0,-1 1,1-1,-1 0,-1-1,1 1,-1 0,-1 0,0 0,0-1,0 1,-1 0,0 0,-1 0,0-1,0 2,-1-1,0 0,0 0,-1 1,0 0,0 0,-1 0,-1-1,2 1,-1 2,0-1,0 0,0 1,-1 0,1 0,-1 1,-1 0,1 0,-1 0,1 1,-1 0,0 0,0 0,-7-1,-2 6</inkml:trace>
  <inkml:trace contextRef="#ctx0" brushRef="#br0" timeOffset="73582.127">20502 6633,'183'-269,"-133"216,-48 53,-1 0,1 0,0 0,-1 1,1-1,-1 1,1-1,0 1,-1 0,1 0,-1-1,1 1,-1 0,0 0,1 0,-1 1,0-1,0 0,0 0,0 1,0-1,0 1,0-1,0 1,-1-1,1 1,0-1,-1 1,1 0,-1-1,0 1,0 0,0-1,1 1,-1 0,-1-1,1 1,0 1,2 6,1 2,1-1,-1 0,1 0,1 0,0-1,0 0,1 0,1 0,-1 0,1-1,0 0,1-1,0 1,0-1,1-1,0 0,0 0,0-1,1 0,-1 0,1-1,1-1,-1 1,0-2,1 1,3-1,-2-1,0-1,0 0,-1-1,1 0,-1-1,1 0,-1-1,1-1,-1 1,0-2,-1 1,1-1,-1-1,0 0,0-1,-1 0,1 0,-2-1,1 0,-1 0,0-1,-1 0,0-1,0 0,-1 0,-1 0,0-1,3-6,-1-2,0 0,-1-1,0 0,-2 0,0-1,-2 1,0-10,-1 5</inkml:trace>
  <inkml:trace contextRef="#ctx0" brushRef="#br0" timeOffset="73872.022">21716 6577,'0'0</inkml:trace>
  <inkml:trace contextRef="#ctx0" brushRef="#br0" timeOffset="75970.655">22450 5476,'-29'24,"-24"22,-7 9,1-1,6-5,7-5,12-6,6-5,9-2,6-8</inkml:trace>
  <inkml:trace contextRef="#ctx0" brushRef="#br0" timeOffset="76218.439">22986 5448,'-43'34,"-34"30,-8 8,5-2,12-8,17-11,17-13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5:55.200"/>
    </inkml:context>
    <inkml:brush xml:id="br0">
      <inkml:brushProperty name="width" value="0.1" units="cm"/>
      <inkml:brushProperty name="height" value="0.1" units="cm"/>
      <inkml:brushProperty name="ignorePressure" value="1"/>
    </inkml:brush>
  </inkml:definitions>
  <inkml:trace contextRef="#ctx0" brushRef="#br0">16268 1384,'9'-29,"0"0,1 1,2 0,1 1,1 0,2 1,13-17,-28 41,18-30,1 1,1 1,2 1,1 1,1 1,1 1,2 2,0 0,2 2,8-4,-37 25,0 0,0 1,0-1,0 0,1 0,-1 1,0-1,0 0,1 1,-1 0,0-1,0 1,1 0,-1-1,1 1,-1 0,0 0,1 0,-1 0,0 0,1 1,-1-1,0 0,1 1,-1-1,0 1,1-1,-1 1,0 0,0-1,0 1,0 0,0 0,1 0,-1 0,-1 0,1 0,0 0,0 0,0 0,-1 0,1 0,0 1,-1-1,1 0,-1 1,3 65,-52 166,48-231,0 1,0-1,1 1,-1-1,1 1,-1 0,1-1,0 1,0 0,0-1,0 1,1 0,-1-1,1 1,-1 0,1-1,0 1,0-1,0 1,1-1,-1 0,0 1,1-1,0 0,-1 0,1 0,0 0,0 0,0-1,0 1,0 0,1-1,-1 0,0 1,1-1,-1 0,1 0,-1 0,1-1,0 1,1 0,8-3,-1 0,-1-1,1 0,0 0,-1-1,1 0,-1-1,-1-1,1 1,-1-1,0-1,0 0,2-2,11-7,242-184,-263 199,64-39,-64 40,0-1,0 0,0 1,1-1,-1 1,0 0,0-1,1 1,-1 0,0 0,1 0,-1 0,0 0,1 0,-1 0,0 0,1 0,-1 1,0-1,1 1,-1-1,0 1,0-1,1 1,-1 0,0-1,0 1,0 0,0 0,0 0,0 0,0 0,-1 0,1 0,0 0,0 0,-1 0,1 1,-1-1,1 0,-1 0,1 1,-1-1,0 0,0 1,1-1,-1 0,0 1,0-1,0 0,-1 1,1 0,-25 121,3-43,22-76,-1-1,0 0,1 1,0-1,0 0,0 1,0-1,0 0,1 1,0-1,-1 0,1 1,0-1,1 0,-1 0,0 0,1 0,0 0,0 0,0 0,0-1,0 1,0-1,1 0,-1 1,1-1,0 0,0 0,-1-1,1 1,0 0,1-1,-1 0,0 0,0 0,0 0,1 0,1-1,19 1</inkml:trace>
  <inkml:trace contextRef="#ctx0" brushRef="#br0" timeOffset="264.152">17708 848,'-23'29,"1"2,1 1,1 1,2 0,2 1,0 1,3 1,0 4,11-37,1 1,0-1,0 1,0 0,0 0,1-1,0 1,-1 0,1 0,1 0,-1 0,0-1,1 1,0 0,0 0,0-1,0 1,1 0,0-1,-1 0,1 1,0-1,1 0,-1 0,0 0,1 0,0 0,0-1,-1 1,2-1,-1 0,0 0,0 0,1 0,-1 0,1-1,-1 0,1 1,0-1,0-1,0 1,15-1,-1 0,0-2,0 0,0-1,0 0,0-2,-1 0,1-1,-1-1,-1-1,1 0,-1-1,-1-1,0 0,0-1,-1 0,0-2,-1 1,-1-2,0 0,1-2,-7 9,0 1,-1-1,0 1,0-2,-1 1,0 0,0-1,0 0,-1 0,-1 0,1 0,-1 0,0 0,-1-1,0 1,-1-1,1 1,-2-1,1 1,-1-1,0 1,-1 0,0-1,0 1,-1 0,0 0,-1 0,1 1,-1-1,-1 1,0 0,0 0,0 0,-1 1,1 0,-2 0,-3-3,4 6,-1 0,1 0,-1 0,0 1,0 0,0 1,0 0,0 0,0 0,-1 1,1 0,0 0,0 0,0 1,0 1,-1-1,2 1,-1 0,0 0,0 1,1 0,-1 1,1-1,-1 1,-13 7</inkml:trace>
  <inkml:trace contextRef="#ctx0" brushRef="#br0" timeOffset="700.991">18640 1,'-19'38,"1"1,3 1,1 1,2 0,2 1,-4 39,10-40,1 1,3-1,1 1,2-1,5 20,5 93,-14 150,-1-291,1-1,-2 0,0 1,0-1,-1 0,0 0,-1-1,-1 1,0-1,0 0,-1-1,-4 5,10-15,0 0,0 0,0 0,0 0,0 0,0 0,-1 0,1 0,0-1,0 1,0 0,0-1,0 1,0-1,0 1,0-1,0 1,1-1,-1 0,0 1,0-1,0 0,1 0,-1 0,0 0,1 1,-1-1,1 0,-1 0,1 0,-1 0,1 0,0 0,-1-1,1 1,0 0,0 0,0 0,0 0,0 0,0 0,0 0,0 0,0 0,1-1,-1 1,0 0,1 0,-1 0,1 0,-1 0,0 0,-1-25,1 1</inkml:trace>
  <inkml:trace contextRef="#ctx0" brushRef="#br0" timeOffset="952.036">18216 707,'34'-5,"30"-1,9-5,1-1,-1 3,-9 2,-6 2,-8 3,-2 0,-6 2,-4 0,-4 1,-3-1,-2 1,-1-1,-1 0,0 0,-4 0</inkml:trace>
  <inkml:trace contextRef="#ctx0" brushRef="#br0" timeOffset="1230.314">19233 848,'-10'38,"-3"18,6 4,8-8,9-13,3-13</inkml:trace>
  <inkml:trace contextRef="#ctx0" brushRef="#br0" timeOffset="1396.954">19289 510,'19'-5,"7"-2</inkml:trace>
  <inkml:trace contextRef="#ctx0" brushRef="#br0" timeOffset="1567.929">19712 678,'-22'29,"1"0,1 2,2 0,1 1,2 1,1 0,-6 26,18-57,1 1,0-1,0 1,0-1,0 1,0 0,0 0,1-1,-1 1,1 0,0 0,0 0,0-1,0 1,0 0,1 0,-1 0,1-1,0 1,0 0,0-1,0 1,0-1,1 1,-1-1,1 1,0-1,-1 0,1 0,0 0,0 0,0 0,1 0,-1-1,0 1,1-1,-1 1,1-1,-1 0,1 0,0 0,-1 0,1-1,0 1,0-1,-1 1,1-1,0 0,12-3,0 1,-1-2,1 0,-1-1,0-1,0 0,-1-1,1 0,-2-1,1 0,-1-1,0-1,-1 0,2-3,-3 3,-2 0,1 0,-2-1,1 0,-1-1,-1 0,0 0,-1 0,1-3,-4 10,0 0,-1 0,1 0,-1-1,0 1,0 0,-1 0,1-1,-1 1,-1 0,1-1,-1 1,0 0,0-1,0 1,-1 0,1 0,-1 0,-1 0,1 0,-1 1,1-1,-4-3,2 5,1 1,-1-1,1 1,-1 0,0 0,0 0,0 1,0-1,-1 1,1 0,0 0,-1 0,1 1,0-1,-1 1,1 0,0 1,-1-1,1 1,0 0,-1 0,1 0,0 0,0 1,0 0,0-1,0 2,0-1,0 1,-16 7</inkml:trace>
  <inkml:trace contextRef="#ctx0" brushRef="#br0" timeOffset="1862.883">20164 904,'54'-72,"3"2,50-46,-106 114,0 1,-1-1,1 0,0 0,0 1,1-1,-1 1,0-1,0 1,1-1,-1 1,1 0,-1-1,1 1,0 0,-1 0,1 0,0 1,0-1,0 0,-1 1,1-1,0 1,0-1,0 1,0 0,0 0,0 0,0 0,0 0,0 0,0 1,0-1,0 1,0-1,0 1,-1 0,1 0,0-1,0 1,-1 1,1-1,-1 0,1 0,-1 0,1 1,-1-1,0 1,1-1,-1 1,0 0,17 63,-17-58,0 0,1 1,-1-1,1 0,1 0,-1 0,1-1,1 1,-1-1,1 1,0-1,0 0,1-1,0 1,4 3,4 0,0-1,0-1,0 0,1-1,0-1,0 0,0-1,1 0,0-1,-1-1,1 0,0-1,0-1,0 0,0-1,0-1,0 0,0-1,-1 0,1-2,-1 1,0-2,0 0,-1 0,0-2,0 1,0-2,-1 1,-1-2,1 0,6-8,-1 4,-1-1,-1 0,0-2,-1 1,-1-2,-1 0,0 0,-1-1,-1-1,-1 1,-1-2,-1 1,1-7,-3 1</inkml:trace>
  <inkml:trace contextRef="#ctx0" brushRef="#br0" timeOffset="22437.782">16861 1779,'-16'149,"6"1,7 114,4-211,-1 273,-2-294,-1-1,-2 0,-1 0,-1 0,-2 0,-5 11,-5-15,16-31,5-5</inkml:trace>
  <inkml:trace contextRef="#ctx0" brushRef="#br0" timeOffset="22684.919">16438 2542,'43'-10,"43"-12,17-3,0-2,-12 3,-13 2,-14 4,-8 1,-10-3,-7 4,-1-2,-2 3,-2-1,-8-2,-2 2,-1-2,-5 3</inkml:trace>
  <inkml:trace contextRef="#ctx0" brushRef="#br0" timeOffset="23086.875">17511 1864,'-42'192,"9"2,3 46,28-223,-2 13,1 0,1 0,1 1,2-1,1 1,1-1,5 15,-7-42,0 1,0 0,1-1,-1 1,1-1,0 1,0-1,0 0,0 0,1 0,-1 0,1 0,0-1,0 1,0-1,0 0,0 0,0 0,1 0,-1 0,1-1,-1 1,1-1,-1 0,1 0,0 0,0-1,-1 0,1 1,0-1,0 0,0-1,0 1,-1-1,1 1,3-2,130-56,166-121,-301 177,1 0,0 1,0-1,-1 1,1-1,0 1,0 0,0 0,1 0,-1 1,0-1,0 1,0-1,0 1,1 0,-1 1,0-1,0 0,0 1,1 0,-1-1,0 1,0 1,0-1,0 0,-1 1,1-1,0 1,0 0,-1 0,1 0,-1 0,0 0,0 1,0-1,0 1,0-1,0 1,-1 0,1 0,0 1,3 100,-7-94,1-1,1 1,-1-1,2 1,-1-1,1 1,1-1,-1 0,2 1,-1-1,1 0,1 0,8 10</inkml:trace>
  <inkml:trace contextRef="#ctx0" brushRef="#br0" timeOffset="23757.521">18583 2542,'-4'2,"-35"21,1 1,1 2,1 1,2 2,1 1,-10 13,41-41,0-1,0 1,0-1,0 1,0 0,0 0,0 0,1 0,-1 0,1 0,-1 0,1 1,0-1,0 0,0 1,0-1,0 1,1-1,-1 1,1-1,0 1,-1 0,1-1,0 1,1-1,-1 1,0 0,1-1,-1 1,1-1,0 1,0-1,0 1,0-1,0 0,1 0,-1 1,1-1,-1 0,1 0,0 0,0-1,0 1,0 0,0-1,0 1,2 0,11 0,1-1,-1 0,0-2,1 0,-1 0,0-1,0-1,0-1,0 0,-1-1,1 0,-1-1,0-1,8-5,-14 8,217-122,-224 125,1-1,-1 1,1 0,0 0,-1 0,1 0,0 0,0 0,-1 1,1-1,0 1,0-1,0 1,0-1,0 1,0 0,0 0,0 0,0 0,0 1,0-1,0 0,0 1,0-1,0 1,-1 0,1 0,0 0,0-1,-1 2,1-1,0 0,-1 0,1 0,-1 1,0-1,1 1,-1-1,0 1,0 0,1 0,3 104,-2-99,0 0,0 0,1 0,1-1,-1 1,1-1,0 0,0 0,1-1,-1 1,1-1,1-1,-1 1,1-1,-1 0,1 0,0-1,1 0,-1 0,0-1,1 0,0 0,-1-1,1 0,0 0,0 0,0-1,-1-1,1 1,0-1,0-1,-1 1,1-1,-1-1,1 1,1-2,29-13,-1-2,0-1,-1-2,-2-2,0-1,-1-1,-2-2,-1-1,-1-1,-2-2,11-17,-1-3,-2-1,-3-2,-2-1,-3-2,-2-1,-3 0,1-14,-14 41,-1-1,-1 0,-2-1,-1 1,-2-1,-1 0,-2-1,1 33,0-1,0 1,0 0,0-1,0 1,-1 0,1 0,-1-1,1 1,-1 0,0 0,0 0,0 0,0 0,-1 0,1 0,0 0,-1 0,1 0,-1 1,0-1,1 1,-1-1,0 1,0 0,0-1,0 1,0 0,0 0,-1 1,1-1,0 0,0 1,-1-1,1 1,0 0,-1 0,1 0,0 0,-1 0,1 0,0 1,0-1,-1 1,1-1,0 1,0 0,0 0,0 0,0 0,0 1,-1-1,-8 8,0 1,0 1,0-1,2 2,-1-1,2 1,-1 1,2-1,-1 1,2 1,0-1,1 1,0 0,-2 11,-35 226,39-219,1 0,2-1,1 1,2 0,1-1,1 0,2 0,1 0,1-1,2 0,1-1,1 0,17 26,-28-50,1 0,-1 0,1-1,0 1,1 0,-1-1,1 0,0 0,0 0,0-1,0 1,1-1,0 0,-1 0,1-1,0 1,0-1,0 0,1 0,-1-1,0 0,1 0,-1 0,1 0,3-1,17-26,-19 8</inkml:trace>
  <inkml:trace contextRef="#ctx0" brushRef="#br0" timeOffset="24004.862">19233 2118,'43'0,"29"0,11 0,2 0,-5 0,-5 5,-7 1,-10 0,-9-1,-14-2</inkml:trace>
  <inkml:trace contextRef="#ctx0" brushRef="#br0" timeOffset="4351.81">239 2823,'-34'50,"8"-17,2 1,1 1,2 1,1 1,2 1,2 0,1 2,2 0,2 0,-3 25,13-63,1 1,-1 0,1 0,-1-1,1 1,0 0,0 0,0 0,0-1,1 1,-1 0,1 0,0-1,-1 1,1 0,0-1,1 1,-1-1,0 1,1-1,-1 0,1 0,0 1,0-1,0 0,0-1,0 1,0 0,1-1,-1 1,0-1,1 1,-1-1,1 0,0 0,-1 0,1-1,0 1,-1-1,1 1,0-1,2 0,7-2,0-1,0-1,-1 0,1 0,-1-1,0-1,-1 0,1 0,-1-1,0-1,-1 1,0-2,0 1,3-4,-7 7,185-192,-177 182,-1-2,-1 1,-1-2,-1 1,0-1,-1-1,-1 0,0 0,-2 0,0 0,-2-1,1-11,-3 27,0 0,-1-1,0 1,0 0,0 0,-1-1,1 1,-1 0,0 0,-1 0,1 0,0 0,-1 0,0 0,0 0,0 1,-1-1,1 1,-1-1,0 1,0 0,0 0,0 0,0 1,-1-1,1 1,-1 0,0-1,1 2,-1-1,0 0,0 1,0 0,0 0,-1 0,-1 0,-8-2,0 2,-1-1,1 2,-1 0,1 0,-1 1,1 1,0 1,0 0,0 1,0 0,0 1,1 0,0 2,-5 2,-5 17,23-25,-1-1,1 1,0-1,0 1,0-1,0 1,0-1,0 1,0-1,0 1,0-1,0 1,0-1,0 1,0-1,1 1,-1-1,0 1,0-1,1 1,-1-1,0 1,0-1,1 1,-1-1,0 0,1 1,-1-1,1 0,-1 1,1-1,-1 0,0 1,1-1,-1 0,1 0,-1 0,1 0,-1 1,1-1,-1 0,1 0,0 0,-1 0,1 0,-1 0,1 0,-1 0,1 0,-1-1,1 1,-1 0,1 0,-1 0,1 0,-1-1,1 1,-1 0,0-1,1 1,0-1,16-4,1-1,-1 0,0-2,0 0,-1-1,0 0,9-8,-20 14,38-27,0-3,-2 0,-2-3,-1-2,-2-1,9-15,-19 22,-1-2,-1-1,-2-1,-2-1,-1 0,-2-2,-2 0,1-7,-16 45,2-2,0-1,-1 0,0 0,1 1,-1-1,-1 0,1 0,-1 0,1 0,-1 0,0-1,-1 1,1 0,-1 0,1 0,-1 0,-1 1,1-1,0 0,-1 0,0 1,0-1,-1-2,1 7,-1-1,1 0,0 1,0-1,0 1,0 0,0-1,0 1,0 0,0 0,1 0,-1 1,0-1,0 0,1 1,-1-1,1 1,-1-1,1 1,0 0,0-1,0 1,0 0,0 0,0 0,0 0,0 0,0 2,-11 32,2 0,1 1,1-1,3 2,0-1,3 1,1 13,1-38,-4 264,13 1,12-1,55 265,-69-503,2-2,-2 0,-2 0,-1 1,-3-1,0 1,-3-1,0 1,-7 26,8-61,1 0,-1 1,1-1,-1 0,0 0,0 0,0 0,-1 0,1-1,-1 1,1 0,-1-1,0 1,0-1,0 1,-1-1,1 0,0 0,-1 0,1 0,-1 0,0-1,0 1,1-1,-1 0,0 0,0 0,0 0,-1 0,1-1,0 1,0-1,0 0,0 0,0 0,-1 0,1-1,0 1,0-1,0 0,0 1,0-2,0 1,0 0,0-1,1 1,-1-1,0 0,1 0,-1 0,0-1,-14-15,1 0,0-2,2 0,0 0,1-2,1 1,2-1,0-1,1 0,1-1,1 1,1-2,2 1,0 0,0-14,-1-9,2 0,2 0,2 0,2 0,9-44,-6 55</inkml:trace>
  <inkml:trace contextRef="#ctx0" brushRef="#br0" timeOffset="13931.121">324 143,'19'33,"11"21,6 2,-5-5,-6-11</inkml:trace>
  <inkml:trace contextRef="#ctx0" brushRef="#br0" timeOffset="14186.307">605 1,'0'34,"10"25,8 3,5-5,4-12,-3-13</inkml:trace>
  <inkml:trace contextRef="#ctx0" brushRef="#br0" timeOffset="-1752.862">14011 311,'-14'23,"0"0,2 0,0 1,2 1,0 0,2 0,1 1,1 0,-3 27,4-15,0 0,3 1,1 0,2-1,1 1,4 10,1-8,-2 0,-2 0,-2 1,-1-1,-5 23,-14 121,20-200,-1-3</inkml:trace>
  <inkml:trace contextRef="#ctx0" brushRef="#br0" timeOffset="-1503.147">13504 877,'38'-5,"46"-7,24-5,3-5,-9 1,-10-1,-13-1,-10 4,-7-1,-9 4,-8-1,-8 3,-5-1,-4-2,-5-4,-8 2</inkml:trace>
  <inkml:trace contextRef="#ctx0" brushRef="#br0" timeOffset="-889.351">14576 311,'-45'156,"8"1,-1 43,-5 75,42-265,0-1,1 1,0 0,0 0,1 0,0 0,1-1,0 1,0-1,4 9,-5-15,1 0,-1 0,1 0,-1 0,1 0,0-1,0 1,0-1,1 1,-1-1,0 0,1 1,0-1,0-1,-1 1,1 0,0-1,0 1,0-1,1 0,-1 0,0 0,0-1,1 1,-1-1,0 1,1-1,-1 0,0 0,0-1,1 1,2-2,7-2,0 0,-1-2,0 1,0-2,0 0,-1 0,0-1,0 0,7-8,2 0,110-89,-129 104,0 0,-1 1,1-1,0 0,0 1,-1-1,1 1,0-1,0 1,0-1,0 1,-1 0,1-1,0 1,0 0,0 0,0 0,0 0,0-1,0 1,0 0,0 1,0-1,0 0,0 0,0 0,0 1,-1-1,1 0,0 1,0-1,0 1,0-1,-1 1,1-1,0 1,0-1,-1 1,1 0,0 0,-1-1,1 1,-1 0,1 0,-1 0,1-1,-1 1,0 0,1 0,-1 0,0 0,0 0,0 0,0 0,1 0,-1 0,0 0,-1 0,1 0,0-1,0 2,-7 61,5-60,0 0,1 0,0 1,-1-1,1 0,0 1,1-1,-1 1,1-1,-1 1,1-1,0 1,0-1,1 1,-1-1,1 1,-1-1,1 0,0 1,0-1,1 0,-1 1,1-1,0 0,0 0,0 0,0-1,0 1,0 0,1-1,-1 1,1-1,0 0,0 0,0 0,0 0,0-1,0 1,0-1,1 0,-1 0,0 0,1 0,-1 0,2-1,7-1,0-2,1 0,-1 0,0-1,-1 0,1-1,-1-1,0 1,0-2,-1 0,2-1,21-12,39-16,-54 28,0 0,0-1,-1 0,-1-2,1 0,-2-1,1 0,-2-1,0-1,11-13,-22 22,0-1,0 0,0 1,-1-1,0 0,0 0,-1 0,1 0,-1-1,-1 1,1 0,-1-1,0 1,0 0,-1 0,-1-5,2 8,-1 0,0 0,1 0,-1 0,-1 0,1 1,0-1,-1 0,1 1,-1-1,0 1,0 0,0 0,0-1,0 1,0 0,-1 1,1-1,-1 0,1 1,-1-1,1 1,-1 0,0 0,0 0,0 0,0 1,0-1,1 1,-1-1,0 1,0 0,0 0,0 1,-2-1,-4 2,-1 1,1 0,0 0,0 1,0 0,1 1,-1-1,1 2,0-1,1 1,-1 1,1-1,0 1,1 0,0 1,0-1,0 1,1 1,0-1,1 1,0-1,0 1,1 1,0-1,1-1,0 0,1 1,0-1,1 0,0 1,0-1,1 1,0-1,0 0,1 0,0 0,0 0,1 0,0 0,1 0,0-1,0 0,0 1,1-2,0 1,0 0,1-1,0 0,0-1,0 1,1-1,0 0,0 0,0-1,6 3,5 2,-1 0,1-1,1-1,0 0,0-2,0 0,0-1,1-1,14 0,-10-2</inkml:trace>
  <inkml:trace contextRef="#ctx0" brushRef="#br0" timeOffset="-8340.55">6475 1102,'-43'1,"-1"3,1 2,0 1,0 3,1 1,1 2,-29 14,46-17,0 1,1 2,0 0,1 2,0 0,1 1,1 2,1 0,0 1,1 0,2 2,0 0,1 1,1 0,1 1,1 1,1 0,-4 14,13-34,0 0,0 1,1-1,-1 0,1 0,0 1,0-1,1 0,0 1,-1-1,1 1,1-1,-1 1,1-1,0 1,0-1,0 0,0 0,1 1,-1-1,1 0,0 0,1 0,-1-1,1 1,-1-1,1 1,0-1,1 0,-1 0,0 0,1 0,0-1,-1 1,1-1,0 0,0 0,0-1,1 1,-1-1,0 0,1 0,-1 0,0-1,3 1,12-3,1 0,-1-2,1 0,-1-1,0-1,-1-1,1-1,-1 0,-1-1,0-1,15-11,-25 17,44-30,-3-2,0-3,-3-1,-1-2,-3-2,28-37,41-70,-148 318,36-159,0 0,1 0,0 0,0 0,1 1,0-1,1 0,-1 0,2 0,-1 0,1 0,0 0,1 0,0 0,0-1,1 1,0-1,0 0,1 0,-1 0,2-1,-1 0,1 0,0 0,0 0,0-1,1 0,0-1,2 2,124 27,-109-30</inkml:trace>
  <inkml:trace contextRef="#ctx0" brushRef="#br0" timeOffset="-7971.738">6899 1554,'-2'-1,"-1"0,1 0,0 0,0 0,0-1,0 1,0-1,0 1,1-1,-1 0,0 1,1-1,0 0,-1 0,1 0,0 0,0-1,0 1,0 0,0 0,0-1,1 1,-1 0,1-1,0 1,0 0,-1-1,2 1,-1-1,0 1,0 0,1-1,-1 1,1-2,32-79,85-103,-63 126,-53 60,-1 1,1-1,0 1,-1-1,1 1,-1 0,1 0,-1 0,1 0,-1 0,1 0,-1 0,0 0,0 1,0-1,0 0,0 1,0-1,0 1,0-1,0 1,-1-1,1 1,-1 0,1-1,-1 1,1 0,-1-1,0 1,0 0,0 0,0-1,0 1,0 0,-1-1,1 1,-1 0,1-1,-1 2,1 0,4 199,-3-198,0 1,1-1,0 1,0-1,0 1,0-1,1 0,0 0,0 0,0 0,0-1,0 1,1-1,-1 0,1 0,0 0,0-1,0 1,1-1,-1 0,1 0,-1 0,1-1,-1 1,1-1,0 0,0-1,0 1,-1-1,1 0,0 0,0-1,0 1,-1-1,1 0,0 0,0-1,-1 1,1-1,3-2,6-5,0-2,0 1,-1-1,-1-1,0-1,-1 1,0-2,-1 1,0-2,-1 1,-1-1,0-1,5-14,47-75,-19 64,-20 29</inkml:trace>
  <inkml:trace contextRef="#ctx0" brushRef="#br0" timeOffset="-7402.409">8000 1102,'-48'20,"2"3,0 2,2 2,0 1,-19 20,1 11,60-58,1 1,0-1,0 0,0 1,0-1,0 1,0 0,0-1,0 1,1 0,-1-1,0 1,1 0,0 0,-1 0,1 0,0-1,0 1,0 0,0 0,0 0,1 0,-1-1,0 1,1 0,0 0,-1-1,1 1,0 0,0-1,0 1,0 0,0-1,0 0,0 1,0-1,1 0,-1 1,1-1,-1 0,1 0,0 0,8 3,1-1,0 0,0-1,0 0,0-1,1 0,-1 0,0-1,0-1,1 0,-1-1,0 0,0-1,0 0,-1 0,1-1,-1-1,4-2,237-115,-249 120,0 0,1 0,-1 1,0-1,1 0,-1 1,1 0,0 0,-1 0,1 0,0 0,0 0,-1 1,1-1,0 1,0 0,0 0,0 0,0 0,0 0,-1 1,1-1,0 1,0 0,0 0,-1 0,1 0,-1 0,1 1,-1-1,1 1,-1 0,0-1,1 1,-1 0,0 1,0-1,-1 0,1 0,0 1,-1-1,0 1,1-1,-1 1,0 0,0-1,0 3,2 25,12 52,-14-81,0 1,-1 0,1-1,0 1,0-1,0 1,1-1,-1 0,0 1,1-1,-1 0,0 0,1 0,-1 0,1 0,0 0,-1 0,1-1,0 1,-1 0,1-1,0 0,0 1,0-1,-1 0,1 0,0 0,0 0,0 0,-1 0,1-1,0 1,0-1,0 1,-1-1,1 1,0-1,-1 0,1 0,0-1,19-11,0-1,-2-1,0-1,-1-1,0 0,-1-1,-1-1,-1-1,-1 0,6-12,-18 29,19-28,-2-1,-1-1,-1-1,-2 0,-2-1,-1 0,-1-1,-1-6,9-41,-3-1,-4 0,1-84,-12 160,0-1,0 1,-2 0,1-1,-1 1,0 0,0 0,-1-1,0 1,-1 0,0 0,0 1,0-1,-1 1,-1 0,1 0,-2-1,3 7,-1 0,0 1,0 0,0 0,1 0,-1 0,0 1,0 0,1-1,-1 1,0 0,1 1,-1-1,1 1,-1 0,1-1,0 2,0-1,0 0,0 0,0 1,0 0,1-1,-1 1,1 0,0 1,0-1,0 0,0 0,0 1,1-1,-1 3,-5 3,-14 20,0 1,2 1,1 1,1 1,2 0,2 1,1 1,1 0,1 8,2-16,2 0,1 0,1 1,2-1,1 1,0-1,3 1,0 0,1-1,2 0,1 0,1 1,2-4,0-2,1 1,1-1,2-1,0 0,1-1,4 4,-12-17,0 0,1-1,-1 0,1 0,1-1,-1 0,1 0,-1 0,1-1,1-1,-1 1,1-1,-1 0,1-1,0 0,0-1,0 0,0 0,0-1,0 0,2 0,45-12,-31 5</inkml:trace>
  <inkml:trace contextRef="#ctx0" brushRef="#br0" timeOffset="-6887.067">8987 1074,'-11'21,"-3"5,0 1,2 0,1 1,1 0,2 1,0-1,0 11,8-37,-1 0,1 0,0 0,-1 0,1 0,0 0,0 0,0 0,1 0,-1 0,0 0,1-1,-1 1,1 0,0 0,-1 0,1 0,0-1,0 1,0 0,0-1,1 1,-1-1,0 1,1-1,-1 0,1 1,-1-1,1 0,-1 0,1 0,0 0,0 0,0-1,-1 1,1 0,0-1,0 0,0 1,0-1,0 0,0 0,0 0,0 0,0 0,0 0,0-1,0 1,0-1,-1 1,1-1,14-6,-1 0,0 0,0-2,-1 0,0-1,-1 0,0-1,-1 0,0-1,0 0,0-2,4-3,115-160,-85 107,-46 70,0 0,0 1,0-1,0 1,1-1,-1 1,0-1,0 0,0 1,1-1,-1 1,0-1,1 0,-1 1,0-1,1 0,-1 1,1-1,-1 0,0 0,1 0,-1 1,1-1,-1 0,1 0,-1 0,0 0,1 0,-1 0,1 0,-1 0,1 0,-1 0,1 0,-1 0,1 0,-1 0,1 0,-1 0,0 0,1-1,-1 1,1 0,-1 0,0 0,1-1,-1 1,1 0,-1-1,0 1,1 0,-1-1,0 1,0-1,1 1,-1 0,0-1,0 1,0-1,1 1,-1-1,0 1,0-1,2 48,-2-38,-48 458,34 134,12-544,-3-1,-2 1,-2-1,-3-1,-18 49,1-58,28-45,0-1,0 1,0 0,0-1,0 1,0-1,0 1,0-1,0 1,0-1,0 0,0 0,0 1,0-1,0 0,-1 0,1 0,0 0,0 0,0 0,0-1,0 1,0 0,0 0,-1-1,1 1,0-1,0 1,0-1,1 1,-1-1,0 0,0 0,0 1,0-1,0 0,1 0,-1 0,0 0,1 0,-1 0,1 0,-1 0,1 0,-1 0,1 0,-6-14,0 0,1-1,1 1,0-1,1 0,1-1,0 1,1 0,1 0,1-6,-2-24,-11-320,53 47,-38 292</inkml:trace>
  <inkml:trace contextRef="#ctx0" brushRef="#br0" timeOffset="-5936.28">9552 932,'85'-22,"170"-39,-252 60,0 1,-1-1,1 0,0 1,0 0,-1 0,1 0,0 0,0 0,0 0,-1 1,1 0,0-1,-1 1,1 0,0 0,-1 0,1 1,-1-1,0 1,1-1,-1 1,0 0,0-1,0 1,0 1,0-1,-1 0,1 0,-1 0,1 1,-1-1,0 1,0-1,0 1,0 0,0-1,-1 1,1 0,-1 0,0-1,1 1,-1 0,-1 0,1 0,0-1,-1 2,-4 10,0-1,-1 0,-1-1,0 1,-1-1,0-1,-1 1,0-2,-1 1,0-1,0-1,-8 6,-8 9,-171 202,144-145,52-79,0 0,0 0,1 1,-1-1,0 0,1 1,-1-1,1 0,0 1,0-1,0 1,0-1,0 1,0-1,1 0,-1 1,1-1,0 0,0 1,0-1,0 0,0 0,0 0,0 0,1 0,-1 0,1 0,-1 0,1 0,0-1,0 1,0-1,0 1,0-1,0 0,0 0,2 1,9 2,0-1,0-1,1 0,-1 0,1-1,0-1,-1-1,1 0,-1 0,1-1,-1-1,0 0,0-1,10-5,-15 7,109-32,-96 28,-4-1</inkml:trace>
  <inkml:trace contextRef="#ctx0" brushRef="#br0" timeOffset="-5651.076">9524 1158,'43'-5,"43"-10,17-9,0 0,-12 5,-18 0,-15 4,-14 4,-14 4</inkml:trace>
  <inkml:trace contextRef="#ctx0" brushRef="#br0" timeOffset="-5336.837">10539 932,'-4'38,"-7"33,-2 8,3-4,1-11,4-10,2-10,1-13</inkml:trace>
  <inkml:trace contextRef="#ctx0" brushRef="#br0" timeOffset="-5090.364">10539 594,'0'0</inkml:trace>
  <inkml:trace contextRef="#ctx0" brushRef="#br0" timeOffset="-4784.537">10765 1384,'3'-11,"20"-85,4 2,5 0,9-12,-35 92,0 1,1 0,0 0,1 0,0 1,1 0,1 1,0 0,0 1,10-8,-18 16,-1 1,0 0,1 0,0 0,-1 0,1 0,-1 0,1 1,0-1,-1 0,1 1,0-1,0 1,0 0,-1 0,1 0,0 0,0 0,0 0,0 0,-1 0,1 1,0-1,0 1,-1-1,1 1,0 0,-1-1,1 1,0 0,-1 0,1 0,-1 1,0-1,1 0,-1 0,0 1,0-1,0 1,0-1,0 1,0-1,0 1,0 0,-1-1,1 1,0 1,16 88,-17-52,-1-23,1-1,0 1,1-1,1 0,0 1,1-1,1 0,0 0,1-1,1 1,2 2,-7-14,1 0,0 0,0-1,0 1,1 0,-1-1,0 1,1-1,0 0,0 0,0 0,0 0,0-1,0 1,0-1,0 1,0-1,1 0,-1-1,1 1,-1 0,0-1,1 0,-1 0,1 0,-1 0,1-1,-1 1,1-1,-1 0,0 0,1 0,-1 0,3-2,4-1,-1-1,0 0,0-1,-1 1,0-2,0 1,0-1,-1 0,0-1,0 0,1-2,135-213,-127 204</inkml:trace>
  <inkml:trace contextRef="#ctx0" brushRef="#br0" timeOffset="-4272.518">11725 791,'-8'-1,"-1"1,0-1,0 2,0-1,0 1,0 1,1-1,-1 2,0-1,1 1,0 0,0 1,0 0,0 0,0 1,1 0,0 0,0 0,0 1,1 0,-1 1,2 0,-1 0,1 0,0 0,0 1,1 0,0 0,0 0,0 4,3-6,1-1,1 1,-1-1,1 1,-1-1,2 1,-1-1,0 1,1-1,0 0,1 0,-1 0,1 0,0 0,0 0,0-1,1 1,0-1,-1 0,2 0,-1-1,0 1,1-1,-1 0,1 0,0 0,0-1,0 1,1-1,-1-1,0 1,1-1,-1 0,1 0,-1 0,1-1,0 0,-1 0,4-1,17-2,-1-2,1-1,-1-1,0-1,-1-1,0-1,0-1,-1-1,-1-1,0-2,14-11,10-3,-6 2,-29 18,0 1,1 0,-1 1,2 1,-1 0,1 0,0 2,7-3,-19 7,1 0,0-1,0 1,0 0,0 0,-1 0,1 0,0 0,0 1,0-1,-1 1,1-1,0 1,0-1,-1 1,1 0,0 0,-1 0,1 0,-1 0,1 0,-1 1,0-1,1 0,-1 1,0-1,0 1,0-1,0 1,0-1,-1 1,1 0,0-1,-1 1,1 0,-1 0,1 1,4 77,-5-65,-8 99,-4 0,-6-1,-24 80,24-112,-13 72,-6-2,-8-1,-48 108,83-235,0-1,-1 0,-1-1,-1-1,-1 0,-1 0,-8 7,22-25,0 0,-1 0,1 0,-1 0,1-1,-1 1,0 0,1-1,-1 0,0 1,0-1,0 0,0 0,-1 0,1 0,0 0,0-1,0 1,-1-1,1 1,0-1,-1 0,1 0,0 0,-1 0,1 0,0-1,-1 1,1-1,0 1,0-1,0 0,-1 0,1 0,0 0,0 0,0 0,1-1,-1 1,0-1,0 1,1-1,-1 0,1 0,-1 1,1-1,0 0,0 0,0 0,0-1,-4-23,2-1,0 0,2 1,1-1,2 0,0 0,2 1,2-9,1-10,2 0,1 0,3 1,1 1,2 0,3 1,1 1,1 1,3 1,1 0,2 2,1 2,2 0,1 2,29-23,-52 50,-1 0,1 1,0 0,1 0,-1 1,1 0,0 1,0 0,0 0,0 1,0 0,0 0,1 1,14 0</inkml:trace>
  <inkml:trace contextRef="#ctx0" brushRef="#br0" timeOffset="-10670.135">1396 622,'-18'158,"8"-45,0-22,3 0,5 1,9 82,-6-148,2 0,1 0,2 0,0 0,1-1,2 0,0-1,2 0,7 11,-16-32,-1 0,1-1,0 1,0-1,0 0,0 0,0 0,1 0,-1 0,1 0,-1 0,1-1,0 1,-1-1,1 0,0 0,0 0,0 0,0 0,0-1,0 0,0 1,0-1,0 0,1 0,-1-1,0 1,0-1,0 1,0-1,0 0,0 0,-1 0,1 0,0-1,0 1,0-2,86-78,127-279,-191 334,-25 26,1 0,0 0,-1 0,1 0,0 0,-1 0,1 0,-1 0,1 0,0 0,-1 0,1 1,-1-1,1 0,0 0,-1 1,1-1,-1 0,1 1,-1-1,1 0,-1 1,1-1,-1 1,1-1,-1 1,0-1,1 1,-1-1,0 1,0 0,1-1,-1 1,0-1,0 1,0 0,1-1,-1 1,0-1,0 1,0 0,0-1,0 1,0 0,-1-1,1 1,0-1,0 1,0 0,8 84,-6-41,3 0,2 0,1-1,10 24,-17-61,1-1,0 1,0-1,1 1,0-1,0 0,0 0,0-1,1 1,-1-1,1 1,1-1,-1 0,0-1,1 1,0-1,0 0,0 0,0 0,0-1,1 0,-1 0,1 0,-1-1,1 0,0 0,0 0,-1 0,1-1,0 0,0-1,0 1,-1-1,1 0,0 0,-1-1,1 0,-1 0,1 0,12-7,0 0,0-1,-1-1,0-1,-1 0,-1-1,0-1,-1-1,0 0,-1 0,-1-1,4-7,16-28,-2-2,-2 0,9-30,-9 19,-4-2,-2 0,-3-2,-2 0,-4-1,-3 0,0-46,-9 90,1 13,-1 0,-1 0,0-1,0 1,-1 0,-1 0,0-1,-1 1,0 1,0-1,-4-5,7 16,-1 1,0-1,0 0,0 0,0 0,0 1,0-1,0 0,0 1,0-1,0 1,0-1,0 1,-1-1,1 1,0 0,0 0,-1 0,1-1,0 1,0 0,0 1,-1-1,1 0,0 0,0 0,0 1,-1-1,1 1,0-1,0 1,0-1,0 1,0 0,0-1,0 1,0 0,0 0,0 0,0 0,1-1,-1 1,0 1,1-1,-1 0,1 0,-1 0,1 0,-1 0,1 0,0 1,-1-1,1 0,0 0,0 0,0 1,0-1,-10 21</inkml:trace>
  <inkml:trace contextRef="#ctx0" brushRef="#br0" timeOffset="-9858.465">2835 1469,'11'-14,"0"0,-1-1,-1 0,0 0,-1-1,-1 0,-1-1,0 1,-1-1,0 0,-2-1,0 1,0-9,1-45,4 1,2 0,17-55,7-51,15-207,-36 308,-96 659,28-221,24-165,31-196,-6 43,6-44,0-1,0 1,0 0,-1 0,1-1,0 1,0 0,0-1,0 1,1 0,-1 0,0-1,0 1,0 0,1 0,-1-1,0 1,0 0,1-1,-1 1,1-1,-1 1,1-1,-1 1,1 0,-1-1,1 1,-1-1,1 0,0 1,-1-1,1 0,0 1,-1-1,1 0,0 1,-1-1,1 0,0 0,-1 0,1 0,0 0,0 0,-1 0,1 0,0 0,0 0,-1 0,1-1,0 1,-1 0,2-1,61-66,-5-6,-37 44,0 2,2 1,0 0,2 2,1 1,1 1,22-13,-47 33,0 0,0 0,1 0,-1 1,1 0,-1-1,1 1,-1 0,1 0,0 0,-1 0,1 1,0-1,0 1,0 0,-1-1,1 1,0 1,0-1,0 0,-1 1,1-1,0 1,0 0,-1 0,1 0,0 0,-1 0,1 1,-1-1,0 1,0 0,1-1,-1 1,0 0,0 0,-1 1,1-1,0 0,-1 1,1-1,-1 1,0-1,0 1,0-1,0 1,0 1,0 14,-2-1,0 0,-1 0,-1 1,0-1,-1-1,-6 14,-8 39,12-37,2 0,0-1,2 1,2 0,2 17,-2-47,0-1,0 1,0 0,0 0,0-1,0 1,1 0,-1-1,1 1,-1 0,1-1,0 1,-1-1,1 1,0-1,0 1,0-1,0 1,1-1,-1 0,0 0,0 0,1 0,-1 0,1 0,-1 0,1 0,-1 0,1-1,0 1,-1-1,1 1,0-1,-1 1,1-1,0 0,0 0,-1 0,1 0,0 0,-1 0,1-1,0 1,0-1,-1 1,1-1,-1 1,1-1,0 0,-1 0,1 0,-1 0,0 0,1 0,-1 0,0 0,0-1,0 1,0 0,0-1,0 1,0-1,0 1,0-1,13-19,-2 0</inkml:trace>
  <inkml:trace contextRef="#ctx0" brushRef="#br0" timeOffset="-9519.139">3625 1412,'29'-4,"-1"-2,1-1,-2-1,1-1,-1-2,0 0,-1-2,-1-1,0-1,-1-1,0-1,6-8,42-70,-70 92,0 0,-1 0,0 0,0 0,0 0,0 0,0 0,-1 0,1-1,-1 1,0 0,0 0,0 0,0-1,-1 1,1 0,-1 0,0 0,0 0,0 0,0 0,0 0,-1 0,1 0,-1 0,0 1,0-1,0 1,0-1,0 1,-1 0,1 0,-1 0,-2-2,1 2,0 1,0-1,0 1,0-1,0 1,-1 0,1 1,0-1,-1 1,1 0,0 0,-1 0,1 1,0-1,0 1,-1 0,1 0,0 1,0-1,0 1,0 0,0 0,1 0,-1 1,0-1,0 2,-85 82,75-68,1 1,1 0,1 0,0 1,2 1,0 0,1 0,2 1,0 0,1 0,1 0,1 1,0 9,3-26,1 0,-1 0,1 0,0 1,1-1,-1 0,1 0,0 0,1-1,0 1,-1 0,2-1,-1 0,1 0,-1 0,2 0,-1 0,0-1,1 0,0 0,0 0,0 0,0-1,0 0,1 0,0-1,0 1,-1-1,1 0,0-1,1 1,-1-1,0-1,0 1,0-1,1 0,-1 0,0-1,2 0,18-4</inkml:trace>
  <inkml:trace contextRef="#ctx0" brushRef="#br0" timeOffset="-9154.327">4218 1554,'221'-396,"-196"360,-31 67,-4 3,2-17,1 1,1 0,0 0,1 0,2 1,-1-1,2 1,1 0,0 0,1 0,2 0,-1-1,2 1,1 0,0-1,1 0,5 10,-5-21,1-1,0 1,0-1,1-1,-1 1,1-1,1-1,-1 1,1-1,-1 0,1-1,1 0,-1 0,0-1,1 0,-1 0,1-1,-1 0,1 0,-1-1,1-1,0 1,-1-1,1-1,-1 1,1-1,-1-1,0 0,0 0,0-1,0 1,-1-2,1 1,-1-1,0 0,6-6,9-11,0-1,-1-1,-2-1,0 0,-2-2,0 0,-2-1,-1 0,-2-1,-1-1,-1 0,3-17,-5 20</inkml:trace>
  <inkml:trace contextRef="#ctx0" brushRef="#br0" timeOffset="5012.912">1932 2909,'-3'-5,"0"0,-1 1,0-1,0 1,-1 0,1 0,-1 1,1-1,-1 1,0 0,-1 1,1-1,0 1,-1 0,1 0,-1 1,0-1,1 1,-1 0,0 1,0 0,0 0,1 0,-1 0,0 1,0 0,0 0,1 1,-1 0,1 0,-1 0,1 0,0 1,0 0,0 0,0 0,0 1,-19 15,2 1,0 0,2 2,0 0,1 1,2 1,0 1,2 1,0 0,2 1,1 0,1 1,2 0,-4 18,11-41,0 0,0 1,1-1,0 1,0-1,0 1,1-1,-1 1,2-1,-1 1,0 0,1-1,0 1,0-1,1 1,0-1,0 0,0 0,0 1,1-2,0 1,0 0,0 0,0-1,1 0,0 0,0 0,0 0,0 0,1-1,0 0,-1 0,1 0,0 0,0-1,1 0,-1 0,4 0,6-2,-1-2,1 0,0 0,0-1,-1-1,0-1,1 0,-2-1,1 0,-1-1,0-1,0 0,-1 0,0-1,-1-1,0 0,0-1,0-1,11-7,17-12,-1-2,-2-1,-2-2,-1-1,-2-2,24-39,-26 34,-28 45,0-1,1 1,-1-1,0 1,0-1,0 1,0 0,0-1,0 1,0 0,0 0,0 0,0 0,0 0,-1 0,1 0,0 0,-1 0,1 0,-1 0,1 0,-1 1,1-1,-1 0,0 0,0 1,1-1,-1 0,0 0,0 1,0-1,-1 0,1 1,0-1,0 0,-1 0,1 0,0 1,-1-1,0 0,1 0,0 1,0 40,-2-30,1 1,1-1,0 0,1 0,0 0,1 0,0 0,1 0,0 0,1 0,1-1,0 0,0 0,1 0,2 2,59 49,-44-48</inkml:trace>
  <inkml:trace contextRef="#ctx0" brushRef="#br0" timeOffset="5347.953">2497 3331,'14'-77,"3"0,4 1,2 1,5 1,13-23,3 26,-32 103,-11 29,11 105,-10-158,0 0,1 0,0 0,0 0,1-1,0 1,0-1,0 0,1 0,0-1,1 1,-1-1,1 0,0-1,1 0,0 0,-1 0,6 2,-5-2,1-1,-1 0,1 0,0-1,0 0,0 0,0-1,1 0,-1 0,1-1,-1 0,1-1,-1 0,1 0,-1-1,1 0,-1 0,1-1,-1 0,0-1,0 0,0 0,6-3,0-1,-1 0,-1 0,1-1,-1-1,-1 0,0 0,0-1,-1-1,0 0,0 0,-1-1,-1 0,0 0,-1-1,0 0,-1-1,-1 1,0-1,0 0,-2 0,0-1,0 1,-1-2,-1-9</inkml:trace>
  <inkml:trace contextRef="#ctx0" brushRef="#br0" timeOffset="5950.588">4021 2823,'-17'23,"1"0,1 0,1 2,1 0,1 0,1 1,2 1,1 0,0 0,2 0,-1 20,6-43,1 0,-1 0,1-1,0 1,0 0,0 0,0 0,1 0,0 0,0 0,0-1,0 1,0 0,1-1,0 1,0-1,0 1,0-1,0 0,0 0,1 0,0 0,0 0,0-1,0 1,0-1,0 0,0 0,1 0,-1 0,1 0,-1-1,1 0,0 1,0-2,0 1,-1 0,1-1,9-1,0-1,0 0,-1-1,0-1,1 0,-1 0,-1-2,1 1,-1-1,0-1,0 0,0-1,-1 0,-1 0,4-4,1-1,0 0,-1 0,-1-2,0 1,-1-1,-1-1,0 0,-1-1,-1 0,0 0,-1 0,-1-1,-1 0,-1-1,0 1,-1-1,0-16,-3 27,-1 1,0-1,-1 1,1 0,-1-1,-1 1,1 0,-1 0,0 0,-1 1,0-1,0 1,0 0,-1 0,1 0,-1 1,-1 0,1-1,-1 2,0-1,0 1,-1 0,1 0,-1 1,0 0,0 0,0 0,0 1,0 0,0 1,-1-1,1 1,-1 1,1 0,-1 0,1 0,-1 1,1 0,-1 0,1 1,-1 0,-11 9</inkml:trace>
  <inkml:trace contextRef="#ctx0" brushRef="#br0" timeOffset="6482.938">4613 1949,'-8'124,"6"0,7 44,-1 118,-18-143,1 60,13-202,-1-1,1 1,0 0,0-1,0 1,0 0,0-1,0 1,0 0,0-1,0 1,0 0,0-1,1 1,-1 0,0-1,0 1,1 0,-1-1,0 1,1-1,-1 1,0 0,1-1,-1 1,1-1,-1 0,1 1,0-1,-1 1,1-1,-1 0,1 1,0-1,-1 0,1 0,-1 1,1-1,0 0,-1 0,1 0,0 0,0 0,-1 0,1 0,0 0,-1 0,1 0,0 0,-1 0,1-1,0 1,-1 0,34-26,-28 21,37-34,3-5,3 2,2 2,1 2,17-7,-51 35,0-1,1 0,0 1,1 1,0 1,0 1,1 0,-1 2,3 0,-19 4,0 1,0-1,0 1,-1 0,1 1,0-1,0 1,0-1,-1 1,1 0,0 1,-1-1,1 1,-1-1,0 1,1 0,-1 0,0 1,0-1,0 1,-1-1,1 1,-1 0,1 0,-1 0,0 0,0 0,0 1,0-1,-1 1,1-1,-1 1,0-1,0 5,1 2,0 0,-1 0,0 0,-1 0,-1 0,1 0,-1 0,-1 0,0 0,0 0,-1 0,-3 6,-7 5,0 0,-2-1,0-1,-2 0,0-1,-1-1,0-1,-1 0,-1-2,-1 0,-17 9,22-12,-1-1,0 0,-1-1,0-1,0 0,-1-1,0-2,0 0,0 0,-1-2,1-1,-1 0,-8-1,24-1,1-1,-1 1,0 0,1-1,-1 0,0 0,1 0,-1-1,1 1,-1-1,1 1,0-1,0 0,0-1,0 1,0 0,0-1,1 0,-1 1,1-1,0 0,0 0,0-1,0 1,0 0,1-1,-1 0,-5-18</inkml:trace>
  <inkml:trace contextRef="#ctx0" brushRef="#br0" timeOffset="7048.729">5460 2852,'80'-22,"-61"18,0 0,0-2,-1 0,0-1,0 0,-1-2,9-6,-15 7,-8 5,-1 0,1 0,0 0,-1 0,1 0,1 1,-1-1,0 1,1 0,-1 0,1 0,-1 0,1 1,0-1,0 1,0 0,0 0,0 1,0-1,0 1,0 0,0 0,0 0,0 0,0 1,0-1,0 1,0 0,-1 1,1-1,0 1,0-1,-1 1,1 0,-1 0,0 1,1-1,-1 1,12 25,-3 0,0 1,-1 0,-2 1,-1 0,-2 0,0 1,-1 17,7 91,-7 0,-7 54,0-62,-1-33,-3 0,-17 78,22-163,0 0,-1-1,0 0,-1 1,0-1,-1 0,-1 0,0-1,0 0,-1 1,-1-2,1 1,-2-1,0 0,0 0,0-1,-1 0,-10 7,16-15,1 0,0-1,0 1,-1-1,1 1,0-1,-1 0,1 0,0 0,-1 0,1 0,0 0,-1-1,1 1,0-1,0 1,-1-1,1 0,0 0,0 0,0 0,0-1,0 1,0 0,0-1,1 1,-1-1,0 0,1 0,-1 0,1 1,0-1,0-1,-35-71,-12-115,40 158</inkml:trace>
  <inkml:trace contextRef="#ctx0" brushRef="#br0" timeOffset="7332.601">5743 2146,'9'0,"4"0</inkml:trace>
  <inkml:trace contextRef="#ctx0" brushRef="#br0" timeOffset="8149.845">6108 2880,'51'-8,"-2"-1,1-3,-2-1,0-3,0-2,23-14,-60 27,-1-1,0 0,0-1,-1-1,0 1,0-1,-1-1,0 1,6-9,-12 13,1 1,-1 0,0-1,0 1,0-1,0 0,-1 0,1 1,-1-1,0 0,0 0,0-1,-1 1,0 0,1 0,-1 0,-1 0,1 0,-1 0,1 0,-1 0,0 0,-1 0,1 0,-1 0,1 0,-1 1,0-1,-1 0,0 0,0 1,-1 0,1 0,-1 0,0 0,0 1,0-1,0 1,0 0,-1 0,1 0,-1 1,1 0,-1 0,1 0,-1 0,0 1,1-1,-1 1,0 0,1 1,-1-1,0 1,1 0,-1 0,-1 1,-8 2,1 0,0 0,0 2,0-1,1 2,0-1,0 2,-5 4,-6 7,2 1,1 0,0 2,1 1,2 0,0 1,-13 26,24-41,1 0,0 1,0 0,1 0,0 1,1-1,0 1,1-1,0 1,0 0,1 0,1 0,0 0,0 0,1 0,1 0,0-1,0 1,1 0,0-1,1 0,0 1,1-2,0 1,0 0,1-1,0 0,6 6,-1-7,-1-1,1 0,0-1,1 0,0-1,0 0,0-1,0 0,1-1,-1 0,1-1,0 0,0-1,0-1,0 0,0-1,-1 0,1-1,0 0,0-1,-1 0,0-1,0-1,9-4,25-9,-1-3,-1-1,-1-2,32-24,4-8,-61 39</inkml:trace>
  <inkml:trace contextRef="#ctx0" brushRef="#br0" timeOffset="8580.644">7463 2456,'-30'2,"1"1,-1 2,1 1,0 1,1 1,-23 10,32-11,0 1,1 0,-1 2,2 0,-1 1,2 1,0 0,0 1,1 1,0 0,-3 7,14-13,0 1,1 0,0-1,0 1,1 0,0 0,1 0,0 1,0-1,1 0,0 0,1 0,0 1,1-1,-1 0,2 0,-1 0,1-1,1 1,-1-1,2 1,-1-1,1 0,0-1,1 1,-1-1,1 0,7 5,2 0,0-1,1 0,0-2,1 0,0-1,0 0,0-1,1-1,0-1,1-1,-1 0,1-1,0-1,-1-1,1-1,0 0,18-4,-18 0,0-1,-1-1,0 0,0-2,0 0,-1-1,0 0,-1-1,0-2,-1 1,0-2,3-3,6-5</inkml:trace>
  <inkml:trace contextRef="#ctx0" brushRef="#br0" timeOffset="8863.488">8085 1864,'-21'49,"3"1,1 0,3 1,2 1,2 0,0 25,5-9,3 0,2 0,4 0,4 8,4 120,-12 113,0-320</inkml:trace>
  <inkml:trace contextRef="#ctx0" brushRef="#br0" timeOffset="9114.468">7689 2456,'43'0,"39"0,14 0,1 0,-7 0,-8 0,-10 0,-6 0,-6 0,-7 0,-9 0,-11 0</inkml:trace>
  <inkml:trace contextRef="#ctx0" brushRef="#br0" timeOffset="14966.225">9440 2823,'-29'43,"-24"29,-8 7,7-5,8-11,6-11,11-9,5-8,6-4,7-8</inkml:trace>
  <inkml:trace contextRef="#ctx0" brushRef="#br0" timeOffset="15354.592">9919 2880,'-10'23,"7"-13,0-1,-1 0,0 0,0 0,-1-1,0 0,-1 0,0 0,0 0,-3 1,7-27,23-39,2 1,3 1,2 2,2 0,3 2,14-15,-41 57,7-10,0 0,1 0,1 2,1-1,0 2,2 0,8-5,2 21,-21 11</inkml:trace>
  <inkml:trace contextRef="#ctx0" brushRef="#br0" timeOffset="15637.463">10484 2767,'26'-7,"1"0,-1-1,-1-2,0-1,0-1,-1-1,-1 0,0-2,-1-1,0-1,15-16,-34 30,1 0,-1 1,0-1,0-1,0 1,0 0,-1-1,1 1,-1-1,0 0,0 0,0 0,-1 0,1 0,-1 0,0-1,0 1,-1 0,1 0,-1-1,0 1,0-1,0 1,-1 0,1-1,-1 1,0 0,0 0,-1 0,1 0,-1 0,0 0,0 0,-1 0,1 1,-1-1,1 1,-1-1,0 1,0 0,-1 0,1 1,-1-1,1 1,-1-1,0 1,0 0,-3-1,-1 2,0 0,0 0,0 1,0 0,0 0,0 1,0 0,1 1,-1-1,0 2,1-1,-1 1,1 0,0 0,0 1,0 0,0 0,1 1,-1 0,1 0,0 0,1 1,0 0,0 0,0 1,0-1,1 1,-5 7,0 0,2 0,0 0,0 1,1 0,1 0,1 1,0 0,1-1,0 1,2 1,0-1,0 1,3-8,-1-1,1 1,0-1,1 0,0 0,0 0,1 0,0-1,0 1,1-1,0 0,0 0,1-1,0 1,0-1,0-1,1 1,-1-1,1 0,1-1,-1 1,1-1,0-1,0 0,0 0,0 0,0-1,0 0,1-1,5 1,18 3</inkml:trace>
  <inkml:trace contextRef="#ctx0" brushRef="#br0" timeOffset="16067.498">11048 2823,'28'-11,"60"-63,-68 55,0 1,1 1,0 1,2 0,0 2,17-7,-39 19,0 1,1 0,-1 0,1-1,-1 1,1 0,-1 0,1 1,0-1,-1 0,1 0,0 1,0-1,0 1,-1 0,1-1,0 1,0 0,0 0,0 0,0 1,-1-1,1 0,0 1,0-1,0 1,-1-1,1 1,0 0,-1 0,1 0,0 0,-1 0,1 0,-1 0,0 0,1 1,-1-1,0 0,0 1,0-1,0 1,0 0,0-1,0 1,0 0,-1 0,1-1,-1 1,1 0,-1 0,-6 29,4-27,0 0,1 0,-1-1,1 2,0-1,0 0,0 0,0 0,1 0,0 0,0 1,0-1,0 0,1 0,0 1,-1-1,2 0,-1 0,0 0,1 0,0-1,0 1,0 0,0-1,0 1,1-1,0 1,-1-1,3 2,0-5,0 1,-1-1,1 0,0 0,0-1,-1 1,1-1,0 0,-1 0,1 0,-1-1,1 0,-1 0,0 0,0 0,0-1,4-2,1 0,206-120,-213 124,0-1,0 1,0 0,0 1,0-1,1 0,-1 0,0 1,1 0,-1-1,1 1,-1 0,0 0,1 0,-1 0,1 1,-1-1,0 1,1-1,-1 1,0 0,0 0,0 0,1 0,-1 0,0 1,0-1,-1 1,1-1,0 1,0 0,-1-1,1 1,-1 0,1 0,-1 0,0 0,0 0,0 1,0-1,0 0,-1 0,1 1,-1-1,1 0,-1 1,0-1,0 1,0-1,0 0,0 1,0-1,-1 0,1 1,-1 0,-4 18,4-18,-1 0,1 0,0 1,0-1,1 0,-1 1,1-1,-1 0,1 1,0-1,0 1,1-1,-1 0,1 1,0-1,-1 0,2 1,-1-1,0 0,0 0,1 0,0 0,0 0,0 0,0-1,0 1,13 9</inkml:trace>
  <inkml:trace contextRef="#ctx0" brushRef="#br0" timeOffset="16857.33">12177 2767,'20'-12,"1"0,-2-1,0-1,0-1,-2 0,0-2,0 0,-2 0,0-2,5-9,-18 26,-1 0,1 0,-1 0,1 0,-1-1,0 1,0-1,0 1,0 0,0-1,-1 1,1-1,-1 0,1 1,-1-1,0 1,0-1,0 0,-1 1,1-1,-1 1,1-1,-1 1,0-1,0 1,0-1,0 1,0 0,-1-1,1 1,-1 0,1 0,-1 0,0 0,0 0,0 1,0-1,0 0,0 1,0 0,-1-1,1 1,0 0,-1 0,1 0,-1 1,1-1,-1 1,0-1,1 1,-1 0,1 0,-1 0,0 0,1 0,-1 1,1-1,-1 1,1 0,-1 0,-10 4,1 2,0 0,0 1,1 0,0 0,1 1,0 1,0 0,0 0,2 1,-1 0,1 0,1 1,0 0,1 0,0 1,1 0,0 0,1 0,-2 14,4-20,0 0,1 0,0 0,0 0,1 1,-1-1,2 0,-1 0,1 1,0-1,0 0,1 0,0 0,1 0,-1 0,1-1,0 1,1-1,0 1,0-1,0-1,1 1,0 0,0-1,0 0,0 0,1-1,0 1,0-1,0-1,1 1,-1-1,1 0,0 0,-1-1,1 0,6 1,-1-2,1 0,-1-1,0 0,0-1,1 0,-1-1,0-1,0 0,0 0,-1-1,1-1,-1 0,0 0,0-1,-1-1,4-2,11-5</inkml:trace>
  <inkml:trace contextRef="#ctx0" brushRef="#br0" timeOffset="17289.947">12657 2852,'24'-15,"0"-1,0-2,-2 0,0-1,-2-1,9-12,-16 19,140-150,-153 162,0 1,1-1,-1 1,0-1,0 1,1-1,-1 1,0-1,1 1,-1-1,1 1,-1-1,1 1,-1 0,1-1,-1 1,1 0,-1-1,1 1,-1 0,1 0,-1-1,1 1,0 0,-1 0,1 0,-1 0,1 0,0 0,-1 0,1 0,-1 0,1 0,0 0,-1 1,1-1,-1 0,1 0,-1 0,1 1,0-1,-1 0,1 1,-1-1,0 0,1 1,-1-1,1 1,-1-1,1 1,-1-1,0 1,0-1,1 1,-1-1,0 1,0-1,1 1,-1 0,0-1,0 1,0-1,0 2,-4 41,3-38,-3 15,1-9,1 0,0 1,0-1,1 1,1-1,0 1,0-1,2 1,1 7,-3-16,1-1,0 0,0 0,0 0,1-1,-1 1,0 0,1 0,-1-1,1 1,0-1,-1 1,1-1,0 0,0 1,0-1,0 0,0 0,0-1,0 1,0 0,1-1,-1 1,0-1,0 0,1 1,-1-1,0 0,0 0,1-1,-1 1,0 0,0-1,0 0,0 1,1-1,82-35,-76 32,124-72,-132 75,0 0,-1 0,1 0,0 1,0-1,0 0,0 0,0 0,0 1,0-1,0 1,0-1,0 1,0-1,0 1,1-1,-1 1,0 0,0 0,0-1,1 1,-1 0,0 0,0 0,0 1,1-1,-1 0,0 0,0 1,0-1,1 1,-1-1,0 1,0-1,0 1,0-1,0 1,0 0,0 0,0 0,0 0,-1-1,1 1,0 0,-1 0,1 0,0 1,-1-1,1 0,-1 0,1 0,-1 0,0 1,-11 55,9-52,1-1,-1 1,0 0,1 1,0-1,1 0,-1 0,1 0,0 0,0 1,0-1,1 0,0 0,0 0,1 4,6 5</inkml:trace>
  <inkml:trace contextRef="#ctx0" brushRef="#br0" timeOffset="17755.881">13757 1779,'-25'469,"20"-279,-22 116,28-307,-1 1,1-1,-1 0,1 1,-1-1,1 1,0-1,-1 1,1-1,0 1,-1-1,1 1,0-1,0 1,-1 0,1 0,0-1,0 1,0 0,-1 0,1 0,0 0,0 0,0 0,0 0,-1 0,1 0,0 0,0 1,0-1,-1 0,1 1,0-1,0 0,-1 1,1-1,0 1,-1-1,1 1,0-1,-1 1,1-1,-1 1,1 0,-1-1,1 1,-1 0,0 0,1-1,-1 1,0 0,1 0,-1-1,0 1,0 0,0 0,0 0,0-1,0 1,0 0,0 0,0 0,0 0,0-1,0 1,-1 0,151-164,-117 132,2 1,0 1,2 3,1 0,1 3,18-7,-51 26,0 0,0 0,1 1,-1 0,1 0,0 1,0 0,0 0,0 1,0 0,0 0,1 0,-1 1,0 0,0 1,0-1,1 1,-1 1,0-1,0 1,6 3,-12-3,1 0,-1 1,0-1,0 0,0 1,0-1,0 1,0-1,-1 1,1-1,-1 1,0-1,0 1,1 0,-2-1,1 1,0-1,-1 1,1-1,-1 1,0-1,0 1,1-1,-2 1,1-1,0 0,0 0,-2 2,-45 61,12-30,-1-1,-2-3,-1-1,-1-2,-1-1,-2-3,0-1,-2-3,-41 13,50-24,37-9,0 0,0-1,1 1,-1 0,0-1,0 1,1 0,-1-1,0 1,0-1,0 1,0 0,0-1,1 1,-1-1,0 1,0 0,0-1,0 1,0-1,0 1,0 0,-1-1,1 1,0-1,0 1,0-1,0 1,0 0,-1-1,1 1,0 0,0-1,-1 1,1 0,0-1,-1 1,1 0,0 0,0-1,-1 1,1 0,-1 0,1-1,0 1,-1 0,1 0,-1 0,1 0,0 0,-1 0,1 0,-1 0,1 0,0 0,-1 0,1 0,-1 0,1 0,-1 0,1 0,11-11</inkml:trace>
  <inkml:trace contextRef="#ctx0" brushRef="#br0" timeOffset="18366.235">14349 2626,'43'-2,"0"-2,-1-2,1-1,-2-3,1-1,-1-2,23-12,-48 20,-1 0,-1-1,1 0,-1-1,0-1,0 0,-1-1,0-1,-1 0,0 0,0-1,-1-1,-1 0,0 0,-1-1,0 0,-1-1,0 0,-1 0,-1-1,0 0,-1 0,0-3,-5 13,0 1,0 0,-1-1,0 1,0-1,0 1,0 0,-1 0,0 0,0 0,0 0,0 0,0 0,-1 1,0-1,0 1,0 0,0-1,0 1,0 1,-1-1,0 0,1 1,-1 0,0 0,0 0,0 0,-1 1,1 0,0 0,0 0,-1 0,1 0,-1 1,1 0,-1 0,1 0,0 1,-1-1,1 1,-1 0,1 0,0 1,0-1,0 1,-4 2,-9 1,-1 2,2 0,-1 1,1 0,0 1,1 1,0 1,1 0,0 1,0 0,1 1,1 0,0 1,1 1,1 0,0 0,1 1,1 0,0 1,1 0,1 0,1 0,0 1,1 0,1 0,1 0,0 0,1 4,2-16,0 0,0 0,1 0,-1 0,1-1,1 1,-1 0,1-1,0 0,0 0,0 0,1 0,0 0,0-1,0 1,0-1,1 0,-1 0,1-1,0 1,1-1,-1 0,0-1,3 2,8 2,0 0,1-1,-1 0,1-2,0 0,0 0,0-2,1 0,13-4,0-1,0-2,-1-1,0-1,0-1,0-2,-2-1,1-1,-1-2,-1-1,-1-1,6-5,1 0,0-2,-2-2,0 0,-2-2,-1-1,-2-2,-1 0,-1-2,-1-1,-2 0,10-25,-9-16,-22 73,0 0,1 0,-1 0,0 0,-1-1,1 1,0 0,-1 0,1 0,-1 0,1 0,-1 0,0 0,0 0,0 0,0 0,0 0,-1 0,1 1,-1-1,1 1,-1-1,1 1,-1-1,0 1,1 0,-1 0,0 0,0 0,0 0,0 0,0 0,-2 0,-4 1,0 1,0 0,0 0,0 0,1 1,-1 0,0 1,1-1,0 2,0-1,0 1,0 0,0 0,1 1,-1 0,1 0,1 0,-1 1,-4 6,3-7,1 0,-1 1,1 0,0 0,1 0,-1 1,1-1,1 1,-1 1,1-1,1 1,-1-1,1 1,0 0,1 0,0 0,0 1,1-1,0 0,1 1,-1-1,2 1,-1-1,1 1,0-1,1 0,1 5,11 10,1 0,2-1,0 0,1-1,1-1,0-1,22 15,-4-1,-29-26,-1 0,0 1,0-1,0 2,-1-1,0 1,-1-1,0 2,0-1,-1 0,0 1,-1 0,0 0,0 0,-1 0,0 1,-1-1,-1 0,1 1,-1-1,-1 0,0 1,-2 8,-18 61,21-62</inkml:trace>
  <inkml:trace contextRef="#ctx0" brushRef="#br0" timeOffset="25057.92">859 4771,'-11'-1,"-1"0,1 1,-1 1,1 0,0 1,-1 0,1 0,0 1,0 1,0 0,0 0,1 1,0 0,0 1,0 0,1 1,0 0,0 0,0 1,1 0,1 1,-1 0,1 0,-2 5,-4 3,2 1,0 0,1 0,1 1,1 1,1-1,0 2,2-1,0 0,0 13,3-21,0 0,1 0,1 0,0 1,1-1,0 0,1 0,1 0,-1 0,2 0,0-1,0 1,1-1,0 0,1-1,0 1,1-1,7 8,-10-13,0-1,1 0,-1 1,1-2,0 1,0-1,1 1,-1-1,1-1,-1 1,1-1,0 0,0 0,0-1,0 1,1-2,-1 1,0-1,0 1,0-2,1 1,-1-1,0 0,0 0,0 0,0-1,0 0,0 0,-1-1,1 0,0 0,12-7,-1-1,0 0,-1-1,0-1,-1 0,-1-1,0-1,-1 0,1-3,-1 3,-1 0,-1-1,0-1,-1 1,-1-2,-1 1,0-1,-1-1,-1 1,-1-1,-1 0,0 0,-2-1,0 1,-1 0,-1-1,0 0,-2 1,0 0,-2-1,-2-8,2 19,0 1,0 1,-1-1,0 1,-1-1,1 1,-1 1,-1-1,1 1,-1 0,0 1,0 0,-2-1,6 4,-1 0,1 0,-1 0,1 0,-1 1,1-1,-1 1,0 0,0 1,0-1,1 0,-1 1,0 0,0 0,0 0,0 0,0 1,0 0,1 0,-1 0,0 0,1 0,-1 1,0-1,1 1,0 0,-1 0,1 0,0 1,-2 1,-13 18,4 0</inkml:trace>
  <inkml:trace contextRef="#ctx0" brushRef="#br0" timeOffset="25438.86">1312 5448,'-3'-46,"2"0,2 1,2-1,6-23,-6 38,7-33,2 0,3 1,15-39,-30 101,-1 0,1 0,0 1,0-1,0 0,0 0,-1 0,1 1,0-1,0 0,0 0,1 0,-1 1,0-1,0 0,0 0,1 0,-1 1,0-1,1 0,-1 0,0 1,1-1,-1 0,1 1,-1-1,1 1,0-1,-1 1,1-1,0 1,-1-1,1 1,0-1,-1 1,1 0,0-1,0 1,-1 0,1 0,0 0,0-1,0 1,0 0,-1 0,1 0,0 0,0 0,0 1,-1-1,1 0,0 0,0 0,0 1,-1-1,1 0,0 1,-1-1,1 1,0-1,-1 1,1-1,0 1,-1 0,1-1,-1 1,1-1,-1 1,0 0,1 0,41 105,-38-95,1-1,-1 1,2-1,-1 0,1 0,1 0,0-1,0 0,1-1,0 1,0-1,1-1,0 0,1 0,-1-1,1 0,1 0,-1-1,1-1,-1 0,1 0,1-1,-1-1,2 1,-5-2,1 0,-1 0,1-1,-1 0,1-1,-1 0,1 0,-1-1,0 0,0 0,0-1,0 0,0 0,0-1,-1 0,0-1,0 1,0-1,0-1,-1 1,0-1,0 0,0 0,-1-1,0 0,0 0,-1 0,0-1,0 1,0-1,-1 0,-1 0,1-1,4-106,-7 90</inkml:trace>
  <inkml:trace contextRef="#ctx0" brushRef="#br0" timeOffset="25706.841">2271 4150,'-53'277,"-5"161,29-187,28-247,1 0,-1-1,1 1,0-1,0 1,0 0,1-1,-1 1,1 0,0-1,0 1,0-1,0 1,1-1,-1 0,1 0,0 1,0-1,0 0,1-1,-1 1,1 0,-1-1,1 1,0-1,0 0,0 0,0 0,2 1,9-4</inkml:trace>
  <inkml:trace contextRef="#ctx0" brushRef="#br0" timeOffset="26168.577">2524 4742,'-17'46,"-2"3,1 0,3 1,2 0,2 5,10-53,0 1,-1 0,1-1,0 1,0 0,1 0,-1 0,1 0,-1 0,1 0,0 0,0-1,0 1,1 0,-1 0,1 0,-1 0,1 0,0 0,0-1,0 1,1 0,-1-1,1 1,-1-1,1 1,0-1,0 0,0 1,0-1,0 0,0-1,1 1,-1 0,1-1,-1 1,1-1,0 0,0 0,-1 0,1 0,0 0,0 0,0-1,0 0,0 1,1-1,10-6,0-1,-1 0,0-1,-1 0,0-1,0 0,0-1,-1 0,-1-1,0-1,3-3,84-137,-32 42,-64 108,-1 0,0 1,1-1,0 1,-1-1,1 0,0 1,0-1,0 1,0 0,0-1,0 1,0 0,1 0,-1-1,0 1,1 0,-1 0,1 1,-1-1,1 0,-1 0,1 1,0-1,-1 1,1-1,0 1,-1 0,1-1,0 1,0 0,-1 0,1 1,0-1,-1 0,1 0,0 1,0-1,-1 1,1 0,-1-1,1 1,-1 0,1 0,-1 0,1 0,-1 0,0 0,1 0,-1 1,0-1,5 13,-2-1,0 1,0 0,-1-1,-1 2,0-1,-1 0,0 7,3 26,68 589,-70-615,2 1,-1 0,-1 1,-1-1,-1 1,-1-1,0 1,-2-1,-1 0,-1 0,0 0,-2 0,-1-1,0 0,-1-1,-9 13,16-30,0 0,0-1,-1 1,1-1,-1 0,1 0,-1 0,0 0,0 0,1-1,-1 1,0-1,-1 0,1 1,0-2,0 1,0 0,-1-1,1 1,0-1,-1 0,1 0,0 0,-1-1,1 1,0-1,0 1,-1-1,1 0,0-1,0 1,0 0,0-1,0 0,0 0,1 0,-1 0,1 0,-1 0,1-1,0 1,0-1,0 1,0-1,0 0,0 0,1 0,0 0,-1-1,-5-16,0 0,2 0,0-1,1 1,1-1,1 0,1 0,1 0,0-1,2 1,2-11,2-6,1 1,1-1,2 2,2-1,2 2,1-1,1 2,2 0,1 1,2 1,1 1,23-23,-27 33</inkml:trace>
  <inkml:trace contextRef="#ctx0" brushRef="#br0" timeOffset="28854.573">4189 3896,'3'59,"-5"170,-9 134,-7-32,16-295,-2 0,-1 0,-1 0,-2 0,-5 7,11-19,5-22</inkml:trace>
  <inkml:trace contextRef="#ctx0" brushRef="#br0" timeOffset="29137.77">3879 4601,'39'-9,"31"-9,14-5,2-4,-4 3,-6 0,-12 0,-6-1,-5 3,-5 2,-7-2,-5-1,-4-1,-3 2,-6 2,-2-2,-5-2,-6 4</inkml:trace>
  <inkml:trace contextRef="#ctx0" brushRef="#br0" timeOffset="29525.847">4810 3867,'-109'775,"106"-525,3-247,-1 0,2-1,-1 1,0 0,1-1,-1 1,1 0,0-1,0 1,0-1,0 1,0-1,0 1,1-1,-1 0,1 0,0 1,0-1,-1 0,1-1,1 1,-1 0,0-1,0 1,1-1,-1 1,0-1,1 0,0 0,-1 0,1-1,-1 1,1 0,0-1,0 0,-1 0,1 0,0 0,-1 0,1 0,0-1,0 1,-1-1,1 0,1 0,18-9,0-1,-1 0,0-2,-1 0,-1-1,6-6,15-10,138-95,-177 124,0 0,1 0,-1 1,0-1,1 0,-1 1,1-1,-1 1,1-1,-1 1,1 0,-1-1,1 1,0 0,-1 0,1 0,-1 1,1-1,-1 0,1 0,-1 1,1-1,-1 1,1-1,-1 1,0 0,1 0,-1 0,0-1,1 1,-1 0,0 1,0-1,0 0,0 0,0 0,0 1,0-1,-1 0,1 1,0-1,-1 1,1-1,-1 0,1 1,-1 0,0-1,1 1,-1-1,0 1,0-1,-2 104,0-92,1 0,0 0,1 0,0 0,1 0,0 0,1 0,0 0,2 0,0 1,-3-11,0-1,0 0,1 1,-1-1,1 0,-1 0,1 0,0 0,0 0,0-1,0 1,0 0,0-1,0 0,1 1,-1-1,1 0,-1 0,1 0,-1-1,1 1,-1-1,1 1,0-1,-1 0,1 0,-1 0,1 0,2-1,11-3</inkml:trace>
  <inkml:trace contextRef="#ctx0" brushRef="#br0" timeOffset="29804.786">5573 4827,'24'-7,"0"-1,0-1,-1-2,-1 0,0-1,0-1,-1-2,-1 0,0-1,16-17,-32 30,-1 1,0 0,1-1,-1 1,0-1,0 0,0 0,-1 0,1 0,-1-1,0 1,0-1,0 1,0-1,0 0,-1 0,0 0,0 1,0-1,0 0,0-1,-1 1,0 0,0 0,0 0,0 0,-1 0,0 0,0 0,0 0,0 0,0 0,-1 0,1 1,-1-1,0 0,-1 1,-1-3,0 3,-1 0,0 0,0 0,0 1,0 0,0 0,-1 0,1 1,0-1,-1 1,1 1,-1-1,0 1,1 0,-1 0,1 0,-1 1,1 0,-1 0,1 1,-1-1,1 1,0 0,0 0,0 1,0 0,0 0,1 0,-1 0,1 1,-4 3,-4 5,0 0,0 1,1 0,1 0,1 1,0 1,0-1,1 2,1-1,1 1,1-6,0 0,1 0,0 0,1 1,0 0,0 0,2 0,-1 0,1 0,1 0,0 0,0 0,1 0,1 0,-1 0,2 0,0-1,0 1,1-1,0 1,1-1,0 0,0-1,1 1,1-1,0-1,0 1,0-1,7 2,0-1,0-1,0 0,1-1,0 0,1-1,0-1,-1-1,2 0,-1-1,0-1,1 0,-1-1,0-1,1-1,-1 0,1-1,11-3,1 0</inkml:trace>
  <inkml:trace contextRef="#ctx0" brushRef="#br0" timeOffset="30621.773">6955 4404,'54'-15,"-1"-3,-1-1,-1-3,-1-3,-1-1,-1-2,-2-3,28-24,-59 44,-1 0,0-1,0-1,-2 0,0-1,0 0,-1 0,-1-2,-1 1,0-1,0 0,-2-1,5-16,-11 32,-1 1,1-1,-1 1,1-1,-1 1,1-1,-1 1,0-1,1 1,-1-1,0 1,1-1,-1 0,0 1,0-1,1 1,-1-1,0 0,0 1,0-1,0 0,0 1,0-1,0 0,0 1,0-1,-1 0,1 1,0-1,0 0,0 1,-1-1,1 1,0-1,-1 0,1 1,-1-1,1 1,0-1,-1 1,1 0,-1-1,1 1,-1-1,0 1,1 0,-1-1,1 1,-1 0,0 0,1-1,-1 1,1 0,-1 0,0 0,0 0,-4 9,1 1,-1-1,2 1,-1 0,1 1,1-1,0 0,1 1,-1-1,2 1,0 7,-1-4,-4 170,8 1,8 5,4 127,-13-226,2 3,-4 0,-5-1,-3 1,-7 18,11-90,0-1,-2 0,0 0,-1 0,-1-1,-1 0,-1-1,0 0,-2 0,0-1,-1-1,-1 0,0-1,-2 0,0-1,0-1,-10 6,22-17,0-1,0 0,-1 0,1 0,0 0,-1-1,1 0,-1 0,0 0,1 0,-1-1,0 0,1 0,-1 0,0 0,1-1,-1 0,1 0,-1 0,1 0,-1-1,1 0,0 0,-1 0,1 0,0-1,1 1,-1-1,0 0,1 0,-1-1,1 1,0-1,0 1,1-1,-1 0,1 0,0 0,0-1,0 1,0 0,1-1,0 1,-1-1,-1-15,1 0,0 0,1 0,1 0,2-1,-1 1,2 0,1 1,0-1,2 1,0-1,1 2,8-16,8-12,1 2,2 1,2 1,33-37,-7 12,4 3,2 3,3 2,3 2,-58 51,0 0,1 0,0 0,0 1,0 1,1-1,-1 1,1 1,0 0,0 1,1-1,-1 2,0 0,4 0,9 1</inkml:trace>
  <inkml:trace contextRef="#ctx0" brushRef="#br0" timeOffset="30877.973">8140 4714,'-28'29,"1"0,2 2,0 0,3 2,0 1,2 0,2 2,-8 21,25-55,-1 0,1 0,0 0,-1 0,1 1,0-1,0 0,1 1,-1-1,0 1,1-1,0 1,-1-1,1 1,0-1,0 1,1-1,-1 1,0-1,1 1,-1-1,1 1,0-1,0 0,0 1,0-1,0 0,1 0,-1 0,1 0,-1 0,1 0,0 0,0 0,0-1,0 1,0-1,0 1,0-1,0 0,0 0,1 0,-1 0,1 0,1 0,10-2,0 0,-1-1,1-1,-1 0,1-1,-1 0,0-1,0-1,-1 0,0 0,0-1,0-1,-1 0,0-1,-1 0,0 0,0-1,6-9,-4 6,-1 1,0-1,-2-1,1 0,-1-1,-1 1,-1-2,0 1,-1-1,-1 0,0 0,-1-1,-1 1,1-8,-6 0,-3 6</inkml:trace>
  <inkml:trace contextRef="#ctx0" brushRef="#br0" timeOffset="31121.683">8480 5081,'14'-38,"10"-32,1-10,0 10,-3 12,-1 11,-4 8,0 11,-3 6,1 6,2 6,-1 5</inkml:trace>
  <inkml:trace contextRef="#ctx0" brushRef="#br0" timeOffset="31373.682">9157 4517,'-20'7,"0"1,0 1,1 1,1 0,0 1,0 1,1 1,0 1,2 0,-1 1,-11 16,24-28,0 1,0 0,1 0,0 0,0 0,0 1,0-1,0 0,1 1,0-1,0 1,0-1,1 1,0 0,-1-1,1 1,1 0,-1-1,1 1,0-1,0 1,0-1,1 1,-1-1,1 0,0 1,0-1,1 0,-1 0,1-1,0 1,0-1,0 1,1-1,-1 0,3 1,4 6,0-2,1 1,1-2,-1 1,1-2,0 1,1-2,0 0,0 0,0-1,0-1,0 0,1-1,-1 0,1-1,0 0,0-1,-1-1,1-1,-1 1,1-2,-1 0,0-1,4-1,10-7,-3 2</inkml:trace>
  <inkml:trace contextRef="#ctx0" brushRef="#br0" timeOffset="31707.099">9495 4771,'38'-7,"-1"-1,-1-3,1 0,-2-3,0 0,21-14,39-44,-92 70,0-2,0 1,-1 0,1-1,-1 1,0-1,0 1,0-1,0 0,-1 0,0 0,0 0,0 0,0 0,0 0,-1-1,0 1,0 0,0 0,0 0,-1-1,0 1,1 0,-2 0,1 0,-1-3,0 4,1 1,-1-1,0 0,0 0,0 1,0-1,-1 1,1 0,-1 0,1 0,-1 0,0 0,0 0,0 1,1-1,-2 1,1 0,0 0,0 0,0 0,0 1,-1-1,1 1,0 0,-1 0,1 0,0 0,0 1,-1-1,1 1,-2 0,-97 42,88-34,1 2,0-1,0 2,1 0,1 0,0 1,0 1,2 0,0 0,0 0,1 1,1 1,1-1,0 1,1 0,0 1,1-1,2 1,-2 15,4-25,0-1,1 0,-1 1,1-1,1 0,-1 0,1 1,0-1,1-1,-1 1,1 0,0 0,1-1,-1 0,1 0,0 0,1 0,-1-1,1 1,0-1,0 0,0 0,0-1,1 0,-1 0,6 2,0-1,0 0,0 0,0-2,0 1,1-1,-1-1,1 0,-1-1,1 0,-1-1,1 0,-1 0,1-2,5-1,18-6,-5-1</inkml:trace>
  <inkml:trace contextRef="#ctx0" brushRef="#br0" timeOffset="32038.699">10709 4291,'-38'23,"-8"5,2 1,0 2,2 2,-8 11,4 27,45-68,1-1,-1 0,1 1,0-1,0 1,0-1,0 0,0 1,1-1,-1 0,1 1,-1-1,1 0,0 1,0-1,0 0,0 0,0 0,1 0,-1 0,1 0,-1 0,1-1,-1 1,1 0,0-1,0 1,0-1,0 0,0 0,0 0,0 0,2 1,57 17,-56-19,0 0,1 1,-1-1,0 1,0 0,0 0,0 1,0 0,0 0,0 0,-1 0,1 1,-1-1,1 1,-1 0,0 1,0-1,-1 1,1 0,-1 0,1 0,-1 0,-1 0,1 1,0-1,-1 1,0 0,0 0,-1 0,1 0,0 4,-4-2,0-1,0 1,-1-1,0 0,0 0,0 0,-1 0,0-1,0 0,0 1,-1-2,0 1,0 0,0-1,0 0,-1 0,0 0,0-1,0 0,0 0,0-1,0 1,-1-1,-10 6,6-2,0-2,0 1,0-1,-1-1,1 0,-1-1,0 0,0-1,-8 0,-3 0</inkml:trace>
  <inkml:trace contextRef="#ctx0" brushRef="#br0" timeOffset="34607.535">12204 4574,'-10'-14,"0"1,-1 1,-1 0,0 1,0 0,-2 0,1 2,-1-1,0 2,-1 0,0 1,0 0,-1 1,0 1,0 1,-13-3,16 10,1 0,0 0,0 1,1 1,-1 0,1 0,0 1,1 1,-1 0,1 0,1 1,-1 0,1 1,1 0,-1 0,2 1,-1 0,1 1,1-1,-1 2,-2 2,1 1,0 0,1 0,1 0,0 1,1 0,1 0,-1 4,4-15,0-1,0 1,0 0,1 0,0 0,0 0,0 0,1 0,-1-1,1 1,0 0,0 0,1-1,0 1,-1-1,2 1,-1-1,0 0,1 1,0-1,0-1,0 1,0 0,1-1,-1 1,1-1,0 0,0-1,4 3,4-2,0-1,0 0,-1 0,1-2,0 0,0 0,0-1,0 0,0-1,0 0,0-1,-1-1,1 1,-1-2,0 0,-1 0,4-2,3-1,36-16,-2-2,0-2,-2-3,-2-1,-1-3,-1-2,-2-1,22-28,-13 8,-58 90,1-11,1-1,0 0,2 1,1 0,0-1,1 1,2 0,1 10,0-24,0 0,1 0,0 0,0 0,0-1,1 0,0 0,0 0,1-1,0 1,0-1,0-1,0 1,1-1,-1 0,1 0,0-1,0 0,1 0,-1-1,1 0,0 0,17 3</inkml:trace>
  <inkml:trace contextRef="#ctx0" brushRef="#br0" timeOffset="34856.131">13277 4319,'-28'5,"0"2,0 0,1 3,0 0,1 1,0 2,1 0,0 2,1 1,0 1,2 1,0 0,1 2,1 1,1 0,1 2,0 0,-2 7,17-26,1 1,0-1,0 1,0-1,1 1,-1 0,1-1,0 1,1 0,-1 0,1 0,0 0,0 0,1-1,-1 1,1 0,0 0,0 0,1-1,-1 1,1-1,0 1,0-1,1 0,-1 1,1-1,0 0,0-1,0 1,1-1,-1 1,1-1,0 0,0 0,0 0,0-1,0 0,4 2,11 1,1-1,-1 0,1-2,0 0,0-1,-1-1,1-1,0 0,0-2,-1 0,0-2,16-5,51-14,-52 10</inkml:trace>
  <inkml:trace contextRef="#ctx0" brushRef="#br0" timeOffset="35253.609">14039 3641,'-36'274,"-3"171,6-109,27-182,12-167,0 0</inkml:trace>
  <inkml:trace contextRef="#ctx0" brushRef="#br0" timeOffset="35508.705">13588 4291,'43'0,"38"0,16 0,-1 0,-10 0,-11 0,-8 0,-12 0,-9 0,-8 0,-6 0,-3 0,-3 0,1 0,-1 0,-4 0</inkml:trace>
  <inkml:trace contextRef="#ctx0" brushRef="#br0" timeOffset="35759.388">14632 4601,'0'39,"0"17,0 4,5-9,1-12</inkml:trace>
  <inkml:trace contextRef="#ctx0" brushRef="#br0" timeOffset="36017.815">14716 3924,'20'29,"5"9</inkml:trace>
  <inkml:trace contextRef="#ctx0" brushRef="#br0" timeOffset="36193.189">14943 4742,'176'-312,"-176"310,0 0,0 1,1-1,-1 0,0 1,1-1,-1 1,1-1,0 1,0-1,-1 1,1-1,0 1,0 0,0 0,0-1,1 1,-1 0,0 0,0 0,1 0,-1 0,1 0,-1 1,1-1,-1 0,1 1,-1-1,1 1,0 0,-1-1,1 1,-1 0,1 0,0 0,-1 0,1 0,0 0,-1 1,1-1,-1 0,1 1,0-1,-1 1,1 0,-1 0,0-1,1 1,-1 0,1 0,-1 0,0 1,0-1,0 0,1 1,22 161,-23-158,0 0,1 0,-1-1,1 1,0-1,1 1,-1-1,1 0,0 1,0-1,0-1,1 1,-1 0,1-1,0 0,0 0,0 0,0 0,1-1,-1 1,1-1,-1 0,1-1,0 1,0-1,0 0,0 0,0-1,0 1,0-1,0 0,4-1,2 0,0-1,0-1,0 0,-1-1,1 1,-1-2,0 0,0 0,-1-1,0 0,0-1,0 1,0-2,-1 1,-1-1,1-1,-1 1,-1-1,1-1,-1 1,-1-1,0 0,0 0,-1 0,-1-1,0 0,1-3,7-10,-1 6</inkml:trace>
  <inkml:trace contextRef="#ctx0" brushRef="#br0" timeOffset="36676.889">16071 4319,'-9'-3,"0"0,0 1,0 0,-1 0,1 1,0 1,-1-1,1 1,-1 1,1 0,-1 0,1 1,0 0,0 1,0 0,0 0,0 1,1 0,0 1,0 0,0 0,0 1,1-1,0 2,0-1,0 1,1 0,0 0,0 1,1 0,0 0,1 0,-1 1,2-1,-1 1,1 0,0 0,1 0,0 2,2-8,-1 1,1-1,1 0,-1 1,0-1,1 1,-1-1,1 0,0 0,0 1,1-1,-1 0,1 0,-1 0,1 0,0 0,0-1,0 1,1 0,-1-1,1 0,-1 1,1-1,0 0,-1 0,1-1,0 1,1-1,-1 1,0-1,0 0,0 0,1 0,-1-1,1 1,123-6,1-31,-107 28,0 0,1 2,0 0,0 1,1 2,-1 0,1 1,-1 1,1 2,0 0,-16 0,-1 0,1 1,-1 0,1 0,-1 1,0 0,0 0,0 0,0 1,-1-1,1 2,-1-1,0 0,0 1,-1 0,1 0,-1 0,0 1,0 0,-1-1,0 1,0 1,0-1,-1 0,0 0,0 1,0 0,-1-1,0 1,2 17,-1 1,-1-1,-1 1,-1-1,-1 1,-1-1,-4 11,-99 427,101-439,-1 0,-2 0,0-1,-1 0,-1 0,-1-1,-1 0,-1-1,0-1,-2 0,0 0,-1-2,-1 0,-1-1,-2 1,17-14,0 0,0 0,0-1,-1 1,1-1,0 0,-1 0,0 0,1 0,-1-1,0 0,0 0,0 0,0 0,0 0,0-1,0 1,0-1,0 0,0-1,0 1,0-1,0 0,0 0,0 0,0 0,0 0,0-1,1 0,-1 0,1 0,-1 0,1-1,0 1,0-1,0 0,0 0,0 0,1 0,-1 0,1-1,0 1,0-1,0 1,1-1,-1-1,-2-18,2 1,1-2,1 1,0 0,2 0,1 0,0 1,2-1,1 1,0-1,2 2,1-1,15-35,4 0,1 2,32-42,7 0,-39 61</inkml:trace>
  <inkml:trace contextRef="#ctx0" brushRef="#br0" timeOffset="37221.173">17849 4319,'-31'14,"-1"2,2 2,1 0,0 2,1 1,1 1,1 2,1 0,-9 15,27-32,0 1,1 0,0 0,0 1,1 0,0 0,0 0,1 0,0 1,1 2,2-8,0-1,0 1,1 0,0 0,0 0,0 0,0 0,0 0,1 0,0-1,0 1,0 0,0 0,0-1,1 1,0-1,0 1,0-1,0 0,0 0,1 0,-1 0,1 0,0 0,0-1,0 1,3 1,3 2,0-1,1 0,-1-1,1 0,0 0,0-1,0-1,1 1,-1-2,1 1,-1-1,1-1,-1 0,1-1,-1 0,1 0,-1-1,2-1,16-4,0-1,0-1,-1-1,0-2,-1-1,1-1,-17 10,0-1,0 0,-1 0,1-1,-1 0,0-1,-1 0,0 0,0-1,0 0,-1 0,0-1,-1 0,0 0,0-1,-1 1,-1-1,1 0,-1-1,-1 1,0-1,0 0,-1 1,-1-1,0 0,0 0,-1 0,-1 0,1 0,-2 0,-1-6,2 11,-1 0,0 0,0 1,-1-1,0 0,0 1,0 0,0 0,-1 0,0 0,0 0,0 1,-1 0,1 0,-1 0,0 0,0 1,-1-1,1 2,-1-1,1 0,-1 1,0 0,0 0,0 1,0 0,0 0,0 0,0 1,-1 0,1 0,0 0,0 1,0 0,0 0,0 1,0 0,0 0,0 0,1 0,-5 3,-4 8</inkml:trace>
  <inkml:trace contextRef="#ctx0" brushRef="#br0" timeOffset="37610.559">18273 4714,'154'-223,"-46"86,-108 136,0 1,0-1,0 1,0-1,1 0,-1 1,0-1,0 1,1-1,-1 1,0-1,1 1,-1 0,0-1,1 1,-1-1,1 1,-1 0,1-1,-1 1,1 0,-1 0,1-1,-1 1,1 0,-1 0,1 0,-1-1,1 1,-1 0,1 0,0 0,-1 0,1 0,-1 0,1 0,-1 0,1 1,0-1,-1 0,1 0,-1 0,1 1,-1-1,1 0,-1 0,1 1,-1-1,0 0,1 1,-1-1,1 1,5 31,-5-16,0-7,0 1,0 0,1-1,0 1,1-1,0 0,0 0,1 0,0 0,1-1,0 1,0-1,1 0,0-1,0 1,1-1,0 0,0-1,1 0,-1 0,1-1,1 0,-1 0,1 0,-1-1,1-1,5 2,-2-4,0 0,0-1,0-1,0 1,-1-2,1 0,0 0,-1-1,1-1,-1 0,0 0,0-1,-1 0,0-1,1 0,-2-1,1 0,-1-1,0 0,-1 0,0 0,0-1,0-1,-2 1,1-1,-1-1,0 1,2-9,45-125,-49 120</inkml:trace>
  <inkml:trace contextRef="#ctx0" brushRef="#br0" timeOffset="45277.087">17398 5166,'163'-50,"3"7,132-15,-106 25,-26 3,1 8,77 2,-206 19</inkml:trace>
  <inkml:trace contextRef="#ctx0" brushRef="#br0" timeOffset="48676.78">20445 4432,'-13'-10,"-1"2,-1-1,0 2,0 0,0 1,-1 0,0 1,0 1,0 1,0 0,-1 1,1 1,-1 0,-8 2,9 4,1 0,0 1,0 1,0 0,1 1,0 1,1 0,0 1,0 1,1-1,1 2,-1 0,2 0,0 1,0 0,1 1,1 0,-6 14,5-13,1 0,1 1,0-1,1 2,1-1,0 1,1 0,1 0,0 0,2 0,0 0,1 0,1 4,-1-16,2 0,-1-1,1 1,-1 0,1-1,1 1,-1-1,0 0,1 0,0 0,0 0,0 0,1 0,-1-1,1 0,0 1,0-2,0 1,0 0,1-1,-1 0,1 0,-1 0,1 0,0-1,0 1,-1-2,1 1,0 0,0-1,0 0,0 0,0 0,0-1,0 1,0-1,0 0,-1-1,1 1,4-3,31-9,0-1,-1-3,-1-1,0-1,-2-3,0-1,-1-1,-2-2,13-13,6-7,-1-2,-3-1,-2-3,12-21,-22 37,-38 97,-5 56,6-92</inkml:trace>
  <inkml:trace contextRef="#ctx0" brushRef="#br0" timeOffset="49063.475">21039 4771,'-1'-8,"1"0,1 0,0 0,0 0,0 0,1 0,0 0,1 0,0 1,0-1,1 1,-1 0,2 0,-1 0,1 0,0 1,-1 0,19-29,2 1,1 2,2 0,1 2,20-16,6 8,-54 37,0 0,1 0,-1 0,0 1,1-1,-1 1,1-1,-1 1,1-1,-1 1,1 0,-1 0,1 0,-1 0,1 0,-1 0,1 0,-1 0,1 1,-1-1,1 0,-1 1,1 0,-1-1,0 1,1 0,-1-1,0 1,1 0,-1 0,0 0,0 0,0 0,0 1,0-1,0 0,0 0,-1 1,1-1,0 1,30 136,-28-130,1-1,1 1,0-1,0 0,0 0,1 0,0-1,0 1,1-1,-1-1,1 0,1 0,-1 0,1-1,0 0,0 0,0-1,0 0,0 0,1-1,0 0,-1-1,1 0,0 0,0-1,-1 0,1 0,0-1,0 0,-1-1,1 0,-1 0,1-1,-1 0,8-4,1-1,-1 0,1-1,-1-1,-1-1,1 0,-2-1,0 0,0-1,-1-1,0-1,109-154,-108 144</inkml:trace>
  <inkml:trace contextRef="#ctx0" brushRef="#br0" timeOffset="50678.408">20756 4488,'0'1,"0"-1,0 1,0-1,0 1,0-1,0 1,0-1,0 1,0 0,0-1,0 1,0-1,0 1,1-1,-1 1,0-1,0 0,1 1,-1-1,0 1,1-1,-1 1,0-1,1 0,-1 1,0-1,1 0,-1 1,1-1,-1 0,1 0,-1 1,1-1,-1 0,1 0,-1 0,1 0,-1 0,1 0,-1 0,1 0,-1 0,1 0,-1 0,1 0,0 0,-1 0,1 0,-1 0,1-1,-1 1,0 0,1 0,-1-1,1 1,-1 0,1-1,-1 1,0 0,1-1,-1 1,0-1,1 1,-1-1,-10 138,4-91,4-39,0-1,0 1,1 0,-1 0,2 0,-1-1,1 1,0 0,0 0,1 0,0 0,0 0,0 0,1-1,0 1,1 0,0-1,0 0,0 0,0 0,1 0,0 0,0 0,3 1,9 2</inkml:trace>
  <inkml:trace contextRef="#ctx0" brushRef="#br0" timeOffset="52349.739">1057 6718,'-1'-3,"1"1,-1-1,0 1,0-1,0 1,0 0,0-1,0 1,0 0,-1 0,1 0,-1 0,0 0,0 0,1 1,-1-1,0 0,-1 1,1-1,0 1,0 0,0 0,-1 0,1 0,-1 0,1 1,-1-1,1 1,-1-1,1 1,-1 0,1 0,-1 0,1 0,-1 1,1-1,-1 1,1-1,-1 1,1 0,-1 0,1 0,0 0,0 0,0 1,-1-1,1 1,0-1,1 1,-1 0,-1 1,-18 20,1 2,1 0,2 0,0 2,2 0,1 1,1 0,-1 7,12-31,-6 12,-1 1,2 0,0 0,1 1,1 0,0 0,2 0,0 1,1-1,1 1,0 0,2-1,0 1,1-1,2 10,-2-25,-1 0,0 1,1-1,0 0,0 0,0-1,0 1,0 0,0-1,1 1,-1-1,1 0,0 0,0 0,0 0,0 0,0-1,0 1,0-1,0 0,1 0,-1 0,0 0,1-1,-1 1,1-1,-1 0,0 0,1 0,-1 0,1-1,5 0,-1-1,1 0,0 0,-1-1,0 0,0 0,0-1,0 0,0 0,-1-1,6-5,9-8,0 0,-2-2,0 0,-2-1,0-1,-1-1,-2 0,0-2,-1 1,-2-2,-1 1,0-2,-2 1,-1-2,-2 1,0-1,-2 0,-1 0,-1 0,-1 0,-2-10,1 18,-2 1,1-1,-2 1,-1 0,0 0,-1 0,-2 0,1 1,-2 0,-1 0,0 1,-1 0,0 1,-13-14,21 27,0 1,-1 0,1 1,0-1,-1 0,0 1,1-1,-1 1,0 0,0 0,0 0,1 0,-1 0,0 1,0 0,0-1,0 1,0 0,0 0,0 1,0-1,0 0,0 1,0 0,0 0,0 0,0 0,0 0,1 1,-1-1,0 1,1-1,0 1,-1 0,1 0,0 0,0 1,0-1,0 0,0 1,1-1,-1 1,1 0,-1-1,1 1,0 0,0 0,1 0,-1 0,0 0,1 0,0 0,0 0,0 0,0 0,0 0,0 0,1 0,-1 0,1 0,1 2,2 0,0 1,1 0,-1-1,1 0,1 0,-1-1,1 1,-1-1,1-1,0 1,1-1,-1 0,1 0,-1 0,1-1,0 0,0-1,0 0,0 0,0 0,0-1,0 0,0 0,0 0,5-2,17-4,1-1,-1-1,-1-2,0 0,0-2,-1-2,0 0,-1-1,-1-2,-1-1,0-1,-1 0,1-4,2-2,-2-2,0 0,-2-1,-1-1,-2-1,0-1,-2 0,-1-3,-5 6,-1 0,-1 0,-2-1,0-1,0-20,-6 48,0 0,0 0,-1 0,1 0,-1-1,1 1,-1 0,0 0,0 0,0-1,0 1,0 0,0 0,-1 0,1-1,-1 1,0 0,1 0,-1 0,0 0,0 0,-1 0,1 0,0 0,0 1,-1-1,1 0,-1 1,0-1,1 1,-1 0,0-1,0 1,0 0,0 0,0 0,0 0,0 1,0-1,0 0,0 1,-1 0,1-1,0 1,0 0,-1 0,1 0,0 1,0-1,0 0,0 1,-1-1,0 1,-7 10,0 0,0 1,1-1,0 2,1-1,0 1,1 1,1-1,0 1,1 0,-2 11,-26 68,4 2,4 1,5 1,4 1,4 0,2 75,10-142,1 1,2-1,1 0,1 0,2-1,1 0,2 0,0-1,12 22,-14-36,0 0,1-1,0 0,1 0,1-1,0 0,1-1,0 0,1-1,1-1,-1 0,1 0,1-1,0-1,0-1,1 0,0-1,9 2,-15-5,1-1,-1-1,1 0,-1 0,1-1,-1 0,1-1,0 0,-1 0,0-2,1 1,-1-1,0-1,0 1,-1-2,1 1,-1-1,0-1,0 0,-1 0,1-1,-2 0,1 0,-1-1,0 0,0 0,-1-1,0 1,-1-1,1-1,-2 1,1-2,2-4,-1 0,-1 0,0-1,-1 0,0 0,-1 0,-1 0,-1 0,0-1,-1 1,-1 0,0-1,-2 1,1 0,-2 0,0 0,-1 1,-1-1,0 1,-1 0,-1 1,0 0,-1 0,0 0,-1 2,-3-4,-1 2,-1 1,0 0,-1 1,-1 0,0 2,0 0,-1 0,0 2,0 0,-1 2,0 0,-1 0,1 2,-1 1,-3 0,10 1,-1 1,1 0,-1 1,1 0,-1 1,1 1,0 0,-1 1,1 1,0-1,0 2,1 0,0 1,0 0,0 1,0 0,1 0,0 2,1-1,0 1,0 1,-5 6,-20 73,33-64</inkml:trace>
  <inkml:trace contextRef="#ctx0" brushRef="#br0" timeOffset="53139.758">2243 7057,'63'-55,"-3"-3,-2-3,33-45,-90 104,0 1,-1-1,1 1,-1-1,1 0,0 1,-1-1,1 1,0 0,0-1,0 1,0 0,1-1,-1 1,0 0,0 0,1 0,-1 0,1 0,-1 0,1 0,-1 1,1-1,-1 1,1-1,0 1,-1-1,1 1,0 0,-1 0,1 0,0 0,-1 0,1 0,0 0,-1 0,1 1,0-1,-1 1,1-1,-1 1,1 0,-1 0,1 0,-1-1,16 34,-1 0,-2 1,-2 1,-1-1,-1 2,-3 0,0 0,-1 28,-5-62,12 141,-6 1,-8 64,0-134,1-29,-2-1,-2 1,-2-1,-2 0,-2 0,-2-1,-3 3,15-44,-1 1,1 0,-1-1,0 1,-1-1,1 1,0-1,-1 0,0 1,0-1,0 0,0 0,0 0,-1 0,1-1,-1 1,0-1,1 1,-1-1,-1 0,1 0,0 0,0-1,-1 1,1-1,-1 0,1 0,-1 0,1 0,-1 0,0-1,1 0,-1 0,0 0,0 0,1 0,-1-1,0 0,1 1,-1-1,1-1,-3 0,-2-6,0 0,0 0,1-1,0 0,1-1,0 1,0-1,1-1,0 1,1-1,0 1,1-1,0 0,-1-11,-16-39,-7-6,4-1,2-1,3-1,-6-53,21 88</inkml:trace>
  <inkml:trace contextRef="#ctx0" brushRef="#br0" timeOffset="53494.158">2468 6295,'10'-9,"2"0,-4 4,-5 6,-7 3,-3 6,5 1,2-6,7-4,1-2</inkml:trace>
  <inkml:trace contextRef="#ctx0" brushRef="#br0" timeOffset="54651.578">2948 6774,'33'-9,"0"-2,0 0,-1-3,-1-1,0-1,20-15,-45 29,-1 0,1 0,-1 0,0-1,0 0,0 0,0 0,-1-1,1 1,-1-1,0 0,0-1,0 1,-1 0,0-1,1 0,-2 0,1 0,0 0,-1-1,0 1,-1-1,1 1,-1-1,0 1,0-1,0 0,-1 0,0 1,0-1,-1 0,-3 2,0 0,0 0,0 1,0 0,-1 0,1 0,-1 0,0 1,0 0,0 0,0 0,0 1,0-1,0 1,-1 0,1 1,0 0,-1-1,1 2,0-1,-1 0,1 1,-3 1,-3-1,0 1,0 0,0 1,0 0,1 1,-1 0,1 1,0 0,0 1,1-1,0 2,0 0,0 0,1 0,0 1,0 0,1 1,0 0,-2 3,-3 5,1 0,1 1,1 1,0-1,2 2,0-1,1 1,1 0,0 0,1 4,3-16,0 0,0 0,1-1,0 1,0 0,1 0,0 0,1 0,-1 0,2 0,-1-1,1 1,0-1,0 0,1 0,0 0,0 0,1-1,0 0,0 1,0-2,1 1,0-1,0 0,0 0,1 0,0-1,0 0,0 0,2 0,3 2,1-1,0 0,0-1,0 0,0-1,1-1,-1 0,1-1,0 0,-1-1,1 0,0-1,-1-1,1 0,-1-1,0-1,1 0,-2 0,1-1,0-1,266-154,46-58,-235 167,-90 50,1 1,-1-1,1 1,-1-1,0 0,1 1,-1-1,0 0,0 0,1 1,-1-1,0 0,0 1,0-1,0 0,0 0,0 1,0-1,0 0,0 0,0 0,0 1,0-1,-1 0,1 1,0-1,0 0,-1 1,1-1,-1 0,1 1,-1-1,1 0,-1 1,1-1,-1 1,1-1,-1 1,1-1,-1 1,0 0,1-1,-1 1,0 0,0-1,1 1,-1 0,0 0,0 0,1 0,-1 0,0 0,0 0,1 0,-1 0,-44-1,36 4,1 0,-1 0,1 1,0 0,0 1,0 0,1 0,-1 1,1-1,1 2,-1-1,1 1,0 0,0 0,1 0,0 1,1 0,-1 0,1 0,1 1,0-1,0 1,0 3,-1-5,1 0,1 0,-1 1,1-1,0 1,1-1,0 1,0-1,1 1,0 0,0-1,0 1,1 0,1-1,-1 1,1-1,0 1,1-1,0 0,0 0,0 0,3 4,2-3,-1 0,1 0,0-1,1 0,0-1,0 1,0-2,1 1,0-1,0-1,0 0,0 0,1-1,0 0,-1-1,1 0,0-1,0 0,0-1,0 0,0 0,0-2,0 1,0-1,0-1,-1 0,1 0,-1-1,0-1,0 1,0-2,1 0,44-30,-2-2,-2-2,-1-2,-2-3,-3-1,-1-3,-2-1,12-23,-19 26,-3-1,-1-1,-3-1,-2-2,-3-1,-1-1,-3 0,-3-2,2-13,-16 56,3-1,-2-1,0 1,-1-1,0 0,-1 0,-1 0,-1 0,0 1,0-1,-2-1,3 15,0 0,0 0,-1-1,1 1,0 0,-1 0,1 0,-1 0,1 0,-1 0,1 0,-1 0,0 0,1 1,-1-1,0 0,0 0,0 0,1 1,-1-1,0 1,0-1,0 0,0 1,0 0,0-1,-1 1,1 0,0-1,0 1,0 0,0 0,0 0,0 0,0 0,-1 0,1 0,0 0,0 1,0-1,0 0,0 1,0-1,0 1,0-1,0 1,0-1,0 1,0 0,0 0,-42 42,7 7,2 3,3 0,1 2,4 2,1 0,4 2,1 0,4 1,-4 32,12-53,2 0,2 0,2 1,1-1,2 1,2-1,4 15,-4-33,2 0,1-1,0 1,1-1,1-1,2 1,-1-1,2-1,1 0,0 0,1-2,1 1,0-2,8 7,-20-19,0 0,0-1,1 1,-1-1,1 1,-1-1,1 0,0 0,0 0,0 0,0 0,1-1,-1 0,0 1,0-1,1 0,-1-1,1 1,-1-1,1 1,-1-1,1 0,-1 0,1-1,-1 1,1-1,-1 1,1-1,-1 0,0-1,1 1,-1 0,0-1,0 0,0 0,0 0,0 0,0 0,-1-1,1 1,-1-1,0 1,0-1,0 0,0 0,0 0,0 0,-1 0,1-1,-1-1,0-2,0-1,-1 1,0-1,0 1,-1-1,0 1,-1 0,1 0,-1-1,-1 1,1 0,-1 1,-1-1,1 0,-1 1,0 0,0 0,-2-2,-10-11</inkml:trace>
  <inkml:trace contextRef="#ctx0" brushRef="#br0" timeOffset="54815.359">4162 6351,'43'-10,"38"-2,15 0,1 2,-6 3,-10 3,-8 2,-8 6,-9 2,-5 0,-7 4,-5 0,-10-1</inkml:trace>
  <inkml:trace contextRef="#ctx0" brushRef="#br0" timeOffset="56248.113">6475 6577,'-29'13,"0"2,1 1,0 2,1 0,1 2,1 1,1 1,1 1,1 0,-13 19,-25 73,59-112,0 0,0 0,0 0,0 0,1 1,0-1,-1 0,1 0,0 1,0-1,1 0,-1 0,1 1,0-1,0 0,0 0,0 0,0 0,1 0,-1 0,1 0,0 0,0-1,0 1,0-1,0 1,0-1,1 0,-1 0,1 0,0 0,0 0,0-1,0 1,0-1,0 0,2 1,6 1,1 0,-1-1,1-1,0 0,-1 0,1-1,0-1,-1 0,1 0,0-2,-1 1,0-1,0-1,0 0,0 0,0-1,-1-1,0 0,0 0,0-1,5-4,12-11,-2-2,0 0,-1-1,-1-2,-2 0,14-23,1-6,-2-1,-2-2,-4-2,-1 0,4-24,-20 44,-2 0,-2-1,-2 0,-2 0,-1-1,-2 1,-3-16,-17-21,19 77,0 0,0 0,0 0,0 1,0-1,-1 0,1 1,0-1,-1 1,1-1,-1 1,0 0,0-1,1 1,-1 0,0 0,0 1,0-1,0 0,0 0,0 1,0-1,0 1,0 0,0 0,-1 0,1 0,0 0,0 0,0 0,0 1,0-1,0 1,0-1,0 1,-1 0,-8 7,-1 0,1 1,1 0,0 1,0 0,1 0,0 1,1 0,0 1,1-1,0 2,1-1,0 1,1 0,0 0,-1 7,-7 16,1 1,1 1,3 0,1 0,1 1,3-1,1 1,2 37,1-58,1-1,1 1,0-1,1 1,0-1,2 0,0-1,1 0,1 0,0 0,1-1,0 0,2 0,0-1,0-1,1 0,1 0,0-2,1 1,9 5,4-3,1 0,0-2,1-1,0-1,1-2,0-1,0-1,0-2,1-1,0-1,0-1,0-2,-1-2,1 0,-1-2,0-1,13-6,-21 5,-1-1,-1-1,0-1,0-1,-1-1,0 0,-1-1,0-2,-2 1,1-2,-2 0,0-1,-1-1,-1 0,0-1,-2 0,0 0,-1-2,-1 1,-1-1,1-4,-6 15,19-89,-21 96,-1 0,0 0,1 0,-1 0,-1 0,1-1,0 1,-1 0,0 1,0-1,1 0,-2 0,1 0,0 0,-1 1,1-1,-1 0,0 1,1 0,-1-1,0 1,-1 0,1 0,0 0,-1 0,1 0,-1 1,0-1,1 1,-2-1,-3 2,-1-1,1 1,-1 0,0 1,1 0,-1 0,1 1,0 0,-1 0,1 0,0 1,0 0,1 1,-1-1,0 1,1 1,0-1,0 1,1 0,-1 0,1 1,0 0,-3 4,-5 6,1 0,1 0,0 2,1-1,1 1,1 0,0 1,1 0,2 0,-1 1,2-1,1 1,1 0,2-8,2-1,0 1,0-1,1 0,0 0,1 0,0 0,1-1,0 1,1-1,0 0,1-1,-1 0,2 0,-1 0,2-1,-1 0,1 0,0-1,0 0,1-1,0 0,0-1,0 0,1 0,0-1,0 0,0-1,0-1,1 0,-1 0,0-1,1 0,0-1,0 0,20 0,0-1,-1-2,1-1,-1-1,0-2,-1-1,1-1,-2-2,1-1,-1-1,-1-1,-1-2,0-1,-1-1,19-17,1-11,-3-2,-1-2,-3-1,-2-2,-3-2,21-45,-26 51,-4 6,-2-2,-1 0,-3-2,-2 0,-2-1,-2 0,-2-1,-2-1,-2 0,-2-9,-5 52,-6-105,5 109,0 0,0 0,0 0,0 0,0 0,-1 0,1 0,-1 0,0 0,0 1,0-1,0 1,-1 0,1-1,-1 1,1 0,-1 0,0 1,1-1,-1 1,0-1,0 1,0 0,0 0,-1 0,1 0,0 1,0-1,0 1,-1 0,-2 0,1 0,0 1,0 0,1 0,-1 1,0-1,0 1,1 0,-1 0,1 1,0-1,0 1,0 0,0 0,0 0,1 0,-1 1,1 0,0 0,0 0,0 0,0 0,1 0,-1 3,-44 108,35-59,1 0,4 1,1 1,3-1,3 1,3 11,-2-16,4 26,4 0,3 0,4-1,3-1,3 0,3-2,12 16,-14-18,-24-73,1-1,0 1,0 0,0 0,-1 0,1 0,0 0,0 0,-1 0,1 0,0 0,0 1,0-1,-1 0,1 0,0 0,0 0,0 0,0 0,-1 0,1 0,0 1,0-1,0 0,0 0,-1 0,1 0,0 0,0 1,0-1,0 0,0 0,0 0,0 1,0-1,0 0,-1 0,1 0,0 1,0-1,0 0,0 0,0 0,0 1,-13-23,11 19,-12-20,-1 0</inkml:trace>
  <inkml:trace contextRef="#ctx0" brushRef="#br0" timeOffset="56496.452">7972 6295,'38'-5,"42"-6,12-1,-1 1,-5 2,-8 4,-13 1,-7 3,-9 5,-9 2,-5 6,-4 0,-8 2,-2 0,-1 2,-3-2</inkml:trace>
  <inkml:trace contextRef="#ctx0" brushRef="#br0" timeOffset="60962.206">8931 6718,'10'4,"1"0,-1 0,1-1,0 0,0-1,0 0,0-1,0 0,1-1,-1 0,0-1,0 0,0-1,0 0,0-1,0 0,0-1,-1 0,9-5,0-2,-2 0,1-2,-1 0,-1-1,-1-1,0 0,-1-1,0 0,-1-1,-1-1,7-15,-15 28,-1 0,0 0,0 0,0 0,-1-1,0 1,0-1,0 0,-1 1,0-1,0 0,0 0,-1 0,0 0,0 0,-1 0,1 0,-1 1,0-1,-1 0,1 0,-1 1,-1-1,1 1,-1-1,0 1,0 0,0 0,0 1,-1-1,-1-1,-2 2,0 1,0 0,0 1,0-1,0 1,-1 0,1 1,-1 0,1 0,-1 1,1-1,-1 2,1-1,-1 1,1 0,0 1,-1 0,1 0,0 0,0 1,0 0,0 1,1-1,-1 1,1 0,0 1,0 0,0 0,1 0,0 0,0 1,0 0,-3 6,-5 3,0 1,1 1,1 0,1 0,0 1,1 0,1 0,1 1,1 0,0 1,1-1,2 1,0 0,0 0,2 18,2-30,0 0,1 0,0 0,0 0,1 0,-1 0,2-1,-1 0,1 1,1-1,-1-1,1 1,0-1,0 0,1 0,0 0,0-1,1 1,-1-2,1 1,0-1,0 0,0 0,1-1,0 0,8 4,0-1,1-1,-1-1,1 0,0-1,0-1,1 0,-1-1,0-1,0-1,10-1,6-6,-1-2,1-1,-2-1,1-2,-2-1,0-1,-1-2,8-6,-5 3,-1-2,0 0,-2-2,-1-2,-1 0,-1-2,-2-1,-1 0,-1-2,9-19,18-85,-48 133,0 1,0-1,-1 0,0 1,1-1,-1 1,0-1,0 0,0 1,0-1,-1 0,1 1,-1-1,0 1,1-1,-1 1,0-1,0 1,-1 0,1-1,-1 1,1 0,-1 0,1 0,-1 0,0 0,0 0,0 1,0-1,0 1,-1-1,1 1,0 0,-1 0,1 0,-1 0,1 0,-1 0,1 1,-1 0,0-1,1 1,-1 0,1 0,-1 0,0 0,1 1,-1-1,1 1,-1 0,0-1,1 1,0 0,-1 1,0-1,-2 2,-1 1,1-1,-1 1,1 0,0 0,0 1,1 0,0-1,0 1,0 1,0-1,1 1,-1-1,2 1,-1 0,0 0,1 0,0 1,1-1,0 0,0 1,0-3,0 0,1-1,0 1,0 0,0-1,1 1,-1 0,1-1,0 1,0-1,0 1,0-1,1 1,-1-1,1 0,0 0,0 0,0 0,0 0,0 0,1 0,0-1,-1 1,1-1,0 0,0 0,0 0,0 0,1 0,-1-1,0 0,1 1,-1-1,1 0,0-1,-1 1,3 0,326 2,-329-4,0 1,1 1,-1-1,0 0,1 1,-1 0,0-1,0 1,1 0,-1 1,0-1,0 1,0-1,0 1,-1 0,1 0,0 0,-1 0,1 1,-1-1,0 1,0 0,0-1,0 1,0 0,-1 0,1 0,-1 0,0 0,0 0,0 1,0-1,-1 0,1 1,-1-1,0 0,0 3,-42 141,12-64,23-58</inkml:trace>
  <inkml:trace contextRef="#ctx0" brushRef="#br0" timeOffset="61530.886">10455 6803,'169'-278,"-160"261,2 2,0-1,0 1,2 1,0 0,0 0,1 2,1 0,0 0,5-1,-20 12,1 0,0 0,0 1,-1-1,1 0,0 1,0-1,0 0,0 1,0-1,0 1,0 0,0-1,0 1,0 0,0-1,0 1,0 0,0 0,0 0,0 0,1 0,-1 0,0 1,0-1,0 0,0 0,0 1,0-1,0 0,0 1,0-1,0 1,0 0,-1-1,1 1,0 0,0-1,0 1,-1 0,1 0,0 0,-1 0,1 0,-1-1,1 1,-1 0,1 0,-1 0,0 0,0 1,1-1,-1 0,0 0,0 0,0 0,0 0,0 0,0 0,-12 67,-40 90,50-156,1 1,0 0,0-1,0 1,0 0,1 0,-1 0,1 0,-1 0,1 0,0 0,0 0,1-1,-1 1,0 0,1 0,0 0,0 0,0 0,0-1,0 1,0 0,1-1,-1 1,1-1,0 1,0-1,0 0,0 0,0 0,0 0,0 0,1 0,-1-1,1 1,-1-1,1 0,0 0,-1 0,1 0,0 0,0 0,0-1,0 1,0-1,0 0,0 0,0 0,0 0,2-1,7-3,1-1,-1-1,0 0,0-1,-1 0,0 0,0-2,-1 1,5-5,9-7,164-143,-188 162,1 1,-1-1,1 0,-1 1,0-1,1 1,0-1,-1 1,1-1,-1 1,1 0,0-1,-1 1,1 0,0-1,-1 1,1 0,0 0,-1-1,1 1,0 0,0 0,-1 0,1 0,0 0,0 0,-1 0,1 0,0 1,-1-1,1 0,0 0,-1 1,1-1,0 0,-1 1,1-1,0 0,-1 1,1-1,-1 1,1-1,-1 1,1-1,-1 1,1 0,-1-1,0 1,1 0,-1-1,0 1,1 0,-1-1,0 1,0 0,0-1,0 1,0 0,0 0,0-1,0 1,0 0,0 0,-7 56,4-43,0-3,1 0,0 0,0 0,1 0,1 1,0-1,1 0,0 0,0 0,1 0,1 0,0 0,0 0,1-1,1 0,-1 1,5 4,7 3</inkml:trace>
  <inkml:trace contextRef="#ctx0" brushRef="#br0" timeOffset="61730.253">11669 6520,'0'34,"0"10</inkml:trace>
  <inkml:trace contextRef="#ctx0" brushRef="#br0" timeOffset="61881.198">11697 6040,'0'0</inkml:trace>
  <inkml:trace contextRef="#ctx0" brushRef="#br0" timeOffset="62245.949">11923 6718,'211'-360,"-183"326,-28 33,0 1,1 0,-1-1,1 1,-1 0,1 0,-1-1,1 1,-1 0,1 0,0 0,-1-1,1 1,-1 0,1 0,-1 0,1 0,-1 0,1 0,0 0,-1 0,1 0,-1 1,1-1,-1 0,1 0,-1 0,1 1,-1-1,1 0,-1 1,1-1,-1 0,1 1,-1-1,1 0,-1 1,0-1,1 1,-1-1,0 1,0-1,1 1,-1-1,0 1,0-1,0 1,1-1,-1 1,0 0,0-1,0 1,0-1,0 1,0-1,0 1,0 0,0-1,-1 1,1-1,0 1,0-1,0 1,-1-1,1 1,1 11,-1 0,-1 0,2 0,-1-1,2 1,-1 0,2-1,-1 0,2 1,-1-1,2 0,-1 0,2-1,-1 0,1 0,1 0,0 0,0-1,1 0,0-1,1 0,-1 0,2 0,0-1,-5-6,1 0,-1-1,0 1,1-1,-1-1,1 1,-1-1,0 0,1 0,-1 0,0-1,0 0,0 0,0 0,0 0,0-1,-1 0,1 0,-1 0,0-1,0 1,0-1,0 0,-1 0,0-1,1 1,-2-1,1 1,0-1,-1 0,0 0,0-1,8-8,-1 0,0 1,-1-2,-1 1,0-1,-1 0,-1 0,-1-1,0 0,0-1,-1-7</inkml:trace>
  <inkml:trace contextRef="#ctx0" brushRef="#br0" timeOffset="62630.27">12797 6493,'47'-24,"-4"5,-1-2,-2-2,0-2,-1-2,16-16,-53 42,0 0,0 0,0 0,0 0,-1-1,1 1,0-1,-1 0,1 1,-1-1,1 0,-1 0,0 0,0 0,0 0,0 0,0 0,-1 0,1 0,0-1,-1 1,0 0,1 0,-1-1,0 1,0 0,-1 0,1-1,0 1,-1 0,1 0,-1 0,0-1,1 1,-1 0,0 0,0 0,-1 0,1 0,0 1,-1-1,1 0,-1 0,1 1,-1-1,0 1,0 0,0-1,0 1,0 0,0 0,0 0,0 0,0 1,0-1,-2 0,-10-1,0 0,0 0,0 1,1 1,-1 1,0 0,0 0,0 1,1 1,-1 1,1 0,0 0,0 1,0 1,1 0,0 1,0 0,0 1,1 0,0 1,1 1,-1 0,5-3,0 0,0 1,1-1,0 1,0 0,1 1,0-1,0 1,1 0,0-1,1 2,0-1,0 0,1 0,1 0,-1 1,1-1,1 1,-1-1,2 0,-1 0,1 0,1 0,0 0,0 0,1 0,0-1,0 1,1-1,0 0,0-1,1 1,0-1,0 0,1-1,0 0,0 0,1 0,12 7,1-1,0 0,1-2,0-1,1-1,0 0,0-2,1-1,-1 0,11-1,80-16,-90 6</inkml:trace>
  <inkml:trace contextRef="#ctx0" brushRef="#br0" timeOffset="69465.74">14236 6379,'-4'5,"2"6,2 7,2 4,-1 3,0 3,0 1,0 1,-1-1,1 1,-6-6,-1-2,0 0,1 2,-3-4,-1-5</inkml:trace>
  <inkml:trace contextRef="#ctx0" brushRef="#br0" timeOffset="69721.379">14209 5815,'0'0</inkml:trace>
  <inkml:trace contextRef="#ctx0" brushRef="#br0" timeOffset="69971.753">14858 5589,'-20'238,"10"0,10 2,-26 82,-3-154,28-169,1-10</inkml:trace>
  <inkml:trace contextRef="#ctx0" brushRef="#br0" timeOffset="70199.968">14576 6323,'38'-10,"28"-2,6-5,1 1,-6 3,-6-2,-9 3,-2 3,-6 3,-1-3,-2 2,-4 0,-4 3,-1 1,-3 1,-5 2</inkml:trace>
  <inkml:trace contextRef="#ctx0" brushRef="#br0" timeOffset="70532.59">15676 6210,'-224'115,"220"-114,1 0,-1 1,1-1,0 1,0 0,0 0,0 0,0 0,0 0,0 0,1 1,-1 0,1-1,0 1,0 0,0 0,0 0,0 0,1 1,-1-1,1 0,0 1,0-1,0 1,0-1,1 1,0-1,-1 1,1 0,0-1,1 1,-1-1,1 1,-1-1,1 1,60 58,-56-58,1-1,0 1,-1 1,0-1,0 1,0-1,-1 1,1 1,-1-1,0 1,-1-1,0 1,1 0,-2 1,1-1,-1 0,0 1,0-1,-1 1,0 0,0-1,0 1,-1 0,0 4,-3-4,1 0,-1-1,0 1,0-1,-1 0,0 0,0 0,0 0,-1-1,0 0,0 0,0 0,-1 0,0-1,1 0,-2 0,1-1,0 1,-1-1,1-1,-1 1,0-1,0 0,0-1,0 0,0 0,0 0,0-1,-5 0,-12 0</inkml:trace>
  <inkml:trace contextRef="#ctx0" brushRef="#br0" timeOffset="71536.189">16692 6831,'7'-32,"1"2,1-1,2 1,1 0,1 1,2 1,1 0,1 1,1 1,1 1,4-2,1-2,1 1,1 2,2 1,1 1,0 1,-10 10,-9 4,1 1,0 0,0 1,0 0,1 1,0 0,1 1,-1 0,1 1,0 0,0 1,3 1,-13 2,0 0,0 0,-1 1,1 0,0-1,0 1,-1 0,1 0,-1 0,1 1,-1-1,1 1,-1-1,0 1,0 0,0 0,0 0,0 0,0 0,0 1,-1-1,1 0,-1 1,1-1,-1 1,0-1,0 1,-1 0,1 0,0-1,-1 1,1 0,-1 0,0 0,0-1,0 3,-12 105,6-85,3-15,0 1,1-1,0 0,1 1,0-1,0 1,1-1,0 1,1-1,2 8,-1-16,1 1,-1-1,1 0,-1 0,1 0,0-1,0 1,0-1,0 0,0 1,0-1,0-1,0 1,1 0,-1-1,0 1,0-1,1 0,-1 0,0-1,1 1,-1-1,0 1,0-1,0 0,0 0,0 0,0-1,0 1,0-1,0 0,0 0,-1 0,1 0,0-1,5 0,309-157,-301 152,-6 1,0 1,1 1,-1 0,1 0,0 1,0 0,1 1,-1 1,1-1,-1 2,2 0,-11 1,0 0,0 1,-1-1,1 1,0-1,0 1,0 0,0 0,0 0,-1 0,1 0,0 0,-1 0,1 1,-1-1,0 1,1-1,-1 1,0-1,0 1,0 0,0 0,0-1,0 1,0 0,-1 0,1 0,-1 0,1 0,-1 0,0 0,0 0,0 0,0 0,0 0,0 0,-12 74,8-58,0-6,0 0,1 0,0 0,1 1,1-1,0 1,0-1,1 1,1-1,0 1,2 4,7 0,3-5</inkml:trace>
  <inkml:trace contextRef="#ctx0" brushRef="#br0" timeOffset="71840.609">18357 6323,'-16'19,"0"1,2 0,0 1,1 1,2 0,0 0,1 1,1 1,1-1,2 2,0-1,0 9,6-28,0 0,0-1,1 1,-1-1,1 1,0-1,1 1,-1-1,1 0,0 1,0-1,0 0,0 0,1-1,-1 1,1 0,0-1,0 1,1-1,-1 0,1 0,0-1,-1 1,1-1,0 1,0-1,1 0,-1-1,0 1,1-1,-1 0,1 0,-1 0,1-1,-1 1,1-1,-1 0,1-1,0 1,-1-1,1 0,1 0,4-1,0-1,0 1,0-2,0 1,-1-1,0-1,0 0,0 0,0-1,-1 0,0 0,0-1,0 0,-1 0,0-1,-1 0,1 0,-2-1,1 0,-1 0,0 0,-1 0,0-1,-1 0,0 1,0-1,-1-1,0-5,-1 9,0-1,-1 1,0 0,0-1,0 1,-1-1,0 1,-1 0,0-1,0 1,0 0,-1 0,0 1,-1-1,1 1,-1-1,0 1,-1 0,0 0,0 1,0 0,0-1,-1 2,0-1,0 1,0 0,0 0,-1 0,0 1,1 0,-1 1,0-1,-1 1,1 1,0-1,0 1,-1 0,1 1,-1 0,-5 1,-6 4</inkml:trace>
  <inkml:trace contextRef="#ctx0" brushRef="#br0" timeOffset="72303.152">19063 5589,'-14'33,"2"0,1 1,2 0,1 1,2 0,1 0,2 1,1-1,2 18,14 478,-44-276,57-381,-25 99</inkml:trace>
  <inkml:trace contextRef="#ctx0" brushRef="#br0" timeOffset="72552.128">18780 6239,'34'4,"25"3,8-1,1-2,-5 0,-4-2,-7-1,-8-5,-7-2,-4-1,-4 2,-1 2,-1 0,0 2,0 0,-5 1</inkml:trace>
  <inkml:trace contextRef="#ctx0" brushRef="#br0" timeOffset="72800.256">19712 6493,'-10'33,"-3"16,6 0,4-8</inkml:trace>
  <inkml:trace contextRef="#ctx0" brushRef="#br0" timeOffset="73052.169">19712 6040,'-10'24,"-3"8</inkml:trace>
  <inkml:trace contextRef="#ctx0" brushRef="#br0" timeOffset="73288.72">20079 6436,'-7'15,"0"1,2 0,0 0,1 1,1-1,0 1,1-1,1 1,0 0,2 0,0 0,0 0,2 2,-2-16,0 0,0 0,0 0,0 0,0-1,0 1,1 0,-1 0,1-1,0 1,0-1,0 1,0-1,0 0,1 0,-1 0,1 0,-1 0,1-1,0 1,-1-1,1 0,0 0,0 0,0 0,0 0,0 0,0-1,0 1,0-1,1 0,-1 0,0 0,0-1,0 1,0-1,2 0,3-1,-1 0,1-1,-1 0,0 0,0 0,0-1,0 0,-1-1,1 1,-1-1,0 0,-1-1,1 0,2-3,-3 2,-1 0,1 0,-1 0,-1 0,1-1,-1 0,-1 1,1-1,-1 0,-1-1,1 1,-1 0,-1 0,0 0,0-1,0 1,-1 0,0 0,-1 0,0-1,0 2,-1-1,0 0,0 0,-1 1,0 0,0 0,-1 0,-1-1,2 1,-1 2,0-1,0 0,0 1,-1 0,1 0,-1 1,-1 0,1 0,-1 0,1 1,-1 0,0 0,0 0,-7-1,-2 6</inkml:trace>
  <inkml:trace contextRef="#ctx0" brushRef="#br0" timeOffset="73582.127">20502 6633,'183'-269,"-133"216,-48 53,-1 0,1 0,0 0,-1 1,1-1,-1 1,1-1,0 1,-1 0,1 0,-1-1,1 1,-1 0,0 0,1 0,-1 1,0-1,0 0,0 0,0 1,0-1,0 1,0-1,0 1,-1-1,1 1,0-1,-1 1,1 0,-1-1,0 1,0 0,0-1,1 1,-1 0,-1-1,1 1,0 1,2 6,1 2,1-1,-1 0,1 0,1 0,0-1,0 0,1 0,1 0,-1 0,1-1,0 0,1-1,0 1,0-1,1-1,0 0,0 0,0-1,1 0,-1 0,1-1,1-1,-1 1,0-2,1 1,3-1,-2-1,0-1,0 0,-1-1,1 0,-1-1,1 0,-1-1,1-1,-1 1,0-2,-1 1,1-1,-1-1,0 0,0-1,-1 0,1 0,-2-1,1 0,-1 0,0-1,-1 0,0-1,0 0,-1 0,-1 0,0-1,3-6,-1-2,0 0,-1-1,0 0,-2 0,0-1,-2 1,0-10,-1 5</inkml:trace>
  <inkml:trace contextRef="#ctx0" brushRef="#br0" timeOffset="73872.022">21716 6577,'0'0</inkml:trace>
  <inkml:trace contextRef="#ctx0" brushRef="#br0" timeOffset="75970.655">22450 5476,'-29'24,"-24"22,-7 9,1-1,6-5,7-5,12-6,6-5,9-2,6-8</inkml:trace>
  <inkml:trace contextRef="#ctx0" brushRef="#br0" timeOffset="76218.439">22986 5448,'-43'34,"-34"30,-8 8,5-2,12-8,17-11,17-13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7:56.169"/>
    </inkml:context>
    <inkml:brush xml:id="br0">
      <inkml:brushProperty name="width" value="0.1" units="cm"/>
      <inkml:brushProperty name="height" value="0.1" units="cm"/>
      <inkml:brushProperty name="ignorePressure" value="1"/>
    </inkml:brush>
  </inkml:definitions>
  <inkml:trace contextRef="#ctx0" brushRef="#br0">99 487,'-8'-4,"0"-1,0 0,1 0,0-1,0 0,0 0,1 0,0-1,0 0,1-1,0 1,0-1,1 0,0 0,-2-4,8 9,-1 0,1 0,0 1,0-1,0 1,1-1,-1 1,1 0,-1 0,1 0,0 0,-1 0,1 1,0-1,0 1,0 0,0 0,1 0,-1 0,0 1,0-1,0 1,1 0,-1 0,0 0,0 0,1 0,-1 1,0-1,0 1,1 0,3-1,361-7,205-22,20-5,459-22,39 44,-713 14,523-14,472-5,-230 16,-330-23,198-6,897-47,-156 33,-1738 44,1102 29,1213 109,-575-48,-296-31,52 8,-316-19,-515-20,-279-2,-313-21,0 5,-1 2,74 22,-112-14,-32-8</inkml:trace>
  <inkml:trace contextRef="#ctx0" brushRef="#br0" timeOffset="2751.014">2187 939,'-103'142,"6"4,-16 46,-48 74,-108 142,262-399,15-23,137-183,347-441,-216 292,-196 253,-80 93,0 1,0-1,-1 1,1-1,0 1,0-1,0 1,0-1,0 1,0-1,0 1,0 0,0-1,0 1,0-1,0 1,1-1,-1 1,0-1,0 1,0-1,1 1,-1-1,0 1,1-1,-1 0,0 1,1-1,-1 1,1-1,-1 0,1 1,-1-1,0 0,1 0,-1 1,1-1,-1 0,1 0,0 0,-1 0,1 1,-1-1,1 0,-1 0,1 0,-1 0,1 0,-1 0,1-1,0 1,-1 0,1 0,-1 0,1 0,-1-1,1 1,-1 0,0 0,1-1,-1 1,1-1,-1 1,1 0,-1-1,0 1,1-1,-10 49,-190 780,163-600,35-222,2-5,0 0,-1 0,1 0,-1 0,1 0,-1 0,0 1,1-1,-1 0,0 0,0 0,0 0,0 1,0-1,0 0,0 0,0 0,0 1,-1-1,1 0,0 0,-1 0,1 0,-1 0,1 0,-1 0,0 0,1 0,-1 0,0 0,0 0,1 0,-1 0,0-1,0 1,0 0,0-1,0 1,0 0,0-1,-1 0,1 1,0-1,0 1,0-1,0 0,-1 0,1 0,0 0,0 0,0 0,-1 0,1 0,0 0,0-1,0 1,0 0,-1-1,1 1,0-1,-94-116,53 58,-42-48,-4 4,-22-13,82 91,3 6</inkml:trace>
  <inkml:trace contextRef="#ctx0" brushRef="#br0" timeOffset="3152.965">2696 1955,'36'-67,"2"1,3 2,4 1,1 3,53-51,-84 93,66-54,-79 73,0-1,-1 0,1 1,-1-1,1 1,-1-1,1 1,-1 0,0-1,1 1,-1 0,0 0,1 0,-1 0,0 0,0 1,0-1,0 0,0 0,0 1,0-1,-1 1,1-1,0 1,-1-1,1 1,-1-1,1 1,-1-1,0 1,0-1,0 1,0 0,0-1,0 1,0-1,0 1,-1 0,1-1,-1 1,1-1,-1 1,0 0,1 2,-6 147,6-148,0 0,0-1,1 1,-1 0,1-1,-1 1,1-1,0 1,0-1,0 0,0 1,0-1,1 0,-1 0,1 1,0-1,-1 0,1-1,0 1,0 0,0 0,0-1,0 0,1 1,-1-1,0 0,1 0,-1 0,1 0,-1 0,1-1,-1 1,1-1,0 0,-1 0,1 1,0-2,0 1,5 0,-1-1,1 0,-1-1,1 1,-1-1,0-1,1 0,-1 0,0 0,-1-1,1 1,4-5,4-5,-2 0,1-1,-2-1,0 0,-1 0,0-2,-1 1,-1-1,-1 0,6-15,-7 14</inkml:trace>
  <inkml:trace contextRef="#ctx0" brushRef="#br0" timeOffset="4437.716">4529 1504,'-28'35,"1"2,1 0,2 2,2 1,2 1,-2 7,22-46,-5 6,1 0,0 0,0 0,1 1,1 0,-1-1,1 1,1 0,-1 0,2 0,-1 0,1 0,1 1,-1-1,2 0,0 5,1-11,-1-1,1 0,0 0,-1 0,1 0,0-1,0 1,0-1,1 1,-1-1,0 0,0 0,1-1,-1 1,0-1,1 0,-1 1,1-2,-1 1,0 0,1-1,-1 1,0-1,1 0,-1 0,0 0,0 0,0-1,0 0,0 1,0-1,0 0,-1 0,1 0,-1-1,2 0,27-16,-1-1,-1-2,0-1,-2-1,-1-1,-1-1,-1-2,-1 0,-2-2,0 0,2-10,-18 32,0-1,-1 0,0 0,0 0,-1-1,0 1,-1-1,0 1,-1-1,0 0,0 0,-1 1,0-1,-1 0,0 0,-1 0,0 1,0-1,-1 1,0-1,-1 1,0 0,0 1,-1-1,0 1,-1-1,-4-5,6 12,0 0,0 1,0-1,0 1,-1-1,1 1,0 1,0-1,-1 0,1 1,0 0,-1 0,1 1,0-1,-1 1,1 0,0 0,0 0,-1 0,1 1,0 0,0 0,1 0,-1 0,0 0,1 1,-1 0,1 0,0 0,0 0,0 0,0 1,1-1,-1 1,1-1,0 1,0 0,0 0,1 0,0 0,-1 1,1-1,0 0,1 0,-1 1,1 1,2-3,0-1,0 1,0-1,1 0,-1 0,1 0,-1 0,1-1,0 1,0-1,-1 1,1-1,0 0,0 0,0 0,1-1,-1 1,0-1,0 0,0 0,0 0,0 0,1 0,-1 0,0-1,0 0,0 0,0 0,0 0,0 0,0 0,-1-1,1 1,0-1,-1 0,3-2,-2 3,37-19,0-2,-2-2,0-2,-2-1,-1-1,-1-3,16-19,8-5,-1-3,-4-1,30-45,-68 82,0-1,-2 0,0-1,-2 0,0-1,-2 0,0-1,-2 0,-1 0,-2 0,0-1,0-21,-4 48,1-2,0 0,-1 0,1 1,-1-1,1 0,-1 0,0 0,1 0,-1 0,0 0,0 0,-1 0,1 0,0 0,-1 0,1 0,-1 0,1 0,-1 0,0 0,0 0,0 0,0 1,0-1,0 1,-1-1,1 0,-1 1,1 0,-1-1,1 1,-1 0,0 0,1 0,-1 0,0 0,0 0,0 1,0-1,0 0,0 1,0 0,-1-1,-3 5,0 1,0-1,0 1,1 0,-1 0,1 1,1 0,-1 0,1 0,0 0,0 1,1-1,-1 3,-5 7,-44 83,5 3,4 2,5 2,-8 45,33-108,2 1,2 1,1 0,3 0,1 1,3 0,2 0,4 33,-1-62,0-1,2 0,0 0,0 0,2-1,0 1,0-2,2 1,0-1,0 0,1-1,1 0,0-1,1 0,0-1,1 0,0-1,1 0,0-1,1-1,-1 0,1-1,1-1,0 0,-1-1,2-1,-1 0,0-1,1-1,8 0,-16-2,0 0,0-1,0 0,0 0,0-1,-1-1,1 1,0-1,-1 0,0-1,0 0,0-1,-1 1,1-2,-1 1,0-1,0 0,-1 0,0-1,0 1,-1-1,1-1,-1 1,-1-1,0 0,3-7,-1 1,-1-1,0 1,-1-1,-1 0,0-1,-1 1,-1 0,0 0,-1-1,-1 1,0-1,-1 1,-1 0,0 0,-3-6,1 7,0-1,-1 1,-1 0,0 1,-1-1,0 1,-1 1,-1 0,0 0,0 1,-1 0,-1 1,0 0,0 1,-1 0,0 1,0 0,-1 1,0 1,0 0,-1 1,0 0,0 2,-13-3,21 6,-1 1,1 0,-1 0,1 0,0 1,-1 0,1 1,0-1,0 1,1 1,-1-1,0 1,1 1,0-1,0 1,1 0,-1 0,1 0,0 1,0 0,1 0,0 0,0 1,0-1,1 1,0 0,0 0,0 0,1 1,1-1,-1 0,1 1,0-1,1 2,-4 16</inkml:trace>
  <inkml:trace contextRef="#ctx0" brushRef="#br0" timeOffset="5782.34">5743 1616,'15'-2,"-1"0,0-1,0-1,-1 0,1-1,-1 0,0-1,0 0,0-1,-1-1,0 0,-1-1,0 0,0-1,0-1,41-29,-25 19,-22 16,0 0,0 0,0 0,0 1,1 0,0 0,0 1,0-1,0 1,1 0,-1 1,1 0,-1 0,1 0,0 1,0 0,0 0,0 0,0 1,0 0,-1 1,1 0,0 0,0 0,4 2,3 8,0 0,-1 1,0 1,-1 0,0 1,-1 0,-1 0,0 1,-1 1,0 0,-2 0,0 1,-1-1,0 1,-1 1,-1-1,0 8,22 78,-4 2,-4 1,-5 0,-5 1,-4 39,-3-126,0-1,-1 1,-1-1,-1 1,0-1,-2 1,0-1,-1-1,-1 1,-1-1,0 0,-1 0,-1-1,-1 0,-1 0,0-1,-1-1,0 0,-2 0,1-2,-2 1,0-2,0 0,-14 7,12-11,0-1,0 0,-1-1,0-2,0 1,0-2,0-1,-1 0,1-1,-5-1,15 0,0-1,0 0,0 0,0-1,0 0,0-1,1 1,-1-1,1-1,0 1,0-1,0-1,0 1,1-1,0 0,0-1,0 1,1-1,0-1,0 1,0 0,1-1,0 0,-3-5,1-9,1 1,0-1,1-1,2 1,0 0,1-1,1 1,1 0,1-1,1 1,1 0,0 0,8-20,17-48,3 1,4 2,7-4,-27 55</inkml:trace>
  <inkml:trace contextRef="#ctx0" brushRef="#br0" timeOffset="6032.59">6167 883,'0'-5,"5"-1,1-1</inkml:trace>
  <inkml:trace contextRef="#ctx0" brushRef="#br0" timeOffset="6422.117">6703 1672,'28'0,"0"-2,0-1,-1-1,1-2,-1 0,0-2,-1-1,0-1,-1-2,0 0,0-1,-1-2,-1 0,4-6,-19 15,0 0,-1-1,0 0,-1 0,0 0,0-1,0 0,-1 0,0-1,-1 1,0-1,0 0,-1 0,0 0,0-1,-1 1,-1-1,1 0,-2 1,1-1,-1 0,-1 1,0-1,0 0,-3-7,3 13,0 1,0-1,-1 1,0 0,0 0,0 0,0 0,0 0,0 0,-1 1,1-1,-1 1,0 0,0-1,0 1,0 1,0-1,0 0,0 1,-1-1,1 1,-1 0,1 0,-1 0,1 1,-1 0,0-1,1 1,-1 0,1 0,-1 1,0-1,1 1,-1 0,1 0,-10 2,1 1,0 0,0 1,0 0,0 1,1 0,0 0,0 2,-2 2,-13 11,1 1,2 2,0 0,2 2,0 0,2 2,1 0,1 0,2 2,-11 27,20-42,1 0,1 0,0 1,1 0,1 0,0-1,2 1,-1 0,2 4,0-14,-1 1,1-1,1 1,0-1,-1 0,2 1,-1-1,1 0,0 0,0-1,1 1,-1-1,1 1,1-1,-1 0,1-1,-1 1,1-1,1 0,-1 0,1 0,-1-1,2 1,11 1,0 0,-1-2,1 0,1 0,-1-2,0 0,0-2,0 0,1 0,-1-2,0 0,-1-1,1-1,-1-1,0 0,0-2,0 1,-1-2,13-9,51-27,-48 23</inkml:trace>
  <inkml:trace contextRef="#ctx0" brushRef="#br0" timeOffset="6867.905">7888 1221,'-3'-1,"0"1,0-1,-1 0,1 1,0 0,-1 0,1 0,0 0,-1 0,1 1,0 0,0-1,-1 1,1 0,0 1,0-1,0 0,0 1,0 0,1 0,-1 0,0 0,1 0,-1 0,1 1,0-1,0 1,0-1,0 1,0 0,1 0,-2 3,-68 159,59-143,0-2,2-1,0 2,1-1,1 1,1 1,1-1,0 1,2 0,-1 11,6-27,-1 0,1 0,0-1,0 1,1 0,-1-1,1 1,1-1,-1 1,1-1,0 0,0 0,0 0,1-1,-1 1,1-1,0 0,1 0,-1 0,1-1,0 1,-1-1,1 0,1 0,-1-1,0 0,1 0,-1 0,3 0,7 3,0-2,0 1,0-2,0 0,1-1,-1-1,0 0,1-1,-1-1,11-2,-7 0,-1 0,0-2,0 0,-1-1,1-1,-2-1,1 0,-1-1,9-8,64-63,-72 64</inkml:trace>
  <inkml:trace contextRef="#ctx0" brushRef="#br0" timeOffset="7116.596">8593 770,'-21'119,"4"0,5 1,5 55,7-146,1 0,1 0,2-1,1 1,1-1,1 0,5 9,15 53,-26-84,-1-6</inkml:trace>
  <inkml:trace contextRef="#ctx0" brushRef="#br0" timeOffset="7365.573">8227 1278,'48'-19,"39"-12,16 1,-1 4,-8 7,-11 7,-9 5,-13-1,-12 1,-14 2</inkml:trace>
  <inkml:trace contextRef="#ctx0" brushRef="#br0" timeOffset="8115.152">10541 516,'27'370,"-8"-67,-10-197,-4 1,-9 94,-25 13,29-131,0-59</inkml:trace>
  <inkml:trace contextRef="#ctx0" brushRef="#br0" timeOffset="11733.978">10202 1080,'43'0,"49"-9,12-4,-1 1,-9-3,-16 2,-15 2,-15 4,-10 2,-7 3,-4 1,-6 1</inkml:trace>
  <inkml:trace contextRef="#ctx0" brushRef="#br0" timeOffset="12252.366">11021 460,'30'232,"-11"1,-10 99,-13-191,7 167,-3-306,0 0,1 0,-1 0,1 1,-1-1,1 0,0 0,-1 0,1 0,0 0,1 0,-1 0,0 0,1 0,-1-1,0 1,1 0,0-1,-1 0,1 1,0-1,0 0,0 0,0 0,0 0,0 0,0 0,0 0,1-1,-1 1,0-1,0 0,0 1,1-1,-1 0,0-1,0 1,1 0,-1 0,0-1,0 0,0 1,0-1,0 0,1 0,-1 0,-1 0,3-1,28-16,-1-1,-1-2,-1 0,-1-2,-1-2,8-9,26-22,84-63,-144 118,-1 1,1-1,0 1,0-1,0 1,0-1,-1 1,1 0,0-1,0 1,0 0,0 0,0 0,0-1,0 1,0 0,0 0,0 1,0-1,0 0,0 0,0 0,0 1,0-1,-1 0,1 1,0-1,0 1,0-1,0 1,-1-1,1 1,0-1,0 1,-1 0,1 0,-1-1,1 1,0 0,-1 0,1 0,-1-1,0 1,1 0,-1 0,0 0,0 0,1 0,-1 0,0 0,0 0,0 0,3 60,-3-53,-2 30,0-28,0-1,1 1,0 0,1 0,0 0,0-1,1 1,0 0,1-1,0 1,1 0,0-1,0 0,1 0,0 0,1 0,0-1,0 0,0 1,1-2,7 8,7-3</inkml:trace>
  <inkml:trace contextRef="#ctx0" brushRef="#br0" timeOffset="12900.465">12179 1334,'-54'35,"3"2,1 2,1 2,-32 38,75-74,1 0,0 0,0 1,1 0,-1 0,1 0,1 1,-1-1,1 1,0 0,0 0,1 0,0 0,0 0,0 5,4-9,0 0,0 0,0 0,1 0,-1-1,1 1,-1-1,1 0,0 0,0 0,0 0,0 0,0-1,0 1,0-1,1 0,-1 0,0 0,1 0,-1-1,1 1,-1-1,1 0,-1 0,1 0,-1-1,1 1,-1-1,1 0,-1 0,0 0,1 0,-1 0,1-1,22-9,-1 0,0-2,-1-1,-1-1,0-1,0-1,0-2,8-5,159-138,-167 141,-23 21,0 0,1-1,-1 1,0 0,1 0,-1 0,0 0,1-1,-1 1,1 0,-1 0,0 0,1 0,-1 0,0 0,1 0,-1 0,1 0,-1 0,0 0,1 0,-1 0,1 0,-1 1,0-1,1 0,-1 0,0 0,1 1,-1-1,0 0,1 0,-1 1,0-1,1 0,-1 0,0 1,0-1,0 0,1 1,-1-1,0 1,0-1,0 0,0 1,0-1,1 0,-1 1,0-1,0 1,0-1,0 0,0 1,0-1,0 1,0-1,-1 0,1 1,0-1,0 0,0 1,0-1,0 1,-1-1,1 0,0 1,0-1,-1 0,1 1,-6 44,2 99,5-140,0 0,0 0,1 0,-1 0,1 0,0-1,0 1,0 0,1-1,-1 0,1 1,0-1,0 0,0 0,0-1,0 1,1-1,-1 1,1-1,0 0,-1-1,1 1,0-1,0 1,0-1,0 0,1 0,-1-1,0 0,0 1,0-1,1 0,8-1,1 0,-1-1,1 0,-1-1,0 0,0-1,0 0,0-2,4-1,21-18,0 0,-2-3,-1-1,-1-1,-2-2,-1-2,-2 0,-1-2,-1-1,-3-2,-1 0,-1-1,-3-1,-1-1,-2-1,-2-2,7-16,-4-1,-2 0,-2-2,-4 1,-2-5,-5 61,-1 0,-1 0,1 0,-1 0,0 0,-1 0,1 0,-1 0,-1 0,1 0,-1 0,-1 0,1 1,-1-1,0 1,-2-2,4 8,-1 0,1-1,-1 1,0 0,0 0,1 0,-1 0,0 0,1 0,-1 1,0-1,1 0,-1 1,0 0,1-1,-1 1,1 0,-1 0,1-1,0 1,-1 0,1 1,0-1,0 0,-1 0,1 0,0 1,0-1,0 1,1-1,-1 1,0-1,0 1,1-1,-1 1,1 0,0-1,-1 2,0-1,-21 46,2 0,3 2,1 0,3 1,2 0,2 1,3 0,0 31,6-82,-4 45,2 0,1-1,3 1,5 26,0-8,-3-25,1 0,3 0,0 0,10 22,-3-30,-16-59,-65-99,50 95</inkml:trace>
  <inkml:trace contextRef="#ctx0" brushRef="#br0" timeOffset="13155.334">12517 995,'43'0,"33"0,19 0,2 0,-5 0,-4 0,-8 0,-3 0,-4 0,-6-5,-4-1,-4 0,-6 1,-13 2</inkml:trace>
  <inkml:trace contextRef="#ctx0" brushRef="#br0" timeOffset="19718.481">14549 544,'-20'280,"29"75,-27 112,24-413,-6-53,1 0,-1 0,0 0,0 0,0 0,1 0,-1 0,1 0,-1 0,1 0,-1 0,1 0,-1 0,1-1,0 1,-1 0,1 0,0-1,-1 1,1-1,0 1,0 0,0-1,0 0,0 1,0-1,0 1,0-1,0 0,0 0,0 0,0 1,0-1,0 0,0 0,0 0,0 0,0-1,0 1,0 0,0 0,0-1,0 1,0 0,0-1,-1 1,1-1,0 1,0-1,0 0,99-104,-39 35,4 4,2 2,22-13,-20 37,-67 39,0 1,0-1,0 1,0 0,0 0,0 0,1 0,-1 0,0 0,0 1,0-1,0 0,0 1,0 0,0-1,-1 1,1 0,0 0,0 0,0 0,-1 1,1-1,-1 0,1 1,-1-1,1 1,-1-1,0 1,0 0,0 0,0-1,0 1,0 0,0 0,-1 0,1 1,4 14,-1 1,-1-1,0 0,-2 1,0 0,-1-1,0 1,-4 14,2 17,1-35,0-6,0 0,0 0,1 1,0-1,1 0,-1 0,2 1,-1-1,1 0,0 0,1-1,0 1,0 0,0-1,1 0,0 0,1 0,2 3,9 2</inkml:trace>
  <inkml:trace contextRef="#ctx0" brushRef="#br0" timeOffset="20103.878">15677 1334,'-304'285,"299"-279,-1-1,0 0,1 1,0 0,0 0,0 1,1-1,0 1,0 0,1 0,0 0,0 1,1-1,0 1,-1 6,3-13,0 0,0 0,0 1,1-1,-1 0,1 0,-1 0,1 1,-1-1,1 0,0 0,0 0,-1 0,1 0,0 0,0 0,0-1,0 1,0 0,0 0,0-1,0 1,0 0,1-1,-1 1,0-1,0 0,0 1,1-1,-1 0,0 0,1 0,-1 0,0 0,0 0,1 0,-1 0,0 0,0-1,1 1,54-13,-19-3,-1-2,-1-2,-1-1,-1-2,0-1,5-8,52-36,-89 67,0 0,0-1,0 1,1 0,-1 0,0 0,1 0,-1 0,1 0,-1 0,1 1,-1-1,1 1,0-1,-1 1,1-1,0 1,-1 0,1 0,0 0,-1 0,1 0,0 0,-1 0,1 1,0-1,-1 0,1 1,0 0,-1-1,1 1,-1 0,1 0,-1 0,0 0,1 0,-1 0,0 0,0 0,1 0,-1 1,0-1,0 0,0 1,-1-1,1 1,0 0,15 49,-15-44,0-1,1 0,-1-1,1 1,1 0,-1 0,1-1,0 1,0-1,0 0,1 0,-1 0,4 3,-3-5,-1 0,1 0,0 0,-1-1,1 1,0-1,0 0,1 0,-1 0,0 0,1-1,-1 0,1 0,-1 0,1-1,0 1,-1-1,1 0,0 0,-1-1,1 1,-1-1,1 0,-1-1,1 1,-1-1,0 1,4-4,48-26,-31 17</inkml:trace>
  <inkml:trace contextRef="#ctx0" brushRef="#br0" timeOffset="20419.928">16608 1137,'-294'251,"287"-244,-42 47,48-53,0 1,0-1,0 1,1-1,-1 1,0-1,1 1,-1-1,1 1,0 0,-1-1,1 1,0 0,0-1,0 1,0 0,0-1,0 1,1 0,-1-1,1 1,-1 0,1-1,-1 1,1-1,0 1,0-1,0 1,0-1,0 0,0 1,0-1,0 0,0 0,1 0,-1 0,2 1,49 19,-47-20,0 0,0 1,0-1,0 1,0 0,-1 0,1 0,-1 1,1 0,-1 0,0 0,0 0,0 1,0-1,-1 1,3 4,-6-3,0 1,0-1,-1 1,0-1,0 1,0-1,-1 0,0 0,0 1,0-1,0-1,-1 1,0 0,0 0,0-1,-1 0,1 0,-1 0,0 0,0 0,-1-1,1 0,-1 0,0 0,1 0,-4 0,5 0,-4 2,0 0,0 0,0 0,0-1,-1 0,1-1,-1 0,0 0,0-1,0 1,0-2,-1 1,-3-1,6-3</inkml:trace>
  <inkml:trace contextRef="#ctx0" brushRef="#br0" timeOffset="31012.044">17992 1588,'12'-2,"1"0,-1-1,0 0,0-1,0-1,-1 0,1 0,-1-1,-1-1,1 0,4-4,20-15,-2-3,-1 0,-1-2,-2-1,-1-2,15-23,-43 57,0 1,0-1,0 1,0-1,1 0,-1 1,0-1,0 1,0-1,0 1,1-1,-1 1,0-1,0 0,1 1,-1-1,0 0,1 1,-1-1,0 0,1 1,-1-1,1 0,-1 1,0-1,1 0,-1 0,1 0,-1 0,1 1,-1-1,1 0,-1 0,1 0,-1 0,1 0,-1 0,0 0,1 0,-1 0,1 0,-1-1,1 1,-1 0,1 0,-1 0,1 0,-1-1,0 1,1 0,-1-1,1 1,-1 0,0 0,1-1,-1 1,0-1,0 1,1 0,-1-1,0 1,0-1,1 1,-1-1,0 1,2 48,-2-39,26 458,-25-447,1 21,-1 1,-2 0,-2-1,-1 1,-3-1,-1-1,-2 1,-2-1,-10 22,22-63,0 1,-1-1,1 0,0 0,0 1,-1-1,1 0,0 1,-1-1,1 0,-1 1,1-1,-1 1,1-1,-1 0,1 1,-1-1,1 1,-1 0,0-1,1 1,-1-1,0 1,0 0,1 0,-1-1,0 1,0 0,1 0,-1 0,0 0,0 0,1 0,-1 0,0 0,0 0,0 0,1 0,-1 1,0-1,1 0,-1 0,0 1,0-1,1 1,-1-1,1 0,-1 1,0-1,1 1,-1 0,1-1,-1 1,1-1,-1 1,1 0,0-1,-1 1,1 0,0-1,-1 1,1 0,0 0,0 0,-4-20,1 0,1-1,1 1,0-1,2 1,0-1,1 1,1-1,1 1,0 0,2 0,0 1,2-3,5-23,7-27,3 2,3 1,3 1,34-57,-44 91,2 0,1 2,2 0,1 2,1 0,1 2,2 1,0 1,2 2,5-2,-28 19,1 0,0 0,0 1,1 0,-1 1,1 0,0 1,0 0,1 0,-1 1,1 0,-1 1,1 0,-1 1,1 0,4 1,-11 3,1 0,-1 0,0 0,0 1,0 0,0 0,-1 0,0 0,0 0,0 1,-1-1,0 1,0 0,0 0,-1 0,0 0,0 0,0 0,-1 0,0 2,2 12,-2 0,0 0,-2 0,0 0,-1 0,-1-1,-1 1,0-1,-2 0,0 0,-1-1,-1 0,0 0,-2-1,0-1,-1 0,0 0,-2-1,1 0,-2-2,0 1,-1-2,0 0,-9 5,-74 28,96-44,0 0,0-1,-1 1,1-1,0 1,-1-1,1 0,0 0,-1-1,1 1,0-1,0 1,-1-1,1 0,0 0,0-1,0 1,0-1,0 1,0-1,1 0,-1 0,0 0,1-1,0 1,-1 0,1-1,0 0,0 1,0-2,-7-13</inkml:trace>
  <inkml:trace contextRef="#ctx0" brushRef="#br0" timeOffset="32139.001">19290 1249,'-5'13,"1"1,0 0,1 0,0 0,1 1,1-1,1 0,-1 1,2-1,0 0,1 1,1-1,0 0,0 0,2-1,0 1,0-1,1 0,2 2,-5-12,-1 0,1 0,0 0,1 0,-1-1,1 1,-1-1,1 0,-1 0,1 0,0-1,0 1,0-1,0 0,0 0,0 0,1-1,-1 1,0-1,0 0,0 0,1-1,-1 1,0-1,0 0,0 0,1-1,101-54,-73 28,0-2,-2-1,-2-1,11-17,3-6,-51 109,5-48,1 0,0 0,0 1,1-1,0 0,0 1,0-1,1 1,0-1,0 0,0 1,1-1,0 1,1-1,-1 0,1 0,0 1,1-1,-1-1,1 1,1 0,-1-1,1 1,0-1,0 0,0 0,1-1,-1 1,1-1,0 0,1-1,-1 1,1-1,-1 0,6 2,1-3,2 0,-1-2,0 1,0-1,0-1,0-1,0 1,0-2,0 0,0-1,-1 0,0 0,0-2,0 1,0-2,4-2,12-11,0 0,-1-2,-1-1,-1 0,15-21,-8 3,-2-2,-2-1,-2-1,-1-2,13-37,-23 49,-1 0,-2-1,-2 0,-1 0,2-20,-10 55,0-1,0 1,-1-1,1 0,0 1,-1-1,1 0,-1 1,1-1,-1 0,0 0,0 0,0 1,0-1,0 0,0 0,-1 1,1-1,0 0,-1 0,0 1,1-1,-1 0,0 1,0-1,0 1,0-1,0 1,0-1,0 1,0 0,-1 0,1-1,0 1,-1 0,1 0,-1 0,0 0,1 1,-1-1,1 0,-1 1,0-1,0 1,1 0,-2-1,-6 7,0 0,0 1,0 0,1 0,0 1,0 0,1 0,0 1,0 0,1 0,1 1,-1 0,1 0,1 0,-1 2,0-2,-7 11,1-1,1 2,1-1,1 1,1 1,1-1,1 1,1 0,0 1,2-1,1 0,1 1,1-1,1 1,1-1,1 0,1 0,1 0,3 5,-3-18,1 0,-1 0,2-1,0 0,0 0,0-1,1 0,0 0,1-1,0 0,0-1,0 0,1-1,0 0,0 0,0-1,0-1,1 0,-1-1,1 0,0 0,2-1,-1-3,0-1,0 0,0-1,-1 0,1-1,-1-1,0 1,-1-2,0 0,0 0,0-1,-1 0,0-1,-1 0,2-3,32-24,-11 8,-1-2,-2-2,0-1,-3-1,0-1,-3-1,0-1,-3-1,-1-1,-2-1,-2 0,-1-1,-3-1,2-13,-11 48,9-75,-11 80,0-1,1 1,-1-1,-1 1,1 0,0-1,-1 1,1-1,-1 1,1 0,-1-1,0 1,0 0,0 0,-1-1,1 1,0 0,-1 0,0 1,1-1,-1 0,0 0,0 1,0-1,0 1,0 0,0-1,0 1,-1 0,-3 1,1 1,0 1,0-1,0 1,0-1,0 1,0 1,1-1,-1 1,1 0,-1 0,1 0,0 0,0 1,1 0,-1-1,1 2,0-1,0 0,0 1,0-1,1 1,-2 3,-8 15,1 0,1 1,1 0,1 0,1 1,2 0,0 1,2-1,0 1,2-1,1 1,1 0,4 22,22 100,22 31,-48-177,-1 0,1 0,0 0,0-1,0 1,0 0,0 0,0-1,1 1,-1 0,0-1,1 1,-1-1,1 0,0 1,0-1,-1 0,1 0,0 0,0 0,0-1,0 1,0 0,0-1,0 0,0 1,0-1,0 0,0 0,0 0,1 0,1-1,11-2</inkml:trace>
  <inkml:trace contextRef="#ctx0" brushRef="#br0" timeOffset="32390.914">21379 1194,'0'33,"0"21,0 2</inkml:trace>
  <inkml:trace contextRef="#ctx0" brushRef="#br0" timeOffset="32540.14">21463 827,'0'0</inkml:trace>
  <inkml:trace contextRef="#ctx0" brushRef="#br0" timeOffset="32961.732">21605 1334,'204'-243,"-204"242,0 1,0-1,0 1,0-1,0 1,1-1,-1 1,0-1,0 1,0 0,0-1,1 1,-1-1,0 1,1-1,-1 1,0 0,1-1,-1 1,0 0,1-1,-1 1,0 0,1-1,-1 1,1 0,-1 0,1 0,-1-1,1 1,-1 0,1 0,-1 0,1 0,-1 0,1 0,-1 0,1 0,-1 0,1 0,-1 0,1 0,-1 0,1 0,-1 1,0-1,1 0,-1 0,1 1,-1-1,1 0,-1 0,0 1,1-1,-1 0,0 1,1-1,-1 1,0-1,4 33,-4-21,1-1,1 0,0 0,0 0,1 0,1-1,-1 1,2-1,-1 0,2 0,-1 0,3 1,-6-7,1 0,0-1,0 1,1-1,-1 0,0 0,1 0,0 0,0-1,0 0,0 0,0 0,0 0,0 0,1-1,-1 0,1 0,-1 0,1 0,-1-1,1 0,0 0,-1 0,1 0,-1-1,1 0,-1 0,1 0,4-3,0 0,-1-1,0 0,0-1,0 1,-1-2,1 1,-2-1,1 0,-1 0,0-1,0 0,-1 0,0 0,-1 0,1-1,-2 0,1 0,-1 0,0-5,9-29,-8 23</inkml:trace>
  <inkml:trace contextRef="#ctx0" brushRef="#br0" timeOffset="33524.677">22479 1052,'-6'-1,"1"1,-1 0,0 0,0 0,0 1,0 0,0 0,0 0,1 1,-1 0,1 0,-1 1,1-1,0 1,0 0,0 1,0-1,0 1,1 0,0 0,0 0,0 1,0 0,0-1,1 1,0 0,0 1,-1 3,3-8,-1 1,1 0,0 0,0 0,0 0,0 0,0 0,0 0,1 0,-1 0,1 0,-1 1,1-1,0 0,0 0,0 0,0 1,0-1,0 0,1 0,-1 1,1-1,-1 0,1 0,0 0,0 0,0 0,0 0,0 0,1 0,-1-1,1 1,-1 0,1-1,-1 1,1-1,0 1,0-1,-1 0,1 0,0 0,0 0,0 0,1 0,-1-1,0 1,0-1,0 1,0-1,1 0,-1 0,0 0,0 0,1 0,-1 0,0-1,0 1,134-40,-38 6,-92 33,0 0,-1 0,1 1,0 0,0 0,-1 0,1 1,0-1,0 2,-1-1,1 1,-1-1,1 1,-1 1,0-1,0 1,0 0,0 0,-1 1,1-1,-1 1,1 0,-1 0,-1 0,1 1,-1 0,1-1,-1 1,-1 0,1 1,-1-1,1 1,5 15,0 0,-1 0,-2 0,0 1,-1-1,-1 1,0 20,-5 345,2-369,-1-1,-1 1,0-1,-1 0,-1 0,-1 0,0 0,-1 0,-1-1,0 0,-2-1,0 0,0 0,-9 10,14-20,0 0,-1 0,1 0,-1 0,0-1,0 0,-1 0,1 0,-1-1,0 1,0-1,0-1,0 1,-1-1,1 0,-1-1,1 1,-1-1,1-1,-1 1,0-1,1 0,-1-1,0 1,1-1,-2-1,4-2,0 0,0 0,1-1,0 0,0 1,0-1,0 0,1-1,0 1,0 0,0 0,1-1,-1 0,1 1,1-1,-1 1,1-1,0 0,0 1,1-1,0 0,0 1,0-1,0 1,1-1,0 1,0 0,1 0,1-3,15-31,1 2,2 1,2 0,1 2,2 1,1 1,1 1,2 1,11-6,-1-3,1 2,2 2,1 1,2 3,1 2,40-18,45-8,-109 49</inkml:trace>
  <inkml:trace contextRef="#ctx0" brushRef="#br0" timeOffset="77509.991">1623 3338,'-44'6,"0"3,1 2,1 2,0 1,1 3,0 1,1 1,1 3,2 1,-15 13,27-17,1 1,1 1,1 1,1 1,1 1,1 0,-15 26,10 25,24-73,0 0,1 0,-1 0,0 0,1 0,-1 0,1 0,-1-1,1 1,0 0,0 0,0-1,0 1,0 0,0-1,0 1,1-1,-1 0,1 1,-1-1,1 0,-1 0,1 0,-1 0,1 0,0 0,0 0,0-1,-1 1,1-1,0 1,0-1,0 0,0 1,0-1,0 0,0 0,1-1,19 0,-1-1,0-1,0-1,0-1,-1-1,1-1,-1-1,-1 0,0-1,3-3,48-30,-1-2,-3-3,-1-3,11-16,-26 29,-50 37,1 0,0 0,0 1,-1-1,1 0,0 0,0 0,-1 1,1-1,0 0,0 1,-1-1,1 1,-1-1,1 1,0-1,-1 1,1-1,-1 1,1 0,-1-1,1 1,-1 0,0-1,1 1,-1 0,0-1,1 1,-1 0,0 0,0 0,0-1,0 1,0 0,0 0,0-1,0 1,0 0,0 0,0 0,0-1,-1 1,1 0,0 0,-1-1,1 1,0 0,-1 0,1 2,-1 22,-2-13,1-1,1 1,0 0,0-1,2 1,-1 0,1 0,1-1,0 1,1-1,0 0,0 1,2-1,-1-1,1 1,1-1,0 0,0 0,1 0,0-1,1 0,4 4,-1-7,0 0,0 0,1-1,0-1,0 0,0 0,0-2,1 1,-1-1,1-1,0-1,-1 1,1-2,-1 0,1 0,0-1,-1-1,0 0,0-1,0 0,0-1,-1 0,1-1,-1 0,-1-1,1 0,-1 0,1-3,13-12,-2-1,-1-1,0 0,-2-2,-1 0,-1-2,-2 0,0 0,7-25,9-31,-4-2,13-75,-14 38,-5-1,-6-1,-3-69,-11 186,-13-55,-5 79,-34 163,35-84,4 1,3 0,6 1,5 59,0-111,1 0,3 0,1 0,3-1,1 0,2-1,3 0,9 18,32 19,-56-80,0 0,0 0,0 0,-1 0,1 0,0 0,0 0,0 0,0-1,-1 1,1 0,0-1,0 1,0 0,-1-1,1 1,0-1,-1 1,1-1,0 1,-1-1,1 0,-1 1,1-1,-1 0,1 1,-1-1,1 0,-1 0,0 1,1-1,-1 0,0 0,0 0,0 0,0 1,0-1,0 0,0 0,0 0,0 0,0 1,0-1,0-1,0 2,2-19</inkml:trace>
  <inkml:trace contextRef="#ctx0" brushRef="#br0" timeOffset="77755.015">1933 2999,'53'-5,"51"-1,22 0,-1 1,-7 6,-14 3,-15 1,-13 0,-20-1</inkml:trace>
  <inkml:trace contextRef="#ctx0" brushRef="#br0" timeOffset="78275.124">3485 3536,'45'-3,"0"-1,-1-3,0-1,0-2,39-15,-62 18,-1 0,0-1,-1-1,0-1,0 0,-1-1,3-4,-16 12,-1 0,0 0,0-1,0 0,-1 0,1 0,-1 0,0 0,0 0,0-1,-1 0,0 0,1 1,-2-1,1 0,0 0,-1-1,0 1,-1 0,1 0,-1-1,0 1,0 0,0-1,-1 1,0 0,0 0,0 0,-1 0,1 0,-1 0,-3-2,1 1,-1 1,-1-1,1 1,-1 0,1 0,-2 0,1 1,0 0,-1 0,0 1,0 0,0 0,0 0,0 1,0 0,-1 1,1-1,-1 1,1 1,-1 0,0 0,1 0,-1 1,1 0,-1 0,1 1,0 0,-1 0,1 1,0 0,0 0,1 1,-5 2,-5 4,0 1,1 1,0 0,1 0,0 2,1-1,1 2,0 0,1 0,0 1,1 1,1 0,1 0,1 0,0 1,1 0,1 1,0-1,2 1,0 0,1 0,1 0,1 11,0-19,1 0,0 0,0-1,1 1,1-1,0 0,0 1,1-1,0 0,1-1,0 1,0-1,1 0,0 0,1-1,0 0,0 0,1 0,0-1,0 0,1-1,0 0,0 0,0-1,1 0,0-1,0 0,0 0,0-1,4 0,13 1,1-2,0 0,0-2,0-1,0-2,0 0,0-2,-1-1,0-1,0-2,-1 0,0-2,0-1,-1-1,-1-1,10-8,1-4,-8 1</inkml:trace>
  <inkml:trace contextRef="#ctx0" brushRef="#br0" timeOffset="83955.605">4869 3281,'-5'-3,"-1"-1,1 2,-1-1,1 0,-1 1,0 0,0 1,0-1,0 1,0 0,0 1,0-1,0 1,0 0,0 1,-1-1,1 1,0 1,0-1,0 1,1 0,-1 0,0 1,-4 2,-2 1,-1 0,0 1,1 1,1 0,-1 1,1 0,1 0,0 1,0 1,1-1,0 2,1-1,0 1,1 1,0-1,1 1,1 0,0 0,1 1,-3 12,5-16,1 1,0 0,0-1,1 1,1 0,0 0,0 0,1-1,0 1,1-1,0 0,1 1,0-1,1-1,0 1,0-1,1 0,0 0,2 2,1-7,-1 0,0-1,1 0,0-1,0 0,0 0,0-1,0 0,0-1,0 0,0 0,0-1,0 0,0 0,0-1,-1 0,1-1,-1 0,1-1,-1 1,0-1,0-1,0 0,-1 0,6-4,131-125,-131 118,0 0,-1-1,0-1,-2 0,0-1,-1 0,-1 0,0-1,-2 0,4-20,-16-15,-9 85,12-10,0-1,1 1,1-1,1 1,1 0,1-1,0 1,1-1,2 1,0-1,1-1,0 1,2-1,0 0,1 0,1-1,0-1,11 13,-13-23,1 1,0-1,0-1,1 1,0-2,-1 1,2-1,-1-1,0 0,1 0,0-1,-1-1,1 1,0-2,0 0,0 0,0-1,-1 0,1 0,0-2,-1 1,1-1,-1-1,0 0,0 0,0-1,-1 0,1-1,-1 0,-1 0,1-1,-1 0,0-1,-1 0,1 0,107-115,35-28,-141 142,0 1,1 0,1 0,-1 1,1 0,0 1,1 0,-1 1,1 1,0-1,0 2,1 0,-1 0,1 1,-1 1,1 0,0 1,0 0,-1 1,1 0,0 1,-1 0,1 1,26 15,-51-22,0 1,0 0,0 1,0 0,-1 1,1 0,-1 1,-11 1,12 0,0 0,0 1,0 1,0-1,1 2,-1 0,1 0,0 1,0 0,1 1,-1 0,1 1,0 0,1 0,0 1,0 1,1-1,0 2,0-1,1 1,0 0,1 0,0 1,1-1,0 1,1 1,0-1,0 1,1 0,1-4,0 1,1 0,0 0,0 0,0 0,2 0,-1 0,1-1,0 1,1 0,0 0,0-1,1 1,0-1,0 1,1-1,0 0,1-1,0 1,0-1,0 0,1 0,0 0,1-1,5 4,0-4,0-1,1-1,0-1,0 1,0-2,0 0,0 0,1-2,-1 1,1-2,-1 0,0 0,0-1,0-1,0 0,0-1,0 0,-1-1,1-1,-1 0,-1 0,7-5,40-23,-1-2,-3-3,-1-2,-2-3,-1-1,-3-3,-2-1,4-12,-14 17,12-13,-3-3,-2-1,-3-2,21-50,-57 108,-1 1,1-1,-1 0,0 1,0-1,-1 0,0 0,1 0,-2 0,1-1,0 1,-1 0,0 0,0 0,-1-3,-32 40,8 18,2 2,2 0,2 2,3 0,2 1,2 0,-3 47,13-91,-1 1,2-1,0 1,0 0,1-1,1 1,0-1,0 1,1-1,1 1,0-1,0 0,1 0,0 0,1-1,0 0,1 0,0 0,1 0,7 8,-8-13,-1 0,1 0,0 0,1-1,-1 1,1-2,-1 1,1-1,0 0,1 0,-1-1,0 0,1 0,-1-1,1 0,-1 0,1-1,0 0,-1 0,1-1,-1 0,1 0,-1-1,1 0,5-3,156-78,-83 36,-85 46,0 0,0 0,0 0,1 0,-1 0,0 1,1-1,-1 1,0-1,1 1,-1-1,1 1,-1-1,1 1,-1 0,1 0,-1 0,1 0,-1 0,1 0,-1 1,1-1,-1 0,1 1,-1-1,1 1,-1 0,0-1,1 1,-1 0,0 0,0 0,0-1,1 2,-1-1,0 0,0 0,0 0,0 0,-1 1,1-1,0 0,-1 1,1-1,0 0,-1 1,0-1,1 1,-1-1,0 1,0 0,3 31,-4-29,1-1,-1 1,1 0,0 0,0-1,0 1,0 0,1 0,0-1,-1 1,1 0,1-1,-1 1,0-1,1 1,0-1,0 0,0 0,0 0,0 0,1 0,-1 0,1 0,0-1,0 0,0 1,3 1,8-2</inkml:trace>
  <inkml:trace contextRef="#ctx0" brushRef="#br0" timeOffset="84844.587">8537 3451,'24'-19,"-2"0,0-1,-1-1,0-1,-2-1,-1-1,-1-1,-1 0,-1-1,9-22,-23 45,0 1,0-1,0 0,-1 0,1 1,-1-1,1 0,-1 0,0 0,0 0,0 1,0-1,-1 0,1 0,-1 0,0 0,0 1,0-1,0 0,0 1,0-1,-1 1,1 0,-1-1,0 1,0 0,0 0,0 0,0 0,0 0,0 0,-1 1,1-1,-1 1,1-1,-1 1,0 0,1 0,-1 0,0 1,-2-1,-8-2,0 1,0 0,1 1,-1 1,0 0,0 1,0 0,-10 2,9 2,0 1,1 0,0 1,0 0,0 1,1 0,0 1,1 1,-1-1,2 2,0 0,0 0,1 1,0 0,1 0,1 1,0 0,0 0,2 1,-1 0,2 0,0 0,1 1,-2 12,5-16,0-1,1 1,0 0,1 0,0-1,1 1,0-1,1 0,0 0,0 0,1 0,0-1,1 1,0-1,0-1,1 1,0-1,1-1,0 1,0-1,1 0,-1-1,1 0,1-1,-1 1,1-2,0 0,0 0,0 0,1-1,-1-1,3 1,14 1,0 0,0-2,1-1,-1-1,0-1,0-2,0 0,0-2,0-1,-1-1,25-10,7-16,-34 16</inkml:trace>
  <inkml:trace contextRef="#ctx0" brushRef="#br0" timeOffset="85209.07">9130 3479,'47'-26,"-1"-3,-1-1,-1-2,-2-3,-2-1,-1-1,8-14,-47 50,0 0,0 0,1 1,-1-1,0 0,1 0,-1 0,1 0,-1 0,1 1,0-1,-1 0,1 1,0-1,0 0,-1 1,1-1,0 1,0-1,0 1,-1-1,1 1,0 0,0-1,0 1,0 0,0 0,0 0,0-1,0 1,0 0,0 0,0 1,0-1,0 0,0 0,0 0,0 1,-1-1,1 0,0 1,0-1,0 1,0-1,0 1,-1-1,1 1,0 0,-1-1,1 1,0 0,-1-1,1 1,-1 0,1 0,-1 0,1 0,-1 0,1 0,19 132,-18-127,-1-1,1 0,0 0,1 0,-1 0,1-1,0 1,0-1,1 1,-1-1,1 0,0 0,0-1,0 1,1-1,-1 0,1 0,0-1,0 1,0-1,0 0,0 0,0 0,0-1,1 0,-1 0,1 0,-1-1,2 0,5 1,0 0,0-1,1-1,-1 0,0-1,0 0,0-1,0 0,0-1,-1 0,1-1,-1 0,-1 0,1-2,-1 1,0-1,0-1,0 0,-1 0,6-8,137-165,-138 164</inkml:trace>
  <inkml:trace contextRef="#ctx0" brushRef="#br0" timeOffset="85645.646">10400 3027,'-56'57,"3"3,2 2,3 2,-8 19,16 2,40-83,-1 0,1 1,-1-1,1 0,0 1,-1-1,1 0,1 1,-1-1,0 0,0 1,1-1,-1 0,1 0,0 1,0-1,0 0,0 0,0 0,0 0,1 0,-1 0,1 0,-1-1,1 1,-1 0,1-1,0 0,0 1,0-1,0 0,0 0,0 0,0 0,0 0,1 0,-1-1,17 3,-1-1,1-1,0-1,-1-1,1-1,0 0,-1-1,0-1,0-1,0 0,0-2,-1 0,0-1,0 0,12-10,8-3,-1-2,-1-1,-1-2,-1-1,-2-2,-1-1,-1-1,-2-1,-1-2,-1-1,-2-1,-2-1,9-21,-23 45,0-1,-1 0,-1-1,0 1,-1-1,-1 0,0 0,-1-1,0 1,-2 0,1-1,-2 1,0 0,-1-1,-1 1,0 0,-1 0,0 0,-1 1,-1 0,-1 0,0 0,0 1,-9-11,11 16,0 0,-1 1,0 0,0 0,-1 0,0 1,0 0,0 0,-1 1,0 0,0 0,0 1,-1 0,1 0,-1 1,0 0,0 1,0 0,0 0,0 1,-1 0,1 1,0 0,-1 0,1 1,0 0,0 1,0 0,0 0,0 1,0 0,0 1,-5 3,2 0,2 0,-1 1,1 0,0 1,0 0,1 0,1 1,0 1,0-1,0 1,2 0,-1 1,2-1,-1 1,2 1,-1-1,2 1,0-1,0 1,1 0,1 0,0 7,-1 6,2 0,1-1,2 1,0-1,1 1,2-1,0-1,2 1,1-1,1 0,2 2,16 18,2-1,2-2,1-1,2-2,2-1,2-2,1-1,1-3,2-1,1-2,1-2,21 8,102 43,-145-70</inkml:trace>
  <inkml:trace contextRef="#ctx0" brushRef="#br0" timeOffset="92064.151">12291 3226,'0'4,"0"12,0 8,0 4,0 2,0 2,0-1,0-1,0 0,0 0,0-2,0 1,-5-6,-1-1,0-5</inkml:trace>
  <inkml:trace contextRef="#ctx0" brushRef="#br0" timeOffset="92261.872">12179 2632,'-5'10,"-2"12,1 3</inkml:trace>
  <inkml:trace contextRef="#ctx0" brushRef="#br0" timeOffset="92831.771">12827 3112,'-7'1,"-1"-1,1 1,0 0,0 0,-1 1,1 0,0 0,0 1,1 0,-1 0,0 0,1 1,0 0,0 1,0-1,1 1,-1 0,1 0,0 1,1-1,-1 1,1 0,0 1,1-1,-1 1,0 1,5-2,0 0,0 0,1 0,-1 0,1-1,1 1,-1-1,1 1,0-1,0 0,0 0,1 0,0 0,0-1,0 0,0 0,1 0,-1 0,1 0,0-1,0 0,1 0,-1-1,1 1,4 1,28 21,-30-20,0 1,0 0,-1 1,0-1,0 1,-1 1,0-1,0 1,-1 0,0 1,0-1,-1 1,0 0,-1 0,0 0,0 1,-1-1,0 1,0-1,-1 1,-1 0,0 0,0-1,-1 1,0 0,-1 2,-1-4,-1 0,0 0,0-1,-1 1,0-1,0 0,0-1,-1 1,0-1,-1 0,1 0,-1-1,0 0,-1 0,1-1,-1 0,0 0,0 0,0-1,0-1,-1 1,1-1,-1-1,0 0,1 0,-1 0,0-1,1 0,-8-2,-30-20,27 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3.553"/>
    </inkml:context>
    <inkml:brush xml:id="br0">
      <inkml:brushProperty name="width" value="0.1" units="cm"/>
      <inkml:brushProperty name="height" value="0.1" units="cm"/>
      <inkml:brushProperty name="ignorePressure" value="1"/>
    </inkml:brush>
  </inkml:definitions>
  <inkml:trace contextRef="#ctx0" brushRef="#br0">428 48,'-9'-6,"0"0,0 0,-1 1,0 1,0 0,0 0,0 1,-1 0,0 1,1 0,-1 0,0 2,0-1,1 1,-1 1,0 0,0 0,0 1,1 0,-1 1,1 0,0 1,0 0,0 1,0 0,1 0,0 1,-6 5,12-9,1 0,0 0,-1 0,1 0,0 1,0-1,0 1,0-1,0 1,1 0,-1 0,1 0,0 0,0 0,0 0,0 0,0 0,1 0,-1 0,1 1,0-1,0 0,0 0,1 0,-1 1,1-1,-1 0,1 0,0 0,0 0,1 0,-1 0,1 0,0 0,75 86,-51-69,0 1,-1 1,-1 2,-2 0,19 26,-38-45,0 0,0 1,-1-1,0 0,0 1,-1 0,1-1,-1 1,0 0,-1 0,1 0,-1 0,0-1,-1 1,1 0,-1 0,-1 0,1-1,-1 1,0 0,0-1,0 1,-1-1,0 0,0 0,-2 3,-7 9,-1 0,0-1,-1-1,-1 0,0 0,-16 10,20-16,0-1,0 0,-1 0,1-1,-2-1,1 0,-1-1,0 0,0-1,0 0,-1-1,-11 1,23-4,-1 0,1 0,-1-1,1 1,0-1,-1 0,1 0,0 0,0 0,-1 0,1 0,0-1,0 1,0 0,0-1,1 0,-1 0,0 1,1-1,-1 0,1 0,-1 0,1 0,0-1,0 1,0 0,0 0,1-1,-1 1,1-1,-1 1,1 0,0-1,-4-19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2.628"/>
    </inkml:context>
    <inkml:brush xml:id="br0">
      <inkml:brushProperty name="width" value="0.1" units="cm"/>
      <inkml:brushProperty name="height" value="0.1" units="cm"/>
      <inkml:brushProperty name="ignorePressure" value="1"/>
    </inkml:brush>
  </inkml:definitions>
  <inkml:trace contextRef="#ctx0" brushRef="#br0">508 246,'0'726,"0"-697,-2-1,0 1,-3-1,0 0,-1-1,-2 1,-10 23,17-49,1-1,-1 1,0 0,1 0,-1-1,0 1,0 0,0-1,0 1,-1-1,1 1,0-1,-1 1,1-1,-1 0,1 0,-1 0,1 0,-1 0,0 0,1 0,-1-1,0 1,0-1,0 1,0-1,0 1,0-1,1 0,-1 0,0 0,0 0,0-1,0 1,0 0,0-1,0 1,1-1,-1 0,0 1,0-1,1 0,-1 0,1 0,-1 0,-10-10</inkml:trace>
  <inkml:trace contextRef="#ctx0" brushRef="#br0" timeOffset="250.588">1 219,'33'-15,"50"-9,21-1,1 5,-7 4,-10 6,-16 5,-11 2,-10 3,-9 0,-8 1,-4 0,-2 0,-7 5,-1 0,-5 1</inkml:trace>
  <inkml:trace contextRef="#ctx0" brushRef="#br0" timeOffset="579.791">1045 557,'-31'27,"2"1,1 2,1 1,2 1,1 1,1 1,-11 25,31-57,1 1,0 0,-1 0,1 0,0 0,1 0,-1 0,1 0,-1 1,1-1,0 1,0-1,0 1,1-1,-1 1,1 0,0-1,0 1,0 0,0-1,1 1,0-1,-1 1,1-1,1 1,-1-1,0 1,1-1,0 0,-1 0,1 0,1 0,-1 0,0 0,1 0,-1-1,1 1,0-1,0 0,0 0,2 1,9 0,1-2,-1 0,1 0,-1-1,1-1,-1 0,1-1,-1-1,0 0,0-1,0-1,0 0,-1 0,0-2,0 0,0 0,-1-1,0 0,-1-1,0-1,3-3,-2 3,1-1,-2 0,0-1,0-1,-1 0,-1 0,0-1,-1 0,0 0,-1-1,1-3,-6 12,0 0,0-1,0 1,-1 0,0 0,0-1,0 1,-1-1,0 1,0 0,-1-1,1 1,-2-1,1 1,-1 0,1 0,-2 0,1 0,-1 0,0 0,0 1,0-1,-1 1,0 0,0 0,0 0,-1 0,0 1,0 0,-2-2,0 0,-1 0,0 1,0 0,-1 0,1 1,-1 1,0-1,0 1,0 1,0-1,-1 2,1-1,-1 1,1 1,-1-1,1 2,-1-1,1 2,-1-1,1 1,0 0,0 1,0 0,0 1,0 0,0 0,-53 31,37-18</inkml:trace>
  <inkml:trace contextRef="#ctx0" brushRef="#br0" timeOffset="1031.233">1468 670,'-17'19,"0"1,2 1,0 1,1 0,2 1,0 0,1 1,1 0,-3 16,11-37,1 0,0 0,0 0,0 0,0 0,0 1,1-1,-1 0,1 0,0 1,0-1,0 0,1 1,-1-1,1 0,-1 0,1 1,0-1,0 0,1 0,-1 0,1 0,-1 0,1-1,0 1,0 0,0-1,1 1,-1-1,0 0,1 0,0 0,-1 0,1 0,0-1,0 1,0-1,0 0,0 1,0-2,0 1,1 0,0 0,10-3,1 0,-1-1,0 0,0-1,-1-1,1 0,-1-1,0 0,0-1,-1-1,0 0,0 0,-1-1,3-3,23-18,-2-2,-1-1,-1-2,-2-1,-2-1,-1-2,-2 0,-1-2,3-12,-17 29,-1 0,-1-1,-1 0,-1-1,-1 1,-1-1,-1-1,-2 1,-1 0,0-1,-2 1,-2-1,-2-14,4 32,-1 0,0 1,0-1,-1 1,0 0,0-1,-1 1,0 1,0-1,-1 0,0 1,0 0,-1 0,0 1,0 0,0 0,-1 0,0 1,0 0,-1 0,1 0,-1 1,0 1,0-1,0 1,-1 0,1 1,-1 0,0 1,1-1,-1 2,0-1,-3 1,-5 6,0 1,0 0,0 2,1 0,1 0,0 1,0 1,1 1,0 0,1 1,0 0,1 1,1 0,0 1,1 0,1 1,0 0,1 1,1-1,0 1,1 1,-2 13,0 4,1 0,2 1,2 0,1 0,1 0,4 18,-2-42,1 1,1-1,0 1,0-1,1 0,1-1,0 1,1-1,0 0,0 0,1 0,1-1,0 0,0-1,1 0,0 0,0-1,1 0,0 0,1-1,0-1,0 0,0 0,1-1,-1 0,1-1,1-1,-1 0,0 0,1-1,-1-1,3 0,118 4,-98-6</inkml:trace>
  <inkml:trace contextRef="#ctx0" brushRef="#br0" timeOffset="2012.852">2315 444,'-58'39,"1"2,2 3,2 2,-44 50,45-4,51-89,0 0,0 0,1 0,-1 0,1 0,0 0,0 0,0-1,1 1,-1 0,1 0,-1 0,1 0,0 0,0 0,0-1,1 1,-1 0,0-1,1 1,0-1,0 0,0 1,0-1,0 0,0 0,0 0,1-1,-1 1,1 0,-1-1,1 0,0 1,-1-1,7 2,0 0,0 0,0-1,0 0,1-1,-1 0,0-1,1 0,-1 0,1-1,-1 0,0 0,0-1,0 0,0-1,0 0,0-1,0 1,7-6,146-106,24-76,-157 167,-27 44,-6-6,-31 149,35-158,-1 0,1 0,0 0,1 0,-1 0,1 0,0 0,0-1,0 1,1 0,0-1,0 1,0-1,0 1,1-1,-1 0,1 0,0 0,0 0,1-1,-1 1,1-1,0 0,0 0,0 0,0-1,0 1,1-1,-1 0,1 0,2 0,0 0,-1 0,1-1,0 0,0 0,0-1,-1 0,1 0,0-1,0 0,0 0,-1 0,1-1,0 0,-1 0,1-1,-1 1,0-2,0 1,0-1,-1 1,1-2,-1 1,0 0,4-5,99-140,-90 120,25-47,-65 117,20-36,-1 1,0 0,1-1,0 1,1 0,-1 0,1 0,0 1,1-1,0 0,0 0,0 0,0 0,1 1,0-1,0 0,1 0,0 0,0-1,0 1,1 0,0-1,0 1,0-1,1 0,-1 0,1 0,0-1,1 1,-1-1,1 0,0 0,0-1,0 1,5 1,-5-3,1 0,0 0,0-1,0 0,0 0,0 0,0-1,0 0,1 0,-1 0,0-1,0 0,0 0,0 0,0-1,0 0,-1 0,1-1,-1 0,1 0,-1 0,0 0,0-1,0 0,-1 0,1 0,0-2,8-8,-1-1,-1-1,0 1,-1-2,-1 1,-1-2,0 1,0-5,40-96,-47 117,-1 0,0 0,1 0,-1 0,0 0,1 1,-1-1,1 0,-1 0,1 0,0 0,-1 1,1-1,0 0,0 1,0-1,-1 0,1 1,0-1,0 1,0-1,0 1,0 0,0-1,0 1,0 0,0 0,0 0,0-1,0 1,0 0,0 0,0 1,0-1,0 0,0 0,0 0,0 1,0-1,0 0,0 1,0-1,0 1,0-1,0 1,-1 0,1-1,0 2,35 43,-32-39,26 46,-3 0,-2 2,17 55,-30-67,-2 1,-2 0,-1 1,-3-1,-1 1,-2 0,-3 0,-1 0,-8 41,2-36,-2 0,-2 0,-3-1,-1-1,-3 0,-1-2,-2 0,-3-1,-1-2,-2-1,-2-1,-1-1,-3-2,0-2,-6 2,-30 8,69-44,0 0,0 0,1 0,-1 0,0-1,0 1,0-1,0 0,0 1,0-1,0 0,0 0,0 0,0 0,0 0,0-1,0 1,0-1,1 1,-1-1,0 0,0 1,0-1,1 0,-1 0,0 0,1-1,-1 1,1 0,-1-1,1 1,0-1,-1 1,1-1,0 1,0-1,0 0,0 0,0 0,-1-11,0 1,1-1,0 1,1-1,0 1,1-1,0 1,1-1,1 1,0 0,0 0,1 0,1 0,3-5,-4 7,17-54,3 0,3 3,3 0,2 1,2 3,4 0,1 3,3 1,3 2,1 2,2 2,3 2,1 3,28-16,-66 49,0 1,1 1,-1 1,1 0,1 0,-1 2,1 0,0 1,3 0,7 1</inkml:trace>
  <inkml:trace contextRef="#ctx0" brushRef="#br0" timeOffset="4314.011">4262 359,'0'5,"0"6,0 7,0-1</inkml:trace>
  <inkml:trace contextRef="#ctx0" brushRef="#br0" timeOffset="4550.12">4262 839,'0'0</inkml:trace>
  <inkml:trace contextRef="#ctx0" brushRef="#br0" timeOffset="5285.346">621 1291,'-12'0,"36"0,-9 0,169 0,457-11,252-8,-232-9,295 29,-947-1,0 0,1 0,-1-1,0 0,0-1,0 0,0-1,0 0,0 0,0-1,-1 0,0 0,0-1,0 0,0 0,-1-3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4.912"/>
    </inkml:context>
    <inkml:brush xml:id="br0">
      <inkml:brushProperty name="width" value="0.1" units="cm"/>
      <inkml:brushProperty name="height" value="0.1" units="cm"/>
      <inkml:brushProperty name="ignorePressure" value="1"/>
    </inkml:brush>
  </inkml:definitions>
  <inkml:trace contextRef="#ctx0" brushRef="#br0">489 764,'-34'0,"0"2,0 1,1 1,-1 2,1 1,0 2,1 1,-28 14,50-20,0 1,0 1,1 0,-1 0,1 1,0 0,1 0,0 1,0 0,1 1,0 0,0 0,1 0,0 1,0 0,2 0,-1 0,1 1,0-1,1 1,1 0,-1 0,2 1,-1 1,1-7,0 1,0 0,0 0,1 0,0-1,0 1,1 0,0 0,0 0,1-1,-1 1,2-1,-1 1,1-1,-1 0,2 0,-1 0,1 0,0 0,0-1,0 0,1 0,0 0,0 0,0-1,1 0,-1 0,1 0,0-1,0 0,0 0,1 0,-1-1,7 2,7-5,0-1,0 0,0-2,-1 0,1-1,-1-1,0-1,-1-1,0 0,0-2,0 0,-1 0,-1-2,0 0,13-13,-23 20,26-19,0-2,-2-2,-1 0,-2-2,0-1,18-30,-42 57,24-29,-26 32,-1 1,0-1,1 1,-1 0,1-1,-1 1,1 0,0-1,-1 1,1 0,-1 0,1-1,-1 1,1 0,0 0,-1 0,1 0,0 0,-1 0,1 0,0 0,-1 0,1 0,-1 0,1 0,0 0,-1 1,1-1,-1 0,1 0,0 1,-1-1,1 0,-1 1,1-1,-1 1,1-1,-1 0,0 1,1-1,-1 1,1-1,-1 1,0 0,0-1,1 1,-1-1,0 1,0-1,0 1,1 0,-1-1,0 1,0 0,0-1,0 1,0 0,0-1,32 160,-30-153,1 0,-1 0,2-1,-1 1,1-1,0 1,0-1,1 0,0-1,0 1,0-1,1 0,0 0,0-1,0 1,0-1,1-1,-1 1,1-1,0 0,0-1,0 0,1 0,-1 0,0-1,1 0,-1-1,1 1,-1-1,1-1,-1 0,1 0,-1 0,0-1,1 0,3-1,4-4,0 1,-1-2,1 0,-2 0,1-2,-1 1,0-2,-1 0,-1 0,3-4,143-128,-119 110,-37 33,0 1,-1-1,1 0,0 1,-1-1,1 1,-1-1,1 1,-1-1,1 1,-1-1,1 1,-1 0,0-1,1 1,-1 0,0-1,1 1,-1 0,0-1,0 1,0 0,0-1,0 1,0 0,1 0,-2-1,1 1,0 0,0 0,0-1,0 1,0 0,-1-1,1 1,0 0,0-1,-1 1,1 0,-1-1,1 1,-1-1,1 1,-1 0,1-1,-1 0,0 1,1-1,-33 145,32-141,1 1,0 0,1-1,-1 1,1-1,0 1,0-1,0 0,0 1,1-1,0 0,0 0,0 0,0 0,1 0,0 0,-1-1,2 1,-1-1,0 0,0 0,1 0,0 0,-1 0,1-1,0 0,0 0,1 0,-1 0,0-1,1 1,7-1,0 1,1-1,-1-1,1 0,-1-1,1-1,-1 1,0-2,0 0,0 0,0-1,0-1,-1 0,0 0,0-1,0-1,-1 0,0 0,0-1,0 0,-1-1,5-7,35-22,134-109,-14 72,-166 74,1 0,0 0,-1 0,1 1,0-1,0 1,0 0,0 0,-1 1,1-1,0 1,0 0,-1-1,1 2,0-1,-1 0,1 1,1 1,-32 8,13-9,0 1,0 1,0 0,0 0,1 2,0-1,0 2,0 0,1 0,0 1,0 1,1 0,0 0,1 1,0 1,0-1,1 2,1-1,0 1,0 0,1 1,1 0,0 0,1 1,0-1,1 1,1 0,0 0,1 0,0 1,1-1,2-10,-1 0,1 0,0 0,0 0,1 0,-1 0,1 0,0-1,0 1,0-1,0 1,0-1,1 0,0 0,-1 0,1 0,0-1,1 1,-1-1,0 1,1-1,-1 0,1-1,0 1,0 0,-1-1,1 0,0 0,0 0,0-1,2 1,129-3,-104-8,0-1,0-1,-1-2,-1-1,-1-1,0-1,-1-2,-1-1,-1-1,0-1,-2-1,-1-1,-1-1,0-1,-2 0,-2-2,11-20,1-2,-3 0,-1-2,-2-1,-3-1,-3 0,-1-2,-1-14,-11 50,-2-1,0 1,-1-1,-1 1,-1-1,-1 1,0-1,-2 1,-1 0,0 0,-1 1,-1-1,-8-13,13 28,0 1,-1-1,0 0,0 1,-1 0,1-1,-1 1,0 1,0-1,0 0,0 1,-1 0,1 0,-1 0,0 1,0 0,0 0,0 0,0 0,0 1,-1 0,1 0,-1 0,1 0,0 1,-1 0,1 0,-1 1,1 0,0 0,-1 0,1 0,0 1,0 0,-1 0,-5 5,-1 1,2 0,-1 0,1 1,1 0,-1 1,2 0,-1 0,1 1,1 0,0 1,1-1,0 2,0-1,1 0,1 1,-1 7,-4 13,2 2,1-1,2 0,2 1,1 0,1 8,1-14,1 1,1 0,2-1,1 0,1 0,1-1,2 1,1-2,1 1,1-2,1 0,2 0,0-2,2 0,1-1,0 0,2-2,0 0,2-2,0 0,1-1,1-2,2 0,-26-14,1-1,-1 1,1-1,-1 1,1-1,0 0,0 0,-1 0,1 0,0 0,0 0,0-1,0 1,0-1,0 1,0-1,1 0,-1 0,0 0,0 0,0 0,0 0,0 0,0-1,0 1,0-1,0 0,0 1,0-1,0 0,0 0,0 0,-1 0,1-1,0 1,-1 0,1-1,-1 1,0-1,1 0,-1 1,0-1,0 0,0 0,0 0,0 0,0 1,-1-1,1 0,0-2,-8-38,0 23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5.182"/>
    </inkml:context>
    <inkml:brush xml:id="br0">
      <inkml:brushProperty name="width" value="0.1" units="cm"/>
      <inkml:brushProperty name="height" value="0.1" units="cm"/>
      <inkml:brushProperty name="ignorePressure" value="1"/>
    </inkml:brush>
  </inkml:definitions>
  <inkml:trace contextRef="#ctx0" brushRef="#br0">1 0,'24'15,"8"4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5.613"/>
    </inkml:context>
    <inkml:brush xml:id="br0">
      <inkml:brushProperty name="width" value="0.1" units="cm"/>
      <inkml:brushProperty name="height" value="0.1" units="cm"/>
      <inkml:brushProperty name="ignorePressure" value="1"/>
    </inkml:brush>
  </inkml:definitions>
  <inkml:trace contextRef="#ctx0" brushRef="#br0">0 0,'0'44,"0"51,0 21,0 4,0-9,0-8,0-17,5-14,1-9,1-11,2-5,1-5,-2-5,3-4,0-3,-3-2,-2 0,-2-6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6.019"/>
    </inkml:context>
    <inkml:brush xml:id="br0">
      <inkml:brushProperty name="width" value="0.1" units="cm"/>
      <inkml:brushProperty name="height" value="0.1" units="cm"/>
      <inkml:brushProperty name="ignorePressure" value="1"/>
    </inkml:brush>
  </inkml:definitions>
  <inkml:trace contextRef="#ctx0" brushRef="#br0">0 59,'118'-22,"0"4,2 6,-1 5,95 8,5 28,-218-30,0 1,0 0,0 0,0 0,0 0,0 0,1 0,-1 0,0 0,0 0,0 0,0 1,0-1,0 0,0 1,0-1,0 1,0-1,0 1,0 0,0-1,0 1,0 0,-1 0,1-1,0 1,-1 0,1 0,0 0,-1 0,1 0,-1 0,1 0,-1 0,0 0,1 0,-1 0,0 0,0 0,0 1,0-1,0 0,0 0,0 0,0 0,0 0,0 0,-1 0,1 0,0 0,-1 1,1-1,-1 0,1-1,-1 1,0 0,0 0,-134 129,127-121,1 1,1 1,0-1,0 1,1 0,0 0,1 0,0 1,1 0,0 0,2-7,0-1,1 1,-1-1,1 1,0-1,1 1,-1-1,1 1,0-1,0 1,0-1,0 0,1 1,0-1,0 0,0 0,0 0,1 0,0-1,0 1,0-1,0 1,0-1,0 0,1 0,0 0,3 1,4 3,0-1,0 0,1-1,0 0,0-1,1 0,-1-1,1 0,0-1,-1-1,1 0,0-1,0 0,0-1,0 0,0-1,-1 0,1-1,-1-1,0 0,0-1,0 0,0 0,-1-1,0-1,1-1,-7 2,0-1,-1 0,1 0,-2 0,1 0,-1 0,0-1,0 0,-1 1,0-1,-1 0,0 0,0 0,0 0,-1 0,-1-1,1 1,-1 0,0 0,-1 0,0 1,0-1,-1 0,0 1,0-1,-1 1,0 0,0 0,-1 0,1 1,-2 0,1 0,-6-5,-82-53,61 51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6.713"/>
    </inkml:context>
    <inkml:brush xml:id="br0">
      <inkml:brushProperty name="width" value="0.1" units="cm"/>
      <inkml:brushProperty name="height" value="0.1" units="cm"/>
      <inkml:brushProperty name="ignorePressure" value="1"/>
    </inkml:brush>
  </inkml:definitions>
  <inkml:trace contextRef="#ctx0" brushRef="#br0">31 1,'-20'265,"11"101,8-318,2 161,-2-208,1 0,0 0,0 0,0-1,0 1,0 0,0 0,0 0,0 0,0-1,0 1,1 0,-1 0,0 0,0-1,1 1,-1 0,1 0,-1-1,0 1,1 0,0-1,-1 1,1-1,-1 1,1 0,0-1,-1 1,1-1,0 0,-1 1,1-1,0 1,0-1,0 0,-1 0,1 0,0 1,0-1,0 0,0 0,-1 0,1 0,0 0,0 0,0-1,-1 1,1 0,0 0,0 0,0-1,-1 1,1 0,0-1,0 1,-1-1,1 1,0-1,-1 1,1-1,-1 0,1 1,-1-1,1 0,-1 1,1-2,124-62,-91 43,0 2,2 1,0 2,1 2,1 1,0 2,0 1,1 2,7 1,-41 6,0 0,0 0,0 1,1-1,-1 1,0 0,0 1,0-1,0 1,0 0,0 1,0-1,0 1,0 0,-1 0,1 0,-1 1,1-1,-1 1,0 0,0 0,0 1,0-1,-1 1,1 0,-1 0,0 0,0 1,-1-1,1 1,-1-1,0 1,0 0,-1 0,2 3,-3 1,1-1,-1 1,-1 0,1 0,-1-1,-1 1,0 0,0-1,-1 0,0 1,0-1,-1 0,0-1,0 1,-1-1,0 1,0-1,-1-1,0 1,0-1,0 0,-1 0,0-1,0 0,0 0,-5 1,-13 10,-1-1,-1-1,1-1,-2-2,0 0,0-2,-1-1,0-2,-1-1,1-1,-1-1,0-2,1-1,-5-1,26 0,-1 0,1 0,0-1,0 0,1 0,-1-1,0 0,1-1,0 1,0-1,-7-5,-9-9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7.033"/>
    </inkml:context>
    <inkml:brush xml:id="br0">
      <inkml:brushProperty name="width" value="0.1" units="cm"/>
      <inkml:brushProperty name="height" value="0.1" units="cm"/>
      <inkml:brushProperty name="ignorePressure" value="1"/>
    </inkml:brush>
  </inkml:definitions>
  <inkml:trace contextRef="#ctx0" brushRef="#br0">7 256,'38'7,"1"-1,-1-2,1-1,0-3,-1-1,1-1,0-2,3-3,-29 4,-1 0,1-1,-1 0,0-1,0 0,-1-1,0 0,0-1,7-5,-14 9,-1 1,0-1,0 0,0 0,0 0,0-1,0 1,-1-1,1 1,-1-1,0 0,-1 0,1 0,0 0,-1 0,0 0,0-1,0 1,-1 0,0-1,1 1,-1 0,-1-1,1 1,-1 0,1 0,-1-1,-1 1,1 0,-1 0,0-2,-1 0,0 1,-1 0,1-1,-1 1,0 1,-1-1,1 0,-1 1,0 0,0 0,0 1,0-1,-1 1,1 0,-1 1,0-1,0 1,0 0,0 1,0-1,0 1,-1 0,1 1,-4-1,-5 1,1 0,-1 0,0 1,0 1,1 0,-1 2,1-1,0 2,0 0,-8 4,6-1,1 2,0 0,0 1,1 0,0 1,1 1,1 0,0 1,1 0,0 0,1 1,0 1,2 0,0 0,-4 11,8-17,0 1,0 0,1 0,1 0,0 0,0 0,1 0,0 1,1-1,1 0,-1 1,2-1,0 0,0 0,1 0,0 0,1 0,0-1,1 1,0-1,0 0,1-1,1 1,0-1,2 2,7 2,0 0,1-2,0 0,1 0,1-2,-1 0,2-1,-1-1,1-1,0-1,0-1,0 0,1-1,16 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7.681"/>
    </inkml:context>
    <inkml:brush xml:id="br0">
      <inkml:brushProperty name="width" value="0.1" units="cm"/>
      <inkml:brushProperty name="height" value="0.1" units="cm"/>
      <inkml:brushProperty name="ignorePressure" value="1"/>
    </inkml:brush>
  </inkml:definitions>
  <inkml:trace contextRef="#ctx0" brushRef="#br0">0 1,'0'43,"0"29,0 7,0-6,0-14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7.938"/>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8.180"/>
    </inkml:context>
    <inkml:brush xml:id="br0">
      <inkml:brushProperty name="width" value="0.1" units="cm"/>
      <inkml:brushProperty name="height" value="0.1" units="cm"/>
      <inkml:brushProperty name="ignorePressure" value="1"/>
    </inkml:brush>
  </inkml:definitions>
  <inkml:trace contextRef="#ctx0" brushRef="#br0">0 516,'229'-449,"-191"384,-36 65,-1-1,0 1,0 0,0 0,1-1,-1 1,0 0,0 0,1 0,-1 0,0 1,0-1,1 0,-1 0,0 1,0-1,0 1,0-1,0 1,1-1,-1 1,0 0,0 0,0-1,-1 1,1 0,0 0,0 0,0 0,-1 0,1 0,0 0,-1 0,1 0,-1 0,1 1,-1-1,0 0,1 0,-1 0,0 1,0-1,0 0,0 0,0 1,0-1,0 0,0 0,-1 0,1 2,2 7,3 22,2-1,1 1,1-2,1 1,4 2,-11-25,1-1,0 0,0 0,0-1,1 1,0-1,1 0,-1 0,1 0,0-1,0 0,1 0,0-1,-1 0,1 0,1 0,-1-1,1 0,-1-1,1 1,0-2,0 1,0-1,1 1,1-1,-1 0,1-1,-1 0,0 0,1-1,-1 0,0-1,1 0,-1 0,0-1,-1 0,1-1,0 0,-1 0,0-1,0 0,0 0,-1-1,1 0,-2 0,1-1,0 0,-1 0,-1-1,1 1,-1-1,-1-1,2-2,33-98,-34 85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8.667"/>
    </inkml:context>
    <inkml:brush xml:id="br0">
      <inkml:brushProperty name="width" value="0.1" units="cm"/>
      <inkml:brushProperty name="height" value="0.1" units="cm"/>
      <inkml:brushProperty name="ignorePressure" value="1"/>
    </inkml:brush>
  </inkml:definitions>
  <inkml:trace contextRef="#ctx0" brushRef="#br0">338 0,'0'34,"18"653,-6-273,-18-360,0-31</inkml:trace>
  <inkml:trace contextRef="#ctx0" brushRef="#br0" timeOffset="250.908">0 705,'38'0,"33"0,8-4,0-3,-8 1,-6 1,-11 2,-8 1,-8 1,-5 0,-4 1,-2 1,-1-1,1 5,-1 1,-3 0</inkml:trace>
  <inkml:trace contextRef="#ctx0" brushRef="#br0" timeOffset="3581.485">875 1016,'42'0,"-1"-1,1-2,-1-2,24-6,-53 8,1 0,-1-1,1-1,-1 0,-1-1,1 0,-1-1,0 0,0-1,-1 0,0 0,-1-1,1-1,-2 1,1-2,3-6,32-75,-43 89,-1 0,1 0,-1 0,1 0,-1-1,0 1,0 0,-1 0,1-1,-1 1,1 0,-1 0,0 0,0 0,-1 0,1 0,-1 0,1 0,-1 1,0-1,0 0,0 1,0-1,0 1,-1 0,1 0,-1 0,1 0,-3-1,-6-1,0 1,0 0,0 0,0 1,-1 0,1 1,0 1,-1 0,1 0,-1 1,1 1,-1-1,1 2,0 0,0 0,0 1,1 0,-1 1,1 0,0 1,0 0,1 1,0-1,-4 5,-9 8,0 0,2 1,0 1,1 1,1 1,1 1,2 0,0 1,1 0,2 1,1 1,-4 13,13-34,0 0,0 0,0 0,1 0,0 0,0 1,1-1,-1 0,1 1,1-1,-1 0,1 1,0-1,1 0,-1 0,1 0,1 0,-1 0,1-1,0 1,0-1,0 1,1-1,0 0,0 0,0-1,1 1,0-1,-1 0,1 0,1-1,-1 1,0-1,1 0,0-1,2 2,15 2,0-1,0 0,0-2,0-1,0-1,1-1,-1 0,1-2,-1-1,0-1,0-1,-1-1,1 0,-1-2,0-1,7-5,141-79,-150 81</inkml:trace>
  <inkml:trace contextRef="#ctx0" brushRef="#br0" timeOffset="4001.035">1523 1242,'179'-210,"10"-34,-189 244,0 1,1-1,-1 0,0 1,0-1,1 0,-1 0,0 1,1-1,-1 0,1 0,-1 0,0 1,1-1,-1 0,1 0,-1 0,0 0,1 0,-1 0,1 0,-1 0,0 0,1 0,-1 0,1 0,-1 0,1 0,-1-1,0 1,1 0,-1 0,0 0,1-1,-1 1,0 0,1 0,-1-1,0 1,1 0,-13 43,12-41,-8 20,2 1,0 0,2 0,0 0,2 0,0 22,3-40,-1 0,1 1,1-1,-1 0,1-1,0 1,0 0,0 0,0-1,1 1,0-1,0 0,0 0,1 0,-1 0,1-1,0 1,0-1,0 0,0 0,1 0,-1-1,1 0,0 0,-1 0,1 0,0-1,0 1,2-1,5 2,1-1,-1 0,1-1,-1 0,1-1,-1 0,1-1,-1-1,1 0,-1 0,8-4,-10 3,0-1,0 0,-1-1,1 0,-1 0,0-1,0 0,-1-1,0 0,0 0,-1-1,1 0,-2 0,1-1,-1 0,-1 0,1 0,-1-2,76-149,-70 141</inkml:trace>
  <inkml:trace contextRef="#ctx0" brushRef="#br0" timeOffset="4452.617">2850 649,'-45'18,"5"-4,2 2,0 2,1 1,-30 21,65-38,-1-1,0 1,0-1,1 1,-1 0,0 0,1 0,0 0,0 1,0-1,0 1,0-1,0 1,0 0,1 0,-1 0,1-1,0 1,0 1,0-1,1 0,-1 0,0 0,1 0,0 0,0 1,0-1,0 0,1 0,-1 0,1 1,0-1,0 0,0 0,0 0,0 0,1-1,1 4,64 48,-61-51,-1-1,1 1,-1 0,0 0,0 0,0 1,0 0,0 0,-1 0,0 1,0-1,0 1,0 0,-1 0,0 0,0 1,0-1,-1 1,0-1,0 1,0 0,-1 0,0 0,0 0,0 0,-1 0,0 0,0 0,0 0,-1 1,0 1,-4 1,1-1,-2 1,1 0,-1-1,0 0,-1-1,0 0,0 0,-1 0,1-1,-2 0,1 0,0-1,-1 0,0 0,-1-1,1 0,0-1,-6 1,9-1,-64 12,68-15,1 0,-1 0,1 0,-1 0,1 0,-1 0,1 0,-1 0,1-1,-1 1,1 0,-1-1,1 0,0 1,-1-1,1 0,0 0,-1 1,1-1,0 0,0 0,0 0,0-1,0 1,0 0,0 0,0-1,0 1,1 0,-1-1,0 1,1 0,-1-1,1 1,0-1,0 1,-1-1,1 1,0-1,0 0,0 1,0-1,1 0,1-13</inkml:trace>
  <inkml:trace contextRef="#ctx0" brushRef="#br0" timeOffset="4704.134">3133 931,'-5'39,"-6"12,-2 2,2-7</inkml:trace>
  <inkml:trace contextRef="#ctx0" brushRef="#br0" timeOffset="4865.264">3133 592,'5'0,"1"0</inkml:trace>
  <inkml:trace contextRef="#ctx0" brushRef="#br0" timeOffset="5113.984">3528 818,'-23'39,"7"-14,1 0,1 2,2-1,0 2,2-1,-6 27,15-51,0 0,1 1,-1-1,1 0,0 0,0 1,0-1,0 0,1 0,0 1,-1-1,1 0,0 0,0 0,0 0,1 0,-1 0,1 0,0 0,0-1,0 1,0-1,0 1,0-1,1 0,-1 0,1 0,0 0,-1 0,1 0,0-1,0 0,0 1,0-1,0 0,0 0,1-1,-1 1,0-1,0 1,1-1,-1 0,0 0,0-1,9 0,-1-1,1-1,-1 0,0 0,0-1,0-1,-1 1,0-2,0 0,0 0,0 0,-1-1,0-1,-1 0,1 0,-1 0,-1-1,0 0,0-1,-1 0,0 0,-1 0,0 0,0-1,-1 0,-1 0,0 0,0-1,-1 1,-1 0,0-1,0 0,-1 1,-1-1,0 1,-2-11,2 18,0-1,-1 1,1 0,-1 1,0-1,0 0,0 0,-1 1,0-1,1 1,-1 0,0 0,0 0,-1 0,1 0,-1 1,1 0,-1-1,0 1,0 1,0-1,0 0,0 1,0 0,0 0,0 0,-1 1,1-1,0 1,-1 0,1 0,-1 1,-20 1</inkml:trace>
  <inkml:trace contextRef="#ctx0" brushRef="#br0" timeOffset="5536.447">3895 1100,'58'-71,"-3"-3,31-54,-83 123,16-21,-3 41,-14-6,0 0,0 0,1 0,1 0,-1 0,1-1,1 1,-1-1,1 0,1-1,-1 1,1-1,1 0,-1-1,1 1,1-1,-1-1,1 1,0-1,0-1,0 1,1-1,-1-1,1 0,4 1,-6-1,0-1,0 0,0-1,1 0,-1 0,0 0,1-1,-1 0,1-1,-1 0,0 0,1 0,-1-1,0 0,0 0,0-1,0 0,0 0,-1-1,1 1,-1-2,0 1,0-1,-1 1,1-2,-1 1,0 0,0-3,27-158,-31 141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49.654"/>
    </inkml:context>
    <inkml:brush xml:id="br0">
      <inkml:brushProperty name="width" value="0.1" units="cm"/>
      <inkml:brushProperty name="height" value="0.1" units="cm"/>
      <inkml:brushProperty name="ignorePressure" value="1"/>
    </inkml:brush>
  </inkml:definitions>
  <inkml:trace contextRef="#ctx0" brushRef="#br0">11 0,'0'5,"-5"6,-1 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5:55.200"/>
    </inkml:context>
    <inkml:brush xml:id="br0">
      <inkml:brushProperty name="width" value="0.1" units="cm"/>
      <inkml:brushProperty name="height" value="0.1" units="cm"/>
      <inkml:brushProperty name="ignorePressure" value="1"/>
    </inkml:brush>
  </inkml:definitions>
  <inkml:trace contextRef="#ctx0" brushRef="#br0">16268 1384,'9'-29,"0"0,1 1,2 0,1 1,1 0,2 1,13-17,-28 41,18-30,1 1,1 1,2 1,1 1,1 1,1 1,2 2,0 0,2 2,8-4,-37 25,0 0,0 1,0-1,0 0,1 0,-1 1,0-1,0 0,1 1,-1 0,0-1,0 1,1 0,-1-1,1 1,-1 0,0 0,1 0,-1 0,0 0,1 1,-1-1,0 0,1 1,-1-1,0 1,1-1,-1 1,0 0,0-1,0 1,0 0,0 0,1 0,-1 0,-1 0,1 0,0 0,0 0,0 0,-1 0,1 0,0 1,-1-1,1 0,-1 1,3 65,-52 166,48-231,0 1,0-1,1 1,-1-1,1 1,-1 0,1-1,0 1,0 0,0-1,0 1,1 0,-1-1,1 1,-1 0,1-1,0 1,0-1,0 1,1-1,-1 0,0 1,1-1,0 0,-1 0,1 0,0 0,0 0,0-1,0 1,0 0,1-1,-1 0,0 1,1-1,-1 0,1 0,-1 0,1-1,0 1,1 0,8-3,-1 0,-1-1,1 0,0 0,-1-1,1 0,-1-1,-1-1,1 1,-1-1,0-1,0 0,2-2,11-7,242-184,-263 199,64-39,-64 40,0-1,0 0,0 1,1-1,-1 1,0 0,0-1,1 1,-1 0,0 0,1 0,-1 0,0 0,1 0,-1 0,0 0,1 0,-1 1,0-1,1 1,-1-1,0 1,0-1,1 1,-1 0,0-1,0 1,0 0,0 0,0 0,0 0,0 0,-1 0,1 0,0 0,0 0,-1 0,1 1,-1-1,1 0,-1 0,1 1,-1-1,0 0,0 1,1-1,-1 0,0 1,0-1,0 0,-1 1,1 0,-25 121,3-43,22-76,-1-1,0 0,1 1,0-1,0 0,0 1,0-1,0 0,1 1,0-1,-1 0,1 1,0-1,1 0,-1 0,0 0,1 0,0 0,0 0,0 0,0-1,0 1,0-1,1 0,-1 1,1-1,0 0,0 0,-1-1,1 1,0 0,1-1,-1 0,0 0,0 0,0 0,1 0,1-1,19 1</inkml:trace>
  <inkml:trace contextRef="#ctx0" brushRef="#br0" timeOffset="264.152">17708 848,'-23'29,"1"2,1 1,1 1,2 0,2 1,0 1,3 1,0 4,11-37,1 1,0-1,0 1,0 0,0 0,1-1,0 1,-1 0,1 0,1 0,-1 0,0-1,1 1,0 0,0 0,0-1,0 1,1 0,0-1,-1 0,1 1,0-1,1 0,-1 0,0 0,1 0,0 0,0-1,-1 1,2-1,-1 0,0 0,0 0,1 0,-1 0,1-1,-1 0,1 1,0-1,0-1,0 1,15-1,-1 0,0-2,0 0,0-1,0 0,0-2,-1 0,1-1,-1-1,-1-1,1 0,-1-1,-1-1,0 0,0-1,-1 0,0-2,-1 1,-1-2,0 0,1-2,-7 9,0 1,-1-1,0 1,0-2,-1 1,0 0,0-1,0 0,-1 0,-1 0,1 0,-1 0,0 0,-1-1,0 1,-1-1,1 1,-2-1,1 1,-1-1,0 1,-1 0,0-1,0 1,-1 0,0 0,-1 0,1 1,-1-1,-1 1,0 0,0 0,0 0,-1 1,1 0,-2 0,-3-3,4 6,-1 0,1 0,-1 0,0 1,0 0,0 1,0 0,0 0,0 0,-1 1,1 0,0 0,0 0,0 1,0 1,-1-1,2 1,-1 0,0 0,0 1,1 0,-1 1,1-1,-1 1,-13 7</inkml:trace>
  <inkml:trace contextRef="#ctx0" brushRef="#br0" timeOffset="700.991">18640 1,'-19'38,"1"1,3 1,1 1,2 0,2 1,-4 39,10-40,1 1,3-1,1 1,2-1,5 20,5 93,-14 150,-1-291,1-1,-2 0,0 1,0-1,-1 0,0 0,-1-1,-1 1,0-1,0 0,-1-1,-4 5,10-15,0 0,0 0,0 0,0 0,0 0,0 0,-1 0,1 0,0-1,0 1,0 0,0-1,0 1,0-1,0 1,0-1,0 1,1-1,-1 0,0 1,0-1,0 0,1 0,-1 0,0 0,1 1,-1-1,1 0,-1 0,1 0,-1 0,1 0,0 0,-1-1,1 1,0 0,0 0,0 0,0 0,0 0,0 0,0 0,0 0,0 0,1-1,-1 1,0 0,1 0,-1 0,1 0,-1 0,0 0,-1-25,1 1</inkml:trace>
  <inkml:trace contextRef="#ctx0" brushRef="#br0" timeOffset="952.036">18216 707,'34'-5,"30"-1,9-5,1-1,-1 3,-9 2,-6 2,-8 3,-2 0,-6 2,-4 0,-4 1,-3-1,-2 1,-1-1,-1 0,0 0,-4 0</inkml:trace>
  <inkml:trace contextRef="#ctx0" brushRef="#br0" timeOffset="1230.314">19233 848,'-10'38,"-3"18,6 4,8-8,9-13,3-13</inkml:trace>
  <inkml:trace contextRef="#ctx0" brushRef="#br0" timeOffset="1396.954">19289 510,'19'-5,"7"-2</inkml:trace>
  <inkml:trace contextRef="#ctx0" brushRef="#br0" timeOffset="1567.929">19712 678,'-22'29,"1"0,1 2,2 0,1 1,2 1,1 0,-6 26,18-57,1 1,0-1,0 1,0-1,0 1,0 0,0 0,1-1,-1 1,1 0,0 0,0 0,0-1,0 1,0 0,1 0,-1 0,1-1,0 1,0 0,0-1,0 1,0-1,1 1,-1-1,1 1,0-1,-1 0,1 0,0 0,0 0,0 0,1 0,-1-1,0 1,1-1,-1 1,1-1,-1 0,1 0,0 0,-1 0,1-1,0 1,0-1,-1 1,1-1,0 0,12-3,0 1,-1-2,1 0,-1-1,0-1,0 0,-1-1,1 0,-2-1,1 0,-1-1,0-1,-1 0,2-3,-3 3,-2 0,1 0,-2-1,1 0,-1-1,-1 0,0 0,-1 0,1-3,-4 10,0 0,-1 0,1 0,-1-1,0 1,0 0,-1 0,1-1,-1 1,-1 0,1-1,-1 1,0 0,0-1,0 1,-1 0,1 0,-1 0,-1 0,1 0,-1 1,1-1,-4-3,2 5,1 1,-1-1,1 1,-1 0,0 0,0 0,0 1,0-1,-1 1,1 0,0 0,-1 0,1 1,0-1,-1 1,1 0,0 1,-1-1,1 1,0 0,-1 0,1 0,0 0,0 1,0 0,0-1,0 2,0-1,0 1,-16 7</inkml:trace>
  <inkml:trace contextRef="#ctx0" brushRef="#br0" timeOffset="1862.883">20164 904,'54'-72,"3"2,50-46,-106 114,0 1,-1-1,1 0,0 0,0 1,1-1,-1 1,0-1,0 1,1-1,-1 1,1 0,-1-1,1 1,0 0,-1 0,1 0,0 1,0-1,0 0,-1 1,1-1,0 1,0-1,0 1,0 0,0 0,0 0,0 0,0 0,0 0,0 1,0-1,0 1,0-1,0 1,-1 0,1 0,0-1,0 1,-1 1,1-1,-1 0,1 0,-1 0,1 1,-1-1,0 1,1-1,-1 1,0 0,17 63,-17-58,0 0,1 1,-1-1,1 0,1 0,-1 0,1-1,1 1,-1-1,1 1,0-1,0 0,1-1,0 1,4 3,4 0,0-1,0-1,0 0,1-1,0-1,0 0,0-1,1 0,0-1,-1-1,1 0,0-1,0-1,0 0,0-1,0-1,0 0,0-1,-1 0,1-2,-1 1,0-2,0 0,-1 0,0-2,0 1,0-2,-1 1,-1-2,1 0,6-8,-1 4,-1-1,-1 0,0-2,-1 1,-1-2,-1 0,0 0,-1-1,-1-1,-1 1,-1-2,-1 1,1-7,-3 1</inkml:trace>
  <inkml:trace contextRef="#ctx0" brushRef="#br0" timeOffset="22437.782">16861 1779,'-16'149,"6"1,7 114,4-211,-1 273,-2-294,-1-1,-2 0,-1 0,-1 0,-2 0,-5 11,-5-15,16-31,5-5</inkml:trace>
  <inkml:trace contextRef="#ctx0" brushRef="#br0" timeOffset="22684.919">16438 2542,'43'-10,"43"-12,17-3,0-2,-12 3,-13 2,-14 4,-8 1,-10-3,-7 4,-1-2,-2 3,-2-1,-8-2,-2 2,-1-2,-5 3</inkml:trace>
  <inkml:trace contextRef="#ctx0" brushRef="#br0" timeOffset="23086.875">17511 1864,'-42'192,"9"2,3 46,28-223,-2 13,1 0,1 0,1 1,2-1,1 1,1-1,5 15,-7-42,0 1,0 0,1-1,-1 1,1-1,0 1,0-1,0 0,0 0,1 0,-1 0,1 0,0-1,0 1,0-1,0 0,0 0,0 0,1 0,-1 0,1-1,-1 1,1-1,-1 0,1 0,0 0,0-1,-1 0,1 1,0-1,0 0,0-1,0 1,-1-1,1 1,3-2,130-56,166-121,-301 177,1 0,0 1,0-1,-1 1,1-1,0 1,0 0,0 0,1 0,-1 1,0-1,0 1,0-1,0 1,1 0,-1 1,0-1,0 0,0 1,1 0,-1-1,0 1,0 1,0-1,0 0,-1 1,1-1,0 1,0 0,-1 0,1 0,-1 0,0 0,0 1,0-1,0 1,0-1,0 1,-1 0,1 0,0 1,3 100,-7-94,1-1,1 1,-1-1,2 1,-1-1,1 1,1-1,-1 0,2 1,-1-1,1 0,1 0,8 10</inkml:trace>
  <inkml:trace contextRef="#ctx0" brushRef="#br0" timeOffset="23757.521">18583 2542,'-4'2,"-35"21,1 1,1 2,1 1,2 2,1 1,-10 13,41-41,0-1,0 1,0-1,0 1,0 0,0 0,0 0,1 0,-1 0,1 0,-1 0,1 1,0-1,0 0,0 1,0-1,0 1,1-1,-1 1,1-1,0 1,-1 0,1-1,0 1,1-1,-1 1,0 0,1-1,-1 1,1-1,0 1,0-1,0 1,0-1,0 0,1 0,-1 1,1-1,-1 0,1 0,0 0,0-1,0 1,0 0,0-1,0 1,2 0,11 0,1-1,-1 0,0-2,1 0,-1 0,0-1,0-1,0-1,0 0,-1-1,1 0,-1-1,0-1,8-5,-14 8,217-122,-224 125,1-1,-1 1,1 0,0 0,-1 0,1 0,0 0,0 0,-1 1,1-1,0 1,0-1,0 1,0-1,0 1,0 0,0 0,0 0,0 0,0 1,0-1,0 0,0 1,0-1,0 1,-1 0,1 0,0 0,0-1,-1 2,1-1,0 0,-1 0,1 0,-1 1,0-1,1 1,-1-1,0 1,0 0,1 0,3 104,-2-99,0 0,0 0,1 0,1-1,-1 1,1-1,0 0,0 0,1-1,-1 1,1-1,1-1,-1 1,1-1,-1 0,1 0,0-1,1 0,-1 0,0-1,1 0,0 0,-1-1,1 0,0 0,0 0,0-1,-1-1,1 1,0-1,0-1,-1 1,1-1,-1-1,1 1,1-2,29-13,-1-2,0-1,-1-2,-2-2,0-1,-1-1,-2-2,-1-1,-1-1,-2-2,11-17,-1-3,-2-1,-3-2,-2-1,-3-2,-2-1,-3 0,1-14,-14 41,-1-1,-1 0,-2-1,-1 1,-2-1,-1 0,-2-1,1 33,0-1,0 1,0 0,0-1,0 1,-1 0,1 0,-1-1,1 1,-1 0,0 0,0 0,0 0,0 0,-1 0,1 0,0 0,-1 0,1 0,-1 1,0-1,1 1,-1-1,0 1,0 0,0-1,0 1,0 0,0 0,-1 1,1-1,0 0,0 1,-1-1,1 1,0 0,-1 0,1 0,0 0,-1 0,1 0,0 1,0-1,-1 1,1-1,0 1,0 0,0 0,0 0,0 0,0 1,-1-1,-8 8,0 1,0 1,0-1,2 2,-1-1,2 1,-1 1,2-1,-1 1,2 1,0-1,1 1,0 0,-2 11,-35 226,39-219,1 0,2-1,1 1,2 0,1-1,1 0,2 0,1 0,1-1,2 0,1-1,1 0,17 26,-28-50,1 0,-1 0,1-1,0 1,1 0,-1-1,1 0,0 0,0 0,0-1,0 1,1-1,0 0,-1 0,1-1,0 1,0-1,0 0,1 0,-1-1,0 0,1 0,-1 0,1 0,3-1,17-26,-19 8</inkml:trace>
  <inkml:trace contextRef="#ctx0" brushRef="#br0" timeOffset="24004.862">19233 2118,'43'0,"29"0,11 0,2 0,-5 0,-5 5,-7 1,-10 0,-9-1,-14-2</inkml:trace>
  <inkml:trace contextRef="#ctx0" brushRef="#br0" timeOffset="4351.81">239 2823,'-34'50,"8"-17,2 1,1 1,2 1,1 1,2 1,2 0,1 2,2 0,2 0,-3 25,13-63,1 1,-1 0,1 0,-1-1,1 1,0 0,0 0,0 0,0-1,1 1,-1 0,1 0,0-1,-1 1,1 0,0-1,1 1,-1-1,0 1,1-1,-1 0,1 0,0 1,0-1,0 0,0-1,0 1,0 0,1-1,-1 1,0-1,1 1,-1-1,1 0,0 0,-1 0,1-1,0 1,-1-1,1 1,0-1,2 0,7-2,0-1,0-1,-1 0,1 0,-1-1,0-1,-1 0,1 0,-1-1,0-1,-1 1,0-2,0 1,3-4,-7 7,185-192,-177 182,-1-2,-1 1,-1-2,-1 1,0-1,-1-1,-1 0,0 0,-2 0,0 0,-2-1,1-11,-3 27,0 0,-1-1,0 1,0 0,0 0,-1-1,1 1,-1 0,0 0,-1 0,1 0,0 0,-1 0,0 0,0 0,0 1,-1-1,1 1,-1-1,0 1,0 0,0 0,0 0,0 1,-1-1,1 1,-1 0,0-1,1 2,-1-1,0 0,0 1,0 0,0 0,-1 0,-1 0,-8-2,0 2,-1-1,1 2,-1 0,1 0,-1 1,1 1,0 1,0 0,0 1,0 0,0 1,1 0,0 2,-5 2,-5 17,23-25,-1-1,1 1,0-1,0 1,0-1,0 1,0-1,0 1,0-1,0 1,0-1,0 1,0-1,0 1,0-1,1 1,-1-1,0 1,0-1,1 1,-1-1,0 1,0-1,1 1,-1-1,0 0,1 1,-1-1,1 0,-1 1,1-1,-1 0,0 1,1-1,-1 0,1 0,-1 0,1 0,-1 1,1-1,-1 0,1 0,0 0,-1 0,1 0,-1 0,1 0,-1 0,1 0,-1-1,1 1,-1 0,1 0,-1 0,1 0,-1-1,1 1,-1 0,0-1,1 1,0-1,16-4,1-1,-1 0,0-2,0 0,-1-1,0 0,9-8,-20 14,38-27,0-3,-2 0,-2-3,-1-2,-2-1,9-15,-19 22,-1-2,-1-1,-2-1,-2-1,-1 0,-2-2,-2 0,1-7,-16 45,2-2,0-1,-1 0,0 0,1 1,-1-1,-1 0,1 0,-1 0,1 0,-1 0,0-1,-1 1,1 0,-1 0,1 0,-1 0,-1 1,1-1,0 0,-1 0,0 1,0-1,-1-2,1 7,-1-1,1 0,0 1,0-1,0 1,0 0,0-1,0 1,0 0,0 0,1 0,-1 1,0-1,0 0,1 1,-1-1,1 1,-1-1,1 1,0 0,0-1,0 1,0 0,0 0,0 0,0 0,0 0,0 2,-11 32,2 0,1 1,1-1,3 2,0-1,3 1,1 13,1-38,-4 264,13 1,12-1,55 265,-69-503,2-2,-2 0,-2 0,-1 1,-3-1,0 1,-3-1,0 1,-7 26,8-61,1 0,-1 1,1-1,-1 0,0 0,0 0,0 0,-1 0,1-1,-1 1,1 0,-1-1,0 1,0-1,0 1,-1-1,1 0,0 0,-1 0,1 0,-1 0,0-1,0 1,1-1,-1 0,0 0,0 0,0 0,-1 0,1-1,0 1,0-1,0 0,0 0,0 0,-1 0,1-1,0 1,0-1,0 0,0 1,0-2,0 1,0 0,0-1,1 1,-1-1,0 0,1 0,-1 0,0-1,-14-15,1 0,0-2,2 0,0 0,1-2,1 1,2-1,0-1,1 0,1-1,1 1,1-2,2 1,0 0,0-14,-1-9,2 0,2 0,2 0,2 0,9-44,-6 55</inkml:trace>
  <inkml:trace contextRef="#ctx0" brushRef="#br0" timeOffset="13931.121">324 143,'19'33,"11"21,6 2,-5-5,-6-11</inkml:trace>
  <inkml:trace contextRef="#ctx0" brushRef="#br0" timeOffset="14186.307">605 1,'0'34,"10"25,8 3,5-5,4-12,-3-13</inkml:trace>
  <inkml:trace contextRef="#ctx0" brushRef="#br0" timeOffset="-1752.862">14011 311,'-14'23,"0"0,2 0,0 1,2 1,0 0,2 0,1 1,1 0,-3 27,4-15,0 0,3 1,1 0,2-1,1 1,4 10,1-8,-2 0,-2 0,-2 1,-1-1,-5 23,-14 121,20-200,-1-3</inkml:trace>
  <inkml:trace contextRef="#ctx0" brushRef="#br0" timeOffset="-1503.147">13504 877,'38'-5,"46"-7,24-5,3-5,-9 1,-10-1,-13-1,-10 4,-7-1,-9 4,-8-1,-8 3,-5-1,-4-2,-5-4,-8 2</inkml:trace>
  <inkml:trace contextRef="#ctx0" brushRef="#br0" timeOffset="-889.351">14576 311,'-45'156,"8"1,-1 43,-5 75,42-265,0-1,1 1,0 0,0 0,1 0,0 0,1-1,0 1,0-1,4 9,-5-15,1 0,-1 0,1 0,-1 0,1 0,0-1,0 1,0-1,1 1,-1-1,0 0,1 1,0-1,0-1,-1 1,1 0,0-1,0 1,0-1,1 0,-1 0,0 0,0-1,1 1,-1-1,0 1,1-1,-1 0,0 0,0-1,1 1,2-2,7-2,0 0,-1-2,0 1,0-2,0 0,-1 0,0-1,0 0,7-8,2 0,110-89,-129 104,0 0,-1 1,1-1,0 0,0 1,-1-1,1 1,0-1,0 1,0-1,0 1,-1 0,1-1,0 1,0 0,0 0,0 0,0 0,0-1,0 1,0 0,0 1,0-1,0 0,0 0,0 0,0 1,-1-1,1 0,0 1,0-1,0 1,0-1,-1 1,1-1,0 1,0-1,-1 1,1 0,0 0,-1-1,1 1,-1 0,1 0,-1 0,1-1,-1 1,0 0,1 0,-1 0,0 0,0 0,0 0,0 0,1 0,-1 0,0 0,-1 0,1 0,0-1,0 2,-7 61,5-60,0 0,1 0,0 1,-1-1,1 0,0 1,1-1,-1 1,1-1,-1 1,1-1,0 1,0-1,1 1,-1-1,1 1,-1-1,1 0,0 1,0-1,1 0,-1 1,1-1,0 0,0 0,0 0,0-1,0 1,0 0,1-1,-1 1,1-1,0 0,0 0,0 0,0 0,0-1,0 1,0-1,1 0,-1 0,0 0,1 0,-1 0,2-1,7-1,0-2,1 0,-1 0,0-1,-1 0,1-1,-1-1,0 1,0-2,-1 0,2-1,21-12,39-16,-54 28,0 0,0-1,-1 0,-1-2,1 0,-2-1,1 0,-2-1,0-1,11-13,-22 22,0-1,0 0,0 1,-1-1,0 0,0 0,-1 0,1 0,-1-1,-1 1,1 0,-1-1,0 1,0 0,-1 0,-1-5,2 8,-1 0,0 0,1 0,-1 0,-1 0,1 1,0-1,-1 0,1 1,-1-1,0 1,0 0,0 0,0-1,0 1,0 0,-1 1,1-1,-1 0,1 1,-1-1,1 1,-1 0,0 0,0 0,0 0,0 1,0-1,1 1,-1-1,0 1,0 0,0 0,0 1,-2-1,-4 2,-1 1,1 0,0 0,0 1,0 0,1 1,-1-1,1 2,0-1,1 1,-1 1,1-1,0 1,1 0,0 1,0-1,0 1,1 1,0-1,1 1,0-1,0 1,1 1,0-1,1-1,0 0,1 1,0-1,1 0,0 1,0-1,1 1,0-1,0 0,1 0,0 0,0 0,1 0,0 0,1 0,0-1,0 0,0 1,1-2,0 1,0 0,1-1,0 0,0-1,0 1,1-1,0 0,0 0,0-1,6 3,5 2,-1 0,1-1,1-1,0 0,0-2,0 0,0-1,1-1,14 0,-10-2</inkml:trace>
  <inkml:trace contextRef="#ctx0" brushRef="#br0" timeOffset="-8340.55">6475 1102,'-43'1,"-1"3,1 2,0 1,0 3,1 1,1 2,-29 14,46-17,0 1,1 2,0 0,1 2,0 0,1 1,1 2,1 0,0 1,1 0,2 2,0 0,1 1,1 0,1 1,1 1,1 0,-4 14,13-34,0 0,0 1,1-1,-1 0,1 0,0 1,0-1,1 0,0 1,-1-1,1 1,1-1,-1 1,1-1,0 1,0-1,0 0,0 0,1 1,-1-1,1 0,0 0,1 0,-1-1,1 1,-1-1,1 1,0-1,1 0,-1 0,0 0,1 0,0-1,-1 1,1-1,0 0,0 0,0-1,1 1,-1-1,0 0,1 0,-1 0,0-1,3 1,12-3,1 0,-1-2,1 0,-1-1,0-1,-1-1,1-1,-1 0,-1-1,0-1,15-11,-25 17,44-30,-3-2,0-3,-3-1,-1-2,-3-2,28-37,41-70,-148 318,36-159,0 0,1 0,0 0,0 0,1 1,0-1,1 0,-1 0,2 0,-1 0,1 0,0 0,1 0,0 0,0-1,1 1,0-1,0 0,1 0,-1 0,2-1,-1 0,1 0,0 0,0 0,0-1,1 0,0-1,2 2,124 27,-109-30</inkml:trace>
  <inkml:trace contextRef="#ctx0" brushRef="#br0" timeOffset="-7971.738">6899 1554,'-2'-1,"-1"0,1 0,0 0,0 0,0-1,0 1,0-1,0 1,1-1,-1 0,0 1,1-1,0 0,-1 0,1 0,0 0,0-1,0 1,0 0,0 0,0-1,1 1,-1 0,1-1,0 1,0 0,-1-1,2 1,-1-1,0 1,0 0,1-1,-1 1,1-2,32-79,85-103,-63 126,-53 60,-1 1,1-1,0 1,-1-1,1 1,-1 0,1 0,-1 0,1 0,-1 0,1 0,-1 0,0 0,0 1,0-1,0 0,0 1,0-1,0 1,0-1,0 1,-1-1,1 1,-1 0,1-1,-1 1,1 0,-1-1,0 1,0 0,0 0,0-1,0 1,0 0,-1-1,1 1,-1 0,1-1,-1 2,1 0,4 199,-3-198,0 1,1-1,0 1,0-1,0 1,0-1,1 0,0 0,0 0,0 0,0-1,0 1,1-1,-1 0,1 0,0 0,0-1,0 1,1-1,-1 0,1 0,-1 0,1-1,-1 1,1-1,0 0,0-1,0 1,-1-1,1 0,0 0,0-1,0 1,-1-1,1 0,0 0,0-1,-1 1,1-1,3-2,6-5,0-2,0 1,-1-1,-1-1,0-1,-1 1,0-2,-1 1,0-2,-1 1,-1-1,0-1,5-14,47-75,-19 64,-20 29</inkml:trace>
  <inkml:trace contextRef="#ctx0" brushRef="#br0" timeOffset="-7402.409">8000 1102,'-48'20,"2"3,0 2,2 2,0 1,-19 20,1 11,60-58,1 1,0-1,0 0,0 1,0-1,0 1,0 0,0-1,0 1,1 0,-1-1,0 1,1 0,0 0,-1 0,1 0,0-1,0 1,0 0,0 0,0 0,1 0,-1-1,0 1,1 0,0 0,-1-1,1 1,0 0,0-1,0 1,0 0,0-1,0 0,0 1,0-1,1 0,-1 1,1-1,-1 0,1 0,0 0,8 3,1-1,0 0,0-1,0 0,0-1,1 0,-1 0,0-1,0-1,1 0,-1-1,0 0,0-1,0 0,-1 0,1-1,-1-1,4-2,237-115,-249 120,0 0,1 0,-1 1,0-1,1 0,-1 1,1 0,0 0,-1 0,1 0,0 0,0 0,-1 1,1-1,0 1,0 0,0 0,0 0,0 0,0 0,-1 1,1-1,0 1,0 0,0 0,-1 0,1 0,-1 0,1 1,-1-1,1 1,-1 0,0-1,1 1,-1 0,0 1,0-1,-1 0,1 0,0 1,-1-1,0 1,1-1,-1 1,0 0,0-1,0 3,2 25,12 52,-14-81,0 1,-1 0,1-1,0 1,0-1,0 1,1-1,-1 0,0 1,1-1,-1 0,0 0,1 0,-1 0,1 0,0 0,-1 0,1-1,0 1,-1 0,1-1,0 0,0 1,0-1,-1 0,1 0,0 0,0 0,0 0,-1 0,1-1,0 1,0-1,0 1,-1-1,1 1,0-1,-1 0,1 0,0-1,19-11,0-1,-2-1,0-1,-1-1,0 0,-1-1,-1-1,-1-1,-1 0,6-12,-18 29,19-28,-2-1,-1-1,-1-1,-2 0,-2-1,-1 0,-1-1,-1-6,9-41,-3-1,-4 0,1-84,-12 160,0-1,0 1,-2 0,1-1,-1 1,0 0,0 0,-1-1,0 1,-1 0,0 0,0 1,0-1,-1 1,-1 0,1 0,-2-1,3 7,-1 0,0 1,0 0,0 0,1 0,-1 0,0 1,0 0,1-1,-1 1,0 0,1 1,-1-1,1 1,-1 0,1-1,0 2,0-1,0 0,0 0,0 1,0 0,1-1,-1 1,1 0,0 1,0-1,0 0,0 0,0 1,1-1,-1 3,-5 3,-14 20,0 1,2 1,1 1,1 1,2 0,2 1,1 1,1 0,1 8,2-16,2 0,1 0,1 1,2-1,1 1,0-1,3 1,0 0,1-1,2 0,1 0,1 1,2-4,0-2,1 1,1-1,2-1,0 0,1-1,4 4,-12-17,0 0,1-1,-1 0,1 0,1-1,-1 0,1 0,-1 0,1-1,1-1,-1 1,1-1,-1 0,1-1,0 0,0-1,0 0,0 0,0-1,0 0,2 0,45-12,-31 5</inkml:trace>
  <inkml:trace contextRef="#ctx0" brushRef="#br0" timeOffset="-6887.067">8987 1074,'-11'21,"-3"5,0 1,2 0,1 1,1 0,2 1,0-1,0 11,8-37,-1 0,1 0,0 0,-1 0,1 0,0 0,0 0,0 0,1 0,-1 0,0 0,1-1,-1 1,1 0,0 0,-1 0,1 0,0-1,0 1,0 0,0-1,1 1,-1-1,0 1,1-1,-1 0,1 1,-1-1,1 0,-1 0,1 0,0 0,0 0,0-1,-1 1,1 0,0-1,0 0,0 1,0-1,0 0,0 0,0 0,0 0,0 0,0 0,0-1,0 1,0-1,-1 1,1-1,14-6,-1 0,0 0,0-2,-1 0,0-1,-1 0,0-1,-1 0,0-1,0 0,0-2,4-3,115-160,-85 107,-46 70,0 0,0 1,0-1,0 1,1-1,-1 1,0-1,0 0,0 1,1-1,-1 1,0-1,1 0,-1 1,0-1,1 0,-1 1,1-1,-1 0,0 0,1 0,-1 1,1-1,-1 0,1 0,-1 0,0 0,1 0,-1 0,1 0,-1 0,1 0,-1 0,1 0,-1 0,1 0,-1 0,1 0,-1 0,0 0,1-1,-1 1,1 0,-1 0,0 0,1-1,-1 1,1 0,-1-1,0 1,1 0,-1-1,0 1,0-1,1 1,-1 0,0-1,0 1,0-1,1 1,-1-1,0 1,0-1,2 48,-2-38,-48 458,34 134,12-544,-3-1,-2 1,-2-1,-3-1,-18 49,1-58,28-45,0-1,0 1,0 0,0-1,0 1,0-1,0 1,0-1,0 1,0-1,0 0,0 0,0 1,0-1,0 0,-1 0,1 0,0 0,0 0,0 0,0-1,0 1,0 0,0 0,-1-1,1 1,0-1,0 1,0-1,1 1,-1-1,0 0,0 0,0 1,0-1,0 0,1 0,-1 0,0 0,1 0,-1 0,1 0,-1 0,1 0,-1 0,1 0,-6-14,0 0,1-1,1 1,0-1,1 0,1-1,0 1,1 0,1 0,1-6,-2-24,-11-320,53 47,-38 292</inkml:trace>
  <inkml:trace contextRef="#ctx0" brushRef="#br0" timeOffset="-5936.28">9552 932,'85'-22,"170"-39,-252 60,0 1,-1-1,1 0,0 1,0 0,-1 0,1 0,0 0,0 0,0 0,-1 1,1 0,0-1,-1 1,1 0,0 0,-1 0,1 1,-1-1,0 1,1-1,-1 1,0 0,0-1,0 1,0 1,0-1,-1 0,1 0,-1 0,1 1,-1-1,0 1,0-1,0 1,0 0,0-1,-1 1,1 0,-1 0,0-1,1 1,-1 0,-1 0,1 0,0-1,-1 2,-4 10,0-1,-1 0,-1-1,0 1,-1-1,0-1,-1 1,0-2,-1 1,0-1,0-1,-8 6,-8 9,-171 202,144-145,52-79,0 0,0 0,1 1,-1-1,0 0,1 1,-1-1,1 0,0 1,0-1,0 1,0-1,0 1,0-1,1 0,-1 1,1-1,0 0,0 1,0-1,0 0,0 0,0 0,0 0,1 0,-1 0,1 0,-1 0,1 0,0-1,0 1,0-1,0 1,0-1,0 0,0 0,2 1,9 2,0-1,0-1,1 0,-1 0,1-1,0-1,-1-1,1 0,-1 0,1-1,-1-1,0 0,0-1,10-5,-15 7,109-32,-96 28,-4-1</inkml:trace>
  <inkml:trace contextRef="#ctx0" brushRef="#br0" timeOffset="-5651.076">9524 1158,'43'-5,"43"-10,17-9,0 0,-12 5,-18 0,-15 4,-14 4,-14 4</inkml:trace>
  <inkml:trace contextRef="#ctx0" brushRef="#br0" timeOffset="-5336.837">10539 932,'-4'38,"-7"33,-2 8,3-4,1-11,4-10,2-10,1-13</inkml:trace>
  <inkml:trace contextRef="#ctx0" brushRef="#br0" timeOffset="-5090.364">10539 594,'0'0</inkml:trace>
  <inkml:trace contextRef="#ctx0" brushRef="#br0" timeOffset="-4784.537">10765 1384,'3'-11,"20"-85,4 2,5 0,9-12,-35 92,0 1,1 0,0 0,1 0,0 1,1 0,1 1,0 0,0 1,10-8,-18 16,-1 1,0 0,1 0,0 0,-1 0,1 0,-1 0,1 1,0-1,-1 0,1 1,0-1,0 1,0 0,-1 0,1 0,0 0,0 0,0 0,0 0,-1 0,1 1,0-1,0 1,-1-1,1 1,0 0,-1-1,1 1,0 0,-1 0,1 0,-1 1,0-1,1 0,-1 0,0 1,0-1,0 1,0-1,0 1,0-1,0 1,0 0,-1-1,1 1,0 1,16 88,-17-52,-1-23,1-1,0 1,1-1,1 0,0 1,1-1,1 0,0 0,1-1,1 1,2 2,-7-14,1 0,0 0,0-1,0 1,1 0,-1-1,0 1,1-1,0 0,0 0,0 0,0 0,0-1,0 1,0-1,0 1,0-1,1 0,-1-1,1 1,-1 0,0-1,1 0,-1 0,1 0,-1 0,1-1,-1 1,1-1,-1 0,0 0,1 0,-1 0,3-2,4-1,-1-1,0 0,0-1,-1 1,0-2,0 1,0-1,-1 0,0-1,0 0,1-2,135-213,-127 204</inkml:trace>
  <inkml:trace contextRef="#ctx0" brushRef="#br0" timeOffset="-4272.518">11725 791,'-8'-1,"-1"1,0-1,0 2,0-1,0 1,0 1,1-1,-1 2,0-1,1 1,0 0,0 1,0 0,0 0,0 1,1 0,0 0,0 0,0 1,1 0,-1 1,2 0,-1 0,1 0,0 0,0 1,1 0,0 0,0 0,0 4,3-6,1-1,1 1,-1-1,1 1,-1-1,2 1,-1-1,0 1,1-1,0 0,1 0,-1 0,1 0,0 0,0 0,0-1,1 1,0-1,-1 0,2 0,-1-1,0 1,1-1,-1 0,1 0,0 0,0-1,0 1,1-1,-1-1,0 1,1-1,-1 0,1 0,-1 0,1-1,0 0,-1 0,4-1,17-2,-1-2,1-1,-1-1,0-1,-1-1,0-1,0-1,-1-1,-1-1,0-2,14-11,10-3,-6 2,-29 18,0 1,1 0,-1 1,2 1,-1 0,1 0,0 2,7-3,-19 7,1 0,0-1,0 1,0 0,0 0,-1 0,1 0,0 0,0 1,0-1,-1 1,1-1,0 1,0-1,-1 1,1 0,0 0,-1 0,1 0,-1 0,1 0,-1 1,0-1,1 0,-1 1,0-1,0 1,0-1,0 1,0-1,-1 1,1 0,0-1,-1 1,1 0,-1 0,1 1,4 77,-5-65,-8 99,-4 0,-6-1,-24 80,24-112,-13 72,-6-2,-8-1,-48 108,83-235,0-1,-1 0,-1-1,-1-1,-1 0,-1 0,-8 7,22-25,0 0,-1 0,1 0,-1 0,1-1,-1 1,0 0,1-1,-1 0,0 1,0-1,0 0,0 0,-1 0,1 0,0 0,0-1,0 1,-1-1,1 1,0-1,-1 0,1 0,0 0,-1 0,1 0,0-1,-1 1,1-1,0 1,0-1,0 0,-1 0,1 0,0 0,0 0,0 0,1-1,-1 1,0-1,0 1,1-1,-1 0,1 0,-1 1,1-1,0 0,0 0,0 0,0-1,-4-23,2-1,0 0,2 1,1-1,2 0,0 0,2 1,2-9,1-10,2 0,1 0,3 1,1 1,2 0,3 1,1 1,1 1,3 1,1 0,2 2,1 2,2 0,1 2,29-23,-52 50,-1 0,1 1,0 0,1 0,-1 1,1 0,0 1,0 0,0 0,0 1,0 0,0 0,1 1,14 0</inkml:trace>
  <inkml:trace contextRef="#ctx0" brushRef="#br0" timeOffset="-10670.135">1396 622,'-18'158,"8"-45,0-22,3 0,5 1,9 82,-6-148,2 0,1 0,2 0,0 0,1-1,2 0,0-1,2 0,7 11,-16-32,-1 0,1-1,0 1,0-1,0 0,0 0,0 0,1 0,-1 0,1 0,-1 0,1-1,0 1,-1-1,1 0,0 0,0 0,0 0,0 0,0-1,0 0,0 1,0-1,0 0,1 0,-1-1,0 1,0-1,0 1,0-1,0 0,0 0,-1 0,1 0,0-1,0 1,0-2,86-78,127-279,-191 334,-25 26,1 0,0 0,-1 0,1 0,0 0,-1 0,1 0,-1 0,1 0,0 0,-1 0,1 1,-1-1,1 0,0 0,-1 1,1-1,-1 0,1 1,-1-1,1 0,-1 1,1-1,-1 1,1-1,-1 1,0-1,1 1,-1-1,0 1,0 0,1-1,-1 1,0-1,0 1,0 0,1-1,-1 1,0-1,0 1,0 0,0-1,0 1,0 0,-1-1,1 1,0-1,0 1,0 0,8 84,-6-41,3 0,2 0,1-1,10 24,-17-61,1-1,0 1,0-1,1 1,0-1,0 0,0 0,0-1,1 1,-1-1,1 1,1-1,-1 0,0-1,1 1,0-1,0 0,0 0,0 0,0-1,1 0,-1 0,1 0,-1-1,1 0,0 0,0 0,-1 0,1-1,0 0,0-1,0 1,-1-1,1 0,0 0,-1-1,1 0,-1 0,1 0,12-7,0 0,0-1,-1-1,0-1,-1 0,-1-1,0-1,-1-1,0 0,-1 0,-1-1,4-7,16-28,-2-2,-2 0,9-30,-9 19,-4-2,-2 0,-3-2,-2 0,-4-1,-3 0,0-46,-9 90,1 13,-1 0,-1 0,0-1,0 1,-1 0,-1 0,0-1,-1 1,0 1,0-1,-4-5,7 16,-1 1,0-1,0 0,0 0,0 0,0 1,0-1,0 0,0 1,0-1,0 1,0-1,0 1,-1-1,1 1,0 0,0 0,-1 0,1-1,0 1,0 0,0 1,-1-1,1 0,0 0,0 0,0 1,-1-1,1 1,0-1,0 1,0-1,0 1,0 0,0-1,0 1,0 0,0 0,0 0,0 0,1-1,-1 1,0 1,1-1,-1 0,1 0,-1 0,1 0,-1 0,1 0,0 1,-1-1,1 0,0 0,0 0,0 1,0-1,-10 21</inkml:trace>
  <inkml:trace contextRef="#ctx0" brushRef="#br0" timeOffset="-9858.465">2835 1469,'11'-14,"0"0,-1-1,-1 0,0 0,-1-1,-1 0,-1-1,0 1,-1-1,0 0,-2-1,0 1,0-9,1-45,4 1,2 0,17-55,7-51,15-207,-36 308,-96 659,28-221,24-165,31-196,-6 43,6-44,0-1,0 1,0 0,-1 0,1-1,0 1,0 0,0-1,0 1,1 0,-1 0,0-1,0 1,0 0,1 0,-1-1,0 1,0 0,1-1,-1 1,1-1,-1 1,1-1,-1 1,1 0,-1-1,1 1,-1-1,1 0,0 1,-1-1,1 0,0 1,-1-1,1 0,0 1,-1-1,1 0,0 0,-1 0,1 0,0 0,0 0,-1 0,1 0,0 0,0 0,-1 0,1-1,0 1,-1 0,2-1,61-66,-5-6,-37 44,0 2,2 1,0 0,2 2,1 1,1 1,22-13,-47 33,0 0,0 0,1 0,-1 1,1 0,-1-1,1 1,-1 0,1 0,0 0,-1 0,1 1,0-1,0 1,0 0,-1-1,1 1,0 1,0-1,0 0,-1 1,1-1,0 1,0 0,-1 0,1 0,0 0,-1 0,1 1,-1-1,0 1,0 0,1-1,-1 1,0 0,0 0,-1 1,1-1,0 0,-1 1,1-1,-1 1,0-1,0 1,0-1,0 1,0 1,0 14,-2-1,0 0,-1 0,-1 1,0-1,-1-1,-6 14,-8 39,12-37,2 0,0-1,2 1,2 0,2 17,-2-47,0-1,0 1,0 0,0 0,0-1,0 1,1 0,-1-1,1 1,-1 0,1-1,0 1,-1-1,1 1,0-1,0 1,0-1,0 1,1-1,-1 0,0 0,0 0,1 0,-1 0,1 0,-1 0,1 0,-1 0,1-1,0 1,-1-1,1 1,0-1,-1 1,1-1,0 0,0 0,-1 0,1 0,0 0,-1 0,1-1,0 1,0-1,-1 1,1-1,-1 1,1-1,0 0,-1 0,1 0,-1 0,0 0,1 0,-1 0,0 0,0-1,0 1,0 0,0-1,0 1,0-1,0 1,0-1,13-19,-2 0</inkml:trace>
  <inkml:trace contextRef="#ctx0" brushRef="#br0" timeOffset="-9519.139">3625 1412,'29'-4,"-1"-2,1-1,-2-1,1-1,-1-2,0 0,-1-2,-1-1,0-1,-1-1,0-1,6-8,42-70,-70 92,0 0,-1 0,0 0,0 0,0 0,0 0,0 0,-1 0,1-1,-1 1,0 0,0 0,0 0,0-1,-1 1,1 0,-1 0,0 0,0 0,0 0,0 0,0 0,-1 0,1 0,-1 0,0 1,0-1,0 1,0-1,0 1,-1 0,1 0,-1 0,-2-2,1 2,0 1,0-1,0 1,0-1,0 1,-1 0,1 1,0-1,-1 1,1 0,0 0,-1 0,1 1,0-1,0 1,-1 0,1 0,0 1,0-1,0 1,0 0,0 0,1 0,-1 1,0-1,0 2,-85 82,75-68,1 1,1 0,1 0,0 1,2 1,0 0,1 0,2 1,0 0,1 0,1 0,1 1,0 9,3-26,1 0,-1 0,1 0,0 1,1-1,-1 0,1 0,0 0,1-1,0 1,-1 0,2-1,-1 0,1 0,-1 0,2 0,-1 0,0-1,1 0,0 0,0 0,0 0,0-1,0 0,1 0,0-1,0 1,-1-1,1 0,0-1,1 1,-1-1,0-1,0 1,0-1,1 0,-1 0,0-1,2 0,18-4</inkml:trace>
  <inkml:trace contextRef="#ctx0" brushRef="#br0" timeOffset="-9154.327">4218 1554,'221'-396,"-196"360,-31 67,-4 3,2-17,1 1,1 0,0 0,1 0,2 1,-1-1,2 1,1 0,0 0,1 0,2 0,-1-1,2 1,1 0,0-1,1 0,5 10,-5-21,1-1,0 1,0-1,1-1,-1 1,1-1,1-1,-1 1,1-1,-1 0,1-1,1 0,-1 0,0-1,1 0,-1 0,1-1,-1 0,1 0,-1-1,1-1,0 1,-1-1,1-1,-1 1,1-1,-1-1,0 0,0 0,0-1,0 1,-1-2,1 1,-1-1,0 0,6-6,9-11,0-1,-1-1,-2-1,0 0,-2-2,0 0,-2-1,-1 0,-2-1,-1-1,-1 0,3-17,-5 20</inkml:trace>
  <inkml:trace contextRef="#ctx0" brushRef="#br0" timeOffset="5012.912">1932 2909,'-3'-5,"0"0,-1 1,0-1,0 1,-1 0,1 0,-1 1,1-1,-1 1,0 0,-1 1,1-1,0 1,-1 0,1 0,-1 1,0-1,1 1,-1 0,0 1,0 0,0 0,1 0,-1 0,0 1,0 0,0 0,1 1,-1 0,1 0,-1 0,1 0,0 1,0 0,0 0,0 0,0 1,-19 15,2 1,0 0,2 2,0 0,1 1,2 1,0 1,2 1,0 0,2 1,1 0,1 1,2 0,-4 18,11-41,0 0,0 1,1-1,0 1,0-1,0 1,1-1,-1 1,2-1,-1 1,0 0,1-1,0 1,0-1,1 1,0-1,0 0,0 0,0 1,1-2,0 1,0 0,0 0,0-1,1 0,0 0,0 0,0 0,0 0,1-1,0 0,-1 0,1 0,0 0,0-1,1 0,-1 0,4 0,6-2,-1-2,1 0,0 0,0-1,-1-1,0-1,1 0,-2-1,1 0,-1-1,0-1,0 0,-1 0,0-1,-1-1,0 0,0-1,0-1,11-7,17-12,-1-2,-2-1,-2-2,-1-1,-2-2,24-39,-26 34,-28 45,0-1,1 1,-1-1,0 1,0-1,0 1,0 0,0-1,0 1,0 0,0 0,0 0,0 0,0 0,-1 0,1 0,0 0,-1 0,1 0,-1 0,1 0,-1 1,1-1,-1 0,0 0,0 1,1-1,-1 0,0 0,0 1,0-1,-1 0,1 1,0-1,0 0,-1 0,1 0,0 1,-1-1,0 0,1 0,0 1,0 40,-2-30,1 1,1-1,0 0,1 0,0 0,1 0,0 0,1 0,0 0,1 0,1-1,0 0,0 0,1 0,2 2,59 49,-44-48</inkml:trace>
  <inkml:trace contextRef="#ctx0" brushRef="#br0" timeOffset="5347.953">2497 3331,'14'-77,"3"0,4 1,2 1,5 1,13-23,3 26,-32 103,-11 29,11 105,-10-158,0 0,1 0,0 0,0 0,1-1,0 1,0-1,0 0,1 0,0-1,1 1,-1-1,1 0,0-1,1 0,0 0,-1 0,6 2,-5-2,1-1,-1 0,1 0,0-1,0 0,0 0,0-1,1 0,-1 0,1-1,-1 0,1-1,-1 0,1 0,-1-1,1 0,-1 0,1-1,-1 0,0-1,0 0,0 0,6-3,0-1,-1 0,-1 0,1-1,-1-1,-1 0,0 0,0-1,-1-1,0 0,0 0,-1-1,-1 0,0 0,-1-1,0 0,-1-1,-1 1,0-1,0 0,-2 0,0-1,0 1,-1-2,-1-9</inkml:trace>
  <inkml:trace contextRef="#ctx0" brushRef="#br0" timeOffset="5950.588">4021 2823,'-17'23,"1"0,1 0,1 2,1 0,1 0,1 1,2 1,1 0,0 0,2 0,-1 20,6-43,1 0,-1 0,1-1,0 1,0 0,0 0,0 0,1 0,0 0,0 0,0-1,0 1,0 0,1-1,0 1,0-1,0 1,0-1,0 0,0 0,1 0,0 0,0 0,0-1,0 1,0-1,0 0,0 0,1 0,-1 0,1 0,-1-1,1 0,0 1,0-2,0 1,-1 0,1-1,9-1,0-1,0 0,-1-1,0-1,1 0,-1 0,-1-2,1 1,-1-1,0-1,0 0,0-1,-1 0,-1 0,4-4,1-1,0 0,-1 0,-1-2,0 1,-1-1,-1-1,0 0,-1-1,-1 0,0 0,-1 0,-1-1,-1 0,-1-1,0 1,-1-1,0-16,-3 27,-1 1,0-1,-1 1,1 0,-1-1,-1 1,1 0,-1 0,0 0,-1 1,0-1,0 1,0 0,-1 0,1 0,-1 1,-1 0,1-1,-1 2,0-1,0 1,-1 0,1 0,-1 1,0 0,0 0,0 0,0 1,0 0,0 1,-1-1,1 1,-1 1,1 0,-1 0,1 0,-1 1,1 0,-1 0,1 1,-1 0,-11 9</inkml:trace>
  <inkml:trace contextRef="#ctx0" brushRef="#br0" timeOffset="6482.938">4613 1949,'-8'124,"6"0,7 44,-1 118,-18-143,1 60,13-202,-1-1,1 1,0 0,0-1,0 1,0 0,0-1,0 1,0 0,0-1,0 1,0 0,0-1,1 1,-1 0,0-1,0 1,1 0,-1-1,0 1,1-1,-1 1,0 0,1-1,-1 1,1-1,-1 0,1 1,0-1,-1 1,1-1,-1 0,1 1,0-1,-1 0,1 0,-1 1,1-1,0 0,-1 0,1 0,0 0,0 0,-1 0,1 0,0 0,-1 0,1 0,0 0,-1 0,1-1,0 1,-1 0,34-26,-28 21,37-34,3-5,3 2,2 2,1 2,17-7,-51 35,0-1,1 0,0 1,1 1,0 1,0 1,1 0,-1 2,3 0,-19 4,0 1,0-1,0 1,-1 0,1 1,0-1,0 1,0-1,-1 1,1 0,0 1,-1-1,1 1,-1-1,0 1,1 0,-1 0,0 1,0-1,0 1,-1-1,1 1,-1 0,1 0,-1 0,0 0,0 0,0 1,0-1,-1 1,1-1,-1 1,0-1,0 5,1 2,0 0,-1 0,0 0,-1 0,-1 0,1 0,-1 0,-1 0,0 0,0 0,-1 0,-3 6,-7 5,0 0,-2-1,0-1,-2 0,0-1,-1-1,0-1,-1 0,-1-2,-1 0,-17 9,22-12,-1-1,0 0,-1-1,0-1,0 0,-1-1,0-2,0 0,0 0,-1-2,1-1,-1 0,-8-1,24-1,1-1,-1 1,0 0,1-1,-1 0,0 0,1 0,-1-1,1 1,-1-1,1 1,0-1,0 0,0-1,0 1,0 0,0-1,1 0,-1 1,1-1,0 0,0 0,0-1,0 1,0 0,1-1,-1 0,-5-18</inkml:trace>
  <inkml:trace contextRef="#ctx0" brushRef="#br0" timeOffset="7048.729">5460 2852,'80'-22,"-61"18,0 0,0-2,-1 0,0-1,0 0,-1-2,9-6,-15 7,-8 5,-1 0,1 0,0 0,-1 0,1 0,1 1,-1-1,0 1,1 0,-1 0,1 0,-1 0,1 1,0-1,0 1,0 0,0 0,0 1,0-1,0 1,0 0,0 0,0 0,0 0,0 1,0-1,0 1,0 0,-1 1,1-1,0 1,0-1,-1 1,1 0,-1 0,0 1,1-1,-1 1,12 25,-3 0,0 1,-1 0,-2 1,-1 0,-2 0,0 1,-1 17,7 91,-7 0,-7 54,0-62,-1-33,-3 0,-17 78,22-163,0 0,-1-1,0 0,-1 1,0-1,-1 0,-1 0,0-1,0 0,-1 1,-1-2,1 1,-2-1,0 0,0 0,0-1,-1 0,-10 7,16-15,1 0,0-1,0 1,-1-1,1 1,0-1,-1 0,1 0,0 0,-1 0,1 0,0 0,-1-1,1 1,0-1,0 1,-1-1,1 0,0 0,0 0,0 0,0-1,0 1,0 0,0-1,1 1,-1-1,0 0,1 0,-1 0,1 1,0-1,0-1,-35-71,-12-115,40 158</inkml:trace>
  <inkml:trace contextRef="#ctx0" brushRef="#br0" timeOffset="7332.601">5743 2146,'9'0,"4"0</inkml:trace>
  <inkml:trace contextRef="#ctx0" brushRef="#br0" timeOffset="8149.845">6108 2880,'51'-8,"-2"-1,1-3,-2-1,0-3,0-2,23-14,-60 27,-1-1,0 0,0-1,-1-1,0 1,0-1,-1-1,0 1,6-9,-12 13,1 1,-1 0,0-1,0 1,0-1,0 0,-1 0,1 1,-1-1,0 0,0 0,0-1,-1 1,0 0,1 0,-1 0,-1 0,1 0,-1 0,1 0,-1 0,0 0,-1 0,1 0,-1 0,1 0,-1 1,0-1,-1 0,0 0,0 1,-1 0,1 0,-1 0,0 0,0 1,0-1,0 1,0 0,-1 0,1 0,-1 1,1 0,-1 0,1 0,-1 0,0 1,1-1,-1 1,0 0,1 1,-1-1,0 1,1 0,-1 0,-1 1,-8 2,1 0,0 0,0 2,0-1,1 2,0-1,0 2,-5 4,-6 7,2 1,1 0,0 2,1 1,2 0,0 1,-13 26,24-41,1 0,0 1,0 0,1 0,0 1,1-1,0 1,1-1,0 1,0 0,1 0,1 0,0 0,0 0,1 0,1 0,0-1,0 1,1 0,0-1,1 0,0 1,1-2,0 1,0 0,1-1,0 0,6 6,-1-7,-1-1,1 0,0-1,1 0,0-1,0 0,0-1,0 0,1-1,-1 0,1-1,0 0,0-1,0-1,0 0,0-1,-1 0,1-1,0 0,0-1,-1 0,0-1,0-1,9-4,25-9,-1-3,-1-1,-1-2,32-24,4-8,-61 39</inkml:trace>
  <inkml:trace contextRef="#ctx0" brushRef="#br0" timeOffset="8580.644">7463 2456,'-30'2,"1"1,-1 2,1 1,0 1,1 1,-23 10,32-11,0 1,1 0,-1 2,2 0,-1 1,2 1,0 0,0 1,1 1,0 0,-3 7,14-13,0 1,1 0,0-1,0 1,1 0,0 0,1 0,0 1,0-1,1 0,0 0,1 0,0 1,1-1,-1 0,2 0,-1 0,1-1,1 1,-1-1,2 1,-1-1,1 0,0-1,1 1,-1-1,1 0,7 5,2 0,0-1,1 0,0-2,1 0,0-1,0 0,0-1,1-1,0-1,1-1,-1 0,1-1,0-1,-1-1,1-1,0 0,18-4,-18 0,0-1,-1-1,0 0,0-2,0 0,-1-1,0 0,-1-1,0-2,-1 1,0-2,3-3,6-5</inkml:trace>
  <inkml:trace contextRef="#ctx0" brushRef="#br0" timeOffset="8863.488">8085 1864,'-21'49,"3"1,1 0,3 1,2 1,2 0,0 25,5-9,3 0,2 0,4 0,4 8,4 120,-12 113,0-320</inkml:trace>
  <inkml:trace contextRef="#ctx0" brushRef="#br0" timeOffset="9114.468">7689 2456,'43'0,"39"0,14 0,1 0,-7 0,-8 0,-10 0,-6 0,-6 0,-7 0,-9 0,-11 0</inkml:trace>
  <inkml:trace contextRef="#ctx0" brushRef="#br0" timeOffset="14966.225">9440 2823,'-29'43,"-24"29,-8 7,7-5,8-11,6-11,11-9,5-8,6-4,7-8</inkml:trace>
  <inkml:trace contextRef="#ctx0" brushRef="#br0" timeOffset="15354.592">9919 2880,'-10'23,"7"-13,0-1,-1 0,0 0,0 0,-1-1,0 0,-1 0,0 0,0 0,-3 1,7-27,23-39,2 1,3 1,2 2,2 0,3 2,14-15,-41 57,7-10,0 0,1 0,1 2,1-1,0 2,2 0,8-5,2 21,-21 11</inkml:trace>
  <inkml:trace contextRef="#ctx0" brushRef="#br0" timeOffset="15637.463">10484 2767,'26'-7,"1"0,-1-1,-1-2,0-1,0-1,-1-1,-1 0,0-2,-1-1,0-1,15-16,-34 30,1 0,-1 1,0-1,0-1,0 1,0 0,-1-1,1 1,-1-1,0 0,0 0,0 0,-1 0,1 0,-1 0,0-1,0 1,-1 0,1 0,-1-1,0 1,0-1,0 1,-1 0,1-1,-1 1,0 0,0 0,-1 0,1 0,-1 0,0 0,0 0,-1 0,1 1,-1-1,1 1,-1-1,0 1,0 0,-1 0,1 1,-1-1,1 1,-1-1,0 1,0 0,-3-1,-1 2,0 0,0 0,0 1,0 0,0 0,0 1,0 0,1 1,-1-1,0 2,1-1,-1 1,1 0,0 0,0 1,0 0,0 0,1 1,-1 0,1 0,0 0,1 1,0 0,0 0,0 1,0-1,1 1,-5 7,0 0,2 0,0 0,0 1,1 0,1 0,1 1,0 0,1-1,0 1,2 1,0-1,0 1,3-8,-1-1,1 1,0-1,1 0,0 0,0 0,1 0,0-1,0 1,1-1,0 0,0 0,1-1,0 1,0-1,0-1,1 1,-1-1,1 0,1-1,-1 1,1-1,0-1,0 0,0 0,0 0,0-1,0 0,1-1,5 1,18 3</inkml:trace>
  <inkml:trace contextRef="#ctx0" brushRef="#br0" timeOffset="16067.498">11048 2823,'28'-11,"60"-63,-68 55,0 1,1 1,0 1,2 0,0 2,17-7,-39 19,0 1,1 0,-1 0,1-1,-1 1,1 0,-1 0,1 1,0-1,-1 0,1 0,0 1,0-1,0 1,-1 0,1-1,0 1,0 0,0 0,0 0,0 1,-1-1,1 0,0 1,0-1,0 1,-1-1,1 1,0 0,-1 0,1 0,0 0,-1 0,1 0,-1 0,0 0,1 1,-1-1,0 0,0 1,0-1,0 1,0 0,0-1,0 1,0 0,-1 0,1-1,-1 1,1 0,-1 0,-6 29,4-27,0 0,1 0,-1-1,1 2,0-1,0 0,0 0,0 0,1 0,0 0,0 1,0-1,0 0,1 0,0 1,-1-1,2 0,-1 0,0 0,1 0,0-1,0 1,0 0,0-1,0 1,1-1,0 1,-1-1,3 2,0-5,0 1,-1-1,1 0,0 0,0-1,-1 1,1-1,0 0,-1 0,1 0,-1-1,1 0,-1 0,0 0,0 0,0-1,4-2,1 0,206-120,-213 124,0-1,0 1,0 0,0 1,0-1,1 0,-1 0,0 1,1 0,-1-1,1 1,-1 0,0 0,1 0,-1 0,1 1,-1-1,0 1,1-1,-1 1,0 0,0 0,0 0,1 0,-1 0,0 1,0-1,-1 1,1-1,0 1,0 0,-1-1,1 1,-1 0,1 0,-1 0,0 0,0 0,0 1,0-1,0 0,-1 0,1 1,-1-1,1 0,-1 1,0-1,0 1,0-1,0 0,0 1,0-1,-1 0,1 1,-1 0,-4 18,4-18,-1 0,1 0,0 1,0-1,1 0,-1 1,1-1,-1 0,1 1,0-1,0 1,1-1,-1 0,1 1,0-1,-1 0,2 1,-1-1,0 0,0 0,1 0,0 0,0 0,0 0,0-1,0 1,13 9</inkml:trace>
  <inkml:trace contextRef="#ctx0" brushRef="#br0" timeOffset="16857.33">12177 2767,'20'-12,"1"0,-2-1,0-1,0-1,-2 0,0-2,0 0,-2 0,0-2,5-9,-18 26,-1 0,1 0,-1 0,1 0,-1-1,0 1,0-1,0 1,0 0,0-1,-1 1,1-1,-1 0,1 1,-1-1,0 1,0-1,0 0,-1 1,1-1,-1 1,1-1,-1 1,0-1,0 1,0-1,0 1,0 0,-1-1,1 1,-1 0,1 0,-1 0,0 0,0 0,0 1,0-1,0 0,0 1,0 0,-1-1,1 1,0 0,-1 0,1 0,-1 1,1-1,-1 1,0-1,1 1,-1 0,1 0,-1 0,0 0,1 0,-1 1,1-1,-1 1,1 0,-1 0,-10 4,1 2,0 0,0 1,1 0,0 0,1 1,0 1,0 0,0 0,2 1,-1 0,1 0,1 1,0 0,1 0,0 1,1 0,0 0,1 0,-2 14,4-20,0 0,1 0,0 0,0 0,1 1,-1-1,2 0,-1 0,1 1,0-1,0 0,1 0,0 0,1 0,-1 0,1-1,0 1,1-1,0 1,0-1,0-1,1 1,0 0,0-1,0 0,0 0,1-1,0 1,0-1,0-1,1 1,-1-1,1 0,0 0,-1-1,1 0,6 1,-1-2,1 0,-1-1,0 0,0-1,1 0,-1-1,0-1,0 0,0 0,-1-1,1-1,-1 0,0 0,0-1,-1-1,4-2,11-5</inkml:trace>
  <inkml:trace contextRef="#ctx0" brushRef="#br0" timeOffset="17289.947">12657 2852,'24'-15,"0"-1,0-2,-2 0,0-1,-2-1,9-12,-16 19,140-150,-153 162,0 1,1-1,-1 1,0-1,0 1,1-1,-1 1,0-1,1 1,-1-1,1 1,-1-1,1 1,-1 0,1-1,-1 1,1 0,-1-1,1 1,-1 0,1 0,-1-1,1 1,0 0,-1 0,1 0,-1 0,1 0,0 0,-1 0,1 0,-1 0,1 0,0 0,-1 1,1-1,-1 0,1 0,-1 0,1 1,0-1,-1 0,1 1,-1-1,0 0,1 1,-1-1,1 1,-1-1,1 1,-1-1,0 1,0-1,1 1,-1-1,0 1,0-1,1 1,-1 0,0-1,0 1,0-1,0 2,-4 41,3-38,-3 15,1-9,1 0,0 1,0-1,1 1,1-1,0 1,0-1,2 1,1 7,-3-16,1-1,0 0,0 0,0 0,1-1,-1 1,0 0,1 0,-1-1,1 1,0-1,-1 1,1-1,0 0,0 1,0-1,0 0,0 0,0-1,0 1,0 0,1-1,-1 1,0-1,0 0,1 1,-1-1,0 0,0 0,1-1,-1 1,0 0,0-1,0 0,0 1,1-1,82-35,-76 32,124-72,-132 75,0 0,-1 0,1 0,0 1,0-1,0 0,0 0,0 0,0 1,0-1,0 1,0-1,0 1,0-1,0 1,1-1,-1 1,0 0,0 0,0-1,1 1,-1 0,0 0,0 0,0 1,1-1,-1 0,0 0,0 1,0-1,1 1,-1-1,0 1,0-1,0 1,0-1,0 1,0 0,0 0,0 0,0 0,-1-1,1 1,0 0,-1 0,1 0,0 1,-1-1,1 0,-1 0,1 0,-1 0,0 1,-11 55,9-52,1-1,-1 1,0 0,1 1,0-1,1 0,-1 0,1 0,0 0,0 1,0-1,1 0,0 0,0 0,1 4,6 5</inkml:trace>
  <inkml:trace contextRef="#ctx0" brushRef="#br0" timeOffset="17755.881">13757 1779,'-25'469,"20"-279,-22 116,28-307,-1 1,1-1,-1 0,1 1,-1-1,1 1,0-1,-1 1,1-1,0 1,-1-1,1 1,0-1,0 1,-1 0,1 0,0-1,0 1,0 0,-1 0,1 0,0 0,0 0,0 0,0 0,-1 0,1 0,0 0,0 1,0-1,-1 0,1 1,0-1,0 0,-1 1,1-1,0 1,-1-1,1 1,0-1,-1 1,1-1,-1 1,1 0,-1-1,1 1,-1 0,0 0,1-1,-1 1,0 0,1 0,-1-1,0 1,0 0,0 0,0 0,0-1,0 1,0 0,0 0,0 0,0 0,0-1,0 1,-1 0,151-164,-117 132,2 1,0 1,2 3,1 0,1 3,18-7,-51 26,0 0,0 0,1 1,-1 0,1 0,0 1,0 0,0 0,0 1,0 0,0 0,1 0,-1 1,0 0,0 1,0-1,1 1,-1 1,0-1,0 1,6 3,-12-3,1 0,-1 1,0-1,0 0,0 1,0-1,0 1,0-1,-1 1,1-1,-1 1,0-1,0 1,1 0,-2-1,1 1,0-1,-1 1,1-1,-1 1,0-1,0 1,1-1,-2 1,1-1,0 0,0 0,-2 2,-45 61,12-30,-1-1,-2-3,-1-1,-1-2,-1-1,-2-3,0-1,-2-3,-41 13,50-24,37-9,0 0,0-1,1 1,-1 0,0-1,0 1,1 0,-1-1,0 1,0-1,0 1,0 0,0-1,1 1,-1-1,0 1,0 0,0-1,0 1,0-1,0 1,0 0,-1-1,1 1,0-1,0 1,0-1,0 1,0 0,-1-1,1 1,0 0,0-1,-1 1,1 0,0-1,-1 1,1 0,0 0,0-1,-1 1,1 0,-1 0,1-1,0 1,-1 0,1 0,-1 0,1 0,0 0,-1 0,1 0,-1 0,1 0,0 0,-1 0,1 0,-1 0,1 0,-1 0,1 0,11-11</inkml:trace>
  <inkml:trace contextRef="#ctx0" brushRef="#br0" timeOffset="18366.235">14349 2626,'43'-2,"0"-2,-1-2,1-1,-2-3,1-1,-1-2,23-12,-48 20,-1 0,-1-1,1 0,-1-1,0-1,0 0,-1-1,0-1,-1 0,0 0,0-1,-1-1,-1 0,0 0,-1-1,0 0,-1-1,0 0,-1 0,-1-1,0 0,-1 0,0-3,-5 13,0 1,0 0,-1-1,0 1,0-1,0 1,0 0,-1 0,0 0,0 0,0 0,0 0,0 0,-1 1,0-1,0 1,0 0,0-1,0 1,0 1,-1-1,0 0,1 1,-1 0,0 0,0 0,0 0,-1 1,1 0,0 0,0 0,-1 0,1 0,-1 1,1 0,-1 0,1 0,0 1,-1-1,1 1,-1 0,1 0,0 1,0-1,0 1,-4 2,-9 1,-1 2,2 0,-1 1,1 0,0 1,1 1,0 1,1 0,0 1,0 0,1 1,1 0,0 1,1 1,1 0,0 0,1 1,1 0,0 1,1 0,1 0,1 0,0 1,1 0,1 0,1 0,0 0,1 4,2-16,0 0,0 0,1 0,-1 0,1-1,1 1,-1 0,1-1,0 0,0 0,0 0,1 0,0 0,0-1,0 1,0-1,1 0,-1 0,1-1,0 1,1-1,-1 0,0-1,3 2,8 2,0 0,1-1,-1 0,1-2,0 0,0 0,0-2,1 0,13-4,0-1,0-2,-1-1,0-1,0-1,0-2,-2-1,1-1,-1-2,-1-1,-1-1,6-5,1 0,0-2,-2-2,0 0,-2-2,-1-1,-2-2,-1 0,-1-2,-1-1,-2 0,10-25,-9-16,-22 73,0 0,1 0,-1 0,0 0,-1-1,1 1,0 0,-1 0,1 0,-1 0,1 0,-1 0,0 0,0 0,0 0,0 0,0 0,-1 0,1 1,-1-1,1 1,-1-1,1 1,-1-1,0 1,1 0,-1 0,0 0,0 0,0 0,0 0,0 0,-2 0,-4 1,0 1,0 0,0 0,0 0,1 1,-1 0,0 1,1-1,0 2,0-1,0 1,0 0,0 0,1 1,-1 0,1 0,1 0,-1 1,-4 6,3-7,1 0,-1 1,1 0,0 0,1 0,-1 1,1-1,1 1,-1 1,1-1,1 1,-1-1,1 1,0 0,1 0,0 0,0 1,1-1,0 0,1 1,-1-1,2 1,-1-1,1 1,0-1,1 0,1 5,11 10,1 0,2-1,0 0,1-1,1-1,0-1,22 15,-4-1,-29-26,-1 0,0 1,0-1,0 2,-1-1,0 1,-1-1,0 2,0-1,-1 0,0 1,-1 0,0 0,0 0,-1 0,0 1,-1-1,-1 0,1 1,-1-1,-1 0,0 1,-2 8,-18 61,21-62</inkml:trace>
  <inkml:trace contextRef="#ctx0" brushRef="#br0" timeOffset="25057.92">859 4771,'-11'-1,"-1"0,1 1,-1 1,1 0,0 1,-1 0,1 0,0 1,0 1,0 0,0 0,1 1,0 0,0 1,0 0,1 1,0 0,0 0,0 1,1 0,1 1,-1 0,1 0,-2 5,-4 3,2 1,0 0,1 0,1 1,1 1,1-1,0 2,2-1,0 0,0 13,3-21,0 0,1 0,1 0,0 1,1-1,0 0,1 0,1 0,-1 0,2 0,0-1,0 1,1-1,0 0,1-1,0 1,1-1,7 8,-10-13,0-1,1 0,-1 1,1-2,0 1,0-1,1 1,-1-1,1-1,-1 1,1-1,0 0,0 0,0-1,0 1,1-2,-1 1,0-1,0 1,0-2,1 1,-1-1,0 0,0 0,0 0,0-1,0 0,0 0,-1-1,1 0,0 0,12-7,-1-1,0 0,-1-1,0-1,-1 0,-1-1,0-1,-1 0,1-3,-1 3,-1 0,-1-1,0-1,-1 1,-1-2,-1 1,0-1,-1-1,-1 1,-1-1,-1 0,0 0,-2-1,0 1,-1 0,-1-1,0 0,-2 1,0 0,-2-1,-2-8,2 19,0 1,0 1,-1-1,0 1,-1-1,1 1,-1 1,-1-1,1 1,-1 0,0 1,0 0,-2-1,6 4,-1 0,1 0,-1 0,1 0,-1 1,1-1,-1 1,0 0,0 1,0-1,1 0,-1 1,0 0,0 0,0 0,0 0,0 1,0 0,1 0,-1 0,0 0,1 0,-1 1,0-1,1 1,0 0,-1 0,1 0,0 1,-2 1,-13 18,4 0</inkml:trace>
  <inkml:trace contextRef="#ctx0" brushRef="#br0" timeOffset="25438.86">1312 5448,'-3'-46,"2"0,2 1,2-1,6-23,-6 38,7-33,2 0,3 1,15-39,-30 101,-1 0,1 0,0 1,0-1,0 0,0 0,-1 0,1 1,0-1,0 0,0 0,1 0,-1 1,0-1,0 0,0 0,1 0,-1 1,0-1,1 0,-1 0,0 1,1-1,-1 0,1 1,-1-1,1 1,0-1,-1 1,1-1,0 1,-1-1,1 1,0-1,-1 1,1 0,0-1,0 1,-1 0,1 0,0 0,0-1,0 1,0 0,-1 0,1 0,0 0,0 0,0 1,-1-1,1 0,0 0,0 0,0 1,-1-1,1 0,0 1,-1-1,1 1,0-1,-1 1,1-1,0 1,-1 0,1-1,-1 1,1-1,-1 1,0 0,1 0,41 105,-38-95,1-1,-1 1,2-1,-1 0,1 0,1 0,0-1,0 0,1-1,0 1,0-1,1-1,0 0,1 0,-1-1,1 0,1 0,-1-1,1-1,-1 0,1 0,1-1,-1-1,2 1,-5-2,1 0,-1 0,1-1,-1 0,1-1,-1 0,1 0,-1-1,0 0,0 0,0-1,0 0,0 0,0-1,-1 0,0-1,0 1,0-1,0-1,-1 1,0-1,0 0,0 0,-1-1,0 0,0 0,-1 0,0-1,0 1,0-1,-1 0,-1 0,1-1,4-106,-7 90</inkml:trace>
  <inkml:trace contextRef="#ctx0" brushRef="#br0" timeOffset="25706.841">2271 4150,'-53'277,"-5"161,29-187,28-247,1 0,-1-1,1 1,0-1,0 1,0 0,1-1,-1 1,1 0,0-1,0 1,0-1,0 1,1-1,-1 0,1 0,0 1,0-1,0 0,1-1,-1 1,1 0,-1-1,1 1,0-1,0 0,0 0,0 0,2 1,9-4</inkml:trace>
  <inkml:trace contextRef="#ctx0" brushRef="#br0" timeOffset="26168.577">2524 4742,'-17'46,"-2"3,1 0,3 1,2 0,2 5,10-53,0 1,-1 0,1-1,0 1,0 0,1 0,-1 0,1 0,-1 0,1 0,0 0,0-1,0 1,1 0,-1 0,1 0,-1 0,1 0,0 0,0-1,0 1,1 0,-1-1,1 1,-1-1,1 1,0-1,0 0,0 1,0-1,0 0,0-1,1 1,-1 0,1-1,-1 1,1-1,0 0,0 0,-1 0,1 0,0 0,0 0,0-1,0 0,0 1,1-1,10-6,0-1,-1 0,0-1,-1 0,0-1,0 0,0-1,-1 0,-1-1,0-1,3-3,84-137,-32 42,-64 108,-1 0,0 1,1-1,0 1,-1-1,1 0,0 1,0-1,0 1,0 0,0-1,0 1,0 0,1 0,-1-1,0 1,1 0,-1 0,1 1,-1-1,1 0,-1 0,1 1,0-1,-1 1,1-1,0 1,-1 0,1-1,0 1,0 0,-1 0,1 1,0-1,-1 0,1 0,0 1,0-1,-1 1,1 0,-1-1,1 1,-1 0,1 0,-1 0,1 0,-1 0,0 0,1 0,-1 1,0-1,5 13,-2-1,0 1,0 0,-1-1,-1 2,0-1,-1 0,0 7,3 26,68 589,-70-615,2 1,-1 0,-1 1,-1-1,-1 1,-1-1,0 1,-2-1,-1 0,-1 0,0 0,-2 0,-1-1,0 0,-1-1,-9 13,16-30,0 0,0-1,-1 1,1-1,-1 0,1 0,-1 0,0 0,0 0,1-1,-1 1,0-1,-1 0,1 1,0-2,0 1,0 0,-1-1,1 1,0-1,-1 0,1 0,0 0,-1-1,1 1,0-1,0 1,-1-1,1 0,0-1,0 1,0 0,0-1,0 0,0 0,1 0,-1 0,1 0,-1 0,1-1,0 1,0-1,0 1,0-1,0 0,0 0,1 0,0 0,-1-1,-5-16,0 0,2 0,0-1,1 1,1-1,1 0,1 0,1 0,0-1,2 1,2-11,2-6,1 1,1-1,2 2,2-1,2 2,1-1,1 2,2 0,1 1,2 1,1 1,23-23,-27 33</inkml:trace>
  <inkml:trace contextRef="#ctx0" brushRef="#br0" timeOffset="28854.573">4189 3896,'3'59,"-5"170,-9 134,-7-32,16-295,-2 0,-1 0,-1 0,-2 0,-5 7,11-19,5-22</inkml:trace>
  <inkml:trace contextRef="#ctx0" brushRef="#br0" timeOffset="29137.77">3879 4601,'39'-9,"31"-9,14-5,2-4,-4 3,-6 0,-12 0,-6-1,-5 3,-5 2,-7-2,-5-1,-4-1,-3 2,-6 2,-2-2,-5-2,-6 4</inkml:trace>
  <inkml:trace contextRef="#ctx0" brushRef="#br0" timeOffset="29525.847">4810 3867,'-109'775,"106"-525,3-247,-1 0,2-1,-1 1,0 0,1-1,-1 1,1 0,0-1,0 1,0-1,0 1,0-1,0 1,1-1,-1 0,1 0,0 1,0-1,-1 0,1-1,1 1,-1 0,0-1,0 1,1-1,-1 1,0-1,1 0,0 0,-1 0,1-1,-1 1,1 0,0-1,0 0,-1 0,1 0,0 0,-1 0,1 0,0-1,0 1,-1-1,1 0,1 0,18-9,0-1,-1 0,0-2,-1 0,-1-1,6-6,15-10,138-95,-177 124,0 0,1 0,-1 1,0-1,1 0,-1 1,1-1,-1 1,1-1,-1 1,1 0,-1-1,1 1,0 0,-1 0,1 0,-1 1,1-1,-1 0,1 0,-1 1,1-1,-1 1,1-1,-1 1,0 0,1 0,-1 0,0-1,1 1,-1 0,0 1,0-1,0 0,0 0,0 0,0 1,0-1,-1 0,1 1,0-1,-1 1,1-1,-1 0,1 1,-1 0,0-1,1 1,-1-1,0 1,0-1,-2 104,0-92,1 0,0 0,1 0,0 0,1 0,0 0,1 0,0 0,2 0,0 1,-3-11,0-1,0 0,1 1,-1-1,1 0,-1 0,1 0,0 0,0 0,0-1,0 1,0 0,0-1,0 0,1 1,-1-1,1 0,-1 0,1 0,-1-1,1 1,-1-1,1 1,0-1,-1 0,1 0,-1 0,1 0,2-1,11-3</inkml:trace>
  <inkml:trace contextRef="#ctx0" brushRef="#br0" timeOffset="29804.786">5573 4827,'24'-7,"0"-1,0-1,-1-2,-1 0,0-1,0-1,-1-2,-1 0,0-1,16-17,-32 30,-1 1,0 0,1-1,-1 1,0-1,0 0,0 0,-1 0,1 0,-1-1,0 1,0-1,0 1,0-1,0 0,-1 0,0 0,0 1,0-1,0 0,0-1,-1 1,0 0,0 0,0 0,0 0,-1 0,0 0,0 0,0 0,0 0,0 0,-1 0,1 1,-1-1,0 0,-1 1,-1-3,0 3,-1 0,0 0,0 0,0 1,0 0,0 0,-1 0,1 1,0-1,-1 1,1 1,-1-1,0 1,1 0,-1 0,1 0,-1 1,1 0,-1 0,1 1,-1-1,1 1,0 0,0 0,0 1,0 0,0 0,1 0,-1 0,1 1,-4 3,-4 5,0 0,0 1,1 0,1 0,1 1,0 1,0-1,1 2,1-1,1 1,1-6,0 0,1 0,0 0,1 1,0 0,0 0,2 0,-1 0,1 0,1 0,0 0,0 0,1 0,1 0,-1 0,2 0,0-1,0 1,1-1,0 1,1-1,0 0,0-1,1 1,1-1,0-1,0 1,0-1,7 2,0-1,0-1,0 0,1-1,0 0,1-1,0-1,-1-1,2 0,-1-1,0-1,1 0,-1-1,0-1,1-1,-1 0,1-1,11-3,1 0</inkml:trace>
  <inkml:trace contextRef="#ctx0" brushRef="#br0" timeOffset="30621.773">6955 4404,'54'-15,"-1"-3,-1-1,-1-3,-1-3,-1-1,-1-2,-2-3,28-24,-59 44,-1 0,0-1,0-1,-2 0,0-1,0 0,-1 0,-1-2,-1 1,0-1,0 0,-2-1,5-16,-11 32,-1 1,1-1,-1 1,1-1,-1 1,1-1,-1 1,0-1,1 1,-1-1,0 1,1-1,-1 0,0 1,0-1,1 1,-1-1,0 0,0 1,0-1,0 0,0 1,0-1,0 0,0 1,0-1,-1 0,1 1,0-1,0 0,0 1,-1-1,1 1,0-1,-1 0,1 1,-1-1,1 1,0-1,-1 1,1 0,-1-1,1 1,-1-1,0 1,1 0,-1-1,1 1,-1 0,0 0,1-1,-1 1,1 0,-1 0,0 0,0 0,-4 9,1 1,-1-1,2 1,-1 0,1 1,1-1,0 0,1 1,-1-1,2 1,0 7,-1-4,-4 170,8 1,8 5,4 127,-13-226,2 3,-4 0,-5-1,-3 1,-7 18,11-90,0-1,-2 0,0 0,-1 0,-1-1,-1 0,-1-1,0 0,-2 0,0-1,-1-1,-1 0,0-1,-2 0,0-1,0-1,-10 6,22-17,0-1,0 0,-1 0,1 0,0 0,-1-1,1 0,-1 0,0 0,1 0,-1-1,0 0,1 0,-1 0,0 0,1-1,-1 0,1 0,-1 0,1 0,-1-1,1 0,0 0,-1 0,1 0,0-1,1 1,-1-1,0 0,1 0,-1-1,1 1,0-1,0 1,1-1,-1 0,1 0,0 0,0-1,0 1,0 0,1-1,0 1,-1-1,-1-15,1 0,0 0,1 0,1 0,2-1,-1 1,2 0,1 1,0-1,2 1,0-1,1 2,8-16,8-12,1 2,2 1,2 1,33-37,-7 12,4 3,2 3,3 2,3 2,-58 51,0 0,1 0,0 0,0 1,0 1,1-1,-1 1,1 1,0 0,0 1,1-1,-1 2,0 0,4 0,9 1</inkml:trace>
  <inkml:trace contextRef="#ctx0" brushRef="#br0" timeOffset="30877.973">8140 4714,'-28'29,"1"0,2 2,0 0,3 2,0 1,2 0,2 2,-8 21,25-55,-1 0,1 0,0 0,-1 0,1 1,0-1,0 0,1 1,-1-1,0 1,1-1,0 1,-1-1,1 1,0-1,0 1,1-1,-1 1,0-1,1 1,-1-1,1 1,0-1,0 0,0 1,0-1,0 0,1 0,-1 0,1 0,-1 0,1 0,0 0,0 0,0-1,0 1,0-1,0 1,0-1,0 0,0 0,1 0,-1 0,1 0,1 0,10-2,0 0,-1-1,1-1,-1 0,1-1,-1 0,0-1,0-1,-1 0,0 0,0-1,0-1,-1 0,0-1,-1 0,0 0,0-1,6-9,-4 6,-1 1,0-1,-2-1,1 0,-1-1,-1 1,-1-2,0 1,-1-1,-1 0,0 0,-1-1,-1 1,1-8,-6 0,-3 6</inkml:trace>
  <inkml:trace contextRef="#ctx0" brushRef="#br0" timeOffset="31121.683">8480 5081,'14'-38,"10"-32,1-10,0 10,-3 12,-1 11,-4 8,0 11,-3 6,1 6,2 6,-1 5</inkml:trace>
  <inkml:trace contextRef="#ctx0" brushRef="#br0" timeOffset="31373.682">9157 4517,'-20'7,"0"1,0 1,1 1,1 0,0 1,0 1,1 1,0 1,2 0,-1 1,-11 16,24-28,0 1,0 0,1 0,0 0,0 0,0 1,0-1,0 0,1 1,0-1,0 1,0-1,1 1,0 0,-1-1,1 1,1 0,-1-1,1 1,0-1,0 1,0-1,1 1,-1-1,1 0,0 1,0-1,1 0,-1 0,1-1,0 1,0-1,0 1,1-1,-1 0,3 1,4 6,0-2,1 1,1-2,-1 1,1-2,0 1,1-2,0 0,0 0,0-1,0-1,0 0,1-1,-1 0,1-1,0 0,0-1,-1-1,1-1,-1 1,1-2,-1 0,0-1,4-1,10-7,-3 2</inkml:trace>
  <inkml:trace contextRef="#ctx0" brushRef="#br0" timeOffset="31707.099">9495 4771,'38'-7,"-1"-1,-1-3,1 0,-2-3,0 0,21-14,39-44,-92 70,0-2,0 1,-1 0,1-1,-1 1,0-1,0 1,0-1,0 0,-1 0,0 0,0 0,0 0,0 0,0 0,-1-1,0 1,0 0,0 0,0 0,-1-1,0 1,1 0,-2 0,1 0,-1-3,0 4,1 1,-1-1,0 0,0 0,0 1,0-1,-1 1,1 0,-1 0,1 0,-1 0,0 0,0 0,0 1,1-1,-2 1,1 0,0 0,0 0,0 0,0 1,-1-1,1 1,0 0,-1 0,1 0,0 0,0 1,-1-1,1 1,-2 0,-97 42,88-34,1 2,0-1,0 2,1 0,1 0,0 1,0 1,2 0,0 0,0 0,1 1,1 1,1-1,0 1,1 0,0 1,1-1,2 1,-2 15,4-25,0-1,1 0,-1 1,1-1,1 0,-1 0,1 1,0-1,1-1,-1 1,1 0,0 0,1-1,-1 0,1 0,0 0,1 0,-1-1,1 1,0-1,0 0,0 0,0-1,1 0,-1 0,6 2,0-1,0 0,0 0,0-2,0 1,1-1,-1-1,1 0,-1-1,1 0,-1-1,1 0,-1 0,1-2,5-1,18-6,-5-1</inkml:trace>
  <inkml:trace contextRef="#ctx0" brushRef="#br0" timeOffset="32038.699">10709 4291,'-38'23,"-8"5,2 1,0 2,2 2,-8 11,4 27,45-68,1-1,-1 0,1 1,0-1,0 1,0-1,0 0,0 1,1-1,-1 0,1 1,-1-1,1 0,0 1,0-1,0 0,0 0,0 0,1 0,-1 0,1 0,-1 0,1-1,-1 1,1 0,0-1,0 1,0-1,0 0,0 0,0 0,0 0,2 1,57 17,-56-19,0 0,1 1,-1-1,0 1,0 0,0 0,0 1,0 0,0 0,0 0,-1 0,1 1,-1-1,1 1,-1 0,0 1,0-1,-1 1,1 0,-1 0,1 0,-1 0,-1 0,1 1,0-1,-1 1,0 0,0 0,-1 0,1 0,0 4,-4-2,0-1,0 1,-1-1,0 0,0 0,0 0,-1 0,0-1,0 0,0 1,-1-2,0 1,0 0,0-1,0 0,-1 0,0 0,0-1,0 0,0 0,0-1,0 1,-1-1,-10 6,6-2,0-2,0 1,0-1,-1-1,1 0,-1-1,0 0,0-1,-8 0,-3 0</inkml:trace>
  <inkml:trace contextRef="#ctx0" brushRef="#br0" timeOffset="34607.535">12204 4574,'-10'-14,"0"1,-1 1,-1 0,0 1,0 0,-2 0,1 2,-1-1,0 2,-1 0,0 1,0 0,-1 1,0 1,0 1,-13-3,16 10,1 0,0 0,0 1,1 1,-1 0,1 0,0 1,1 1,-1 0,1 0,1 1,-1 0,1 1,1 0,-1 0,2 1,-1 0,1 1,1-1,-1 2,-2 2,1 1,0 0,1 0,1 0,0 1,1 0,1 0,-1 4,4-15,0-1,0 1,0 0,1 0,0 0,0 0,0 0,1 0,-1-1,1 1,0 0,0 0,1-1,0 1,-1-1,2 1,-1-1,0 0,1 1,0-1,0-1,0 1,0 0,1-1,-1 1,1-1,0 0,0-1,4 3,4-2,0-1,0 0,-1 0,1-2,0 0,0 0,0-1,0 0,0-1,0 0,0-1,-1-1,1 1,-1-2,0 0,-1 0,4-2,3-1,36-16,-2-2,0-2,-2-3,-2-1,-1-3,-1-2,-2-1,22-28,-13 8,-58 90,1-11,1-1,0 0,2 1,1 0,0-1,1 1,2 0,1 10,0-24,0 0,1 0,0 0,0 0,0-1,1 0,0 0,0 0,1-1,0 1,0-1,0-1,0 1,1-1,-1 0,1 0,0-1,0 0,1 0,-1-1,1 0,0 0,17 3</inkml:trace>
  <inkml:trace contextRef="#ctx0" brushRef="#br0" timeOffset="34856.131">13277 4319,'-28'5,"0"2,0 0,1 3,0 0,1 1,0 2,1 0,0 2,1 1,0 1,2 1,0 0,1 2,1 1,1 0,1 2,0 0,-2 7,17-26,1 1,0-1,0 1,0-1,1 1,-1 0,1-1,0 1,1 0,-1 0,1 0,0 0,0 0,1-1,-1 1,1 0,0 0,0 0,1-1,-1 1,1-1,0 1,0-1,1 0,-1 1,1-1,0 0,0-1,0 1,1-1,-1 1,1-1,0 0,0 0,0 0,0-1,0 0,4 2,11 1,1-1,-1 0,1-2,0 0,0-1,-1-1,1-1,0 0,0-2,-1 0,0-2,16-5,51-14,-52 10</inkml:trace>
  <inkml:trace contextRef="#ctx0" brushRef="#br0" timeOffset="35253.609">14039 3641,'-36'274,"-3"171,6-109,27-182,12-167,0 0</inkml:trace>
  <inkml:trace contextRef="#ctx0" brushRef="#br0" timeOffset="35508.705">13588 4291,'43'0,"38"0,16 0,-1 0,-10 0,-11 0,-8 0,-12 0,-9 0,-8 0,-6 0,-3 0,-3 0,1 0,-1 0,-4 0</inkml:trace>
  <inkml:trace contextRef="#ctx0" brushRef="#br0" timeOffset="35759.388">14632 4601,'0'39,"0"17,0 4,5-9,1-12</inkml:trace>
  <inkml:trace contextRef="#ctx0" brushRef="#br0" timeOffset="36017.815">14716 3924,'20'29,"5"9</inkml:trace>
  <inkml:trace contextRef="#ctx0" brushRef="#br0" timeOffset="36193.189">14943 4742,'176'-312,"-176"310,0 0,0 1,1-1,-1 0,0 1,1-1,-1 1,1-1,0 1,0-1,-1 1,1-1,0 1,0 0,0 0,0-1,1 1,-1 0,0 0,0 0,1 0,-1 0,1 0,-1 1,1-1,-1 0,1 1,-1-1,1 1,0 0,-1-1,1 1,-1 0,1 0,0 0,-1 0,1 0,0 0,-1 1,1-1,-1 0,1 1,0-1,-1 1,1 0,-1 0,0-1,1 1,-1 0,1 0,-1 0,0 1,0-1,0 0,1 1,22 161,-23-158,0 0,1 0,-1-1,1 1,0-1,1 1,-1-1,1 0,0 1,0-1,0-1,1 1,-1 0,1-1,0 0,0 0,0 0,0 0,1-1,-1 1,1-1,-1 0,1-1,0 1,0-1,0 0,0 0,0-1,0 1,0-1,0 0,4-1,2 0,0-1,0-1,0 0,-1-1,1 1,-1-2,0 0,0 0,-1-1,0 0,0-1,0 1,0-2,-1 1,-1-1,1-1,-1 1,-1-1,1-1,-1 1,-1-1,0 0,0 0,-1 0,-1-1,0 0,1-3,7-10,-1 6</inkml:trace>
  <inkml:trace contextRef="#ctx0" brushRef="#br0" timeOffset="36676.889">16071 4319,'-9'-3,"0"0,0 1,0 0,-1 0,1 1,0 1,-1-1,1 1,-1 1,1 0,-1 0,1 1,0 0,0 1,0 0,0 0,0 1,1 0,0 1,0 0,0 0,0 1,1-1,0 2,0-1,0 1,1 0,0 0,0 1,1 0,0 0,1 0,-1 1,2-1,-1 1,1 0,0 0,1 0,0 2,2-8,-1 1,1-1,1 0,-1 1,0-1,1 1,-1-1,1 0,0 0,0 1,1-1,-1 0,1 0,-1 0,1 0,0 0,0-1,0 1,1 0,-1-1,1 0,-1 1,1-1,0 0,-1 0,1-1,0 1,1-1,-1 1,0-1,0 0,0 0,1 0,-1-1,1 1,123-6,1-31,-107 28,0 0,1 2,0 0,0 1,1 2,-1 0,1 1,-1 1,1 2,0 0,-16 0,-1 0,1 1,-1 0,1 0,-1 1,0 0,0 0,0 0,0 1,-1-1,1 2,-1-1,0 0,0 1,-1 0,1 0,-1 0,0 1,0 0,-1-1,0 1,0 1,0-1,-1 0,0 0,0 1,0 0,-1-1,0 1,2 17,-1 1,-1-1,-1 1,-1-1,-1 1,-1-1,-4 11,-99 427,101-439,-1 0,-2 0,0-1,-1 0,-1 0,-1-1,-1 0,-1-1,0-1,-2 0,0 0,-1-2,-1 0,-1-1,-2 1,17-14,0 0,0 0,0-1,-1 1,1-1,0 0,-1 0,0 0,1 0,-1-1,0 0,0 0,0 0,0 0,0 0,0-1,0 1,0-1,0 0,0-1,0 1,0-1,0 0,0 0,0 0,0 0,0 0,0-1,1 0,-1 0,1 0,-1 0,1-1,0 1,0-1,0 0,0 0,0 0,1 0,-1 0,1-1,0 1,0-1,0 1,1-1,-1-1,-2-18,2 1,1-2,1 1,0 0,2 0,1 0,0 1,2-1,1 1,0-1,2 2,1-1,15-35,4 0,1 2,32-42,7 0,-39 61</inkml:trace>
  <inkml:trace contextRef="#ctx0" brushRef="#br0" timeOffset="37221.173">17849 4319,'-31'14,"-1"2,2 2,1 0,0 2,1 1,1 1,1 2,1 0,-9 15,27-32,0 1,1 0,0 0,0 1,1 0,0 0,0 0,1 0,0 1,1 2,2-8,0-1,0 1,1 0,0 0,0 0,0 0,0 0,0 0,1 0,0-1,0 1,0 0,0 0,0-1,1 1,0-1,0 1,0-1,0 0,0 0,1 0,-1 0,1 0,0 0,0-1,0 1,3 1,3 2,0-1,1 0,-1-1,1 0,0 0,0-1,0-1,1 1,-1-2,1 1,-1-1,1-1,-1 0,1-1,-1 0,1 0,-1-1,2-1,16-4,0-1,0-1,-1-1,0-2,-1-1,1-1,-17 10,0-1,0 0,-1 0,1-1,-1 0,0-1,-1 0,0 0,0-1,0 0,-1 0,0-1,-1 0,0 0,0-1,-1 1,-1-1,1 0,-1-1,-1 1,0-1,0 0,-1 1,-1-1,0 0,0 0,-1 0,-1 0,1 0,-2 0,-1-6,2 11,-1 0,0 0,0 1,-1-1,0 0,0 1,0 0,0 0,-1 0,0 0,0 0,0 1,-1 0,1 0,-1 0,0 0,0 1,-1-1,1 2,-1-1,1 0,-1 1,0 0,0 0,0 1,0 0,0 0,0 0,0 1,-1 0,1 0,0 0,0 1,0 0,0 0,0 1,0 0,0 0,0 0,1 0,-5 3,-4 8</inkml:trace>
  <inkml:trace contextRef="#ctx0" brushRef="#br0" timeOffset="37610.559">18273 4714,'154'-223,"-46"86,-108 136,0 1,0-1,0 1,0-1,1 0,-1 1,0-1,0 1,1-1,-1 1,0-1,1 1,-1 0,0-1,1 1,-1-1,1 1,-1 0,1-1,-1 1,1 0,-1 0,1-1,-1 1,1 0,-1 0,1 0,-1-1,1 1,-1 0,1 0,0 0,-1 0,1 0,-1 0,1 0,-1 0,1 1,0-1,-1 0,1 0,-1 0,1 1,-1-1,1 0,-1 0,1 1,-1-1,0 0,1 1,-1-1,1 1,5 31,-5-16,0-7,0 1,0 0,1-1,0 1,1-1,0 0,0 0,1 0,0 0,1-1,0 1,0-1,1 0,0-1,0 1,1-1,0 0,0-1,1 0,-1 0,1-1,1 0,-1 0,1 0,-1-1,1-1,5 2,-2-4,0 0,0-1,0-1,0 1,-1-2,1 0,0 0,-1-1,1-1,-1 0,0 0,0-1,-1 0,0-1,1 0,-2-1,1 0,-1-1,0 0,-1 0,0 0,0-1,0-1,-2 1,1-1,-1-1,0 1,2-9,45-125,-49 120</inkml:trace>
  <inkml:trace contextRef="#ctx0" brushRef="#br0" timeOffset="45277.087">17398 5166,'163'-50,"3"7,132-15,-106 25,-26 3,1 8,77 2,-206 19</inkml:trace>
  <inkml:trace contextRef="#ctx0" brushRef="#br0" timeOffset="48676.78">20445 4432,'-13'-10,"-1"2,-1-1,0 2,0 0,0 1,-1 0,0 1,0 1,0 1,0 0,-1 1,1 1,-1 0,-8 2,9 4,1 0,0 1,0 1,0 0,1 1,0 1,1 0,0 1,0 1,1-1,1 2,-1 0,2 0,0 1,0 0,1 1,1 0,-6 14,5-13,1 0,1 1,0-1,1 2,1-1,0 1,1 0,1 0,0 0,2 0,0 0,1 0,1 4,-1-16,2 0,-1-1,1 1,-1 0,1-1,1 1,-1-1,0 0,1 0,0 0,0 0,0 0,1 0,-1-1,1 0,0 1,0-2,0 1,0 0,1-1,-1 0,1 0,-1 0,1 0,0-1,0 1,-1-2,1 1,0 0,0-1,0 0,0 0,0 0,0-1,0 1,0-1,0 0,-1-1,1 1,4-3,31-9,0-1,-1-3,-1-1,0-1,-2-3,0-1,-1-1,-2-2,13-13,6-7,-1-2,-3-1,-2-3,12-21,-22 37,-38 97,-5 56,6-92</inkml:trace>
  <inkml:trace contextRef="#ctx0" brushRef="#br0" timeOffset="49063.475">21039 4771,'-1'-8,"1"0,1 0,0 0,0 0,0 0,1 0,0 0,1 0,0 1,0-1,1 1,-1 0,2 0,-1 0,1 0,0 1,-1 0,19-29,2 1,1 2,2 0,1 2,20-16,6 8,-54 37,0 0,1 0,-1 0,0 1,1-1,-1 1,1-1,-1 1,1-1,-1 1,1 0,-1 0,1 0,-1 0,1 0,-1 0,1 0,-1 0,1 1,-1-1,1 0,-1 1,1 0,-1-1,0 1,1 0,-1-1,0 1,1 0,-1 0,0 0,0 0,0 0,0 1,0-1,0 0,0 0,-1 1,1-1,0 1,30 136,-28-130,1-1,1 1,0-1,0 0,0 0,1 0,0-1,0 1,1-1,-1-1,1 0,1 0,-1 0,1-1,0 0,0 0,0-1,0 0,0 0,1-1,0 0,-1-1,1 0,0 0,0-1,-1 0,1 0,0-1,0 0,-1-1,1 0,-1 0,1-1,-1 0,8-4,1-1,-1 0,1-1,-1-1,-1-1,1 0,-2-1,0 0,0-1,-1-1,0-1,109-154,-108 144</inkml:trace>
  <inkml:trace contextRef="#ctx0" brushRef="#br0" timeOffset="50678.408">20756 4488,'0'1,"0"-1,0 1,0-1,0 1,0-1,0 1,0-1,0 1,0 0,0-1,0 1,0-1,0 1,1-1,-1 1,0-1,0 0,1 1,-1-1,0 1,1-1,-1 1,0-1,1 0,-1 1,0-1,1 0,-1 1,1-1,-1 0,1 0,-1 1,1-1,-1 0,1 0,-1 0,1 0,-1 0,1 0,-1 0,1 0,-1 0,1 0,-1 0,1 0,0 0,-1 0,1 0,-1 0,1-1,-1 1,0 0,1 0,-1-1,1 1,-1 0,1-1,-1 1,0 0,1-1,-1 1,0-1,1 1,-1-1,-10 138,4-91,4-39,0-1,0 1,1 0,-1 0,2 0,-1-1,1 1,0 0,0 0,1 0,0 0,0 0,0 0,1-1,0 1,1 0,0-1,0 0,0 0,0 0,1 0,0 0,0 0,3 1,9 2</inkml:trace>
  <inkml:trace contextRef="#ctx0" brushRef="#br0" timeOffset="52349.739">1057 6718,'-1'-3,"1"1,-1-1,0 1,0-1,0 1,0 0,0-1,0 1,0 0,-1 0,1 0,-1 0,0 0,0 0,1 1,-1-1,0 0,-1 1,1-1,0 1,0 0,0 0,-1 0,1 0,-1 0,1 1,-1-1,1 1,-1-1,1 1,-1 0,1 0,-1 0,1 0,-1 1,1-1,-1 1,1-1,-1 1,1 0,-1 0,1 0,0 0,0 0,0 1,-1-1,1 1,0-1,1 1,-1 0,-1 1,-18 20,1 2,1 0,2 0,0 2,2 0,1 1,1 0,-1 7,12-31,-6 12,-1 1,2 0,0 0,1 1,1 0,0 0,2 0,0 1,1-1,1 1,0 0,2-1,0 1,1-1,2 10,-2-25,-1 0,0 1,1-1,0 0,0 0,0-1,0 1,0 0,0-1,1 1,-1-1,1 0,0 0,0 0,0 0,0 0,0-1,0 1,0-1,0 0,1 0,-1 0,0 0,1-1,-1 1,1-1,-1 0,0 0,1 0,-1 0,1-1,5 0,-1-1,1 0,0 0,-1-1,0 0,0 0,0-1,0 0,0 0,-1-1,6-5,9-8,0 0,-2-2,0 0,-2-1,0-1,-1-1,-2 0,0-2,-1 1,-2-2,-1 1,0-2,-2 1,-1-2,-2 1,0-1,-2 0,-1 0,-1 0,-1 0,-2-10,1 18,-2 1,1-1,-2 1,-1 0,0 0,-1 0,-2 0,1 1,-2 0,-1 0,0 1,-1 0,0 1,-13-14,21 27,0 1,-1 0,1 1,0-1,-1 0,0 1,1-1,-1 1,0 0,0 0,0 0,1 0,-1 0,0 1,0 0,0-1,0 1,0 0,0 0,0 1,0-1,0 0,0 1,0 0,0 0,0 0,0 0,0 0,1 1,-1-1,0 1,1-1,0 1,-1 0,1 0,0 0,0 1,0-1,0 0,0 1,1-1,-1 1,1 0,-1-1,1 1,0 0,0 0,1 0,-1 0,0 0,1 0,0 0,0 0,0 0,0 0,0 0,0 0,1 0,-1 0,1 0,1 2,2 0,0 1,1 0,-1-1,1 0,1 0,-1-1,1 1,-1-1,1-1,0 1,1-1,-1 0,1 0,-1 0,1-1,0 0,0-1,0 0,0 0,0 0,0-1,0 0,0 0,0 0,5-2,17-4,1-1,-1-1,-1-2,0 0,0-2,-1-2,0 0,-1-1,-1-2,-1-1,0-1,-1 0,1-4,2-2,-2-2,0 0,-2-1,-1-1,-2-1,0-1,-2 0,-1-3,-5 6,-1 0,-1 0,-2-1,0-1,0-20,-6 48,0 0,0 0,-1 0,1 0,-1-1,1 1,-1 0,0 0,0 0,0-1,0 1,0 0,0 0,-1 0,1-1,-1 1,0 0,1 0,-1 0,0 0,0 0,-1 0,1 0,0 0,0 1,-1-1,1 0,-1 1,0-1,1 1,-1 0,0-1,0 1,0 0,0 0,0 0,0 0,0 1,0-1,0 0,0 1,-1 0,1-1,0 1,0 0,-1 0,1 0,0 1,0-1,0 0,0 1,-1-1,0 1,-7 10,0 0,0 1,1-1,0 2,1-1,0 1,1 1,1-1,0 1,1 0,-2 11,-26 68,4 2,4 1,5 1,4 1,4 0,2 75,10-142,1 1,2-1,1 0,1 0,2-1,1 0,2 0,0-1,12 22,-14-36,0 0,1-1,0 0,1 0,1-1,0 0,1-1,0 0,1-1,1-1,-1 0,1 0,1-1,0-1,0-1,1 0,0-1,9 2,-15-5,1-1,-1-1,1 0,-1 0,1-1,-1 0,1-1,0 0,-1 0,0-2,1 1,-1-1,0-1,0 1,-1-2,1 1,-1-1,0-1,0 0,-1 0,1-1,-2 0,1 0,-1-1,0 0,0 0,-1-1,0 1,-1-1,1-1,-2 1,1-2,2-4,-1 0,-1 0,0-1,-1 0,0 0,-1 0,-1 0,-1 0,0-1,-1 1,-1 0,0-1,-2 1,1 0,-2 0,0 0,-1 1,-1-1,0 1,-1 0,-1 1,0 0,-1 0,0 0,-1 2,-3-4,-1 2,-1 1,0 0,-1 1,-1 0,0 2,0 0,-1 0,0 2,0 0,-1 2,0 0,-1 0,1 2,-1 1,-3 0,10 1,-1 1,1 0,-1 1,1 0,-1 1,1 1,0 0,-1 1,1 1,0-1,0 2,1 0,0 1,0 0,0 1,0 0,1 0,0 2,1-1,0 1,0 1,-5 6,-20 73,33-64</inkml:trace>
  <inkml:trace contextRef="#ctx0" brushRef="#br0" timeOffset="53139.758">2243 7057,'63'-55,"-3"-3,-2-3,33-45,-90 104,0 1,-1-1,1 1,-1-1,1 0,0 1,-1-1,1 1,0 0,0-1,0 1,0 0,1-1,-1 1,0 0,0 0,1 0,-1 0,1 0,-1 0,1 0,-1 1,1-1,-1 1,1-1,0 1,-1-1,1 1,0 0,-1 0,1 0,0 0,-1 0,1 0,0 0,-1 0,1 1,0-1,-1 1,1-1,-1 1,1 0,-1 0,1 0,-1-1,16 34,-1 0,-2 1,-2 1,-1-1,-1 2,-3 0,0 0,-1 28,-5-62,12 141,-6 1,-8 64,0-134,1-29,-2-1,-2 1,-2-1,-2 0,-2 0,-2-1,-3 3,15-44,-1 1,1 0,-1-1,0 1,-1-1,1 1,0-1,-1 0,0 1,0-1,0 0,0 0,0 0,-1 0,1-1,-1 1,0-1,1 1,-1-1,-1 0,1 0,0 0,0-1,-1 1,1-1,-1 0,1 0,-1 0,1 0,-1 0,0-1,1 0,-1 0,0 0,0 0,1 0,-1-1,0 0,1 1,-1-1,1-1,-3 0,-2-6,0 0,0 0,1-1,0 0,1-1,0 1,0-1,1-1,0 1,1-1,0 1,1-1,0 0,-1-11,-16-39,-7-6,4-1,2-1,3-1,-6-53,21 88</inkml:trace>
  <inkml:trace contextRef="#ctx0" brushRef="#br0" timeOffset="53494.158">2468 6295,'10'-9,"2"0,-4 4,-5 6,-7 3,-3 6,5 1,2-6,7-4,1-2</inkml:trace>
  <inkml:trace contextRef="#ctx0" brushRef="#br0" timeOffset="54651.578">2948 6774,'33'-9,"0"-2,0 0,-1-3,-1-1,0-1,20-15,-45 29,-1 0,1 0,-1 0,0-1,0 0,0 0,0 0,-1-1,1 1,-1-1,0 0,0-1,0 1,-1 0,0-1,1 0,-2 0,1 0,0 0,-1-1,0 1,-1-1,1 1,-1-1,0 1,0-1,0 0,-1 0,0 1,0-1,-1 0,-3 2,0 0,0 0,0 1,0 0,-1 0,1 0,-1 0,0 1,0 0,0 0,0 0,0 1,0-1,0 1,-1 0,1 1,0 0,-1-1,1 2,0-1,-1 0,1 1,-3 1,-3-1,0 1,0 0,0 1,0 0,1 1,-1 0,1 1,0 0,0 1,1-1,0 2,0 0,0 0,1 0,0 1,0 0,1 1,0 0,-2 3,-3 5,1 0,1 1,1 1,0-1,2 2,0-1,1 1,1 0,0 0,1 4,3-16,0 0,0 0,1-1,0 1,0 0,1 0,0 0,1 0,-1 0,2 0,-1-1,1 1,0-1,0 0,1 0,0 0,0 0,1-1,0 0,0 1,0-2,1 1,0-1,0 0,0 0,1 0,0-1,0 0,0 0,2 0,3 2,1-1,0 0,0-1,0 0,0-1,1-1,-1 0,1-1,0 0,-1-1,1 0,0-1,-1-1,1 0,-1-1,0-1,1 0,-2 0,1-1,0-1,266-154,46-58,-235 167,-90 50,1 1,-1-1,1 1,-1-1,0 0,1 1,-1-1,0 0,0 0,1 1,-1-1,0 0,0 1,0-1,0 0,0 0,0 1,0-1,0 0,0 0,0 0,0 1,0-1,-1 0,1 1,0-1,0 0,-1 1,1-1,-1 0,1 1,-1-1,1 0,-1 1,1-1,-1 1,1-1,-1 1,1-1,-1 1,0 0,1-1,-1 1,0 0,0-1,1 1,-1 0,0 0,0 0,1 0,-1 0,0 0,0 0,1 0,-1 0,-44-1,36 4,1 0,-1 0,1 1,0 0,0 1,0 0,1 0,-1 1,1-1,1 2,-1-1,1 1,0 0,0 0,1 0,0 1,1 0,-1 0,1 0,1 1,0-1,0 1,0 3,-1-5,1 0,1 0,-1 1,1-1,0 1,1-1,0 1,0-1,1 1,0 0,0-1,0 1,1 0,1-1,-1 1,1-1,0 1,1-1,0 0,0 0,0 0,3 4,2-3,-1 0,1 0,0-1,1 0,0-1,0 1,0-2,1 1,0-1,0-1,0 0,0 0,1-1,0 0,-1-1,1 0,0-1,0 0,0-1,0 0,0 0,0-2,0 1,0-1,0-1,-1 0,1 0,-1-1,0-1,0 1,0-2,1 0,44-30,-2-2,-2-2,-1-2,-2-3,-3-1,-1-3,-2-1,12-23,-19 26,-3-1,-1-1,-3-1,-2-2,-3-1,-1-1,-3 0,-3-2,2-13,-16 56,3-1,-2-1,0 1,-1-1,0 0,-1 0,-1 0,-1 0,0 1,0-1,-2-1,3 15,0 0,0 0,-1-1,1 1,0 0,-1 0,1 0,-1 0,1 0,-1 0,1 0,-1 0,0 0,1 1,-1-1,0 0,0 0,0 0,1 1,-1-1,0 1,0-1,0 0,0 1,0 0,0-1,-1 1,1 0,0-1,0 1,0 0,0 0,0 0,0 0,0 0,-1 0,1 0,0 0,0 1,0-1,0 0,0 1,0-1,0 1,0-1,0 1,0-1,0 1,0 0,0 0,-42 42,7 7,2 3,3 0,1 2,4 2,1 0,4 2,1 0,4 1,-4 32,12-53,2 0,2 0,2 1,1-1,2 1,2-1,4 15,-4-33,2 0,1-1,0 1,1-1,1-1,2 1,-1-1,2-1,1 0,0 0,1-2,1 1,0-2,8 7,-20-19,0 0,0-1,1 1,-1-1,1 1,-1-1,1 0,0 0,0 0,0 0,0 0,1-1,-1 0,0 1,0-1,1 0,-1-1,1 1,-1-1,1 1,-1-1,1 0,-1 0,1-1,-1 1,1-1,-1 1,1-1,-1 0,0-1,1 1,-1 0,0-1,0 0,0 0,0 0,0 0,0 0,-1-1,1 1,-1-1,0 1,0-1,0 0,0 0,0 0,0 0,-1 0,1-1,-1-1,0-2,0-1,-1 1,0-1,0 1,-1-1,0 1,-1 0,1 0,-1-1,-1 1,1 0,-1 1,-1-1,1 0,-1 1,0 0,0 0,-2-2,-10-11</inkml:trace>
  <inkml:trace contextRef="#ctx0" brushRef="#br0" timeOffset="54815.359">4162 6351,'43'-10,"38"-2,15 0,1 2,-6 3,-10 3,-8 2,-8 6,-9 2,-5 0,-7 4,-5 0,-10-1</inkml:trace>
  <inkml:trace contextRef="#ctx0" brushRef="#br0" timeOffset="56248.113">6475 6577,'-29'13,"0"2,1 1,0 2,1 0,1 2,1 1,1 1,1 1,1 0,-13 19,-25 73,59-112,0 0,0 0,0 0,0 0,1 1,0-1,-1 0,1 0,0 1,0-1,1 0,-1 0,1 1,0-1,0 0,0 0,0 0,0 0,1 0,-1 0,1 0,0 0,0-1,0 1,0-1,0 1,0-1,1 0,-1 0,1 0,0 0,0 0,0-1,0 1,0-1,0 0,2 1,6 1,1 0,-1-1,1-1,0 0,-1 0,1-1,0-1,-1 0,1 0,0-2,-1 1,0-1,0-1,0 0,0 0,0-1,-1-1,0 0,0 0,0-1,5-4,12-11,-2-2,0 0,-1-1,-1-2,-2 0,14-23,1-6,-2-1,-2-2,-4-2,-1 0,4-24,-20 44,-2 0,-2-1,-2 0,-2 0,-1-1,-2 1,-3-16,-17-21,19 77,0 0,0 0,0 0,0 1,0-1,-1 0,1 1,0-1,-1 1,1-1,-1 1,0 0,0-1,1 1,-1 0,0 0,0 1,0-1,0 0,0 0,0 1,0-1,0 1,0 0,0 0,-1 0,1 0,0 0,0 0,0 0,0 1,0-1,0 1,0-1,0 1,-1 0,-8 7,-1 0,1 1,1 0,0 1,0 0,1 0,0 1,1 0,0 1,1-1,0 2,1-1,0 1,1 0,0 0,-1 7,-7 16,1 1,1 1,3 0,1 0,1 1,3-1,1 1,2 37,1-58,1-1,1 1,0-1,1 1,0-1,2 0,0-1,1 0,1 0,0 0,1-1,0 0,2 0,0-1,0-1,1 0,1 0,0-2,1 1,9 5,4-3,1 0,0-2,1-1,0-1,1-2,0-1,0-1,0-2,1-1,0-1,0-1,0-2,-1-2,1 0,-1-2,0-1,13-6,-21 5,-1-1,-1-1,0-1,0-1,-1-1,0 0,-1-1,0-2,-2 1,1-2,-2 0,0-1,-1-1,-1 0,0-1,-2 0,0 0,-1-2,-1 1,-1-1,1-4,-6 15,19-89,-21 96,-1 0,0 0,1 0,-1 0,-1 0,1-1,0 1,-1 0,0 1,0-1,1 0,-2 0,1 0,0 0,-1 1,1-1,-1 0,0 1,1 0,-1-1,0 1,-1 0,1 0,0 0,-1 0,1 0,-1 1,0-1,1 1,-2-1,-3 2,-1-1,1 1,-1 0,0 1,1 0,-1 0,1 1,0 0,-1 0,1 0,0 1,0 0,1 1,-1-1,0 1,1 1,0-1,0 1,1 0,-1 0,1 1,0 0,-3 4,-5 6,1 0,1 0,0 2,1-1,1 1,1 0,0 1,1 0,2 0,-1 1,2-1,1 1,1 0,2-8,2-1,0 1,0-1,1 0,0 0,1 0,0 0,1-1,0 1,1-1,0 0,1-1,-1 0,2 0,-1 0,2-1,-1 0,1 0,0-1,0 0,1-1,0 0,0-1,0 0,1 0,0-1,0 0,0-1,0-1,1 0,-1 0,0-1,1 0,0-1,0 0,20 0,0-1,-1-2,1-1,-1-1,0-2,-1-1,1-1,-2-2,1-1,-1-1,-1-1,-1-2,0-1,-1-1,19-17,1-11,-3-2,-1-2,-3-1,-2-2,-3-2,21-45,-26 51,-4 6,-2-2,-1 0,-3-2,-2 0,-2-1,-2 0,-2-1,-2-1,-2 0,-2-9,-5 52,-6-105,5 109,0 0,0 0,0 0,0 0,0 0,-1 0,1 0,-1 0,0 0,0 1,0-1,0 1,-1 0,1-1,-1 1,1 0,-1 0,0 1,1-1,-1 1,0-1,0 1,0 0,0 0,-1 0,1 0,0 1,0-1,0 1,-1 0,-2 0,1 0,0 1,0 0,1 0,-1 1,0-1,0 1,1 0,-1 0,1 1,0-1,0 1,0 0,0 0,0 0,1 0,-1 1,1 0,0 0,0 0,0 0,0 0,1 0,-1 3,-44 108,35-59,1 0,4 1,1 1,3-1,3 1,3 11,-2-16,4 26,4 0,3 0,4-1,3-1,3 0,3-2,12 16,-14-18,-24-73,1-1,0 1,0 0,0 0,-1 0,1 0,0 0,0 0,-1 0,1 0,0 0,0 1,0-1,-1 0,1 0,0 0,0 0,0 0,0 0,-1 0,1 0,0 1,0-1,0 0,0 0,-1 0,1 0,0 0,0 1,0-1,0 0,0 0,0 0,0 1,0-1,0 0,-1 0,1 0,0 1,0-1,0 0,0 0,0 0,0 1,-13-23,11 19,-12-20,-1 0</inkml:trace>
  <inkml:trace contextRef="#ctx0" brushRef="#br0" timeOffset="56496.452">7972 6295,'38'-5,"42"-6,12-1,-1 1,-5 2,-8 4,-13 1,-7 3,-9 5,-9 2,-5 6,-4 0,-8 2,-2 0,-1 2,-3-2</inkml:trace>
  <inkml:trace contextRef="#ctx0" brushRef="#br0" timeOffset="60962.206">8931 6718,'10'4,"1"0,-1 0,1-1,0 0,0-1,0 0,0-1,0 0,1-1,-1 0,0-1,0 0,0-1,0 0,0-1,0 0,0-1,-1 0,9-5,0-2,-2 0,1-2,-1 0,-1-1,-1-1,0 0,-1-1,0 0,-1-1,-1-1,7-15,-15 28,-1 0,0 0,0 0,0 0,-1-1,0 1,0-1,0 0,-1 1,0-1,0 0,0 0,-1 0,0 0,0 0,-1 0,1 0,-1 1,0-1,-1 0,1 0,-1 1,-1-1,1 1,-1-1,0 1,0 0,0 0,0 1,-1-1,-1-1,-2 2,0 1,0 0,0 1,0-1,0 1,-1 0,1 1,-1 0,1 0,-1 1,1-1,-1 2,1-1,-1 1,1 0,0 1,-1 0,1 0,0 0,0 1,0 0,0 1,1-1,-1 1,1 0,0 1,0 0,0 0,1 0,0 0,0 1,0 0,-3 6,-5 3,0 1,1 1,1 0,1 0,0 1,1 0,1 0,1 1,1 0,0 1,1-1,2 1,0 0,0 0,2 18,2-30,0 0,1 0,0 0,0 0,1 0,-1 0,2-1,-1 0,1 1,1-1,-1-1,1 1,0-1,0 0,1 0,0 0,0-1,1 1,-1-2,1 1,0-1,0 0,0 0,1-1,0 0,8 4,0-1,1-1,-1-1,1 0,0-1,0-1,1 0,-1-1,0-1,0-1,10-1,6-6,-1-2,1-1,-2-1,1-2,-2-1,0-1,-1-2,8-6,-5 3,-1-2,0 0,-2-2,-1-2,-1 0,-1-2,-2-1,-1 0,-1-2,9-19,18-85,-48 133,0 1,0-1,-1 0,0 1,1-1,-1 1,0-1,0 0,0 1,0-1,-1 0,1 1,-1-1,0 1,1-1,-1 1,0-1,0 1,-1 0,1-1,-1 1,1 0,-1 0,1 0,-1 0,0 0,0 0,0 1,0-1,0 1,-1-1,1 1,0 0,-1 0,1 0,-1 0,1 0,-1 0,1 1,-1 0,0-1,1 1,-1 0,1 0,-1 0,0 0,1 1,-1-1,1 1,-1 0,0-1,1 1,0 0,-1 1,0-1,-2 2,-1 1,1-1,-1 1,1 0,0 0,0 1,1 0,0-1,0 1,0 1,0-1,1 1,-1-1,2 1,-1 0,0 0,1 0,0 1,1-1,0 0,0 1,0-3,0 0,1-1,0 1,0 0,0-1,1 1,-1 0,1-1,0 1,0-1,0 1,0-1,1 1,-1-1,1 0,0 0,0 0,0 0,0 0,0 0,1 0,0-1,-1 1,1-1,0 0,0 0,0 0,0 0,1 0,-1-1,0 0,1 1,-1-1,1 0,0-1,-1 1,3 0,326 2,-329-4,0 1,1 1,-1-1,0 0,1 1,-1 0,0-1,0 1,1 0,-1 1,0-1,0 1,0-1,0 1,-1 0,1 0,0 0,-1 0,1 1,-1-1,0 1,0 0,0-1,0 1,0 0,-1 0,1 0,-1 0,0 0,0 0,0 1,0-1,-1 0,1 1,-1-1,0 0,0 3,-42 141,12-64,23-58</inkml:trace>
  <inkml:trace contextRef="#ctx0" brushRef="#br0" timeOffset="61530.886">10455 6803,'169'-278,"-160"261,2 2,0-1,0 1,2 1,0 0,0 0,1 2,1 0,0 0,5-1,-20 12,1 0,0 0,0 1,-1-1,1 0,0 1,0-1,0 0,0 1,0-1,0 1,0 0,0-1,0 1,0 0,0-1,0 1,0 0,0 0,0 0,0 0,1 0,-1 0,0 1,0-1,0 0,0 0,0 1,0-1,0 0,0 1,0-1,0 1,0 0,-1-1,1 1,0 0,0-1,0 1,-1 0,1 0,0 0,-1 0,1 0,-1-1,1 1,-1 0,1 0,-1 0,0 0,0 1,1-1,-1 0,0 0,0 0,0 0,0 0,0 0,0 0,-12 67,-40 90,50-156,1 1,0 0,0-1,0 1,0 0,1 0,-1 0,1 0,-1 0,1 0,0 0,0 0,1-1,-1 1,0 0,1 0,0 0,0 0,0 0,0-1,0 1,0 0,1-1,-1 1,1-1,0 1,0-1,0 0,0 0,0 0,0 0,0 0,1 0,-1-1,1 1,-1-1,1 0,0 0,-1 0,1 0,0 0,0 0,0-1,0 1,0-1,0 0,0 0,0 0,0 0,2-1,7-3,1-1,-1-1,0 0,0-1,-1 0,0 0,0-2,-1 1,5-5,9-7,164-143,-188 162,1 1,-1-1,1 0,-1 1,0-1,1 1,0-1,-1 1,1-1,-1 1,1 0,0-1,-1 1,1 0,0-1,-1 1,1 0,0 0,-1-1,1 1,0 0,0 0,-1 0,1 0,0 0,0 0,-1 0,1 0,0 1,-1-1,1 0,0 0,-1 1,1-1,0 0,-1 1,1-1,0 0,-1 1,1-1,-1 1,1-1,-1 1,1-1,-1 1,1 0,-1-1,0 1,1 0,-1-1,0 1,1 0,-1-1,0 1,0 0,0-1,0 1,0 0,0 0,0-1,0 1,0 0,0 0,-7 56,4-43,0-3,1 0,0 0,0 0,1 0,1 1,0-1,1 0,0 0,0 0,1 0,1 0,0 0,0 0,1-1,1 0,-1 1,5 4,7 3</inkml:trace>
  <inkml:trace contextRef="#ctx0" brushRef="#br0" timeOffset="61730.253">11669 6520,'0'34,"0"10</inkml:trace>
  <inkml:trace contextRef="#ctx0" brushRef="#br0" timeOffset="61881.198">11697 6040,'0'0</inkml:trace>
  <inkml:trace contextRef="#ctx0" brushRef="#br0" timeOffset="62245.949">11923 6718,'211'-360,"-183"326,-28 33,0 1,1 0,-1-1,1 1,-1 0,1 0,-1-1,1 1,-1 0,1 0,0 0,-1-1,1 1,-1 0,1 0,-1 0,1 0,-1 0,1 0,0 0,-1 0,1 0,-1 1,1-1,-1 0,1 0,-1 0,1 1,-1-1,1 0,-1 1,1-1,-1 0,1 1,-1-1,1 0,-1 1,0-1,1 1,-1-1,0 1,0-1,1 1,-1-1,0 1,0-1,0 1,1-1,-1 1,0 0,0-1,0 1,0-1,0 1,0-1,0 1,0 0,0-1,-1 1,1-1,0 1,0-1,0 1,-1-1,1 1,1 11,-1 0,-1 0,2 0,-1-1,2 1,-1 0,2-1,-1 0,2 1,-1-1,2 0,-1 0,2-1,-1 0,1 0,1 0,0 0,0-1,1 0,0-1,1 0,-1 0,2 0,0-1,-5-6,1 0,-1-1,0 1,1-1,-1-1,1 1,-1-1,0 0,1 0,-1 0,0-1,0 0,0 0,0 0,0 0,0-1,-1 0,1 0,-1 0,0-1,0 1,0-1,0 0,-1 0,0-1,1 1,-2-1,1 1,0-1,-1 0,0 0,0-1,8-8,-1 0,0 1,-1-2,-1 1,0-1,-1 0,-1 0,-1-1,0 0,0-1,-1-7</inkml:trace>
  <inkml:trace contextRef="#ctx0" brushRef="#br0" timeOffset="62630.27">12797 6493,'47'-24,"-4"5,-1-2,-2-2,0-2,-1-2,16-16,-53 42,0 0,0 0,0 0,0 0,-1-1,1 1,0-1,-1 0,1 1,-1-1,1 0,-1 0,0 0,0 0,0 0,0 0,0 0,-1 0,1 0,0-1,-1 1,0 0,1 0,-1-1,0 1,0 0,-1 0,1-1,0 1,-1 0,1 0,-1 0,0-1,1 1,-1 0,0 0,0 0,-1 0,1 0,0 1,-1-1,1 0,-1 0,1 1,-1-1,0 1,0 0,0-1,0 1,0 0,0 0,0 0,0 0,0 1,0-1,-2 0,-10-1,0 0,0 0,0 1,1 1,-1 1,0 0,0 0,0 1,1 1,-1 1,1 0,0 0,0 1,0 1,1 0,0 1,0 0,0 1,1 0,0 1,1 1,-1 0,5-3,0 0,0 1,1-1,0 1,0 0,1 1,0-1,0 1,1 0,0-1,1 2,0-1,0 0,1 0,1 0,-1 1,1-1,1 1,-1-1,2 0,-1 0,1 0,1 0,0 0,0 0,1 0,0-1,0 1,1-1,0 0,0-1,1 1,0-1,0 0,1-1,0 0,0 0,1 0,12 7,1-1,0 0,1-2,0-1,1-1,0 0,0-2,1-1,-1 0,11-1,80-16,-90 6</inkml:trace>
  <inkml:trace contextRef="#ctx0" brushRef="#br0" timeOffset="69465.74">14236 6379,'-4'5,"2"6,2 7,2 4,-1 3,0 3,0 1,0 1,-1-1,1 1,-6-6,-1-2,0 0,1 2,-3-4,-1-5</inkml:trace>
  <inkml:trace contextRef="#ctx0" brushRef="#br0" timeOffset="69721.379">14209 5815,'0'0</inkml:trace>
  <inkml:trace contextRef="#ctx0" brushRef="#br0" timeOffset="69971.753">14858 5589,'-20'238,"10"0,10 2,-26 82,-3-154,28-169,1-10</inkml:trace>
  <inkml:trace contextRef="#ctx0" brushRef="#br0" timeOffset="70199.968">14576 6323,'38'-10,"28"-2,6-5,1 1,-6 3,-6-2,-9 3,-2 3,-6 3,-1-3,-2 2,-4 0,-4 3,-1 1,-3 1,-5 2</inkml:trace>
  <inkml:trace contextRef="#ctx0" brushRef="#br0" timeOffset="70532.59">15676 6210,'-224'115,"220"-114,1 0,-1 1,1-1,0 1,0 0,0 0,0 0,0 0,0 0,0 0,1 1,-1 0,1-1,0 1,0 0,0 0,0 0,0 0,1 1,-1-1,1 0,0 1,0-1,0 1,0-1,1 1,0-1,-1 1,1 0,0-1,1 1,-1-1,1 1,-1-1,1 1,60 58,-56-58,1-1,0 1,-1 1,0-1,0 1,0-1,-1 1,1 1,-1-1,0 1,-1-1,0 1,1 0,-2 1,1-1,-1 0,0 1,0-1,-1 1,0 0,0-1,0 1,-1 0,0 4,-3-4,1 0,-1-1,0 1,0-1,-1 0,0 0,0 0,0 0,-1-1,0 0,0 0,0 0,-1 0,0-1,1 0,-2 0,1-1,0 1,-1-1,1-1,-1 1,0-1,0 0,0-1,0 0,0 0,0 0,0-1,-5 0,-12 0</inkml:trace>
  <inkml:trace contextRef="#ctx0" brushRef="#br0" timeOffset="71536.189">16692 6831,'7'-32,"1"2,1-1,2 1,1 0,1 1,2 1,1 0,1 1,1 1,1 1,4-2,1-2,1 1,1 2,2 1,1 1,0 1,-10 10,-9 4,1 1,0 0,0 1,0 0,1 1,0 0,1 1,-1 0,1 1,0 0,0 1,3 1,-13 2,0 0,0 0,-1 1,1 0,0-1,0 1,-1 0,1 0,-1 0,1 1,-1-1,1 1,-1-1,0 1,0 0,0 0,0 0,0 0,0 0,0 1,-1-1,1 0,-1 1,1-1,-1 1,0-1,0 1,-1 0,1 0,0-1,-1 1,1 0,-1 0,0 0,0-1,0 3,-12 105,6-85,3-15,0 1,1-1,0 0,1 1,0-1,0 1,1-1,0 1,1-1,2 8,-1-16,1 1,-1-1,1 0,-1 0,1 0,0-1,0 1,0-1,0 0,0 1,0-1,0-1,0 1,1 0,-1-1,0 1,0-1,1 0,-1 0,0-1,1 1,-1-1,0 1,0-1,0 0,0 0,0 0,0-1,0 1,0-1,0 0,0 0,-1 0,1 0,0-1,5 0,309-157,-301 152,-6 1,0 1,1 1,-1 0,1 0,0 1,0 0,1 1,-1 1,1-1,-1 2,2 0,-11 1,0 0,0 1,-1-1,1 1,0-1,0 1,0 0,0 0,0 0,-1 0,1 0,0 0,-1 0,1 1,-1-1,0 1,1-1,-1 1,0-1,0 1,0 0,0 0,0-1,0 1,0 0,-1 0,1 0,-1 0,1 0,-1 0,0 0,0 0,0 0,0 0,0 0,0 0,-12 74,8-58,0-6,0 0,1 0,0 0,1 1,1-1,0 1,0-1,1 1,1-1,0 1,2 4,7 0,3-5</inkml:trace>
  <inkml:trace contextRef="#ctx0" brushRef="#br0" timeOffset="71840.609">18357 6323,'-16'19,"0"1,2 0,0 1,1 1,2 0,0 0,1 1,1 1,1-1,2 2,0-1,0 9,6-28,0 0,0-1,1 1,-1-1,1 1,0-1,1 1,-1-1,1 0,0 1,0-1,0 0,0 0,1-1,-1 1,1 0,0-1,0 1,1-1,-1 0,1 0,0-1,-1 1,1-1,0 1,0-1,1 0,-1-1,0 1,1-1,-1 0,1 0,-1 0,1-1,-1 1,1-1,-1 0,1-1,0 1,-1-1,1 0,1 0,4-1,0-1,0 1,0-2,0 1,-1-1,0-1,0 0,0 0,0-1,-1 0,0 0,0-1,0 0,-1 0,0-1,-1 0,1 0,-2-1,1 0,-1 0,0 0,-1 0,0-1,-1 0,0 1,0-1,-1-1,0-5,-1 9,0-1,-1 1,0 0,0-1,0 1,-1-1,0 1,-1 0,0-1,0 1,0 0,-1 0,0 1,-1-1,1 1,-1-1,0 1,-1 0,0 0,0 1,0 0,0-1,-1 2,0-1,0 1,0 0,0 0,-1 0,0 1,1 0,-1 1,0-1,-1 1,1 1,0-1,0 1,-1 0,1 1,-1 0,-5 1,-6 4</inkml:trace>
  <inkml:trace contextRef="#ctx0" brushRef="#br0" timeOffset="72303.152">19063 5589,'-14'33,"2"0,1 1,2 0,1 1,2 0,1 0,2 1,1-1,2 18,14 478,-44-276,57-381,-25 99</inkml:trace>
  <inkml:trace contextRef="#ctx0" brushRef="#br0" timeOffset="72552.128">18780 6239,'34'4,"25"3,8-1,1-2,-5 0,-4-2,-7-1,-8-5,-7-2,-4-1,-4 2,-1 2,-1 0,0 2,0 0,-5 1</inkml:trace>
  <inkml:trace contextRef="#ctx0" brushRef="#br0" timeOffset="72800.256">19712 6493,'-10'33,"-3"16,6 0,4-8</inkml:trace>
  <inkml:trace contextRef="#ctx0" brushRef="#br0" timeOffset="73052.169">19712 6040,'-10'24,"-3"8</inkml:trace>
  <inkml:trace contextRef="#ctx0" brushRef="#br0" timeOffset="73288.72">20079 6436,'-7'15,"0"1,2 0,0 0,1 1,1-1,0 1,1-1,1 1,0 0,2 0,0 0,0 0,2 2,-2-16,0 0,0 0,0 0,0 0,0-1,0 1,1 0,-1 0,1-1,0 1,0-1,0 1,0-1,0 0,1 0,-1 0,1 0,-1 0,1-1,0 1,-1-1,1 0,0 0,0 0,0 0,0 0,0 0,0-1,0 1,0-1,1 0,-1 0,0 0,0-1,0 1,0-1,2 0,3-1,-1 0,1-1,-1 0,0 0,0 0,0-1,0 0,-1-1,1 1,-1-1,0 0,-1-1,1 0,2-3,-3 2,-1 0,1 0,-1 0,-1 0,1-1,-1 0,-1 1,1-1,-1 0,-1-1,1 1,-1 0,-1 0,0 0,0-1,0 1,-1 0,0 0,-1 0,0-1,0 2,-1-1,0 0,0 0,-1 1,0 0,0 0,-1 0,-1-1,2 1,-1 2,0-1,0 0,0 1,-1 0,1 0,-1 1,-1 0,1 0,-1 0,1 1,-1 0,0 0,0 0,-7-1,-2 6</inkml:trace>
  <inkml:trace contextRef="#ctx0" brushRef="#br0" timeOffset="73582.127">20502 6633,'183'-269,"-133"216,-48 53,-1 0,1 0,0 0,-1 1,1-1,-1 1,1-1,0 1,-1 0,1 0,-1-1,1 1,-1 0,0 0,1 0,-1 1,0-1,0 0,0 0,0 1,0-1,0 1,0-1,0 1,-1-1,1 1,0-1,-1 1,1 0,-1-1,0 1,0 0,0-1,1 1,-1 0,-1-1,1 1,0 1,2 6,1 2,1-1,-1 0,1 0,1 0,0-1,0 0,1 0,1 0,-1 0,1-1,0 0,1-1,0 1,0-1,1-1,0 0,0 0,0-1,1 0,-1 0,1-1,1-1,-1 1,0-2,1 1,3-1,-2-1,0-1,0 0,-1-1,1 0,-1-1,1 0,-1-1,1-1,-1 1,0-2,-1 1,1-1,-1-1,0 0,0-1,-1 0,1 0,-2-1,1 0,-1 0,0-1,-1 0,0-1,0 0,-1 0,-1 0,0-1,3-6,-1-2,0 0,-1-1,0 0,-2 0,0-1,-2 1,0-10,-1 5</inkml:trace>
  <inkml:trace contextRef="#ctx0" brushRef="#br0" timeOffset="73872.022">21716 6577,'0'0</inkml:trace>
  <inkml:trace contextRef="#ctx0" brushRef="#br0" timeOffset="75970.655">22450 5476,'-29'24,"-24"22,-7 9,1-1,6-5,7-5,12-6,6-5,9-2,6-8</inkml:trace>
  <inkml:trace contextRef="#ctx0" brushRef="#br0" timeOffset="76218.439">22986 5448,'-43'34,"-34"30,-8 8,5-2,12-8,17-11,17-13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7:56.169"/>
    </inkml:context>
    <inkml:brush xml:id="br0">
      <inkml:brushProperty name="width" value="0.1" units="cm"/>
      <inkml:brushProperty name="height" value="0.1" units="cm"/>
      <inkml:brushProperty name="ignorePressure" value="1"/>
    </inkml:brush>
  </inkml:definitions>
  <inkml:trace contextRef="#ctx0" brushRef="#br0">99 487,'-8'-4,"0"-1,0 0,1 0,0-1,0 0,0 0,1 0,0-1,0 0,1-1,0 1,0-1,1 0,0 0,-2-4,8 9,-1 0,1 0,0 1,0-1,0 1,1-1,-1 1,1 0,-1 0,1 0,0 0,-1 0,1 1,0-1,0 1,0 0,0 0,1 0,-1 0,0 1,0-1,0 1,1 0,-1 0,0 0,0 0,1 0,-1 1,0-1,0 1,1 0,3-1,361-7,205-22,20-5,459-22,39 44,-713 14,523-14,472-5,-230 16,-330-23,198-6,897-47,-156 33,-1738 44,1102 29,1213 109,-575-48,-296-31,52 8,-316-19,-515-20,-279-2,-313-21,0 5,-1 2,74 22,-112-14,-32-8</inkml:trace>
  <inkml:trace contextRef="#ctx0" brushRef="#br0" timeOffset="2751.014">2187 939,'-103'142,"6"4,-16 46,-48 74,-108 142,262-399,15-23,137-183,347-441,-216 292,-196 253,-80 93,0 1,0-1,-1 1,1-1,0 1,0-1,0 1,0-1,0 1,0-1,0 1,0 0,0-1,0 1,0-1,0 1,1-1,-1 1,0-1,0 1,0-1,1 1,-1-1,0 1,1-1,-1 0,0 1,1-1,-1 1,1-1,-1 0,1 1,-1-1,0 0,1 0,-1 1,1-1,-1 0,1 0,0 0,-1 0,1 1,-1-1,1 0,-1 0,1 0,-1 0,1 0,-1 0,1-1,0 1,-1 0,1 0,-1 0,1 0,-1-1,1 1,-1 0,0 0,1-1,-1 1,1-1,-1 1,1 0,-1-1,0 1,1-1,-10 49,-190 780,163-600,35-222,2-5,0 0,-1 0,1 0,-1 0,1 0,-1 0,0 1,1-1,-1 0,0 0,0 0,0 0,0 1,0-1,0 0,0 0,0 0,0 1,-1-1,1 0,0 0,-1 0,1 0,-1 0,1 0,-1 0,0 0,1 0,-1 0,0 0,0 0,1 0,-1 0,0-1,0 1,0 0,0-1,0 1,0 0,0-1,-1 0,1 1,0-1,0 1,0-1,0 0,-1 0,1 0,0 0,0 0,0 0,-1 0,1 0,0 0,0-1,0 1,0 0,-1-1,1 1,0-1,-94-116,53 58,-42-48,-4 4,-22-13,82 91,3 6</inkml:trace>
  <inkml:trace contextRef="#ctx0" brushRef="#br0" timeOffset="3152.965">2696 1955,'36'-67,"2"1,3 2,4 1,1 3,53-51,-84 93,66-54,-79 73,0-1,-1 0,1 1,-1-1,1 1,-1-1,1 1,-1 0,0-1,1 1,-1 0,0 0,1 0,-1 0,0 0,0 1,0-1,0 0,0 0,0 1,0-1,-1 1,1-1,0 1,-1-1,1 1,-1-1,1 1,-1-1,0 1,0-1,0 1,0 0,0-1,0 1,0-1,0 1,-1 0,1-1,-1 1,1-1,-1 1,0 0,1 2,-6 147,6-148,0 0,0-1,1 1,-1 0,1-1,-1 1,1-1,0 1,0-1,0 0,0 1,0-1,1 0,-1 0,1 1,0-1,-1 0,1-1,0 1,0 0,0 0,0-1,0 0,1 1,-1-1,0 0,1 0,-1 0,1 0,-1 0,1-1,-1 1,1-1,0 0,-1 0,1 1,0-2,0 1,5 0,-1-1,1 0,-1-1,1 1,-1-1,0-1,1 0,-1 0,0 0,-1-1,1 1,4-5,4-5,-2 0,1-1,-2-1,0 0,-1 0,0-2,-1 1,-1-1,-1 0,6-15,-7 14</inkml:trace>
  <inkml:trace contextRef="#ctx0" brushRef="#br0" timeOffset="4437.716">4529 1504,'-28'35,"1"2,1 0,2 2,2 1,2 1,-2 7,22-46,-5 6,1 0,0 0,0 0,1 1,1 0,-1-1,1 1,1 0,-1 0,2 0,-1 0,1 0,1 1,-1-1,2 0,0 5,1-11,-1-1,1 0,0 0,-1 0,1 0,0-1,0 1,0-1,1 1,-1-1,0 0,0 0,1-1,-1 1,0-1,1 0,-1 1,1-2,-1 1,0 0,1-1,-1 1,0-1,1 0,-1 0,0 0,0 0,0-1,0 0,0 1,0-1,0 0,-1 0,1 0,-1-1,2 0,27-16,-1-1,-1-2,0-1,-2-1,-1-1,-1-1,-1-2,-1 0,-2-2,0 0,2-10,-18 32,0-1,-1 0,0 0,0 0,-1-1,0 1,-1-1,0 1,-1-1,0 0,0 0,-1 1,0-1,-1 0,0 0,-1 0,0 1,0-1,-1 1,0-1,-1 1,0 0,0 1,-1-1,0 1,-1-1,-4-5,6 12,0 0,0 1,0-1,0 1,-1-1,1 1,0 1,0-1,-1 0,1 1,0 0,-1 0,1 1,0-1,-1 1,1 0,0 0,0 0,-1 0,1 1,0 0,0 0,1 0,-1 0,0 0,1 1,-1 0,1 0,0 0,0 0,0 0,0 1,1-1,-1 1,1-1,0 1,0 0,0 0,1 0,0 0,-1 1,1-1,0 0,1 0,-1 1,1 1,2-3,0-1,0 1,0-1,1 0,-1 0,1 0,-1 0,1-1,0 1,0-1,-1 1,1-1,0 0,0 0,0 0,1-1,-1 1,0-1,0 0,0 0,0 0,0 0,1 0,-1 0,0-1,0 0,0 0,0 0,0 0,0 0,0 0,-1-1,1 1,0-1,-1 0,3-2,-2 3,37-19,0-2,-2-2,0-2,-2-1,-1-1,-1-3,16-19,8-5,-1-3,-4-1,30-45,-68 82,0-1,-2 0,0-1,-2 0,0-1,-2 0,0-1,-2 0,-1 0,-2 0,0-1,0-21,-4 48,1-2,0 0,-1 0,1 1,-1-1,1 0,-1 0,0 0,1 0,-1 0,0 0,0 0,-1 0,1 0,0 0,-1 0,1 0,-1 0,1 0,-1 0,0 0,0 0,0 0,0 1,0-1,0 1,-1-1,1 0,-1 1,1 0,-1-1,1 1,-1 0,0 0,1 0,-1 0,0 0,0 0,0 1,0-1,0 0,0 1,0 0,-1-1,-3 5,0 1,0-1,0 1,1 0,-1 0,1 1,1 0,-1 0,1 0,0 0,0 1,1-1,-1 3,-5 7,-44 83,5 3,4 2,5 2,-8 45,33-108,2 1,2 1,1 0,3 0,1 1,3 0,2 0,4 33,-1-62,0-1,2 0,0 0,0 0,2-1,0 1,0-2,2 1,0-1,0 0,1-1,1 0,0-1,1 0,0-1,1 0,0-1,1 0,0-1,1-1,-1 0,1-1,1-1,0 0,-1-1,2-1,-1 0,0-1,1-1,8 0,-16-2,0 0,0-1,0 0,0 0,0-1,-1-1,1 1,0-1,-1 0,0-1,0 0,0-1,-1 1,1-2,-1 1,0-1,0 0,-1 0,0-1,0 1,-1-1,1-1,-1 1,-1-1,0 0,3-7,-1 1,-1-1,0 1,-1-1,-1 0,0-1,-1 1,-1 0,0 0,-1-1,-1 1,0-1,-1 1,-1 0,0 0,-3-6,1 7,0-1,-1 1,-1 0,0 1,-1-1,0 1,-1 1,-1 0,0 0,0 1,-1 0,-1 1,0 0,0 1,-1 0,0 1,0 0,-1 1,0 1,0 0,-1 1,0 0,0 2,-13-3,21 6,-1 1,1 0,-1 0,1 0,0 1,-1 0,1 1,0-1,0 1,1 1,-1-1,0 1,1 1,0-1,0 1,1 0,-1 0,1 0,0 1,0 0,1 0,0 0,0 1,0-1,1 1,0 0,0 0,0 0,1 1,1-1,-1 0,1 1,0-1,1 2,-4 16</inkml:trace>
  <inkml:trace contextRef="#ctx0" brushRef="#br0" timeOffset="5782.34">5743 1616,'15'-2,"-1"0,0-1,0-1,-1 0,1-1,-1 0,0-1,0 0,0-1,-1-1,0 0,-1-1,0 0,0-1,0-1,41-29,-25 19,-22 16,0 0,0 0,0 0,0 1,1 0,0 0,0 1,0-1,0 1,1 0,-1 1,1 0,-1 0,1 0,0 1,0 0,0 0,0 0,0 1,0 0,-1 1,1 0,0 0,0 0,4 2,3 8,0 0,-1 1,0 1,-1 0,0 1,-1 0,-1 0,0 1,-1 1,0 0,-2 0,0 1,-1-1,0 1,-1 1,-1-1,0 8,22 78,-4 2,-4 1,-5 0,-5 1,-4 39,-3-126,0-1,-1 1,-1-1,-1 1,0-1,-2 1,0-1,-1-1,-1 1,-1-1,0 0,-1 0,-1-1,-1 0,-1 0,0-1,-1-1,0 0,-2 0,1-2,-2 1,0-2,0 0,-14 7,12-11,0-1,0 0,-1-1,0-2,0 1,0-2,0-1,-1 0,1-1,-5-1,15 0,0-1,0 0,0 0,0-1,0 0,0-1,1 1,-1-1,1-1,0 1,0-1,0-1,0 1,1-1,0 0,0-1,0 1,1-1,0-1,0 1,0 0,1-1,0 0,-3-5,1-9,1 1,0-1,1-1,2 1,0 0,1-1,1 1,1 0,1-1,1 1,1 0,0 0,8-20,17-48,3 1,4 2,7-4,-27 55</inkml:trace>
  <inkml:trace contextRef="#ctx0" brushRef="#br0" timeOffset="6032.59">6167 883,'0'-5,"5"-1,1-1</inkml:trace>
  <inkml:trace contextRef="#ctx0" brushRef="#br0" timeOffset="6422.117">6703 1672,'28'0,"0"-2,0-1,-1-1,1-2,-1 0,0-2,-1-1,0-1,-1-2,0 0,0-1,-1-2,-1 0,4-6,-19 15,0 0,-1-1,0 0,-1 0,0 0,0-1,0 0,-1 0,0-1,-1 1,0-1,0 0,-1 0,0 0,0-1,-1 1,-1-1,1 0,-2 1,1-1,-1 0,-1 1,0-1,0 0,-3-7,3 13,0 1,0-1,-1 1,0 0,0 0,0 0,0 0,0 0,0 0,-1 1,1-1,-1 1,0 0,0-1,0 1,0 1,0-1,0 0,0 1,-1-1,1 1,-1 0,1 0,-1 0,1 1,-1 0,0-1,1 1,-1 0,1 0,-1 1,0-1,1 1,-1 0,1 0,-10 2,1 1,0 0,0 1,0 0,0 1,1 0,0 0,0 2,-2 2,-13 11,1 1,2 2,0 0,2 2,0 0,2 2,1 0,1 0,2 2,-11 27,20-42,1 0,1 0,0 1,1 0,1 0,0-1,2 1,-1 0,2 4,0-14,-1 1,1-1,1 1,0-1,-1 0,2 1,-1-1,1 0,0 0,0-1,1 1,-1-1,1 1,1-1,-1 0,1-1,-1 1,1-1,1 0,-1 0,1 0,-1-1,2 1,11 1,0 0,-1-2,1 0,1 0,-1-2,0 0,0-2,0 0,1 0,-1-2,0 0,-1-1,1-1,-1-1,0 0,0-2,0 1,-1-2,13-9,51-27,-48 23</inkml:trace>
  <inkml:trace contextRef="#ctx0" brushRef="#br0" timeOffset="6867.905">7888 1221,'-3'-1,"0"1,0-1,-1 0,1 1,0 0,-1 0,1 0,0 0,-1 0,1 1,0 0,0-1,-1 1,1 0,0 1,0-1,0 0,0 1,0 0,1 0,-1 0,0 0,1 0,-1 0,1 1,0-1,0 1,0-1,0 1,0 0,1 0,-2 3,-68 159,59-143,0-2,2-1,0 2,1-1,1 1,1 1,1-1,0 1,2 0,-1 11,6-27,-1 0,1 0,0-1,0 1,1 0,-1-1,1 1,1-1,-1 1,1-1,0 0,0 0,0 0,1-1,-1 1,1-1,0 0,1 0,-1 0,1-1,0 1,-1-1,1 0,1 0,-1-1,0 0,1 0,-1 0,3 0,7 3,0-2,0 1,0-2,0 0,1-1,-1-1,0 0,1-1,-1-1,11-2,-7 0,-1 0,0-2,0 0,-1-1,1-1,-2-1,1 0,-1-1,9-8,64-63,-72 64</inkml:trace>
  <inkml:trace contextRef="#ctx0" brushRef="#br0" timeOffset="7116.596">8593 770,'-21'119,"4"0,5 1,5 55,7-146,1 0,1 0,2-1,1 1,1-1,1 0,5 9,15 53,-26-84,-1-6</inkml:trace>
  <inkml:trace contextRef="#ctx0" brushRef="#br0" timeOffset="7365.573">8227 1278,'48'-19,"39"-12,16 1,-1 4,-8 7,-11 7,-9 5,-13-1,-12 1,-14 2</inkml:trace>
  <inkml:trace contextRef="#ctx0" brushRef="#br0" timeOffset="8115.152">10541 516,'27'370,"-8"-67,-10-197,-4 1,-9 94,-25 13,29-131,0-59</inkml:trace>
  <inkml:trace contextRef="#ctx0" brushRef="#br0" timeOffset="11733.978">10202 1080,'43'0,"49"-9,12-4,-1 1,-9-3,-16 2,-15 2,-15 4,-10 2,-7 3,-4 1,-6 1</inkml:trace>
  <inkml:trace contextRef="#ctx0" brushRef="#br0" timeOffset="12252.366">11021 460,'30'232,"-11"1,-10 99,-13-191,7 167,-3-306,0 0,1 0,-1 0,1 1,-1-1,1 0,0 0,-1 0,1 0,0 0,1 0,-1 0,0 0,1 0,-1-1,0 1,1 0,0-1,-1 0,1 1,0-1,0 0,0 0,0 0,0 0,0 0,0 0,0 0,1-1,-1 1,0-1,0 0,0 1,1-1,-1 0,0-1,0 1,1 0,-1 0,0-1,0 0,0 1,0-1,0 0,1 0,-1 0,-1 0,3-1,28-16,-1-1,-1-2,-1 0,-1-2,-1-2,8-9,26-22,84-63,-144 118,-1 1,1-1,0 1,0-1,0 1,0-1,-1 1,1 0,0-1,0 1,0 0,0 0,0 0,0-1,0 1,0 0,0 0,0 1,0-1,0 0,0 0,0 0,0 1,0-1,-1 0,1 1,0-1,0 1,0-1,0 1,-1-1,1 1,0-1,0 1,-1 0,1 0,-1-1,1 1,0 0,-1 0,1 0,-1-1,0 1,1 0,-1 0,0 0,0 0,1 0,-1 0,0 0,0 0,0 0,3 60,-3-53,-2 30,0-28,0-1,1 1,0 0,1 0,0 0,0-1,1 1,0 0,1-1,0 1,1 0,0-1,0 0,1 0,0 0,1 0,0-1,0 0,0 1,1-2,7 8,7-3</inkml:trace>
  <inkml:trace contextRef="#ctx0" brushRef="#br0" timeOffset="12900.465">12179 1334,'-54'35,"3"2,1 2,1 2,-32 38,75-74,1 0,0 0,0 1,1 0,-1 0,1 0,1 1,-1-1,1 1,0 0,0 0,1 0,0 0,0 0,0 5,4-9,0 0,0 0,0 0,1 0,-1-1,1 1,-1-1,1 0,0 0,0 0,0 0,0 0,0-1,0 1,0-1,1 0,-1 0,0 0,1 0,-1-1,1 1,-1-1,1 0,-1 0,1 0,-1-1,1 1,-1-1,1 0,-1 0,0 0,1 0,-1 0,1-1,22-9,-1 0,0-2,-1-1,-1-1,0-1,0-1,0-2,8-5,159-138,-167 141,-23 21,0 0,1-1,-1 1,0 0,1 0,-1 0,0 0,1-1,-1 1,1 0,-1 0,0 0,1 0,-1 0,0 0,1 0,-1 0,1 0,-1 0,0 0,1 0,-1 0,1 0,-1 1,0-1,1 0,-1 0,0 0,1 1,-1-1,0 0,1 0,-1 1,0-1,1 0,-1 0,0 1,0-1,0 0,1 1,-1-1,0 1,0-1,0 0,0 1,0-1,1 0,-1 1,0-1,0 1,0-1,0 0,0 1,0-1,0 1,0-1,-1 0,1 1,0-1,0 0,0 1,0-1,0 1,-1-1,1 0,0 1,0-1,-1 0,1 1,-6 44,2 99,5-140,0 0,0 0,1 0,-1 0,1 0,0-1,0 1,0 0,1-1,-1 0,1 1,0-1,0 0,0 0,0-1,0 1,1-1,-1 1,1-1,0 0,-1-1,1 1,0-1,0 1,0-1,0 0,1 0,-1-1,0 0,0 1,0-1,1 0,8-1,1 0,-1-1,1 0,-1-1,0 0,0-1,0 0,0-2,4-1,21-18,0 0,-2-3,-1-1,-1-1,-2-2,-1-2,-2 0,-1-2,-1-1,-3-2,-1 0,-1-1,-3-1,-1-1,-2-1,-2-2,7-16,-4-1,-2 0,-2-2,-4 1,-2-5,-5 61,-1 0,-1 0,1 0,-1 0,0 0,-1 0,1 0,-1 0,-1 0,1 0,-1 0,-1 0,1 1,-1-1,0 1,-2-2,4 8,-1 0,1-1,-1 1,0 0,0 0,1 0,-1 0,0 0,1 0,-1 1,0-1,1 0,-1 1,0 0,1-1,-1 1,1 0,-1 0,1-1,0 1,-1 0,1 1,0-1,0 0,-1 0,1 0,0 1,0-1,0 1,1-1,-1 1,0-1,0 1,1-1,-1 1,1 0,0-1,-1 2,0-1,-21 46,2 0,3 2,1 0,3 1,2 0,2 1,3 0,0 31,6-82,-4 45,2 0,1-1,3 1,5 26,0-8,-3-25,1 0,3 0,0 0,10 22,-3-30,-16-59,-65-99,50 95</inkml:trace>
  <inkml:trace contextRef="#ctx0" brushRef="#br0" timeOffset="13155.334">12517 995,'43'0,"33"0,19 0,2 0,-5 0,-4 0,-8 0,-3 0,-4 0,-6-5,-4-1,-4 0,-6 1,-13 2</inkml:trace>
  <inkml:trace contextRef="#ctx0" brushRef="#br0" timeOffset="19718.481">14549 544,'-20'280,"29"75,-27 112,24-413,-6-53,1 0,-1 0,0 0,0 0,0 0,1 0,-1 0,1 0,-1 0,1 0,-1 0,1 0,-1 0,1-1,0 1,-1 0,1 0,0-1,-1 1,1-1,0 1,0 0,0-1,0 0,0 1,0-1,0 1,0-1,0 0,0 0,0 0,0 1,0-1,0 0,0 0,0 0,0 0,0-1,0 1,0 0,0 0,0-1,0 1,0 0,0-1,-1 1,1-1,0 1,0-1,0 0,99-104,-39 35,4 4,2 2,22-13,-20 37,-67 39,0 1,0-1,0 1,0 0,0 0,0 0,1 0,-1 0,0 0,0 1,0-1,0 0,0 1,0 0,0-1,-1 1,1 0,0 0,0 0,0 0,-1 1,1-1,-1 0,1 1,-1-1,1 1,-1-1,0 1,0 0,0 0,0-1,0 1,0 0,0 0,-1 0,1 1,4 14,-1 1,-1-1,0 0,-2 1,0 0,-1-1,0 1,-4 14,2 17,1-35,0-6,0 0,0 0,1 1,0-1,1 0,-1 0,2 1,-1-1,1 0,0 0,1-1,0 1,0 0,0-1,1 0,0 0,1 0,2 3,9 2</inkml:trace>
  <inkml:trace contextRef="#ctx0" brushRef="#br0" timeOffset="20103.878">15677 1334,'-304'285,"299"-279,-1-1,0 0,1 1,0 0,0 0,0 1,1-1,0 1,0 0,1 0,0 0,0 1,1-1,0 1,-1 6,3-13,0 0,0 0,0 1,1-1,-1 0,1 0,-1 0,1 1,-1-1,1 0,0 0,0 0,-1 0,1 0,0 0,0 0,0-1,0 1,0 0,0 0,0-1,0 1,0 0,1-1,-1 1,0-1,0 0,0 1,1-1,-1 0,0 0,1 0,-1 0,0 0,0 0,1 0,-1 0,0 0,0-1,1 1,54-13,-19-3,-1-2,-1-2,-1-1,-1-2,0-1,5-8,52-36,-89 67,0 0,0-1,0 1,1 0,-1 0,0 0,1 0,-1 0,1 0,-1 0,1 1,-1-1,1 1,0-1,-1 1,1-1,0 1,-1 0,1 0,0 0,-1 0,1 0,0 0,-1 0,1 1,0-1,-1 0,1 1,0 0,-1-1,1 1,-1 0,1 0,-1 0,0 0,1 0,-1 0,0 0,0 0,1 0,-1 1,0-1,0 0,0 1,-1-1,1 1,0 0,15 49,-15-44,0-1,1 0,-1-1,1 1,1 0,-1 0,1-1,0 1,0-1,0 0,1 0,-1 0,4 3,-3-5,-1 0,1 0,0 0,-1-1,1 1,0-1,0 0,1 0,-1 0,0 0,1-1,-1 0,1 0,-1 0,1-1,0 1,-1-1,1 0,0 0,-1-1,1 1,-1-1,1 0,-1-1,1 1,-1-1,0 1,4-4,48-26,-31 17</inkml:trace>
  <inkml:trace contextRef="#ctx0" brushRef="#br0" timeOffset="20419.928">16608 1137,'-294'251,"287"-244,-42 47,48-53,0 1,0-1,0 1,1-1,-1 1,0-1,1 1,-1-1,1 1,0 0,-1-1,1 1,0 0,0-1,0 1,0 0,0-1,0 1,1 0,-1-1,1 1,-1 0,1-1,-1 1,1-1,0 1,0-1,0 1,0-1,0 0,0 1,0-1,0 0,0 0,1 0,-1 0,2 1,49 19,-47-20,0 0,0 1,0-1,0 1,0 0,-1 0,1 0,-1 1,1 0,-1 0,0 0,0 0,0 1,0-1,-1 1,3 4,-6-3,0 1,0-1,-1 1,0-1,0 1,0-1,-1 0,0 0,0 1,0-1,0-1,-1 1,0 0,0 0,0-1,-1 0,1 0,-1 0,0 0,0 0,-1-1,1 0,-1 0,0 0,1 0,-4 0,5 0,-4 2,0 0,0 0,0 0,0-1,-1 0,1-1,-1 0,0 0,0-1,0 1,0-2,-1 1,-3-1,6-3</inkml:trace>
  <inkml:trace contextRef="#ctx0" brushRef="#br0" timeOffset="31012.044">17992 1588,'12'-2,"1"0,-1-1,0 0,0-1,0-1,-1 0,1 0,-1-1,-1-1,1 0,4-4,20-15,-2-3,-1 0,-1-2,-2-1,-1-2,15-23,-43 57,0 1,0-1,0 1,0-1,1 0,-1 1,0-1,0 1,0-1,0 1,1-1,-1 1,0-1,0 0,1 1,-1-1,0 0,1 1,-1-1,0 0,1 1,-1-1,1 0,-1 1,0-1,1 0,-1 0,1 0,-1 0,1 1,-1-1,1 0,-1 0,1 0,-1 0,1 0,-1 0,0 0,1 0,-1 0,1 0,-1-1,1 1,-1 0,1 0,-1 0,1 0,-1-1,0 1,1 0,-1-1,1 1,-1 0,0 0,1-1,-1 1,0-1,0 1,1 0,-1-1,0 1,0-1,1 1,-1-1,0 1,2 48,-2-39,26 458,-25-447,1 21,-1 1,-2 0,-2-1,-1 1,-3-1,-1-1,-2 1,-2-1,-10 22,22-63,0 1,-1-1,1 0,0 0,0 1,-1-1,1 0,0 1,-1-1,1 0,-1 1,1-1,-1 1,1-1,-1 0,1 1,-1-1,1 1,-1 0,0-1,1 1,-1-1,0 1,0 0,1 0,-1-1,0 1,0 0,1 0,-1 0,0 0,0 0,1 0,-1 0,0 0,0 0,0 0,1 0,-1 1,0-1,1 0,-1 0,0 1,0-1,1 1,-1-1,1 0,-1 1,0-1,1 1,-1 0,1-1,-1 1,1-1,-1 1,1 0,0-1,-1 1,1 0,0-1,-1 1,1 0,0 0,0 0,-4-20,1 0,1-1,1 1,0-1,2 1,0-1,1 1,1-1,1 1,0 0,2 0,0 1,2-3,5-23,7-27,3 2,3 1,3 1,34-57,-44 91,2 0,1 2,2 0,1 2,1 0,1 2,2 1,0 1,2 2,5-2,-28 19,1 0,0 0,0 1,1 0,-1 1,1 0,0 1,0 0,1 0,-1 1,1 0,-1 1,1 0,-1 1,1 0,4 1,-11 3,1 0,-1 0,0 0,0 1,0 0,0 0,-1 0,0 0,0 0,0 1,-1-1,0 1,0 0,0 0,-1 0,0 0,0 0,0 0,-1 0,0 2,2 12,-2 0,0 0,-2 0,0 0,-1 0,-1-1,-1 1,0-1,-2 0,0 0,-1-1,-1 0,0 0,-2-1,0-1,-1 0,0 0,-2-1,1 0,-2-2,0 1,-1-2,0 0,-9 5,-74 28,96-44,0 0,0-1,-1 1,1-1,0 1,-1-1,1 0,0 0,-1-1,1 1,0-1,0 1,-1-1,1 0,0 0,0-1,0 1,0-1,0 1,0-1,1 0,-1 0,0 0,1-1,0 1,-1 0,1-1,0 0,0 1,0-2,-7-13</inkml:trace>
  <inkml:trace contextRef="#ctx0" brushRef="#br0" timeOffset="32139.001">19290 1249,'-5'13,"1"1,0 0,1 0,0 0,1 1,1-1,1 0,-1 1,2-1,0 0,1 1,1-1,0 0,0 0,2-1,0 1,0-1,1 0,2 2,-5-12,-1 0,1 0,0 0,1 0,-1-1,1 1,-1-1,1 0,-1 0,1 0,0-1,0 1,0-1,0 0,0 0,0 0,1-1,-1 1,0-1,0 0,0 0,1-1,-1 1,0-1,0 0,0 0,1-1,101-54,-73 28,0-2,-2-1,-2-1,11-17,3-6,-51 109,5-48,1 0,0 0,0 1,1-1,0 0,0 1,0-1,1 1,0-1,0 0,0 1,1-1,0 1,1-1,-1 0,1 0,0 1,1-1,-1-1,1 1,1 0,-1-1,1 1,0-1,0 0,0 0,1-1,-1 1,1-1,0 0,1-1,-1 1,1-1,-1 0,6 2,1-3,2 0,-1-2,0 1,0-1,0-1,0-1,0 1,0-2,0 0,0-1,-1 0,0 0,0-2,0 1,0-2,4-2,12-11,0 0,-1-2,-1-1,-1 0,15-21,-8 3,-2-2,-2-1,-2-1,-1-2,13-37,-23 49,-1 0,-2-1,-2 0,-1 0,2-20,-10 55,0-1,0 1,-1-1,1 0,0 1,-1-1,1 0,-1 1,1-1,-1 0,0 0,0 0,0 1,0-1,0 0,0 0,-1 1,1-1,0 0,-1 0,0 1,1-1,-1 0,0 1,0-1,0 1,0-1,0 1,0-1,0 1,0 0,-1 0,1-1,0 1,-1 0,1 0,-1 0,0 0,1 1,-1-1,1 0,-1 1,0-1,0 1,1 0,-2-1,-6 7,0 0,0 1,0 0,1 0,0 1,0 0,1 0,0 1,0 0,1 0,1 1,-1 0,1 0,1 0,-1 2,0-2,-7 11,1-1,1 2,1-1,1 1,1 1,1-1,1 1,1 0,0 1,2-1,1 0,1 1,1-1,1 1,1-1,1 0,1 0,1 0,3 5,-3-18,1 0,-1 0,2-1,0 0,0 0,0-1,1 0,0 0,1-1,0 0,0-1,0 0,1-1,0 0,0 0,0-1,0-1,1 0,-1-1,1 0,0 0,2-1,-1-3,0-1,0 0,0-1,-1 0,1-1,-1-1,0 1,-1-2,0 0,0 0,0-1,-1 0,0-1,-1 0,2-3,32-24,-11 8,-1-2,-2-2,0-1,-3-1,0-1,-3-1,0-1,-3-1,-1-1,-2-1,-2 0,-1-1,-3-1,2-13,-11 48,9-75,-11 80,0-1,1 1,-1-1,-1 1,1 0,0-1,-1 1,1-1,-1 1,1 0,-1-1,0 1,0 0,0 0,-1-1,1 1,0 0,-1 0,0 1,1-1,-1 0,0 0,0 1,0-1,0 1,0 0,0-1,0 1,-1 0,-3 1,1 1,0 1,0-1,0 1,0-1,0 1,0 1,1-1,-1 1,1 0,-1 0,1 0,0 0,0 1,1 0,-1-1,1 2,0-1,0 0,0 1,0-1,1 1,-2 3,-8 15,1 0,1 1,1 0,1 0,1 1,2 0,0 1,2-1,0 1,2-1,1 1,1 0,4 22,22 100,22 31,-48-177,-1 0,1 0,0 0,0-1,0 1,0 0,0 0,0-1,1 1,-1 0,0-1,1 1,-1-1,1 0,0 1,0-1,-1 0,1 0,0 0,0 0,0-1,0 1,0 0,0-1,0 0,0 1,0-1,0 0,0 0,0 0,1 0,1-1,11-2</inkml:trace>
  <inkml:trace contextRef="#ctx0" brushRef="#br0" timeOffset="32390.914">21379 1194,'0'33,"0"21,0 2</inkml:trace>
  <inkml:trace contextRef="#ctx0" brushRef="#br0" timeOffset="32540.14">21463 827,'0'0</inkml:trace>
  <inkml:trace contextRef="#ctx0" brushRef="#br0" timeOffset="32961.732">21605 1334,'204'-243,"-204"242,0 1,0-1,0 1,0-1,0 1,1-1,-1 1,0-1,0 1,0 0,0-1,1 1,-1-1,0 1,1-1,-1 1,0 0,1-1,-1 1,0 0,1-1,-1 1,0 0,1-1,-1 1,1 0,-1 0,1 0,-1-1,1 1,-1 0,1 0,-1 0,1 0,-1 0,1 0,-1 0,1 0,-1 0,1 0,-1 0,1 0,-1 0,1 0,-1 1,0-1,1 0,-1 0,1 1,-1-1,1 0,-1 0,0 1,1-1,-1 0,0 1,1-1,-1 1,0-1,4 33,-4-21,1-1,1 0,0 0,0 0,1 0,1-1,-1 1,2-1,-1 0,2 0,-1 0,3 1,-6-7,1 0,0-1,0 1,1-1,-1 0,0 0,1 0,0 0,0-1,0 0,0 0,0 0,0 0,0 0,1-1,-1 0,1 0,-1 0,1 0,-1-1,1 0,0 0,-1 0,1 0,-1-1,1 0,-1 0,1 0,4-3,0 0,-1-1,0 0,0-1,0 1,-1-2,1 1,-2-1,1 0,-1 0,0-1,0 0,-1 0,0 0,-1 0,1-1,-2 0,1 0,-1 0,0-5,9-29,-8 23</inkml:trace>
  <inkml:trace contextRef="#ctx0" brushRef="#br0" timeOffset="33524.677">22479 1052,'-6'-1,"1"1,-1 0,0 0,0 0,0 1,0 0,0 0,0 0,1 1,-1 0,1 0,-1 1,1-1,0 1,0 0,0 1,0-1,0 1,1 0,0 0,0 0,0 1,0 0,0-1,1 1,0 0,0 1,-1 3,3-8,-1 1,1 0,0 0,0 0,0 0,0 0,0 0,0 0,1 0,-1 0,1 0,-1 1,1-1,0 0,0 0,0 0,0 1,0-1,0 0,1 0,-1 1,1-1,-1 0,1 0,0 0,0 0,0 0,0 0,0 0,1 0,-1-1,1 1,-1 0,1-1,-1 1,1-1,0 1,0-1,-1 0,1 0,0 0,0 0,0 0,1 0,-1-1,0 1,0-1,0 1,0-1,1 0,-1 0,0 0,0 0,1 0,-1 0,0-1,0 1,134-40,-38 6,-92 33,0 0,-1 0,1 1,0 0,0 0,-1 0,1 1,0-1,0 2,-1-1,1 1,-1-1,1 1,-1 1,0-1,0 1,0 0,0 0,-1 1,1-1,-1 1,1 0,-1 0,-1 0,1 1,-1 0,1-1,-1 1,-1 0,1 1,-1-1,1 1,5 15,0 0,-1 0,-2 0,0 1,-1-1,-1 1,0 20,-5 345,2-369,-1-1,-1 1,0-1,-1 0,-1 0,-1 0,0 0,-1 0,-1-1,0 0,-2-1,0 0,0 0,-9 10,14-20,0 0,-1 0,1 0,-1 0,0-1,0 0,-1 0,1 0,-1-1,0 1,0-1,0-1,0 1,-1-1,1 0,-1-1,1 1,-1-1,1-1,-1 1,0-1,1 0,-1-1,0 1,1-1,-2-1,4-2,0 0,0 0,1-1,0 0,0 1,0-1,0 0,1-1,0 1,0 0,0 0,1-1,-1 0,1 1,1-1,-1 1,1-1,0 0,0 1,1-1,0 0,0 1,0-1,0 1,1-1,0 1,0 0,1 0,1-3,15-31,1 2,2 1,2 0,1 2,2 1,1 1,1 1,2 1,11-6,-1-3,1 2,2 2,1 1,2 3,1 2,40-18,45-8,-109 49</inkml:trace>
  <inkml:trace contextRef="#ctx0" brushRef="#br0" timeOffset="77509.991">1623 3338,'-44'6,"0"3,1 2,1 2,0 1,1 3,0 1,1 1,1 3,2 1,-15 13,27-17,1 1,1 1,1 1,1 1,1 1,1 0,-15 26,10 25,24-73,0 0,1 0,-1 0,0 0,1 0,-1 0,1 0,-1-1,1 1,0 0,0 0,0-1,0 1,0 0,0-1,0 1,1-1,-1 0,1 1,-1-1,1 0,-1 0,1 0,-1 0,1 0,0 0,0 0,0-1,-1 1,1-1,0 1,0-1,0 0,0 1,0-1,0 0,0 0,1-1,19 0,-1-1,0-1,0-1,0-1,-1-1,1-1,-1-1,-1 0,0-1,3-3,48-30,-1-2,-3-3,-1-3,11-16,-26 29,-50 37,1 0,0 0,0 1,-1-1,1 0,0 0,0 0,-1 1,1-1,0 0,0 1,-1-1,1 1,-1-1,1 1,0-1,-1 1,1-1,-1 1,1 0,-1-1,1 1,-1 0,0-1,1 1,-1 0,0-1,1 1,-1 0,0 0,0 0,0-1,0 1,0 0,0 0,0-1,0 1,0 0,0 0,0 0,0-1,-1 1,1 0,0 0,-1-1,1 1,0 0,-1 0,1 2,-1 22,-2-13,1-1,1 1,0 0,0-1,2 1,-1 0,1 0,1-1,0 1,1-1,0 0,0 1,2-1,-1-1,1 1,1-1,0 0,0 0,1 0,0-1,1 0,4 4,-1-7,0 0,0 0,1-1,0-1,0 0,0 0,0-2,1 1,-1-1,1-1,0-1,-1 1,1-2,-1 0,1 0,0-1,-1-1,0 0,0-1,0 0,0-1,-1 0,1-1,-1 0,-1-1,1 0,-1 0,1-3,13-12,-2-1,-1-1,0 0,-2-2,-1 0,-1-2,-2 0,0 0,7-25,9-31,-4-2,13-75,-14 38,-5-1,-6-1,-3-69,-11 186,-13-55,-5 79,-34 163,35-84,4 1,3 0,6 1,5 59,0-111,1 0,3 0,1 0,3-1,1 0,2-1,3 0,9 18,32 19,-56-80,0 0,0 0,0 0,-1 0,1 0,0 0,0 0,0 0,0-1,-1 1,1 0,0-1,0 1,0 0,-1-1,1 1,0-1,-1 1,1-1,0 1,-1-1,1 0,-1 1,1-1,-1 0,1 1,-1-1,1 0,-1 0,0 1,1-1,-1 0,0 0,0 0,0 0,0 1,0-1,0 0,0 0,0 0,0 0,0 1,0-1,0-1,0 2,2-19</inkml:trace>
  <inkml:trace contextRef="#ctx0" brushRef="#br0" timeOffset="77755.015">1933 2999,'53'-5,"51"-1,22 0,-1 1,-7 6,-14 3,-15 1,-13 0,-20-1</inkml:trace>
  <inkml:trace contextRef="#ctx0" brushRef="#br0" timeOffset="78275.124">3485 3536,'45'-3,"0"-1,-1-3,0-1,0-2,39-15,-62 18,-1 0,0-1,-1-1,0-1,0 0,-1-1,3-4,-16 12,-1 0,0 0,0-1,0 0,-1 0,1 0,-1 0,0 0,0 0,0-1,-1 0,0 0,1 1,-2-1,1 0,0 0,-1-1,0 1,-1 0,1 0,-1-1,0 1,0 0,0-1,-1 1,0 0,0 0,0 0,-1 0,1 0,-1 0,-3-2,1 1,-1 1,-1-1,1 1,-1 0,1 0,-2 0,1 1,0 0,-1 0,0 1,0 0,0 0,0 0,0 1,0 0,-1 1,1-1,-1 1,1 1,-1 0,0 0,1 0,-1 1,1 0,-1 0,1 1,0 0,-1 0,1 1,0 0,0 0,1 1,-5 2,-5 4,0 1,1 1,0 0,1 0,0 2,1-1,1 2,0 0,1 0,0 1,1 1,1 0,1 0,1 0,0 1,1 0,1 1,0-1,2 1,0 0,1 0,1 0,1 11,0-19,1 0,0 0,0-1,1 1,1-1,0 0,0 1,1-1,0 0,1-1,0 1,0-1,1 0,0 0,1-1,0 0,0 0,1 0,0-1,0 0,1-1,0 0,0 0,0-1,1 0,0-1,0 0,0 0,0-1,4 0,13 1,1-2,0 0,0-2,0-1,0-2,0 0,0-2,-1-1,0-1,0-2,-1 0,0-2,0-1,-1-1,-1-1,10-8,1-4,-8 1</inkml:trace>
  <inkml:trace contextRef="#ctx0" brushRef="#br0" timeOffset="83955.605">4869 3281,'-5'-3,"-1"-1,1 2,-1-1,1 0,-1 1,0 0,0 1,0-1,0 1,0 0,0 1,0-1,0 1,0 0,0 1,-1-1,1 1,0 1,0-1,0 1,1 0,-1 0,0 1,-4 2,-2 1,-1 0,0 1,1 1,1 0,-1 1,1 0,1 0,0 1,0 1,1-1,0 2,1-1,0 1,1 1,0-1,1 1,1 0,0 0,1 1,-3 12,5-16,1 1,0 0,0-1,1 1,1 0,0 0,0 0,1-1,0 1,1-1,0 0,1 1,0-1,1-1,0 1,0-1,1 0,0 0,2 2,1-7,-1 0,0-1,1 0,0-1,0 0,0 0,0-1,0 0,0-1,0 0,0 0,0-1,0 0,0 0,0-1,-1 0,1-1,-1 0,1-1,-1 1,0-1,0-1,0 0,-1 0,6-4,131-125,-131 118,0 0,-1-1,0-1,-2 0,0-1,-1 0,-1 0,0-1,-2 0,4-20,-16-15,-9 85,12-10,0-1,1 1,1-1,1 1,1 0,1-1,0 1,1-1,2 1,0-1,1-1,0 1,2-1,0 0,1 0,1-1,0-1,11 13,-13-23,1 1,0-1,0-1,1 1,0-2,-1 1,2-1,-1-1,0 0,1 0,0-1,-1-1,1 1,0-2,0 0,0 0,0-1,-1 0,1 0,0-2,-1 1,1-1,-1-1,0 0,0 0,0-1,-1 0,1-1,-1 0,-1 0,1-1,-1 0,0-1,-1 0,1 0,107-115,35-28,-141 142,0 1,1 0,1 0,-1 1,1 0,0 1,1 0,-1 1,1 1,0-1,0 2,1 0,-1 0,1 1,-1 1,1 0,0 1,0 0,-1 1,1 0,0 1,-1 0,1 1,26 15,-51-22,0 1,0 0,0 1,0 0,-1 1,1 0,-1 1,-11 1,12 0,0 0,0 1,0 1,0-1,1 2,-1 0,1 0,0 1,0 0,1 1,-1 0,1 1,0 0,1 0,0 1,0 1,1-1,0 2,0-1,1 1,0 0,1 0,0 1,1-1,0 1,1 1,0-1,0 1,1 0,1-4,0 1,1 0,0 0,0 0,0 0,2 0,-1 0,1-1,0 1,1 0,0 0,0-1,1 1,0-1,0 1,1-1,0 0,1-1,0 1,0-1,0 0,1 0,0 0,1-1,5 4,0-4,0-1,1-1,0-1,0 1,0-2,0 0,0 0,1-2,-1 1,1-2,-1 0,0 0,0-1,0-1,0 0,0-1,0 0,-1-1,1-1,-1 0,-1 0,7-5,40-23,-1-2,-3-3,-1-2,-2-3,-1-1,-3-3,-2-1,4-12,-14 17,12-13,-3-3,-2-1,-3-2,21-50,-57 108,-1 1,1-1,-1 0,0 1,0-1,-1 0,0 0,1 0,-2 0,1-1,0 1,-1 0,0 0,0 0,-1-3,-32 40,8 18,2 2,2 0,2 2,3 0,2 1,2 0,-3 47,13-91,-1 1,2-1,0 1,0 0,1-1,1 1,0-1,0 1,1-1,1 1,0-1,0 0,1 0,0 0,1-1,0 0,1 0,0 0,1 0,7 8,-8-13,-1 0,1 0,0 0,1-1,-1 1,1-2,-1 1,1-1,0 0,1 0,-1-1,0 0,1 0,-1-1,1 0,-1 0,1-1,0 0,-1 0,1-1,-1 0,1 0,-1-1,1 0,5-3,156-78,-83 36,-85 46,0 0,0 0,0 0,1 0,-1 0,0 1,1-1,-1 1,0-1,1 1,-1-1,1 1,-1-1,1 1,-1 0,1 0,-1 0,1 0,-1 0,1 0,-1 1,1-1,-1 0,1 1,-1-1,1 1,-1 0,0-1,1 1,-1 0,0 0,0 0,0-1,1 2,-1-1,0 0,0 0,0 0,0 0,-1 1,1-1,0 0,-1 1,1-1,0 0,-1 1,0-1,1 1,-1-1,0 1,0 0,3 31,-4-29,1-1,-1 1,1 0,0 0,0-1,0 1,0 0,1 0,0-1,-1 1,1 0,1-1,-1 1,0-1,1 1,0-1,0 0,0 0,0 0,0 0,1 0,-1 0,1 0,0-1,0 0,0 1,3 1,8-2</inkml:trace>
  <inkml:trace contextRef="#ctx0" brushRef="#br0" timeOffset="84844.587">8537 3451,'24'-19,"-2"0,0-1,-1-1,0-1,-2-1,-1-1,-1-1,-1 0,-1-1,9-22,-23 45,0 1,0-1,0 0,-1 0,1 1,-1-1,1 0,-1 0,0 0,0 0,0 1,0-1,-1 0,1 0,-1 0,0 0,0 1,0-1,0 0,0 1,0-1,-1 1,1 0,-1-1,0 1,0 0,0 0,0 0,0 0,0 0,0 0,-1 1,1-1,-1 1,1-1,-1 1,0 0,1 0,-1 0,0 1,-2-1,-8-2,0 1,0 0,1 1,-1 1,0 0,0 1,0 0,-10 2,9 2,0 1,1 0,0 1,0 0,0 1,1 0,0 1,1 1,-1-1,2 2,0 0,0 0,1 1,0 0,1 0,1 1,0 0,0 0,2 1,-1 0,2 0,0 0,1 1,-2 12,5-16,0-1,1 1,0 0,1 0,0-1,1 1,0-1,1 0,0 0,0 0,1 0,0-1,1 1,0-1,0-1,1 1,0-1,1-1,0 1,0-1,1 0,-1-1,1 0,1-1,-1 1,1-2,0 0,0 0,0 0,1-1,-1-1,3 1,14 1,0 0,0-2,1-1,-1-1,0-1,0-2,0 0,0-2,0-1,-1-1,25-10,7-16,-34 16</inkml:trace>
  <inkml:trace contextRef="#ctx0" brushRef="#br0" timeOffset="85209.07">9130 3479,'47'-26,"-1"-3,-1-1,-1-2,-2-3,-2-1,-1-1,8-14,-47 50,0 0,0 0,1 1,-1-1,0 0,1 0,-1 0,1 0,-1 0,1 1,0-1,-1 0,1 1,0-1,0 0,-1 1,1-1,0 1,0-1,0 1,-1-1,1 1,0 0,0-1,0 1,0 0,0 0,0 0,0-1,0 1,0 0,0 0,0 1,0-1,0 0,0 0,0 0,0 1,-1-1,1 0,0 1,0-1,0 1,0-1,0 1,-1-1,1 1,0 0,-1-1,1 1,0 0,-1-1,1 1,-1 0,1 0,-1 0,1 0,-1 0,1 0,19 132,-18-127,-1-1,1 0,0 0,1 0,-1 0,1-1,0 1,0-1,1 1,-1-1,1 0,0 0,0-1,0 1,1-1,-1 0,1 0,0-1,0 1,0-1,0 0,0 0,0 0,0-1,1 0,-1 0,1 0,-1-1,2 0,5 1,0 0,0-1,1-1,-1 0,0-1,0 0,0-1,0 0,0-1,-1 0,1-1,-1 0,-1 0,1-2,-1 1,0-1,0-1,0 0,-1 0,6-8,137-165,-138 164</inkml:trace>
  <inkml:trace contextRef="#ctx0" brushRef="#br0" timeOffset="85645.646">10400 3027,'-56'57,"3"3,2 2,3 2,-8 19,16 2,40-83,-1 0,1 1,-1-1,1 0,0 1,-1-1,1 0,1 1,-1-1,0 0,0 1,1-1,-1 0,1 0,0 1,0-1,0 0,0 0,0 0,0 0,1 0,-1 0,1 0,-1-1,1 1,-1 0,1-1,0 0,0 1,0-1,0 0,0 0,0 0,0 0,0 0,1 0,-1-1,17 3,-1-1,1-1,0-1,-1-1,1-1,0 0,-1-1,0-1,0-1,0 0,0-2,-1 0,0-1,0 0,12-10,8-3,-1-2,-1-1,-1-2,-1-1,-2-2,-1-1,-1-1,-2-1,-1-2,-1-1,-2-1,-2-1,9-21,-23 45,0-1,-1 0,-1-1,0 1,-1-1,-1 0,0 0,-1-1,0 1,-2 0,1-1,-2 1,0 0,-1-1,-1 1,0 0,-1 0,0 0,-1 1,-1 0,-1 0,0 0,0 1,-9-11,11 16,0 0,-1 1,0 0,0 0,-1 0,0 1,0 0,0 0,-1 1,0 0,0 0,0 1,-1 0,1 0,-1 1,0 0,0 1,0 0,0 0,0 1,-1 0,1 1,0 0,-1 0,1 1,0 0,0 1,0 0,0 0,0 1,0 0,0 1,-5 3,2 0,2 0,-1 1,1 0,0 1,0 0,1 0,1 1,0 1,0-1,0 1,2 0,-1 1,2-1,-1 1,2 1,-1-1,2 1,0-1,0 1,1 0,1 0,0 7,-1 6,2 0,1-1,2 1,0-1,1 1,2-1,0-1,2 1,1-1,1 0,2 2,16 18,2-1,2-2,1-1,2-2,2-1,2-2,1-1,1-3,2-1,1-2,1-2,21 8,102 43,-145-70</inkml:trace>
  <inkml:trace contextRef="#ctx0" brushRef="#br0" timeOffset="92064.151">12291 3226,'0'4,"0"12,0 8,0 4,0 2,0 2,0-1,0-1,0 0,0 0,0-2,0 1,-5-6,-1-1,0-5</inkml:trace>
  <inkml:trace contextRef="#ctx0" brushRef="#br0" timeOffset="92261.872">12179 2632,'-5'10,"-2"12,1 3</inkml:trace>
  <inkml:trace contextRef="#ctx0" brushRef="#br0" timeOffset="92831.771">12827 3112,'-7'1,"-1"-1,1 1,0 0,0 0,-1 1,1 0,0 0,0 1,1 0,-1 0,0 0,1 1,0 0,0 1,0-1,1 1,-1 0,1 0,0 1,1-1,-1 1,1 0,0 1,1-1,-1 1,0 1,5-2,0 0,0 0,1 0,-1 0,1-1,1 1,-1-1,1 1,0-1,0 0,0 0,1 0,0 0,0-1,0 0,0 0,1 0,-1 0,1 0,0-1,0 0,1 0,-1-1,1 1,4 1,28 21,-30-20,0 1,0 0,-1 1,0-1,0 1,-1 1,0-1,0 1,-1 0,0 1,0-1,-1 1,0 0,-1 0,0 0,0 1,-1-1,0 1,0-1,-1 1,-1 0,0 0,0-1,-1 1,0 0,-1 2,-1-4,-1 0,0 0,0-1,-1 1,0-1,0 0,0-1,-1 1,0-1,-1 0,1 0,-1-1,0 0,-1 0,1-1,-1 0,0 0,0 0,0-1,0-1,-1 1,1-1,-1-1,0 0,1 0,-1 0,0-1,1 0,-8-2,-30-20,27 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3.553"/>
    </inkml:context>
    <inkml:brush xml:id="br0">
      <inkml:brushProperty name="width" value="0.1" units="cm"/>
      <inkml:brushProperty name="height" value="0.1" units="cm"/>
      <inkml:brushProperty name="ignorePressure" value="1"/>
    </inkml:brush>
  </inkml:definitions>
  <inkml:trace contextRef="#ctx0" brushRef="#br0">428 48,'-9'-6,"0"0,0 0,-1 1,0 1,0 0,0 0,0 1,-1 0,0 1,1 0,-1 0,0 2,0-1,1 1,-1 1,0 0,0 0,0 1,1 0,-1 1,1 0,0 1,0 0,0 1,0 0,1 0,0 1,-6 5,12-9,1 0,0 0,-1 0,1 0,0 1,0-1,0 1,0-1,0 1,1 0,-1 0,1 0,0 0,0 0,0 0,0 0,0 0,1 0,-1 0,1 1,0-1,0 0,0 0,1 0,-1 1,1-1,-1 0,1 0,0 0,0 0,1 0,-1 0,1 0,0 0,75 86,-51-69,0 1,-1 1,-1 2,-2 0,19 26,-38-45,0 0,0 1,-1-1,0 0,0 1,-1 0,1-1,-1 1,0 0,-1 0,1 0,-1 0,0-1,-1 1,1 0,-1 0,-1 0,1-1,-1 1,0 0,0-1,0 1,-1-1,0 0,0 0,-2 3,-7 9,-1 0,0-1,-1-1,-1 0,0 0,-16 10,20-16,0-1,0 0,-1 0,1-1,-2-1,1 0,-1-1,0 0,0-1,0 0,-1-1,-11 1,23-4,-1 0,1 0,-1-1,1 1,0-1,-1 0,1 0,0 0,0 0,-1 0,1 0,0-1,0 1,0 0,0-1,1 0,-1 0,0 1,1-1,-1 0,1 0,-1 0,1 0,0-1,0 1,0 0,0 0,1-1,-1 1,1-1,-1 1,1 0,0-1,-4-19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4.912"/>
    </inkml:context>
    <inkml:brush xml:id="br0">
      <inkml:brushProperty name="width" value="0.1" units="cm"/>
      <inkml:brushProperty name="height" value="0.1" units="cm"/>
      <inkml:brushProperty name="ignorePressure" value="1"/>
    </inkml:brush>
  </inkml:definitions>
  <inkml:trace contextRef="#ctx0" brushRef="#br0">489 764,'-34'0,"0"2,0 1,1 1,-1 2,1 1,0 2,1 1,-28 14,50-20,0 1,0 1,1 0,-1 0,1 1,0 0,1 0,0 1,0 0,1 1,0 0,0 0,1 0,0 1,0 0,2 0,-1 0,1 1,0-1,1 1,1 0,-1 0,2 1,-1 1,1-7,0 1,0 0,0 0,1 0,0-1,0 1,1 0,0 0,0 0,1-1,-1 1,2-1,-1 1,1-1,-1 0,2 0,-1 0,1 0,0 0,0-1,0 0,1 0,0 0,0 0,0-1,1 0,-1 0,1 0,0-1,0 0,0 0,1 0,-1-1,7 2,7-5,0-1,0 0,0-2,-1 0,1-1,-1-1,0-1,-1-1,0 0,0-2,0 0,-1 0,-1-2,0 0,13-13,-23 20,26-19,0-2,-2-2,-1 0,-2-2,0-1,18-30,-42 57,24-29,-26 32,-1 1,0-1,1 1,-1 0,1-1,-1 1,1 0,0-1,-1 1,1 0,-1 0,1-1,-1 1,1 0,0 0,-1 0,1 0,0 0,-1 0,1 0,0 0,-1 0,1 0,-1 0,1 0,0 0,-1 1,1-1,-1 0,1 0,0 1,-1-1,1 0,-1 1,1-1,-1 1,1-1,-1 0,0 1,1-1,-1 1,1-1,-1 1,0 0,0-1,1 1,-1-1,0 1,0-1,0 1,1 0,-1-1,0 1,0 0,0-1,0 1,0 0,0-1,32 160,-30-153,1 0,-1 0,2-1,-1 1,1-1,0 1,0-1,1 0,0-1,0 1,0-1,1 0,0 0,0-1,0 1,0-1,1-1,-1 1,1-1,0 0,0-1,0 0,1 0,-1 0,0-1,1 0,-1-1,1 1,-1-1,1-1,-1 0,1 0,-1 0,0-1,1 0,3-1,4-4,0 1,-1-2,1 0,-2 0,1-2,-1 1,0-2,-1 0,-1 0,3-4,143-128,-119 110,-37 33,0 1,-1-1,1 0,0 1,-1-1,1 1,-1-1,1 1,-1-1,1 1,-1-1,1 1,-1 0,0-1,1 1,-1 0,0-1,1 1,-1 0,0-1,0 1,0 0,0-1,0 1,0 0,1 0,-2-1,1 1,0 0,0 0,0-1,0 1,0 0,-1-1,1 1,0 0,0-1,-1 1,1 0,-1-1,1 1,-1-1,1 1,-1 0,1-1,-1 0,0 1,1-1,-33 145,32-141,1 1,0 0,1-1,-1 1,1-1,0 1,0-1,0 0,0 1,1-1,0 0,0 0,0 0,0 0,1 0,0 0,-1-1,2 1,-1-1,0 0,0 0,1 0,0 0,-1 0,1-1,0 0,0 0,1 0,-1 0,0-1,1 1,7-1,0 1,1-1,-1-1,1 0,-1-1,1-1,-1 1,0-2,0 0,0 0,0-1,0-1,-1 0,0 0,0-1,0-1,-1 0,0 0,0-1,0 0,-1-1,5-7,35-22,134-109,-14 72,-166 74,1 0,0 0,-1 0,1 1,0-1,0 1,0 0,0 0,-1 1,1-1,0 1,0 0,-1-1,1 2,0-1,-1 0,1 1,1 1,-32 8,13-9,0 1,0 1,0 0,0 0,1 2,0-1,0 2,0 0,1 0,0 1,0 1,1 0,0 0,1 1,0 1,0-1,1 2,1-1,0 1,0 0,1 1,1 0,0 0,1 1,0-1,1 1,1 0,0 0,1 0,0 1,1-1,2-10,-1 0,1 0,0 0,0 0,1 0,-1 0,1 0,0-1,0 1,0-1,0 1,0-1,1 0,0 0,-1 0,1 0,0-1,1 1,-1-1,0 1,1-1,-1 0,1-1,0 1,0 0,-1-1,1 0,0 0,0 0,0-1,2 1,129-3,-104-8,0-1,0-1,-1-2,-1-1,-1-1,0-1,-1-2,-1-1,-1-1,0-1,-2-1,-1-1,-1-1,0-1,-2 0,-2-2,11-20,1-2,-3 0,-1-2,-2-1,-3-1,-3 0,-1-2,-1-14,-11 50,-2-1,0 1,-1-1,-1 1,-1-1,-1 1,0-1,-2 1,-1 0,0 0,-1 1,-1-1,-8-13,13 28,0 1,-1-1,0 0,0 1,-1 0,1-1,-1 1,0 1,0-1,0 0,0 1,-1 0,1 0,-1 0,0 1,0 0,0 0,0 0,0 0,0 1,-1 0,1 0,-1 0,1 0,0 1,-1 0,1 0,-1 1,1 0,0 0,-1 0,1 0,0 1,0 0,-1 0,-5 5,-1 1,2 0,-1 0,1 1,1 0,-1 1,2 0,-1 0,1 1,1 0,0 1,1-1,0 2,0-1,1 0,1 1,-1 7,-4 13,2 2,1-1,2 0,2 1,1 0,1 8,1-14,1 1,1 0,2-1,1 0,1 0,1-1,2 1,1-2,1 1,1-2,1 0,2 0,0-2,2 0,1-1,0 0,2-2,0 0,2-2,0 0,1-1,1-2,2 0,-26-14,1-1,-1 1,1-1,-1 1,1-1,0 0,0 0,-1 0,1 0,0 0,0 0,0-1,0 1,0-1,0 1,0-1,1 0,-1 0,0 0,0 0,0 0,0 0,0 0,0-1,0 1,0-1,0 0,0 1,0-1,0 0,0 0,0 0,-1 0,1-1,0 1,-1 0,1-1,-1 1,0-1,1 0,-1 1,0-1,0 0,0 0,0 0,0 0,0 1,-1-1,1 0,0-2,-8-38,0 23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5.182"/>
    </inkml:context>
    <inkml:brush xml:id="br0">
      <inkml:brushProperty name="width" value="0.1" units="cm"/>
      <inkml:brushProperty name="height" value="0.1" units="cm"/>
      <inkml:brushProperty name="ignorePressure" value="1"/>
    </inkml:brush>
  </inkml:definitions>
  <inkml:trace contextRef="#ctx0" brushRef="#br0">1 0,'24'15,"8"4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5.613"/>
    </inkml:context>
    <inkml:brush xml:id="br0">
      <inkml:brushProperty name="width" value="0.1" units="cm"/>
      <inkml:brushProperty name="height" value="0.1" units="cm"/>
      <inkml:brushProperty name="ignorePressure" value="1"/>
    </inkml:brush>
  </inkml:definitions>
  <inkml:trace contextRef="#ctx0" brushRef="#br0">0 0,'0'44,"0"51,0 21,0 4,0-9,0-8,0-17,5-14,1-9,1-11,2-5,1-5,-2-5,3-4,0-3,-3-2,-2 0,-2-6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6.019"/>
    </inkml:context>
    <inkml:brush xml:id="br0">
      <inkml:brushProperty name="width" value="0.1" units="cm"/>
      <inkml:brushProperty name="height" value="0.1" units="cm"/>
      <inkml:brushProperty name="ignorePressure" value="1"/>
    </inkml:brush>
  </inkml:definitions>
  <inkml:trace contextRef="#ctx0" brushRef="#br0">0 59,'118'-22,"0"4,2 6,-1 5,95 8,5 28,-218-30,0 1,0 0,0 0,0 0,0 0,0 0,1 0,-1 0,0 0,0 0,0 0,0 1,0-1,0 0,0 1,0-1,0 1,0-1,0 1,0 0,0-1,0 1,0 0,-1 0,1-1,0 1,-1 0,1 0,0 0,-1 0,1 0,-1 0,1 0,-1 0,0 0,1 0,-1 0,0 0,0 0,0 1,0-1,0 0,0 0,0 0,0 0,0 0,0 0,-1 0,1 0,0 0,-1 1,1-1,-1 0,1-1,-1 1,0 0,0 0,-134 129,127-121,1 1,1 1,0-1,0 1,1 0,0 0,1 0,0 1,1 0,0 0,2-7,0-1,1 1,-1-1,1 1,0-1,1 1,-1-1,1 1,0-1,0 1,0-1,0 0,1 1,0-1,0 0,0 0,0 0,1 0,0-1,0 1,0-1,0 1,0-1,0 0,1 0,0 0,3 1,4 3,0-1,0 0,1-1,0 0,0-1,1 0,-1-1,1 0,0-1,-1-1,1 0,0-1,0 0,0-1,0 0,0-1,-1 0,1-1,-1-1,0 0,0-1,0 0,0 0,-1-1,0-1,1-1,-7 2,0-1,-1 0,1 0,-2 0,1 0,-1 0,0-1,0 0,-1 1,0-1,-1 0,0 0,0 0,0 0,-1 0,-1-1,1 1,-1 0,0 0,-1 0,0 1,0-1,-1 0,0 1,0-1,-1 1,0 0,0 0,-1 0,1 1,-2 0,1 0,-6-5,-82-53,61 51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6.713"/>
    </inkml:context>
    <inkml:brush xml:id="br0">
      <inkml:brushProperty name="width" value="0.1" units="cm"/>
      <inkml:brushProperty name="height" value="0.1" units="cm"/>
      <inkml:brushProperty name="ignorePressure" value="1"/>
    </inkml:brush>
  </inkml:definitions>
  <inkml:trace contextRef="#ctx0" brushRef="#br0">31 1,'-20'265,"11"101,8-318,2 161,-2-208,1 0,0 0,0 0,0-1,0 1,0 0,0 0,0 0,0 0,0-1,0 1,1 0,-1 0,0 0,0-1,1 1,-1 0,1 0,-1-1,0 1,1 0,0-1,-1 1,1-1,-1 1,1 0,0-1,-1 1,1-1,0 0,-1 1,1-1,0 1,0-1,0 0,-1 0,1 0,0 1,0-1,0 0,0 0,-1 0,1 0,0 0,0 0,0-1,-1 1,1 0,0 0,0 0,0-1,-1 1,1 0,0-1,0 1,-1-1,1 1,0-1,-1 1,1-1,-1 0,1 1,-1-1,1 0,-1 1,1-2,124-62,-91 43,0 2,2 1,0 2,1 2,1 1,0 2,0 1,1 2,7 1,-41 6,0 0,0 0,0 1,1-1,-1 1,0 0,0 1,0-1,0 1,0 0,0 1,0-1,0 1,0 0,-1 0,1 0,-1 1,1-1,-1 1,0 0,0 0,0 1,0-1,-1 1,1 0,-1 0,0 0,0 1,-1-1,1 1,-1-1,0 1,0 0,-1 0,2 3,-3 1,1-1,-1 1,-1 0,1 0,-1-1,-1 1,0 0,0-1,-1 0,0 1,0-1,-1 0,0-1,0 1,-1-1,0 1,0-1,-1-1,0 1,0-1,0 0,-1 0,0-1,0 0,0 0,-5 1,-13 10,-1-1,-1-1,1-1,-2-2,0 0,0-2,-1-1,0-2,-1-1,1-1,-1-1,0-2,1-1,-5-1,26 0,-1 0,1 0,0-1,0 0,1 0,-1-1,0 0,1-1,0 1,0-1,-7-5,-9-9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7.033"/>
    </inkml:context>
    <inkml:brush xml:id="br0">
      <inkml:brushProperty name="width" value="0.1" units="cm"/>
      <inkml:brushProperty name="height" value="0.1" units="cm"/>
      <inkml:brushProperty name="ignorePressure" value="1"/>
    </inkml:brush>
  </inkml:definitions>
  <inkml:trace contextRef="#ctx0" brushRef="#br0">7 256,'38'7,"1"-1,-1-2,1-1,0-3,-1-1,1-1,0-2,3-3,-29 4,-1 0,1-1,-1 0,0-1,0 0,-1-1,0 0,0-1,7-5,-14 9,-1 1,0-1,0 0,0 0,0 0,0-1,0 1,-1-1,1 1,-1-1,0 0,-1 0,1 0,0 0,-1 0,0 0,0-1,0 1,-1 0,0-1,1 1,-1 0,-1-1,1 1,-1 0,1 0,-1-1,-1 1,1 0,-1 0,0-2,-1 0,0 1,-1 0,1-1,-1 1,0 1,-1-1,1 0,-1 1,0 0,0 0,0 1,0-1,-1 1,1 0,-1 1,0-1,0 1,0 0,0 1,0-1,0 1,-1 0,1 1,-4-1,-5 1,1 0,-1 0,0 1,0 1,1 0,-1 2,1-1,0 2,0 0,-8 4,6-1,1 2,0 0,0 1,1 0,0 1,1 1,1 0,0 1,1 0,0 0,1 1,0 1,2 0,0 0,-4 11,8-17,0 1,0 0,1 0,1 0,0 0,0 0,1 0,0 1,1-1,1 0,-1 1,2-1,0 0,0 0,1 0,0 0,1 0,0-1,1 1,0-1,0 0,1-1,1 1,0-1,2 2,7 2,0 0,1-2,0 0,1 0,1-2,-1 0,2-1,-1-1,1-1,0-1,0-1,0 0,1-1,16 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7.681"/>
    </inkml:context>
    <inkml:brush xml:id="br0">
      <inkml:brushProperty name="width" value="0.1" units="cm"/>
      <inkml:brushProperty name="height" value="0.1" units="cm"/>
      <inkml:brushProperty name="ignorePressure" value="1"/>
    </inkml:brush>
  </inkml:definitions>
  <inkml:trace contextRef="#ctx0" brushRef="#br0">0 1,'0'43,"0"29,0 7,0-6,0-14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7.938"/>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8.180"/>
    </inkml:context>
    <inkml:brush xml:id="br0">
      <inkml:brushProperty name="width" value="0.1" units="cm"/>
      <inkml:brushProperty name="height" value="0.1" units="cm"/>
      <inkml:brushProperty name="ignorePressure" value="1"/>
    </inkml:brush>
  </inkml:definitions>
  <inkml:trace contextRef="#ctx0" brushRef="#br0">0 516,'229'-449,"-191"384,-36 65,-1-1,0 1,0 0,0 0,1-1,-1 1,0 0,0 0,1 0,-1 0,0 1,0-1,1 0,-1 0,0 1,0-1,0 1,0-1,0 1,1-1,-1 1,0 0,0 0,0-1,-1 1,1 0,0 0,0 0,0 0,-1 0,1 0,0 0,-1 0,1 0,-1 0,1 1,-1-1,0 0,1 0,-1 0,0 1,0-1,0 0,0 0,0 1,0-1,0 0,0 0,-1 0,1 2,2 7,3 22,2-1,1 1,1-2,1 1,4 2,-11-25,1-1,0 0,0 0,0-1,1 1,0-1,1 0,-1 0,1 0,0-1,0 0,1 0,0-1,-1 0,1 0,1 0,-1-1,1 0,-1-1,1 1,0-2,0 1,0-1,1 1,1-1,-1 0,1-1,-1 0,0 0,1-1,-1 0,0-1,1 0,-1 0,0-1,-1 0,1-1,0 0,-1 0,0-1,0 0,0 0,-1-1,1 0,-2 0,1-1,0 0,-1 0,-1-1,1 1,-1-1,-1-1,2-2,33-98,-34 85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38.667"/>
    </inkml:context>
    <inkml:brush xml:id="br0">
      <inkml:brushProperty name="width" value="0.1" units="cm"/>
      <inkml:brushProperty name="height" value="0.1" units="cm"/>
      <inkml:brushProperty name="ignorePressure" value="1"/>
    </inkml:brush>
  </inkml:definitions>
  <inkml:trace contextRef="#ctx0" brushRef="#br0">338 0,'0'34,"18"653,-6-273,-18-360,0-31</inkml:trace>
  <inkml:trace contextRef="#ctx0" brushRef="#br0" timeOffset="250.908">0 705,'38'0,"33"0,8-4,0-3,-8 1,-6 1,-11 2,-8 1,-8 1,-5 0,-4 1,-2 1,-1-1,1 5,-1 1,-3 0</inkml:trace>
  <inkml:trace contextRef="#ctx0" brushRef="#br0" timeOffset="3581.485">875 1016,'42'0,"-1"-1,1-2,-1-2,24-6,-53 8,1 0,-1-1,1-1,-1 0,-1-1,1 0,-1-1,0 0,0-1,-1 0,0 0,-1-1,1-1,-2 1,1-2,3-6,32-75,-43 89,-1 0,1 0,-1 0,1 0,-1-1,0 1,0 0,-1 0,1-1,-1 1,1 0,-1 0,0 0,0 0,-1 0,1 0,-1 0,1 0,-1 1,0-1,0 0,0 1,0-1,0 1,-1 0,1 0,-1 0,1 0,-3-1,-6-1,0 1,0 0,0 0,0 1,-1 0,1 1,0 1,-1 0,1 0,-1 1,1 1,-1-1,1 2,0 0,0 0,0 1,1 0,-1 1,1 0,0 1,0 0,1 1,0-1,-4 5,-9 8,0 0,2 1,0 1,1 1,1 1,1 1,2 0,0 1,1 0,2 1,1 1,-4 13,13-34,0 0,0 0,0 0,1 0,0 0,0 1,1-1,-1 0,1 1,1-1,-1 0,1 1,0-1,1 0,-1 0,1 0,1 0,-1 0,1-1,0 1,0-1,0 1,1-1,0 0,0 0,0-1,1 1,0-1,-1 0,1 0,1-1,-1 1,0-1,1 0,0-1,2 2,15 2,0-1,0 0,0-2,0-1,0-1,1-1,-1 0,1-2,-1-1,0-1,0-1,-1-1,1 0,-1-2,0-1,7-5,141-79,-150 81</inkml:trace>
  <inkml:trace contextRef="#ctx0" brushRef="#br0" timeOffset="4001.035">1523 1242,'179'-210,"10"-34,-189 244,0 1,1-1,-1 0,0 1,0-1,1 0,-1 0,0 1,1-1,-1 0,1 0,-1 0,0 1,1-1,-1 0,1 0,-1 0,0 0,1 0,-1 0,1 0,-1 0,0 0,1 0,-1 0,1 0,-1 0,1 0,-1-1,0 1,1 0,-1 0,0 0,1-1,-1 1,0 0,1 0,-1-1,0 1,1 0,-13 43,12-41,-8 20,2 1,0 0,2 0,0 0,2 0,0 22,3-40,-1 0,1 1,1-1,-1 0,1-1,0 1,0 0,0 0,0-1,1 1,0-1,0 0,0 0,1 0,-1 0,1-1,0 1,0-1,0 0,0 0,1 0,-1-1,1 0,0 0,-1 0,1 0,0-1,0 1,2-1,5 2,1-1,-1 0,1-1,-1 0,1-1,-1 0,1-1,-1-1,1 0,-1 0,8-4,-10 3,0-1,0 0,-1-1,1 0,-1 0,0-1,0 0,-1-1,0 0,0 0,-1-1,1 0,-2 0,1-1,-1 0,-1 0,1 0,-1-2,76-149,-70 141</inkml:trace>
  <inkml:trace contextRef="#ctx0" brushRef="#br0" timeOffset="4452.617">2850 649,'-45'18,"5"-4,2 2,0 2,1 1,-30 21,65-38,-1-1,0 1,0-1,1 1,-1 0,0 0,1 0,0 0,0 1,0-1,0 1,0-1,0 1,0 0,1 0,-1 0,1-1,0 1,0 1,0-1,1 0,-1 0,0 0,1 0,0 0,0 1,0-1,0 0,1 0,-1 0,1 1,0-1,0 0,0 0,0 0,0 0,1-1,1 4,64 48,-61-51,-1-1,1 1,-1 0,0 0,0 0,0 1,0 0,0 0,-1 0,0 1,0-1,0 1,0 0,-1 0,0 0,0 1,0-1,-1 1,0-1,0 1,0 0,-1 0,0 0,0 0,0 0,-1 0,0 0,0 0,0 0,-1 1,0 1,-4 1,1-1,-2 1,1 0,-1-1,0 0,-1-1,0 0,0 0,-1 0,1-1,-2 0,1 0,0-1,-1 0,0 0,-1-1,1 0,0-1,-6 1,9-1,-64 12,68-15,1 0,-1 0,1 0,-1 0,1 0,-1 0,1 0,-1 0,1-1,-1 1,1 0,-1-1,1 0,0 1,-1-1,1 0,0 0,-1 1,1-1,0 0,0 0,0 0,0-1,0 1,0 0,0 0,0-1,0 1,1 0,-1-1,0 1,1 0,-1-1,1 1,0-1,0 1,-1-1,1 1,0-1,0 0,0 1,0-1,1 0,1-13</inkml:trace>
  <inkml:trace contextRef="#ctx0" brushRef="#br0" timeOffset="4704.134">3133 931,'-5'39,"-6"12,-2 2,2-7</inkml:trace>
  <inkml:trace contextRef="#ctx0" brushRef="#br0" timeOffset="4865.264">3133 592,'5'0,"1"0</inkml:trace>
  <inkml:trace contextRef="#ctx0" brushRef="#br0" timeOffset="5113.984">3528 818,'-23'39,"7"-14,1 0,1 2,2-1,0 2,2-1,-6 27,15-51,0 0,1 1,-1-1,1 0,0 0,0 1,0-1,0 0,1 0,0 1,-1-1,1 0,0 0,0 0,0 0,1 0,-1 0,1 0,0 0,0-1,0 1,0-1,0 1,0-1,1 0,-1 0,1 0,0 0,-1 0,1 0,0-1,0 0,0 1,0-1,0 0,0 0,1-1,-1 1,0-1,0 1,1-1,-1 0,0 0,0-1,9 0,-1-1,1-1,-1 0,0 0,0-1,0-1,-1 1,0-2,0 0,0 0,0 0,-1-1,0-1,-1 0,1 0,-1 0,-1-1,0 0,0-1,-1 0,0 0,-1 0,0 0,0-1,-1 0,-1 0,0 0,0-1,-1 1,-1 0,0-1,0 0,-1 1,-1-1,0 1,-2-11,2 18,0-1,-1 1,1 0,-1 1,0-1,0 0,0 0,-1 1,0-1,1 1,-1 0,0 0,0 0,-1 0,1 0,-1 1,1 0,-1-1,0 1,0 1,0-1,0 0,0 1,0 0,0 0,0 0,-1 1,1-1,0 1,-1 0,1 0,-1 1,-20 1</inkml:trace>
  <inkml:trace contextRef="#ctx0" brushRef="#br0" timeOffset="5536.447">3895 1100,'58'-71,"-3"-3,31-54,-83 123,16-21,-3 41,-14-6,0 0,0 0,1 0,1 0,-1 0,1-1,1 1,-1-1,1 0,1-1,-1 1,1-1,1 0,-1-1,1 1,1-1,-1-1,1 1,0-1,0-1,0 1,1-1,-1-1,1 0,4 1,-6-1,0-1,0 0,0-1,1 0,-1 0,0 0,1-1,-1 0,1-1,-1 0,0 0,1 0,-1-1,0 0,0 0,0-1,0 0,0 0,-1-1,1 1,-1-2,0 1,0-1,-1 1,1-2,-1 1,0 0,0-3,27-158,-31 141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19:49.654"/>
    </inkml:context>
    <inkml:brush xml:id="br0">
      <inkml:brushProperty name="width" value="0.1" units="cm"/>
      <inkml:brushProperty name="height" value="0.1" units="cm"/>
      <inkml:brushProperty name="ignorePressure" value="1"/>
    </inkml:brush>
  </inkml:definitions>
  <inkml:trace contextRef="#ctx0" brushRef="#br0">11 0,'0'5,"-5"6,-1 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18.826"/>
    </inkml:context>
    <inkml:brush xml:id="br0">
      <inkml:brushProperty name="width" value="0.1" units="cm"/>
      <inkml:brushProperty name="height" value="0.1" units="cm"/>
      <inkml:brushProperty name="ignorePressure" value="1"/>
    </inkml:brush>
  </inkml:definitions>
  <inkml:trace contextRef="#ctx0" brushRef="#br0">0 322,'124'-179,"-109"160,-1 0,2 1,1 1,0 1,1 0,18-11,-36 26,1 0,0 0,0 0,0 0,0 1,0-1,0 0,0 1,0-1,1 1,-1-1,0 1,0-1,0 1,1 0,-1-1,0 1,0 0,1 0,-1 0,0 0,0 0,1 0,-1 1,0-1,0 0,1 1,-1-1,0 1,0-1,0 1,0-1,0 1,0 0,0-1,0 1,0 0,0 0,0 0,0 0,0 0,-1 0,1 0,0 0,-1 0,1 0,-1 1,1-1,-1 0,0 0,1 0,-1 1,0-1,0 0,0 0,0 1,0-1,0 0,0 0,0 1,-4 29,3-26,-1-1,1 1,0 0,0-1,1 1,-1 0,1 0,0 0,0-1,0 1,1 0,0 0,0-1,0 1,1 0,-1-1,1 1,0-1,0 0,1 1,-1-1,1 0,0-1,0 1,0 0,1-1,-1 0,1 0,0 0,3 2,2-3,0 0,1 0,-1-1,1 0,-1-1,1 0,-1 0,1-1,-1 0,1-1,-1 0,0-1,0 0,0 0,0-1,0 0,-1 0,0-1,0 0,0-1,0 0,-1 0,0 0,0-1,-1 0,0 0,0-1,-1 0,1 0,-1-2,37-46,-29 42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19.69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20.710"/>
    </inkml:context>
    <inkml:brush xml:id="br0">
      <inkml:brushProperty name="width" value="0.1" units="cm"/>
      <inkml:brushProperty name="height" value="0.1" units="cm"/>
      <inkml:brushProperty name="ignorePressure" value="1"/>
    </inkml:brush>
  </inkml:definitions>
  <inkml:trace contextRef="#ctx0" brushRef="#br0">7 0,'-5'34,"3"20,2 6,6-2,2-7,4-11,1-13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20.964"/>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21.211"/>
    </inkml:context>
    <inkml:brush xml:id="br0">
      <inkml:brushProperty name="width" value="0.1" units="cm"/>
      <inkml:brushProperty name="height" value="0.1" units="cm"/>
      <inkml:brushProperty name="ignorePressure" value="1"/>
    </inkml:brush>
  </inkml:definitions>
  <inkml:trace contextRef="#ctx0" brushRef="#br0">363 1,'-84'29,"49"-19,0 2,1 2,1 1,0 2,1 1,28-16,0-1,1 1,-1 0,1 0,0 1,0-1,-1 1,2 0,-1-1,0 1,0 0,1 1,0-1,0 0,0 1,0-1,0 1,1 0,-1 0,1-1,0 1,0 0,0 0,1 0,0 0,-1 0,2 0,-1 0,0 0,1 0,-1 0,1 0,0 0,1 0,-1 0,0-1,2 2,80 56,-76-58,1 0,-2 1,1-1,0 1,-1 1,0-1,1 1,-2 0,1 0,-1 1,0 0,0 0,0 0,-1 0,0 1,0 0,-1 0,0 0,0 0,0 0,-1 1,-4-1,0 0,0-1,-1 1,0-1,-1 1,1-1,-1 0,0 0,-1-1,1 1,-1-1,0 0,0 0,-1-1,1 1,-1-1,0 0,-1-1,1 0,0 0,-1 0,0 0,1-1,-1-1,0 1,-4 0,-48 12,33-11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19.949"/>
    </inkml:context>
    <inkml:brush xml:id="br0">
      <inkml:brushProperty name="width" value="0.1" units="cm"/>
      <inkml:brushProperty name="height" value="0.1" units="cm"/>
      <inkml:brushProperty name="ignorePressure" value="1"/>
    </inkml:brush>
  </inkml:definitions>
  <inkml:trace contextRef="#ctx0" brushRef="#br0">41 268,'-7'11,"2"1,-1 0,2 0,-1 1,2-1,0 1,0 0,1 0,1 0,0 0,0 0,2 0,0 0,1 6,-1-16,0-1,1 1,-1-1,1 1,0-1,0 0,-1 0,1 0,1 0,-1 0,0 0,0 0,1-1,-1 1,1-1,-1 0,1 0,0 0,-1 0,1 0,0 0,0-1,0 1,0-1,-1 0,1 0,0 0,0 0,0-1,0 1,-1-1,1 0,1 0,91-33,-82 28,0 0,-1-1,0 0,0-1,0-1,-1 1,0-2,-1 1,0-2,-1 1,0-1,0-1,-1 1,-1-2,0 1,-1-1,0 0,-1 0,0 0,-1-1,-1 0,0 0,0 0,-2 0,0 0,0-10,-3 19,0 0,0 0,0 0,-1 0,1 1,-1-1,0 1,0 0,-1 0,1 0,-1 0,0 1,0-1,0 1,-1 0,1 0,-1 0,0 1,1 0,-1 0,0 0,0 0,0 1,0 0,-1 0,1 0,0 1,0 0,-1 0,1 0,0 1,-1-1,1 1,0 0,0 1,0-1,0 1,0 0,0 0,1 1,-1 0,1-1,-1 2,1-1,-3 3,-17 16,5 0</inkml:trace>
  <inkml:trace contextRef="#ctx0" brushRef="#br0" timeOffset="299.606">521 268,'143'-205,"-143"204,0-1,0 1,0 0,1-1,-1 1,0 0,1-1,-1 1,1 0,0 0,-1 0,1-1,0 1,0 0,0 0,0 0,0 0,0 1,0-1,0 0,0 0,0 0,0 1,0-1,1 1,-1-1,0 1,0-1,1 1,-1 0,0 0,1 0,-1-1,0 1,1 0,-1 1,1-1,-1 0,0 0,0 1,1-1,-1 0,0 1,1-1,-1 1,0 0,0-1,0 1,0 0,0 0,0 0,1 0,7 70,-10-63,1-1,1 1,-1-1,1 1,0-1,1 0,0 0,0 1,0-1,1-1,0 1,1 0,-1-1,1 1,1 0,-1-2,-1-1,1 1,1-1,-1 0,0 0,1 0,0 0,0-1,0 0,0 0,0 0,1-1,0 0,-1 0,1 0,0-1,0 0,-1 0,1 0,0-1,0 1,0-1,0-1,0 1,0-1,0-1,0 1,0-1,-1 1,1-2,-1 1,1-1,-1 0,0 0,2-1,1-3,-1-1,1 0,-2-1,1 1,-1-1,0 0,-1-1,0 0,0 1,-1-1,-1-1,1 1,-2-1,1 1,-1-1,-1 0,0 0,-1 1,0-1,0 0,-2 0,1 0,-2-5,-4-2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19.194"/>
    </inkml:context>
    <inkml:brush xml:id="br0">
      <inkml:brushProperty name="width" value="0.1" units="cm"/>
      <inkml:brushProperty name="height" value="0.1" units="cm"/>
      <inkml:brushProperty name="ignorePressure" value="1"/>
    </inkml:brush>
  </inkml:definitions>
  <inkml:trace contextRef="#ctx0" brushRef="#br0">363 0,'-208'133,"150"-80,57-52,0 0,0 1,0-1,0 0,0 1,0-1,0 0,1 1,-1 0,0-1,1 1,-1-1,1 1,0 0,0-1,-1 1,1-1,0 1,0 0,0-1,1 1,-1 0,0-1,1 1,-1 0,1-1,-1 1,1-1,0 1,0-1,-1 1,1-1,0 0,0 1,1-1,-1 0,0 0,0 0,0 0,1 0,-1 0,2 1,45 20,-44-22,1 1,-1 0,1 1,-1-1,0 1,1-1,-1 1,0 1,0-1,0 0,0 1,-1 0,1 0,-1 0,0 0,0 1,0-1,0 1,0 0,-1 0,1 0,-1 0,0 0,-1 0,1 1,-1-1,0 1,0-1,0 1,0 3,-4 3,-1 0,0 0,-1-1,0 0,0 1,-1-2,0 1,-1-1,0 0,-1 0,0-1,0 0,-1 0,0-1,0 0,0-1,-1 0,0 0,-1-1,1-1,-1 1,0-2,0 0,0 0,0-1,-3 1,-11 1</inkml:trace>
  <inkml:trace contextRef="#ctx0" brushRef="#br0" timeOffset="249.148">560 198,'-10'38,"-2"23,0 5,2-8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17.615"/>
    </inkml:context>
    <inkml:brush xml:id="br0">
      <inkml:brushProperty name="width" value="0.1" units="cm"/>
      <inkml:brushProperty name="height" value="0.1" units="cm"/>
      <inkml:brushProperty name="ignorePressure" value="1"/>
    </inkml:brush>
  </inkml:definitions>
  <inkml:trace contextRef="#ctx0" brushRef="#br0">509 167,'0'33,"0"50,0 21,0 1,0-11,0-13,0-10,0-13,0-11,0-9,0-6,0-4,0-1,0-1,-5 0,-1-5</inkml:trace>
  <inkml:trace contextRef="#ctx0" brushRef="#br0" timeOffset="245.839">1 252,'43'-15,"48"-9,23-5,6-3,-2 4,-13 2,-9 6,-11 1,-10 4,-14 4,-8 0,-7 1,-7 3,-10 2</inkml:trace>
  <inkml:trace contextRef="#ctx0" brushRef="#br0" timeOffset="816.649">1016 929,'206'-203,"-203"200,0 1,0 0,0-1,-1 0,1 1,-1-1,0 0,0-1,0 1,0 0,0 0,-1-1,1 1,-1-1,0 0,0 1,0-1,-1 0,1 1,-1-1,0 0,0 0,0 0,0 1,-1-1,0 0,0 1,0-1,0 0,0 1,-1-1,1 1,-1 0,0-1,0 1,0 0,-1 0,1 0,-1 1,1-1,-1 1,0-1,0 1,-2-1,-1 0,0 1,0-1,-1 1,1 1,-1-1,1 1,-1 0,0 1,1-1,-1 1,0 1,0-1,1 1,-1 0,1 1,-1 0,1 0,-1 0,1 1,0-1,0 2,0-1,1 1,-2 0,-10 8,0 1,0 1,1 0,1 1,1 1,0 0,-1 3,4-4,1-1,0 2,2-1,-1 1,2 0,0 1,1 0,0 0,2 0,0 1,1 0,1-1,0 1,1 0,1 0,1 0,1 0,0 0,4 13,-4-25,1-1,-1 0,1 0,0-1,0 1,0 0,1-1,-1 0,1 0,0 0,0 0,1-1,-1 1,1-1,-1 0,1-1,0 1,0-1,1 0,-1 0,0-1,1 1,22 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24.642"/>
    </inkml:context>
    <inkml:brush xml:id="br0">
      <inkml:brushProperty name="width" value="0.1" units="cm"/>
      <inkml:brushProperty name="height" value="0.1" units="cm"/>
      <inkml:brushProperty name="ignorePressure" value="1"/>
    </inkml:brush>
  </inkml:definitions>
  <inkml:trace contextRef="#ctx0" brushRef="#br0">233 184,'192'-169,"-191"167,-1 2,1-1,0 0,0 0,-1 0,1 0,0 0,0 0,0 1,0-1,0 0,0 1,0-1,0 1,0-1,0 1,0 0,0-1,1 1,-1 0,0 0,0 0,0 0,0 0,1 0,-1 0,0 0,0 0,0 0,0 1,0-1,1 0,-1 1,0-1,0 1,0-1,0 1,0 0,0-1,-1 1,1 0,0 0,0 0,0 0,-1 0,1-1,0 1,-1 0,1 1,-1-1,1 0,-1 0,1 0,-1 0,0 0,0 0,0 0,1 1,-1-1,0 0,0 0,-1 0,1 1,-9 235,5-3,18 123,-13-336,5 53,-3 1,-3-1,-7 37,4-88,-1 0,0 0,-2-1,-1 0,0 0,-2-1,0 0,-2 0,0-1,-1 0,-1-1,-1-1,-7 7,15-18,1 0,-1 0,0-1,-1 0,1 0,-1-1,0 1,-1-2,0 1,1-1,-1 0,0-1,-1 0,1 0,-1 0,1-1,-1-1,0 0,1 0,-1 0,0-1,0 0,0-1,1 0,-1-1,0 1,1-2,-1 1,1-1,0 0,0-1,0 0,0 0,-4-4,3-5,1 0,0 0,1 0,1-1,0 0,1 0,0-1,1 1,1-1,1 0,0 0,0 0,2 0,0 0,0 0,2-1,0 1,0 0,2 1,0-1,0 1,1-1,1 1,4-6,12-19,2 1,2 1,1 1,2 1,1 1,2 2,1 1,1 2,2 1,0 2,2 1,1 2,31-12,114-49,-157 70</inkml:trace>
  <inkml:trace contextRef="#ctx0" brushRef="#br0" timeOffset="240.122">995 608,'-37'58,"0"-1,2 1,3 1,-19 51,48-105,0 1,1-1,-1 1,1-1,0 1,1 0,-1 0,1 0,0 0,1 0,-1 0,1 0,1 0,-1 0,1 0,0 0,0 0,1 0,-1 0,1 0,1-1,-1 1,1-1,0 1,0-1,0 0,1 0,0 0,0-1,0 0,1 1,-1-1,6 3,-1-3,0-1,1 0,0 0,-1-1,1 0,0-1,0 0,0 0,0-1,1-1,-1 1,0-2,-1 1,1-1,0-1,0 0,-1 0,0-1,1 0,-1-1,-1 0,1 0,-1-1,0 0,0 0,-1-1,1 0,-2 0,1-1,-1 0,0 0,-1-1,1 1,-2-1,1 0,-1-1,-1 1,0-1,0 1,-1-1,0-4,0 0,-1-1,-1 1,0 0,-1 0,0 0,-1 0,-1 0,-1 0,1 0,-2 1,0 0,-6-12,0 4</inkml:trace>
  <inkml:trace contextRef="#ctx0" brushRef="#br0" timeOffset="488.401">1334 1143,'10'-33,"7"-26,7-8,-2-1,1 1,-4 6,0 5,1 7,2 7,3 5,1 5,1 8,1 3,1 5,-5 5</inkml:trace>
  <inkml:trace contextRef="#ctx0" brushRef="#br0" timeOffset="711.292">1927 636,'-28'19,"1"2,1 1,0 2,2 0,1 1,1 2,1 0,-7 14,25-36,0-1,1 1,0 0,0-1,0 1,0 0,1 0,-1 1,1-1,1 0,-1 0,1 0,0 1,0-1,0 0,1 0,0 1,0-1,0 0,1 0,-1 0,1 0,1 0,-1-1,0 1,1-1,0 1,0-1,1 0,-1 0,1 0,0-1,0 1,0-1,0 0,0 0,1 0,0-1,-1 0,1 0,0 0,0 0,0-1,3 1,5 1,1 0,-1-1,1 0,-1-1,1-1,-1 0,1-1,-1-1,1 0,-1-1,0 0,0-1,0 0,-1-1,1 0,10-7,33-18,-32 20</inkml:trace>
  <inkml:trace contextRef="#ctx0" brushRef="#br0" timeOffset="1023.038">2322 777,'8'9,"1"-1,0-1,0 0,1 0,0 0,0-2,1 1,-1-1,1-1,0 0,0 0,1-1,-1-1,1 1,-1-2,1 0,0 0,0-1,-1-1,1 0,0 0,-1-1,1-1,-1 0,1-1,-1 0,-1 0,1-1,0-1,-1 1,0-2,-1 0,1 0,-1 0,-1-1,1-1,-4 3,-1-1,1 0,-1-1,-1 1,1 0,-1-1,-1 0,0 0,0 0,0 0,-1 0,0 0,0-1,-1 1,0 0,-1 0,0 0,0-1,-1 1,0 0,-1 4,0 1,0 0,-1 0,1 0,-1 0,0 0,1 1,-1 0,0 0,-1 0,1 0,0 1,-1-1,1 1,0 0,-1 1,1-1,-1 1,0 0,1 0,-1 0,1 0,-1 1,1 0,-1 0,-1 1,-17 4,1 1,0 1,1 1,0 1,0 0,1 2,1 0,0 2,1 0,0 1,1 0,0 2,2 0,0 1,1 0,1 1,-6 10,6-8,0 1,1 0,2 0,0 1,1 1,-4 19,10-33,1 0,0 0,1 0,0 0,1 1,0-1,0 0,1 0,1 1,0-1,0 0,0 0,2 0,-1-1,1 1,1-1,3 7,8 3,0-1,1-1,1-1,0 0,1-1,1-1,0-1,1-1,0 0,1-2,0-1,1 0,0-2,0-1,0 0,1-2,0 0,0-2,0-1,22-2,1 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20:22.664"/>
    </inkml:context>
    <inkml:brush xml:id="br0">
      <inkml:brushProperty name="width" value="0.1" units="cm"/>
      <inkml:brushProperty name="height" value="0.1" units="cm"/>
      <inkml:brushProperty name="ignorePressure" value="1"/>
    </inkml:brush>
  </inkml:definitions>
  <inkml:trace contextRef="#ctx0" brushRef="#br0">284 85,'20'163,"-19"-118,5 476,-35-98,30-300,-1-99</inkml:trace>
  <inkml:trace contextRef="#ctx0" brushRef="#br0" timeOffset="250.087">1 876,'43'-10,"39"-7,14-7,1-3,-7 3,-13 0,-11 0,-11 4,-11 0,-7-1,-6-1,-8-3,-8 4</inkml:trace>
  <inkml:trace contextRef="#ctx0" brushRef="#br0" timeOffset="597.818">904 1,'6'121,"-7"-1,-4 1,-20 111,-7 127,30-353,1 0,0 0,0 1,1-1,0 0,0 0,0 0,1 0,0 1,0-1,0 0,1 0,0 0,0-1,0 1,1 0,0-1,0 0,0 1,1-1,0-1,0 1,0 0,1-1,-1 0,1 0,0 0,0-1,0 1,1-1,-1-1,1 1,0-1,-1 0,1 0,0 0,1-1,9-3,0 0,0-2,-1 0,1 0,-1-2,0 0,0 0,-1-2,0 0,4-3,11-4,0-4,-25 16,0-1,-1 1,1 0,1 0,-1 0,0 1,1-1,-1 1,1 0,0 1,-1-1,1 1,0 0,0 0,0 0,0 1,0-1,0 1,0 1,0-1,0 1,0 0,2 0,-4 2,0 0,0 1,0-1,0 1,0 0,-1 0,0 0,0 0,0 0,0 0,-1 1,1-1,-1 0,0 1,0-1,-1 1,0 0,1-1,-2 4,22 64,-20-70,1-1,0 1,0 0,0-1,0 0,0 1,1-1,-1 0,0 0,1 0,-1 0,0-1,1 1,-1-1,1 1,-1-1,1 0,-1 0,1 0,-1 0,1-1,-1 1,0-1,1 1,19-4</inkml:trace>
  <inkml:trace contextRef="#ctx0" brushRef="#br0" timeOffset="1178.893">1892 876,'-16'10,"-39"22,2 2,1 3,2 2,1 2,-32 36,44-7,37-68,0 0,0 0,0 0,0 0,0 0,0 0,1 0,-1 0,0 0,1 0,0 0,-1 0,1 0,0 0,0 0,0-1,0 1,1 0,-1-1,0 1,1-1,-1 1,1-1,-1 0,1 1,0-1,0 0,-1 0,1 0,0-1,0 1,0 0,0-1,0 1,0-1,2 1,12 0,0 0,0-1,0-1,0-1,1 0,-1-1,-1 0,1-1,-1-1,1-1,13-7,-17 9,64-30,0-3,-3-3,62-45,-129 81,-5 2,1 0,0-1,1 1,-1 0,0 0,1 0,-1 0,1 1,-1-1,1 1,0-1,0 1,0 0,0 0,0 0,0 0,0 1,0-1,0 1,0 0,0 0,0 0,0 0,0 1,0-1,0 1,0 0,0-1,0 1,0 1,0-1,0 0,-1 1,1-1,-1 1,1 0,0 1,7 37,-10-37,0 0,0 0,0 0,1 0,-1 0,1 0,0-1,0 1,0 0,0 0,0-1,0 1,1 0,0-1,-1 0,1 1,0-1,0 0,0 0,0 0,0 0,1 0,-1-1,1 1,-1 0,1-1,0 0,-1 0,1 0,2 1,4-2,0 1,0-1,0-1,0 0,0 0,-1 0,1-1,0-1,-1 0,1 0,-1 0,0-1,0 0,0-1,-1 0,1 0,-1 0,0-1,-1 0,1-1,-1 1,0-2,9-5,5-9,-1-1,-1-1,-1 0,-1-1,-1-1,-1-1,-2 0,0-1,-2 0,-1 0,3-21,4-14,-3 0,-2-1,-4 0,-2-1,-3 1,-5-48,-8 67,11 44,-1 0,1 0,-1 1,1-1,-1 0,1 1,-1-1,0 1,1-1,-1 1,0-1,1 1,-1-1,0 1,0 0,1-1,-1 1,0 0,0-1,0 1,1 0,-1 0,0 0,0 0,0 0,0 0,1 0,-1 0,0 0,0 0,0 1,1-1,-1 0,0 1,0-1,0 0,1 1,-1-1,0 1,1-1,-1 1,0-1,1 1,-1 0,1-1,-1 1,1 0,-1-1,1 1,-1 0,1 0,-12 14,2 2,-1-1,2 1,0 1,1 0,1 0,1 0,0 1,2 0,0 0,1 0,1 0,0 2,-5 80,4-1,8 69,-3-125,1-1,2 0,2-1,2 1,1-2,3 1,1-1,2-1,2-1,10 16,-20-45,-2-5</inkml:trace>
  <inkml:trace contextRef="#ctx0" brushRef="#br0" timeOffset="1344.962">2259 706,'43'-14,"43"-10,17-1,0 4,-7 6,-12 0,-9 3,-13 4,-13 2,-14 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0:20.484"/>
    </inkml:context>
    <inkml:brush xml:id="br0">
      <inkml:brushProperty name="width" value="0.35" units="cm"/>
      <inkml:brushProperty name="height" value="0.35" units="cm"/>
      <inkml:brushProperty name="color" value="#FFFFFF"/>
      <inkml:brushProperty name="ignorePressure" value="1"/>
    </inkml:brush>
  </inkml:definitions>
  <inkml:trace contextRef="#ctx0" brushRef="#br0">16310 1672,'60'-44,"1"3,3 3,3 1,38-22,1-4,-106 62,1 0,-1 0,1 1,-1-1,1 0,-1 0,0 0,1 0,-1 0,0 0,0 0,0 0,0 0,0 0,0 0,0 0,0 0,-1 0,1 0,0 0,-1 0,1 0,0 0,-1 0,1 0,-1 0,1 0,-1 0,0 1,1-1,-1 0,0 0,0 1,1-1,-1 1,0-1,0 0,0 1,0 0,0-1,0 1,0-1,0 1,0 0,-46-17,-30 4,0 3,-1 3,-31 3,-400 6,587-20,125-29,84-37,-271 79,-3 2,-1-1,0 0,-1 0,1-1,-1-1,0 0,0-1,0 0,-1 0,7-7,-16 12,0 1,0 0,0-1,-1 1,1-1,0 1,-1-1,1 1,-1-1,1 1,-1-1,0 0,0 1,0-1,0 1,0-1,0 0,0 1,0-1,-1 0,1 1,-1-1,1 1,-1-1,1 1,-1-1,0 1,0 0,0-1,0 1,0 0,0 0,0-1,0 1,-1 0,1 0,0 0,0 0,-1 1,1-1,-1 0,1 0,-1 1,1-1,-1 1,0 0,1-1,-1 1,1 0,-1 0,0 0,1 0,-1 0,1 0,-1 1,0-1,1 0,-1 1,1-1,-1 1,1 0,-1 0,-32 3,0 2,0 1,1 2,0 1,1 1,-13 8,-42 13,-102 42,-98 55,171-74,-57 15,120-54,-1-1,0-4,-1-1,-5-3,8 1,-165 14,-154 6,-285 0,-1270 83,734-55,148-3,-1054 72,660-115,429-39,90 1,346 1,-276-40,243 18,505 42,1-4,0-4,1-5,-42-17,-163-65,20 47,256 53,0-2,0 0,0-2,1-1,0-1,0-1,1-2,0 0,1-2,0-1,-10-8,-60-57,71 56,-1 1,-2 2,0 0,-1 2,0 1,-16-6,0 4,0 1,-1 2,-1 2,-1 3,-38-5,80 15,0 1,-1-1,1 1,0 0,0 1,0 0,-1-1,1 2,0-1,0 0,0 1,1 0,-1 0,0 1,1-1,-1 1,1 0,0 0,0 1,0-1,0 1,1 0,0 0,-1 0,1 0,1 0,-1 1,0-1,1 1,0 0,0 0,1 0,0 0,-1 0,1 0,1 0,-1 0,1 1,0-1,0 0,1 2,1-2,0 1,1-1,-1 0,1 0,0-1,0 1,1-1,0 0,0 1,0-1,0-1,0 1,1-1,-1 0,1 0,0 0,0 0,0-1,0 0,1 0,-1-1,1 1,-1-1,1 0,-1 0,1-1,1 0,53 18,-45-10,0 0,0 1,0 1,-1 0,-1 1,0 0,0 1,-1 0,-1 1,0 1,0 0,5 10,107 132,72-25,184 87,347 169,-619-333,88 45,65 39,6-10,6-13,4-11,157 31,-206-90,3-11,0-9,2-10,0-11,18-11,958-60,-182-7,1084-116,-1174 57,63-55,-550 81,60-40,-350 100,-1-7,-4-7,-2-6,12-15,-97 40,-1-2,-2-3,13-16,-50 38,-2 0,-1-2,-1 0,-1-2,-2 0,2-5,-14 17,-1 1,0-1,-1-1,-1 0,-1 1,0-1,-1-1,-1-7,4-11,-4 0,-1-1,-2 0,-1 1,-3-1,0 1,-3 0,-1 1,-1 0,-3-1,-20-69,-4 2,-22-38,51 128,-1 0,0 0,-1 0,0 1,-1 1,-1-1,1 2,-2 0,0 0,0 1,-1 1,0 0,-1 1,0 1,0 0,0 1,-1 1,0 0,0 1,0 0,-1 2,1 0,-1 1,0 0,1 1,-4 2,8 1,-1 1,1 0,0 1,0 0,1 1,0 1,0 0,0 0,1 1,0 0,0 1,1 0,-5 7,10-13,1-1,0 1,0-1,0 1,0 0,0-1,1 1,-1 1,1-1,0 0,0 1,0-1,0 1,1-1,-1 1,1 0,0-1,0 1,1 0,-1 0,1 0,-1 0,1 3,3-6,0 1,-1-1,1 0,0 0,0 0,0 0,0 0,0-1,-1 1,1-1,0 0,1 0,-1 0,0 0,0 0,-1-1,1 1,0-1,0 0,0 0,0 0,0 0,-1 0,1-1,0 0,-1 1,1-1,-1 0,0 0,1-1,-1 2,60-36,-2-4,-1-2,-2-2,9-14,-33 28,-1-2,-2-2,-1 0,17-29,-44 62,0-1,0 1,0-1,0 0,0 0,-1 1,1-1,-1 0,0 0,1-1,-2 1,1 0,0 0,-1 0,1-1,-1 1,0 0,0 0,0-1,0 1,-1 0,0 0,1-1,-1 1,0 0,0 0,-1 0,1 0,-1 0,1 0,-1 1,0-1,0 0,0 1,-1-1,1 1,-1 0,1 0,-1 0,1 0,-1 0,0 1,0-1,-3 0,-8 0,-1 1,1 1,-1 0,1 1,0 1,-1 0,1 1,0 1,1 0,-1 0,0 2,1-1,0 2,1 0,-6 4,1-3,13-6,-26 10,1 1,1 2,0 0,1 2,1 1,0 1,2 1,0 2,1 0,2 1,-2 4,17-18,1-1,1 1,0 1,0-1,1 0,0 1,0 0,1 0,1 0,-1 0,2 0,-1 0,1 0,1 0,0 0,1 0,-1 0,2-1,-1 1,2 0,-1-1,1 0,0 0,1 0,0 0,3 3,3 0,0 0,1-1,0 0,1-1,0-1,0 0,1 0,1-1,-1-1,1-1,0 0,1-1,-1 0,1-1,0-1,0-1,0 0,0-1,1-1,-1 0,0-1,0-1,0 0,0-1,0-1,0-1,4-2,6-4,-1-1,0-1,0-2,-1 0,-1-1,-1-2,-1 0,0-1,-1-1,-1-1,-1-1,6-10,-15 20,-1-1,0 0,-1 0,0 0,-1-1,-1 0,0-1,-1 1,0-1,-2 0,1 0,-2 0,0 0,-1 0,0 0,-1 0,-1 0,0 0,-1 0,-1 0,0 1,-1 0,-5-12,-1 11,1-1,-2 2,0 0,0 0,-2 1,1 1,-2 0,0 1,0 0,-1 1,0 1,0 1,-1 0,0 1,-1 1,0 0,0 2,0 0,0 1,0 1,-1 0,1 2,-1 0,0 1,1 0,0 2,-1 0,1 2,0-1,1 2,-14 6,2 1,0 0,1 2,1 1,0 1,2 2,0 0,0 2,2 0,1 2,1 1,0 0,2 1,1 1,-2 8,17-31,0 1,0-1,1 1,0 0,0 0,0 0,0 1,0-1,1 0,0 1,0-1,0 0,1 1,-1-1,1 1,0 0,0-1,1 1,-1-1,1 1,0-1,0 0,1 1,-1-1,1 0,0 0,0 0,0 0,1 0,-1 0,1-1,0 1,0-1,0 0,1 1,-1-2,1 1,-1 0,3 0,15 3,1-2,0 0,-1-2,1 0,1-2,-1 0,0-1,6-2,11-5,-1-2,0-1,-1-1,-1-3,0-1,-1-1,0-2,-2-2,0-1,-1-1,-2-2,5-6,-15 16,0-2,-2 0,0-1,-1-1,0 0,-2-1,0-1,0-4,-14 24,0-1,0 0,0 0,0 0,0 0,0-1,0 1,-1 0,1 0,-1 0,0 0,0-1,0 1,0 0,0 0,0-1,0 1,-1 0,1 0,-1 0,1-1,-1 1,0 0,0 0,0 0,0 0,0 0,-1 1,1-1,-1 0,1 0,-1 1,1-1,-1 1,0 0,0-1,0 1,0 0,0 0,0 0,0 0,0 1,0-1,0 0,0 1,-1-1,1 1,0 0,0 0,-1 0,1 0,0 0,0 1,-2-1,-22 4,0 1,-1 0,2 2,-1 2,1 0,-6 4,-10 3,-249 102,289-117,-1-1,0 0,0 1,0-1,0 1,0 0,0 0,0 0,1 0,-1 0,0 0,1 0,-1 0,1 1,-1-1,1 1,-1-1,1 1,0-1,0 1,0 0,0 0,0-1,0 1,1 0,-1 0,1 0,-1 0,1 0,-1 0,1 0,0 0,0 0,0 0,0 0,1 0,-1 0,0 0,1 0,-1 0,1 0,0-1,0 1,0 0,0 0,0 0,0-1,0 1,0-1,1 1,-1-1,1 1,-1-1,1 0,-1 0,1 0,0 1,14 7,0 0,0-2,1 1,-1-2,2 0,-1-2,1 1,-1-2,1 0,0-2,0 0,0 0,0-2,0 0,0-1,0-1,0-1,-1 0,0-1,0-1,0-1,0 0,-1-2,0 0,295-131,-67 19,-244 122,0-1,0 1,-1 0,1-1,0 1,0 0,0 0,0-1,0 1,0 0,0 0,0-1,0 1,0 0,1-1,-1 1,0 0,0-1,1 1,-1 0,0-1,1 1,-1 0,1-1,-1 1,1-1,-1 1,1-1,-1 1,1-1,-1 1,1-1,0 0,-1 1,1-1,-1 0,1 1,0-1,0 0,-1 0,1 0,0 0,-1 0,1 0,0 0,0 0,-1 0,1 0,0 0,-1 0,1 0,0 0,0-1,-1 1,1 0,0-1,-1 1,1 0,-1-1,1 1,0-1,-1 1,1-1,-1 1,1-1,-1 1,0-1,1 1,-1-1,1 0,-19 21,0-1,-2-1,0-1,-1 0,0-2,-8 4,-20 15,-340 268,374-289,5-7,1 1,0 0,1 1,-1 0,2 0,-1 0,1 1,0 0,1 1,0 0,0 0,1 0,1 0,0 1,-1 5,5-13,0 0,0 0,1-1,-1 1,1 0,0 0,0 0,0 0,0-1,1 1,-1-1,1 1,0-1,-1 1,1-1,0 0,0 0,1 0,-1 0,0 0,1 0,-1-1,1 1,-1-1,1 0,0 1,-1-1,1-1,0 1,0 0,0-1,94 14,3-17,-2-5,1-4,-1-4,63-20,-130 29,312-71,94-45,-168 26,-212 69,-58 26,0 1,0 0,0 0,0 0,0 0,0 0,0 0,0 0,-1 0,1 0,0 1,-1-1,1 0,0 1,-1-1,1 1,-1-1,1 1,-1 0,1 0,-1 0,1 0,-1 0,1 0,-1 0,1 0,-1 0,1 1,-1-1,1 1,-1-1,1 1,-1 0,-100 14,2 5,0 4,-14 9,61-18,-388 118,350-98,91-35,1 1,-1-1,1 0,-1 0,1 0,-1 0,1 1,0-1,-1 0,1 1,-1-1,0 0,1 1,-1-1,1 0,-1 1,1-1,-1 1,0-1,1 1,-1-1,0 1,0-1,1 1,-1-1,0 1,0 0,0-1,0 1,0-1,0 1,0-1,0 1,0 0,0-1,0 1,0-1,0 1,0-1,0 1,0 0,-1-1,1 1,0-1,0 1,-1-1,1 1,0-1,-1 1,1-1,-1 0,1 1,-1-1,1 1,0-1,-1 0,1 1,-1-1,0 0,1 0,-1 0,1 1,-1-1,1 0,-1 0,1 0,-1 0,49 6,48-11,1-5,-2-4,5-5,-39 8,1038-196,-638 122,-436 82,-67 28,-310 117,-7-16,-194 36,470-135,83-27,1 0,-1 1,0-1,0 0,1 0,-1 0,0 0,0 0,1 0,-1 1,0-1,0 0,0 0,1 0,-1 1,0-1,0 0,0 0,1 1,-1-1,0 0,0 0,0 1,0-1,0 0,0 1,0-1,0 0,0 0,0 1,0-1,0 0,0 1,0-1,0 0,0 0,0 1,0-1,0 0,0 1,0-1,0 0,-1 0,1 1,0-1,0 0,0 0,0 0,-1 1,1-1,0 0,0 0,-1 0,1 1,33 1,37-9,0-2,-1-4,0-2,17-9,14-2,1002-223,-416 102,-527 124,-197 39,-803 273,477-180,300-82,63-26,1-1,0 1,0-1,0 1,0-1,0 1,0-1,0 1,0-1,0 1,0-1,0 1,0-1,1 1,-1-1,0 1,0-1,0 0,1 1,-1-1,0 1,1-1,-1 0,0 1,1-1,-1 0,0 1,1-1,-1 0,1 1,-1-1,1 0,-1 0,0 1,1-1,-1 0,1 0,-1 0,1 0,-1 0,1 0,-1 0,1 0,-1 0,1 0,-1 0,1 0,-1 0,1 0,-1 0,1-1,-1 1,1 0,-1 0,1-1,33 2,0-1,0-2,0-1,0-2,29-9,-16 5,1698-242,-1684 243,-16 2,-10 1,-1 1,1 1,0 2,35 4,-49 9,-45 5,-112 40,-2-7,-127 28,142-43,-571 135,677-165,24-3,31-3,97-14,-2-5,62-20,-90 18,1550-302,-1214 234,-434 87,-18 3,-21 3,-103 28,2 6,-24 15,7-3,-369 117,512-163,3-2,0 0,0 0,0 1,0-1,0 1,0 0,0 0,1 1,-1-1,1 1,-1 0,1 0,0 0,0 0,1 0,-2 3,4-4,0 0,1-1,-1 1,1 0,0 0,0-1,0 1,0 0,0-1,0 1,0-1,0 1,1-1,-1 0,0 1,1-1,-1 0,1 0,0 0,-1 0,1 0,0 0,-1-1,1 1,0-1,0 1,0-1,0 1,-1-1,2 0,25 7,1-1,0-1,0-2,0-1,0-1,1-2,6-1,-11 1,487-43,-363 27,865-106,-920 109,-1-4,0-4,0-5,-18-10,-75 35,0 1,0-1,0 0,0 1,0-1,-1 0,1 1,-1-1,1 1,-1-1,1 1,-1-1,0 1,0-1,0 1,0-1,0 1,0 0,0-1,0 1,0 0,-1 0,1 0,0 0,-1 0,1 0,-1 1,1-1,-1 0,1 1,-1-1,0 1,1 0,-1-1,0 1,1 0,-1 0,0 0,1 0,-1 0,0 0,1 1,-2-1,-40-3,-1 1,1 2,0 2,0 2,1 2,-31 9,-587 128,629-137,-64 25,95-30,1 1,-1-1,1 1,0-1,0 1,0-1,0 1,0-1,0 0,0 0,0 0,0 1,1-1,-1 0,0 0,1-1,-1 1,1 0,-1 0,1-1,-1 1,1-1,-1 1,1-1,0 0,-1 0,1 1,0-1,-1 0,1 0,29 3,1 0,-1-2,0-1,1-1,-1-2,24-6,-2 3,1006-174,-769 114,-240 45,-75 14,-197 78,-148 70,364-138,1-1,0-1,1 1,-1 0,1 0,-1 1,1-1,0 1,0 0,0 0,0 0,1 1,-1-1,1 1,0 0,0 0,0 0,1 0,-3 4,6-5,0-1,0 1,0-1,0 1,1-1,-1 0,1 0,-1 0,1 0,0 0,-1 0,1 0,0 0,0-1,0 1,1-1,-1 1,0-1,1 0,-1 0,1 0,-1 0,1-1,-1 1,1 0,-1-1,1 0,0 0,-1 0,1 0,38 4,0-1,0-2,0-2,0-2,0-2,26-7,-10 4,151-25,95-33,-216 35,-104 22,-9 10,1 0,0 2,0 0,0 2,1 1,-1 0,-10 7,-8-1,12-4,1 1,1 1,0 1,0 1,1 2,1 1,-20 14,45-28,0 1,1-1,-1 0,0 1,1-1,-1 1,1-1,0 1,-1 0,1-1,0 1,0 0,0 0,0 0,0 0,0 0,1 0,-1 0,1 0,-1 0,1 0,0 1,0-1,0 0,0 0,0 0,1 0,-1 0,0 0,1 1,0-1,-1 0,1 0,0-1,0 1,0 0,1 0,-1 0,0-1,0 1,1 0,-1-1,1 1,0-1,-1 0,1 1,0-1,0 0,0 0,0 0,0-1,0 1,0 0,0-1,0 1,1-1,24 7,-1-1,1-2,1-1,-1-1,0-1,0-1,1-2,-1 0,4-3,-8 3,191-28,-168 13,-47 16,0 0,0-1,1 1,-1 0,0 0,-1 0,1 0,0 0,0 1,0-1,0 0,-1 0,1 1,0-1,-1 1,1-1,0 1,-1 0,1-1,-1 1,1 0,-1 0,1 0,0 0,-1 0,1 0,-1 1,0-1,-39 3,0 2,1 1,0 2,0 2,-1 2,14-5,-13 4,1 1,0 2,0 1,-15 11,9 14,45-39,-1 0,0 0,1 1,-1-1,1 0,0 0,-1 0,1 0,0 1,-1-1,1 0,0 0,0 0,0 1,0-1,0 0,1 0,-1 0,0 1,0-1,1 0,-1 0,1 0,-1 0,1 0,-1 1,1-1,0 0,0-1,-1 1,1 0,0 0,0 0,0 0,0-1,0 1,0 0,0-1,0 1,0-1,0 1,1-1,-1 1,0-1,0 0,1 1,19 4,1-1,0 0,0-1,0-2,0 0,0-2,1 0,1-1,-9 1,29-1,0-3,0-1,-1-2,35-11,-75 19,0-1,0 1,-1-1,1 1,0-1,-1 0,1 0,-1 0,1-1,-1 1,1-1,-1 1,0-1,0 0,0 1,0-1,0 0,0-1,0 1,-1 0,1 0,-1-1,0 1,1-1,-1 1,0-1,-1 1,1-1,0 0,-1 0,1 1,-1-1,0 0,0 0,0 1,0-1,-1 0,1 0,-1 1,1-1,-1 0,0 1,0-1,-1 0,-9-8,0 0,-1 0,0 1,-1 1,0 0,-1 1,0 0,0 1,-1 1,1 0,-2 1,1 0,0 2,-5-4,-207-56,311 47,187-26,-243 31,-43-2,15 12,-1 1,1-1,0 1,-1-1,1 1,0 0,-1-1,1 1,0 0,-1-1,1 1,-1 0,1-1,-1 1,1 0,-1 0,1 0,-1 0,1-1,-1 1,1 0,-1 0,1 0,-1 0,1 0,-1 0,1 0,-1 0,1 1,-1-1,1 0,-1 0,1 0,-1 0,1 1,-1-1,1 0,-1 0,1 1,-1-1,1 0,0 1,-1-1,1 1,0-1,-1 0,1 1,0-1,0 1,-1-1,1 1,0-1,0 1,0-1,0 1,-1-1,1 1,0-1,0 1,0-1,0 1,0-1,0 1,0 0,1-1,-1 1,0-1,0 1,0-1,1 1,-2 0,1 0,0 0,-1 1,1-1,-1 0,1 0,-1 0,1 1,-1-1,0 0,0 0,0 0,1 0,-1 0,0-1,0 1,0 0,0 0,-1-1,1 1,0 0,0-1,0 1,0-1,-1 0,1 1,0-1,-1 0,1 0,0 1,0-1,-1 0,1-1,0 1,-1 0,1 0,0 0,0 0,-396 44,-669 10,-143-49,-485 15,443 59,612-66,617-21,52-8,257-122,174-37,-388 131,-73 44,1-1,0 0,-1 1,1-1,0 0,-1 1,1-1,-1 0,0 0,1 1,-1-1,1 0,-1 0,0 0,0 1,1-1,-1 0,0 0,0 0,0 0,0 0,0 0,0 0,0 1,0-1,-1 0,1 0,0 0,0 0,-1 0,1 1,-1-1,1 0,-1 0,1 1,-1-1,1 0,-1 1,1-1,-1 0,0 1,1-1,-1 1,0-1,0 1,0-1,1 1,-1 0,0-1,0 1,0 0,0 0,1 0,-1 0,0-1,0 1,0 0,-1 1,-60-10,60 9,-113 0,1 5,0 5,-49 13,162-23,-363 54,-608 74,769-119,202-9,0 0,0 0,0 0,0 0,0 0,-1 0,1 0,0 0,0 0,0 0,0-1,0 1,0 0,0-1,1 1,-1 0,0-1,0 0,0 1,0-1,0 1,1-1,-1 0,0 0,1 1,-1-1,0 0,1 0,-1 0,1 0,-1 0,1 1,0-1,-1 0,1 0,0 0,-1 0,1 0,0 0,0-1,0 1,0 0,0 0,0 0,1 0,-1 0,0 0,0 0,1 0,-1 0,1 1,-1-2,37-41,5 18,2 2,0 1,2 3,0 1,0 3,2 1,0 3,37-3,77-22,-162 35,0 1,0 0,-1 0,1 0,0 0,0-1,0 1,0 0,0 0,0 0,0-1,0 1,0 0,0 0,0 0,0-1,0 1,0 0,0 0,0-1,0 1,0 0,0 0,0 0,0-1,0 1,0 0,0 0,1 0,-1 0,0-1,0 1,-28 2,-402 81,262-58,-1-7,-1-8,-18-7,167-1,30 5,33 4,15-9,-1-2,1-2,-1-3,0-2,-1-3,9-4,-38 9,710-162,-503 120,1 9,155-1,-352 39,0 1,-1 3,0 1,0 1,0 2,0 2,-2 1,1 2,12 7,-33-15,0 2,0 0,-1 0,0 1,0 1,-1 0,0 1,-1 0,0 1,0 0,-1 1,-1 0,0 0,3 7,-7-9,-4-5,1-1,0 0,0 0,0 0,0 0,0 0,1 0,0-1,-1 1,1-1,1 0,-1 0,0 0,1 0,0-1,-1 1,1-1,0 0,0 0,0 0,1-1,-1 1,32 3,0-2,1-2,-1-1,0-2,0-1,2-2,18-1,997-104,-649 80,801-75,-1088 92,-1-5,84-27,-117 2,-77 41,0 1,1 0,-1 0,1 0,-1 1,1 0,0 0,-1 1,1-1,-1 2,0-1,1 1,-1 0,4 1,2 1,50 6,0-3,1-2,-1-3,1-3,0-2,-1-3,16-6,-61 10,536-67,-536 65,-12 2,1 0,-1 0,1 0,0 1,0 0,0 0,0 1,0 0,0 0,0 0,0 0,0 1,-1 0,1 1,0-1,0 1,-1 0,1 0,-1 1,2 1,-5-1,-1 0,0 1,0-1,-1 1,1 0,-1-1,0 1,0-1,0 1,0 0,-1-1,1 1,-1-1,0 1,0-1,0 1,0-1,-1 0,1 0,-1 1,0-1,0 0,0 0,-1-1,-1 3,-18 22,-2-1,-1-1,-1-1,0-1,-2-1,-1-2,-7 3,-17 15,-2-1,-88 77,141-112,0-1,0 1,0 0,0 0,1 1,-1-1,0 0,1 0,0 1,0-1,-1 1,1-1,1 1,-1 0,0-1,1 1,-1 0,1-1,0 1,0 0,0 0,0-1,0 1,1 0,-1-1,1 1,0 0,0-1,0 1,0-1,0 1,0-1,1 0,-1 1,1-1,-1 0,1 0,0 0,0 0,2 1,9 3,0 0,1-1,-1 0,1-1,0-1,0 0,1-1,-1-1,0 0,1-1,13-1,-11 1,135-5,135-22,-139 11,431-50,-759 119,-729 192,834-215,74-29,0-1,1 1,-1-1,0 1,1 0,-1-1,1 1,-1 0,1-1,-1 1,1 0,-1-1,1 1,0 0,-1 0,1 0,0-1,0 1,-1 0,1 0,0 0,0 0,0 0,0-1,0 1,0 0,0 0,1 0,-1 0,0 0,0-1,1 1,-1 0,0 0,1-1,-1 1,1 0,-1 0,1-1,-1 1,1 0,0-1,-1 1,1-1,0 1,-1-1,1 1,0-1,0 0,-1 1,1-1,0 0,0 1,0-1,0 0,-1 0,2 0,52 18,8-12,-1-2,1-3,0-3,49-7,-62 5,741-62,-708 50,-82 16,0 0,0 0,-1-1,1 1,0 0,0 0,0 0,-1-1,1 1,0 0,0 0,0-1,0 1,0 0,0 0,0-1,0 1,0 0,-1 0,1-1,0 1,0 0,0-1,0 1,1 0,-1 0,0-1,0 1,0 0,0 0,0-1,0 1,0 0,0 0,1-1,-1 1,0 0,0 0,0-1,0 1,1 0,-1 0,0 0,0 0,1-1,-1 1,0 0,0 0,1 0,-31-4,-16 4,0 2,-1 2,1 1,-4 4,-19 2,-299 43,474-93,-80 27,132-72,-151 79,-1 0,0 0,0 0,-1-1,0 0,1 0,-2 0,1-1,-1 1,0-1,-1 0,1 0,-1-1,-1 1,1-1,-1 1,-1-1,1 0,-1 0,-1 0,0-1,0 4,-1 0,1 0,-1 0,-1 0,1 1,-1-1,1 0,-2 1,1-1,0 1,-1 0,0 0,0 0,0 0,0 0,-1 1,1-1,-1 1,0 0,0 0,0 1,0-1,-1 1,1 0,-1 0,1 0,-2 0,-136-29,90 28,0 3,-1 2,1 2,1 3,-25 7,-99 10,172-23,0 0,0 0,0 0,0-1,0 1,1-1,-1 0,0 0,0 0,0 0,0-1,0 1,0-1,0 1,0-1,0 0,0 0,1-1,-1 1,0 0,1-1,-1 0,1 1,0-1,-1 0,1 0,0-1,0 1,0 0,1-1,-1 1,0-1,1 1,0-1,0 0,-1 1,2-1,-1 0,0 0,0-1,2-50,1 49,-1 0,0 0,-1 0,1 0,-1 0,0-1,0 1,0 0,-1 0,1 0,-1 0,-1 0,1 0,-1 1,0-1,0 0,0 1,-1-1,1 1,-1 0,0-1,0 1,-1 1,1-1,-3-1,-10-1,0 1,-1 0,1 2,-1 0,0 0,0 2,0 0,0 1,0 1,0 0,0 2,-3 0,-13 1,-469 43,205-19,379-25,40-3,27 1,0-7,7-7,-64 2,-151 15,-68 28,2 4,-78 36,7-2,-52 21,245-91,0 1,-1 0,1 0,0 0,0 0,0 1,0-1,0 1,0-1,0 1,0 0,1 1,-1-1,1 0,-1 1,1-1,0 1,0-1,0 1,1 0,-1 0,0 0,1 0,0 0,0 1,0-1,0 0,0 0,1 1,0-1,-1 0,1 1,0-1,1 1,-1-1,1 0,-1 1,1-1,0 0,0 0,0 0,1 1,-1-1,2 2,11 6,0 0,1-1,0-1,0 0,1-1,0-1,0 0,1-1,0-1,0 0,1-2,-1 0,1 0,9-2,-25 0,107 10,2-5,90-6,-109-1,69-4,0-7,78-19,-166 30,-72 1,1 0,0 0,-1 1,1-1,0 0,-1 1,1 0,0-1,-1 1,1 0,-1 0,0 0,1 0,-1 0,0 0,1 0,-1 0,0 1,0-1,0 0,0 1,0-1,0 1,0-1,-1 1,1-1,-1 1,1 0,-1-1,1 1,-1 0,0-1,0 1,0 0,0-1,0 1,0 0,0-1,-1 1,1 0,-5 11,0-1,-1 0,0 0,-1-1,-1 0,0 0,0 0,-1-1,0 0,-1-1,0 0,0 0,-1-1,-5 2,6-2,-70 50,-2-4,-3-4,-1-3,-29 7,-173 67,281-119,0 0,0 1,0 0,1 0,-1 1,1 0,0 0,0 0,0 1,1 0,-1 0,1 0,1 1,-1 0,1 0,0 0,0 0,0 1,1-1,0 1,1 0,-1 0,1 0,0 0,5 134,-3-138,-2 0,1-1,1 0,-1 0,0 1,0-1,1 0,-1 1,1-1,0 1,0-1,0 1,0-1,0 0,1 1,-1-1,1 1,-1-1,1 0,0 1,0-1,0 0,0 0,0 0,0 0,1 0,-1 0,1 0,0 0,-1 0,1-1,0 1,0-1,0 1,0-1,0 0,0 0,1 0,-1 0,0 0,0 0,3 0,17-2,0-1,0-1,-1-1,1-1,-1-1,0 0,0-2,7-4,4 0,382-163,-383 158,-21 11,-25 15,-158 96,5 8,-136 119,203-125,99-104,0 0,0 0,1 0,-1 0,0 0,1 0,0 1,0-1,0 0,0 1,1-1,-1 1,1-1,0 1,0-1,0 1,0-1,1 1,-1-1,1 1,0-1,0 1,0-1,1 0,-1 0,1 1,0-1,-1 0,2 0,-1-1,0 1,0 0,1-1,-1 0,1 1,0-1,0 0,0 0,0 0,8 2,-1 1,1-1,0-1,1 0,-1 0,0-1,1-1,0 0,-1 0,1-1,-1-1,1 0,1 0,21-1,15 2,1-3,-1-2,0-2,0-3,-1-1,0-3,-1-1,12-8,47-30,-3-5,-3-5,-3-3,85-77,-141 111,-1-1,-2-2,-1-2,-2-1,-2-2,-2-1,21-36,-48 72,-1 0,1 0,-1 0,0 0,0-1,0 0,-1 0,0 1,0-1,0-1,-1 1,0 0,0 0,-1 0,0-1,0 1,0 0,-1 0,1-1,-2 1,1 0,-1 0,0 0,0 0,0 1,-1-1,0 0,0 1,-1 0,1 0,-13-6,1 1,-1 1,-1 1,0 0,0 2,0 0,-1 0,0 2,0 0,-10 0,-12-5,-120-42,156 50,1 0,0 1,-1-1,1 1,0 0,-1 0,1 0,0 1,0-1,-1 1,1-1,0 1,0 0,-1 0,1 1,0-1,0 1,1-1,-1 1,0 0,0 0,1 0,-1 1,1-1,0 0,0 1,0 0,0-1,0 1,0 0,1 0,0 0,-1 0,1 0,0 1,0-1,1 0,-1 0,1 1,-1-1,1 0,0 1,0-1,1 2,0-2,0-1,0 1,0 0,1-1,-1 1,1-1,0 0,-1 0,1 1,0-1,0 0,0-1,1 1,-1 0,0-1,1 1,-1-1,1 1,-1-1,1 0,0 0,-1-1,1 1,0 0,0-1,0 0,0 1,2-1,85-3,-87 3,93-16,-1-4,-1-4,58-25,-152 49,60-19,0-2,-2-3,-1-2,0-3,-3-2,29-23,-68 43,-1-1,0-1,-1 0,0-1,-1-1,-1 0,1-2,-9 13,0 0,0-1,-1 0,0 1,1-1,-2 0,1 0,0 0,-1 0,0 0,0-1,-1 1,1 0,-1 0,0 0,-1-1,1 1,-1 0,0 0,0 0,-1-1,1 2,-1-1,0 0,-1 0,1 0,-1 0,-2 0,1 1,-1-1,0 1,0 0,0 0,0 0,-1 1,1 0,-1 0,0 0,0 1,0 0,0 0,-1 0,1 1,0 0,-1 0,1 1,-1 0,1 0,-5 1,-138 24,15 16,1 6,-7 10,97-40,-267 118,7 13,-150 104,425-235,-45 26,2 3,-52 46,105-77,0 1,1 0,1 2,0 0,1 0,2 2,0 0,0 0,2 1,1 1,1-1,-2 9,7-17,2 1,-1-1,2 1,0 0,0 0,1-1,1 1,1 0,-1-1,2 1,0-1,1 1,0-1,4 7,47 142,-49-137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1:08.49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10485 424,'-13'-14,"11"12,1 0,-1 0,0 0,0 0,0 0,0 0,0 0,0 1,0-1,0 1,-1 0,1-1,-1 1,1 0,-1 0,1 1,-1-1,0 0,1 1,-1 0,0-1,1 1,-1 0,-2 1,-105 43,61-18,-88 52,118-58,19-19,0-1,-1 0,1 1,0-1,0 0,0 1,0-1,0 0,0 1,0-1,0 1,0-1,0 0,0 1,0-1,0 0,0 1,0-1,0 0,0 1,1-1,-1 1,0-1,0 0,0 0,0 1,1-1,-1 0,0 1,0-1,1 0,-1 0,0 1,1-1,-1 0,0 0,1 0,-1 1,0-1,1 0,-1 0,0 0,1 0,-1 0,1 0,-1 0,0 0,1 0,-1 0,0 0,1 0,-1 0,0 0,1 0,-1 0,1 0,-1-1,0 1,1 0,-1 0,0 0,0-1,1 1,-1 0,0 0,1-1,-1 1,12-5,-1 0,0 0,0-1,-1 0,0-1,0-1,0 1,-1-2,0 1,0-1,-1 0,2-4,-24 71,20-53,0 0,1 0,-1-1,1 0,0 0,0 0,0-1,0 0,1-1,-1 0,1 0,-1 0,1-1,0 0,0-1,0 1,-1-1,1-1,1 0,-9 1,63-3,1-3,-1-2,-1-3,0-3,-1-3,-1-2,15-9,-19 1,-108 42,52-15,-28 9,1 2,0 0,1 2,1 1,-13 9,37-23,1 0,-1 0,1 0,-1 0,0 1,1-1,-1 0,0 0,1 1,-1-1,1 1,-1-1,1 0,-1 1,1-1,-1 1,1-1,-1 1,1-1,0 1,-1 0,1-1,0 1,0-1,-1 1,1 0,0-1,0 1,0 0,0-1,0 1,0 0,0-1,0 1,0 0,0-1,0 1,0 0,0-1,0 1,1 0,-1-1,0 1,1 0,-1-1,0 1,1-1,-1 1,1-1,-1 1,0-1,1 1,-1-1,1 0,0 1,-1-1,1 1,-1-1,1 0,0 0,0 1,42 5,-9-11,35 7,-45 6,0 0,1-2,0 0,0-2,0-1,1-1,-1-1,1-1,-1-2,6-1,48 1,93-27,-62 6,-91 21,1-1,0-1,-1-1,0 0,0-2,0 0,4-4,-22 11,0 0,0 0,0 0,0 0,0 0,-1-1,1 1,0 0,0-1,0 1,0 0,-1-1,1 1,0-1,0 1,-1-1,1 0,0 1,-1-1,1 0,-1 1,1-1,-1 0,1 0,-1 0,1 1,-1-1,0 0,0 0,1 0,-1 0,0 0,0 0,0 0,0 0,0 1,0-1,0 0,0 0,0 0,-1 0,1 0,0 0,0 0,-1 1,1-1,-1 0,1 0,-1 0,1 1,-1-1,1 0,-1 1,0-1,1 0,-1 1,0-1,1 1,-1-1,0 1,0-1,0 1,0 0,-14-3,0 2,0 0,0 0,1 2,-1 0,0 0,0 1,0 1,1 1,0 0,0 1,-9 4,-18 3,34-10,-42 12,0 1,0 2,2 3,-20 12,67-32,0 0,0 0,0 1,0-1,1 0,-1 0,0 0,0 0,0 0,0 1,0-1,0 0,1 0,-1 0,0 0,0 1,0-1,0 0,0 0,0 0,0 1,0-1,0 0,0 0,0 1,0-1,0 0,0 0,0 0,0 1,0-1,0 0,25-7,305-124,-119 35,-210 96,0 0,0 0,0 0,1 0,-1-1,0 1,0 0,0 0,0-1,0 1,0-1,0 1,0-1,0 1,0-1,0 1,0-1,0 0,0 0,-1 0,1 1,0-1,0 0,-1 0,1 0,-1 0,1 0,-1 0,1 0,-1 0,1 0,-1-1,0 1,0 0,0 0,0 0,0 0,0 0,0 0,0-1,0 1,0 0,0 0,-1 0,1 0,0 0,-1 0,1 0,-1 0,0 0,1 0,-1 0,0 0,0 0,-8-2,-1 1,0 0,0 0,0 1,0 0,0 1,0 0,0 1,1 0,-1 1,0-1,-9 5,-8-2,-160 27,0-10,-142-2,124-20,174 17,71-23,200-76,-115 39,-123 43,21-10,-24 11,1 0,0 0,0 0,-1 0,1 0,0 0,0 0,-1 0,1 0,0 0,0 0,-1 0,1 0,0 0,0 0,-1 0,1 0,0-1,0 1,-1 0,1 0,0 0,0 0,0-1,-1 1,1 0,0 0,0 0,0-1,0 1,0 0,-1 0,1-1,0 1,0 0,0 0,0-1,0 1,0 0,0 0,0-1,0 1,0 0,0 0,0-1,0 1,0 0,0-1,0 1,0 0,0 0,1-1,-1 1,0 0,0 0,0 0,0-1,1 1,-1 0,0 0,0 0,-31-2,1 2,-1 1,0 2,1 0,-1 3,1 0,0 2,1 1,-2 2,29-11,0 0,0 0,0 0,0 0,1 1,-1-1,0 1,0-1,0 1,1-1,-1 1,0 0,1 0,-1 0,1 0,-1 0,1 0,-1 0,1 1,0-1,0 0,-1 1,1-1,0 1,0-1,1 1,-1 0,0-1,0 1,1 0,-1 0,1-1,-1 1,1 0,0 0,0 0,0 0,0-1,0 1,0 0,1 1,7 3,0-1,0 0,1-1,-1 1,1-2,0 1,1-1,-1-1,0 0,1 0,-1-1,1 0,0 0,-1-1,6-1,-5 1,259 3,240-30,-196 5,584-17,-293 40,-578 1,-27-2,1 0,0 0,-1 0,1 0,0 0,0 0,0 0,-1 0,1 0,0 1,0-1,-1 0,1 0,0 0,0 0,0 1,0-1,-1 0,1 0,0 0,0 1,0-1,0 0,0 0,-1 1,1-1,0 0,0 0,0 1,0-1,0 0,0 0,0 1,0-1,0 0,0 0,0 1,0-1,0 0,0 0,0 1,1-1,-1 0,0 0,0 1,0-1,0 0,0 0,1 0,-1 1,0-1,-364 126,-404 87,735-197,72-19,-1-3,1-1,-1-2,36-13,-35 11,996-318,-803 273,-232 56,0 0,1 0,-1 0,0 0,0 1,0-1,0 0,0 0,0 0,0 0,0 0,0 1,0-1,1 0,-1 0,0 0,0 0,0 0,0 0,0 0,1 1,-1-1,-21 9,-289 88,-392 121,487-156,-180 67,386-118,36-9,260-49,1471-295,-1329 256,-427 86,-1 0,1 1,0-1,-1 0,1 0,-1 0,1 0,0 0,-1-1,1 1,-1 0,1-1,-1 1,1-1,-1 1,1-1,-1 0,1 0,-1 1,0-1,1 0,-1 0,0-1,0 1,0 0,0 0,0 0,0-1,0 1,0-1,-1 1,1 0,0-1,-1 1,1-1,-1 0,0 1,1-1,-1-1,-8-1,0 0,-1 1,1 0,-1 0,1 1,-1 0,0 0,0 1,0 0,0 1,-4 0,-5-1,-98 0,0 5,1 5,-102 22,172-25,-1955 361,1703-307,-295 63,946-225,806-266,-397 145,-441 113,-298 96,-25 14,1 1,0-1,0 0,-1 0,1 0,0 0,-1 0,1 0,0 0,0 0,-1 0,1 0,0 0,-1 0,1 0,0 0,-1 0,1-1,0 1,0 0,-1 0,1 0,0 0,0 0,-1-1,1 1,0 0,0 0,0-1,-1 1,1 0,0 0,0-1,0 1,0 0,-1 0,1-1,0 1,0 0,0 0,0-1,0 1,0 0,0-1,0 1,0 0,0-1,0 1,0 0,0 0,0-1,0 1,0 0,1-1,-1 1,0 0,0 0,0-1,0 1,0 0,1 0,-1-1,-142 31,-687 234,655-205,-131 46,4 13,-5 18,295-130,-7 0,1 2,0 0,0 1,1 1,0 1,1 0,0 1,1 0,0 1,1 1,0 0,1 1,0 2,10-14,1 1,0-1,-1 0,2 1,-1-1,0 0,1 1,-1-1,1 1,0 0,0-1,1 1,-1-1,1 0,-1 1,1-1,0 1,1-1,-1 0,0 0,1 1,0-1,0 0,0-1,0 1,0 0,0 0,1-1,0 0,-1 1,1-1,0 0,2 1,110 47,-25-34,-1-4,1-4,1-4,-1-4,0-4,29-7,440-58,-4-24,31-33,-170 38,1252-276,-1256 275,-2283 585,760-182,419-139,617-150,87-21,53-7,0-3,0-3,49-14,-65 13,1656-402,-331 54,-633 170,-706 178,-31 5,-21 4,-46 9,1 2,0 3,-39 15,56-16,-1105 333,485-140,545-156,121-49,-1 0,1 0,0 0,-1 0,1 1,-1-1,1 0,-1 0,1 1,-1-1,1 0,-1 1,1-1,-1 0,1 1,-1-1,1 1,-1-1,0 1,1-1,-1 1,0-1,0 1,1-1,-1 1,0-1,0 1,0 0,1-1,-1 1,0-1,0 1,0 0,0-1,0 1,0-1,0 1,-1 0,1-1,0 1,0-1,0 1,-1-1,1 1,0-1,0 1,-1-1,1 1,0-1,-1 1,1-1,-1 1,1-1,-1 0,1 1,-1-1,1 0,-1 1,1-1,-1 0,1 1,28 0,0 0,0-2,0-1,0-1,25-6,-7 2,641-132,-520 101,1399-323,-423 105,-1101 244,-31 6,-29 7,-483 117,-933 259,508-117,595-157,282-77,50-26,-1-1,1 1,0 0,-1 0,1 0,0 0,-1 0,1 1,0-1,0 0,-1 0,1 0,0 1,-1-1,1 0,-1 1,1-1,0 0,-1 1,1-1,-1 1,1-1,-1 1,1-1,-1 1,0-1,1 1,-1 0,1-1,-1 1,0-1,0 1,1 0,-1-1,0 1,0 0,0 0,0-1,0 1,0 0,0-1,0 1,0 0,0-1,0 1,0 0,-1-1,1 1,0 0,0-1,-1 1,1 0,0-1,-1 1,1-1,-1 1,1-1,-1 1,1-1,-1 1,1-1,-1 1,1-1,-1 0,0 1,32 1,0-1,1-1,-1-2,0-1,0-2,4-2,-1 2,284-58,67-33,-173 42,1656-348,-1757 383,282-44,127 5,-414 54,-96 11,-29 3,-210 63,-1338 378,1271-369,13 4,208-49,80-25,89-7,61-25,119-30,-185 32,444-90,1265-228,-732 173,-965 150,-240 32,-1258 283,575-111,798-185,12-4,0 0,1 1,0 1,-1 0,1 0,1 1,-1 0,1 1,0 0,0 1,-7 5,16-11,0 0,0 1,0-1,0 0,0 0,0 0,0 1,1-1,-1 0,0 1,1-1,-1 1,1-1,0 1,-1-1,1 1,0-1,0 1,0-1,0 1,0-1,0 1,1-1,-1 1,0-1,1 1,-1-1,1 0,-1 1,1-1,0 0,0 1,-1-1,1 0,0 0,0 0,0 1,0-1,1 0,-1 0,0-1,0 1,1 0,-1 0,2 0,68 27,5-18,0-4,0-4,1-2,-1-4,0-3,26-9,-69 12,1560-237,-735 160,-742 74,-116 8,-1-1,1 1,-1-1,1 1,0-1,-1 1,1 0,0-1,0 1,-1-1,1 1,0 0,0-1,0 1,0 0,0-1,0 1,0 0,0-1,0 1,0 0,0-1,0 1,0-1,0 1,1 0,-1-1,0 1,0-1,1 1,-1 0,0-1,1 1,-1-1,1 1,-1-1,1 1,-1-1,1 0,0 1,-492 145,-264 35,-7-33,-76-24,565-80,268-43,1 0,-1 0,1 0,0 1,-1-1,1 1,0 0,0 0,0 1,0-1,1 1,-1 0,1 0,-1 0,1 0,-1 1,4-2,0-1,0 0,0 1,1-1,-1 0,0 1,0-1,1 0,-1 1,1-1,-1 0,1 0,0 0,-1 1,1-1,0 0,0 0,0 0,0 0,0 0,0-1,0 1,0 0,0 0,0-1,0 1,0 0,1-1,-1 1,0-1,1 0,-1 1,0-1,0 0,1 0,-1 0,0 0,2 0,29 7,1-1,0-2,0-2,0-1,9-1,7 0,311-11,0-17,194-44,-241 24,-1-13,103-42,-373 92,0-1,-1-2,-1-2,-1-2,0-2,-1-1,23-18,-57 38,-1-1,0 0,0 0,0 0,0-1,0 1,0 0,0-1,-1 0,0 0,1 0,-1 0,0 0,0 0,-1 0,1-1,-1 1,1-1,-1 1,0-1,-1 1,1-1,0 0,-1 0,0 1,0-1,0 0,-1 1,1-1,-1 0,0 1,0-1,0 1,0-1,0 1,-1-1,0 1,-1-2,-7-3,-1 1,0 0,-1 1,1 0,-1 1,0 0,0 1,-1 1,1-1,-1 2,0 0,0 1,-2 0,-68-4,0 4,0 4,0 3,1 4,-45 13,-1279 254,1358-269,-329 59,-226 4,579-70,14 1,-1-1,1 0,-1 0,1-2,-1 1,1-1,-1-1,1 0,0 0,0-1,0 0,-2-2,10 5,1-1,0 0,0 1,0-1,0 0,0 0,0 0,1 0,-1 0,0 0,0 0,1 0,-1 0,0 0,1 0,-1 0,1-1,0 1,-1 0,1 0,0-1,0 1,0 0,0 0,0-1,0 1,0 0,0-1,0 1,0 0,1 0,-1 0,1-1,-1 1,1 0,-1 0,1 0,0 0,-1 0,1 0,0 0,0 0,0 0,0 0,0 0,0 0,0 1,0-1,55-43,-54 43,282-155,480-255,-748 401,-8 7,-1 0,-1 0,1-1,0 0,-1 0,0 0,0-1,0 0,0 0,-1-1,0 1,0-1,-1 0,1-1,-1 1,0-1,-1 0,0 0,2-5,-8 7,0 0,0 1,0-1,0 0,-1 1,0 0,0 0,0 0,0 0,-1 1,1 0,-1 0,0 0,0 0,0 1,0-1,0 1,-1 1,1-1,-1 1,1 0,-1 0,0 1,1-1,-1 1,1 1,-1-1,6 0,-155-13,-1 8,1 6,-1 6,2 8,-10 8,-295 41,438-61,1-1,1 1,-1 1,0 0,1 1,0 2,0 0,-15 8,33-15,-1 0,1 0,-1 1,1-1,-1 1,1-1,-1 1,1 0,0 0,-1-1,1 1,0 0,0 0,0 0,0 0,0 1,0-1,0 0,0 0,0 1,0-1,0 0,1 1,-1-1,1 1,-1-1,1 0,0 1,-1 0,1-1,0 1,0-1,0 1,0-1,0 1,0-1,1 1,-1-1,0 1,1-1,-1 1,1-1,0 1,-1-1,1 0,0 1,0-1,0 0,0 0,0 0,0 0,0 0,2 1,22 13,0-2,1-1,1-1,0-1,1-1,0-1,0-2,8 0,-21-3,129 23,2-6,0-7,0-6,1-7,25-7,-55 1,1-5,-2-5,0-5,18-10,-125 28,2 1,-1 0,1-1,-1 0,0-1,0 0,0-1,-1 0,1-1,-1 1,-1-2,1 1,-1-1,0-1,4-4,-11 10,0 0,0 0,0-1,-1 1,1 0,0-1,-1 1,0 0,1-1,-1 1,0 0,0-1,0 1,-1-1,1 1,-1 0,1-1,-1 1,0 0,0 0,0-1,0 1,0 0,0 0,0 0,-1 0,1 0,-1 1,0-1,1 0,-1 1,0-1,0 1,-2-2,-77-41,10 22,-1 4,0 3,-1 3,-1 4,1 2,-72 5,144 1,-326-4,1 15,0 13,2 15,-281 73,-221 90,747-193,79-9,-1 0,1 0,-1 0,1 0,-1 0,1 0,-1 0,1 0,-1 0,1 0,-1 0,0 0,1 0,-1 0,1 0,-1-1,1 1,-1 0,1 0,-1-1,1 1,0 0,-1 0,1-1,-1 1,1-1,0 1,-1 0,1-1,0 1,-1-1,1 1,0-1,-1 1,1-1,0 1,0-1,0 1,0-1,0 1,0-1,-1 1,1-1,0 0,0 1,1-1,-1 1,0-1,0 1,0-1,0 1,0-1,1 1,-1-1,0 1,0-1,1 1,-1-1,0 1,1-1,-1 1,0 0,1-1,-1 1,1 0,-1-1,1 1,-1 0,1-1,-1 1,34-28,39-18,3 3,74-30,-116 57,187-76,4 10,3 10,3 9,90-6,-17 11,-300 53,-19 4,-73 7,0 4,-68 17,73-12,-1003 182,744-122,-166 66,406-96,101-45,0 0,1 1,-1-1,0 0,1 0,-1 1,0-1,1 0,-1 1,1-1,-1 1,1-1,-1 1,1-1,-1 1,1-1,-1 1,1-1,0 1,-1 0,1-1,0 1,0-1,-1 1,1 0,0-1,0 1,0 0,0 0,0-1,0 1,0 0,0-1,0 1,0 0,0-1,0 1,1 0,-1-1,0 1,0-1,1 1,-1 0,0-1,1 1,-1-1,1 1,-1-1,1 1,-1-1,1 1,-1-1,1 1,-1-1,1 0,0 1,0-1,41 9,12-11,0-2,-1-3,0-1,27-10,-46 11,798-189,-123 50,-262 70,-1354 248,-1377 292,1613-314,603-130,114-12,31-16,-1-4,0-3,50-18,-64 17,1035-280,-595 156,-414 110,-88 30,0 0,0-1,-1 1,1 0,0 0,-1 0,1-1,0 1,0 0,-1 0,1-1,0 1,0 0,0 0,-1-1,1 1,0 0,0-1,0 1,0 0,0-1,0 1,-1 0,1-1,0 1,0 0,0-1,0 1,0 0,0-1,1 1,-1 0,0-1,0 1,0 0,0-1,0 1,0 0,1-1,-1 1,0 0,0-1,0 1,1 0,-1 0,0-1,0 1,1 0,-1 0,0 0,1-1,-1 1,0 0,0 0,1 0,-1 0,1 0,-35-3,-294 47,-1458 290,1627-319,160-15,-1 0,0 0,1 0,-1 1,1-1,-1 0,0 0,1 0,-1 0,1 0,-1 0,0 0,1 0,-1 0,1-1,-1 1,0 0,1 0,-1 0,1 0,-1-1,0 1,1 0,-1 0,0-1,1 1,-1 0,0 0,0-1,1 1,-1 0,0-1,0 1,1 0,-1-1,0 1,0-1,0 1,0 0,0-1,0 1,0-1,1 1,-1 0,0-1,0 1,0-1,-1 1,1 0,0-1,0 1,0-1,0 1,0 0,0-1,-1 1,1-1,0 1,0 0,0-1,-1 1,1 0,0-1,3 0,448-176,-279 115,697-253,-800 285,-69 30,1-1,-1 1,0 0,0-1,0 1,1 0,-1-1,0 1,0 0,0-1,0 1,1-1,-1 1,0 0,0-1,0 1,0-1,0 1,0 0,0-1,0 1,0-1,0 1,-1 0,1-1,0 1,0-1,0 1,0 0,-1-1,1 1,0 0,0-1,0 1,-1 0,1-1,0 1,-1 0,1 0,0-1,-1 1,1 0,0 0,-1 0,1-1,-1 1,1 0,0 0,-1 0,1 0,0 0,-1 0,1 0,-1 0,1 0,-1 0,1 0,0 0,-1 0,1 0,-1 0,1 0,0 1,-1-1,1 0,-1 0,-32-3,-27 8,1 3,0 2,0 2,-16 8,72-19,-338 98,-115 58,66-2,322-118,67-37,1 0,-1 1,1-1,-1 0,0 0,1 1,-1-1,1 0,-1 1,1-1,-1 1,1-1,-1 0,1 1,0-1,-1 1,1-1,-1 1,1-1,0 1,0 0,-1-1,1 1,0-1,0 1,0 0,0-1,0 1,-1-1,1 1,0 0,0-1,1 1,-1 0,0-1,0 1,0-1,0 1,0 0,1-1,-1 1,0-1,1 1,-1-1,0 1,1-1,-1 1,1-1,-1 1,0-1,1 1,-1-1,1 0,-1 1,1-1,0 0,-1 0,1 1,-1-1,1 0,0 0,-1 0,1 1,-1-1,1 0,0 0,-1 0,1 0,51 6,-49-6,71-2,-1-3,1-3,-1-4,-1-3,0-3,18-9,1180-347,-1236 362,-35 12,1 0,0 0,-1 0,1 0,0 0,-1 0,1 0,0 0,-1-1,1 1,0 0,0 0,-1 0,1 0,0-1,-1 1,1 0,0 0,0-1,-1 1,1 0,0 0,0-1,0 1,-1 0,1-1,0 1,0 0,0 0,0-1,0 1,0 0,0-1,0 1,0 0,0-1,0 1,0-1,0 1,0 0,0-1,0 1,-42 3,0 3,1 1,0 2,-37 13,30-8,-1146 381,897-288,172-65,3 6,2 4,2 6,-49 36,159-89,0-1,0 0,0 0,1 1,-1 0,1 0,0 1,1 0,-1 1,1-1,0 1,1 0,0 0,0 1,0 0,1 0,0 0,1 0,0 0,-1 4,6-6,0 0,1-1,-1 1,1-1,0 1,1-1,-1 0,1 0,0-1,0 1,1-1,-1 0,1 0,0 0,0-1,0 1,1-1,-1-1,1 1,-1-1,1 0,0 0,0 0,0-1,3 0,46 12,1-2,1-3,0-2,-1-3,1-3,51-5,248-25,160-41,-353 41,-149 24,-20 3,-25 2,-147 15,-165 35,215-28,-1235 213,127 39,222-8,538-142,393-116,82-7,0-1,0 1,0-1,0 1,0-1,0 0,0 0,0 1,0-1,1 0,-1 0,0 0,1 0,-1 0,0 0,1 0,-1 0,1 0,0 0,-1-1,1 1,0 0,0 0,0 0,0 0,0 0,0-1,0 1,0 0,0 0,0 0,0 0,1 0,-1-1,1 1,-1 0,1 0,-1 0,1 0,-1 0,1 0,0 0,0 1,0-1,-1 0,1 0,0 0,0 1,0-1,0 1,0-1,0 0,0 1,0 0,1-1,47-42,2 1,2 4,1 1,2 3,47-21,303-138,-98 79,-285 112,-90 30,-1-4,-2-2,-30 3,-26 9,-1363 366,581-211,823-175,-1-3,0-5,-17-3,30-12,71 9,1-1,-1 1,0 0,1-1,-1 1,1-1,-1 1,1-1,-1 0,1 0,-1 0,1 0,0 0,-1 0,1 0,0 0,0 0,0-1,0 1,0 0,0-1,0 1,0-1,1 1,-1-1,1 1,-1-1,1 1,-1-1,1 0,0 1,0-1,0 0,0 1,0-1,0 0,0 1,1-1,-1 1,1-2,4-7,0 0,1 0,0 1,1-1,0 1,1 1,0 0,0 0,0 0,8-4,-4 2,387-322,-388 324,3-2,0 0,-1-1,0-1,-1 0,0 0,-1-1,0-1,7-12,-17 24,0 0,0-1,0 1,0 0,-1 0,1-1,0 1,-1 0,0-1,1 1,-1-1,0 1,0 0,0-1,-1 1,1 0,-1-1,1 1,-1 0,0-1,0 1,0 0,0 0,0 0,0 0,-1 0,1 0,-1 0,1 0,-1 0,0 1,1-1,-1 1,0-1,0 1,0 0,-1 0,1 0,0 0,0 0,-98-24,21 24,0 3,0 3,0 4,1 3,-57 18,-454 91,341-69,45-6,-2-9,-1-9,-181 0,358-28,-1-1,1-1,0-2,0-1,0-1,1-1,0-2,-18-8,-132-76,139 78,-1 3,0 1,-1 2,0 2,0 2,-1 1,0 3,1 1,-30 4,1-3,-129 9,1 8,0 9,-110 33,-354 83,22 15,537-136,0-3,-2-5,1-5,-1-4,-55-7,143 1,0 0,0-2,1 0,-1 0,1-2,-1 0,2-1,-1-1,1 0,0-1,0 0,1-1,0-1,0-1,2 0,-6-5,-97-104,104 115,0 0,0 1,-1 1,1 0,-1 0,0 1,0 1,0 0,0 0,0 2,0-1,0 1,-2 1,-22 0,-192 16,220-16,-1 0,1-1,-1-1,1 1,-1-1,1-1,-1 1,1-1,-1-1,1 0,0 0,0-1,0 1,0-2,0 1,0-1,1-1,0 1,0-1,0 0,1-1,-1 0,1 0,0 0,1 0,-2-4,-6-14,1 0,2-1,0-1,2 1,1-2,1 1,1 0,-1-22,6 40,-1 1,0-1,0 1,-1-1,0 1,0 0,-1 0,0 0,0 0,-1 0,1 1,-1 0,-1-1,1 1,-1 1,0-1,-1 1,1 0,-1 0,0 0,0 1,-1 0,1 0,-1 1,0 0,0 0,0 0,0 1,0 0,-4 0,-9 2,-1 0,0 2,0 0,1 1,-1 1,1 1,0 1,1 1,-1 1,1 0,1 1,-1 1,2 1,-1 1,2 0,-1 1,-5 7,-78 48,-124 99,224-168,0 1,0 0,0 0,0-1,0 1,0 0,0 0,0-1,0 1,0 0,0 0,0-1,0 1,0 0,0 0,0 0,0-1,-1 1,1 0,0 0,0-1,0 1,0 0,-1 0,1 0,0 0,0-1,0 1,-1 0,1 0,0 0,0 0,-1 0,1 0,0 0,0 0,-1 0,1 0,0 0,0 0,-1 0,1 0,0 0,0 0,-1 0,1 0,0 0,0 0,-1 0,1 0,0 0,0 0,-1 0,1 1,0-1,0 0,0 0,-1 0,16-22,-13 18,140-184,-132 142,-23 60,-134 219,59-113,87-119,0 0,0 1,1-1,-1 1,0-1,1 1,-1-1,1 1,0-1,-1 1,1 0,0-1,0 1,0 0,0-1,0 1,0 0,1-1,-1 1,0-1,1 1,0-1,-1 1,1-1,0 1,-1-1,1 1,0-1,0 0,0 0,1 1,-1-1,0 0,0 0,0 0,1 0,-1 0,1 0,-1-1,1 1,-1 0,1-1,-1 1,1-1,-1 0,1 1,0-1,-1 0,1 0,0 0,-1 0,1 0,-1 0,1-1,0 1,-1-1,1 1,-1-1,1 1,-1-1,1 0,-1 0,1 1,-1-1,0 0,204-110,-170 88,430-290,-323 223,-132 90,-24 17,-728 785,540-609,184-157,18-35,1-1,-1 1,1 0,-1-1,1 1,-1-1,1 1,-1-1,1 1,0-1,-1 1,1-1,0 1,-1-1,1 0,0 1,0-1,-1 0,1 0,0 0,0 0,-1 1,1-1,0 0,0 0,0 0,-1-1,1 1,0 0,0 0,-1 0,1 0,0-1,0 1,-1 0,1-1,0 1,-1-1,1 1,0-1,-1 1,1-1,-1 1,1-1,0 0,47-26,-1-1,-1-3,-1-2,-2-1,2-6,41-31,376-285,-255 203,-181 142,-26 11,-1 0,1 1,0-1,0 0,0 1,0-1,0 0,0 0,0 1,0-1,0 0,0 1,0-1,0 0,0 1,0-1,0 0,0 0,0 1,0-1,0 0,0 0,1 1,-1-1,0 0,0 1,0-1,0 0,1 0,-1 0,0 1,0-1,1 0,-1 0,0 0,0 0,1 1,-1-1,0 0,0 0,1 0,-1 0,0 0,1 0,-1 0,0 0,0 0,1 0,-1 0,0 0,1 0,-1 0,0 0,0 0,1 0,-1 0,0 0,1-1,-1 1,0 0,0 0,1 0,-81 87,-197 206,-105 60,370-343,-50 60,62-69,1 0,-1 0,0-1,1 1,-1 0,1 0,-1 0,1 0,-1-1,1 1,0 0,-1-1,1 1,0 0,-1-1,1 1,0-1,0 1,0-1,0 1,-1-1,1 0,0 1,0-1,0 0,0 0,0 0,0 0,0 0,0 1,0-2,0 1,0 0,0 0,-1 0,1 0,0-1,0 1,0 0,0-1,0 1,0-1,-1 1,1-1,0 1,0-1,-1 1,1-1,0 0,34-14,-1-1,-1-1,0-1,-2-3,5-4,24-14,523-329,-381 248,-177 114,-26 21,-32 29,-74 55,-4-6,-4-4,-4-5,-125 65,137-83,31-12,76-54,-1 0,1 0,-1 0,1 0,0 0,-1 0,1 0,-1 0,1 1,0-1,-1 0,1 0,0 1,-1-1,1 0,0 0,-1 1,1-1,0 0,-1 1,1-1,0 0,0 1,0-1,-1 0,1 1,0-1,0 1,0-1,0 0,0 1,0-1,0 1,0-1,0 1,0-1,0 0,0 1,0-1,0 1,0-1,0 0,0 1,0-1,1 1,-1-1,0 0,0 1,0-1,1 0,-1 1,0-1,1 0,-1 1,0-1,1 0,-1 0,0 1,1-1,-1 0,0 0,1 0,-1 1,1-1,-1 0,0 0,1 0,-1 0,1 0,-1 0,32-4,16-13,0-3,-1-1,39-25,-43 23,783-427,-786 428,20-13,1 4,2 2,54-16,-116 44,-1 0,1 0,-1 1,1-1,-1 1,1-1,0 0,-1 1,1-1,0 1,0-1,-1 1,1-1,0 1,0 0,-1-1,1 1,0 0,0 0,0 0,0-1,0 1,-1 0,1 0,0 0,0 0,0 1,0-1,0 0,-1 0,1 0,0 1,0-1,0 0,-1 1,1-1,0 1,0-1,-1 1,1-1,0 1,-1 0,1-1,-1 1,1-1,-1 1,1 0,-1 0,1-1,-1 1,0 0,1 0,-1 0,0 0,0-1,1 1,-1 0,0 0,0 0,0 0,0 0,0-1,0 1,-1 0,1 0,0 0,0 0,-1 0,-114 110,-261 173,-61-1,321-221,106-45,41-20,10-11,-1-1,0-2,-1-2,16-11,20-10,734-372,-781 398,155-59,-182 72,-1 0,1 1,0-1,0 0,-1 1,1-1,0 1,0-1,0 1,0 0,-1-1,1 1,0 0,0 0,0-1,0 1,0 0,0 0,0 0,0 0,0 0,0 0,0 1,0-1,-1 0,1 0,0 1,0-1,0 0,0 1,0-1,-1 1,1-1,0 1,0 0,-1-1,1 1,0 0,-1-1,1 1,-1 0,1 0,-1-1,1 1,-1 0,1 0,-1 0,0 0,1 0,-1 0,0 0,0-1,0 1,0 0,0 0,0 0,0 0,0 0,0 0,0 0,-1 0,1 0,0 0,-1 0,1-1,-1 1,1 0,-1 0,-110 112,-483 336,397-294,197-155,0 0,1 0,-1 0,0 1,0-1,0 0,1 0,-1 1,0-1,0 0,0 0,1 1,-1-1,0 0,0 1,0-1,0 0,0 1,0-1,0 0,0 0,0 1,0-1,0 0,0 1,0-1,0 0,0 1,0-1,0 0,0 1,0-1,0 0,-1 1,1-1,0 0,0 0,0 1,0-1,-1 0,1 0,0 1,0-1,-1 0,1 0,0 0,-1 1,1-1,0 0,0 0,-1 0,1 0,0 0,-1 0,1 1,29-11,256-155,819-443,-885 507,-182 90,-37 11,-1 1,1-1,0 0,-1 1,1-1,-1 0,1 1,0-1,-1 0,1 1,0-1,0 1,-1-1,1 1,0-1,0 1,0-1,0 0,-1 1,1-1,0 1,0-1,0 1,0-1,0 1,0-1,0 1,0-1,1 1,-1-1,0 1,0-1,0 1,0-1,1 1,-1-1,0 1,0-1,1 0,-1 1,0-1,1 0,-1 1,0-1,1 0,-1 1,1-1,-1 0,1 0,-1 1,0-1,1 0,-1 0,1 0,-1 0,1 1,-1-1,1 0,-1 0,1 0,-1 0,1 0,-1 0,1-1,-102 88,65-61,11-8,-116 85,-135 75,-245 108,520-286,0 0,-1 0,1 0,0 0,0 1,0-1,0 0,0 1,0-1,0 1,0 0,0-1,0 1,0 0,0-1,0 1,0 0,1 0,-1 0,0 0,1 0,-1 0,0 0,1 0,-1 0,1 0,0 0,-1 0,1 0,0 0,0 0,-1 1,1-1,0 0,0 0,0 0,0 0,1 0,-1 1,0-1,1 1,85-24,-66 13,670-289,-141 80,-485 204,-63 14,-1 1,0-1,1 0,-1 1,1-1,-1 1,0-1,1 0,-1 1,0-1,1 1,-1-1,0 1,0-1,0 1,1-1,-1 1,0 0,0-1,0 1,0-1,0 1,0-1,0 1,0-1,0 1,0 0,0-1,0 1,-1-1,1 1,0-1,0 1,0-1,-1 1,1-1,0 1,-1-1,1 0,0 1,-1-1,1 1,-1-1,1 0,-1 1,1-1,-1 0,1 0,-1 1,1-1,-1 0,1 0,-1 0,1 1,-1-1,0 0,-220 141,-647 340,747-421,122-60,-1 0,0 0,1 0,-1 1,0-1,1 0,-1 0,0 1,1-1,-1 0,0 0,1 1,-1-1,0 1,0-1,0 0,1 1,-1-1,0 0,0 1,0-1,0 1,0-1,0 1,0-1,1 0,-1 1,0-1,-1 1,1-1,0 0,0 1,24-8,0-2,-1-1,0-1,-1-1,0 0,18-15,-16 11,-17 12,789-528,-727 481,-3-3,-3-2,17-23,-77 77,-1 1,1-1,-1 0,1 0,-1 0,1-1,-1 1,0 0,0-1,0 0,-1 1,1-1,0 0,-1 0,0 0,0 0,0 0,0 0,0 0,-1 0,1-1,-1 1,0 0,0 0,0 0,0-1,-1 1,1 0,-1 0,0 0,0 0,0 0,0 0,0 0,-1 0,1 0,-1 0,0 1,0-1,0 1,0-1,-1 1,-9-4,-1 0,0 1,-1 1,1 0,-1 1,1 0,-1 1,0 1,0 0,0 1,0 0,0 1,-10 2,-161 21,1 8,1 8,-35 19,-28 5,67-19,-24 7,-144 15,338-66,-8 3,0-1,-1-1,0 0,1-2,-1 0,0 0,0-2,1 0,-1-2,1 1,0-2,-3-2,16 6,2-1,-1 1,0-1,0 0,0 1,1-2,-1 1,1 0,-1 0,1-1,0 1,0-1,0 0,0 1,1-1,-1 0,1 0,0 0,0 0,0-1,0 1,0 0,1 0,-1-1,1 1,0 0,0-1,0 1,0 0,1 0,0-3,2-3,-1 1,2-1,-1 1,1 0,1 0,-1 0,1 1,1 0,-1 0,1 0,2-1,36-32,1 3,2 2,1 2,48-25,-10 6,178-93,-251 140,-7 3,-1 1,1-1,-1-1,0 1,0-1,0 0,0 0,0 0,-1-1,1 0,-1 0,0 0,4-5,-9 8,0 0,0-1,-1 1,1 0,0 0,0 0,-1 0,1 0,0 0,-1 0,1 0,-1 0,1 1,-1-1,0 0,1 1,-1 0,0-1,1 1,-1 0,0 0,1 0,-1 0,0 0,1 0,-1 0,0 1,1-1,-1 1,0-1,1 1,-1-1,0 1,-273 80,106-21,49-16,-1-5,-22-1,92-31,381-173,58-41,-343 176,-46 30,1 1,0-1,0 0,-1 0,1 1,0-1,-1 0,1 1,-1-1,1 1,-1-1,1 1,-1-1,1 1,-1-1,0 1,1-1,-1 1,0 0,1-1,-1 1,0 0,1 0,-1-1,0 1,0 0,1 0,-1 0,0 0,0 0,1 0,-1 0,0 0,0 0,1 1,-1-1,0 0,0 0,1 1,-1-1,0 0,1 1,-171 54,131-38,-633 261,714-309,245-130,62-40,-332 189,-57 29,-548 276,542-263,48-29,-1 0,0 0,1-1,-1 1,1 0,-1 0,1-1,0 1,-1 0,1-1,0 1,-1 0,1-1,0 1,0-1,0 1,0-1,-1 0,1 1,0-1,0 0,0 0,0 1,0-1,0 0,0 0,0 0,0 0,0 0,-1 0,1 0,0-1,0 1,0 0,0 0,0-1,0 1,0-1,-1 1,1-1,0 1,0-1,-1 1,1-1,570-139,96-4,-178 18,-464 122,-59 36,-785 405,553-285,214-111,52-40,0 0,0 0,0 0,1 0,-1 0,0 0,1 0,-1 0,1 0,-1 0,1 0,0 0,-1 0,1 0,0 0,0 0,-1-1,1 1,0 0,0-1,0 1,0 0,0-1,0 1,0-1,0 0,0 1,0-1,0 0,1 0,-1 1,0-1,0 0,0 0,0 0,0 0,0-1,1 1,-1 0,0 0,0-1,0 1,0-1,1 1,36-5,1-1,-1-2,0-1,-1-2,0-2,27-14,-19 10,697-306,-522 222,146-54,-531 232,5 7,-121 84,265-158,-527 315,515-309,14-9,0 1,0 0,1 0,0 2,0 0,1 0,1 1,0 0,-8 10,19-20,0 1,0-1,0 0,0 0,0 0,0 0,0 0,0 1,1-1,-1 0,0 0,1 0,-1 0,1 0,-1 0,1 0,-1 0,1 0,0 0,0 0,-1 0,1-1,0 1,0 0,0 0,0-1,0 1,0-1,0 1,0-1,0 1,0-1,0 1,0-1,0 0,1 0,-1 0,0 1,0-1,0 0,0-1,0 1,1 0,-1 0,0 0,0-1,0 1,0 0,0-1,0 1,0-1,0 1,0-1,1 0,35-7,-1-2,0-1,0-2,-2-1,31-17,-39 19,330-159,32-15,21 12,-266 128,-143 46,-1 1,1-1,0 0,-1 0,1 1,0-1,0 0,-1 0,1 1,0-1,0 0,-1 1,1-1,0 0,0 1,0-1,0 0,0 1,0-1,0 0,-1 1,1-1,0 1,0-1,0 0,0 1,0-1,1 0,-1 1,0-1,0 1,0-1,0 0,0 1,0-1,1 0,-1 1,0-1,0 0,0 0,1 1,-1-1,0 0,1 0,-1 1,0-1,0 0,1 0,-1 1,0-1,1 0,-181 118,122-85,-718 448,530-321,245-160,0 0,0 0,0 0,1 0,-1 1,0-1,0 0,0 0,0 1,0-1,1 1,-1-1,0 0,0 1,0-1,1 1,-1 0,0-1,1 1,-1 0,1-1,-1 1,1 0,-1 0,1-1,-1 1,1 0,0 0,-1 0,1 0,0 0,0-1,0 1,-1 0,1 0,0 0,0 0,0 0,1 0,-1 0,0 0,0 0,0-1,1 1,-1 0,0 0,1 0,-1 0,1-1,-1 1,1 0,-1 0,1-1,0 1,-1-1,1 1,0 0,-1-1,1 1,0-1,0 1,0-1,-1 0,1 1,0-1,0 0,0 0,22-1,-1-1,1-1,-1-1,0-2,0 0,-1-1,0-1,0-1,13-8,-17 10,661-319,80-34,-555 273,-498 246,-514 365,700-449,-138 115,244-187,2-3,-1 1,0 0,1-1,-1 1,1 0,-1 0,1 0,-1 0,1 1,0-1,0 0,-1 1,1-1,0 0,0 1,0-1,0 1,1 0,-1-1,0 1,1 0,-1-1,1 1,0 0,-1 0,1-1,0 1,0 0,0 0,0-1,0 1,1 0,-1 0,0-1,1 1,-1 0,1 0,0-1,0 1,0 0,8 0,0-1,0 1,0-1,0-1,0 0,0 0,0-1,0 0,0-1,0 1,0-2,3-1,7 0,153-44,-2-8,-2-6,97-56,-186 83,27-12,879-368,-493 218,-455 179,-37 18,0-1,-1 1,1 0,0 0,-1 0,1 0,0 0,-1-1,1 1,0 0,0 0,-1-1,1 1,0 0,0 0,-1-1,1 1,0 0,0-1,0 1,0 0,0-1,-1 1,1 0,0-1,0 1,0 0,0-1,0 1,0 0,0-1,0 1,0-1,0 1,0 0,1-1,-43 12,1 1,1 2,1 2,-33 18,16-9,-622 290,-285 208,937-509,14-8,1 0,-1 1,1 0,1 1,-1 0,1 0,1 1,0 1,-4 4,13-14,-1 1,1-1,-1 0,1 1,0-1,-1 0,1 1,0-1,0 1,-1-1,1 1,0-1,0 0,0 1,-1-1,1 1,0-1,0 1,0-1,0 1,0-1,0 1,0-1,0 1,0-1,0 1,0-1,0 1,1-1,-1 1,0-1,0 1,0-1,1 1,-1-1,0 1,1-1,-1 0,0 1,1-1,-1 0,0 1,1-1,-1 0,1 1,-1-1,0 0,1 0,-1 1,1-1,-1 0,1 0,-1 0,1 0,-1 0,1 0,-1 0,1 0,-1 0,1 0,-1 0,1 0,-1 0,1 0,-1 0,1-1,38-4,20-14,-1-1,-2-4,33-17,-38 16,1215-623,-1183 607,8-4,1 3,52-12,-89 49,-83 43,-80 44,-2-5,-27 10,73-47,-776 467,86-109,688-356,70-39,165-67,454-244,472-222,-605 310,-456 204,-55 19,-478 199,-806 321,1009-407,-540 193,759-288,83-28,259-127,678-393,-53 16,-829 466,-83 43,-144 67,3 7,4 7,3 7,-17 20,80-51,-780 432,806-446,67-41,0 1,0 0,0-1,0 1,0-1,1 1,-1 0,0-1,0 1,0-1,1 1,-1-1,0 1,1-1,-1 1,0-1,1 1,-1-1,0 1,1-1,-1 1,1-1,-1 0,1 1,-1-1,1 0,-1 0,1 1,0-1,-1 0,1 0,-1 0,1 0,0 0,-1 0,1 1,-1-1,1-1,0 1,-1 0,1 0,-1 0,1 0,0 0,-1 0,1-1,-1 1,1 0,-1-1,1 1,-1 0,1-1,-1 1,0 0,34-5,0-2,-1-1,0-2,-1-1,0-1,0-2,-6 4,691-306,-558 242,846-370,-672 296,-323 144,-19 8,-23 12,-577 269,99-37,347-159,158-79,34-23,907-465,-545 274,-327 154,-63 49,-1 1,0 0,1 0,-1-1,0 1,1 0,-1-1,0 1,1 0,-1-1,0 1,0-1,1 1,-1 0,0-1,0 1,0-1,0 1,0-1,0 1,1-1,-1 1,0-1,0 1,0 0,-1-1,1 1,0-1,0 1,0-1,0 1,0-1,0 1,-1 0,1-1,0 1,0-1,-1 1,1 0,0-1,-1 1,1 0,0-1,-1 1,1 0,0 0,-1-1,1 1,-1 0,1 0,0-1,-1 1,1 0,-1 0,1 0,-1 0,1 0,-1 0,1 0,-1 0,1 0,0 0,-1 0,1 0,-1 0,1 0,-34 5,-249 86,128-34,-764 236,572-200,276-83,70-10,0-1,0 1,0-1,0 1,0-1,0 1,1-1,-1 0,0 1,0-1,1 0,-1 0,0 0,1 1,-1-1,1 0,-1 0,1 0,0 0,-1 0,1 0,0 0,-1 0,1 0,0 0,0 0,0 0,0 0,0 0,0 0,0 0,1 0,-1 0,0 0,0 0,1 0,-1 0,1 0,-1 0,1 0,-1 1,1-1,0 0,-1 0,1 0,0 1,-1-1,1 0,0 1,0-1,0 1,0-1,0 1,-1-1,1 1,0 0,0-1,0 1,188-147,40-13,6 10,12 8,-133 85,-104 49,-31 14,-179 76,-129 75,2 1,93-49,205-84,29-24,0-1,0 1,0 0,0-1,0 1,1-1,-1 1,0 0,0-1,1 1,-1-1,0 1,1-1,-1 1,0-1,1 1,-1-1,1 1,-1-1,1 0,-1 1,1-1,-1 0,1 0,0 1,-1-1,1 0,-1 0,1 0,0 1,-1-1,1 0,-1 0,1 0,0 0,-1 0,1 0,0-1,-1 1,1 0,-1 0,1 0,0 0,-1-1,1 1,-1 0,1-1,-1 1,1 0,-1-1,1 1,-1-1,1 1,-1-1,1 1,263-83,348-162,-493 201,826-288,-818 300,-202 68,-521 261,345-166,68-38,4 9,-114 88,287-186,-11 7,1 0,0 1,1 1,0 0,0 1,2 1,0 0,1 1,0 0,1 1,-1 4,11-19,0 1,0-1,1 1,-1-1,0 1,1 0,0-1,0 1,-1 0,2-1,-1 1,0 0,0-1,1 1,0 0,-1-1,1 1,0-1,0 1,0-1,1 0,-1 1,1-1,-1 0,1 0,0 0,0 0,0 0,0 0,0-1,0 1,0 0,0-1,1 0,-1 0,1 0,-1 0,1 0,103 22,-56-25,0-3,0-1,0-2,-1-3,-1-2,0-2,22-11,-69 26,360-136,25-30,-171 71,791-331,-771 324,-235 102,0 0,0 0,0 0,0 0,0-1,-1 1,1 0,0 0,0 0,0-1,0 1,0 0,0 0,0 0,0-1,0 1,0 0,0 0,0-1,0 1,0 0,0 0,0 0,0-1,-31 11,-386 204,-455 283,412-228,-292 127,717-378,24-10,19-8,23-10,1210-576,-899 419,-49 28,5 12,202-51,-474 170,-11 2,1 1,-1 1,1 0,0 1,0 1,0 1,0 0,3 1,-18 0,0 0,0 0,0 0,1 1,-1-1,0 0,0 0,0 1,0-1,0 1,0-1,-1 1,1-1,0 1,0 0,0 0,0-1,-1 1,1 0,0 0,-1 0,1 0,0-1,-1 1,1 0,-1 0,0 0,1 0,-1 0,0 1,0-1,1 0,-1 0,0 0,0 0,0 0,0 0,-1 0,1 0,0 0,0 0,0 0,-1 0,1 0,-1 0,1 0,-1 0,1 0,-1 0,0 0,1 0,-1 0,0-1,1 1,-1 0,0 0,0-1,0 1,0-1,0 1,0-1,0 1,0-1,0 0,0 1,-146 101,108-79,-622 354,-570 228,717-378,479-209,35-18,1 0,-1 0,1 0,-1 0,0 0,1 0,-1 0,0 0,1 0,-1 1,0-1,1 0,-1 0,0 0,1 0,-1 1,0-1,1 0,-1 0,0 1,1-1,-1 0,0 0,0 1,0-1,1 0,-1 1,0-1,0 0,0 1,0-1,0 0,1 1,-1-1,0 0,0 1,0-1,0 1,0-1,0 1,197-70,753-340,-483 203,1038-413,-1282 539,-197 65,-49 15,-331 128,221-75,-2178 924,2159-910,-639 266,745-317,46-16,0-1,0 1,0 0,0-1,0 1,0-1,0 1,0 0,0-1,0 1,-1 0,1-1,0 1,0 0,0-1,0 1,-1 0,1-1,0 1,0 0,-1-1,1 1,0 0,0 0,-1-1,1 1,0 0,-1 0,1 0,-1-1,297-176,1185-652,-612 391,-798 404,-101 37,-180 73,-101 54,166-67,-1084 466,887-383,-528 208,646-285,217-70,26-7,949-399,351-116,-1137 455,3 7,2 9,86-9,-249 57,-6 0,0 1,0 1,0 0,0 2,0 0,0 1,17 3,-34-4,0 0,0 0,1 0,-1 0,0 0,0 0,0 0,1 1,-1-1,0 0,0 1,0-1,0 1,1 0,-1-1,0 1,0 0,0-1,0 1,-1 0,1 0,0 0,0 0,0 0,-1 0,1 0,-1 0,1 0,0 0,-1 1,0-1,1 0,-1 0,0 0,0 1,0-1,1 0,-1 0,0 1,-1-1,1 0,0 0,0 1,-1-1,1 0,0 0,-42 49,-37 9,-3-3,-55 26,79-48,-1243 689,1091-608,182-95,27-20,1 1,0-1,0 1,0-1,0 1,-1-1,1 1,0-1,0 1,0-1,0 1,0 0,1-1,-1 1,0-1,0 1,0-1,0 1,0-1,1 1,-1-1,0 1,1-1,-1 0,0 1,1-1,-1 1,0-1,1 0,-1 1,1-1,-1 0,0 1,1-1,-1 0,1 0,-1 1,1-1,-1 0,1 0,-1 0,1 0,0 0,-1 0,1 0,-1 0,1 0,-1 0,1 0,-1 0,1 0,-1 0,1 0,-1-1,1 1,-1 0,1 0,-1 0,1-1,-1 1,1 0,-1-1,0 1,1-1,-1 1,0 0,1-1,-1 0,46-8,-2-3,1-1,-2-2,41-21,-20 9,1127-493,-1029 446,868-383,-559 262,-458 193,-31 15,-356 182,-886 443,80-69,1103-529,79-35,84-30,608-270,1508-616,-1954 817,4 11,32 3,-135 57,-148 23,0-1,0 1,-1 0,1-1,0 1,0 0,-1 0,1 0,0-1,0 1,-1 0,1 0,0 0,0 0,0 0,-1 1,1-1,0 0,0 0,-1 0,1 1,0-1,0 0,-1 1,1-1,0 0,-1 1,1-1,-1 1,1 0,0-1,-1 1,1-1,-1 1,0 0,1-1,-1 1,1 0,-1-1,0 1,1 0,-1 0,0-1,0 1,0 0,0 0,0 0,0-1,0 1,0 0,0 0,0-1,0 1,0 0,0 0,-1-1,1 1,0 0,-1 0,1-1,0 1,-39 38,-43 16,-3-4,-1-4,-22 6,28-13,-1609 745,1216-567,381-165,93-53,-1 0,0-1,1 1,-1 0,1 0,-1-1,1 1,-1 0,1 0,-1 0,1 0,-1-1,1 1,-1 0,1 0,-1 0,1 0,-1 0,1 1,-1-1,1 0,-1 0,1 0,-1 0,1 0,-1 1,1-1,-1 0,0 0,1 1,-1-1,1 0,-1 1,0-1,1 1,-1-1,0 0,1 1,-1-1,0 1,0-1,1 1,-1-1,0 1,0-1,0 1,0-1,0 1,1-1,-1 1,0-1,0 1,0-1,-1 1,1-1,0 1,0-1,0 1,0-1,0 1,-1-1,1 0,0 1,182-51,-141 35,1607-614,-419 123,-652 290,-547 201,-90 35,-352 134,-12 26,-1080 517,721-378,641-270,126-51,38-13,533-285,1446-668,-1755 867,5 10,124-22,-340 105,-31 11,-20 5,-473 189,-961 371,893-354,-232 43,538-200,234-59,34-13,252-110,1452-557,-936 410,644-234,-1278 445,-120 43,-58 16,-123 44,2 6,-20 16,62-23,-1525 586,1203-452,-369 213,773-375,13-8,0 0,1 1,-1 0,1 1,0 0,1 1,0 0,0 0,1 1,0 0,-7 9,15-16,0-1,0 1,0 0,0 0,0 0,1 0,-1 0,0-1,1 1,0 0,-1 0,1-1,0 1,0 0,0-1,0 1,0 0,0-1,0 0,0 1,1-1,-1 0,1 0,-1 1,1-1,-1 0,1 0,0-1,-1 1,1 0,0-1,0 1,-1-1,1 1,0-1,0 0,0 0,0 1,0-2,-1 1,1 0,0 0,0 0,0-1,0 1,-1-1,1 0,54 0,0-3,0-2,-1-2,0-3,0-2,6-5,-33 10,406-122,106-63,-251 88,1407-492,-759 294,-815 271,-108 36,-32 9,-66 31,-2-5,-58 18,69-28,-3609 1329,1739-734,1759-583,146-43,34-12,90-50,412-185,864-365,-71 78,-1170 488,-105 41,-33 11,-439 162,339-119,-458 181,-1492 559,1728-676,288-98,36-12,35-13,744-327,-304 133,464-207,698-202,-1577 602,-13 2,1 1,1 2,-1 1,1 1,1 2,0 1,-34 4,1-1,-1 1,1-1,-1 1,1-1,-1 1,1-1,-1 1,1-1,0 1,-1 0,1-1,0 1,0 0,-1-1,1 1,0 0,0-1,0 1,0 0,0 0,0-1,0 1,0 0,0-1,0 1,0 0,1-1,-1 1,0 0,0-1,1 1,-1 0,0-1,1 1,-1-1,1 1,-1 0,1-1,-1 1,1-1,-1 0,1 1,0-1,-1 1,1-1,-1 0,1 1,0-1,-1 0,1 0,0 0,-1 0,1 1,0-1,0 0,-1 0,1 0,0 0,-1 0,1-1,0 1,-1 0,1 0,0 0,0-1,-118 82,-879 454,-13-18,945-486,-129 66,-143 98,328-190,-41 44,50-48,0 1,0-1,0 0,0 0,0 1,0-1,0 0,1 0,-1-1,0 1,1 0,-1 0,1 0,-1-1,1 1,-1-1,1 1,-1-1,1 0,-1 0,1 1,-1-1,1 0,0 0,-1-1,1 1,-1 0,1 0,-1-1,1 1,-1-1,2 0,-3 1,233-51,-180 35,519-171,41-44,-272 100,2202-799,-2049 760,-444 151,-39 12,-34 12,-362 149,-605 315,569-261,380-188,-1398 639,1388-639,-12 7,-1-2,-2-4,-38 7,90-31,31-11,242-115,1339-555,-688 332,302-49,-483 196,-628 183,-92 27,-25 7,-277 130,229-114,-1711 736,1066-479,-37-22,650-230,99-30,101-29,970-368,-409 138,1083-324,-1006 378,-687 191,-41 16,-38 10,-316 132,204-93,-1469 634,393-162,768-347,-71 1,475-168,54-19,70-24,1781-655,-786 307,332-39,-1367 407,368-76,-371 86,-36 9,-99 38,-707 266,-962 389,757-362,898-312,169-59,827-327,862-295,-441 251,-1228 380,1 4,1 3,1 4,10 3,-54 12,-40-2,1-1,0 1,-1-1,1 1,-1 0,1-1,-1 1,1 0,-1 0,1-1,-1 1,0 0,1 0,-1 0,0 0,0-1,1 1,-1 0,0 0,0 0,0 0,0 0,0 0,0-1,0 1,-1 0,1 0,0 0,0 0,-1 0,1-1,-1 1,1 0,0 0,-1-1,1 1,-1 0,0-1,1 1,-1 0,0-1,1 1,-1-1,0 1,1-1,-1 1,0-1,0 0,0 1,0-1,1 0,-1 0,0 0,-124 76,-627 291,493-247,224-103,-845 392,-130 4,777-331,271-98,560-191,2339-764,-1804 680,-1009 264,1 6,40 2,-134 19,-28 6,-77 27,-1133 446,748-290,-716 260,1126-431,-81 30,-1-6,-3-5,-47 3,167-43,40-10,290-98,1073-358,-484 207,862-131,-1627 369,1 6,91 1,-181 21,-52-5,0 1,0 0,1 0,-1 0,0-1,1 1,-1 0,0 0,0 0,1 0,-1 0,0 0,1 1,-1-1,0 0,0 0,1 1,-1-1,0 0,1 0,-1 1,1-1,-1 1,0-1,1 1,-1-1,1 1,-1-1,1 1,0-1,-1 1,1 0,-1-1,1 1,0-1,-1 1,1 0,0 0,0-1,0 1,0 0,0-1,-1 1,1 0,0 0,1-1,-1 1,0 0,0-1,0 1,0 0,0 0,1-1,-1 1,0 0,1-1,-1 1,0-1,1 1,-1 0,1-1,-1 1,1-1,-1 1,1-1,0 1,-1-1,1 0,-1 1,1-1,-209 72,120-46,-2168 701,1598-533,525-153,122-36,33-10,-19 5,645-179,620-120,247 5,-771 191,-630 93,-114 11,0-1,0 0,0 0,-1 1,1-1,0 1,0-1,0 0,0 1,0-1,0 0,0 1,0-1,0 1,0-1,0 0,0 1,0-1,0 1,0-1,0 0,0 1,0-1,0 0,1 1,-1-1,0 0,0 1,0-1,1 0,-1 1,0-1,0 0,1 0,-1 1,0-1,1 0,-1 0,0 1,1-1,-1 0,0 0,1 0,-191 68,-977 313,232-91,806-246,129-44,1 0,-1 0,1 0,-1 0,1 0,-1 0,1 0,-1 0,1 1,-1-1,0 0,1 0,-1 1,1-1,-1 0,0 0,1 1,-1-1,1 1,-1-1,0 0,0 1,1-1,-1 1,0-1,0 0,1 1,-1-1,0 1,0-1,0 1,0-1,0 1,0-1,0 1,0-1,0 1,0-1,0 1,0-1,0 1,0-1,0 1,0-1,-1 1,1-1,0 1,-1-1,197-23,-157 15,899-213,-159 33,735-102,-1418 270,-96 19,0 1,-1 0,1 0,0-1,0 1,0 0,0 0,0-1,0 1,0 0,0 0,-1-1,1 1,0 0,0-1,0 1,0 0,0 0,1-1,-450 121,352-91,-982 318,779-246,294-94,26-8,359-80,796-199,297-1,-1251 236,-217 39,-29 8,-396 85,-882 234,834-203,371-85,99-33,0 0,0 0,0-1,0 1,0 0,0 0,0 0,0 0,0 0,-1 0,1 0,0 1,0-1,0 0,0 0,0 1,0-1,0 0,-1 1,1-1,0 1,0-1,-1 1,1-1,0 1,-1 0,1-1,0 1,-1 0,1 0,-1 0,1-1,-1 1,1 0,-1 0,0 0,0 0,1 0,-1-1,0 1,0 0,0 0,0 0,0 0,0 0,0 0,0 0,0 0,0 0,-1 0,1-1,0 1,-1 0,1 0,0 0,-1 0,1-1,-1 1,0 0,1 0,-1-1,1 1,-1 0,0-1,0 1,1-1,-1 1,-1 0,187 17,-148-17,289-6,118-25,-274 17,1313-83,-1115 52,-319 23,-48 20,0 0,-1 1,1-1,-1 0,1 1,-1-1,1 0,-1 0,0 0,1 0,-1 1,0-1,0 0,1 0,-1 0,0 0,0 0,0 0,0 0,0 1,-1-1,1 0,0 0,0 0,0 0,-1 0,1 0,0 1,-1-1,1 0,-1 0,1 1,-1-1,1 0,-1 1,0-1,1 0,-1 1,0-1,0 1,1-1,-1 1,0-1,0 1,0 0,1-1,-1 1,0 0,0 0,0-1,0 1,0 0,0 0,-16-6,0 0,0 1,0 0,-1 2,1 0,-1 1,0 0,-11 2,5-1,-185 0,0 10,1 9,1 9,1 10,-7 10,-1392 370,1605-417,-846 222,795-212,30-10,31-10,205-64,676-189,-41 66,144 16,-430 82,-278 39,-287 59,1 1,-1 0,1 0,-1-1,1 1,-1 0,1-1,0 1,-1-1,1 1,0 0,-1-1,1 1,0-1,0 1,-1-1,1 1,0-1,0 1,0-1,0 1,-1-1,1 1,0-1,0 0,0 1,0-1,0 1,1-1,-1 1,0-1,0 1,0-1,0 1,0-1,1 1,-1-1,0 1,-163 11,-622 107,-17 40,101-19,-308 20,858-149,151-10,0 1,1-1,-1 0,0 0,1 0,-1 0,0 0,1 0,-1 0,0 0,1 0,-1 0,1 0,-1 0,0 0,1 0,-1 0,0 0,1 0,-1 0,0 0,1 0,-1-1,0 1,1 0,-1 0,0 0,0-1,1 1,-1 0,0 0,0-1,1 1,-1 0,0 0,0-1,0 1,0 0,1-1,-1 1,0 0,0-1,0 1,0 0,0-1,0 1,0 0,0-1,0 1,0 0,0-1,0 1,0-1,0 1,0 0,0-1,0 1,-1 0,1 0,0-1,0 1,0 0,-1-1,1 1,0 0,0-1,455-134,470-148,-862 266,109-44,-159 40,-45 12,-36 7,0 2,0 4,1 3,-16 5,12-3,-3439 520,1111-149,1040-173,1327-202,-335 33,454-59,938-239,11 35,458-18,-1312 225,-139 19,-42 7,-26 2,-477 124,-940 206,412-104,-501 163,1299-341,219-58,29-9,324-129,1747-677,-2048 801,33-12,0 3,1 3,70-10,-141 29,0 0,0 0,1 0,-1 0,0 1,1-1,-1 1,1-1,-1 1,0 0,1 0,-1 0,1 0,-1 0,0 1,1-1,-1 1,1 0,-1-1,0 1,0 0,1 0,-1 1,0-1,0 0,0 1,0-1,-1 1,1-1,0 1,-1 0,1 0,-1 0,1 0,-1 0,0 0,0 0,0 1,1 1,-6 4,1 1,-1-1,-1 0,0 0,0 0,0-1,-1 0,0 0,0 0,-1 0,0-1,0-1,-5 4,-6 7,-135 107,-5-7,-5-6,-5-8,-38 10,-328 152,520-256,26-10,486-180,221-55,-667 221,0 2,1 3,0 2,1 2,0 3,0 2,3 3,-55-2,0 1,0 0,0-1,0 1,1 0,-1 0,0 0,0 1,0-1,0 0,0 1,1 0,-1-1,0 1,0 0,0 0,-1 0,1 0,0 1,0-1,0 0,-1 1,1-1,-1 1,1-1,-1 1,0 0,0 0,1 0,-1 0,-1 0,1 0,0 0,0 0,-1 0,1 0,-1 0,1 0,-1 0,0 1,0-1,0 0,0 0,-1 0,1 0,-1 1,-7 10,-1-1,-1 0,0-1,0 0,-2-1,1 0,-1-1,0 0,-1 0,0-2,-3 2,12-7,-76 42,-2-4,-1-3,-3-4,0-4,-78 16,154-43,6 0,-1 0,1-1,0 0,-1 0,1 0,-1 0,1-1,-1 0,1 1,-1-2,1 1,-1-1,1 1,0-1,-3-1,6 0,1 1,-1-1,1 1,0-1,0 1,0-1,-1 1,2-1,-1 0,0 1,0-1,0 1,1-1,-1 1,1-1,-1 1,1-1,-1 1,1-1,0 1,0 0,0-1,0 1,0 0,0 0,0 0,0 0,2-1,0-3,13-17,-10 15,0 0,0 0,-1-1,0 1,-1-1,1-1,-2 1,1 0,-1-1,0 0,-1 1,1-10,-5 13,0 1,-1-1,0 0,0 1,0-1,0 1,-1 0,0 0,0 0,0 1,0-1,0 1,-1 0,1 0,-1 1,0-1,0 1,0 0,0 1,0-1,-1 1,1 0,0 0,-1 0,1 1,0 0,-1 0,0 0,3 0,-90-11,0 5,-87 5,102 2,-661 28,397-1,397-25,213-18,0-13,-2-10,157-49,-396 81,103-20,-1-6,43-20,-167 50,2 0,1 0,-1-1,0 0,0 0,0-1,0 1,-1-2,1 1,-1-1,0 0,0 0,4-6,-9 10,-1-1,0 1,0-1,0 1,0 0,0-1,0 1,-1-1,1 1,0-1,-1 1,1-1,-1 1,0 0,1-1,-1 1,0 0,0 0,0-1,0 1,0 0,0 0,0 0,0 0,0 0,0 0,-1 1,1-1,0 0,-1 1,1-1,-1 1,1-1,0 1,-1-1,1 1,-1 0,1 0,-1 0,1 0,-1 0,0 0,-39-8,0 2,0 2,0 1,0 3,-13 1,9 0,-337 18,1 17,-159 44,-548 134,-145 88,666-157,443-123,124-22,0 0,1-1,-1 1,0-1,0 1,0-1,0 1,0 0,1-1,-1 1,0-1,0 1,0-1,0 1,0-1,-1 1,1-1,0 1,0-1,0 1,0 0,0-1,-1 1,1-1,0 1,0 0,-1-1,1 1,0-1,0 1,-1 0,1 0,0-1,-1 1,1 0,-1-1,1 1,0 0,-1 0,1 0,-1-1,1 1,-1 0,1 0,-1 0,1 0,0 0,-1 0,1 0,-1 0,184-99,548-255,546-173,-1166 483,-96 34,-24 8,-27 8,-223 71,-186 84,414-148,-1117 443,294-116,819-328,26-13,25-9,402-192,844-375,-808 392,-355 132,-100 53,1 0,-1 0,1 0,-1 0,1 0,-1 0,1 0,-1 0,1 0,-1 0,1 0,-1 0,1 0,-1 0,1 0,-1-1,1 1,-1 0,1 0,0-1,-1 1,1 0,-1-1,1 1,0 0,-1-1,1 1,0 0,-1-1,1 1,0-1,0 1,-1-1,1 1,0-1,0 1,0-1,0 1,0-1,0 1,-1-1,1 1,0-1,0 1,1-1,-1 1,0-1,0 1,0-1,0 1,0-1,0 1,1 0,-1-1,0 1,0-1,1 1,-1-1,0 1,1 0,-218 45,-277 98,-26 33,210-69,-100 26,-207 32,530-154,86-11,1-1,-1 1,0 0,0-1,0 1,1-1,-1 1,0-1,0 1,1-1,-1 0,0 1,1-1,-1 0,1 0,-1 1,1-1,-1 0,1 0,0 0,-1 1,1-1,0 0,0 0,-1 0,1 0,0 0,0 0,0 0,0 1,0-1,0 0,1 0,-1 0,0 0,0 0,1 0,-1 0,0 1,1-1,-1 0,1 0,-1 1,1-1,-1 0,1 0,0 1,-1-1,1 1,0-1,-1 0,1 1,0 0,0-1,0 1,-1-1,1 1,0 0,0 0,0-1,0 1,0 0,0 0,0 0,210-127,-161 101,291-146,243-82,-221 106,-324 126,-32 11,-29 14,-177 48,-189 75,306-98,-75 27,-887 290,779-272,327-82,459-162,642-193,-808 264,-297 68,-67 22,-4 7,0 1,-1 1,1 0,-1 0,1 1,0 1,-1 0,1 1,-13 4,-1-2,-619 122,436-81,-1393 325,1129-254,441-110,33-6,0 0,0 0,1 0,-1-1,0 1,0 0,1 0,-1-1,0 1,0 0,0-1,0 1,0 0,1-1,-1 1,0 0,0 0,0-1,0 1,0 0,0-1,0 1,0 0,0-1,0 1,0 0,0-1,0 1,-1 0,1-1,0 1,0 0,0-1,0 1,-1 0,1 0,0-1,0 1,-1 0,257-113,188-100,-9-20,172-128,-514 296,-92 65,0-1,0 1,0 0,0-1,0 1,0-1,0 1,0-1,0 0,0 1,-1-1,1 0,0 1,0-1,-1 0,1 0,-1 0,1 0,-1 0,1 0,-1 0,1 0,-1 0,0 0,1 0,-1 0,0 0,0 0,0 0,0 0,0 0,0 0,0 0,0 0,-1 0,1 0,0 0,0 0,-1 0,1 0,-1 0,1 0,-1 0,1 0,-1 0,0 1,1-1,-1 0,0 0,0 1,0-1,1 0,-1 1,0-1,0 1,0-1,0 1,0 0,0-1,0 1,0 0,0-1,0 1,0 0,0 0,0 0,0 0,0 0,-1 1,-18-2,0 1,0 2,0 0,1 1,-1 1,1 0,0 2,-10 4,18-7,-261 92,-79 48,328-134,-1132 483,800-355,625-283,301-167,-107 61,-408 212,-59 33,-6 6,0 1,0 1,1-1,-1 1,0 1,0-1,1 2,-1-1,1 1,0 0,-3 2,-11 3,-730 300,478-205,-3-12,-6-11,81-47,201-33,0 1,0-1,0 1,0-1,0 1,-1-1,1 1,0-1,0 0,0 0,-1 0,1 0,0 0,0 0,-1 0,1 0,0 0,0-1,-1 1,1 0,0-1,0 1,0-1,0 1,-1-1,1 0,0 1,0-1,0 0,0 0,1 0,-1 0,0 0,0 0,0 0,1 0,-1 0,1 0,-1 0,1 0,-1 0,1-1,-1 1,1 0,0 0,0 0,0-1,0 1,0 0,0 0,0-1,0 1,0 0,0 0,1-1,-1 1,9-10,0 1,1 0,0 1,0 0,1 1,0 0,1 1,9-6,7-4,1336-801,-1285 769,-79 49,-1 0,1 0,-1 0,1 0,0 0,-1 0,1 0,-1 0,1 0,-1 0,1 0,0 0,-1 0,1 0,-1 0,1 0,-1-1,1 1,0 0,-1 0,1 0,0-1,-1 1,1 0,0-1,-1 1,1 0,0-1,0 1,-1 0,1-1,0 1,0-1,0 1,-1 0,1-1,0 1,0-1,0 1,0-1,0 1,0 0,0-1,0 1,0-1,0 1,0-1,0 1,0 0,0-1,0 1,1-1,-1 1,0 0,0-1,0 1,1-1,-1 1,0 0,1-1,-1 1,0 0,1-1,-1 1,0 0,1 0,-1-1,0 1,1 0,-38 0,-56 14,1 5,1 3,-69 28,83-26,-661 189,584-170,22-6,-2-5,-3-6,134-25,2-1,1 1,-1 0,1-1,-1 1,0-1,1 1,-1-1,0 1,0-1,1 1,-1-1,0 0,0 1,0-1,1 0,-1 0,0 0,0 0,0 1,0-1,0 0,1-1,-1 1,0 0,0 0,0 0,0 0,0-1,1 1,-1 0,0-1,0 1,1-1,-1 1,0-1,0 1,1-1,-1 1,1-1,-1 1,0-1,1 0,-1 0,1 1,0-1,-1 0,1 0,0 1,-1-1,1 0,0 0,0 0,-1 0,1 1,0-1,0 0,103-72,750-449,-616 378,-208 117,-55 22,-198 84,183-62,-913 385,930-392,-25 10,0-2,0-3,-2-1,-1-3,97-41,715-325,-575 275,119-31,-229 82,-68 16,-31 14,-57 19,0 4,2 4,-43 23,42-19,-116 50,-120 73,242-116,-15 7,2 4,3 4,-56 47,131-96,0 1,0 1,0 0,1 0,0 1,0 0,1 0,0 1,1 0,0 0,0 1,1-1,0 1,0 0,1 1,1-1,0 1,0 0,1-1,0 1,1 0,1 0,-1 0,2 0,-1 0,2 0,-1 0,2 2,3 1,1 0,1-1,0 0,1 0,0-1,0 0,2 0,-1-1,2 0,-1-1,2-1,-1 0,1 0,13 6,7 2,1-2,0-1,1-1,1-2,25 4,-19-10,1-1,-1-3,1-1,0-2,-1-2,1-2,-1-1,-1-3,24-8,188-30,-232 46,1 0,-1 1,1 1,-1 2,0 0,1 1,-1 1,0 1,-1 0,1 2,-1 1,0 0,-1 1,0 1,0 1,-1 1,-1 1,0 0,-1 1,0 1,-1 0,-1 1,0 1,9 15,-2 11,-2 1,-2 1,-2 1,-2 0,-2 1,-2 0,-1 16,21 91,-26-144,-1 0,2 0,-1 0,1 0,1-1,0 0,0 0,1 0,0-1,0 1,1-2,0 1,1-1,-1 0,2 0,-1-1,0 0,1 0,0-1,1-1,-1 1,1-2,2 2,56 16,1-3,0-2,70 5,-83-13,209 34,-193-29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1:52.992"/>
    </inkml:context>
    <inkml:brush xml:id="br0">
      <inkml:brushProperty name="width" value="0.35" units="cm"/>
      <inkml:brushProperty name="height" value="0.35" units="cm"/>
      <inkml:brushProperty name="color" value="#FFFFFF"/>
      <inkml:brushProperty name="ignorePressure" value="1"/>
    </inkml:brush>
  </inkml:definitions>
  <inkml:trace contextRef="#ctx0" brushRef="#br0">7652 248,'-155'-1,"154"0,1 0,-1 1,1-1,0 0,-1 0,1 0,0 0,-1 0,1 1,0-1,0 0,0 0,0 0,0 0,0 0,0 0,0 0,0 0,1 1,-1-1,0 0,0 0,1 0,-1 0,1 0,-1 1,1-1,-1 0,1 0,-1 1,1-1,0 1,-1-1,1 0,0 1,-1-1,1 1,0-1,0 1,0 0,-1-1,1 1,1 0,109-97,-101 79,-23 18,-29 20,40-19,-26 15,1 0,1 2,0 1,2 0,0 2,1 1,1 1,-16 23,38-46,0 0,1 0,-1 0,1 0,-1 1,1-1,-1 0,0 0,1 0,-1 1,0-1,1 0,-1 0,0 1,1-1,-1 0,0 1,0-1,1 0,-1 1,0-1,0 1,0-1,0 0,1 1,-1-1,0 1,0-1,0 1,0-1,0 0,0 1,0-1,0 1,0-1,0 0,0 1,0-1,-1 1,1-1,0 1,0-1,0 0,-1 1,1-1,0 0,0 1,-1-1,1 0,0 1,0-1,-1 0,1 0,-1 1,1-1,0 0,-1 0,1 1,0-1,-1 0,1 0,-1 0,1 0,0 0,-1 0,30-20,-12 3,-1 0,-1-1,0-1,-2 0,0-1,-1-1,-1 0,4-11,-15 31,1 0,0 1,0-1,-1 0,1 0,0 0,-1 0,1 0,-1 0,0-1,1 1,-1 0,0 0,1 0,-1 0,0 0,0-1,0 1,0 0,0 0,0 0,-1 0,1-1,0 1,-1 0,1 0,0 0,-1 0,1 0,-1 0,0 0,1 0,-1 0,0 0,0 0,1 0,-1 1,0-1,0 0,0 0,0 1,0-1,0 1,0-1,0 1,0-1,0 1,-1 0,1-1,0 1,0 0,0 0,0 0,-1 0,1 0,0 0,0 0,0 0,0 1,0-1,-1 0,1 1,0-1,0 1,0 0,-17 9,0 1,2 1,-1 0,1 1,1 1,1 1,0 0,1 1,-2 2,-13 16,26-33,-1 0,1 0,0 1,0-1,0 1,0 0,1-1,-1 1,0 0,1 0,-1 0,1 0,0 0,-1 1,1-1,0 0,1 1,-1-1,0 1,1-1,-1 0,1 1,0-1,-1 1,1 0,1-1,-1 1,0-1,1 1,-1-1,1 0,-1 1,1-1,0 1,0-1,1 0,-1 0,0 0,1 0,-1 0,1 0,1 1,10 0,1 0,1-2,-1 0,0 0,0-1,0-1,0-1,1 0,-1 0,-1-1,1-1,11-5,-1 2,234-80,-1-16,-238 110,-42 18,-276 184,138-104,-4-7,-81 31,201-102,45-26,1 0,0 0,0 0,0 0,0 0,0 0,0 0,0-1,0 1,1 0,-1-1,0 1,0-1,1 1,-1-1,0 0,1 1,-1-1,0 0,1 0,-1 0,0 0,1 0,-1 0,0 0,1-1,-1 1,0 0,0-1,1 1,-1-1,1 0,88-17,0-5,-2-4,0-3,32-20,181-82,-6-14,-121 59,100-37,-681 324,80-62,-153 34,346-126,127-44,4-1,-1-1,0 1,1 0,-1 0,1 0,-1 0,1 1,0 0,0-1,-1 1,1 0,0 1,1-1,-1 0,0 1,1-1,-1 1,1 0,0 0,0 0,0 0,0 1,1-1,-2 2,6-2,0 0,-1-1,1 1,0-1,1 0,-1 0,0 0,0 0,1 0,-1-1,1 1,0-1,-1 0,1 0,0 0,0-1,0 1,-1-1,1 0,0 0,0 0,0-1,0 0,1 0,-5 1,37-4,-1-2,1-1,-1-2,-1-2,0-1,0-2,-1-1,30-19,-24 14,-16 9,599-269,-513 247,-145 65,-424 218,178-102,-119 38,-452 153,794-310,63-22,98-10,-76-1,540-105,176-74,-503 140,-456 102,-336 105,-391 71,-261-11,976-186,-2-11,-29-8,-47 7,306-25,-1-1,0 1,1-1,-1 0,1 1,-1-1,1 0,-1 1,0-1,1 0,-1 1,0-1,1 0,-1 0,0 0,0 0,1 0,-1 0,0 0,1 0,-1 0,0 0,1 0,-1 0,0 0,0-1,1 1,-1 0,1 0,-1-1,0 1,1-1,-1 1,1 0,-1-1,1 1,-1-1,1 1,-1-1,1 0,-1 1,1-1,0 1,-1-1,1 0,0 1,-1-1,1 0,0 0,170-39,387-107,240-82,-404 89,-324 99,-69 41,1-1,0 1,-1-1,1 1,0-1,-1 1,1-1,-1 0,1 1,-1-1,1 0,-1 1,0-1,1 0,-1 0,0 1,0-1,1 0,-1 0,0 0,0 0,0 1,0-1,0 0,0 0,0 0,0 0,-1 1,1-1,0 0,0 0,-1 1,1-1,0 0,-1 0,1 1,-1-1,1 0,-1 1,1-1,-1 0,0 1,1-1,-1 1,0-1,1 1,-1-1,0 1,1 0,-1-1,0 1,0 0,0 0,1-1,-1 1,0 0,0 0,0 0,1 0,-1 0,-58-8,56 7,-79 1,-1 4,1 3,-62 14,63-9,-1795 297,1258-219,472-78,129-19,50-8,-28 13,809-343,-575 240,-205 72,-34 33,0-1,1 0,-1 0,0 1,0-1,0 0,0 0,0 1,1-1,-2 0,1 0,0 1,0-1,0 0,0 0,0 1,-1-1,1 0,0 0,-1 1,1-1,0 0,-1 1,1-1,-1 1,1-1,-1 0,1 1,-1-1,1 1,-1-1,0 1,1 0,-1-1,0 1,1 0,-1-1,0 1,0 0,1 0,-1 0,0-1,0 1,1 0,-1 0,0 0,0 0,0 0,1 1,-1-1,0 0,0 0,1 0,-1 1,0-1,0 1,-32 0,-1 3,1 0,0 2,0 2,-14 5,7-2,-284 92,4 14,5 13,-100 69,400-192,-213 109,201-93,54-20,2-12,0-1,0-2,-1-1,-1-1,7-6,0 2,931-553,-944 558,-12 8,1-1,-1 1,0-2,-1 1,1-1,-1-1,-1 1,1-1,5-9,-13 17,1-1,-1 0,1 0,-1 1,0-1,0 0,1 0,-1 0,0 1,0-1,0 0,0 0,0 0,0 0,0 0,0 1,0-1,0 0,0 0,-1 0,1 0,0 1,-1-1,1 0,0 0,-1 1,1-1,-1 0,1 1,-1-1,0 0,1 1,-1-1,1 1,-1-1,0 1,0-1,1 1,-1-1,0 1,0 0,0 0,1-1,-1 1,0 0,0 0,0 0,0 0,1 0,-1 0,0 0,0 0,0 0,0 0,1 0,-2 1,-52 1,-32 17,0 3,2 5,-73 32,71-26,-790 306,454-190,746-301,341-201,-592 314,-73 39,0 0,-1-1,1 1,0 0,-1 0,1 0,0 0,-1-1,1 1,0 0,0 0,-1-1,1 1,0 0,0 0,-1-1,1 1,0 0,0-1,0 1,0 0,-1-1,1 1,0 0,0-1,0 1,0 0,0-1,0 1,0 0,0-1,0 1,0 0,0-1,0 1,0 0,0-1,1 1,-1 0,0-1,0 1,0 0,0-1,1 1,-1 0,0-1,0 1,0 0,1 0,-1-1,0 1,1 0,-1 0,0 0,0-1,1 1,-1 0,0 0,1 0,-1 0,1 0,-1 0,0 0,1 0,-1 0,0 0,1 0,-1 0,-29 0,-224 77,-798 320,712-298,338-98,0 0,0-1,0 1,0-1,0 1,0 0,0-1,0 1,0-1,0 0,0 1,0-1,0 0,-1 0,1 0,0 0,0 0,0 0,0 0,0 0,0 0,-1 0,1-1,0 1,0 0,0-1,0 1,0-1,0 1,0-1,0 0,0 1,0-1,1 0,-1 0,0 1,0-1,0-1,279-209,-194 151,186-124,-218 142,-52 41,-1 0,1 0,-1 0,1 0,-1 0,0 0,1 0,-1 0,0 0,0 0,1 1,-1-1,0 0,0 0,0 1,0-1,0 1,0-1,0 1,0-1,0 1,0 0,0-1,-1 1,1 0,0 0,0 0,0 0,0 0,0 0,-1 0,1 0,0 0,0 0,0 1,0-1,0 1,0-1,0 1,0-1,0 1,0-1,0 1,0 0,-1 0,1-1,-76 18,0 3,2 3,-54 27,57-23,-71 27,-31 15,-2-8,-3-8,-39 1,52-23,160-36,19-6,23-10,619-305,-357 159,-243 126,-56 39,0 0,1 0,-1 0,1 0,-1 1,0-1,0 0,1 1,-1-1,0 0,0 1,0-1,0 1,0-1,1 1,-1 0,0-1,0 1,0 0,0 0,0 0,0-1,0 1,0 0,-1 0,1 1,0-1,0 0,0 0,0 0,1 1,-1-1,0 0,0 1,0-1,0 1,0-1,0 1,0 0,1-1,-1 1,0 0,0 0,-284 132,-143 82,244-113,183-102,0 0,0 0,1 0,-1 0,0 1,0-1,1 0,-1 1,0-1,1 0,-1 1,0-1,1 1,-1-1,0 1,1-1,-1 1,1-1,-1 1,1-1,-1 1,1 0,0-1,-1 1,1 0,0 0,-1-1,1 1,0 0,0 0,0-1,0 1,0 0,0 0,0-1,0 1,0 0,0 0,0-1,0 1,0 0,1 0,-1-1,0 1,1 0,-1 0,0-1,1 1,-1-1,1 1,-1 0,1-1,-1 1,1-1,0 1,-1-1,1 1,-1-1,1 0,0 1,0-1,51 6,26-14,-1-4,-1-3,67-23,-34 9,42-9,1 6,1 7,138-3,-235 27,0 2,0 3,0 2,-1 2,0 3,0 3,-2 1,1 3,30 17,269 143,-268-141,1-4,2-4,1-3,22 0,62 2,2-7,1-8,0-8,0-8,0-7,140-27,478-96,-286 41,-228 44,15-4,104 4,-365 45,-16 0,1 2,-1 0,1 1,0 1,-1 0,1 1,2 2,-19-3,0-1,0 0,0 1,-1 0,1-1,0 1,-1 0,1 0,-1 0,1 0,-1 0,1 1,-1-1,1 0,-1 1,0-1,0 0,0 1,0 0,0-1,0 1,0 0,-1-1,1 1,-1 0,1 0,-1-1,1 1,-1 0,0 0,0 0,0 0,0 0,0-1,-1 1,1 0,0 0,-1 0,1-1,-1 1,0 0,0 0,1-1,-1 1,0-1,0 1,-1-1,1 1,0-1,0 0,-1 1,1-1,-1 0,1 0,-2 1,-35 30,-1-1,-1-2,-2-1,-1-2,-35 14,-20 14,-142 78,204-102,36-30,-1 1,1-1,-1 1,1 0,-1-1,1 1,0 0,-1 0,1-1,0 1,0 0,-1 0,1 0,0-1,0 1,0 0,0 0,0 0,0 0,0-1,0 1,1 0,-1 0,0-1,0 1,1 0,-1 0,0-1,1 1,-1 0,1 0,-1-1,1 1,-1-1,1 1,-1 0,1-1,0 1,-1-1,1 1,0-1,-1 0,1 1,0-1,0 0,-1 0,1 1,0-1,0 0,0 0,-1 0,1 0,1 0,11 3,0-2,0 1,0-2,0 0,0 0,0-1,0-1,0 0,10-4,2 2,163-37,158-58,-290 81,1192-406,-641 197,-588 220,-14 6,1-1,-1 0,0 0,0 0,0 0,-1-1,1 0,0 0,-1 0,0 0,0-1,0 1,0-1,0-1,-27-10,-7 14,-1 1,1 2,0 1,0 1,0 1,0 2,-8 4,-138 43,2 8,-99 53,171-72,-950 433,909-412,241-125,736-391,-86 68,-683 352,75-39,137-47,-252 114,-70 30,-686 323,628-303,-252 111,-401 192,725-332,32-17,-1 0,0 0,1 0,-1 0,1 0,-1-1,0 1,1 0,-1 0,0 0,1 0,-1 0,1 1,-1-1,0 0,1 0,-1 0,0 0,1 0,-1 0,0 1,1-1,-1 0,0 0,1 0,-1 1,0-1,0 0,1 1,-1-1,0 0,0 0,1 1,-1-1,0 0,0 1,0-1,0 1,0-1,0 0,1 1,-1-1,0 0,0 1,0-1,0 1,0-1,-1 1,232-78,-185 59,857-375,524-278,-1230 584,-801 370,-1091 416,1337-569,650-247,1426-672,-1556 710,748-336,-873 398,-26 9,-27 10,-150 44,3 7,-113 56,80-31,-908 364,777-321,-35-5,501-174,754-351,38-18,-744 330,-162 80,-25 17,0 1,0-1,-1 0,1 1,0-1,0 0,-1 0,1 1,0-1,-1 0,1 0,-1 1,1-1,0 0,-1 0,1 0,-1 0,1 0,0 1,-1-1,1 0,-1 0,1 0,0 0,-1 0,1 0,-1 0,1-1,-1 1,1 0,0 0,-1 0,1 0,-1 0,1-1,0 1,-1 0,1 0,0-1,-1 1,1 0,0 0,-1-1,1 1,0 0,0-1,0 1,-1-1,1 1,0 0,0-1,0 1,0-1,-1 1,1 0,0-1,0 1,0-1,0 1,0 0,0-1,0 1,0-1,0 1,1-1,-1 1,0 0,0-1,0 1,-185 66,130-43,-900 426,728-358,272-129,129-71,129-57,-197 109,117-60,60-13,-273 129,-36 18,-451 234,-52 8,220-125,527-199,-125 43,105-28,1 8,2 9,132-2,-284 33,1 1,-1 3,0 2,0 2,0 2,0 2,-2 3,2 2,52 49,-99-62,0 1,1-1,-1 1,0-1,0 1,-1 0,1 0,0 0,-1 0,0 0,0 0,0 0,0 0,0 1,0-1,-1 0,0 0,0 1,0-1,0 0,0 1,-1-1,1 0,-1 1,0-1,0 0,0 0,0 0,-1 0,1 0,-1 0,0 0,0 0,0 0,-16 17,-2-1,0-1,0-1,-2 0,0-2,-1 0,0-2,-3 1,8-4,-149 78,-2-8,-4-8,-3-7,-3-7,-136 22,230-67,85-13,0 0,0 0,1-1,-1 1,0 0,0 0,0-1,1 1,-1 0,0 0,0-1,0 1,0 0,0 0,0-1,0 1,0 0,1-1,-1 1,0 0,0-1,0 1,0 0,-1-1,1 1,0 0,0 0,0-1,0 1,0 0,0-1,0 1,0 0,-1 0,1-1,0 1,0 0,0 0,-1-1,1 1,0 0,0 0,-1 0,1-1,0 1,0 0,-1 0,1 0,0 0,-1 0,1 0,31-17,-31 17,432-164,-359 139,733-277,-753 282,202-60,-233 86,-52 17,-310 128,-1107 433,1277-506,170-78,0 0,1 0,-1 0,1 0,-1 0,0 0,1 0,-1 0,1 0,-1 0,0 0,1 0,-1 0,0 1,1-1,-1 0,0 0,1 0,-1 1,0-1,1 0,-1 1,0-1,0 0,1 0,-1 1,0-1,0 1,0-1,0 0,1 1,-1-1,0 0,0 1,0-1,0 1,0-1,0 0,0 1,0-1,0 0,0 1,0-1,0 1,0-1,0 0,0 1,-1-1,1 1,0-1,0 0,0 1,-1-1,1 0,0 1,134-30,-105 19,240-88,42-33,-153 63,766-343,-273 141,-564 247,-86 23,0 0,0 0,-1 0,1 0,0 0,-1 0,1 0,0 1,-1-1,1 0,0 1,-1-1,1 0,0 1,-1-1,1 0,-1 1,1-1,-1 1,1-1,-1 1,1 0,-1-1,0 1,1-1,-1 1,0 0,1-1,-1 1,0 0,0-1,1 1,-1 0,0-1,0 1,0 0,0 0,0-1,0 1,0 0,-1-1,1 1,0 0,0 0,0-1,-1 1,1 0,0-1,-1 1,1-1,0 1,-1 0,1-1,-1 1,1-1,-1 1,1-1,-1 1,0-1,-107 101,68-71,-207 153,-8-11,-170 81,-91 42,487-276,29-19,0 1,0-1,0 0,1 0,-1 0,0 1,0-1,0 0,0 0,0 1,1-1,-1 0,0 0,0 1,0-1,0 0,0 0,0 1,0-1,0 0,0 0,0 1,0-1,0 0,0 0,0 1,0-1,0 0,0 0,-1 1,1-1,0 0,0 0,0 1,0-1,0 0,-1 0,1 0,0 1,201-80,-126 45,1171-495,-1114 475,578-217,-565 233,-111 35,-34 4,1 0,-1-1,1 1,-1 0,1 0,-1-1,0 1,1 0,-1 0,0 0,0 0,0-1,0 1,0 0,0 0,0 0,0 0,0 0,0 0,0-1,0 1,-1 0,1 0,0 0,0 0,-1-1,1 1,-1 0,1 0,-1-1,1 1,-1 0,0-1,1 1,-1-1,1 1,-1-1,0 1,0-1,1 1,-1-1,0 0,0 1,0-1,0 0,1 0,-2 1,-48 37,-2-1,-2-4,-37 18,38-21,-459 248,-331 121,597-291,213-91,53-17,456-165,1295-476,-1747 633,107-37,2 5,1 7,70-7,-202 40,6-2,1 0,1 1,-1 1,0 0,0 0,0 0,0 1,0 1,0 0,0 0,0 1,-7-3,-1 1,0 0,1 0,-1 0,0 0,0 0,0 0,0 0,0 1,0-1,0 0,0 1,-1-1,1 0,-1 1,1-1,-1 1,1-1,-1 1,0-1,1 1,-1-1,0 1,0-1,0 1,0-1,-1 1,1 0,0-1,-1 1,1-1,-1 0,1 1,-1-1,1 1,-1-1,0 0,0 1,0-1,0 0,0 0,-98 101,-1-27,-3-4,-67 33,102-64,-287 161,-200 74,501-245,63-26,85-27,556-221,812-257,-1355 466,63-21,1 8,10 6,-169 39,0 0,0 1,0 1,0 0,0 1,0 0,1 1,-1 0,4 1,-15-1,0-1,0 1,0-1,0 1,1 0,-1-1,0 1,0 0,0 0,-1-1,1 1,0 0,0 0,0 0,0 0,-1 0,1 0,-1 1,1-1,-1 0,1 0,-1 0,1 0,-1 1,0-1,0 0,0 0,0 1,0-1,0 0,0 0,0 1,0-1,-1 0,1 0,0 1,-1-1,1 0,-1 0,1 0,-1 0,0 0,1 0,-1 0,0 0,0 0,0 0,0 0,0 0,0 0,0-1,-15 19,-1-1,-1-1,0-1,-1 0,-1-2,0 0,-1-1,-9 3,7-2,-272 145,-6-13,-159 48,319-136,-43 12,175-65,26-8,296-102,-67 23,279-92,432-79,-929 247,-2 0,0 0,1 2,0 1,-1 1,1 1,0 2,16 2,-41-4,0 1,0 0,1 0,-1 0,0 0,0 0,0 1,0-1,1 1,-1-1,0 1,0 0,0 0,0 0,0 0,0 0,0 0,-1 0,1 1,0-1,-1 1,1-1,-1 1,1 0,-1-1,0 1,0 0,0 0,0 0,0 0,0 0,0 0,-1 0,1 0,-1 0,1 1,-1-1,0 0,0 0,0 0,0 1,0-1,-1 0,1 0,0 0,-2 2,-6 9,0 0,-1-1,-1 0,0-1,0 0,-1-1,0 0,-1 0,-1-2,1 1,-14 5,15-7,-122 73,-126 52,199-103,-190 85,-243 73,304-131,177-57,27-8,423-163,561-140,-526 195,-394 104,-79 13,0 1,0-1,-1 0,1 0,0 0,-1 0,1 1,0-1,-1 0,1 0,0 0,0 1,0-1,-1 0,1 0,0 1,0-1,0 0,-1 1,1-1,0 0,0 1,0-1,0 0,0 1,0-1,0 0,0 1,0-1,0 0,0 1,0-1,0 0,0 1,0-1,0 0,0 1,0-1,0 0,1 1,-1-1,0 0,0 1,0-1,1 0,-1 0,0 1,0-1,1 0,-1 0,0 1,-34 16,-1 0,0-2,-2-2,1-2,-6 0,3 1,-1637 521,1339-423,321-101,22-5,30-6,307-88,-228 54,1211-350,-1129 324,-197 61,-1 1,1 0,0 0,-1 0,1-1,0 1,0 0,-1-1,1 1,0 0,0-1,-1 1,1 0,0-1,0 1,0 0,-1-1,1 1,0-1,0 1,0 0,0-1,0 1,0-1,0 1,0 0,0-1,0 1,0-1,0 1,0 0,1-1,-1 1,0-1,0 1,-210 45,-838 217,-154 34,953-244,-216 16,431-65,0 0,-1-2,1-2,0-1,-14-4,46 6,0 1,0-1,1 0,-1 0,0 0,1 0,-1 0,0 0,0 0,1 0,-1-1,0 1,1-1,-1 0,0 1,1-1,-1 0,1 0,-1 0,1 0,0 0,-1 0,1 0,0 0,0-1,0 1,0 0,0-1,0 1,0-1,0 1,0-1,1 0,-1 1,1-1,-1 0,1 1,0-1,-1 0,1 1,0-1,0 0,0 0,1 1,-1-1,0 0,1 1,-1-2,11-9,1 0,-1 1,2 1,-1 0,1 0,1 2,0 0,0 0,7-2,-13 6,200-94,5 9,75-15,-204 74,655-205,-699 223,-34 6,-26 8,-408 106,378-93,-1942 577,1606-495,352-95,31-10,81-37,451-206,72-2,-124 55,200-88,-565 227,-112 47,-114 31,-465 144,-166 88,180-58,-984 270,1253-404,254-56,43-3,-1 0,0 0,1 0,-1 0,1 0,-1-1,0 1,1 0,-1 0,0-1,1 1,-1 0,0-1,1 1,-1 0,0-1,0 1,1 0,-1-1,0 1,0 0,0-1,0 1,1-1,-1 1,0 0,0-1,0 1,0-1,0 1,0 0,0-1,0 1,0-1,0 1,0-1,-1 1,1 0,0-1,0 1,0-1,0 1,-1 0,1-1,0 1,0 0,-1-1,1 1,0 0,-1-1,2 1,209-93,139-50,1165-461,-1075 442,-394 144,-33 11,-31 13,-796 317,547-212,-920 371,606-270,504-196,76-21,126-69,603-314,85 0,-194 128,-544 227,-127 49,-835 293,706-248,-731 224,652-232,221-53,39 0,0 0,1-1,-1 1,1 0,-1 0,1-1,-1 1,1-1,-1 1,1 0,-1-1,1 1,0-1,-1 1,1-1,-1 1,1-1,0 1,0-1,-1 0,1 1,0-1,0 1,0-1,0 0,0 1,0-1,0 1,0-1,0 0,0 1,0-1,0 1,0-1,0 0,0 1,1-1,-1 1,0-1,0 1,1-1,-1 1,0-1,1 1,-1-1,1 1,-1-1,1 1,-1-1,1 1,-1 0,1-1,-1 1,1 0,-1 0,1-1,-1 1,1 0,0 0,-1 0,1 0,-1 0,1-1,0 1,-1 0,1 1,0-1,0 0,-1-1,91-59,3 4,79-35,-146 78,1150-553,-1146 553,-22 10,-18 7,-408 158,309-120,-164 65,-234 56,456-150,-1-2,0-2,-1-2,-31-1,43-11,39 5,0 0,1 0,-1 0,0 0,0 0,1 0,-1 0,0 0,1 0,-1-1,0 1,1 0,-1 0,1-1,-1 1,0 0,1-1,-1 1,1-1,-1 1,1-1,-1 1,1-1,-1 1,1-1,0 1,-1-1,1 0,0 1,-1-1,1 0,0 1,0-1,0 0,-1 1,1-1,0 0,0 1,0-1,0 0,0 1,0-1,1 0,-1 0,0 1,0-1,0 1,1-1,-1 0,0 1,1-1,-1 0,9-8,-1 1,1 0,1 1,0 0,0 0,0 1,1 0,0 1,0 0,1 0,9-5,662-276,401-107,-923 336,3 8,70-8,-121 48,-112 9,0-1,0 1,0 0,0 0,0 0,0 0,0 0,0 1,1-1,-1 0,0 1,0-1,0 0,0 1,0-1,-1 1,1-1,0 1,0 0,0-1,0 1,-1 0,1 0,0-1,0 1,-1 0,1 0,-1 0,1 0,-1 0,1 0,-1 0,0 0,1 0,-1 0,0 0,0 0,0 0,0 0,0 0,0 0,0 0,0 0,0 1,0-1,-1 0,1 0,0 0,-1 0,1 0,-1 0,1 0,-1-1,1 1,-1 0,0 0,0 0,-45 52,44-52,-434 355,323-262,-156 128,-130 149,290-237,107-131,0-1,0 1,0-1,0 1,0 0,1-1,-1 1,1 0,0 0,0 0,0 0,0 1,1-1,-1 0,1 0,0 0,-1 1,2-1,-1 0,0 0,1 1,-1-1,1 0,0 0,0 0,0 0,1 0,-1 0,1 0,-1-1,1 1,0 0,0-1,0 1,0-1,1 0,-1 0,1 0,-1 0,4 2,13 2,0 1,1-2,0-1,0 0,1-2,-1 0,0-1,1-1,-1-1,15-3,-20 3,137-14,0-8,109-31,-182 36,1514-363,-1399 332,854-178,-1007 220,-11 0,0 2,1 1,-1 2,1 1,21 2,-51-2,0 1,0 0,0 0,-1-1,1 1,0 0,0 0,0 0,0 0,0 0,0 0,-1 0,1 0,0 1,0-1,0 0,0 0,-1 1,1-1,0 1,0-1,0 1,-1-1,1 1,0-1,-1 1,1-1,-1 1,1 0,0-1,-1 1,0 0,1 0,-1-1,1 1,-1 0,0 0,1 0,-1 0,0-1,0 1,0 0,0 0,0 0,0 0,0 0,0 0,0 0,-32 33,-26 5,-1-3,-3-2,-54 22,49-25,-937 444,825-394,170-71,27-9,56-13,-1-2,-1-4,0-3,54-24,-28 10,803-291,-566 202,-276 87,-60 35,1 1,-1-1,0 1,0 0,0 0,0-1,0 1,0 0,-1 0,1 0,0 0,0 0,-1 0,1 0,-1 1,1-1,-1 1,1-1,-1 1,1-1,-1 1,0 0,1-1,-1 1,1 0,-1 0,0 0,1 1,-1-1,1 0,-1 1,0-1,1 1,-1-1,1 1,-1 0,-97 14,1 4,1 4,1 5,-30 16,119-42,-882 316,771-267,133-47,193-82,253-138,-390 184,-1-3,-2-3,-2-3,-1-2,-2-4,-3-2,35-38,-91 84,0 0,0 0,0-1,-1 1,1-1,-1 0,0 0,0 0,0-1,-1 1,0-1,0 1,0-1,0 0,-1 0,1 0,-1 0,-1 0,1 0,-1 0,1 0,-2 0,1 0,0 0,-1 0,0 0,0 0,-1 0,1 0,-1 0,0 0,0 1,-1-2,-13-6,-1 1,0 0,-1 1,0 0,0 2,-1 0,0 1,0 1,0 1,-1 1,0 0,-19 0,34 3,-177-19,-1 8,0 8,0 8,-131 21,287-23,-283 23,-791 36,780-68,248-13,72 19,-1 1,1-1,0 0,-1 0,1 0,0 0,-1 0,1 0,0-1,0 1,0 0,0-1,0 1,0 0,0-1,1 1,-1-1,0 1,1-1,-1 0,1 1,0-1,-1 1,1-1,0 0,0 1,0-1,0 0,1 1,-1-1,0 0,1 1,-1-1,1 1,-1-1,1 0,0 1,-1 0,1-1,0 1,0-1,1 1,9-13,1 1,0 0,1 1,1 1,0 0,0 1,1 1,0 0,4-1,3-3,133-71,3 8,107-34,-143 60,149-52,-217 73,-57 24,-120 28,-637 192,430-141,-230 18,494-90,78-17,256-100,2 11,129-58,-318 114,-82 48,1 0,-1 0,0 0,1 0,-1 0,1-1,-1 1,0 0,1 0,-1 0,1-1,-1 1,1 0,-1-1,1 1,-1 0,1-1,-1 1,1-1,-1 1,1-1,0 1,-1-1,1 1,0-1,-1 1,1-1,0 1,0-1,0 1,-1-1,1 0,0 1,0-1,0 1,0-1,0 0,0 1,0-1,0 0,0 1,1-1,-1 1,0-1,0 0,0 1,1-1,-1 1,0-1,1 1,-1-1,0 1,1-1,-1 1,1-1,-1 1,0 0,1-1,-1 1,1 0,0-1,0 1,-57 3,-67 21,2 5,-34 17,-54 14,-94 10,-101 3,299-52,252-71,903-317,-798 270,-241 88,-41 16,-1041 372,767-269,250-82,61-22,109-26,-86 11,450-150,-277 85,-70 22,3 6,2 7,49-5,-186 44,5-3,1 1,0 0,0 0,0 0,0 1,0 0,0 0,0 1,0 0,0 0,0 1,0 0,0 0,0 1,0 0,0 0,-1 0,1 1,-1 0,1 0,-1 1,0 0,0 0,-1 0,1 0,-1 1,0 0,4 5,11 82,-20-85,0 0,1 1,0-1,0 0,0 0,1 0,0 0,0 0,1 0,0-1,0 1,0-1,1 0,0 0,0 0,1 0,1 1,7 0,0 1,0-2,0 0,1-1,-1 0,1-1,1 0,-1-2,0 1,1-2,0 0,-1 0,1-2,-1 0,7-1,10 2,93-8,0-6,0-5,-2-5,23-12,-5 4,455-107,-535 132,-76 31,-31 2,-1-3,0-1,-48 13,69-25,-932 306,519-183,402-119,39-14,-1 0,0 1,0-1,1 0,-1 0,0 1,0-1,0 0,1 0,-1 1,0-1,0 0,0 1,0-1,0 0,1 1,-1-1,0 0,0 1,0-1,0 0,0 1,0-1,200-61,678-218,265-47,-777 239,-350 89,-54 12,-798 247,-914 291,1710-539,21-8,0 0,1 2,0 0,0 2,0 0,-15 10,34-19,-1 0,1 0,-1-1,1 1,-1 0,1 0,-1-1,1 1,0 0,-1 0,1 0,-1 0,1 0,-1 0,1 0,0 0,-1 0,1 0,-1 1,1-1,-1 0,1 0,0 0,-1 1,1-1,-1 0,1 1,-1-1,1 0,-1 1,0-1,1 1,-1-1,1 0,-1 1,0-1,1 1,-1-1,0 1,0 0,1-1,-1 1,0-1,0 1,0-1,0 1,0 0,0-1,0 1,0-1,0 1,0 0,0-1,0 1,0-1,0 1,-1-1,1 1,0-1,0 1,-1 0,1-1,0 0,-1 1,1-1,0 1,-1-1,0 1,43 1,0-2,0-1,0-3,0-1,-1-2,39-12,-47 11,757-198,-484 119,1430-388,-1373 388,-345 86,-25 7,-32 12,-657 231,-619 188,1027-335,268-82,49-11,15-11,0-2,0-2,0-1,-1-3,11-4,-15 4,804-226,-449 121,729-186,-957 253,-1573 489,1030-323,352-106,25-12,0 0,1 0,-1 0,0 0,1 0,-1 0,0 0,1 0,-1 0,0 0,1 1,-1-1,0 0,1 0,-1 0,0 0,0 0,1 1,-1-1,0 0,0 0,1 1,-1-1,0 0,0 0,1 1,-1-1,0 0,0 0,0 1,0-1,0 0,0 1,1-1,-1 0,0 1,0-1,0 0,0 1,0-1,0 0,0 1,0-1,0 0,0 1,-1-1,1 0,0 1,0-1,0 0,0 0,0 1,-1-1,1 0,0 1,40-3,1-1,-1-2,0-2,36-11,-69 16,744-218,125-15,-361 109,-424 101,-160 41,1 3,0 3,-32 16,-13 4,-1050 371,1122-398,1-1,1 2,0 1,2 2,-22 15,59-34,-1 0,0 1,0-1,1 0,-1 0,0 1,0-1,1 0,-1 1,0-1,1 0,-1 1,0-1,1 1,-1-1,1 1,-1 0,0-1,1 1,0-1,-1 1,1 0,-1 0,1-1,0 1,-1 0,1-1,0 1,0 0,0 0,0 0,0-1,0 1,0 0,0 0,0 0,0-1,0 1,0 0,0 0,1-1,-1 1,0 0,1 0,-1-1,0 1,1 0,-1-1,1 1,41 7,10-12,-1-2,1-3,-1-1,7-6,-7 4,1040-276,-431 109,-100 40,-440 106,-215 56,-1051 304,1129-323,-232 59,-138 58,337-94,80-13,0-13,1-1,0-2,0-1,0-1,-1-2,14-4,-17 4,1229-274,-636 138,-309 65,-304 74,-17 5,-22 7,-868 262,534-159,-328 114,581-179,113-47,-1 0,0 0,1 0,-1 1,0-1,1 0,-1 0,0 0,1 0,-1 1,0-1,1 0,-1 1,1-1,-1 0,1 1,-1-1,1 1,-1-1,1 1,-1-1,1 1,-1-1,1 1,0 0,-1-1,1 1,0-1,0 1,-1 0,1-1,0 1,0 0,0-1,0 1,0 0,0 0,0-1,0 1,0 0,0-1,0 1,0 0,1-1,-1 1,0-1,0 1,1 0,-1-1,1 1,35 8,11-10,-1-3,1-1,-1-3,0-1,39-15,-39 12,2032-508,-1778 454,56 4,-335 61,-28 5,-34 9,-1552 476,1231-373,309-87,64-23,127-24,-90 7,1901-395,-733 177,-1110 202,-101 19,-24 8,-325 78,-1174 372,1183-346,285-79,62-22,291-59,505-128,1073-206,-1682 349,-179 30,-150 52,-567 220,320-113,-114 49,467-185,36-4,23-10,233-40,128-44,-227 48,1420-297,-1381 300,-196 32,-45 7,-340 95,235-57,-1212 355,1250-361,101-36,-1 0,0 0,1 0,-1 0,1 1,-1-1,0 0,1 0,-1 0,0 1,1-1,-1 0,0 0,0 1,1-1,-1 0,0 1,0-1,1 0,-1 1,0-1,0 1,0-1,0 0,0 1,0-1,1 1,-1-1,0 0,0 1,0-1,0 1,0-1,-1 0,1 1,0-1,0 1,0-1,0 0,0 1,0-1,-1 0,1 1,0-1,0 0,-1 1,1-1,0 0,0 1,-1-1,1 0,188-18,798-160,16-19,-991 193,-40 8,-305 61,-243 85,278-68,-141 35,389-99,33-7,32-4,156-26,-120 9,1248-222,-1002 179,-273 44,-24 2,-97-3,65 10,-217 11,1 10,1 11,1 11,-4 12,123-28,2 6,1 5,-82 38,194-71,1-1,0 2,0-1,0 2,1-1,0 2,0 0,1 0,-1 0,2 2,0-1,0 1,1 0,0 1,0 0,1 0,1 1,0-1,0 2,2-1,-2 5,6-10,0-1,1 1,0 0,0-1,0 1,1-1,0 1,0-1,1 0,0 0,0 0,0 0,1-1,0 1,0-1,2 2,0 2,11 15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2:18.55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1299 595,'-275'-152,"259"147,0 1,0 0,0 2,0 0,-1 1,1 0,-1 1,1 1,-1 1,1 0,0 2,0-1,0 2,0 0,1 1,0 0,-11 7,-15 2,-165 82,189-89,405-237,-378 223,-1 1,1-1,-1 0,0-1,-1 0,0-1,0 0,0 0,-1 0,-1-1,3-3,-9 11,1 0,-1 0,1 0,-1 0,0-1,1 1,-1 0,0 0,0-1,0 1,0 0,0 0,0-1,0 1,0 0,-1 0,1-1,0 1,-1 0,1 0,-1 0,1 0,-1 0,0 0,1 0,-1 0,0 0,0 0,0 0,0 0,0 0,1 0,-2 1,1-1,0 0,0 1,0-1,0 1,0-1,0 1,-1 0,1-1,0 1,0 0,-1 0,1 0,0 0,0 0,-1 0,1 0,-1 0,-68 6,-322 123,392-130,0 1,1-1,-1 0,1 0,-1 0,0 1,0-1,0 0,1 0,-1 0,0 1,0-1,0 0,0 0,0 0,0 0,0 0,-1 1,1-1,0 0,0 0,-1 0,1 1,0-1,-1 0,1 1,-1-1,1 0,-1 0,1 1,-1-1,0 1,1-1,-1 1,0-1,1 1,-1-1,0 1,1-1,-1 1,0 0,0 0,0-1,1 1,-1 0,0 0,0 0,0 0,0 0,1 0,-1 0,0 0,0 0,0 0,0 1,1-1,-1 0,0 0,0 1,1-1,-1 1,109-96,-31 34,-76 61,-1 0,1 0,0-1,-1 1,1 0,0 0,-1-1,1 1,0 0,-1-1,1 1,0-1,-1 1,1-1,-1 1,1-1,-1 1,1-1,-1 1,1-1,-1 0,0 1,1-1,-1 0,0 1,0-1,1 0,-1 1,0-1,0 0,0 0,0 1,0-1,0 0,0 0,0 1,0-1,0 0,-1 0,1 1,0-1,0 0,-1 1,1-1,0 0,-1 1,1-1,-1 1,1-1,-1 0,1 1,-1-1,1 1,-1-1,1 1,-1 0,0-1,1 1,-1 0,0-1,1 1,-1 0,-47 2,-271 103,275-91,55-18,-10 2,1 0,0 0,-1 1,0-1,1 0,-1-1,0 1,0 0,0 0,0 0,-1-1,1 1,-1 0,1-1,-1 1,0-1,0 1,0 0,0-1,0 1,0-1,-1 1,1 0,-1-1,0 1,1 0,-1 0,0-1,-1 1,1 0,0 0,0 0,-1 0,0 0,1 1,-1-1,0 0,0 1,1-1,-1 1,0 0,-1 0,1-1,0 1,0 1,0-1,-1 0,1 0,0 1,-1 0,1-1,-1 1,1 0,0 0,-2 0,-158-1,170 59,-6-30,0 0,-2-1,-1 1,-1 0,-1 0,-2 2,-7 85,11-13,24-141,75-147,-86 163,1-1,1 2,1 0,1 0,1 2,0 0,14-11,-29 29,-1 1,1 0,0 0,-1 0,1 0,0 0,0 0,0 0,0 1,-1-1,1 1,0-1,0 1,0 0,0-1,1 1,-1 0,0 1,0-1,0 0,0 0,0 1,0 0,-1-1,1 1,0 0,0 0,0 0,0 0,-1 0,1 0,-1 0,1 1,-1-1,1 0,-1 1,0 0,45 71,-35-51,3 3,-9-13,0-1,1 0,0 1,1-2,0 1,1-1,0 0,0-1,1 0,0 0,1-1,0 0,0 0,1-1,0-1,0 0,5 1,11-3,1-2,0 0,0-2,0-1,0-2,0 0,0-2,-1-1,0-2,0 0,0-2,-1 0,15-10,-24 13,380-142,-340 130,1 3,1 2,0 2,0 3,8 2,-43 10,-28 6,-41 14,30-17,-258 110,255-104,88-34,-2-2,0-3,9-9,18-6,-26 7,-97 30,-284 130,128-64,183-61,-40 17,40-17,1 0,-1 0,1 0,-1 1,0-1,1 0,-1 1,1-1,-1 0,1 1,-1-1,1 1,-1-1,1 0,-1 1,1-1,0 1,-1-1,1 1,0 0,-1-1,1 1,0-1,0 1,0 0,-1-1,1 1,0-1,0 1,0 0,0-1,0 1,0 0,0-1,0 1,0 0,1-1,-1 1,0-1,0 1,1 0,-1-1,0 1,0-1,1 1,-1-1,1 1,-1-1,0 1,1-1,-1 1,1-1,-1 0,1 1,0-1,-1 0,1 1,-1-1,1 0,-1 0,1 1,6 1,-1 0,1 0,0 0,0 0,0-1,-1-1,1 1,0-1,0 0,0 0,0-1,4-1,9 1,167-19,154-36,-162 23,430-93,-549 123,-60 4,0 1,0-1,-1 0,1 1,0-1,-1 1,1-1,-1 0,1 1,-1-1,0 0,0 0,1 0,-1 1,0-1,0 0,0 0,0 0,-1 0,1 0,0-1,0 1,0 0,-1-1,1 1,0 0,-1-1,1 0,0 1,-1-1,1 0,-1 1,1-1,0 0,-373 182,-28-16,363-141,39-25,-1 1,1-1,0 1,-1 0,1-1,-1 1,1 0,0-1,0 1,-1 0,1-1,0 1,0 0,0 0,0-1,0 1,0 0,0 0,0-1,0 1,0 0,0 0,1-1,-1 1,0 0,0-1,1 1,-1 0,0-1,1 1,-1 0,1-1,-1 1,1-1,-1 1,1-1,-1 1,1-1,0 1,-1-1,1 1,0-1,-1 0,1 0,0 1,-1-1,1 0,0 0,0 0,-1 0,1 0,0 1,0-1,-1-1,1 1,0 0,0 0,15 2,0 0,0-2,0 0,0 0,0-2,-1 0,1 0,15-6,6 1,388-90,22-35,-136 35,52 9,-345 86,-50 13,18-7,-407 180,-140 45,488-189,73-39,0 0,0 1,1-1,-1 0,1 1,-1-1,1 0,-1 0,1 0,0 1,0-1,-1 0,1 0,0 0,0 0,0 0,0 0,0-1,0 1,0 0,1 0,-1-1,0 1,0-1,1 1,-1-1,0 1,1-1,-1 0,0 0,1 1,-1-1,0 0,1 0,-1-1,1 1,39 4,1-3,0-1,-1-2,1-2,-1-2,0-1,0-3,-1-1,23-10,-6 5,1072-334,-885 269,-25 25,-220 56,1 0,0 0,-1 0,1 0,0-1,-1 1,1 0,0 0,-1 0,1 0,0 0,-1 0,1 0,0 1,-1-1,1 0,-1 0,1 0,0 0,-1 0,1 0,0 1,0-1,-1 0,1 0,0 0,-1 1,1-1,0 0,0 1,-1-1,1 0,0 0,0 1,0-1,0 0,-1 1,1-1,0 0,0 1,0-1,0 0,0 1,0-1,0 1,0-1,0 0,0 1,0-1,0 0,0 1,0-1,0 0,0 1,1-1,-1 0,0 1,0-1,0 0,1 1,-1-1,0 0,0 0,1 1,-236 101,-448 192,417-172,218-88,47-33,1-1,-1 1,0-1,0 1,0 0,0 0,1-1,-1 1,0 0,1 0,-1 0,1 0,-1 0,1 0,-1 0,1 0,-1 0,1 0,0 0,0 0,0 0,0 0,-1 0,1 0,1 0,-1 1,0-1,0 0,0 0,0 0,1 0,-1 0,1 0,-1 0,1 0,-1 0,1 0,-1 0,1-1,0 1,-1 0,1 0,0 0,0-1,0 1,0 0,-1-1,1 1,1 0,9 2,-1 1,1-1,0-1,0 1,0-2,0 0,0 0,1-1,-1 0,3-2,-4 2,70-7,0-4,0-3,-2-3,62-23,-98 28,1330-426,-1170 381,-351 98,-104 57,5 10,-210 126,436-222,-58 47,80-58,0 1,-1 0,1-1,0 1,0 0,0-1,0 1,0 0,1-1,-1 1,0 0,1-1,0 1,-1-1,1 1,0-1,-1 1,1-1,0 0,0 1,0-1,0 0,1 1,-1-1,0 0,0 0,1 0,-1 0,1-1,-1 1,0 0,1 0,0-1,-1 1,1-1,-1 1,1-1,0 0,-1 0,1 0,0 0,-1 0,1 0,0 0,-1 0,1-1,-1 1,1-1,0 1,-1-1,1 1,0-2,28 0,0-1,0-2,0-1,0-1,-1-2,5-3,0 2,759-282,-318 108,-360 147,-197 57,-92 41,-108 57,181-74,-204 91,273-111,32-23,0 0,-1-1,1 1,0-1,0 1,0 0,-1-1,1 1,0-1,0 1,0 0,0-1,0 1,0 0,0-1,1 1,-1 0,0-1,0 1,0-1,1 1,-1 0,0-1,1 1,-1-1,0 1,1-1,-1 1,0-1,1 1,-1-1,1 0,-1 1,1-1,0 0,-1 1,1-1,-1 0,1 1,-1-1,1 0,0 0,-1 0,1 0,0 0,-1 0,1 0,-1 0,1 0,0 0,-1 0,1 0,0 0,-1 0,1 0,-1-1,1 1,27 1,-1-1,0-1,1-1,-1-1,0-2,0-1,4-2,-5 2,1473-358,-1443 349,89-26,1 7,1 7,49 0,-161 25,-74 21,-251 96,0 14,3-1,159-67,128-61,-1 0,0 0,1 0,-1 0,0 0,1 0,-1 0,1 1,-1-1,0 0,1 0,-1 1,1-1,-1 0,1 1,-1-1,1 1,-1-1,1 1,-1-1,1 1,0-1,-1 1,1-1,0 1,-1-1,1 1,0 0,0-1,-1 1,1-1,0 1,0 0,0-1,0 1,0 0,0-1,0 1,0-1,0 1,0 0,1-1,-1 1,0 0,0-1,0 1,1-1,-1 1,0-1,1 1,-1-1,0 1,1-1,-1 1,1-1,-1 1,1-1,-1 1,1-1,41 7,-12-10,0 0,0-3,0 0,-1-2,21-8,-9 3,680-234,-577 198,545-165,-681 213,-25 7,9-3,-743 315,651-277,2 5,2 4,-26 22,119-72,2 0,-1 1,0-1,0 1,0 0,0 0,0 0,0 0,1 0,-1 0,0 0,1 0,-1 1,1-1,-1 1,1-1,0 1,0 0,0-1,0 1,0 0,0 0,0 0,0-1,1 1,-1 0,1 0,-1 0,1 0,0 0,0 0,0 0,0 0,0 1,0-1,1 0,-1 0,1 0,-1-1,1 1,0 0,-1 0,2 1,11 4,0-1,1 0,0-1,0-1,0 0,0-1,0-1,1 0,-1-1,1 0,0-1,-1-1,1 0,-1-1,2-1,-3 2,156-21,0-7,-2-8,39-19,-121 34,837-198,-556 141,-630 154,-104 51,-6 3,-60 17,370-109,64-36,0 0,0 0,0 0,0 0,1-1,-1 1,0 0,0 0,1 0,-1-1,1 1,-1 0,0 0,1-1,-1 1,1 0,0-1,-1 1,1-1,0 1,-1 0,1-1,0 0,-1 1,1-1,0 1,0-1,0 0,-1 1,1-1,0 0,0 0,0 0,0 0,-1 0,1 0,0 0,0 0,0 0,0 0,0 0,0-1,1 1,31 2,0-1,1-2,-1-2,0-1,0-1,24-8,-26 7,339-83,139-61,-308 88,73-25,333-90,-569 169,-82 26,-1018 398,980-382,26-11,0 0,1 1,2 3,-25 18,33-4,44-40,0 0,0 0,1 0,-1 0,0 0,1 0,-1 0,1 0,0 0,-1 0,1 1,0-1,0 0,-1 0,1 0,0 1,0-1,0 0,1 0,-1 1,0-1,0 0,1 0,-1 0,1 0,-1 1,1-1,-1 0,1 0,-1 0,1 0,0 0,0 0,0 0,0-1,-1 1,1 0,0 0,0-1,0 1,1 0,-1-1,0 1,0-1,1 1,8 2,0 0,1 0,-1-1,1 0,-1-1,1 0,0 0,0-2,-1 1,1-1,7-2,-3 2,100-17,-1-4,0-6,-2-4,54-27,-27 13,771-258,-860 286,-70 14,-193 63,26 13,-91 51,143-61,85-40,15-8,1 2,1 1,0 1,1 2,-20 17,50-37,1 0,0 0,0 1,0-1,0 0,0 1,0-1,0 1,0 0,0-1,0 1,0 0,0 0,0-1,1 1,-1 0,0 0,0 0,1 0,-1 0,1 0,-1 0,1 0,-1 0,1 0,0 1,-1-1,1 0,0 0,0 0,0 0,0 1,0-1,0 0,0 0,0 0,1 0,-1 0,0 1,1-1,-1 0,1 0,-1 0,1 0,-1 0,1 0,0 0,-1 0,1-1,0 1,0 0,0 0,0 0,0-1,0 1,0-1,0 1,0 0,15 1,0-1,0-1,0 0,0-1,0 0,0-1,-1-1,1-1,-1 0,0-1,0-1,3 1,567-164,-425 112,-127 32,-33 24,1 1,-1-1,0 1,1-1,-1 0,0 1,1-1,-1 0,0 1,0-1,0 0,0 1,0-1,0 0,0 1,0-1,0 0,0 0,0 1,0-1,0 0,0 1,-1-1,1 0,0 1,0-1,-1 1,1-1,0 0,-1 1,1-1,-1 1,1-1,-1 1,1-1,-1 1,1-1,-1 1,0 0,1-1,-1 1,1 0,-1 0,0-1,1 1,-1 0,0 0,0 0,1 0,-1 0,0 0,1 0,-1 0,0 0,-15-2,0 1,-1 0,1 1,0 1,0 1,0 0,0 1,0 1,-12 4,-42 16,2 3,0 2,2 4,1 3,34-20,-12 6,10-6,1 1,0 1,2 1,0 2,1 1,1 2,0 1,26-23,0-1,0 1,0 0,0 0,1 0,-1 0,0 0,1 0,0 0,-1 1,1-1,0 1,0-1,0 0,1 1,-1 0,0-1,1 1,0-1,0 1,-1 0,2-1,-1 1,0-1,0 1,1 0,-1-1,1 1,0-1,0 1,0-1,0 0,0 1,1-1,-1 0,1 0,0 0,-1 0,1 0,0 0,1 1,11 2,-1-1,1-1,0 0,0-1,0 0,0-1,0 0,0-1,1-1,-1-1,0 0,3-1,326-65,-240 43,1 4,0 5,39 1,-104 14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3:26.93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11329 639,'-18'-17,"0"2,-2 1,1 0,-2 1,0 1,0 1,-1 1,0 1,-1 1,0 1,0 1,-7 0,6 7,1 1,0 1,0 2,0 0,1 1,0 2,0 0,0 1,1 1,-11 8,-8 1,-258 131,281-136,53-19,-22 1,0-1,0 0,-1-1,1 0,-1-1,-1-1,0 0,0-1,0 0,-1-1,-1 0,1-1,-2 0,7-9,-14 14,0 1,0 0,0-1,-1 1,0-1,0 1,-1-1,0 1,0-1,0 1,0-1,-1 0,0 1,0-1,0 1,-1 0,0-1,0 1,0 0,-1 0,0 0,0 0,0 1,0-1,-1 1,0 0,0 0,0 0,0 1,0-1,-1 1,0 0,0 0,0 0,0 1,0 0,0 0,0 0,-1 1,1-1,-1 1,1 1,-1-1,-2 1,-18-1,0 2,0 1,0 1,0 1,1 1,-1 2,1 0,1 1,0 2,0 1,0 0,2 2,-1 1,2 0,0 2,1 0,-18 19,36-34,0 0,0 0,0 1,0-1,0 0,0 1,1 0,-1-1,0 1,1 0,0 0,-1 0,1 0,0 0,0 0,0 0,0 0,0 0,1 1,-1-1,1 0,-1 1,1-1,0 0,0 1,0-1,0 0,0 1,1-1,-1 0,1 1,-1-1,1 0,0 0,0 1,0-1,0 0,0 0,1 0,-1 0,0-1,1 1,0 0,-1-1,1 1,0 0,0-1,0 0,1 1,7 1,-1 0,1 0,0-1,0-1,0 0,1 0,-1-1,0 0,0-1,0 0,0-1,0 0,0 0,0-1,-1 0,1-1,-1 0,0-1,0 0,0 0,-1-1,0 0,0 0,0-1,-1 0,0 0,0-1,-1 0,0 0,0 0,-1-1,0 0,-1 0,0 0,0-1,1-7,-2 6,-1 0,0-1,-1 1,0-1,-1 1,-1-1,0 0,0 1,-1-1,0 1,-2-1,2 10,0 0,-1 0,1 0,-1 1,0-1,1 0,-1 1,0 0,0 0,0 0,0 0,0 0,0 0,-1 1,1 0,0 0,0 0,0 0,0 0,-1 0,1 1,0-1,0 1,0 0,0 0,0 0,0 1,0-1,1 1,-1-1,0 1,1 0,-1 0,1 0,-2 3,-3-2,-9 6,0 1,1 0,0 1,0 1,1 0,1 1,0 0,1 1,0 1,1 0,1 0,1 1,0 1,0-1,2 1,0 1,1-1,1 1,1 0,0 1,2-1,-1 16,3-29,0-1,1 1,0-1,0 1,1-1,-1 0,1 1,0-1,0 0,0 0,1-1,-1 1,1 0,0-1,0 1,0-1,1 0,-1 0,1 0,-1-1,1 1,0-1,0 0,0 0,0 0,1-1,3 2,4 0,0 0,1-1,-1 0,1 0,-1-2,1 0,0 0,-1-1,7-2,25-7,-1-2,-1-2,0-2,-1-1,-1-3,13-8,18-9,-67 35,122-74,-121 72,0 0,0 0,-1-1,1 0,-1 0,-1 0,1-1,-1 1,0-1,0 0,0 0,-1 0,0 0,0 0,-1 0,0-1,0 1,0 0,-1-1,0 1,0-3,-2 3,-1 0,0 0,0 1,-1-1,1 1,-1 0,0 0,-1 0,1 1,-1-1,0 1,0 0,0 0,-1 1,1 0,-1 0,0 0,0 0,0 1,0 0,0 1,0-1,-1 1,1 0,-4 0,-36-5,-1 1,0 2,1 2,-1 3,0 1,1 3,0 1,0 2,1 3,0 1,1 3,0 1,-3 4,16-8,1 1,0 1,2 2,0 1,0 1,-20 19,46-36,0 0,0 0,1 0,-1 1,1-1,-1 0,1 0,0 1,0-1,0 1,0-1,0 1,0 0,1-1,0 1,-1 0,1-1,0 1,0 0,0-1,0 1,1 0,-1-1,1 1,0 0,0-1,0 1,0-1,0 1,0-1,1 0,-1 1,1-1,-1 0,1 0,0 0,0 0,0 0,0-1,0 1,1-1,-1 1,0-1,1 0,-1 0,1 0,-1 0,1 0,-1 0,1-1,1 1,27 6,0-2,0 0,0-2,1-2,-1-1,1-1,-1-1,26-6,-41 6,64-8,0-3,-1-4,0-4,-2-2,-1-4,-1-4,-1-2,-2-4,36-26,-101 60,1-1,0 0,-1 0,0 0,0-1,-1 0,1-1,-1 0,0 0,-1 0,1 0,-1-1,0 0,-1 0,0 0,0-1,0 1,-1-1,0 0,-1 0,0 0,0 0,-1-1,0 1,0 0,-1-1,0 1,0-1,-1 1,0 0,-1-1,0 0,-1 2,0 1,-1-1,1 1,-1 0,-1 0,1 1,-1-1,0 1,-1 0,1 0,-1 1,0 0,0 0,0 0,0 0,-1 1,0 0,1 1,-1-1,0 1,-2 0,-156-14,134 18,0 1,0 1,1 2,0 1,0 1,0 2,1 1,0 1,1 1,1 2,-17 11,38-22,-36 23,1 2,1 2,2 1,-1 5,36-36,0 1,1 0,-1 0,1 0,0 0,-1 0,1 1,0-1,0 0,1 1,-1 0,0-1,1 1,0 0,-1 0,1 0,0 0,1 0,-1 0,1 0,-1 0,1 0,0 1,0-1,0 0,0 0,1 0,-1 0,1 0,0 0,0 0,0 0,0 0,0 0,1 0,0-1,-1 1,1 0,0-1,0 0,0 1,2 0,9 0,0-2,0 0,0 0,0-1,0-1,0 0,0-1,0 0,0-1,-1 0,1-1,-1-1,0 0,0 0,0-1,4-4,24-8,-1-2,0-1,-2-2,0-2,-2-1,11-11,-15-10,-31 46,1 0,-1 0,1 0,-1 1,0-1,1 0,-1 0,0 0,0 0,0 0,0 0,1 0,-1 0,0 0,-1 0,1 0,0 0,0 0,0 0,0 0,-1 1,1-1,-1 0,1 0,0 0,-1 0,1 0,-1 1,0-1,1 0,-1 0,0 1,1-1,-1 1,0-1,0 0,0 1,1-1,-1 1,0 0,0-1,0 1,0 0,0 0,0-1,0 1,0 0,0 0,0 0,0 0,0 0,1 0,-1 0,-1 1,-12 1,-1 2,1 0,0 0,0 1,0 1,1 0,-1 1,2 1,-1 0,-7 7,18-14,-40 30,0 2,3 2,1 1,1 2,3 1,1 2,-12 22,27-38,1 1,1 1,1 1,1 0,-1 8,12-27,0-1,0 0,1 1,0 0,0-1,1 1,0 0,0 0,1 0,1 0,-1 0,2 0,-1-1,1 1,0 0,1-1,0 1,0-1,1 0,2 4,5-1,0-2,1 1,0-1,1-1,-1 0,2-1,-1-1,1 0,0 0,0-1,0-1,1-1,-1 0,1-1,0 0,0-1,0-1,0 0,0-1,0-1,3-1,79-10,-1-4,-1-5,-1-4,-1-4,-1-3,36-22,128-51,184-107,-310 125,-129 87,0 0,0 1,1-1,-1 0,0 0,0 0,0 0,0 0,0 0,0 0,-1 0,1 0,0-1,0 1,-1 0,1 0,-1-1,1 1,-1 0,0-1,1 1,-1-1,0 1,0 0,0-1,0 1,0-1,0 1,-1-1,1 1,0 0,-1-1,1 1,-1 0,1-1,-1 1,0 0,1 0,-1 0,0-1,0 1,0 0,0 0,0 0,0 0,0 1,0-1,0 0,-1 0,1 1,0-1,0 0,-1 1,1-1,-1 1,1 0,0 0,-1-1,1 1,-1 0,1 0,0 0,-1 0,1 0,-121 28,89-17,-177 70,3 9,-131 81,284-144,-306 169,349-189,-37 36,49-42,0 1,0-1,0 0,0 0,1 1,-1-1,0 0,1 0,-1 0,1 0,0-1,-1 1,1 0,-1-1,1 1,0-1,0 1,-1-1,1 0,0 1,0-1,-1 0,1 0,0-1,0 1,-1 0,2-1,51-2,-1-3,0-3,0-1,-1-3,23-9,630-216,26-30,-574 205,-142 52,-25 10,-32 10,-39 19,1 4,-64 35,48-21,-925 428,949-440,76-30,31-9,-1 0,0-2,-1-2,0-1,19-9,-5 3,892-331,-120 58,-733 252,-86 37,0-1,0 1,0 0,-1 0,1 0,0-1,0 1,0 0,-1 0,1-1,0 1,0 0,0 0,0-1,0 1,0 0,0-1,0 1,0 0,0-1,0 1,0 0,0 0,0-1,0 1,0 0,0-1,0 1,0 0,0 0,0-1,0 1,0 0,1-1,-1 1,0 0,0 0,0 0,1-1,-1 1,0 0,0 0,0 0,1-1,-1 1,0 0,0 0,1 0,-1 0,-31 4,-50 19,2 4,-72 36,143-60,-704 327,-206 84,803-365,101-41,28-13,-11 5,693-254,782-262,-1360 477,352-100,-457 134,-27 8,-286 138,-673 388,257-146,626-339,103-47,1160-464,86 8,-1037 384,-250 78,-321 137,248-95,-869 420,90-39,713-350,149-63,63-26,-43 12,1493-545,-809 283,-487 189,464-185,-635 241,-117 48,-171 86,5 11,-55 47,267-150,-934 536,622-362,320-169,48-21,144-47,780-295,-865 306,226-85,1618-588,-1590 599,-303 95,-39 15,8-4,-497 225,-1174 562,1381-656,-8-13,274-113,82-30,550-191,-370 135,1981-594,-1585 518,-585 144,-59 26,-2054 1038,1607-805,393-212,49-21,30-14,46-16,516-206,-518 199,1808-716,-1858 736,1277-565,-1095 466,-144 69,-38 29,-1 0,0 1,1-1,-1 0,0 0,1 1,-1-1,0 0,0 0,1 1,-1-1,0 0,0 0,0 0,0 1,0-1,0 0,0 0,-1 1,1-1,0 0,0 0,0 1,-1-1,1 0,-1 0,1 1,0-1,-1 0,1 1,-1-1,1 1,-1-1,0 1,1-1,-1 1,1-1,-1 1,0-1,0 1,1 0,-1-1,0 1,1 0,-1 0,0 0,0-1,0 1,1 0,-1 0,0 0,0 0,0 0,1 1,-1-1,0 0,0 0,1 0,-1 1,0-1,0 0,1 1,-1-1,0 0,1 1,-1-1,1 1,-1 0,0-1,1 1,-175 41,-125 68,-197 107,-1563 845,1989-1024,-172 94,-193 104,404-214,48-21,165-73,1598-614,-720 284,221-92,-1221 472,217-102,-255 106,-51 17,-57 18,0 4,2 4,-9 7,65-23,-1490 593,1239-482,216-93,-770 324,-296 58,1021-372,-2-5,-1-5,0-5,-2-5,-20-3,13-31,118 16,0 0,0-1,0 1,0-1,1 0,-1 1,0-1,1-1,-1 1,1 0,0 0,0-1,0 1,0-1,0 0,1 0,-1 0,1 0,-1 0,1 0,0 0,0 0,1 0,-1 0,1 0,-1-1,1 1,0 0,0 0,1-1,-1 1,1 0,-1 0,2-2,3-10,0-1,2 1,0 1,0-1,1 1,1 1,1-1,0 1,2 0,120-138,6 6,140-112,48-23,155-145,-463 408,-9 10,-1 0,0-1,-1 1,0-1,0-1,0 1,-1-1,-1-1,1 1,-2-1,1 0,1-6,-6 14,0 0,0-1,0 1,-1 0,1 0,-1 0,1 1,-1-1,0 0,0 0,0 0,0 0,0 1,0-1,-1 0,1 1,0-1,-1 1,1-1,-1 1,0 0,1 0,-1 0,0 0,0 0,1 0,-1 0,0 0,0 1,0-1,0 1,0 0,0-1,0 1,0 0,-1 0,1 0,0 1,0-1,0 0,0 1,0-1,0 1,0 0,-46 6,1 2,0 2,1 2,0 2,1 2,-27 15,45-21,-540 247,-164 120,182-89,500-262,35-18,33-15,488-242,995-442,-1207 565,-350 149,-412 215,10 20,-122 110,496-315,-1290 875,1315-884,41-24,38-20,21-15,-1-1,-1-2,0-2,15-11,0 0,685-355,897-449,-1305 677,7 15,120-24,-420 154,-9 1,1 1,1 1,0 2,0 2,0 1,33 0,-64 3,1 1,0 0,0 0,-1 0,1 0,0 0,0 0,-1 1,1-1,0 0,0 1,-1-1,1 1,-1 0,1 0,0 0,-1-1,0 1,1 0,-1 1,1-1,-1 0,0 0,0 1,0-1,0 0,0 1,0-1,0 1,0 0,-1-1,1 2,-21 55,-9-19,-3-1,0-2,-3-1,-1-2,-2 0,-8 8,-945 768,803-663,-844 614,848-636,174-111,42-28,110-53,2031-949,-898 441,-857 404,-350 153,-46 25,-44 18,-94 64,-4-5,-37 15,52-32,-1780 1199,1324-878,345-242,-148 91,350-226,36-22,-6 3,1930-1050,668-335,-2524 1345,655-379,-720 413,103-83,-128 97,1 1,-1 0,1-1,0 1,-1-1,1 1,-1 0,1-1,-1 1,1-1,-1 0,0 1,1-1,-1 1,0-1,1 1,-1-1,0 0,0 1,1-1,-1 0,0 1,0-1,0 0,0 0,0 1,0-1,0 0,0 1,0-1,0 0,-1 1,1-1,0 0,0 1,-1-1,1 1,0-1,-1 0,1 1,0-1,-1 1,1-1,-1 1,1-1,-1 1,1-1,-1 1,0 0,1-1,-1 1,0 0,-40-2,-5 10,0 2,1 2,0 2,-8 6,-271 109,7 14,-51 44,-933 547,-31 98,1020-631,52-33,57-38,-28 16,209-120,78-48,908-472,-778 396,1744-933,-783 394,-905 494,-175 98,-44 21,-45 16,-148 66,-118 81,-161 110,386-213,-1124 700,-219 233,1163-797,54-37,-24 16,186-130,40-20,152-85,1386-768,1742-996,-3063 1707,-186 107,-49 24,-143 60,-258 139,-308 197,-1132 762,1834-1140,-1313 924,1221-850,57-34,47-48,0 1,-1-1,1 0,0 0,-1 1,1-1,0 0,0 1,-1-1,1 0,0 1,0-1,-1 0,1 1,0-1,0 1,0-1,0 0,0 1,0-1,0 1,0-1,0 0,0 1,0-1,0 1,0-1,0 0,0 1,0-1,0 1,0-1,0 0,1 1,-1-1,0 0,0 1,0-1,1 1,-1-1,0 0,0 0,1 1,-1-1,0 0,1 0,-1 1,0-1,1 0,-1 0,1 0,-1 1,0-1,1 0,-1 0,1 0,-1 0,0 0,1 0,12-1,0 0,0-1,0 0,-1-1,1-1,-1 0,0 0,9-5,8-2,783-346,925-494,253-234,-1788 956,-186 111,-53 31,-225 112,-129 89,-953 603,-51 121,1087-722,55-33,59-42,-20 23,191-135,31-18,53-19,30-23,-2-3,75-42,-104 48,1932-1044,-430 99,-1329 799,-186 127,-47 47,1 0,-1 0,0-1,1 1,-1 0,1 0,-1-1,0 1,1 0,-1-1,0 1,1 0,-1-1,0 1,0 0,1-1,-1 1,0-1,0 1,0 0,1-1,-1 1,0-1,0 1,0-1,0 1,0-1,0 1,0-1,0 1,0 0,0-1,0 1,0-1,-1 1,1-1,0 1,0 0,0-1,-1 1,1-1,0 1,0 0,-1-1,1 1,0 0,-1-1,1 1,0 0,-1-1,1 1,0 0,-1 0,1 0,-1-1,1 1,-1 0,1 0,0 0,-1 0,1 0,-1 0,1 0,-1 0,1 0,-1 0,1 0,-1 0,1 0,-1 0,-39 8,-50 23,1 5,2 3,-5 7,41-21,-840 460,-601 447,1421-886,-150 99,-79 65,228-148,50-29,23-32,-1 0,0-1,0 1,0 0,1 0,-1 0,0-1,1 1,-1 0,0-1,1 1,-1 0,1-1,-1 1,1 0,0-1,-1 1,1-1,0 1,-1-1,1 1,0-1,0 1,-1-1,1 0,0 0,0 1,0-1,-1 0,1 0,0 0,0 0,0 0,0 0,-1 0,1 0,0 0,0 0,0 0,0-1,24 0,1-1,-1-1,0-2,0 0,21-9,-42 13,214-69,-3-10,26-22,-153 64,1791-826,-1474 664,-9-17,320-235,-507 284,-209 168,2-1,1 0,-1 0,0 0,0 0,0-1,0 1,-1 0,1-1,0 0,-1 1,1-1,-1 0,1 0,-1 0,0 0,0 0,0 0,0 0,0 0,0 0,0-1,-1 1,1 0,-1-1,0 1,0 0,0-1,0 1,0 0,0-1,-1 1,1 0,-1 0,1-1,-1 1,0 0,0 0,0 0,0-1,-10 1,1 1,-1-1,1 2,-1-1,0 1,0 1,1 0,-1 1,1 0,-1 0,1 1,-9 4,5-4,-141 44,2 7,-105 55,253-107,-949 453,-888 576,1637-906,-49 39,197-115,56-49,0 1,0-1,0 1,0-1,0 1,0-1,0 1,1 0,-1-1,0 1,0 0,1 0,-1 0,0 0,1 0,-1-1,1 1,-1 0,1 0,-1 0,1 1,0-1,0 0,-1 0,1 0,0 0,0 0,0 0,0 0,0 0,0 0,1 0,-1 0,0 1,0-1,1 0,-1 0,1 0,-1 0,1-1,-1 1,1 0,0 0,-1 0,1 0,0 0,54 5,8-17,-1-2,-1-3,0-2,-1-3,53-27,-49 21,1700-785,-1245 552,-13-23,115-105,-564 346,-43 23,-43 25,-241 114,206-87,-876 470,-716 520,1583-975,-285 208,344-245,8-7,1-1,0 1,0 0,0 1,0-1,1 1,-1 0,1 0,0 0,1 1,-1-1,1 1,0 0,-1 5,5-10,-1 1,1 0,0 0,0-1,0 1,0-1,1 1,-1-1,0 1,1-1,-1 0,0 0,1 0,0 0,-1 0,1 0,0 0,-1 0,1 0,0-1,0 1,0-1,0 0,-1 1,1-1,0 0,0 0,0 0,0 0,0 0,0-1,0 1,1-1,32 0,1-3,-1 0,0-3,-1 0,0-2,20-9,-36 12,853-316,-800 293,1434-612,-1273 532,-198 88,-30 14,-20 10,-165 71,-1628 825,1364-665,269-132,177-102,-1 0,1 1,0-1,-1 0,1 1,-1-1,1 0,-1 1,1-1,-1 1,1-1,-1 1,0-1,1 1,-1-1,0 1,1 0,-1-1,0 1,0-1,1 1,-1 0,0-1,0 1,0 0,0-1,0 1,0-1,0 1,0 0,0-1,0 1,0 0,-1-1,1 1,0 0,0-1,0 1,-1-1,1 1,260-67,-211 51,1256-454,612-297,-1689 676,-199 72,-58 17,-53 18,1 3,2 4,-17 10,44-16,-874 339,-130 109,564-244,220-97,206-87,67-38,-1 1,1-1,0 0,-1 0,1 1,0-1,0 0,-1 1,1-1,-1 1,1-1,0 1,-1-1,1 1,-1-1,1 1,-1 0,0-1,1 1,-1-1,0 1,1 0,-1 0,0-1,0 1,1 0,-1 0,0-1,0 1,0 0,0 0,0-1,0 1,0 0,0 0,0-1,-1 1,1 0,0 0,0-1,-1 1,1 0,0-1,-1 1,1 0,-1-1,1 1,-1-1,1 1,-1-1,1 1,-1-1,0 1,1-1,-1 1,0-1,1 0,-1 0,0 1,1-1,-2 0,148-17,75-39,79-37,-214 66,1748-634,-1449 499,-321 128,-39 16,-40 7,-132 32,-147 56,3 12,-263 121,439-165,-958 400,932-378,115-47,29-9,82-9,104-26,-1-8,79-29,-63 15,40-9,93-21,258-20,-447 90,-147 6,-1 0,1-1,0 1,0 0,-1 0,1-1,0 1,0 0,0 0,-1 0,1 0,0 0,0 0,0 0,-1 0,1 0,0 0,0 1,0-1,-1 0,1 0,0 1,0-1,-1 1,1-1,0 1,-1-1,1 1,-1-1,1 1,0-1,-1 1,1 0,-1-1,0 1,1 0,-1-1,1 1,-1 0,0 0,0-1,1 1,-1 0,0 0,0 0,0-1,0 1,0 0,0 0,0 0,0 0,0-1,0 1,-1 0,1 0,0-1,-1 1,-40 31,-56 16,-1-5,-75 22,61-24,-390 152,-673 237,1092-401,128-39,488-165,810-219,-1281 376,-70 15,-263 43,-513 144,527-145,240-40,25-6,26-5,95-22,2 5,23 2,311-56,-372 55,-93 27,-1 0,1 0,-1 0,1 0,-1 0,0 1,0-1,1 0,-1 0,0 1,0-1,0 1,0-1,0 1,0-1,0 1,0-1,0 1,0 0,0 0,0-1,0 1,0 0,0 0,0 0,0 0,0 0,-1 0,1 1,0-1,0 0,0 0,0 1,0-1,0 1,0-1,-346 48,166-17,-316 38,-569 90,625-75,-23 5,-76-12,537-77,-55 8,1-4,-1-1,0-3,0-3,-20-5,74 8,1 1,0-1,-1-1,1 1,0 0,-1-1,1 1,0-1,0 0,0 0,0 0,-1-1,1 1,1-1,-1 1,0-1,0 0,1 0,-1-1,1 1,-1 0,1-1,0 1,0-1,0 0,1 0,-1 0,1 0,-1 0,1 0,0 0,0 0,0 0,1-1,-1 1,1 0,0-1,0 1,0 0,0-1,0 1,1 0,0-3,6-8,1-1,1 2,0-1,1 1,0 0,1 1,0 1,1-1,0 2,10-7,-9 6,124-95,3 6,6 7,36-12,121-67,7 15,7 13,6 13,5 16,5 13,80-2,-295 78,1 5,1 5,120 1,-135 29,-104-13,0 0,-1-1,1 1,0 0,0 0,-1 0,1 0,-1 0,1 0,-1 0,1 0,-1 0,0 0,1 0,-1 0,0 0,0 0,1 0,-1 0,0 0,0 0,-1 0,1 0,0 0,0 1,0-1,-1 0,1 0,0 0,-1 0,1 0,-1 0,1 0,-1-1,0 1,1 0,-1 0,0 0,0-1,1 1,-1 0,0 0,0-1,0 1,0-1,0 1,0-1,0 0,0 1,0-1,-1 0,-147 83,-967 366,968-393,-436 160,-290 56,727-234,-1-7,-2-7,-5-6,127-15,1-1,0-1,0-2,-1-1,1-1,-9-2,35 5,-1 0,0-1,0 1,0 0,0-1,1 1,-1-1,0 1,0-1,1 0,-1 0,0 1,1-1,-1 0,1-1,-1 1,1 0,-1 0,1-1,0 1,0-1,0 1,0-1,0 1,0-1,0 0,0 1,1-1,-1 0,1 0,-1 1,1-2,39-46,172-59,637-197,-779 282,1671-479,-1237 366,550-165,-861 230,-148 46,-43 25,-1 0,0 0,1 0,-1 0,1 0,-1-1,0 1,1 0,-1 0,0 0,1 0,-1-1,0 1,1 0,-1 0,0-1,1 1,-1 0,0 0,0-1,0 1,1 0,-1-1,0 1,0-1,0 1,1 0,-1-1,0 1,0 0,0-1,0 1,0-1,0 1,0 0,0-1,0 1,0-1,0 1,0 0,0-1,-1 1,1 0,0-1,0 1,0 0,0-1,-1 1,1 0,0-1,0 1,-1 0,1-1,0 1,0 0,-1 0,1-1,0 1,-1 0,1 0,0 0,-1 0,1-1,-1 1,-29-3,-35 8,2 3,-1 2,-19 7,33-6,-716 183,9 34,-277 143,632-225,-53 7,406-141,49-21,137-60,981-375,-982 394,667-238,147-3,-561 198,-323 82,-39 11,-33 14,-124 48,-825 329,564-222,-909 353,1086-457,168-58,40-14,100-52,517-243,83-2,343-163,-948 424,-1-4,-3-4,-3-4,26-24,-101 74,0 0,-1-1,0 1,1-2,-2 1,1-1,-1 0,0 0,-1 0,1 0,-2-1,1 0,1-6,-4 12,-1 0,0 0,0 0,0 0,0-1,0 1,0 0,-1 0,1 0,-1 0,1 0,-1 0,0 0,0 0,0 0,0 0,0 1,0-1,-1 0,1 1,-1-1,1 1,-1-1,1 1,-1-1,0 1,0 0,1 0,-1 0,0 0,0 0,0 1,-1-1,-74-16,76 17,-91-5,0 4,0 5,0 3,-67 16,155-23,-409 77,4 17,-232 93,428-123,-213 70,408-123,34-6,40-4,0-4,-1-1,0-3,0-3,9-4,-32 8,589-140,129-68,-17 3,-256 92,-432 107,-63 15,-261 85,-527 207,648-234,-1286 498,1218-482,212-72,27-9,955-387,-874 349,-3-3,-2-4,-1-5,60-49,-145 100,9-5,0 0,-1-2,0 1,0-2,-1 1,-1-1,0-1,0 0,-1 0,0-1,-1 1,4-14,-10 24,0-1,-1 0,0 0,0 1,0-1,0 0,0 0,0 0,-1 0,1 1,-1-1,0 0,0 1,0-1,0 0,-1 1,1-1,0 1,-1 0,0 0,0-1,0 1,1 0,-2 0,1 1,0-1,0 0,-1 1,1-1,-1 1,1 0,-1 0,1 0,-1 0,0 0,-1 0,-109-18,10 21,1 4,0 5,0 5,1 4,1 4,-62 26,-281 92,-404 193,-398 250,1124-526,-265 133,355-172,75-36,1805-861,-1357 626,351-247,-741 429,-4-5,42-43,-130 108,-3 4,0 0,-1-1,0 0,0 0,0-1,-1 1,0-1,0-1,-1 1,0 0,0-1,-1 0,-3 6,-1 1,0-1,0 0,1 1,-1-1,0 1,-1 0,1-1,0 1,0 0,-1 0,1-1,0 1,-1 0,1 1,-1-1,1 0,-1 0,0 1,1-1,-1 0,0 1,1 0,-1-1,0 1,0 0,1 0,-1 0,0 0,0 0,0 1,1-1,-1 0,0 1,1-1,-1 1,0 0,1 0,-2 0,-54 10,1 3,1 2,0 2,1 3,-16 10,50-23,-395 188,9 19,-70 65,-1690 1124,1737-1115,63-44,348-226,64-40,925-543,992-589,-943 517,-969 601,-44 23,-37 24,-147 78,-106 76,178-103,-1737 1091,1601-996,-1055 665,1232-784,-32 20,-3-5,-1-3,-3-5,36-25,67-21,1-1,-1 0,0 1,1-1,-1 1,0-1,0 0,1 1,-1-1,0 0,0 1,0-1,0 0,0 1,0-1,0 0,0 1,0-1,0 0,0 1,0-1,-1 0,1 1,0-1,0 1,-1-1,1 0,0 1,-1-1,1 1,-1-1,1 1,-1-1,1 1,-1-1,1 1,-1 0,1-1,-1 1,1 0,-1-1,0 1,1 0,-1 0,0-1,1 1,-1 0,0 0,1 0,-1 0,0 0,1 0,-1 0,0 0,127-109,145-81,291-151,-510 312,1821-956,-1761 930,135-66,49-6,-223 102,-45 21,-48 21,-464 280,-514 351,-302 183,1291-826,-82 50,-2-4,-3-4,-66 22,92-51,71-18,-1-1,1 1,-1-1,0 0,1 0,-1 1,0-1,1 0,-1 0,0 1,0-1,0 0,0 0,0 1,0-1,0 0,0 0,0 0,0 1,0-1,0 0,0 0,-1 1,1-1,0 0,-1 0,1 1,0-1,-1 0,1 1,-1-1,1 1,-1-1,1 0,-1 1,0-1,1 1,-1-1,0 1,1 0,-1-1,0 1,1 0,-1-1,0 1,0 0,0 0,1 0,-1 0,0 0,0 0,1 0,-1 0,0 0,0 0,0 0,1 0,-1 0,0 1,0-1,1 0,-1 1,0-1,1 0,-1 1,0 0,102-94,181-103,8 12,7 14,140-51,745-321,-966 460,-164 68,-43 19,-126 65,-1967 1082,1838-1020,-7-10,-30-2,270-117,32-16,411-208,-314 165,738-338,435-219,-909 409,-799 421,-161 81,-12-26,-38-16,540-221,-2-4,-1-4,-1-3,-1-5,0-5,-2-3,1-4,-40-6,109-3,0-1,0-1,1-2,0-1,0-1,-17-8,34 13,0-2,0 1,1-1,0 0,0 0,0-1,1 0,0-1,0 0,0 0,1 0,0-1,1 0,-1 0,2 0,-1-1,1 0,0 1,1-2,-1-2,2-8,2 0,0 1,1-1,1 1,0-1,2 1,0 0,2 0,0 0,0 1,2 0,0 0,2 1,0 0,0 0,11-11,116-168,8 6,9 7,7 7,132-109,-198 198,-72 64,-23 24,0-1,-1 0,1 1,0-1,-1 0,1 0,0 1,-1-1,1 0,-1 0,1 0,0 0,-1 1,1-1,-1 0,1 0,0 0,-1 0,1 0,-1 0,1 0,-1 0,1 0,0 0,-1 0,1-1,-1 1,1 0,0 0,-1 0,1 0,-1-1,1 1,0 0,-1 0,1-1,0 1,0 0,-1-1,1 1,0 0,-1-1,1 1,0 0,0-1,0 1,0-1,-1 1,1 0,0-1,0 1,0-1,0 1,0 0,0-1,0 1,0-1,0 1,0-1,0 1,0 0,0-1,1 1,-1-1,0 1,-172 72,-348 202,-150 122,43-22,248-173,361-192,50-25,816-426,-502 259,1420-804,-1740 971,287-198,-266 169,-48 46,1-1,-1 0,0 0,1 0,-1 0,0 0,0 0,1 0,-1 0,0 0,0 0,1 0,-1 0,0 0,0-1,1 1,-1 0,0 0,1-1,-1 1,1-1,-1 1,0 0,1-1,-1 1,1-1,-1 0,1 1,-1-1,1 1,0-1,-1 0,1 1,0-1,-1 0,1 1,0-1,0 0,0 1,-1-1,1 0,0 0,0 1,0-1,0 0,0 0,1 1,-1-1,0 0,0 0,0 1,1-1,-1 0,0 1,1-1,-1 0,0 1,1-1,-162 66,-245 149,-165 127,-453 342,-392 236,1254-834,128-75,31-18,77-55,801-532,358-238,-824 552,-380 253,-29 27,0 1,0-1,0 0,-1 1,1-1,0 0,0 1,0-1,-1 0,1 1,0-1,-1 1,1-1,0 1,-1-1,1 1,-1-1,1 1,-1-1,1 1,-1-1,0 1,1 0,-1-1,1 1,-1 0,0-1,1 1,-1 0,0 0,1 0,-1 0,0 0,1-1,-1 1,0 0,1 1,-1-1,0 0,1 0,-1 0,0 0,1 0,-1 1,0-1,1 0,-1 1,1-1,-1 0,1 1,-1-1,0 1,1-1,0 1,-1-1,1 1,-1-1,1 1,0-1,-1 1,1 0,0-1,-225 109,169-78,-682 412,13 36,35-22,665-441,-116 76,-148 68,271-151,11-5,-1 1,1-2,-1 1,0-1,-1 0,1 0,0-1,-1 0,1-1,-1 0,-5 0,12-17,103-82,1036-733,-709 532,266-209,-596 420,-99 88,1 1,-1-1,1 1,-1-1,1 1,-1-1,0 1,1-1,-1 0,0 1,1-1,-1 0,0 0,0 1,1-1,-1 0,0 0,0 0,1 0,-1 0,0 0,0 0,0 0,1 0,-1 0,0-1,1 1,-1 0,0 0,0-1,1 1,-1 0,0-1,1 1,-1-1,1 1,-1-1,0 1,1-1,-1 1,1-1,0 0,-1 1,1-1,-1 0,1 1,0-1,0 0,-1 1,1-1,0 0,0 0,0 1,0-1,0 0,0 0,0 1,0-1,0 0,0 0,0 1,0-1,0 0,1 0,-1 1,0-1,1 0,-1 1,1-2,-38 12,1 2,1 1,0 2,0 2,-14 10,15-10,-332 192,10 16,-221 189,135-76,-241 175,523-408,137-95,34-25,90-69,3 4,13-1,-83 57,1393-932,-1408 943,191-127,5 10,7 9,27-1,-115 80,-133 42,0 0,0-1,0 1,0 0,0 0,0-1,0 1,1 0,-1 0,0 0,0 0,0 1,0-1,0 0,0 0,0 1,0-1,0 0,0 1,0-1,0 1,0 0,-1-1,1 1,0-1,0 1,0 0,-1 0,1 0,0-1,-1 1,1 0,-1 0,1 0,-1 0,1 0,-1 0,0 0,1 0,-1 0,0 0,0 0,0 0,0 0,0 0,0 0,0 1,0-1,0 0,-27 51,-7-12,-3 0,-1-3,-42 33,23-20,-920 734,920-741,-417 311,-138 57,564-380,34-20,33-18,364-191,310-168,188-44,-826 386,44-19,2 3,2 5,30-2,-128 35,1 0,0 1,-1 0,1 0,0 0,0 1,0 0,-1 0,1 0,0 1,0 0,-1 0,1 0,2 2,-7-2,0 0,0 0,-1 0,1 0,0 0,0 0,-1 0,1 0,-1 0,1 1,-1-1,1 0,-1 0,0 1,0-1,1 0,-1 1,0-1,0 0,0 1,0-1,-1 0,1 1,0-1,-1 0,1 0,0 1,-1-1,0 0,1 0,-1 0,0 0,1 0,-1 0,0 0,0 0,0 0,0 0,0 0,-15 18,0-1,-1-1,-1 0,0-1,-1-2,-1 0,-15 9,12-8,-723 438,607-370,-133 84,-7-12,-7-12,-22-6,20-46,246-85,43-7,-1 1,1 0,-1 0,1-1,-1 1,1 0,-1 0,0-1,1 1,-1-1,1 1,-1 0,0-1,1 1,-1-1,0 1,0-1,1 1,-1 0,0-1,0 1,0-1,0 0,0 1,0-1,1 1,-1-1,0 1,0-1,-1 1,1-1,0 1,0-1,0 1,0-1,0 1,0-1,-1 1,1-1,0 1,0-1,-1 1,1 0,0-1,-1 1,1-1,-1 1,1 0,0-1,-1 1,1 0,-1-1,1 1,-1 0,1 0,-1 0,1-1,-1 1,1 0,-1 0,1 0,-1 0,1 0,-1 0,144-96,-101 72,1513-763,-872 463,-577 260,-107 64,0 0,0 0,0 0,0 0,0 0,0 0,0 0,0 0,0 0,0 0,0 0,0 0,0-1,0 1,0 0,1-1,-1 1,0-1,0 1,0-1,1 1,-1-1,0 1,0-1,1 0,-1 0,1 1,-1-1,0 0,1 0,-1 0,1 1,0-1,-1 0,1 0,0 0,0 0,-1 0,1 0,0 0,0 0,0 0,0 0,0 0,0 0,0 0,1 0,-1 0,0 1,1-1,-1 0,0 0,1 0,-1 0,1 0,-1 1,1-1,-1 0,1 0,0 1,0-2,-31 3,1 2,-1 0,1 2,-1 2,2 0,-19 8,18-6,-239 78,4 12,5 11,-65 48,-729 431,725-397,-355 170,502-289,122-64,58-9,0 0,0-1,-1 1,1 0,0 0,0 0,0-1,0 1,0-1,0 1,0-1,0 1,0-1,0 1,0-1,0 0,0 0,0 0,1 1,-1-1,0 0,0 0,1 0,-1 0,1 0,-1 0,1 0,-1 0,1 0,0-1,-1 1,1 0,0 0,0 0,0 0,0 0,0-1,0 1,0 0,0 0,1 0,-1 0,0 0,1-1,-1 1,58-93,-49 83,130-143,7 7,139-107,-233 209,451-387,657-601,-1084 962,-4-3,-4-3,-3-3,17-31,-79 106,1 1,-1-1,0 1,0-1,0 0,0 0,-1-1,0 1,0 0,0-1,-1 0,1 1,-1-1,-1 0,1 1,-1-1,0-1,-2 5,1 0,-1 0,0 1,1-1,-1 1,0-1,0 1,0 0,0 0,-1 0,1 0,0 0,0 0,-1 0,1 1,0-1,-1 1,1 0,0 0,-1 0,1 0,-1 0,1 0,0 1,-1-1,1 1,0-1,-1 1,1 0,0 0,-1 1,-66 18,1 3,1 3,2 3,1 3,-21 16,41-25,-1262 771,157-86,932-602,205-107,29-14,244-176,9 11,1054-669,-1210 777,656-388,-758 454,-31 16,-334 195,-17 34,-280 212,197-130,-321 162,680-432,-2-3,-67 21,67-46,96-23,-1 0,1 0,-1-1,0 1,1-1,-1 1,1 0,-1-1,1 1,0-1,-1 1,1-1,-1 1,1-1,0 1,-1-1,1 0,0 1,0-1,-1 1,1-1,0 0,0 1,0-1,0 0,0 1,0-1,0 1,0-1,0 0,0 1,0-1,1 0,-1 1,0-1,0 1,0-1,1 0,-1 1,0-1,1 1,-1-1,1 1,-1-1,1 1,-1-1,0 1,1 0,0-1,-1 1,1 0,-1-1,1 1,-1 0,1-1,0 1,-1 0,1 0,0 0,0-1,199-180,1202-845,-1322 971,658-434,-617 404,-107 70,-29 15,-52 27,1 4,2 2,-39 28,68-41,-507 319,14 24,347-233,-114 83,-10-13,-69 20,367-216,-45 24,0-1,-2-3,-1-3,-42 10,38-26,58-5,0-1,0 1,0 0,0 0,1-1,-1 1,0 0,0-1,0 1,0-1,0 0,1 1,-1-1,0 1,0-1,1 0,-1 0,1 1,-1-1,1 0,-1 0,1 0,-1 0,1 0,0 1,-1-1,1 0,0 0,0 0,-1 0,1 0,0 0,0 0,0 0,1 0,-1 0,0 0,0 0,0 0,1 0,-1 0,0 0,1 0,-1 1,1-1,-1 0,1 0,-1 0,1 1,0-1,-1 0,1 0,1 0,97-105,110-68,150-92,-226 170,1189-843,-1060 753,-229 152,-34 17,-26 22,-180 99,165-79,-497 320,-13 43,25-16,-26-17,533-343,-26 17,-1-1,-1-3,-1-2,-1-2,-1-2,-40 9,45-29,45 1,0 0,0-1,0 1,1-1,-1 1,0-1,1 0,-1 1,0-1,1 0,-1 1,1-1,-1 0,1 0,-1 1,1-1,-1 0,1 0,0 0,-1 0,1 0,0 0,0 1,0-1,0 0,0 0,0 0,0 0,0 0,0 0,0 0,1 0,-1 0,0 1,1-1,-1 0,0 0,1 0,-1 0,1 1,-1-1,1 0,0 1,-1-1,2 0,88-101,167-126,148-94,-358 286,1428-1025,-1353 976,281-211,-469 338,-1632 1208,1693-1246,-247 193,-8-12,-162 80,395-250,0 1,0-1,0-2,-1-1,-1-1,0-1,-23 4,51-13,0-1,1 0,-1 1,0-1,1 0,-1 1,0-1,1 0,-1 0,0 1,0-1,0 0,1 0,-1 0,0 0,0 0,1 0,-1 0,0 0,0-1,1 1,-1 0,0 0,0-1,1 1,-1 0,0-1,1 1,-1-1,0 1,1-1,-1 1,1-1,-1 1,1-1,-1 0,1 1,-1-1,1 1,0-1,-1 0,1 0,0 1,-1-1,1 0,0 0,0 0,20-34,157-117,-136 121,1008-751,-49 39,-910 655,-95 76,-97 52,-1060 615,865-474,-127 76,-167 62,508-278,-1-3,-2-4,-1-3,-2-5,-26 2,108-25,-1-1,1-1,0 1,-1-1,0 0,1-1,-1 0,1 0,-1-1,1 0,-1 0,1 0,-1-1,1-1,0 1,0-1,0 0,0-1,1 1,-2-2,7 3,0 0,0-1,0 1,0 0,0-1,0 1,1 0,-1-1,1 1,0-1,0 1,0-1,0 1,0-1,0 1,1-1,-1 1,1-1,0 1,0-1,0 1,0 0,0 0,0-1,0 1,1 0,0 0,12-22,2 1,1 1,1 0,1 1,1 1,0 1,9-5,-1-1,264-224,263-169,-95 127,-260 170,-127 66,-74 55,1 1,-1-1,1 0,-1 0,1 0,0 0,-1 0,1 0,-1 0,1 0,-1 0,1 0,-1 0,1 0,-1 0,1 0,-1 0,1-1,0 1,-1 0,1 0,-1 0,1-1,0 1,-1 0,1-1,0 1,-1 0,1-1,0 1,-1 0,1-1,0 1,0 0,-1-1,1 1,0-1,0 1,0-1,0 1,-1-1,1 1,0 0,0-1,0 1,0-1,0 1,0-1,0 1,1-1,-1 1,0-1,0 1,0-1,0 1,0 0,1-1,-1 1,0-1,0 1,1 0,-1-1,0 1,1 0,-1-1,-22 5,0 0,-1 2,2 0,-1 1,1 1,-6 5,-13 3,-14 5,-356 141,-349 84,659-221,-1-5,-1-4,0-5,-1-4,0-4,-67-9,164 6,0 0,0 0,-1-1,1 1,0-1,0 0,-1 0,1-1,0 0,0 0,1-1,-1 1,0-1,1-1,-1 1,0-1,6 1,0 1,0 0,1 0,-1-1,1 1,-1 0,1 0,0 0,0 0,0-1,0 1,0 0,0 1,0-1,1 0,-1 0,1 1,-1-1,1 0,0 1,-1 0,1-1,0 1,0 0,0 0,0 0,0 0,0 0,1 1,-1-1,0 1,0-1,2 1,110-38,-94 34,-1-1,0-1,0 0,-1-2,0 0,0-1,0 0,-1-2,-1 0,0-1,-1-1,3-2,-16 13,0 0,0 0,-1 0,1 0,-1-1,1 1,-1 0,0-1,0 1,0 0,0-1,0 0,0 1,-1-1,1 1,-1-1,0 0,0 1,0-1,0 0,0 1,-1-1,1 0,-1 1,0-1,0 1,0-1,0 1,0-1,0 1,0 0,-1 0,1-1,-3 0,0-2,-1 1,0-1,0 1,0 1,0-1,-1 1,1 0,-1 0,0 0,0 1,0 0,-1 0,1 1,-1-1,-46-3,1 3,-1 1,0 3,0 2,1 3,-1 2,7-3,-802 115,394-84,-305-20,358-27,-386-60,472 35,0 12,-10 15,-810 40,966-33,-1-7,-52-15,26-4,0 9,-74 7,-103 30,178-7,-103-11,137-2,131 4,1 1,-1 1,1 2,-1 1,2 2,0 0,0 2,-14 9,-50 18,-190 78,206-102,66-14,-1 0,1 1,-1 0,1 1,0 0,0 0,0 1,1 0,-1 1,-6 4,-10 14,1 1,1 1,1 1,1 1,2 1,-14 24,25-39,4-7,1 0,0 0,0 0,0 0,1 1,0-1,0 1,0 0,1 0,0 0,1 0,0 1,0-1,0 0,1 4,1-10,0 1,1 0,-1-1,1 1,-1-1,1 0,0 1,-1-1,1 0,0 0,0 0,0 0,0 0,0 0,0-1,0 1,0-1,0 1,0-1,0 0,0 0,1 0,-1 0,0 0,0 0,0-1,0 1,0-1,0 1,0-1,0 0,0 0,0 0,0 0,0 0,-1 0,1-1,0 1,-1 0,1-1,-1 0,1 0,44-28,-2-2,-1-1,-1-3,-2-2,8-12,-40 43,41-42,27-23,-4-3,-3-3,-4-3,24-43,-88 123,0 1,0-1,0 0,0 1,0-1,0 0,0 0,0 0,-1 0,1 1,0-1,-1 0,1-1,-1 1,1 0,-1 0,0 0,1 0,-1 0,0 0,0 0,1-1,-1 1,0 0,0 0,-1 0,1-1,0 1,0 0,0 0,-1 0,1 0,-1 0,1 0,-1 0,1 0,-1 0,0 0,1 0,-1 0,0 0,0 0,1 0,-1 0,0 1,0-1,-1 0,-5 4,-1-1,1 1,-1 1,1-1,0 1,0 1,1-1,-1 1,1 0,0 0,1 1,-2 1,-7 6,-113 114,6 5,6 5,6 5,-7 25,-165 257,265-399,1 1,2 0,1 1,1 0,1 1,-2 11,11-37,0 0,1 0,-1 0,0 1,1-1,-1 0,1 0,0 1,0-1,0 0,0 1,0-1,1 0,-1 0,0 1,1-1,0 0,0 0,-1 0,1 0,0 0,1 0,-1 0,0 0,1 0,-1 0,1-1,-1 1,1-1,0 1,0-1,-1 1,1-1,0 0,0 0,0 0,1 0,-1 0,0-1,0 1,0-1,1 1,-1-1,0 0,0 0,1 0,-1 0,2 0,17-4,0 0,-1-1,0-1,1-1,-2-1,1-1,-1-1,-1 0,0-1,1-2,-1 2,154-102,-5-7,93-91,-126 101,-51 43,102-84,78-88,-473 440,-557 549,683-663,-88 92,-111 83,209-208,80-63,290-244,617-424,-569 428,153-125,-489 366,-35 30,-1238 955,1186-918,-3-4,-2-3,-2-5,-2-3,-9-1,56-30,42-14,-1 1,1 0,-1 0,1 0,-1-1,1 1,-1 0,1-1,-1 1,1 0,-1-1,1 1,-1-1,0 1,1-1,-1 1,0-1,1 1,-1-1,0 1,1-1,-1 1,0-1,0 0,0 1,0-1,0 1,0-1,1 1,-1-1,-1 0,1 1,0-1,0 1,0-1,0 0,0 1,0-1,-1 1,1-1,0 1,0-1,-1 1,1-1,0 1,-1-1,1 1,-1-1,1 1,-1-1,1 1,-1 0,1-1,-1 1,1 0,-1 0,1-1,-1 1,1 0,-1 0,0 0,1 0,-1-1,0 1,187-156,906-642,-576 412,-431 308,-86 78,1 0,0 1,-1-1,1 1,0-1,-1 0,1 1,0-1,-1 0,1 0,-1 1,1-1,-1 0,1 0,-1 0,1 1,0-1,-1 0,1 0,-1 0,1 0,-1 0,1 0,-1 0,1 0,-1 0,1 0,-1 0,1-1,-1 1,1 0,-1 0,1 0,-1-1,1 1,0 0,-1 0,1-1,-1 1,1 0,0-1,-1 1,1 0,0-1,0 1,-1-1,1 1,0 0,0-1,-1 1,1-1,0 1,0-1,0 1,0-1,0 1,0-1,0 1,0-1,-52 28,1 1,2 4,-40 32,40-29,-247 181,-22 16,-70 24,329-219,-2-3,-1-2,-2-3,-36 10,19-28,80-13,0 1,-1-1,1 0,0 1,0-1,1 0,-1 1,0-1,1 0,-1 0,1 0,-1 0,1 0,0 1,0-1,0 0,0 0,0 0,0 0,0 0,1 0,-1 0,1 0,-1 1,1-1,0 0,0 0,0 1,0-1,0 0,0 1,0-1,0 1,1 0,-1-1,1 1,-1 0,1 0,-1 0,1 0,0-1,-2 2,70-77,3 3,63-48,-87 79,597-502,-591 501,-2-2,-3-2,19-25,-44 37,-25 35,1 1,-1-1,1 0,-1 1,0-1,0 0,1 1,-1-1,0 0,0 1,0-1,0 0,0 1,0-1,0 0,0 0,0 1,0-1,0 0,0 1,0-1,0 0,-1 1,1-1,0 0,-1 1,1-1,0 0,-1 1,1-1,-1 1,1-1,-1 1,1-1,-1 1,1-1,-1 1,0 0,1-1,-1 1,1 0,-1-1,0 1,1 0,-1 0,0 0,0 0,1-1,-1 1,0 0,1 0,-1 0,0 0,0 1,1-1,-13 1,0 0,1 1,-1 1,1 0,0 1,0 0,0 1,1 0,-1 1,-8 3,-125 62,3 6,-115 85,-72 41,149-96,220-125,425-259,-334 208,3 5,93-28,-206 83,-1 2,1 1,1 1,-1 1,1 0,0 2,-1 0,1 2,0 0,2 1,-21 0,0-1,0 1,0 0,0 0,0 0,-1 0,1 0,0 0,-1 1,1-1,-1 1,1 0,-1 0,0 0,0 0,0 0,0 0,0 1,0-1,-1 1,1-1,-1 1,1 0,-1-1,0 1,0 0,0 0,-1 0,1 0,-1 0,0 0,1 0,-1 0,-1 0,1 0,0-1,-1 1,1 0,-1 0,0 0,0 0,0 0,0 0,-14 35,-2-1,-1 0,-1-2,-2 0,-2-1,-1-1,-1-1,-6 3,6-4,-65 83,-4-3,-5-5,-5-4,-3-5,-6-4,-15 3,52-54,86-62,274-189,754-480,-637 436,-368 237,-33 16,1 0,-1 0,1 0,-1 1,1-1,-1 0,1 0,-1 1,1-1,-1 0,1 1,-1-1,0 1,1-1,-1 1,1-1,-1 0,0 1,0-1,1 1,-1-1,0 1,0 0,1-1,-1 1,0-1,0 1,0-1,0 1,0-1,0 1,0 0,0-1,0 1,0-1,0 1,0-1,-1 1,1 0,0-1,0 1,-1-1,1 1,0-1,0 1,-1-1,1 0,-1 1,1-1,0 1,-1-1,1 0,-1 1,1-1,-1 0,1 1,-1-1,1 0,-1 0,1 0,-1 1,0-1,1 0,-1 0,1 0,-1 0,1 0,-1 0,0 0,-272 240,0-5,-567 462,433-402,373-277,33-24,95-69,1128-738,38 71,-1150 691,-110 51,0 1,0-1,-1 0,1 1,0-1,0 1,-1-1,1 0,0 1,0-1,0 1,0-1,0 1,0-1,0 1,0-1,0 1,0-1,0 0,0 1,0-1,0 1,0-1,0 1,0-1,0 1,1-1,-1 0,0 1,0-1,1 1,-1-1,0 0,1 1,-1-1,0 0,1 1,-1-1,0 0,1 0,-1 1,1-1,-1 0,0 0,1 0,-1 1,1-1,-1 0,-180 147,-1163 847,1203-898,-5-6,-128 57,132-96,142-51,-1-1,0 1,1-1,-1 1,0-1,1 1,-1-1,0 1,0-1,0 0,0 1,1-1,-1 1,0-1,0 0,0 1,0-1,0 0,0 1,-1-1,1 1,0-1,0 0,0 1,-1-1,1 1,0-1,0 1,-1-1,1 0,-1 1,1 0,0-1,-1 1,1-1,-1 1,1-1,-1 1,1 0,-1-1,1 1,-1 0,0 0,1-1,-1 1,1 0,-1 0,0 0,1 0,-1 0,1 0,-1 0,0 0,1 0,-1 0,0 0,1 0,-1 0,139-114,-84 76,920-606,-756 515,207-87,-408 208,106-32,-122 40,0 0,0 1,0-1,0 0,-1 1,1-1,0 0,0 1,0-1,-1 1,1-1,0 1,-1 0,1-1,0 1,-1 0,1-1,-1 1,1 0,-1 0,1-1,-1 1,1 0,-1 0,0 0,0 0,1 0,-1-1,0 1,0 0,0 0,0 0,0 0,0 0,0 0,0 0,-1 0,1 0,0-1,0 1,-1 0,1 0,0 0,-1 0,1-1,-1 1,1 0,-1-1,0 1,1 0,-1-1,0 1,1 0,-1-1,0 1,0-1,0 1,1-1,-1 0,0 1,0-1,-1 0,-159 150,106-105,-388 322,-17-20,-71 18,478-333,33-21,29-20,321-211,1010-641,-1085 703,6 11,274-109,-435 227,-95 39,-95 66,-583 394,411-281,-822 560,749-546,285-179,50-24,0-1,0 1,0-1,0 1,0-1,0 1,0-1,0 1,0 0,0-1,-1 1,1-1,0 1,0-1,0 1,0-1,-1 1,1 0,0-1,-1 1,1 0,0-1,-1 1,1 0,0-1,-1 1,1 0,0-1,-1 1,1 0,-1 0,1 0,-1-1,214-154,553-319,-531 336,73-45,7 13,243-89,-423 213,-134 45,-1 1,1-1,0 1,0-1,-1 1,1 0,0-1,0 1,0 0,0-1,-1 1,1 0,0 0,0 0,0 0,0 0,0 0,0 0,-1 0,1 0,0 1,0-1,0 0,0 0,0 1,-1-1,1 1,0-1,0 0,-1 1,1 0,0-1,-1 1,1-1,0 1,-1 0,1-1,-1 1,1 0,-1 0,1 0,-23 33,-41 23,-2-2,-56 34,55-41,-1215 868,1073-778,-120 56,311-186,30-16,1513-915,-931 568,92-14,-660 361,-60 32,-535 330,-52 62,57-35,-51-5,555-346,132-66,1241-641,-1163 604,238-119,8 17,115-20,-475 183,-16 3,1 2,0 1,0 0,0 2,1 1,0 0,6 2,-30 1,1 0,-1 1,1-1,-1 0,1 1,-1-1,1 1,0-1,-1 1,1-1,0 1,-1-1,1 1,0-1,0 1,-1-1,1 1,0 0,0-1,0 1,0-1,0 1,0 0,0-1,0 1,0 0,0-1,0 1,0-1,0 1,1-1,-1 1,0 0,0-1,1 1,-1-1,0 1,1-1,-1 1,0-1,1 1,-1-1,1 0,-1 1,1-1,-1 0,1 1,-1-1,1 0,-1 1,1-1,0 0,-1 0,1 0,-1 0,1 1,0-1,-1 0,1 0,-1 0,1 0,0-1,-1 1,1 0,-1 0,1 0,0 0,-97 68,-1044 628,416-280,659-379,42-20,40-20,413-200,-13-2,1149-527,-973 510,-644 247,-1732 947,1689-917,-239 144,254-141,81-49,76-20,44-27,-2-6,-2-5,32-22,-68 32,415-196,984-419,-1110 525,-383 145,-451 277,-874 549,1058-671,256-154,38-18,402-192,1050-462,-1005 476,48 7,-468 159,-20 5,1 1,0 0,0 2,1 1,-1 1,15 0,-24 11,-31 8,-274 158,196-122,-419 241,-720 380,1082-597,345-180,1599-747,-1021 536,-536 223,-218 83,-32 13,-265 117,-54 43,312-152,-1064 570,915-488,131-71,29-15,28-14,496-222,912-376,-422 182,-986 416,-33 15,-802 467,-459 350,1173-750,100-61,27-19,53-21,-1-4,-2-3,-1-3,25-11,2210-1045,-2215 1046,283-156,-351 182,-33 18,-45 21,-155 85,5 9,-34 34,167-104,-964 643,707-463,214-138,114-86,1 0,-1 0,1 0,-1-1,1 1,-1 0,1 0,-1 0,1 0,-1 0,1 0,-1 0,1 0,-1 0,1 0,-1 0,1 1,-1-1,1 0,-1 0,1 0,-1 1,1-1,-1 0,1 1,-1-1,0 0,1 1,-1-1,0 0,1 1,-1-1,0 1,1-1,-1 1,0-1,0 0,1 1,-1-1,0 1,0-1,0 1,0-1,0 1,0 0,0-1,0 1,0-1,0 1,0-1,0 1,0-1,0 1,289-101,-198 64,1252-500,-344 137,-960 387,-108 43,59-26,-261 128,-198 134,290-161,-977 605,1035-619,122-93,0 1,-1 0,1 0,0 0,-1 1,1-1,0 0,-1 0,1 0,0 0,-1 1,1-1,-1 0,1 1,0-1,-1 0,1 1,-1-1,1 1,-1-1,1 1,-1-1,0 1,1-1,-1 1,0-1,1 1,-1-1,0 1,0 0,1-1,-1 1,0 0,0-1,0 1,0 0,0-1,0 1,0 0,0-1,0 1,0 0,0-1,0 1,0-1,-1 1,1 0,0-1,-1 1,1 0,0-1,-1 1,1-1,0 1,-1-1,1 1,-1-1,1 0,-1 1,1-1,-2 1,134-42,669-318,997-430,-1406 618,-333 140,-46 18,-42 19,-140 55,2 7,-118 70,-504 298,499-269,211-123,3-3,1 4,2 2,-39 37,87-56,33-18,98-30,98-48,109-56,-174 67,-12 6,1270-539,-1291 539,-133 56,-238 100,-160 93,371-172,-1317 677,1324-679,47-23,0-1,1 0,-1 1,0-1,0 1,0-1,0 0,0 1,0-1,0 0,0 1,0-1,0 0,0 1,486-185,312-61,52 25,-641 168,-170 42,-4 0,1 2,0 1,1 1,34 0,-1 25,-69-18,0 1,1-1,-1 1,0-1,0 1,0 0,0-1,0 1,0 0,0 0,-1 0,1-1,-1 1,1 0,-1 0,0 0,1 0,-1 0,0 0,-1 0,1 0,0 0,0 0,-1 0,1 0,-1-1,0 1,1 0,-1 0,0 0,0-1,0 1,0 0,-2 0,-10 18,-2-1,0-1,-1 0,-1-1,0-1,-18 12,8-4,-185 146,-6-9,-130 66,55-70,281-150,27-10,757-220,15 22,-251 82,-466 97,-75 16,-11 4,0 1,-1 0,1 2,0-1,0 2,0 0,-12 4,-3-1,-142 29,2 8,1 7,3 8,3 6,-46 31,-250 135,458-228,-30 21,31-22,1 0,-1 0,1 0,-1 0,1 1,0-1,-1 0,1 0,-1 0,1 1,0-1,-1 0,1 1,0-1,-1 0,1 1,0-1,-1 0,1 1,0-1,0 0,0 1,-1-1,1 1,0-1,0 0,0 1,0-1,0 1,0-1,0 1,0-1,0 1,0-1,0 1,0-1,0 0,0 1,0-1,0 1,0-1,1 1,-1-1,0 0,0 1,0-1,1 0,-1 1,0-1,1 0,-1 1,0-1,1 0,-1 1,0-1,1 0,-1 0,1 1,-1-1,0 0,1 0,-1 0,1 0,-1 0,1 0,-1 0,12 2,1-1,-1-1,1 0,-1 0,1-2,-1 1,0-2,1 0,-1 0,12-2,164-42,-3-8,15-15,-138 48,48-13,-2-5,-2-4,-1-5,-3-4,56-42,-149 88,0 2,-1 0,0-1,0 0,-1-1,0 0,0 0,-1 0,1-1,-2 0,1 0,3-7,-10 12,1 1,-1 0,1-1,-1 1,0 0,0 0,0-1,0 1,-1 0,1 0,-1 0,1 0,-1 1,1-1,-1 0,0 1,0-1,0 1,0-1,0 1,0 0,0 0,-1 0,1 0,0 0,-1 1,1-1,0 1,-1-1,1 1,-1 0,1 0,0 0,-1 0,1 0,-1 1,-49-5,0 3,1 2,-1 3,0 2,-44 10,-122 34,2 10,3 9,-117 59,277-108,-520 203,544-214,71-44,223-111,117-39,-113 58,127-87,-362 194,-2-1,0-1,-1-2,-1-1,-1-2,-1-1,-2 0,13-20,-36 45,0 0,-1 0,1 0,-1 0,1-1,-1 1,0-1,0 1,0-1,-1 0,0 0,1 1,-1-1,0 0,-1 0,1 0,-1 0,0-1,0 1,0 0,0 0,-1 0,0 0,0 0,0 0,0 0,0 1,-1-1,0 0,1 1,-2-1,1 1,-2-3,-8-1,0 0,0 0,-1 2,1-1,-1 2,-1 0,1 0,-1 1,1 1,-1 0,0 1,1 1,-1 0,0 0,-6 3,13-3,-167 12,0 7,1 9,-139 41,281-62,-418 99,19-2,-409 44,539-129,251-26,48 7,0 0,0 0,0 0,0 0,0-1,0 1,0 0,0-1,0 1,0 0,1-1,-1 1,0-1,0 0,0 1,1-1,-1 0,0 1,1-1,-1 0,1 0,-1 0,1 1,-1-1,1 0,-1 0,1 0,0 0,-1 0,1 0,0 0,0 0,0 0,0 0,0 0,0 0,0 0,0 0,0 1,1-1,-1 0,0 0,0 0,1-1,68-64,334-185,-287 183,666-386,-754 438,0 0,-1-2,-1-1,-1-1,-1-1,-1-1,11-14,-32 35,-1 0,0 0,1 0,-1 0,0 0,0 0,0 0,0 0,0 0,0-1,0 1,0 0,-1-1,1 1,0-1,-1 1,1 0,-1-1,1 1,-1-1,0 0,0 1,0-1,0 1,0-1,0 1,0-1,0 0,-1 1,1-1,0 1,-1-1,0 1,1 0,-1-1,0 1,0-1,1 1,-1 0,0 0,0 0,-1-1,1 1,0 0,0 0,-1 0,-15-2,1 1,-1 0,1 2,-1 0,0 0,1 2,-1 0,1 1,0 0,-1 2,2 0,-7 2,18-5,-147 51,2 7,3 6,3 6,-31 28,-665 422,682-420,70-33,95-60,103-38,441-218,-7 16,11 24,68 6,-390 140,-212 62,-32 13,-209 95,-562 256,723-337,-792 370,638-312,-4-9,-3-10,-24-4,-221 24,449-84,8-1,-1 0,0 0,0-1,1 0,-1 0,0-1,0 0,0 0,0-1,0 0,1-1,-1 1,0-2,1 1,-1-1,0 0,7 0,0 1,0-1,0 1,0-1,0 0,1 1,-1-1,1 0,0 0,0 0,0 1,0-1,0 0,0 0,1 1,-1-1,1 0,0 0,0 1,0-1,0 1,1-1,-1 1,0 0,1-1,0 1,0 0,-1 0,1 0,0 0,1 0,-1 0,0 1,0-1,1 1,-1 0,2-1,2-4,26-24,1 2,1 1,1 1,1 2,2 1,0 3,1 1,1 1,37-9,-57 21,-419 195,92-78,-4-13,-243 40,439-116,-1-4,-1-6,-47-3,82-16,81 6,1 1,-1-1,1 0,-1 0,1 0,-1 0,1 0,0 0,-1 0,1 0,0 0,0 0,0 0,0 0,0 0,0 0,0 0,0 0,0 0,1 0,-1 0,0 0,0 0,1 0,-1 0,1 0,-1 0,1 0,-1 1,1-1,0 0,-1 0,1 1,0-1,0 0,0 1,-1-1,1 0,0 1,0-1,0 1,0 0,0-1,0 1,0 0,0 0,0-1,0 1,0 0,0 0,0 0,1 0,54-28,1 3,2 2,41-10,-36 12,166-52,132-21,-169 43,-174 34,-48 5,-30 6,1 4,-1 2,0 2,1 3,0 3,0 2,0 2,39-8,-1322 273,1201-239,140-38,0 0,0-1,0 1,0 0,0 0,0-1,0 1,0 0,-1 0,1 0,0-1,0 1,0 0,0 0,0-1,-1 1,1 0,0 0,0 0,0 0,-1-1,1 1,0 0,0 0,0 0,-1 0,1 0,0 0,0 0,-1 0,1 0,0 0,0-1,-1 1,1 0,0 0,-1 1,1-1,0 0,0 0,-1 0,1 0,0 0,0 0,-1 0,23-16,300-141,-112 68,200-54,-307 112,0 5,53-5,-130 28,-41 14,-30 3,-823 238,307-121,-341 28,755-141,1-7,-129-6,180-23,94 17,0 0,0 1,0-1,-1 0,1 1,0-1,0 0,1 0,-1 0,0 0,0 0,0 0,1 0,-1 0,0 0,1 0,-1-1,1 1,-1 0,1 0,0-1,0 1,-1 0,1 0,0-1,0 1,0 0,0 0,0-1,1 1,-1 0,0 0,1-1,-1 1,1 0,-1 0,1 0,-1-1,1 1,0 0,-1 0,1 0,0 0,0 0,0 1,0-1,0 0,0 0,1 0,55-42,53-12,2 4,3 6,1 4,75-13,-143 40,148-40,180-22,-307 72,-68 4,0 0,-1 1,1-1,-1 0,0 1,1-1,-1 1,1-1,-1 0,1 1,-1-1,0 1,0 0,1-1,-1 1,0-1,0 1,1-1,-1 1,0 0,0-1,0 1,0-1,0 1,0 0,0-1,0 1,0-1,0 1,0 0,-1-1,1 1,0-1,0 1,0 0,-1-1,1 1,0-1,-1 1,1-1,-1 1,1-1,0 0,-1 1,1-1,-1 1,1-1,-1 0,1 1,-1-1,0 0,1 0,-1 0,1 1,-1-1,0 0,-122 65,90-52,-226 81,-118 21,361-110,-217 57,-103 8,267-58,-1-3,1-3,-29-3,99-3,-1-1,0 1,0 0,0 0,0 0,0 0,1 0,-1-1,0 1,0 0,0 0,0 0,0-1,0 1,0 0,0 0,0 0,0-1,0 1,0 0,0 0,0 0,0-1,0 1,0 0,0 0,0 0,0-1,0 1,0 0,0 0,-1 0,1-1,0 1,0 0,0 0,0 0,0 0,-1-1,31-10,-25 10,178-54,114-15,-150 37,408-78,500-32,-689 108,320 14,-642 22,0 1,0 2,0 2,18 6,-3 14,-57-25,-1-1,0 1,0 0,1 0,-1 0,0 0,0 0,0 0,0 0,0 0,0 0,0 1,0-1,-1 0,1 1,-1-1,1 1,0-1,-1 0,0 1,1-1,-1 1,0-1,0 1,0-1,0 1,0-1,0 1,-1-1,1 1,0-1,-1 1,1-1,-1 1,1-1,-1 0,0 1,1-1,-1 0,-7 8,0-1,0 0,0-1,-1 0,0 0,-1-1,0 0,1-1,-2 0,-8 3,1 0,-397 173,-226 57,338-130,196-67,94-27,43-11,42-6,1-4,-1-2,42-13,-71 14,1308-287,-957 203,1034-298,-1229 331,-176 47,-24 5,-68 0,-22 15,1 4,0 4,1 3,-36 16,70-20,-816 201,775-201,97-15,-1-1,0 1,0 0,0 0,1-1,-1 1,0 0,0 0,0-1,0 1,1 0,-1-1,0 1,0 0,0-1,0 1,0 0,0-1,0 1,0 0,0-1,0 1,0 0,0 0,0-1,0 1,-1 0,1-1,0 1,0 0,0-1,0 1,0 0,-1 0,1-1,0 1,0 0,-1 0,1-1,0 1,0 0,-1 0,1 0,0 0,0-1,-1 1,1 0,0 0,-1 0,1 0,0 0,-1 0,1 0,0 0,-1 0,1 0,0 0,-1 0,1 0,0 0,0 0,-1 0,1 0,27-19,-23 16,442-250,355-224,-441 238,147-139,-371 270,-5-6,63-75,-187 181,-1 4,-2 0,1-1,0 0,-1 0,0 0,0-1,-1 1,0-1,0 0,0 0,0 0,-1-1,0 1,0 0,-1-1,-2 4,-1 1,0-1,1 1,-1 0,0 0,0 0,-1 0,1 0,0 0,-1 1,1-1,-1 1,1 0,-1 0,1 0,-1 0,0 0,0 0,0 1,1-1,-1 1,0 0,0 0,0 0,0 0,0 0,0 1,1-1,-1 1,0 0,0 0,1 0,-2 0,-41 9,0 2,1 2,1 2,0 2,1 2,-25 16,19-12,0 3,1 2,2 1,1 3,2 2,1 1,2 2,2 2,1 1,-7 15,39-52,1 0,0 0,0 0,0 0,1 1,-1-1,1 1,0 0,1-1,-1 1,1 0,0 0,0 0,0 0,1 1,0-1,0 0,0 0,1 0,-1 0,1 0,0 0,1 0,-1 0,1 0,0-1,0 1,1 0,-1-1,1 0,0 0,0 0,1 0,-1 0,1 0,0-1,14 7,1-2,0 0,1-1,-1-1,1-1,0-1,1 0,-1-2,1 0,0-1,-1-1,10-2,-28 2,158-7,0-7,147-32,-216 31,1160-206,-970 181,-280 39,1 1,-1-1,1 1,-1 0,1-1,0 1,-1 0,1 0,-1 0,1 0,0 0,-1 0,1 0,-1 1,1-1,-1 1,1-1,-1 1,1-1,-1 1,0 0,1 0,-1 0,0-1,1 1,-1 1,0-1,0 0,0 0,0 0,0 1,0-1,0 0,-1 1,1-1,0 0,-1 1,1-1,-1 1,1 0,-1-1,0 1,0-1,0 1,0-1,0 1,0 0,0-1,0 1,-1-1,1 1,0-1,-1 1,0-1,1 1,-1-1,0 0,0 1,1-1,-2 1,-11 14,-1 0,-1-1,0 0,-1-1,-1-1,0-1,-4 2,-6 5,-511 340,-433 262,817-513,152-108,0 1,1 0,-1 0,1 0,-1 0,0 0,1 0,0 0,-1 0,1 1,0-1,0 0,-1 1,1-1,0 1,0 0,1-1,-1 1,0 0,1-1,-1 1,1 0,-1 0,1-1,0 1,-1 0,1 0,0 0,0 0,1-1,-1 1,0 0,1 0,-1 0,1-1,-1 1,1 0,0 0,0-1,0 1,0-1,0 1,0-1,0 1,0-1,1 0,-1 1,0-1,1 0,-1 0,1 0,0 0,-1 0,1-1,0 1,-1 0,1-1,0 1,0-1,0 1,0-1,29 8,0-1,0-2,0-1,0-1,1-2,22-2,-26 1,727-26,-311 5,67 20,-385 6,0 4,-1 7,20 8,-133-23,1 1,-1 0,0 1,1 0,-1 1,-1 0,1 1,-1 0,1 1,-1 1,-1-1,0 2,0-1,0 1,-1 1,0 0,0 0,-1 1,-1 0,1 0,-2 1,1-1,-1 2,-1-1,0 1,-1 1,-2 1,-2 1,0 0,-1-1,0 0,-1 1,0-1,-2 0,1 0,-4 7,3-6,2-10,0 0,1 0,0 0,0 0,0 0,1 0,-1 0,1 0,1 1,-1-1,1 0,0 0,0 0,0 0,1 0,-1 0,1-1,0 1,1 0,-1-1,1 1,0-1,0 0,1 0,-1 0,1-1,0 1,-1-1,2 0,-1 0,0 0,1 0,1 0,137 42,-95-33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3:56.029"/>
    </inkml:context>
    <inkml:brush xml:id="br0">
      <inkml:brushProperty name="width" value="0.35" units="cm"/>
      <inkml:brushProperty name="height" value="0.35" units="cm"/>
      <inkml:brushProperty name="color" value="#FFFFFF"/>
      <inkml:brushProperty name="ignorePressure" value="1"/>
    </inkml:brush>
  </inkml:definitions>
  <inkml:trace contextRef="#ctx0" brushRef="#br0">5671 430,'-257'275,"188"-161,69-95,18-34,13-34,-4-1,-1-2,-2 0,-3-2,11-44,-24 76,0-1,-2 0,-1 0,-1 0,0 0,-2-1,-1 0,-1 1,-1-1,-1 0,0 1,-7-23,9 43,-1 0,0 0,1 0,-1 0,0 0,0 0,0 0,-1 0,1 0,-1 1,0-1,0 0,1 1,-2-1,1 1,0 0,0 0,-1 0,1 0,-1 0,0 0,1 1,-1 0,0-1,0 1,0 0,0 0,0 0,0 1,0-1,0 1,-1 0,1-1,0 1,0 1,0-1,0 0,-1 1,1 0,0 0,0 0,0 0,0 0,1 0,-1 1,0 0,-13 12,1 0,1 2,1-1,0 2,1 0,0 0,2 1,0 1,1 0,1 0,0 1,-2 11,-8 15,-7 15,5-20,2 2,1 0,3 1,1 0,3 1,1 0,2 1,1 18,32-104,169-406,-156 327,-40 118,0 1,0 0,0 0,0-1,0 1,0 0,-1 0,1 0,0 0,0 1,0-1,0 0,0 0,0 1,0-1,0 0,0 1,0-1,0 1,0-1,1 1,-1 0,0-1,0 1,0 0,1 0,-1-1,0 1,1 0,-1 0,1 0,-1 0,1 0,-1 1,0-2,-26 32,1 2,2 0,1 2,1 0,3 2,0 0,-8 29,20-51,1 0,0 1,1-1,1 1,0 0,2 0,-1 10,2-26,1 0,0 1,0-1,0 1,0-1,0 1,0-1,0 1,1-1,-1 0,0 1,1-1,-1 1,1-1,-1 0,1 1,0-1,0 0,-1 0,1 0,0 1,0-1,0 0,0 0,1 0,-1-1,0 1,0 0,0 0,1-1,-1 1,0 0,1-1,-1 0,1 1,-1-1,0 0,1 1,-1-1,1 0,-1 0,1 0,-1-1,1 1,-1 0,1 0,-1-1,0 1,1-1,-1 1,0-1,1 0,-1 0,16-8,-1-2,-1 0,0 0,-1-2,0 0,0 0,-2-1,0-1,3-5,17-18,-8 10,-11 17,-1 0,0-1,-1 0,0-1,-1 0,0-1,-1 0,-1-1,0 0,-1 0,-1 0,0-1,-2 0,1 0,-2-1,0 1,-1-1,0-8,-2 22,-1 0,0 0,1 0,-1 0,0 0,0 0,-1 0,1 0,-1 0,1 1,-1-1,0 1,0-1,0 1,0-1,-1 1,1 0,-1 0,1 0,-1 1,0-1,1 0,-1 1,0 0,0 0,0 0,0 0,0 0,0 0,-1 1,1 0,-1-1,-5 1,1 1,0 0,-1 0,1 0,0 1,0 0,0 1,0 0,1 0,-1 1,-6 3,-15 14,1 0,1 2,0 1,2 1,-5 8,17-19,2-3,0-1,1 2,1 0,0 0,1 0,0 1,1 0,0 1,1 0,5-12,1-1,-1 1,1-1,0 1,-1-1,1 1,0-1,0 1,0-1,1 1,-1-1,0 1,0-1,1 1,-1-1,1 0,-1 1,1-1,0 1,-1-1,1 0,0 0,0 1,0-1,0 0,0 0,0 0,0 0,1 0,-1 0,0-1,0 1,1 0,-1-1,1 1,-1 0,0-1,1 0,-1 1,1-1,-1 0,1 0,-1 0,1 0,-1 0,1 0,-1 0,1 0,-1-1,1 1,-1-1,1 1,-1-1,0 1,1-1,-1 0,0 0,0 0,1 1,-1-1,0 0,0-1,0 1,0 0,0 0,0 0,-1-1,1 1,0 0,0-1,16-13,0-1,-1-1,-1 0,-1-1,0-1,-2 0,0 0,-1-2,0 1,-2-1,-1-1,0 0,-2 0,4-22,-9 42,0 1,0-1,-1 0,1 0,0 0,-1 0,0 0,1 0,-1 0,0 0,0 0,0 0,0 0,0 0,0 0,-1 0,1 0,-1 0,1 0,-1 0,0 0,0 0,0 1,0-1,0 0,0 0,0 1,0-1,-1 1,1-1,-1 1,1 0,-1 0,0-1,1 1,-1 0,0 0,0 1,0-1,0 0,0 0,0 1,0 0,0-1,0 1,0 0,0 0,0 0,0 0,0 0,0 0,0 1,-1-1,-11 7,-1 0,1 1,1 1,-1 0,2 0,-1 2,1-1,1 2,0-1,0 2,-3 5,-32 32,-11 19,57-69,-1 1,1-1,0 1,0-1,0 1,0 0,-1-1,1 1,0-1,0 1,0-1,0 1,0-1,0 1,0-1,1 1,-1 0,0-1,0 1,0-1,0 1,1-1,-1 1,0-1,1 1,-1-1,0 0,1 1,-1-1,0 1,1-1,-1 0,1 1,-1-1,1 0,-1 1,1-1,-1 0,1 0,-1 0,1 1,-1-1,1 0,-1 0,1 0,-1 0,1 0,-1 0,1 0,0 0,-1 0,1 0,-1 0,1-1,-1 1,1 0,-1 0,1 0,-1-1,1 1,-1 0,1-1,-1 1,0 0,1-1,0 1,42-18,-40 17,147-79,-115 58,1 2,0 1,1 1,1 3,1 0,0 3,0 1,38-4,-70 14,-1 1,0 0,1 0,-1 1,0-1,1 1,-1 1,0-1,0 1,0 0,0 1,0-1,-1 1,1 0,-1 1,0-1,0 1,0 0,0 0,-1 1,1-1,-1 1,0 0,-1 0,1 1,-1-1,0 1,0-1,-1 1,0 0,0 0,0 0,0 0,-1 4,0 15,-1 1,-1 0,-2-1,0 1,-2-1,-1 0,-1 0,-1 0,0-1,-7 10,9-19,-70 165,75-179,0 0,0 0,0 0,0 0,0 1,0-1,0 0,0 0,0 0,0 1,0-1,1 0,-1 1,0-1,1 1,-1-1,1 1,0-1,0 1,-1-1,1 1,0-1,0 1,0-1,0 1,1-1,-1 1,0-1,1 1,-1-1,1 1,-1-1,1 1,0-1,0 0,-1 0,1 1,0-1,0 0,0 0,0 0,1 0,-1 0,0 0,0 0,1 0,-1 0,0-1,1 1,0 0,86-41,-67 27,143-88,67-41,133-55,-318 174,118-42,-163 65,0-1,1 1,-1-1,0 1,1-1,-1 1,0 0,1 0,-1 0,1 0,-1 0,0 0,1 0,-1 0,1 0,-1 1,0-1,1 1,-1-1,0 1,0-1,1 1,-1 0,0-1,0 1,0 0,0 0,0 0,0 0,0 0,0 0,0 0,0 1,-1-1,1 0,0 0,-1 0,1 1,-1-1,1 0,-1 1,0-1,0 1,1-1,-1 0,0 1,0-1,0 1,-1-1,1 0,0 1,0-1,-1 0,1 1,-1-1,1 0,-1 1,0-1,1 0,-1 0,0 0,0 1,-110 122,82-97,-365 336,120-144,250-200,24-20,1 1,-1 0,0 0,0-1,1 1,-1 0,0 0,1 0,-1 0,0-1,1 1,-1 0,0 0,1 0,-1 0,0 0,1 0,-1 0,0 0,1 0,-1 0,0 0,1 0,-1 0,0 0,1 0,-1 0,0 0,1 0,-1 1,0-1,0 0,1 0,-1 0,0 0,1 1,-1-1,0 0,0 0,0 1,1-1,-1 0,0 1,0-1,0 0,1 0,-1 1,0-1,0 0,0 1,220-118,-119 56,112-56,5 9,113-35,-223 109,-131 70,-283 221,15-29,-118 60,49-88,343-187,40-15,241-104,32-31,-15 6,38 0,-236 108,-83 23,0-1,1 1,-1 0,1 0,-1 0,1-1,-1 1,1 0,-1 0,1 0,-1 0,1 0,-1 0,1 0,-1 0,1 0,-1 0,1 0,-1 0,1 0,-1 1,1-1,-1 0,1 0,-1 1,1-1,-1 0,1 0,-1 1,0-1,1 0,-1 1,0-1,1 1,-1-1,0 1,1-1,-1 0,0 1,0-1,0 1,1-1,-1 1,0-1,0 1,0-1,0 1,0-1,0 1,0-1,0 1,0 0,0-1,0 1,0-1,-1 1,1-1,0 1,-21 24,-36 17,-1-2,-2-3,-2-3,-34 13,44-21,-374 175,-9-18,-311 81,435-171,-288 46,584-136,-30 7,0-3,-1-2,1-1,-1-3,-23-2,67 2,-1-1,1 1,-1-1,1 0,-1 0,0 0,1 0,-1 0,1 0,-1-1,1 1,-1-1,1 0,0 0,-1 0,1 0,0 0,-1 0,1-1,0 1,0-1,0 1,0-1,1 0,-1 0,0 0,1 0,-1 0,1 0,0 0,-1 0,1-1,0 1,0 0,1-1,-1 1,0-1,1 1,0-1,-1 1,1-1,0-1,7-7,0 0,1 0,0 1,0 0,1 0,1 1,-1 0,1 1,1 0,0 0,8-3,5-6,108-74,4 5,3 7,10 2,109-32,-258 109,0 0,0-1,-1 1,1 0,0-1,0 1,-1 0,1-1,0 1,0 0,0-1,-1 1,1 0,0-1,0 1,0-1,0 1,0 0,0-1,0 1,0-1,0 1,0 0,0-1,0 1,0-1,0 1,1 0,-1-1,0 1,0 0,0-1,0 1,1 0,-1-1,0 1,1-1,-40 6,1 1,1 1,-1 2,-25 11,-17 3,-54 13,-997 243,745-213,381-66,-48-1,52 1,0 0,0 0,0 0,0 0,0 0,0 0,0-1,0 1,0 0,0-1,0 1,1-1,-1 1,0-1,0 1,0-1,1 1,-1-1,0 0,1 0,-1 1,1-1,-1 0,1 0,-1 0,1 1,-1-1,1 0,0 0,-1 0,1 0,0 0,0 0,0 0,0 0,0 0,0 0,0 0,0 0,0 0,0 0,0 0,1 0,-1 1,0-1,1 0,-1 0,7-10,0 0,1 1,0 0,1 1,0 0,0 0,1 1,0 0,0 1,11-6,-2-1,118-77,4 7,3 5,3 7,3 7,88-24,-138 48,-145 48,-327 125,-536 171,507-203,332-90,69-10,-1-1,1 1,-1 0,0-1,1 1,-1 0,1-1,-1 1,1-1,-1 1,1-1,-1 1,1-1,0 1,-1-1,1 1,-1-1,1 0,0 1,0-1,0 1,-1-1,1 0,0 1,0-1,0 0,0 1,0-1,0 0,0 1,0-1,0 0,0 1,0-1,1 0,-1 1,0-1,0 0,1 1,-1-1,0 1,1-1,-1 1,1-1,-1 1,1-1,-1 1,1-1,-1 1,1-1,-1 1,1 0,-1-1,1 1,0 0,-1 0,1-1,0 1,-1 0,1 0,0 0,-1 0,1 0,0 0,-1 0,1 0,0 0,-1 0,1 0,408-249,-171 112,-185 99,-53 38,0 0,0 0,-1 0,1 0,0 0,-1 0,1 0,0 0,-1 0,1 0,0 0,-1 0,1 0,0-1,0 1,-1 0,1 0,0 0,0 0,-1-1,1 1,0 0,0 0,0-1,-1 1,1 0,0 0,0-1,0 1,0 0,0 0,-1-1,1 1,0 0,0-1,0 1,0 0,0-1,0 1,0 0,0 0,0-1,0 1,0 0,0-1,0 1,1 0,-1-1,0 1,0 0,0 0,0-1,0 1,1 0,-1 0,0-1,0 1,0 0,1 0,-31 6,-381 146,147-67,-94 10,336-90,5 0,1-1,-1-1,0 0,0-1,0-1,0-1,0 0,0-1,-4-1,20 1,0 1,0 0,0-1,0 1,0 0,0-1,0 1,0-1,0 0,0 1,0-1,1 0,-1 1,0-1,1 0,-1 0,0 1,1-1,-1 0,1 0,-1 0,1 0,0 0,-1 0,1 0,0 0,0 0,-1 0,1 0,0 0,0 0,0 0,0 0,1 0,-1 0,0 0,0 0,0 0,1 0,-1 0,1 0,-1 0,1 0,-1 0,1 0,-1 1,2-2,33-44,-31 41,51-46,3 2,1 3,3 3,1 2,2 3,1 3,5 1,-68 33,-94 40,-70 40,-3-7,-3-8,-3-7,-21-2,153-45,-1 0,0-3,0-1,0-2,-36-1,73-3,1 1,0-1,0 0,-1 0,1 0,0 0,-1 0,1 0,0 0,0 0,-1 0,1-1,0 1,0 0,-1-1,1 1,0-1,0 0,0 1,0-1,0 0,0 0,0 1,0-1,0 0,0 0,0 0,1 0,-1 0,0 0,1 0,-1-1,0 1,1 0,0 0,-1 0,1-1,0 1,-1 0,1-1,0 1,0 0,0 0,0-1,0 1,1 0,-1 0,0-1,1 1,-1 0,0 0,1-1,0 1,-1 0,1 0,0 0,-1 0,1 0,0 0,0 0,0 0,0 0,0 1,0-1,1 0,149-92,83-26,-176 88,-55 20,-25 14,-259 95,125-39,-202 63,222-99,135-22,0-1,0 1,0-1,0 0,0 1,0-1,0 0,0 0,0 0,0 0,0 0,0 0,-1 0,1 0,0 0,0-1,0 1,0 0,0-1,0 1,0 0,1-1,-1 1,0-1,0 0,0 1,0-1,1 0,-1 1,0-1,0 0,1 0,-1 0,1 0,-1 0,1 1,-1-1,1 0,-1 0,1 0,0 0,0 0,-1 0,1 0,0-1,0 1,0 0,0 0,0 0,1 0,-1 0,0 0,0 0,1 0,-1 0,0 0,1 0,38-50,32-8,3 3,2 3,3 4,1 3,71-28,-86 42,32-18,-153 60,-287 133,207-81,-135 40,234-89,-72 10,109-24,0 0,0-1,1 1,-1-1,0 1,1 0,-1-1,1 1,-1 0,1 0,0-1,-1 1,1 0,0 0,0 0,0 0,0 0,0 0,0 0,0 0,0 1,0-1,1 0,-1 0,0 1,0-1,1 1,-1-1,1 1,270-142,-165 90,3 4,2 6,62-14,-158 52,-5 0,1 1,0 0,0 0,0 1,0 1,0 0,0 0,1 1,-1 1,6 1,-18 0,0-1,0 1,0 0,0-1,-1 1,1 0,-1-1,1 1,-1-1,1 1,-1-1,0 1,0-1,0 0,0 1,0-1,0 0,0 1,0-1,-1 0,1 0,0 0,-1 0,1 0,0-1,-1 1,1 0,-1-1,0 1,1-1,-1 1,-1 1,-259 172,103-71,-137 117,268-197,5-6,2 1,0 1,1 1,0 1,2 1,1 0,-5 9,20-29,1 1,0-1,0 1,0-1,0 1,0 0,0-1,1 1,-1 0,1 0,0-1,0 1,0 0,0 0,0-1,1 1,-1 0,1 0,-1-1,1 1,0-1,0 1,1-1,-1 1,0-1,1 1,-1-1,1 0,0 0,0 0,0 0,0 0,0 0,0-1,0 1,1-1,-1 1,1-1,-1 0,1 0,-1 0,1 0,0 0,-1-1,1 1,0-1,2 0,28 4,1-1,-1-2,0-1,1-2,-1-1,0-2,0-1,24-8,323-85,254-108,-458 143,-51 15,2 7,2 5,88-12,-205 47,-5 0,-1 0,1 1,0 0,0 0,-1 1,1 0,0 0,0 0,-1 1,1 0,0 1,-1-1,1 1,-1 0,6 3,-11-2,0-1,0 1,0 0,0-1,0 1,0 0,-1 0,1-1,-1 1,0 0,1 0,-2 0,1 0,0-1,0 1,-1 0,0 0,1 0,-1-1,0 1,0-1,-1 1,1 0,-1-1,1 0,-1 1,0-1,1 0,-1 0,0 0,-1 0,-27 35,-2-2,-1-1,-1-2,-2-1,-4 0,-14 13,-174 150,166-127,60-65,1-1,0 0,0 1,0-1,1 1,-1-1,0 1,0-1,1 1,-1-1,1 1,-1 0,1-1,0 1,0 0,0-1,0 1,0 0,0-1,0 1,0 0,1-1,-1 1,1-1,-1 1,1 0,0-1,-1 1,1-1,0 0,0 1,0-1,0 1,0-1,0 0,1 0,-1 0,0 0,1 0,-1 0,1 0,-1 0,1-1,-1 1,1 0,-1-1,1 1,0-1,-1 0,2 1,14 2,1-1,-1-1,0 0,0-1,1-1,-1 0,0-2,0 0,13-4,-19 5,267-64,164-66,-98 26,759-181,-833 248,-269 38,-1 1,1-1,-1 1,1-1,0 0,-1 1,1-1,0 1,0 0,-1-1,1 1,0 0,0-1,0 1,-1 0,1 0,0 0,0-1,0 1,0 0,0 0,-1 0,1 1,0-1,0 0,0 0,0 0,0 1,-1-1,1 0,0 1,0-1,-1 0,1 1,0-1,0 1,-1-1,1 1,-1 0,1-1,-1 1,1 0,-1-1,1 1,-1 0,1 0,-1-1,0 1,1 0,-1 0,0 0,0 0,0-1,1 1,-1 0,0 0,0 0,0 0,-1 0,-103 61,-225 113,285-146,68-25,230-93,-167 53,717-290,-719 289,-79 30,-33 14,-669 275,-292 56,682-249,291-82,27-5,230-42,-192 28,1348-374,-507 126,-886 258,151-41,2 8,64-4,-217 38,-2 0,0 1,0-1,1 0,-1 1,0 0,0 0,1 0,-1 0,0 0,0 1,1-1,-1 1,0 0,0 0,0 0,0 0,0 1,2 0,-15 16,-168 93,-587 283,228-92,445-234,92-68,-1 0,1 1,-1-1,0 0,1 1,-1-1,1 1,-1-1,1 1,0-1,-1 1,1-1,-1 1,1 0,0-1,0 1,-1-1,1 1,0 0,0-1,0 1,-1 0,1-1,0 1,0 0,0-1,0 1,0 0,1-1,-1 1,0 0,0-1,0 1,1 0,-1-1,0 1,0 0,1-1,-1 1,1-1,-1 1,1-1,-1 1,0-1,1 1,0-1,-1 1,1-1,-1 0,1 1,-1-1,1 0,0 0,-1 1,1-1,0 0,-1 0,1 0,0 0,-1 0,1 0,0 0,-1 0,1 0,0 0,17 1,1-1,-1-1,1-1,-1 0,0-1,0-2,0 1,16-8,-14 6,210-72,81-45,-163 62,1106-438,-1248 497,81-31,1 5,80-15,-134 40,-33 4,-1-1,1 0,-1 1,1-1,-1 1,0-1,1 1,-1-1,0 1,1-1,-1 1,0-1,0 1,1-1,-1 1,0 0,0-1,0 1,0-1,0 1,0 0,0-1,0 1,0 0,0-1,0 1,0-1,0 1,0 0,-1-1,1 1,0-1,0 1,-1-1,1 1,0-1,-1 1,1-1,-1 1,1-1,-1 1,1-1,-1 0,1 1,-1-1,1 0,-1 1,1-1,-1 0,1 0,-1 0,0 1,1-1,-1 0,1 0,-1 0,0 0,1 0,-1 0,-284 182,-619 394,553-356,527-321,950-509,-169 96,-819 437,154-88,116-95,-373 233,-35 27,-1 0,1 0,-1 0,1 0,-1 1,0-1,1 0,-1 0,1 0,-1 0,1 0,-1 0,1 0,-1-1,1 1,-1 0,1 0,-1 0,1 0,-1-1,1 1,-1 0,1-1,0 1,-1 0,1-1,-1 1,1 0,0-1,-1 1,1-1,0 1,-1 0,1-1,0 1,0-1,0 1,-1-1,1 1,0-1,0 1,0-1,0 1,0-1,0 1,0-1,0 0,0 1,0-1,0 1,0-1,0 1,1-1,-1 1,0-1,-186 63,129-38,-666 275,-933 342,1636-635,-65 23,-2-4,-1-3,-78 7,162-28,1 0,1-1,-1 1,1-1,-1 1,0-1,1 0,-1 0,0 0,1 0,-1-1,0 1,1-1,-1 1,1-1,-1 0,1 0,-1 0,1 0,-1-1,1 1,0-1,-1 0,3-1,1 1,0-1,0 1,0 0,0-1,1 1,-1 0,0 0,1 0,0 0,-1 0,1 0,0 1,0-1,0 1,0-1,0 1,1-1,-1 1,0 0,1 0,0 0,1-1,380-194,1087-462,-1188 548,221-53,-468 154,-29 11,-23 6,-445 176,26-14,-800 285,1015-396,220-60,0 1,0 0,0-1,1 1,-1 0,0-1,0 1,0-1,0 1,0 0,0-1,0 1,0 0,0-1,0 1,0 0,0-1,-1 1,1-1,0 1,0 0,0-1,0 1,-1 0,1 0,0-1,0 1,0 0,-1-1,292-137,488-242,-209 126,-375 188,-195 66,0 0,0 1,0-1,0 0,0 1,0-1,0 0,0 1,1-1,-1 0,0 1,0-1,0 0,0 1,1-1,-1 0,0 1,0-1,1 0,-1 0,0 0,0 1,1-1,-1 0,0 0,1 0,-279 138,-747 451,938-538,83-48,-103 61,-3-5,-55 20,118-64,47-15,1-1,-1 1,0 0,0-1,1 1,-1-1,0 1,0-1,0 1,0-1,1 1,-1-1,0 1,0-1,0 1,0 0,0-1,0 1,0-1,0 1,-1-1,1 1,0-1,0 1,0-1,0 1,-1-1,1 1,0 0,0-1,-1 1,1-1,0 1,-1 0,1-1,0 1,-1 0,1-1,-1 1,1 0,-1 0,1-1,0 1,-1 0,1 0,-1 0,1 0,-1 0,146-102,-91 69,544-335,128-33,-456 264,-640 321,275-138,-635 303,-408 120,898-385,-4-11,-35-3,238-63,42-7,-1-1,1 1,-1 0,1 0,-1 0,0 0,1 0,-1 0,1 0,-1-1,0 1,1 0,-1 0,0-1,1 1,-1 0,0-1,1 1,-1 0,0-1,0 1,1 0,-1-1,0 1,0 0,0-1,1 1,-1-1,0 1,0 0,0-1,0 1,0-1,0 1,0-1,0 1,0-1,0 1,0 0,0-1,0 1,0-1,-1 1,1 0,0-1,0 1,0-1,-1 1,1 0,0-1,0 1,-1 0,1-1,-1 1,295-138,725-317,-873 402,-146 53,0 0,-1 0,1 0,-1 0,1 0,-1 0,1 0,-1 1,1-1,-1 0,1 0,-1 0,1 0,0 1,-1-1,1 0,-1 0,1 1,0-1,-1 0,1 1,0-1,-1 0,1 1,0-1,0 0,-1 1,1-1,0 1,0-1,0 1,-1-1,1 0,0 1,0-1,0 1,0-1,0 1,0-1,0 1,0-1,0 1,0-1,0 1,1-1,-1 1,0-1,0 0,0 1,0-1,1 1,-1-1,0 0,0 1,1-1,-1 1,0-1,1 0,-1 0,1 1,-1-1,0 0,1 1,-1-1,1 0,-1 0,-219 143,163-111,-1283 672,929-511,472-211,1496-567,-1509 567,610-212,397-73,-980 284,2 4,0 4,52-1,-98 23,-61 18,-90 50,-3-6,-93 40,144-77,-1109 546,822-419,351-161,31-11,1031-384,732-291,-1721 658,-23 7,1 3,0 1,1 2,44-6,-76 22,-29 9,14-10,-269 138,192-104,-132 63,-452 210,-281 73,858-357,81-29,21-7,305-151,921-390,-132 43,-1029 463,-88 42,-101 42,-845 362,545-214,-882 368,1044-473,229-76,11-2,-1-1,1 0,0 0,-1 0,1-1,-1 0,0 0,1-1,-1 0,0 0,1 0,-1-1,-6-1,15-17,115-66,224-107,23 8,-235 120,589-286,628-208,-1211 517,-135 41,-1 0,1 1,0-1,0 1,-1-1,1 0,0 1,0-1,0 1,-1-1,1 1,0-1,0 1,0-1,0 1,0-1,0 1,0-1,0 1,0-1,0 1,1-1,-1 1,0-1,0 1,0-1,1 1,-1-1,0 0,0 1,1-1,-1 1,0-1,1 0,-1 1,0-1,1 0,-1 1,1-1,-1 0,1 0,-1 1,0-1,1 0,-1 0,1 0,-1 0,-115 67,-802 384,446-217,-301 97,517-253,220-73,34-5,1-1,0 1,-1 0,1-1,0 1,-1 0,1-1,0 1,0 0,-1-1,1 1,0-1,0 1,0-1,0 1,0-1,0 1,-1 0,1-1,0 1,0-1,0 1,0-1,1 1,-1-1,0 1,0-1,0 1,0 0,0-1,1 1,-1-1,0 1,0 0,1-1,-1 1,0-1,0 1,1 0,-1-1,0 1,1 0,-1 0,1-1,-1 1,0 0,1 0,-1 0,1-1,-1 1,1 0,-1 0,1 0,-1 0,0 0,1 0,-1 0,1 0,-1 0,1 0,-1 0,1 0,-1 0,1 0,-1 1,0-1,1 0,-1 0,1 1,336-175,1270-644,-1172 606,-340 182,-94 30,-1 1,1-1,-1 0,0 1,1-1,-1 1,0-1,1 1,-1-1,0 1,0 0,0-1,0 1,1-1,-1 1,0-1,0 1,0 0,0-1,0 1,0-1,0 1,0-1,-1 1,1 0,0-1,0 1,0-1,-1 1,1-1,0 1,-1-1,1 1,0-1,-1 1,1-1,0 0,-1 1,1-1,-1 1,1-1,-1 0,1 1,-1-1,1 0,-1 0,1 0,-1 1,0-1,1 0,-1 0,1 0,-1 0,0 0,1 0,-1 0,1 0,-1 0,1 0,-1 0,0-1,1 1,-1 0,-653 364,-245 205,451-278,184-125,227-142,31-12,27-13,208-73,630-263,-170 45,62 13,-735 274,34-12,1 1,0 3,1 3,11 0,-62 9,0 0,1 1,-1-1,0 1,1-1,-1 1,0 0,1-1,-1 1,1 0,-1 0,0 0,1 0,-1 0,1 0,-1 1,0-1,1 0,-1 1,0-1,1 1,-1-1,0 1,0 0,1-1,-1 1,0 0,0 0,0 0,0 0,0 0,0 0,0 0,-1 0,1 0,0 1,0-1,-1 0,1 0,-1 1,1-1,-75 62,57-51,-346 209,-217 89,210-126,-7-16,-179 44,386-166,136-42,34-12,97-48,1288-575,-1170 538,202-85,212-52,-599 220,119-22,-148 32,-1 0,1 0,-1-1,1 1,-1 0,1 0,-1 0,1 0,-1 0,1 0,-1-1,1 1,0 0,-1 1,1-1,-1 0,1 0,-1 0,1 0,-1 0,1 0,-1 1,1-1,-1 0,1 0,-1 1,1-1,-1 0,1 1,-1-1,0 1,1-1,-1 0,0 1,1-1,-1 1,0-1,0 1,1-1,-1 1,0-1,0 1,0-1,0 1,1-1,-1 1,0 0,0-1,0 1,0-1,0 1,-1-1,1 1,0-1,0 1,0-1,0 1,-1 0,-24 27,-47 25,-3-3,-58 29,68-41,-810 434,584-328,-5-12,-204 56,323-142,192-60,323-139,96-18,501-177,-655 245,89-12,-358 114,-25 9,-551 245,-432 215,953-448,-179 67,285-116,1198-503,-971 415,743-298,-976 391,-50 19,-36 15,-108 47,-121 70,144-69,-871 415,624-334,298-128,63-11,1-1,-1 0,1 0,0 1,0-1,-1 0,1 0,0 1,0-1,0 0,0 0,0 0,0 1,0-1,0 0,0 0,0 0,1 1,-1-1,0 0,0 0,1 1,-1-1,1 0,-1 1,0-1,1 0,0 1,-1-1,1 0,-1 1,1-1,-1 1,1-1,0 1,0 0,-1-1,1 1,0 0,-1-1,1 1,0 0,257-171,319-173,186-120,-670 392,-94 72,0 0,0 0,0 0,0 0,0 0,0 0,0 0,0 0,0 0,0-1,0 1,0-1,1 1,-1 0,0-1,0 0,0 1,0-1,0 1,1-1,-1 0,0 0,1 1,-1-1,0 0,1 0,-1 0,1 0,-1 0,1 0,0 0,-1 1,1-1,0 0,0 0,0 0,0-1,0 1,0 0,0 0,0 0,0 0,0 0,0 0,0 0,1 0,-1 0,1 1,-1-1,0 0,1 0,0 0,-1 0,1 0,-1 1,1-1,0 0,0 0,-1 1,1-1,0 0,0 1,0-1,0 1,0 0,0-1,-1 1,1-1,1 1,-28 3,0 1,1 1,-1 1,2 1,-23 9,21-7,-1145 422,1068-391,-1-4,-67 12,171-48,-1 1,0 0,0-1,0 1,0-1,0 1,0-1,0 1,0-1,0 0,0 1,0-1,-1 0,1 0,0 0,0 0,0 0,0 0,0 0,0 0,0 0,0-1,-1 1,1 0,0-1,0 1,0-1,0 1,0-1,0 0,1 1,-1-1,0 0,0 1,0-1,1 0,-1 0,0 0,1 0,-1 0,0 0,116-67,671-332,-263 171,-495 217,-24 6,-18 8,-48 16,1 3,2 3,-36 19,22-9,-891 431,729-380,283-111,491-241,391-127,-624 277,-347 150,-381 236,-243 209,-114 113,690-513,89-78,0 1,-1-1,1 1,-1-1,1 1,0-1,-1 1,1-1,0 1,0 0,-1-1,1 1,0-1,0 1,0 0,0-1,0 1,0 0,0-1,0 1,0 0,0-1,0 1,1 0,-1-1,0 1,0-1,0 1,1-1,-1 1,0 0,1-1,-1 1,1-1,-1 1,1-1,-1 0,1 1,-1-1,1 1,-1-1,1 0,-1 1,1-1,-1 0,1 0,0 1,-1-1,1 0,0 0,-1 0,1 0,-1 0,1 0,0 0,-1 0,1 0,0 0,-1 0,1 0,0-1,-1 1,1 0,-1 0,1-1,-1 1,1 0,0-1,21-2,0-2,0 0,-1-1,1-2,-1 0,10-6,12-4,580-244,307-118,-747 315,2 9,18 4,-179 47,-3-1,0 1,1 2,-1 0,1 1,0 1,0 1,0 1,-21-1,1 0,-1-1,1 1,-1 0,1 0,-1 0,1 1,-1-1,1 0,-1 1,1-1,-1 1,0-1,1 1,-1-1,0 1,1 0,-1 0,0 0,0 0,0 0,0 0,1 0,-2 0,1 0,0 0,0 1,0-1,0 0,-1 1,1-1,-1 0,1 1,-1-1,1 1,-1-1,0 1,0-1,0 1,0-1,0 1,0-1,0 1,0-1,-1 1,1-1,-1 1,1-1,-1 0,1 1,-1-1,0 0,1 1,-1-1,-1 1,-15 21,-1-1,-1-1,-1 0,-1-1,-1-2,0 0,-2-1,0-1,-4 0,12-5,-210 132,-206 96,319-182,-3-5,-2-5,-2-6,-60 11,162-48,-141 15,159-19,1 0,-1 0,1 0,-1 0,1 0,-1-1,0 1,1 0,-1 0,1 0,-1-1,0 1,1 0,-1-1,1 1,-1 0,0-1,0 1,1 0,-1-1,0 1,0-1,1 1,-1 0,0-1,0 1,0-1,0 1,1-1,-1 1,0-1,0 1,0-1,0 1,0-1,0 1,-1 0,1-1,0 1,0-1,0 1,0-1,0 1,-1-1,1 1,0 0,0-1,-1 1,1-1,0 1,-1 0,1-1,0 1,-1 0,1 0,0-1,-1 1,1 0,-1 0,282-147,-211 115,13-7,966-422,-1034 455,879-317,-679 266,-197 57,-22 8,-29 13,-955 447,434-217,-255 65,534-236,239-76,32-11,97-45,388-157,44 8,-180 70,571-236,-875 350,-18 8,0 0,-1-2,0 0,0-1,-2-2,2 0,-23 14,0 0,1 0,-1 0,1 0,-1 0,0 0,1 0,-1 0,0 0,1 0,-1 0,1 0,-1-1,0 1,1 0,-1 0,1-1,-1 1,1 0,-1-1,1 1,-1 0,1-1,-1 1,1-1,-1 1,1-1,0 1,-1-1,1 1,0-1,0 1,-1-1,1 1,0-1,0 0,0 1,-1-1,1 0,0 1,0-1,0 1,0-1,0 0,0 1,1-1,-1 1,0-1,0 0,0 1,0-1,1 1,-1-1,0 1,1-1,-1 0,0 1,1 0,-1-1,1 1,-1-1,1 1,-1-1,1 1,-1 0,1-1,-136 17,-140 60,3 12,-10 18,264-99,-719 284,-469 166,1187-451,-73 26,-2-4,-1-5,-1-3,-3-4,95-16,1 1,0 0,0-1,0 1,0-1,0 0,0 0,0 0,-1 0,1 0,0-1,0 1,0-1,0 0,0 0,0 0,1 0,-1-1,0 1,0-1,1 1,-2-2,4-1,0 1,0 0,1 0,0 0,-1 0,1 1,0-1,1 0,-1 0,0 0,1 1,0-1,-1 1,1-1,0 1,0 0,0 0,1 0,-1 0,1 0,-1 0,1 0,0-1,42-35,1 1,2 3,47-25,-58 36,418-241,11 20,165-47,63 19,-653 260,-29 14,-27 10,-315 167,-671 380,845-474,-4-7,-3-7,-19-2,153-62,48-17,1023-371,-152 80,-803 276,145-43,3 9,60 1,-245 52,-34 8,-32 9,-327 124,-893 371,456-227,623-236,120-39,32-11,85-46,219-96,145-43,-288 127,1331-564,-1058 428,-383 174,-46 27,-1 0,1-1,0 1,-1 0,1-1,0 1,-1 0,1-1,0 1,0 0,0-1,-1 1,1 0,0-1,0 1,0-1,0 1,0 0,0-1,0 1,0-1,0 1,0-1,0 1,0 0,0-1,-298 124,208-82,-960 490,590-288,331-176,-132 71,-6-12,-163 48,383-160,47-14,0 0,0-1,0 1,0 0,0-1,0 1,0-1,0 1,0 0,0-1,0 1,0 0,-1-1,1 1,0 0,0-1,0 1,-1 0,1-1,0 1,0 0,-1 0,1-1,0 1,354-173,1392-589,-1360 597,4-6,148-101,-434 203,-104 68,0 1,0-1,1 0,-1 0,0 0,0 0,0 1,0-1,0 0,0 0,0 0,-1 0,1 1,0-1,0 0,-1 0,1 0,0 1,-1-1,1 0,-1 0,1 1,-1-1,1 0,-1 1,1-1,-1 1,0-1,1 1,-1-1,0 1,0-1,1 1,-1 0,0-1,0 1,0 0,1 0,-1-1,0 1,0 0,0 0,0 0,1 0,-1 0,0 0,0 0,0 1,0-1,1 0,-1 0,0 1,0-1,0 0,1 1,-1-1,0 1,1-1,-1 1,0-1,0 1,-168 40,-317 123,7 21,-55 51,-97 57,-448 196,927-421,132-56,37-14,401-120,163-82,-206 68,134-40,8 22,129-4,-555 139,1 3,0 5,1 3,60 5,-144 2,0 2,-1-1,1 1,-1 1,1-1,-1 1,0 1,1 0,-1 0,-1 0,1 1,3 2,-10-4,1-1,-1 1,0 0,0 0,0-1,0 1,0 0,0 0,0 0,-1 0,1 0,-1 0,1 0,-1 0,0 0,0 0,0 1,0-1,0 0,0 0,0 0,-1 0,1 0,-1 0,0 0,0 0,1 0,-1 0,0 0,-1-1,1 1,0 0,0-1,-2 2,-10 13,0 0,-1-1,-1 0,0-2,-1 0,0 0,-6 2,-212 141,-5-10,-145 59,104-62,-7-12,-6-12,-4-14,-97 13,374-113,-28 8,-1-2,1-2,-1-2,-1-2,-19-3,11-18,57 15,0-1,1 1,-1-1,0 1,1-1,-1 1,1-1,0 1,-1-1,1 1,0-1,0 0,0 1,0-1,0 1,0-1,1 0,-1 1,0-1,1 1,-1-1,1 1,0-1,-1 1,1-1,0 1,0 0,0-1,0 1,0 0,0 0,0 0,1 0,-1 0,0 0,140-113,39 10,4 8,4 8,68-16,-207 84,642-248,214-33,-796 268,1 4,1 6,67-4,-171 26,-3 0,0 0,0 0,0 1,0-1,1 1,-1 0,0 0,0 0,0 1,0 0,1-1,-1 2,0-1,0 0,0 1,-1-1,1 1,0 0,-1 1,1-1,-12 24,-114 64,-129 50,-103 34,320-158,-557 249,-304 79,575-236,-270 50,430-136,159-21,0-1,1 1,-1-1,0 0,0 1,1-1,-1 0,0 1,0-1,0 0,1 0,-1 0,0 0,0 0,0 0,1 0,-1 0,0 0,0 0,0 0,0-1,1 1,-1 0,0 0,0-1,1 1,-1-1,0 1,1 0,-1-1,0 0,1 1,-1-1,1 1,-1-1,1 0,-1 1,1-1,-1 0,1 1,0-1,-1 0,1 0,0 0,0 1,-1-1,1 0,0 0,0 0,0 1,0-1,0 0,0 0,0 0,0 0,1 1,-1-1,0 0,0 0,1 1,-1-1,0 0,1 0,109-67,322-132,111-19,-492 199,1456-515,-1266 457,3 10,76-4,-149 57,-172 15,-1 1,1 0,0 0,-1-1,1 1,0 0,0 0,-1 0,1 0,0 1,0-1,0 0,0 0,0 1,1-1,-1 0,0 1,1-1,-1 1,1-1,-1 1,1-1,-1 1,1-1,0 1,0 0,0-1,0 1,0-1,0 1,1-1,-1 1,0-1,1 1,-1-1,1 1,0-1,-1 1,1-1,0 0,0 1,0-1,0 0,0 0,0 0,0 1,0-1,0 0,1-1,-1 1,0 0,1 0,-1 0,1-1,-1 1,1-1,-1 1,1-1,-1 0,1 0,-1 1,1-1,0 0,-1 0,1 0,-1-1,1 1,-1 0,1-1,0 1,-36 30,-1-2,-1-1,-1-2,-1-1,-25 9,30-14,-455 239,-504 185,968-433,-173 72,-4-8,-3-9,-80 10,105-57,177-17,1-1,-1 0,0 0,0 0,0 0,0 0,0-1,0 1,1 0,-1-1,0 1,0-1,1 0,-1 0,0 0,1 0,-1 0,1 0,-1 0,1 0,-1 0,1-1,0 1,0 0,-1-1,1 0,0 1,0-2,29-45,10 17,2 3,0 1,2 2,1 2,29-10,-28 11,1110-484,-173 124,143 4,-915 315,2 10,52 1,-106 40,-156 12,0 0,0-1,-1 1,1 0,0 0,0 0,0 0,0 0,-1 0,1 0,0 0,0 0,0 0,0 0,-1 0,1 1,0-1,0 0,0 1,-1-1,1 0,0 1,-1-1,1 1,0-1,-1 1,1-1,0 1,-1 0,1-1,-1 1,1 0,-1 0,0-1,1 1,-1 0,0 0,1-1,-1 1,0 0,0 0,0 0,0 0,0-1,0 1,0 0,0 0,0 0,0 0,0-1,0 1,-1 0,1 0,0 0,-1-1,1 1,0 0,-1 0,1-1,-1 1,1 0,-1-1,0 1,1-1,-1 1,1-1,-1 1,0-1,0 1,1-1,-122 82,-96 21,-208 67,-90 15,-523 112,876-257,-2-7,-2-8,0-7,-1-8,-91-7,238-5,5 3,0-2,0 0,1-1,-1 0,1-2,-1 1,1-2,0 0,1-1,-11-6,23 12,1-1,-1 0,1 0,0 0,-1 0,1 0,0 0,-1 0,1 0,0 0,0-1,0 1,0 0,0-1,0 1,1-1,-1 1,0-1,1 1,-1-1,1 1,0-1,-1 0,1 1,0-1,0 0,0 1,0-1,0 0,0 1,1-1,-1 0,1 1,-1-1,1 1,-1-1,1 1,0-1,0 1,0-1,0 0,55-50,21 5,2 2,2 4,1 4,48-14,328-109,5 19,155-12,-122 34,-454 107,-29 5,-29 8,-128 21,1 7,-109 38,171-44,51-15,-1012 245,930-239,99-18,32-5,376-87,799-128,-685 154,2 23,117 20,-496 27,-1 7,106 19,-122 9,-114-35,0 0,0 1,0-1,0 0,0 1,0-1,0 1,1 0,-2-1,1 1,0 0,0 0,0-1,0 1,0 0,-1 0,1 0,0 0,-1 0,1 0,-1 0,1 0,-1 0,1 1,-1-1,0 0,0 0,1 0,-1 0,0 1,0-1,0 0,0 0,0 0,-1 0,1 1,0-1,-1 0,1 0,0 0,-1 0,1 0,-1 0,0 0,1 0,-1 0,0 0,1 0,-1 0,0 0,0-1,0 1,0 0,0 0,0-1,0 1,0-1,-71 33,67-31,-192 56,-3-9,-3-9,-59-1,-2135 251,2034-260,347-30,32-6,-9 4,693-182,7 30,367-20,-1023 168,283-42,2 16,0 14,173 19,-500-1,22 0,-1 2,1 1,0 1,-1 1,0 2,0 1,-1 2,0 0,0 2,1 3,-28-15,0 1,0 0,0 0,0 1,-1-1,1 0,0 0,0 1,-1-1,1 1,-1 0,1-1,-1 1,0 0,0 0,0 0,0 0,0 0,0 0,0 0,-1 0,1 0,-1 0,1 1,-1-1,0 0,0 0,0 0,0 1,0-1,-1 0,1 0,-1 0,1 0,-1 1,0-1,0 0,0 0,0 0,0-1,0 1,0 0,-1 0,1-1,-1 1,0 1,-13 9,0 0,-1 0,0-1,-1-2,0 1,0-2,-1 0,0-1,-15 3,20-5,-235 70,-4-11,-2-10,-140 6,300-46,-1179 151,1088-148,258-32,1333-228,110 46,-1387 182,895-88,-980 98,-38 7,-28 3,-1851 331,1656-300,-1130 170,1228-186,159-20,664-101,1692-238,-2072 302,913-85,-912 110,-317 12,66 17,-73-16,-1 0,1 0,-1 1,0-1,0 0,1 0,-1 1,0-1,0 0,0 0,0 1,0-1,0 0,-1 0,1 1,0-1,-1 0,1 0,-1 0,1 0,-1 1,1-1,-1 0,0 0,1 0,-1 0,0 0,0-1,0 1,0 0,0 0,0 0,0-1,0 1,0-1,0 1,-1-1,1 1,0-1,-1 1,-27 15,0-1,-1-1,-1-2,0-1,-28 6,24-7,-619 170,-29-25,377-96,-249 14,535-72,-10 3,0-1,0-2,0-1,-1-1,1-1,0-2,0-1,-10-4,39 9,0 0,0 0,1 0,-1 0,0 0,1 0,-1 0,0 0,0 0,1 0,-1 0,0 0,1 0,-1-1,0 1,0 0,1 0,-1-1,1 1,-1-1,0 1,1 0,-1-1,1 1,-1-1,1 1,-1-1,1 0,-1 1,1-1,0 1,-1-1,1 0,0 1,-1-1,1 0,0 0,0 1,0-1,0 0,0 1,0-1,0 0,0 0,0 1,0-1,0 0,0 0,0 1,1-1,-1 0,0 1,0-1,1 0,-1 1,1-1,-1 1,0-1,1 0,-1 1,1-1,-1 1,1-1,0 1,0-1,50-22,-48 22,254-78,2 11,59 1,211-24,3 24,3 23,122 21,-225 23,-387 2,-32 3,-31 2,-383 70,-974 196,1202-245,-1-7,0-7,-42-8,187-12,76-6,-24 7,704-134,175 13,-664 94,1058-115,-964 124,-320 28,-31 1,-1323 323,1241-306,-1-4,-94 3,268-41,485-94,357-18,-267 52,-617 76,-53 6,-29 3,-198 38,-173 57,296-69,-673 195,712-194,88-26,88-2,131-15,194-34,-184 16,276-31,172-55,-645 107,-11 4,-1-1,1-1,-1-1,-1-1,1-1,-1 0,0-2,1-1,-18 11,-1-1,0 0,1 1,-1-1,0 0,1 0,-1 0,0 0,0 0,0 0,0 0,0 0,0 0,0-1,0 1,-1 0,1 0,0-1,-1 1,1-1,-1 1,1-1,-1 1,0-1,0 1,0-1,0 1,0-1,0 1,0-1,0 1,0-1,-1 1,1 0,0-1,-1 1,0-1,1 1,-1 0,0-1,1 1,-1 0,0 0,0-1,0 1,0 0,0 0,-1 0,1 0,0 1,0-1,-1 0,1 0,0 1,-1-1,1 1,-1-1,0 1,-15-7,-1 0,0 2,0 0,0 1,-1 1,0 0,1 2,-19 0,14 0,-185 0,0 10,1 8,1 10,-190 50,178-29,-101 41,259-61,60-27,0 0,0 0,-1 0,1 0,0-1,0 1,1 0,-1 0,0 0,0 0,0 0,0-1,1 1,-1 0,0 0,1 0,-1-1,1 1,-1 0,1-1,-1 1,1 0,0-1,-1 1,1-1,0 1,-1-1,1 1,0-1,-1 1,1-1,0 0,0 1,0-1,0 0,-1 0,1 0,0 1,0-1,0 0,0 0,0 0,21 5,0 0,1-2,-1 0,1-2,0 0,11-2,-11 1,351-18,-1-16,205-52,255-73,-813 155,-32 10,-476 165,-943 305,1392-465,27-8,18-6,26-8,-26 9,530-200,-367 140,640-259,-772 305,-1-2,0-2,-2-1,0-1,4-6,-35 26,0 1,0-1,-1 1,1-1,-1 0,1 0,-1 0,0 0,0 0,0 0,0-1,0 1,0-1,-1 0,1 1,-1-1,0 0,1 0,-2 0,1 0,0 0,0 0,-1 0,0 0,1 0,-1 0,-1 0,1 0,0 0,-1 0,1 0,-1 0,0 0,0-1,-9-3,1 0,-1 0,0 2,-1-1,1 1,-1 0,0 1,0 1,-1 0,1 0,-1 1,0 0,-1 1,7 0,-124-14,0 6,-1 6,1 5,-13 7,-264 26,-375 83,551-81,220-35,9-2,18-3,1516-333,-1295 278,-256 54,-75 14,2 3,0 5,-1 4,-966 283,374-78,594-185,91-41,0-1,0 1,0 0,0-1,0 1,0 0,0-1,0 1,1 0,-1-1,0 1,0 0,1-1,-1 1,0-1,1 1,-1 0,1-1,-1 1,0-1,1 1,-1-1,1 0,0 1,-1-1,1 1,-1-1,1 0,0 1,-1-1,1 0,0 0,-1 0,1 0,0 1,-1-1,1 0,0 0,-1 0,1 0,0 0,-1 0,1-1,0 1,-1 0,1 0,0 0,-1-1,1 1,-1 0,1-1,0 1,-1 0,1-1,-1 1,1-1,-1 1,339-47,-301 40,644-114,-351 72,1 15,237 9,-539 24,0 2,0 1,0 1,0 2,0 1,0 1,-1 1,14 8,-40-15,-1 0,1 0,-1 0,0 0,1 1,-1-1,0 1,0 0,0 0,0 0,0 0,0 0,-1 0,1 0,-1 1,1-1,-1 0,0 1,0-1,0 1,0-1,0 1,-1 0,1-1,-1 1,0 0,0 0,0-1,0 1,0 0,-1 0,1-1,-1 1,1 0,-1-1,0 1,0-1,0 1,-1-1,1 0,0 1,-1-1,0 0,1 0,-1 0,0 0,-2 1,-11 12,-1 0,-1-2,0 0,-1-1,0 0,-1-2,-13 6,8-4,-327 155,-8-16,-279 74,-373 93,785-256,227-61,0-1,-1 1,1-1,0 1,-1-1,1 1,-1-1,1 1,-1-1,1 1,-1 0,1-1,-1 1,1 0,-1 0,0-1,1 1,-1 0,0 0,0-1,0 1,0 0,0 0,0 0,0-1,0 1,0 0,0 0,0 0,0-1,0 1,0 0,-1 0,1-1,0 1,-1 0,1 0,-1-1,1 1,-1 0,1-1,-1 1,1-1,-1 1,1-1,-1 1,0-1,1 1,-1-1,0 1,1-1,-2 0,44 7,1-1,0-3,-1-1,1-3,20-3,-52 4,544-39,226-5,-746 44,-35 0,0 0,0 0,0 1,0-1,0 0,0 0,0 0,0 1,0-1,0 0,0 0,0 1,0-1,0 0,0 0,0 1,0-1,0 0,0 0,0 1,0-1,0 0,0 0,0 1,0-1,1 0,-1 0,0 0,0 1,0-1,1 0,-35 10,-470 87,251-50,-3-12,-180 0,219-36,181-5,36 7,1-1,-1 0,1 0,-1 0,1 0,-1 0,1 0,-1 0,1 0,-1-1,0 1,1 0,-1 0,1 0,-1 0,1-1,-1 1,1 0,-1 0,0-1,1 1,-1 0,0-1,1 1,-1 0,0-1,1 1,-1-1,0 1,0 0,1-1,-1 1,0-1,0 1,0-1,0 1,0-1,0 1,0-1,0 1,0-1,0 1,0-1,0 1,0 0,0-1,0 1,0-1,0 1,0-1,-1 1,1-1,0 1,0 0,-1-1,1 1,0-1,-1 1,1 0,0-1,-1 1,306-88,670-132,-882 199,-79 9,-39 8,-205 1,-222 28,-888 150,1179-150,-639 113,734-117,86-8,19-12,-1-1,1-2,0-2,-1-1,22-7,-10 3,1264-164,-1201 163,834-57,-914 65,-12 1,0 0,-1 1,1 1,0 1,-1 1,13 4,-29 1,-25-4,-385 28,-1467 102,342-32,1002-79,508-23,8 1,1-1,-1 0,0 0,0-1,0-1,1 0,-1-1,1-1,-1 1,1-2,0 0,-7-4,17 7,1 0,0 0,0 0,0 0,0 0,0 0,1 0,-1-1,0 1,1 0,0 0,-1-1,1 1,0 0,0 0,1-1,-1 1,0 0,1 0,-1-1,1 1,0 0,-1 0,1 0,0 0,1 0,-1 0,0 0,0 0,1 1,-1-1,1 0,0 1,-1-1,1 1,0 0,0-1,0 1,0 0,0 0,0 0,0 0,0 1,1-1,44-27,1 2,0 3,2 1,1 3,0 2,24-4,357-90,6 19,2 18,404-11,-740 77,0 4,0 6,21 5,-49 13,-76-19,0 1,0-1,0 0,-1 0,1 0,0 0,-1 1,1-1,-1 0,1 0,-1 0,1 0,-1 0,0 0,0 0,1 0,-1-1,0 1,0 0,0 0,0-1,0 1,0 0,0-1,0 1,0-1,0 1,0-1,-1 0,1 1,0-1,0 0,0 0,0 0,-1 0,1 0,-1 0,-276 61,-980 153,348-106,-891-13,1625-101,135-2,41 7,0 1,-1-1,1 0,0 1,-1-1,1 0,0 0,0 0,-1 1,1-1,0 0,0 0,0 0,0 0,0 1,0-1,1 0,-1 0,0 0,0 1,0-1,1 0,-1 0,0 1,1-1,-1 0,1 1,-1-1,1 0,-1 1,1-1,-1 0,1 1,0-1,-1 1,1-1,0 1,0 0,-1-1,1 1,0 0,0-1,-1 1,1 0,0 0,0 0,0 0,-1 0,1 0,0 0,0 0,0 0,0 0,-1 0,1 0,0 1,0-1,0 0,82-26,2 3,1 4,51-3,-76 12,1647-207,-1332 176,991-86,-776 111,-571 18,-37 3,-386 52,-1646 268,1653-264,-2165 277,2413-324,-1-6,0-7,-32-8,166 5,-87-22,101 24,0-1,0 0,1 0,-1 1,0-1,1 0,-1 0,0 0,1 0,-1 0,1 1,0-1,-1 0,1 0,0 0,0 0,-1 0,1 0,0 0,0 0,0 0,0-1,0 1,0 0,1 0,-1 0,0 0,0 0,1 0,-1 1,1-1,-1 0,1 0,-1 0,1 0,0 0,-1 1,1-1,0 0,-1 0,1 1,0-1,0 1,0-1,0 0,0 1,-1 0,1-1,0 1,0 0,1-1,131-58,269-68,299-51,927-117,-1129 228,3 23,31 20,-332 29,-173 3,-52 4,-180 28,-1048 123,-142-45,1020-89,-1991 129,2305-155,-9 1,0-2,0-4,-27-5,64-2,41-10,132-28,1183-274,-350 120,295 5,-1068 178,-153 19,-42 8,-31 0,-461 116,-675 134,-934 77,1847-306,-2-11,-57-10,245-14,63 4,0 1,-1 0,1 0,0 0,-1-1,1 1,0 0,-1-1,1 1,-1-1,1 1,-1-1,1 1,-1-1,1 1,-1-1,1 1,-1-1,0 0,1 1,-1-1,0 0,1 1,-1-1,0 0,0 1,0-1,0 0,0 1,0-1,0 0,0 0,0 1,0-1,0 0,0 1,0-1,0 0,-1 1,1-1,0 0,-1 1,1-1,0 0,-1 1,1-1,-1 1,1-1,-1 1,1-1,-1 1,1-1,-1 1,1 0,-1-1,0 1,1 0,-1-1,0 1,227-91,-163 71,1332-366,-1120 318,868-183,-888 218,-237 37,-36 7,-406 122,-686 199,-544 114,1536-411,128-33,142-27,496-91,876-131,-1051 194,2 21,1 20,85 25,-494-9,0 2,0 3,-1 3,24 9,-3 25,-85-45,-1 1,1-1,-1 1,1 0,-1 0,1 0,-1 0,0-1,0 2,0-1,0 0,-1 0,1 0,0 0,-1 0,0 1,1-1,-1 0,0 0,0 1,0-1,0 0,-1 0,1 1,-1-1,1 0,-1 0,0 0,0 0,0 0,0 0,0 0,0 0,-1 0,1 0,0 0,-1-1,0 1,1-1,-2 1,-12 12,-1-2,0 0,-1-1,0-1,0 0,-17 5,-283 126,-171 44,393-151,-2225 704,1418-492,834-223,67-24,1 1,-1 0,0 0,1-1,-1 1,0 0,1 0,-1 0,0 0,0 0,1 0,-1 0,0 0,1 0,-1 0,0 0,1 0,-1 1,0-1,1 0,-1 0,0 1,1-1,-1 1,0-1,1 0,-1 1,1-1,-1 1,1-1,-1 1,1-1,0 1,-1 0,1-1,0 1,-1 0,1-1,0 1,-1 0,1-1,0 1,0 0,0-1,0 1,0 0,0-1,0 1,0 0,0 0,0-1,0 1,1 0,-1-1,0 1,0 0,1-1,-1 1,0 0,1-1,-1 1,0-1,1 1,48 11,75-1,0-6,0-5,3-6,-118 5,1144-85,-663 50,1 21,112 27,67 60,-508-46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4:25.005"/>
    </inkml:context>
    <inkml:brush xml:id="br0">
      <inkml:brushProperty name="width" value="0.35" units="cm"/>
      <inkml:brushProperty name="height" value="0.35" units="cm"/>
      <inkml:brushProperty name="color" value="#FFFFFF"/>
      <inkml:brushProperty name="ignorePressure" value="1"/>
    </inkml:brush>
  </inkml:definitions>
  <inkml:trace contextRef="#ctx0" brushRef="#br0">807 347,'-35'2,"0"1,1 2,-1 2,1 1,0 1,1 2,0 1,-3 4,-45 34,79-49,0 0,1 1,-1-1,0 1,0 0,1-1,-1 1,1 0,-1 0,1 0,0 0,0 0,0 0,0 0,0 1,0-1,1 0,-1 0,1 1,0-1,-1 0,1 1,0-1,0 0,1 1,-1-1,0 0,1 1,-1-1,1 0,0 1,0-1,0 0,0 0,0 0,0 0,2 1,-2-1,1-1,-1 1,1-1,0 0,0 1,0-1,0 0,0 0,0-1,0 1,0 0,0-1,0 1,0-1,0 1,1-1,-1 0,0 0,0 0,0 0,0-1,1 1,-1 0,0-1,0 0,0 1,0-1,0 0,0 0,0 0,0 0,0-1,1 0,58-52,27-89,-87 141,0 1,0 0,0-1,0 1,-1 0,1-1,0 1,-1-1,1 0,-1 1,0-1,1 1,-1-1,0 1,0-1,0 0,0 1,0-1,-1 0,1 1,0-1,-1 1,1-1,-1 1,1-1,-1 1,0-1,0 1,0 0,0-1,0 1,0 0,0 0,0 0,0 0,0 0,-1 0,1 0,0 0,-1 0,1 0,-1 1,1-1,-1 0,1 1,-1 0,1-1,-1 1,0 0,1 0,-1 0,1 0,-1 0,0 0,1 0,-1 1,0-1,-20 6,1 1,0 1,0 1,1 1,0 1,1 0,0 2,1 0,0 1,-11 11,-1-1,28-22,-4 1,1 1,0-1,-1 2,1-1,1 0,-1 1,1 0,0 0,0 1,0-1,1 1,-1-1,1 1,1 0,-1 0,1 1,0 0,4-5,0 1,-1 0,1-1,0 1,1-1,-1 1,0-1,1 0,-1 0,1 0,0 0,0-1,-1 1,1-1,0 0,0 0,1 0,-1 0,0 0,0 0,0-1,1 0,-1 0,0 0,0 0,1 0,-1 0,0-1,0 0,0 1,0-1,0 0,1-1,4 1,-1-1,1 0,-1 0,1-1,-1 1,0-2,-1 1,1-1,0 0,-1 0,0-1,0 0,0 0,-1 0,1-1,-1 0,-1 0,1 0,-1 0,0-1,-1 0,1 0,1-4,-2-1,0 9,0-1,-1 0,0 0,0-1,0 1,0 0,-1-1,1 1,-1 0,0-1,-1 0,1 1,-1-1,0 0,0 1,0-1,-1 1,0-1,0 0,0 1,0 0,0-1,-1 1,0 0,0-1,0 1,-1 0,1 1,-1-1,0 0,0 1,0-1,-1 1,1 0,-1 0,-1 0,-5 0,1 1,-1 1,0 0,0 0,0 1,0 0,1 0,-1 2,0-1,0 1,1 0,-1 1,1 0,0 1,0 0,0 0,0 1,0 0,1 0,0 1,1 0,-1 1,1 0,-5 6,9-10,1 0,0 0,0 0,0 0,0 0,0 1,1-1,-1 1,1 0,0-1,0 1,0 0,1 0,-1-1,1 1,0 0,0 0,0 0,1-1,-1 1,1 0,0 0,0-1,1 1,-1-1,0 1,1-1,0 1,0-1,0 0,0 0,1 0,-1 0,1 0,0-1,0 1,0-1,0 1,0-1,0 0,1-1,2 2,4 3,0 0,0-1,1-1,-1 0,1 0,0-1,0 0,1-1,-1 0,0-1,1 0,-1-1,11-1,-20 0,-1 0,1-1,-1 1,0-1,1 1,-1-1,0 1,0-1,0 0,0 0,0 1,-1-1,1 0,0 0,-1 0,1 0,-1 0,0 0,0 0,1 0,-2 0,1 0,0 0,0 0,0 0,-1 0,1 0,-1 0,0 1,1-1,-1 0,0 0,0 0,0 1,0-1,-1 1,1-1,-1-2,-12-42,12 35,-1 1,0 0,0 0,-1 0,0 1,-1-1,0 1,0 0,-1 0,0 1,-1 0,-5-6,11 13,1 1,-1-1,0 0,0 1,0-1,0 1,0-1,0 1,0 0,0-1,0 1,0 0,-1 0,1-1,0 1,0 0,0 0,0 0,0 0,0 1,0-1,0 0,0 0,-1 1,1-1,0 0,0 1,0-1,0 1,1 0,-1-1,0 1,0 0,0-1,0 1,1 0,-1 0,0 0,1 0,-1 0,0 0,1 0,-1 0,1 0,0 0,-1 0,-14 51,16 155,-1-207,1-1,-1 1,0 0,1-1,-1 1,1 0,-1 0,1 0,-1-1,1 1,-1 0,1 0,-1 0,1 0,-1 0,1 0,-1 0,1 0,-1 0,1 0,-1 0,1 0,-1 0,1 0,-1 0,1 1,-1-1,0 0,1 0,-1 0,1 1,-1-1,1 0,-1 1,0-1,1 0,-1 1,0-1,1 1,-1-1,0 0,0 1,1-1,-1 1,0-1,0 1,0-1,1 1,-1-1,0 1,0-1,0 1,0-1,0 1,0-1,0 1,0-1,0 1,-1-1,1 1,0-1,0 1,0-1,0 1,-1-1,1 1,0-1,-1 1,20-37,42-229,-59 263,-1 0,0-1,1 1,-1-1,0 1,-1-1,1 1,0-1,-1 0,1 1,-1-1,0 0,0 0,0 1,0-1,0 0,-1 0,1 1,-1-1,0 1,0-1,0 0,0 1,0-1,0 1,-1 0,1-1,-1 1,1 0,-1 0,0 0,0 0,0 0,0 1,-1-1,1 1,0-1,-1 1,1 0,-1 0,1 0,-1 0,1 0,-1 0,-1 1,-4 3,1 0,0 1,0 0,0 0,0 0,1 1,-1 0,1 1,0-1,1 1,-1 0,1 1,1-1,-1 1,-1 4,-10 9,-153 229,160-237,1 0,0 1,1 0,0 0,1 1,1 0,0 0,1 0,1 1,0-1,0 1,1 10,2-25,0 1,0 0,0-1,0 1,0-1,0 1,0 0,0-1,0 1,0-1,0 1,0 0,0-1,1 1,-1-1,0 1,0-1,1 1,-1-1,0 1,1-1,-1 1,1-1,-1 1,0-1,1 0,-1 1,1-1,-1 1,1-1,0 0,-1 0,1 1,-1-1,1 0,-1 0,1 0,0 0,-1 0,1 0,-1 0,1 0,0 0,-1 0,1 0,-1 0,1 0,0 0,-1 0,1-1,-1 1,1 0,-1 0,1-1,-1 1,1 0,-1-1,1 1,-1-1,1 1,-1-1,1 1,27-30,-3-3,-1-1,-2-1,-2-1,-1-1,-2 0,-1-1,-2-1,-2-1,-1-2,-8-5,-3 46,0 1,0-1,-1 0,1 1,0-1,0 0,0 1,0-1,-1 0,1 1,0-1,-1 1,1-1,0 1,-1-1,1 0,-1 1,1 0,-1-1,1 1,-1-1,1 1,-1-1,1 1,-1 0,1 0,-1-1,0 1,1 0,-1 0,0 0,1-1,-1 1,0 0,1 0,-1 0,0 0,1 0,-1 0,0 1,1-1,-1 0,0 0,1 0,-1 1,1-1,-1 0,0 0,1 1,-1-1,1 1,-1-1,1 1,-1-1,1 0,-1 1,1 0,0-1,-1 1,1-1,0 1,-1-1,1 1,0 0,0-1,0 1,-1 0,-5 3,0 1,1 0,-1 0,1 1,0 0,1 0,-1 0,1 0,0 1,1 0,-1 0,1 0,1 0,-1 0,1 0,1 1,-1-1,1 1,1-1,-1 1,1 0,0-1,1 1,0-1,0 1,1-1,0 1,0-1,1 0,-1 0,2 0,-1 0,1 0,0-1,0 0,1 0,0 0,0 0,0-1,1 0,5 4,5-1,0 0,1-2,0 0,1-1,-1 0,1-1,0-2,0 0,0 0,0-2,1 0,-1-1,0-1,3-2,43-8,-1-3,-1-2,19-11,-75 26,483-204,-261 112,-252 118,-357 204,85-46,244-139,52-41,1-1,-1 0,0 1,1-1,-1 1,1-1,-1 0,1 0,0 1,0-1,-1 0,1 0,0 0,0 0,0 0,0 0,0 0,1 0,-1 0,0 0,0-1,0 1,1 0,-1-1,0 1,1-1,-1 0,1 1,-1-1,0 0,1 0,-1 0,1 0,-1 0,1 0,-1 0,0 0,1-1,-1 1,1-1,-1 1,1-1,51-2,-1-2,0-3,0-2,5-3,17-3,71-14,29-9,0 8,2 7,1 8,5 7,-122 12,-60-2,0 0,-1 0,1 0,-1 0,1 1,0-1,-1 0,0 0,1 0,-1 0,0 0,1 0,-1 0,0-1,0 1,0 0,0 0,0-1,0 1,0 0,0-1,0 1,0-1,0 1,0-1,-1 0,1 1,0-1,0 0,0 0,0 0,-1 0,1 0,0 0,-1 0,1 0,-276 102,-5-14,-166 27,355-91,93-24,1 1,-1-1,0 0,0 0,1 1,-1-1,0 0,0 0,0 1,1-1,-1 0,0 1,0-1,0 0,0 1,0-1,0 0,0 1,0-1,0 0,0 1,0-1,0 0,0 1,0-1,0 0,0 1,0-1,0 0,-1 0,1 1,0-1,0 0,0 1,0-1,-1 0,1 0,0 1,0-1,-1 0,1 0,0 1,35-2,0-1,0-1,-1-2,32-9,-19 5,576-144,171-55,-302 79,-604 155,-408 131,358-115,-66 17,-134 57,331-101,32-16,-1 1,1 0,-1 0,1 0,-1 0,1 0,-1 0,1 0,-1 0,1 0,-1 0,1 0,-1 0,1 0,-1 0,1 0,-1 0,1 0,-1 1,0-1,1 0,-1 0,1 0,-1 1,1-1,-1 0,0 1,1-1,-1 0,0 1,1-1,-1 1,0-1,0 0,1 1,-1-1,0 1,0-1,0 1,0-1,1 1,-1-1,0 1,0-1,0 1,0-1,0 1,0-1,0 1,0-1,-1 1,1-1,0 1,0-1,0 1,0-1,-1 0,1 1,0-1,0 1,-1-1,1 0,0 1,-1-1,1 0,-1 1,1-1,0 0,-1 1,149-10,-119 5,282-55,176-63,-322 79,931-246,-949 254,1 7,35 2,-113 27,-69-1,-1 0,1 1,-1-1,0 0,1 1,-1-1,0 0,1 1,-1-1,0 0,0 1,1-1,-1 0,0 1,0-1,0 1,0-1,1 1,-1-1,0 0,0 1,0-1,0 1,0-1,0 1,0-1,0 1,0-1,0 1,0-1,-1 0,1 1,0-1,0 1,0-1,-1 0,1 1,0-1,0 1,-1-1,1 0,0 1,-1-1,1 0,0 0,-1 1,1-1,0 0,-1 0,1 1,-1-1,1 0,0 0,-1 0,1 0,-1 0,1 0,-1 0,1 1,-1-1,1 0,-1-1,1 1,0 0,-1 0,-272 120,196-89,-585 216,78-40,582-207,1 0,-1 0,1 0,-1 0,1 1,-1-1,1 0,0 0,-1 1,1-1,-1 1,1 0,-1-1,1 1,0 0,0 0,-1-1,1 1,0 0,0 0,0 1,0-1,0 0,0 0,0 0,1 1,-1-1,0 0,1 1,-1-1,1 0,-1 1,1-1,-1 1,1-1,0 1,0-1,0 1,0-1,0 2,7-1,0 1,0-2,0 1,0-1,0 0,0 0,0-1,0 0,0 0,0 0,1-1,-1-1,3 0,10 0,127-20,-2-7,75-26,-69 16,855-214,-458 114,-518 129,-30 10,0 1,-1-1,1 0,0 0,-1 0,1 0,0 0,-1 0,1 0,0 0,-1 0,1 0,0 0,-1 0,1 0,0 0,-1 0,1 0,0 0,-1 0,1-1,0 1,-1 0,1 0,0 0,0-1,-1 1,1 0,0 0,0 0,-1-1,1 1,0 0,0-1,0 1,0 0,-1 0,1-1,0 1,0 0,0-1,0 1,0 0,0-1,0 1,0 0,0-1,0 1,0 0,0-1,0 1,-173 32,-1172 330,641-208,666-145,27-5,20-5,22-8,635-228,-243 85,-397 135,-44 0,-121 11,102 8,-450 30,71-2,-233-20,377-22,-123-26,337 22,73-1,205-43,71-18,67 0,-185 44,-206 51,-195 65,47-18,-153 77,322-136,1 1,0 0,0 1,0 0,0 1,1 0,1 0,-1 1,-5 8,14-16,0 1,0-1,0 1,1-1,-1 1,0-1,1 1,-1 0,1-1,0 1,-1 0,1 0,0-1,0 1,0 0,0 0,1-1,-1 1,0 0,1 0,-1-1,1 1,-1-1,1 1,0 0,0-1,0 1,0-1,0 0,0 1,0-1,0 0,1 0,-1 1,0-1,1 0,-1 0,2 0,63 26,-12-22,1-3,1-2,-1-3,-1-2,1-2,-1-3,32-10,126-34,201-80,-363 116,210-62,-213 74,-46 6,0 0,0 0,-1 0,1 0,0 0,0 0,-1 0,1 0,0 0,0 0,0 0,-1 0,1 0,0 1,-1-1,1 0,0 1,-1-1,1 1,0-1,-1 0,1 1,0-1,-1 1,1 0,-1-1,1 1,-1-1,0 1,1 0,-1-1,0 1,1 0,-1 0,0-1,0 1,1 0,-1 0,0-1,0 1,0 0,0 0,0-1,0 1,0 0,0 0,-1-1,1 1,0 0,0 0,-1-1,1 1,0 0,-1-1,1 1,-1 0,-7 12,-2-1,0 1,0-2,-1 0,0 0,-1-1,0 0,-1-1,-4 2,-7 7,-134 97,-5-7,-112 51,223-123,52-34,1-1,-1 1,0 0,1-1,-1 1,1 0,0-1,-1 1,1-1,0 1,0-1,0 1,0-1,0 0,0 0,1 1,-1-1,0 0,1 0,-1 0,0 0,1 0,-1-1,1 1,0 0,-1-1,1 1,0-1,-1 1,1-1,0 0,-1 0,1 0,0 0,-1 0,1 0,0 0,0-1,52 6,0-2,1-3,-1-2,0-3,0-2,27-8,-62 12,782-115,366-49,-1043 153,1 5,82 6,-249 23,-906 298,73-64,821-234,75-9,173-41,534-155,-314 72,1112-273,-964 256,-476 107,-386 97,215-49,-758 231,-339 92,941-289,212-48,29-11,0 1,0-1,0 1,0 0,0-1,0 1,0-1,1 1,-1-1,0 1,0-1,1 1,-1-1,0 1,0-1,1 1,-1-1,1 1,-1-1,0 0,1 1,-1-1,1 0,-1 1,1-1,-1 0,1 1,-1-1,1 0,-1 0,1 0,-1 0,1 1,-1-1,1 0,0 0,-1 0,1 0,-1 0,1 0,-1-1,1 1,0 0,-1 0,1 0,-1 0,1-1,-1 1,1 0,-1 0,1-1,215-30,477-126,-374 78,1232-238,-1221 263,3 14,167 8,-339 38,-116 11,-44-16,-1 0,1 0,-1 0,1 0,-1 0,0 0,0 0,1 0,-1 0,0 0,0 0,0 0,0 0,0 0,0 0,0 0,0 0,-1 0,1 0,0 0,-1 0,1 0,-1 0,1 0,-1 0,1-1,-1 1,1 0,-1 0,0 0,0-1,1 1,-1 0,0-1,0 1,0-1,0 1,1-1,-1 1,0-1,0 0,-1 1,-20 12,0-1,-1 0,-1-2,1-1,-2-1,-20 4,3 1,-474 128,-474 64,252-102,697-101,36-5,25-3,684-147,877-168,-632 189,-685 99,-256 32,-19 3,-23 4,-799 178,122-23,-240 9,803-143,112-15,37-12,-1 0,1 0,-1 0,1-1,-1 1,1 0,-1 0,1 0,-1 0,1 0,-1 0,1 0,-1 0,1 1,-1-1,1 0,-1 0,0 0,1 0,-1 1,1-1,-1 0,1 0,-1 1,0-1,1 0,-1 1,0-1,1 1,-1-1,0 0,1 1,-1-1,0 1,0-1,0 1,1-1,-1 1,0-1,0 0,0 1,0-1,0 1,0-1,0 1,0-1,0 1,0-1,0 1,0-1,0 1,0-1,-1 1,1-1,0 1,0-1,0 1,-1-1,1 0,0 1,-1-1,1 1,0-1,-1 0,1 1,188 6,-155-8,282-25,151-38,-380 51,1077-162,-628 100,845-99,-1266 171,-93 17,-50 5,-255 78,227-81,-595 147,311-105,306-51,35-7,1 0,-1 0,0 0,1 0,-1 0,0 0,1 0,-1 0,0 0,1 1,-1-1,0 0,1 0,-1 0,0 0,1 1,-1-1,0 0,0 0,1 1,-1-1,0 0,0 0,1 1,-1-1,0 0,0 1,0-1,0 0,0 1,1-1,-1 0,0 1,0-1,0 0,0 1,0-1,0 0,0 1,0-1,0 1,0-1,0 0,0 1,-1-1,1 0,0 1,195-6,188-40,51-27,-28 4,532-65,-462 69,-467 64,-32 7,-375 92,-48-9,160-58,233-21,71-2,70-5,-1-3,1-4,-1-4,11-6,-41 7,1190-105,-830 82,-386 28,-32 1,1-1,0 1,-1 0,1 0,0 0,-1 0,1 0,0 0,-1 0,1 0,0 0,-1 0,1 0,0 0,-1 0,1 0,0 0,-1 0,1 0,0 1,0-1,-1 0,1 0,0 0,-1 0,1 1,0-1,0 0,-1 0,1 1,0-1,0 0,0 0,0 1,-1-1,1 0,0 1,0-1,0 0,0 1,0-1,0 0,0 1,0-1,0 0,-1 1,2-1,-1 0,0 1,0-1,0 0,0 0,0 1,-588 108,395-79,193-30,0 1,1-1,-1 0,0 1,0-1,1 0,-1 1,0-1,0 0,0 1,0-1,1 0,-1 1,0-1,0 0,0 1,0-1,0 1,0-1,0 0,0 1,0-1,0 1,0-1,0 0,-1 1,1-1,0 0,0 1,0-1,0 0,-1 1,1-1,0 0,0 1,-1-1,1 0,0 0,0 1,-1-1,1 0,0 0,-1 1,1-1,0 0,41 5,75-5,0-6,0-4,37-11,19-2,535-54,-633 77,-74 0,-1 0,1-1,-1 1,1 0,-1 0,1-1,-1 1,1 0,-1 0,0 0,1 0,-1 0,1 0,-1 0,0 0,1 0,-1 0,1 0,-1 0,0 0,1 1,-1-1,1 0,-1 0,1 1,-1-1,1 0,-1 0,1 1,-1-1,1 1,-1-1,1 1,0-1,-1 0,1 1,0-1,-1 1,1 0,0-1,0 1,-1-1,1 1,0-1,0 1,0 0,0-1,0 1,0-1,0 1,0 0,0-1,0 1,0-1,0 1,0-1,0 1,1 0,-1-1,0 1,0-1,1 1,-1-1,0 1,1-1,-1 1,1-1,-1 0,0 1,1-1,-3 1,-108 36,-2-5,-105 16,194-43,-106 18,129-23,1-1,-1 1,1 0,-1 0,1 0,-1 0,1 0,-1 0,1 0,-1 0,1 0,-1 0,1 0,-1 0,1 0,-1 0,1 0,-1 0,1 1,-1-1,1 0,-1 0,0 1,1-1,-1 0,1 1,-1-1,0 0,1 1,-1-1,0 1,1-1,-1 0,0 1,0-1,1 1,-1-1,0 1,0-1,0 1,0-1,1 1,-1-1,0 1,0-1,0 1,0-1,0 1,0-1,-1 1,1-1,0 1,0-1,0 1,0-1,-1 1,1-1,0 1,0-1,-1 1,1-1,0 0,222 11,-157-12,644 0,-691 1,63-12,-92 1,-209 4,-321-3,-247-7,783 12,27-1,520-102,-433 81,-109 27,0 0,-1 0,1 0,0 0,-1 0,1 0,-1 0,1 0,0 0,-1 0,1 0,0 0,-1 0,1 0,0-1,-1 1,1 0,0 0,0 0,-1 0,1-1,0 1,-1 0,1 0,0 0,0-1,0 1,-1 0,1-1,0 1,0 0,0 0,-1-1,1 1,0 0,0-1,0 1,0 0,0-1,0 1,0 0,0-1,0 1,0 0,0-1,0 1,0 0,0-1,0 1,0 0,0-1,0 1,1 0,-1-1,0 1,0 0,0-1,1 1,-1 0,0 0,0-1,0 1,1 0,-1 0,0 0,1-1,-34-4,-313-11,-958-12,-628 38,1737-1,-52 5,1-11,-121-19,344 14,2 1,1-1,-1-1,0-1,1 0,0-2,0 0,1-1,-2-2,20 9,0 0,0 0,0 0,0-1,0 1,0 0,0 0,0-1,0 1,0-1,0 1,0-1,0 1,0-1,1 1,-1-1,0 0,0 0,1 1,-1-1,0 0,1 0,-1 0,1 0,-1 1,1-1,0 0,-1 0,1 0,0 0,-1 0,1 0,0 0,0 0,0 0,0 0,0 0,0 0,0 0,1 0,-1 0,0 0,0 0,1 0,-1 0,1 0,-1 0,1 0,-1 0,1 0,-1 1,1-1,0 0,-1 0,1 1,0-1,1 0,58-26,340-81,85 1,-167 47,2 13,1 14,123 11,-398 21,44-2,-1 3,1 5,-1 3,54 14,-66 5,-76-27,1 0,0 1,-1 0,1-1,-1 1,1 0,-1 0,1 0,-1 0,0 0,1 0,-1 0,0 0,0 0,0 1,0-1,0 0,0 1,0-1,0 1,-1-1,1 1,-1 0,1-1,-1 1,1 0,-1-1,0 1,0 0,0-1,0 1,0 0,0-1,0 1,-1 0,1-1,0 1,-1 0,0-1,1 1,-1-1,0 1,-5 5,-1-1,0 0,0-1,0 0,-1 0,0 0,0-1,0 0,0-1,0 0,-1 0,0 0,-4-1,-7 5,-391 112,-86-1,333-81,-292 82,391-84,65-33,1 0,-1 0,1 0,0 0,0 0,0-1,0 1,0 0,0 0,0-1,0 1,1-1,-1 1,1-1,-1 0,1 1,0-1,-1 0,1 0,0 0,0 0,0 0,-1-1,1 1,0-1,0 1,0-1,0 1,0-1,0 0,0 0,0 0,0 0,1-1,0 1,86 7,1-4,-1-4,64-9,-106 6,1283-100,-1300 102,915-87,-909 83,122-31,-158 37,1 0,-1 0,1 0,-1 0,1 0,-1 0,1 0,0 0,-1 0,1 0,-1-1,1 1,-1 0,1 0,-1-1,1 1,-1 0,1 0,-1-1,0 1,1 0,-1-1,1 1,-1-1,0 1,1-1,-1 1,0-1,1 1,-1-1,0 1,0-1,0 1,1-1,-1 1,0-1,0 1,0-1,0 1,0-1,0 0,0 1,0-1,0 1,0-1,-1 1,1-1,0 1,0-1,0 1,-1-1,1 1,0-1,-1 1,1-1,0 1,-1-1,1 1,-33-13,-33 2,1 3,-1 2,0 4,0 2,-50 8,87-6,-417 39,-144 45,400-57,-746 123,792-122,145-30,-1 1,0-1,1 0,-1 1,0-1,0 1,1-1,-1 0,0 1,0-1,0 1,0-1,0 1,1-1,-1 1,0-1,0 1,0-1,0 1,0-1,0 1,-1-1,1 1,0-1,0 0,0 1,0-1,-1 1,1-1,0 1,0-1,-1 0,1 1,0-1,-1 0,1 1,0-1,42 3,0-2,1-2,-1-2,20-5,-29 4,810-128,-407 56,-306 54,1326-177,-1269 188,-173 11,-27 0,-451 47,-2138 182,2325-207,254-16,66 3,44-11,-1-4,1-3,36-12,-20 5,776-97,-710 91,-158 17,-29 2,-341 23,-2881 190,3051-197,-1936 86,1866-108,217-6,42 15,-1-1,1 1,-1-1,1 1,-1-1,1 0,-1 1,1-1,-1 0,1 1,0-1,-1 0,1 1,0-1,0 0,0 0,0 1,0-1,-1 0,1 0,0 1,0-1,1 0,-1 0,0 1,0-1,0 0,0 1,1-1,-1 0,0 0,1 1,-1-1,1 1,-1-1,0 0,1 1,-1-1,1 1,0-1,-1 1,1-1,-1 1,1-1,0 1,-1 0,1-1,0 1,0 0,-1 0,1 0,0-1,0 1,173-76,60-4,4 11,5 9,92-2,-322 62,-27 5,-337 88,-249 29,554-113,-830 124,726-122,151-11,-1 0,0 0,0 0,0 0,0 0,1-1,-1 1,0 0,0 0,0 0,0-1,0 1,1 0,-1 0,0 0,0-1,0 1,0 0,0 0,0 0,0-1,0 1,0 0,0 0,0-1,0 1,0 0,0 0,0 0,0-1,0 1,0 0,0 0,30-11,387-88,-18 12,273-21,-468 80,-263 46,-1245 256,860-204,439-67,28-6,347-57,-59 35,-453 50,-825 194,786-175,-707 179,391-102,482-118,8 0,1-1,-1 0,1-1,-1 0,0 0,1 0,-1-1,0 0,0 0,1-1,-1 0,0 0,0 0,1-1,-3-1,8 3,0-1,0 0,0 0,0 0,0 0,0 0,0 0,0 0,0-1,1 1,-1 0,1 0,-1-1,0 1,1 0,0 0,-1-1,1 1,0-1,0 1,0 0,0-1,0 1,0 0,0-1,0 1,1-1,-1 1,0 0,1-1,-1 1,1 0,0 0,-1-1,1 1,0 0,0-1,35-46,-34 46,239-210,-239 211,1 0,-1 0,0 0,0-1,0 1,0-1,-1 1,1-1,0 0,-1 1,1-1,-1 0,1 0,-1 0,0 0,0 0,0-1,0 1,0 0,0 0,-1-1,1 1,-1 0,0-1,0 1,1-1,-2 1,1 0,0-1,0 1,-1-1,1 1,-1 0,0-1,0 1,0 0,0 0,0 0,0 0,0 0,-1 0,0-1,-10-2,0 2,-1-1,1 2,-1 0,1 0,-1 1,1 0,-1 2,0-1,1 1,-1 1,-6 2,-366 70,282-54,31-4,1-3,-2-4,1-2,-19-4,90-2,0-1,1 1,-1-1,0 1,0-1,0 0,0 0,0 1,0-1,0 0,0 0,0 0,0 0,0 0,0 0,0 0,0 0,0-1,0 1,0 0,0 0,0-1,0 1,0-1,0 1,1-1,-1 1,0-1,0 0,0 1,1-1,-1 0,0 0,1 1,-1-1,1 0,-1 0,1 0,-1 0,1 0,0 0,-1 0,1 1,0-1,0 0,0 0,-1 0,1 0,0 0,0 0,1-1,12-9,2 0,-1 1,1 1,1 0,-1 1,1 1,16-5,-1-1,328-131,-121 66,-218 73,-44 23,-627 325,630-330,3-5,0 1,1 1,1 0,0 1,0 1,1 1,0 0,2 1,-1 0,2 1,0 1,-2 3,12-14,0 0,0 0,0 0,1 0,-1 0,1 0,1 0,-1 0,1 1,0-1,0 0,0 1,1-1,-1 0,1 0,1 0,-1 1,1-1,0-1,0 1,0 0,1 0,0-1,0 1,0-1,0 0,1 0,-1 0,1-1,0 1,0-1,1 0,10 9,1-1,1-1,0-1,0 0,1-2,0 0,1 0,4-1,301 56,-226-48,0 4,69 23,-109-22,-10-3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5:10.029"/>
    </inkml:context>
    <inkml:brush xml:id="br0">
      <inkml:brushProperty name="width" value="0.35" units="cm"/>
      <inkml:brushProperty name="height" value="0.35" units="cm"/>
      <inkml:brushProperty name="color" value="#FFFFFF"/>
      <inkml:brushProperty name="ignorePressure" value="1"/>
    </inkml:brush>
  </inkml:definitions>
  <inkml:trace contextRef="#ctx0" brushRef="#br0">897 959,'-175'-224,"162"210,-1 0,0 2,-1-1,0 2,-1 0,-1 1,1 1,-1 0,-1 2,0-1,0 2,0 1,-1 0,0 1,1 1,-1 1,-1 1,0 0,-245-25,241 27,2 0,38-8,10-3,-1-1,0 0,-1-2,0-1,-1-1,-1-1,-1-1,0-1,-1-1,-1 0,12-17,-3-28,-28 62,-1 0,1 1,0-1,0 1,-1-1,1 0,-1 1,1-1,-1 1,0-1,0 1,1-1,-1 1,0 0,0-1,0 1,-1 0,1 0,0 0,0 0,-1 0,1 0,0 0,-1 0,1 0,-1 1,1-1,-1 1,1-1,-1 1,0-1,1 1,-1 0,0 0,1 0,-1 0,0 0,1 0,-1 0,1 1,-1-1,-3 0,0 1,-1-1,1 1,0 0,0 0,0 1,0 0,0 0,1 0,-1 0,0 1,1-1,0 1,-1 0,1 1,1-1,-1 1,0-1,1 1,0 0,-2 2,6-5,-1 0,0 0,0 0,1-1,-1 1,1 0,-1 0,0-1,1 1,0 0,-1-1,1 1,-1 0,1-1,0 1,-1-1,1 1,0-1,-1 0,1 1,0-1,0 1,0-1,-1 0,1 0,0 0,0 1,0-1,0 0,0 0,-1 0,1 0,0 0,0-1,0 1,0 0,-1 0,1 0,0-1,0 1,0 0,-1-1,1 1,0-1,-1 1,1-1,0 1,-1-1,1 0,0 1,-1-1,1 0,-1 1,1-1,-1 0,40-52,-40 51,1 1,0 0,-1-1,1 1,0-1,-1 0,0 1,1-1,-1 1,0-1,0 0,0 1,0-1,0 0,0 1,0-1,-1 1,1-1,-1 0,1 1,-1-1,1 1,-1-1,0 1,0 0,0-1,0 1,0 0,0-1,0 1,0 0,0 0,-1 0,1 0,0 0,-1 0,1 1,-1-1,-3 0,-1 0,1 1,-1 0,1 0,0 0,-1 0,1 1,0 0,0 1,-1-1,1 1,0 0,0 0,1 0,-1 1,0-1,1 1,-1 0,1 1,0-1,-2 3,-28 27,29-28,0 1,0 0,-1-1,0 0,0-1,0 1,0-1,-1 0,0-1,1 0,-1 0,-1 0,4-2,0-1,-1 1,1 0,0 1,0-1,0 1,0 0,0 0,0 0,0 0,1 1,-1-1,1 1,0 0,0 0,0 0,0 1,0-1,1 1,-1-1,1 1,0 0,-2 4,2-4,0 0,0 0,0 1,0 0,0-1,1 1,0 0,0-1,0 1,1 0,0 0,0 0,0 0,0 0,1-1,0 1,0 0,0 0,0-1,1 1,0 0,0-1,0 0,0 1,1-1,0 0,0 0,0-1,0 1,0 0,1-1,0 0,0 0,-1 0,2 0,-1-1,0 0,0 0,1 0,4 2,23 0,1-2,-1 0,1-3,0 0,-1-2,0-2,9-2,3 0,959-155,-913 151,83-20,-375 106,-4-8,-181 32,179-60,269-44,0-2,0-3,43-14,29-4,65-4,1 10,0 8,175 11,-289 5,-1 5,-1 3,1 3,69 23,-133-20,-63-12,-466 23,86 2,636-42,112-25,-45 3,156-2,217 15,-422 24,-359 5,0 6,1 6,-47 15,-66 10,-173 16,-43-14,336-42,360-49,451-96,332-47,-851 143,-155 25,-48 10,-22 8,-1 2,0 3,0 2,1 2,0 3,15-5,-985 198,136 24,680-150,175-57,32-19,-1-1,0 0,1 0,-1 1,1-1,-1 0,1 1,-1-1,1 0,0 1,-1-1,1 0,-1 1,1-1,0 1,-1-1,1 1,0-1,0 1,-1-1,1 1,0 0,0-1,0 1,0-1,0 1,-1-1,1 1,0 0,0-1,1 1,-1-1,0 1,0-1,0 1,0 0,0-1,1 1,-1-1,0 1,0-1,1 1,-1-1,0 1,1-1,-1 1,1-1,-1 0,0 1,1-1,-1 0,1 1,-1-1,1 0,-1 1,1-1,-1 0,1 0,11 4,1-2,-1 1,1-2,0 1,-1-2,1 0,0 0,0-1,11-3,-14 3,167-25,-2-7,53-23,-100 25,1237-275,-924 200,-410 99,-32 7,1 0,0 0,-1 1,1-1,0 0,-1 0,1 0,-1 0,1 0,0 0,-1 0,1 0,-1 0,1 0,0 0,-1 0,1 0,0 0,-1 0,1 0,-1 0,1 0,0 0,-1-1,1 1,0 0,-1 0,1 0,0-1,-1 1,1 0,0 0,0-1,-1 1,1 0,0-1,0 1,-1 0,1-1,0 1,0 0,0-1,0 1,0 0,-1-1,1 1,0-1,0 1,0 0,0-1,0 1,0-1,0 1,0 0,1-1,-1 1,0-1,0 1,0 0,0-1,0 1,1 0,-1-1,-44 0,0 1,1 2,-1 2,-37 9,25-5,-1716 255,1711-255,-799 79,827-87,34 0,-1 0,0 0,0 0,0 0,1-1,-1 1,0 0,0 0,0 0,1 0,-1-1,0 1,0 0,0 0,0-1,0 1,0 0,0 0,1 0,-1-1,0 1,0 0,0-1,0 1,0 0,0 0,0-1,0 1,0 0,0 0,0-1,-1 1,1 0,0 0,0 0,0-1,0 1,0 0,0 0,0-1,-1 1,1 0,0 0,0 0,0 0,-1-1,1 1,30-12,-29 12,739-232,-21 9,-609 191,1 6,58-5,-141 28,-49 19,-396 131,-491 149,871-285,-90 44,127-55,1-1,0 1,0 0,0 0,0-1,0 1,0 0,0 0,0 0,0 0,0 0,0 0,0 1,0-1,-1 0,1 0,0 1,0-1,0 0,0 1,0-1,0 1,-1-1,1 1,0 0,-1-1,1 1,0 0,-1-1,1 1,0 0,-1 0,1-1,-1 1,0 0,1 0,-1 0,0 0,1 0,-1 0,0 0,0 0,0 0,0-1,0 1,0 0,0 0,0 0,0 0,0 0,0 0,-1 0,1 0,0 0,-1 0,1-1,-1 1,1 0,-1 0,1 0,-1-1,0 1,1 0,-1-1,0 1,1 0,-1-1,0 1,0-1,66 6,1-3,0-2,0-4,0-3,19-5,608-104,-316 47,-108 24,696-140,-710 105,-194 45,-61 33,0 0,0 1,0-1,-1 0,1 0,0 0,-1 0,1 0,-1 0,1 0,-1 0,1 0,-1 1,1-1,-1 0,0 0,0 1,1-1,-1 0,0 1,0-1,0 1,1-1,-1 1,0 0,0-1,0 1,0 0,0-1,0 1,0 0,0 0,0 0,0 0,0 0,0 0,0 0,0 0,0 1,0-1,-45-5,-1 2,1 2,0 3,0 1,0 2,-20 6,-231 48,-133 50,316-79,-203 54,3 14,2 14,285-101,-1 0,1 1,1 2,1 1,0 0,0 2,2 1,-10 11,30-27,-1 1,1 0,0-1,0 2,1-1,-1 0,1 0,-1 1,1-1,0 1,1 0,-1 0,1 0,-1 0,1 0,0 0,1 0,-1 0,1 0,-1 0,1 0,0 1,1-1,-1 0,1 0,0 0,0 0,0 0,1 0,-1 0,1 0,0-1,1 3,8 5,1-1,-1-1,1 0,1 0,0-2,0 1,1-2,-1 0,1 0,1-1,-1-1,1 0,10 0,70 12,0-5,2-3,-1-5,0-4,1-5,-2-3,18-8,-89 15,1342-223,-1180 190,1201-258,-1301 270,-86 23,-1 0,1 0,0-1,-1 1,1 0,0 0,-1 0,1 0,0 0,-1 0,1-1,0 1,0 0,-1 0,1 0,0-1,0 1,-1 0,1 0,0-1,0 1,0 0,-1-1,1 1,0 0,0-1,0 1,0 0,0-1,0 1,0 0,0-1,-1 1,1 0,0-1,1 1,-1 0,0-1,0 1,0 0,0-1,0 1,0 0,0-1,0 1,1 0,-1-1,0 1,0 0,0 0,1-1,-1 1,0 0,0 0,1-1,-1 1,0 0,1 0,-1 0,0 0,0-1,1 1,-35-5,-27 4,0 3,-1 3,1 2,-9 5,36-7,-456 87,-36 33,17-5,-599 74,1100-192,0-2,21-3,1244-325,-784 224,435-36,-502 117,-463 27,-186 18,-61 22,195-27,-1264 183,1238-182,-1160 132,1173-134,105-10,30-2,28-2,0-2,1-2,-1-2,0-2,11-3,10-1,1963-322,-632 88,-1254 217,-120 19,-34 3,-183 28,157-15,-834 186,-393 24,868-161,497-70,37-22,-1-6,52-26,-9 3,898-271,-623 221,-473 125,-315 101,-1073 300,1374-403,21-7,0 2,0 0,0 0,0 2,1 0,0 0,0 1,-8 7,21-14,1 1,-1-1,1 0,-1 1,0-1,1 1,-1-1,1 1,-1-1,1 1,-1-1,1 1,0-1,-1 1,1 0,0-1,-1 1,1 0,0-1,0 1,0 0,0-1,-1 1,1 0,0 0,0-1,0 1,0 0,1-1,-1 1,0 0,0-1,0 1,0 0,1-1,-1 1,0 0,1-1,-1 1,1 0,-1-1,0 1,1-1,-1 1,1-1,0 1,-1-1,1 0,-1 1,1-1,0 1,-1-1,1 0,0 0,-1 1,1-1,0 0,-1 0,1 0,0 0,-1 0,1 0,18 6,-1-2,1 0,0-1,0 0,0-2,1 0,10-2,9 1,222-7,-1-11,224-46,-341 43,1041-171,-535 60,-550 102,-99 31,0-1,-1 0,1 1,-1-1,1 0,-1 0,1 1,-1-1,1 0,0 0,-1 0,1 0,-1 1,1-1,-1 0,0 0,1 0,-1 0,1 0,-1 0,1-1,-1 1,1 0,-1 0,1 0,0 0,-1-1,1 1,-1 0,1 0,-1-1,1 1,-1 0,1-1,0 1,-1 0,1-1,0 1,-1-1,1 1,0 0,0-1,-1 1,1-1,0 1,0-1,0 1,0-1,0 1,0-1,0 1,-1-1,1 1,1-1,-1 1,0-1,0 1,0-1,0 1,0-1,0 1,0-1,1 1,-1-1,0 1,1-1,-198 23,158-14,-624 142,-516 155,1020-258,-140 62,291-105,3-3,0 1,-1 0,1 1,0-1,0 1,0 0,0 0,1 1,-1 0,1-1,0 1,0 1,-2 2,5-5,1-1,0 0,0 1,0-1,0 1,-1-1,2 1,-1-1,0 1,0-1,0 0,1 1,-1-1,1 1,-1-1,1 0,-1 0,1 1,0-1,0 0,0 0,0 0,0 0,0 1,0-2,0 1,0 0,0 0,0 0,0 0,1-1,-1 1,0 0,1-1,-1 0,1 1,-1-1,0 0,20 7,0-1,0-2,0 0,1-1,-1-1,1-1,-1-1,1-1,6-2,-25 3,227-21,-2-10,101-32,-328 63,1494-331,-964 218,-468 95,-87 8,-30 9,1 3,-1 2,1 2,-36 11,66-13,-686 157,538-118,-1002 247,1045-253,129-37,-1 0,0 0,1 1,-1-1,1 0,-1 0,1 1,-1-1,0 1,1-1,-1 0,0 1,1-1,-1 0,0 1,0-1,1 1,-1-1,0 1,0-1,0 1,0-1,1 1,-1-1,0 1,0-1,0 1,0-1,0 1,0-1,0 1,-1-1,1 1,0-1,0 1,0-1,0 1,-1-1,1 1,0-1,0 1,-1-1,1 0,0 1,-1-1,1 0,0 1,-1-1,1 0,-1 1,1-1,-1 0,1 0,0 1,-1-1,1 0,-1 0,0 0,24 4,0-1,0-1,1-1,-1-1,0-1,15-2,-17 1,262-32,-3-12,27-18,-167 34,1746-352,-1313 269,-498 92,-75 20,0 1,0-1,0 1,0-1,0 1,0-1,0 1,0-1,0 1,0-1,0 1,0-1,0 1,0-1,-1 1,1 0,0-1,0 1,0-1,-1 1,1-1,0 1,-1 0,1-1,0 1,-1 0,1-1,-1 1,1 0,-1 0,1-1,0 1,-1 0,1 0,-1 0,1 0,-1-1,1 1,-1 0,1 0,-1 0,1 0,-1 0,1 0,-1 0,1 1,-1-1,1 0,-1 0,1 0,-1 0,1 0,0 1,-1-1,1 0,-1 1,1-1,-1 0,1 1,-57 1,0 3,0 2,0 2,-11 6,27-7,-1634 364,1427-315,-75 24,278-60,44-20,0-1,1 0,-1 0,1 0,-1 0,0 1,1-1,-1 0,1 1,-1-1,1 0,-1 1,1-1,-1 1,1-1,-1 1,1-1,-1 1,1-1,0 1,-1-1,1 1,0 0,0-1,-1 1,1 0,0-1,0 1,0-1,0 1,0 0,0-1,0 1,0 0,0-1,0 1,0 0,0-1,0 1,1 0,-1-1,0 1,0-1,1 1,-1 0,0-1,1 1,-1-1,1 1,-1-1,1 1,-1-1,1 0,-1 1,1-1,-1 1,1-1,-1 0,1 0,0 1,-1-1,1 0,0 0,-1 0,1 0,-1 0,1 1,0-1,0-1,19 6,0-1,0-1,0-1,1-1,-1 0,1-2,-1 0,2-2,7 1,343-36,235-61,-495 79,1382-248,-887 157,-527 91,-81 20,1 0,0 0,-1 0,1 0,0 0,0 1,-1-1,1 0,0 0,-1 0,1-1,0 1,-1 0,1 0,0 0,-1 0,1 0,0 0,0 0,-1 0,1-1,0 1,-1 0,1 0,0 0,0-1,0 1,-1 0,1 0,0-1,0 1,0 0,-1 0,1-1,0 1,0 0,0-1,0 1,0 0,0 0,0-1,0 1,0 0,0-1,0 1,-229 42,155-24,-1374 350,988-259,393-85,71-18,18-1,1-1,-1 0,1-2,0-1,0 0,-1-2,1 0,0-2,2-1,-9 2,652-99,-408 56,-214 38,520-91,34-33,-539 112,-69 15,-151 17,138-10,-339 75,-79 39,-285 63,679-172,34-3,29-5,-16 0,140-9,-1-6,0-6,39-16,-95 20,1302-277,-1197 257,-183 32,-40 6,-102 15,1 6,-58 19,144-30,-969 257,946-240,70-27,1-1,0 0,0 1,0-1,0 1,0-1,-1 1,1-1,0 1,0-1,0 0,0 1,0-1,0 1,1-1,-1 1,0-1,0 1,0-1,0 0,0 1,1-1,-1 1,0-1,0 0,1 1,-1-1,0 0,1 1,-1-1,0 0,1 1,-1-1,0 0,1 0,-1 1,1-1,-1 0,0 0,1 0,-1 0,1 0,-1 0,1 0,-1 1,1-1,-1 0,0 0,1-1,-1 1,1 0,-1 0,1 0,-1 0,1 0,-1 0,0-1,1 1,-1 0,1 0,-1 0,213-7,-186 4,661-104,-675 105,667-77,-673 78,14 0,-29 6,-339 58,-668 125,898-161,116-28,1 1,-1 0,1 0,-1 0,1 0,-1 0,0 0,1 0,-1 0,1 0,-1 0,1 0,-1 1,1-1,-1 0,1 0,-1 0,1 1,-1-1,1 0,-1 1,1-1,-1 0,1 1,-1-1,1 1,0-1,-1 1,1-1,0 1,-1-1,1 1,0-1,0 1,0-1,-1 1,1-1,0 1,0-1,0 1,0 0,0-1,0 1,0-1,0 1,0-1,0 1,1-1,-1 1,0 0,0-1,0 1,1-1,-1 1,0-1,0 1,1-1,-1 0,1 1,-1-1,0 1,1-1,37 15,23-5,1-3,-1-3,1-2,4-3,4 1,1090-30,-980 18,-181 12,1 0,0 0,-1 0,1-1,0 1,-1 0,1 0,0 0,-1 0,1-1,0 1,-1 0,1 0,0-1,-1 1,1 0,0 0,0-1,0 1,-1 0,1-1,0 1,0 0,0-1,0 1,0 0,-1-1,1 1,0 0,0-1,0 1,0-1,0 1,0 0,0-1,0 1,0 0,1-1,-1 1,0 0,0-1,0 1,0 0,0-1,1 1,-1 0,0-1,0 1,1 0,-1-1,0 1,0 0,1 0,-1-1,-156-20,124 19,-182 3,0 8,-153 30,-1 12,-345 95,686-139,-17 2,0 3,1 1,0 2,2 2,-1 2,-10 8,46-23,0 0,1 1,-1-1,1 1,0 0,0 0,1 1,0-1,-1 1,2 0,-1 0,1 1,0-1,0 1,1-1,0 1,0 0,0 0,1 0,0 0,1 4,0 16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5:10.029"/>
    </inkml:context>
    <inkml:brush xml:id="br0">
      <inkml:brushProperty name="width" value="0.35" units="cm"/>
      <inkml:brushProperty name="height" value="0.35" units="cm"/>
      <inkml:brushProperty name="color" value="#FFFFFF"/>
      <inkml:brushProperty name="ignorePressure" value="1"/>
    </inkml:brush>
  </inkml:definitions>
  <inkml:trace contextRef="#ctx0" brushRef="#br0">897 959,'-175'-224,"162"210,-1 0,0 2,-1-1,0 2,-1 0,-1 1,1 1,-1 0,-1 2,0-1,0 2,0 1,-1 0,0 1,1 1,-1 1,-1 1,0 0,-245-25,241 27,2 0,38-8,10-3,-1-1,0 0,-1-2,0-1,-1-1,-1-1,-1-1,0-1,-1-1,-1 0,12-17,-3-28,-28 62,-1 0,1 1,0-1,0 1,-1-1,1 0,-1 1,1-1,-1 1,0-1,0 1,1-1,-1 1,0 0,0-1,0 1,-1 0,1 0,0 0,0 0,-1 0,1 0,0 0,-1 0,1 0,-1 1,1-1,-1 1,1-1,-1 1,0-1,1 1,-1 0,0 0,1 0,-1 0,0 0,1 0,-1 0,1 1,-1-1,-3 0,0 1,-1-1,1 1,0 0,0 0,0 1,0 0,0 0,1 0,-1 0,0 1,1-1,0 1,-1 0,1 1,1-1,-1 1,0-1,1 1,0 0,-2 2,6-5,-1 0,0 0,0 0,1-1,-1 1,1 0,-1 0,0-1,1 1,0 0,-1-1,1 1,-1 0,1-1,0 1,-1-1,1 1,0-1,-1 0,1 1,0-1,0 1,0-1,-1 0,1 0,0 0,0 1,0-1,0 0,0 0,-1 0,1 0,0 0,0-1,0 1,0 0,-1 0,1 0,0-1,0 1,0 0,-1-1,1 1,0-1,-1 1,1-1,0 1,-1-1,1 0,0 1,-1-1,1 0,-1 1,1-1,-1 0,40-52,-40 51,1 1,0 0,-1-1,1 1,0-1,-1 0,0 1,1-1,-1 1,0-1,0 0,0 1,0-1,0 0,0 1,0-1,-1 1,1-1,-1 0,1 1,-1-1,1 1,-1-1,0 1,0 0,0-1,0 1,0 0,0-1,0 1,0 0,0 0,-1 0,1 0,0 0,-1 0,1 1,-1-1,-3 0,-1 0,1 1,-1 0,1 0,0 0,-1 0,1 1,0 0,0 1,-1-1,1 1,0 0,0 0,1 0,-1 1,0-1,1 1,-1 0,1 1,0-1,-2 3,-28 27,29-28,0 1,0 0,-1-1,0 0,0-1,0 1,0-1,-1 0,0-1,1 0,-1 0,-1 0,4-2,0-1,-1 1,1 0,0 1,0-1,0 1,0 0,0 0,0 0,0 0,1 1,-1-1,1 1,0 0,0 0,0 0,0 1,0-1,1 1,-1-1,1 1,0 0,-2 4,2-4,0 0,0 0,0 1,0 0,0-1,1 1,0 0,0-1,0 1,1 0,0 0,0 0,0 0,0 0,1-1,0 1,0 0,0 0,0-1,1 1,0 0,0-1,0 0,0 1,1-1,0 0,0 0,0-1,0 1,0 0,1-1,0 0,0 0,-1 0,2 0,-1-1,0 0,0 0,1 0,4 2,23 0,1-2,-1 0,1-3,0 0,-1-2,0-2,9-2,3 0,959-155,-913 151,83-20,-375 106,-4-8,-181 32,179-60,269-44,0-2,0-3,43-14,29-4,65-4,1 10,0 8,175 11,-289 5,-1 5,-1 3,1 3,69 23,-133-20,-63-12,-466 23,86 2,636-42,112-25,-45 3,156-2,217 15,-422 24,-359 5,0 6,1 6,-47 15,-66 10,-173 16,-43-14,336-42,360-49,451-96,332-47,-851 143,-155 25,-48 10,-22 8,-1 2,0 3,0 2,1 2,0 3,15-5,-985 198,136 24,680-150,175-57,32-19,-1-1,0 0,1 0,-1 1,1-1,-1 0,1 1,-1-1,1 0,0 1,-1-1,1 0,-1 1,1-1,0 1,-1-1,1 1,0-1,0 1,-1-1,1 1,0 0,0-1,0 1,0-1,0 1,-1-1,1 1,0 0,0-1,1 1,-1-1,0 1,0-1,0 1,0 0,0-1,1 1,-1-1,0 1,0-1,1 1,-1-1,0 1,1-1,-1 1,1-1,-1 0,0 1,1-1,-1 0,1 1,-1-1,1 0,-1 1,1-1,-1 0,1 0,11 4,1-2,-1 1,1-2,0 1,-1-2,1 0,0 0,0-1,11-3,-14 3,167-25,-2-7,53-23,-100 25,1237-275,-924 200,-410 99,-32 7,1 0,0 0,-1 1,1-1,0 0,-1 0,1 0,-1 0,1 0,0 0,-1 0,1 0,-1 0,1 0,0 0,-1 0,1 0,0 0,-1 0,1 0,-1 0,1 0,0 0,-1-1,1 1,0 0,-1 0,1 0,0-1,-1 1,1 0,0 0,0-1,-1 1,1 0,0-1,0 1,-1 0,1-1,0 1,0 0,0-1,0 1,0 0,-1-1,1 1,0-1,0 1,0 0,0-1,0 1,0-1,0 1,0 0,1-1,-1 1,0-1,0 1,0 0,0-1,0 1,1 0,-1-1,-44 0,0 1,1 2,-1 2,-37 9,25-5,-1716 255,1711-255,-799 79,827-87,34 0,-1 0,0 0,0 0,0 0,1-1,-1 1,0 0,0 0,0 0,1 0,-1-1,0 1,0 0,0 0,0-1,0 1,0 0,0 0,1 0,-1-1,0 1,0 0,0-1,0 1,0 0,0 0,0-1,0 1,0 0,0 0,0-1,-1 1,1 0,0 0,0 0,0-1,0 1,0 0,0 0,0-1,-1 1,1 0,0 0,0 0,0 0,-1-1,1 1,30-12,-29 12,739-232,-21 9,-609 191,1 6,58-5,-141 28,-49 19,-396 131,-491 149,871-285,-90 44,127-55,1-1,0 1,0 0,0 0,0-1,0 1,0 0,0 0,0 0,0 0,0 0,0 0,0 1,0-1,-1 0,1 0,0 1,0-1,0 0,0 1,0-1,0 1,-1-1,1 1,0 0,-1-1,1 1,0 0,-1-1,1 1,0 0,-1 0,1-1,-1 1,0 0,1 0,-1 0,0 0,1 0,-1 0,0 0,0 0,0 0,0-1,0 1,0 0,0 0,0 0,0 0,0 0,0 0,-1 0,1 0,0 0,-1 0,1-1,-1 1,1 0,-1 0,1 0,-1-1,0 1,1 0,-1-1,0 1,1 0,-1-1,0 1,0-1,66 6,1-3,0-2,0-4,0-3,19-5,608-104,-316 47,-108 24,696-140,-710 105,-194 45,-61 33,0 0,0 1,0-1,-1 0,1 0,0 0,-1 0,1 0,-1 0,1 0,-1 0,1 0,-1 1,1-1,-1 0,0 0,0 1,1-1,-1 0,0 1,0-1,0 1,1-1,-1 1,0 0,0-1,0 1,0 0,0-1,0 1,0 0,0 0,0 0,0 0,0 0,0 0,0 0,0 0,0 1,0-1,-45-5,-1 2,1 2,0 3,0 1,0 2,-20 6,-231 48,-133 50,316-79,-203 54,3 14,2 14,285-101,-1 0,1 1,1 2,1 1,0 0,0 2,2 1,-10 11,30-27,-1 1,1 0,0-1,0 2,1-1,-1 0,1 0,-1 1,1-1,0 1,1 0,-1 0,1 0,-1 0,1 0,0 0,1 0,-1 0,1 0,-1 0,1 0,0 1,1-1,-1 0,1 0,0 0,0 0,0 0,1 0,-1 0,1 0,0-1,1 3,8 5,1-1,-1-1,1 0,1 0,0-2,0 1,1-2,-1 0,1 0,1-1,-1-1,1 0,10 0,70 12,0-5,2-3,-1-5,0-4,1-5,-2-3,18-8,-89 15,1342-223,-1180 190,1201-258,-1301 270,-86 23,-1 0,1 0,0-1,-1 1,1 0,0 0,-1 0,1 0,0 0,-1 0,1-1,0 1,0 0,-1 0,1 0,0-1,0 1,-1 0,1 0,0-1,0 1,0 0,-1-1,1 1,0 0,0-1,0 1,0 0,0-1,0 1,0 0,0-1,-1 1,1 0,0-1,1 1,-1 0,0-1,0 1,0 0,0-1,0 1,0 0,0-1,0 1,1 0,-1-1,0 1,0 0,0 0,1-1,-1 1,0 0,0 0,1-1,-1 1,0 0,1 0,-1 0,0 0,0-1,1 1,-35-5,-27 4,0 3,-1 3,1 2,-9 5,36-7,-456 87,-36 33,17-5,-599 74,1100-192,0-2,21-3,1244-325,-784 224,435-36,-502 117,-463 27,-186 18,-61 22,195-27,-1264 183,1238-182,-1160 132,1173-134,105-10,30-2,28-2,0-2,1-2,-1-2,0-2,11-3,10-1,1963-322,-632 88,-1254 217,-120 19,-34 3,-183 28,157-15,-834 186,-393 24,868-161,497-70,37-22,-1-6,52-26,-9 3,898-271,-623 221,-473 125,-315 101,-1073 300,1374-403,21-7,0 2,0 0,0 0,0 2,1 0,0 0,0 1,-8 7,21-14,1 1,-1-1,1 0,-1 1,0-1,1 1,-1-1,1 1,-1-1,1 1,-1-1,1 1,0-1,-1 1,1 0,0-1,-1 1,1 0,0-1,0 1,0 0,0-1,-1 1,1 0,0 0,0-1,0 1,0 0,1-1,-1 1,0 0,0-1,0 1,0 0,1-1,-1 1,0 0,1-1,-1 1,1 0,-1-1,0 1,1-1,-1 1,1-1,0 1,-1-1,1 0,-1 1,1-1,0 1,-1-1,1 0,0 0,-1 1,1-1,0 0,-1 0,1 0,0 0,-1 0,1 0,18 6,-1-2,1 0,0-1,0 0,0-2,1 0,10-2,9 1,222-7,-1-11,224-46,-341 43,1041-171,-535 60,-550 102,-99 31,0-1,-1 0,1 1,-1-1,1 0,-1 0,1 1,-1-1,1 0,0 0,-1 0,1 0,-1 1,1-1,-1 0,0 0,1 0,-1 0,1 0,-1 0,1-1,-1 1,1 0,-1 0,1 0,0 0,-1-1,1 1,-1 0,1 0,-1-1,1 1,-1 0,1-1,0 1,-1 0,1-1,0 1,-1-1,1 1,0 0,0-1,-1 1,1-1,0 1,0-1,0 1,0-1,0 1,0-1,0 1,-1-1,1 1,1-1,-1 1,0-1,0 1,0-1,0 1,0-1,0 1,0-1,1 1,-1-1,0 1,1-1,-198 23,158-14,-624 142,-516 155,1020-258,-140 62,291-105,3-3,0 1,-1 0,1 1,0-1,0 1,0 0,0 0,1 1,-1 0,1-1,0 1,0 1,-2 2,5-5,1-1,0 0,0 1,0-1,0 1,-1-1,2 1,-1-1,0 1,0-1,0 0,1 1,-1-1,1 1,-1-1,1 0,-1 0,1 1,0-1,0 0,0 0,0 0,0 0,0 1,0-2,0 1,0 0,0 0,0 0,0 0,1-1,-1 1,0 0,1-1,-1 0,1 1,-1-1,0 0,20 7,0-1,0-2,0 0,1-1,-1-1,1-1,-1-1,1-1,6-2,-25 3,227-21,-2-10,101-32,-328 63,1494-331,-964 218,-468 95,-87 8,-30 9,1 3,-1 2,1 2,-36 11,66-13,-686 157,538-118,-1002 247,1045-253,129-37,-1 0,0 0,1 1,-1-1,1 0,-1 0,1 1,-1-1,0 1,1-1,-1 0,0 1,1-1,-1 0,0 1,0-1,1 1,-1-1,0 1,0-1,0 1,0-1,1 1,-1-1,0 1,0-1,0 1,0-1,0 1,0-1,0 1,-1-1,1 1,0-1,0 1,0-1,0 1,-1-1,1 1,0-1,0 1,-1-1,1 0,0 1,-1-1,1 0,0 1,-1-1,1 0,-1 1,1-1,-1 0,1 0,0 1,-1-1,1 0,-1 0,0 0,24 4,0-1,0-1,1-1,-1-1,0-1,15-2,-17 1,262-32,-3-12,27-18,-167 34,1746-352,-1313 269,-498 92,-75 20,0 1,0-1,0 1,0-1,0 1,0-1,0 1,0-1,0 1,0-1,0 1,0-1,0 1,0-1,-1 1,1 0,0-1,0 1,0-1,-1 1,1-1,0 1,-1 0,1-1,0 1,-1 0,1-1,-1 1,1 0,-1 0,1-1,0 1,-1 0,1 0,-1 0,1 0,-1-1,1 1,-1 0,1 0,-1 0,1 0,-1 0,1 0,-1 0,1 1,-1-1,1 0,-1 0,1 0,-1 0,1 0,0 1,-1-1,1 0,-1 1,1-1,-1 0,1 1,-57 1,0 3,0 2,0 2,-11 6,27-7,-1634 364,1427-315,-75 24,278-60,44-20,0-1,1 0,-1 0,1 0,-1 0,0 1,1-1,-1 0,1 1,-1-1,1 0,-1 1,1-1,-1 1,1-1,-1 1,1-1,-1 1,1-1,0 1,-1-1,1 1,0 0,0-1,-1 1,1 0,0-1,0 1,0-1,0 1,0 0,0-1,0 1,0 0,0-1,0 1,0 0,0-1,0 1,1 0,-1-1,0 1,0-1,1 1,-1 0,0-1,1 1,-1-1,1 1,-1-1,1 1,-1-1,1 0,-1 1,1-1,-1 1,1-1,-1 0,1 0,0 1,-1-1,1 0,0 0,-1 0,1 0,-1 0,1 1,0-1,0-1,19 6,0-1,0-1,0-1,1-1,-1 0,1-2,-1 0,2-2,7 1,343-36,235-61,-495 79,1382-248,-887 157,-527 91,-81 20,1 0,0 0,-1 0,1 0,0 0,0 1,-1-1,1 0,0 0,-1 0,1-1,0 1,-1 0,1 0,0 0,-1 0,1 0,0 0,0 0,-1 0,1-1,0 1,-1 0,1 0,0 0,0-1,0 1,-1 0,1 0,0-1,0 1,0 0,-1 0,1-1,0 1,0 0,0-1,0 1,0 0,0 0,0-1,0 1,0 0,0-1,0 1,-229 42,155-24,-1374 350,988-259,393-85,71-18,18-1,1-1,-1 0,1-2,0-1,0 0,-1-2,1 0,0-2,2-1,-9 2,652-99,-408 56,-214 38,520-91,34-33,-539 112,-69 15,-151 17,138-10,-339 75,-79 39,-285 63,679-172,34-3,29-5,-16 0,140-9,-1-6,0-6,39-16,-95 20,1302-277,-1197 257,-183 32,-40 6,-102 15,1 6,-58 19,144-30,-969 257,946-240,70-27,1-1,0 0,0 1,0-1,0 1,0-1,-1 1,1-1,0 1,0-1,0 0,0 1,0-1,0 1,1-1,-1 1,0-1,0 1,0-1,0 0,0 1,1-1,-1 1,0-1,0 0,1 1,-1-1,0 0,1 1,-1-1,0 0,1 1,-1-1,0 0,1 0,-1 1,1-1,-1 0,0 0,1 0,-1 0,1 0,-1 0,1 0,-1 1,1-1,-1 0,0 0,1-1,-1 1,1 0,-1 0,1 0,-1 0,1 0,-1 0,0-1,1 1,-1 0,1 0,-1 0,213-7,-186 4,661-104,-675 105,667-77,-673 78,14 0,-29 6,-339 58,-668 125,898-161,116-28,1 1,-1 0,1 0,-1 0,1 0,-1 0,0 0,1 0,-1 0,1 0,-1 0,1 0,-1 1,1-1,-1 0,1 0,-1 0,1 1,-1-1,1 0,-1 1,1-1,-1 0,1 1,-1-1,1 1,0-1,-1 1,1-1,0 1,-1-1,1 1,0-1,0 1,0-1,-1 1,1-1,0 1,0-1,0 1,0 0,0-1,0 1,0-1,0 1,0-1,0 1,1-1,-1 1,0 0,0-1,0 1,1-1,-1 1,0-1,0 1,1-1,-1 0,1 1,-1-1,0 1,1-1,37 15,23-5,1-3,-1-3,1-2,4-3,4 1,1090-30,-980 18,-181 12,1 0,0 0,-1 0,1-1,0 1,-1 0,1 0,0 0,-1 0,1-1,0 1,-1 0,1 0,0-1,-1 1,1 0,0 0,0-1,0 1,-1 0,1-1,0 1,0 0,0-1,0 1,0 0,-1-1,1 1,0 0,0-1,0 1,0-1,0 1,0 0,0-1,0 1,0 0,1-1,-1 1,0 0,0-1,0 1,0 0,0-1,1 1,-1 0,0-1,0 1,1 0,-1-1,0 1,0 0,1 0,-1-1,-156-20,124 19,-182 3,0 8,-153 30,-1 12,-345 95,686-139,-17 2,0 3,1 1,0 2,2 2,-1 2,-10 8,46-23,0 0,1 1,-1-1,1 1,0 0,0 0,1 1,0-1,-1 1,2 0,-1 0,1 1,0-1,0 1,1-1,0 1,0 0,0 0,1 0,0 0,1 4,0 16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7:49.95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15449 65,'-2'2,"0"-1,0 1,0-1,1 1,-1-1,0 1,1 0,-1 0,1 0,0 0,-1 0,1 0,0 0,0 1,0-1,1 0,-1 1,0-1,1 0,0 1,-1-1,1 1,0-1,0 0,1 2,-2-1,-25 143,-51 79,43-155,84-120,-41 35,-1-1,0 1,-1-2,-1 1,0-1,-2 0,0 0,0-1,-2 1,0-1,-1 1,-1-1,0 0,-2 1,0-3,2 19,0 0,0 0,0 0,0 0,0 0,-1 0,1 0,0 0,0 0,-1 0,1 0,-1 0,1 0,-1 1,1-1,-1 0,1 0,-1 0,0 1,1-1,-1 0,0 1,0-1,0 1,1-1,-1 1,0-1,0 1,0-1,0 1,0 0,0 0,0-1,0 1,0 0,0 0,0 0,0 0,0 0,0 0,0 0,0 1,0-1,0 0,1 0,-1 1,0-1,-1 1,-45 26,42-23,-232 216,234-218,1-1,0-1,1 1,-1-1,1 1,-1 0,1-1,0 1,-1 0,1 0,0 0,-1 0,1 0,0 0,0 1,0-1,0 0,0 0,0 1,1-1,-1 1,0-1,1 1,-1-1,1 1,-1-1,1 1,0 0,-1-1,1 1,0-1,0 1,0 0,1-1,-1 1,0-1,1 1,-1 0,0-1,1 1,0-1,-1 1,1-1,0 0,0 1,0-1,13 2,1-1,-1 0,1-1,-1-1,1 0,-1-1,1-1,-1 0,6-2,226-62,-46-36,-79 33,77-34,-185 97,-11 4,0 0,1 0,0 0,-1 0,1 0,0 1,0-1,0 1,0 0,0 0,0 0,0 0,1 1,-1-1,0 1,0 0,1 0,-1 0,0 0,0 1,0-1,1 1,-1 0,0 0,0 0,0 0,0 1,0-1,0 1,-1-1,1 1,0 0,-1 0,1 1,-1-1,2 3,0-1,1 1,-1 0,1-1,0 0,0 0,0 0,1 0,0-1,-1 0,1-1,0 1,0-1,1 0,-1 0,0-1,1 0,-1 0,1 0,5-1,132-15,-106 8,130-7,-307 50,-241 87,377-122,-2 0,0 1,1 0,-1-1,1 1,-1 1,1-1,0 1,0-1,0 1,0 0,1 1,-1-1,1 1,0-1,0 1,0 0,-1 3,5-5,0-1,0 1,0-1,0 0,0 1,0-1,0 0,1 0,-1 1,1-1,-1 0,0 0,1-1,0 1,-1 0,1 0,0-1,-1 1,1-1,0 1,0-1,-1 0,1 0,0 0,0 0,-1 0,1 0,1 0,0 0,75 3,1-3,0-4,24-6,43-2,-27 4,0-5,-1-6,74-23,-109 10,-118 21,-21 13,1 3,-1 2,1 2,0 3,-18 8,-12 1,-211 48,251-52,80-3,24-13,-1-3,0-2,46-10,-50 7,256-37,47-24,-151 7,-233 55,-204 53,-264 50,370-73,969-190,-786 156,126-19,-2-9,36-17,-163 29,-55 25,0 1,0-1,0 1,0-1,0 0,0 1,0-1,0 1,0-1,-1 1,1-1,0 1,0-1,0 0,-1 1,1-1,0 1,-1-1,1 1,0 0,-1-1,1 1,0-1,-1 1,1 0,-1-1,1 1,-1 0,1-1,-1 1,1 0,-1 0,0-1,1 1,-1 0,1 0,-1 0,1 0,-1 0,1 0,-1 0,0 0,1 0,-1 0,1 0,-1 0,1 1,-1-1,0 0,-37-3,0 1,0 2,0 1,0 3,0 1,-14 4,-21 2,-709 109,675-95,94-7,44-9,53-3,0-4,1-3,50-9,-3 1,92-1,434-33,-633 40,78-22,-104 24,0-1,-1 1,1 0,0-1,0 1,-1 0,1 0,0 0,-1 0,0 0,1 0,-1 0,1 0,-1 1,0-1,1 1,-1-1,0 1,0 0,0-1,1 1,-1 0,0 0,0 0,0 0,1 1,-1-1,0 1,-113-2,0 5,1 6,0 4,-82 23,114-22,-274 47,286-39,69-23,1 1,-1-1,0 0,1 1,-1-1,1 1,-1-1,1 1,0-1,-1 1,1-1,-1 1,1-1,0 1,0-1,-1 1,1 0,0-1,0 1,0-1,-1 1,1 0,0-1,0 1,0 0,0-1,0 1,0-1,1 1,-1 0,0-1,0 1,0 0,0-1,1 1,-1-1,0 1,1-1,-1 1,0-1,1 1,-1-1,1 1,-1-1,1 1,-1-1,1 1,-1-1,1 0,-1 1,1-1,-1 0,1 0,0 1,-1-1,1 0,0 0,-1 0,1 0,43 13,-41-12,74 12,1-4,0-4,0-3,14-4,-7 2,511-31,-972 106,234-47,0-7,-141 4,187-14,136-10,691-151,-497 110,-295 43,-255 39,-1-14,0-15,-84-15,258-10,1-6,1-6,2-7,-97-35,93 9,142 57,0 0,0 0,0 0,0 0,0 0,0 0,1 0,-1-1,0 1,0 0,0-1,1 1,-1-1,0 1,0-1,1 1,-1-1,0 1,1-1,-1 0,1 1,-1-1,1 0,-1 1,1-1,-1 0,1 0,0 1,-1-1,1 0,0 0,0 0,0 0,-1 0,1 1,0-1,0 0,0 0,1 0,-1 0,0 0,0 1,0-1,0 0,1 0,-1 0,1 0,-1 1,0-1,1 0,-1 0,1 1,-1-1,1 0,0 1,-1-1,1 1,0-1,-1 1,1-1,0 1,0-1,57-20,-52 19,623-127,-546 114,0 4,1 3,65 3,-149 5,0-1,1 1,-1 0,1-1,-1 1,0 0,1 0,-1-1,1 1,-1 0,1 0,-1 0,1-1,-1 1,1 0,-1 0,1 0,-1 0,1 0,-1 0,1 0,-1 0,1 0,-1 1,1-1,-1 0,1 0,-1 0,1 1,-1-1,1 0,-1 0,1 1,-1-1,0 0,1 1,-1-1,0 0,1 1,-1-1,0 1,1-1,-1 1,0-1,0 1,1-1,-1 1,0-1,0 1,0-1,0 1,0-1,0 1,0-1,0 1,0-1,0 1,0-1,0 1,0-1,0 1,0-1,-1 1,1 0,-31 22,-170 61,108-50,91-33,-3 0,1 0,-1 1,1 0,-1-1,1 2,0-1,0 0,0 1,0 0,1-1,-1 2,1-1,-1 0,1 1,0-1,1 1,-1 0,-1 2,6-4,-1 1,1-1,-1 0,1 0,0 0,0 0,0 0,0 0,0 0,1-1,-1 1,0-1,1 0,-1 0,1 1,-1-2,1 1,0 0,-1 0,1-1,0 1,-1-1,1 0,0 0,0 0,-1 0,1-1,0 1,2-1,-1 1,104-2,0-4,-1-5,15-6,-7 1,896-118,-854 110,-631 161,-440 135,894-266,11-4,1 0,-1 1,1 0,0 0,0 1,0 0,1 0,-1 0,1 1,0 1,0-1,0 1,0 2,7-6,1-1,-1 1,1 0,0-1,0 1,0-1,0 1,0-1,0 0,1 1,-1-1,0 0,1 0,-1 0,1 0,-1 0,1 0,0 0,-1 0,1-1,0 1,-1-1,1 1,0-1,0 0,-1 1,1-1,0 0,0 0,0 0,-1-1,1 1,0 0,0-1,1 0,-1 1,167 3,-1-8,1-8,79-18,-160 19,1115-156,-1059 143,-183 50,-371 103,178-62,42-5,170-43,49-10,47-9,-1-4,0-3,4-4,-11 2,997-157,-837 122,-3-10,120-49,-313 93,-22 9,1-1,-1-1,0 1,0-2,-1 1,1-1,-1-1,0 1,0-2,-1 1,5-5,-13 10,0 0,1 1,-1-1,1 0,-1 0,0 0,0 0,1 0,-1 0,0 0,0 1,0-1,0 0,0 0,0 0,0 0,0 0,-1 0,1 0,0 0,-1 1,1-1,0 0,-1 0,1 0,-1 0,1 1,-1-1,1 0,-1 1,0-1,1 0,-1 1,0-1,0 1,1-1,-1 1,0-1,0 1,0 0,0-1,1 1,-1 0,0 0,0-1,0 1,0 0,0 0,0 0,0 0,0 0,0 1,-27-7,1 1,-1 1,0 2,0 1,0 1,-2 2,-8-2,-493 28,1 22,-4 25,-64 29,484-69,113-35,0 1,0-1,1 0,-1 0,0 1,0-1,0 0,0 1,0-1,1 1,-1-1,0 1,0-1,1 1,-1 0,0-1,1 1,-1 0,1 0,-1-1,1 1,-1 0,1 0,0 0,-1 0,1-1,0 1,0 0,-1 0,1 0,0 0,0 0,0 0,0 0,0 0,0 0,1 0,-1-1,0 1,0 0,1 0,-1 0,0 0,1 0,-1-1,1 1,-1 0,1 0,0-1,0 2,45 17,217-10,-234-10,1504-90,-1489 90,-44 1,0 1,0-1,0 0,0 1,0-1,0 0,0 1,0-1,0 0,0 1,0-1,0 0,0 1,0-1,0 0,0 0,0 1,1-1,-1 0,-211 69,-499 143,370-128,335-82,2-2,-1 0,0 1,0 0,1-1,-1 2,1-1,-1 0,1 1,0-1,-1 1,1 0,0 0,0 0,0 1,0-1,1 1,-1-1,1 1,-1 0,1 0,-2 3,6-3,0-1,0 0,0 0,0 0,1-1,-1 1,1 0,-1-1,1 0,-1 1,1-1,0 0,-1 0,1-1,0 1,0 0,0-1,0 0,0 0,0 0,-1 0,1 0,2-1,1 2,110 2,1-5,38-9,-53 4,235-15,646-28,-794 61,-189-11,1-1,0 1,0 0,-1 0,1 0,0 0,-1 0,1-1,0 2,0-1,-1 0,1 0,0 0,0 0,-1 0,1 0,0 1,-1-1,1 0,0 1,-1-1,1 0,0 1,-1-1,1 1,-1-1,1 1,-1-1,1 1,-1 0,1-1,-1 1,0-1,1 1,-1 0,0-1,1 1,-1 0,0 0,0-1,0 1,0 0,0 0,0-1,0 1,0 0,0-1,0 1,0 0,0 0,-35 21,-169 59,-198 48,14-2,386-128,1 1,0 0,-1 0,1 0,0 0,-1 0,1 1,0-1,-1 0,1 1,0-1,0 1,-1-1,1 1,0-1,0 1,0 0,0 0,0-1,0 1,0 0,0 0,0 0,0 0,0 0,1 0,-1 1,0-1,1 0,-1 0,1 0,-1 1,1-1,0 0,-1 1,1-1,0 0,0 1,0-1,0 0,0 1,0-1,0 0,1 1,-1-1,0 0,1 0,-1 1,1-1,-1 0,2 1,12 4,1 0,0-1,0-1,0 0,1-1,-1 0,1-2,-1 0,1 0,12-2,1 1,1001 0,-1028 0,33 1,0-2,-1-1,1-2,-1-1,2-2,-32 4,-27 7,-571 126,400-94,-34 5,3 9,-53 27,268-74,2-1,-1 1,1-1,-1 1,1 1,0 0,0 0,0 0,0 1,1 0,0 1,0-1,1 1,-1 1,1 0,5-6,1 0,-1 0,1 0,-1 0,1 0,-1 0,1 0,0 0,0 0,-1 1,1-1,0 0,0 0,0 0,0 0,1 1,-1-1,0 0,0 0,1 0,-1 0,0 0,1 1,-1-1,1 0,0 0,-1 0,1 0,0-1,0 1,-1 0,1 0,0 0,0-1,0 1,0 0,0-1,0 1,0-1,0 1,0-1,0 1,0-1,1 0,-1 1,0-1,0 0,0 0,1 0,65 9,251-31,-231 12,922-140,-908 125,-102 25,1 0,0 0,-1 0,1 0,-1-1,1 1,0 0,-1 0,1 0,-1-1,1 1,0 0,-1 0,1-1,0 1,0 0,-1-1,1 1,0 0,0-1,-1 1,1 0,0-1,0 1,0-1,-1 1,1 0,0-1,0 1,0-1,0 1,0 0,0-1,0 1,0-1,0 1,0-1,0 1,0 0,1-1,-1 1,0-1,0 1,0 0,0-1,1 1,-1 0,0-1,0 1,1 0,-1-1,0 1,1 0,-1 0,0-1,1 1,-1 0,0 0,1-1,-1 1,1 0,-136-1,108 4,-184 28,2 10,2 8,-16 16,-451 144,635-196,-18 4,1 3,2 2,0 3,-10 8,61-32,0 0,0 0,0 0,0 0,0 0,0 1,0 0,1-1,-1 1,1 0,-1 0,1 1,0-1,0 0,0 1,0-1,0 1,1 0,-1-1,1 1,-1 0,1 0,0 0,0 0,1 0,-1 0,1 0,-1 0,1 1,0-1,0 0,0 0,1 0,-1 0,1 0,0 0,-1 0,1 0,1 0,0 3,11 1,0 0,1 0,-1-2,1 1,0-2,1 0,-1-1,1 0,0-1,0-1,0 0,-1-1,9-1,126-4,-2-6,28-10,-86 10,534-74,-680 99,-1069 312,1099-318,18-7,1 1,-1 1,0 0,1 0,0 1,0 0,0 0,0 1,0 0,1 0,-5 5,12-8,-1 1,1-1,0 1,0 0,0-1,0 1,1-1,-1 1,0-1,1 1,0-1,0 1,0-1,0 0,0 0,0 1,0-1,1 0,-1 0,1 0,0 0,-1 0,1-1,0 1,0 0,0-1,0 1,1-1,-1 0,0 0,0 0,1 0,-1 0,1 0,-1-1,1 1,1-1,46 16,1-3,-1-2,2-2,0-3,0-2,0-2,0-2,38-6,207-11,57-21,-311 25,-81-1,15 17,0 1,0 1,0 0,1 2,0 1,0 0,1 2,-4 3,-16 5,-302 128,479-201,159-61,-294 116,0 0,-1 1,1-1,0 0,-1 0,1 0,0 0,0 0,-1 1,1-1,0 0,-1-1,1 1,0 0,0 0,-1 0,1 0,0 0,-1-1,1 1,0 0,-1-1,1 1,-1 0,1-1,-1 1,1-1,0 1,-1-1,1 1,-1-1,0 1,1-1,-1 1,1-1,-1 0,0 1,0-1,1 0,-1 1,0-1,0 0,0 1,0-1,0 0,0 0,0 1,0-1,0 0,0 1,0-1,0 0,0 0,-1 1,1-1,0 0,0 1,-1-1,1 1,0-1,-1 0,1 1,-1-1,1 1,-1-1,0 1,-29-4,-1 1,0 2,0 1,0 2,-8 1,-2 0,-857 85,-95-27,739-42,219-20,35 1,0 0,1 0,-1 0,1 0,-1 0,0 0,1 1,-1-1,1 0,-1 0,1-1,-1 1,0 0,1 0,-1 0,1 0,-1 0,0 0,1 0,-1-1,0 1,1 0,-1 0,0-1,1 1,-1 0,0 0,1-1,-1 1,0 0,0-1,1 1,-1 0,0-1,0 1,0 0,1-1,-1 1,0-1,0 1,0 0,0-1,0 1,0-1,0 1,0-1,0 1,0 0,0-1,0 1,0-1,0 1,-1 0,1-1,0 1,0-1,0 1,0 0,-1-1,1 1,0 0,0-1,-1 1,2 0,301-104,340-99,262-33,-854 224,-34 5,-24 4,-32 2,-72 12,1 4,-79 24,153-31,-962 229,-28 23,985-247,31-5,28-7,30-6,0-2,0-2,-1-3,40-14,-66 20,916-310,44-17,-718 226,-200 65,-63 41,1 0,0 0,0 0,-1 0,1 0,0-1,-1 1,1 0,-1 0,0 0,1 1,-1-1,0 0,1 0,-1 0,0 0,0 0,0 1,0-1,0 0,0 1,0-1,0 1,0-1,0 1,0 0,0-1,0 1,0 0,0 0,0 0,-1-1,1 1,-28-6,1 2,-2 0,1 2,0 1,0 1,-1 2,1 1,-15 4,-797 141,-789 266,1395-349,220-60,23-4,26-6,578-163,1615-551,-1612 474,-485 170,-129 75,0 0,0 0,-1-1,1 1,0 0,0 0,-1-1,1 1,0 0,0-1,-1 1,1-1,0 1,-1-1,1 1,-1-1,1 0,-1 1,1-1,-1 0,1 1,-1-1,0 0,1 1,-1-1,0 0,1 0,-1 1,0-1,0 0,0 0,0 0,0 1,0-1,0 0,0 0,0 0,0 0,0 1,-1-1,1 0,0 0,-1 1,1-1,0 0,-1 1,1-1,-1 0,1 1,-1-1,1 0,-1 1,1-1,-1 1,0-1,1 1,-1-1,0 1,0 0,1-1,-1 1,0 0,0 0,1-1,-1 1,0 0,0 0,0 0,-142 14,-524 122,-321 122,744-190,-1184 292,1267-317,149-33,37-10,274-69,779-241,553-216,-1412 448,-210 69,-31 9,-70 12,1 4,-80 26,72-18,-1730 479,981-259,573-174,262-65,49-11,350-111,439-163,-182 62,-536 175,-94 33,-22 8,-28 9,-1839 531,1818-523,-287 75,-143 10,436-94,32-7,31-11,195-65,1093-409,-466 189,-764 268,-69 29,0 0,0 0,-1 1,1-1,0 0,-1 0,1 0,0 0,-1 0,1 0,0 0,-1 1,1-1,0 0,-1 0,1 0,0 0,-1 0,1-1,0 1,-1 0,1 0,0 0,-1 0,1 0,0 0,-1 0,1-1,0 1,0 0,-1 0,1 0,0-1,0 1,-1 0,1 0,0-1,0 1,0 0,-1-1,1 1,0 0,0-1,0 1,0 0,0-1,0 1,0 0,0-1,-1 1,1 0,0-1,1 1,-1 0,0-1,0 1,0 0,0-1,0 1,0 0,-192 36,-1285 396,759-206,42-28,656-189,64-18,173-55,74-39,-161 56,1244-452,-723 268,-542 187,-110 44,1 0,0-1,-1 1,1 0,0 0,-1 0,1-1,-1 1,1 0,0 0,0-1,-1 1,1 0,0 0,-1-1,1 1,0 0,0-1,0 1,-1 0,1-1,0 1,0-1,0 1,0 0,0-1,0 1,0-1,0 1,-1 0,2-1,-1 1,0-1,0 1,0 0,0-1,0 1,0-1,0 1,0 0,1-1,-1 1,-227 44,-527 169,-300 146,-9 4,750-258,286-85,135-50,1724-580,-955 299,-847 299,-77 6,-62 21,0 4,2 5,-55 22,77-22,-2211 646,2142-621,410-142,-113 33,923-353,-376 194,-627 194,-67 21,-78 8,-40 19,1 5,-42 18,89-24,-1923 505,1649-455,320-69,71-32,312-121,327-126,177-24,-669 246,-190 54,-1 0,1 0,0-1,0 1,0 0,0 0,0-1,0 1,0 0,0-1,0 1,0 0,0-1,0 1,0 0,0-1,0 1,0 0,0-1,0 1,-52 7,0 3,0 1,-38 16,23-8,-609 183,-361 94,879-253,197-52,779-267,265-30,-998 293,-77 18,-24 4,-418 190,397-180,-1066 546,1051-536,-1-1,1 2,1 3,-34 29,82-61,1 0,-1 0,0 0,1 1,0-1,-1 1,1-1,0 1,0 0,0 0,0 0,0 0,0 0,1 1,-1-1,1 0,-1 1,1-1,0 1,0-1,0 1,0 0,0 0,1-1,-1 1,1 0,0 0,0 0,0-1,0 1,1 0,-1 0,0-1,1 1,0 0,0 0,0-1,0 1,0-1,1 1,-1-1,1 0,1 2,11 4,1-2,0 0,0 0,0-2,1 0,0 0,0-2,0 0,0 0,0-2,0 0,5-1,-2 1,214-8,-1-10,-1-10,117-35,-304 56,419-77,-5-19,393-146,-691 187,-123 41,-37 21,-1 1,1-1,-1 0,1 1,-1-1,1 0,-1 0,1 0,-1 0,0 0,1 1,-1-1,1 0,-1 0,1 0,-1 0,0-1,1 1,-1 0,1 0,-1 0,1 0,-1-1,0 1,1 0,-1 0,1-1,-1 1,1 0,0-1,-1 1,1-1,-1 1,1 0,0-1,-1 1,1-1,0 1,-1-1,1 0,0 1,0-1,0 1,-1-1,1 1,0-1,0 1,0-1,0 0,0 1,0-1,0 1,0-1,0 0,0 1,1-1,-1 1,0-1,0 1,0-1,1 1,-1-1,0 1,1-1,-1 1,0-1,-143 19,-353 101,-196 86,247-69,-584 166,946-271,83-23,76-8,121-27,-1-8,2-10,-44 10,1304-292,-1342 302,-104 26,-30 8,-640 236,-146 25,713-230,91-39,0-1,0 1,-1 0,1-1,0 1,0-1,0 1,0 0,0-1,0 1,0 0,0-1,0 1,0 0,0-1,1 1,-1-1,0 1,0 0,1-1,-1 1,0-1,1 1,-1-1,0 1,1-1,-1 1,1-1,-1 1,1-1,-1 0,1 1,-1-1,1 0,-1 1,1-1,0 0,-1 0,1 1,-1-1,1 0,0 0,-1 0,1 0,-1 0,1 0,0 0,-1 0,1 0,0 0,-1 0,1-1,-1 1,1 0,0 0,-1-1,1 1,-1 0,1-1,69 4,0-3,1-3,-2-3,1-4,-1-2,4-4,-64 14,1114-239,-351 89,-772 152,0-1,0 1,0 0,0 0,0-1,0 1,0 0,0-1,-1 1,1 0,1 0,-1-1,0 1,0 0,-298 60,-1139 254,1280-276,123-15,34-22,0-1,0 1,0 0,0 0,0 0,0 0,0-1,0 1,0 0,0 0,0 0,0-1,1 1,-1 0,0 0,1-1,-1 1,1 0,-1 0,1-1,-1 1,1-1,-1 1,1 0,-1-1,1 1,0-1,-1 1,1-1,0 0,0 1,-1-1,1 0,0 1,0-1,0 0,-1 0,1 0,0 0,0 0,0 0,-1 0,1 0,0 0,32 7,-1-3,1 0,0-2,0-2,0 0,20-5,-30 4,353-36,236-59,-95 0,-463 79,-90 2,8 16,0 0,0 2,0 1,1 2,-1 0,1 2,-10 5,-14 2,-16 4,-208 59,4 11,-95 53,324-123,24-13,1 1,1 1,-1 1,1 0,1 1,0 1,-5 4,19-14,1 0,-1 0,0-1,0 1,0 0,1 0,-1 0,0 0,1 1,-1-1,1 0,-1 0,1 0,0 0,0 0,-1 1,1-1,0 0,0 0,0 0,0 1,0-1,0 0,1 0,-1 0,0 1,1-1,-1 0,0 0,1 0,-1 0,1 0,0 0,-1 0,1 0,0 0,0 0,0 0,0 0,-1 0,1-1,0 1,0 0,1-1,-1 1,0-1,0 1,0-1,0 1,0-1,0 0,1 0,-1 0,0 1,0-1,1 0,-1 0,0-1,0 1,0 0,1 0,-1-1,0 1,0 0,0-1,0 1,0-1,53 4,0-3,0-2,0-3,-1-1,52-15,-105 21,908-205,-783 174,670-170,-755 190,2 2,0-3,0-1,-1-3,-1-1,21-12,-60 29,0 0,0-1,-1 1,1 0,0 0,0-1,0 1,0 0,0-1,0 1,-1-1,1 1,0-1,0 1,-1-1,1 0,0 1,-1-1,1 0,-1 0,1 1,-1-1,1 0,-1 0,1 0,-1 0,0 0,0 1,1-1,-1 0,0 0,0 0,0 0,0 0,0 0,0 0,0 0,0 0,0 0,-1 0,1 1,0-1,-1 0,1 0,0 0,-1 0,1 0,-1 1,1-1,-1 0,0 0,1 1,-1-1,0 1,1-1,-1 0,0 1,0-1,0 1,1 0,-1-1,0 1,-60-17,27 17,1 2,-1 1,1 2,0 1,0 2,-24 9,28-9,-270 84,-39 30,134-46,-481 188,559-197,127-67,0 0,0 0,1 0,-1 0,0 1,0-1,0 0,0 1,0-1,0 0,0 1,0-1,0 1,0 0,0-1,0 1,0 0,0 0,-1-1,1 1,0 0,0 0,-1 0,1 0,-1 0,1 0,-1 0,1 0,-1 0,0 0,1 0,-1 0,0 1,0-1,0 0,0 0,0 0,0 0,0 0,0 1,0-1,0 0,-1 0,1 0,-1 0,1 0,-1 0,1 0,-1 0,1 0,-1 0,0 0,1 0,-1-1,0 1,0 0,0 0,0-1,0 1,0 0,0-1,0 1,0-1,0 1,0-1,29 1,1-1,-1-2,1 0,-1-2,0-1,11-5,-6 4,280-71,15-19,-145 42,1214-361,-1255 362,-141 53,0 0,-1 1,1-1,-1 0,1 0,-1 0,1 0,0 0,-1 0,1 0,-1 0,1 0,0 0,-1 0,1 0,-1 0,1 0,-1-1,1 1,0 0,-1 0,1-1,-1 1,1 0,-1-1,1 1,-1 0,0-1,1 1,-1-1,1 1,-1-1,0 1,1-1,-1 1,0-1,0 1,1-1,-1 1,0-1,0 0,0 1,0-1,0 1,0-1,0 0,0 1,0-1,0 1,0-1,0 0,0 1,0-1,-1 1,1-1,0 1,0-1,-1 1,1-1,0 1,-1-1,1 1,-1-1,-42-1,-41 13,0 5,1 2,-51 21,54-16,-1202 401,931-300,267-96,-212 88,297-115,-1-1,0 0,0 0,1 1,-1-1,0 0,0 1,1-1,-1 0,0 1,0-1,0 0,0 1,0-1,0 1,1-1,-1 0,0 1,0-1,0 1,0-1,0 0,0 1,0-1,-1 0,1 1,0-1,0 1,0-1,0 0,0 1,-1-1,1 0,0 1,0-1,0 0,-1 1,1-1,0 0,-1 0,1 1,0-1,-1 0,1 0,0 1,-1-1,1 0,0 0,-1 0,1 0,0 0,-1 0,1 0,-1 0,1 1,0-1,-1-1,1 1,-1 0,1 0,0 0,-1 0,1 0,-1 0,33 1,259-54,-238 40,272-75,37-28,-134 41,516-170,-482 154,-242 75,-27 7,-41 6,-113 24,-126 33,237-43,-1107 236,337-98,-259-8,1071-140,-150 13,-2-6,-58-9,213 1,2 0,-1 1,1-1,-1 0,1-1,0 1,-1-1,1 0,-1 1,1-1,0-1,-1 1,1 0,0-1,0 0,0 0,0 0,-2-2,5 2,0 0,0 0,1 0,-1 0,1 0,-1 0,1-1,0 2,0-1,0 0,0 0,0 0,0 0,0 0,1 1,-1-1,0 1,1-1,0 1,-1-1,1 1,0 0,0 0,0 0,-1 0,2 0,0-1,58-37,2 2,1 4,2 2,16-3,2-2,632-240,-696 269,104-44,-124 50,0 0,0 0,-1 1,1-1,0 0,0 0,-1 1,1-1,-1 0,1 1,-1-1,1 0,-1 1,1-1,-1 1,1-1,-1 1,0-1,1 1,-1-1,0 1,1 0,-1-1,0 1,0 0,0-1,1 1,-1 0,0 0,0 0,0 0,1 0,-1 0,0 0,0 0,0 0,1 0,-1 1,0-1,0 0,1 0,-1 1,0-1,0 0,1 1,-1-1,0 1,1-1,-1 1,-137 15,1 7,-111 33,170-38,-1412 313,989-224,482-106,24-7,28-12,409-197,250-92,-456 208,-206 84,-31 16,1-1,0 0,-1 0,1 1,0-1,-1 0,1 0,0 0,-1 0,1 0,-1 0,1 1,0-1,-1 0,1 0,-1 0,1 0,0 0,-1 0,1-1,-1 1,1 0,0 0,-1 0,1 0,0 0,-1 0,1-1,0 1,-1 0,1 0,0-1,-1 1,1 0,0-1,0 1,-1 0,1 0,0-1,0 1,-1 0,1-1,0 1,0-1,0 1,0 0,0-1,0 1,0-1,0 1,0 0,0-1,0 1,0-1,0 1,0 0,0-1,0 1,0 0,0-1,0 1,-197 36,-714 199,114-38,567-158,213-38,30-6,502-215,-301 123,303-121,-85 48,-411 162,9-3,1-1,-2-1,0-1,0-2,22-17,-51 33,1 0,0 0,0 0,-1-1,1 1,0 0,-1 0,1-1,-1 1,1-1,0 1,-1 0,1-1,-1 1,1-1,-1 1,1-1,-1 0,0 1,1-1,-1 1,0-1,1 0,-1 1,0-1,0 0,1 1,-1-1,0 0,0 0,0 1,0-1,0 0,0 1,0-1,0 0,0 0,0 1,-1-1,1 0,0 1,0-1,-1 0,1 1,0-1,-1 1,1-1,-1 0,1 1,-1-1,1 1,-1-1,1 1,-1 0,1-1,-1 1,0-1,0 1,-45-7,-36 13,1 3,1 4,0 3,-67 23,65-17,-941 244,852-227,165-38,31-9,201-67,-2-9,55-39,-214 95,614-289,-651 304,110-70,-137 83,-1 0,1 0,0-1,-1 1,1 0,-1 0,1-1,-1 1,1 0,-1-1,1 1,-1-1,1 1,-1-1,1 1,-1-1,0 1,1-1,-1 1,0-1,0 1,1-1,-1 0,0 1,0-1,0 0,0 1,1-1,-1 1,0-1,0 0,0 1,-1-1,1 0,0 1,0-1,0 1,0-1,-1 0,1 1,0-1,0 1,-1-1,1 1,0-1,-1 1,1-1,-1 1,1-1,-1 1,1-1,-1 1,1-1,-37-5,-1 9,1 2,0 1,0 2,0 2,1 1,-28 13,22-9,-902 310,674-254,451-133,339-158,-326 140,103-44,6-18,-257 109,-47 31,0 1,-1-1,1 0,-1 1,0-1,1 1,-1 0,0 0,0-1,0 1,0 0,0 1,0-1,0 0,0 1,0-1,0 1,0-1,-1 1,1 0,0 0,0 0,0 0,0 0,-1 1,1-1,-1 1,-47 4,0 2,1 2,0 2,0 2,-30 14,0-2,-155 47,-477 128,516-158,216-57,291-110,3-5,-314 130,0 0,-1 0,1 0,-1 0,1 0,0 0,-1 0,1 0,-1 0,1 0,0 0,-1 0,1 0,0 0,-1 0,1-1,-1 1,1 0,-1 0,1-1,-1 1,1 0,-1-1,1 1,-1-1,1 1,-1-1,1 1,-1-1,0 1,1-1,-1 1,0-1,1 1,-1-1,0 1,0-1,0 0,0 1,1-1,-1 0,0 1,0-1,0 1,0-1,0 0,0 1,-1-1,1 1,0-1,0 0,0 1,-1-1,1 1,0-1,-1 0,-108 11,-382 62,227-48,-84-11,305-13,1-2,0-2,0-1,-33-10,76 15,0-1,-1 1,1-1,0 1,0-1,-1 0,1 1,0-1,-1 0,1 1,0-1,-1 0,1 0,-1 0,1 0,-1 1,0-1,1 0,-1 0,0 0,0 0,1 0,-1 0,0 0,0 0,0 0,0 0,0 0,0 0,-1 0,1 1,0-1,0 0,-1 0,1 0,-1 0,1 0,0 0,-1 1,0-1,1 0,-1 0,1 1,-1-1,0 0,0 1,1-1,-1 1,0-1,0 1,0-1,1 1,-1-1,0 1,0 0,0 0,0-1,0 1,0 0,0 0,0 0,0 0,0 0,0 0,-1 0,34-12,0 2,0 1,1 1,0 2,16-1,-11 1,214-31,0 11,1 10,44 13,87 34,-474-32,0 4,0 4,-33 9,47-6,-241 22,-117-10,-124-5,121-6,394-20,44 9,-1 0,1 0,-1 0,1 0,0 0,-1 0,1 0,-1 0,1-1,-1 1,1 0,-1 0,1 0,-1-1,1 1,-1 0,1-1,-1 1,0 0,1-1,-1 1,1-1,-1 1,0 0,1-1,-1 1,0-1,0 1,1-1,-1 1,0-1,0 1,0-1,0 0,0 1,1-1,-1 1,0-1,0 1,0-1,-1 1,1-1,0 0,0 1,0-1,0 1,0-1,-1 1,1-1,0 1,0-1,-1 1,1-1,0 1,-1 0,1-1,-1 1,1-1,0 1,-1 0,1-1,-1 1,1 0,-1 0,1-1,-1 1,1 0,-1 0,1 0,-1 0,23-10,0 2,1 1,0 0,0 2,1 1,14-1,16-4,408-48,-366 37,-97 19,1 0,0-1,-1 1,1 0,-1 0,0 0,1 0,-1 0,0 0,0 0,0 0,1 0,-1 0,0 0,0 0,0 1,-1-1,1 0,0 1,0-1,0 1,0-1,-1 1,1 0,0-1,0 1,-1 0,1 0,0 0,0 0,-1 0,1 0,0 0,-1 1,-34-6,0 2,1 2,-1 2,0 0,0 3,-22 5,-14 0,-369 46,123-12,-1-13,-89-13,384-18,41-2,5 0,174-30,-21 2,2 7,1 7,52 8,-200-1,-103 5,54 7,-679 77,-214 2,790-62,100-4,51-1,24-7,1-2,-1-2,1-3,9-2,-30 1,645-47,-339 18,0-9,-421 37,-66 17,1 7,-44 16,15-3,-798 175,965-207,17-3,18-4,496-166,-347 108,-7-4,-166 65,-1 1,0-1,1 1,-1-1,1 1,-1-1,0 0,0 0,1 0,-1 0,0 0,0 0,0 0,0 0,0 0,0 0,0-1,0 1,-1 0,1-1,0 1,-1 0,1-1,-1 1,0-1,1 1,-1-1,0 1,0-1,0 1,0-1,0 1,0-1,0 1,-1-1,1 1,0 0,-1-1,1 1,-1-1,0 1,1 0,-1-1,0 1,0 0,0 0,0 0,0-1,0 1,0 0,0 0,0 1,-2-2,-16-7,0 2,0 0,-1 1,-1 0,1 2,0 1,-1 0,0 1,0 2,1 0,-1 1,0 1,1 1,-14 3,27-5,-467 86,177-26,225-47,-189 19,227-36,34 3,-1 0,1 0,-1 0,1 1,-1-1,1 0,0 0,-1-1,1 1,-1 0,1 0,-1 0,1 0,0 0,-1 0,1-1,-1 1,1 0,0 0,-1 0,1-1,-1 1,1 0,0-1,-1 1,1 0,0-1,0 1,-1 0,1-1,0 1,0-1,0 1,-1-1,1 1,0 0,0-1,0 1,0-1,0 1,0-1,0 1,0-1,0 1,0 0,0-1,0 1,0-1,0 1,1-1,-1 1,0 0,0-1,0 1,1-1,-1 1,0 0,0-1,1 1,-1 0,0-1,1 1,-1 0,18-13,0 0,1 2,0 0,1 1,0 2,0 0,8-2,-6 2,96-33,2 4,1 6,47-2,-85 23,-184 20,1 5,1 4,0 5,-7 6,70-20,-445 126,414-124,67-13,-1 1,0 0,1-1,-1 1,1 0,-1-1,1 1,-1-1,1 1,0-1,-1 1,1-1,-1 1,1-1,0 1,0-1,-1 0,1 1,0-1,0 1,0-1,0 0,-1 1,1-1,0 0,0 1,0-1,1 0,-1 1,0-1,0 0,0 1,0-1,1 1,-1-1,0 0,0 1,1-1,-1 1,0-1,1 1,-1-1,1 1,-1-1,1 1,-1-1,1 1,-1 0,1-1,-1 1,1 0,-1-1,1 1,0 0,-1 0,1 0,0 0,-1-1,1 1,0 0,-1 0,1 0,-1 0,2 0,-2 0,289-183,-259 155,-30 27,0 0,-1 0,1 0,0 0,0 0,-1 1,1-1,-1 0,1 0,-1 1,1-1,-1 0,1 0,-1 1,1-1,-1 1,0-1,1 0,-1 1,0 0,0-1,0 1,1-1,-1 1,0 0,0-1,0 1,0 0,1 0,-1 0,0 0,0 0,0 0,0 0,0 0,0 0,1 0,-1 0,0 1,0-1,0 0,-29 0,0 2,0 1,0 1,0 1,1 2,-24 9,11-5,-57 17,-1-5,-1-3,0-5,-2-5,-102-2,234-23,528-140,-527 139,-31 16,1 0,-1 0,1 0,0 0,-1 0,1 0,-1 0,1 0,0 0,-1 0,1 0,-1 0,1 0,0 0,-1 0,1-1,0 1,-1 0,1 0,0 0,-1-1,1 1,0 0,-1-1,1 1,0 0,0 0,-1-1,1 1,0 0,0-1,0 1,0-1,-1 1,1 0,0-1,0 1,0 0,0-1,0 1,0-1,0 1,0 0,0-1,0 1,0-1,0 1,0 0,1-1,-1 1,0 0,0-1,0 1,0-1,1 1,-1 0,0 0,0-1,1 1,-1 0,0-1,0 1,1 0,-116 22,85-12,-417 127,-186 75,520-187,202-44,306-115,-243 80,183-54,-300 99,-25 5,0 1,0 0,0 1,0 0,0 1,0 0,0 0,1 1,9 1,-30 12,-239 115,-176 70,225-118,232-71,13-15,0-2,-1-2,0-2,21-10,20-4,350-92,-147 54,-267 69,-48 11,-180 59,-397 176,484-216,121-35,-1 0,1 0,-1 0,0 0,0 0,1 0,-1 0,0 0,1-1,-1 1,0 0,1 0,-1 0,0 0,0-1,1 1,-1 0,0 0,0-1,1 1,-1 0,0 0,0-1,0 1,0 0,1-1,-1 1,0 0,0-1,0 1,0 0,0-1,0 1,0 0,0-1,0 1,0 0,0-1,0 1,0 0,0-1,0 1,0 0,0-1,-1 1,1 0,0-1,0 1,0 0,-1 0,1-1,0 1,0 0,-1-1,259-122,-88 51,2 9,82-17,-107 38,1 6,2 6,1 7,25 5,-94 22,-83-5,1 1,-1 0,1 0,-1 0,1 0,0 0,-1 1,1-1,-1 0,1 0,-1 0,1 0,0 0,-1 0,1 1,-1-1,1 0,0 0,-1 1,1-1,0 0,-1 1,1-1,0 0,0 1,-1-1,1 0,0 1,0-1,0 1,-1-1,1 0,0 1,0-1,0 1,0-1,0 1,0-1,0 0,0 1,0-1,0 1,0-1,0 1,0-1,0 0,1 1,-1-1,0 1,0-1,0 0,0 1,1-1,-1 0,0 1,1-1,-1 0,0 1,0-1,1 0,-1 1,1-1,-1 0,0 0,1 0,-1 1,1-1,-1 0,0 0,1 0,-38 18,37-18,-599 221,321-130,-4-12,-3-12,-94 1,363-66,-237 19,252-20,0-1,-1 1,1-1,0 0,0 0,-1 0,1 1,0-1,-1-1,1 1,0 0,-1 0,1 0,0-1,0 1,-1 0,1-1,0 1,0-1,-1 0,1 1,0-1,0 0,0 0,0 1,0-1,0 0,0 0,1 0,-1 0,0-1,0 1,1 0,-1 0,1 0,-1 0,1-1,-1 1,1 0,0-1,0 1,0 0,-1 0,1-1,0 1,1 0,-1-1,0 1,0 0,1-1,5-8,1 1,0 1,1-1,0 1,0 1,1-1,0 1,0 1,4-2,4-4,406-273,-285 200,-139 85,0 0,1 0,-1 0,0 0,1 0,-1 0,0 0,1 0,-1 0,0 0,1 0,-1-1,0 1,1 0,-1 0,0-1,1 1,-1-1,1 1,-1 0,1-1,-1 1,1-1,-1 1,1-1,-1 1,1-1,0 0,-1 1,1-1,0 1,-1-1,1 0,0 1,0-1,0 0,0 1,-1-1,1 0,0 1,0-1,0 0,1 0,-1 1,0-1,0 0,0 1,0-1,1 0,-1 1,0-1,0 1,1-1,-1 0,1 1,-1-1,1 1,-1-1,0 1,1-1,0 1,-1-1,1 1,-1 0,1-1,-1 1,1 0,0-1,-59-1,5 8,0 2,1 3,1 2,-44 17,38-13,-245 69,-67-1,336-79,26-12,29-6,324-114,159-76,-542 196,-233 64,224-46,-606 175,550-173,128-28,359-140,-180 61,-206 93,0-1,0 1,1 0,-1-1,0 1,1 0,-1-1,0 1,1-1,-1 1,1-1,-1 1,1-1,-1 1,1-1,-1 0,1 1,-1-1,1 0,0 1,-1-1,1 0,0 0,0 1,-1-1,1 0,0 0,0 1,0-1,0 0,0 0,0 1,0-1,0 0,1 0,-1 1,0-1,0 0,1 0,-1 1,0-1,1 0,-1 1,0-1,1 0,-1 1,1-1,0 1,-1-1,1 1,-1-1,1 1,0-1,-1 1,1 0,0-1,-1 1,1 0,0-1,0 1,-22 0,-1 0,1 2,0 0,0 1,0 2,0 0,-7 4,-3-1,-27 7,0-1,-1-3,-1-3,0-3,-2-2,47-3,-1 0,1 1,-1 1,1 0,0 1,-1 1,1 1,-10 4,-95 45,103-44,0 0,-1-1,0-1,0-1,-1 0,1-2,-2 0,1-1,0 0,-9-1,27-3,0 1,0-1,0 0,0 1,0-1,0 0,0 0,0 0,0 1,0-1,0 0,0 0,0 0,0-1,0 1,0 0,0 0,0-1,0 1,0 0,0-1,0 1,0-1,1 1,-1-1,0 1,0-1,0 0,1 1,-1-1,0 0,1 0,-1 0,0 1,1-1,-1 0,1 0,-1 0,1 0,0 0,0 0,-1 0,1 0,0 0,0 0,0 0,0 0,0 0,0 0,0 0,0 0,0 0,1 0,-1 0,0 0,1 0,-1 0,1 0,-1 0,1 0,-1 0,1 0,159-123,-159 124,0-1,0 0,0 1,0-1,0 0,-1 0,1 0,0 0,-1 1,1-1,0 0,-1 0,1 0,-1 0,1-1,-1 1,0 0,0 0,1 0,-1 0,0 0,0 0,0 0,0-1,0 1,0 0,0 0,-1 0,1 0,0 0,-1 0,1 0,0 0,-1 0,0 0,1 0,-1 0,1 0,-1 0,0 0,0 0,0 0,1 1,-1-1,0 0,0 1,0-1,0 1,0-1,0 1,0-1,0 1,0 0,-1-1,1 1,0 0,0 0,0 0,0 0,0 0,-1 0,1 0,0 0,0 0,0 1,-25 2,0 2,1 1,-1 1,1 1,1 1,-16 9,-18 5,-583 174,606-186,0-2,0-1,-1-2,0-2,0-1,-28-1,91-28,61-20,-88 44,-1-1,1 1,0 0,-1 1,0-1,1 0,-1 0,0 0,0 0,0 0,0 1,0-1,0 0,-1 1,1-1,-1 1,1-1,-1 1,1 0,-1 0,0 0,1 0,-1 0,0 0,0 0,0 0,0 1,0-1,0 1,0-1,0 1,0 0,0 0,0 0,-2 0,-17-2,0 1,-1 0,1 2,0 0,0 1,0 1,0 2,0 0,-5 2,-54 11,-151 27,259-66,323-134,-33-6,-289 141,-29 20,-1 0,1 0,0 0,-1 0,1 0,0 0,-1 0,1 0,0 0,-1-1,1 1,0 0,-1 0,1 0,0-1,-1 1,1 0,0 0,-1 0,1-1,0 1,0 0,-1-1,1 1,0 0,0-1,0 1,0 0,-1-1,1 1,0 0,0-1,0 1,0 0,0-1,0 1,0 0,0-1,0 1,0-1,0 1,0 0,0-1,0 1,0 0,1-1,-1 1,0 0,0-1,0 1,0 0,1-1,-1 1,0 0,1-1,-24 6,1 0,0 1,0 2,1 0,0 1,0 1,1 1,0 1,12-8,-328 190,270-160,66-34,0 0,1 0,-1 0,0 0,0 0,0 1,1-1,-1 0,0 0,0 0,0 1,0-1,0 0,1 0,-1 1,0-1,0 0,0 0,0 0,0 1,0-1,0 0,0 1,0-1,0 0,0 0,0 1,0-1,0 0,0 0,0 1,0-1,0 0,0 0,-1 0,1 1,0-1,0 0,0 0,0 0,0 1,-1-1,1 0,0 0,0 0,0 1,-1-1,1 0,0 0,0 0,25-2,16-9,0-1,-1-2,-1-2,26-15,-11 7,400-153,-320 121,-135 55,0 0,0-1,0 1,0 0,0 0,0 0,0 0,0 0,0 0,-1 1,1-1,0 0,-1 1,1-1,0 1,-1-1,1 1,-1-1,1 1,-1 0,1 0,-1 0,1 0,0 0,-1 0,1 0,-1 0,1 1,-1-1,1 1,0-1,-1 1,0 0,-54 8,-1 2,2 3,0 2,1 3,1 2,-9 6,-256 130,294-146,-82 53,106-62,-1 1,0-1,1 0,-1 0,1 0,0 1,0-1,0 0,0 0,0 1,1-1,-1 0,1 0,-1 0,1 1,0-1,0 0,0 0,0 0,0 0,0 0,0-1,1 1,-1 0,1 0,-1-1,1 1,0-1,0 0,-1 1,1-1,0 0,0 0,0 0,0 0,1-1,-1 1,0 0,0-1,0 0,1 1,-1-1,0 0,2 0,60 16,0-2,1-3,1-3,0-3,0-3,44-5,-76 3,390-33,-165 7,-205 24,-80 24,-182 59,-308 154,467-209,66-23,150-45,-2-8,78-37,164-50,-318 112,-176 42,0 4,-66 26,51-14,-141 37,-218 33,-10-22,417-74,0-2,0-2,-1-3,-23-4,76 5,1-1,0 0,-1 0,1 0,0 0,0 0,-1 0,1 0,0-1,-1 1,1 0,0-1,0 1,0-1,-1 1,1-1,0 0,0 1,0-1,0 0,0 0,0 0,0 0,0 0,1 0,-1 0,0 0,0 0,1 0,-1 0,1 0,-1-1,1 1,-1 0,1 0,0-1,0 1,0 0,-1-1,1 1,0 0,1 0,-1-1,0 1,0 0,0-1,1 1,-1 0,1 0,-1 0,1-2,42-54,14 6,3 3,2 2,55-30,17-13,-41 30,-93 59,1 0,-1 0,1 0,-1 0,1 0,-1 0,1 0,-1 0,1-1,-1 1,1 0,-1 0,1-1,-1 1,0 0,1 0,-1-1,1 1,-1 0,0-1,1 1,-1-1,0 1,0-1,1 1,-1 0,0-1,0 1,0-1,0 1,1-1,-1 1,0-1,0 1,0-1,0 1,0-1,0 1,0-1,0 1,0-1,-1 1,1-1,0 1,0-1,0 1,-1-1,1 1,0-1,0 1,-1 0,1-1,0 1,-1-1,1 1,0 0,-1-1,1 1,-1 0,1-1,-35-1,-207 65,180-43,-193 67,109-35,-2-7,-21-1,19-13,149-31,0 1,0-1,1 1,-1-1,0 1,0-1,0 1,0-1,0 0,1 1,-1-1,0 0,0 0,0 1,0-1,0 0,0 0,0 0,0 0,0-1,0 1,0 0,0 0,0-1,0 1,0 0,1-1,-1 1,0-1,0 1,0-1,0 1,1-1,-1 0,0 1,1-1,-1 0,0 1,1-1,-1 0,1 0,-1 0,1 0,0 0,-1 1,1-1,0 0,0 0,-1 0,1 0,0 0,0 0,0 0,0 0,0 0,0 0,1 0,-1 0,0 0,0 0,1 0,-1 0,1 0,16-17,2 1,0 1,1 0,1 2,0 0,11-4,-10 5,50-29,1 4,3 2,0 4,2 4,1 3,10 1,-14 4,-277 84,-284 77,439-131,-1-3,0-1,0-3,-4-1,32-11,51-9,76-34,7-4,1 5,3 5,15 1,-32 13,-102 32,1 0,0 0,-1 1,1-1,-1 0,1 0,0 0,-1 0,1 1,-1-1,1 0,0 0,-1 0,1 0,-1 0,1 0,-1 0,1 0,-1 0,1-1,0 1,-1 0,1 0,-1 0,1 0,0-1,-1 1,1 0,0 0,-1-1,1 1,0 0,-1 0,1-1,0 1,-1 0,1-1,0 1,0-1,0 1,-1 0,1-1,0 1,0-1,0 1,0 0,0-1,0 1,0-1,0 1,0-1,0 1,0-1,0 1,0 0,0-1,0 1,-271 85,-309 124,443-172,128-42,27-8,278-127,59 11,-332 114,-446 136,84-45,168-49,170-26,0-1,0 1,0-1,0 0,0 1,0-1,0 0,0 0,0 0,0 0,0 1,0-1,0-1,0 1,0 0,0 0,0 0,0 0,0-1,0 1,0 0,0-1,1 1,-1-1,0 1,0-1,0 0,1 1,-1-1,0 0,0 1,1-1,-1 0,1 0,-1 0,1 1,-1-1,1 0,-1 0,1 0,0 0,-1 0,1 0,0 0,0-1,8-5,0 0,1 0,-1 0,2 1,-1 0,1 1,-1 0,2 1,9-3,8-5,113-46,3 6,53-8,-98 31,-43 10,-113 32,-598 179,499-168,179-37,554-190,-547 187,-51 9,-29 14,0 1,1 3,0 2,1 3,0 1,-1 3,-66 22,-238 68,263-88,318-116,-227 94,-1 0,1 1,-1-1,1 0,-1 0,1 0,-1 1,1-1,0 0,-1 0,1 0,-1 0,1 0,-1 0,1 0,0 0,-1-1,1 1,-1 0,1 0,-1 0,1-1,0 1,-1 0,1 0,-1-1,0 1,1 0,-1-1,1 1,-1-1,1 1,-1-1,0 1,1-1,-1 1,0-1,0 1,1-1,-1 1,0-1,0 1,0-1,0 0,0 1,1-1,-1 1,0-1,0 1,0-1,-1 0,1 1,0-1,0 1,0-1,0 1,-1-1,1 0,0 1,0-1,-1 1,1-1,0 1,-1-1,1 1,-1 0,1-1,-1 1,-15 1,-1 1,1 1,0 0,0 2,0 0,1 0,-12 7,1-2,17-7,-8 4,0 0,-1-1,0-1,0-1,0 0,-1-2,-8 1,26-4,1 0,0 0,0-1,-1 1,1 0,0 0,0 0,0 0,0 0,1 0,-1 0,0-1,0 1,1 0,-1 0,0 0,1 0,-1 0,1 0,-1 0,1 0,0 0,-1 1,1-1,0 0,0 0,0 0,0 1,-1-1,1 0,0 1,0-1,0 1,0-1,1 1,133-82,-43 31,-92 51,0 0,-1 0,1 1,0-1,-1 0,1 0,0 0,-1 0,1 0,0 0,-1 0,1-1,0 1,-1 0,1 0,0 0,-1 0,1 0,0 0,0 0,-1-1,1 1,0 0,0 0,-1 0,1-1,0 1,0 0,0 0,-1-1,1 1,0 0,0-1,0 1,0 0,0 0,-1-1,1 1,0 0,0-1,0 1,0 0,0-1,0 1,0 0,0-1,0 1,0 0,0-1,1 1,-1 0,0-1,0 1,0 0,0 0,0-1,1 1,-1 0,0 0,0-1,0 1,1 0,-33-1,-1 7,0 1,0 2,1 1,0 1,-10 7,-12 3,-166 46,144-47,176-60,55-45,-125 66,-31 19,1 0,0 0,-1 0,1 0,-1 0,1 0,-1 0,1 0,0 0,-1 0,1 0,-1-1,1 1,0 0,-1 0,1 0,0-1,-1 1,1 0,0 0,-1-1,1 1,0 0,-1-1,1 1,0 0,0-1,0 1,-1-1,1 1,0 0,0-1,0 1,0-1,0 1,0 0,0-1,0 1,0-1,0 1,0-1,0 1,0 0,0-1,0 1,0-1,0 1,0 0,0-1,1 1,-1-1,0 1,0 0,1-1,-1 1,0 0,0-1,1 1,-1 0,0 0,1-1,-1 1,1 0,-1 0,0 0,1-1,-15 2,1 0,-1 0,1 1,-1 1,1 0,0 1,0 1,-9 4,-4 0,-400 137,409-138,59-20,47-24,-2-3,61-39,-113 56,-65 16,-265 100,41 5,130-48,-3-5,-32 3,118-43,55-23,69-37,3 5,2 3,86-31,-155 65,-175 87,-207 98,315-149,40-19,31-15,11-7,0-1,-1-1,-2-2,29-23,-59 44,0-1,1 1,-1-1,1 0,-1 1,0-1,0 0,1 0,-1 0,0 0,0 0,0 0,0 0,0 0,0 0,0-1,-1 1,1 0,0 0,-1-1,1 1,-1-1,1 1,-1 0,0-1,1 1,-1-1,0 1,0-1,0 1,0-1,0 1,0-1,-1 1,1-1,0 1,-1 0,1-1,-1 1,0-1,1 1,-1 0,0 0,0-1,0 1,0 0,0 0,-1-1,-5 2,0-1,-1 1,1 1,-1-1,1 1,0 1,0-1,-1 1,1 0,0 1,1 0,-1 0,-1 1,-29 10,33-13,-30 11,-1-3,0 0,-1-2,1-2,-25 0,46-5,9 1,0 0,0-1,0 0,1 0,-1 0,0-1,0 1,0-1,0-1,1 1,-1 0,0-1,1 0,-1 0,1-1,-4-2,7 2,1-1,0 0,0 1,0-1,0 0,0 1,1-1,0 1,0-1,0 1,0-1,0 1,1 0,-1-1,1 1,0 0,0 0,0 0,1 0,-1 1,1-1,-1 1,1-1,0 1,0 0,0 0,0 0,1 0,134-92,-139 94,1-1,-1 1,1 0,-1 0,1 0,-1 0,1-1,-1 1,1 0,0 0,-1-1,1 1,-1 0,1-1,-1 1,1 0,0-1,-1 1,1-1,0 1,0 0,-1-1,1 1,0-1,0 1,0-1,-1 1,1-1,0 1,0-1,0 1,0-1,0 0,0 1,0-1,0 1,0-1,0 1,1-1,-1 1,0-1,0 1,0-1,1 1,-1-1,0 1,0 0,1-1,-1 1,0-1,1 1,-1 0,1-1,-1 1,0 0,1-1,-1 1,1 0,-1 0,1-1,-1 1,1 0,-45 5,-208 76,193-63,-79 11,139-29,-1-1,1 1,-1-1,1 0,-1 1,1-1,-1 0,1 0,-1 1,0-1,1 0,-1 0,0 0,0 1,1-1,-1 0,0 0,0 0,0 0,0 0,0 1,0-1,0 0,-1 0,1 0,0 0,0 1,-1-1,1 0,0 0,-1 1,1-1,-1 0,1 0,-1 1,1-1,-1 1,0-1,1 0,-1 1,0-1,1 1,-1 0,0-1,0 1,1-1,-1 1,0 0,0 0,0-1,0 1,1 0,-1 0,0 0,0 0,0 0,0 0,0 0,1 0,-1 1,0-1,0 0,0 0,1 1,-1-1,0 0,203-121,-6 30,-196 91,-1-1,1 1,0 0,-1 0,1 0,0 0,0-1,-1 1,1 0,0 0,0 0,-1-1,1 1,0 0,0 0,0-1,-1 1,1 0,0-1,0 1,0 0,0-1,0 1,0 0,0-1,0 1,0 0,0 0,0-1,0 1,0 0,0-1,0 1,-40 9,-161 56,217-87,-1 13,-8 4,1 0,-1 0,1 1,0 0,0 0,0 0,0 1,1 1,-1 0,1 0,0 0,0 1,0 0,5 1,-11 2,-1-1,0 1,0 0,0 0,-1 0,1 1,0-1,-1 0,0 1,1-1,-1 1,0-1,0 1,0-1,-1 1,1 0,0-1,-1 1,0 0,0 0,0 0,0-1,0 1,0 0,-1 0,0-1,1 1,-1 0,0-1,0 1,0-1,-1 1,1-1,-1 2,-183 449,130-324,-56 157,107-271,1-1,0 0,2 0,-1 1,2-1,0 1,0-1,2 4,-2-15,0 0,1 0,0 0,-1 1,1-1,0 0,0 0,0 0,1 0,-1-1,1 1,0 0,0-1,0 1,0-1,0 1,0-1,1 0,-1 0,1 0,-1 0,1 0,0-1,0 1,0-1,0 0,0 0,0 0,0 0,0 0,0-1,0 0,0 1,1-1,-1 0,0 0,0-1,3 0,18-4,0-1,0-2,0 0,-2-2,1 0,-1-1,0-2,10-4,473-217,-679 349,-31 15,175-105,30-24,-1-1,1 0,-1 1,1-1,0 0,-1 1,1-1,0 1,-1-1,1 0,0 1,-1-1,1 1,0-1,0 1,0-1,-1 1,1-1,0 1,0 0,0-1,0 1,0-1,0 1,0-1,0 1,0-1,0 1,0-1,1 1,-1 0,0-1,0 1,0-1,1 0,-1 1,0-1,1 1,-1-1,0 1,1-1,-1 0,1 1,-1-1,0 0,1 1,-1-1,1 0,-1 1,1-1,-1 0,1 0,-1 0,1 0,0 1,-1-1,1 0,-1 0,1 0,-1 0,1 0,-1 0,1-1,0 1,80-22,-67 15,233-126,-169 86,2 4,84-33,-41 36,-124 40,1 1,-1 0,1-1,-1 1,1 0,0-1,0 1,-1 0,1-1,0 1,0 0,0-1,0 1,0 0,-1 0,1-1,1 1,-1 0,0-1,0 1,0 0,0 0,0-1,1 1,-1 0,0-1,1 1,-1 0,0-1,1 1,-1-1,1 1,-1-1,1 1,-1-1,1 1,-1-1,1 1,0-1,-1 0,1 1,0-1,-1 0,1 1,0-1,-1 0,1 0,0 0,-1 0,1 0,0 1,0-1,-1-1,1 1,0 0,0 0,-1 0,1 0,0 0,-1-1,1 1,0 0,-1-1,1 1,0 0,-1-1,1 1,-41 48,39-47,-112 111,-4-6,-14 2,92-69,39-38,1 0,0-1,0 1,0 0,0-1,0 1,0-1,0 1,0-1,1 1,-1-1,0 0,0 1,0-1,0 0,1 0,-1 0,0 0,0 0,0 0,1 0,-1-1,0 1,0 0,0-1,0 1,0-1,0 1,0-1,0 1,0-1,0 0,0 1,1-2,295-136,-90 36,128-43,-250 112,-378 146,-799 385,1010-456,80-35,20-11,-17 4,201-68,149-73,-204 79,88-36,223-93,208-45,-584 212,350-92,-326 107,-105 9,0 0,0 0,0 1,0-1,0 0,0 1,0-1,0 0,0 1,0 0,0-1,0 1,0-1,0 1,0 0,-1 0,1-1,0 1,0 0,-1 0,1 0,-1 0,1 0,-1 0,1 0,-1 0,0 0,1 0,-1 0,0 0,0 0,0 1,0-1,0 0,0 0,0 0,0 0,0 0,0 0,-1 0,1 0,0 0,-1 0,1 0,-1 0,1 0,-1 0,0 0,1 0,-1 0,0 0,0 0,1-1,-1 1,0 0,0-1,0 1,0-1,0 1,0-1,0 1,0-1,0 1,0-1,0 0,0 0,0 0,0 0,-1 0,-182 107,-661 343,396-242,631-291,488-203,-607 263,138-51,4 8,51-3,-79 33,-131 42,-46-6,1 1,-1-1,1 0,0 1,-1-1,1 0,-1 1,1-1,0 1,-1-1,0 1,1 0,-1-1,1 1,-1-1,0 1,1 0,-1-1,0 1,1 0,-1-1,0 1,0 0,0 0,0-1,0 1,0 0,0-1,0 1,0 0,0 0,0-1,0 1,-1 0,1-1,0 1,0 0,-1-1,1 1,-1 0,1-1,0 1,-1-1,1 1,-1-1,1 1,-1-1,1 1,-1-1,0 1,1-1,-1 0,0 1,1-1,-1 0,0 1,-141 76,-643 269,497-224,-23-6,50-33,343-122,584-247,-252 131,162-28,-432 147,-136 37,-17 4,-21 7,-803 312,614-245,-104 39,-293 65,587-176,1 1,-1-1,-1-2,1-1,-1-1,0-1,0-2,-4-1,32 1,0 0,0 1,0-1,0 0,0 0,0-1,0 1,0 0,0-1,0 1,0-1,1 0,-1 1,0-1,0 0,0 0,1 0,-1 0,0-1,1 1,-1 0,1-1,0 1,-1-1,1 1,0-1,0 0,0 0,0 1,0-1,0 0,1 0,-1 0,1 0,-1 0,1 0,0 0,-1 0,1 0,0 0,0 0,1 0,-1 0,0 0,1 0,-1 0,1 0,0 0,-1 1,1-1,0 0,0 0,0 0,0 1,1-1,-1 1,0-1,2 0,18-18,1 2,1 0,0 1,1 2,1 0,19-7,-6 1,126-69,4 8,3 7,4 7,178-43,-269 97,-84 15,0-1,-1 0,1 0,0 0,0 1,-1-1,1 0,0 0,0 1,0-1,0 0,-1 1,1-1,0 0,0 1,0-1,0 0,0 1,0-1,0 0,0 1,0-1,0 0,0 1,0-1,0 0,0 1,0-1,0 0,0 0,1 1,-1-1,0 0,0 1,0-1,0 0,1 0,-1 1,0-1,0 0,1 0,-1 1,0-1,0 0,1 0,-1 0,0 0,0 1,1-1,-1 0,0 0,1 0,-1 0,0 0,1 0,-1 0,0 0,1 0,-1 0,1 0,-29 17,-184 80,-122 34,232-92,-160 56,-2-11,-54 1,139-45,154-39,43-16,192-81,5 9,188-47,365-75,-544 160,2 11,77 2,-279 34,-12 0,1 1,-1 0,1 0,0 1,0 1,-1 0,1 1,-1 1,1 0,-1 0,3 2,-14-5,1 1,-1-1,0 0,0 1,0-1,0 1,0-1,0 1,0 0,0-1,0 1,-1 0,1-1,0 1,0 0,0 0,-1 0,1 0,-1 0,1 0,-1 0,1 0,-1 0,1 0,-1 0,0 0,1 1,-1-1,0 0,0 0,0 0,0 0,0 0,0 1,-1-1,1 0,0 0,0 0,-1 0,1 0,-1 0,1 0,-1 0,1 0,-1 0,0 0,1 0,-1 0,-48 37,-314 149,268-143,-251 125,302-140,67-22,133-49,-105 23,544-186,-163 72,-282 112,-179 38,-438 203,330-154,-734 336,692-339,165-62,34-13,-18 11,333-167,260-95,-365 166,5 10,102-19,-289 95,0 2,1 2,0 1,14 3,-34 5,-29-2,-1 0,1 0,0 1,0-1,-1 0,1 0,0 0,0 1,-1-1,1 0,0 0,0 1,0-1,0 0,0 0,-1 1,1-1,0 0,0 1,0-1,0 0,0 1,0-1,0 0,0 0,0 1,0-1,0 0,0 1,0-1,0 0,0 1,0-1,0 0,1 0,-1 1,0-1,0 0,0 1,0-1,1 0,-1 0,0 0,0 1,1-1,-1 0,0 0,0 0,1 1,-1-1,0 0,0 0,1 0,-1 0,0 0,1 0,-1 0,0 0,1 1,-1-1,0 0,0 0,1-1,-1 1,0 0,-197 101,-407 216,388-218,201-83,40-15,11-9,0-2,-1-1,-1-2,29-15,-5 4,181-77,427-164,-622 249,115-41,3 6,116-17,-269 66,-4 0,0 1,0 0,0 0,0 0,0 1,1-1,-1 1,0 0,0 1,0 0,0-1,0 1,0 1,0-1,3 2,-28 16,-822 422,772-401,69-39,1-1,0 0,-1 1,1-1,0 1,-1-1,1 1,0-1,0 1,-1-1,1 1,0-1,0 1,0-1,0 1,-1-1,1 1,0-1,0 1,0-1,0 1,0-1,1 1,-1 0,0-1,0 1,0-1,0 1,0-1,1 1,-1-1,0 1,1-1,-1 0,0 1,1-1,-1 1,0-1,1 0,-1 1,1-1,-1 0,1 1,-1-1,1 0,-1 0,1 1,-1-1,1 0,-1 0,1 0,-1 0,1 0,-1 0,1 0,-1 0,1 0,-1 0,1 0,0 0,-1 0,1 0,-1 0,1 0,-1-1,1 1,43 2,24-11,0-3,-1-3,-1-2,21-11,-86 28,811-246,-710 218,0 5,2 4,7 4,-49 16,-62-1,1 0,-1 0,1 0,-1 0,1 0,-1 0,1 0,-1 1,1-1,-1 0,1 0,-1 0,1 1,-1-1,1 0,-1 1,0-1,1 0,-1 1,0-1,1 1,-1-1,0 0,1 1,-1-1,0 1,0-1,1 1,-1-1,0 1,0-1,0 1,0-1,0 1,0-1,0 1,0-1,0 1,0-1,0 1,0-1,0 1,0-1,0 1,0-1,-1 1,1-1,0 1,0-1,-1 1,1-1,0 1,-1-1,1 0,0 1,-1-1,1 0,0 1,-1-1,1 0,-1 1,1-1,-1 0,1 0,-1 0,1 1,-1-1,1 0,-38 22,36-20,-129 64,-265 134,-31-9,396-178,31-13,0 0,1 1,-1-1,0 0,0 0,0 0,1 1,-1-1,0 0,0 0,0 1,0-1,0 0,0 0,1 1,-1-1,0 0,0 0,0 1,0-1,0 0,0 0,0 1,0-1,0 0,0 1,0-1,-1 0,1 0,0 1,0-1,0 0,0 0,0 1,0-1,-1 0,1 0,0 0,0 1,0-1,-1 0,1 0,0 0,0 0,0 1,-1-1,1 0,30 0,25-8,-1-3,0-1,0-4,29-13,-40 15,707-249,-566 215,-331 95,-266 157,15-11,370-183,-50 33,78-42,0 0,1 0,-1 0,1 0,-1 0,1 0,-1 0,1 0,0 0,0 0,-1 0,1 0,0-1,0 1,0 0,0 0,0-1,0 1,0-1,0 1,0-1,0 1,0-1,0 0,1 1,-1-1,0 0,0 0,0 0,0 0,1 0,-1 0,0 0,0-1,0 1,0 0,1 0,-1-1,1 0,47-4,0-1,0-3,-1-3,0-1,-1-2,10-7,-47 19,630-255,-472 189,33-14,207-55,-313 109,-85 20,-34 10,-56 23,0 4,2 4,1 2,-53 35,74-41,-377 218,375-197,57-48,0 0,0 0,0 0,0 0,1 1,-1-1,0 0,1 1,-1-1,0 0,1 1,0-1,-1 1,1-1,0 1,0-1,0 1,0-1,0 1,0-1,0 1,0-1,0 0,1 1,-1-1,1 1,-1-1,1 1,0-1,-1 0,1 0,0 1,0-1,0 0,0 0,0 0,0 0,0 0,0 0,1 0,-1 0,0 0,0-1,1 1,-1-1,1 1,-1-1,14 5,1-1,-1 0,1-1,0-1,0-1,0 0,0-1,0-1,0 0,-1-1,3-1,61-13,-1-3,-1-3,-2-4,0-2,51-30,-60 29,724-320,-751 331,-31 13,-26 12,-519 253,285-140,219-94,33-25,0 0,0-1,0 1,0-1,0 1,0 0,0-1,0 1,0 0,0-1,0 1,1 0,-1-1,0 1,0-1,1 1,-1-1,0 1,1-1,-1 1,1-1,-1 1,0-1,1 1,-1-1,1 1,0-1,-1 0,1 1,-1-1,1 0,-1 0,1 1,0-1,-1 0,1 0,0 0,-1 0,1 0,0 0,-1 0,1 0,-1 0,1 0,0 0,-1 0,1 0,0-1,-1 1,1 0,-1 0,1-1,-1 1,1 0,0-1,-1 0,25-1,0-2,0-1,-1-1,0 0,0-2,8-5,6 0,802-255,-786 251,0 3,1 1,1 3,12 2,-100 27,-348 152,-17 31,287-146,-134 79,243-135,0 0,0 1,0-1,0 0,0 1,1-1,-1 0,0 1,0-1,1 1,-1-1,0 1,0 0,1-1,-1 1,1 0,-1-1,1 1,-1 0,1 0,-1 0,1 0,-1-1,1 1,0 0,0 0,-1 0,1 0,0 0,0 0,0 0,0 0,0-1,0 1,0 0,1 0,-1 0,0 0,0 0,1 0,-1 0,1 0,40 7,1-12,0-1,0-3,-1-2,0-1,7-5,-14 6,1339-454,-956 342,-518 130,-10 19,1 5,1 5,3 5,-18 13,56-25,-190 91,204-81,54-39,0 1,-1-1,2 1,-1-1,0 0,0 1,0-1,1 0,-1 1,1-1,-1 0,1 1,-1-1,1 0,0 0,0 0,-1 0,1 1,0-1,0 0,0-1,0 1,1 0,-1 0,0 0,0-1,0 1,1 0,-1-1,0 1,0-1,1 0,-1 1,0-1,1 0,-1 0,1 0,-1 0,19 4,1-1,-1-2,0 0,1-1,-1-1,0 0,1-2,-1-1,4-1,-14 3,130-29,-1-6,90-38,-37 11,-33 18,142-52,-265 75,-36 23,0-1,0 0,0 1,0-1,0 1,0-1,0 0,0 1,0-1,0 1,0-1,0 0,0 1,0-1,0 1,-1-1,1 1,0-1,-1 1,1-1,0 1,-1-1,1 1,0-1,-1 1,1-1,-1 1,1 0,-1-1,1 1,-1 0,1-1,-1 1,1 0,-1 0,1-1,-1 1,1 0,-1 0,0 0,1 0,-1 0,1 0,-1 0,0 0,1 0,-1 0,1 0,-1 0,0 0,1 1,-1-1,1 0,-1 0,1 1,-1-1,1 0,-1 1,1-1,-1 0,1 1,-23 1,1 1,0 1,1 1,-1 1,1 1,0 1,-3 2,-6 2,-558 227,522-203,66-35,0-1,0 1,0 0,0-1,0 1,0 0,0 0,0-1,0 1,0 0,1-1,-1 1,0 0,0-1,1 1,-1-1,1 1,-1-1,0 1,1 0,-1-1,1 1,-1-1,1 0,-1 1,1-1,0 1,-1-1,1 0,-1 1,1-1,0 0,-1 0,1 0,0 0,0 1,-1-1,1 0,0 0,-1 0,1 0,0 0,-1-1,1 1,0 0,-1 0,1 0,0-1,-1 1,1 0,0 0,-1-1,1 1,-1-1,1 1,-1 0,1-1,-1 1,1-1,-1 0,1 1,-1-1,0 1,1-1,285-92,-246 78,777-275,-1206 465,-122 41,456-181,63-26,4-7,-1 0,1-1,-1-1,1 0,0-1,-1 0,1 0,-1-1,1-1,1-1,5 0,499-125,406-128,-712 198,-248 82,-452 187,-4 3,439-185,54-27,0-1,0 1,0 0,0-1,0 1,0-1,0 1,0-1,1 1,-1-1,0 1,0-1,0 1,0-1,1 1,-1-1,0 1,1-1,-1 1,0-1,1 0,-1 1,1-1,-1 0,0 1,1-1,-1 0,1 1,-1-1,1 0,-1 0,1 0,-1 0,1 1,-1-1,1 0,-1 0,1 0,0 0,-1 0,1 0,-1 0,1 0,-1 0,1-1,-1 1,1 0,-1 0,1 0,0 0,26 0,0 0,0-2,0-1,0-1,0-1,-1-2,9-3,-22 7,804-245,-443 140,-340 87,-149 55,-701 308,713-298,92-26,44-13,18-10,0-2,-1-2,0-2,0-2,4-4,-24 8,1250-381,-1040 323,-240 67,0 0,-1 0,1 0,0-1,0 1,0 0,0 0,0 0,0-1,0 1,0 0,0 0,0 0,0-1,0 1,0 0,0 0,1-1,-1 1,0 0,-31 4,-87 29,2 6,2 4,-89 49,121-54,-363 172,387-175,65-27,3-7,0 0,0 0,0-1,1 0,-1-1,0 0,0-1,0 0,0-1,1 0,12-3,361-113,-233 67,681-197,-748 221,-366 140,-380 173,570-241,92-44,1 0,-1 0,0 0,1 1,-1-1,1 0,-1 0,0 0,1 0,-1 1,0-1,1 0,-1 0,0 1,1-1,-1 0,0 1,1-1,-1 0,0 1,0-1,1 0,-1 1,0-1,0 1,0-1,0 0,0 1,0-1,1 1,-1-1,0 1,0-1,0 0,0 1,0-1,-1 1,1-1,0 1,0-1,0 0,0 1,0-1,0 1,-1-1,1 0,0 1,0-1,-1 0,1 1,0-1,-1 0,1 1,0-1,-1 0,1 0,0 0,-1 1,1-1,0 0,-1 0,1 0,-1 0,1 1,-1-1,1 0,0 0,-1 0,37 3,23-8,-1-2,0-2,55-18,-66 16,618-162,-445 121,-218 47,-27 9,-182 51,-165 67,264-84,-183 72,273-94,46-11,26-7,0-3,-1-2,1-2,31-11,-45 12,390-90,-373 80,-57 17,-1 0,1 0,0 1,-1-1,1 0,-1 0,1 1,-1-1,1 0,-1 0,1 1,-1-1,1 1,-1-1,0 1,0-1,1 1,-1-1,0 1,0-1,1 1,-1 0,0-1,0 1,0 0,0 0,0 0,1 0,-1 0,0 0,0 0,0 0,0 0,0 0,0 0,1 0,-1 1,0-1,0 0,-14 3,1 0,-1 1,1 0,0 1,0 0,1 2,-1-1,1 2,1 0,-1 0,-9 9,1-2,-6 10,27-25,-1 1,1-1,0 0,0 1,-1-1,1 1,0-1,0 1,-1-1,1 0,0 1,0-1,0 1,0-1,0 1,0-1,0 1,0-1,0 1,0-1,0 1,0-1,0 1,0-1,0 1,0-1,1 1,-1-1,0 1,0-1,0 0,1 1,-1-1,0 1,1-1,-1 0,0 1,1-1,-1 0,1 1,-1-1,0 0,1 0,-1 1,1-1,-1 0,1 0,-1 0,1 0,-1 0,1 0,-1 0,1 1,-1-1,1-1,-1 1,1 0,-1 0,1 0,-1 0,0 0,1 0,-1 0,1-1,-1 1,1 0,-1 0,21-2,-1-1,0-1,0-1,0 0,0-1,12-7,0 2,46-16,89-32,2 7,66-6,-37 23,-198 35,0 1,0-1,0 0,0 0,0 0,0 1,0-1,0 0,0 0,0 1,0-1,0 0,0 0,0 0,0 1,0-1,0 0,0 0,0 0,1 1,-1-1,0 0,0 0,0 0,0 1,0-1,1 0,-1 0,0 0,0 0,0 0,1 0,-1 1,0-1,0 0,1 0,-1 0,0 0,0 0,0 0,1 0,-1 0,0 0,0 0,1 0,-23 11,22-10,-233 78,69-18,-2-8,-3-7,-49 2,186-41,0-2,-1-2,0-1,0-1,0-2,0-1,0-2,1-1,-1-1,-24-9,5-7,2-2,0-2,1-2,-38-30,-223-162,168 97,141 122,0 0,-1-1,1 1,0 0,0-1,0 1,0-1,0 0,0 1,0-1,1 0,-1 1,1-1,-1 0,1 0,0 0,-1 0,1 1,0-1,0 0,0 0,1 0,-1 0,0 1,1-1,-1 0,1 0,-1 1,1-1,0 0,0 1,0-1,0 0,0 1,0 0,0-1,2 0,66-34,-28 17,-39 18,0 0,0 0,0 0,-1 0,1-1,0 1,-1 0,1-1,-1 0,1 1,-1-1,0 0,0 0,0 1,0-1,0 0,0 0,0 0,-1 0,1-1,-1 1,1 0,-1 0,0 0,0 0,0 0,0-1,0 1,0 0,-1 0,1 0,-1 0,0 0,1 0,-1 0,0 0,0 0,0 0,-1 0,-66-55,42 47,-1 2,1 1,-2 2,1 0,-1 2,1 1,-9 1,-10-2,47 2,-1 1,1-1,-1 0,1 1,0-1,-1 0,0 1,1-1,-1 0,1 0,-1 1,0-1,0 0,1 0,-1 0,0 0,0 1,0-1,0 0,0 0,0 0,0 0,0 0,0 1,0-1,-1 0,1 0,0 0,-1 0,1 1,0-1,-1 0,1 0,-1 1,1-1,-1 0,1 1,-1-1,0 1,1-1,-1 1,0-1,0 1,1-1,-1 1,0-1,0 1,1 0,-1 0,0-1,0 1,0 0,0 0,1 0,-1 0,0 0,0 0,0 0,0 0,0 0,1 0,-1 1,0-1,0 0,0 1,0-1,0 1,121-75,67-52,-185 125,1 0,-1-1,0 1,0 0,-1-1,1 1,0-1,0 0,-1 0,1 0,-1 0,0 0,1 0,-1 0,0 0,0 0,0 0,-1-1,1 1,0 0,-1-1,1 1,-1-1,0 1,0 0,0-1,0 1,-1-1,1 1,0 0,-1-1,0 1,1 0,-1-1,0 1,0 0,-1 0,1 0,0 0,-1 0,1 0,-1 0,0 0,1 1,-1-1,0 1,0-1,0 1,0 0,0 0,0-1,-1 2,1-1,0 0,0 0,-3 0,-15-3,0 1,-1 1,1 1,-1 0,1 2,-1 0,1 2,0 0,0 1,0 1,-1 1,-25 4,-591 152,582-139,55-22,1 0,-1 0,0 0,1-1,-1 1,0 0,1 0,-1 0,1 0,0 0,-1-1,1 1,0 0,-1-1,1 1,0 0,0-1,0 1,-1-1,1 1,0-1,0 0,0 1,0-1,0 0,0 0,0 1,0-1,0 0,0 0,0 0,0 0,0 0,0 0,0-1,0 1,0 0,0 0,0-1,0 1,31-3,0-1,-1-1,1-2,-1-1,5-4,21-4,426-123,-456 133,-57 34,-656 336,428-252,205-82,75-14,21-12,-1-3,1-1,0-2,0-1,22-7,-12 3,414-59,-354 53,-150 34,-341 141,-8 10,377-168,0 0,0 0,1 0,-1 1,1 1,1-1,-1 1,1 1,0-1,0 1,1 0,0 1,0 0,1-1,-4 9,-13 24,-2-1,-1-2,-2 0,-32 33,57-69,0 1,0 0,0 0,0-1,0 1,1 0,-1 1,1-1,-1 0,1 0,0 1,0-1,0 0,0 1,1-1,-1 1,1-1,-1 1,1-1,0 1,0 0,0-1,0 1,0-1,1 1,-1 0,1-1,0 1,-1-1,1 0,0 1,1-1,-1 0,1 2,32 48,-24-35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5:10.029"/>
    </inkml:context>
    <inkml:brush xml:id="br0">
      <inkml:brushProperty name="width" value="0.35" units="cm"/>
      <inkml:brushProperty name="height" value="0.35" units="cm"/>
      <inkml:brushProperty name="color" value="#FFFFFF"/>
      <inkml:brushProperty name="ignorePressure" value="1"/>
    </inkml:brush>
  </inkml:definitions>
  <inkml:trace contextRef="#ctx0" brushRef="#br0">897 959,'-175'-224,"162"210,-1 0,0 2,-1-1,0 2,-1 0,-1 1,1 1,-1 0,-1 2,0-1,0 2,0 1,-1 0,0 1,1 1,-1 1,-1 1,0 0,-245-25,241 27,2 0,38-8,10-3,-1-1,0 0,-1-2,0-1,-1-1,-1-1,-1-1,0-1,-1-1,-1 0,12-17,-3-28,-28 62,-1 0,1 1,0-1,0 1,-1-1,1 0,-1 1,1-1,-1 1,0-1,0 1,1-1,-1 1,0 0,0-1,0 1,-1 0,1 0,0 0,0 0,-1 0,1 0,0 0,-1 0,1 0,-1 1,1-1,-1 1,1-1,-1 1,0-1,1 1,-1 0,0 0,1 0,-1 0,0 0,1 0,-1 0,1 1,-1-1,-3 0,0 1,-1-1,1 1,0 0,0 0,0 1,0 0,0 0,1 0,-1 0,0 1,1-1,0 1,-1 0,1 1,1-1,-1 1,0-1,1 1,0 0,-2 2,6-5,-1 0,0 0,0 0,1-1,-1 1,1 0,-1 0,0-1,1 1,0 0,-1-1,1 1,-1 0,1-1,0 1,-1-1,1 1,0-1,-1 0,1 1,0-1,0 1,0-1,-1 0,1 0,0 0,0 1,0-1,0 0,0 0,-1 0,1 0,0 0,0-1,0 1,0 0,-1 0,1 0,0-1,0 1,0 0,-1-1,1 1,0-1,-1 1,1-1,0 1,-1-1,1 0,0 1,-1-1,1 0,-1 1,1-1,-1 0,40-52,-40 51,1 1,0 0,-1-1,1 1,0-1,-1 0,0 1,1-1,-1 1,0-1,0 0,0 1,0-1,0 0,0 1,0-1,-1 1,1-1,-1 0,1 1,-1-1,1 1,-1-1,0 1,0 0,0-1,0 1,0 0,0-1,0 1,0 0,0 0,-1 0,1 0,0 0,-1 0,1 1,-1-1,-3 0,-1 0,1 1,-1 0,1 0,0 0,-1 0,1 1,0 0,0 1,-1-1,1 1,0 0,0 0,1 0,-1 1,0-1,1 1,-1 0,1 1,0-1,-2 3,-28 27,29-28,0 1,0 0,-1-1,0 0,0-1,0 1,0-1,-1 0,0-1,1 0,-1 0,-1 0,4-2,0-1,-1 1,1 0,0 1,0-1,0 1,0 0,0 0,0 0,0 0,1 1,-1-1,1 1,0 0,0 0,0 0,0 1,0-1,1 1,-1-1,1 1,0 0,-2 4,2-4,0 0,0 0,0 1,0 0,0-1,1 1,0 0,0-1,0 1,1 0,0 0,0 0,0 0,0 0,1-1,0 1,0 0,0 0,0-1,1 1,0 0,0-1,0 0,0 1,1-1,0 0,0 0,0-1,0 1,0 0,1-1,0 0,0 0,-1 0,2 0,-1-1,0 0,0 0,1 0,4 2,23 0,1-2,-1 0,1-3,0 0,-1-2,0-2,9-2,3 0,959-155,-913 151,83-20,-375 106,-4-8,-181 32,179-60,269-44,0-2,0-3,43-14,29-4,65-4,1 10,0 8,175 11,-289 5,-1 5,-1 3,1 3,69 23,-133-20,-63-12,-466 23,86 2,636-42,112-25,-45 3,156-2,217 15,-422 24,-359 5,0 6,1 6,-47 15,-66 10,-173 16,-43-14,336-42,360-49,451-96,332-47,-851 143,-155 25,-48 10,-22 8,-1 2,0 3,0 2,1 2,0 3,15-5,-985 198,136 24,680-150,175-57,32-19,-1-1,0 0,1 0,-1 1,1-1,-1 0,1 1,-1-1,1 0,0 1,-1-1,1 0,-1 1,1-1,0 1,-1-1,1 1,0-1,0 1,-1-1,1 1,0 0,0-1,0 1,0-1,0 1,-1-1,1 1,0 0,0-1,1 1,-1-1,0 1,0-1,0 1,0 0,0-1,1 1,-1-1,0 1,0-1,1 1,-1-1,0 1,1-1,-1 1,1-1,-1 0,0 1,1-1,-1 0,1 1,-1-1,1 0,-1 1,1-1,-1 0,1 0,11 4,1-2,-1 1,1-2,0 1,-1-2,1 0,0 0,0-1,11-3,-14 3,167-25,-2-7,53-23,-100 25,1237-275,-924 200,-410 99,-32 7,1 0,0 0,-1 1,1-1,0 0,-1 0,1 0,-1 0,1 0,0 0,-1 0,1 0,-1 0,1 0,0 0,-1 0,1 0,0 0,-1 0,1 0,-1 0,1 0,0 0,-1-1,1 1,0 0,-1 0,1 0,0-1,-1 1,1 0,0 0,0-1,-1 1,1 0,0-1,0 1,-1 0,1-1,0 1,0 0,0-1,0 1,0 0,-1-1,1 1,0-1,0 1,0 0,0-1,0 1,0-1,0 1,0 0,1-1,-1 1,0-1,0 1,0 0,0-1,0 1,1 0,-1-1,-44 0,0 1,1 2,-1 2,-37 9,25-5,-1716 255,1711-255,-799 79,827-87,34 0,-1 0,0 0,0 0,0 0,1-1,-1 1,0 0,0 0,0 0,1 0,-1-1,0 1,0 0,0 0,0-1,0 1,0 0,0 0,1 0,-1-1,0 1,0 0,0-1,0 1,0 0,0 0,0-1,0 1,0 0,0 0,0-1,-1 1,1 0,0 0,0 0,0-1,0 1,0 0,0 0,0-1,-1 1,1 0,0 0,0 0,0 0,-1-1,1 1,30-12,-29 12,739-232,-21 9,-609 191,1 6,58-5,-141 28,-49 19,-396 131,-491 149,871-285,-90 44,127-55,1-1,0 1,0 0,0 0,0-1,0 1,0 0,0 0,0 0,0 0,0 0,0 0,0 1,0-1,-1 0,1 0,0 1,0-1,0 0,0 1,0-1,0 1,-1-1,1 1,0 0,-1-1,1 1,0 0,-1-1,1 1,0 0,-1 0,1-1,-1 1,0 0,1 0,-1 0,0 0,1 0,-1 0,0 0,0 0,0 0,0-1,0 1,0 0,0 0,0 0,0 0,0 0,0 0,-1 0,1 0,0 0,-1 0,1-1,-1 1,1 0,-1 0,1 0,-1-1,0 1,1 0,-1-1,0 1,1 0,-1-1,0 1,0-1,66 6,1-3,0-2,0-4,0-3,19-5,608-104,-316 47,-108 24,696-140,-710 105,-194 45,-61 33,0 0,0 1,0-1,-1 0,1 0,0 0,-1 0,1 0,-1 0,1 0,-1 0,1 0,-1 1,1-1,-1 0,0 0,0 1,1-1,-1 0,0 1,0-1,0 1,1-1,-1 1,0 0,0-1,0 1,0 0,0-1,0 1,0 0,0 0,0 0,0 0,0 0,0 0,0 0,0 0,0 1,0-1,-45-5,-1 2,1 2,0 3,0 1,0 2,-20 6,-231 48,-133 50,316-79,-203 54,3 14,2 14,285-101,-1 0,1 1,1 2,1 1,0 0,0 2,2 1,-10 11,30-27,-1 1,1 0,0-1,0 2,1-1,-1 0,1 0,-1 1,1-1,0 1,1 0,-1 0,1 0,-1 0,1 0,0 0,1 0,-1 0,1 0,-1 0,1 0,0 1,1-1,-1 0,1 0,0 0,0 0,0 0,1 0,-1 0,1 0,0-1,1 3,8 5,1-1,-1-1,1 0,1 0,0-2,0 1,1-2,-1 0,1 0,1-1,-1-1,1 0,10 0,70 12,0-5,2-3,-1-5,0-4,1-5,-2-3,18-8,-89 15,1342-223,-1180 190,1201-258,-1301 270,-86 23,-1 0,1 0,0-1,-1 1,1 0,0 0,-1 0,1 0,0 0,-1 0,1-1,0 1,0 0,-1 0,1 0,0-1,0 1,-1 0,1 0,0-1,0 1,0 0,-1-1,1 1,0 0,0-1,0 1,0 0,0-1,0 1,0 0,0-1,-1 1,1 0,0-1,1 1,-1 0,0-1,0 1,0 0,0-1,0 1,0 0,0-1,0 1,1 0,-1-1,0 1,0 0,0 0,1-1,-1 1,0 0,0 0,1-1,-1 1,0 0,1 0,-1 0,0 0,0-1,1 1,-35-5,-27 4,0 3,-1 3,1 2,-9 5,36-7,-456 87,-36 33,17-5,-599 74,1100-192,0-2,21-3,1244-325,-784 224,435-36,-502 117,-463 27,-186 18,-61 22,195-27,-1264 183,1238-182,-1160 132,1173-134,105-10,30-2,28-2,0-2,1-2,-1-2,0-2,11-3,10-1,1963-322,-632 88,-1254 217,-120 19,-34 3,-183 28,157-15,-834 186,-393 24,868-161,497-70,37-22,-1-6,52-26,-9 3,898-271,-623 221,-473 125,-315 101,-1073 300,1374-403,21-7,0 2,0 0,0 0,0 2,1 0,0 0,0 1,-8 7,21-14,1 1,-1-1,1 0,-1 1,0-1,1 1,-1-1,1 1,-1-1,1 1,-1-1,1 1,0-1,-1 1,1 0,0-1,-1 1,1 0,0-1,0 1,0 0,0-1,-1 1,1 0,0 0,0-1,0 1,0 0,1-1,-1 1,0 0,0-1,0 1,0 0,1-1,-1 1,0 0,1-1,-1 1,1 0,-1-1,0 1,1-1,-1 1,1-1,0 1,-1-1,1 0,-1 1,1-1,0 1,-1-1,1 0,0 0,-1 1,1-1,0 0,-1 0,1 0,0 0,-1 0,1 0,18 6,-1-2,1 0,0-1,0 0,0-2,1 0,10-2,9 1,222-7,-1-11,224-46,-341 43,1041-171,-535 60,-550 102,-99 31,0-1,-1 0,1 1,-1-1,1 0,-1 0,1 1,-1-1,1 0,0 0,-1 0,1 0,-1 1,1-1,-1 0,0 0,1 0,-1 0,1 0,-1 0,1-1,-1 1,1 0,-1 0,1 0,0 0,-1-1,1 1,-1 0,1 0,-1-1,1 1,-1 0,1-1,0 1,-1 0,1-1,0 1,-1-1,1 1,0 0,0-1,-1 1,1-1,0 1,0-1,0 1,0-1,0 1,0-1,0 1,-1-1,1 1,1-1,-1 1,0-1,0 1,0-1,0 1,0-1,0 1,0-1,1 1,-1-1,0 1,1-1,-198 23,158-14,-624 142,-516 155,1020-258,-140 62,291-105,3-3,0 1,-1 0,1 1,0-1,0 1,0 0,0 0,1 1,-1 0,1-1,0 1,0 1,-2 2,5-5,1-1,0 0,0 1,0-1,0 1,-1-1,2 1,-1-1,0 1,0-1,0 0,1 1,-1-1,1 1,-1-1,1 0,-1 0,1 1,0-1,0 0,0 0,0 0,0 0,0 1,0-2,0 1,0 0,0 0,0 0,0 0,1-1,-1 1,0 0,1-1,-1 0,1 1,-1-1,0 0,20 7,0-1,0-2,0 0,1-1,-1-1,1-1,-1-1,1-1,6-2,-25 3,227-21,-2-10,101-32,-328 63,1494-331,-964 218,-468 95,-87 8,-30 9,1 3,-1 2,1 2,-36 11,66-13,-686 157,538-118,-1002 247,1045-253,129-37,-1 0,0 0,1 1,-1-1,1 0,-1 0,1 1,-1-1,0 1,1-1,-1 0,0 1,1-1,-1 0,0 1,0-1,1 1,-1-1,0 1,0-1,0 1,0-1,1 1,-1-1,0 1,0-1,0 1,0-1,0 1,0-1,0 1,-1-1,1 1,0-1,0 1,0-1,0 1,-1-1,1 1,0-1,0 1,-1-1,1 0,0 1,-1-1,1 0,0 1,-1-1,1 0,-1 1,1-1,-1 0,1 0,0 1,-1-1,1 0,-1 0,0 0,24 4,0-1,0-1,1-1,-1-1,0-1,15-2,-17 1,262-32,-3-12,27-18,-167 34,1746-352,-1313 269,-498 92,-75 20,0 1,0-1,0 1,0-1,0 1,0-1,0 1,0-1,0 1,0-1,0 1,0-1,0 1,0-1,-1 1,1 0,0-1,0 1,0-1,-1 1,1-1,0 1,-1 0,1-1,0 1,-1 0,1-1,-1 1,1 0,-1 0,1-1,0 1,-1 0,1 0,-1 0,1 0,-1-1,1 1,-1 0,1 0,-1 0,1 0,-1 0,1 0,-1 0,1 1,-1-1,1 0,-1 0,1 0,-1 0,1 0,0 1,-1-1,1 0,-1 1,1-1,-1 0,1 1,-57 1,0 3,0 2,0 2,-11 6,27-7,-1634 364,1427-315,-75 24,278-60,44-20,0-1,1 0,-1 0,1 0,-1 0,0 1,1-1,-1 0,1 1,-1-1,1 0,-1 1,1-1,-1 1,1-1,-1 1,1-1,-1 1,1-1,0 1,-1-1,1 1,0 0,0-1,-1 1,1 0,0-1,0 1,0-1,0 1,0 0,0-1,0 1,0 0,0-1,0 1,0 0,0-1,0 1,1 0,-1-1,0 1,0-1,1 1,-1 0,0-1,1 1,-1-1,1 1,-1-1,1 1,-1-1,1 0,-1 1,1-1,-1 1,1-1,-1 0,1 0,0 1,-1-1,1 0,0 0,-1 0,1 0,-1 0,1 1,0-1,0-1,19 6,0-1,0-1,0-1,1-1,-1 0,1-2,-1 0,2-2,7 1,343-36,235-61,-495 79,1382-248,-887 157,-527 91,-81 20,1 0,0 0,-1 0,1 0,0 0,0 1,-1-1,1 0,0 0,-1 0,1-1,0 1,-1 0,1 0,0 0,-1 0,1 0,0 0,0 0,-1 0,1-1,0 1,-1 0,1 0,0 0,0-1,0 1,-1 0,1 0,0-1,0 1,0 0,-1 0,1-1,0 1,0 0,0-1,0 1,0 0,0 0,0-1,0 1,0 0,0-1,0 1,-229 42,155-24,-1374 350,988-259,393-85,71-18,18-1,1-1,-1 0,1-2,0-1,0 0,-1-2,1 0,0-2,2-1,-9 2,652-99,-408 56,-214 38,520-91,34-33,-539 112,-69 15,-151 17,138-10,-339 75,-79 39,-285 63,679-172,34-3,29-5,-16 0,140-9,-1-6,0-6,39-16,-95 20,1302-277,-1197 257,-183 32,-40 6,-102 15,1 6,-58 19,144-30,-969 257,946-240,70-27,1-1,0 0,0 1,0-1,0 1,0-1,-1 1,1-1,0 1,0-1,0 0,0 1,0-1,0 1,1-1,-1 1,0-1,0 1,0-1,0 0,0 1,1-1,-1 1,0-1,0 0,1 1,-1-1,0 0,1 1,-1-1,0 0,1 1,-1-1,0 0,1 0,-1 1,1-1,-1 0,0 0,1 0,-1 0,1 0,-1 0,1 0,-1 1,1-1,-1 0,0 0,1-1,-1 1,1 0,-1 0,1 0,-1 0,1 0,-1 0,0-1,1 1,-1 0,1 0,-1 0,213-7,-186 4,661-104,-675 105,667-77,-673 78,14 0,-29 6,-339 58,-668 125,898-161,116-28,1 1,-1 0,1 0,-1 0,1 0,-1 0,0 0,1 0,-1 0,1 0,-1 0,1 0,-1 1,1-1,-1 0,1 0,-1 0,1 1,-1-1,1 0,-1 1,1-1,-1 0,1 1,-1-1,1 1,0-1,-1 1,1-1,0 1,-1-1,1 1,0-1,0 1,0-1,-1 1,1-1,0 1,0-1,0 1,0 0,0-1,0 1,0-1,0 1,0-1,0 1,1-1,-1 1,0 0,0-1,0 1,1-1,-1 1,0-1,0 1,1-1,-1 0,1 1,-1-1,0 1,1-1,37 15,23-5,1-3,-1-3,1-2,4-3,4 1,1090-30,-980 18,-181 12,1 0,0 0,-1 0,1-1,0 1,-1 0,1 0,0 0,-1 0,1-1,0 1,-1 0,1 0,0-1,-1 1,1 0,0 0,0-1,0 1,-1 0,1-1,0 1,0 0,0-1,0 1,0 0,-1-1,1 1,0 0,0-1,0 1,0-1,0 1,0 0,0-1,0 1,0 0,1-1,-1 1,0 0,0-1,0 1,0 0,0-1,1 1,-1 0,0-1,0 1,1 0,-1-1,0 1,0 0,1 0,-1-1,-156-20,124 19,-182 3,0 8,-153 30,-1 12,-345 95,686-139,-17 2,0 3,1 1,0 2,2 2,-1 2,-10 8,46-23,0 0,1 1,-1-1,1 1,0 0,0 0,1 1,0-1,-1 1,2 0,-1 0,1 1,0-1,0 1,1-1,0 1,0 0,0 0,1 0,0 0,1 4,0 16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8:32.802"/>
    </inkml:context>
    <inkml:brush xml:id="br0">
      <inkml:brushProperty name="width" value="0.35" units="cm"/>
      <inkml:brushProperty name="height" value="0.35" units="cm"/>
      <inkml:brushProperty name="color" value="#FFFFFF"/>
      <inkml:brushProperty name="ignorePressure" value="1"/>
    </inkml:brush>
  </inkml:definitions>
  <inkml:trace contextRef="#ctx0" brushRef="#br0">16563 2,'-2'0,"-112"-1,1 5,-1 4,-38 12,-197 26,320-42,18-3,0 0,0 0,0 1,0 1,1 0,-1 0,1 1,-1 0,1 1,-6 4,15-8,0-1,0 0,0 1,0-1,0 1,0-1,0 1,1-1,-1 1,0 0,0-1,1 1,-1 0,0-1,1 1,-1 0,1 0,-1 0,1 0,-1 0,1 0,0-1,-1 1,1 0,0 0,0 0,0 0,0 0,0 0,0 0,0 0,0 0,0 0,0 0,0 0,1 0,-1 0,0 0,1 0,-1 0,1 0,-1 0,1-1,-1 1,1 0,0 0,-1-1,1 1,0 0,0-1,-1 1,1 0,0-1,0 1,0-1,0 1,57 14,-35-15,-1-1,1-2,-1 0,1-2,-1 0,0-1,2-3,8 0,131-50,-162 59,0 0,-1 0,1 0,0 0,0 0,0 0,-1 0,1-1,0 1,0 0,-1 0,1-1,0 1,0 0,-1-1,1 1,-1-1,1 1,0-1,-1 1,1-1,-1 1,1-1,-1 0,1 1,-1-1,1 0,-1 1,0-1,0 0,1 0,-1 1,0-1,0 0,0 0,0 0,1 1,-1-1,0 0,-1 0,1 0,0 1,0-1,0 0,0 0,-1 1,1-1,0 0,-1 0,1 1,0-1,-1 0,1 1,-1-1,1 1,-1-1,1 0,-1 1,0-1,-50-7,-23 17,0 3,1 4,-14 6,-17 4,-288 85,361-98,30-13,1 0,0 0,-1 1,1-1,0 1,-1-1,1 0,0 1,-1-1,1 1,0-1,0 1,0-1,-1 1,1-1,0 0,0 1,0-1,0 1,0-1,0 1,0-1,0 1,0-1,0 1,0-1,0 1,0-1,1 1,-1-1,0 1,0-1,0 1,1-1,-1 1,0-1,1 0,-1 1,0-1,1 0,-1 1,0-1,1 0,-1 1,1-1,-1 0,1 0,-1 1,1-1,-1 0,0 0,1 0,-1 0,1 0,-1 0,1 0,-1 0,1 0,15 6,0-1,0-1,1-1,-1-1,1 0,0-1,-1 0,1-1,0-2,0 1,-1-2,1 0,-1-1,8-3,-14 5,162-64,-92 24,-80 43,-1-1,1 0,0 0,-1 0,1 0,0 1,-1-1,1 0,0 0,-1 0,1 0,0 0,-1 0,1 0,0 0,-1 0,1 0,0 0,-1 0,1 0,0 0,-1 0,1 0,0 0,-1 0,1-1,0 1,0 0,-1 0,1 0,0 0,-1-1,1 1,0 0,0 0,-1-1,1 1,0 0,0-1,0 1,0 0,-1 0,1-1,0 1,0 0,0-1,0 1,0 0,0-1,0 1,0-1,0 1,0 0,0-1,0 1,0 0,0-1,0 1,0 0,0-1,0 1,1 0,-1 0,0-1,0 1,0 0,1-1,-33 3,9 2,0 1,1 1,-1 1,2 1,-1 1,1 1,0 1,-7 6,26-16,0 0,0 0,0 1,0-1,0 1,0 0,0-1,0 1,1 0,-1 0,1 0,0 0,-1 0,1 1,0-1,0 0,0 1,1-1,-1 0,1 1,-1-1,1 1,0-1,0 1,0-1,0 1,0-1,0 1,1-1,-1 1,1-1,0 0,0 1,0-1,0 0,0 1,0-1,0 0,1 0,-1 0,1 0,0 0,-1-1,1 1,0 0,0-1,0 0,0 1,1-1,-1 0,0 0,0 0,1 0,-1 0,17 5,1-1,-1-1,1-1,0 0,-1-2,1 0,0-1,8-2,7 2,456-9,-445 5,0-2,-1-3,0-1,0-2,-1-2,38-19,-47 7,-35 25,1 0,-1 1,0-1,0 0,0 1,0-1,0 0,0 0,0 1,0-1,0 0,0 1,0-1,0 0,-1 0,1 1,0-1,0 0,-1 1,1-1,0 1,-1-1,1 0,-1 1,1-1,-1 1,1-1,-1 1,1-1,-1 1,0 0,1-1,-1 1,0 0,1-1,-1 1,0 0,1 0,-1-1,0 1,0 0,1 0,-1 0,0 0,1 0,-1 0,0 0,0 0,1 1,-1-1,0 0,1 0,-1 0,0 1,0-1,-28 0,-1 1,0 1,1 1,-1 2,-22 6,7-1,-255 50,-134 53,377-92,59-16,128-4,711-68,-609 49,991-101,-1107 103,313-54,-359 46,-76 16,-14 3,0 0,0 0,-1 2,1 1,-1 0,-15 2,23 0,-267 1,-72 19,251-14,-340 28,-350 15,1636-98,116 8,-501 13,-441 26,-19 2,-35 4,-467 51,-792 69,1061-103,218-18,43-3,-20 0,690-25,930-11,-894 35,-588-9,-124 5,-32-1,-236-2,-1171 57,744-16,329-24,337-8,18 2,23 3,77 2,1-4,-1-6,9-5,-20 3,1291-37,-1090 40,1254-45,-1437 32,-98 1,-50 5,-359 2,-1397 81,1611-57,139-10,36-8,1 0,-1-1,0 1,1 0,-1-1,1 1,-1 0,0 0,1 0,-1 0,1-1,-1 1,1 0,-1 0,1 0,-1 0,0 0,1 0,-1 0,1 0,-1 0,1 0,-1 0,1 0,-1 1,1-1,-1 0,0 0,1 0,-1 1,1-1,-1 0,0 0,1 1,-1-1,0 0,1 1,-1-1,0 0,0 1,1-1,-1 1,0-1,0 0,0 1,1-1,-1 1,0-1,0 1,0-1,0 1,0-1,0 1,0-1,0 0,0 1,0-1,0 1,0-1,0 1,-1-1,1 1,0-1,376 6,1022 24,-658-9,-475-17,226-29,-345 1,-145 24,0 1,-1-1,1 0,0 0,0 0,0 0,-1 0,1 0,0 0,0 0,0-1,0 1,-1 0,1 0,0-1,0 1,-1 0,1-1,0 1,0-1,-1 1,1-1,-1 1,1-1,0 0,-1 1,1-1,-1 1,1-1,-1 0,0 0,1 1,-1-1,0 0,1 0,-1 0,0 1,0-1,0 0,0 0,0 0,0 1,0-1,0 0,0 0,0 0,0 0,0 1,-1-1,1-1,-40-19,-31 2,-1 4,-1 3,0 3,-42 2,67 4,-638-35,-156 33,806 6,4-2,0 2,0 2,0 0,0 2,-19 7,50-12,1-1,-1 1,0 0,0 0,0 0,1-1,-1 1,0 0,0 0,1 0,-1 1,0-1,0 0,0 0,1 0,-1 0,0 1,0-1,1 0,-1 1,0-1,1 1,-1-1,0 0,1 1,-1 0,1-1,-1 1,1-1,-1 1,1 0,-1-1,1 1,0 0,-1-1,1 1,0 0,0 0,-1-1,1 1,0 0,0 0,0-1,0 1,0 0,0 0,0 0,0-1,0 1,0 0,1 0,-1-1,0 1,0 0,1 0,-1-1,1 1,-1 0,0-1,1 1,-1-1,1 1,0 0,-1-1,1 1,51 20,186 0,834 2,-991-23,-67 0,80 1,1-4,-1-4,0-4,6-5,-33-9,-66 24,0 1,1 0,-1-1,0 0,0 1,0-1,0 0,0 1,0-1,0 0,0 0,0 0,0 0,0 0,-1 0,1 0,0 0,-1 0,1 0,-1-1,1 1,-1 0,0 0,1 0,-1-1,0 1,0 0,0 0,0-1,0 1,0 0,0-1,0 1,0 0,-1 0,1-1,-1 1,1 0,-1 0,1 0,-1 0,0 0,1 0,-1 0,0 0,0 0,0 0,0 0,1 0,-2 0,-13-9,-1 0,0 2,0 0,-1 0,0 2,0 0,-1 1,1 0,-1 2,0 0,0 1,-9 1,4-2,-333-30,-2 17,-86 17,277 0,143-1,-77-1,0 4,1 5,-65 14,165-22,-7 1,1 0,0 0,-1 1,1 0,0 0,0 0,0 1,1-1,-1 2,0-1,1 0,0 1,-4 3,8-5,0 0,0-1,0 1,1 0,-1-1,0 1,1 0,-1 0,1 0,-1 0,1 0,0-1,0 1,0 0,0 0,0 0,1 0,-1 0,0 0,1-1,-1 1,1 0,0 0,0 0,0-1,0 1,0-1,0 1,0 0,0-1,0 0,1 1,-1-1,1 0,-1 0,1 0,1 1,64 42,46 3,1-4,2-5,2-5,0-6,77 7,-92-15,1265 217,-1240-211,-129-25,1 0,0 1,-1-1,1 1,0-1,0 0,-1 1,1-1,0 1,0-1,0 1,-1-1,1 0,0 1,0-1,0 1,0-1,0 1,0-1,0 1,0-1,0 1,0-1,0 1,0-1,1 1,-1-1,0 1,0-1,0 0,1 1,-1-1,0 1,0-1,1 0,-1 1,0-1,1 0,-1 1,1-1,-1 0,0 1,1-1,-1 0,1 0,-140 20,-1536 114,1442-116,-1844 187,2024-197,53-7,1-1,-1 0,0 1,1-1,-1 0,0 1,0-1,1 0,-1 1,0-1,0 1,0-1,0 1,0-1,0 0,1 1,-1-1,0 1,0-1,0 1,0-1,-1 1,1-1,0 0,0 1,0-1,0 1,0-1,0 0,-1 1,1-1,0 1,0-1,-1 0,1 1,0-1,0 0,-1 1,1-1,-1 0,1 0,0 1,-1-1,225 13,820-55,-614 15,1244-75,-1525 85,-132 10,-39 2,-271 12,-865 95,-523 124,1515-187,165-39,0-1,0 1,1 0,-1 0,0 0,1 0,-1 0,0 0,0 0,1 0,-1 0,0 0,0 1,1-1,-1 0,0 0,1 1,-1-1,0 1,1-1,-1 0,1 1,-1-1,0 1,1-1,-1 1,1-1,-1 1,1 0,0-1,-1 1,1 0,0-1,-1 1,1 0,0-1,0 1,0 0,-1 0,1-1,0 1,0 0,0 0,0-1,0 1,0 0,1-1,-1 1,0 0,0 0,0-1,1 1,-1 0,0-1,1 1,-1 0,1-1,-1 1,1-1,-1 1,1-1,-1 1,1-1,-1 1,1-1,51 17,51-6,1-5,88-6,-81-1,1290 9,-258 34,-916-36,-2216 11,1042-5,1730-25,-724 10,1385-105,-1307 85,-136 23,0 0,0 0,-1 0,1 0,0 0,0 0,0 0,-1 0,1-1,0 1,0 0,0 0,-1-1,1 1,0 0,-1-1,1 1,0-1,-1 1,1-1,0 1,-1-1,1 1,-1-1,1 0,-1 1,1-1,-1 0,0 0,1 1,-1-1,0 0,1 0,-1 1,0-1,0 0,0 0,0 0,0 1,0-1,0 0,0 0,0 0,0 1,0-1,0 0,-1 0,1 1,0-1,-39-21,-3 12,-1 2,-1 1,1 3,-1 1,-3 2,12 0,-459 0,-409 57,-1260 139,2110-189,36-4,32-5,781-140,-309 65,-425 56,-68 14,-77-2,-1407-20,1139 32,172-2,592-15,314-57,-310 12,9-21,-317 55,-109 26,0 1,1-1,-1 0,1 0,-1 0,1 0,-1 0,1 0,-1 0,1 0,-1 0,1 0,-1 0,1 0,-1 0,1 0,-1 0,1 0,-1-1,1 1,-1 0,0 0,1-1,-1 1,1 0,-1-1,0 1,1 0,-1-1,0 1,1 0,-1-1,0 1,0-1,1 1,-1-1,0 1,0 0,0-1,0 1,0-1,1 1,-1-1,0 1,0-1,0 1,0-1,0 1,0-1,-1 1,1-1,0 1,0-1,0 1,0-1,-1 1,1-1,0 1,0 0,-1-1,1 1,0-1,-1 1,1 0,0-1,-1 1,-34-11,-30 7,0 2,0 3,0 3,-13 5,20-4,-1785 194,1152-125,556-49,136-25,-1 0,1 0,-1 0,1 0,0 0,-1 0,1 1,-1-1,1 0,-1 0,1 0,-1 1,1-1,-1 0,0 0,1 1,-1-1,1 0,-1 1,0-1,1 1,-1-1,0 1,1-1,-1 0,0 1,1-1,-1 1,0-1,0 1,0-1,0 1,0 0,1-1,-1 1,0-1,0 1,0-1,0 1,-1-1,1 1,0-1,0 1,0-1,0 1,0-1,-1 1,1-1,0 1,0-1,-1 1,1-1,0 1,-1-1,53 7,0-3,1-2,-1-3,52-6,-38 2,1640-92,-739 59,-839 30,-105-2,-55 3,-79 4,0 5,-60 10,89-6,-357 26,-2738 122,2829-161,299 0,49 7,1 0,-1-1,0 1,1 0,-1 0,0-1,1 1,-1 0,0-1,1 1,-1 0,0-1,1 1,-1 0,0-1,0 1,0 0,1-1,-1 1,0-1,0 1,0-1,0 1,0-1,0 1,0 0,0-1,0 1,0-1,0 1,0-1,0 1,0 0,0-1,-1 1,1-1,0 1,0-1,0 1,-1 0,1-1,0 1,0 0,-1-1,1 1,238-42,886-81,-106 54,-514 38,-611 30,-1084 80,519-26,-1368 23,2015-76,39-1,6 0,887-91,-276 49,138 28,-310 18,-871 14,-183 39,288-24,185-20,-639 83,634-60,126-35,0 0,0 0,1 0,-1 0,0 1,0-1,0 0,0 0,0 1,0-1,0 0,0 1,0-1,0 1,1-1,-1 1,0-1,0 1,1 0,-1-1,0 1,1 0,-1 0,0-1,1 1,-1 0,1 0,0 0,-1 0,1 0,0-1,-1 1,1 0,0 0,0 0,0 0,0 0,0 0,0 0,0 0,0 0,0 0,0 0,1 0,-1 0,0 0,1 0,-1 0,1-1,-1 1,1 0,-1 0,1 0,-1-1,1 1,0 0,-1 0,1-1,0 1,0-1,0 1,-1-1,1 1,0-1,0 1,67 23,16-9,1-4,1-4,75-4,-110-2,758 0,-146-3,394 58,-1005-50,100 9,0 8,49 17,-124-15,-77-26,0 1,-1 0,1 0,0 0,-1 0,1 0,0 0,-1 0,1 0,0 0,-1 0,1 0,0 0,-1 0,1 0,0 0,0 0,-1 0,1 0,0 0,-1 0,1 1,0-1,-1 0,1 0,0 0,0 1,-1-1,1 0,0 0,0 1,0-1,-1 0,1 0,0 1,0-1,0 0,0 1,0-1,0 0,-1 0,1 1,0-1,0 0,0 1,0-1,0 0,0 1,0-1,0 0,0 1,1-1,-1 0,0 1,0-1,0 0,0 1,0-1,0 0,1 0,-38 3,-727 18,-1004 15,431-37,1473-11,131-7,1314-66,-1105 95,35 24,-406-27,-4 0,-91-6,-27-3,-10-1,-208-16,-195 11,302 8,-1485 27,-255-28,1534-6,1-15,-245-52,570 73,-27-4,-1-2,1-2,0-1,1-1,0-2,1-1,0-2,30 15,0 0,-1 0,1-1,0 1,0-1,0 0,0 0,0 0,1 0,-1 0,1 0,-1-1,1 1,0-1,0 0,0 0,0 0,0 0,1 0,-1 0,1 0,0 0,0-1,0 1,0 0,1-1,-1 1,1-1,0 1,0-1,0 1,0-1,1 1,0 0,-1-1,7-4,0 0,0 0,1 1,0 0,0 1,0 0,1 0,0 1,0 0,0 0,1 1,0 0,0 1,5-2,-3 1,135-44,2 7,2 7,0 6,113-5,-158 21,1 4,0 5,-1 4,65 11,-164-11,2 0,1-1,-1 2,0-1,0 1,0 1,0 0,0 0,0 0,-1 1,1 1,-1-1,7 7,-15-10,0 1,1-1,-2 1,1 0,0-1,0 1,0-1,-1 1,1-1,-1 1,1 0,-1-1,0 0,1 1,-1-1,0 1,0-1,0 0,0 0,0 0,0 1,-1-1,1 0,0 0,-1-1,1 1,0 0,-1 0,1-1,-1 1,1 0,-1-1,1 0,-1 1,0-1,1 0,-1 0,1 0,-1 0,0 0,1 0,-1 0,1-1,-1 1,1 0,-1-1,-5 2,-319 58,-3-14,-71-10,359-33,11 0,65-2,584-40,-546 35,698-49,34 33,-775 21,-30 0,0 0,0 0,0-1,0 1,0 0,0 0,-1-1,1 1,0 0,0 0,0 0,0-1,0 1,0 0,0 0,0-1,0 1,0 0,0 0,0-1,0 1,0 0,0 0,1 0,-1-1,0 1,0 0,0 0,0-1,0 1,0 0,1 0,-1 0,0 0,0-1,0 1,1 0,-1 0,0 0,0 0,-28-8,-53 2,0 3,-1 4,-46 8,42-4,-1106 66,522-18,548-35,105-11,25-2,33-1,162-4,173-23,-96 3,-27 6,736-18,-695 50,-282-20,-30-2,-81-2,-1 5,1 3,-29 8,29-3,-2147 190,1970-162,239-29,37-5,0-1,0 0,1 0,-1 0,0 1,0-1,1 0,-1 0,0 1,0-1,0 0,0 0,1 1,-1-1,0 0,0 1,0-1,0 0,0 1,0-1,0 0,0 1,0-1,0 0,0 1,0-1,0 0,0 1,0-1,0 0,0 1,0-1,0 0,-1 1,1-1,0 0,0 0,0 1,-1-1,1 0,0 0,0 1,-1-1,1 0,0 0,0 0,-1 1,1-1,0 0,-1 0,1 0,0 0,-1 0,1 0,0 1,-1-1,33 8,193 11,1-9,169-17,-195 1,1343-33,-1233 41,-445 5,1 7,-24 9,45-6,-1688 176,1784-192,-9 2,0-1,0-1,0-1,0-1,0-2,1 0,-1-2,-3-2,28 7,1 0,-1 0,0 0,0 0,1 0,-1 0,0 0,0 0,1 0,-1 0,0-1,1 1,-1 0,0-1,1 1,-1 0,0-1,1 1,-1-1,0 1,1-1,-1 1,1-1,-1 0,1 1,0-1,-1 0,1 1,0-1,-1 0,1 1,0-1,0 0,-1 1,1-1,0 0,0 0,0 1,0-1,0 0,0 0,0 0,0 1,0-1,1 0,-1 1,0-1,0 0,1 0,35-21,101-19,2 5,90-8,-95 18,649-111,-619 105,-164 31,-1 1,1 0,-1-1,1 1,0-1,-1 1,1 0,0-1,-1 1,1-1,0 1,-1-1,1 1,0-1,0 1,0-1,0 1,-1-1,1 1,0-1,0 1,0-1,0 1,0-1,0 1,0-1,0 1,0-1,1 0,-1 1,0-1,0 1,0-1,1 1,-1-1,0 1,0 0,1-1,-1 1,1-1,-1 1,0 0,1-1,-1 1,1 0,-1-1,1 1,-1 0,0 0,1-1,-1 1,1 0,0 0,-1 0,1 0,-1 0,1-1,-1 1,1 0,-1 0,-48-12,-53 1,0 5,-84 5,156 1,-1296 51,-162-43,1469-9,37-3,452-59,1021-94,-1329 141,-163 16,0 0,0 0,-1-1,1 1,0 0,0 0,0-1,-1 1,1 0,0 0,0 0,0-1,0 1,0 0,0-1,-1 1,1 0,0 0,0-1,0 1,0 0,0-1,0 1,0 0,0 0,0-1,0 1,0 0,1-1,-1 1,0 0,0 0,0-1,0 1,0 0,0 0,1-1,-1 1,0 0,0 0,0-1,1 1,-1 0,0 0,0 0,1 0,-1-1,0 1,0 0,1 0,-34-6,-36 4,-1 3,1 3,-12 4,17-2,-1741 178,1125-96,749-92,561-112,-366 61,1056-205,-1214 235,-107 25,1-1,0 1,-1 0,1 0,-1 0,1 0,-1-1,1 1,0 0,-1-1,1 1,0 0,-1 0,1-1,0 1,-1-1,1 1,0 0,-1-1,1 1,0-1,0 1,0-1,0 1,-1 0,1-1,0 1,0-1,0 1,0-1,0 1,0-1,0 1,0-1,0 1,0-1,1 1,-1-1,0 1,0 0,0-1,1 1,-1-1,0 1,0 0,1-1,-1 1,0-1,1 1,-1 0,0 0,1-1,-1 1,0 0,1-1,-1 1,1 0,-1 0,1 0,-28-6,-1 1,0 2,0 1,0 1,0 2,0 1,-17 3,2-2,-697 77,313-29,-791 89,990-126,215-18,44-5,596-114,-539 109,761-100,-537 82,-356 43,-1424 240,841-156,-26-25,506-58,-139-8,543-44,136-40,633-104,-589 146,-407 33,-51-1,-340 38,-423 78,428-54,-843 126,1066-154,133-28,0 0,-1 0,1-1,-1 1,1 0,-1 0,1 0,-1 0,1-1,-1 1,1 0,-1 0,1 0,-1 0,1 0,-1 0,1 0,-1 1,1-1,-1 0,1 0,-1 0,1 0,-1 1,1-1,0 0,-1 0,1 1,-1-1,1 0,0 1,-1-1,1 0,0 1,-1-1,1 1,0-1,-1 0,1 1,0-1,0 1,0-1,-1 1,1-1,0 1,0-1,0 1,0-1,0 1,0-1,0 1,0-1,0 1,0-1,0 1,1-1,-1 1,0-1,0 1,0-1,1 1,-1-1,0 0,0 1,1-1,-1 1,35 6,34-6,1-3,-1-3,0-3,0-3,7-5,-8 4,1538-310,-1326 270,-210 30,-73 14,-81 5,-199 33,2 13,-31 18,176-34,-36 7,-1108 242,785-144,495-132,-29 10,29-10,0 0,1 0,-1 0,0 0,0 0,1 0,-1 0,0 0,1 1,-1-1,0 0,0 0,1 0,-1 1,0-1,0 0,0 0,1 0,-1 1,0-1,0 0,0 1,0-1,0 0,1 0,-1 1,0-1,0 0,0 1,0-1,0 0,0 0,0 1,0-1,0 0,0 1,0-1,0 0,0 1,-1-1,1 0,0 0,0 1,0-1,0 0,0 1,-1-1,1 0,0 0,0 0,0 1,-1-1,1 0,0 0,0 0,-1 1,1-1,0 0,0 0,-1 0,1 0,0 0,-1 0,109 2,-89-4,133-22,-1-7,44-18,-21 5,268-59,94 5,-185 56,3 15,179 15,-433 20,-101-8,1 0,-1 0,1 0,0 1,-1-1,1 0,0 0,-1 1,1-1,0 0,0 1,-1-1,1 0,0 1,0-1,-1 1,1-1,0 0,0 1,0-1,0 1,0-1,0 1,0-1,0 0,0 1,0-1,0 1,0-1,0 1,0-1,0 0,0 1,0-1,0 1,1-1,-1 0,0 1,0-1,0 1,1-1,-1 0,0 1,1-1,-1 0,0 0,1 1,-1-1,0 0,1 0,-1 1,0-1,1 0,-1 0,1 0,-1 0,1 1,-176 46,-315 85,-620 142,997-255,99-19,31-6,925-189,-76 68,-559 98,-279 22,-27 7,-1-1,0 1,0-1,0 1,0-1,0 1,1-1,-1 1,0-1,0 1,0-1,-1 1,1-1,0 1,0-1,0 1,0-1,0 1,0-1,-1 1,1-1,0 1,0 0,-1-1,1 1,0-1,-1 1,1 0,0-1,-1 1,1 0,-1-1,1 1,-1 0,1 0,0-1,-1 1,1 0,-1 0,1 0,-1 0,1 0,-1 0,1 0,-1-1,1 1,-1 1,1-1,-1 0,1 0,-1 0,1 0,-1 0,1 0,-1 1,1-1,-44-9,1 2,-1 2,0 2,0 2,-35 4,54-2,-787 52,448-23,-1535 54,1585-88,263-7,50 11,0 1,1-1,-1 0,0 0,1 0,-1 0,0 0,1-1,-1 1,0 0,1 0,-1 0,0 0,1-1,-1 1,1 0,-1-1,0 1,1 0,-1-1,1 1,-1-1,1 1,-1-1,1 1,0-1,-1 1,1-1,0 0,-1 1,1-1,0 1,0-1,-1 0,1 1,0-1,0 0,0 1,0-1,0 0,0 1,0-1,0 0,0 1,0-1,0 0,1 1,-1-1,0 0,0 1,1-1,-1 0,0 1,1-1,-1 1,0-1,1 1,-1-1,1 1,-1-1,1 1,-1-1,1 1,0 0,-1-1,1 1,-1 0,1 0,0-1,16-9,1 1,0 0,1 1,0 1,0 1,0 0,8 0,10-3,777-191,67 28,-850 166,-72 6,-323 57,-52 29,299-60,-944 229,694-157,333-84,34-14,0 0,1 0,-1 0,0 0,1 0,-1 0,0 0,0 0,1 1,-1-1,0 0,1 0,-1 0,0 0,0 1,1-1,-1 0,0 0,0 0,1 1,-1-1,0 0,0 0,0 1,0-1,1 0,-1 1,0-1,0 0,0 1,0-1,0 0,0 1,0-1,0 0,0 1,0-1,0 0,0 1,0-1,0 0,0 1,169-49,133-42,293-84,54 16,-509 126,-122 19,-57 12,-383 81,-1225 271,1036-238,517-107,94-6,1 0,-1 1,0-1,1 0,-1 0,1 0,-1 0,1 0,-1 0,0 0,1 0,-1 0,1 0,-1 0,1 0,-1 0,1 0,-1 0,1 0,-1 0,0 0,1-1,-1 1,1 0,-1 0,0-1,1 1,-1 0,0-1,1 1,-1 0,0-1,1 1,-1 0,0-1,0 1,0 0,1-1,-1 1,0-1,0 1,0-1,0 1,0 0,0-1,0 1,0-1,0 1,0-1,0 1,0-1,0 1,0-1,0 1,0 0,0-1,-1 1,1-1,0 1,0 0,0-1,-1 1,1-1,0 1,-1 0,1-1,0 1,-1 0,1-1,0 1,221-94,205-59,-149 71,2 12,124-8,-403 78,0 0,0-1,0 1,0 0,0-1,0 1,0 0,-1-1,1 1,0-1,0 1,1-1,-120 8,1 5,1 5,0 5,1 6,44-13,-1201 265,1066-237,-148 9,355-52,0 0,0 0,0-1,0 1,0 0,0 0,0 0,0-1,0 1,0 0,0 0,0 0,0-1,0 1,-1 0,1 0,0 0,0 0,0-1,0 1,0 0,-1 0,1 0,0 0,0 0,-1 0,33-11,-25 8,678-221,190-14,-837 226,-38 12,0 0,-1 0,1-1,0 1,0 0,0-1,0 1,0 0,0-1,0 1,0 0,0 0,0-1,0 1,0 0,0-1,0 1,0 0,1-1,-1 1,0 0,0 0,0-1,0 1,0 0,1 0,-1-1,0 1,0 0,0 0,1 0,-1-1,0 1,-35 2,-201 34,-183 53,180-34,53-15,-1243 244,1241-261,188-23,1 0,-1 0,0-1,1 1,-1 0,0 0,1-1,-1 1,0 0,1 0,-1-1,0 1,0 0,0-1,1 1,-1 0,0-1,0 1,0 0,1-1,-1 1,0-1,0 1,0 0,0-1,0 1,0-1,0 1,0 0,0-1,0 1,0-1,0 1,0 0,-1-1,1 1,0 0,0-1,0 1,0-1,-1 1,1 0,0 0,0-1,-1 1,1-1,193-74,-124 48,735-260,-408 171,-347 99,-32 6,-32 9,-336 82,-99 34,-760 181,931-235,274-60,30-9,-11 5,508-157,146-10,-635 163,274-63,-308 71,1 0,0-1,0 1,-1 0,1-1,0 1,0 0,0-1,-1 1,1 0,0-1,0 1,0 0,0-1,0 1,0 0,0-1,0 1,0-1,0 1,0 0,0-1,-322 76,-964 186,1007-221,251-41,28 1,0 0,1 0,-1 0,0 0,0 0,0-1,1 1,-1 0,0 0,0 0,0-1,0 1,1 0,-1 0,0 0,0-1,0 1,0 0,0 0,0-1,0 1,0 0,0 0,0-1,0 1,0 0,0-1,0 1,0 0,0 0,0-1,0 1,0 0,0 0,0-1,0 1,-1 0,1 0,0 0,0-1,0 1,0 0,-1 0,1 0,0-1,0 1,0 0,-1 0,1 0,0 0,0 0,0-1,-1 1,1 0,0 0,-1 0,191-88,25-4,4 9,3 10,36 2,-37 21,-214 47,-14 3,-17 4,-443 122,-52 25,447-136,187-55,604-209,-593 202,-120 43,-16 5,-20 7,-553 173,435-136,-119 55,259-97,3-2,1 1,0-1,-1 1,1 0,0 0,0 0,0 0,0 1,0 0,1 0,-1 0,1 0,0 0,0 1,0-1,0 1,0 0,1 0,0 0,-1 2,3-5,1 1,-1-1,1 0,0 1,0-1,-1 0,1 0,0 0,0 0,0 1,0-1,0 0,1-1,-1 1,0 0,0 0,0 0,1-1,-1 1,1-1,-1 1,0-1,1 0,-1 1,1-1,-1 0,1 0,-1 0,1 0,-1 0,0 0,33 3,-1-1,1-2,0-1,-1-2,0-2,13-3,-18 4,340-54,452-60,-812 118,235-25,80 10,-308 15,66 13,-81-11,0 0,1-1,-1 1,0 0,0 0,0 0,0 0,-1-1,1 1,0 0,-1 0,1 0,-1-1,0 1,1 0,-1-1,0 1,0-1,0 1,0-1,0 1,-1-1,1 0,0 1,-1-1,1 0,-1 0,1 0,-1 0,1 0,-1 0,0-1,0 1,2-1,-188 134,112-84,2 3,3 4,2 2,-6 13,71-70,0 1,0-1,0 1,1 0,-1 1,1-1,0 1,0-1,0 1,1 0,-1 0,1 0,0 0,0 1,1-1,-1 0,1 1,0-1,0 1,0 0,1-1,-1 1,1 0,0-1,1 1,-1 0,1-1,0 1,0-1,0 1,1-1,0 1,-1-1,2 0,-1 0,0 0,1 0,2 3,13 4,2-1,-1-1,1-1,0 0,1-1,0-1,0-2,0 0,1-1,-1-1,11 0,86 2,0-4,-1-6,1-5,28-10,173-30,-108 16,180-7,-195 52,-195-10,1-1,-1 1,0 0,1 0,-1 0,1 0,-1 0,1 0,-1 0,1 1,-1-1,1 0,-1 1,1-1,-1 1,0 0,1-1,-1 1,0 0,0 0,0 0,1 0,-1 0,0 0,0 0,0 0,-1 0,1 1,0-1,0 0,-1 1,1-1,0 0,-1 1,0-1,1 1,-1-1,0 0,1 1,-1-1,0 1,0-1,0 1,-1-1,1 1,0-1,-1 1,1-1,0 1,-1-1,0 0,1 1,-1-1,0 0,0 1,1-1,-1 0,0 0,0 0,0 0,-1 0,1 1,-228 163,227-165,0 1,0 0,0 0,0 0,0 0,1 1,-1-1,0 0,1 1,-1 0,1-1,-1 1,1 0,0-1,0 1,-1 0,1 0,1 0,-1 0,0 0,0 0,1 0,-1 1,1-1,0 0,0 0,-1 0,2 0,-1 1,0-1,0 0,1 0,-1 0,1 0,-1 0,1 0,0 0,0 0,0 0,0 0,0 0,0 0,1 0,-1-1,1 1,-1-1,1 1,0-1,1 1,93 39,-64-34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5:10.029"/>
    </inkml:context>
    <inkml:brush xml:id="br0">
      <inkml:brushProperty name="width" value="0.35" units="cm"/>
      <inkml:brushProperty name="height" value="0.35" units="cm"/>
      <inkml:brushProperty name="color" value="#FFFFFF"/>
      <inkml:brushProperty name="ignorePressure" value="1"/>
    </inkml:brush>
  </inkml:definitions>
  <inkml:trace contextRef="#ctx0" brushRef="#br0">897 959,'-175'-224,"162"210,-1 0,0 2,-1-1,0 2,-1 0,-1 1,1 1,-1 0,-1 2,0-1,0 2,0 1,-1 0,0 1,1 1,-1 1,-1 1,0 0,-245-25,241 27,2 0,38-8,10-3,-1-1,0 0,-1-2,0-1,-1-1,-1-1,-1-1,0-1,-1-1,-1 0,12-17,-3-28,-28 62,-1 0,1 1,0-1,0 1,-1-1,1 0,-1 1,1-1,-1 1,0-1,0 1,1-1,-1 1,0 0,0-1,0 1,-1 0,1 0,0 0,0 0,-1 0,1 0,0 0,-1 0,1 0,-1 1,1-1,-1 1,1-1,-1 1,0-1,1 1,-1 0,0 0,1 0,-1 0,0 0,1 0,-1 0,1 1,-1-1,-3 0,0 1,-1-1,1 1,0 0,0 0,0 1,0 0,0 0,1 0,-1 0,0 1,1-1,0 1,-1 0,1 1,1-1,-1 1,0-1,1 1,0 0,-2 2,6-5,-1 0,0 0,0 0,1-1,-1 1,1 0,-1 0,0-1,1 1,0 0,-1-1,1 1,-1 0,1-1,0 1,-1-1,1 1,0-1,-1 0,1 1,0-1,0 1,0-1,-1 0,1 0,0 0,0 1,0-1,0 0,0 0,-1 0,1 0,0 0,0-1,0 1,0 0,-1 0,1 0,0-1,0 1,0 0,-1-1,1 1,0-1,-1 1,1-1,0 1,-1-1,1 0,0 1,-1-1,1 0,-1 1,1-1,-1 0,40-52,-40 51,1 1,0 0,-1-1,1 1,0-1,-1 0,0 1,1-1,-1 1,0-1,0 0,0 1,0-1,0 0,0 1,0-1,-1 1,1-1,-1 0,1 1,-1-1,1 1,-1-1,0 1,0 0,0-1,0 1,0 0,0-1,0 1,0 0,0 0,-1 0,1 0,0 0,-1 0,1 1,-1-1,-3 0,-1 0,1 1,-1 0,1 0,0 0,-1 0,1 1,0 0,0 1,-1-1,1 1,0 0,0 0,1 0,-1 1,0-1,1 1,-1 0,1 1,0-1,-2 3,-28 27,29-28,0 1,0 0,-1-1,0 0,0-1,0 1,0-1,-1 0,0-1,1 0,-1 0,-1 0,4-2,0-1,-1 1,1 0,0 1,0-1,0 1,0 0,0 0,0 0,0 0,1 1,-1-1,1 1,0 0,0 0,0 0,0 1,0-1,1 1,-1-1,1 1,0 0,-2 4,2-4,0 0,0 0,0 1,0 0,0-1,1 1,0 0,0-1,0 1,1 0,0 0,0 0,0 0,0 0,1-1,0 1,0 0,0 0,0-1,1 1,0 0,0-1,0 0,0 1,1-1,0 0,0 0,0-1,0 1,0 0,1-1,0 0,0 0,-1 0,2 0,-1-1,0 0,0 0,1 0,4 2,23 0,1-2,-1 0,1-3,0 0,-1-2,0-2,9-2,3 0,959-155,-913 151,83-20,-375 106,-4-8,-181 32,179-60,269-44,0-2,0-3,43-14,29-4,65-4,1 10,0 8,175 11,-289 5,-1 5,-1 3,1 3,69 23,-133-20,-63-12,-466 23,86 2,636-42,112-25,-45 3,156-2,217 15,-422 24,-359 5,0 6,1 6,-47 15,-66 10,-173 16,-43-14,336-42,360-49,451-96,332-47,-851 143,-155 25,-48 10,-22 8,-1 2,0 3,0 2,1 2,0 3,15-5,-985 198,136 24,680-150,175-57,32-19,-1-1,0 0,1 0,-1 1,1-1,-1 0,1 1,-1-1,1 0,0 1,-1-1,1 0,-1 1,1-1,0 1,-1-1,1 1,0-1,0 1,-1-1,1 1,0 0,0-1,0 1,0-1,0 1,-1-1,1 1,0 0,0-1,1 1,-1-1,0 1,0-1,0 1,0 0,0-1,1 1,-1-1,0 1,0-1,1 1,-1-1,0 1,1-1,-1 1,1-1,-1 0,0 1,1-1,-1 0,1 1,-1-1,1 0,-1 1,1-1,-1 0,1 0,11 4,1-2,-1 1,1-2,0 1,-1-2,1 0,0 0,0-1,11-3,-14 3,167-25,-2-7,53-23,-100 25,1237-275,-924 200,-410 99,-32 7,1 0,0 0,-1 1,1-1,0 0,-1 0,1 0,-1 0,1 0,0 0,-1 0,1 0,-1 0,1 0,0 0,-1 0,1 0,0 0,-1 0,1 0,-1 0,1 0,0 0,-1-1,1 1,0 0,-1 0,1 0,0-1,-1 1,1 0,0 0,0-1,-1 1,1 0,0-1,0 1,-1 0,1-1,0 1,0 0,0-1,0 1,0 0,-1-1,1 1,0-1,0 1,0 0,0-1,0 1,0-1,0 1,0 0,1-1,-1 1,0-1,0 1,0 0,0-1,0 1,1 0,-1-1,-44 0,0 1,1 2,-1 2,-37 9,25-5,-1716 255,1711-255,-799 79,827-87,34 0,-1 0,0 0,0 0,0 0,1-1,-1 1,0 0,0 0,0 0,1 0,-1-1,0 1,0 0,0 0,0-1,0 1,0 0,0 0,1 0,-1-1,0 1,0 0,0-1,0 1,0 0,0 0,0-1,0 1,0 0,0 0,0-1,-1 1,1 0,0 0,0 0,0-1,0 1,0 0,0 0,0-1,-1 1,1 0,0 0,0 0,0 0,-1-1,1 1,30-12,-29 12,739-232,-21 9,-609 191,1 6,58-5,-141 28,-49 19,-396 131,-491 149,871-285,-90 44,127-55,1-1,0 1,0 0,0 0,0-1,0 1,0 0,0 0,0 0,0 0,0 0,0 0,0 1,0-1,-1 0,1 0,0 1,0-1,0 0,0 1,0-1,0 1,-1-1,1 1,0 0,-1-1,1 1,0 0,-1-1,1 1,0 0,-1 0,1-1,-1 1,0 0,1 0,-1 0,0 0,1 0,-1 0,0 0,0 0,0 0,0-1,0 1,0 0,0 0,0 0,0 0,0 0,0 0,-1 0,1 0,0 0,-1 0,1-1,-1 1,1 0,-1 0,1 0,-1-1,0 1,1 0,-1-1,0 1,1 0,-1-1,0 1,0-1,66 6,1-3,0-2,0-4,0-3,19-5,608-104,-316 47,-108 24,696-140,-710 105,-194 45,-61 33,0 0,0 1,0-1,-1 0,1 0,0 0,-1 0,1 0,-1 0,1 0,-1 0,1 0,-1 1,1-1,-1 0,0 0,0 1,1-1,-1 0,0 1,0-1,0 1,1-1,-1 1,0 0,0-1,0 1,0 0,0-1,0 1,0 0,0 0,0 0,0 0,0 0,0 0,0 0,0 0,0 1,0-1,-45-5,-1 2,1 2,0 3,0 1,0 2,-20 6,-231 48,-133 50,316-79,-203 54,3 14,2 14,285-101,-1 0,1 1,1 2,1 1,0 0,0 2,2 1,-10 11,30-27,-1 1,1 0,0-1,0 2,1-1,-1 0,1 0,-1 1,1-1,0 1,1 0,-1 0,1 0,-1 0,1 0,0 0,1 0,-1 0,1 0,-1 0,1 0,0 1,1-1,-1 0,1 0,0 0,0 0,0 0,1 0,-1 0,1 0,0-1,1 3,8 5,1-1,-1-1,1 0,1 0,0-2,0 1,1-2,-1 0,1 0,1-1,-1-1,1 0,10 0,70 12,0-5,2-3,-1-5,0-4,1-5,-2-3,18-8,-89 15,1342-223,-1180 190,1201-258,-1301 270,-86 23,-1 0,1 0,0-1,-1 1,1 0,0 0,-1 0,1 0,0 0,-1 0,1-1,0 1,0 0,-1 0,1 0,0-1,0 1,-1 0,1 0,0-1,0 1,0 0,-1-1,1 1,0 0,0-1,0 1,0 0,0-1,0 1,0 0,0-1,-1 1,1 0,0-1,1 1,-1 0,0-1,0 1,0 0,0-1,0 1,0 0,0-1,0 1,1 0,-1-1,0 1,0 0,0 0,1-1,-1 1,0 0,0 0,1-1,-1 1,0 0,1 0,-1 0,0 0,0-1,1 1,-35-5,-27 4,0 3,-1 3,1 2,-9 5,36-7,-456 87,-36 33,17-5,-599 74,1100-192,0-2,21-3,1244-325,-784 224,435-36,-502 117,-463 27,-186 18,-61 22,195-27,-1264 183,1238-182,-1160 132,1173-134,105-10,30-2,28-2,0-2,1-2,-1-2,0-2,11-3,10-1,1963-322,-632 88,-1254 217,-120 19,-34 3,-183 28,157-15,-834 186,-393 24,868-161,497-70,37-22,-1-6,52-26,-9 3,898-271,-623 221,-473 125,-315 101,-1073 300,1374-403,21-7,0 2,0 0,0 0,0 2,1 0,0 0,0 1,-8 7,21-14,1 1,-1-1,1 0,-1 1,0-1,1 1,-1-1,1 1,-1-1,1 1,-1-1,1 1,0-1,-1 1,1 0,0-1,-1 1,1 0,0-1,0 1,0 0,0-1,-1 1,1 0,0 0,0-1,0 1,0 0,1-1,-1 1,0 0,0-1,0 1,0 0,1-1,-1 1,0 0,1-1,-1 1,1 0,-1-1,0 1,1-1,-1 1,1-1,0 1,-1-1,1 0,-1 1,1-1,0 1,-1-1,1 0,0 0,-1 1,1-1,0 0,-1 0,1 0,0 0,-1 0,1 0,18 6,-1-2,1 0,0-1,0 0,0-2,1 0,10-2,9 1,222-7,-1-11,224-46,-341 43,1041-171,-535 60,-550 102,-99 31,0-1,-1 0,1 1,-1-1,1 0,-1 0,1 1,-1-1,1 0,0 0,-1 0,1 0,-1 1,1-1,-1 0,0 0,1 0,-1 0,1 0,-1 0,1-1,-1 1,1 0,-1 0,1 0,0 0,-1-1,1 1,-1 0,1 0,-1-1,1 1,-1 0,1-1,0 1,-1 0,1-1,0 1,-1-1,1 1,0 0,0-1,-1 1,1-1,0 1,0-1,0 1,0-1,0 1,0-1,0 1,-1-1,1 1,1-1,-1 1,0-1,0 1,0-1,0 1,0-1,0 1,0-1,1 1,-1-1,0 1,1-1,-198 23,158-14,-624 142,-516 155,1020-258,-140 62,291-105,3-3,0 1,-1 0,1 1,0-1,0 1,0 0,0 0,1 1,-1 0,1-1,0 1,0 1,-2 2,5-5,1-1,0 0,0 1,0-1,0 1,-1-1,2 1,-1-1,0 1,0-1,0 0,1 1,-1-1,1 1,-1-1,1 0,-1 0,1 1,0-1,0 0,0 0,0 0,0 0,0 1,0-2,0 1,0 0,0 0,0 0,0 0,1-1,-1 1,0 0,1-1,-1 0,1 1,-1-1,0 0,20 7,0-1,0-2,0 0,1-1,-1-1,1-1,-1-1,1-1,6-2,-25 3,227-21,-2-10,101-32,-328 63,1494-331,-964 218,-468 95,-87 8,-30 9,1 3,-1 2,1 2,-36 11,66-13,-686 157,538-118,-1002 247,1045-253,129-37,-1 0,0 0,1 1,-1-1,1 0,-1 0,1 1,-1-1,0 1,1-1,-1 0,0 1,1-1,-1 0,0 1,0-1,1 1,-1-1,0 1,0-1,0 1,0-1,1 1,-1-1,0 1,0-1,0 1,0-1,0 1,0-1,0 1,-1-1,1 1,0-1,0 1,0-1,0 1,-1-1,1 1,0-1,0 1,-1-1,1 0,0 1,-1-1,1 0,0 1,-1-1,1 0,-1 1,1-1,-1 0,1 0,0 1,-1-1,1 0,-1 0,0 0,24 4,0-1,0-1,1-1,-1-1,0-1,15-2,-17 1,262-32,-3-12,27-18,-167 34,1746-352,-1313 269,-498 92,-75 20,0 1,0-1,0 1,0-1,0 1,0-1,0 1,0-1,0 1,0-1,0 1,0-1,0 1,0-1,-1 1,1 0,0-1,0 1,0-1,-1 1,1-1,0 1,-1 0,1-1,0 1,-1 0,1-1,-1 1,1 0,-1 0,1-1,0 1,-1 0,1 0,-1 0,1 0,-1-1,1 1,-1 0,1 0,-1 0,1 0,-1 0,1 0,-1 0,1 1,-1-1,1 0,-1 0,1 0,-1 0,1 0,0 1,-1-1,1 0,-1 1,1-1,-1 0,1 1,-57 1,0 3,0 2,0 2,-11 6,27-7,-1634 364,1427-315,-75 24,278-60,44-20,0-1,1 0,-1 0,1 0,-1 0,0 1,1-1,-1 0,1 1,-1-1,1 0,-1 1,1-1,-1 1,1-1,-1 1,1-1,-1 1,1-1,0 1,-1-1,1 1,0 0,0-1,-1 1,1 0,0-1,0 1,0-1,0 1,0 0,0-1,0 1,0 0,0-1,0 1,0 0,0-1,0 1,1 0,-1-1,0 1,0-1,1 1,-1 0,0-1,1 1,-1-1,1 1,-1-1,1 1,-1-1,1 0,-1 1,1-1,-1 1,1-1,-1 0,1 0,0 1,-1-1,1 0,0 0,-1 0,1 0,-1 0,1 1,0-1,0-1,19 6,0-1,0-1,0-1,1-1,-1 0,1-2,-1 0,2-2,7 1,343-36,235-61,-495 79,1382-248,-887 157,-527 91,-81 20,1 0,0 0,-1 0,1 0,0 0,0 1,-1-1,1 0,0 0,-1 0,1-1,0 1,-1 0,1 0,0 0,-1 0,1 0,0 0,0 0,-1 0,1-1,0 1,-1 0,1 0,0 0,0-1,0 1,-1 0,1 0,0-1,0 1,0 0,-1 0,1-1,0 1,0 0,0-1,0 1,0 0,0 0,0-1,0 1,0 0,0-1,0 1,-229 42,155-24,-1374 350,988-259,393-85,71-18,18-1,1-1,-1 0,1-2,0-1,0 0,-1-2,1 0,0-2,2-1,-9 2,652-99,-408 56,-214 38,520-91,34-33,-539 112,-69 15,-151 17,138-10,-339 75,-79 39,-285 63,679-172,34-3,29-5,-16 0,140-9,-1-6,0-6,39-16,-95 20,1302-277,-1197 257,-183 32,-40 6,-102 15,1 6,-58 19,144-30,-969 257,946-240,70-27,1-1,0 0,0 1,0-1,0 1,0-1,-1 1,1-1,0 1,0-1,0 0,0 1,0-1,0 1,1-1,-1 1,0-1,0 1,0-1,0 0,0 1,1-1,-1 1,0-1,0 0,1 1,-1-1,0 0,1 1,-1-1,0 0,1 1,-1-1,0 0,1 0,-1 1,1-1,-1 0,0 0,1 0,-1 0,1 0,-1 0,1 0,-1 1,1-1,-1 0,0 0,1-1,-1 1,1 0,-1 0,1 0,-1 0,1 0,-1 0,0-1,1 1,-1 0,1 0,-1 0,213-7,-186 4,661-104,-675 105,667-77,-673 78,14 0,-29 6,-339 58,-668 125,898-161,116-28,1 1,-1 0,1 0,-1 0,1 0,-1 0,0 0,1 0,-1 0,1 0,-1 0,1 0,-1 1,1-1,-1 0,1 0,-1 0,1 1,-1-1,1 0,-1 1,1-1,-1 0,1 1,-1-1,1 1,0-1,-1 1,1-1,0 1,-1-1,1 1,0-1,0 1,0-1,-1 1,1-1,0 1,0-1,0 1,0 0,0-1,0 1,0-1,0 1,0-1,0 1,1-1,-1 1,0 0,0-1,0 1,1-1,-1 1,0-1,0 1,1-1,-1 0,1 1,-1-1,0 1,1-1,37 15,23-5,1-3,-1-3,1-2,4-3,4 1,1090-30,-980 18,-181 12,1 0,0 0,-1 0,1-1,0 1,-1 0,1 0,0 0,-1 0,1-1,0 1,-1 0,1 0,0-1,-1 1,1 0,0 0,0-1,0 1,-1 0,1-1,0 1,0 0,0-1,0 1,0 0,-1-1,1 1,0 0,0-1,0 1,0-1,0 1,0 0,0-1,0 1,0 0,1-1,-1 1,0 0,0-1,0 1,0 0,0-1,1 1,-1 0,0-1,0 1,1 0,-1-1,0 1,0 0,1 0,-1-1,-156-20,124 19,-182 3,0 8,-153 30,-1 12,-345 95,686-139,-17 2,0 3,1 1,0 2,2 2,-1 2,-10 8,46-23,0 0,1 1,-1-1,1 1,0 0,0 0,1 1,0-1,-1 1,2 0,-1 0,1 1,0-1,0 1,1-1,0 1,0 0,0 0,1 0,0 0,1 4,0 16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38:41.1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3709 474,'21'-69,"-9"33,-1 0,-2 0,-2-1,2-31,-8 65,-1 0,1 1,-1-1,0 0,0 0,0 0,-1 1,1-1,-1 0,1 0,-1 1,0-1,0 0,0 1,-1-1,1 1,0-1,-1 1,0 0,1 0,-1-1,0 1,0 0,0 1,-1-1,1 0,0 1,-1-1,1 1,-1 0,1-1,-1 1,1 1,-1-1,0 0,0 1,1-1,-1 1,0 0,0 0,0 0,1 0,-1 0,0 1,0-1,0 1,-260 47,159-24,-107 17,-1-8,-1-10,-87-7,297-16,-23 2,0-2,1-1,-1-1,0-1,1-1,-22-7,47 11,1 0,-1 0,0 0,0-1,0 1,1 0,-1 0,0 0,0 0,0-1,0 1,0 0,0 0,0 0,1-1,-1 1,0 0,0 0,0 0,0-1,0 1,0 0,0 0,0-1,0 1,0 0,0 0,0-1,0 1,0 0,0 0,-1 0,1-1,0 1,0 0,0 0,0 0,0-1,0 1,-1 0,1 0,0 0,0 0,0-1,0 1,-1 0,1 0,0 0,0 0,-1 0,26-3,344-4,-289 2,52-3,0 5,0 6,40 9,-119 5,-95-3,-314-6,-452 17,508-14,-14 2,-233-23,446 7,101 3,1 0,-1 0,0 0,0 1,1-1,-1 0,0 0,0 1,0-1,0 0,0 1,1-1,-1 0,0 0,0 1,0-1,0 0,0 1,0-1,0 0,0 1,0-1,0 0,0 1,0-1,0 0,0 0,-1 1,1-1,0 0,0 1,0-1,38 7,84-3,-122-4,-1 0,1-1,0 1,-1 0,1 0,-1-1,1 1,0 0,0-1,-1 1,1-1,0 1,0 0,-1-1,1 1,0-1,0 1,0 0,0-1,0 1,-1-1,1 1,0-1,0 1,0-1,0 1,0-1,1 1,-1 0,0-1,0 1,0-1,0 1,0-1,1 1,-1 0,0-1,0 1,1-1,-1 1,0 0,0-1,1 1,-1 0,0 0,1-1,-1 1,1 0,-1 0,0-1,1 1,-1 0,1 0,-1 0,1 0,-1-1,1 1,-40-18,-42-5,63 19,0 0,0-2,0 0,1-1,0 0,0-2,1 0,-3-3,0 3,0 0,0 0,-1 2,0 1,-1 0,1 2,-1 0,0 1,0 1,0 1,0 1,0 1,0 1,-8 2,-41-2,65-3,1 1,0 0,0 0,0 0,0 0,0 1,0-1,0 1,0 0,0 0,0 1,1-1,-1 1,0 0,1 0,-1 0,1 0,0 1,-1-1,1 1,1 0,-1 0,0 0,1 0,-1 0,1 1,0-1,0 1,0 0,1-1,-1 1,1 0,0 0,0 0,0 0,1 0,-1 0,1 2,1 0,0 1,1 0,-1-1,2 1,-1-1,1 1,0-1,0 0,0 0,1-1,0 1,0-1,0 0,1 0,0 0,0 0,0-1,1 0,-1 0,1 0,0-1,0 0,5 2,-5-5,0 0,0-1,0 0,0 0,0 0,0 0,0-1,-1 0,1-1,0 1,-1-1,0 0,0 0,0-1,0 1,0-1,-1 0,1 0,-1-1,0 1,0-1,-1 0,0 0,2-3,7-4,0-2,0 0,-1 0,-1-1,-1-1,0 1,-1-2,0 1,-2-1,0 0,-1 0,0-1,-1 1,-1-1,-1-6,-2 21,0 1,0-1,-1 0,1 1,-1-1,1 1,-1-1,0 1,0-1,0 1,0 0,-1-1,1 1,-1 0,1 0,-1 0,0 0,0 0,0 1,0-1,0 0,0 1,0-1,0 1,-1 0,1 0,-1 0,1 0,-1 0,1 1,-1-1,1 1,-1-1,0 1,1 0,-1 0,1 0,-1 0,0 1,1-1,-1 1,-1 0,-110 36,90-24,0 1,0 1,1 0,1 2,1 1,0 1,1 1,2 0,0 1,1 1,1 1,1 1,1 0,1 0,1 2,-2 9,11-26,0-1,1 1,1 0,0 0,0 0,0 0,1 0,1 0,0 0,0 0,0 0,1 0,1 0,-1 0,1-1,1 1,0-1,0 0,0 0,1-1,0 1,1-1,0 0,0 0,0-1,1 0,0 0,0 0,0-1,1 0,0-1,0 1,0-2,8 4,0-2,-1 0,0-1,1-1,0-1,0 0,0 0,0-2,0 0,0-1,0-1,-1 0,1-1,0-1,10-4,209-95,-192 81,-12 7,-1 0,-1-2,0-1,-2-2,0 0,-1-2,-1-1,-1 0,-1-2,-2-1,12-17,-31 38,0 0,0 0,0 0,0 0,-1 0,0-1,0 1,0 0,-1-1,1 1,-1-1,-1 1,1 0,-1-1,0 1,0 0,0-1,-1 1,0 0,0 0,0 0,-1 1,0-1,0 0,0 1,0 0,0-1,-1 1,0 1,0-1,0 1,0-1,-1 1,1 0,-1 1,0-1,0 1,0 0,0 0,0 0,0 1,-2 0,-24-7,1 1,-1 2,-1 1,1 2,0 1,-1 1,1 2,0 1,0 1,0 2,0 1,-4 3,2-1,-1 1,2 2,0 1,0 1,1 2,1 1,1 2,-7 6,29-19,0-1,1 2,0-1,0 1,1 0,0 0,0 0,1 1,0 0,0-1,-1 5,4-9,-1 0,2 0,-1 0,0-1,0 1,1 0,0 0,-1 0,1 0,0 0,1 0,-1 0,0 0,1 0,0 0,-1 0,1-1,0 1,1 0,-1 0,0-1,1 1,-1-1,1 1,0-1,0 0,0 0,0 0,0 0,1 0,-1 0,0-1,1 1,0-1,0 1,10 2,1 0,0-1,0 0,0-1,0-1,0 0,0-1,0 0,0-1,14-4,-16 4,-1-1,0 0,0-1,0 0,0-1,-1 0,1-1,-1 0,0 0,0-1,-1-1,0 1,0-2,0 1,-1-1,0 0,-1-1,0 0,0 0,-1-1,0 1,0-1,-1-1,-1 1,0-1,0 0,-1 0,-1 0,1 0,-1-8,-2 13,0-1,-1 0,0 1,-1-1,1 1,-1-1,0 1,-1 0,1 0,-1 0,-1 0,1 0,-1 1,0 0,0-1,0 1,-1 1,0-1,0 1,0 0,0 0,-1 0,0 1,1-1,-1 2,-2-2,-10-3,-1 0,1 1,-1 1,0 1,0 0,0 1,0 2,-9 0,15-1,-1 2,1-1,-1 2,1 0,-1 1,1 0,0 1,-1 0,2 1,-1 1,0 0,1 0,0 1,0 1,1 0,-1 1,2 0,-1 1,1 0,0 0,1 1,0 0,1 1,0 0,-3 6,10-12,0 0,0 0,0 0,0 0,1 0,0 0,0 1,0-1,1 0,0 0,0 0,0 0,0 0,1-1,0 1,0 0,0 0,0-1,1 0,0 1,0-1,0 0,0 0,2 1,101 78,-84-70,1 0,0-2,1-1,1 0,-1-2,2-1,-1-1,1-1,-1-1,1-2,0 0,24-2,-40-2,-1-1,0 0,1 0,-2-1,1 0,0 0,-1-1,0 0,0 0,0-1,-1 0,1-1,-2 0,1 0,-1 0,0-1,0 0,-1 0,0 0,-1-1,0 1,0-1,0 0,-2-1,1 1,-1 0,0-1,-1 1,0-4,0 8,-1 1,0 0,0 0,0-1,0 1,-1 0,0 0,1-1,-2 1,1 0,0 0,-1 0,0 1,0-1,0 0,0 1,-1-1,1 1,-1-1,0 1,0 0,0 0,0 1,-1-1,1 1,-1-1,1 1,-1 0,0 1,0-1,0 0,0 1,0 0,-1 0,-12-3,-1 1,0 1,0 0,1 2,-1 0,0 1,-10 2,1-1,1 1,1 2,-1 0,1 2,-1 0,2 2,-1 1,2 1,-1 1,2 1,-1 1,2 1,0 1,1 0,0 2,2 0,0 2,-6 8,21-24,-1 0,2 0,-1 1,0-1,1 1,-1-1,1 1,1 0,-1 0,1 0,0 0,0 0,0 0,0 0,1 0,0 0,0 0,1 1,-1-1,1 0,0 0,1 0,-1 0,1 0,0-1,0 1,0 0,1-1,-1 1,1-1,0 0,1 0,-1 0,1-1,2 3,12 2,-1 0,1-2,1 0,-1-1,1-1,0-1,0 0,0-1,0-2,0 0,14-2,-8 3,76-5,-1-3,0-5,-1-5,0-3,54-21,-111 29,-1-1,0-3,-1-1,-1-2,0-1,-2-2,33-26,-16-10,-55 59,1-1,-1 0,1 0,-1 0,1 0,-1 0,0 0,1 0,-1 0,1 0,-1 0,1-1,-1 1,1 0,-1 0,1 0,-1-1,1 1,-1 0,1-1,-1 1,1 0,-1-1,1 1,0-1,-1 1,1 0,0-1,-1 1,1-1,0 1,-1-1,1 1,0-1,0 0,0 1,0-1,0 1,-1-1,1 1,0-1,0 1,0-1,0 0,1 1,-1-1,0 1,0-1,0 1,0-1,1 1,-1-1,0 1,0-1,1 1,-1-1,0 1,1-1,-1 1,0 0,1-1,0 1,-49 20,-77 52,3 6,3 4,-47 48,153-119,2-2,0-1,1 1,0 1,0 0,1 0,0 1,1 0,-3 7,10-18,1 1,0 0,-1 0,1 0,-1 0,1-1,0 1,0 0,-1 0,1 0,0 0,0 0,0 0,0 0,0 0,0 0,0 0,1 0,-1 0,0-1,0 1,1 0,-1 0,0 0,1 0,-1 0,1-1,-1 1,1 0,0 0,-1-1,1 1,0-1,-1 1,1 0,0-1,0 1,-1-1,1 1,0-1,0 0,0 1,0-1,0 0,0 0,0 0,0 1,0-1,54 4,-45-5,103-4,-2-5,1-5,32-12,-4 2,1341-223,-1439 240,724-138,-674 116,-92 30,0 0,0 1,-1-1,1 1,0-1,-1 0,1 1,-1-1,1 0,0 1,-1-1,1 0,-1 1,1-1,-1 0,1 0,-1 0,1 0,-1 1,1-1,-1 0,1 0,-1 0,1 0,-1 0,1 0,-1 0,1 0,-1-1,1 1,-1 0,1 0,-1 0,1-1,-1 1,1 0,-1 0,1-1,-1 1,1 0,0-1,-1 1,1 0,0-1,-1 1,1-1,0 1,-1-1,1 1,0 0,0-1,0 1,-1-1,1 1,0-1,0 1,0-1,0 0,0 1,0-1,0 1,0-1,0 1,0-1,0 1,0-1,1 1,-1-1,0 1,-284 57,200-36,-1029 245,884-214,229-53,-1 1,1 0,0 0,-1 0,1-1,-1 1,1 0,-1 0,1 0,-1 0,1 0,-1 0,1 0,-1 0,1 0,0 0,-1 0,1 0,-1 1,1-1,-1 0,1 0,-1 0,1 1,0-1,-1 0,1 0,0 1,-1-1,1 0,0 1,-1-1,1 0,0 1,-1-1,1 1,0-1,0 0,0 1,-1-1,1 1,0-1,0 1,0-1,0 1,0-1,0 0,0 1,0-1,0 1,0-1,0 1,0-1,0 1,0-1,1 1,-1-1,0 1,0-1,0 0,1 1,-1-1,0 1,0-1,1 0,-1 1,0-1,1 0,33 10,40-5,0-3,0-3,0-4,21-5,-42 5,851-110,-802 93,-91 15,-29 6,-61 8,0 4,0 4,-18 8,13-4,-669 154,575-131,179-42,-1 0,1 0,-1 0,0 0,1 0,-1 0,1 0,-1 0,1 0,-1 0,0 0,1 0,-1 1,1-1,-1 0,0 0,1 0,-1 1,0-1,1 0,-1 0,0 1,1-1,-1 0,0 1,0-1,1 0,-1 1,0-1,0 0,1 1,-1-1,0 1,0-1,0 0,0 1,0-1,0 1,0-1,0 0,0 1,0-1,0 1,0-1,0 1,0-1,0 0,0 1,0-1,-1 1,1-1,0 0,0 1,0-1,-1 0,1 1,0-1,53 6,0-3,0-2,1-2,28-6,788-95,-753 86,235-34,-339 44,-51 6,-173 20,-146 34,239-34,-205 35,473-54,-23-7,1-5,-2-6,11-7,-133 22,-26 6,-42 16,1 4,2 2,1 2,-14 12,29-14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9:13.23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43 181,'537'0,"-367"25,-91-11,-65-11,0 1,0-2,0 0,1 0,-1-1,0-1,1-1,-1 0,0 0,7-3,23-5,1 2,-1 2,1 3,0 1,42 4,8-1,358-2,-255 29,-55-3,51 28,33-20,-104-35,-67-1,0 2,1 3,35 7,-12 0,-1-3,1-4,37-5,-31 1,223-26,54-2,-132 17,-108 0,0 4,110 10,-75 0,1226-2,-1039-29,385 29,-705-5,-31-7,-12 8,1 0,-2 1,1 1,0 0,0 2,-1 0,-10 2,-15-1,-458 27,-967-27,805-2,140-25,-201-4,43 30,345-27,-216 55,118-29,122-41,221 24,-1 5,-57 1,18 12,-1 5,-11 8,-98-2,188-30,54 18,-1 1,0-1,0 1,0-1,1 0,-1 1,0-1,1 0,-1 0,1 0,-1 1,1-1,-1 0,1 0,-1 0,1 0,0 0,-1 0,1 0,0 0,0 0,0 0,0 0,0 0,0 0,0 0,0 0,0 0,1 0,-1 0,0 1,1-1,-1 0,0 0,1 0,-1 0,1 0,-1 0,1 1,0-1,-1 0,1 1,0-1,0 0,-1 1,1-1,0 1,0-1,0 1,0-1,0 1,-1 0,2-1,13-6,0 0,0 1,1 1,0 0,1 1,-1 1,1 0,10 0,-25 3,393-35,409 22,-390 16,-197 5,136 4,96 23,179-14,54-7,-208-11,-18 24,327 3,-107-31,-307 31,280-31,-593 6,-32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8.842"/>
    </inkml:context>
    <inkml:brush xml:id="br0">
      <inkml:brushProperty name="width" value="0.1" units="cm"/>
      <inkml:brushProperty name="height" value="0.1" units="cm"/>
      <inkml:brushProperty name="ignorePressure" value="1"/>
    </inkml:brush>
  </inkml:definitions>
  <inkml:trace contextRef="#ctx0" brushRef="#br0">115 50,'1'1,"1"1,-1-1,1 1,-1-1,0 1,0 0,1-1,-1 1,0 0,-1 0,1 0,0 0,0 0,-1 0,1 0,-1 0,0 0,0 1,0-1,0 0,0 0,0 0,0 0,-1 0,1 0,-1 0,1 0,-1 0,0 0,0 0,0 0,-1 1,-115 273,116-274,0-1,0 1,1 0,-1-1,0 1,1 0,0-1,-1 1,1 0,0 0,0-1,0 1,0 0,0 0,1-1,-1 1,0 0,1 0,-1-1,1 1,0 0,-1-1,1 1,0-1,0 1,0-1,0 1,0-1,1 0,-1 0,0 1,1-1,-1 0,0 0,1 0,-1 0,1-1,0 1,-1 0,1-1,0 1,-1-1,1 1,0-1,0 0,-1 0,1 0,0 0,0 0,-1 0,1 0,0-1,1 1,27-1,0-1,-1-1,1-2,-1-1,0-1,23-9,7-1,-3-17,-43 23</inkml:trace>
  <inkml:trace contextRef="#ctx0" brushRef="#br0" timeOffset="436.091">453 22,'-11'20,"2"1,1 0,0 1,1-1,2 1,0 1,1-1,2 1,0-1,1 1,2 12,-9 82,-26 198,23-183,16-121,1-6</inkml:trace>
  <inkml:trace contextRef="#ctx0" brushRef="#br0" timeOffset="919.326">820 727,'5'0,"6"-5,-3-1,-4 5,-6 2,-4 7,0 1</inkml:trace>
  <inkml:trace contextRef="#ctx0" brushRef="#br0" timeOffset="3188.981">1780 79,'-5'-7,"0"1,-1 0,1 0,-1 0,0 1,-1 0,1 0,-1 1,0 0,0 0,-1 0,1 1,-1 0,1 1,-1 0,0 0,0 0,0 1,0 0,0 1,0 0,0 0,-1 1,1 0,0 0,0 0,1 1,-1 1,0 0,1 0,-1 0,1 0,0 1,0 1,0-1,0 2,-89 66,94-69,-1-1,0 1,1 0,0 0,0 0,0 0,0 1,0-1,0 1,1-1,0 1,0-1,0 1,0 0,0 0,1-1,-1 1,1 0,0 0,1-1,-1 1,0 0,1 0,0-1,0 1,0 0,1-1,-1 1,1 1,6 6,0-1,1 1,0-1,1 0,0-1,0-1,1 1,0-1,1-1,-1 0,1-1,4 1,-4-1,0-1,-1 2,1 0,-1 0,-1 1,0 0,0 1,0 0,-1 1,-1 0,1 0,-2 1,1 0,-6-6,0-1,-1 1,1-1,-1 1,0 0,-1-1,1 1,-1 0,0 0,0-1,0 1,0 0,-1 0,0-1,0 1,0 0,-1-1,0 1,0-1,0 1,0-1,0 0,-1 0,0 0,0 0,0-1,0 1,-3 1,-113 81,107-80,0 0,0-1,-1 0,1-1,-1-1,0 0,0 0,-1-2,1 1,0-2,-1 1,1-2,0 0,0-1,-1 0,1-1,0 0,0-1,-17-23,22 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3.394"/>
    </inkml:context>
    <inkml:brush xml:id="br0">
      <inkml:brushProperty name="width" value="0.1" units="cm"/>
      <inkml:brushProperty name="height" value="0.1" units="cm"/>
      <inkml:brushProperty name="ignorePressure" value="1"/>
    </inkml:brush>
  </inkml:definitions>
  <inkml:trace contextRef="#ctx0" brushRef="#br0">231 1,'-15'28,"-9"20,-5 6,-3-1,-1-5,1-6,6-5,2-9,10-9,12-8,12-11,4-5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9:24.16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1 172,'447'-50,"76"41,-317 12,101 7,-121 4,124-10,-259-5,241-26,-45-2,-222 24,-32-7,-9 6,2 1,28 9,31 6,0-2,0-2,0-2,1-2,-1-2,20-3,24 1,1627 2,-1355 13,28 19,-60-4,128-4,-318-16,1-6,15-7,336-15,-179-7,-288 26,-1-1,0-1,-1-1,1-1,-1-1,0-1,0-1,12-6,-44 7,12 7,2 0,125-16,-110 12,0 0,1 2,-1 0,0 1,1 0,-1 2,1 0,14 4,-33-5,-1 0,0-1,1 1,-1 0,1 0,0 0,-1 0,1 0,-1-1,1 1,-1 0,1 0,-1 0,1 1,-1-1,1 0,-1 0,1 0,-1 0,1 0,-1 1,1-1,-1 0,1 0,-1 1,1-1,-1 0,1 1,-1-1,0 0,1 1,-1-1,0 1,1-1,-1 1,0-1,0 1,1-1,-1 1,0-1,0 1,0-1,0 1,1-1,-1 1,0-1,0 1,0-1,0 1,0-1,0 1,-1-1,1 1,0-1,0 1,0 0,0-1,-1 0,1 1,0-1,-1 1,1-1,0 1,-36 15,-225 14,-221-2,-479-10,666-20,-2858 2,2175-27,-292-55,971 51,114 4,155 33,31-6,-1 0,0 0,1 0,-1 0,0 0,1 0,-1 0,0 0,1 0,-1 0,0 1,0-1,1 0,-1 0,0 0,1 0,-1 1,0-1,0 0,1 0,-1 0,0 1,0-1,0 0,1 1,-1-1,0 0,0 0,0 1,0-1,0 0,1 1,-1-1,0 0,0 1,0-1,0 0,0 1,0-1,0 0,0 1,0-1,0 0,0 1,-1-1,1 0,0 0,0 1,0-1,0 0,0 1,-1-1,1 0,0 1,187 9,-125-12,619 2,-411 12,-44-1,70-11,-112-8,1279-38,140 125,-1300-56,-188-15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9:24.54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5 119,'29'-20,"4"-5,-7 0,-14 6,-13 5,-12 5,-8 4,-5 4,2 5,4 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9:37.10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43 181,'537'0,"-367"25,-91-11,-65-11,0 1,0-2,0 0,1 0,-1-1,0-1,1-1,-1 0,0 0,7-3,23-5,1 2,-1 2,1 3,0 1,42 4,8-1,358-2,-255 29,-55-3,51 28,33-20,-104-35,-67-1,0 2,1 3,35 7,-12 0,-1-3,1-4,37-5,-31 1,223-26,54-2,-132 17,-108 0,0 4,110 10,-75 0,1226-2,-1039-29,385 29,-705-5,-31-7,-12 8,1 0,-2 1,1 1,0 0,0 2,-1 0,-10 2,-15-1,-458 27,-967-27,805-2,140-25,-201-4,43 30,345-27,-216 55,118-29,122-41,221 24,-1 5,-57 1,18 12,-1 5,-11 8,-98-2,188-30,54 18,-1 1,0-1,0 1,0-1,1 0,-1 1,0-1,1 0,-1 0,1 0,-1 1,1-1,-1 0,1 0,-1 0,1 0,0 0,-1 0,1 0,0 0,0 0,0 0,0 0,0 0,0 0,0 0,0 0,0 0,1 0,-1 0,0 1,1-1,-1 0,0 0,1 0,-1 0,1 0,-1 0,1 1,0-1,-1 0,1 1,0-1,0 0,-1 1,1-1,0 1,0-1,0 1,0-1,0 1,-1 0,2-1,13-6,0 0,0 1,1 1,0 0,1 1,-1 1,1 0,10 0,-25 3,393-35,409 22,-390 16,-197 5,136 4,96 23,179-14,54-7,-208-11,-18 24,327 3,-107-31,-307 31,280-31,-593 6,-32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5.016"/>
    </inkml:context>
    <inkml:brush xml:id="br0">
      <inkml:brushProperty name="width" value="0.1" units="cm"/>
      <inkml:brushProperty name="height" value="0.1" units="cm"/>
      <inkml:brushProperty name="ignorePressure" value="1"/>
    </inkml:brush>
  </inkml:definitions>
  <inkml:trace contextRef="#ctx0" brushRef="#br0">451 1,'-39'12,"1"3,0 1,1 1,1 3,1 0,1 3,-5 4,25-14,1 1,0 0,1 0,0 2,1-1,1 1,1 1,0 0,1 0,1 1,0 0,2 0,0 0,1 1,0 0,2 0,0 0,1 0,2-5,0 0,0 0,1 0,1 0,0-1,1 1,1-1,0 0,0 0,1 0,1-1,0 0,1-1,0 1,1-1,0-1,1 0,0 0,1-1,0 0,0-1,0 0,1-1,1 0,-1-1,1 0,0-1,0 0,1-1,-1-1,1 0,0-1,0-1,14 1,-19 0,0-1,1 0,-1 0,1 0,-1-2,0 1,1-1,-1 0,1-1,-1 0,0-1,0 1,0-2,0 1,-1-2,0 1,1-1,-1 0,-1 0,1-1,-1 0,0-1,-1 0,1 0,-1 0,0 0,-1-1,0 0,0-1,-1 1,0-1,-1 1,1-1,-2 0,3-9,-7 7,0 0,-1 0,0 0,-1 0,0 1,0-1,-1 1,-1 0,0 1,0-1,-1 1,0 1,0-1,-1 1,0 0,0 1,-1 0,0 0,-2 0,-5-3,0 0,-1 0,0 2,-1 0,0 1,0 1,-1 1,1 1,-1 0,0 1,0 1,-1 1,1 1,0 0,0 1,0 2,0 0,0 0,0 2,1 1,0 0,0 1,-3 2,-8 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9:48.46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87,'43'-10,"2"3,-1 1,1 2,30 2,-3 15,-63-10,0-1,0 0,1 0,-1-1,0 0,0-1,1 0,-1 0,0-1,0 0,7-2,23-5,-1 2,1 1,0 2,-1 2,40 4,113-7,98-20,46-4,369 29,-364 24,-190-10,-1 7,87 25,55 10,-12-24,66-6,518-27,-528 29,-133-18,98 23,-138-23,155-10,-142-3,656 2,-512 31,-161-10,117 15,-82-10,1-7,33-9,71-38,165-30,-56 29,135 30,-300-30,-13 1,-229 27,-1 1,1 0,-1-1,1 1,-1-1,1 1,0 0,-1-1,1 1,0-1,0 0,-1 1,1-1,0 1,0-1,0 1,-1-1,1 1,0-1,0 0,0 1,0-1,0 1,0-1,0 0,1 1,-1-1,0 1,0-1,0 1,1-1,-1 1,0-1,0 1,1-1,-1 1,0-1,1 1,-1-1,1 1,-1 0,1-1,-1 1,0-1,1 1,0 0,-1 0,1-1,-1 1,1 0,-1 0,1 0,-1 0,1-1,0 1,-1 0,1 0,-1 0,1 0,-1 0,1 1,0-1,-1 0,1 0,0 0,-45-21,16 15,-1 1,0 2,-1 1,1 1,0 1,-14 3,-24-1,-738 28,-131-48,-164 5,772 15,-654 21,325-66,-27-33,592 65,-621-43,508 50,1 9,0 9,-1 9,168-18,-488 58,-399-7,750-59,-1-7,-139-28,130 9,0 9,-126 3,309 17,-87-1,0 4,0 4,-4 4,-23 2,116-13,-1 1,1-1,-1 0,1 1,-1-1,0 0,1 1,-1-1,0 1,1-1,-1 1,0-1,0 1,1-1,-1 1,0-1,0 1,0-1,0 1,0-1,0 1,0-1,0 1,0 0,0-1,0 1,0-1,0 1,0-1,0 1,-1-1,1 1,0-1,0 1,-1-1,1 1,0-1,0 1,-1-1,1 0,-1 1,1-1,-1 1,28 2,1-2,-1 0,0-2,0 0,0-2,9-3,47-4,459 1,-338 11,435-13,120-7,-332 14,503 9,206 62,-901-49,102 9,652 32,-147-77,240 5,-694 14,300 16,93-4,-498-15,-71-9,-199 9,9-3,-1 1,1 1,0 1,1 0,-1 2,0 1,0 1,0 0,12 4,-16 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02.329"/>
    </inkml:context>
    <inkml:brush xml:id="br0">
      <inkml:brushProperty name="width" value="0.1" units="cm"/>
      <inkml:brushProperty name="height" value="0.1" units="cm"/>
      <inkml:brushProperty name="ignorePressure" value="1"/>
    </inkml:brush>
  </inkml:definitions>
  <inkml:trace contextRef="#ctx0" brushRef="#br0">9286 895,'43'-19,"0"-1,-2-1,0-3,-1-1,-2-3,-1 0,33-34,-46 35,-1 0,-1-2,-2 0,-1-2,-1 0,-2-1,-1 0,-1-1,8-32,-19 59,-1 1,1-1,-1 0,0 0,0 0,-1 0,1-1,-1 1,-1 0,1-1,-1 1,0 0,-1-1,0 1,0 0,0-1,0 1,-1 0,0 0,0 0,-1 0,0 1,0-1,0 1,-1 0,0-1,2 4,0 1,0 1,0-1,0 0,1 0,-1 1,0-1,0 1,-1 0,1-1,0 1,0 0,0 0,0 0,0 1,0-1,0 0,0 1,0-1,0 1,0 0,0 0,1-1,-1 1,0 1,0-1,1 0,-1 0,0 1,1-1,0 0,-1 1,1 0,-41 57,30-31,0 0,2 1,1 1,1-1,2 1,1 0,2 1,0-1,2 1,2 0,0-1,4 14,-4-28,1 0,0-1,1 1,1-1,0 0,1 0,1-1,1 1,-1-1,2 0,0-1,1 0,0 0,1-1,0 0,1-1,12 10,-21-19,0-1,0 0,0 1,1-1,-1 0,0 0,0-1,1 1,-1 0,0-1,1 1,-1-1,1 0,-1 0,0 0,1 0,-1 0,1-1,-1 1,0-1,1 1,-1-1,0 0,0 0,1 0,-1 0,0 0,0 0,0-1,0 1,0-1,-1 0,1 1,0-1,-1 0,1 0,-1 0,1 0,45-89,-43 83,6-18</inkml:trace>
  <inkml:trace contextRef="#ctx0" brushRef="#br0" timeOffset="380.851">10274 499,'-26'17,"2"1,0 2,1 0,1 1,1 2,1 0,1 1,1 1,1 0,1 2,1 1,13-26,0 1,1 0,-1 1,0-1,1 0,0 0,0 1,0-1,0 0,0 1,1-1,-1 1,1-1,0 1,0-1,1 1,-1-1,1 1,-1-1,1 1,0-1,0 0,1 1,-1-1,1 0,-1 0,1 0,0 0,0 0,1 0,-1-1,0 1,1-1,0 0,-1 1,1-1,0 0,0-1,0 1,1 0,-1-1,0 0,0 0,1 0,4 0,0 0,0 0,0-1,0-1,0 1,0-1,0-1,0 1,0-1,-1-1,1 1,-1-1,0-1,1 1,-1-1,-1 0,1-1,-1 0,1 0,-1 0,-1-1,1 0,-1 0,1-2,13-17,-2-1,0 0,-2-1,-1-1,6-17,26-49,-48 99</inkml:trace>
  <inkml:trace contextRef="#ctx0" brushRef="#br0" timeOffset="996.575">10612 528,'-4'6,"1"0,-1 0,1 0,1 1,-1-1,1 1,0 0,1-1,0 1,0 0,0 0,1 0,0 0,0 1,0 0,-2-3,1 0,0-1,0 1,1 0,0 0,-1 0,1 0,1-1,-1 1,1 0,0 0,0 0,0-1,1 1,0-1,0 1,0-1,0 0,1 1,-1-1,1 0,0-1,0 1,1 0,-1-1,1 0,0 0,-1 0,1 0,1-1,-1 1,0-1,1 0,-1 0,1-1,-1 1,1-1,0 0,0-1,-1 1,1-1,4 0,3-3,0-1,-1-1,0 0,0-1,0 0,-1 0,1-1,-2-1,1 0,-1 0,0-1,-1 0,0 0,0-1,5-9,26-27,51-40,-91 113,-3-22,1 1,0 0,0 0,1 0,0 1,0-1,0 0,1 1,0-1,0 1,0 0,1-1,0 1,1 0,-1-1,1 1,0-1,1 1,0-1,0 0,0 1,1-1,0 0,0 0,0-1,1 1,0-1,0 0,0 0,1 0,-1 0,1-1,0 1,1-1,3 2,0-2,0-1,0 0,1 0,-1 0,0-2,1 1,0-1,-1 0,1-1,0 0,0-1,-1 0,1 0,-1-1,1 0,-1-1,0 0,0 0,0-1,0-1,0 1,-1-1,0-1,3-2,8-6,-1-1,-1-1,0-1,-1 0,-1-1,-1-1,0 0,-1-1,5-13,-13 26,-1 0,0 0,-1-1,1 1,-2-1,1 0,-1 1,0-1,0 0,-1-1,-1 1,1 0,-1 0,0 0,-1 0,0-1,0 1,-1 0,0 0,-1 1,-2-7,-8 2</inkml:trace>
  <inkml:trace contextRef="#ctx0" brushRef="#br0" timeOffset="2066.543">10443 528,'2'1,"-1"0,0 0,0 1,0-1,0 0,-1 1,1-1,0 1,-1-1,1 1,-1 0,1-1,-1 1,0-1,1 1,-1 0,0-1,0 1,0 0,0-1,-1 1,1 0,0-1,-1 1,1 0,-1-1,1 1,-1-1,0 1,0-1,0 0,0 1,0-1,0 0,0 1,-4 7,0 0,1 1,1 0,0 0,0 0,0 0,2 0,-1 1,1-1,1 0,0 1,0-1,1 1,0-1,1 0,0 1,1-1,0 0,0 0,1-1,5 9,-6-15,1 0,-1 0,1 0,0 0,0-1,0 0,1 0,-1 0,0 0,1-1,-1 1,1-1,-1 0,1-1,0 1,-1-1,1 0,2 0,16 1</inkml:trace>
  <inkml:trace contextRef="#ctx0" brushRef="#br0" timeOffset="-2753.04">6520 75,'4'-10,"1"1,-6 17,-59 285,-19 186,68-373,17-172,0 41</inkml:trace>
  <inkml:trace contextRef="#ctx0" brushRef="#br0" timeOffset="-1934.065">6153 471,'47'0,"0"-2,0-2,0-2,0-2,-1-2,-1-2,0-2,0-2,-2-2,31-17,-64 29,1 0,-1-1,1-1,-2 1,1-1,-1-1,-1 0,0 0,0-1,0 0,-1 0,-1-1,0 0,0 0,-1 0,-1-1,0 0,2-9,20-136,-7 179,-14 8,0 1,-2-1,-2 1,0-1,-4 21,2 9,0 411,1-469,-1 0,1-1,-1 1,0-1,1 1,-1 0,1-1,-1 1,1 0,0-1,0 1,0 0,0-1,0 1,0 0,0-1,1 1,-1 0,1-1,-1 1,1-1,-1 1,1-1,0 1,0-1,0 1,0-1,0 0,0 1,0-1,0 0,0 0,1 0,-1 0,0 0,1 0,-1 0,1 0,-1-1,1 1,0-1,-1 1,1-1,-1 1,1-1,0 0,-1 0,1 0,0 0,-1 0,2 0,99-86,-46 32,-53 51,2-3,1 1,-1 0,1 0,0 1,1 0,-1 0,1 0,0 1,0 0,0 0,0 1,0 0,1 0,-1 0,1 1,-5 3,0 0,0 0,0 0,-1 0,1 1,-1-1,1 1,-1-1,0 1,0 0,0 0,0 0,-1 0,1 0,-1 0,0 1,0-1,0 0,0 1,-1-1,1 1,-1-1,0 1,0-1,0 1,0-1,-1 1,1-1,-1 1,0-1,1 3,0 137,0-143,0 1,0 0,0-1,0 1,1 0,-1 0,0-1,0 1,1 0,-1-1,0 1,1 0,-1-1,0 1,1 0,-1-1,1 1,-1-1,1 1,-1-1,1 1,0-1,-1 0,1 1,0-1,-1 1,1-1,0 0,-1 0,1 0,0 1,0-1,-1 0,1 0,0 0,0 0,-1 0,1 0,0 0,0 0,-1-1,1 1,0 0,-1 0,1 0,0-1,-1 1,1-1,0 1,-1 0,10-8</inkml:trace>
  <inkml:trace contextRef="#ctx0" brushRef="#br0" timeOffset="-1687.435">7508 668,'0'29,"-5"19,-2 6,1-10,1-14</inkml:trace>
  <inkml:trace contextRef="#ctx0" brushRef="#br0" timeOffset="-1456.572">7479 245,'0'0</inkml:trace>
  <inkml:trace contextRef="#ctx0" brushRef="#br0" timeOffset="-1303.144">7705 866,'5'-34,"6"-15,7-5,-1 2,3 11,1 6,3 10,2 9,-4 12,-5 7</inkml:trace>
  <inkml:trace contextRef="#ctx0" brushRef="#br0" timeOffset="-884.14">8129 584,'-9'16,"1"-1,0 2,2-1,0 1,1 0,0 0,1 0,1 1,1-1,1 1,0 0,2 15,-1-30,1-1,-1 0,1 1,-1-1,1 0,0 0,0 0,0 1,1-1,-1 0,0 0,1-1,-1 1,1 0,-1 0,1-1,0 1,0-1,0 1,0-1,0 0,0 0,0 0,0 0,1 0,-1 0,0-1,1 1,-1-1,0 0,1 1,-1-1,0 0,1 0,-1-1,0 1,2-1,84-31,-61 14,-2-1,-1-1,0-2,-2 0,0-2,-2 0,0-1,-2-1,-1-1,-1 0,-1-1,2-9,-4 6,-2 0,-1 0,-2-1,0 0,-3 0,0-1,-2 0,-2 0,-1 1,-1-5,1 33,0-1,0 1,0-1,0 1,-1-1,0 1,0 0,0-1,0 1,-1 0,1 0,-1 0,0 0,0 0,-1 0,1 1,-1-1,0 1,0 0,0-1,0 1,-1 1,1-1,-1 0,0 1,1 0,-1 0,0 0,0 0,-1 0,1 1,0 0,0 0,-1 0,1 1,-1-1,1 1,-1 0,1 0,-2 1,-4 1,0 1,1 1,-1-1,1 1,-1 1,1 0,1 0,-1 1,1 0,0 1,0 0,1 0,0 0,0 1,0 0,1 0,1 1,-1 0,1 0,1 0,-2 5,0 1,0 1,1 1,0-1,2 1,0-1,1 1,0 0,2 0,0 0,0 0,2 0,2 12,7 2,1-1,1 0,1-1,2-1,1 0,1-2,1 0,1 0,2-2,0-1,2 0,0-2,2-1,0-1,23 13,9 6,-34-26</inkml:trace>
  <inkml:trace contextRef="#ctx0" brushRef="#br0" timeOffset="-9184.988">1412 132,'-1'1,"1"-1,-1 1,1-1,-1 1,0-1,1 1,-1-1,0 1,1-1,-1 1,0-1,0 0,0 1,1-1,-1 0,0 0,0 0,0 0,0 0,1 0,-1 0,0 0,0 0,0 0,0 0,1 0,-1-1,0 1,0 0,1 0,-1-1,0 1,0-1,1 1,-1-1,0 1,1-1,-1 1,0-1,1 0,-1 1,1-1,-1 0,1 1,0-1,-1 0,1 0,0 1,-1-1,1 0,0 0,0 0,0 1,0-1,-1 0,1 0,1 0,-1 0,0 0,-14 28,2 0,0 2,2-1,2 1,-2 9,-3 9,-62 181,-75 146,28-132,109-226,9-24,9-30,33-109,-32 121</inkml:trace>
  <inkml:trace contextRef="#ctx0" brushRef="#br0" timeOffset="-8609.066">1271 104,'1'-1,"-1"1,1-1,0 0,-1 1,1-1,0 1,0-1,-1 1,1-1,0 1,0 0,0-1,0 1,0 0,0-1,0 1,-1 0,1 0,0 0,0 0,0 0,0 0,0 0,0 0,0 1,0-1,0 0,0 0,-1 1,1-1,0 1,0-1,0 1,0-1,-1 1,1-1,0 1,-1-1,1 1,0 0,-1 0,1-1,-1 1,1 0,-1 0,1 0,-1 0,0-1,1 2,15 45,37 215,31-13,-58-169,47 101,-72-179,0 1,1-1,0 0,-1 1,1-1,0 0,0 0,0 0,0 0,0-1,0 1,1-1,-1 1,1-1,-1 0,1 0,-1 0,1 0,0 0,-1-1,1 1,0-1,-1 1,1-1,0 0,0 0,-1-1,1 1,0 0,0-1,-1 0,1 0,0 0,-1 0,1 0,-1 0,1 0,-1-1,0 1,0-1,0 0,1 0,-1 0,-1 0,1 0,0 0,0-1,12-15,-1-2,-1 0,0 0,-2-1,0-1,-2 0,0 0,-1-1,-2 1,1-7,-2 13,44-285,-29 140,3 11,-9 125,-8 26</inkml:trace>
  <inkml:trace contextRef="#ctx0" brushRef="#br0" timeOffset="-8137.42">2089 895,'0'-1,"27"-23,-1-3,-1 0,-1-1,-2-1,-1-2,-1 0,10-22,-29 52,0-1,0 1,0 0,0-1,-1 0,1 1,0-1,-1 1,1-1,-1 0,1 1,-1-1,0 0,0 0,1 1,-1-1,-1 0,1 0,0 1,0-1,-1 0,1 1,-1-1,1 0,-1 1,1-1,-1 1,0-1,0 1,0-1,0 1,0-1,0 1,-1 0,1 0,0 0,-1 0,1 0,0 0,-1 0,0 0,1 0,-1 1,1-1,-1 0,0 1,1 0,-1-1,0 1,0 0,1 0,-1 0,0 0,0 0,1 0,-1 0,-1 1,-10 5,1 0,0 0,0 1,1 1,-1 0,2 1,-1 0,1 0,1 1,0 1,0-1,1 1,0 1,1 0,0 0,1 0,0 1,1-1,-2 12,3-18,1 1,-1 0,2-1,-1 1,1 1,0-1,0 0,1 0,0 1,0-1,1 1,0-1,0 1,1-1,0 0,0 1,1-1,0 0,0 0,1 0,0 0,0 0,0 0,1-1,0 0,0 0,1 0,0 0,0 0,3 2,6-1,0-1,0 0,0-1,0 0,1-2,0 1,0-2,0 0,0 0,0-2,0 0,0-1,1 0,-1-1,-1-1,6-1,-8 0,-1-1,1 0,-1 0,0-1,0-1,-1 0,0 0,0-1,-1 0,0-1,0 0,4-6,3-3</inkml:trace>
  <inkml:trace contextRef="#ctx0" brushRef="#br0" timeOffset="-7717.441">2513 668,'-3'8,"0"0,0 0,1 0,1 0,-1 0,1 0,1 1,0-1,0 0,0 0,1 1,0-1,1 0,-1 0,2 0,-1 0,1 0,0-1,1 1,0-1,0 0,1 0,0 0,0-1,0 0,1 0,0 0,0 0,3-5,0 0,0 0,0-1,0-1,-1 1,1-2,0 1,0-1,-1 0,1-1,-1 0,1 0,-1-1,0 0,0 0,-1-1,0 0,1-1,-2 1,1-1,-1 0,0-1,1-1,3-2,-10 8,0 1,1-1,-1 1,1 0,-1-1,1 1,-1 0,1 0,0 0,0-1,-1 1,1 0,0 0,0 0,0 0,0 0,0 0,0 1,1-1,-1 0,0 0,0 1,1-1,-1 1,0-1,1 1,-1 0,0-1,1 1,-1 0,1 0,-1 0,0 0,1 0,-1 0,1 1,-1-1,0 0,1 1,-1-1,0 1,1-1,-1 1,0-1,0 1,0 0,0 0,1 0,-1 0,0 0,0 0,15 50,-16-45,1 0,0-1,0 1,1 0,-1-1,1 0,0 1,1-1,-1 0,1 0,0 0,0 0,1-1,0 1,-1-1,1 0,1 0,-1 0,1 0,-1-1,1 0,0 0,2 1,3-2,1 0,-1-1,0 0,1 0,-1-1,1-1,-1 1,0-2,1 1,-1-2,0 1,0-1,0-1,0 0,-1 0,0-1,0 0,0-1,4-2,7-7,-1-1,0 0,-1-1,-1-1,0-1,-2 0,9-15,28-70,-49 87,-4 4</inkml:trace>
  <inkml:trace contextRef="#ctx0" brushRef="#br0" timeOffset="-7388.802">3727 48,'-11'26,"2"1,1 0,1 0,2 1,0-1,2 1,1 2,1-16,-7 324,10-202,4-58,-6-60</inkml:trace>
  <inkml:trace contextRef="#ctx0" brushRef="#br0" timeOffset="-6991.599">3415 528,'74'17,"1"-4,1-2,33-2,-98-8,246 6,-256-8,-1 1,1 0,0-1,0 1,-1 0,1 0,0 0,0 0,0 0,0 0,-1 0,1 0,0 0,0 0,0 0,-1 0,1 1,0-1,0 0,-1 0,1 1,0-1,0 1,-1-1,1 1,0-1,-1 1,1-1,-1 1,1-1,-1 1,1 0,-1-1,1 1,-1 0,0 0,1-1,-1 1,0 0,1 0,-1 0,0-1,0 1,0 0,0 0,0 0,0-1,0 1,0 0,0 0,0 0,-1-1,1 1,0 0,0 0,-1 0,1-1,0 1,-1 0,1-1,-1 1,1 0,-1-1,1 1,-1-1,0 1,1-1,-1 1,-10 26,7-21,0-1,1 0,-1 1,1-1,1 1,-1 0,1 0,0 0,0 0,1 1,0-1,0 0,0 1,1-1,0 1,0-1,1 0,-1 1,1-1,1 0,-1 1,1-1,1 0,-1 0,1 0,0-1,0 1,0-1,1 1,0-1,0 0,0-1,1 1,-1-2,0 0,0-1,0 0,0 0,0 0,1-1,-1 1,1-1,-1 0,1 0,-1-1,1 1,-1-1,1 0,0 0,-1-1,1 1,-1-1,1 0,-1 0,1-1,-1 1,0-1,1 0,-1 0,0 0,0-1,-1 0,1 1,0-1,-1 0,0-1,0 1,2-2,0-2,0 0,0 0,0 0,0 0,-1-1,-1 0,1 1,-1-1,-1-1,1 1,-1 0,-1-1,0 1,0-1,0 1,-1-1,0 0,-1-3,0 6,0 0,-1-1,1 1,-1 0,-1 0,1 0,-1 0,0 1,0-1,0 1,-1 0,0 0,0 0,0 0,-1 1,0-1,1 1,-6-3,-8-1</inkml:trace>
  <inkml:trace contextRef="#ctx0" brushRef="#br0" timeOffset="-6586.744">4375 838,'110'-300,"-110"300,0-1,-1 0,1 1,0-1,0 0,0 1,0-1,0 1,0-1,0 0,0 1,0-1,0 0,1 1,-1-1,0 1,0-1,1 0,-1 1,0-1,1 1,-1-1,0 1,1-1,-1 1,1-1,-1 1,1-1,-1 1,1 0,-1-1,1 1,-1 0,1 0,-1-1,1 1,0 0,-1 0,1 0,-1-1,1 1,0 0,-1 0,1 0,0 0,-1 0,1 0,0 1,-1-1,1 0,-1 0,1 0,0 1,-1-1,1 0,-1 0,1 1,-1-1,1 1,-1-1,1 0,-1 1,1-1,-1 1,0-1,1 1,-1 0,8 44,-9-38,0-1,0 1,1 0,0 0,1 0,-1 0,1 0,1 0,-1 0,1 0,0-1,1 1,0-1,0 1,0-1,1 0,0 0,0-1,0 1,1-1,-1 0,1 0,1 0,-1-1,1 0,-1 0,1 0,0-1,1 0,-1 0,7 2,-3-5,0 0,0 0,0-1,0 0,0-1,0 0,0-1,-1 0,1 0,-1-1,0-1,0 1,0-1,-1-1,1 0,-1 0,-1 0,1-1,-1 0,0-1,-1 1,0-2,0 1,0 0,-1-1,-1 0,1 0,-2-1,1 1,-1-1,7-14</inkml:trace>
  <inkml:trace contextRef="#ctx0" brushRef="#br0" timeOffset="-6220.874">5279 415,'-9'0,"1"0,0 1,0 0,0 0,0 1,0 0,0 1,1-1,-1 2,1-1,0 1,0 0,0 0,0 1,1 0,-1 0,1 1,1 0,-1 0,1 0,-3 5,8-5,0 0,0 0,1 0,0 0,0-1,0 1,1 0,0 0,0-1,0 1,1-1,0 0,0 0,0 0,0 0,1 0,0-1,0 1,0-1,2 1,28 39,-32-41,0 0,0 0,-1 0,1 0,-1 0,1 0,-1 0,0 1,0-1,0 0,-1 1,1-1,-1 1,0-1,0 1,0-1,0 1,0-1,-1 1,0-1,0 1,0-1,0 0,0 0,-1 1,1-1,-1 0,0 0,0-1,0 1,0 0,-1 0,1-1,-1 0,1 1,-1-1,0 0,0 0,0-1,0 1,0 0,0-1,-3 1,-162 2,143-5</inkml:trace>
  <inkml:trace contextRef="#ctx0" brushRef="#br0" timeOffset="-3489.03">5109 48,'5'-5,"1"3,0 7,-6 8,-3 5,-1 6,1 2,-5-2,0-1,-5-4,1-1,2 2,-1-3,4-4,5-9,7-6,3-2</inkml:trace>
  <inkml:trace contextRef="#ctx0" brushRef="#br0" timeOffset="4133.901">1 1402,'375'-77,"-254"60,0 5,74 4,406 8,-285-25,36-3,245-3,-89 4,64-2,-519 28,118 0,110 14,-39 3,152-14,-213-3,274-27,108 28,-252-28,569 28,1944 0,-2199-29,268 30,-843 4,-33 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40.703"/>
    </inkml:context>
    <inkml:brush xml:id="br0">
      <inkml:brushProperty name="width" value="0.1" units="cm"/>
      <inkml:brushProperty name="height" value="0.1" units="cm"/>
      <inkml:brushProperty name="ignorePressure" value="1"/>
    </inkml:brush>
  </inkml:definitions>
  <inkml:trace contextRef="#ctx0" brushRef="#br0">225 323,'0'-1,"-1"1,1 0,0-1,-1 1,1 0,-1-1,1 1,-1 0,0 0,1-1,-1 1,1 0,-1 0,1 0,-1 0,0 0,1 0,-1 0,1 0,-1 0,1 0,-1 0,0 1,1-1,-1 0,1 0,-1 0,1 1,-1-1,1 0,-1 1,1-1,-1 0,1 1,0-1,-1 1,1-1,-1 0,1 1,0-1,0 1,-1-1,1 1,0 0,0-1,-1 1,1-1,0 1,0-1,0 1,0-1,0 1,0 0,0-1,0 1,0-1,0 1,0-1,1 1,-6 40,30 137,-22-122,-3 0,-2 1,-3-1,-6 26,-18 57,30-121,4-28</inkml:trace>
  <inkml:trace contextRef="#ctx0" brushRef="#br0" timeOffset="534.963">0 267,'32'-30,"0"1,2 2,1 2,2 0,0 3,1 1,1 2,1 1,0 3,2 1,2 1,-37 11,0 0,0 0,1 1,-1 0,0 1,0-1,1 1,-1 1,0-1,0 1,1 1,-1-1,0 1,0 0,0 1,-1 0,1 0,-1 0,1 1,-1 0,0 0,0 1,-1-1,1 1,-1 1,0-1,-1 1,1-1,-1 1,0 1,-1-1,1 0,-1 1,-1 0,1 0,1 6,-7 6,0 1,-2-1,0 0,-1 0,-1 0,0-1,-2 0,0-1,-1 0,0 0,-2-1,0 0,-1-1,0 0,-1-1,-9 6,23-20,-37 35,29-29,1 0,0 0,0 0,1 1,0 0,0 0,0 1,1 0,0 0,1 0,0 1,0 0,5-3,0 0,1 1,-1-1,1 0,1 1,0-1,-1-1,2 1,-1 0,1-1,-1 1,2-1,-1 0,0-1,1 1,0-1,0 0,1 0,-1 0,1-1,-1 1,1-1,0-1,0 1,3-1,-7 0,11 5,-2-3,-1 1,1 0,-1 0,-1 1,1 0,-1 1,0 0,0 1,-1-1,0 2,-1-1,0 1,0 0,0 1,-2-1,1 1,-1 1,0-1,-1 1,1 4,-4-7,0 0,-1 0,1 0,-2 0,1 1,-1-1,0 0,-1 0,0 0,0 0,-1-1,0 1,0 0,-1-1,0 0,0 0,0 0,-1-1,0 1,-1-1,1 0,-1 0,-1-1,1 0,-10 10,0-1,-1 0,0-1,-1-1,0-1,-1 0,-1-2,-19 8,31-15,1 1,-1-1,0-1,1 1,-1-1,0-1,0 1,0-2,0 1,1-1,-1 0,0 0,0-1,1 0,-1 0,1-1,0 0,0-1,0 1,0-1,0-1,1 1,0-1,0 0,0 0,0-1,0-1,-1 0,2-1,-1 0,1 0,0 0,0 0,1-1,0 0,1 0,0 0,0 0,1-1,-2-15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35.138"/>
    </inkml:context>
    <inkml:brush xml:id="br0">
      <inkml:brushProperty name="width" value="0.1" units="cm"/>
      <inkml:brushProperty name="height" value="0.1" units="cm"/>
      <inkml:brushProperty name="ignorePressure" value="1"/>
    </inkml:brush>
  </inkml:definitions>
  <inkml:trace contextRef="#ctx0" brushRef="#br0">19530 847,'-12'17,"1"1,0 0,2 1,0 0,1 0,1 1,0 0,2 1,0-1,2 1,0 0,1 0,1 12,1-31,1 1,-1 0,1 0,-1 0,1 0,0-1,0 1,0 0,0-1,1 1,-1-1,1 1,-1-1,1 0,0 1,0-1,0 0,0 0,0-1,1 1,-1 0,0-1,1 1,0-1,-1 0,1 0,0 0,-1 0,1 0,0-1,0 1,0-1,0 0,-1 1,1-1,0-1,0 1,0 0,0-1,0 1,0-1,112-46,-102 40,-1-1,1-1,-1 0,-1 0,0-1,0 0,-1-1,-1-1,0 1,0-2,-1 1,0-1,-1 0,-1 0,0-1,-1 0,0 0,-2-1,1 1,-2-1,1-2,-1 8,-1 1,1-1,-2 0,1 0,-1 0,-1 0,1 0,-1 0,-1 1,0-1,0 0,-1 1,0-1,0 1,-1 0,0 0,0 0,-1 1,0-1,-1 1,1 0,-1 1,-1 0,1-1,-1 2,0-1,0 1,-5-2,-31 1,27 10</inkml:trace>
  <inkml:trace contextRef="#ctx0" brushRef="#br0" timeOffset="544.662">20123 113,'-25'64,"3"0,2 2,4 1,2 0,-3 60,-11 354,33-433,-5-47,0 0,1 0,-1-1,0 1,0 0,1 0,-1-1,0 1,1 0,-1-1,1 1,-1 0,1-1,-1 1,1-1,0 1,-1-1,1 1,0-1,-1 1,1-1,0 1,-1-1,1 0,0 0,0 1,-1-1,1 0,0 0,0 0,0 0,-1 0,1 0,0 0,0 0,0 0,0 0,-1 0,1-1,0 1,0 0,-1 0,1-1,0 1,-1-1,1 1,0 0,-1-1,1 0,0 1,-1-1,1 1,-1-1,1 0,-1 1,1-1,186-199,-173 185,0 1,2 0,-1 1,2 1,-1 1,2 0,-1 1,1 1,1 0,0 2,0 0,6-1,-23 8,-1 0,1-1,0 1,0 0,0 0,0 0,0 0,-1 0,1 1,0-1,0 1,0-1,-1 1,1 0,0-1,-1 1,1 0,0 0,-1 0,1 0,-1 0,0 1,1-1,-1 0,0 1,0-1,0 1,0-1,0 1,0 0,0-1,0 1,-1 0,1-1,-1 1,1 0,-1 0,0 0,1 0,-1-1,0 1,0 0,-1 0,1 1,-20 83,9-65,-1-1,-1 0,-1-1,0-1,-1 0,-1-1,-1-1,0 0,-2-1,-6 3,15-10,-2-1,1 0,-1-1,0 0,0-1,-1-1,0 0,1 0,-1-1,0-1,-1 0,-10 0,-16-16,28 2</inkml:trace>
  <inkml:trace contextRef="#ctx0" brushRef="#br0" timeOffset="1033.086">20659 932,'186'-121,"-185"119,0 0,1 0,-1 0,0 1,1-1,-1 0,1 1,0-1,-1 1,1-1,0 1,0 0,0-1,0 1,0 0,0 1,0-1,0 0,0 0,1 1,-1 0,0-1,0 1,1 0,-1 0,0 0,1 0,-1 0,0 1,0-1,0 1,1 0,-1-1,0 1,0 0,0 0,0 0,0 0,0 1,0-1,-1 1,1-1,0 1,-1-1,1 1,-1 0,0 0,1 0,-1 0,0 0,0 1,5 136,-8-66,26 202,-21-226,-2 0,-2 1,-2-1,-3-1,-1 1,-9 25,-10 3,26-76,-1 0,1-1,-1 1,1 0,0-1,-1 1,1 0,-1-1,0 1,1-1,-1 1,1-1,-1 1,0-1,1 1,-1-1,0 1,0-1,1 0,-1 0,0 1,0-1,1 0,-1 0,0 0,0 0,0 0,0 0,1 0,-1 0,0 0,0 0,0 0,1-1,-1 1,0 0,0 0,1-1,-1 1,0-1,1 1,-1-1,0 1,1-1,-1 1,1-1,-1 1,1-1,-1 0,1 1,-1-1,1 0,-1 0,-9-13</inkml:trace>
  <inkml:trace contextRef="#ctx0" brushRef="#br0" timeOffset="1201.41">20941 226,'0'0</inkml:trace>
  <inkml:trace contextRef="#ctx0" brushRef="#br0" timeOffset="1550.782">21308 876,'11'-13,"0"1,-1-1,-1-1,0 0,-1 0,0-1,-1 0,-1 0,0 0,-1-1,-1 0,0-1,-4 16,1-1,0 1,-1-1,1 1,-1-1,0 1,1-1,-1 0,0 1,0-1,0 1,0-1,-1 0,1 1,0-1,-1 1,1-1,0 1,-1-1,0 1,1-1,-1 1,0 0,0-1,0 1,0 0,0 0,0-1,0 1,0 0,-1 0,1 0,0 0,-1 1,1-1,-1 0,1 1,-1-1,1 0,-1 1,1 0,-1-1,1 1,-1 0,0 0,1 0,-1 0,1 0,-1 0,1 0,-1 1,0-1,1 1,-1-1,1 1,-1-1,1 1,0 0,-1 0,1 0,0 0,-1 0,1 0,-1 1,-13 8,1 1,0 0,0 1,2 1,-1 0,1 1,1 0,1 1,0 0,1 1,0 0,1 0,1 1,1 0,0 0,-2 15,7-23,0-1,1 0,0 0,1 1,-1-1,1 0,1 0,0 0,0 0,0 0,1 0,1-1,-1 1,1-1,0 0,1 0,-1 0,1 0,1-1,-1 0,1 0,0-1,1 1,-1-1,1-1,0 1,0-1,1 0,-1-1,1 0,0 0,-1-1,1 0,1 0,-1 0,0-1,0-1,0 1,1-1,-1-1,0 0,0 0,0 0,1-1,-2 0,6-2,43-29,-31 18</inkml:trace>
  <inkml:trace contextRef="#ctx0" brushRef="#br0" timeOffset="1829.671">21929 621,'-24'24,"1"1,1 1,2 0,0 2,2 1,1 0,2 1,-3 9,16-36,0 1,0-1,0 1,1 0,0 0,-1-1,1 1,1 0,-1 0,1 0,-1 1,1-1,0 0,0 0,1 0,-1 0,1 0,0 0,0 0,1 0,-1-1,1 1,-1 0,1-1,0 1,1-1,-1 1,1-1,-1 0,1 0,0 0,0-1,0 1,0-1,1 1,-1-1,1 0,2 1,10 0,1 0,0-1,-1-1,1 0,0-1,0-1,-1-1,1 0,0-1,-1-1,0-1,0 0,14-7,40-38,-59 37</inkml:trace>
  <inkml:trace contextRef="#ctx0" brushRef="#br0" timeOffset="2067.176">22437 169,'-10'53,"-3"27,1 5,2-3,3-10,3-8,2-11,6-8,2-8,1-5,-2-3,-1-2,-1-1,-1 1,-2-5</inkml:trace>
  <inkml:trace contextRef="#ctx0" brushRef="#br0" timeOffset="2249.125">22239 509,'44'-5,"18"-2,-1 1</inkml:trace>
  <inkml:trace contextRef="#ctx0" brushRef="#br0" timeOffset="4467.824">22409 480,'5'-5,"6"-1,6 0,5 1,4 2,2 0,0 2,2 1,-1 0,-4 0</inkml:trace>
  <inkml:trace contextRef="#ctx0" brushRef="#br0" timeOffset="-4654.451">13462 367,'107'-11,"-1"-5,-1-5,11-7,-102 25,0 0,0-1,0-1,0 0,-1-1,0-1,0 0,-1 0,1-1,-2-1,1 0,-1-1,-1 0,0 0,0-1,-1-1,0 0,-1 0,-1 0,0-1,0 0,-1 0,-1-1,0 0,-1 0,0-5,-7-10,3 29,0 1,0-1,0 0,0 1,0-1,-1 0,1 1,0-1,0 0,0 1,0-1,0 0,0 1,-1-1,1 0,0 0,0 1,0-1,-1 0,1 0,0 1,0-1,-1 0,1 0,0 0,-1 1,1-1,0 0,-1 0,1 0,0 0,-1 0,1 0,0 0,-1 0,1 0,0 0,-1 0,1 0,0 0,-1 0,1 0,0 0,-1 0,1 0,0 0,-1 0,1-1,0 1,0 0,-1 0,1 0,0-1,0 1,-1 0,1 0,0-1,0 1,-1 0,-9 36,1 1,2 0,1 0,2 0,2 1,1 0,3 19,-2-5,1 129,1-20,-8 1,-17 101,20-240,-2 19,-1 1,-2-2,-2 1,-2-1,-1-1,-2 0,-20 35,-11-18,45-56,0 0,0 0,0 0,-1 0,1 0,0 0,0 0,-1 0,1-1,0 1,-1 0,1-1,-1 1,1-1,-1 0,1 1,-1-1,1 0,-1 0,1 0,-1 0,1 0,-1 0,1-1,-1 1,1 0,-1-1,1 1,-1-1,1 0,0 1,-1-1,1 0,0 0,0 0,-1 0,1 0,0 0,0 0,0 0,0 0,0-1,1 1,-2-1,-2-9,1-1,-1 1,2-1,-1 1,2-1,-1 0,2 0,0 0,0 0,1 0,0 0,1 0,1 1,-1-1,2-1,6-31,1 0,3 1,1 1,2 0,2 1,2 1,1 1,2 1,22-26,-17 28,1 1,1 2,2 1,2 2,25-18,-36 32</inkml:trace>
  <inkml:trace contextRef="#ctx0" brushRef="#br0" timeOffset="-4372.55">14676 621,'-30'28,"1"1,2 2,1 1,2 1,1 1,-18 35,39-65,0-1,0 0,0 1,1-1,-1 1,1 0,0 0,0 0,0-1,0 1,1 0,-1 0,1 0,0 0,0 0,1 0,-1 0,1 0,0 0,0 0,0-1,1 1,-1 0,1-1,0 1,0-1,0 0,0 1,1-1,-1 0,1 0,0 0,0-1,0 1,0-1,0 0,0 0,1 0,-1 0,1 0,0-1,1 1,3-1,0-1,0 0,-1 0,1 0,0-1,0-1,-1 1,1-1,-1 0,1-1,-1 0,0 0,0-1,0 1,-1-1,1-1,-1 0,0 0,0 0,9-8,0-1,-2 0,0-1,0-1,-1 0,9-17,-16 26,0 0,-1 0,1 0,-1 0,-1-1,0 0,0 1,0-1,-1 0,0-1,0 1,-1 0,-1-1,1 1,-1 0,0-1,-1 1,0 0,0-1,-1 1,0 0,-1 0,-2-6,4 12,0 1,0-1,0 1,-1-1,1 1,-1-1,1 1,-1 0,1 0,-1-1,0 1,1 0,-1 1,0-1,0 0,0 0,1 1,-1-1,0 1,0 0,0 0,0-1,0 1,0 0,0 1,0-1,0 0,0 0,0 1,0-1,0 1,0 0,1 0,-1-1,0 1,0 0,1 1,-1-1,1 0,-1 0,1 1,-1-1,1 1,0-1,0 1,-1-1,1 2,-8 13</inkml:trace>
  <inkml:trace contextRef="#ctx0" brushRef="#br0" timeOffset="-4134.578">14958 1101,'15'-39,"9"-31,0-9,1 5,-3 9,-1 16,-4 12,0 12,2 10,-3 12,-3 8</inkml:trace>
  <inkml:trace contextRef="#ctx0" brushRef="#br0" timeOffset="-3873.328">15748 621,'-24'-2,"0"2,1 1,-1 0,1 2,-1 1,1 0,0 2,0 1,1 1,0 0,-14 9,30-14,0 1,0-1,0 1,1 1,-1-1,1 1,1-1,-1 1,0 1,1-1,0 1,0-1,1 1,0 0,0 1,0-1,1 0,0 1,0 0,0-1,1 1,0 0,0 0,1 0,0-1,0 1,1 0,0 0,0 0,0-1,1 1,0 0,0-1,1 3,1-1,-1 0,1 0,1-1,-1 1,1-1,1 0,-1 0,1-1,0 1,1-1,-1-1,1 1,1-1,-1 0,1-1,-1 0,1 0,0-1,1 0,-1 0,0-1,1 0,0 0,-1-1,1 0,0 0,0-1,-1-1,1 1,0-2,0 1,-1-1,1 0,2-2,17-8,-3 0</inkml:trace>
  <inkml:trace contextRef="#ctx0" brushRef="#br0" timeOffset="-3522.762">15804 876,'29'5,"-1"0,1-2,0-2,0 0,0-2,0-1,0-1,0-1,-1-2,10-4,-21 5,-1-1,1 0,-1-1,-1-1,1-1,-1 0,-1-1,0-1,4-3,-13 9,0 1,-1-1,1 0,-1 0,0 0,0-1,0 1,-1-1,0 0,0 0,0 0,-1 0,0-1,0 1,-1-1,0 1,0-1,0 1,-1-1,0 0,0 1,-1-1,1 0,-2 1,0-4,1 5,0 1,-1 0,1 0,-1 0,0 0,-1 0,1 1,0-1,-1 0,0 1,0 0,0 0,0 0,-1 0,1 0,-1 1,1-1,-1 1,0 0,0 0,0 0,0 1,0 0,-1-1,1 2,0-1,-1 0,1 1,0 0,-1 0,1 0,0 0,-1 1,1-1,-3 2,-8 1,1 1,0 0,1 1,-1 0,1 1,0 1,0 0,1 0,0 1,-6 6,4-1,1 0,0 1,1 0,0 1,1 0,1 1,0 0,2 1,-1 0,2 0,1 1,0 0,-1 7,4-13,0 0,1 0,1 0,0 0,1 1,0-1,0 0,2 0,-1 0,2 1,-1-2,2 1,-1 0,2-1,-1 1,2-1,0 0,0-1,0 0,9 10,-2-6,1 0,0-1,1-1,1 0,0-1,0-1,1 0,0-1,1-1,0-1,0 0,1-2,-1 0,1-1,0 0,1-2,-1 0,0-2,1 0,-1-1,1 0,11-4,-3-2</inkml:trace>
  <inkml:trace contextRef="#ctx0" brushRef="#br0" timeOffset="-1451.703">17414 819,'-18'25,"1"1,2 1,0 1,2 0,1 0,2 1,0 1,-3 22,12-50,0 1,-1 0,1 0,1 0,-1 0,0 0,1 0,-1 0,1 0,0 0,0 0,0 0,1 0,-1 0,1 0,0 0,-1 0,1 0,1 0,-1 0,0 0,1-1,-1 1,1 0,0-1,0 1,0-1,0 0,0 0,0 0,1 0,-1 0,1 0,-1-1,1 1,0-1,0 0,0 1,-1-1,1-1,0 1,0 0,0-1,1 1,-1-1,9-3,0 1,0-2,0 0,-1 0,0-1,0 0,0-1,0-1,-1 1,0-2,0 1,-1-1,0-1,-1 0,0 0,0 0,4-8,-3 5,0 0,-1-1,0 0,-1 0,-1-1,0 0,-1 0,0 0,-1-1,-1 1,0-1,-1 0,0 0,-2 0,1 0,-2-1,0-1,0 13,1 0,-1 0,0 1,0-1,0 0,-1 1,1-1,-1 0,0 1,0 0,0-1,0 1,-1 0,1 0,-1 0,0 1,1-1,-1 0,-1 1,1 0,0 0,-1 0,1 0,-1 1,1-1,-1 1,0 0,1 0,-1 0,0 0,0 1,0 0,0-1,0 1,0 1,0-1,1 1,-1-1,0 1,0 0,1 1,-1-1,-97 47,73-27</inkml:trace>
  <inkml:trace contextRef="#ctx0" brushRef="#br0" timeOffset="-1020.496">17780 1129,'272'-216,"-270"214,0 0,0 0,1 0,-1 0,0 1,0-1,1 1,-1-1,1 1,-1 0,1 0,0 0,-1 1,1-1,0 0,0 1,0 0,-1 0,1 0,0 0,0 0,0 0,-1 1,1-1,0 1,-1 0,1 0,0 0,-1 0,1 0,-1 1,1-1,-1 1,0 0,1 0,27 73,-30-69,1 0,0-1,1 1,-1 0,1-1,0 1,0-1,1 0,0 1,0-1,0-1,0 1,1 0,0-1,0 1,0-1,0 0,1-1,-1 1,1-1,0 0,0 0,0 0,1-1,4 2,-1-2,1-1,-1 0,1-1,-1 0,1 0,-1-1,1 0,-1-1,0 0,1 0,-1-1,0 0,0-1,-1 0,1 0,-1-1,0 0,0 0,0-1,-1 0,0 0,0-1,0 0,-1 0,0-1,-1 0,0 0,0 0,1-2,28-73,-30 62</inkml:trace>
  <inkml:trace contextRef="#ctx0" brushRef="#br0" timeOffset="-5204.105">12757 763,'-23'1,"1"1,0 1,0 2,0 0,0 1,1 1,0 1,0 1,1 1,0 1,1 0,0 2,1 0,1 1,0 0,0 2,2 0,-1 2,11-10,0 1,1 0,0 0,0 1,1-1,1 1,-1-1,2 1,-1 0,1 2,1-8,-1 0,1 0,0 0,0 0,0 0,1 0,-1 0,1 0,0-1,0 1,1 0,-1 0,1-1,0 1,-1-1,2 1,-1-1,0 0,1 0,-1 0,1 0,0 0,0-1,0 1,0-1,1 1,4-2,-1-1,1 1,0-2,-1 1,1-1,-1 0,1 0,-1-1,1 0,-1 0,0-1,0 0,0 0,0-1,-1 1,1-2,-1 1,0-1,0 0,0 0,-1 0,7-4,221-198,-232 206,66-49,-65 49,-1 0,1 0,0 0,0 0,-1 1,1-1,0 0,0 1,0 0,0-1,0 1,0 0,0 0,0 0,0 1,-1-1,1 0,0 1,0-1,0 1,0-1,0 1,-1 0,1 0,0 0,-1 0,1 0,-1 0,1 0,-1 1,1-1,-1 1,0-1,0 1,1-1,-1 1,0 0,-1-1,2 3,28 99,-30-94,1 0,0 0,1 1,0-1,0 0,1-1,0 1,0 0,1-1,1 1,-1-1,1-1,1 1,-1 0,1-1,0 0,1-1,0 0,0 0,0 0,3 1,8 0</inkml:trace>
  <inkml:trace contextRef="#ctx0" brushRef="#br0" timeOffset="-22154.481">2456 1157,'-19'12,"0"0,1 1,0 1,1 0,0 2,2 0,0 0,0 2,2 0,0 0,-8 17,20-33,-1 1,0-1,0 1,1-1,-1 1,1 0,0-1,0 1,0 0,0 0,1 0,-1 0,1 0,0 0,-1 0,1 0,1 0,-1 0,0 0,1 0,-1 0,1 0,0 0,0-1,0 1,1 0,-1-1,0 1,1 0,0-1,0 0,0 1,0-1,0 0,0 0,0 0,1 0,-1 0,1-1,-1 1,1-1,0 0,-1 1,1-1,0-1,0 1,0 0,0-1,2 1,4-1,-1-1,1 0,0 0,-1-1,1 0,-1 0,0-1,1 0,-1 0,-1-1,1 0,0-1,-1 1,0-2,0 1,-1-1,1 0,-1 0,5-6,91-143,-97 146,-1 0,1 0,-1 0,-1 0,0-1,0 0,-1 1,0-1,0 0,-1 0,-1 0,0 0,0 0,-1 0,0 0,-1-1,2 9,-1 1,1-1,-1 0,0 1,0 0,1-1,-1 1,0 0,0-1,0 1,0 0,-1 0,1 0,0 0,0 0,-1 0,1 0,0 0,-1 0,1 1,-1-1,1 0,-1 1,1 0,-1-1,0 1,1 0,-1 0,1 0,-1 0,0 0,1 0,-1 0,0 0,1 1,-1-1,1 1,-1-1,1 1,-1-1,1 1,-1 0,1 0,0 0,0 0,-1 0,1 0,0 0,0 0,0 1,0-1,0 0,0 1,0-1,1 1,-1-1,0 0,1 1,-1 0,1-1,0 1,-1-1,1 1,0 0,0-1,0 1,0 1,0-2,1 1,-1-1,1 0,-1 0,1 1,0-1,-1 0,1 0,0 0,0 1,0-1,0 0,0 0,0 0,0-1,0 1,0 0,0 0,0-1,1 1,-1 0,0-1,1 1,-1-1,0 0,1 1,-1-1,0 0,1 0,-1 0,1 0,-1 0,0 0,1 0,-1 0,1-1,0 0,54-14,63-49,-101 54,1 0,-2-1,0-1,0-1,-1-1,-1 0,0-1,-1 0,0-1,-2-1,0 0,-1-1,9-17,17-80,-26 66,-7 35,0 0,-1 0,-1-1,0 1,-1-1,-1 1,0-1,-1 1,-1-1,2 14,1 0,-1 0,0 0,0 0,0 1,0-1,0 0,0 0,0 0,0 0,0 0,0 0,0 0,0 1,-1-1,1 0,0 0,-1 0,1 0,-1 1,1-1,-1 0,1 0,-1 1,1-1,-1 1,0-1,1 0,-1 1,0-1,0 1,1-1,-1 1,0 0,0-1,0 1,1 0,-1 0,0-1,0 1,0 0,0 0,0 0,0 0,0 0,1 0,-1 0,0 0,0 1,0-1,0 0,0 0,1 1,-1-1,0 1,0-1,0 1,-29 44,-3 44,4 1,4 1,-11 76,34-148,0-1,1 0,1 1,1-1,1 0,0 1,1-1,1 0,1 0,0-1,2 1,0-1,0-1,2 1,0-1,3 2,-6-11,1 0,0 0,0-1,1 0,-1 0,2 0,-1-1,0-1,1 1,0-2,0 1,0-1,0 0,1-1,0 0,-5-1,1 1,-1-2,1 1,-1-1,1 1,0-2,-1 1,1-1,-1 1,1-1,-1-1,0 1,1-1,-1 0,0 0,0-1,0 1,0-1,-1 0,1-1,-1 1,0-1,0 0,0 0,0 0,1-3,2-1,-2-1,1 0,-1 0,0 0,-1-1,0 1,0-1,-1 0,-1-1,1 1,-2 0,1-1,-2 1,1-1,-1 1,-1-1,0 1,-1-1,1 1,-2 0,0 0,0 0,-1 0,0 0,0 1,-1-1,-1 1,1 1,-1-1,-1 1,0 0,0 0,0 1,-1 0,0 0,-1 1,-1-1,4 4,1 1,-1 0,-1 0,1 0,0 0,0 1,-1 0,1 1,0 0,-1-1,1 2,-1-1,1 1,0 0,0 0,-1 1,1 0,0 0,0 1,1-1,-1 1,0 0,1 1,0-1,-1 1,2 0,-1 1,0-1,1 1,-3 3,-9 12,1-3</inkml:trace>
  <inkml:trace contextRef="#ctx0" brushRef="#br0" timeOffset="-21107.275">3415 1186,'14'-11,"0"-1,0-1,-2 0,1-1,-2 0,0-1,0 0,1-6,30-39,-41 59,0 0,0 0,0 0,0 0,0 0,0 0,0 1,1-1,-1 0,0 1,0-1,1 1,-1-1,0 1,1-1,-1 1,0 0,1 0,-1 0,0 0,1 0,-1 0,1 0,-1 0,0 0,1 1,-1-1,0 1,1-1,-1 1,0-1,0 1,0 0,1-1,-1 1,0 0,0 0,0 0,0 0,0 0,-1 0,1 0,1 2,41 56,-38-51,20 43,-2 2,-2 1,-3 0,-2 1,-2 1,-3 1,-3-1,-2 2,-2-1,-3 0,-5 47,4-69,-1 0,-2 0,-2 0,0 0,-3-1,-1 0,-1 0,-2-1,-1-1,-2 0,-9 14,19-38,-1-1,-1 1,0-1,0 0,0 0,-1-1,1 0,-2-1,1 1,-1-1,1-1,-4 1,9-3,-1 0,0-1,1 0,-1 1,0-2,0 1,0 0,0-1,0 1,1-1,-1 0,0-1,0 1,0-1,0 1,0-1,0 0,1-1,-1 1,0 0,1-1,0 0,-1 0,1 0,0-1,0 1,0-1,0 1,0-1,0 0,0-2,-7-14,1 0,2 0,0-1,0 0,2-1,1 1,0-1,2 0,0 0,2 0,0 0,1 0,3-18,-3 17,1 0,1 0,1 0,0 1,2-1,1 1,0 0,1 1,2 0,0 0,1 1,0 0,2 1,7-8,0 5,-3 3</inkml:trace>
  <inkml:trace contextRef="#ctx0" brushRef="#br0" timeOffset="-20858.448">3500 593,'10'0,"2"0</inkml:trace>
  <inkml:trace contextRef="#ctx0" brushRef="#br0" timeOffset="-20408.283">4008 1073,'26'1,"0"-2,0 0,0-2,-1-1,1-1,-1-1,0-1,14-6,-33 9,0 1,-1-1,1 0,-1-1,0 1,0-1,0 0,-1 0,1-1,-1 1,-1-1,1 0,2-5,-5 9,0 0,0 0,0 0,0 0,-1-1,1 1,-1 0,1-1,-1 1,0 0,1-1,-1 1,-1 0,1-1,0 1,0 0,-1-1,1 1,-1 0,0 0,0-1,0 1,0 0,0 0,0 0,-1 0,1 0,-1 0,1 1,-1-1,0 0,1 1,-1-1,0 1,0 0,0 0,0-1,0 1,-1 1,0-2,-1 1,0 0,0 0,0 0,0 0,-1 1,1-1,0 1,-1 0,1 0,0 1,0-1,-1 1,1 0,0 0,0 1,0-1,0 1,0 0,1 0,-1 0,0 0,1 1,-1-1,0 2,-71 78,68-75,0 0,0 1,1 0,1 0,-1 1,1-1,1 1,0 0,0 1,0-1,1 1,1-1,0 1,0 0,1 0,0 0,1 0,0 0,0 0,1 0,0 0,1 0,0 0,1-1,0 1,1-1,-1 0,2 0,2 5,-1-7,0 0,0-1,0 1,1-1,0 0,1-1,-1 0,1 0,0 0,0-1,0-1,1 1,-1-1,1-1,0 1,0-1,0-1,0 0,0 0,0-1,0 0,1-1,-1 0,0 0,0-1,5-1,116-69,-106 52</inkml:trace>
  <inkml:trace contextRef="#ctx0" brushRef="#br0" timeOffset="-20077.023">4855 876,'-17'15,"1"0,0 2,1 0,1 0,1 2,0-1,1 2,1 0,1 0,1 1,1 0,1 0,-4 18,11-36,0 1,0 0,0 0,0 0,0 0,1 0,0-1,0 1,0 0,0 0,0-1,1 1,0-1,0 1,0-1,0 0,0 0,1 0,-1 0,1 0,0 0,0-1,0 1,0-1,0 0,0 0,1 0,-1 0,1-1,-1 1,1-1,1 1,127 16,-122-16,1-1,-1 0,1 0,-1-1,0-1,1 0,-1 0,1-1,-1 0,0-1,0 0,0-1,-1 0,1 0,-1-1,0 0,0-1,0 0,-1-1,0 1,0-1,-1-1,0 0,3-4,32-67,-30 55</inkml:trace>
  <inkml:trace contextRef="#ctx0" brushRef="#br0" timeOffset="-19843.52">5476 396,'-15'62,"-4"31,1 8,3-3,4-8,5-15,2-11,8-11,2-5,1-7,3-4,6-4,-1-3,-2-2,1-6,-2-6</inkml:trace>
  <inkml:trace contextRef="#ctx0" brushRef="#br0" timeOffset="-19676.889">5193 819,'58'-5,"23"-1,8-1,-6 2,-9 2,-11 1,-11 0,-11 7,-11 1</inkml:trace>
  <inkml:trace contextRef="#ctx0" brushRef="#br0" timeOffset="-18670.365">6153 1298,'418'-463,"-371"400,-3-1,33-67,-18 31,-59 101,1 0,-1 0,0-1,1 1,-1 0,0-1,1 1,-1-1,1 1,-1 0,1-1,-1 1,1-1,0 1,-1-1,1 0,-1 1,1-1,0 1,-1-1,1 0,0 0,0 0,-1 1,1-1,0 0,0 0,-1 0,1 0,0 0,0 0,-1 0,1 0,0 0,0-1,-1 1,1 0,0 0,-1-1,1 1,0 0,-1-1,1 1,0-1,-1 1,1-1,-1 1,1-1,-1 1,1-1,-1 0,1 1,-1-1,0 0,1 1,-1-1,0 0,0 1,1-1,2 390,4-336,2-1,2 0,3-1,14 35,-50-123,-2 0,-2 2,-1 1,-2 0,-1 3,-2 0,-22-16,48 42,0-1,0 1,0 0,-1 0,0 1,0 0,0 0,-1 0,1 1,-1 1,0-1,0 1,1 0,-2 1,1 0,0 0,0 1,0 0,0 0,0 1,0 0,0 0,0 1,0 0,0 0,0 1,1 0,-4 2,-7 8</inkml:trace>
  <inkml:trace contextRef="#ctx0" brushRef="#br0" timeOffset="-24694.611">395 819,'-1'1,"0"0,0 0,-1 0,1 1,0-1,0 0,1 1,-1-1,0 0,0 1,1-1,-1 1,1-1,-1 1,1 0,-1-1,1 1,0-1,0 1,0 0,0-1,0 1,0-1,1 1,-1 0,0-1,1 1,-1-1,1 1,0-1,0 2,0 5,36 163,-37 252,0-349,0-89,0-3</inkml:trace>
  <inkml:trace contextRef="#ctx0" brushRef="#br0" timeOffset="-24290.735">57 763,'10'-7,"0"1,0 0,0 1,1 0,-1 1,1 0,0 0,1 1,-1 1,1 0,-1 1,3 0,-7 0,324-6,-216-19,-51 6,-45 15</inkml:trace>
  <inkml:trace contextRef="#ctx0" brushRef="#br0" timeOffset="-24010.276">1 1496,'38'-9,"32"-9,9-1,-4 3,-6 4,-9 0,-10 1,-9 3,-7 3,-4 2,-2 1,-2 2,0 0,-4 1</inkml:trace>
  <inkml:trace contextRef="#ctx0" brushRef="#br0" timeOffset="-23378.857">1073 819,'211'-198,"-207"194,0 0,0-1,0 1,0-1,-1 0,0 0,0-1,0 1,-1-1,0 1,0-1,0 0,-1 1,0-1,0-1,-1 7,0 1,0-1,0 0,-1 1,1-1,0 0,0 0,-1 1,1-1,0 0,-1 1,1-1,0 0,-1 0,1 0,0 1,-1-1,1 0,-1 0,1 0,0 0,-1 0,1 0,0 0,-1 0,1 0,-1 0,1 0,-1 0,1 0,0 0,-1 0,1 0,0 0,-1 0,1-1,-1 1,1 0,0 0,-1 0,1-1,0 1,0 0,-1-1,1 1,0 0,-1 0,1-1,0 1,0 0,0-1,-1 1,1-1,0 1,0 0,0-1,0 1,0 0,0-1,0 1,0-1,0 1,0-1,0 1,0 0,0-1,-21 28,8 13,2 0,2 0,1 1,2 0,2 1,2-1,1 1,5 39,-2-9,-1 36,1 8,-4 0,-9 31,6-95,5-37,-1 0,0 0,-1 0,0 0,-2 0,1-1,-2 1,0-1,-1 0,0 0,-1-1,0 0,-2 1,2-9,-1 0,1-1,-1-1,0 1,0-1,0 0,0-1,-1 0,1 0,-1-1,1 0,-1-1,0 0,1 0,-1 0,1-1,-1-1,1 0,-1 0,1 0,0-1,0 0,0-1,0 0,1 0,-1 0,1-1,-3-3,2 3,0 1,0-1,1-1,0 1,0-1,0 0,1-1,0 0,0 0,0 0,1-1,0 1,1-1,0-1,0 1,1 0,0-1,0 0,1 0,0 1,1-1,0-1,0 1,1 0,0 0,0 0,1 0,0 0,1 0,0 0,1 0,0 1,0-1,0 1,1 0,2-3,11-6,1 1,0 1,1 1,0 0,1 2,1 0,0 1,0 1,1 1,1 1,-1 1,1 1,0 1,12-1,13-6,151-23,-175 35</inkml:trace>
  <inkml:trace contextRef="#ctx0" brushRef="#br0" timeOffset="-10971.532">7789 988,'50'0,"-28"2,0 0,0-2,0-1,0 0,0-2,-1 0,1-2,-1 0,0-1,0-1,-1-1,0-1,0-1,2-2,-11 3,1 0,-2-1,1 0,-1 0,-1-1,0 0,0-1,-1 0,1-4,-7 13,0-1,0 0,0 0,0 0,-1 0,0 0,0 0,0 0,0 0,0 0,-1 0,0-1,0 1,0 0,-1 0,1 0,-1-1,0 1,0 0,0 0,-1 0,1 0,-1 1,0-1,0 0,-1 1,1-1,-1 1,1 0,-1 0,0 0,0 0,-3-1,-1-1,0 1,0 0,0 0,-1 1,1 0,-1 0,0 1,0 0,0 0,0 1,-1 0,1 0,0 1,0 0,-1 1,1-1,0 2,0-1,0 1,-6 3,-2-1,1 2,0 0,1 0,-1 2,1 0,1 0,-1 1,2 1,-1 0,-2 4,5-4,1 1,0 0,1 0,0 1,1 0,0 1,1-1,0 1,1 1,0-1,1 1,-1 10,3-16,1 0,0-1,1 1,0 0,0 0,0 0,1 0,1 0,-1 0,1-1,0 1,1-1,0 1,0-1,1 0,0 0,0 0,0-1,1 0,0 1,0-1,1-1,2 3,3-2,0 1,1-2,0 1,0-2,0 1,1-2,-1 0,1 0,0-1,0-1,0 0,0 0,0-2,0 0,0 0,2-1,18 0,93-32,-92 20,-17 8</inkml:trace>
  <inkml:trace contextRef="#ctx0" brushRef="#br0" timeOffset="-10740.622">8947 790,'-15'34,"-9"25,0 7,3-2,5-7,6-9,0-8,1-10</inkml:trace>
  <inkml:trace contextRef="#ctx0" brushRef="#br0" timeOffset="-10489.044">8721 706,'19'34,"16"24,7 9,1-8,-7-9,-4-8,-4-12,-1-5,0-8,-6-1,0-4,0-4,2-3,-4-2</inkml:trace>
  <inkml:trace contextRef="#ctx0" brushRef="#br0" timeOffset="-7886.134">9427 960,'5'7,"2"0,-1-1,1 0,0 0,0 0,0-1,1 0,0 0,0-1,0 0,0-1,1 0,-1 0,1 0,0-1,0-1,0 1,0-2,0 1,0-1,0 0,0-1,0 0,0-1,0 0,0 0,0-1,-1 0,1 0,-1-1,0 0,0 0,0-1,-1 0,0-1,0 0,0 0,0 0,-1-1,4-5,9-6,-2-2,0 1,0-2,-2 0,-1-1,-1-1,0 0,5-17,-17 36,0 1,0 0,-1-1,0 1,1-1,-1 1,0-1,-1 1,1-1,-1 1,1 0,-1-1,0 1,0 0,-1-1,1 1,-1 0,1 0,-1 0,0 0,0 0,0 1,-1-1,1 1,-1-1,1 1,-1 0,0 0,0 0,0 0,0 0,0 1,0-1,0 1,-1 0,1 0,-1 0,1 1,0-1,-1 1,1 0,-1 0,1 0,-1 0,1 0,-1 1,1 0,-4 0,-10 4,0 0,0 1,0 1,0 0,1 1,0 1,1 0,0 1,1 1,0 1,0 0,1 0,1 1,-1 2,7-9,0 0,1 0,0 0,0 0,0 1,1 0,0 0,0 0,1 0,0 1,0 0,1-1,0 1,0 0,1 0,0 0,0 0,1 0,0 0,1 0,-1 0,2 0,-1 0,1 0,0 0,1 0,-1-1,2 1,-1-1,1 0,0 0,0 0,1-1,0 1,0-1,5 3,1 0,1-1,0 0,0-1,1 0,0-1,0-1,1 0,-1-1,1 0,0-1,0-1,0 0,1-1,-1 0,0-1,1-1,-1 0,0-1,0-1,0 0,0-1,0 0,-1-1,0-1,0 0,0 0,-1-2,12-7,172-181,-182 178,-1 0,0 0,-1-1,-2-1,0 0,0-1,-2 0,5-21,-12 41,-1 0,1-1,-1 1,1 0,-1-1,0 1,1 0,-1-1,0 1,0-1,0 1,0 0,0-1,0 1,-1-1,1 1,0 0,-1-1,1 1,-1 0,1 0,-1-1,0 1,1 0,-1 0,0 0,0 0,0 0,0 0,0 0,0 0,0 0,0 0,0 0,0 1,-1-1,1 0,0 1,-1-1,1 1,0 0,-1-1,1 1,0 0,-1 0,1 0,0 0,-1 0,1 0,-1 0,1 0,0 1,-1-1,1 0,0 1,-1-1,1 1,0 0,-5 0,0 1,0 0,0 0,0 0,0 1,1 0,0 0,-1 0,1 1,0 0,1 0,-1 0,1 0,0 1,0 0,0 0,0 0,1 0,0 1,0-1,1 1,-1-1,1 1,0 0,1 0,-1 0,1 5,3-8,1 1,0-1,0 0,0-1,0 1,0 0,0-1,1 0,-1 1,1-1,0-1,0 1,0 0,0-1,0 0,0 0,0 0,0-1,0 1,0-1,0 0,0 0,1 0,-1-1,3 0,-2 1,23-2,50 5,-76-3,0 1,0-1,0 1,-1 0,1-1,0 1,0 0,-1 0,1 0,0 0,-1 0,1 1,-1-1,1 0,-1 1,0-1,1 1,-1 0,0-1,0 1,0 0,-1-1,1 1,0 0,0 0,-1 0,0 0,1 0,-1 0,0 0,0 0,0 0,0 0,0 1,-25 93,20-87,1 1,1 0,-1 0,2 1,-1-1,2 1,-1-1,2 1,-1 0,1-1,1 2,3 7</inkml:trace>
  <inkml:trace contextRef="#ctx0" brushRef="#br0" timeOffset="-7573.538">10894 142,'-19'96,"3"2,5 0,2 42,31 129,-44-92,9-116,6-56</inkml:trace>
  <inkml:trace contextRef="#ctx0" brushRef="#br0" timeOffset="-7335.365">10612 734,'43'0,"34"0,8 0,-6 0,-11 0,-7 0,-10 0,-8 0,-7 0,-5 0,-8 0</inkml:trace>
  <inkml:trace contextRef="#ctx0" brushRef="#br0" timeOffset="-7038.114">11515 677,'-48'19,"22"-11,1 2,0 1,0 1,1 1,1 1,-3 3,24-15,0-1,0 1,0 0,1-1,-1 1,1 0,-1 0,1 0,0 0,0 1,0-1,0 0,0 0,0 1,0-1,1 0,-1 1,1-1,0 1,0-1,0 1,0-1,0 0,0 1,1-1,-1 1,1-1,-1 0,1 1,0-1,0 0,0 0,1 1,-1-1,0 0,1 0,-1-1,1 1,0 0,-1 0,1-1,0 1,0-1,0 1,0-1,0 0,1 0,-1 0,2 0,87 37,-77-34,-1 1,1 0,-1 0,0 2,-1-1,1 2,-1-1,-1 2,1 0,0 1,-9-6,-1 1,0-1,-1 0,1 0,0 1,-1-1,0 1,0-1,-1 1,1 0,-1-1,0 1,0 0,-1-1,1 1,-1 0,0-1,0 1,-1-1,1 0,-1 1,0-1,0 0,0 0,-1 0,1 0,-1 0,0-1,0 1,-1-1,1 0,-1 0,1 0,-1 0,0-1,0 0,0 1,0-1,-1-1,1 1,0-1,-1 1,0-1,1-1,-3 1,-16 3,1-1,-1-2,0 0,0-2,1 0,-11-3,-13-7,28 4</inkml:trace>
  <inkml:trace contextRef="#ctx0" brushRef="#br0" timeOffset="9904.325">903 2428,'-2'-2,"0"1,0 0,0 0,0 0,0 0,0 0,0 0,0 1,0-1,-1 1,1-1,0 1,0 0,0 0,-1 0,1 0,0 0,0 1,-1-1,1 1,0-1,0 1,0 0,0 0,0 0,0 0,0 0,0 0,0 1,0-1,1 1,-2 0,-13 11,1 0,0 1,1 1,0 0,2 1,0 0,0 1,0 2,-4 5,0 1,2 1,1 0,1 1,1 0,2 1,0 0,2 0,1 1,2 0,0 0,2 0,1 1,3 18,-2-24,2 1,0-1,2 0,0 0,2 0,1-1,0 0,2 0,1 0,0-1,2-1,1 0,6 8,-3-6,-11-13,0 0,1 0,1-1,-1 0,1 0,1 0,0-1,0 0,1-1,0 0,0 0,0-1,1 0,0 0,0-1,0-1,1 0,6 2,22-16,-27-2</inkml:trace>
  <inkml:trace contextRef="#ctx0" brushRef="#br0" timeOffset="10839.49">1750 3020,'-1'-5,"-1"1,1 0,-1 0,0 0,0 0,0 0,-1 1,1-1,-1 1,0-1,0 1,0 0,-1 0,1 0,-1 1,1-1,-1 1,0 0,0 0,0 0,0 1,0-1,0 1,-1 0,1 0,0 0,-1 1,1-1,0 1,-4 1,-1-1,0 1,1 1,-1 0,0 0,1 1,0 0,-1 0,1 1,0 0,1 0,-1 1,1 0,0 1,-6 5,1-2,1 0,0 1,1 0,0 1,0 1,1-1,1 1,0 1,1-1,0 2,1-1,0 0,1 1,1 0,0 1,1-1,0 0,1 1,1 0,0 10,2-21,-1 0,1 0,0 0,0 0,0 0,1-1,-1 1,1 0,0-1,0 1,0-1,1 1,-1-1,1 0,0 0,-1 0,1-1,1 1,-1-1,0 1,1-1,-1 0,1 0,0-1,-1 1,1-1,0 0,0 0,0 0,0 0,0-1,0 0,0 1,0-1,0-1,0 1,0-1,0 1,0-1,0 0,0-1,0 1,-1-1,1 1,2-3,19-11,-1 0,-1-2,0-1,-1-1,-1-1,-1 0,7-11,81-102,-108 132,1 1,-1-1,0 1,0-1,0 1,1-1,-1 1,0-1,0 1,1-1,-1 1,1-1,-1 1,0 0,1-1,-1 1,1-1,-1 1,1 0,-1 0,1-1,-1 1,1 0,-1 0,1-1,-1 1,1 0,-1 0,1 0,0 0,-1 0,1 0,-1 0,1 0,-1 0,1 0,0 0,-1 1,1-1,-1 0,1 0,-1 0,1 1,-1-1,1 0,-1 1,1-1,-1 0,1 1,-1-1,0 1,1-1,-1 1,10 33,-8-25,0 6,2 0,-1 0,2 0,0-1,0 0,1 0,1 0,1-1,0 0,0 0,1-1,1 0,0-1,1 0,0 0,7 2</inkml:trace>
  <inkml:trace contextRef="#ctx0" brushRef="#br0" timeOffset="11299.684">2146 3330,'6'-30,"2"1,1-1,2 2,0-1,2 2,1-1,1 2,2 0,0 1,2 1,7-7,-25 30,-1-1,1 1,0 0,0-1,0 1,0 0,1 0,-1 0,0 0,0 0,1 0,-1 1,0-1,1 0,-1 1,1-1,-1 1,1-1,-1 1,1 0,-1-1,1 1,-1 0,1 0,-1 0,1 0,-1 1,1-1,-1 0,1 1,-1-1,1 1,-1-1,1 1,-1-1,0 1,1 0,-1 0,0 0,0 0,1 0,-1 0,0 0,0 0,0 1,0-1,29 103,-9-13,-19-87,-1 0,0 1,1-1,0 0,0 0,0 0,1 0,-1-1,1 1,0-1,0 1,0-1,1 0,-1 0,1 0,-1 0,1-1,0 0,0 0,0 0,0 0,1 0,-1-1,0 0,1 0,-1 0,1 0,-1-1,1 0,-1 0,1 0,-1 0,1-1,-1 1,1-1,-1-1,0 1,1 0,-1-1,3-1,2-6,0 0,-1 0,1-1,-2 0,1 0,-2 0,1-1,-1 0,-1-1,0 1,2-10,-3 11,26-84,-23 71</inkml:trace>
  <inkml:trace contextRef="#ctx0" brushRef="#br0" timeOffset="12735.299">3245 2541,'0'19,"0"11,5 5,2 2,4-6,5-3,0-1,2-6,-2-1,-4-5</inkml:trace>
  <inkml:trace contextRef="#ctx0" brushRef="#br0" timeOffset="12951.355">3500 2568,'5'29,"6"14,1 5,-1-1,-3-9</inkml:trace>
  <inkml:trace contextRef="#ctx0" brushRef="#br0" timeOffset="13853.679">4178 2851,'-18'2,"0"0,1 2,0 0,-1 1,2 0,-1 2,1 0,0 0,0 2,1 0,0 1,0 0,2 1,-1 1,1 0,1 1,0 0,-1 2,6-5,1 0,-1 1,2-1,-1 1,1 0,1 1,0-1,1 1,-1 4,3-12,0 1,0-1,1 1,0-1,-1 1,2-1,-1 0,0 1,1-1,0 1,0-1,0 0,1 1,-1-1,1 0,0 0,0 0,0 0,1-1,-1 1,1 0,0-1,0 0,0 0,1 0,1 1,-1-2,-1 0,1 0,0 0,0-1,0 0,0 0,0 0,0 0,0 0,0-1,0 0,0 0,0 0,0 0,0-1,1 0,-1 0,0 0,-1 0,1 0,0-1,0 0,0 1,1-2,83-60,-85 60,194-182,-197 185,0-2,1 1,-1 0,1 0,0-1,-1 1,1 0,0 0,0 0,-1 0,1 0,0 0,0 0,0 0,0 0,0 0,1 0,-1 1,0-1,0 0,0 1,1-1,-1 1,0 0,1-1,-1 1,0 0,1 0,-1 0,0 0,1 0,-1 0,1 0,-1 0,0 0,1 1,-1-1,0 0,0 1,1 0,-1-1,0 1,0 0,0-1,1 1,-1 0,0 0,0 0,0 1,16 130,-16-126,1 0,0 1,0-1,0 0,1 0,0 0,0-1,0 1,1-1,0 0,0 0,0 0,1 0,0-1,-1 0,2 0,-1 0,0 0,1-1,0 0,-1 0,1-1,0 1,1-1,-1-1,0 1,6 0,10-1</inkml:trace>
  <inkml:trace contextRef="#ctx0" brushRef="#br0" timeOffset="14132.546">4910 2851,'-24'14,"0"2,1 0,0 2,1 0,1 1,1 2,1 0,1 1,-9 14,23-32,1 0,0 1,0-1,1 0,-1 1,1 0,0-1,0 1,0 0,1 0,0 0,0 0,0 0,1 1,-1-1,1 0,0 0,1 0,-1 0,1 1,0-1,1 0,-1 0,1-1,0 1,0 0,0 0,1-1,0 1,0-1,0 0,0 0,0 0,1 0,0-1,0 0,3 3,13 5,-1 0,2-2,-1-1,2 0,-1-1,1-1,-1-2,16 2,-29-5,-1 0,1-1,0 0,-1 0,1 0,-1-1,1-1,-1 1,1-1,-1 0,0-1,1 0,2-2,8-6</inkml:trace>
  <inkml:trace contextRef="#ctx0" brushRef="#br0" timeOffset="14486.999">5419 2428,'23'125,"-5"1,-6 0,-6 1,-8 100,2-205,-6-17,0-10</inkml:trace>
  <inkml:trace contextRef="#ctx0" brushRef="#br0" timeOffset="14720.396">5222 2879,'43'-5,"33"-6,9-2,-5 2,-12 3,-12 2,-11 3,-9 1,-5 2,-3 5,-2 2,-5 0</inkml:trace>
  <inkml:trace contextRef="#ctx0" brushRef="#br0" timeOffset="14922.202">5983 2908,'0'38,"0"22,0 7,0-10</inkml:trace>
  <inkml:trace contextRef="#ctx0" brushRef="#br0" timeOffset="15178.88">5983 2568,'0'0</inkml:trace>
  <inkml:trace contextRef="#ctx0" brushRef="#br0" timeOffset="15400.323">6378 2879,'-15'18,"1"1,1 1,0 0,2 1,0 0,1 0,2 1,0 1,1-1,1 1,-1 16,6-36,1 0,0 0,0 0,0 0,0 0,0 0,0 0,1-1,0 1,-1 0,1 0,0 0,0-1,1 1,-1-1,0 1,1-1,0 1,-1-1,1 0,0 0,0 0,0 0,1 0,-1 0,0 0,1-1,-1 1,1-1,0 0,-1 0,1 0,0 0,0 0,-1 0,1-1,0 0,0 1,0-1,0 0,0 0,0-1,0 1,-1-1,1 1,0-1,1 0,10-3,1-1,-1-1,0 0,0-1,0-1,-1 0,-1 0,1-2,-1 1,-1-1,0-1,0 0,-1-1,0 0,3-7,-6 5,-1 0,0 0,-1-1,0 1,-2-1,0 0,0 0,-1-1,-1 1,-1-1,0 1,-1 0,0-1,-3-4,4 16,0 1,0-1,-1 0,0 0,0 1,0-1,0 1,-1-1,1 1,-1-1,0 1,0 0,0 0,0 0,0 0,-1 0,0 0,1 1,-1-1,0 1,0 0,-1 0,1 0,0 0,-1 0,1 1,-1-1,1 1,-1 0,1 0,-1 1,0-1,0 1,1 0,-1 0,0 0,0 0,1 0,-1 1,-2 1,-16 4,4 1</inkml:trace>
  <inkml:trace contextRef="#ctx0" brushRef="#br0" timeOffset="15869.515">6689 3048,'24'-50,"-11"21,1 0,1 1,1 1,2 1,1 0,11-11,-28 37,-1 0,1-1,0 1,-1 0,1 0,0 0,-1 0,1 1,0-1,-1 0,1 1,0-1,-1 1,1-1,-1 1,1 0,-1 0,1 0,-1-1,1 2,-1-1,0 0,0 0,0 0,1 0,-1 1,0-1,0 1,-1-1,1 1,0-1,0 1,-1-1,1 1,-1 0,0-1,1 1,-1 0,0-1,0 1,0 0,0-1,0 1,0 0,0 0,2 6,2 4,0-1,1 1,0-1,0 0,1-1,1 1,0-1,0-1,1 1,0-1,1 0,0-1,0 0,1-1,0 1,0-2,1 0,0 0,0-1,0 0,0-1,7 2,-13-6,0 0,1-1,-1 1,0-1,1 0,-1-1,0 1,0-1,0 0,0 0,0-1,0 1,-1-1,1 0,-1 0,0-1,0 1,0-1,0 0,-1 0,1 0,-1-1,0 1,-1-1,1 0,0 0,1-3,0 1,-1-1,0 0,0-1,0 1,-1 0,0-1,-1 1,0-1,0 1,-1-1,0 0,-1 1,0-1,0 1,-1-2,-4-8</inkml:trace>
  <inkml:trace contextRef="#ctx0" brushRef="#br0" timeOffset="16136.933">7620 2287,'-29'38,"-14"23,-4 5,5-4,10-12</inkml:trace>
  <inkml:trace contextRef="#ctx0" brushRef="#br0" timeOffset="16354.33">7818 2371,'-24'34,"-13"20,0 1</inkml:trace>
  <inkml:trace contextRef="#ctx0" brushRef="#br0" timeOffset="16867.06">8100 2061,'10'12,"0"1,-1 1,0-1,-1 1,0 1,-1 0,-1 0,4 15,4 6,-3-7,-1 1,-1 1,-2-1,-1 1,-1 1,-2-1,-1 1,-1 5,0-16,-1 0,0 0,-1-1,-2 1,0 0,-1-1,-1 1,-1-1,-1-1,-1 1,0-1,-1 0,-1-1,-1 0,-1-1,0 0,-1-1,-1 0,-3 2,-184 122,90-57,95-69</inkml:trace>
  <inkml:trace contextRef="#ctx0" brushRef="#br0" timeOffset="19290.499">8862 3048,'-28'39,"-20"21,-2 7,4-10,9-8,6-14,8-12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02.329"/>
    </inkml:context>
    <inkml:brush xml:id="br0">
      <inkml:brushProperty name="width" value="0.1" units="cm"/>
      <inkml:brushProperty name="height" value="0.1" units="cm"/>
      <inkml:brushProperty name="ignorePressure" value="1"/>
    </inkml:brush>
  </inkml:definitions>
  <inkml:trace contextRef="#ctx0" brushRef="#br0">9286 895,'43'-19,"0"-1,-2-1,0-3,-1-1,-2-3,-1 0,33-34,-46 35,-1 0,-1-2,-2 0,-1-2,-1 0,-2-1,-1 0,-1-1,8-32,-19 59,-1 1,1-1,-1 0,0 0,0 0,-1 0,1-1,-1 1,-1 0,1-1,-1 1,0 0,-1-1,0 1,0 0,0-1,0 1,-1 0,0 0,0 0,-1 0,0 1,0-1,0 1,-1 0,0-1,2 4,0 1,0 1,0-1,0 0,1 0,-1 1,0-1,0 1,-1 0,1-1,0 1,0 0,0 0,0 0,0 1,0-1,0 0,0 1,0-1,0 1,0 0,0 0,1-1,-1 1,0 1,0-1,1 0,-1 0,0 1,1-1,0 0,-1 1,1 0,-41 57,30-31,0 0,2 1,1 1,1-1,2 1,1 0,2 1,0-1,2 1,2 0,0-1,4 14,-4-28,1 0,0-1,1 1,1-1,0 0,1 0,1-1,1 1,-1-1,2 0,0-1,1 0,0 0,1-1,0 0,1-1,12 10,-21-19,0-1,0 0,0 1,1-1,-1 0,0 0,0-1,1 1,-1 0,0-1,1 1,-1-1,1 0,-1 0,0 0,1 0,-1 0,1-1,-1 1,0-1,1 1,-1-1,0 0,0 0,1 0,-1 0,0 0,0 0,0-1,0 1,0-1,-1 0,1 1,0-1,-1 0,1 0,-1 0,1 0,45-89,-43 83,6-18</inkml:trace>
  <inkml:trace contextRef="#ctx0" brushRef="#br0" timeOffset="380.851">10274 499,'-26'17,"2"1,0 2,1 0,1 1,1 2,1 0,1 1,1 1,1 0,1 2,1 1,13-26,0 1,1 0,-1 1,0-1,1 0,0 0,0 1,0-1,0 0,0 1,1-1,-1 1,1-1,0 1,0-1,1 1,-1-1,1 1,-1-1,1 1,0-1,0 0,1 1,-1-1,1 0,-1 0,1 0,0 0,0 0,1 0,-1-1,0 1,1-1,0 0,-1 1,1-1,0 0,0-1,0 1,1 0,-1-1,0 0,0 0,1 0,4 0,0 0,0 0,0-1,0-1,0 1,0-1,0-1,0 1,0-1,-1-1,1 1,-1-1,0-1,1 1,-1-1,-1 0,1-1,-1 0,1 0,-1 0,-1-1,1 0,-1 0,1-2,13-17,-2-1,0 0,-2-1,-1-1,6-17,26-49,-48 99</inkml:trace>
  <inkml:trace contextRef="#ctx0" brushRef="#br0" timeOffset="996.575">10612 528,'-4'6,"1"0,-1 0,1 0,1 1,-1-1,1 1,0 0,1-1,0 1,0 0,0 0,1 0,0 0,0 1,0 0,-2-3,1 0,0-1,0 1,1 0,0 0,-1 0,1 0,1-1,-1 1,1 0,0 0,0 0,0-1,1 1,0-1,0 1,0-1,0 0,1 1,-1-1,1 0,0-1,0 1,1 0,-1-1,1 0,0 0,-1 0,1 0,1-1,-1 1,0-1,1 0,-1 0,1-1,-1 1,1-1,0 0,0-1,-1 1,1-1,4 0,3-3,0-1,-1-1,0 0,0-1,0 0,-1 0,1-1,-2-1,1 0,-1 0,0-1,-1 0,0 0,0-1,5-9,26-27,51-40,-91 113,-3-22,1 1,0 0,0 0,1 0,0 1,0-1,0 0,1 1,0-1,0 1,0 0,1-1,0 1,1 0,-1-1,1 1,0-1,1 1,0-1,0 0,0 1,1-1,0 0,0 0,0-1,1 1,0-1,0 0,0 0,1 0,-1 0,1-1,0 1,1-1,3 2,0-2,0-1,0 0,1 0,-1 0,0-2,1 1,0-1,-1 0,1-1,0 0,0-1,-1 0,1 0,-1-1,1 0,-1-1,0 0,0 0,0-1,0-1,0 1,-1-1,0-1,3-2,8-6,-1-1,-1-1,0-1,-1 0,-1-1,-1-1,0 0,-1-1,5-13,-13 26,-1 0,0 0,-1-1,1 1,-2-1,1 0,-1 1,0-1,0 0,-1-1,-1 1,1 0,-1 0,0 0,-1 0,0-1,0 1,-1 0,0 0,-1 1,-2-7,-8 2</inkml:trace>
  <inkml:trace contextRef="#ctx0" brushRef="#br0" timeOffset="2066.543">10443 528,'2'1,"-1"0,0 0,0 1,0-1,0 0,-1 1,1-1,0 1,-1-1,1 1,-1 0,1-1,-1 1,0-1,1 1,-1 0,0-1,0 1,0 0,0-1,-1 1,1 0,0-1,-1 1,1 0,-1-1,1 1,-1-1,0 1,0-1,0 0,0 1,0-1,0 0,0 1,-4 7,0 0,1 1,1 0,0 0,0 0,0 0,2 0,-1 1,1-1,1 0,0 1,0-1,1 1,0-1,1 0,0 1,1-1,0 0,0 0,1-1,5 9,-6-15,1 0,-1 0,1 0,0 0,0-1,0 0,1 0,-1 0,0 0,1-1,-1 1,1-1,-1 0,1-1,0 1,-1-1,1 0,2 0,16 1</inkml:trace>
  <inkml:trace contextRef="#ctx0" brushRef="#br0" timeOffset="-2753.04">6520 75,'4'-10,"1"1,-6 17,-59 285,-19 186,68-373,17-172,0 41</inkml:trace>
  <inkml:trace contextRef="#ctx0" brushRef="#br0" timeOffset="-1934.065">6153 471,'47'0,"0"-2,0-2,0-2,0-2,-1-2,-1-2,0-2,0-2,-2-2,31-17,-64 29,1 0,-1-1,1-1,-2 1,1-1,-1-1,-1 0,0 0,0-1,0 0,-1 0,-1-1,0 0,0 0,-1 0,-1-1,0 0,2-9,20-136,-7 179,-14 8,0 1,-2-1,-2 1,0-1,-4 21,2 9,0 411,1-469,-1 0,1-1,-1 1,0-1,1 1,-1 0,1-1,-1 1,1 0,0-1,0 1,0 0,0-1,0 1,0 0,0-1,1 1,-1 0,1-1,-1 1,1-1,-1 1,1-1,0 1,0-1,0 1,0-1,0 0,0 1,0-1,0 0,0 0,1 0,-1 0,0 0,1 0,-1 0,1 0,-1-1,1 1,0-1,-1 1,1-1,-1 1,1-1,0 0,-1 0,1 0,0 0,-1 0,2 0,99-86,-46 32,-53 51,2-3,1 1,-1 0,1 0,0 1,1 0,-1 0,1 0,0 1,0 0,0 0,0 1,0 0,1 0,-1 0,1 1,-5 3,0 0,0 0,0 0,-1 0,1 1,-1-1,1 1,-1-1,0 1,0 0,0 0,0 0,-1 0,1 0,-1 0,0 1,0-1,0 0,0 1,-1-1,1 1,-1-1,0 1,0-1,0 1,0-1,-1 1,1-1,-1 1,0-1,1 3,0 137,0-143,0 1,0 0,0-1,0 1,1 0,-1 0,0-1,0 1,1 0,-1-1,0 1,1 0,-1-1,0 1,1 0,-1-1,1 1,-1-1,1 1,-1-1,1 1,0-1,-1 0,1 1,0-1,-1 1,1-1,0 0,-1 0,1 0,0 1,0-1,-1 0,1 0,0 0,0 0,-1 0,1 0,0 0,0 0,-1-1,1 1,0 0,-1 0,1 0,0-1,-1 1,1-1,0 1,-1 0,10-8</inkml:trace>
  <inkml:trace contextRef="#ctx0" brushRef="#br0" timeOffset="-1687.435">7508 668,'0'29,"-5"19,-2 6,1-10,1-14</inkml:trace>
  <inkml:trace contextRef="#ctx0" brushRef="#br0" timeOffset="-1456.572">7479 245,'0'0</inkml:trace>
  <inkml:trace contextRef="#ctx0" brushRef="#br0" timeOffset="-1303.144">7705 866,'5'-34,"6"-15,7-5,-1 2,3 11,1 6,3 10,2 9,-4 12,-5 7</inkml:trace>
  <inkml:trace contextRef="#ctx0" brushRef="#br0" timeOffset="-884.14">8129 584,'-9'16,"1"-1,0 2,2-1,0 1,1 0,0 0,1 0,1 1,1-1,1 1,0 0,2 15,-1-30,1-1,-1 0,1 1,-1-1,1 0,0 0,0 0,0 1,1-1,-1 0,0 0,1-1,-1 1,1 0,-1 0,1-1,0 1,0-1,0 1,0-1,0 0,0 0,0 0,0 0,1 0,-1 0,0-1,1 1,-1-1,0 0,1 1,-1-1,0 0,1 0,-1-1,0 1,2-1,84-31,-61 14,-2-1,-1-1,0-2,-2 0,0-2,-2 0,0-1,-2-1,-1-1,-1 0,-1-1,2-9,-4 6,-2 0,-1 0,-2-1,0 0,-3 0,0-1,-2 0,-2 0,-1 1,-1-5,1 33,0-1,0 1,0-1,0 1,-1-1,0 1,0 0,0-1,0 1,-1 0,1 0,-1 0,0 0,0 0,-1 0,1 1,-1-1,0 1,0 0,0-1,0 1,-1 1,1-1,-1 0,0 1,1 0,-1 0,0 0,0 0,-1 0,1 1,0 0,0 0,-1 0,1 1,-1-1,1 1,-1 0,1 0,-2 1,-4 1,0 1,1 1,-1-1,1 1,-1 1,1 0,1 0,-1 1,1 0,0 1,0 0,1 0,0 0,0 1,0 0,1 0,1 1,-1 0,1 0,1 0,-2 5,0 1,0 1,1 1,0-1,2 1,0-1,1 1,0 0,2 0,0 0,0 0,2 0,2 12,7 2,1-1,1 0,1-1,2-1,1 0,1-2,1 0,1 0,2-2,0-1,2 0,0-2,2-1,0-1,23 13,9 6,-34-26</inkml:trace>
  <inkml:trace contextRef="#ctx0" brushRef="#br0" timeOffset="-9184.988">1412 132,'-1'1,"1"-1,-1 1,1-1,-1 1,0-1,1 1,-1-1,0 1,1-1,-1 1,0-1,0 0,0 1,1-1,-1 0,0 0,0 0,0 0,0 0,1 0,-1 0,0 0,0 0,0 0,0 0,1 0,-1-1,0 1,0 0,1 0,-1-1,0 1,0-1,1 1,-1-1,0 1,1-1,-1 1,0-1,1 0,-1 1,1-1,-1 0,1 1,0-1,-1 0,1 0,0 1,-1-1,1 0,0 0,0 0,0 1,0-1,-1 0,1 0,1 0,-1 0,0 0,-14 28,2 0,0 2,2-1,2 1,-2 9,-3 9,-62 181,-75 146,28-132,109-226,9-24,9-30,33-109,-32 121</inkml:trace>
  <inkml:trace contextRef="#ctx0" brushRef="#br0" timeOffset="-8609.066">1271 104,'1'-1,"-1"1,1-1,0 0,-1 1,1-1,0 1,0-1,-1 1,1-1,0 1,0 0,0-1,0 1,0 0,0-1,0 1,-1 0,1 0,0 0,0 0,0 0,0 0,0 0,0 0,0 1,0-1,0 0,0 0,-1 1,1-1,0 1,0-1,0 1,0-1,-1 1,1-1,0 1,-1-1,1 1,0 0,-1 0,1-1,-1 1,1 0,-1 0,1 0,-1 0,0-1,1 2,15 45,37 215,31-13,-58-169,47 101,-72-179,0 1,1-1,0 0,-1 1,1-1,0 0,0 0,0 0,0 0,0-1,0 1,1-1,-1 1,1-1,-1 0,1 0,-1 0,1 0,0 0,-1-1,1 1,0-1,-1 1,1-1,0 0,0 0,-1-1,1 1,0 0,0-1,-1 0,1 0,0 0,-1 0,1 0,-1 0,1 0,-1-1,0 1,0-1,0 0,1 0,-1 0,-1 0,1 0,0 0,0-1,12-15,-1-2,-1 0,0 0,-2-1,0-1,-2 0,0 0,-1-1,-2 1,1-7,-2 13,44-285,-29 140,3 11,-9 125,-8 26</inkml:trace>
  <inkml:trace contextRef="#ctx0" brushRef="#br0" timeOffset="-8137.42">2089 895,'0'-1,"27"-23,-1-3,-1 0,-1-1,-2-1,-1-2,-1 0,10-22,-29 52,0-1,0 1,0 0,0-1,-1 0,1 1,0-1,-1 1,1-1,-1 0,1 1,-1-1,0 0,0 0,1 1,-1-1,-1 0,1 0,0 1,0-1,-1 0,1 1,-1-1,1 0,-1 1,1-1,-1 1,0-1,0 1,0-1,0 1,0-1,0 1,-1 0,1 0,0 0,-1 0,1 0,0 0,-1 0,0 0,1 0,-1 1,1-1,-1 0,0 1,1 0,-1-1,0 1,0 0,1 0,-1 0,0 0,0 0,1 0,-1 0,-1 1,-10 5,1 0,0 0,0 1,1 1,-1 0,2 1,-1 0,1 0,1 1,0 1,0-1,1 1,0 1,1 0,0 0,1 0,0 1,1-1,-2 12,3-18,1 1,-1 0,2-1,-1 1,1 1,0-1,0 0,1 0,0 1,0-1,1 1,0-1,0 1,1-1,0 0,0 1,1-1,0 0,0 0,1 0,0 0,0 0,0 0,1-1,0 0,0 0,1 0,0 0,0 0,3 2,6-1,0-1,0 0,0-1,0 0,1-2,0 1,0-2,0 0,0 0,0-2,0 0,0-1,1 0,-1-1,-1-1,6-1,-8 0,-1-1,1 0,-1 0,0-1,0-1,-1 0,0 0,0-1,-1 0,0-1,0 0,4-6,3-3</inkml:trace>
  <inkml:trace contextRef="#ctx0" brushRef="#br0" timeOffset="-7717.441">2513 668,'-3'8,"0"0,0 0,1 0,1 0,-1 0,1 0,1 1,0-1,0 0,0 0,1 1,0-1,1 0,-1 0,2 0,-1 0,1 0,0-1,1 1,0-1,0 0,1 0,0 0,0-1,0 0,1 0,0 0,0 0,3-5,0 0,0 0,0-1,0-1,-1 1,1-2,0 1,0-1,-1 0,1-1,-1 0,1 0,-1-1,0 0,0 0,-1-1,0 0,1-1,-2 1,1-1,-1 0,0-1,1-1,3-2,-10 8,0 1,1-1,-1 1,1 0,-1-1,1 1,-1 0,1 0,0 0,0-1,-1 1,1 0,0 0,0 0,0 0,0 0,0 0,0 1,1-1,-1 0,0 0,0 1,1-1,-1 1,0-1,1 1,-1 0,0-1,1 1,-1 0,1 0,-1 0,0 0,1 0,-1 0,1 1,-1-1,0 0,1 1,-1-1,0 1,1-1,-1 1,0-1,0 1,0 0,0 0,1 0,-1 0,0 0,0 0,15 50,-16-45,1 0,0-1,0 1,1 0,-1-1,1 0,0 1,1-1,-1 0,1 0,0 0,0 0,1-1,0 1,-1-1,1 0,1 0,-1 0,1 0,-1-1,1 0,0 0,2 1,3-2,1 0,-1-1,0 0,1 0,-1-1,1-1,-1 1,0-2,1 1,-1-2,0 1,0-1,0-1,0 0,-1 0,0-1,0 0,0-1,4-2,7-7,-1-1,0 0,-1-1,-1-1,0-1,-2 0,9-15,28-70,-49 87,-4 4</inkml:trace>
  <inkml:trace contextRef="#ctx0" brushRef="#br0" timeOffset="-7388.802">3727 48,'-11'26,"2"1,1 0,1 0,2 1,0-1,2 1,1 2,1-16,-7 324,10-202,4-58,-6-60</inkml:trace>
  <inkml:trace contextRef="#ctx0" brushRef="#br0" timeOffset="-6991.599">3415 528,'74'17,"1"-4,1-2,33-2,-98-8,246 6,-256-8,-1 1,1 0,0-1,0 1,-1 0,1 0,0 0,0 0,0 0,0 0,-1 0,1 0,0 0,0 0,0 0,-1 0,1 1,0-1,0 0,-1 0,1 1,0-1,0 1,-1-1,1 1,0-1,-1 1,1-1,-1 1,1-1,-1 1,1 0,-1-1,1 1,-1 0,0 0,1-1,-1 1,0 0,1 0,-1 0,0-1,0 1,0 0,0 0,0 0,0-1,0 1,0 0,0 0,0 0,-1-1,1 1,0 0,0 0,-1 0,1-1,0 1,-1 0,1-1,-1 1,1 0,-1-1,1 1,-1-1,0 1,1-1,-1 1,-10 26,7-21,0-1,1 0,-1 1,1-1,1 1,-1 0,1 0,0 0,0 0,1 1,0-1,0 0,0 1,1-1,0 1,0-1,1 0,-1 1,1-1,1 0,-1 1,1-1,1 0,-1 0,1 0,0-1,0 1,0-1,1 1,0-1,0 0,0-1,1 1,-1-2,0 0,0-1,0 0,0 0,0 0,1-1,-1 1,1-1,-1 0,1 0,-1-1,1 1,-1-1,1 0,0 0,-1-1,1 1,-1-1,1 0,-1 0,1-1,-1 1,0-1,1 0,-1 0,0 0,0-1,-1 0,1 1,0-1,-1 0,0-1,0 1,2-2,0-2,0 0,0 0,0 0,0 0,-1-1,-1 0,1 1,-1-1,-1-1,1 1,-1 0,-1-1,0 1,0-1,0 1,-1-1,0 0,-1-3,0 6,0 0,-1-1,1 1,-1 0,-1 0,1 0,-1 0,0 1,0-1,0 1,-1 0,0 0,0 0,0 0,-1 1,0-1,1 1,-6-3,-8-1</inkml:trace>
  <inkml:trace contextRef="#ctx0" brushRef="#br0" timeOffset="-6586.744">4375 838,'110'-300,"-110"300,0-1,-1 0,1 1,0-1,0 0,0 1,0-1,0 1,0-1,0 0,0 1,0-1,0 0,1 1,-1-1,0 1,0-1,1 0,-1 1,0-1,1 1,-1-1,0 1,1-1,-1 1,1-1,-1 1,1-1,-1 1,1 0,-1-1,1 1,-1 0,1 0,-1-1,1 1,0 0,-1 0,1 0,-1-1,1 1,0 0,-1 0,1 0,0 0,-1 0,1 0,0 1,-1-1,1 0,-1 0,1 0,0 1,-1-1,1 0,-1 0,1 1,-1-1,1 1,-1-1,1 0,-1 1,1-1,-1 1,0-1,1 1,-1 0,8 44,-9-38,0-1,0 1,1 0,0 0,1 0,-1 0,1 0,1 0,-1 0,1 0,0-1,1 1,0-1,0 1,0-1,1 0,0 0,0-1,0 1,1-1,-1 0,1 0,1 0,-1-1,1 0,-1 0,1 0,0-1,1 0,-1 0,7 2,-3-5,0 0,0 0,0-1,0 0,0-1,0 0,0-1,-1 0,1 0,-1-1,0-1,0 1,0-1,-1-1,1 0,-1 0,-1 0,1-1,-1 0,0-1,-1 1,0-2,0 1,0 0,-1-1,-1 0,1 0,-2-1,1 1,-1-1,7-14</inkml:trace>
  <inkml:trace contextRef="#ctx0" brushRef="#br0" timeOffset="-6220.874">5279 415,'-9'0,"1"0,0 1,0 0,0 0,0 1,0 0,0 1,1-1,-1 2,1-1,0 1,0 0,0 0,0 1,1 0,-1 0,1 1,1 0,-1 0,1 0,-3 5,8-5,0 0,0 0,1 0,0 0,0-1,0 1,1 0,0 0,0-1,0 1,1-1,0 0,0 0,0 0,0 0,1 0,0-1,0 1,0-1,2 1,28 39,-32-41,0 0,0 0,-1 0,1 0,-1 0,1 0,-1 0,0 1,0-1,0 0,-1 1,1-1,-1 1,0-1,0 1,0-1,0 1,0-1,-1 1,0-1,0 1,0-1,0 0,0 0,-1 1,1-1,-1 0,0 0,0-1,0 1,0 0,-1 0,1-1,-1 0,1 1,-1-1,0 0,0 0,0-1,0 1,0 0,0-1,-3 1,-162 2,143-5</inkml:trace>
  <inkml:trace contextRef="#ctx0" brushRef="#br0" timeOffset="-3489.03">5109 48,'5'-5,"1"3,0 7,-6 8,-3 5,-1 6,1 2,-5-2,0-1,-5-4,1-1,2 2,-1-3,4-4,5-9,7-6,3-2</inkml:trace>
  <inkml:trace contextRef="#ctx0" brushRef="#br0" timeOffset="4133.901">1 1402,'375'-77,"-254"60,0 5,74 4,406 8,-285-25,36-3,245-3,-89 4,64-2,-519 28,118 0,110 14,-39 3,152-14,-213-3,274-27,108 28,-252-28,569 28,1944 0,-2199-29,268 30,-843 4,-33 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40.703"/>
    </inkml:context>
    <inkml:brush xml:id="br0">
      <inkml:brushProperty name="width" value="0.1" units="cm"/>
      <inkml:brushProperty name="height" value="0.1" units="cm"/>
      <inkml:brushProperty name="ignorePressure" value="1"/>
    </inkml:brush>
  </inkml:definitions>
  <inkml:trace contextRef="#ctx0" brushRef="#br0">225 323,'0'-1,"-1"1,1 0,0-1,-1 1,1 0,-1-1,1 1,-1 0,0 0,1-1,-1 1,1 0,-1 0,1 0,-1 0,0 0,1 0,-1 0,1 0,-1 0,1 0,-1 0,0 1,1-1,-1 0,1 0,-1 0,1 1,-1-1,1 0,-1 1,1-1,-1 0,1 1,0-1,-1 1,1-1,-1 0,1 1,0-1,0 1,-1-1,1 1,0 0,0-1,-1 1,1-1,0 1,0-1,0 1,0-1,0 1,0 0,0-1,0 1,0-1,0 1,0-1,1 1,-6 40,30 137,-22-122,-3 0,-2 1,-3-1,-6 26,-18 57,30-121,4-28</inkml:trace>
  <inkml:trace contextRef="#ctx0" brushRef="#br0" timeOffset="534.963">0 267,'32'-30,"0"1,2 2,1 2,2 0,0 3,1 1,1 2,1 1,0 3,2 1,2 1,-37 11,0 0,0 0,1 1,-1 0,0 1,0-1,1 1,-1 1,0-1,0 1,1 1,-1-1,0 1,0 0,0 1,-1 0,1 0,-1 0,1 1,-1 0,0 0,0 1,-1-1,1 1,-1 1,0-1,-1 1,1-1,-1 1,0 1,-1-1,1 0,-1 1,-1 0,1 0,1 6,-7 6,0 1,-2-1,0 0,-1 0,-1 0,0-1,-2 0,0-1,-1 0,0 0,-2-1,0 0,-1-1,0 0,-1-1,-9 6,23-20,-37 35,29-29,1 0,0 0,0 0,1 1,0 0,0 0,0 1,1 0,0 0,1 0,0 1,0 0,5-3,0 0,1 1,-1-1,1 0,1 1,0-1,-1-1,2 1,-1 0,1-1,-1 1,2-1,-1 0,0-1,1 1,0-1,0 0,1 0,-1 0,1-1,-1 1,1-1,0-1,0 1,3-1,-7 0,11 5,-2-3,-1 1,1 0,-1 0,-1 1,1 0,-1 1,0 0,0 1,-1-1,0 2,-1-1,0 1,0 0,0 1,-2-1,1 1,-1 1,0-1,-1 1,1 4,-4-7,0 0,-1 0,1 0,-2 0,1 1,-1-1,0 0,-1 0,0 0,0 0,-1-1,0 1,0 0,-1-1,0 0,0 0,0 0,-1-1,0 1,-1-1,1 0,-1 0,-1-1,1 0,-10 10,0-1,-1 0,0-1,-1-1,0-1,-1 0,-1-2,-19 8,31-15,1 1,-1-1,0-1,1 1,-1-1,0-1,0 1,0-2,0 1,1-1,-1 0,0 0,0-1,1 0,-1 0,1-1,0 0,0-1,0 1,0-1,0-1,1 1,0-1,0 0,0 0,0-1,0-1,-1 0,2-1,-1 0,1 0,0 0,0 0,1-1,0 0,1 0,0 0,0 0,1-1,-2-15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2:11.094"/>
    </inkml:context>
    <inkml:brush xml:id="br0">
      <inkml:brushProperty name="width" value="0.1" units="cm"/>
      <inkml:brushProperty name="height" value="0.1" units="cm"/>
      <inkml:brushProperty name="ignorePressure" value="1"/>
    </inkml:brush>
  </inkml:definitions>
  <inkml:trace contextRef="#ctx0" brushRef="#br0">460 82,'-8'-9,"-1"1,-1 1,0 0,0 0,0 1,-1 0,0 0,0 1,0 1,-1 0,1 1,-1 0,0 0,0 2,0-1,0 1,0 1,-1 0,1 1,0 1,0-1,0 2,0 0,1 0,-1 1,1 0,0 1,0 1,0-1,1 2,0-1,0 2,0-1,1 1,1 1,-1-1,1 2,1-1,-1 1,-3 7,7-10,1 0,0 0,0 0,1 0,-1 1,2-1,-1 1,1-1,0 1,0 0,1 0,0-1,1 1,0 0,0-1,0 1,1-1,0 1,1-1,-1 0,2 1,-1-2,1 1,0 0,0-1,0 1,1-1,0-1,1 1,-1-1,2 1,2-1,0 0,0-1,1 0,-1-1,1 0,0 0,0-1,0 0,1-1,-1 0,0-1,0 0,1-1,-1 0,0 0,0-1,0 0,0-1,0 0,0-1,3-1,14-8,0 0,-1-2,0 0,-1-2,-1-1,16-16,-29 24,-10 8,-1 1,1 0,-1-1,1 1,0 0,-1 0,1-1,0 1,0 0,0 0,0 0,0 0,0 0,0 1,1-1,-1 0,0 0,0 1,1-1,-1 1,0-1,1 1,-1 0,1-1,-1 1,0 0,1 0,-1 0,1 0,-1 0,0 0,1 0,-1 1,1-1,-1 0,0 1,1-1,-1 1,0-1,0 1,1 0,-1 0,0-1,0 1,0 0,0 0,0 0,0 0,0 0,0 1,43 178,-41-170,1-1,0 1,0-1,1 0,1 0,-1-1,2 0,-1 0,1 0,0-1,0 1,1-2,0 1,0-1,1-1,0 1,6 2,8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2.628"/>
    </inkml:context>
    <inkml:brush xml:id="br0">
      <inkml:brushProperty name="width" value="0.1" units="cm"/>
      <inkml:brushProperty name="height" value="0.1" units="cm"/>
      <inkml:brushProperty name="ignorePressure" value="1"/>
    </inkml:brush>
  </inkml:definitions>
  <inkml:trace contextRef="#ctx0" brushRef="#br0">508 246,'0'726,"0"-697,-2-1,0 1,-3-1,0 0,-1-1,-2 1,-10 23,17-49,1-1,-1 1,0 0,1 0,-1-1,0 1,0 0,0-1,0 1,-1-1,1 1,0-1,-1 1,1-1,-1 0,1 0,-1 0,1 0,-1 0,0 0,1 0,-1-1,0 1,0-1,0 1,0-1,0 1,0-1,1 0,-1 0,0 0,0 0,0-1,0 1,0 0,0-1,0 1,1-1,-1 0,0 1,0-1,1 0,-1 0,1 0,-1 0,-10-10</inkml:trace>
  <inkml:trace contextRef="#ctx0" brushRef="#br0" timeOffset="250.588">1 219,'33'-15,"50"-9,21-1,1 5,-7 4,-10 6,-16 5,-11 2,-10 3,-9 0,-8 1,-4 0,-2 0,-7 5,-1 0,-5 1</inkml:trace>
  <inkml:trace contextRef="#ctx0" brushRef="#br0" timeOffset="579.791">1045 557,'-31'27,"2"1,1 2,1 1,2 1,1 1,1 1,-11 25,31-57,1 1,0 0,-1 0,1 0,0 0,1 0,-1 0,1 0,-1 1,1-1,0 1,0-1,0 1,1-1,-1 1,1 0,0-1,0 1,0 0,0-1,1 1,0-1,-1 1,1-1,1 1,-1-1,0 1,1-1,0 0,-1 0,1 0,1 0,-1 0,0 0,1 0,-1-1,1 1,0-1,0 0,0 0,2 1,9 0,1-2,-1 0,1 0,-1-1,1-1,-1 0,1-1,-1-1,0 0,0-1,0-1,0 0,-1 0,0-2,0 0,0 0,-1-1,0 0,-1-1,0-1,3-3,-2 3,1-1,-2 0,0-1,0-1,-1 0,-1 0,0-1,-1 0,0 0,-1-1,1-3,-6 12,0 0,0-1,0 1,-1 0,0 0,0-1,0 1,-1-1,0 1,0 0,-1-1,1 1,-2-1,1 1,-1 0,1 0,-2 0,1 0,-1 0,0 0,0 1,0-1,-1 1,0 0,0 0,0 0,-1 0,0 1,0 0,-2-2,0 0,-1 0,0 1,0 0,-1 0,1 1,-1 1,0-1,0 1,0 1,0-1,-1 2,1-1,-1 1,1 1,-1-1,1 2,-1-1,1 2,-1-1,1 1,0 0,0 1,0 0,0 1,0 0,0 0,-53 31,37-18</inkml:trace>
  <inkml:trace contextRef="#ctx0" brushRef="#br0" timeOffset="1031.233">1468 670,'-17'19,"0"1,2 1,0 1,1 0,2 1,0 0,1 1,1 0,-3 16,11-37,1 0,0 0,0 0,0 0,0 0,0 1,1-1,-1 0,1 0,0 1,0-1,0 0,1 1,-1-1,1 0,-1 0,1 1,0-1,0 0,1 0,-1 0,1 0,-1 0,1-1,0 1,0 0,0-1,1 1,-1-1,0 0,1 0,0 0,-1 0,1 0,0-1,0 1,0-1,0 0,0 1,0-2,0 1,1 0,0 0,10-3,1 0,-1-1,0 0,0-1,-1-1,1 0,-1-1,0 0,0-1,-1-1,0 0,0 0,-1-1,3-3,23-18,-2-2,-1-1,-1-2,-2-1,-2-1,-1-2,-2 0,-1-2,3-12,-17 29,-1 0,-1-1,-1 0,-1-1,-1 1,-1-1,-1-1,-2 1,-1 0,0-1,-2 1,-2-1,-2-14,4 32,-1 0,0 1,0-1,-1 1,0 0,0-1,-1 1,0 1,0-1,-1 0,0 1,0 0,-1 0,0 1,0 0,0 0,-1 0,0 1,0 0,-1 0,1 0,-1 1,0 1,0-1,0 1,-1 0,1 1,-1 0,0 1,1-1,-1 2,0-1,-3 1,-5 6,0 1,0 0,0 2,1 0,1 0,0 1,0 1,1 1,0 0,1 1,0 0,1 1,1 0,0 1,1 0,1 1,0 0,1 1,1-1,0 1,1 1,-2 13,0 4,1 0,2 1,2 0,1 0,1 0,4 18,-2-42,1 1,1-1,0 1,0-1,1 0,1-1,0 1,1-1,0 0,0 0,1 0,1-1,0 0,0-1,1 0,0 0,0-1,1 0,0 0,1-1,0-1,0 0,0 0,1-1,-1 0,1-1,1-1,-1 0,0 0,1-1,-1-1,3 0,118 4,-98-6</inkml:trace>
  <inkml:trace contextRef="#ctx0" brushRef="#br0" timeOffset="2012.852">2315 444,'-58'39,"1"2,2 3,2 2,-44 50,45-4,51-89,0 0,0 0,1 0,-1 0,1 0,0 0,0 0,0-1,1 1,-1 0,1 0,-1 0,1 0,0 0,0 0,0-1,1 1,-1 0,0-1,1 1,0-1,0 0,0 1,0-1,0 0,0 0,0 0,1-1,-1 1,1 0,-1-1,1 0,0 1,-1-1,7 2,0 0,0 0,0-1,0 0,1-1,-1 0,0-1,1 0,-1 0,1-1,-1 0,0 0,0-1,0 0,0-1,0 0,0-1,0 1,7-6,146-106,24-76,-157 167,-27 44,-6-6,-31 149,35-158,-1 0,1 0,0 0,1 0,-1 0,1 0,0 0,0-1,0 1,1 0,0-1,0 1,0-1,0 1,1-1,-1 0,1 0,0 0,0 0,1-1,-1 1,1-1,0 0,0 0,0 0,0-1,0 1,1-1,-1 0,1 0,2 0,0 0,-1 0,1-1,0 0,0 0,0-1,-1 0,1 0,0-1,0 0,0 0,-1 0,1-1,0 0,-1 0,1-1,-1 1,0-2,0 1,0-1,-1 1,1-2,-1 1,0 0,4-5,99-140,-90 120,25-47,-65 117,20-36,-1 1,0 0,1-1,0 1,1 0,-1 0,1 0,0 1,1-1,0 0,0 0,0 0,0 0,1 1,0-1,0 0,1 0,0 0,0-1,0 1,1 0,0-1,0 1,0-1,1 0,-1 0,1 0,0-1,1 1,-1-1,1 0,0 0,0-1,0 1,5 1,-5-3,1 0,0 0,0-1,0 0,0 0,0 0,0-1,0 0,1 0,-1 0,0-1,0 0,0 0,0 0,0-1,0 0,-1 0,1-1,-1 0,1 0,-1 0,0 0,0-1,0 0,-1 0,1 0,0-2,8-8,-1-1,-1-1,0 1,-1-2,-1 1,-1-2,0 1,0-5,40-96,-47 117,-1 0,0 0,1 0,-1 0,0 0,1 1,-1-1,1 0,-1 0,1 0,0 0,-1 1,1-1,0 0,0 1,0-1,-1 0,1 1,0-1,0 1,0-1,0 1,0 0,0-1,0 1,0 0,0 0,0 0,0-1,0 1,0 0,0 0,0 1,0-1,0 0,0 0,0 0,0 1,0-1,0 0,0 1,0-1,0 1,0-1,0 1,-1 0,1-1,0 2,35 43,-32-39,26 46,-3 0,-2 2,17 55,-30-67,-2 1,-2 0,-1 1,-3-1,-1 1,-2 0,-3 0,-1 0,-8 41,2-36,-2 0,-2 0,-3-1,-1-1,-3 0,-1-2,-2 0,-3-1,-1-2,-2-1,-2-1,-1-1,-3-2,0-2,-6 2,-30 8,69-44,0 0,0 0,1 0,-1 0,0-1,0 1,0-1,0 0,0 1,0-1,0 0,0 0,0 0,0 0,0 0,0-1,0 1,0-1,1 1,-1-1,0 0,0 1,0-1,1 0,-1 0,0 0,1-1,-1 1,1 0,-1-1,1 1,0-1,-1 1,1-1,0 1,0-1,0 0,0 0,0 0,-1-11,0 1,1-1,0 1,1-1,0 1,1-1,0 1,1-1,1 1,0 0,0 0,1 0,1 0,3-5,-4 7,17-54,3 0,3 3,3 0,2 1,2 3,4 0,1 3,3 1,3 2,1 2,2 2,3 2,1 3,28-16,-66 49,0 1,1 1,-1 1,1 0,1 0,-1 2,1 0,0 1,3 0,7 1</inkml:trace>
  <inkml:trace contextRef="#ctx0" brushRef="#br0" timeOffset="4314.011">4262 359,'0'5,"0"6,0 7,0-1</inkml:trace>
  <inkml:trace contextRef="#ctx0" brushRef="#br0" timeOffset="4550.12">4262 839,'0'0</inkml:trace>
  <inkml:trace contextRef="#ctx0" brushRef="#br0" timeOffset="5285.346">621 1291,'-12'0,"36"0,-9 0,169 0,457-11,252-8,-232-9,295 29,-947-1,0 0,1 0,-1-1,0 0,0-1,0 0,0-1,0 0,0 0,0-1,-1 0,0 0,0-1,0 0,0 0,-1-3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4.045"/>
    </inkml:context>
    <inkml:brush xml:id="br0">
      <inkml:brushProperty name="width" value="0.1" units="cm"/>
      <inkml:brushProperty name="height" value="0.1" units="cm"/>
      <inkml:brushProperty name="ignorePressure" value="1"/>
    </inkml:brush>
  </inkml:definitions>
  <inkml:trace contextRef="#ctx0" brushRef="#br0">167 113,'-56'90,"-46"59,101-148,0 1,0 0,0 0,0-1,1 1,-1 0,0 0,1 0,0 0,-1 0,1 0,0 0,0 0,0 0,0 0,0 0,1 0,-1 0,0 0,1 0,0 0,-1 0,1 0,0 0,0 0,0-1,0 1,0 0,1-1,-1 1,0-1,1 1,-1-1,1 0,0 1,-1-1,1 0,0 0,0 0,0-1,-1 1,1 0,0-1,0 1,0-1,0 1,0-1,0 0,0 0,1 0,10 1,0 0,1 0,-1-1,0-1,0-1,0 0,0 0,0-1,0-1,-1 0,1-1,-1 0,0-1,0 0,-1-1,0 0,0-1,1-2,8-6</inkml:trace>
  <inkml:trace contextRef="#ctx0" brushRef="#br0" timeOffset="315.933">478 1,'-27'32,"2"1,2 1,1 1,1 1,3 0,0 2,3 0,-8 30,-12 87,23-93,-2 0,-3-1,-17 37,9-15,24-82,1-1,0 1,0-1,0 1,0-1,0 1,0-1,0 1,0-1,0 1,0-1,0 1,0-1,0 1,0 0,0-1,1 0,-1 1,0-1,0 1,1-1,-1 1,0-1,1 1,-1-1,0 0,1 1,-1-1,1 0,-1 1,0-1,1 0,-1 1,1-1,-1 0,1 0,-1 0,1 0,-1 1,1-1,-1 0,1 0,-1 0,1 0,-1 0,1 0,-1 0,1 0,0 0,-1-1,1 1,-1 0,1 0,-1 0,0-1,1 1,-1 0,1 0,-1-1,1 1,-1 0,0-1,1 1,9-9</inkml:trace>
  <inkml:trace contextRef="#ctx0" brushRef="#br0" timeOffset="569.936">731 622,'-19'19,"3"6,10-1,5-9,3-8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35.138"/>
    </inkml:context>
    <inkml:brush xml:id="br0">
      <inkml:brushProperty name="width" value="0.1" units="cm"/>
      <inkml:brushProperty name="height" value="0.1" units="cm"/>
      <inkml:brushProperty name="ignorePressure" value="1"/>
    </inkml:brush>
  </inkml:definitions>
  <inkml:trace contextRef="#ctx0" brushRef="#br0">19530 847,'-12'17,"1"1,0 0,2 1,0 0,1 0,1 1,0 0,2 1,0-1,2 1,0 0,1 0,1 12,1-31,1 1,-1 0,1 0,-1 0,1 0,0-1,0 1,0 0,0-1,1 1,-1-1,1 1,-1-1,1 0,0 1,0-1,0 0,0 0,0-1,1 1,-1 0,0-1,1 1,0-1,-1 0,1 0,0 0,-1 0,1 0,0-1,0 1,0-1,0 0,-1 1,1-1,0-1,0 1,0 0,0-1,0 1,0-1,112-46,-102 40,-1-1,1-1,-1 0,-1 0,0-1,0 0,-1-1,-1-1,0 1,0-2,-1 1,0-1,-1 0,-1 0,0-1,-1 0,0 0,-2-1,1 1,-2-1,1-2,-1 8,-1 1,1-1,-2 0,1 0,-1 0,-1 0,1 0,-1 0,-1 1,0-1,0 0,-1 1,0-1,0 1,-1 0,0 0,0 0,-1 1,0-1,-1 1,1 0,-1 1,-1 0,1-1,-1 2,0-1,0 1,-5-2,-31 1,27 10</inkml:trace>
  <inkml:trace contextRef="#ctx0" brushRef="#br0" timeOffset="544.662">20123 113,'-25'64,"3"0,2 2,4 1,2 0,-3 60,-11 354,33-433,-5-47,0 0,1 0,-1-1,0 1,0 0,1 0,-1-1,0 1,1 0,-1-1,1 1,-1 0,1-1,-1 1,1-1,0 1,-1-1,1 1,0-1,-1 1,1-1,0 1,-1-1,1 0,0 0,0 1,-1-1,1 0,0 0,0 0,0 0,-1 0,1 0,0 0,0 0,0 0,0 0,-1 0,1-1,0 1,0 0,-1 0,1-1,0 1,-1-1,1 1,0 0,-1-1,1 0,0 1,-1-1,1 1,-1-1,1 0,-1 1,1-1,186-199,-173 185,0 1,2 0,-1 1,2 1,-1 1,2 0,-1 1,1 1,1 0,0 2,0 0,6-1,-23 8,-1 0,1-1,0 1,0 0,0 0,0 0,0 0,-1 0,1 1,0-1,0 1,0-1,-1 1,1 0,0-1,-1 1,1 0,0 0,-1 0,1 0,-1 0,0 1,1-1,-1 0,0 1,0-1,0 1,0-1,0 1,0 0,0-1,0 1,-1 0,1-1,-1 1,1 0,-1 0,0 0,1 0,-1-1,0 1,0 0,-1 0,1 1,-20 83,9-65,-1-1,-1 0,-1-1,0-1,-1 0,-1-1,-1-1,0 0,-2-1,-6 3,15-10,-2-1,1 0,-1-1,0 0,0-1,-1-1,0 0,1 0,-1-1,0-1,-1 0,-10 0,-16-16,28 2</inkml:trace>
  <inkml:trace contextRef="#ctx0" brushRef="#br0" timeOffset="1033.086">20659 932,'186'-121,"-185"119,0 0,1 0,-1 0,0 1,1-1,-1 0,1 1,0-1,-1 1,1-1,0 1,0 0,0-1,0 1,0 0,0 1,0-1,0 0,0 0,1 1,-1 0,0-1,0 1,1 0,-1 0,0 0,1 0,-1 0,0 1,0-1,0 1,1 0,-1-1,0 1,0 0,0 0,0 0,0 0,0 1,0-1,-1 1,1-1,0 1,-1-1,1 1,-1 0,0 0,1 0,-1 0,0 0,0 1,5 136,-8-66,26 202,-21-226,-2 0,-2 1,-2-1,-3-1,-1 1,-9 25,-10 3,26-76,-1 0,1-1,-1 1,1 0,0-1,-1 1,1 0,-1-1,0 1,1-1,-1 1,1-1,-1 1,0-1,1 1,-1-1,0 1,0-1,1 0,-1 0,0 1,0-1,1 0,-1 0,0 0,0 0,0 0,0 0,1 0,-1 0,0 0,0 0,0 0,1-1,-1 1,0 0,0 0,1-1,-1 1,0-1,1 1,-1-1,0 1,1-1,-1 1,1-1,-1 1,1-1,-1 0,1 1,-1-1,1 0,-1 0,-9-13</inkml:trace>
  <inkml:trace contextRef="#ctx0" brushRef="#br0" timeOffset="1201.41">20941 226,'0'0</inkml:trace>
  <inkml:trace contextRef="#ctx0" brushRef="#br0" timeOffset="1550.782">21308 876,'11'-13,"0"1,-1-1,-1-1,0 0,-1 0,0-1,-1 0,-1 0,0 0,-1-1,-1 0,0-1,-4 16,1-1,0 1,-1-1,1 1,-1-1,0 1,1-1,-1 0,0 1,0-1,0 1,0-1,-1 0,1 1,0-1,-1 1,1-1,0 1,-1-1,0 1,1-1,-1 1,0 0,0-1,0 1,0 0,0 0,0-1,0 1,0 0,-1 0,1 0,0 0,-1 1,1-1,-1 0,1 1,-1-1,1 0,-1 1,1 0,-1-1,1 1,-1 0,0 0,1 0,-1 0,1 0,-1 0,1 0,-1 1,0-1,1 1,-1-1,1 1,-1-1,1 1,0 0,-1 0,1 0,0 0,-1 0,1 0,-1 1,-13 8,1 1,0 0,0 1,2 1,-1 0,1 1,1 0,1 1,0 0,1 1,0 0,1 0,1 1,1 0,0 0,-2 15,7-23,0-1,1 0,0 0,1 1,-1-1,1 0,1 0,0 0,0 0,0 0,1 0,1-1,-1 1,1-1,0 0,1 0,-1 0,1 0,1-1,-1 0,1 0,0-1,1 1,-1-1,1-1,0 1,0-1,1 0,-1-1,1 0,0 0,-1-1,1 0,1 0,-1 0,0-1,0-1,0 1,1-1,-1-1,0 0,0 0,0 0,1-1,-2 0,6-2,43-29,-31 18</inkml:trace>
  <inkml:trace contextRef="#ctx0" brushRef="#br0" timeOffset="1829.671">21929 621,'-24'24,"1"1,1 1,2 0,0 2,2 1,1 0,2 1,-3 9,16-36,0 1,0-1,0 1,1 0,0 0,-1-1,1 1,1 0,-1 0,1 0,-1 1,1-1,0 0,0 0,1 0,-1 0,1 0,0 0,0 0,1 0,-1-1,1 1,-1 0,1-1,0 1,1-1,-1 1,1-1,-1 0,1 0,0 0,0-1,0 1,0-1,1 1,-1-1,1 0,2 1,10 0,1 0,0-1,-1-1,1 0,0-1,0-1,-1-1,1 0,0-1,-1-1,0-1,0 0,14-7,40-38,-59 37</inkml:trace>
  <inkml:trace contextRef="#ctx0" brushRef="#br0" timeOffset="2067.176">22437 169,'-10'53,"-3"27,1 5,2-3,3-10,3-8,2-11,6-8,2-8,1-5,-2-3,-1-2,-1-1,-1 1,-2-5</inkml:trace>
  <inkml:trace contextRef="#ctx0" brushRef="#br0" timeOffset="2249.125">22239 509,'44'-5,"18"-2,-1 1</inkml:trace>
  <inkml:trace contextRef="#ctx0" brushRef="#br0" timeOffset="4467.824">22409 480,'5'-5,"6"-1,6 0,5 1,4 2,2 0,0 2,2 1,-1 0,-4 0</inkml:trace>
  <inkml:trace contextRef="#ctx0" brushRef="#br0" timeOffset="29507.157">19333 2568,'32'-2,"1"-1,-1-2,0-1,0-2,0-1,-1-1,-1-2,0-1,0-1,22-16,-1-35,-50 63,0 1,-1-1,1 0,0-1,-1 1,0 0,1 0,-1 0,0 0,0 0,0 0,0 0,0-1,-1 1,1 0,-1 0,1 0,-1 0,0 0,0 0,1 0,-1 1,-1-1,1 0,0 0,0 1,-1-1,1 0,-1 1,1 0,-1-1,0 1,0 0,1 0,-1 0,-2-1,-3-1,0 0,-1 1,1 0,-1 0,1 1,-1-1,0 2,0-1,1 1,-1 0,0 1,0 0,1 0,-1 1,0 0,1 0,0 1,-1 0,1 0,0 0,-3 3,-4 3,0 0,0 0,1 2,0-1,1 2,0-1,1 2,0 0,-5 8,11-15,1 0,-1 0,1 1,1-1,-1 1,1 0,0 0,1 0,-1 0,2 1,-1-1,1 1,0-1,0 1,1-1,0 1,0-1,1 1,0-1,0 1,1-1,0 1,0-1,1 0,0 0,0 0,1-1,0 1,0-1,0 1,1-1,0-1,0 1,0-1,1 0,0 0,0 0,0-1,1 1,13 1,1-1,-1-1,1 0,0-2,0 0,0-1,0-2,0 0,-1-1,1-1,0-1,-1 0,1-2,-2-1,1 0,-1-1,0-1,5-4,40-21,-38 17</inkml:trace>
  <inkml:trace contextRef="#ctx0" brushRef="#br0" timeOffset="29877.078">20434 2258,'-42'30,"18"-14,1 1,1 1,1 1,0 1,2 1,-4 5,-156 248,150-250,18-21</inkml:trace>
  <inkml:trace contextRef="#ctx0" brushRef="#br0" timeOffset="30121.642">20151 2230,'14'34,"15"25,7 2,2-3,-1-8,-6-7,-3-11,-3-6,-5-3,-1-5,-4-1,1-4,1-3,-1-4</inkml:trace>
  <inkml:trace contextRef="#ctx0" brushRef="#br0" timeOffset="30823.329">20687 2568,'23'-1,"-1"-2,0-1,0-1,-1 0,1-2,-1 0,0-2,-1 0,0-1,-1-1,0-1,0-1,11-11,-26 21,-1-1,1 1,-1-1,0 0,0 0,0 0,0-1,-1 1,1-1,-1 1,0-1,-1 0,1 0,-1 0,0 0,0 0,-1 0,0 0,1 0,-2 0,1 0,0 0,-1 0,0 0,0 0,-1 0,1 1,-1-1,0 0,-1 1,1-1,-1 1,1 0,-1-1,-1 2,1-1,-2-1,-2 3,-1 1,0 0,0 0,1 1,-1 0,0 1,0-1,0 2,1-1,-1 1,1 0,-1 0,1 1,0 0,0 1,0-1,0 1,1 1,-1-1,1 1,-4 4,-3 2,0 0,1 1,0 0,1 1,1 1,0-1,1 2,0-1,1 1,1 1,0-1,2 1,-1 0,2 0,0 1,0 6,3-19,0 0,1 0,-1 0,1 0,0 0,0 0,0 0,1 0,0 0,-1-1,1 1,0 0,1 0,-1 0,1-1,0 1,0-1,0 1,0-1,0 0,1 0,0 0,-1 0,1 0,0-1,0 1,1-1,-1 0,0 0,1 0,0 0,-1 0,1-1,0 0,0 0,-1 0,1 0,0 0,4-1,14 2,0-2,0 0,0-1,0-1,0-2,-1 0,1-1,-1-1,0-1,0-1,-1 0,0-2,-1-1,0 0,0-1,-1-1,-1-1,0 0,-1-1,-1-1,0 0,-1-2,-1 1,-1-2,5-9,-9 16,-2-1,1 0,-2 0,0 0,0-1,-1 1,-1-1,0 0,-1 0,-1-1,0-7,-1 21,0-1,0 0,0 0,0 0,-1 0,1 1,0-1,-1 0,0 0,1 1,-1-1,0 0,0 1,0-1,0 1,0-1,0 1,0-1,-1 1,1 0,0-1,-1 1,1 0,-1 0,1 0,-1 0,0 1,1-1,-1 0,0 1,0-1,1 1,-1-1,0 1,0 0,0 0,0 0,1 0,-1 0,0 0,0 1,0-1,1 0,-1 1,0-1,0 1,1 0,-1 0,0 0,1 0,-1 0,1 0,-1 0,1 0,0 0,-1 1,1-1,0 1,-1 0,-1 0,0 0,-1 0,1 1,0-1,0 1,0 0,1 0,-1 0,1 0,0 1,-1-1,1 1,1-1,-1 1,0-1,1 1,0 0,0 0,0 0,0 0,1 0,0 0,0 0,0 0,0 0,0 0,1 0,-1 0,1 0,0 0,1-1,-1 1,1 0,-1-1,1 1,0-1,1 2,9 4,1 1,0-2,0 1,1-2,0 0,1-1,-1 0,1-1,6 1,79 35,-97-40,1 1,-1-1,1 1,-1 0,0 0,0 1,0-1,0 1,0-1,-1 1,1 0,-1 0,0 0,0 0,0 1,0-1,0 0,-1 1,1-1,-1 1,0 0,0-1,0 1,-1 0,1 0,-1 0,0-1,0 1,-1 0,1 0,-1 0,1-1,-2 3,-27 79,28-83,0 0,0 0,1-1,-1 1,1 0,0 0,-1 0,1 0,0 0,0 0,0 0,1 0,-1 0,0 0,1 0,-1 0,1 0,-1 0,1-1,0 1,0 0,0 0,0-1,0 1,1-1,-1 1,0-1,1 1,-1-1,1 0,-1 1,2-1,12 7</inkml:trace>
  <inkml:trace contextRef="#ctx0" brushRef="#br0" timeOffset="31189.333">21986 1721,'-28'347,"62"-137,-14-115,10 74,-30-167,0 0,0 0,0 0,0 0,-1-1,1 1,0 0,-1 0,1 0,-1 0,0 0,0-1,1 1,-1 0,0-1,-1 1,1 0,0-1,0 1,-1-1,1 0,-1 1,1-1,-1 0,1 0,-1 0,0 0,0 0,-9-1</inkml:trace>
  <inkml:trace contextRef="#ctx0" brushRef="#br0" timeOffset="31372.829">21732 2201,'38'-4,"42"-3,12 1,-6 2,-11 0,-10 2,-11 1,-9 1,-13 0</inkml:trace>
  <inkml:trace contextRef="#ctx0" brushRef="#br0" timeOffset="31728.2">22634 2174,'-42'17,"30"-14,0 0,0 1,1 1,-1 0,1 0,0 1,1 1,0-1,0 2,0 0,1 0,0 0,0 1,1 1,0-1,-3 8,10-11,0-1,1 1,0-1,0 1,1-1,-1 0,1 1,1-1,-1 0,1 1,-1-1,1 0,1 0,-1 0,1-1,0 1,0-1,0 1,1-1,0 0,-1 0,1 0,1-1,-1 0,0 1,1-1,0-1,0 1,-1-1,1 0,3 1,28 23,-33-25,0 1,0-1,0 0,-1 1,1 0,0 0,-1-1,1 1,-1 1,0-1,0 0,0 1,0-1,0 1,0-1,0 1,-1 0,0 0,1 0,-1 0,0 0,-1 0,1 0,0 0,-1 0,0 0,1 0,-1 1,-1-1,1 0,0 0,-1 0,0 0,1 0,-1 0,0 0,-1 0,1 0,0 0,-1 0,0 1,-7 1,1 1,-1-2,0 1,0-1,-1 0,1-1,-1 0,0-1,0 0,0 0,0-1,0 0,0-1,0 0,0-1,0 0,0 0,0-1,1-1,-11-3,2 0</inkml:trace>
  <inkml:trace contextRef="#ctx0" brushRef="#br0" timeOffset="-4654.451">13462 367,'107'-11,"-1"-5,-1-5,11-7,-102 25,0 0,0-1,0-1,0 0,-1-1,0-1,0 0,-1 0,1-1,-2-1,1 0,-1-1,-1 0,0 0,0-1,-1-1,0 0,-1 0,-1 0,0-1,0 0,-1 0,-1-1,0 0,-1 0,0-5,-7-10,3 29,0 1,0-1,0 0,0 1,0-1,-1 0,1 1,0-1,0 0,0 1,0-1,0 0,0 1,-1-1,1 0,0 0,0 1,0-1,-1 0,1 0,0 1,0-1,-1 0,1 0,0 0,-1 1,1-1,0 0,-1 0,1 0,0 0,-1 0,1 0,0 0,-1 0,1 0,0 0,-1 0,1 0,0 0,-1 0,1 0,0 0,-1 0,1 0,0 0,-1 0,1-1,0 1,0 0,-1 0,1 0,0-1,0 1,-1 0,1 0,0-1,0 1,-1 0,-9 36,1 1,2 0,1 0,2 0,2 1,1 0,3 19,-2-5,1 129,1-20,-8 1,-17 101,20-240,-2 19,-1 1,-2-2,-2 1,-2-1,-1-1,-2 0,-20 35,-11-18,45-56,0 0,0 0,0 0,-1 0,1 0,0 0,0 0,-1 0,1-1,0 1,-1 0,1-1,-1 1,1-1,-1 0,1 1,-1-1,1 0,-1 0,1 0,-1 0,1 0,-1 0,1-1,-1 1,1 0,-1-1,1 1,-1-1,1 0,0 1,-1-1,1 0,0 0,0 0,-1 0,1 0,0 0,0 0,0 0,0 0,0-1,1 1,-2-1,-2-9,1-1,-1 1,2-1,-1 1,2-1,-1 0,2 0,0 0,0 0,1 0,0 0,1 0,1 1,-1-1,2-1,6-31,1 0,3 1,1 1,2 0,2 1,2 1,1 1,2 1,22-26,-17 28,1 1,1 2,2 1,2 2,25-18,-36 32</inkml:trace>
  <inkml:trace contextRef="#ctx0" brushRef="#br0" timeOffset="-4372.55">14676 621,'-30'28,"1"1,2 2,1 1,2 1,1 1,-18 35,39-65,0-1,0 0,0 1,1-1,-1 1,1 0,0 0,0 0,0-1,0 1,1 0,-1 0,1 0,0 0,0 0,1 0,-1 0,1 0,0 0,0 0,0-1,1 1,-1 0,1-1,0 1,0-1,0 0,0 1,1-1,-1 0,1 0,0 0,0-1,0 1,0-1,0 0,0 0,1 0,-1 0,1 0,0-1,1 1,3-1,0-1,0 0,-1 0,1 0,0-1,0-1,-1 1,1-1,-1 0,1-1,-1 0,0 0,0-1,0 1,-1-1,1-1,-1 0,0 0,0 0,9-8,0-1,-2 0,0-1,0-1,-1 0,9-17,-16 26,0 0,-1 0,1 0,-1 0,-1-1,0 0,0 1,0-1,-1 0,0-1,0 1,-1 0,-1-1,1 1,-1 0,0-1,-1 1,0 0,0-1,-1 1,0 0,-1 0,-2-6,4 12,0 1,0-1,0 1,-1-1,1 1,-1-1,1 1,-1 0,1 0,-1-1,0 1,1 0,-1 1,0-1,0 0,0 0,1 1,-1-1,0 1,0 0,0 0,0-1,0 1,0 0,0 1,0-1,0 0,0 0,0 1,0-1,0 1,0 0,1 0,-1-1,0 1,0 0,1 1,-1-1,1 0,-1 0,1 1,-1-1,1 1,0-1,0 1,-1-1,1 2,-8 13</inkml:trace>
  <inkml:trace contextRef="#ctx0" brushRef="#br0" timeOffset="-4134.578">14958 1101,'15'-39,"9"-31,0-9,1 5,-3 9,-1 16,-4 12,0 12,2 10,-3 12,-3 8</inkml:trace>
  <inkml:trace contextRef="#ctx0" brushRef="#br0" timeOffset="-3873.328">15748 621,'-24'-2,"0"2,1 1,-1 0,1 2,-1 1,1 0,0 2,0 1,1 1,0 0,-14 9,30-14,0 1,0-1,0 1,1 1,-1-1,1 1,1-1,-1 1,0 1,1-1,0 1,0-1,1 1,0 0,0 1,0-1,1 0,0 1,0 0,0-1,1 1,0 0,0 0,1 0,0-1,0 1,1 0,0 0,0 0,0-1,1 1,0 0,0-1,1 3,1-1,-1 0,1 0,1-1,-1 1,1-1,1 0,-1 0,1-1,0 1,1-1,-1-1,1 1,1-1,-1 0,1-1,-1 0,1 0,0-1,1 0,-1 0,0-1,1 0,0 0,-1-1,1 0,0 0,0-1,-1-1,1 1,0-2,0 1,-1-1,1 0,2-2,17-8,-3 0</inkml:trace>
  <inkml:trace contextRef="#ctx0" brushRef="#br0" timeOffset="-3522.762">15804 876,'29'5,"-1"0,1-2,0-2,0 0,0-2,0-1,0-1,0-1,-1-2,10-4,-21 5,-1-1,1 0,-1-1,-1-1,1-1,-1 0,-1-1,0-1,4-3,-13 9,0 1,-1-1,1 0,-1 0,0 0,0-1,0 1,-1-1,0 0,0 0,0 0,-1 0,0-1,0 1,-1-1,0 1,0-1,0 1,-1-1,0 0,0 1,-1-1,1 0,-2 1,0-4,1 5,0 1,-1 0,1 0,-1 0,0 0,-1 0,1 1,0-1,-1 0,0 1,0 0,0 0,0 0,-1 0,1 0,-1 1,1-1,-1 1,0 0,0 0,0 0,0 1,0 0,-1-1,1 2,0-1,-1 0,1 1,0 0,-1 0,1 0,0 0,-1 1,1-1,-3 2,-8 1,1 1,0 0,1 1,-1 0,1 1,0 1,0 0,1 0,0 1,-6 6,4-1,1 0,0 1,1 0,0 1,1 0,1 1,0 0,2 1,-1 0,2 0,1 1,0 0,-1 7,4-13,0 0,1 0,1 0,0 0,1 1,0-1,0 0,2 0,-1 0,2 1,-1-2,2 1,-1 0,2-1,-1 1,2-1,0 0,0-1,0 0,9 10,-2-6,1 0,0-1,1-1,1 0,0-1,0-1,1 0,0-1,1-1,0-1,0 0,1-2,-1 0,1-1,0 0,1-2,-1 0,0-2,1 0,-1-1,1 0,11-4,-3-2</inkml:trace>
  <inkml:trace contextRef="#ctx0" brushRef="#br0" timeOffset="-1451.703">17414 819,'-18'25,"1"1,2 1,0 1,2 0,1 0,2 1,0 1,-3 22,12-50,0 1,-1 0,1 0,1 0,-1 0,0 0,1 0,-1 0,1 0,0 0,0 0,0 0,1 0,-1 0,1 0,0 0,-1 0,1 0,1 0,-1 0,0 0,1-1,-1 1,1 0,0-1,0 1,0-1,0 0,0 0,0 0,1 0,-1 0,1 0,-1-1,1 1,0-1,0 0,0 1,-1-1,1-1,0 1,0 0,0-1,1 1,-1-1,9-3,0 1,0-2,0 0,-1 0,0-1,0 0,0-1,0-1,-1 1,0-2,0 1,-1-1,0-1,-1 0,0 0,0 0,4-8,-3 5,0 0,-1-1,0 0,-1 0,-1-1,0 0,-1 0,0 0,-1-1,-1 1,0-1,-1 0,0 0,-2 0,1 0,-2-1,0-1,0 13,1 0,-1 0,0 1,0-1,0 0,-1 1,1-1,-1 0,0 1,0 0,0-1,0 1,-1 0,1 0,-1 0,0 1,1-1,-1 0,-1 1,1 0,0 0,-1 0,1 0,-1 1,1-1,-1 1,0 0,1 0,-1 0,0 0,0 1,0 0,0-1,0 1,0 1,0-1,1 1,-1-1,0 1,0 0,1 1,-1-1,-97 47,73-27</inkml:trace>
  <inkml:trace contextRef="#ctx0" brushRef="#br0" timeOffset="-1020.496">17780 1129,'272'-216,"-270"214,0 0,0 0,1 0,-1 0,0 1,0-1,1 1,-1-1,1 1,-1 0,1 0,0 0,-1 1,1-1,0 0,0 1,0 0,-1 0,1 0,0 0,0 0,0 0,-1 1,1-1,0 1,-1 0,1 0,0 0,-1 0,1 0,-1 1,1-1,-1 1,0 0,1 0,27 73,-30-69,1 0,0-1,1 1,-1 0,1-1,0 1,0-1,1 0,0 1,0-1,0-1,0 1,1 0,0-1,0 1,0-1,0 0,1-1,-1 1,1-1,0 0,0 0,0 0,1-1,4 2,-1-2,1-1,-1 0,1-1,-1 0,1 0,-1-1,1 0,-1-1,0 0,1 0,-1-1,0 0,0-1,-1 0,1 0,-1-1,0 0,0 0,0-1,-1 0,0 0,0-1,0 0,-1 0,0-1,-1 0,0 0,0 0,1-2,28-73,-30 62</inkml:trace>
  <inkml:trace contextRef="#ctx0" brushRef="#br0" timeOffset="-5204.105">12757 763,'-23'1,"1"1,0 1,0 2,0 0,0 1,1 1,0 1,0 1,1 1,0 1,1 0,0 2,1 0,1 1,0 0,0 2,2 0,-1 2,11-10,0 1,1 0,0 0,0 1,1-1,1 1,-1-1,2 1,-1 0,1 2,1-8,-1 0,1 0,0 0,0 0,0 0,1 0,-1 0,1 0,0-1,0 1,1 0,-1 0,1-1,0 1,-1-1,2 1,-1-1,0 0,1 0,-1 0,1 0,0 0,0-1,0 1,0-1,1 1,4-2,-1-1,1 1,0-2,-1 1,1-1,-1 0,1 0,-1-1,1 0,-1 0,0-1,0 0,0 0,0-1,-1 1,1-2,-1 1,0-1,0 0,0 0,-1 0,7-4,221-198,-232 206,66-49,-65 49,-1 0,1 0,0 0,0 0,-1 1,1-1,0 0,0 1,0 0,0-1,0 1,0 0,0 0,0 0,0 1,-1-1,1 0,0 1,0-1,0 1,0-1,0 1,-1 0,1 0,0 0,-1 0,1 0,-1 0,1 0,-1 1,1-1,-1 1,0-1,0 1,1-1,-1 1,0 0,-1-1,2 3,28 99,-30-94,1 0,0 0,1 1,0-1,0 0,1-1,0 1,0 0,1-1,1 1,-1-1,1-1,1 1,-1 0,1-1,0 0,1-1,0 0,0 0,0 0,3 1,8 0</inkml:trace>
  <inkml:trace contextRef="#ctx0" brushRef="#br0" timeOffset="-22154.481">2456 1157,'-19'12,"0"0,1 1,0 1,1 0,0 2,2 0,0 0,0 2,2 0,0 0,-8 17,20-33,-1 1,0-1,0 1,1-1,-1 1,1 0,0-1,0 1,0 0,0 0,1 0,-1 0,1 0,0 0,-1 0,1 0,1 0,-1 0,0 0,1 0,-1 0,1 0,0 0,0-1,0 1,1 0,-1-1,0 1,1 0,0-1,0 0,0 1,0-1,0 0,0 0,0 0,1 0,-1 0,1-1,-1 1,1-1,0 0,-1 1,1-1,0-1,0 1,0 0,0-1,2 1,4-1,-1-1,1 0,0 0,-1-1,1 0,-1 0,0-1,1 0,-1 0,-1-1,1 0,0-1,-1 1,0-2,0 1,-1-1,1 0,-1 0,5-6,91-143,-97 146,-1 0,1 0,-1 0,-1 0,0-1,0 0,-1 1,0-1,0 0,-1 0,-1 0,0 0,0 0,-1 0,0 0,-1-1,2 9,-1 1,1-1,-1 0,0 1,0 0,1-1,-1 1,0 0,0-1,0 1,0 0,-1 0,1 0,0 0,0 0,-1 0,1 0,0 0,-1 0,1 1,-1-1,1 0,-1 1,1 0,-1-1,0 1,1 0,-1 0,1 0,-1 0,0 0,1 0,-1 0,0 0,1 1,-1-1,1 1,-1-1,1 1,-1-1,1 1,-1 0,1 0,0 0,0 0,-1 0,1 0,0 0,0 0,0 1,0-1,0 0,0 1,0-1,1 1,-1-1,0 0,1 1,-1 0,1-1,0 1,-1-1,1 1,0 0,0-1,0 1,0 1,0-2,1 1,-1-1,1 0,-1 0,1 1,0-1,-1 0,1 0,0 0,0 1,0-1,0 0,0 0,0 0,0-1,0 1,0 0,0 0,0-1,1 1,-1 0,0-1,1 1,-1-1,0 0,1 1,-1-1,0 0,1 0,-1 0,1 0,-1 0,0 0,1 0,-1 0,1-1,0 0,54-14,63-49,-101 54,1 0,-2-1,0-1,0-1,-1-1,-1 0,0-1,-1 0,0-1,-2-1,0 0,-1-1,9-17,17-80,-26 66,-7 35,0 0,-1 0,-1-1,0 1,-1-1,-1 1,0-1,-1 1,-1-1,2 14,1 0,-1 0,0 0,0 0,0 1,0-1,0 0,0 0,0 0,0 0,0 0,0 0,0 0,0 1,-1-1,1 0,0 0,-1 0,1 0,-1 1,1-1,-1 0,1 0,-1 1,1-1,-1 1,0-1,1 0,-1 1,0-1,0 1,1-1,-1 1,0 0,0-1,0 1,1 0,-1 0,0-1,0 1,0 0,0 0,0 0,0 0,0 0,1 0,-1 0,0 0,0 1,0-1,0 0,0 0,1 1,-1-1,0 1,0-1,0 1,-29 44,-3 44,4 1,4 1,-11 76,34-148,0-1,1 0,1 1,1-1,1 0,0 1,1-1,1 0,1 0,0-1,2 1,0-1,0-1,2 1,0-1,3 2,-6-11,1 0,0 0,0-1,1 0,-1 0,2 0,-1-1,0-1,1 1,0-2,0 1,0-1,0 0,1-1,0 0,-5-1,1 1,-1-2,1 1,-1-1,1 1,0-2,-1 1,1-1,-1 1,1-1,-1-1,0 1,1-1,-1 0,0 0,0-1,0 1,0-1,-1 0,1-1,-1 1,0-1,0 0,0 0,0 0,1-3,2-1,-2-1,1 0,-1 0,0 0,-1-1,0 1,0-1,-1 0,-1-1,1 1,-2 0,1-1,-2 1,1-1,-1 1,-1-1,0 1,-1-1,1 1,-2 0,0 0,0 0,-1 0,0 0,0 1,-1-1,-1 1,1 1,-1-1,-1 1,0 0,0 0,0 1,-1 0,0 0,-1 1,-1-1,4 4,1 1,-1 0,-1 0,1 0,0 0,0 1,-1 0,1 1,0 0,-1-1,1 2,-1-1,1 1,0 0,0 0,-1 1,1 0,0 0,0 1,1-1,-1 1,0 0,1 1,0-1,-1 1,2 0,-1 1,0-1,1 1,-3 3,-9 12,1-3</inkml:trace>
  <inkml:trace contextRef="#ctx0" brushRef="#br0" timeOffset="-21107.275">3415 1186,'14'-11,"0"-1,0-1,-2 0,1-1,-2 0,0-1,0 0,1-6,30-39,-41 59,0 0,0 0,0 0,0 0,0 0,0 0,0 1,1-1,-1 0,0 1,0-1,1 1,-1-1,0 1,1-1,-1 1,0 0,1 0,-1 0,0 0,1 0,-1 0,1 0,-1 0,0 0,1 1,-1-1,0 1,1-1,-1 1,0-1,0 1,0 0,1-1,-1 1,0 0,0 0,0 0,0 0,0 0,-1 0,1 0,1 2,41 56,-38-51,20 43,-2 2,-2 1,-3 0,-2 1,-2 1,-3 1,-3-1,-2 2,-2-1,-3 0,-5 47,4-69,-1 0,-2 0,-2 0,0 0,-3-1,-1 0,-1 0,-2-1,-1-1,-2 0,-9 14,19-38,-1-1,-1 1,0-1,0 0,0 0,-1-1,1 0,-2-1,1 1,-1-1,1-1,-4 1,9-3,-1 0,0-1,1 0,-1 1,0-2,0 1,0 0,0-1,0 1,1-1,-1 0,0-1,0 1,0-1,0 1,0-1,0 0,1-1,-1 1,0 0,1-1,0 0,-1 0,1 0,0-1,0 1,0-1,0 1,0-1,0 0,0-2,-7-14,1 0,2 0,0-1,0 0,2-1,1 1,0-1,2 0,0 0,2 0,0 0,1 0,3-18,-3 17,1 0,1 0,1 0,0 1,2-1,1 1,0 0,1 1,2 0,0 0,1 1,0 0,2 1,7-8,0 5,-3 3</inkml:trace>
  <inkml:trace contextRef="#ctx0" brushRef="#br0" timeOffset="-20858.448">3500 593,'10'0,"2"0</inkml:trace>
  <inkml:trace contextRef="#ctx0" brushRef="#br0" timeOffset="-20408.283">4008 1073,'26'1,"0"-2,0 0,0-2,-1-1,1-1,-1-1,0-1,14-6,-33 9,0 1,-1-1,1 0,-1-1,0 1,0-1,0 0,-1 0,1-1,-1 1,-1-1,1 0,2-5,-5 9,0 0,0 0,0 0,0 0,-1-1,1 1,-1 0,1-1,-1 1,0 0,1-1,-1 1,-1 0,1-1,0 1,0 0,-1-1,1 1,-1 0,0 0,0-1,0 1,0 0,0 0,0 0,-1 0,1 0,-1 0,1 1,-1-1,0 0,1 1,-1-1,0 1,0 0,0 0,0-1,0 1,-1 1,0-2,-1 1,0 0,0 0,0 0,0 0,-1 1,1-1,0 1,-1 0,1 0,0 1,0-1,-1 1,1 0,0 0,0 1,0-1,0 1,0 0,1 0,-1 0,0 0,1 1,-1-1,0 2,-71 78,68-75,0 0,0 1,1 0,1 0,-1 1,1-1,1 1,0 0,0 1,0-1,1 1,1-1,0 1,0 0,1 0,0 0,1 0,0 0,0 0,1 0,0 0,1 0,0 0,1-1,0 1,1-1,-1 0,2 0,2 5,-1-7,0 0,0-1,0 1,1-1,0 0,1-1,-1 0,1 0,0 0,0-1,0-1,1 1,-1-1,1-1,0 1,0-1,0-1,0 0,0 0,0-1,0 0,1-1,-1 0,0 0,0-1,5-1,116-69,-106 52</inkml:trace>
  <inkml:trace contextRef="#ctx0" brushRef="#br0" timeOffset="-20077.023">4855 876,'-17'15,"1"0,0 2,1 0,1 0,1 2,0-1,1 2,1 0,1 0,1 1,1 0,1 0,-4 18,11-36,0 1,0 0,0 0,0 0,0 0,1 0,0-1,0 1,0 0,0 0,0-1,1 1,0-1,0 1,0-1,0 0,0 0,1 0,-1 0,1 0,0 0,0-1,0 1,0-1,0 0,0 0,1 0,-1 0,1-1,-1 1,1-1,1 1,127 16,-122-16,1-1,-1 0,1 0,-1-1,0-1,1 0,-1 0,1-1,-1 0,0-1,0 0,0-1,-1 0,1 0,-1-1,0 0,0-1,0 0,-1-1,0 1,0-1,-1-1,0 0,3-4,32-67,-30 55</inkml:trace>
  <inkml:trace contextRef="#ctx0" brushRef="#br0" timeOffset="-19843.52">5476 396,'-15'62,"-4"31,1 8,3-3,4-8,5-15,2-11,8-11,2-5,1-7,3-4,6-4,-1-3,-2-2,1-6,-2-6</inkml:trace>
  <inkml:trace contextRef="#ctx0" brushRef="#br0" timeOffset="-19676.889">5193 819,'58'-5,"23"-1,8-1,-6 2,-9 2,-11 1,-11 0,-11 7,-11 1</inkml:trace>
  <inkml:trace contextRef="#ctx0" brushRef="#br0" timeOffset="-18670.365">6153 1298,'418'-463,"-371"400,-3-1,33-67,-18 31,-59 101,1 0,-1 0,0-1,1 1,-1 0,0-1,1 1,-1-1,1 1,-1 0,1-1,-1 1,1-1,0 1,-1-1,1 0,-1 1,1-1,0 1,-1-1,1 0,0 0,0 0,-1 1,1-1,0 0,0 0,-1 0,1 0,0 0,0 0,-1 0,1 0,0 0,0-1,-1 1,1 0,0 0,-1-1,1 1,0 0,-1-1,1 1,0-1,-1 1,1-1,-1 1,1-1,-1 1,1-1,-1 0,1 1,-1-1,0 0,1 1,-1-1,0 0,0 1,1-1,2 390,4-336,2-1,2 0,3-1,14 35,-50-123,-2 0,-2 2,-1 1,-2 0,-1 3,-2 0,-22-16,48 42,0-1,0 1,0 0,-1 0,0 1,0 0,0 0,-1 0,1 1,-1 1,0-1,0 1,1 0,-2 1,1 0,0 0,0 1,0 0,0 0,0 1,0 0,0 0,0 1,0 0,0 0,0 1,1 0,-4 2,-7 8</inkml:trace>
  <inkml:trace contextRef="#ctx0" brushRef="#br0" timeOffset="-24694.611">395 819,'-1'1,"0"0,0 0,-1 0,1 1,0-1,0 0,1 1,-1-1,0 0,0 1,1-1,-1 1,1-1,-1 1,1 0,-1-1,1 1,0-1,0 1,0 0,0-1,0 1,0-1,1 1,-1 0,0-1,1 1,-1-1,1 1,0-1,0 2,0 5,36 163,-37 252,0-349,0-89,0-3</inkml:trace>
  <inkml:trace contextRef="#ctx0" brushRef="#br0" timeOffset="-24290.735">57 763,'10'-7,"0"1,0 0,0 1,1 0,-1 1,1 0,0 0,1 1,-1 1,1 0,-1 1,3 0,-7 0,324-6,-216-19,-51 6,-45 15</inkml:trace>
  <inkml:trace contextRef="#ctx0" brushRef="#br0" timeOffset="-24010.276">1 1496,'38'-9,"32"-9,9-1,-4 3,-6 4,-9 0,-10 1,-9 3,-7 3,-4 2,-2 1,-2 2,0 0,-4 1</inkml:trace>
  <inkml:trace contextRef="#ctx0" brushRef="#br0" timeOffset="-23378.857">1073 819,'211'-198,"-207"194,0 0,0-1,0 1,0-1,-1 0,0 0,0-1,0 1,-1-1,0 1,0-1,0 0,-1 1,0-1,0-1,-1 7,0 1,0-1,0 0,-1 1,1-1,0 0,0 0,-1 1,1-1,0 0,-1 1,1-1,0 0,-1 0,1 0,0 1,-1-1,1 0,-1 0,1 0,0 0,-1 0,1 0,0 0,-1 0,1 0,-1 0,1 0,-1 0,1 0,0 0,-1 0,1 0,0 0,-1 0,1-1,-1 1,1 0,0 0,-1 0,1-1,0 1,0 0,-1-1,1 1,0 0,-1 0,1-1,0 1,0 0,0-1,-1 1,1-1,0 1,0 0,0-1,0 1,0 0,0-1,0 1,0-1,0 1,0-1,0 1,0 0,0-1,-21 28,8 13,2 0,2 0,1 1,2 0,2 1,2-1,1 1,5 39,-2-9,-1 36,1 8,-4 0,-9 31,6-95,5-37,-1 0,0 0,-1 0,0 0,-2 0,1-1,-2 1,0-1,-1 0,0 0,-1-1,0 0,-2 1,2-9,-1 0,1-1,-1-1,0 1,0-1,0 0,0-1,-1 0,1 0,-1-1,1 0,-1-1,0 0,1 0,-1 0,1-1,-1-1,1 0,-1 0,1 0,0-1,0 0,0-1,0 0,1 0,-1 0,1-1,-3-3,2 3,0 1,0-1,1-1,0 1,0-1,0 0,1-1,0 0,0 0,0 0,1-1,0 1,1-1,0-1,0 1,1 0,0-1,0 0,1 0,0 1,1-1,0-1,0 1,1 0,0 0,0 0,1 0,0 0,1 0,0 0,1 0,0 1,0-1,0 1,1 0,2-3,11-6,1 1,0 1,1 1,0 0,1 2,1 0,0 1,0 1,1 1,1 1,-1 1,1 1,0 1,12-1,13-6,151-23,-175 35</inkml:trace>
  <inkml:trace contextRef="#ctx0" brushRef="#br0" timeOffset="-10971.532">7789 988,'50'0,"-28"2,0 0,0-2,0-1,0 0,0-2,-1 0,1-2,-1 0,0-1,0-1,-1-1,0-1,0-1,2-2,-11 3,1 0,-2-1,1 0,-1 0,-1-1,0 0,0-1,-1 0,1-4,-7 13,0-1,0 0,0 0,0 0,-1 0,0 0,0 0,0 0,0 0,0 0,-1 0,0-1,0 1,0 0,-1 0,1 0,-1-1,0 1,0 0,0 0,-1 0,1 0,-1 1,0-1,0 0,-1 1,1-1,-1 1,1 0,-1 0,0 0,0 0,-3-1,-1-1,0 1,0 0,0 0,-1 1,1 0,-1 0,0 1,0 0,0 0,0 1,-1 0,1 0,0 1,0 0,-1 1,1-1,0 2,0-1,0 1,-6 3,-2-1,1 2,0 0,1 0,-1 2,1 0,1 0,-1 1,2 1,-1 0,-2 4,5-4,1 1,0 0,1 0,0 1,1 0,0 1,1-1,0 1,1 1,0-1,1 1,-1 10,3-16,1 0,0-1,1 1,0 0,0 0,0 0,1 0,1 0,-1 0,1-1,0 1,1-1,0 1,0-1,1 0,0 0,0 0,0-1,1 0,0 1,0-1,1-1,2 3,3-2,0 1,1-2,0 1,0-2,0 1,1-2,-1 0,1 0,0-1,0-1,0 0,0 0,0-2,0 0,0 0,2-1,18 0,93-32,-92 20,-17 8</inkml:trace>
  <inkml:trace contextRef="#ctx0" brushRef="#br0" timeOffset="-10740.622">8947 790,'-15'34,"-9"25,0 7,3-2,5-7,6-9,0-8,1-10</inkml:trace>
  <inkml:trace contextRef="#ctx0" brushRef="#br0" timeOffset="-10489.044">8721 706,'19'34,"16"24,7 9,1-8,-7-9,-4-8,-4-12,-1-5,0-8,-6-1,0-4,0-4,2-3,-4-2</inkml:trace>
  <inkml:trace contextRef="#ctx0" brushRef="#br0" timeOffset="-7886.134">9427 960,'5'7,"2"0,-1-1,1 0,0 0,0 0,0-1,1 0,0 0,0-1,0 0,0-1,1 0,-1 0,1 0,0-1,0-1,0 1,0-2,0 1,0-1,0 0,0-1,0 0,0-1,0 0,0 0,0-1,-1 0,1 0,-1-1,0 0,0 0,0-1,-1 0,0-1,0 0,0 0,0 0,-1-1,4-5,9-6,-2-2,0 1,0-2,-2 0,-1-1,-1-1,0 0,5-17,-17 36,0 1,0 0,-1-1,0 1,1-1,-1 1,0-1,-1 1,1-1,-1 1,1 0,-1-1,0 1,0 0,-1-1,1 1,-1 0,1 0,-1 0,0 0,0 0,0 1,-1-1,1 1,-1-1,1 1,-1 0,0 0,0 0,0 0,0 0,0 1,0-1,0 1,-1 0,1 0,-1 0,1 1,0-1,-1 1,1 0,-1 0,1 0,-1 0,1 0,-1 1,1 0,-4 0,-10 4,0 0,0 1,0 1,0 0,1 1,0 1,1 0,0 1,1 1,0 1,0 0,1 0,1 1,-1 2,7-9,0 0,1 0,0 0,0 0,0 1,1 0,0 0,0 0,1 0,0 1,0 0,1-1,0 1,0 0,1 0,0 0,0 0,1 0,0 0,1 0,-1 0,2 0,-1 0,1 0,0 0,1 0,-1-1,2 1,-1-1,1 0,0 0,0 0,1-1,0 1,0-1,5 3,1 0,1-1,0 0,0-1,1 0,0-1,0-1,1 0,-1-1,1 0,0-1,0-1,0 0,1-1,-1 0,0-1,1-1,-1 0,0-1,0-1,0 0,0-1,0 0,-1-1,0-1,0 0,0 0,-1-2,12-7,172-181,-182 178,-1 0,0 0,-1-1,-2-1,0 0,0-1,-2 0,5-21,-12 41,-1 0,1-1,-1 1,1 0,-1-1,0 1,1 0,-1-1,0 1,0-1,0 1,0 0,0-1,0 1,-1-1,1 1,0 0,-1-1,1 1,-1 0,1 0,-1-1,0 1,1 0,-1 0,0 0,0 0,0 0,0 0,0 0,0 0,0 0,0 0,0 0,0 1,-1-1,1 0,0 1,-1-1,1 1,0 0,-1-1,1 1,0 0,-1 0,1 0,0 0,-1 0,1 0,-1 0,1 0,0 1,-1-1,1 0,0 1,-1-1,1 1,0 0,-5 0,0 1,0 0,0 0,0 0,0 1,1 0,0 0,-1 0,1 1,0 0,1 0,-1 0,1 0,0 1,0 0,0 0,0 0,1 0,0 1,0-1,1 1,-1-1,1 1,0 0,1 0,-1 0,1 5,3-8,1 1,0-1,0 0,0-1,0 1,0 0,0-1,1 0,-1 1,1-1,0-1,0 1,0 0,0-1,0 0,0 0,0 0,0-1,0 1,0-1,0 0,0 0,1 0,-1-1,3 0,-2 1,23-2,50 5,-76-3,0 1,0-1,0 1,-1 0,1-1,0 1,0 0,-1 0,1 0,0 0,-1 0,1 1,-1-1,1 0,-1 1,0-1,1 1,-1 0,0-1,0 1,0 0,-1-1,1 1,0 0,0 0,-1 0,0 0,1 0,-1 0,0 0,0 0,0 0,0 0,0 1,-25 93,20-87,1 1,1 0,-1 0,2 1,-1-1,2 1,-1-1,2 1,-1 0,1-1,1 2,3 7</inkml:trace>
  <inkml:trace contextRef="#ctx0" brushRef="#br0" timeOffset="-7573.538">10894 142,'-19'96,"3"2,5 0,2 42,31 129,-44-92,9-116,6-56</inkml:trace>
  <inkml:trace contextRef="#ctx0" brushRef="#br0" timeOffset="-7335.365">10612 734,'43'0,"34"0,8 0,-6 0,-11 0,-7 0,-10 0,-8 0,-7 0,-5 0,-8 0</inkml:trace>
  <inkml:trace contextRef="#ctx0" brushRef="#br0" timeOffset="-7038.114">11515 677,'-48'19,"22"-11,1 2,0 1,0 1,1 1,1 1,-3 3,24-15,0-1,0 1,0 0,1-1,-1 1,1 0,-1 0,1 0,0 0,0 1,0-1,0 0,0 0,0 1,0-1,1 0,-1 1,1-1,0 1,0-1,0 1,0-1,0 0,0 1,1-1,-1 1,1-1,-1 0,1 1,0-1,0 0,0 0,1 1,-1-1,0 0,1 0,-1-1,1 1,0 0,-1 0,1-1,0 1,0-1,0 1,0-1,0 0,1 0,-1 0,2 0,87 37,-77-34,-1 1,1 0,-1 0,0 2,-1-1,1 2,-1-1,-1 2,1 0,0 1,-9-6,-1 1,0-1,-1 0,1 0,0 1,-1-1,0 1,0-1,-1 1,1 0,-1-1,0 1,0 0,-1-1,1 1,-1 0,0-1,0 1,-1-1,1 0,-1 1,0-1,0 0,0 0,-1 0,1 0,-1 0,0-1,0 1,-1-1,1 0,-1 0,1 0,-1 0,0-1,0 0,0 1,0-1,-1-1,1 1,0-1,-1 1,0-1,1-1,-3 1,-16 3,1-1,-1-2,0 0,0-2,1 0,-11-3,-13-7,28 4</inkml:trace>
  <inkml:trace contextRef="#ctx0" brushRef="#br0" timeOffset="9904.325">903 2428,'-2'-2,"0"1,0 0,0 0,0 0,0 0,0 0,0 0,0 1,0-1,-1 1,1-1,0 1,0 0,0 0,-1 0,1 0,0 0,0 1,-1-1,1 1,0-1,0 1,0 0,0 0,0 0,0 0,0 0,0 0,0 1,0-1,1 1,-2 0,-13 11,1 0,0 1,1 1,0 0,2 1,0 0,0 1,0 2,-4 5,0 1,2 1,1 0,1 1,1 0,2 1,0 0,2 0,1 1,2 0,0 0,2 0,1 1,3 18,-2-24,2 1,0-1,2 0,0 0,2 0,1-1,0 0,2 0,1 0,0-1,2-1,1 0,6 8,-3-6,-11-13,0 0,1 0,1-1,-1 0,1 0,1 0,0-1,0 0,1-1,0 0,0 0,0-1,1 0,0 0,0-1,0-1,1 0,6 2,22-16,-27-2</inkml:trace>
  <inkml:trace contextRef="#ctx0" brushRef="#br0" timeOffset="10839.49">1750 3020,'-1'-5,"-1"1,1 0,-1 0,0 0,0 0,0 0,-1 1,1-1,-1 1,0-1,0 1,0 0,-1 0,1 0,-1 1,1-1,-1 1,0 0,0 0,0 0,0 1,0-1,0 1,-1 0,1 0,0 0,-1 1,1-1,0 1,-4 1,-1-1,0 1,1 1,-1 0,0 0,1 1,0 0,-1 0,1 1,0 0,1 0,-1 1,1 0,0 1,-6 5,1-2,1 0,0 1,1 0,0 1,0 1,1-1,1 1,0 1,1-1,0 2,1-1,0 0,1 1,1 0,0 1,1-1,0 0,1 1,1 0,0 10,2-21,-1 0,1 0,0 0,0 0,0 0,1-1,-1 1,1 0,0-1,0 1,0-1,1 1,-1-1,1 0,0 0,-1 0,1-1,1 1,-1-1,0 1,1-1,-1 0,1 0,0-1,-1 1,1-1,0 0,0 0,0 0,0 0,0-1,0 0,0 1,0-1,0-1,0 1,0-1,0 1,0-1,0 0,0-1,0 1,-1-1,1 1,2-3,19-11,-1 0,-1-2,0-1,-1-1,-1-1,-1 0,7-11,81-102,-108 132,1 1,-1-1,0 1,0-1,0 1,1-1,-1 1,0-1,0 1,1-1,-1 1,1-1,-1 1,0 0,1-1,-1 1,1-1,-1 1,1 0,-1 0,1-1,-1 1,1 0,-1 0,1-1,-1 1,1 0,-1 0,1 0,0 0,-1 0,1 0,-1 0,1 0,-1 0,1 0,0 0,-1 1,1-1,-1 0,1 0,-1 0,1 1,-1-1,1 0,-1 1,1-1,-1 0,1 1,-1-1,0 1,1-1,-1 1,10 33,-8-25,0 6,2 0,-1 0,2 0,0-1,0 0,1 0,1 0,1-1,0 0,0 0,1-1,1 0,0-1,1 0,0 0,7 2</inkml:trace>
  <inkml:trace contextRef="#ctx0" brushRef="#br0" timeOffset="11299.684">2146 3330,'6'-30,"2"1,1-1,2 2,0-1,2 2,1-1,1 2,2 0,0 1,2 1,7-7,-25 30,-1-1,1 1,0 0,0-1,0 1,0 0,1 0,-1 0,0 0,0 0,1 0,-1 1,0-1,1 0,-1 1,1-1,-1 1,1-1,-1 1,1 0,-1-1,1 1,-1 0,1 0,-1 0,1 0,-1 1,1-1,-1 0,1 1,-1-1,1 1,-1-1,1 1,-1-1,0 1,1 0,-1 0,0 0,0 0,1 0,-1 0,0 0,0 0,0 1,0-1,29 103,-9-13,-19-87,-1 0,0 1,1-1,0 0,0 0,0 0,1 0,-1-1,1 1,0-1,0 1,0-1,1 0,-1 0,1 0,-1 0,1-1,0 0,0 0,0 0,0 0,1 0,-1-1,0 0,1 0,-1 0,1 0,-1-1,1 0,-1 0,1 0,-1 0,1-1,-1 1,1-1,-1-1,0 1,1 0,-1-1,3-1,2-6,0 0,-1 0,1-1,-2 0,1 0,-2 0,1-1,-1 0,-1-1,0 1,2-10,-3 11,26-84,-23 71</inkml:trace>
  <inkml:trace contextRef="#ctx0" brushRef="#br0" timeOffset="12735.299">3245 2541,'0'19,"0"11,5 5,2 2,4-6,5-3,0-1,2-6,-2-1,-4-5</inkml:trace>
  <inkml:trace contextRef="#ctx0" brushRef="#br0" timeOffset="12951.355">3500 2568,'5'29,"6"14,1 5,-1-1,-3-9</inkml:trace>
  <inkml:trace contextRef="#ctx0" brushRef="#br0" timeOffset="13853.679">4178 2851,'-18'2,"0"0,1 2,0 0,-1 1,2 0,-1 2,1 0,0 0,0 2,1 0,0 1,0 0,2 1,-1 1,1 0,1 1,0 0,-1 2,6-5,1 0,-1 1,2-1,-1 1,1 0,1 1,0-1,1 1,-1 4,3-12,0 1,0-1,1 1,0-1,-1 1,2-1,-1 0,0 1,1-1,0 1,0-1,0 0,1 1,-1-1,1 0,0 0,0 0,0 0,1-1,-1 1,1 0,0-1,0 0,0 0,1 0,1 1,-1-2,-1 0,1 0,0 0,0-1,0 0,0 0,0 0,0 0,0 0,0-1,0 0,0 0,0 0,0 0,0-1,1 0,-1 0,0 0,-1 0,1 0,0-1,0 0,0 1,1-2,83-60,-85 60,194-182,-197 185,0-2,1 1,-1 0,1 0,0-1,-1 1,1 0,0 0,0 0,-1 0,1 0,0 0,0 0,0 0,0 0,0 0,1 0,-1 1,0-1,0 0,0 1,1-1,-1 1,0 0,1-1,-1 1,0 0,1 0,-1 0,0 0,1 0,-1 0,1 0,-1 0,0 0,1 1,-1-1,0 0,0 1,1 0,-1-1,0 1,0 0,0-1,1 1,-1 0,0 0,0 0,0 1,16 130,-16-126,1 0,0 1,0-1,0 0,1 0,0 0,0-1,0 1,1-1,0 0,0 0,0 0,1 0,0-1,-1 0,2 0,-1 0,0 0,1-1,0 0,-1 0,1-1,0 1,1-1,-1-1,0 1,6 0,10-1</inkml:trace>
  <inkml:trace contextRef="#ctx0" brushRef="#br0" timeOffset="14132.546">4910 2851,'-24'14,"0"2,1 0,0 2,1 0,1 1,1 2,1 0,1 1,-9 14,23-32,1 0,0 1,0-1,1 0,-1 1,1 0,0-1,0 1,0 0,1 0,0 0,0 0,0 0,1 1,-1-1,1 0,0 0,1 0,-1 0,1 1,0-1,1 0,-1 0,1-1,0 1,0 0,0 0,1-1,0 1,0-1,0 0,0 0,0 0,1 0,0-1,0 0,3 3,13 5,-1 0,2-2,-1-1,2 0,-1-1,1-1,-1-2,16 2,-29-5,-1 0,1-1,0 0,-1 0,1 0,-1-1,1-1,-1 1,1-1,-1 0,0-1,1 0,2-2,8-6</inkml:trace>
  <inkml:trace contextRef="#ctx0" brushRef="#br0" timeOffset="14486.999">5419 2428,'23'125,"-5"1,-6 0,-6 1,-8 100,2-205,-6-17,0-10</inkml:trace>
  <inkml:trace contextRef="#ctx0" brushRef="#br0" timeOffset="14720.396">5222 2879,'43'-5,"33"-6,9-2,-5 2,-12 3,-12 2,-11 3,-9 1,-5 2,-3 5,-2 2,-5 0</inkml:trace>
  <inkml:trace contextRef="#ctx0" brushRef="#br0" timeOffset="14922.202">5983 2908,'0'38,"0"22,0 7,0-10</inkml:trace>
  <inkml:trace contextRef="#ctx0" brushRef="#br0" timeOffset="15178.88">5983 2568,'0'0</inkml:trace>
  <inkml:trace contextRef="#ctx0" brushRef="#br0" timeOffset="15400.323">6378 2879,'-15'18,"1"1,1 1,0 0,2 1,0 0,1 0,2 1,0 1,1-1,1 1,-1 16,6-36,1 0,0 0,0 0,0 0,0 0,0 0,0 0,1-1,0 1,-1 0,1 0,0 0,0-1,1 1,-1-1,0 1,1-1,0 1,-1-1,1 0,0 0,0 0,0 0,1 0,-1 0,0 0,1-1,-1 1,1-1,0 0,-1 0,1 0,0 0,0 0,-1 0,1-1,0 0,0 1,0-1,0 0,0 0,0-1,0 1,-1-1,1 1,0-1,1 0,10-3,1-1,-1-1,0 0,0-1,0-1,-1 0,-1 0,1-2,-1 1,-1-1,0-1,0 0,-1-1,0 0,3-7,-6 5,-1 0,0 0,-1-1,0 1,-2-1,0 0,0 0,-1-1,-1 1,-1-1,0 1,-1 0,0-1,-3-4,4 16,0 1,0-1,-1 0,0 0,0 1,0-1,0 1,-1-1,1 1,-1-1,0 1,0 0,0 0,0 0,0 0,-1 0,0 0,1 1,-1-1,0 1,0 0,-1 0,1 0,0 0,-1 0,1 1,-1-1,1 1,-1 0,1 0,-1 1,0-1,0 1,1 0,-1 0,0 0,0 0,1 0,-1 1,-2 1,-16 4,4 1</inkml:trace>
  <inkml:trace contextRef="#ctx0" brushRef="#br0" timeOffset="15869.515">6689 3048,'24'-50,"-11"21,1 0,1 1,1 1,2 1,1 0,11-11,-28 37,-1 0,1-1,0 1,-1 0,1 0,0 0,-1 0,1 1,0-1,-1 0,1 1,0-1,-1 1,1-1,-1 1,1 0,-1 0,1 0,-1-1,1 2,-1-1,0 0,0 0,0 0,1 0,-1 1,0-1,0 1,-1-1,1 1,0-1,0 1,-1-1,1 1,-1 0,0-1,1 1,-1 0,0-1,0 1,0 0,0-1,0 1,0 0,0 0,2 6,2 4,0-1,1 1,0-1,0 0,1-1,1 1,0-1,0-1,1 1,0-1,1 0,0-1,0 0,1-1,0 1,0-2,1 0,0 0,0-1,0 0,0-1,7 2,-13-6,0 0,1-1,-1 1,0-1,1 0,-1-1,0 1,0-1,0 0,0 0,0-1,0 1,-1-1,1 0,-1 0,0-1,0 1,0-1,0 0,-1 0,1 0,-1-1,0 1,-1-1,1 0,0 0,1-3,0 1,-1-1,0 0,0-1,0 1,-1 0,0-1,-1 1,0-1,0 1,-1-1,0 0,-1 1,0-1,0 1,-1-2,-4-8</inkml:trace>
  <inkml:trace contextRef="#ctx0" brushRef="#br0" timeOffset="16136.933">7620 2287,'-29'38,"-14"23,-4 5,5-4,10-12</inkml:trace>
  <inkml:trace contextRef="#ctx0" brushRef="#br0" timeOffset="16354.33">7818 2371,'-24'34,"-13"20,0 1</inkml:trace>
  <inkml:trace contextRef="#ctx0" brushRef="#br0" timeOffset="16867.06">8100 2061,'10'12,"0"1,-1 1,0-1,-1 1,0 1,-1 0,-1 0,4 15,4 6,-3-7,-1 1,-1 1,-2-1,-1 1,-1 1,-2-1,-1 1,-1 5,0-16,-1 0,0 0,-1-1,-2 1,0 0,-1-1,-1 1,-1-1,-1-1,-1 1,0-1,-1 0,-1-1,-1 0,-1-1,0 0,-1-1,-1 0,-3 2,-184 122,90-57,95-69</inkml:trace>
  <inkml:trace contextRef="#ctx0" brushRef="#br0" timeOffset="19290.499">8862 3048,'-28'39,"-20"21,-2 7,4-10,9-8,6-14,8-12</inkml:trace>
  <inkml:trace contextRef="#ctx0" brushRef="#br0" timeOffset="20091.481">9907 2032,'16'57,"-13"-17,-2 0,-2 0,-1 0,-3-1,-6 29,8-52,-64 449,21-166,24-219,17-104,21-56,-10 54</inkml:trace>
  <inkml:trace contextRef="#ctx0" brushRef="#br0" timeOffset="20339.403">9596 2653,'53'-10,"27"-7,4-2,-2-1,-10 2,-13-1,-11 3,-5 0,-9-3,-6 2,-3-1,0 3,-6-1,0-2,-3-4,-1 3,-2 3</inkml:trace>
  <inkml:trace contextRef="#ctx0" brushRef="#br0" timeOffset="20801.442">10527 2032,'-42'252,"-43"126,31-148,50-214,1-5,0 1,0-1,1 1,1-1,0 1,0 0,1-1,1 1,0 0,2 10,-2-20,-1-1,1 0,-1 0,1 1,0-1,0 0,-1 0,1 0,0 0,0 0,0 0,0 0,0 0,1-1,-1 1,0 0,0-1,0 1,1 0,-1-1,0 0,1 1,-1-1,0 0,1 0,-1 1,0-1,1 0,-1 0,0-1,1 1,-1 0,0 0,1-1,-1 1,0-1,1 1,-1-1,0 1,0-1,0 0,1 0,0 0,54-41,-49 36,163-142,-35 65,-133 82,-1 0,1 0,0 1,-1-1,1 1,0-1,0 1,-1 0,1 0,0 0,0 0,-1 0,1 0,0 0,0 0,-1 1,1-1,0 1,0-1,-1 1,1 0,-1 0,1 0,-1 0,1 0,-1 0,1 0,-1 0,0 0,0 1,1-1,-1 0,0 1,0-1,0 1,-1-1,1 1,0 0,-1-1,1 1,-1 0,1 0,-1-1,0 1,1 1,-5 84,-5-50,5-26,1 0,0 1,0 0,2 0,-1 0,1 0,1 0,0 0,1 0,1 8,8-1,2-7</inkml:trace>
  <inkml:trace contextRef="#ctx0" brushRef="#br0" timeOffset="21137.441">11035 2992,'17'1,"1"-2,-1 1,0-2,0 0,0-1,0-1,-1-1,0 0,1-1,-2-1,1 0,-1-1,0-1,-1 0,0-1,0 0,8-10,-19 17,-1 0,0-1,0 1,-1 0,1-1,-1 1,0-1,1 0,-2 1,1-1,0 0,-1 0,0 0,1 0,-2 1,1-1,0 0,-1 0,0 0,0 1,0-1,0 0,0 1,-1-1,1 1,-1 0,0-1,0 1,-1 0,1 0,-1 0,1 0,-1 1,0-1,0 1,0-1,0 1,-1 0,1 0,0 1,-1-1,1 1,-1 0,0 0,1 0,-1 0,-3 0,-3 3,1 1,0 0,0 0,0 1,0 0,1 1,-1 0,1 0,0 1,1 0,0 0,0 1,0 0,0 0,1 1,1 0,-4 5,-2 1,1 0,0 0,2 0,0 1,0 1,1-1,1 1,1 0,0 1,1-1,1 1,0 0,0 11,4-22,-1 0,1-1,0 1,0 0,1-1,-1 1,1-1,0 0,1 0,-1 1,1-2,0 1,1 0,-1 0,1-1,-1 0,4 2,9 7</inkml:trace>
  <inkml:trace contextRef="#ctx0" brushRef="#br0" timeOffset="21554.282">11486 3105,'223'-244,"-222"244,34-31,-34 30,-1 1,1-1,-1 1,1-1,0 1,-1 0,1-1,0 1,0 0,-1 0,1 0,0-1,0 1,-1 0,1 0,0 0,0 0,-1 0,1 0,0 1,0-1,-1 0,1 0,0 0,-1 1,1-1,0 0,-1 1,1-1,0 1,-1-1,1 1,-1-1,1 1,0-1,-1 1,0-1,1 1,-1 0,1-1,-1 1,0 0,1-1,-1 1,0 0,0-1,1 1,-1 0,0 0,0-1,0 1,0 0,0 0,2 56,-2-51,-1-1,1 1,-1-1,1 1,1-1,-1 1,1-1,0 1,0-1,1 1,0-1,-1 0,2 0,-1 0,1 0,-1 0,2-1,-1 1,0-1,2 1,1 0,0 0,1 0,0-1,0 0,0-1,1 0,-1 0,1 0,0-1,0 0,-1 0,1-1,0 0,1-1,-1 0,0 0,0 0,0-1,0-1,0 1,-1-1,1 0,0-1,-1 0,1 0,-1-1,2-1,9-5,0 0,0-2,-1 0,-1-1,0 0,-1-1,0-1,-1-1,-1 0,1-3,19-35,-21 30</inkml:trace>
  <inkml:trace contextRef="#ctx0" brushRef="#br0" timeOffset="23985.868">13237 2709,'-15'16,"0"0,1 1,1 1,1 0,1 1,0 0,2 1,0 0,1 0,1 1,0 0,2 0,1 0,-1 10,5-29,0 0,-1 1,1-1,0 0,0 1,0-1,1 1,-1-1,0 0,1 0,0 1,-1-1,1 0,0 0,0 0,0 0,1 0,-1 0,0 0,1 0,-1 0,1-1,0 1,0 0,-1-1,1 0,0 1,0-1,0 0,0 0,1 0,-1 0,0 0,0-1,1 1,-1-1,0 1,1-1,-1 0,0 0,1 0,-1 0,0-1,1 1,-1 0,0-1,0 0,1 1,-1-1,0-1,18-8,0-1,-2-1,1 0,-2-2,0 0,0-1,-2-1,1 0,-2-1,0-1,-2 3,0 0,-2 0,0-1,0 0,-2-1,0 0,0 0,-2-1,0 1,-2-2,1-3,-5 19,0-1,0 1,0-1,0 1,-1 0,0-1,1 1,-1-1,-1 1,1 0,0 0,-1 0,1 0,-1 0,0 0,0 0,0 0,-1 1,1-1,-1 1,1-1,-1 1,0 0,0 0,0 1,0-1,0 0,0 1,0 0,-1 0,1 0,0 0,-1 0,1 1,-1-1,1 1,-1 0,1 0,-1 0,1 1,-1-1,1 1,0 0,-1 0,1 0,0 0,0 1,-1-1,-15 6</inkml:trace>
  <inkml:trace contextRef="#ctx0" brushRef="#br0" timeOffset="24574.553">13801 1948,'-12'37,"1"1,3 0,0 1,3 0,0 18,-6 41,-16 171,14-175,0 63,14-156,0 0,0-1,0 1,0 0,1 0,-1-1,0 1,0-1,1 1,-1-1,0 1,1-1,-1 0,1 1,-1-1,0 0,1 0,-1 0,1 0,-1-1,0 1,1 0,-1 0,0-1,1 1,-1-1,0 1,0-1,1 0,-1 1,0-1,0 0,0 0,0 0,0 0,0 0,0 0,0 0,0 0,0 0,-1-1,1 1,-1 0,1 0,0-1,-1 1,2-1,22-19,-6 1,2 1,0 2,1 0,1 1,1 1,0 1,0 1,2 1,-1 1,2 1,18-4,-40 13,-1 0,1 0,0 0,-1 1,1-1,0 1,-1 0,1 0,0 0,0 1,-1-1,1 1,-1 0,1 0,0 0,-1 1,0-1,1 1,-1-1,0 1,0 0,0 1,0-1,0 0,0 1,-1 0,1-1,-1 1,0 0,0 0,0 1,0-1,0 0,-1 1,1-1,-1 1,1 9,-1-1,-1 0,0 1,-1-1,0 1,-1-1,0 0,-1 0,0 0,-1 0,0-1,-1 1,0-1,-1 0,0 0,-1-1,0 0,-1 0,0-1,0 0,-1 0,0-1,-1 0,0 0,0-1,0-1,-1 0,0 0,0-1,-1 0,-4 0,9-1,0-1,1 0,-2 0,1-1,0 1,0-2,-1 1,1-1,-1 0,1-1,-1 0,0 0,1-1,-1 0,1 0,-1 0,1-1,0 0,0-1,0 0,0 0,0 0,0-1,1 0,0 0,0-1,0 1,0-2,1 1,-4-5,6 7,0-1,0 0,1 0,0-1,0 1,0 0,0-1,1 1,0-1,0 1,0-1,0 0,1 0,0 1,0-1,0 0,0 0,3-16</inkml:trace>
  <inkml:trace contextRef="#ctx0" brushRef="#br0" timeOffset="25222.316">14393 2738,'28'-10,"-1"0,0-2,-1-1,0-2,-1 0,0-1,-2-2,0 0,7-9,-29 26,-1 0,1 0,-1 0,1 0,0 0,-1 1,1-1,0 0,0 0,0 1,0-1,0 1,0-1,-1 0,1 1,0 0,0-1,1 1,-1 0,0-1,0 1,0 0,0 0,0 0,0 0,0 0,0 0,0 0,0 0,0 1,0-1,1 0,-1 1,0-1,0 1,-1-1,1 1,0-1,0 1,0-1,0 1,0 0,-1 0,1-1,0 1,0 0,-1 0,1 0,-1 0,1 0,-1 0,1 0,-1 0,0 0,1 0,-1 0,0 0,0 0,0 0,0 0,0 0,0 1,0-1,0 0,0 0,23 162,24 131,-37-226,-3 0,-3 1,-3-1,-3 1,2-34,0-22,0 0,-1 1,-1-1,0 0,0 0,-2 0,1 0,-2-1,1 1,-2-1,0 0,0-1,-1 1,0-1,-1-1,-1 1,1-1,-2-1,-8 8,13-14,-1-1,0 0,0 0,0-1,0 1,0-1,-1 0,1-1,0 0,0 0,-1 0,1-1,0 0,0 0,0 0,0-1,0 0,0 0,0 0,0-1,1 0,-1 0,1 0,0-1,0 0,0 0,1 0,-1-1,1 1,0-1,1 0,-1 0,1-1,0 1,0-1,0 1,1-1,0 0,0 0,0 0,1 0,0 0,0-5,0-2,0 0,1 0,0 0,1 0,1 0,0 0,1 0,0 0,1 1,0 0,1 0,1 0,-1 0,2 1,0 0,4-6,144-155,-142 159,12-11</inkml:trace>
  <inkml:trace contextRef="#ctx0" brushRef="#br0" timeOffset="25486.302">14732 2088,'5'5,"1"2</inkml:trace>
  <inkml:trace contextRef="#ctx0" brushRef="#br0" timeOffset="25922.338">15015 2766,'30'-1,"0"-1,0-2,-1 0,1-2,-1-1,0-2,-1-1,0-1,15-8,-35 14,0 0,-1 0,1-1,-1 0,0 0,0-1,-1 0,0 0,0 0,-1-1,0 0,0 0,-1 0,0-1,0 1,-1-1,0 0,0 0,-1 0,-1 0,1-1,-1 1,-1 0,0-1,-1-5,1 13,-1 0,1 0,-1 0,1 0,-1 1,0-1,0 0,0 0,0 1,0-1,0 1,0-1,-1 1,1-1,-1 1,1 0,-1-1,1 1,-1 0,0 0,1 0,-1 0,0 1,0-1,0 0,0 1,0-1,1 1,-1 0,0 0,0 0,0 0,0 0,0 0,0 0,0 0,0 1,0-1,0 1,-2 0,-75 35,58-22,0 1,2 1,0 0,1 2,0 0,2 1,0 0,1 1,1 1,1 1,1 0,1 0,-6 18,15-34,0 0,1 0,-1 0,1 1,1-1,-1 0,1 1,0-1,1 0,-1 0,1 1,0-1,1 0,0 0,0 0,0 0,0 0,1-1,0 1,0-1,1 0,-1 1,1-2,0 1,1 0,-1-1,1 0,0 0,0 0,0 0,1-1,-1 0,1 0,-1-1,1 1,0-1,0-1,0 1,1-1,5 1,11 1,0 0,0-1,0-2,0 0,0-2,0 0,0-2,-1 0,1-2,-1 0,0-1,7-5,-11 4</inkml:trace>
  <inkml:trace contextRef="#ctx0" brushRef="#br0" timeOffset="26393.676">16059 2428,'-20'10,"-1"2,2 1,-1 0,2 1,0 1,1 1,0 1,2 0,0 1,0 1,2 0,0 0,2 2,0-1,-5 17,15-32,0 0,0 1,1-1,0 0,0 0,1 0,-1 0,1 0,0 0,0 0,1 0,-1 0,1 0,0 0,1-1,-1 1,1-1,0 0,0 0,0 0,0 0,1 0,0 0,0-1,0 0,0 0,0 0,1 0,-1-1,4 2,4 2,1 0,0-1,0 0,1-1,0 0,-1-1,1-1,0 0,0-1,14-1,-11-2,-1-1,1 0,-1-2,0 0,0-1,0 0,-1-1,0-1,0 0,-1-1,11-9,-1 2</inkml:trace>
  <inkml:trace contextRef="#ctx0" brushRef="#br0" timeOffset="26674.513">16764 2032,'-12'53,"1"0,3 1,2 0,3 0,2 0,2 0,5 15,51 166,-61-163,-2-54</inkml:trace>
  <inkml:trace contextRef="#ctx0" brushRef="#br0" timeOffset="26919.388">16425 2484,'43'0,"34"0,13 0,-4 0,-7 0,-12 0,-12 0,-7 0,-6 0,-10 0</inkml:trace>
  <inkml:trace contextRef="#ctx0" brushRef="#br0" timeOffset="28072.734">18006 2004,'-1'312,"-26"-114,15-68,6-118</inkml:trace>
  <inkml:trace contextRef="#ctx0" brushRef="#br0" timeOffset="28658.985">17922 2061,'83'-35,"3"4,0 4,31-4,-112 30,2-2,0 0,0 1,0 0,0 0,0 1,0-1,0 2,0-1,1 1,-1 0,0 0,0 1,1 0,-1 1,0-1,0 1,0 1,-1-1,1 1,0 0,-1 1,0-1,5 5,-9-5,-1-1,0 1,1 0,-1 0,-1 0,1 0,0 0,-1 0,1 0,-1 0,0 0,0 0,0 0,0 0,-1 0,1 0,-1 0,0-1,0 1,0 0,0 0,0 0,-1-1,1 1,-1 0,0-1,0 0,0 1,0-1,-69 62,61-56,-90 80,99-85,-1-1,1 1,0 0,-1-1,1 1,1 0,-1 0,0 0,1 0,-1 0,1 0,0 0,0 0,0 0,1 0,-1 0,1 0,-1 0,1-1,0 1,0 0,0 0,0 0,1-1,-1 1,1-1,0 1,0-1,0 0,0 1,0-1,1 0,79 63,-60-53,-10-7,-1 0,0 1,0 1,0-1,-1 1,1 1,-2 0,1 1,-1 0,-1 0,0 1,0 0,-1 0,0 1,-1-1,0 2,0-1,3 11,-8-14,1-1,-1 0,-1 1,1-1,-1 1,0-1,-1 1,0-1,0 0,-1 1,1-1,-2 0,1 0,-1 0,0 0,0-1,-1 1,0-1,0 0,-1 0,1 0,-1 0,-1-1,1 0,-1 0,0 0,0-1,-1 1,-6 4,0-1,0 0,-1-1,0 0,-1-1,0-1,1 0,-2-1,1 0,0-2,-1 1,1-2,-1 0,0-1,1-1,-1 0,1-1,-1-1,1 0,0-1,0-1,0 0,1-1,-2-1,12 5,0-1,0 1,0-1,1 1,-1-1,1 0,0 0,-1-1,1 1,1-1,-1 1,1-1,-1 0,1 0,-1-4,-4-12</inkml:trace>
  <inkml:trace contextRef="#ctx0" brushRef="#br0" timeOffset="36661.965">254 4290,'32'-11,"-1"-2,0-1,-1-1,0-1,-2-2,0-1,-1-1,-1-1,-1-2,-1 0,-1-2,-1-1,-1 0,-1-1,8-19,-13-15,-22 74,-9 74,4 2,4-1,4 1,4 1,3-1,5 4,2-32,-3 0,-3 0,-3 0,-2 1,-2-1,-4 0,-2 0,-3-1,-2 0,-21 51,30-101,0 0,-1 0,0 0,-1-1,0 0,0-1,-1 1,0-1,-1-1,-3 3,8-7,1 0,-1-1,0 0,0 0,0 0,0 0,0 0,0-1,0 0,0 0,-1 0,1 0,-1-1,1 1,0-1,-1 0,1-1,-1 1,1-1,0 0,-1 0,1 0,0-1,0 1,0-1,0 0,-4-2,-4-7,-1 1,1-1,1-1,0 0,1-1,0 0,1 0,0-1,1 0,1-1,0 0,1 0,1 0,0-1,1 1,1-1,0 0,1-1,1 1,0 0,2-1,1-1,1 0,1 1,1-1,1 1,0 0,1 1,1 0,0 0,1 0,1 1,0 0,1 1,1 0,3-1,10-9,1 2,1 0,0 2,2 1,1 2,0 1,1 1,28-9,109-19,-144 40</inkml:trace>
  <inkml:trace contextRef="#ctx0" brushRef="#br0" timeOffset="36924.277">1158 4403,'-22'24,"0"1,2 2,1 0,2 0,0 2,2 0,1 1,-9 30,21-57,1 1,-1-1,1 1,0 0,1 0,-1-1,1 1,-1 0,1 0,0 0,0 0,1-1,-1 1,1 0,0 0,0-1,0 1,1 0,-1-1,1 1,0-1,0 0,0 0,0 1,0-1,1-1,0 1,-1 0,1-1,0 1,0-1,0 0,1 0,-1 0,1 0,-1-1,1 1,-1-1,1 0,0 0,-1 0,1 0,2-1,1 0,0-1,0 0,0 0,-1 0,1-1,0 0,-1-1,1 1,-1-1,0 0,1-1,-2 0,1 0,0 0,-1 0,0-1,0 0,0 0,0-1,-1 1,0-1,0-1,7-9,-2 0,0-1,0 0,-2-1,0 0,-1 0,2-11,-5 20,0-1,-1 1,0-1,0 1,-1-1,0 0,-1 1,0-1,-1 0,0 0,0 1,-1-1,0 1,-1-1,0 1,-1 0,1 0,-4-3,-14 8,13 12</inkml:trace>
  <inkml:trace contextRef="#ctx0" brushRef="#br0" timeOffset="37176.013">1496 4798,'-10'-39,"3"-31,1-9,7 9,8 12,2 10,5 14,4 13,-2 5,2 5,1 5,3 7,2 10,-4 1</inkml:trace>
  <inkml:trace contextRef="#ctx0" brushRef="#br0" timeOffset="37458.271">2004 4403,'-14'-1,"-1"0,1 1,0 1,-1 0,1 1,0 0,0 1,0 1,1 0,-1 1,-10 5,19-8,0 0,0 1,0 0,0-1,0 2,1-1,-1 0,1 1,0 0,0 0,1 0,-1 1,1-1,0 1,0-1,0 1,0 0,1 1,0-1,0 0,1 0,-1 1,1-1,0 1,1-1,-1 1,1 0,0-1,1 1,-1-1,1 1,0 0,0-1,1 0,0 1,0-1,0 0,3 5,2 0,0-1,1 1,0-1,1-1,0 1,0-1,1-1,0 0,0 0,1-1,0 0,0-1,0 0,0-1,1 0,0-1,0 0,0-1,0-1,0 1,0-2,9 0,43-22,-51 10</inkml:trace>
  <inkml:trace contextRef="#ctx0" brushRef="#br0" timeOffset="37794.867">2201 4600,'36'-4,"1"-2,-2-2,1-2,-1 0,-1-3,0-1,11-7,16-28,-60 48,1-1,-1 1,1-1,-1 0,0 0,0 1,0-1,0 0,0 0,0 0,-1 0,1 0,0 0,-1 0,0-1,1 1,-1 0,0 0,0 0,-1 0,1 0,0 0,-1-1,1 1,-1 0,1 0,-1 0,0 0,0 0,0 1,0-1,0 0,-1 0,1 0,-5 0,1-1,-1 1,1 0,-1 1,0-1,0 1,0 0,0 1,0-1,0 1,0 0,0 1,0 0,0 0,0 0,1 0,-1 1,0 0,1 0,-1 1,1-1,0 1,-1 0,1 1,-10 3,1 0,1 1,-1 0,1 1,1 1,0 0,0 0,1 1,0 1,1 0,0 0,1 1,1 0,0 1,0 0,2 0,0 0,0 1,1 0,1 0,1 1,0-1,0 7,3-15,1 0,-1 0,1 0,1-1,-1 1,1 0,1-1,-1 1,1-1,0 0,1 0,-1 0,1 0,0-1,1 1,-1-1,1 0,0 0,0-1,1 0,-1 0,1 0,0 0,0-1,0 0,1 0,-1-1,5 2,14 4,1-1,0-2,0 0,1-2,-1-1,23 0,40-3,-54 0</inkml:trace>
  <inkml:trace contextRef="#ctx0" brushRef="#br0" timeOffset="45193.108">3895 4460,'0'-4,"1"0,-1 0,0 0,0 0,-1 0,1 0,-1 0,0 0,0 1,0-1,0 0,-1 1,1-1,-1 1,0-1,0 1,-1 0,1 0,-1 0,1 0,-1 0,0 0,0 1,0-1,0 1,-1 0,1 0,-1 0,1 1,-3-2,0 4,0 0,0 0,1 1,-1-1,0 1,1 0,-1 1,1 0,0-1,0 2,0-1,0 0,1 1,-1 0,1 0,0 1,0-1,0 1,1 0,-2 2,0-1,1 1,-1-1,1 1,1 0,-1 0,1 0,1 1,-1-1,1 1,0-1,1 1,0 0,0-1,1 1,-1 0,2 0,-1 0,1 0,1-1,-1 1,1-1,0 1,1-1,0 1,0-1,1 0,0-1,0 1,0 0,1-1,0 0,0 0,1-1,-1 1,1-1,0 0,1-1,-1 0,1 0,0 0,0-1,4 2,-2-3,1 0,0 0,0-1,-1 0,1-1,0 0,0-1,0 1,0-2,-1 0,1 0,0-1,-1 0,0 0,0-1,0 0,0-1,-1 0,1 0,-1-1,-1 0,1-1,-1 1,0-1,0-1,-1 1,0-1,-1 0,1-1,-1 1,-1-1,0 0,0 0,-1-1,0 1,-1-1,0 1,1-8,-2 5,0 0,-1-1,0 1,-1-1,0 1,-1-1,-1 1,0 0,-2-5,4 13,-1-1,0 1,0 0,-1 0,1 0,-1 1,0-1,0 0,0 1,0 0,-1 0,1 0,-1 0,0 0,0 1,0 0,0 0,0 0,0 0,-1 0,1 1,-1 0,1 0,-1 0,1 1,-5-1,3 2,-1-1,1 1,0 0,-1 0,1 1,0 0,0 0,0 1,0-1,0 1,0 0,1 1,0 0,-1-1,1 2,1-1,-1 0,1 1,-1 0,1 0,1 1,-1-1,-1 3,-7 17</inkml:trace>
  <inkml:trace contextRef="#ctx0" brushRef="#br0" timeOffset="45879.392">4178 4741,'28'-31,"0"-2,-2 0,-2-2,16-30,35-73,-57 161,-5 26,-12-41,-1 0,1 0,0 0,1 0,0-1,0 1,1-1,-1 1,2-1,-1 0,1 0,0 0,1-1,-1 1,1-1,1 0,-1 0,1-1,0 0,0 0,0 0,1-1,0 0,0 0,0 0,0-1,1 0,-1-1,5 2,-4-6,1 1,-1-1,0-1,-1 0,1 0,0 0,-1-1,0 0,0 0,0-1,0 0,-1 0,1 0,-2-1,1 0,0-1,-1 1,0-1,-1 0,0 0,0 0,0-1,-1 1,0-1,0 0,-1 0,0-2,5-4,0-4,0 0,-2-1,0 1,-1-1,-1 0,0 0,-2 0,0 0,-2-13,11 2,-4 34</inkml:trace>
  <inkml:trace contextRef="#ctx0" brushRef="#br0" timeOffset="49044.056">6097 4431,'-17'10,"1"0,0 1,1 1,1 1,0 0,0 0,2 2,-1-1,2 2,0 0,1 0,1 1,0 0,-4 14,11-28,1 0,0 0,0 1,0-1,0 1,0-1,1 1,-1-1,1 1,0-1,1 1,-1 0,0-1,1 1,0-1,0 1,0-1,0 0,0 1,1-1,-1 0,1 0,0 0,0 0,0 0,1 0,-1-1,1 1,-1-1,1 0,0 1,0-1,0 0,0-1,0 1,0-1,1 1,-1-1,2 1,4-1,0 0,0 0,0-1,0 0,0-1,0 0,0 0,0-1,0 0,0-1,-1 0,1 0,-1-1,0 0,0 0,0-1,-1 0,0 0,0-1,0 0,0 0,3-4,3-5,-1 1,0-2,-1 1,0-2,-1 1,-1-1,-1-1,0 1,-2-2,2-4,-6 19,1-1,-1 0,-1 0,1 0,-1-1,1 1,-1 0,-1 0,1-1,-1 1,0 0,0-1,-1 1,1 0,-1-1,0 1,-1 0,1 0,-1 0,0 0,0 0,-1 0,0 1,1-1,-2 1,1-1,0 1,-1 0,0 1,0-1,0 0,0 1,0 0,-2 0,-47-6,28 8</inkml:trace>
  <inkml:trace contextRef="#ctx0" brushRef="#br0" timeOffset="49628.157">6661 3839,'-18'397,"-21"-88,39-310,1 0,-1 1,1-1,-1 0,1 1,-1-1,1 1,0-1,-1 1,1-1,0 1,-1-1,1 1,0 0,0-1,-1 1,1 0,0 0,0 0,-1-1,1 1,0 0,0 0,0 0,-1 0,1 0,0 0,0 1,-1-1,1 0,0 0,0 1,-1-1,1 0,0 1,0-1,-1 0,1 1,0-1,-1 1,1-1,-1 1,1 0,-1-1,1 1,-1 0,1-1,-1 1,0 0,1-1,-1 1,0 0,1 0,-1-1,0 1,0 0,0 0,0 0,0-1,0 1,0 0,0 0,0-1,0 1,0 0,-1 0,52-37,-29 18,1 2,0 0,1 2,1 1,0 0,12-2,-21 10,115-25,-127 30,0 0,0 0,0 1,0-1,0 1,0 0,-1 0,1 0,0 0,0 1,-1-1,1 1,-1 0,0 0,1 1,-1-1,0 0,0 1,0 0,-1 0,1 0,-1 0,1 0,-1 0,0 1,-1-1,1 1,0 0,-1-1,0 1,1 2,-1 0,0 0,-1 1,1-1,-1 0,0 0,-1 1,0-1,0 0,0 0,-1 0,0 0,0 0,0-1,-1 1,1 0,-1-1,-1 0,1 0,-1 0,0 0,0 0,-1 0,-107 90,94-83,-1-1,1 0,-2-1,1-2,-1 0,-1 0,1-2,-9 1,25-7,1 0,-1-1,1 1,-1-1,1 0,0 0,-1 0,1 0,0-1,0 1,-1-1,1 0,1 0,-1 0,0 0,0 0,1-1,-1 1,1-1,0 0,0 0,0 0,0 0,0 0,1 0,-1 0,1 0,0-1,0 1,0-1,1 1,-1 0,1-1,-1 1,1-1,0 0,1 1,-1-1,1 1,-1 0,1-1,0 1,0-1,1 1,-1 0,1 0,-1 0,1 0,1-1,8-22</inkml:trace>
  <inkml:trace contextRef="#ctx0" brushRef="#br0" timeOffset="50500.086">7282 4629,'170'-193,"-121"153,-48 41,1 0,-1-1,0 1,0 0,0 0,0 0,0 0,0 0,0 0,0 1,0-1,0 0,0 0,-1 1,1-1,-1 0,1 1,-1-1,1 1,-1-1,0 1,1-1,-1 1,0-1,0 1,0-1,-1 1,1-1,0 0,0 1,-1 1,1 4,11 88,4 0,27 86,-30-129,-2 0,-2 1,-3 0,-2 0,-2 0,-6 52,5-96,-1 0,0 0,0 1,-1-1,0 0,-1 0,0-1,0 1,-1 0,0-1,-1 0,1 0,-2 0,1-1,-1 0,0 0,0 0,-1-1,0 1,-4 1,8-5,0 0,0 0,0-1,0 0,0 1,-1-1,1 0,-1-1,1 1,-1 0,0-1,1 0,-1 0,0 0,0-1,0 1,0-1,0 0,0 0,0 0,0 0,0-1,1 0,-1 1,0-2,0 1,0 0,1-1,-1 1,1-1,-1 0,1 0,0-1,0 1,0-1,-2-1,-2-9,1 1,1-1,0 0,1 0,0-1,1 1,1-1,0 1,0-1,2 0,-1 0,2 0,0 0,1 0,0 1,1-1,0 1,3-4,6-18,1 0,2 0,2 1,1 1,8-10,-11 19</inkml:trace>
  <inkml:trace contextRef="#ctx0" brushRef="#br0" timeOffset="50731.962">7564 3952,'5'5,"1"1</inkml:trace>
  <inkml:trace contextRef="#ctx0" brushRef="#br0" timeOffset="51163.635">7931 4516,'16'0,"1"0,-1-2,0 0,0 0,-1-2,1 0,-1-1,1 0,-1-1,-1-1,1 0,-1-1,-1-1,1 0,8-8,-20 15,1 0,0 0,-1 0,1-1,-1 1,0 0,1-1,-1 0,0 1,-1-1,1 0,0 0,-1 0,0 0,0 0,0 0,0-1,0 1,0 0,-1 0,0-1,0 1,0 0,0-1,0 1,0 0,-1-1,0 1,0 0,1 0,-2 0,1 0,0 0,-1 0,1 0,-1 0,0 0,0 0,0 1,-1-1,1 1,0 0,-1 0,0 0,1 0,-1 0,0 0,0 1,0-1,0 1,0 0,-2-1,-4 2,1 1,-1 0,0 0,1 0,-1 1,1 0,0 1,-1 0,1 0,1 1,-1 0,0 0,1 1,0 0,0 0,0 1,1 0,0 0,-5 6,-5 6,1 2,0-1,1 2,1 0,2 1,-5 10,12-25,1 0,0-1,0 2,1-1,0 0,0 0,1 1,0-1,0 1,1 0,-1-1,2 1,-1-1,1 1,0-1,1 1,0-1,0 0,0 0,1 1,0-2,1 1,-1 0,1-1,1 1,-1-1,1-1,0 1,0 0,1-1,0 0,0-1,5 4,1 0,-1-2,1 0,0 0,0-1,1-1,0 0,-1-1,1 0,1-1,-1 0,0-1,0-1,1 0,-1-1,0 0,0-1,0 0,0-1,0-1,10-4,39-26,-48 23</inkml:trace>
  <inkml:trace contextRef="#ctx0" brushRef="#br0" timeOffset="51433.598">8777 4290,'-30'20,"2"2,0 1,1 1,1 1,2 1,0 1,-5 11,26-34,0 0,1-1,-1 1,1 1,0-1,0 0,0 0,1 1,0-1,-1 1,2 0,-1-1,0 1,1-1,0 1,0 0,0 0,1-1,0 1,-1-1,2 1,-1-1,0 1,1-1,0 1,0-1,0 0,1 0,-1 0,1 0,0-1,0 1,0-1,1 0,-1 0,1 0,0 0,0 0,0-1,0 0,2 1,11 4,0-2,0 0,1 0,-1-2,1 0,0-1,0-1,1-1,-1-1,0 0,15-3,66-31,-79 25</inkml:trace>
  <inkml:trace contextRef="#ctx0" brushRef="#br0" timeOffset="51700.868">9314 3867,'-5'43,"-1"43,0 12,1-6,1-9,2-14,1-14,1-11,4-9,3-5,-1-3,4-2,0 1,3-5,0-1,-3-4</inkml:trace>
  <inkml:trace contextRef="#ctx0" brushRef="#br0" timeOffset="51882.164">9087 4262,'44'-14,"23"-6,5 2,-4 3,-5 5,-8 3,-8 4,-8 1,-6 2,-3 1,-2 0,-6-1</inkml:trace>
  <inkml:trace contextRef="#ctx0" brushRef="#br0" timeOffset="53118.456">10301 4770,'26'-30,"80"-90,-5-5,-6-5,36-70,27-43,-134 220,-10 42,-17 130,6 49,75-2,26 48,-105-245,1 1,0 0,0-1,0 1,0 0,0 0,-1-1,1 1,0 0,0 0,-1 0,1-1,0 1,0 0,-1 0,1 0,0 0,0 0,-1-1,1 1,0 0,-1 0,1 0,0 0,0 0,-1 0,1 0,0 0,-1 0,1 0,0 0,-1 0,1 0,0 0,0 1,-1-1,1 0,0 0,-1 0,1 0,0 0,0 1,-1-1,1 0,0 0,0 0,0 1,-1-1,1 0,0 0,0 1,-23-25,-134-138,140 148,0 2,-1 0,0 1,0 1,-1 0,-1 2,0 0,0 1,0 1,-14-2,11 7,5 4</inkml:trace>
  <inkml:trace contextRef="#ctx0" brushRef="#br0" timeOffset="53949.288">12361 3810,'-16'1,"-1"2,1 0,0 0,0 2,0 0,1 0,0 2,0 0,0 1,1 0,0 1,1 0,0 1,0 1,1 0,0 1,1 0,1 1,0 0,0 1,2-1,-1 2,-2 8,-5 1,2 0,1 2,0 0,2 0,1 1,2 0,0 0,2 1,-2 17,6-26,0 0,1 0,1 0,1 0,0 0,2 0,0 0,1 0,1-1,1 1,0-1,1-1,1 1,1-1,1-1,0 0,12 14,-6-12,1-1,1-1,0-1,1 0,1-1,0-2,1 0,1-1,-1-1,2-1,-1 0,16 2,-34-10,0 0,0 0,0 0,0 0,0-1,0 1,0-1,0 0,0 0,0-1,1 1,-1-1,0 0,0 0,0 0,0-1,2-4</inkml:trace>
  <inkml:trace contextRef="#ctx0" brushRef="#br0" timeOffset="56002.963">13067 4319,'-12'-4,"0"2,0-1,-1 2,1-1,-1 2,0 0,1 0,-1 1,1 1,0 0,-1 0,1 2,0-1,0 1,1 1,-1 0,1 1,0 0,0 1,1 0,0 1,0 0,1 0,0 1,1 0,-1 1,2-1,-1 2,2-1,-1 1,1 0,1 0,0 1,1 0,0 0,0 0,2 0,-1 0,1 12,2-20,0 0,1 0,-1 0,1 0,0 0,1 0,-1-1,0 1,1 0,0-1,0 1,0-1,1 0,-1 1,1-1,-1 0,1-1,0 1,0 0,0-1,1 1,-1-1,1 0,-1 0,1-1,0 1,-1-1,1 0,0 0,0 0,0 0,0-1,0 1,0-1,0 0,0 0,0-1,0 1,0-1,0 0,0 0,1-1,20-3,-1-1,0-2,-1 0,0-2,0 0,-1-2,-1 0,0-2,0 0,-2-1,0-1,0-1,2-4,3-7,-20 22,1-1,1 1,-1 0,1 0,0 0,0 1,0 0,1 0,0 1,0 0,0 0,7-3,-12 7,0-1,-1 1,1 0,0 0,0-1,-1 1,1 0,0 0,0 1,-1-1,1 0,0 1,-1-1,1 1,0-1,-1 1,1 0,-1 0,1-1,-1 1,1 0,-1 1,0-1,1 0,-1 0,0 0,0 1,0-1,0 1,0-1,0 1,0-1,-1 1,1-1,-1 1,1 0,0 0,8 71,-8-54,-1-10,1 0,0 0,1 0,0 0,0-1,1 1,0-1,0 1,1-1,0 0,0-1,1 1,0-1,1 0,3 4,10 8</inkml:trace>
  <inkml:trace contextRef="#ctx0" brushRef="#br0" timeOffset="56861.611">13942 4036,'10'10,"12"7,3 7,2 3,1-3,-5 0,-5-5</inkml:trace>
  <inkml:trace contextRef="#ctx0" brushRef="#br0" timeOffset="57069.802">14168 3923,'10'34,"12"20,3 6,2-7,-4-8,-1-11,1-12,-4-10</inkml:trace>
  <inkml:trace contextRef="#ctx0" brushRef="#br0" timeOffset="62403.173">14817 4206,'-5'7,"1"0,1 0,-1 1,2-1,-1 1,1 0,0 0,0 0,1 0,0 0,0 0,1 0,0 1,1 4,-1 2,-11 210,-18-90,29-135,0 0,0 0,0-1,-1 1,1 0,0 0,0-1,-1 1,1 0,0 0,-1 0,1-1,0 1,-1 0,1 0,0 0,-1 0,1 0,0 0,-1 0,1 0,-1 0,1 0,0 0,-1 0,1 0,0 0,-1 0,1 0,0 0,-1 0,1 0,0 1,-1-1,1 0,0 0,-1 0,1 1,0-1,0 0,-1 0,1 1,0-1,0 0,-1 0,1 1,0-1,-3-38,3 37,0-23,2 0,0 0,2 1,0-1,2 1,0 0,2 1,0-1,1 1,2 1,0 0,1 1,1 0,1 0,1 2,7-8,-12 15,-7 5,1 1,-1-1,2 1,-1 0,0 0,1 1,0-1,0 1,0 0,0 0,1 1,0-1,-1 1,1 1,0-1,1 1,-1 0,0 0,1 1,-1 0,6-1,-8 5,0 0,0 0,0 0,0 0,0 0,0 1,-1 0,0 0,0 0,0 0,0 0,-1 0,0 1,1-1,-2 1,1 0,0 0,-1 0,0-1,0 3,7 16,18 45,-17-53</inkml:trace>
  <inkml:trace contextRef="#ctx0" brushRef="#br0" timeOffset="62800.127">15325 4403,'36'0,"0"-1,0-2,0-1,-1-2,1-2,26-9,-57 16,0 0,0-1,0 0,0 1,-1-2,1 1,0 0,-1-1,0 0,0 0,0 0,0-1,0 1,-1-1,1 0,-1 0,0 0,0 0,-1-1,1 1,-1-1,0 0,0 0,-1 1,1-1,-1 0,0 0,0 0,-1-1,0 1,0 0,0 0,-1 2,0 1,0-1,-1 1,1 0,-1 0,1 0,-1 0,0 0,0 0,0 0,0 1,0-1,0 0,-1 1,1 0,0 0,-1 0,1 0,-1 0,1 0,-1 0,0 1,1-1,-1 1,0 0,1 0,-1 0,1 0,-3 1,-77 18,66-12,1 1,1 1,0 0,0 1,1 1,0 0,0 0,2 1,-1 1,2 0,0 1,0 0,1 0,1 1,0 0,1 1,1 0,1 0,-3 12,6-24,1 0,0 0,0 0,1 0,-1 1,1-1,0 0,0 1,0-1,1 0,-1 0,1 1,0-1,0 0,1 0,-1 0,1 0,0 0,0-1,0 1,1 0,-1-1,1 0,0 1,0-1,0 0,0-1,0 1,1 0,-1-1,1 0,0 0,0 0,0 0,0-1,0 1,3 0,7 1,-1-1,1 0,0-1,0 0,0-1,0-1,-1 0,1-1,0 0,-1-1,1-1,-1 0,0-1,0 0,-1-1,3-2,26-8,-11 6</inkml:trace>
  <inkml:trace contextRef="#ctx0" brushRef="#br0" timeOffset="63200.095">16228 4290,'-19'1,"0"1,0 1,0 0,0 2,1 0,0 1,0 1,-12 6,23-10,0 1,0 0,1 0,-1 0,1 1,0 0,0 0,1 1,-1 0,1 0,1 0,-1 0,1 1,0 0,0 0,1 0,0 0,0 0,1 1,0-1,0 1,1 0,0-1,0 1,1 0,0 0,0 5,1-10,-1-1,0 1,1 0,-1-1,1 1,0-1,0 1,0-1,0 1,0-1,1 0,-1 1,1-1,-1 0,1 0,0 0,0 0,0 0,0-1,0 1,0 0,0-1,1 0,-1 1,1-1,-1 0,1 0,-1-1,1 1,-1 0,1-1,0 0,-1 1,1-1,0 0,-1-1,1 1,0 0,101-28,-74 13,-1-2,-1 0,0-2,-2-2,7-6,49-37,-81 63,0-1,0 1,0-1,0 1,0-1,1 1,-1 0,0-1,1 1,-1 0,1 0,-1 0,1 0,0 1,-1-1,1 0,0 1,0-1,-1 1,1-1,0 1,0 0,0 0,0 0,-1 0,1 0,0 0,0 0,0 1,0-1,-1 1,1-1,0 1,-1 0,1 0,0-1,-1 1,1 0,-1 1,1-1,-1 0,0 0,1 1,-1-1,0 0,0 1,0-1,0 1,0 0,0-1,0 1,-1 0,7 78,-8-54</inkml:trace>
  <inkml:trace contextRef="#ctx0" brushRef="#br0" timeOffset="63501.112">16934 4206,'-16'2,"-1"0,1 2,0 0,0 1,1 0,0 1,0 1,0 1,1 0,0 0,0 2,1 0,0 0,1 1,0 1,1 0,0 0,-6 10,15-18,1 0,-1 0,1 0,0 0,0 0,1 0,-1 0,1 0,0 0,0 0,0 0,0 0,1 0,0 1,0-1,0-1,0 1,0 0,1 0,0 0,0-1,0 1,0-1,0 1,1-1,-1 0,1 0,2 2,2 2,1 0,0 0,0-1,0 0,0-1,1 0,0 0,0-1,1 0,-1 0,2-1,0 0,-1-1,1 0,0-1,0 0,0-1,0 0,0 0,-1-1,11-3,3-3</inkml:trace>
  <inkml:trace contextRef="#ctx0" brushRef="#br0" timeOffset="63818.355">17498 3697,'-5'38,"-6"42,-1 12,1 0,2-11,4-10,1-11,3-12,0-9,1-7,1-3,-1-3,1 0,-1 0,0 0,1-3</inkml:trace>
  <inkml:trace contextRef="#ctx0" brushRef="#br0" timeOffset="64067.12">17215 4177,'39'5,"31"1,9 1,-4-2,-5-2,-10-1,-10-1,-9 0,-12-6,-5-2,-3 1,1 1,-5 1</inkml:trace>
  <inkml:trace contextRef="#ctx0" brushRef="#br0" timeOffset="64303.22">18035 4262,'4'34,"8"10,0-1</inkml:trace>
  <inkml:trace contextRef="#ctx0" brushRef="#br0" timeOffset="64478.775">18147 3895,'0'0</inkml:trace>
  <inkml:trace contextRef="#ctx0" brushRef="#br0" timeOffset="64653.232">18429 4149,'-6'11,"0"1,1-1,0 1,1 0,0 1,1-1,1 1,0-1,0 1,1 0,1 0,0-1,1 1,0 0,1 0,0-1,1 1,5 11,-7-21,0-1,1 1,-1-1,1 1,0-1,0 0,0 1,0-1,0 0,0-1,0 1,1 0,-1 0,1-1,0 0,-1 1,1-1,0 0,0 0,-1-1,1 1,0 0,0-1,0 0,0 0,0 0,0 0,0 0,0 0,0-1,0 0,-1 1,1-1,0 0,0 0,-1-1,1 1,2-2,87-75,-85 69,0 0,0 0,-1-1,-1 1,0-1,0-1,-1 1,0-1,-1 0,0 0,-1 0,0 0,-1 0,0 0,0-1,-1 1,-1 0,0-1,-1 1,-1-5,2 12,-1 1,1 0,-1-1,0 1,0 0,0 0,0 0,-1 1,1-1,-1 0,0 1,1-1,-1 1,0 0,0 0,-1 0,1 1,0-1,-3 0,-16-5</inkml:trace>
  <inkml:trace contextRef="#ctx0" brushRef="#br0" timeOffset="65054.345">18796 4347,'23'-28,"81"-76,-102 103,0 0,0 1,0-1,0 0,0 1,0 0,0-1,0 1,0 0,0 0,0 0,1 1,-1-1,0 0,0 1,0-1,0 1,0 0,0 0,-1 0,1 0,0 0,0 0,-1 0,1 0,0 1,-1-1,1 1,-1-1,0 1,1-1,-1 1,0 0,0 0,0 0,0 0,-1-1,1 1,0 0,-1 2,17 20,-12-20,0 0,1 0,-1 0,1-1,0 0,0 0,0 0,0-1,0 0,1 0,-1 0,1-1,-1 0,1 0,-1-1,1 0,0 0,-1-1,1 1,-1-1,1-1,-1 1,1-1,-1 0,0-1,0 0,0 0,0 0,-1 0,1-1,-1 0,0 0,0-1,0 1,0-1,-1 0,0 0,3-5,52-67,-52 59</inkml:trace>
  <inkml:trace contextRef="#ctx0" brushRef="#br0" timeOffset="65419.247">19727 3613,'-23'38,"-9"18,1 4,12-8,7-13</inkml:trace>
  <inkml:trace contextRef="#ctx0" brushRef="#br0" timeOffset="65603.106">20067 3613,'-29'38,"-9"18,1 4,7-8</inkml:trace>
  <inkml:trace contextRef="#ctx0" brushRef="#br0" timeOffset="65965.887">20207 3275,'35'45,"-2"2,-2 2,-2 0,-3 2,13 36,-25-61,-2 2,-1-1,-1 1,-1 1,-2 0,-1 0,-1 1,-1-1,-2 1,-1 0,-1 0,-2-1,0 1,-3 0,0-1,-2 1,-14 26,-3 0,-2-2,-2-1,-2-1,-3-2,-2-1,-31 33,-135 135,169-187</inkml:trace>
  <inkml:trace contextRef="#ctx0" brushRef="#br0" timeOffset="71120.851">20941 4685,'5'0,"-3"5,-8 1,-6 0,-2 4,7-5,8-3,10-7,3-2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02.329"/>
    </inkml:context>
    <inkml:brush xml:id="br0">
      <inkml:brushProperty name="width" value="0.1" units="cm"/>
      <inkml:brushProperty name="height" value="0.1" units="cm"/>
      <inkml:brushProperty name="ignorePressure" value="1"/>
    </inkml:brush>
  </inkml:definitions>
  <inkml:trace contextRef="#ctx0" brushRef="#br0">9286 895,'43'-19,"0"-1,-2-1,0-3,-1-1,-2-3,-1 0,33-34,-46 35,-1 0,-1-2,-2 0,-1-2,-1 0,-2-1,-1 0,-1-1,8-32,-19 59,-1 1,1-1,-1 0,0 0,0 0,-1 0,1-1,-1 1,-1 0,1-1,-1 1,0 0,-1-1,0 1,0 0,0-1,0 1,-1 0,0 0,0 0,-1 0,0 1,0-1,0 1,-1 0,0-1,2 4,0 1,0 1,0-1,0 0,1 0,-1 1,0-1,0 1,-1 0,1-1,0 1,0 0,0 0,0 0,0 1,0-1,0 0,0 1,0-1,0 1,0 0,0 0,1-1,-1 1,0 1,0-1,1 0,-1 0,0 1,1-1,0 0,-1 1,1 0,-41 57,30-31,0 0,2 1,1 1,1-1,2 1,1 0,2 1,0-1,2 1,2 0,0-1,4 14,-4-28,1 0,0-1,1 1,1-1,0 0,1 0,1-1,1 1,-1-1,2 0,0-1,1 0,0 0,1-1,0 0,1-1,12 10,-21-19,0-1,0 0,0 1,1-1,-1 0,0 0,0-1,1 1,-1 0,0-1,1 1,-1-1,1 0,-1 0,0 0,1 0,-1 0,1-1,-1 1,0-1,1 1,-1-1,0 0,0 0,1 0,-1 0,0 0,0 0,0-1,0 1,0-1,-1 0,1 1,0-1,-1 0,1 0,-1 0,1 0,45-89,-43 83,6-18</inkml:trace>
  <inkml:trace contextRef="#ctx0" brushRef="#br0" timeOffset="380.851">10274 499,'-26'17,"2"1,0 2,1 0,1 1,1 2,1 0,1 1,1 1,1 0,1 2,1 1,13-26,0 1,1 0,-1 1,0-1,1 0,0 0,0 1,0-1,0 0,0 1,1-1,-1 1,1-1,0 1,0-1,1 1,-1-1,1 1,-1-1,1 1,0-1,0 0,1 1,-1-1,1 0,-1 0,1 0,0 0,0 0,1 0,-1-1,0 1,1-1,0 0,-1 1,1-1,0 0,0-1,0 1,1 0,-1-1,0 0,0 0,1 0,4 0,0 0,0 0,0-1,0-1,0 1,0-1,0-1,0 1,0-1,-1-1,1 1,-1-1,0-1,1 1,-1-1,-1 0,1-1,-1 0,1 0,-1 0,-1-1,1 0,-1 0,1-2,13-17,-2-1,0 0,-2-1,-1-1,6-17,26-49,-48 99</inkml:trace>
  <inkml:trace contextRef="#ctx0" brushRef="#br0" timeOffset="996.575">10612 528,'-4'6,"1"0,-1 0,1 0,1 1,-1-1,1 1,0 0,1-1,0 1,0 0,0 0,1 0,0 0,0 1,0 0,-2-3,1 0,0-1,0 1,1 0,0 0,-1 0,1 0,1-1,-1 1,1 0,0 0,0 0,0-1,1 1,0-1,0 1,0-1,0 0,1 1,-1-1,1 0,0-1,0 1,1 0,-1-1,1 0,0 0,-1 0,1 0,1-1,-1 1,0-1,1 0,-1 0,1-1,-1 1,1-1,0 0,0-1,-1 1,1-1,4 0,3-3,0-1,-1-1,0 0,0-1,0 0,-1 0,1-1,-2-1,1 0,-1 0,0-1,-1 0,0 0,0-1,5-9,26-27,51-40,-91 113,-3-22,1 1,0 0,0 0,1 0,0 1,0-1,0 0,1 1,0-1,0 1,0 0,1-1,0 1,1 0,-1-1,1 1,0-1,1 1,0-1,0 0,0 1,1-1,0 0,0 0,0-1,1 1,0-1,0 0,0 0,1 0,-1 0,1-1,0 1,1-1,3 2,0-2,0-1,0 0,1 0,-1 0,0-2,1 1,0-1,-1 0,1-1,0 0,0-1,-1 0,1 0,-1-1,1 0,-1-1,0 0,0 0,0-1,0-1,0 1,-1-1,0-1,3-2,8-6,-1-1,-1-1,0-1,-1 0,-1-1,-1-1,0 0,-1-1,5-13,-13 26,-1 0,0 0,-1-1,1 1,-2-1,1 0,-1 1,0-1,0 0,-1-1,-1 1,1 0,-1 0,0 0,-1 0,0-1,0 1,-1 0,0 0,-1 1,-2-7,-8 2</inkml:trace>
  <inkml:trace contextRef="#ctx0" brushRef="#br0" timeOffset="2066.543">10443 528,'2'1,"-1"0,0 0,0 1,0-1,0 0,-1 1,1-1,0 1,-1-1,1 1,-1 0,1-1,-1 1,0-1,1 1,-1 0,0-1,0 1,0 0,0-1,-1 1,1 0,0-1,-1 1,1 0,-1-1,1 1,-1-1,0 1,0-1,0 0,0 1,0-1,0 0,0 1,-4 7,0 0,1 1,1 0,0 0,0 0,0 0,2 0,-1 1,1-1,1 0,0 1,0-1,1 1,0-1,1 0,0 1,1-1,0 0,0 0,1-1,5 9,-6-15,1 0,-1 0,1 0,0 0,0-1,0 0,1 0,-1 0,0 0,1-1,-1 1,1-1,-1 0,1-1,0 1,-1-1,1 0,2 0,16 1</inkml:trace>
  <inkml:trace contextRef="#ctx0" brushRef="#br0" timeOffset="-2753.04">6520 75,'4'-10,"1"1,-6 17,-59 285,-19 186,68-373,17-172,0 41</inkml:trace>
  <inkml:trace contextRef="#ctx0" brushRef="#br0" timeOffset="-1934.065">6153 471,'47'0,"0"-2,0-2,0-2,0-2,-1-2,-1-2,0-2,0-2,-2-2,31-17,-64 29,1 0,-1-1,1-1,-2 1,1-1,-1-1,-1 0,0 0,0-1,0 0,-1 0,-1-1,0 0,0 0,-1 0,-1-1,0 0,2-9,20-136,-7 179,-14 8,0 1,-2-1,-2 1,0-1,-4 21,2 9,0 411,1-469,-1 0,1-1,-1 1,0-1,1 1,-1 0,1-1,-1 1,1 0,0-1,0 1,0 0,0-1,0 1,0 0,0-1,1 1,-1 0,1-1,-1 1,1-1,-1 1,1-1,0 1,0-1,0 1,0-1,0 0,0 1,0-1,0 0,0 0,1 0,-1 0,0 0,1 0,-1 0,1 0,-1-1,1 1,0-1,-1 1,1-1,-1 1,1-1,0 0,-1 0,1 0,0 0,-1 0,2 0,99-86,-46 32,-53 51,2-3,1 1,-1 0,1 0,0 1,1 0,-1 0,1 0,0 1,0 0,0 0,0 1,0 0,1 0,-1 0,1 1,-5 3,0 0,0 0,0 0,-1 0,1 1,-1-1,1 1,-1-1,0 1,0 0,0 0,0 0,-1 0,1 0,-1 0,0 1,0-1,0 0,0 1,-1-1,1 1,-1-1,0 1,0-1,0 1,0-1,-1 1,1-1,-1 1,0-1,1 3,0 137,0-143,0 1,0 0,0-1,0 1,1 0,-1 0,0-1,0 1,1 0,-1-1,0 1,1 0,-1-1,0 1,1 0,-1-1,1 1,-1-1,1 1,-1-1,1 1,0-1,-1 0,1 1,0-1,-1 1,1-1,0 0,-1 0,1 0,0 1,0-1,-1 0,1 0,0 0,0 0,-1 0,1 0,0 0,0 0,-1-1,1 1,0 0,-1 0,1 0,0-1,-1 1,1-1,0 1,-1 0,10-8</inkml:trace>
  <inkml:trace contextRef="#ctx0" brushRef="#br0" timeOffset="-1687.435">7508 668,'0'29,"-5"19,-2 6,1-10,1-14</inkml:trace>
  <inkml:trace contextRef="#ctx0" brushRef="#br0" timeOffset="-1456.572">7479 245,'0'0</inkml:trace>
  <inkml:trace contextRef="#ctx0" brushRef="#br0" timeOffset="-1303.144">7705 866,'5'-34,"6"-15,7-5,-1 2,3 11,1 6,3 10,2 9,-4 12,-5 7</inkml:trace>
  <inkml:trace contextRef="#ctx0" brushRef="#br0" timeOffset="-884.14">8129 584,'-9'16,"1"-1,0 2,2-1,0 1,1 0,0 0,1 0,1 1,1-1,1 1,0 0,2 15,-1-30,1-1,-1 0,1 1,-1-1,1 0,0 0,0 0,0 1,1-1,-1 0,0 0,1-1,-1 1,1 0,-1 0,1-1,0 1,0-1,0 1,0-1,0 0,0 0,0 0,0 0,1 0,-1 0,0-1,1 1,-1-1,0 0,1 1,-1-1,0 0,1 0,-1-1,0 1,2-1,84-31,-61 14,-2-1,-1-1,0-2,-2 0,0-2,-2 0,0-1,-2-1,-1-1,-1 0,-1-1,2-9,-4 6,-2 0,-1 0,-2-1,0 0,-3 0,0-1,-2 0,-2 0,-1 1,-1-5,1 33,0-1,0 1,0-1,0 1,-1-1,0 1,0 0,0-1,0 1,-1 0,1 0,-1 0,0 0,0 0,-1 0,1 1,-1-1,0 1,0 0,0-1,0 1,-1 1,1-1,-1 0,0 1,1 0,-1 0,0 0,0 0,-1 0,1 1,0 0,0 0,-1 0,1 1,-1-1,1 1,-1 0,1 0,-2 1,-4 1,0 1,1 1,-1-1,1 1,-1 1,1 0,1 0,-1 1,1 0,0 1,0 0,1 0,0 0,0 1,0 0,1 0,1 1,-1 0,1 0,1 0,-2 5,0 1,0 1,1 1,0-1,2 1,0-1,1 1,0 0,2 0,0 0,0 0,2 0,2 12,7 2,1-1,1 0,1-1,2-1,1 0,1-2,1 0,1 0,2-2,0-1,2 0,0-2,2-1,0-1,23 13,9 6,-34-26</inkml:trace>
  <inkml:trace contextRef="#ctx0" brushRef="#br0" timeOffset="-9184.988">1412 132,'-1'1,"1"-1,-1 1,1-1,-1 1,0-1,1 1,-1-1,0 1,1-1,-1 1,0-1,0 0,0 1,1-1,-1 0,0 0,0 0,0 0,0 0,1 0,-1 0,0 0,0 0,0 0,0 0,1 0,-1-1,0 1,0 0,1 0,-1-1,0 1,0-1,1 1,-1-1,0 1,1-1,-1 1,0-1,1 0,-1 1,1-1,-1 0,1 1,0-1,-1 0,1 0,0 1,-1-1,1 0,0 0,0 0,0 1,0-1,-1 0,1 0,1 0,-1 0,0 0,-14 28,2 0,0 2,2-1,2 1,-2 9,-3 9,-62 181,-75 146,28-132,109-226,9-24,9-30,33-109,-32 121</inkml:trace>
  <inkml:trace contextRef="#ctx0" brushRef="#br0" timeOffset="-8609.066">1271 104,'1'-1,"-1"1,1-1,0 0,-1 1,1-1,0 1,0-1,-1 1,1-1,0 1,0 0,0-1,0 1,0 0,0-1,0 1,-1 0,1 0,0 0,0 0,0 0,0 0,0 0,0 0,0 1,0-1,0 0,0 0,-1 1,1-1,0 1,0-1,0 1,0-1,-1 1,1-1,0 1,-1-1,1 1,0 0,-1 0,1-1,-1 1,1 0,-1 0,1 0,-1 0,0-1,1 2,15 45,37 215,31-13,-58-169,47 101,-72-179,0 1,1-1,0 0,-1 1,1-1,0 0,0 0,0 0,0 0,0-1,0 1,1-1,-1 1,1-1,-1 0,1 0,-1 0,1 0,0 0,-1-1,1 1,0-1,-1 1,1-1,0 0,0 0,-1-1,1 1,0 0,0-1,-1 0,1 0,0 0,-1 0,1 0,-1 0,1 0,-1-1,0 1,0-1,0 0,1 0,-1 0,-1 0,1 0,0 0,0-1,12-15,-1-2,-1 0,0 0,-2-1,0-1,-2 0,0 0,-1-1,-2 1,1-7,-2 13,44-285,-29 140,3 11,-9 125,-8 26</inkml:trace>
  <inkml:trace contextRef="#ctx0" brushRef="#br0" timeOffset="-8137.42">2089 895,'0'-1,"27"-23,-1-3,-1 0,-1-1,-2-1,-1-2,-1 0,10-22,-29 52,0-1,0 1,0 0,0-1,-1 0,1 1,0-1,-1 1,1-1,-1 0,1 1,-1-1,0 0,0 0,1 1,-1-1,-1 0,1 0,0 1,0-1,-1 0,1 1,-1-1,1 0,-1 1,1-1,-1 1,0-1,0 1,0-1,0 1,0-1,0 1,-1 0,1 0,0 0,-1 0,1 0,0 0,-1 0,0 0,1 0,-1 1,1-1,-1 0,0 1,1 0,-1-1,0 1,0 0,1 0,-1 0,0 0,0 0,1 0,-1 0,-1 1,-10 5,1 0,0 0,0 1,1 1,-1 0,2 1,-1 0,1 0,1 1,0 1,0-1,1 1,0 1,1 0,0 0,1 0,0 1,1-1,-2 12,3-18,1 1,-1 0,2-1,-1 1,1 1,0-1,0 0,1 0,0 1,0-1,1 1,0-1,0 1,1-1,0 0,0 1,1-1,0 0,0 0,1 0,0 0,0 0,0 0,1-1,0 0,0 0,1 0,0 0,0 0,3 2,6-1,0-1,0 0,0-1,0 0,1-2,0 1,0-2,0 0,0 0,0-2,0 0,0-1,1 0,-1-1,-1-1,6-1,-8 0,-1-1,1 0,-1 0,0-1,0-1,-1 0,0 0,0-1,-1 0,0-1,0 0,4-6,3-3</inkml:trace>
  <inkml:trace contextRef="#ctx0" brushRef="#br0" timeOffset="-7717.441">2513 668,'-3'8,"0"0,0 0,1 0,1 0,-1 0,1 0,1 1,0-1,0 0,0 0,1 1,0-1,1 0,-1 0,2 0,-1 0,1 0,0-1,1 1,0-1,0 0,1 0,0 0,0-1,0 0,1 0,0 0,0 0,3-5,0 0,0 0,0-1,0-1,-1 1,1-2,0 1,0-1,-1 0,1-1,-1 0,1 0,-1-1,0 0,0 0,-1-1,0 0,1-1,-2 1,1-1,-1 0,0-1,1-1,3-2,-10 8,0 1,1-1,-1 1,1 0,-1-1,1 1,-1 0,1 0,0 0,0-1,-1 1,1 0,0 0,0 0,0 0,0 0,0 0,0 1,1-1,-1 0,0 0,0 1,1-1,-1 1,0-1,1 1,-1 0,0-1,1 1,-1 0,1 0,-1 0,0 0,1 0,-1 0,1 1,-1-1,0 0,1 1,-1-1,0 1,1-1,-1 1,0-1,0 1,0 0,0 0,1 0,-1 0,0 0,0 0,15 50,-16-45,1 0,0-1,0 1,1 0,-1-1,1 0,0 1,1-1,-1 0,1 0,0 0,0 0,1-1,0 1,-1-1,1 0,1 0,-1 0,1 0,-1-1,1 0,0 0,2 1,3-2,1 0,-1-1,0 0,1 0,-1-1,1-1,-1 1,0-2,1 1,-1-2,0 1,0-1,0-1,0 0,-1 0,0-1,0 0,0-1,4-2,7-7,-1-1,0 0,-1-1,-1-1,0-1,-2 0,9-15,28-70,-49 87,-4 4</inkml:trace>
  <inkml:trace contextRef="#ctx0" brushRef="#br0" timeOffset="-7388.802">3727 48,'-11'26,"2"1,1 0,1 0,2 1,0-1,2 1,1 2,1-16,-7 324,10-202,4-58,-6-60</inkml:trace>
  <inkml:trace contextRef="#ctx0" brushRef="#br0" timeOffset="-6991.599">3415 528,'74'17,"1"-4,1-2,33-2,-98-8,246 6,-256-8,-1 1,1 0,0-1,0 1,-1 0,1 0,0 0,0 0,0 0,0 0,-1 0,1 0,0 0,0 0,0 0,-1 0,1 1,0-1,0 0,-1 0,1 1,0-1,0 1,-1-1,1 1,0-1,-1 1,1-1,-1 1,1-1,-1 1,1 0,-1-1,1 1,-1 0,0 0,1-1,-1 1,0 0,1 0,-1 0,0-1,0 1,0 0,0 0,0 0,0-1,0 1,0 0,0 0,0 0,-1-1,1 1,0 0,0 0,-1 0,1-1,0 1,-1 0,1-1,-1 1,1 0,-1-1,1 1,-1-1,0 1,1-1,-1 1,-10 26,7-21,0-1,1 0,-1 1,1-1,1 1,-1 0,1 0,0 0,0 0,1 1,0-1,0 0,0 1,1-1,0 1,0-1,1 0,-1 1,1-1,1 0,-1 1,1-1,1 0,-1 0,1 0,0-1,0 1,0-1,1 1,0-1,0 0,0-1,1 1,-1-2,0 0,0-1,0 0,0 0,0 0,1-1,-1 1,1-1,-1 0,1 0,-1-1,1 1,-1-1,1 0,0 0,-1-1,1 1,-1-1,1 0,-1 0,1-1,-1 1,0-1,1 0,-1 0,0 0,0-1,-1 0,1 1,0-1,-1 0,0-1,0 1,2-2,0-2,0 0,0 0,0 0,0 0,-1-1,-1 0,1 1,-1-1,-1-1,1 1,-1 0,-1-1,0 1,0-1,0 1,-1-1,0 0,-1-3,0 6,0 0,-1-1,1 1,-1 0,-1 0,1 0,-1 0,0 1,0-1,0 1,-1 0,0 0,0 0,0 0,-1 1,0-1,1 1,-6-3,-8-1</inkml:trace>
  <inkml:trace contextRef="#ctx0" brushRef="#br0" timeOffset="-6586.744">4375 838,'110'-300,"-110"300,0-1,-1 0,1 1,0-1,0 0,0 1,0-1,0 1,0-1,0 0,0 1,0-1,0 0,1 1,-1-1,0 1,0-1,1 0,-1 1,0-1,1 1,-1-1,0 1,1-1,-1 1,1-1,-1 1,1-1,-1 1,1 0,-1-1,1 1,-1 0,1 0,-1-1,1 1,0 0,-1 0,1 0,-1-1,1 1,0 0,-1 0,1 0,0 0,-1 0,1 0,0 1,-1-1,1 0,-1 0,1 0,0 1,-1-1,1 0,-1 0,1 1,-1-1,1 1,-1-1,1 0,-1 1,1-1,-1 1,0-1,1 1,-1 0,8 44,-9-38,0-1,0 1,1 0,0 0,1 0,-1 0,1 0,1 0,-1 0,1 0,0-1,1 1,0-1,0 1,0-1,1 0,0 0,0-1,0 1,1-1,-1 0,1 0,1 0,-1-1,1 0,-1 0,1 0,0-1,1 0,-1 0,7 2,-3-5,0 0,0 0,0-1,0 0,0-1,0 0,0-1,-1 0,1 0,-1-1,0-1,0 1,0-1,-1-1,1 0,-1 0,-1 0,1-1,-1 0,0-1,-1 1,0-2,0 1,0 0,-1-1,-1 0,1 0,-2-1,1 1,-1-1,7-14</inkml:trace>
  <inkml:trace contextRef="#ctx0" brushRef="#br0" timeOffset="-6220.874">5279 415,'-9'0,"1"0,0 1,0 0,0 0,0 1,0 0,0 1,1-1,-1 2,1-1,0 1,0 0,0 0,0 1,1 0,-1 0,1 1,1 0,-1 0,1 0,-3 5,8-5,0 0,0 0,1 0,0 0,0-1,0 1,1 0,0 0,0-1,0 1,1-1,0 0,0 0,0 0,0 0,1 0,0-1,0 1,0-1,2 1,28 39,-32-41,0 0,0 0,-1 0,1 0,-1 0,1 0,-1 0,0 1,0-1,0 0,-1 1,1-1,-1 1,0-1,0 1,0-1,0 1,0-1,-1 1,0-1,0 1,0-1,0 0,0 0,-1 1,1-1,-1 0,0 0,0-1,0 1,0 0,-1 0,1-1,-1 0,1 1,-1-1,0 0,0 0,0-1,0 1,0 0,0-1,-3 1,-162 2,143-5</inkml:trace>
  <inkml:trace contextRef="#ctx0" brushRef="#br0" timeOffset="-3489.03">5109 48,'5'-5,"1"3,0 7,-6 8,-3 5,-1 6,1 2,-5-2,0-1,-5-4,1-1,2 2,-1-3,4-4,5-9,7-6,3-2</inkml:trace>
  <inkml:trace contextRef="#ctx0" brushRef="#br0" timeOffset="4133.901">1 1402,'375'-77,"-254"60,0 5,74 4,406 8,-285-25,36-3,245-3,-89 4,64-2,-519 28,118 0,110 14,-39 3,152-14,-213-3,274-27,108 28,-252-28,569 28,1944 0,-2199-29,268 30,-843 4,-33 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40.703"/>
    </inkml:context>
    <inkml:brush xml:id="br0">
      <inkml:brushProperty name="width" value="0.1" units="cm"/>
      <inkml:brushProperty name="height" value="0.1" units="cm"/>
      <inkml:brushProperty name="ignorePressure" value="1"/>
    </inkml:brush>
  </inkml:definitions>
  <inkml:trace contextRef="#ctx0" brushRef="#br0">225 323,'0'-1,"-1"1,1 0,0-1,-1 1,1 0,-1-1,1 1,-1 0,0 0,1-1,-1 1,1 0,-1 0,1 0,-1 0,0 0,1 0,-1 0,1 0,-1 0,1 0,-1 0,0 1,1-1,-1 0,1 0,-1 0,1 1,-1-1,1 0,-1 1,1-1,-1 0,1 1,0-1,-1 1,1-1,-1 0,1 1,0-1,0 1,-1-1,1 1,0 0,0-1,-1 1,1-1,0 1,0-1,0 1,0-1,0 1,0 0,0-1,0 1,0-1,0 1,0-1,1 1,-6 40,30 137,-22-122,-3 0,-2 1,-3-1,-6 26,-18 57,30-121,4-28</inkml:trace>
  <inkml:trace contextRef="#ctx0" brushRef="#br0" timeOffset="534.963">0 267,'32'-30,"0"1,2 2,1 2,2 0,0 3,1 1,1 2,1 1,0 3,2 1,2 1,-37 11,0 0,0 0,1 1,-1 0,0 1,0-1,1 1,-1 1,0-1,0 1,1 1,-1-1,0 1,0 0,0 1,-1 0,1 0,-1 0,1 1,-1 0,0 0,0 1,-1-1,1 1,-1 1,0-1,-1 1,1-1,-1 1,0 1,-1-1,1 0,-1 1,-1 0,1 0,1 6,-7 6,0 1,-2-1,0 0,-1 0,-1 0,0-1,-2 0,0-1,-1 0,0 0,-2-1,0 0,-1-1,0 0,-1-1,-9 6,23-20,-37 35,29-29,1 0,0 0,0 0,1 1,0 0,0 0,0 1,1 0,0 0,1 0,0 1,0 0,5-3,0 0,1 1,-1-1,1 0,1 1,0-1,-1-1,2 1,-1 0,1-1,-1 1,2-1,-1 0,0-1,1 1,0-1,0 0,1 0,-1 0,1-1,-1 1,1-1,0-1,0 1,3-1,-7 0,11 5,-2-3,-1 1,1 0,-1 0,-1 1,1 0,-1 1,0 0,0 1,-1-1,0 2,-1-1,0 1,0 0,0 1,-2-1,1 1,-1 1,0-1,-1 1,1 4,-4-7,0 0,-1 0,1 0,-2 0,1 1,-1-1,0 0,-1 0,0 0,0 0,-1-1,0 1,0 0,-1-1,0 0,0 0,0 0,-1-1,0 1,-1-1,1 0,-1 0,-1-1,1 0,-10 10,0-1,-1 0,0-1,-1-1,0-1,-1 0,-1-2,-19 8,31-15,1 1,-1-1,0-1,1 1,-1-1,0-1,0 1,0-2,0 1,1-1,-1 0,0 0,0-1,1 0,-1 0,1-1,0 0,0-1,0 1,0-1,0-1,1 1,0-1,0 0,0 0,0-1,0-1,-1 0,2-1,-1 0,1 0,0 0,0 0,1-1,0 0,1 0,0 0,0 0,1-1,-2-15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2:11.094"/>
    </inkml:context>
    <inkml:brush xml:id="br0">
      <inkml:brushProperty name="width" value="0.1" units="cm"/>
      <inkml:brushProperty name="height" value="0.1" units="cm"/>
      <inkml:brushProperty name="ignorePressure" value="1"/>
    </inkml:brush>
  </inkml:definitions>
  <inkml:trace contextRef="#ctx0" brushRef="#br0">460 82,'-8'-9,"-1"1,-1 1,0 0,0 0,0 1,-1 0,0 0,0 1,0 1,-1 0,1 1,-1 0,0 0,0 2,0-1,0 1,0 1,-1 0,1 1,0 1,0-1,0 2,0 0,1 0,-1 1,1 0,0 1,0 1,0-1,1 2,0-1,0 2,0-1,1 1,1 1,-1-1,1 2,1-1,-1 1,-3 7,7-10,1 0,0 0,0 0,1 0,-1 1,2-1,-1 1,1-1,0 1,0 0,1 0,0-1,1 1,0 0,0-1,0 1,1-1,0 1,1-1,-1 0,2 1,-1-2,1 1,0 0,0-1,0 1,1-1,0-1,1 1,-1-1,2 1,2-1,0 0,0-1,1 0,-1-1,1 0,0 0,0-1,0 0,1-1,-1 0,0-1,0 0,1-1,-1 0,0 0,0-1,0 0,0-1,0 0,0-1,3-1,14-8,0 0,-1-2,0 0,-1-2,-1-1,16-16,-29 24,-10 8,-1 1,1 0,-1-1,1 1,0 0,-1 0,1-1,0 1,0 0,0 0,0 0,0 0,0 0,0 1,1-1,-1 0,0 0,0 1,1-1,-1 1,0-1,1 1,-1 0,1-1,-1 1,0 0,1 0,-1 0,1 0,-1 0,0 0,1 0,-1 1,1-1,-1 0,0 1,1-1,-1 1,0-1,0 1,1 0,-1 0,0-1,0 1,0 0,0 0,0 0,0 0,0 0,0 1,43 178,-41-170,1-1,0 1,0-1,1 0,1 0,-1-1,2 0,-1 0,1 0,0-1,0 1,1-2,0 1,0-1,1-1,0 1,6 2,8 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35.138"/>
    </inkml:context>
    <inkml:brush xml:id="br0">
      <inkml:brushProperty name="width" value="0.1" units="cm"/>
      <inkml:brushProperty name="height" value="0.1" units="cm"/>
      <inkml:brushProperty name="ignorePressure" value="1"/>
    </inkml:brush>
  </inkml:definitions>
  <inkml:trace contextRef="#ctx0" brushRef="#br0">19530 847,'-12'17,"1"1,0 0,2 1,0 0,1 0,1 1,0 0,2 1,0-1,2 1,0 0,1 0,1 12,1-31,1 1,-1 0,1 0,-1 0,1 0,0-1,0 1,0 0,0-1,1 1,-1-1,1 1,-1-1,1 0,0 1,0-1,0 0,0 0,0-1,1 1,-1 0,0-1,1 1,0-1,-1 0,1 0,0 0,-1 0,1 0,0-1,0 1,0-1,0 0,-1 1,1-1,0-1,0 1,0 0,0-1,0 1,0-1,112-46,-102 40,-1-1,1-1,-1 0,-1 0,0-1,0 0,-1-1,-1-1,0 1,0-2,-1 1,0-1,-1 0,-1 0,0-1,-1 0,0 0,-2-1,1 1,-2-1,1-2,-1 8,-1 1,1-1,-2 0,1 0,-1 0,-1 0,1 0,-1 0,-1 1,0-1,0 0,-1 1,0-1,0 1,-1 0,0 0,0 0,-1 1,0-1,-1 1,1 0,-1 1,-1 0,1-1,-1 2,0-1,0 1,-5-2,-31 1,27 10</inkml:trace>
  <inkml:trace contextRef="#ctx0" brushRef="#br0" timeOffset="544.662">20123 113,'-25'64,"3"0,2 2,4 1,2 0,-3 60,-11 354,33-433,-5-47,0 0,1 0,-1-1,0 1,0 0,1 0,-1-1,0 1,1 0,-1-1,1 1,-1 0,1-1,-1 1,1-1,0 1,-1-1,1 1,0-1,-1 1,1-1,0 1,-1-1,1 0,0 0,0 1,-1-1,1 0,0 0,0 0,0 0,-1 0,1 0,0 0,0 0,0 0,0 0,-1 0,1-1,0 1,0 0,-1 0,1-1,0 1,-1-1,1 1,0 0,-1-1,1 0,0 1,-1-1,1 1,-1-1,1 0,-1 1,1-1,186-199,-173 185,0 1,2 0,-1 1,2 1,-1 1,2 0,-1 1,1 1,1 0,0 2,0 0,6-1,-23 8,-1 0,1-1,0 1,0 0,0 0,0 0,0 0,-1 0,1 1,0-1,0 1,0-1,-1 1,1 0,0-1,-1 1,1 0,0 0,-1 0,1 0,-1 0,0 1,1-1,-1 0,0 1,0-1,0 1,0-1,0 1,0 0,0-1,0 1,-1 0,1-1,-1 1,1 0,-1 0,0 0,1 0,-1-1,0 1,0 0,-1 0,1 1,-20 83,9-65,-1-1,-1 0,-1-1,0-1,-1 0,-1-1,-1-1,0 0,-2-1,-6 3,15-10,-2-1,1 0,-1-1,0 0,0-1,-1-1,0 0,1 0,-1-1,0-1,-1 0,-10 0,-16-16,28 2</inkml:trace>
  <inkml:trace contextRef="#ctx0" brushRef="#br0" timeOffset="1033.086">20659 932,'186'-121,"-185"119,0 0,1 0,-1 0,0 1,1-1,-1 0,1 1,0-1,-1 1,1-1,0 1,0 0,0-1,0 1,0 0,0 1,0-1,0 0,0 0,1 1,-1 0,0-1,0 1,1 0,-1 0,0 0,1 0,-1 0,0 1,0-1,0 1,1 0,-1-1,0 1,0 0,0 0,0 0,0 0,0 1,0-1,-1 1,1-1,0 1,-1-1,1 1,-1 0,0 0,1 0,-1 0,0 0,0 1,5 136,-8-66,26 202,-21-226,-2 0,-2 1,-2-1,-3-1,-1 1,-9 25,-10 3,26-76,-1 0,1-1,-1 1,1 0,0-1,-1 1,1 0,-1-1,0 1,1-1,-1 1,1-1,-1 1,0-1,1 1,-1-1,0 1,0-1,1 0,-1 0,0 1,0-1,1 0,-1 0,0 0,0 0,0 0,0 0,1 0,-1 0,0 0,0 0,0 0,1-1,-1 1,0 0,0 0,1-1,-1 1,0-1,1 1,-1-1,0 1,1-1,-1 1,1-1,-1 1,1-1,-1 0,1 1,-1-1,1 0,-1 0,-9-13</inkml:trace>
  <inkml:trace contextRef="#ctx0" brushRef="#br0" timeOffset="1201.41">20941 226,'0'0</inkml:trace>
  <inkml:trace contextRef="#ctx0" brushRef="#br0" timeOffset="1550.782">21308 876,'11'-13,"0"1,-1-1,-1-1,0 0,-1 0,0-1,-1 0,-1 0,0 0,-1-1,-1 0,0-1,-4 16,1-1,0 1,-1-1,1 1,-1-1,0 1,1-1,-1 0,0 1,0-1,0 1,0-1,-1 0,1 1,0-1,-1 1,1-1,0 1,-1-1,0 1,1-1,-1 1,0 0,0-1,0 1,0 0,0 0,0-1,0 1,0 0,-1 0,1 0,0 0,-1 1,1-1,-1 0,1 1,-1-1,1 0,-1 1,1 0,-1-1,1 1,-1 0,0 0,1 0,-1 0,1 0,-1 0,1 0,-1 1,0-1,1 1,-1-1,1 1,-1-1,1 1,0 0,-1 0,1 0,0 0,-1 0,1 0,-1 1,-13 8,1 1,0 0,0 1,2 1,-1 0,1 1,1 0,1 1,0 0,1 1,0 0,1 0,1 1,1 0,0 0,-2 15,7-23,0-1,1 0,0 0,1 1,-1-1,1 0,1 0,0 0,0 0,0 0,1 0,1-1,-1 1,1-1,0 0,1 0,-1 0,1 0,1-1,-1 0,1 0,0-1,1 1,-1-1,1-1,0 1,0-1,1 0,-1-1,1 0,0 0,-1-1,1 0,1 0,-1 0,0-1,0-1,0 1,1-1,-1-1,0 0,0 0,0 0,1-1,-2 0,6-2,43-29,-31 18</inkml:trace>
  <inkml:trace contextRef="#ctx0" brushRef="#br0" timeOffset="1829.671">21929 621,'-24'24,"1"1,1 1,2 0,0 2,2 1,1 0,2 1,-3 9,16-36,0 1,0-1,0 1,1 0,0 0,-1-1,1 1,1 0,-1 0,1 0,-1 1,1-1,0 0,0 0,1 0,-1 0,1 0,0 0,0 0,1 0,-1-1,1 1,-1 0,1-1,0 1,1-1,-1 1,1-1,-1 0,1 0,0 0,0-1,0 1,0-1,1 1,-1-1,1 0,2 1,10 0,1 0,0-1,-1-1,1 0,0-1,0-1,-1-1,1 0,0-1,-1-1,0-1,0 0,14-7,40-38,-59 37</inkml:trace>
  <inkml:trace contextRef="#ctx0" brushRef="#br0" timeOffset="2067.176">22437 169,'-10'53,"-3"27,1 5,2-3,3-10,3-8,2-11,6-8,2-8,1-5,-2-3,-1-2,-1-1,-1 1,-2-5</inkml:trace>
  <inkml:trace contextRef="#ctx0" brushRef="#br0" timeOffset="2249.125">22239 509,'44'-5,"18"-2,-1 1</inkml:trace>
  <inkml:trace contextRef="#ctx0" brushRef="#br0" timeOffset="4467.824">22409 480,'5'-5,"6"-1,6 0,5 1,4 2,2 0,0 2,2 1,-1 0,-4 0</inkml:trace>
  <inkml:trace contextRef="#ctx0" brushRef="#br0" timeOffset="29507.157">19333 2568,'32'-2,"1"-1,-1-2,0-1,0-2,0-1,-1-1,-1-2,0-1,0-1,22-16,-1-35,-50 63,0 1,-1-1,1 0,0-1,-1 1,0 0,1 0,-1 0,0 0,0 0,0 0,0 0,0-1,-1 1,1 0,-1 0,1 0,-1 0,0 0,0 0,1 0,-1 1,-1-1,1 0,0 0,0 1,-1-1,1 0,-1 1,1 0,-1-1,0 1,0 0,1 0,-1 0,-2-1,-3-1,0 0,-1 1,1 0,-1 0,1 1,-1-1,0 2,0-1,1 1,-1 0,0 1,0 0,1 0,-1 1,0 0,1 0,0 1,-1 0,1 0,0 0,-3 3,-4 3,0 0,0 0,1 2,0-1,1 2,0-1,1 2,0 0,-5 8,11-15,1 0,-1 0,1 1,1-1,-1 1,1 0,0 0,1 0,-1 0,2 1,-1-1,1 1,0-1,0 1,1-1,0 1,0-1,1 1,0-1,0 1,1-1,0 1,0-1,1 0,0 0,0 0,1-1,0 1,0-1,0 1,1-1,0-1,0 1,0-1,1 0,0 0,0 0,0-1,1 1,13 1,1-1,-1-1,1 0,0-2,0 0,0-1,0-2,0 0,-1-1,1-1,0-1,-1 0,1-2,-2-1,1 0,-1-1,0-1,5-4,40-21,-38 17</inkml:trace>
  <inkml:trace contextRef="#ctx0" brushRef="#br0" timeOffset="29877.078">20434 2258,'-42'30,"18"-14,1 1,1 1,1 1,0 1,2 1,-4 5,-156 248,150-250,18-21</inkml:trace>
  <inkml:trace contextRef="#ctx0" brushRef="#br0" timeOffset="30121.642">20151 2230,'14'34,"15"25,7 2,2-3,-1-8,-6-7,-3-11,-3-6,-5-3,-1-5,-4-1,1-4,1-3,-1-4</inkml:trace>
  <inkml:trace contextRef="#ctx0" brushRef="#br0" timeOffset="30823.329">20687 2568,'23'-1,"-1"-2,0-1,0-1,-1 0,1-2,-1 0,0-2,-1 0,0-1,-1-1,0-1,0-1,11-11,-26 21,-1-1,1 1,-1-1,0 0,0 0,0 0,0-1,-1 1,1-1,-1 1,0-1,-1 0,1 0,-1 0,0 0,0 0,-1 0,0 0,1 0,-2 0,1 0,0 0,-1 0,0 0,0 0,-1 0,1 1,-1-1,0 0,-1 1,1-1,-1 1,1 0,-1-1,-1 2,1-1,-2-1,-2 3,-1 1,0 0,0 0,1 1,-1 0,0 1,0-1,0 2,1-1,-1 1,1 0,-1 0,1 1,0 0,0 1,0-1,0 1,1 1,-1-1,1 1,-4 4,-3 2,0 0,1 1,0 0,1 1,1 1,0-1,1 2,0-1,1 1,1 1,0-1,2 1,-1 0,2 0,0 1,0 6,3-19,0 0,1 0,-1 0,1 0,0 0,0 0,0 0,1 0,0 0,-1-1,1 1,0 0,1 0,-1 0,1-1,0 1,0-1,0 1,0-1,0 0,1 0,0 0,-1 0,1 0,0-1,0 1,1-1,-1 0,0 0,1 0,0 0,-1 0,1-1,0 0,0 0,-1 0,1 0,0 0,4-1,14 2,0-2,0 0,0-1,0-1,0-2,-1 0,1-1,-1-1,0-1,0-1,-1 0,0-2,-1-1,0 0,0-1,-1-1,-1-1,0 0,-1-1,-1-1,0 0,-1-2,-1 1,-1-2,5-9,-9 16,-2-1,1 0,-2 0,0 0,0-1,-1 1,-1-1,0 0,-1 0,-1-1,0-7,-1 21,0-1,0 0,0 0,0 0,-1 0,1 1,0-1,-1 0,0 0,1 1,-1-1,0 0,0 1,0-1,0 1,0-1,0 1,0-1,-1 1,1 0,0-1,-1 1,1 0,-1 0,1 0,-1 0,0 1,1-1,-1 0,0 1,0-1,1 1,-1-1,0 1,0 0,0 0,0 0,1 0,-1 0,0 0,0 1,0-1,1 0,-1 1,0-1,0 1,1 0,-1 0,0 0,1 0,-1 0,1 0,-1 0,1 0,0 0,-1 1,1-1,0 1,-1 0,-1 0,0 0,-1 0,1 1,0-1,0 1,0 0,1 0,-1 0,1 0,0 1,-1-1,1 1,1-1,-1 1,0-1,1 1,0 0,0 0,0 0,0 0,1 0,0 0,0 0,0 0,0 0,0 0,1 0,-1 0,1 0,0 0,1-1,-1 1,1 0,-1-1,1 1,0-1,1 2,9 4,1 1,0-2,0 1,1-2,0 0,1-1,-1 0,1-1,6 1,79 35,-97-40,1 1,-1-1,1 1,-1 0,0 0,0 1,0-1,0 1,0-1,-1 1,1 0,-1 0,0 0,0 0,0 1,0-1,0 0,-1 1,1-1,-1 1,0 0,0-1,0 1,-1 0,1 0,-1 0,0-1,0 1,-1 0,1 0,-1 0,1-1,-2 3,-27 79,28-83,0 0,0 0,1-1,-1 1,1 0,0 0,-1 0,1 0,0 0,0 0,0 0,1 0,-1 0,0 0,1 0,-1 0,1 0,-1 0,1-1,0 1,0 0,0 0,0-1,0 1,1-1,-1 1,0-1,1 1,-1-1,1 0,-1 1,2-1,12 7</inkml:trace>
  <inkml:trace contextRef="#ctx0" brushRef="#br0" timeOffset="31189.333">21986 1721,'-28'347,"62"-137,-14-115,10 74,-30-167,0 0,0 0,0 0,0 0,-1-1,1 1,0 0,-1 0,1 0,-1 0,0 0,0-1,1 1,-1 0,0-1,-1 1,1 0,0-1,0 1,-1-1,1 0,-1 1,1-1,-1 0,1 0,-1 0,0 0,0 0,-9-1</inkml:trace>
  <inkml:trace contextRef="#ctx0" brushRef="#br0" timeOffset="31372.829">21732 2201,'38'-4,"42"-3,12 1,-6 2,-11 0,-10 2,-11 1,-9 1,-13 0</inkml:trace>
  <inkml:trace contextRef="#ctx0" brushRef="#br0" timeOffset="31728.2">22634 2174,'-42'17,"30"-14,0 0,0 1,1 1,-1 0,1 0,0 1,1 1,0-1,0 2,0 0,1 0,0 0,0 1,1 1,0-1,-3 8,10-11,0-1,1 1,0-1,0 1,1-1,-1 0,1 1,1-1,-1 0,1 1,-1-1,1 0,1 0,-1 0,1-1,0 1,0-1,0 1,1-1,0 0,-1 0,1 0,1-1,-1 0,0 1,1-1,0-1,0 1,-1-1,1 0,3 1,28 23,-33-25,0 1,0-1,0 0,-1 1,1 0,0 0,-1-1,1 1,-1 1,0-1,0 0,0 1,0-1,0 1,0-1,0 1,-1 0,0 0,1 0,-1 0,0 0,-1 0,1 0,0 0,-1 0,0 0,1 0,-1 1,-1-1,1 0,0 0,-1 0,0 0,1 0,-1 0,0 0,-1 0,1 0,0 0,-1 0,0 1,-7 1,1 1,-1-2,0 1,0-1,-1 0,1-1,-1 0,0-1,0 0,0 0,0-1,0 0,0-1,0 0,0-1,0 0,0 0,0-1,1-1,-11-3,2 0</inkml:trace>
  <inkml:trace contextRef="#ctx0" brushRef="#br0" timeOffset="-4654.451">13462 367,'107'-11,"-1"-5,-1-5,11-7,-102 25,0 0,0-1,0-1,0 0,-1-1,0-1,0 0,-1 0,1-1,-2-1,1 0,-1-1,-1 0,0 0,0-1,-1-1,0 0,-1 0,-1 0,0-1,0 0,-1 0,-1-1,0 0,-1 0,0-5,-7-10,3 29,0 1,0-1,0 0,0 1,0-1,-1 0,1 1,0-1,0 0,0 1,0-1,0 0,0 1,-1-1,1 0,0 0,0 1,0-1,-1 0,1 0,0 1,0-1,-1 0,1 0,0 0,-1 1,1-1,0 0,-1 0,1 0,0 0,-1 0,1 0,0 0,-1 0,1 0,0 0,-1 0,1 0,0 0,-1 0,1 0,0 0,-1 0,1 0,0 0,-1 0,1-1,0 1,0 0,-1 0,1 0,0-1,0 1,-1 0,1 0,0-1,0 1,-1 0,-9 36,1 1,2 0,1 0,2 0,2 1,1 0,3 19,-2-5,1 129,1-20,-8 1,-17 101,20-240,-2 19,-1 1,-2-2,-2 1,-2-1,-1-1,-2 0,-20 35,-11-18,45-56,0 0,0 0,0 0,-1 0,1 0,0 0,0 0,-1 0,1-1,0 1,-1 0,1-1,-1 1,1-1,-1 0,1 1,-1-1,1 0,-1 0,1 0,-1 0,1 0,-1 0,1-1,-1 1,1 0,-1-1,1 1,-1-1,1 0,0 1,-1-1,1 0,0 0,0 0,-1 0,1 0,0 0,0 0,0 0,0 0,0-1,1 1,-2-1,-2-9,1-1,-1 1,2-1,-1 1,2-1,-1 0,2 0,0 0,0 0,1 0,0 0,1 0,1 1,-1-1,2-1,6-31,1 0,3 1,1 1,2 0,2 1,2 1,1 1,2 1,22-26,-17 28,1 1,1 2,2 1,2 2,25-18,-36 32</inkml:trace>
  <inkml:trace contextRef="#ctx0" brushRef="#br0" timeOffset="-4372.55">14676 621,'-30'28,"1"1,2 2,1 1,2 1,1 1,-18 35,39-65,0-1,0 0,0 1,1-1,-1 1,1 0,0 0,0 0,0-1,0 1,1 0,-1 0,1 0,0 0,0 0,1 0,-1 0,1 0,0 0,0 0,0-1,1 1,-1 0,1-1,0 1,0-1,0 0,0 1,1-1,-1 0,1 0,0 0,0-1,0 1,0-1,0 0,0 0,1 0,-1 0,1 0,0-1,1 1,3-1,0-1,0 0,-1 0,1 0,0-1,0-1,-1 1,1-1,-1 0,1-1,-1 0,0 0,0-1,0 1,-1-1,1-1,-1 0,0 0,0 0,9-8,0-1,-2 0,0-1,0-1,-1 0,9-17,-16 26,0 0,-1 0,1 0,-1 0,-1-1,0 0,0 1,0-1,-1 0,0-1,0 1,-1 0,-1-1,1 1,-1 0,0-1,-1 1,0 0,0-1,-1 1,0 0,-1 0,-2-6,4 12,0 1,0-1,0 1,-1-1,1 1,-1-1,1 1,-1 0,1 0,-1-1,0 1,1 0,-1 1,0-1,0 0,0 0,1 1,-1-1,0 1,0 0,0 0,0-1,0 1,0 0,0 1,0-1,0 0,0 0,0 1,0-1,0 1,0 0,1 0,-1-1,0 1,0 0,1 1,-1-1,1 0,-1 0,1 1,-1-1,1 1,0-1,0 1,-1-1,1 2,-8 13</inkml:trace>
  <inkml:trace contextRef="#ctx0" brushRef="#br0" timeOffset="-4134.578">14958 1101,'15'-39,"9"-31,0-9,1 5,-3 9,-1 16,-4 12,0 12,2 10,-3 12,-3 8</inkml:trace>
  <inkml:trace contextRef="#ctx0" brushRef="#br0" timeOffset="-3873.328">15748 621,'-24'-2,"0"2,1 1,-1 0,1 2,-1 1,1 0,0 2,0 1,1 1,0 0,-14 9,30-14,0 1,0-1,0 1,1 1,-1-1,1 1,1-1,-1 1,0 1,1-1,0 1,0-1,1 1,0 0,0 1,0-1,1 0,0 1,0 0,0-1,1 1,0 0,0 0,1 0,0-1,0 1,1 0,0 0,0 0,0-1,1 1,0 0,0-1,1 3,1-1,-1 0,1 0,1-1,-1 1,1-1,1 0,-1 0,1-1,0 1,1-1,-1-1,1 1,1-1,-1 0,1-1,-1 0,1 0,0-1,1 0,-1 0,0-1,1 0,0 0,-1-1,1 0,0 0,0-1,-1-1,1 1,0-2,0 1,-1-1,1 0,2-2,17-8,-3 0</inkml:trace>
  <inkml:trace contextRef="#ctx0" brushRef="#br0" timeOffset="-3522.762">15804 876,'29'5,"-1"0,1-2,0-2,0 0,0-2,0-1,0-1,0-1,-1-2,10-4,-21 5,-1-1,1 0,-1-1,-1-1,1-1,-1 0,-1-1,0-1,4-3,-13 9,0 1,-1-1,1 0,-1 0,0 0,0-1,0 1,-1-1,0 0,0 0,0 0,-1 0,0-1,0 1,-1-1,0 1,0-1,0 1,-1-1,0 0,0 1,-1-1,1 0,-2 1,0-4,1 5,0 1,-1 0,1 0,-1 0,0 0,-1 0,1 1,0-1,-1 0,0 1,0 0,0 0,0 0,-1 0,1 0,-1 1,1-1,-1 1,0 0,0 0,0 0,0 1,0 0,-1-1,1 2,0-1,-1 0,1 1,0 0,-1 0,1 0,0 0,-1 1,1-1,-3 2,-8 1,1 1,0 0,1 1,-1 0,1 1,0 1,0 0,1 0,0 1,-6 6,4-1,1 0,0 1,1 0,0 1,1 0,1 1,0 0,2 1,-1 0,2 0,1 1,0 0,-1 7,4-13,0 0,1 0,1 0,0 0,1 1,0-1,0 0,2 0,-1 0,2 1,-1-2,2 1,-1 0,2-1,-1 1,2-1,0 0,0-1,0 0,9 10,-2-6,1 0,0-1,1-1,1 0,0-1,0-1,1 0,0-1,1-1,0-1,0 0,1-2,-1 0,1-1,0 0,1-2,-1 0,0-2,1 0,-1-1,1 0,11-4,-3-2</inkml:trace>
  <inkml:trace contextRef="#ctx0" brushRef="#br0" timeOffset="-1451.703">17414 819,'-18'25,"1"1,2 1,0 1,2 0,1 0,2 1,0 1,-3 22,12-50,0 1,-1 0,1 0,1 0,-1 0,0 0,1 0,-1 0,1 0,0 0,0 0,0 0,1 0,-1 0,1 0,0 0,-1 0,1 0,1 0,-1 0,0 0,1-1,-1 1,1 0,0-1,0 1,0-1,0 0,0 0,0 0,1 0,-1 0,1 0,-1-1,1 1,0-1,0 0,0 1,-1-1,1-1,0 1,0 0,0-1,1 1,-1-1,9-3,0 1,0-2,0 0,-1 0,0-1,0 0,0-1,0-1,-1 1,0-2,0 1,-1-1,0-1,-1 0,0 0,0 0,4-8,-3 5,0 0,-1-1,0 0,-1 0,-1-1,0 0,-1 0,0 0,-1-1,-1 1,0-1,-1 0,0 0,-2 0,1 0,-2-1,0-1,0 13,1 0,-1 0,0 1,0-1,0 0,-1 1,1-1,-1 0,0 1,0 0,0-1,0 1,-1 0,1 0,-1 0,0 1,1-1,-1 0,-1 1,1 0,0 0,-1 0,1 0,-1 1,1-1,-1 1,0 0,1 0,-1 0,0 0,0 1,0 0,0-1,0 1,0 1,0-1,1 1,-1-1,0 1,0 0,1 1,-1-1,-97 47,73-27</inkml:trace>
  <inkml:trace contextRef="#ctx0" brushRef="#br0" timeOffset="-1020.496">17780 1129,'272'-216,"-270"214,0 0,0 0,1 0,-1 0,0 1,0-1,1 1,-1-1,1 1,-1 0,1 0,0 0,-1 1,1-1,0 0,0 1,0 0,-1 0,1 0,0 0,0 0,0 0,-1 1,1-1,0 1,-1 0,1 0,0 0,-1 0,1 0,-1 1,1-1,-1 1,0 0,1 0,27 73,-30-69,1 0,0-1,1 1,-1 0,1-1,0 1,0-1,1 0,0 1,0-1,0-1,0 1,1 0,0-1,0 1,0-1,0 0,1-1,-1 1,1-1,0 0,0 0,0 0,1-1,4 2,-1-2,1-1,-1 0,1-1,-1 0,1 0,-1-1,1 0,-1-1,0 0,1 0,-1-1,0 0,0-1,-1 0,1 0,-1-1,0 0,0 0,0-1,-1 0,0 0,0-1,0 0,-1 0,0-1,-1 0,0 0,0 0,1-2,28-73,-30 62</inkml:trace>
  <inkml:trace contextRef="#ctx0" brushRef="#br0" timeOffset="-5204.105">12757 763,'-23'1,"1"1,0 1,0 2,0 0,0 1,1 1,0 1,0 1,1 1,0 1,1 0,0 2,1 0,1 1,0 0,0 2,2 0,-1 2,11-10,0 1,1 0,0 0,0 1,1-1,1 1,-1-1,2 1,-1 0,1 2,1-8,-1 0,1 0,0 0,0 0,0 0,1 0,-1 0,1 0,0-1,0 1,1 0,-1 0,1-1,0 1,-1-1,2 1,-1-1,0 0,1 0,-1 0,1 0,0 0,0-1,0 1,0-1,1 1,4-2,-1-1,1 1,0-2,-1 1,1-1,-1 0,1 0,-1-1,1 0,-1 0,0-1,0 0,0 0,0-1,-1 1,1-2,-1 1,0-1,0 0,0 0,-1 0,7-4,221-198,-232 206,66-49,-65 49,-1 0,1 0,0 0,0 0,-1 1,1-1,0 0,0 1,0 0,0-1,0 1,0 0,0 0,0 0,0 1,-1-1,1 0,0 1,0-1,0 1,0-1,0 1,-1 0,1 0,0 0,-1 0,1 0,-1 0,1 0,-1 1,1-1,-1 1,0-1,0 1,1-1,-1 1,0 0,-1-1,2 3,28 99,-30-94,1 0,0 0,1 1,0-1,0 0,1-1,0 1,0 0,1-1,1 1,-1-1,1-1,1 1,-1 0,1-1,0 0,1-1,0 0,0 0,0 0,3 1,8 0</inkml:trace>
  <inkml:trace contextRef="#ctx0" brushRef="#br0" timeOffset="-22154.481">2456 1157,'-19'12,"0"0,1 1,0 1,1 0,0 2,2 0,0 0,0 2,2 0,0 0,-8 17,20-33,-1 1,0-1,0 1,1-1,-1 1,1 0,0-1,0 1,0 0,0 0,1 0,-1 0,1 0,0 0,-1 0,1 0,1 0,-1 0,0 0,1 0,-1 0,1 0,0 0,0-1,0 1,1 0,-1-1,0 1,1 0,0-1,0 0,0 1,0-1,0 0,0 0,0 0,1 0,-1 0,1-1,-1 1,1-1,0 0,-1 1,1-1,0-1,0 1,0 0,0-1,2 1,4-1,-1-1,1 0,0 0,-1-1,1 0,-1 0,0-1,1 0,-1 0,-1-1,1 0,0-1,-1 1,0-2,0 1,-1-1,1 0,-1 0,5-6,91-143,-97 146,-1 0,1 0,-1 0,-1 0,0-1,0 0,-1 1,0-1,0 0,-1 0,-1 0,0 0,0 0,-1 0,0 0,-1-1,2 9,-1 1,1-1,-1 0,0 1,0 0,1-1,-1 1,0 0,0-1,0 1,0 0,-1 0,1 0,0 0,0 0,-1 0,1 0,0 0,-1 0,1 1,-1-1,1 0,-1 1,1 0,-1-1,0 1,1 0,-1 0,1 0,-1 0,0 0,1 0,-1 0,0 0,1 1,-1-1,1 1,-1-1,1 1,-1-1,1 1,-1 0,1 0,0 0,0 0,-1 0,1 0,0 0,0 0,0 1,0-1,0 0,0 1,0-1,1 1,-1-1,0 0,1 1,-1 0,1-1,0 1,-1-1,1 1,0 0,0-1,0 1,0 1,0-2,1 1,-1-1,1 0,-1 0,1 1,0-1,-1 0,1 0,0 0,0 1,0-1,0 0,0 0,0 0,0-1,0 1,0 0,0 0,0-1,1 1,-1 0,0-1,1 1,-1-1,0 0,1 1,-1-1,0 0,1 0,-1 0,1 0,-1 0,0 0,1 0,-1 0,1-1,0 0,54-14,63-49,-101 54,1 0,-2-1,0-1,0-1,-1-1,-1 0,0-1,-1 0,0-1,-2-1,0 0,-1-1,9-17,17-80,-26 66,-7 35,0 0,-1 0,-1-1,0 1,-1-1,-1 1,0-1,-1 1,-1-1,2 14,1 0,-1 0,0 0,0 0,0 1,0-1,0 0,0 0,0 0,0 0,0 0,0 0,0 0,0 1,-1-1,1 0,0 0,-1 0,1 0,-1 1,1-1,-1 0,1 0,-1 1,1-1,-1 1,0-1,1 0,-1 1,0-1,0 1,1-1,-1 1,0 0,0-1,0 1,1 0,-1 0,0-1,0 1,0 0,0 0,0 0,0 0,0 0,1 0,-1 0,0 0,0 1,0-1,0 0,0 0,1 1,-1-1,0 1,0-1,0 1,-29 44,-3 44,4 1,4 1,-11 76,34-148,0-1,1 0,1 1,1-1,1 0,0 1,1-1,1 0,1 0,0-1,2 1,0-1,0-1,2 1,0-1,3 2,-6-11,1 0,0 0,0-1,1 0,-1 0,2 0,-1-1,0-1,1 1,0-2,0 1,0-1,0 0,1-1,0 0,-5-1,1 1,-1-2,1 1,-1-1,1 1,0-2,-1 1,1-1,-1 1,1-1,-1-1,0 1,1-1,-1 0,0 0,0-1,0 1,0-1,-1 0,1-1,-1 1,0-1,0 0,0 0,0 0,1-3,2-1,-2-1,1 0,-1 0,0 0,-1-1,0 1,0-1,-1 0,-1-1,1 1,-2 0,1-1,-2 1,1-1,-1 1,-1-1,0 1,-1-1,1 1,-2 0,0 0,0 0,-1 0,0 0,0 1,-1-1,-1 1,1 1,-1-1,-1 1,0 0,0 0,0 1,-1 0,0 0,-1 1,-1-1,4 4,1 1,-1 0,-1 0,1 0,0 0,0 1,-1 0,1 1,0 0,-1-1,1 2,-1-1,1 1,0 0,0 0,-1 1,1 0,0 0,0 1,1-1,-1 1,0 0,1 1,0-1,-1 1,2 0,-1 1,0-1,1 1,-3 3,-9 12,1-3</inkml:trace>
  <inkml:trace contextRef="#ctx0" brushRef="#br0" timeOffset="-21107.275">3415 1186,'14'-11,"0"-1,0-1,-2 0,1-1,-2 0,0-1,0 0,1-6,30-39,-41 59,0 0,0 0,0 0,0 0,0 0,0 0,0 1,1-1,-1 0,0 1,0-1,1 1,-1-1,0 1,1-1,-1 1,0 0,1 0,-1 0,0 0,1 0,-1 0,1 0,-1 0,0 0,1 1,-1-1,0 1,1-1,-1 1,0-1,0 1,0 0,1-1,-1 1,0 0,0 0,0 0,0 0,0 0,-1 0,1 0,1 2,41 56,-38-51,20 43,-2 2,-2 1,-3 0,-2 1,-2 1,-3 1,-3-1,-2 2,-2-1,-3 0,-5 47,4-69,-1 0,-2 0,-2 0,0 0,-3-1,-1 0,-1 0,-2-1,-1-1,-2 0,-9 14,19-38,-1-1,-1 1,0-1,0 0,0 0,-1-1,1 0,-2-1,1 1,-1-1,1-1,-4 1,9-3,-1 0,0-1,1 0,-1 1,0-2,0 1,0 0,0-1,0 1,1-1,-1 0,0-1,0 1,0-1,0 1,0-1,0 0,1-1,-1 1,0 0,1-1,0 0,-1 0,1 0,0-1,0 1,0-1,0 1,0-1,0 0,0-2,-7-14,1 0,2 0,0-1,0 0,2-1,1 1,0-1,2 0,0 0,2 0,0 0,1 0,3-18,-3 17,1 0,1 0,1 0,0 1,2-1,1 1,0 0,1 1,2 0,0 0,1 1,0 0,2 1,7-8,0 5,-3 3</inkml:trace>
  <inkml:trace contextRef="#ctx0" brushRef="#br0" timeOffset="-20858.448">3500 593,'10'0,"2"0</inkml:trace>
  <inkml:trace contextRef="#ctx0" brushRef="#br0" timeOffset="-20408.283">4008 1073,'26'1,"0"-2,0 0,0-2,-1-1,1-1,-1-1,0-1,14-6,-33 9,0 1,-1-1,1 0,-1-1,0 1,0-1,0 0,-1 0,1-1,-1 1,-1-1,1 0,2-5,-5 9,0 0,0 0,0 0,0 0,-1-1,1 1,-1 0,1-1,-1 1,0 0,1-1,-1 1,-1 0,1-1,0 1,0 0,-1-1,1 1,-1 0,0 0,0-1,0 1,0 0,0 0,0 0,-1 0,1 0,-1 0,1 1,-1-1,0 0,1 1,-1-1,0 1,0 0,0 0,0-1,0 1,-1 1,0-2,-1 1,0 0,0 0,0 0,0 0,-1 1,1-1,0 1,-1 0,1 0,0 1,0-1,-1 1,1 0,0 0,0 1,0-1,0 1,0 0,1 0,-1 0,0 0,1 1,-1-1,0 2,-71 78,68-75,0 0,0 1,1 0,1 0,-1 1,1-1,1 1,0 0,0 1,0-1,1 1,1-1,0 1,0 0,1 0,0 0,1 0,0 0,0 0,1 0,0 0,1 0,0 0,1-1,0 1,1-1,-1 0,2 0,2 5,-1-7,0 0,0-1,0 1,1-1,0 0,1-1,-1 0,1 0,0 0,0-1,0-1,1 1,-1-1,1-1,0 1,0-1,0-1,0 0,0 0,0-1,0 0,1-1,-1 0,0 0,0-1,5-1,116-69,-106 52</inkml:trace>
  <inkml:trace contextRef="#ctx0" brushRef="#br0" timeOffset="-20077.023">4855 876,'-17'15,"1"0,0 2,1 0,1 0,1 2,0-1,1 2,1 0,1 0,1 1,1 0,1 0,-4 18,11-36,0 1,0 0,0 0,0 0,0 0,1 0,0-1,0 1,0 0,0 0,0-1,1 1,0-1,0 1,0-1,0 0,0 0,1 0,-1 0,1 0,0 0,0-1,0 1,0-1,0 0,0 0,1 0,-1 0,1-1,-1 1,1-1,1 1,127 16,-122-16,1-1,-1 0,1 0,-1-1,0-1,1 0,-1 0,1-1,-1 0,0-1,0 0,0-1,-1 0,1 0,-1-1,0 0,0-1,0 0,-1-1,0 1,0-1,-1-1,0 0,3-4,32-67,-30 55</inkml:trace>
  <inkml:trace contextRef="#ctx0" brushRef="#br0" timeOffset="-19843.52">5476 396,'-15'62,"-4"31,1 8,3-3,4-8,5-15,2-11,8-11,2-5,1-7,3-4,6-4,-1-3,-2-2,1-6,-2-6</inkml:trace>
  <inkml:trace contextRef="#ctx0" brushRef="#br0" timeOffset="-19676.889">5193 819,'58'-5,"23"-1,8-1,-6 2,-9 2,-11 1,-11 0,-11 7,-11 1</inkml:trace>
  <inkml:trace contextRef="#ctx0" brushRef="#br0" timeOffset="-18670.365">6153 1298,'418'-463,"-371"400,-3-1,33-67,-18 31,-59 101,1 0,-1 0,0-1,1 1,-1 0,0-1,1 1,-1-1,1 1,-1 0,1-1,-1 1,1-1,0 1,-1-1,1 0,-1 1,1-1,0 1,-1-1,1 0,0 0,0 0,-1 1,1-1,0 0,0 0,-1 0,1 0,0 0,0 0,-1 0,1 0,0 0,0-1,-1 1,1 0,0 0,-1-1,1 1,0 0,-1-1,1 1,0-1,-1 1,1-1,-1 1,1-1,-1 1,1-1,-1 0,1 1,-1-1,0 0,1 1,-1-1,0 0,0 1,1-1,2 390,4-336,2-1,2 0,3-1,14 35,-50-123,-2 0,-2 2,-1 1,-2 0,-1 3,-2 0,-22-16,48 42,0-1,0 1,0 0,-1 0,0 1,0 0,0 0,-1 0,1 1,-1 1,0-1,0 1,1 0,-2 1,1 0,0 0,0 1,0 0,0 0,0 1,0 0,0 0,0 1,0 0,0 0,0 1,1 0,-4 2,-7 8</inkml:trace>
  <inkml:trace contextRef="#ctx0" brushRef="#br0" timeOffset="-24694.611">395 819,'-1'1,"0"0,0 0,-1 0,1 1,0-1,0 0,1 1,-1-1,0 0,0 1,1-1,-1 1,1-1,-1 1,1 0,-1-1,1 1,0-1,0 1,0 0,0-1,0 1,0-1,1 1,-1 0,0-1,1 1,-1-1,1 1,0-1,0 2,0 5,36 163,-37 252,0-349,0-89,0-3</inkml:trace>
  <inkml:trace contextRef="#ctx0" brushRef="#br0" timeOffset="-24290.735">57 763,'10'-7,"0"1,0 0,0 1,1 0,-1 1,1 0,0 0,1 1,-1 1,1 0,-1 1,3 0,-7 0,324-6,-216-19,-51 6,-45 15</inkml:trace>
  <inkml:trace contextRef="#ctx0" brushRef="#br0" timeOffset="-24010.276">1 1496,'38'-9,"32"-9,9-1,-4 3,-6 4,-9 0,-10 1,-9 3,-7 3,-4 2,-2 1,-2 2,0 0,-4 1</inkml:trace>
  <inkml:trace contextRef="#ctx0" brushRef="#br0" timeOffset="-23378.857">1073 819,'211'-198,"-207"194,0 0,0-1,0 1,0-1,-1 0,0 0,0-1,0 1,-1-1,0 1,0-1,0 0,-1 1,0-1,0-1,-1 7,0 1,0-1,0 0,-1 1,1-1,0 0,0 0,-1 1,1-1,0 0,-1 1,1-1,0 0,-1 0,1 0,0 1,-1-1,1 0,-1 0,1 0,0 0,-1 0,1 0,0 0,-1 0,1 0,-1 0,1 0,-1 0,1 0,0 0,-1 0,1 0,0 0,-1 0,1-1,-1 1,1 0,0 0,-1 0,1-1,0 1,0 0,-1-1,1 1,0 0,-1 0,1-1,0 1,0 0,0-1,-1 1,1-1,0 1,0 0,0-1,0 1,0 0,0-1,0 1,0-1,0 1,0-1,0 1,0 0,0-1,-21 28,8 13,2 0,2 0,1 1,2 0,2 1,2-1,1 1,5 39,-2-9,-1 36,1 8,-4 0,-9 31,6-95,5-37,-1 0,0 0,-1 0,0 0,-2 0,1-1,-2 1,0-1,-1 0,0 0,-1-1,0 0,-2 1,2-9,-1 0,1-1,-1-1,0 1,0-1,0 0,0-1,-1 0,1 0,-1-1,1 0,-1-1,0 0,1 0,-1 0,1-1,-1-1,1 0,-1 0,1 0,0-1,0 0,0-1,0 0,1 0,-1 0,1-1,-3-3,2 3,0 1,0-1,1-1,0 1,0-1,0 0,1-1,0 0,0 0,0 0,1-1,0 1,1-1,0-1,0 1,1 0,0-1,0 0,1 0,0 1,1-1,0-1,0 1,1 0,0 0,0 0,1 0,0 0,1 0,0 0,1 0,0 1,0-1,0 1,1 0,2-3,11-6,1 1,0 1,1 1,0 0,1 2,1 0,0 1,0 1,1 1,1 1,-1 1,1 1,0 1,12-1,13-6,151-23,-175 35</inkml:trace>
  <inkml:trace contextRef="#ctx0" brushRef="#br0" timeOffset="-10971.532">7789 988,'50'0,"-28"2,0 0,0-2,0-1,0 0,0-2,-1 0,1-2,-1 0,0-1,0-1,-1-1,0-1,0-1,2-2,-11 3,1 0,-2-1,1 0,-1 0,-1-1,0 0,0-1,-1 0,1-4,-7 13,0-1,0 0,0 0,0 0,-1 0,0 0,0 0,0 0,0 0,0 0,-1 0,0-1,0 1,0 0,-1 0,1 0,-1-1,0 1,0 0,0 0,-1 0,1 0,-1 1,0-1,0 0,-1 1,1-1,-1 1,1 0,-1 0,0 0,0 0,-3-1,-1-1,0 1,0 0,0 0,-1 1,1 0,-1 0,0 1,0 0,0 0,0 1,-1 0,1 0,0 1,0 0,-1 1,1-1,0 2,0-1,0 1,-6 3,-2-1,1 2,0 0,1 0,-1 2,1 0,1 0,-1 1,2 1,-1 0,-2 4,5-4,1 1,0 0,1 0,0 1,1 0,0 1,1-1,0 1,1 1,0-1,1 1,-1 10,3-16,1 0,0-1,1 1,0 0,0 0,0 0,1 0,1 0,-1 0,1-1,0 1,1-1,0 1,0-1,1 0,0 0,0 0,0-1,1 0,0 1,0-1,1-1,2 3,3-2,0 1,1-2,0 1,0-2,0 1,1-2,-1 0,1 0,0-1,0-1,0 0,0 0,0-2,0 0,0 0,2-1,18 0,93-32,-92 20,-17 8</inkml:trace>
  <inkml:trace contextRef="#ctx0" brushRef="#br0" timeOffset="-10740.622">8947 790,'-15'34,"-9"25,0 7,3-2,5-7,6-9,0-8,1-10</inkml:trace>
  <inkml:trace contextRef="#ctx0" brushRef="#br0" timeOffset="-10489.044">8721 706,'19'34,"16"24,7 9,1-8,-7-9,-4-8,-4-12,-1-5,0-8,-6-1,0-4,0-4,2-3,-4-2</inkml:trace>
  <inkml:trace contextRef="#ctx0" brushRef="#br0" timeOffset="-7886.134">9427 960,'5'7,"2"0,-1-1,1 0,0 0,0 0,0-1,1 0,0 0,0-1,0 0,0-1,1 0,-1 0,1 0,0-1,0-1,0 1,0-2,0 1,0-1,0 0,0-1,0 0,0-1,0 0,0 0,0-1,-1 0,1 0,-1-1,0 0,0 0,0-1,-1 0,0-1,0 0,0 0,0 0,-1-1,4-5,9-6,-2-2,0 1,0-2,-2 0,-1-1,-1-1,0 0,5-17,-17 36,0 1,0 0,-1-1,0 1,1-1,-1 1,0-1,-1 1,1-1,-1 1,1 0,-1-1,0 1,0 0,-1-1,1 1,-1 0,1 0,-1 0,0 0,0 0,0 1,-1-1,1 1,-1-1,1 1,-1 0,0 0,0 0,0 0,0 0,0 1,0-1,0 1,-1 0,1 0,-1 0,1 1,0-1,-1 1,1 0,-1 0,1 0,-1 0,1 0,-1 1,1 0,-4 0,-10 4,0 0,0 1,0 1,0 0,1 1,0 1,1 0,0 1,1 1,0 1,0 0,1 0,1 1,-1 2,7-9,0 0,1 0,0 0,0 0,0 1,1 0,0 0,0 0,1 0,0 1,0 0,1-1,0 1,0 0,1 0,0 0,0 0,1 0,0 0,1 0,-1 0,2 0,-1 0,1 0,0 0,1 0,-1-1,2 1,-1-1,1 0,0 0,0 0,1-1,0 1,0-1,5 3,1 0,1-1,0 0,0-1,1 0,0-1,0-1,1 0,-1-1,1 0,0-1,0-1,0 0,1-1,-1 0,0-1,1-1,-1 0,0-1,0-1,0 0,0-1,0 0,-1-1,0-1,0 0,0 0,-1-2,12-7,172-181,-182 178,-1 0,0 0,-1-1,-2-1,0 0,0-1,-2 0,5-21,-12 41,-1 0,1-1,-1 1,1 0,-1-1,0 1,1 0,-1-1,0 1,0-1,0 1,0 0,0-1,0 1,-1-1,1 1,0 0,-1-1,1 1,-1 0,1 0,-1-1,0 1,1 0,-1 0,0 0,0 0,0 0,0 0,0 0,0 0,0 0,0 0,0 0,0 1,-1-1,1 0,0 1,-1-1,1 1,0 0,-1-1,1 1,0 0,-1 0,1 0,0 0,-1 0,1 0,-1 0,1 0,0 1,-1-1,1 0,0 1,-1-1,1 1,0 0,-5 0,0 1,0 0,0 0,0 0,0 1,1 0,0 0,-1 0,1 1,0 0,1 0,-1 0,1 0,0 1,0 0,0 0,0 0,1 0,0 1,0-1,1 1,-1-1,1 1,0 0,1 0,-1 0,1 5,3-8,1 1,0-1,0 0,0-1,0 1,0 0,0-1,1 0,-1 1,1-1,0-1,0 1,0 0,0-1,0 0,0 0,0 0,0-1,0 1,0-1,0 0,0 0,1 0,-1-1,3 0,-2 1,23-2,50 5,-76-3,0 1,0-1,0 1,-1 0,1-1,0 1,0 0,-1 0,1 0,0 0,-1 0,1 1,-1-1,1 0,-1 1,0-1,1 1,-1 0,0-1,0 1,0 0,-1-1,1 1,0 0,0 0,-1 0,0 0,1 0,-1 0,0 0,0 0,0 0,0 0,0 1,-25 93,20-87,1 1,1 0,-1 0,2 1,-1-1,2 1,-1-1,2 1,-1 0,1-1,1 2,3 7</inkml:trace>
  <inkml:trace contextRef="#ctx0" brushRef="#br0" timeOffset="-7573.538">10894 142,'-19'96,"3"2,5 0,2 42,31 129,-44-92,9-116,6-56</inkml:trace>
  <inkml:trace contextRef="#ctx0" brushRef="#br0" timeOffset="-7335.365">10612 734,'43'0,"34"0,8 0,-6 0,-11 0,-7 0,-10 0,-8 0,-7 0,-5 0,-8 0</inkml:trace>
  <inkml:trace contextRef="#ctx0" brushRef="#br0" timeOffset="-7038.114">11515 677,'-48'19,"22"-11,1 2,0 1,0 1,1 1,1 1,-3 3,24-15,0-1,0 1,0 0,1-1,-1 1,1 0,-1 0,1 0,0 0,0 1,0-1,0 0,0 0,0 1,0-1,1 0,-1 1,1-1,0 1,0-1,0 1,0-1,0 0,0 1,1-1,-1 1,1-1,-1 0,1 1,0-1,0 0,0 0,1 1,-1-1,0 0,1 0,-1-1,1 1,0 0,-1 0,1-1,0 1,0-1,0 1,0-1,0 0,1 0,-1 0,2 0,87 37,-77-34,-1 1,1 0,-1 0,0 2,-1-1,1 2,-1-1,-1 2,1 0,0 1,-9-6,-1 1,0-1,-1 0,1 0,0 1,-1-1,0 1,0-1,-1 1,1 0,-1-1,0 1,0 0,-1-1,1 1,-1 0,0-1,0 1,-1-1,1 0,-1 1,0-1,0 0,0 0,-1 0,1 0,-1 0,0-1,0 1,-1-1,1 0,-1 0,1 0,-1 0,0-1,0 0,0 1,0-1,-1-1,1 1,0-1,-1 1,0-1,1-1,-3 1,-16 3,1-1,-1-2,0 0,0-2,1 0,-11-3,-13-7,28 4</inkml:trace>
  <inkml:trace contextRef="#ctx0" brushRef="#br0" timeOffset="9904.325">903 2428,'-2'-2,"0"1,0 0,0 0,0 0,0 0,0 0,0 0,0 1,0-1,-1 1,1-1,0 1,0 0,0 0,-1 0,1 0,0 0,0 1,-1-1,1 1,0-1,0 1,0 0,0 0,0 0,0 0,0 0,0 0,0 1,0-1,1 1,-2 0,-13 11,1 0,0 1,1 1,0 0,2 1,0 0,0 1,0 2,-4 5,0 1,2 1,1 0,1 1,1 0,2 1,0 0,2 0,1 1,2 0,0 0,2 0,1 1,3 18,-2-24,2 1,0-1,2 0,0 0,2 0,1-1,0 0,2 0,1 0,0-1,2-1,1 0,6 8,-3-6,-11-13,0 0,1 0,1-1,-1 0,1 0,1 0,0-1,0 0,1-1,0 0,0 0,0-1,1 0,0 0,0-1,0-1,1 0,6 2,22-16,-27-2</inkml:trace>
  <inkml:trace contextRef="#ctx0" brushRef="#br0" timeOffset="10839.49">1750 3020,'-1'-5,"-1"1,1 0,-1 0,0 0,0 0,0 0,-1 1,1-1,-1 1,0-1,0 1,0 0,-1 0,1 0,-1 1,1-1,-1 1,0 0,0 0,0 0,0 1,0-1,0 1,-1 0,1 0,0 0,-1 1,1-1,0 1,-4 1,-1-1,0 1,1 1,-1 0,0 0,1 1,0 0,-1 0,1 1,0 0,1 0,-1 1,1 0,0 1,-6 5,1-2,1 0,0 1,1 0,0 1,0 1,1-1,1 1,0 1,1-1,0 2,1-1,0 0,1 1,1 0,0 1,1-1,0 0,1 1,1 0,0 10,2-21,-1 0,1 0,0 0,0 0,0 0,1-1,-1 1,1 0,0-1,0 1,0-1,1 1,-1-1,1 0,0 0,-1 0,1-1,1 1,-1-1,0 1,1-1,-1 0,1 0,0-1,-1 1,1-1,0 0,0 0,0 0,0 0,0-1,0 0,0 1,0-1,0-1,0 1,0-1,0 1,0-1,0 0,0-1,0 1,-1-1,1 1,2-3,19-11,-1 0,-1-2,0-1,-1-1,-1-1,-1 0,7-11,81-102,-108 132,1 1,-1-1,0 1,0-1,0 1,1-1,-1 1,0-1,0 1,1-1,-1 1,1-1,-1 1,0 0,1-1,-1 1,1-1,-1 1,1 0,-1 0,1-1,-1 1,1 0,-1 0,1-1,-1 1,1 0,-1 0,1 0,0 0,-1 0,1 0,-1 0,1 0,-1 0,1 0,0 0,-1 1,1-1,-1 0,1 0,-1 0,1 1,-1-1,1 0,-1 1,1-1,-1 0,1 1,-1-1,0 1,1-1,-1 1,10 33,-8-25,0 6,2 0,-1 0,2 0,0-1,0 0,1 0,1 0,1-1,0 0,0 0,1-1,1 0,0-1,1 0,0 0,7 2</inkml:trace>
  <inkml:trace contextRef="#ctx0" brushRef="#br0" timeOffset="11299.684">2146 3330,'6'-30,"2"1,1-1,2 2,0-1,2 2,1-1,1 2,2 0,0 1,2 1,7-7,-25 30,-1-1,1 1,0 0,0-1,0 1,0 0,1 0,-1 0,0 0,0 0,1 0,-1 1,0-1,1 0,-1 1,1-1,-1 1,1-1,-1 1,1 0,-1-1,1 1,-1 0,1 0,-1 0,1 0,-1 1,1-1,-1 0,1 1,-1-1,1 1,-1-1,1 1,-1-1,0 1,1 0,-1 0,0 0,0 0,1 0,-1 0,0 0,0 0,0 1,0-1,29 103,-9-13,-19-87,-1 0,0 1,1-1,0 0,0 0,0 0,1 0,-1-1,1 1,0-1,0 1,0-1,1 0,-1 0,1 0,-1 0,1-1,0 0,0 0,0 0,0 0,1 0,-1-1,0 0,1 0,-1 0,1 0,-1-1,1 0,-1 0,1 0,-1 0,1-1,-1 1,1-1,-1-1,0 1,1 0,-1-1,3-1,2-6,0 0,-1 0,1-1,-2 0,1 0,-2 0,1-1,-1 0,-1-1,0 1,2-10,-3 11,26-84,-23 71</inkml:trace>
  <inkml:trace contextRef="#ctx0" brushRef="#br0" timeOffset="12735.299">3245 2541,'0'19,"0"11,5 5,2 2,4-6,5-3,0-1,2-6,-2-1,-4-5</inkml:trace>
  <inkml:trace contextRef="#ctx0" brushRef="#br0" timeOffset="12951.355">3500 2568,'5'29,"6"14,1 5,-1-1,-3-9</inkml:trace>
  <inkml:trace contextRef="#ctx0" brushRef="#br0" timeOffset="13853.679">4178 2851,'-18'2,"0"0,1 2,0 0,-1 1,2 0,-1 2,1 0,0 0,0 2,1 0,0 1,0 0,2 1,-1 1,1 0,1 1,0 0,-1 2,6-5,1 0,-1 1,2-1,-1 1,1 0,1 1,0-1,1 1,-1 4,3-12,0 1,0-1,1 1,0-1,-1 1,2-1,-1 0,0 1,1-1,0 1,0-1,0 0,1 1,-1-1,1 0,0 0,0 0,0 0,1-1,-1 1,1 0,0-1,0 0,0 0,1 0,1 1,-1-2,-1 0,1 0,0 0,0-1,0 0,0 0,0 0,0 0,0 0,0-1,0 0,0 0,0 0,0 0,0-1,1 0,-1 0,0 0,-1 0,1 0,0-1,0 0,0 1,1-2,83-60,-85 60,194-182,-197 185,0-2,1 1,-1 0,1 0,0-1,-1 1,1 0,0 0,0 0,-1 0,1 0,0 0,0 0,0 0,0 0,0 0,1 0,-1 1,0-1,0 0,0 1,1-1,-1 1,0 0,1-1,-1 1,0 0,1 0,-1 0,0 0,1 0,-1 0,1 0,-1 0,0 0,1 1,-1-1,0 0,0 1,1 0,-1-1,0 1,0 0,0-1,1 1,-1 0,0 0,0 0,0 1,16 130,-16-126,1 0,0 1,0-1,0 0,1 0,0 0,0-1,0 1,1-1,0 0,0 0,0 0,1 0,0-1,-1 0,2 0,-1 0,0 0,1-1,0 0,-1 0,1-1,0 1,1-1,-1-1,0 1,6 0,10-1</inkml:trace>
  <inkml:trace contextRef="#ctx0" brushRef="#br0" timeOffset="14132.546">4910 2851,'-24'14,"0"2,1 0,0 2,1 0,1 1,1 2,1 0,1 1,-9 14,23-32,1 0,0 1,0-1,1 0,-1 1,1 0,0-1,0 1,0 0,1 0,0 0,0 0,0 0,1 1,-1-1,1 0,0 0,1 0,-1 0,1 1,0-1,1 0,-1 0,1-1,0 1,0 0,0 0,1-1,0 1,0-1,0 0,0 0,0 0,1 0,0-1,0 0,3 3,13 5,-1 0,2-2,-1-1,2 0,-1-1,1-1,-1-2,16 2,-29-5,-1 0,1-1,0 0,-1 0,1 0,-1-1,1-1,-1 1,1-1,-1 0,0-1,1 0,2-2,8-6</inkml:trace>
  <inkml:trace contextRef="#ctx0" brushRef="#br0" timeOffset="14486.999">5419 2428,'23'125,"-5"1,-6 0,-6 1,-8 100,2-205,-6-17,0-10</inkml:trace>
  <inkml:trace contextRef="#ctx0" brushRef="#br0" timeOffset="14720.396">5222 2879,'43'-5,"33"-6,9-2,-5 2,-12 3,-12 2,-11 3,-9 1,-5 2,-3 5,-2 2,-5 0</inkml:trace>
  <inkml:trace contextRef="#ctx0" brushRef="#br0" timeOffset="14922.202">5983 2908,'0'38,"0"22,0 7,0-10</inkml:trace>
  <inkml:trace contextRef="#ctx0" brushRef="#br0" timeOffset="15178.88">5983 2568,'0'0</inkml:trace>
  <inkml:trace contextRef="#ctx0" brushRef="#br0" timeOffset="15400.323">6378 2879,'-15'18,"1"1,1 1,0 0,2 1,0 0,1 0,2 1,0 1,1-1,1 1,-1 16,6-36,1 0,0 0,0 0,0 0,0 0,0 0,0 0,1-1,0 1,-1 0,1 0,0 0,0-1,1 1,-1-1,0 1,1-1,0 1,-1-1,1 0,0 0,0 0,0 0,1 0,-1 0,0 0,1-1,-1 1,1-1,0 0,-1 0,1 0,0 0,0 0,-1 0,1-1,0 0,0 1,0-1,0 0,0 0,0-1,0 1,-1-1,1 1,0-1,1 0,10-3,1-1,-1-1,0 0,0-1,0-1,-1 0,-1 0,1-2,-1 1,-1-1,0-1,0 0,-1-1,0 0,3-7,-6 5,-1 0,0 0,-1-1,0 1,-2-1,0 0,0 0,-1-1,-1 1,-1-1,0 1,-1 0,0-1,-3-4,4 16,0 1,0-1,-1 0,0 0,0 1,0-1,0 1,-1-1,1 1,-1-1,0 1,0 0,0 0,0 0,0 0,-1 0,0 0,1 1,-1-1,0 1,0 0,-1 0,1 0,0 0,-1 0,1 1,-1-1,1 1,-1 0,1 0,-1 1,0-1,0 1,1 0,-1 0,0 0,0 0,1 0,-1 1,-2 1,-16 4,4 1</inkml:trace>
  <inkml:trace contextRef="#ctx0" brushRef="#br0" timeOffset="15869.515">6689 3048,'24'-50,"-11"21,1 0,1 1,1 1,2 1,1 0,11-11,-28 37,-1 0,1-1,0 1,-1 0,1 0,0 0,-1 0,1 1,0-1,-1 0,1 1,0-1,-1 1,1-1,-1 1,1 0,-1 0,1 0,-1-1,1 2,-1-1,0 0,0 0,0 0,1 0,-1 1,0-1,0 1,-1-1,1 1,0-1,0 1,-1-1,1 1,-1 0,0-1,1 1,-1 0,0-1,0 1,0 0,0-1,0 1,0 0,0 0,2 6,2 4,0-1,1 1,0-1,0 0,1-1,1 1,0-1,0-1,1 1,0-1,1 0,0-1,0 0,1-1,0 1,0-2,1 0,0 0,0-1,0 0,0-1,7 2,-13-6,0 0,1-1,-1 1,0-1,1 0,-1-1,0 1,0-1,0 0,0 0,0-1,0 1,-1-1,1 0,-1 0,0-1,0 1,0-1,0 0,-1 0,1 0,-1-1,0 1,-1-1,1 0,0 0,1-3,0 1,-1-1,0 0,0-1,0 1,-1 0,0-1,-1 1,0-1,0 1,-1-1,0 0,-1 1,0-1,0 1,-1-2,-4-8</inkml:trace>
  <inkml:trace contextRef="#ctx0" brushRef="#br0" timeOffset="16136.933">7620 2287,'-29'38,"-14"23,-4 5,5-4,10-12</inkml:trace>
  <inkml:trace contextRef="#ctx0" brushRef="#br0" timeOffset="16354.33">7818 2371,'-24'34,"-13"20,0 1</inkml:trace>
  <inkml:trace contextRef="#ctx0" brushRef="#br0" timeOffset="16867.06">8100 2061,'10'12,"0"1,-1 1,0-1,-1 1,0 1,-1 0,-1 0,4 15,4 6,-3-7,-1 1,-1 1,-2-1,-1 1,-1 1,-2-1,-1 1,-1 5,0-16,-1 0,0 0,-1-1,-2 1,0 0,-1-1,-1 1,-1-1,-1-1,-1 1,0-1,-1 0,-1-1,-1 0,-1-1,0 0,-1-1,-1 0,-3 2,-184 122,90-57,95-69</inkml:trace>
  <inkml:trace contextRef="#ctx0" brushRef="#br0" timeOffset="19290.499">8862 3048,'-28'39,"-20"21,-2 7,4-10,9-8,6-14,8-12</inkml:trace>
  <inkml:trace contextRef="#ctx0" brushRef="#br0" timeOffset="20091.481">9907 2032,'16'57,"-13"-17,-2 0,-2 0,-1 0,-3-1,-6 29,8-52,-64 449,21-166,24-219,17-104,21-56,-10 54</inkml:trace>
  <inkml:trace contextRef="#ctx0" brushRef="#br0" timeOffset="20339.403">9596 2653,'53'-10,"27"-7,4-2,-2-1,-10 2,-13-1,-11 3,-5 0,-9-3,-6 2,-3-1,0 3,-6-1,0-2,-3-4,-1 3,-2 3</inkml:trace>
  <inkml:trace contextRef="#ctx0" brushRef="#br0" timeOffset="20801.442">10527 2032,'-42'252,"-43"126,31-148,50-214,1-5,0 1,0-1,1 1,1-1,0 1,0 0,1-1,1 1,0 0,2 10,-2-20,-1-1,1 0,-1 0,1 1,0-1,0 0,-1 0,1 0,0 0,0 0,0 0,0 0,0 0,1-1,-1 1,0 0,0-1,0 1,1 0,-1-1,0 0,1 1,-1-1,0 0,1 0,-1 1,0-1,1 0,-1 0,0-1,1 1,-1 0,0 0,1-1,-1 1,0-1,1 1,-1-1,0 1,0-1,0 0,1 0,0 0,54-41,-49 36,163-142,-35 65,-133 82,-1 0,1 0,0 1,-1-1,1 1,0-1,0 1,-1 0,1 0,0 0,0 0,-1 0,1 0,0 0,0 0,-1 1,1-1,0 1,0-1,-1 1,1 0,-1 0,1 0,-1 0,1 0,-1 0,1 0,-1 0,0 0,0 1,1-1,-1 0,0 1,0-1,0 1,-1-1,1 1,0 0,-1-1,1 1,-1 0,1 0,-1-1,0 1,1 1,-5 84,-5-50,5-26,1 0,0 1,0 0,2 0,-1 0,1 0,1 0,0 0,1 0,1 8,8-1,2-7</inkml:trace>
  <inkml:trace contextRef="#ctx0" brushRef="#br0" timeOffset="21137.441">11035 2992,'17'1,"1"-2,-1 1,0-2,0 0,0-1,0-1,-1-1,0 0,1-1,-2-1,1 0,-1-1,0-1,-1 0,0-1,0 0,8-10,-19 17,-1 0,0-1,0 1,-1 0,1-1,-1 1,0-1,1 0,-2 1,1-1,0 0,-1 0,0 0,1 0,-2 1,1-1,0 0,-1 0,0 0,0 1,0-1,0 0,0 1,-1-1,1 1,-1 0,0-1,0 1,-1 0,1 0,-1 0,1 0,-1 1,0-1,0 1,0-1,0 1,-1 0,1 0,0 1,-1-1,1 1,-1 0,0 0,1 0,-1 0,-3 0,-3 3,1 1,0 0,0 0,0 1,0 0,1 1,-1 0,1 0,0 1,1 0,0 0,0 1,0 0,0 0,1 1,1 0,-4 5,-2 1,1 0,0 0,2 0,0 1,0 1,1-1,1 1,1 0,0 1,1-1,1 1,0 0,0 11,4-22,-1 0,1-1,0 1,0 0,1-1,-1 1,1-1,0 0,1 0,-1 1,1-2,0 1,1 0,-1 0,1-1,-1 0,4 2,9 7</inkml:trace>
  <inkml:trace contextRef="#ctx0" brushRef="#br0" timeOffset="21554.282">11486 3105,'223'-244,"-222"244,34-31,-34 30,-1 1,1-1,-1 1,1-1,0 1,-1 0,1-1,0 1,0 0,-1 0,1 0,0-1,0 1,-1 0,1 0,0 0,0 0,-1 0,1 0,0 1,0-1,-1 0,1 0,0 0,-1 1,1-1,0 0,-1 1,1-1,0 1,-1-1,1 1,-1-1,1 1,0-1,-1 1,0-1,1 1,-1 0,1-1,-1 1,0 0,1-1,-1 1,0 0,0-1,1 1,-1 0,0 0,0-1,0 1,0 0,0 0,2 56,-2-51,-1-1,1 1,-1-1,1 1,1-1,-1 1,1-1,0 1,0-1,1 1,0-1,-1 0,2 0,-1 0,1 0,-1 0,2-1,-1 1,0-1,2 1,1 0,0 0,1 0,0-1,0 0,0-1,1 0,-1 0,1 0,0-1,0 0,-1 0,1-1,0 0,1-1,-1 0,0 0,0 0,0-1,0-1,0 1,-1-1,1 0,0-1,-1 0,1 0,-1-1,2-1,9-5,0 0,0-2,-1 0,-1-1,0 0,-1-1,0-1,-1-1,-1 0,1-3,19-35,-21 30</inkml:trace>
  <inkml:trace contextRef="#ctx0" brushRef="#br0" timeOffset="23985.868">13237 2709,'-15'16,"0"0,1 1,1 1,1 0,1 1,0 0,2 1,0 0,1 0,1 1,0 0,2 0,1 0,-1 10,5-29,0 0,-1 1,1-1,0 0,0 1,0-1,1 1,-1-1,0 0,1 0,0 1,-1-1,1 0,0 0,0 0,0 0,1 0,-1 0,0 0,1 0,-1 0,1-1,0 1,0 0,-1-1,1 0,0 1,0-1,0 0,0 0,1 0,-1 0,0 0,0-1,1 1,-1-1,0 1,1-1,-1 0,0 0,1 0,-1 0,0-1,1 1,-1 0,0-1,0 0,1 1,-1-1,0-1,18-8,0-1,-2-1,1 0,-2-2,0 0,0-1,-2-1,1 0,-2-1,0-1,-2 3,0 0,-2 0,0-1,0 0,-2-1,0 0,0 0,-2-1,0 1,-2-2,1-3,-5 19,0-1,0 1,0-1,0 1,-1 0,0-1,1 1,-1-1,-1 1,1 0,0 0,-1 0,1 0,-1 0,0 0,0 0,0 0,-1 1,1-1,-1 1,1-1,-1 1,0 0,0 0,0 1,0-1,0 0,0 1,0 0,-1 0,1 0,0 0,-1 0,1 1,-1-1,1 1,-1 0,1 0,-1 0,1 1,-1-1,1 1,0 0,-1 0,1 0,0 0,0 1,-1-1,-15 6</inkml:trace>
  <inkml:trace contextRef="#ctx0" brushRef="#br0" timeOffset="24574.553">13801 1948,'-12'37,"1"1,3 0,0 1,3 0,0 18,-6 41,-16 171,14-175,0 63,14-156,0 0,0-1,0 1,0 0,1 0,-1-1,0 1,0-1,1 1,-1-1,0 1,1-1,-1 0,1 1,-1-1,0 0,1 0,-1 0,1 0,-1-1,0 1,1 0,-1 0,0-1,1 1,-1-1,0 1,0-1,1 0,-1 1,0-1,0 0,0 0,0 0,0 0,0 0,0 0,0 0,0 0,0 0,-1-1,1 1,-1 0,1 0,0-1,-1 1,2-1,22-19,-6 1,2 1,0 2,1 0,1 1,1 1,0 1,0 1,2 1,-1 1,2 1,18-4,-40 13,-1 0,1 0,0 0,-1 1,1-1,0 1,-1 0,1 0,0 0,0 1,-1-1,1 1,-1 0,1 0,0 0,-1 1,0-1,1 1,-1-1,0 1,0 0,0 1,0-1,0 0,0 1,-1 0,1-1,-1 1,0 0,0 0,0 1,0-1,0 0,-1 1,1-1,-1 1,1 9,-1-1,-1 0,0 1,-1-1,0 1,-1-1,0 0,-1 0,0 0,-1 0,0-1,-1 1,0-1,-1 0,0 0,-1-1,0 0,-1 0,0-1,0 0,-1 0,0-1,-1 0,0 0,0-1,0-1,-1 0,0 0,0-1,-1 0,-4 0,9-1,0-1,1 0,-2 0,1-1,0 1,0-2,-1 1,1-1,-1 0,1-1,-1 0,0 0,1-1,-1 0,1 0,-1 0,1-1,0 0,0-1,0 0,0 0,0 0,0-1,1 0,0 0,0-1,0 1,0-2,1 1,-4-5,6 7,0-1,0 0,1 0,0-1,0 1,0 0,0-1,1 1,0-1,0 1,0-1,0 0,1 0,0 1,0-1,0 0,0 0,3-16</inkml:trace>
  <inkml:trace contextRef="#ctx0" brushRef="#br0" timeOffset="25222.316">14393 2738,'28'-10,"-1"0,0-2,-1-1,0-2,-1 0,0-1,-2-2,0 0,7-9,-29 26,-1 0,1 0,-1 0,1 0,0 0,-1 1,1-1,0 0,0 0,0 1,0-1,0 1,0-1,-1 0,1 1,0 0,0-1,1 1,-1 0,0-1,0 1,0 0,0 0,0 0,0 0,0 0,0 0,0 0,0 0,0 1,0-1,1 0,-1 1,0-1,0 1,-1-1,1 1,0-1,0 1,0-1,0 1,0 0,-1 0,1-1,0 1,0 0,-1 0,1 0,-1 0,1 0,-1 0,1 0,-1 0,0 0,1 0,-1 0,0 0,0 0,0 0,0 0,0 0,0 1,0-1,0 0,0 0,23 162,24 131,-37-226,-3 0,-3 1,-3-1,-3 1,2-34,0-22,0 0,-1 1,-1-1,0 0,0 0,-2 0,1 0,-2-1,1 1,-2-1,0 0,0-1,-1 1,0-1,-1-1,-1 1,1-1,-2-1,-8 8,13-14,-1-1,0 0,0 0,0-1,0 1,0-1,-1 0,1-1,0 0,0 0,-1 0,1-1,0 0,0 0,0 0,0-1,0 0,0 0,0 0,0-1,1 0,-1 0,1 0,0-1,0 0,0 0,1 0,-1-1,1 1,0-1,1 0,-1 0,1-1,0 1,0-1,0 1,1-1,0 0,0 0,0 0,1 0,0 0,0-5,0-2,0 0,1 0,0 0,1 0,1 0,0 0,1 0,0 0,1 1,0 0,1 0,1 0,-1 0,2 1,0 0,4-6,144-155,-142 159,12-11</inkml:trace>
  <inkml:trace contextRef="#ctx0" brushRef="#br0" timeOffset="25486.302">14732 2088,'5'5,"1"2</inkml:trace>
  <inkml:trace contextRef="#ctx0" brushRef="#br0" timeOffset="25922.338">15015 2766,'30'-1,"0"-1,0-2,-1 0,1-2,-1-1,0-2,-1-1,0-1,15-8,-35 14,0 0,-1 0,1-1,-1 0,0 0,0-1,-1 0,0 0,0 0,-1-1,0 0,0 0,-1 0,0-1,0 1,-1-1,0 0,0 0,-1 0,-1 0,1-1,-1 1,-1 0,0-1,-1-5,1 13,-1 0,1 0,-1 0,1 0,-1 1,0-1,0 0,0 0,0 1,0-1,0 1,0-1,-1 1,1-1,-1 1,1 0,-1-1,1 1,-1 0,0 0,1 0,-1 0,0 1,0-1,0 0,0 1,0-1,1 1,-1 0,0 0,0 0,0 0,0 0,0 0,0 0,0 0,0 1,0-1,0 1,-2 0,-75 35,58-22,0 1,2 1,0 0,1 2,0 0,2 1,0 0,1 1,1 1,1 1,1 0,1 0,-6 18,15-34,0 0,1 0,-1 0,1 1,1-1,-1 0,1 1,0-1,1 0,-1 0,1 1,0-1,1 0,0 0,0 0,0 0,0 0,1-1,0 1,0-1,1 0,-1 1,1-2,0 1,1 0,-1-1,1 0,0 0,0 0,0 0,1-1,-1 0,1 0,-1-1,1 1,0-1,0-1,0 1,1-1,5 1,11 1,0 0,0-1,0-2,0 0,0-2,0 0,0-2,-1 0,1-2,-1 0,0-1,7-5,-11 4</inkml:trace>
  <inkml:trace contextRef="#ctx0" brushRef="#br0" timeOffset="26393.676">16059 2428,'-20'10,"-1"2,2 1,-1 0,2 1,0 1,1 1,0 1,2 0,0 1,0 1,2 0,0 0,2 2,0-1,-5 17,15-32,0 0,0 1,1-1,0 0,0 0,1 0,-1 0,1 0,0 0,0 0,1 0,-1 0,1 0,0 0,1-1,-1 1,1-1,0 0,0 0,0 0,0 0,1 0,0 0,0-1,0 0,0 0,0 0,1 0,-1-1,4 2,4 2,1 0,0-1,0 0,1-1,0 0,-1-1,1-1,0 0,0-1,14-1,-11-2,-1-1,1 0,-1-2,0 0,0-1,0 0,-1-1,0-1,0 0,-1-1,11-9,-1 2</inkml:trace>
  <inkml:trace contextRef="#ctx0" brushRef="#br0" timeOffset="26674.513">16764 2032,'-12'53,"1"0,3 1,2 0,3 0,2 0,2 0,5 15,51 166,-61-163,-2-54</inkml:trace>
  <inkml:trace contextRef="#ctx0" brushRef="#br0" timeOffset="26919.388">16425 2484,'43'0,"34"0,13 0,-4 0,-7 0,-12 0,-12 0,-7 0,-6 0,-10 0</inkml:trace>
  <inkml:trace contextRef="#ctx0" brushRef="#br0" timeOffset="28072.734">18006 2004,'-1'312,"-26"-114,15-68,6-118</inkml:trace>
  <inkml:trace contextRef="#ctx0" brushRef="#br0" timeOffset="28658.985">17922 2061,'83'-35,"3"4,0 4,31-4,-112 30,2-2,0 0,0 1,0 0,0 0,0 1,0-1,0 2,0-1,1 1,-1 0,0 0,0 1,1 0,-1 1,0-1,0 1,0 1,-1-1,1 1,0 0,-1 1,0-1,5 5,-9-5,-1-1,0 1,1 0,-1 0,-1 0,1 0,0 0,-1 0,1 0,-1 0,0 0,0 0,0 0,0 0,-1 0,1 0,-1 0,0-1,0 1,0 0,0 0,0 0,-1-1,1 1,-1 0,0-1,0 0,0 1,0-1,-69 62,61-56,-90 80,99-85,-1-1,1 1,0 0,-1-1,1 1,1 0,-1 0,0 0,1 0,-1 0,1 0,0 0,0 0,0 0,1 0,-1 0,1 0,-1 0,1-1,0 1,0 0,0 0,0 0,1-1,-1 1,1-1,0 1,0-1,0 0,0 1,0-1,1 0,79 63,-60-53,-10-7,-1 0,0 1,0 1,0-1,-1 1,1 1,-2 0,1 1,-1 0,-1 0,0 1,0 0,-1 0,0 1,-1-1,0 2,0-1,3 11,-8-14,1-1,-1 0,-1 1,1-1,-1 1,0-1,-1 1,0-1,0 0,-1 1,1-1,-2 0,1 0,-1 0,0 0,0-1,-1 1,0-1,0 0,-1 0,1 0,-1 0,-1-1,1 0,-1 0,0 0,0-1,-1 1,-6 4,0-1,0 0,-1-1,0 0,-1-1,0-1,1 0,-2-1,1 0,0-2,-1 1,1-2,-1 0,0-1,1-1,-1 0,1-1,-1-1,1 0,0-1,0-1,0 0,1-1,-2-1,12 5,0-1,0 1,0-1,1 1,-1-1,1 0,0 0,-1-1,1 1,1-1,-1 1,1-1,-1 0,1 0,-1-4,-4-12</inkml:trace>
  <inkml:trace contextRef="#ctx0" brushRef="#br0" timeOffset="36661.965">254 4290,'32'-11,"-1"-2,0-1,-1-1,0-1,-2-2,0-1,-1-1,-1-1,-1-2,-1 0,-1-2,-1-1,-1 0,-1-1,8-19,-13-15,-22 74,-9 74,4 2,4-1,4 1,4 1,3-1,5 4,2-32,-3 0,-3 0,-3 0,-2 1,-2-1,-4 0,-2 0,-3-1,-2 0,-21 51,30-101,0 0,-1 0,0 0,-1-1,0 0,0-1,-1 1,0-1,-1-1,-3 3,8-7,1 0,-1-1,0 0,0 0,0 0,0 0,0 0,0-1,0 0,0 0,-1 0,1 0,-1-1,1 1,0-1,-1 0,1-1,-1 1,1-1,0 0,-1 0,1 0,0-1,0 1,0-1,0 0,-4-2,-4-7,-1 1,1-1,1-1,0 0,1-1,0 0,1 0,0-1,1 0,1-1,0 0,1 0,1 0,0-1,1 1,1-1,0 0,1-1,1 1,0 0,2-1,1-1,1 0,1 1,1-1,1 1,0 0,1 1,1 0,0 0,1 0,1 1,0 0,1 1,1 0,3-1,10-9,1 2,1 0,0 2,2 1,1 2,0 1,1 1,28-9,109-19,-144 40</inkml:trace>
  <inkml:trace contextRef="#ctx0" brushRef="#br0" timeOffset="36924.277">1158 4403,'-22'24,"0"1,2 2,1 0,2 0,0 2,2 0,1 1,-9 30,21-57,1 1,-1-1,1 1,0 0,1 0,-1-1,1 1,-1 0,1 0,0 0,0 0,1-1,-1 1,1 0,0 0,0-1,0 1,1 0,-1-1,1 1,0-1,0 0,0 0,0 1,0-1,1-1,0 1,-1 0,1-1,0 1,0-1,0 0,1 0,-1 0,1 0,-1-1,1 1,-1-1,1 0,0 0,-1 0,1 0,2-1,1 0,0-1,0 0,0 0,-1 0,1-1,0 0,-1-1,1 1,-1-1,0 0,1-1,-2 0,1 0,0 0,-1 0,0-1,0 0,0 0,0-1,-1 1,0-1,0-1,7-9,-2 0,0-1,0 0,-2-1,0 0,-1 0,2-11,-5 20,0-1,-1 1,0-1,0 1,-1-1,0 0,-1 1,0-1,-1 0,0 0,0 1,-1-1,0 1,-1-1,0 1,-1 0,1 0,-4-3,-14 8,13 12</inkml:trace>
  <inkml:trace contextRef="#ctx0" brushRef="#br0" timeOffset="37176.013">1496 4798,'-10'-39,"3"-31,1-9,7 9,8 12,2 10,5 14,4 13,-2 5,2 5,1 5,3 7,2 10,-4 1</inkml:trace>
  <inkml:trace contextRef="#ctx0" brushRef="#br0" timeOffset="37458.271">2004 4403,'-14'-1,"-1"0,1 1,0 1,-1 0,1 1,0 0,0 1,0 1,1 0,-1 1,-10 5,19-8,0 0,0 1,0 0,0-1,0 2,1-1,-1 0,1 1,0 0,0 0,1 0,-1 1,1-1,0 1,0-1,0 1,0 0,1 1,0-1,0 0,1 0,-1 1,1-1,0 1,1-1,-1 1,1 0,0-1,1 1,-1-1,1 1,0 0,0-1,1 0,0 1,0-1,0 0,3 5,2 0,0-1,1 1,0-1,1-1,0 1,0-1,1-1,0 0,0 0,1-1,0 0,0-1,0 0,0-1,1 0,0-1,0 0,0-1,0-1,0 1,0-2,9 0,43-22,-51 10</inkml:trace>
  <inkml:trace contextRef="#ctx0" brushRef="#br0" timeOffset="37794.867">2201 4600,'36'-4,"1"-2,-2-2,1-2,-1 0,-1-3,0-1,11-7,16-28,-60 48,1-1,-1 1,1-1,-1 0,0 0,0 1,0-1,0 0,0 0,0 0,-1 0,1 0,0 0,-1 0,0-1,1 1,-1 0,0 0,0 0,-1 0,1 0,0 0,-1-1,1 1,-1 0,1 0,-1 0,0 0,0 0,0 1,0-1,0 0,-1 0,1 0,-5 0,1-1,-1 1,1 0,-1 1,0-1,0 1,0 0,0 1,0-1,0 1,0 0,0 1,0 0,0 0,0 0,1 0,-1 1,0 0,1 0,-1 1,1-1,0 1,-1 0,1 1,-10 3,1 0,1 1,-1 0,1 1,1 1,0 0,0 0,1 1,0 1,1 0,0 0,1 1,1 0,0 1,0 0,2 0,0 0,0 1,1 0,1 0,1 1,0-1,0 7,3-15,1 0,-1 0,1 0,1-1,-1 1,1 0,1-1,-1 1,1-1,0 0,1 0,-1 0,1 0,0-1,1 1,-1-1,1 0,0 0,0-1,1 0,-1 0,1 0,0 0,0-1,0 0,1 0,-1-1,5 2,14 4,1-1,0-2,0 0,1-2,-1-1,23 0,40-3,-54 0</inkml:trace>
  <inkml:trace contextRef="#ctx0" brushRef="#br0" timeOffset="45193.108">3895 4460,'0'-4,"1"0,-1 0,0 0,0 0,-1 0,1 0,-1 0,0 0,0 1,0-1,0 0,-1 1,1-1,-1 1,0-1,0 1,-1 0,1 0,-1 0,1 0,-1 0,0 0,0 1,0-1,0 1,-1 0,1 0,-1 0,1 1,-3-2,0 4,0 0,0 0,1 1,-1-1,0 1,1 0,-1 1,1 0,0-1,0 2,0-1,0 0,1 1,-1 0,1 0,0 1,0-1,0 1,1 0,-2 2,0-1,1 1,-1-1,1 1,1 0,-1 0,1 0,1 1,-1-1,1 1,0-1,1 1,0 0,0-1,1 1,-1 0,2 0,-1 0,1 0,1-1,-1 1,1-1,0 1,1-1,0 1,0-1,1 0,0-1,0 1,0 0,1-1,0 0,0 0,1-1,-1 1,1-1,0 0,1-1,-1 0,1 0,0 0,0-1,4 2,-2-3,1 0,0 0,0-1,-1 0,1-1,0 0,0-1,0 1,0-2,-1 0,1 0,0-1,-1 0,0 0,0-1,0 0,0-1,-1 0,1 0,-1-1,-1 0,1-1,-1 1,0-1,0-1,-1 1,0-1,-1 0,1-1,-1 1,-1-1,0 0,0 0,-1-1,0 1,-1-1,0 1,1-8,-2 5,0 0,-1-1,0 1,-1-1,0 1,-1-1,-1 1,0 0,-2-5,4 13,-1-1,0 1,0 0,-1 0,1 0,-1 1,0-1,0 0,0 1,0 0,-1 0,1 0,-1 0,0 0,0 1,0 0,0 0,0 0,0 0,-1 0,1 1,-1 0,1 0,-1 0,1 1,-5-1,3 2,-1-1,1 1,0 0,-1 0,1 1,0 0,0 0,0 1,0-1,0 1,0 0,1 1,0 0,-1-1,1 2,1-1,-1 0,1 1,-1 0,1 0,1 1,-1-1,-1 3,-7 17</inkml:trace>
  <inkml:trace contextRef="#ctx0" brushRef="#br0" timeOffset="45879.392">4178 4741,'28'-31,"0"-2,-2 0,-2-2,16-30,35-73,-57 161,-5 26,-12-41,-1 0,1 0,0 0,1 0,0-1,0 1,1-1,-1 1,2-1,-1 0,1 0,0 0,1-1,-1 1,1-1,1 0,-1 0,1-1,0 0,0 0,0 0,1-1,0 0,0 0,0 0,0-1,1 0,-1-1,5 2,-4-6,1 1,-1-1,0-1,-1 0,1 0,0 0,-1-1,0 0,0 0,0-1,0 0,-1 0,1 0,-2-1,1 0,0-1,-1 1,0-1,-1 0,0 0,0 0,0-1,-1 1,0-1,0 0,-1 0,0-2,5-4,0-4,0 0,-2-1,0 1,-1-1,-1 0,0 0,-2 0,0 0,-2-13,11 2,-4 34</inkml:trace>
  <inkml:trace contextRef="#ctx0" brushRef="#br0" timeOffset="49044.056">6097 4431,'-17'10,"1"0,0 1,1 1,1 1,0 0,0 0,2 2,-1-1,2 2,0 0,1 0,1 1,0 0,-4 14,11-28,1 0,0 0,0 1,0-1,0 1,0-1,1 1,-1-1,1 1,0-1,1 1,-1 0,0-1,1 1,0-1,0 1,0-1,0 0,0 1,1-1,-1 0,1 0,0 0,0 0,0 0,1 0,-1-1,1 1,-1-1,1 0,0 1,0-1,0 0,0-1,0 1,0-1,1 1,-1-1,2 1,4-1,0 0,0 0,0-1,0 0,0-1,0 0,0 0,0-1,0 0,0-1,-1 0,1 0,-1-1,0 0,0 0,0-1,-1 0,0 0,0-1,0 0,0 0,3-4,3-5,-1 1,0-2,-1 1,0-2,-1 1,-1-1,-1-1,0 1,-2-2,2-4,-6 19,1-1,-1 0,-1 0,1 0,-1-1,1 1,-1 0,-1 0,1-1,-1 1,0 0,0-1,-1 1,1 0,-1-1,0 1,-1 0,1 0,-1 0,0 0,0 0,-1 0,0 1,1-1,-2 1,1-1,0 1,-1 0,0 1,0-1,0 0,0 1,0 0,-2 0,-47-6,28 8</inkml:trace>
  <inkml:trace contextRef="#ctx0" brushRef="#br0" timeOffset="49628.157">6661 3839,'-18'397,"-21"-88,39-310,1 0,-1 1,1-1,-1 0,1 1,-1-1,1 1,0-1,-1 1,1-1,0 1,-1-1,1 1,0 0,0-1,-1 1,1 0,0 0,0 0,-1-1,1 1,0 0,0 0,0 0,-1 0,1 0,0 0,0 1,-1-1,1 0,0 0,0 1,-1-1,1 0,0 1,0-1,-1 0,1 1,0-1,-1 1,1-1,-1 1,1 0,-1-1,1 1,-1 0,1-1,-1 1,0 0,1-1,-1 1,0 0,1 0,-1-1,0 1,0 0,0 0,0 0,0-1,0 1,0 0,0 0,0-1,0 1,0 0,-1 0,52-37,-29 18,1 2,0 0,1 2,1 1,0 0,12-2,-21 10,115-25,-127 30,0 0,0 0,0 1,0-1,0 1,0 0,-1 0,1 0,0 0,0 1,-1-1,1 1,-1 0,0 0,1 1,-1-1,0 0,0 1,0 0,-1 0,1 0,-1 0,1 0,-1 0,0 1,-1-1,1 1,0 0,-1-1,0 1,1 2,-1 0,0 0,-1 1,1-1,-1 0,0 0,-1 1,0-1,0 0,0 0,-1 0,0 0,0 0,0-1,-1 1,1 0,-1-1,-1 0,1 0,-1 0,0 0,0 0,-1 0,-107 90,94-83,-1-1,1 0,-2-1,1-2,-1 0,-1 0,1-2,-9 1,25-7,1 0,-1-1,1 1,-1-1,1 0,0 0,-1 0,1 0,0-1,0 1,-1-1,1 0,1 0,-1 0,0 0,0 0,1-1,-1 1,1-1,0 0,0 0,0 0,0 0,0 0,1 0,-1 0,1 0,0-1,0 1,0-1,1 1,-1 0,1-1,-1 1,1-1,0 0,1 1,-1-1,1 1,-1 0,1-1,0 1,0-1,1 1,-1 0,1 0,-1 0,1 0,1-1,8-22</inkml:trace>
  <inkml:trace contextRef="#ctx0" brushRef="#br0" timeOffset="50500.086">7282 4629,'170'-193,"-121"153,-48 41,1 0,-1-1,0 1,0 0,0 0,0 0,0 0,0 0,0 0,0 1,0-1,0 0,0 0,-1 1,1-1,-1 0,1 1,-1-1,1 1,-1-1,0 1,1-1,-1 1,0-1,0 1,0-1,-1 1,1-1,0 0,0 1,-1 1,1 4,11 88,4 0,27 86,-30-129,-2 0,-2 1,-3 0,-2 0,-2 0,-6 52,5-96,-1 0,0 0,0 1,-1-1,0 0,-1 0,0-1,0 1,-1 0,0-1,-1 0,1 0,-2 0,1-1,-1 0,0 0,0 0,-1-1,0 1,-4 1,8-5,0 0,0 0,0-1,0 0,0 1,-1-1,1 0,-1-1,1 1,-1 0,0-1,1 0,-1 0,0 0,0-1,0 1,0-1,0 0,0 0,0 0,0 0,0-1,1 0,-1 1,0-2,0 1,0 0,1-1,-1 1,1-1,-1 0,1 0,0-1,0 1,0-1,-2-1,-2-9,1 1,1-1,0 0,1 0,0-1,1 1,1-1,0 1,0-1,2 0,-1 0,2 0,0 0,1 0,0 1,1-1,0 1,3-4,6-18,1 0,2 0,2 1,1 1,8-10,-11 19</inkml:trace>
  <inkml:trace contextRef="#ctx0" brushRef="#br0" timeOffset="50731.962">7564 3952,'5'5,"1"1</inkml:trace>
  <inkml:trace contextRef="#ctx0" brushRef="#br0" timeOffset="51163.635">7931 4516,'16'0,"1"0,-1-2,0 0,0 0,-1-2,1 0,-1-1,1 0,-1-1,-1-1,1 0,-1-1,-1-1,1 0,8-8,-20 15,1 0,0 0,-1 0,1-1,-1 1,0 0,1-1,-1 0,0 1,-1-1,1 0,0 0,-1 0,0 0,0 0,0 0,0-1,0 1,0 0,-1 0,0-1,0 1,0 0,0-1,0 1,0 0,-1-1,0 1,0 0,1 0,-2 0,1 0,0 0,-1 0,1 0,-1 0,0 0,0 0,0 1,-1-1,1 1,0 0,-1 0,0 0,1 0,-1 0,0 0,0 1,0-1,0 1,0 0,-2-1,-4 2,1 1,-1 0,0 0,1 0,-1 1,1 0,0 1,-1 0,1 0,1 1,-1 0,0 0,1 1,0 0,0 0,0 1,1 0,0 0,-5 6,-5 6,1 2,0-1,1 2,1 0,2 1,-5 10,12-25,1 0,0-1,0 2,1-1,0 0,0 0,1 1,0-1,0 1,1 0,-1-1,2 1,-1-1,1 1,0-1,1 1,0-1,0 0,0 0,1 1,0-2,1 1,-1 0,1-1,1 1,-1-1,1-1,0 1,0 0,1-1,0 0,0-1,5 4,1 0,-1-2,1 0,0 0,0-1,1-1,0 0,-1-1,1 0,1-1,-1 0,0-1,0-1,1 0,-1-1,0 0,0-1,0 0,0-1,0-1,10-4,39-26,-48 23</inkml:trace>
  <inkml:trace contextRef="#ctx0" brushRef="#br0" timeOffset="51433.598">8777 4290,'-30'20,"2"2,0 1,1 1,1 1,2 1,0 1,-5 11,26-34,0 0,1-1,-1 1,1 1,0-1,0 0,0 0,1 1,0-1,-1 1,2 0,-1-1,0 1,1-1,0 1,0 0,0 0,1-1,0 1,-1-1,2 1,-1-1,0 1,1-1,0 1,0-1,0 0,1 0,-1 0,1 0,0-1,0 1,0-1,1 0,-1 0,1 0,0 0,0 0,0-1,0 0,2 1,11 4,0-2,0 0,1 0,-1-2,1 0,0-1,0-1,1-1,-1-1,0 0,15-3,66-31,-79 25</inkml:trace>
  <inkml:trace contextRef="#ctx0" brushRef="#br0" timeOffset="51700.868">9314 3867,'-5'43,"-1"43,0 12,1-6,1-9,2-14,1-14,1-11,4-9,3-5,-1-3,4-2,0 1,3-5,0-1,-3-4</inkml:trace>
  <inkml:trace contextRef="#ctx0" brushRef="#br0" timeOffset="51882.164">9087 4262,'44'-14,"23"-6,5 2,-4 3,-5 5,-8 3,-8 4,-8 1,-6 2,-3 1,-2 0,-6-1</inkml:trace>
  <inkml:trace contextRef="#ctx0" brushRef="#br0" timeOffset="53118.456">10301 4770,'26'-30,"80"-90,-5-5,-6-5,36-70,27-43,-134 220,-10 42,-17 130,6 49,75-2,26 48,-105-245,1 1,0 0,0-1,0 1,0 0,0 0,-1-1,1 1,0 0,0 0,-1 0,1-1,0 1,0 0,-1 0,1 0,0 0,0 0,-1-1,1 1,0 0,-1 0,1 0,0 0,0 0,-1 0,1 0,0 0,-1 0,1 0,0 0,-1 0,1 0,0 0,0 1,-1-1,1 0,0 0,-1 0,1 0,0 0,0 1,-1-1,1 0,0 0,0 0,0 1,-1-1,1 0,0 0,0 1,-23-25,-134-138,140 148,0 2,-1 0,0 1,0 1,-1 0,-1 2,0 0,0 1,0 1,-14-2,11 7,5 4</inkml:trace>
  <inkml:trace contextRef="#ctx0" brushRef="#br0" timeOffset="53949.288">12361 3810,'-16'1,"-1"2,1 0,0 0,0 2,0 0,1 0,0 2,0 0,0 1,1 0,0 1,1 0,0 1,0 1,1 0,0 1,1 0,1 1,0 0,0 1,2-1,-1 2,-2 8,-5 1,2 0,1 2,0 0,2 0,1 1,2 0,0 0,2 1,-2 17,6-26,0 0,1 0,1 0,1 0,0 0,2 0,0 0,1 0,1-1,1 1,0-1,1-1,1 1,1-1,1-1,0 0,12 14,-6-12,1-1,1-1,0-1,1 0,1-1,0-2,1 0,1-1,-1-1,2-1,-1 0,16 2,-34-10,0 0,0 0,0 0,0 0,0-1,0 1,0-1,0 0,0 0,0-1,1 1,-1-1,0 0,0 0,0 0,0-1,2-4</inkml:trace>
  <inkml:trace contextRef="#ctx0" brushRef="#br0" timeOffset="56002.963">13067 4319,'-12'-4,"0"2,0-1,-1 2,1-1,-1 2,0 0,1 0,-1 1,1 1,0 0,-1 0,1 2,0-1,0 1,1 1,-1 0,1 1,0 0,0 1,1 0,0 1,0 0,1 0,0 1,1 0,-1 1,2-1,-1 2,2-1,-1 1,1 0,1 0,0 1,1 0,0 0,0 0,2 0,-1 0,1 12,2-20,0 0,1 0,-1 0,1 0,0 0,1 0,-1-1,0 1,1 0,0-1,0 1,0-1,1 0,-1 1,1-1,-1 0,1-1,0 1,0 0,0-1,1 1,-1-1,1 0,-1 0,1-1,0 1,-1-1,1 0,0 0,0 0,0 0,0-1,0 1,0-1,0 0,0 0,0-1,0 1,0-1,0 0,0 0,1-1,20-3,-1-1,0-2,-1 0,0-2,0 0,-1-2,-1 0,0-2,0 0,-2-1,0-1,0-1,2-4,3-7,-20 22,1-1,1 1,-1 0,1 0,0 0,0 1,0 0,1 0,0 1,0 0,0 0,7-3,-12 7,0-1,-1 1,1 0,0 0,0-1,-1 1,1 0,0 0,0 1,-1-1,1 0,0 1,-1-1,1 1,0-1,-1 1,1 0,-1 0,1-1,-1 1,1 0,-1 1,0-1,1 0,-1 0,0 0,0 1,0-1,0 1,0-1,0 1,0-1,-1 1,1-1,-1 1,1 0,0 0,8 71,-8-54,-1-10,1 0,0 0,1 0,0 0,0-1,1 1,0-1,0 1,1-1,0 0,0-1,1 1,0-1,1 0,3 4,10 8</inkml:trace>
  <inkml:trace contextRef="#ctx0" brushRef="#br0" timeOffset="56861.611">13942 4036,'10'10,"12"7,3 7,2 3,1-3,-5 0,-5-5</inkml:trace>
  <inkml:trace contextRef="#ctx0" brushRef="#br0" timeOffset="57069.802">14168 3923,'10'34,"12"20,3 6,2-7,-4-8,-1-11,1-12,-4-10</inkml:trace>
  <inkml:trace contextRef="#ctx0" brushRef="#br0" timeOffset="62403.173">14817 4206,'-5'7,"1"0,1 0,-1 1,2-1,-1 1,1 0,0 0,0 0,1 0,0 0,0 0,1 0,0 1,1 4,-1 2,-11 210,-18-90,29-135,0 0,0 0,0-1,-1 1,1 0,0 0,0-1,-1 1,1 0,0 0,-1 0,1-1,0 1,-1 0,1 0,0 0,-1 0,1 0,0 0,-1 0,1 0,-1 0,1 0,0 0,-1 0,1 0,0 0,-1 0,1 0,0 0,-1 0,1 0,0 1,-1-1,1 0,0 0,-1 0,1 1,0-1,0 0,-1 0,1 1,0-1,0 0,-1 0,1 1,0-1,-3-38,3 37,0-23,2 0,0 0,2 1,0-1,2 1,0 0,2 1,0-1,1 1,2 1,0 0,1 1,1 0,1 0,1 2,7-8,-12 15,-7 5,1 1,-1-1,2 1,-1 0,0 0,1 1,0-1,0 1,0 0,0 0,1 1,0-1,-1 1,1 1,0-1,1 1,-1 0,0 0,1 1,-1 0,6-1,-8 5,0 0,0 0,0 0,0 0,0 0,0 1,-1 0,0 0,0 0,0 0,0 0,-1 0,0 1,1-1,-2 1,1 0,0 0,-1 0,0-1,0 3,7 16,18 45,-17-53</inkml:trace>
  <inkml:trace contextRef="#ctx0" brushRef="#br0" timeOffset="62800.127">15325 4403,'36'0,"0"-1,0-2,0-1,-1-2,1-2,26-9,-57 16,0 0,0-1,0 0,0 1,-1-2,1 1,0 0,-1-1,0 0,0 0,0 0,0-1,0 1,-1-1,1 0,-1 0,0 0,0 0,-1-1,1 1,-1-1,0 0,0 0,-1 1,1-1,-1 0,0 0,0 0,-1-1,0 1,0 0,0 0,-1 2,0 1,0-1,-1 1,1 0,-1 0,1 0,-1 0,0 0,0 0,0 0,0 1,0-1,0 0,-1 1,1 0,0 0,-1 0,1 0,-1 0,1 0,-1 0,0 1,1-1,-1 1,0 0,1 0,-1 0,1 0,-3 1,-77 18,66-12,1 1,1 1,0 0,0 1,1 1,0 0,0 0,2 1,-1 1,2 0,0 1,0 0,1 0,1 1,0 0,1 1,1 0,1 0,-3 12,6-24,1 0,0 0,0 0,1 0,-1 1,1-1,0 0,0 1,0-1,1 0,-1 0,1 1,0-1,0 0,1 0,-1 0,1 0,0 0,0-1,0 1,1 0,-1-1,1 0,0 1,0-1,0 0,0-1,0 1,1 0,-1-1,1 0,0 0,0 0,0 0,0-1,0 1,3 0,7 1,-1-1,1 0,0-1,0 0,0-1,0-1,-1 0,1-1,0 0,-1-1,1-1,-1 0,0-1,0 0,-1-1,3-2,26-8,-11 6</inkml:trace>
  <inkml:trace contextRef="#ctx0" brushRef="#br0" timeOffset="63200.095">16228 4290,'-19'1,"0"1,0 1,0 0,0 2,1 0,0 1,0 1,-12 6,23-10,0 1,0 0,1 0,-1 0,1 1,0 0,0 0,1 1,-1 0,1 0,1 0,-1 0,1 1,0 0,0 0,1 0,0 0,0 0,1 1,0-1,0 1,1 0,0-1,0 1,1 0,0 0,0 5,1-10,-1-1,0 1,1 0,-1-1,1 1,0-1,0 1,0-1,0 1,0-1,1 0,-1 1,1-1,-1 0,1 0,0 0,0 0,0 0,0-1,0 1,0 0,0-1,1 0,-1 1,1-1,-1 0,1 0,-1-1,1 1,-1 0,1-1,0 0,-1 1,1-1,0 0,-1-1,1 1,0 0,101-28,-74 13,-1-2,-1 0,0-2,-2-2,7-6,49-37,-81 63,0-1,0 1,0-1,0 1,0-1,1 1,-1 0,0-1,1 1,-1 0,1 0,-1 0,1 0,0 1,-1-1,1 0,0 1,0-1,-1 1,1-1,0 1,0 0,0 0,0 0,-1 0,1 0,0 0,0 0,0 1,0-1,-1 1,1-1,0 1,-1 0,1 0,0-1,-1 1,1 0,-1 1,1-1,-1 0,0 0,1 1,-1-1,0 0,0 1,0-1,0 1,0 0,0-1,0 1,-1 0,7 78,-8-54</inkml:trace>
  <inkml:trace contextRef="#ctx0" brushRef="#br0" timeOffset="63501.112">16934 4206,'-16'2,"-1"0,1 2,0 0,0 1,1 0,0 1,0 1,0 1,1 0,0 0,0 2,1 0,0 0,1 1,0 1,1 0,0 0,-6 10,15-18,1 0,-1 0,1 0,0 0,0 0,1 0,-1 0,1 0,0 0,0 0,0 0,0 0,1 0,0 1,0-1,0-1,0 1,0 0,1 0,0 0,0-1,0 1,0-1,0 1,1-1,-1 0,1 0,2 2,2 2,1 0,0 0,0-1,0 0,0-1,1 0,0 0,0-1,1 0,-1 0,2-1,0 0,-1-1,1 0,0-1,0 0,0-1,0 0,0 0,-1-1,11-3,3-3</inkml:trace>
  <inkml:trace contextRef="#ctx0" brushRef="#br0" timeOffset="63818.355">17498 3697,'-5'38,"-6"42,-1 12,1 0,2-11,4-10,1-11,3-12,0-9,1-7,1-3,-1-3,1 0,-1 0,0 0,1-3</inkml:trace>
  <inkml:trace contextRef="#ctx0" brushRef="#br0" timeOffset="64067.12">17215 4177,'39'5,"31"1,9 1,-4-2,-5-2,-10-1,-10-1,-9 0,-12-6,-5-2,-3 1,1 1,-5 1</inkml:trace>
  <inkml:trace contextRef="#ctx0" brushRef="#br0" timeOffset="64303.22">18035 4262,'4'34,"8"10,0-1</inkml:trace>
  <inkml:trace contextRef="#ctx0" brushRef="#br0" timeOffset="64478.775">18147 3895,'0'0</inkml:trace>
  <inkml:trace contextRef="#ctx0" brushRef="#br0" timeOffset="64653.232">18429 4149,'-6'11,"0"1,1-1,0 1,1 0,0 1,1-1,1 1,0-1,0 1,1 0,1 0,0-1,1 1,0 0,1 0,0-1,1 1,5 11,-7-21,0-1,1 1,-1-1,1 1,0-1,0 0,0 1,0-1,0 0,0-1,0 1,1 0,-1 0,1-1,0 0,-1 1,1-1,0 0,0 0,-1-1,1 1,0 0,0-1,0 0,0 0,0 0,0 0,0 0,0 0,0-1,0 0,-1 1,1-1,0 0,0 0,-1-1,1 1,2-2,87-75,-85 69,0 0,0 0,-1-1,-1 1,0-1,0-1,-1 1,0-1,-1 0,0 0,-1 0,0 0,-1 0,0 0,0-1,-1 1,-1 0,0-1,-1 1,-1-5,2 12,-1 1,1 0,-1-1,0 1,0 0,0 0,0 0,-1 1,1-1,-1 0,0 1,1-1,-1 1,0 0,0 0,-1 0,1 1,0-1,-3 0,-16-5</inkml:trace>
  <inkml:trace contextRef="#ctx0" brushRef="#br0" timeOffset="65054.345">18796 4347,'23'-28,"81"-76,-102 103,0 0,0 1,0-1,0 0,0 1,0 0,0-1,0 1,0 0,0 0,0 0,1 1,-1-1,0 0,0 1,0-1,0 1,0 0,0 0,-1 0,1 0,0 0,0 0,-1 0,1 0,0 1,-1-1,1 1,-1-1,0 1,1-1,-1 1,0 0,0 0,0 0,0 0,-1-1,1 1,0 0,-1 2,17 20,-12-20,0 0,1 0,-1 0,1-1,0 0,0 0,0 0,0-1,0 0,1 0,-1 0,1-1,-1 0,1 0,-1-1,1 0,0 0,-1-1,1 1,-1-1,1-1,-1 1,1-1,-1 0,0-1,0 0,0 0,0 0,-1 0,1-1,-1 0,0 0,0-1,0 1,0-1,-1 0,0 0,3-5,52-67,-52 59</inkml:trace>
  <inkml:trace contextRef="#ctx0" brushRef="#br0" timeOffset="65419.247">19727 3613,'-23'38,"-9"18,1 4,12-8,7-13</inkml:trace>
  <inkml:trace contextRef="#ctx0" brushRef="#br0" timeOffset="65603.106">20067 3613,'-29'38,"-9"18,1 4,7-8</inkml:trace>
  <inkml:trace contextRef="#ctx0" brushRef="#br0" timeOffset="65965.887">20207 3275,'35'45,"-2"2,-2 2,-2 0,-3 2,13 36,-25-61,-2 2,-1-1,-1 1,-1 1,-2 0,-1 0,-1 1,-1-1,-2 1,-1 0,-1 0,-2-1,0 1,-3 0,0-1,-2 1,-14 26,-3 0,-2-2,-2-1,-2-1,-3-2,-2-1,-31 33,-135 135,169-187</inkml:trace>
  <inkml:trace contextRef="#ctx0" brushRef="#br0" timeOffset="71120.851">20941 4685,'5'0,"-3"5,-8 1,-6 0,-2 4,7-5,8-3,10-7,3-2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4.722"/>
    </inkml:context>
    <inkml:brush xml:id="br0">
      <inkml:brushProperty name="width" value="0.1" units="cm"/>
      <inkml:brushProperty name="height" value="0.1" units="cm"/>
      <inkml:brushProperty name="ignorePressure" value="1"/>
    </inkml:brush>
  </inkml:definitions>
  <inkml:trace contextRef="#ctx0" brushRef="#br0">41 0,'0'722,"-28"-451,22-248,0-6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120"/>
    </inkml:context>
    <inkml:brush xml:id="br0">
      <inkml:brushProperty name="width" value="0.1" units="cm"/>
      <inkml:brushProperty name="height" value="0.1" units="cm"/>
      <inkml:brushProperty name="ignorePressure" value="1"/>
    </inkml:brush>
  </inkml:definitions>
  <inkml:trace contextRef="#ctx0" brushRef="#br0">1 313,'38'-24,"57"-23,20-2,2 1,-10 10,-19 5,-14 10,-16 7,-12 8,-9-1,-6 2,-4 2,-2 2,1 1,-5 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559"/>
    </inkml:context>
    <inkml:brush xml:id="br0">
      <inkml:brushProperty name="width" value="0.1" units="cm"/>
      <inkml:brushProperty name="height" value="0.1" units="cm"/>
      <inkml:brushProperty name="ignorePressure" value="1"/>
    </inkml:brush>
  </inkml:definitions>
  <inkml:trace contextRef="#ctx0" brushRef="#br0">29 0,'-23'381,"18"138,19-438,-13-79,0-1,0 1,0 0,1 0,-1 0,0-1,1 1,-1-1,1 1,0-1,0 0,-1 1,1-1,0 0,0 0,0 0,0-1,0 1,0 0,0-1,0 1,1-1,-1 0,0 0,0 0,0 0,0 0,1 0,-1 0,0-1,0 1,0-1,0 0,0 1,1-2,18-7,-2 0,1-2,-2 0,1-2,-2 0,1-1,-2 0,5-7,5-1,73-68,-97 90,-1-1,1 0,-1 1,1-1,0 1,-1-1,1 1,0 0,-1 0,1 0,0 0,-1 0,1 0,0 0,-1 0,1 1,0-1,-1 1,1-1,-1 1,1 0,-1 0,1-1,-1 1,1 0,-1 0,0 0,0 1,1-1,-1 0,0 0,0 1,0-1,0 0,-1 1,1-1,0 1,0-1,-1 2,20 65,-19 7,12 44,13-89,-10-22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922"/>
    </inkml:context>
    <inkml:brush xml:id="br0">
      <inkml:brushProperty name="width" value="0.1" units="cm"/>
      <inkml:brushProperty name="height" value="0.1" units="cm"/>
      <inkml:brushProperty name="ignorePressure" value="1"/>
    </inkml:brush>
  </inkml:definitions>
  <inkml:trace contextRef="#ctx0" brushRef="#br0">85 280,'24'-12,"-1"-1,-1-1,0-1,-1-1,0 0,-2-2,0 0,-1-2,13-17,-29 35,0 1,-1-1,1 0,-1 0,1 0,-1 0,1 0,-1 0,0 0,0-1,0 1,0 0,-1 0,1-1,0 1,-1-1,0 1,1-1,-1 1,0 0,-1-1,1 1,0-1,-1 1,1-1,-1 1,1 0,-1-1,0 1,0 0,0 0,-1 0,1 0,0 0,-1 0,0 0,1 0,-1 0,0 1,0-1,0 1,0-1,0 1,0 0,0 0,0 0,-1 0,1 0,0 0,-1 0,1 1,0 0,-1-1,1 1,-1 0,0 0,-11 3,1 0,0 1,0 0,1 1,-1 1,1 0,0 0,0 1,1 1,0 0,0 0,1 1,0 1,1 0,0 0,1 0,0 1,0 1,1-1,0 2,3-9,0 0,0 1,0 0,0 0,1 0,0 0,0 1,1-1,-1 1,1 0,0 0,1 0,-1-1,1 2,0-1,1 0,-1 0,1 0,1 0,-1 0,1 0,0 0,0 0,1 0,0 0,0 0,0 0,1-1,-1 1,1-1,1 0,-1 0,1 0,0 0,0-1,0 1,1-1,-1 0,1 0,1-1,8 2,0-2,0 0,1-1,-1 0,1-1,0-1,-1 0,1-1,2-1,15 1,-2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287"/>
    </inkml:context>
    <inkml:brush xml:id="br0">
      <inkml:brushProperty name="width" value="0.1" units="cm"/>
      <inkml:brushProperty name="height" value="0.1" units="cm"/>
      <inkml:brushProperty name="ignorePressure" value="1"/>
    </inkml:brush>
  </inkml:definitions>
  <inkml:trace contextRef="#ctx0" brushRef="#br0">312 1,'-24'6,"0"2,0 1,1 1,0 1,1 0,0 2,1 1,1 0,0 2,0 0,-14 17,31-30,0-1,1 0,-1 1,1 0,-1 0,1-1,0 1,0 0,0 1,0-1,1 0,0 1,-1-1,1 0,0 1,0 0,1-1,-1 1,1-1,0 1,0 0,0-1,0 1,1 0,-1-1,1 1,0-1,0 1,1-1,-1 1,0-1,1 0,0 0,0 0,0 0,0 0,1 0,-1 0,1 0,62 26,-58-27,0 0,0 0,0 1,0 0,-1 0,1 0,-1 1,0 0,0 0,-1 1,1 0,-1 0,3 3,-7-6,-1-1,1 1,0 0,0 0,-1-1,1 1,-1 0,1 0,-1 0,0 0,0 0,0-1,0 1,0 0,0 0,0 0,-1 0,1 0,-1 0,1-1,-1 1,0 0,0 0,0-1,0 1,0-1,0 1,0-1,0 1,-1-1,1 1,0-1,-1 0,1 0,-1 0,0 0,0 1,-67 31,9-21,34-10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9:14.130"/>
    </inkml:context>
    <inkml:brush xml:id="br0">
      <inkml:brushProperty name="width" value="0.1" units="cm"/>
      <inkml:brushProperty name="height" value="0.1" units="cm"/>
      <inkml:brushProperty name="color" value="#E71224"/>
      <inkml:brushProperty name="ignorePressure" value="1"/>
    </inkml:brush>
  </inkml:definitions>
  <inkml:trace contextRef="#ctx0" brushRef="#br0">0 1,'23'59,"-15"182,-10-150,25 85,-23-173,1-1,0 1,-1-1,1 1,1 0,-1-1,0 0,1 1,-1-1,1 0,-1 0,1 0,0 0,0 0,0 0,0 0,1-1,-1 1,0-1,1 1,-1-1,1 0,-1 0,1 0,-1-1,1 1,0 0,-1-1,1 0,0 0,0 1,0-2,92-18,-81 15,251-39,273 9,480-108,-692 132,-255 16,-68-7,-1-1,0 0,0 1,0-1,-1 0,1 0,0 0,-1-1,1 1,-1 0,0 0,1-1,-1 1,0-1,-1 1,1-1,0 0,-1 1,1-1,-1 1,0-4,1 0,11-97,-11 90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643"/>
    </inkml:context>
    <inkml:brush xml:id="br0">
      <inkml:brushProperty name="width" value="0.1" units="cm"/>
      <inkml:brushProperty name="height" value="0.1" units="cm"/>
      <inkml:brushProperty name="ignorePressure" value="1"/>
    </inkml:brush>
  </inkml:definitions>
  <inkml:trace contextRef="#ctx0" brushRef="#br0">1 282,'37'-3,"0"-2,-1-1,1-2,-1-1,0-2,-1-2,-1-1,5-4,-35 17,0-1,0 0,0 0,0 0,0-1,0 0,0 1,-1-1,1 0,-1-1,0 1,0 0,0-1,-1 0,1 0,-1 0,0 0,0 0,0 0,-1 0,1-1,-1 1,0-1,0 1,-1-1,1 1,-1-1,0 1,0-1,-1 0,1 1,-1-1,0 1,0-1,0 1,-1 0,0 0,0-1,0 1,0 0,0 0,-1 1,0-1,0 1,-1-2,-2 2,1 0,-1 0,0 1,0-1,0 2,0-1,0 1,0-1,0 2,-1-1,1 1,0 0,-1 0,1 1,0-1,0 2,0-1,-1 1,1-1,1 2,-1-1,0 1,0 0,1 0,-1 1,-9 4,1 2,1 0,-1 0,2 1,-1 1,2 0,0 1,-10 13,16-20,-1-1,1 2,1-1,-1 0,1 1,0 0,1 0,0 0,0 0,0 1,1-1,0 1,0-1,1 1,0 0,1 0,-1 0,2-1,-1 1,1 0,0 0,0 0,2 1,0-1,2 0,-1 1,1-2,0 1,1-1,0 1,0-1,0-1,1 1,0-1,0-1,1 1,-1-1,1 0,1-1,-1 0,0 0,1-1,4 1,12 2,-1-1,1-1,0-1,0-1,0-1,15-3,-15 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370"/>
    </inkml:context>
    <inkml:brush xml:id="br0">
      <inkml:brushProperty name="width" value="0.1" units="cm"/>
      <inkml:brushProperty name="height" value="0.1" units="cm"/>
      <inkml:brushProperty name="ignorePressure" value="1"/>
    </inkml:brush>
  </inkml:definitions>
  <inkml:trace contextRef="#ctx0" brushRef="#br0">25 0,'-16'68,"10"-1,4 0,2-1,3 1,6 23,4 118,-12 114,-3-146,2-152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608"/>
    </inkml:context>
    <inkml:brush xml:id="br0">
      <inkml:brushProperty name="width" value="0.1" units="cm"/>
      <inkml:brushProperty name="height" value="0.1" units="cm"/>
      <inkml:brushProperty name="ignorePressure" value="1"/>
    </inkml:brush>
  </inkml:definitions>
  <inkml:trace contextRef="#ctx0" brushRef="#br0">0 31,'39'0,"31"0,14 0,1-5,-7-2,-9 1,-6 1,-8 2,-10 0,-3 2,-3 1,-4 0,-2 0,-3 0,-7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8.007"/>
    </inkml:context>
    <inkml:brush xml:id="br0">
      <inkml:brushProperty name="width" value="0.1" units="cm"/>
      <inkml:brushProperty name="height" value="0.1" units="cm"/>
      <inkml:brushProperty name="ignorePressure" value="1"/>
    </inkml:brush>
  </inkml:definitions>
  <inkml:trace contextRef="#ctx0" brushRef="#br0">3 1,'0'36,"-2"-16,2 0,0 0,1 0,1 0,1 0,0 0,2-1,0 0,1 1,5 8,-9-25,0 0,0 0,0 0,1 0,-1 0,1 0,-1 0,1-1,0 1,0-1,0 0,1 0,-1 0,0 0,1-1,-1 0,1 1,0-1,-1 0,1-1,0 1,0-1,-1 1,1-1,0 0,0 0,0-1,-1 1,1-1,0 0,0 0,-1 0,1-1,-1 1,1-1,115-74,-59 20,-58 56,1 1,-1 0,1 0,-1 0,0 0,0 1,1-1,-1 1,0-1,0 1,-1 0,1-1,0 1,0 0,-1 0,1 0,-1 0,0 1,0-1,1 0,-2 1,2 0,6 10,-2-7,0 0,1 0,-1 0,1-1,0 0,1 0,-1 0,1-1,0-1,0 1,1-1,-1-1,0 1,1-1,0-1,-1 0,1 0,0 0,0-1,0-1,-1 1,1-2,0 1,-1-1,1 0,-1-1,5-2,-5-1,0 0,-1-1,0 0,0 0,-1-1,1 1,-2-2,1 1,-1 0,0-1,-1 0,0-1,-1 1,0 0,0-1,-1 0,0 0,-1 1,0-1,0-9,-3-5,-4 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4.294"/>
    </inkml:context>
    <inkml:brush xml:id="br0">
      <inkml:brushProperty name="width" value="0.1" units="cm"/>
      <inkml:brushProperty name="height" value="0.1" units="cm"/>
      <inkml:brushProperty name="ignorePressure" value="1"/>
    </inkml:brush>
  </inkml:definitions>
  <inkml:trace contextRef="#ctx0" brushRef="#br0">257 87,'-9'-1,"-1"1,1 1,0-1,-1 1,1 1,0 0,0 0,0 1,0 0,1 0,-1 1,1 0,0 1,0 0,0 0,1 1,0 0,0 0,0 1,-3 4,1 0,0 0,1 1,0-1,1 2,0-1,1 1,1 0,0 0,1 1,-1 5,4-14,0 1,0-1,0 1,1-1,0 1,0-1,1 1,-1-1,1 0,0 1,1-1,-1 0,1 0,0 0,0 0,1 0,0 0,0 0,0-1,0 1,0-1,1 0,0 0,0-1,0 1,0-1,5 3,-5-3,-1 1,1-1,0-1,0 1,1-1,-1 1,1-1,-1-1,1 1,-1-1,1 1,0-1,0-1,0 1,0-1,-1 1,1-1,0-1,0 1,0-1,0 0,0 0,-1 0,1-1,0 1,-1-2,14-7,-2-2,0 0,0-1,-1-1,-1 0,0-1,-1-1,-1 0,0 0,-1-1,-1-1,-1 0,0 0,1-7,-7 19,0-1,-1 1,0-1,0 1,-1-1,1 0,-1 1,-1-1,1 0,-1 0,-1 0,1 0,-1 0,0 1,-1-1,1 0,-1 1,-1-1,1 1,-1-1,0 1,-1 0,1 1,-1-1,0 0,-1 1,1 0,-1 0,0 0,0 1,-1 0,0 0,1 0,-1 1,0-1,-1 1,1 1,0-1,-1 1,1 0,-1 1,-2-1,1 2,0 1,1 0,-1 0,1 1,-1 0,1 0,0 1,0 0,0 0,0 0,0 1,1 0,-1 1,-4 3,-7 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6.007"/>
    </inkml:context>
    <inkml:brush xml:id="br0">
      <inkml:brushProperty name="width" value="0.1" units="cm"/>
      <inkml:brushProperty name="height" value="0.1" units="cm"/>
      <inkml:brushProperty name="ignorePressure" value="1"/>
    </inkml:brush>
  </inkml:definitions>
  <inkml:trace contextRef="#ctx0" brushRef="#br0">146 285,'19'4,"0"-1,0-1,0 0,1-2,-1 0,0-1,0-1,1 0,-1-2,-1 0,1-1,-1-1,0-1,0 0,0-2,-1 0,-1 0,1-2,-2 0,1-1,-2-1,0 0,10-11,-17 17,0-1,-1 0,1 0,-2 0,1-1,-1 0,0 0,-1 0,0-1,-1 1,0-1,0 0,-1 0,0-6,-2 17,0-1,0 1,0-1,-1 0,1 1,0-1,-1 0,1 1,0-1,0 0,-1 0,1 1,-1-1,1 0,0 0,-1 0,1 0,0 1,-1-1,1 0,-1 0,1 0,-1 0,1 0,0 0,-1 0,1 0,-1 0,1 0,-1 0,1 0,0 0,-1-1,1 1,-1 0,1 0,0 0,-1-1,1 1,0 0,-1 0,1-1,0 1,-1 0,1-1,0 1,0 0,-1-1,1 1,0 0,0-1,0 1,-1 0,1-1,0 1,0-1,0 1,0-1,0 1,0 0,0-1,0 1,0-1,0 1,0 0,0-1,-21 31,4 14,1 2,2-1,3 2,1-1,-2 37,-20 213,19-152,-7 0,-9 16,21-122,2-1,-1 0,-2-1,-1 0,-2-1,-1 0,-2-1,-1 0,-2-1,-1-1,-2-1,-21 24,39-51,0 0,0 0,-1-1,1 1,-1-1,0 0,0 0,-1 0,1-1,0 1,-1-1,0 0,1 0,-1-1,0 1,0-1,0 0,0-1,0 1,0-1,0 0,0 0,0-1,0 1,0-1,0 0,0 0,0-1,1 0,-1 1,0-2,1 1,-1 0,1-1,0 0,0 0,0 0,0-1,-4-7,0 0,1 0,0-1,1-1,0 1,1-1,1 0,0 0,0 0,2 0,-1-1,2 1,0-1,0 1,1-1,1 0,0 1,1-1,1 1,0-1,0 1,2 0,1-4,5-10,1 1,1-1,1 2,1 0,2 1,0 1,2 0,0 1,1 1,12-8,-9 9,1 1,1 1,1 1,0 1,1 2,0 0,1 2,1 1,0 2,11-2,59 19,-57 0,-20-5</inkml:trace>
  <inkml:trace contextRef="#ctx0" brushRef="#br0" timeOffset="303.053">1106 651,'-66'75,"4"3,3 2,-19 38,75-113,-2 2,0 0,0 1,1-1,0 1,0 0,1 0,-1 0,2 0,-1 0,1 1,1-1,0 1,0-1,0 1,1 0,0-1,2 8,2-13,0 1,0 0,0-1,0 0,1 0,-1 0,1-1,0 0,0 1,0-2,0 1,0-1,0 1,1-1,-1-1,0 1,1-1,-1 0,0 0,1 0,-1-1,0 0,1 0,-1-1,0 1,0-1,0 0,10-2,0-1,-1-1,0 0,0-1,0 0,-1-1,0-1,-1 0,0-1,0 0,-1 0,-1-2,1 1,-2-1,0-1,0 1,-1-2,-1 1,0-1,-1 0,0 0,-1-1,-1 0,0 0,-1 0,0-6,-2 12,0 0,1 0,-1 0,-1 0,0 0,0-1,-1 1,0 0,-1 0,0 0,0 0,-1 1,0-1,0 0,-3-3,-28-1,19 19</inkml:trace>
  <inkml:trace contextRef="#ctx0" brushRef="#br0" timeOffset="586.458">1389 1131,'-8'-11,"1"-1,1 0,0-1,0 1,1-1,1 0,1-1,-1 1,2-1,0 1,1-1,0 0,1 1,0-1,1 0,1 0,0 1,1-1,0 1,1 0,1 0,0 0,1 0,0 1,1 0,0 0,1 1,0 0,9-9,3-7,-10 13,0 0,0 0,2 1,-1 1,2 0,0 0,0 1,1 1,2-1,22 7,-27 12</inkml:trace>
  <inkml:trace contextRef="#ctx0" brushRef="#br0" timeOffset="957.352">2009 680,'-13'1,"-1"1,0 0,1 1,-1 0,1 1,0 0,0 1,1 1,-1 0,1 1,0 0,1 1,0 0,0 1,1 0,0 0,0 1,1 1,0 0,1 0,1 0,0 1,0 0,1 1,0-1,-22 109,28-117,-1 1,2-1,-1 0,0 0,1 0,0 0,0 0,0 0,0 0,1 0,-1 0,1-1,0 1,0-1,0 1,1-1,-1 0,1 0,0 0,0 0,0 0,0 0,1-1,-1 0,1 0,-1 0,1 0,3 1,12 2,-1-1,1-1,-1-1,1-1,0 0,-1-2,1 0,14-3,-16 2,0 0,-1-1,1-1,-1 0,0-1,0-1,-1-1,5-3,4-4</inkml:trace>
  <inkml:trace contextRef="#ctx0" brushRef="#br0" timeOffset="1374.357">2207 905,'34'-5,"0"-1,0-2,-1-1,0-2,-1-2,0 0,-1-2,-1-2,0 0,-1-3,-23 17,-1 0,1-1,-1 1,-1-1,1 0,0-1,-1 1,0-1,0 0,0 0,-1 0,1 0,-1-1,-1 0,1 1,-1-1,0 0,0 0,-1 0,1 0,-1-1,-1 1,1 0,-1 0,0-1,-1-3,0 8,0 0,0 0,-1-1,1 1,0 0,-1 0,0 1,1-1,-1 0,0 0,0 1,0-1,0 1,0 0,0 0,0-1,0 1,-1 0,1 1,0-1,-1 0,1 1,-1-1,1 1,-1 0,1 0,0 0,-1 0,1 0,-1 1,1-1,-1 1,-74 29,58-18,1 1,0 0,1 2,1 0,0 0,1 2,1 0,1 0,0 2,1-1,1 2,1-1,0 1,2 1,-3 8,10-23,-1-1,1 0,0 0,0 1,1-1,-1 1,1-1,1 1,-1-1,1 0,0 1,0-1,0 0,1 0,-1 1,1-1,1 0,-1-1,1 1,0 0,0-1,0 1,0-1,1 0,0 0,0-1,0 1,0-1,1 0,-1 0,1 0,0 0,0-1,0 0,0 0,0 0,0-1,0 1,5-1,13 1,0-2,0 0,0-2,0 0,0-2,0-1,0 0,-1-2,0 0,-1-1,1-2,-1 0,-1-1,0-1,-1-1,14-12,-27 21,26-17,-4 2</inkml:trace>
  <inkml:trace contextRef="#ctx0" brushRef="#br0" timeOffset="1717.37">3279 624,'-25'4,"1"1,0 2,1 0,-1 2,2 0,-1 2,1 0,1 2,-4 3,20-13,1 1,0 0,0 1,1-1,-1 1,1-1,0 1,0 0,0 0,1 1,0-1,0 0,0 1,0-1,1 1,0 0,0-1,1 1,0 0,0 0,0 0,0-1,1 1,0 0,0-1,1 1,0-1,0 1,0-1,0 0,1 0,0 0,0 0,0 0,1 0,0-1,20 32,23 47,-46-80,0 1,-1-1,1 0,-1 1,0-1,0 0,0 0,-1 1,1-1,-1 0,0 0,0 1,0-1,0 0,0 0,-1 0,1 0,-1 0,0-1,0 1,0 0,0-1,0 0,-1 1,1-1,-1 0,0 0,1 0,-9 3,0 0,0-1,0 0,-1-1,1 0,-1-1,0 0,1 0,-1-2,0 1,0-2,0 1,0-2,-10-2,-25-8,29 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2.549"/>
    </inkml:context>
    <inkml:brush xml:id="br0">
      <inkml:brushProperty name="width" value="0.1" units="cm"/>
      <inkml:brushProperty name="height" value="0.1" units="cm"/>
      <inkml:brushProperty name="ignorePressure" value="1"/>
    </inkml:brush>
  </inkml:definitions>
  <inkml:trace contextRef="#ctx0" brushRef="#br0">226 0,'0'849,"-22"-730,18-99</inkml:trace>
  <inkml:trace contextRef="#ctx0" brushRef="#br0" timeOffset="245.772">1 593,'38'-9,"32"-9,9-5,1 0,-9 0,-7 4,-9 0,-9 4,-4 4,-3-1,-4 1,-7-1,-5 0,-5 3</inkml:trace>
  <inkml:trace contextRef="#ctx0" brushRef="#br0" timeOffset="614.217">848 28,'-59'597,"58"-593,0 0,1-1,-1 1,1 0,-1 0,1 0,0-1,1 1,-1 0,0 0,1 0,0-1,0 1,0 0,1-1,-1 1,1-1,0 0,0 1,0-1,0 0,1 0,-1 0,1 0,0-1,-1 1,1-1,1 0,-1 1,0-1,0-1,1 1,-1 0,1-1,-1 0,1 0,0 0,0 0,-1 0,1-1,3 0,9-2,0-1,0-1,0 0,0-1,-1-1,0 0,0-1,0-1,-1-1,12-8,14-7,-39 23,0 0,1-1,-1 1,0 0,1 1,-1-1,1 0,-1 0,1 1,0-1,-1 0,1 1,0 0,-1-1,1 1,0 0,0 0,-1 0,1 0,0 0,-1 0,1 1,0-1,-1 1,1-1,0 1,-1-1,1 1,-1 0,1 0,-1 0,1 0,-1 0,0 0,1 0,-1 0,0 1,0-1,0 0,0 1,0-1,0 1,0-1,-1 1,1-1,0 1,-1 0,1-1,-1 1,0 0,0-1,1 1,-1 0,-1 1,5 32,-4-29,0-1,0 1,0 0,0-1,1 1,0-1,1 1,-1-1,1 1,0-1,0 0,1 0,-1 0,1 0,0 0,1 0,-1-1,1 0,0 1,0-1,0-1,0 1,1 0,3-1,-1 0,0-1,1 0,-1 0,1 0,0-1,-1 0,1-1,0 0,0 0,0-1,-1 1,1-2,0 1,-1-1,1 0,-1-1,0 0,1 0,0-1,11-7</inkml:trace>
  <inkml:trace contextRef="#ctx0" brushRef="#br0" timeOffset="947.336">1637 734,'9'-6,"0"0,0 0,-1-1,0 0,0-1,-1 0,0 0,0 0,-1-1,0 0,0-1,-1 1,-1-1,1 0,-2 0,1 0,-1-1,-1 1,1-5,-3 13,0 0,-1 0,1 0,0 1,-1-1,1 0,-1 0,1 1,-1-1,0 0,0 1,0-1,0 1,0-1,0 1,0-1,0 1,-1 0,1-1,0 1,-1 0,1 0,-1 0,0 0,1 0,-1 1,0-1,1 0,-1 1,0 0,0-1,1 1,-1 0,0 0,0-1,0 1,0 1,1-1,-1 0,0 0,0 1,0-1,1 1,-1 0,0-1,0 1,-77 41,71-35,-1 0,1 1,1 0,0 1,0 0,1 0,0 0,0 1,1 0,0 0,1 0,0 1,1-1,0 1,0 0,2 0,-1 0,1 0,1 0,0 0,0 0,1 0,0 0,1 0,1 0,0 0,0-1,1 1,5 9,1-10,1-1,0-1,1 0,-1 0,2-1,-1 0,1-2,0 1,0-1,1-1,-1 0,1-1,0-1,0 0,0-1,0 0,0-1,5-1,43-3,-42-2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0.593"/>
    </inkml:context>
    <inkml:brush xml:id="br0">
      <inkml:brushProperty name="width" value="0.1" units="cm"/>
      <inkml:brushProperty name="height" value="0.1" units="cm"/>
      <inkml:brushProperty name="ignorePressure" value="1"/>
    </inkml:brush>
  </inkml:definitions>
  <inkml:trace contextRef="#ctx0" brushRef="#br0">120 0,'-16'26,"0"-1,2 2,1 0,2 0,0 2,2-1,1 1,1 0,1 1,2-1,1 1,2 0,0 0,4 19,1 441,-5-488,0 0,1 0,-1 0,1 0,-1 0,1 1,0-1,0 0,0 0,0 0,0 0,0 0,0 0,1 0,-1 0,1 0,0 0,-1 0,1 0,0 0,0 0,0 0,0 0,1-1,-1 1,0 0,1-1,-1 1,1-1,0 0,-1 1,1-1,0 0,0 0,0 0,0 0,0-1,0 1,0 0,0-1,0 1,0-1,0 0,0 0,0 0,0 0,1 0,-1 0,0-1,1 1,19-11,0 0,-1-2,0 0,-1-1,-1-1,0-1,-1-1,-1 0,14-19,43-38,-66 67,46-35,-53 42,0-1,0 0,0 1,0-1,0 1,0-1,1 1,-1-1,0 1,0 0,1 0,-1-1,0 1,1 0,-1 0,0 0,0 1,1-1,-1 0,0 0,1 1,-1-1,0 1,0-1,0 1,0-1,1 1,-1 0,0 0,0-1,0 1,0 0,-1 0,1 0,0 0,0 0,0 0,-1 0,1 0,0 1,-1-1,0 0,1 0,-1 0,1 1,2 12,0-1,-1 1,0 0,-2 0,1 0,-1-1,-1 1,-2 10,4 91,0-114,0 6,0 0,0 0,1 0,1 0,-1 0,1-1,0 1,0-1,1 0,0 0,0 0,5 5,11-10,-11-8</inkml:trace>
  <inkml:trace contextRef="#ctx0" brushRef="#br0" timeOffset="483.341">1080 678,'-25'9,"0"0,0 2,1 1,1 2,0 0,0 1,2 1,0 1,-4 5,19-17,1 1,1-1,-1 1,1 0,0 0,0 0,0 0,1 1,0 0,1-1,-1 1,1 0,1 0,-1 1,1-1,1 0,-1 0,1 1,0-1,1 0,-1 0,2 0,1 8,-2-13,-1-1,1 1,1 0,-1 0,0 0,0-1,0 1,1-1,-1 1,1-1,0 1,-1-1,1 0,0 0,0 0,-1 0,1 0,0 0,0 0,0-1,0 1,0-1,0 0,0 1,0-1,1 0,-1 0,0 0,0 0,0-1,0 1,0 0,0-1,0 0,1 0,69-36,-68 34,15-12,-1 0,0-2,-1 0,-1-1,0 0,-2-2,4-6,-2 5,-16 20,1 0,0 0,0 1,0-1,0 0,0 1,-1-1,1 1,0-1,0 1,0 0,1-1,-1 1,0 0,0 0,0 0,0 0,0-1,0 2,0-1,0 0,0 0,0 0,1 0,-1 1,0-1,0 0,0 1,0-1,0 1,0-1,-1 1,1 0,0-1,0 1,0 0,0 0,-1-1,1 1,0 0,-1 0,1 0,-1 0,1 0,-1 0,1 0,-1 0,0 0,1 0,-1 0,0 0,0 0,0 0,0 0,0 1,0-1,0 0,0 0,0 0,-1 0,1 0,0 0,4 10,0 2,1 1,1-2,0 1,1-1,0 1,1-2,0 1,1-1,1-1,-1 0,1 0,1-1,0 0,0 0,1-2,0 1,0-1,3 0,8 0</inkml:trace>
  <inkml:trace contextRef="#ctx0" brushRef="#br0" timeOffset="904.218">1531 592,'66'301,"-34"-237,-31-62,0-1,0 0,0 0,0 1,0-1,0 0,0 0,1 0,-1 0,0-1,1 1,-1 0,1-1,-1 1,1 0,-1-1,1 0,-1 1,1-1,-1 0,1 0,0 0,-1 0,1 0,-1 0,1 0,0-1,-1 1,1 0,-1-1,1 0,-1 1,1-1,-1 0,0 0,1 1,-1-1,0 0,0 0,1-1,-1 1,0 0,6-8,0 0,-1 0,0 0,0-1,-1 0,-1 0,0 0,0-1,1-7,7-15,39-115,-46 141</inkml:trace>
  <inkml:trace contextRef="#ctx0" brushRef="#br0" timeOffset="1200.795">2011 875,'27'-20,"8"-6,-1-1,-1-1,-2-2,-1-1,-1-1,3-8,-3-17,-29 56,1 1,-1-2,1 1,0 0,-1 0,0 0,1 0,-1 0,0 0,1 0,-1 0,0-1,0 1,0 0,0 0,0 0,0 0,0-1,-1 1,1 0,0 0,-1 0,1 0,-1 0,1 0,-1 0,1 0,-1 0,0 0,1 0,-1 0,0 0,0 0,0 1,0-1,0 0,1 0,-2 1,1-1,0 1,0-1,0 1,0 0,0-1,0 1,0 0,-1-1,-7 3,1 1,0-1,0 2,0-1,0 1,1 0,0 0,-1 1,1 0,1 0,-1 1,1 0,0 0,-4 5,-3 3,0 0,1 1,0 0,1 1,1 0,0 0,2 2,-4 7,9-17,0-1,1 1,0 0,0-1,1 1,0 0,0 0,0 0,1 0,1 0,0 0,0 0,0 0,1 0,0-1,0 1,1 0,0-1,0 0,1 0,1 2,1-1,0-1,1 1,0-1,0-1,1 1,0-1,0 0,0-1,1 0,-1 0,1-1,1 0,-1-1,0 0,1 0,0-1,0 0,-1-1,1 0,0 0,0-1,0-1,0 0,7-1,11 1,-4-1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4.549"/>
    </inkml:context>
    <inkml:brush xml:id="br0">
      <inkml:brushProperty name="width" value="0.1" units="cm"/>
      <inkml:brushProperty name="height" value="0.1" units="cm"/>
      <inkml:brushProperty name="ignorePressure" value="1"/>
    </inkml:brush>
  </inkml:definitions>
  <inkml:trace contextRef="#ctx0" brushRef="#br0">338 19,'-14'-5,"-1"1,0 1,0 0,0 1,-1 1,1 1,0 0,0 0,-1 2,1 0,0 0,0 2,1 0,-1 1,-3 1,16-5,-1 0,1 1,0-1,0 0,1 1,-1-1,0 1,0 0,1-1,-1 1,1 0,-1 0,1 0,0 0,0 0,0 0,0 0,0 1,0-1,1 0,-1 1,1-1,-1 0,1 1,0-1,0 0,0 1,0-1,1 0,-1 1,1-1,-1 0,1 1,0-1,0 0,0 0,0 0,0 0,0 0,1 0,-1 0,0 0,1 0,0-1,0 1,-1 0,1-1,0 0,2 2,183 125,-182-125,0 1,-1 0,1 0,-1 1,0-1,-1 1,1 0,-1 0,0 0,0 0,0 1,-1-1,1 1,-1-1,-1 1,1 0,-1 0,0 0,-1 0,1 0,-1 0,0 0,-1 0,0 2,-1 1,-1 0,0 1,0-1,-1-1,-1 1,1 0,-1-1,-1 0,0 0,0-1,0 1,-1-2,0 1,0 0,-1-1,1-1,-1 1,-1-1,1-1,-1 0,0 0,0 0,0-1,0 0,-1-1,1 0,-6 0,-79-11,91 8,1 0,-1 0,1 0,-1 0,1 0,0 0,-1-1,1 1,0-1,0 0,0 0,0 0,0 1,1-2,-1 1,1 0,-1 0,1 0,0-1,-1 1,1-1,1 1,-1-1,0 1,0-1,1 0,0 1,-1-1,1 0,0 1,0-1,1 0,-1-2,5-15,1 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5.010"/>
    </inkml:context>
    <inkml:brush xml:id="br0">
      <inkml:brushProperty name="width" value="0.1" units="cm"/>
      <inkml:brushProperty name="height" value="0.1" units="cm"/>
      <inkml:brushProperty name="ignorePressure" value="1"/>
    </inkml:brush>
  </inkml:definitions>
  <inkml:trace contextRef="#ctx0" brushRef="#br0">433 219,'-43'8,"0"2,1 2,0 1,1 2,1 3,-38 21,70-34,0 1,0 0,1 0,0 0,0 1,1 0,0 1,0-1,1 1,0 0,0 1,1-1,0 1,0 0,1 0,1 0,-1 0,1 1,1-1,0 1,0-1,1 1,0-1,0 1,1-1,1 1,-1-1,1 0,2 4,-2-8,0 0,0 0,0-1,0 0,1 1,0-1,0 0,0 0,0 0,1-1,-1 1,1-1,0 0,0 0,0 0,1-1,-1 1,0-1,1 0,0 0,0 0,-1-1,1 0,0 0,0 0,0-1,0 1,0-1,0 0,0-1,0 1,0-1,0 0,0 0,0-1,0 1,-1-1,1 0,2-2,30-17,-2-2,0-1,-2-2,0-2,-2 0,-1-2,-2-2,-3 7,92-111,-116 135,0 0,0 0,0 0,0 0,0 0,0 0,0 1,1-1,-1 0,0 1,0-1,1 0,-1 1,0 0,1-1,-1 1,0 0,1 0,-1-1,0 1,1 0,-1 0,0 1,1-1,-1 0,1 0,-1 1,0-1,0 1,1-1,-1 1,0-1,0 1,1 0,-1 0,0-1,0 1,0 0,0 0,0 0,0 0,-1 0,1 1,0-1,0 0,0 1,23 68,-19-49,3 2,-2-3</inkml:trace>
  <inkml:trace contextRef="#ctx0" brushRef="#br0" timeOffset="502.371">913 670,'28'-76,"4"0,3 2,12-16,-44 85,0 0,0 0,0 0,1 0,0 1,0-1,0 1,1 0,-1 0,1 1,0-1,0 1,0 0,0 0,5-1,-6 6,0 0,0 1,0-1,-1 1,1 0,-1 0,1 0,-1 0,0 1,-1-1,1 1,0 0,-1 0,0 0,0 0,0 0,-1 0,1 1,-1-1,0 1,0-1,0 1,-1-1,0 1,0-1,0-3,5 24,13 42,-17-65,0-1,0 1,0-1,0 1,0-1,1 0,-1 1,0-1,1 0,-1 0,1 0,-1 0,1 0,0 0,0 0,-1-1,1 1,0-1,0 1,-1-1,1 1,0-1,0 0,0 0,0 0,0 0,-1-1,1 1,0 0,0-1,0 1,-1-1,1 1,1-2,12-5,0-1,-1 0,-1-1,1 0,-2-1,1-1,-1 0,-1 0,2-4,42-36,-42 39,0 0,2 2,-1 0,1 0,0 1,1 1,0 1,4-1,-18 8,-1-1,1 0,0 1,0 0,0-1,-1 1,1 0,0 0,0 0,0 0,0 1,-1-1,1 0,0 1,0-1,-1 1,1 0,0-1,-1 1,1 0,-1 0,1 0,-1 0,1 0,-1 1,1-1,-1 0,0 1,0-1,0 0,0 1,0 0,0-1,0 1,-1 0,1-1,0 1,-1 0,1-1,-1 3,5 78,-5-72,-1 3,5 68,-4-79,0 0,1 0,-1 0,1 1,0-1,0 0,0 0,0 0,0 0,0 0,0-1,1 1,-1 0,1-1,-1 1,1 0,0-1,-1 0,1 1,0-1,0 0,0 0,0 0,0 0,0 0,0-1,0 1,1-1,-1 1,0-1,0 0,2 0,19-2,0-2</inkml:trace>
  <inkml:trace contextRef="#ctx0" brushRef="#br0" timeOffset="807.037">1985 389,'38'-13,"0"-2,-2-2,0-1,0-2,-2-1,-1-1,0-3,-2 0,13-15,15-42,-58 80,1-1,-1 1,0-1,0 1,0-1,-1 1,1-1,-1 1,1-1,-1 0,0 0,0 1,0-1,0 0,-1 1,1-1,-1 0,1 1,-1-1,0 1,0-1,0 1,0-1,-1 1,1 0,-1 0,1-1,-1 1,0 0,0 0,0 1,0-1,0 0,-2-1,-4 1,0 1,0 0,-1 0,1 1,0-1,0 2,-1-1,1 1,0 1,0 0,0 0,0 0,1 1,-1 0,0 0,1 1,0 0,0 1,0-1,1 1,-1 1,1-1,0 1,0 1,-6 2,0 0,0 1,1 0,1 0,0 1,0 1,1 0,1 0,0 1,0 0,1 0,1 1,0 0,1 0,1 0,0 1,1-1,1 1,0 0,0 0,2 6,5-10,0-1,1 0,0 0,0 0,1-1,1 1,-1-2,1 1,1-1,0 0,0-1,1 0,-1-1,1 0,1 0,-1-1,1 0,0-1,0 0,0-1,2 0,12 4,0-2,1 0,-1-1,1-2,0 0,17-3,-13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9:15.942"/>
    </inkml:context>
    <inkml:brush xml:id="br0">
      <inkml:brushProperty name="width" value="0.1" units="cm"/>
      <inkml:brushProperty name="height" value="0.1" units="cm"/>
      <inkml:brushProperty name="color" value="#E71224"/>
      <inkml:brushProperty name="ignorePressure" value="1"/>
    </inkml:brush>
  </inkml:definitions>
  <inkml:trace contextRef="#ctx0" brushRef="#br0">68 1045,'537'-456,"-532"452,-5 3,1 0,-1 0,1 0,-1 0,1 0,0-1,-1 1,1 0,0 1,0-1,-1 0,1 0,0 0,0 0,0 1,0-1,0 0,0 1,0-1,0 1,1-1,-1 1,0 0,0-1,0 1,1 0,-1 0,0 0,0 0,0 0,1 0,-1 0,0 0,0 1,0-1,1 0,-1 1,0-1,0 1,0-1,0 1,0-1,0 1,0 0,0 0,0-1,-17 157,9-37,6 0,5 0,5 0,15 60,-14-122,3 0,2-1,23 54,-5-19,-34-91,0 0,0 0,0 0,0 0,0 0,0 0,-1 0,1 0,0-1,-1 1,1-1,0 1,-1-1,1 1,-1-1,1 0,-1 1,1-1,-1 0,1 0,-1 0,1 0,0-1,-1 1,1 0,-1-1,1 1,-1-1,1 1,0-1,-1 0,1 1,0-1,0 0,-1 0,-6-2,-30-5,8 0,-1 0,1 3,-1 0,0 2,0 2,0 0,0 3,-10 1,20 0,0 0,1 2,-1 0,1 1,0 1,1 1,0 1,0 1,0 0,2 1,-1 1,1 1,1 1,0 0,1 1,1 0,0 1,-2 5,12-14,-2 0,1 0,0 0,0 1,0-1,1 1,1 0,-1 0,1 1,1-1,-1 1,1-1,1 1,0 0,0 0,1-1,0 1,0 2,8 8</inkml:trace>
  <inkml:trace contextRef="#ctx0" brushRef="#br0" timeOffset="437.377">181 1441,'618'-368,"-541"322,-81 91,-1-26,1 1,1-1,1 1,0 0,2 0,0 0,2 0,0-1,1 4,-2-19,1 0,-1 1,1-1,-1 0,1 0,0-1,1 1,-1 0,1-1,-1 1,1-1,0 0,0 0,1 0,-1 0,1 0,0 0,11 3</inkml:trace>
  <inkml:trace contextRef="#ctx0" brushRef="#br0" timeOffset="789.605">1112 1609,'-3'-55,"7"5,2 1,2 1,2 0,2 0,18-45,-26 82,0 0,1 0,0 0,1 0,0 1,0 0,1 0,1 1,0 0,0 0,0 1,3-2,5 5,-2 5</inkml:trace>
  <inkml:trace contextRef="#ctx0" brushRef="#br0" timeOffset="1102.407">1479 1271,'19'-21,"-1"-1,-1-1,-1-1,-1 0,-1-1,-2-1,3-8,-13 32,-1-1,1 1,-1-1,0 0,0 1,0-1,-1 0,1 0,-1 0,1 0,-1 1,0-1,0 0,0 0,0 0,-1 0,1 0,-1 0,0 0,0 1,0-1,0 0,0 1,0-1,-1 1,1-1,-2-1,-2 5,1 1,0-1,1 1,-1 0,0 0,0 1,1-1,-1 1,1 0,0 0,0 0,0 0,0 0,1 0,-1 1,1 0,0-1,0 1,0 0,0 0,1 0,-2 1,-5 8,1 1,0 1,1-1,0 1,1 0,1 0,0 1,0 13,3-24,1-1,-1 1,1-1,0 1,1-1,-1 0,1 1,0-1,0 1,1-1,-1 0,1 0,0 0,0 0,0 0,0 0,1 0,0-1,-1 1,1-1,1 0,-1 0,0 0,1 0,0-1,-1 1,1-1,0 0,0 0,0 0,0-1,1 1,0-1,4 1,0-1,-1 0,1-1,0 1,0-2,0 1,0-1,0-1,-1 1,1-1,-1-1,1 0,-1 0,0-1,2-1,9-6</inkml:trace>
  <inkml:trace contextRef="#ctx0" brushRef="#br0" timeOffset="1452.491">1846 1130,'27'-17,"-1"-2,-1 0,-1-2,-1-1,0-1,-2-1,-1-1,13-20,-27 37,0 1,-1-1,0 0,0 0,-1 0,0 0,0-1,-1 0,0 0,-1 0,0 0,0 0,-1 0,0-1,0 1,-1-1,-1 1,0-7,0 14,0 1,1-1,-1 1,0-1,0 1,0-1,0 1,0-1,0 1,-1 0,1 0,0 0,-1 0,1 0,-1 0,1 0,-1 0,1 0,-1 1,1-1,-1 1,0-1,1 1,-1-1,0 1,0 0,1 0,-1 0,0 0,1 0,-1 1,0-1,0 0,1 1,-1-1,0 1,1-1,-1 1,1 0,-2 0,-55 44,46-30,1 0,1 1,1 0,0 1,1 0,1 0,1 1,0-1,1 1,1 1,1-1,1 1,0-1,1 1,1 0,1-1,1 1,0 0,4 10,-3-22,0 0,0-1,1 1,0-1,1 0,-1 0,1 0,0 0,1-1,-1 0,1 0,0 0,0-1,1 0,-1 0,1-1,0 0,0 0,0 0,0-1,0 0,1 0,-1-1,1 0,-1-1,1 1,-1-1,1-1,-1 1,1-1,-1-1,1 1,-1-1,0-1,0 1,3-2,35-18,-26 14</inkml:trace>
  <inkml:trace contextRef="#ctx0" brushRef="#br0" timeOffset="2100.217">1197 1976,'3'45,"3"0,1-1,3 0,1-1,2 0,2-1,9 15,41 134,-30-74,-34-116,0-1,0 1,0-1,0 0,0 1,0-1,0 0,0 0,0 1,0-1,0 0,0 0,0 0,0 0,0 0,0 0,0-1,0 1,0 0,0 0,0-1,0 1,0-1,-1 1,1-1,0 1,0-1,0 1,0-1,-1 0,1 1,0-1,-1 0,1 0,0 0,-1 1,1-1,-1 0,1 0,-1 0,0 0,1 0,-1 0,0 0,0 0,0 0,0 0,0 0,0 0,0 0,0 0,0 0,0 0,0 0,0 0,-1 0,1 0,3-7,12-30,2 0,2 2,1 0,2 1,1 1,2 2,1 0,1 2,29-25,15 19,-70 35,1 1,0 0,-1 0,1-1,0 1,-1 0,1 1,0-1,-1 0,1 0,-1 1,1-1,0 1,-1-1,1 1,-1 0,1 0,-1 0,0-1,1 1,-1 0,0 1,0-1,1 0,-1 0,0 1,0-1,0 0,0 1,-1-1,1 1,0-1,-1 1,1-1,-1 1,1 0,-1-1,0 1,0-1,0 1,1 0,-2-1,1 1,0 1,-2 13,-1 0,0 0,-2 0,1-1,-2 0,0 0,-1 0,0 0,-1-1,-1-1,0 1,-1-1,-9 8,10-8,3-4,-1 0,0 0,-1-1,0 0,0 0,-1-1,0 0,0 0,0-1,-1-1,0 1,-7 1,0-2</inkml:trace>
  <inkml:trace contextRef="#ctx0" brushRef="#br0" timeOffset="2399.206">2071 2118,'42'83,"-40"-81,-1 0,1 0,-1 0,1 0,0 0,0 0,0 0,0-1,0 1,0-1,0 0,1 1,-1-1,1 0,-1 0,0 0,1-1,-1 1,1-1,0 1,-1-1,1 0,-1 0,1 0,0 0,-1 0,1-1,-1 1,1-1,-1 0,1 0,-1 0,1 0,5-5,-1-1,0 1,0-1,-1-1,0 1,0-1,-1-1,0 1,0 0,-1-1,0 0,-1 0,0-1,0 1,-1 0,0-1,0 0,-1 1,-1-1,0 0,0 1,-1-1,-1-8,2 12,-1 1,0 0,1 0,-2 0,1 0,0 0,-1 0,0 0,0 0,-1 0,1 1,-1 0,0-1,0 1,-1 0,1 0,-1 0,0 1,0-1,0 1,0 0,-1 0,1 1,-1-1,1 1,-1 0,0 0,0 1,0-1,0 1,0 0,-1 0,1 1,0 0,0 0,-1 0,1 0,0 1,0 0,0 0,0 0,0 1,0 0,-3 1,-18 10</inkml:trace>
  <inkml:trace contextRef="#ctx0" brushRef="#br0" timeOffset="2833.774">2551 1808,'-5'6,"-1"0,1 0,1 1,-1-1,1 1,0 0,1 1,-1-1,2 1,-1-1,1 1,0 0,0 0,1 0,0 0,1 3,1-9,0 0,0 1,0-1,1 0,-1 0,1 0,0 0,-1-1,1 1,0 0,0-1,0 1,0-1,0 0,0 0,1 0,-1 0,0 0,1 0,-1 0,0-1,1 1,-1-1,1 0,-1 0,1 0,-1 0,1 0,-1 0,1 0,-1-1,0 0,1 1,-1-1,0 0,1 0,-1 0,0 0,0-1,0 1,0-1,0 1,0-1,0 0,-1 1,1-1,0-1,12-9,0 0,-1-1,0-1,-2 0,1 0,-2-1,0-1,-1 0,0 0,-1 0,-1-1,-1-1,0 1,-2-1,1-4,2-7,-2 0,-1-1,-1 1,-2-1,-1 1,-1-6,-2 2,-1-1,-2 1,-1 0,-2 1,0-1,-3 2,-1 0,-1 0,-10-15,21 40,-1 1,1 0,-1 1,0-1,0 0,0 1,0 0,-1 0,0 1,0-1,0 1,0 0,-1 0,1 1,-1-1,1 1,-1 0,0 1,0 0,0 0,0 0,0 0,0 1,0 0,0 0,0 1,0 0,0 0,0 0,0 1,1-1,-1 2,0-1,1 0,0 1,-1 0,1 1,0-1,1 1,-1 0,1 0,-1 0,1 1,-6 7,2-1,-1 2,2-1,0 1,0 0,1 0,1 1,0 0,1 0,0 0,1 1,1-1,0 1,1 0,0-1,2 1,0 0,0-1,1 1,1-1,0 1,1-1,1 0,0-1,1 1,1-1,0 0,0 0,1-1,1 0,0-1,1 1,0-2,0 0,1 0,1 0,0-2,0 1,8 3,-2-2,0-1,1-1,-1-1,1 0,1-2,-1 0,1-1,0-1,0-1,0 0,4-2,7 0</inkml:trace>
  <inkml:trace contextRef="#ctx0" brushRef="#br0" timeOffset="3399.843">3059 1271,'-4'14,"1"-1,1 1,0-1,1 1,0 0,1 0,0-1,1 1,1 0,0-1,1 1,0-1,2 0,-1 0,1 0,1 0,4 5,-8-15,2 0,-1 0,0-1,1 1,-1-1,1 0,0 0,-1 0,1 0,0-1,0 1,1-1,-1 0,0-1,0 1,0-1,1 1,-1-1,0 0,0-1,1 1,-1-1,0 0,0 0,0 0,0-1,0 1,0-1,0 0,-1 0,1 0,0-1,-1 1,0-1,0 0,0 0,0 0,0 0,0 0,-1-1,0 1,1-1,-1 0,-1 0,1 0,0 0,-1 0,0-1,9-17,-2-1,-1 0,-1 0,0-1,-2 0,1-18,3-11,2-77,-9 130,-1-1,1 1,0-1,-1 1,1-1,0 1,0-1,-1 1,1 0,0-1,0 1,0 0,0 0,-1-1,1 1,0 0,0 0,0 0,0 0,0 0,0 0,-1 0,1 1,0-1,0 0,0 0,0 1,-1-1,1 1,0-1,0 0,-1 1,1-1,0 1,-1 0,1-1,0 1,-1 0,1-1,-1 1,1 0,-1-1,1 1,-1 0,0 0,1 0,-1-1,0 1,0 0,0 0,1 0,-1 0,0 0,0 0,0 0,1 1,187 273,-156-235,-2 2,-1 1,-3 2,-1 0,-2 2,15 47,-31-71,-1 1,-1-1,-1 1,-1 0,-2 0,0 0,-1 0,-2 0,0 0,-1 0,-2 0,0-1,-2 0,-1 0,0 0,-5 6,9-21,0 0,0 0,-1-1,-1 0,1 0,-1 0,0 0,0-1,-1 0,0 0,0-1,0 0,-1 0,0-1,0 0,0 0,0-1,-1 0,1 0,-1-1,0 0,1-1,-1 0,0 0,0-1,0 0,-3-1,5-3,1 0,0-1,0 1,0-2,1 1,-1-1,1 1,1-1,-1-1,1 1,0-1,1 0,-1 1,1-2,1 1,-1 0,1 0,1-1,-1 1,1-1,0 0,1 1,0-1,0 0,2-6,1-51,2-1,4 1,3 1,2 0,3 0,3 2,9-16,1-2,4 1,3 1,3 3,4 1,3 2,9-7,-20 32,-9 10</inkml:trace>
  <inkml:trace contextRef="#ctx0" brushRef="#br0" timeOffset="4354.349">2438 3218,'-17'6,"0"1,0 0,1 2,0 0,0 0,1 2,0 0,1 0,0 2,1-1,0 2,1 0,1 0,0 1,1 0,0 1,0 3,3-3,1 0,0 0,1 1,0-1,2 1,0 1,0-1,2 0,0 0,1 1,1-1,1 1,-1-9,0-1,0 1,1-1,0 1,0-1,1 0,0 0,1 0,0-1,0 1,1-1,-1 0,2 0,-1 0,1-1,0 1,0-2,1 1,-1-1,1 0,0 0,1-1,-1 1,8 1,-8-4,0 0,0 0,0-1,0 0,0-1,0 1,0-1,1-1,-1 1,0-1,0-1,0 1,-1-1,1 0,0-1,-1 0,1 0,-1 0,0 0,0-1,0 0,1-2,8-6,-1-1,0 0,-1-1,0 0,-2-1,1 0,7-16,11-25,-2-2,-3-2,17-56,-28 68,-1 1,-3-2,-2 0,-2 0,-2 0,-2 0,-2-1,-3 1,-2-1,-1 1,-3 1,-2 0,-3 0,-17-43,25 74,-1 0,-1 0,0 0,-1 1,-1 1,-1-1,0 2,-1-1,0 2,-2-1,1 2,-1 0,-1 0,0 2,-1 0,-14-7,25 15,-1 0,0 0,0 1,0 0,0 0,0 1,0-1,0 1,0 0,0 1,0 0,0 0,0 0,1 0,-1 1,0 0,1 1,-1-1,1 1,0 0,-1 0,1 0,1 1,-1 0,1 0,-1 0,1 1,-2 2,-4 6,0 0,1 0,1 1,0 0,1 1,1 0,0 0,1 1,0-1,1 4,-3 6,2 1,0 0,2 0,1 0,1 0,1 0,2 1,0-1,2 0,1 0,0-1,2 1,2-1,0-1,1 0,1 0,2-1,0 0,1-1,2-1,0 0,1-1,1-1,0 0,9 4,54 35,3-3,59 26,-44-36,-60-38,-25-10</inkml:trace>
  <inkml:trace contextRef="#ctx0" brushRef="#br0" timeOffset="4598.874">3172 3077,'0'0</inkml:trace>
  <inkml:trace contextRef="#ctx0" brushRef="#br0" timeOffset="4835.282">3004 2682</inkml:trace>
  <inkml:trace contextRef="#ctx0" brushRef="#br0" timeOffset="5252.492">3511 2682,'-3'5,"-1"0,1 1,1-1,-1 0,0 1,1-1,0 1,1 0,-1 0,1 0,0 0,1 0,-1 0,1 4,-6 34,3-39,1 1,0-1,0 1,0-1,1 1,0 0,0 0,0-1,1 1,-1 0,2 0,-1 0,1 0,-1 0,2-1,-1 1,1 0,-1-1,2 1,-1-1,1 1,-1-1,1 0,1 0,-1-1,1 1,1 1,-2-4,-1 0,1-1,0 1,-1-1,1 1,0-1,0 0,0 0,0-1,0 1,0-1,0 1,0-1,0 0,0 0,0 0,0 0,0-1,0 1,0-1,0 0,0 0,0 0,-1 0,1-1,0 1,-1-1,1 1,-1-1,1 0,-1 0,1-1,68-75,-53 50,-1-1,-2 0,-1-1,-1-1,4-20,-15 47,-3 2,1 1,0 0,0 0,0-1,0 1,0 0,0 0,1 0,-1-1,0 1,1 0,-1 0,1 0,-1 0,1-1,-1 1,1 0,0 0,-1 0,1 0,0 0,0 1,0-1,0 0,0 0,0 0,0 1,0-1,0 1,0-1,0 1,0-1,1 1,-1-1,0 1,0 0,0 0,1 0,-1 0,0 0,0 0,1 0,-1 0,0 0,0 0,0 1,1-1,30 37,-27-30,-1-1,2 0,-1 0,1 0,0-1,0 0,0 0,1 0,-1-1,1 0,0 0,2 0,-2-1,0-1,1 0,-1 0,0-1,1 0,-1 0,1 0,0-1,-1-1,1 1,-1-1,1 0,-1-1,0 0,1 0,-1 0,0-1,0 0,0-1,-1 1,1-1,-1-1,0 1,0-1,2-3,10-7</inkml:trace>
  <inkml:trace contextRef="#ctx0" brushRef="#br0" timeOffset="6084.113">3822 2626,'-38'-44,"33"39,-1 1,1 0,-1 0,0 0,-1 1,1 0,0 1,-1-1,1 1,-1 0,0 1,0-1,0 1,0 1,0-1,0 1,0 1,0-1,0 1,1 0,-1 1,0-1,0 2,1-1,-1 1,1-1,0 2,0-1,0 1,0 0,0 0,1 0,0 1,0 0,0 0,1 0,-1 1,1 0,1 0,-1 0,-44 107,42-88</inkml:trace>
  <inkml:trace contextRef="#ctx0" brushRef="#br0" timeOffset="7556.388">4414 2089,'-25'11,"2"0,-1 1,1 1,1 1,1 2,-14 11,29-22,1 0,0 0,0 0,0 0,1 1,-1 0,2 0,-1 0,1 0,-1 1,2-1,-1 1,1 0,0 0,0 0,1 0,0 0,0 0,1 0,0 0,0 1,1-1,0 0,0 0,0 0,1 0,0 0,-1-3,0 0,1 0,-1 0,1 0,0 0,0 0,0 0,1-1,-1 1,1-1,0 0,0 0,0 0,0 0,1 0,-1-1,1 1,0-1,-1 0,1 0,0 0,0-1,0 1,0-1,1 0,-1 0,0-1,0 1,1-1,-1 0,0 0,1-1,-1 1,0-1,0 0,1 0,-1 0,0 0,0-1,0 0,0 0,-1 0,1 0,0 0,-1-1,0 0,3-2,3-8,0-1,-1-1,-1 0,0 0,-1 0,-1-1,2-8,6-17,60-210,-73 250,-1 0,1 0,0 1,-1-1,1 0,0 0,0 0,0 0,0 1,-1-1,1 0,1 0,-1 0,0 0,0 0,0 1,0-1,0 0,1 0,-1 0,0 1,1-1,-1 0,1 0,-1 1,1-1,-1 0,1 1,-1-1,1 1,0-1,-1 0,1 1,0 0,-1-1,1 1,0-1,0 1,0 0,-1-1,1 1,0 0,0 0,0 0,0 0,-1 0,1 0,0 0,0 0,0 0,0 0,0 0,-1 0,1 1,0-1,0 0,0 1,-1-1,1 0,0 1,-1-1,1 1,0-1,-1 1,2 0,87 163,35-1,-100-125,-3-9,-1 1,-1 2,-2-1,-1 2,-2 0,-1 1,-2 0,-1 1,-1 0,0 16,-6-20,-2 0,0-1,-2 1,-2 0,0-1,-8 29,10-55,1-1,-1 1,0 0,0-1,0 1,-1-1,1 1,-1-1,0 1,0-1,0 0,0 0,0 0,-1 0,1 0,-1-1,0 1,0-1,0 0,0 0,-1 0,1 0,0 0,-1-1,1 1,-1-1,0 0,1 0,-1 0,0-1,1 1,-1-1,0 0,0 0,0 0,1-1,-1 1,0-1,0 0,1 0,-1 0,1-1,-1 1,1-1,-1 0,1 0,0 0,0 0,0-1,0 1,0-1,0 0,-3-9,0-1,0 0,1 0,0 0,2 0,-1-1,2 0,-1 0,2 0,0 0,1 0,0 0,1 0,2-9,-2-17,9-75,5 0,4 1,6 1,5 2,40-99,-23 61,-39 126,-3 11,0-1,0 0,-1 0,-1-1,0 1,-1-1,-1 0,0 0,0 1,-2-1,0 0,0 0,-1 1,-3-9,3 18,0 0,0 1,0-1,-1 0,0 1,1 0,-1 0,0 0,-1 0,1 0,-1 1,1-1,-1 1,0 0,1 0,-1 1,0-1,0 1,0-1,-1 1,1 1,0-1,0 1,-1-1,1 1,0 0,-1 1,1-1,0 1,-4 1,-3 0,0 1,0 0,1 0,-1 2,1-1,0 1,0 1,1 0,0 0,0 1,-3 3,8-9,0 1,1 1,0-1,-1 0,1 1,0 0,0-1,0 1,1 0,-1 1,1-1,-1 0,1 1,0-1,0 1,1 0,-1 0,1 0,0-1,0 1,0 0,1 1,-1-1,1 0,0 0,0 0,0 0,1 0,-1 0,1 0,0 0,0 0,0 0,1 0,0-1,-1 1,1 0,1-1,-1 0,0 1,2 1,6-2,-1 0,1 0,0-1,0 0,0-1,0 0,0 0,0-1,0-1,0 1,0-2,0 1,0-1,0-1,-1 0,1 0,-1-1,0 0,0-1,0 0,7-5,6-1,132-58,-153 68,1 1,0-1,0 1,-1 0,1 0,0-1,0 1,-1 0,1 0,0 1,0-1,0 0,-1 1,1-1,0 1,-1-1,1 1,0 0,-1 0,1-1,-1 1,1 0,-1 1,0-1,1 0,-1 0,0 1,0-1,0 0,0 1,0-1,0 1,0-1,0 1,-1 0,1-1,0 1,-1 0,0 0,1 0,3 78,-5-69,0 11,0-15,-1 0,1 0,0 0,1 0,0 0,0 0,0 0,1 0,0 0,0-1,1 1,0 0,0 0,1-1,0 1,0-1,0 0,1 0,0 0,0 0,0-1,1 1,0-1,0 0,3 2,12 3</inkml:trace>
  <inkml:trace contextRef="#ctx0" brushRef="#br0" timeOffset="7972.184">5571 1242,'-38'33,"1"1,1 2,2 1,2 1,-8 15,37-48,-1 0,1-1,0 1,0 1,0-1,1 0,-1 1,1-1,1 1,-1 0,1 0,0 0,0-1,1 1,0 0,0 0,0 0,1 0,0 0,0 0,0 0,1-1,0 1,0-1,0 1,1-1,-1 0,2 1,-1-1,0-1,1 1,0-1,0 1,0-1,1 0,-1 0,1-1,1 1,0-1,-1-1,1 0,0 0,0-1,0 0,0 0,0 0,1-1,-1 1,0-2,0 1,0-1,0 0,0 0,0 0,0-1,0 0,0 0,-1-1,1 1,-1-1,1 0,-1-1,0 0,0 1,-1-1,1-1,-1 1,0-1,0 0,0 0,-1 0,0 0,0 0,0-1,-1 0,1 1,-1-1,0 0,16-38,-1-1,-2-1,-2 0,-2-1,4-41,-11 61,11-49,-14 76,1 0,0 0,-1 0,1 0,-1 0,1 0,-1 1,1-1,-1 0,1 1,-1-1,1 1,-1 0,0 0,1-1,-1 1,0 0,1 0,-1 0,0 0,0 0,0 0,0 1,0-1,0 0,0 0,-1 1,1-1,0 1,-1-1,1 0,-1 1,1-1,-1 2,3 2,72 93,-57-83</inkml:trace>
  <inkml:trace contextRef="#ctx0" brushRef="#br0" timeOffset="8419.517">6108 1356,'-1'-72,"0"-12,3 0,4-1,10-45,-16 129,-1-1,1 1,0 0,0-1,0 1,-1 0,1-1,1 1,-1 0,0-1,0 1,0 0,1-1,-1 1,1 0,-1 0,1-1,-1 1,1 0,0 0,0 0,-1 0,1 0,0 0,0 0,0 0,0 0,0 0,1 0,-1 1,0-1,0 0,0 1,1-1,-1 1,0-1,0 1,1 0,-1 0,0-1,1 1,-1 0,0 0,1 0,-1 1,0-1,1 0,-1 0,0 1,1-1,34 63,-35-57,1-1,0 0,0 0,0 0,1 0,0-1,0 1,0-1,0 1,1-1,-1 0,1 0,0-1,0 1,1-1,-1 0,1 0,0 0,4 1,-5-4,1-1,-1 1,0-1,0 0,0 0,0-1,0 1,0-1,-1 0,1 0,0 0,-1-1,0 1,1-1,-1 0,0 0,0 0,-1 0,1 0,-1-1,1 1,-1-1,0 0,0 0,-1 0,1 1,-1-1,0-1,0 1,0 0,0-4,3-2,99-250,-93 241,-8 12,1 1,0-1,0 1,1 0,0 0,0 0,0 1,1-1,-1 1,1 0,1 0,0 0,-4 5,-1 1,1-1,0 0,-1 1,1-1,0 1,-1 0,1-1,0 1,-1 0,1 0,-1 0,1 0,-1 0,0 0,0 1,1-1,-1 0,0 1,0-1,0 1,0-1,-1 1,1-1,0 1,0 0,1 2,4 5,-2 1,0-1,1 0,0 0,1 0,0 0,0-1,0 0,1 0,1-1,-1 0,1 0,1 0,-1-1,1-1,0 0,0 0,1 0,-1-1,1-1,0 1,0-2,0 1,0-2,7 2,7-10,-6-2</inkml:trace>
  <inkml:trace contextRef="#ctx0" brushRef="#br0" timeOffset="8702.024">7068 1,'-8'8,"1"1,0 0,0 1,1-1,0 1,1 1,0-1,1 1,0 0,0 0,1 0,1 0,0 0,0 1,2-1,-1 1,1-1,1 6,2-12,0-1,0 0,0 0,1 0,-1 0,1 0,0-1,0 1,1-1,-1 0,1 0,-1-1,1 0,0 1,0-1,0-1,0 1,0-1,0 0,1 0,-1-1,0 1,0-1,1 0,-1-1,0 1,0-1,4-1,38 4,-41-2,0 0,0 0,0 1,0 0,0 0,0 0,0 0,-1 1,1 0,-1 0,1 1,-1 0,0 0,0 0,0 0,0 1,-1 0,1 0,-1 0,0 0,0 1,0 0,-1 0,0 0,0 0,0 0,0 1,-1-1,0 1,0-1,0 3,-2 5,-1 0,1 0,-2 0,0-1,-1 1,0-1,-1 1,0-1,-1 0,0-1,-1 1,0-1,-1 0,0-1,-3 4,-8 10</inkml:trace>
  <inkml:trace contextRef="#ctx0" brushRef="#br0" timeOffset="10050.694">3172 2993,'0'5,"0"6,5 1,2 4,-1 4,-1 2,-2 4,0 1,-2 1,-1 1,5-5,1-11,5-12,0-8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8.999"/>
    </inkml:context>
    <inkml:brush xml:id="br0">
      <inkml:brushProperty name="width" value="0.1" units="cm"/>
      <inkml:brushProperty name="height" value="0.1" units="cm"/>
      <inkml:brushProperty name="ignorePressure" value="1"/>
    </inkml:brush>
  </inkml:definitions>
  <inkml:trace contextRef="#ctx0" brushRef="#br0">0 578,'18'-28,"9"-41,2 1,4 1,34-51,-50 90,2 0,0 1,2 1,1 1,1 1,1 1,8-5,-32 27,1-1,1 1,-1 0,0 0,0-1,0 1,1 0,-1 0,0 0,1 0,-1 0,1 1,0-1,-1 0,1 1,-1-1,1 1,0-1,-1 1,1 0,0 0,0 0,-1 0,1 0,0 0,-1 0,1 1,0-1,0 1,-1-1,1 1,-1-1,1 1,-1 0,1 0,-1 0,1 0,-1 0,0 0,1 0,-1 0,0 1,0-1,0 0,0 1,0-1,0 1,0-1,-1 1,1-1,-1 1,1 0,-1-1,1 1,-1 0,0 0,0 0,3 192,-6-107,3-79,7 69,-7-76,1 1,-1-1,1 0,-1 1,1-1,0 0,0 1,-1-1,1 0,0 0,0 0,0 0,0 0,0 0,1 0,-1 0,0 0,0-1,1 1,-1 0,0-1,1 1,-1-1,0 1,1-1,-1 0,1 0,-1 0,1 1,-1-1,1-1,-1 1,1 0,-1 0,0 0,1-1,-1 1,1-1,-1 1,0-1,1 0,-1 1,0-1,0 0,0 0,1 0,-1 0,0-1,161-125,-103 68,55-39,-104 92,-9 5,0-1,0 1,0 0,1 0,-1-1,0 1,1 0,-1 0,1 0,-1 0,1 1,-1-1,1 0,0 1,-1-1,1 1,0-1,0 1,-1 0,1 0,0-1,0 1,-1 1,1-1,0 0,0 0,-1 1,1-1,0 1,-1-1,1 1,0 0,-1 0,1-1,-1 1,1 0,-1 1,1-1,-1 0,0 0,0 0,0 1,0-1,1 2,4 125,-4-11,4-99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01.150"/>
    </inkml:context>
    <inkml:brush xml:id="br0">
      <inkml:brushProperty name="width" value="0.1" units="cm"/>
      <inkml:brushProperty name="height" value="0.1" units="cm"/>
      <inkml:brushProperty name="ignorePressure" value="1"/>
    </inkml:brush>
  </inkml:definitions>
  <inkml:trace contextRef="#ctx0" brushRef="#br0">57 678,'-15'34,"-4"15,6 0,4-8</inkml:trace>
  <inkml:trace contextRef="#ctx0" brushRef="#br0" timeOffset="231.508">0 283,'0'0</inkml:trace>
  <inkml:trace contextRef="#ctx0" brushRef="#br0" timeOffset="481.907">592 1,'18'316,"-7"105,-33-315,18-97</inkml:trace>
  <inkml:trace contextRef="#ctx0" brushRef="#br0" timeOffset="716.021">311 537,'38'-9,"27"-4,8 1,0 2,-6 3,-11 2,-10 8,-8 2,-5 1,-9-1</inkml:trace>
  <inkml:trace contextRef="#ctx0" brushRef="#br0" timeOffset="963.335">988 565,'5'34,"11"15,7 0,6-8,1-17,1-12,-4-12,-3-12,-5-8,-1-6,-4-3,-3-1,0 4,-2 2,-1 0,-4-1,-1 5</inkml:trace>
  <inkml:trace contextRef="#ctx0" brushRef="#br0" timeOffset="1531.705">1665 537,'-13'12,"1"0,0 0,0 2,1-1,1 1,0 1,1 0,1 0,0 1,-1 6,8-20,0-1,0 1,0 0,1 0,-1 0,1 0,-1 0,1 0,0 0,0 0,0 0,0 0,0 0,1 0,-1 0,0 0,1 0,-1 0,1-1,0 1,0 0,0 0,0 0,0-1,0 1,0-1,0 1,1-1,-1 1,1-1,-1 0,1 1,-1-1,1 0,0 0,0 0,-1 0,1-1,1 1,77-4,-61-6,0 0,0-2,-1 0,0-1,-1-1,-1 0,0-1,-1-1,0-1,-1 0,-1-1,-1 0,2-4,-1 0,0-1,-1 0,-2-1,0 0,-1-1,-2 0,0 0,-2 0,0-1,-2 0,-1 0,0 0,-3-9,1 34,-14-135,13 131,0 1,0 0,0 0,0 0,0 0,-1 0,1 0,-1 0,0 0,0 0,0 1,0-1,0 1,-1-1,1 1,-1 0,0 0,1 0,-1 1,0-1,0 0,0 1,0 0,0 0,-1 0,1 0,0 0,0 1,-1 0,1-1,0 1,-1 0,1 0,0 1,-1-1,1 1,0 0,-2 0,-7 4,0 1,0 0,1 0,0 1,0 1,1-1,0 2,0 0,1 0,0 0,0 1,1 1,1-1,0 1,0 1,1-1,0 1,1 0,-1 7,1-8,0-1,1 1,1 0,0 0,0 0,1 0,0 0,1 1,1-1,0 1,0-1,1 0,0 1,1-1,1 0,-1 0,2 0,0 0,0 0,1-1,0 0,0 0,1 0,1-1,0 0,0 0,1 0,0-1,5 4,11 3,1 0,1-2,0 0,0-2,1-1,1-2,0 0,0-2,0-1,1-1,9-1,-16-2,0-2,-1 0,1-1,-1-2,1 0,-1-1,0-1,-1-1,0-1,19-10,-28 12,-1 0,0 0,-1-1,1 0,-1 0,-1-1,1-1,-1 0,-1 0,0 0,0-1,-1 0,0 0,0 0,-1-1,-1 0,0 0,0 0,-1-1,1-10,-3-101,-1 120,0 0,-1 0,1 0,-1 0,0 0,0 0,0 1,0-1,0 0,0 0,-1 1,1-1,-1 1,0-1,0 1,0 0,0-1,0 1,0 0,-1 1,1-1,-1 0,1 1,-1-1,0 1,0 0,1 0,-1 0,0 0,0 0,0 1,0-1,0 1,0 0,0 0,0 0,0 0,-1 1,-6 2,0 1,0 0,1 1,0 0,0 0,0 1,1 0,-1 1,2 0,-1 0,1 1,0 0,0 0,1 1,0-1,1 1,0 1,0-1,1 1,0-1,1 1,0 0,-1 9,0-5,1 0,1 0,0 0,1 0,0 0,2 0,-1 0,2 0,0 0,0 0,1-1,1 1,0-1,1 1,1-1,0-1,0 1,1-1,1 0,0-1,1 0,0 0,0-1,2 0,-1 0,1-1,10 6,-7-7,2-1,-1 0,1-1,0-1,0 0,0-1,1-1,-1-1,1 0,0-1,0-1,0 0,-1-2,1 0,0 0,9-4,1-1,-3 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9.433"/>
    </inkml:context>
    <inkml:brush xml:id="br0">
      <inkml:brushProperty name="width" value="0.1" units="cm"/>
      <inkml:brushProperty name="height" value="0.1" units="cm"/>
      <inkml:brushProperty name="ignorePressure" value="1"/>
    </inkml:brush>
  </inkml:definitions>
  <inkml:trace contextRef="#ctx0" brushRef="#br0">426 10,'-39'10,"-1"1,2 3,-1 1,2 1,0 2,1 2,-4 5,30-19,1 0,0 0,0 1,0 0,1 1,0 0,0 0,1 1,0 0,1 0,0 0,0 1,1 0,0 0,-1 6,5-14,1 1,0-1,0 0,0 1,0-1,0 1,0-1,0 0,1 1,-1-1,1 0,0 1,0-1,-1 0,2 0,-1 0,0 0,0 0,1 0,-1 0,1 0,-1 0,1-1,0 1,0 0,0-1,0 0,0 1,0-1,0 0,0 0,0 0,1-1,-1 1,0 0,1-1,-1 1,91-4,-70-6,0-1,0 0,-1-2,0 0,-1-2,-1 0,0-1,14-15,-33 28,1 0,-1 0,0 1,1-1,-1 1,1-1,0 1,-1-1,1 1,0 0,0 0,0 0,0 0,0 0,0 0,0 1,0-1,0 1,0-1,0 1,1 0,-1 0,0 0,0 0,0 0,0 0,0 1,1-1,-1 1,0-1,0 1,0 0,0 0,0 0,0 0,-1 0,1 0,0 1,0-1,-1 1,1-1,-1 1,1-1,-1 1,0 0,0 0,0 0,0-1,1 2,16 52,-17-50,0 0,0 1,0-1,0 0,1 0,0 0,0 0,0-1,0 1,1 0,0-1,0 0,0 0,1 0,-1 0,1 0,0 0,0-1,0 0,0 0,3 1,15 2,-1-3</inkml:trace>
  <inkml:trace contextRef="#ctx0" brushRef="#br0" timeOffset="632.937">1075 67,'-9'-4,"-1"2,0-1,1 1,-1 1,0 0,0 0,0 1,0 0,1 1,-1 0,0 0,0 1,1 0,-1 1,1 0,-1 1,1 0,0 0,-3 3,5-2,1-1,-1 1,1 0,0 1,1 0,-1-1,1 2,0-1,1 1,-1-1,1 1,1 1,-1-1,1 0,1 1,-1-1,1 1,1 0,-1 0,1 0,1 0,-1 0,1 0,1 0,0 0,0 0,0 0,1 0,0-1,0 1,4 5,-5-11,0 0,1 0,0 0,-1-1,1 1,0-1,0 1,0-1,0 0,0 1,0-1,1 0,-1 0,0-1,0 1,1 0,-1-1,1 1,-1-1,0 0,1 0,-1 0,1 0,-1 0,0-1,1 1,-1-1,1 1,-1-1,0 0,2-1,69-43,-62 37,89-82,-80 70,1 0,1 1,1 1,0 1,24-13,-44 28,0 0,0 1,0-1,0 0,0 1,1 0,-1 0,0 0,1 0,-1 0,1 1,-1-1,1 1,-1 0,1 0,-1 0,1 1,-1-1,1 1,-1 0,1 0,-1 0,0 1,0-1,1 1,-1-1,0 1,0 0,-1 0,1 0,0 1,-1-1,1 1,-1 0,0-1,0 1,0 0,0 0,0 1,9 28,0 1,-3 0,0 1,-3 0,0 0,-3 0,0 1,-3-1,0 1,-2-1,-2 0,-3 6,5-7,-1 10,-1-1,-2 0,-2 0,-2-1,-1 0,-2-1,-2-1,-2 0,-1-1,-10 11,21-36,6-7,-1 0,1-1,-1 1,0-1,0 0,-1 0,0 0,0 0,0-1,0 1,-1-1,1 0,-1-1,0 1,0-1,-1 0,1 0,-1 0,1-1,-1 0,0 0,0 0,0-1,0 0,0 0,0-1,0 1,-1-1,3-4,0 0,0 0,1 0,0 0,0-1,0 1,1-1,-1 0,1 1,0-1,0 0,1 0,0-1,0 1,0 0,0 0,1-1,0 1,0 0,0-1,1 1,-1 0,2 0,-1 0,2-5,7-46,3 1,3-1,1 2,4 0,1 2,3 0,16-22,38-46,-63 102</inkml:trace>
  <inkml:trace contextRef="#ctx0" brushRef="#br0" timeOffset="1461.606">1442 462,'14'-7,"-1"-1,1-1,-2 0,1-1,-1 0,-1-1,0 0,0-1,-1 0,-1-1,0 0,-1-1,7-13,99-198,-114 226,0-1,0 0,1 0,-1 1,0-1,0 0,1 0,-1 0,0 1,1-1,-1 0,0 0,1 0,-1 0,0 0,1 0,-1 0,0 0,1 0,-1 0,0 0,1 0,-1 0,0 0,1 0,-1 0,0 0,1 0,-1 0,0 0,1 0,-1-1,0 1,1 0,-12 40,11-38,-5 10,1 1,0 0,1 0,1 1,0-1,1 1,0-1,1 1,0-1,1 1,1-1,0 1,3 8,-3-19,0 0,-1 0,1 0,0 0,1-1,-1 1,0-1,1 1,-1-1,1 0,0 0,0 0,0 0,0-1,0 1,0-1,0 0,0 0,1 0,-1 0,0 0,1-1,-1 1,1-1,-1 0,1 0,-1-1,0 1,1-1,97-29,-82 17,0-1,-1-1,0-1,-2 0,0-1,0-1,-2 0,0-1,-1-1,-1 0,-1-1,5-12,10-14,-17 12,-12 43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02.329"/>
    </inkml:context>
    <inkml:brush xml:id="br0">
      <inkml:brushProperty name="width" value="0.1" units="cm"/>
      <inkml:brushProperty name="height" value="0.1" units="cm"/>
      <inkml:brushProperty name="ignorePressure" value="1"/>
    </inkml:brush>
  </inkml:definitions>
  <inkml:trace contextRef="#ctx0" brushRef="#br0">9286 895,'43'-19,"0"-1,-2-1,0-3,-1-1,-2-3,-1 0,33-34,-46 35,-1 0,-1-2,-2 0,-1-2,-1 0,-2-1,-1 0,-1-1,8-32,-19 59,-1 1,1-1,-1 0,0 0,0 0,-1 0,1-1,-1 1,-1 0,1-1,-1 1,0 0,-1-1,0 1,0 0,0-1,0 1,-1 0,0 0,0 0,-1 0,0 1,0-1,0 1,-1 0,0-1,2 4,0 1,0 1,0-1,0 0,1 0,-1 1,0-1,0 1,-1 0,1-1,0 1,0 0,0 0,0 0,0 1,0-1,0 0,0 1,0-1,0 1,0 0,0 0,1-1,-1 1,0 1,0-1,1 0,-1 0,0 1,1-1,0 0,-1 1,1 0,-41 57,30-31,0 0,2 1,1 1,1-1,2 1,1 0,2 1,0-1,2 1,2 0,0-1,4 14,-4-28,1 0,0-1,1 1,1-1,0 0,1 0,1-1,1 1,-1-1,2 0,0-1,1 0,0 0,1-1,0 0,1-1,12 10,-21-19,0-1,0 0,0 1,1-1,-1 0,0 0,0-1,1 1,-1 0,0-1,1 1,-1-1,1 0,-1 0,0 0,1 0,-1 0,1-1,-1 1,0-1,1 1,-1-1,0 0,0 0,1 0,-1 0,0 0,0 0,0-1,0 1,0-1,-1 0,1 1,0-1,-1 0,1 0,-1 0,1 0,45-89,-43 83,6-18</inkml:trace>
  <inkml:trace contextRef="#ctx0" brushRef="#br0" timeOffset="380.851">10274 499,'-26'17,"2"1,0 2,1 0,1 1,1 2,1 0,1 1,1 1,1 0,1 2,1 1,13-26,0 1,1 0,-1 1,0-1,1 0,0 0,0 1,0-1,0 0,0 1,1-1,-1 1,1-1,0 1,0-1,1 1,-1-1,1 1,-1-1,1 1,0-1,0 0,1 1,-1-1,1 0,-1 0,1 0,0 0,0 0,1 0,-1-1,0 1,1-1,0 0,-1 1,1-1,0 0,0-1,0 1,1 0,-1-1,0 0,0 0,1 0,4 0,0 0,0 0,0-1,0-1,0 1,0-1,0-1,0 1,0-1,-1-1,1 1,-1-1,0-1,1 1,-1-1,-1 0,1-1,-1 0,1 0,-1 0,-1-1,1 0,-1 0,1-2,13-17,-2-1,0 0,-2-1,-1-1,6-17,26-49,-48 99</inkml:trace>
  <inkml:trace contextRef="#ctx0" brushRef="#br0" timeOffset="996.575">10612 528,'-4'6,"1"0,-1 0,1 0,1 1,-1-1,1 1,0 0,1-1,0 1,0 0,0 0,1 0,0 0,0 1,0 0,-2-3,1 0,0-1,0 1,1 0,0 0,-1 0,1 0,1-1,-1 1,1 0,0 0,0 0,0-1,1 1,0-1,0 1,0-1,0 0,1 1,-1-1,1 0,0-1,0 1,1 0,-1-1,1 0,0 0,-1 0,1 0,1-1,-1 1,0-1,1 0,-1 0,1-1,-1 1,1-1,0 0,0-1,-1 1,1-1,4 0,3-3,0-1,-1-1,0 0,0-1,0 0,-1 0,1-1,-2-1,1 0,-1 0,0-1,-1 0,0 0,0-1,5-9,26-27,51-40,-91 113,-3-22,1 1,0 0,0 0,1 0,0 1,0-1,0 0,1 1,0-1,0 1,0 0,1-1,0 1,1 0,-1-1,1 1,0-1,1 1,0-1,0 0,0 1,1-1,0 0,0 0,0-1,1 1,0-1,0 0,0 0,1 0,-1 0,1-1,0 1,1-1,3 2,0-2,0-1,0 0,1 0,-1 0,0-2,1 1,0-1,-1 0,1-1,0 0,0-1,-1 0,1 0,-1-1,1 0,-1-1,0 0,0 0,0-1,0-1,0 1,-1-1,0-1,3-2,8-6,-1-1,-1-1,0-1,-1 0,-1-1,-1-1,0 0,-1-1,5-13,-13 26,-1 0,0 0,-1-1,1 1,-2-1,1 0,-1 1,0-1,0 0,-1-1,-1 1,1 0,-1 0,0 0,-1 0,0-1,0 1,-1 0,0 0,-1 1,-2-7,-8 2</inkml:trace>
  <inkml:trace contextRef="#ctx0" brushRef="#br0" timeOffset="2066.543">10443 528,'2'1,"-1"0,0 0,0 1,0-1,0 0,-1 1,1-1,0 1,-1-1,1 1,-1 0,1-1,-1 1,0-1,1 1,-1 0,0-1,0 1,0 0,0-1,-1 1,1 0,0-1,-1 1,1 0,-1-1,1 1,-1-1,0 1,0-1,0 0,0 1,0-1,0 0,0 1,-4 7,0 0,1 1,1 0,0 0,0 0,0 0,2 0,-1 1,1-1,1 0,0 1,0-1,1 1,0-1,1 0,0 1,1-1,0 0,0 0,1-1,5 9,-6-15,1 0,-1 0,1 0,0 0,0-1,0 0,1 0,-1 0,0 0,1-1,-1 1,1-1,-1 0,1-1,0 1,-1-1,1 0,2 0,16 1</inkml:trace>
  <inkml:trace contextRef="#ctx0" brushRef="#br0" timeOffset="-2753.04">6520 75,'4'-10,"1"1,-6 17,-59 285,-19 186,68-373,17-172,0 41</inkml:trace>
  <inkml:trace contextRef="#ctx0" brushRef="#br0" timeOffset="-1934.065">6153 471,'47'0,"0"-2,0-2,0-2,0-2,-1-2,-1-2,0-2,0-2,-2-2,31-17,-64 29,1 0,-1-1,1-1,-2 1,1-1,-1-1,-1 0,0 0,0-1,0 0,-1 0,-1-1,0 0,0 0,-1 0,-1-1,0 0,2-9,20-136,-7 179,-14 8,0 1,-2-1,-2 1,0-1,-4 21,2 9,0 411,1-469,-1 0,1-1,-1 1,0-1,1 1,-1 0,1-1,-1 1,1 0,0-1,0 1,0 0,0-1,0 1,0 0,0-1,1 1,-1 0,1-1,-1 1,1-1,-1 1,1-1,0 1,0-1,0 1,0-1,0 0,0 1,0-1,0 0,0 0,1 0,-1 0,0 0,1 0,-1 0,1 0,-1-1,1 1,0-1,-1 1,1-1,-1 1,1-1,0 0,-1 0,1 0,0 0,-1 0,2 0,99-86,-46 32,-53 51,2-3,1 1,-1 0,1 0,0 1,1 0,-1 0,1 0,0 1,0 0,0 0,0 1,0 0,1 0,-1 0,1 1,-5 3,0 0,0 0,0 0,-1 0,1 1,-1-1,1 1,-1-1,0 1,0 0,0 0,0 0,-1 0,1 0,-1 0,0 1,0-1,0 0,0 1,-1-1,1 1,-1-1,0 1,0-1,0 1,0-1,-1 1,1-1,-1 1,0-1,1 3,0 137,0-143,0 1,0 0,0-1,0 1,1 0,-1 0,0-1,0 1,1 0,-1-1,0 1,1 0,-1-1,0 1,1 0,-1-1,1 1,-1-1,1 1,-1-1,1 1,0-1,-1 0,1 1,0-1,-1 1,1-1,0 0,-1 0,1 0,0 1,0-1,-1 0,1 0,0 0,0 0,-1 0,1 0,0 0,0 0,-1-1,1 1,0 0,-1 0,1 0,0-1,-1 1,1-1,0 1,-1 0,10-8</inkml:trace>
  <inkml:trace contextRef="#ctx0" brushRef="#br0" timeOffset="-1687.435">7508 668,'0'29,"-5"19,-2 6,1-10,1-14</inkml:trace>
  <inkml:trace contextRef="#ctx0" brushRef="#br0" timeOffset="-1456.572">7479 245,'0'0</inkml:trace>
  <inkml:trace contextRef="#ctx0" brushRef="#br0" timeOffset="-1303.144">7705 866,'5'-34,"6"-15,7-5,-1 2,3 11,1 6,3 10,2 9,-4 12,-5 7</inkml:trace>
  <inkml:trace contextRef="#ctx0" brushRef="#br0" timeOffset="-884.14">8129 584,'-9'16,"1"-1,0 2,2-1,0 1,1 0,0 0,1 0,1 1,1-1,1 1,0 0,2 15,-1-30,1-1,-1 0,1 1,-1-1,1 0,0 0,0 0,0 1,1-1,-1 0,0 0,1-1,-1 1,1 0,-1 0,1-1,0 1,0-1,0 1,0-1,0 0,0 0,0 0,0 0,1 0,-1 0,0-1,1 1,-1-1,0 0,1 1,-1-1,0 0,1 0,-1-1,0 1,2-1,84-31,-61 14,-2-1,-1-1,0-2,-2 0,0-2,-2 0,0-1,-2-1,-1-1,-1 0,-1-1,2-9,-4 6,-2 0,-1 0,-2-1,0 0,-3 0,0-1,-2 0,-2 0,-1 1,-1-5,1 33,0-1,0 1,0-1,0 1,-1-1,0 1,0 0,0-1,0 1,-1 0,1 0,-1 0,0 0,0 0,-1 0,1 1,-1-1,0 1,0 0,0-1,0 1,-1 1,1-1,-1 0,0 1,1 0,-1 0,0 0,0 0,-1 0,1 1,0 0,0 0,-1 0,1 1,-1-1,1 1,-1 0,1 0,-2 1,-4 1,0 1,1 1,-1-1,1 1,-1 1,1 0,1 0,-1 1,1 0,0 1,0 0,1 0,0 0,0 1,0 0,1 0,1 1,-1 0,1 0,1 0,-2 5,0 1,0 1,1 1,0-1,2 1,0-1,1 1,0 0,2 0,0 0,0 0,2 0,2 12,7 2,1-1,1 0,1-1,2-1,1 0,1-2,1 0,1 0,2-2,0-1,2 0,0-2,2-1,0-1,23 13,9 6,-34-26</inkml:trace>
  <inkml:trace contextRef="#ctx0" brushRef="#br0" timeOffset="-9184.988">1412 132,'-1'1,"1"-1,-1 1,1-1,-1 1,0-1,1 1,-1-1,0 1,1-1,-1 1,0-1,0 0,0 1,1-1,-1 0,0 0,0 0,0 0,0 0,1 0,-1 0,0 0,0 0,0 0,0 0,1 0,-1-1,0 1,0 0,1 0,-1-1,0 1,0-1,1 1,-1-1,0 1,1-1,-1 1,0-1,1 0,-1 1,1-1,-1 0,1 1,0-1,-1 0,1 0,0 1,-1-1,1 0,0 0,0 0,0 1,0-1,-1 0,1 0,1 0,-1 0,0 0,-14 28,2 0,0 2,2-1,2 1,-2 9,-3 9,-62 181,-75 146,28-132,109-226,9-24,9-30,33-109,-32 121</inkml:trace>
  <inkml:trace contextRef="#ctx0" brushRef="#br0" timeOffset="-8609.066">1271 104,'1'-1,"-1"1,1-1,0 0,-1 1,1-1,0 1,0-1,-1 1,1-1,0 1,0 0,0-1,0 1,0 0,0-1,0 1,-1 0,1 0,0 0,0 0,0 0,0 0,0 0,0 0,0 1,0-1,0 0,0 0,-1 1,1-1,0 1,0-1,0 1,0-1,-1 1,1-1,0 1,-1-1,1 1,0 0,-1 0,1-1,-1 1,1 0,-1 0,1 0,-1 0,0-1,1 2,15 45,37 215,31-13,-58-169,47 101,-72-179,0 1,1-1,0 0,-1 1,1-1,0 0,0 0,0 0,0 0,0-1,0 1,1-1,-1 1,1-1,-1 0,1 0,-1 0,1 0,0 0,-1-1,1 1,0-1,-1 1,1-1,0 0,0 0,-1-1,1 1,0 0,0-1,-1 0,1 0,0 0,-1 0,1 0,-1 0,1 0,-1-1,0 1,0-1,0 0,1 0,-1 0,-1 0,1 0,0 0,0-1,12-15,-1-2,-1 0,0 0,-2-1,0-1,-2 0,0 0,-1-1,-2 1,1-7,-2 13,44-285,-29 140,3 11,-9 125,-8 26</inkml:trace>
  <inkml:trace contextRef="#ctx0" brushRef="#br0" timeOffset="-8137.42">2089 895,'0'-1,"27"-23,-1-3,-1 0,-1-1,-2-1,-1-2,-1 0,10-22,-29 52,0-1,0 1,0 0,0-1,-1 0,1 1,0-1,-1 1,1-1,-1 0,1 1,-1-1,0 0,0 0,1 1,-1-1,-1 0,1 0,0 1,0-1,-1 0,1 1,-1-1,1 0,-1 1,1-1,-1 1,0-1,0 1,0-1,0 1,0-1,0 1,-1 0,1 0,0 0,-1 0,1 0,0 0,-1 0,0 0,1 0,-1 1,1-1,-1 0,0 1,1 0,-1-1,0 1,0 0,1 0,-1 0,0 0,0 0,1 0,-1 0,-1 1,-10 5,1 0,0 0,0 1,1 1,-1 0,2 1,-1 0,1 0,1 1,0 1,0-1,1 1,0 1,1 0,0 0,1 0,0 1,1-1,-2 12,3-18,1 1,-1 0,2-1,-1 1,1 1,0-1,0 0,1 0,0 1,0-1,1 1,0-1,0 1,1-1,0 0,0 1,1-1,0 0,0 0,1 0,0 0,0 0,0 0,1-1,0 0,0 0,1 0,0 0,0 0,3 2,6-1,0-1,0 0,0-1,0 0,1-2,0 1,0-2,0 0,0 0,0-2,0 0,0-1,1 0,-1-1,-1-1,6-1,-8 0,-1-1,1 0,-1 0,0-1,0-1,-1 0,0 0,0-1,-1 0,0-1,0 0,4-6,3-3</inkml:trace>
  <inkml:trace contextRef="#ctx0" brushRef="#br0" timeOffset="-7717.441">2513 668,'-3'8,"0"0,0 0,1 0,1 0,-1 0,1 0,1 1,0-1,0 0,0 0,1 1,0-1,1 0,-1 0,2 0,-1 0,1 0,0-1,1 1,0-1,0 0,1 0,0 0,0-1,0 0,1 0,0 0,0 0,3-5,0 0,0 0,0-1,0-1,-1 1,1-2,0 1,0-1,-1 0,1-1,-1 0,1 0,-1-1,0 0,0 0,-1-1,0 0,1-1,-2 1,1-1,-1 0,0-1,1-1,3-2,-10 8,0 1,1-1,-1 1,1 0,-1-1,1 1,-1 0,1 0,0 0,0-1,-1 1,1 0,0 0,0 0,0 0,0 0,0 0,0 1,1-1,-1 0,0 0,0 1,1-1,-1 1,0-1,1 1,-1 0,0-1,1 1,-1 0,1 0,-1 0,0 0,1 0,-1 0,1 1,-1-1,0 0,1 1,-1-1,0 1,1-1,-1 1,0-1,0 1,0 0,0 0,1 0,-1 0,0 0,0 0,15 50,-16-45,1 0,0-1,0 1,1 0,-1-1,1 0,0 1,1-1,-1 0,1 0,0 0,0 0,1-1,0 1,-1-1,1 0,1 0,-1 0,1 0,-1-1,1 0,0 0,2 1,3-2,1 0,-1-1,0 0,1 0,-1-1,1-1,-1 1,0-2,1 1,-1-2,0 1,0-1,0-1,0 0,-1 0,0-1,0 0,0-1,4-2,7-7,-1-1,0 0,-1-1,-1-1,0-1,-2 0,9-15,28-70,-49 87,-4 4</inkml:trace>
  <inkml:trace contextRef="#ctx0" brushRef="#br0" timeOffset="-7388.802">3727 48,'-11'26,"2"1,1 0,1 0,2 1,0-1,2 1,1 2,1-16,-7 324,10-202,4-58,-6-60</inkml:trace>
  <inkml:trace contextRef="#ctx0" brushRef="#br0" timeOffset="-6991.599">3415 528,'74'17,"1"-4,1-2,33-2,-98-8,246 6,-256-8,-1 1,1 0,0-1,0 1,-1 0,1 0,0 0,0 0,0 0,0 0,-1 0,1 0,0 0,0 0,0 0,-1 0,1 1,0-1,0 0,-1 0,1 1,0-1,0 1,-1-1,1 1,0-1,-1 1,1-1,-1 1,1-1,-1 1,1 0,-1-1,1 1,-1 0,0 0,1-1,-1 1,0 0,1 0,-1 0,0-1,0 1,0 0,0 0,0 0,0-1,0 1,0 0,0 0,0 0,-1-1,1 1,0 0,0 0,-1 0,1-1,0 1,-1 0,1-1,-1 1,1 0,-1-1,1 1,-1-1,0 1,1-1,-1 1,-10 26,7-21,0-1,1 0,-1 1,1-1,1 1,-1 0,1 0,0 0,0 0,1 1,0-1,0 0,0 1,1-1,0 1,0-1,1 0,-1 1,1-1,1 0,-1 1,1-1,1 0,-1 0,1 0,0-1,0 1,0-1,1 1,0-1,0 0,0-1,1 1,-1-2,0 0,0-1,0 0,0 0,0 0,1-1,-1 1,1-1,-1 0,1 0,-1-1,1 1,-1-1,1 0,0 0,-1-1,1 1,-1-1,1 0,-1 0,1-1,-1 1,0-1,1 0,-1 0,0 0,0-1,-1 0,1 1,0-1,-1 0,0-1,0 1,2-2,0-2,0 0,0 0,0 0,0 0,-1-1,-1 0,1 1,-1-1,-1-1,1 1,-1 0,-1-1,0 1,0-1,0 1,-1-1,0 0,-1-3,0 6,0 0,-1-1,1 1,-1 0,-1 0,1 0,-1 0,0 1,0-1,0 1,-1 0,0 0,0 0,0 0,-1 1,0-1,1 1,-6-3,-8-1</inkml:trace>
  <inkml:trace contextRef="#ctx0" brushRef="#br0" timeOffset="-6586.744">4375 838,'110'-300,"-110"300,0-1,-1 0,1 1,0-1,0 0,0 1,0-1,0 1,0-1,0 0,0 1,0-1,0 0,1 1,-1-1,0 1,0-1,1 0,-1 1,0-1,1 1,-1-1,0 1,1-1,-1 1,1-1,-1 1,1-1,-1 1,1 0,-1-1,1 1,-1 0,1 0,-1-1,1 1,0 0,-1 0,1 0,-1-1,1 1,0 0,-1 0,1 0,0 0,-1 0,1 0,0 1,-1-1,1 0,-1 0,1 0,0 1,-1-1,1 0,-1 0,1 1,-1-1,1 1,-1-1,1 0,-1 1,1-1,-1 1,0-1,1 1,-1 0,8 44,-9-38,0-1,0 1,1 0,0 0,1 0,-1 0,1 0,1 0,-1 0,1 0,0-1,1 1,0-1,0 1,0-1,1 0,0 0,0-1,0 1,1-1,-1 0,1 0,1 0,-1-1,1 0,-1 0,1 0,0-1,1 0,-1 0,7 2,-3-5,0 0,0 0,0-1,0 0,0-1,0 0,0-1,-1 0,1 0,-1-1,0-1,0 1,0-1,-1-1,1 0,-1 0,-1 0,1-1,-1 0,0-1,-1 1,0-2,0 1,0 0,-1-1,-1 0,1 0,-2-1,1 1,-1-1,7-14</inkml:trace>
  <inkml:trace contextRef="#ctx0" brushRef="#br0" timeOffset="-6220.874">5279 415,'-9'0,"1"0,0 1,0 0,0 0,0 1,0 0,0 1,1-1,-1 2,1-1,0 1,0 0,0 0,0 1,1 0,-1 0,1 1,1 0,-1 0,1 0,-3 5,8-5,0 0,0 0,1 0,0 0,0-1,0 1,1 0,0 0,0-1,0 1,1-1,0 0,0 0,0 0,0 0,1 0,0-1,0 1,0-1,2 1,28 39,-32-41,0 0,0 0,-1 0,1 0,-1 0,1 0,-1 0,0 1,0-1,0 0,-1 1,1-1,-1 1,0-1,0 1,0-1,0 1,0-1,-1 1,0-1,0 1,0-1,0 0,0 0,-1 1,1-1,-1 0,0 0,0-1,0 1,0 0,-1 0,1-1,-1 0,1 1,-1-1,0 0,0 0,0-1,0 1,0 0,0-1,-3 1,-162 2,143-5</inkml:trace>
  <inkml:trace contextRef="#ctx0" brushRef="#br0" timeOffset="-3489.03">5109 48,'5'-5,"1"3,0 7,-6 8,-3 5,-1 6,1 2,-5-2,0-1,-5-4,1-1,2 2,-1-3,4-4,5-9,7-6,3-2</inkml:trace>
  <inkml:trace contextRef="#ctx0" brushRef="#br0" timeOffset="4133.901">1 1402,'375'-77,"-254"60,0 5,74 4,406 8,-285-25,36-3,245-3,-89 4,64-2,-519 28,118 0,110 14,-39 3,152-14,-213-3,274-27,108 28,-252-28,569 28,1944 0,-2199-29,268 30,-843 4,-33 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40.703"/>
    </inkml:context>
    <inkml:brush xml:id="br0">
      <inkml:brushProperty name="width" value="0.1" units="cm"/>
      <inkml:brushProperty name="height" value="0.1" units="cm"/>
      <inkml:brushProperty name="ignorePressure" value="1"/>
    </inkml:brush>
  </inkml:definitions>
  <inkml:trace contextRef="#ctx0" brushRef="#br0">225 323,'0'-1,"-1"1,1 0,0-1,-1 1,1 0,-1-1,1 1,-1 0,0 0,1-1,-1 1,1 0,-1 0,1 0,-1 0,0 0,1 0,-1 0,1 0,-1 0,1 0,-1 0,0 1,1-1,-1 0,1 0,-1 0,1 1,-1-1,1 0,-1 1,1-1,-1 0,1 1,0-1,-1 1,1-1,-1 0,1 1,0-1,0 1,-1-1,1 1,0 0,0-1,-1 1,1-1,0 1,0-1,0 1,0-1,0 1,0 0,0-1,0 1,0-1,0 1,0-1,1 1,-6 40,30 137,-22-122,-3 0,-2 1,-3-1,-6 26,-18 57,30-121,4-28</inkml:trace>
  <inkml:trace contextRef="#ctx0" brushRef="#br0" timeOffset="534.963">0 267,'32'-30,"0"1,2 2,1 2,2 0,0 3,1 1,1 2,1 1,0 3,2 1,2 1,-37 11,0 0,0 0,1 1,-1 0,0 1,0-1,1 1,-1 1,0-1,0 1,1 1,-1-1,0 1,0 0,0 1,-1 0,1 0,-1 0,1 1,-1 0,0 0,0 1,-1-1,1 1,-1 1,0-1,-1 1,1-1,-1 1,0 1,-1-1,1 0,-1 1,-1 0,1 0,1 6,-7 6,0 1,-2-1,0 0,-1 0,-1 0,0-1,-2 0,0-1,-1 0,0 0,-2-1,0 0,-1-1,0 0,-1-1,-9 6,23-20,-37 35,29-29,1 0,0 0,0 0,1 1,0 0,0 0,0 1,1 0,0 0,1 0,0 1,0 0,5-3,0 0,1 1,-1-1,1 0,1 1,0-1,-1-1,2 1,-1 0,1-1,-1 1,2-1,-1 0,0-1,1 1,0-1,0 0,1 0,-1 0,1-1,-1 1,1-1,0-1,0 1,3-1,-7 0,11 5,-2-3,-1 1,1 0,-1 0,-1 1,1 0,-1 1,0 0,0 1,-1-1,0 2,-1-1,0 1,0 0,0 1,-2-1,1 1,-1 1,0-1,-1 1,1 4,-4-7,0 0,-1 0,1 0,-2 0,1 1,-1-1,0 0,-1 0,0 0,0 0,-1-1,0 1,0 0,-1-1,0 0,0 0,0 0,-1-1,0 1,-1-1,1 0,-1 0,-1-1,1 0,-10 10,0-1,-1 0,0-1,-1-1,0-1,-1 0,-1-2,-19 8,31-15,1 1,-1-1,0-1,1 1,-1-1,0-1,0 1,0-2,0 1,1-1,-1 0,0 0,0-1,1 0,-1 0,1-1,0 0,0-1,0 1,0-1,0-1,1 1,0-1,0 0,0 0,0-1,0-1,-1 0,2-1,-1 0,1 0,0 0,0 0,1-1,0 0,1 0,0 0,0 0,1-1,-2-15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2:11.094"/>
    </inkml:context>
    <inkml:brush xml:id="br0">
      <inkml:brushProperty name="width" value="0.1" units="cm"/>
      <inkml:brushProperty name="height" value="0.1" units="cm"/>
      <inkml:brushProperty name="ignorePressure" value="1"/>
    </inkml:brush>
  </inkml:definitions>
  <inkml:trace contextRef="#ctx0" brushRef="#br0">460 82,'-8'-9,"-1"1,-1 1,0 0,0 0,0 1,-1 0,0 0,0 1,0 1,-1 0,1 1,-1 0,0 0,0 2,0-1,0 1,0 1,-1 0,1 1,0 1,0-1,0 2,0 0,1 0,-1 1,1 0,0 1,0 1,0-1,1 2,0-1,0 2,0-1,1 1,1 1,-1-1,1 2,1-1,-1 1,-3 7,7-10,1 0,0 0,0 0,1 0,-1 1,2-1,-1 1,1-1,0 1,0 0,1 0,0-1,1 1,0 0,0-1,0 1,1-1,0 1,1-1,-1 0,2 1,-1-2,1 1,0 0,0-1,0 1,1-1,0-1,1 1,-1-1,2 1,2-1,0 0,0-1,1 0,-1-1,1 0,0 0,0-1,0 0,1-1,-1 0,0-1,0 0,1-1,-1 0,0 0,0-1,0 0,0-1,0 0,0-1,3-1,14-8,0 0,-1-2,0 0,-1-2,-1-1,16-16,-29 24,-10 8,-1 1,1 0,-1-1,1 1,0 0,-1 0,1-1,0 1,0 0,0 0,0 0,0 0,0 0,0 1,1-1,-1 0,0 0,0 1,1-1,-1 1,0-1,1 1,-1 0,1-1,-1 1,0 0,1 0,-1 0,1 0,-1 0,0 0,1 0,-1 1,1-1,-1 0,0 1,1-1,-1 1,0-1,0 1,1 0,-1 0,0-1,0 1,0 0,0 0,0 0,0 0,0 0,0 1,43 178,-41-170,1-1,0 1,0-1,1 0,1 0,-1-1,2 0,-1 0,1 0,0-1,0 1,1-2,0 1,0-1,1-1,0 1,6 2,8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35.138"/>
    </inkml:context>
    <inkml:brush xml:id="br0">
      <inkml:brushProperty name="width" value="0.1" units="cm"/>
      <inkml:brushProperty name="height" value="0.1" units="cm"/>
      <inkml:brushProperty name="ignorePressure" value="1"/>
    </inkml:brush>
  </inkml:definitions>
  <inkml:trace contextRef="#ctx0" brushRef="#br0">19530 847,'-12'17,"1"1,0 0,2 1,0 0,1 0,1 1,0 0,2 1,0-1,2 1,0 0,1 0,1 12,1-31,1 1,-1 0,1 0,-1 0,1 0,0-1,0 1,0 0,0-1,1 1,-1-1,1 1,-1-1,1 0,0 1,0-1,0 0,0 0,0-1,1 1,-1 0,0-1,1 1,0-1,-1 0,1 0,0 0,-1 0,1 0,0-1,0 1,0-1,0 0,-1 1,1-1,0-1,0 1,0 0,0-1,0 1,0-1,112-46,-102 40,-1-1,1-1,-1 0,-1 0,0-1,0 0,-1-1,-1-1,0 1,0-2,-1 1,0-1,-1 0,-1 0,0-1,-1 0,0 0,-2-1,1 1,-2-1,1-2,-1 8,-1 1,1-1,-2 0,1 0,-1 0,-1 0,1 0,-1 0,-1 1,0-1,0 0,-1 1,0-1,0 1,-1 0,0 0,0 0,-1 1,0-1,-1 1,1 0,-1 1,-1 0,1-1,-1 2,0-1,0 1,-5-2,-31 1,27 10</inkml:trace>
  <inkml:trace contextRef="#ctx0" brushRef="#br0" timeOffset="544.662">20123 113,'-25'64,"3"0,2 2,4 1,2 0,-3 60,-11 354,33-433,-5-47,0 0,1 0,-1-1,0 1,0 0,1 0,-1-1,0 1,1 0,-1-1,1 1,-1 0,1-1,-1 1,1-1,0 1,-1-1,1 1,0-1,-1 1,1-1,0 1,-1-1,1 0,0 0,0 1,-1-1,1 0,0 0,0 0,0 0,-1 0,1 0,0 0,0 0,0 0,0 0,-1 0,1-1,0 1,0 0,-1 0,1-1,0 1,-1-1,1 1,0 0,-1-1,1 0,0 1,-1-1,1 1,-1-1,1 0,-1 1,1-1,186-199,-173 185,0 1,2 0,-1 1,2 1,-1 1,2 0,-1 1,1 1,1 0,0 2,0 0,6-1,-23 8,-1 0,1-1,0 1,0 0,0 0,0 0,0 0,-1 0,1 1,0-1,0 1,0-1,-1 1,1 0,0-1,-1 1,1 0,0 0,-1 0,1 0,-1 0,0 1,1-1,-1 0,0 1,0-1,0 1,0-1,0 1,0 0,0-1,0 1,-1 0,1-1,-1 1,1 0,-1 0,0 0,1 0,-1-1,0 1,0 0,-1 0,1 1,-20 83,9-65,-1-1,-1 0,-1-1,0-1,-1 0,-1-1,-1-1,0 0,-2-1,-6 3,15-10,-2-1,1 0,-1-1,0 0,0-1,-1-1,0 0,1 0,-1-1,0-1,-1 0,-10 0,-16-16,28 2</inkml:trace>
  <inkml:trace contextRef="#ctx0" brushRef="#br0" timeOffset="1033.086">20659 932,'186'-121,"-185"119,0 0,1 0,-1 0,0 1,1-1,-1 0,1 1,0-1,-1 1,1-1,0 1,0 0,0-1,0 1,0 0,0 1,0-1,0 0,0 0,1 1,-1 0,0-1,0 1,1 0,-1 0,0 0,1 0,-1 0,0 1,0-1,0 1,1 0,-1-1,0 1,0 0,0 0,0 0,0 0,0 1,0-1,-1 1,1-1,0 1,-1-1,1 1,-1 0,0 0,1 0,-1 0,0 0,0 1,5 136,-8-66,26 202,-21-226,-2 0,-2 1,-2-1,-3-1,-1 1,-9 25,-10 3,26-76,-1 0,1-1,-1 1,1 0,0-1,-1 1,1 0,-1-1,0 1,1-1,-1 1,1-1,-1 1,0-1,1 1,-1-1,0 1,0-1,1 0,-1 0,0 1,0-1,1 0,-1 0,0 0,0 0,0 0,0 0,1 0,-1 0,0 0,0 0,0 0,1-1,-1 1,0 0,0 0,1-1,-1 1,0-1,1 1,-1-1,0 1,1-1,-1 1,1-1,-1 1,1-1,-1 0,1 1,-1-1,1 0,-1 0,-9-13</inkml:trace>
  <inkml:trace contextRef="#ctx0" brushRef="#br0" timeOffset="1201.41">20941 226,'0'0</inkml:trace>
  <inkml:trace contextRef="#ctx0" brushRef="#br0" timeOffset="1550.782">21308 876,'11'-13,"0"1,-1-1,-1-1,0 0,-1 0,0-1,-1 0,-1 0,0 0,-1-1,-1 0,0-1,-4 16,1-1,0 1,-1-1,1 1,-1-1,0 1,1-1,-1 0,0 1,0-1,0 1,0-1,-1 0,1 1,0-1,-1 1,1-1,0 1,-1-1,0 1,1-1,-1 1,0 0,0-1,0 1,0 0,0 0,0-1,0 1,0 0,-1 0,1 0,0 0,-1 1,1-1,-1 0,1 1,-1-1,1 0,-1 1,1 0,-1-1,1 1,-1 0,0 0,1 0,-1 0,1 0,-1 0,1 0,-1 1,0-1,1 1,-1-1,1 1,-1-1,1 1,0 0,-1 0,1 0,0 0,-1 0,1 0,-1 1,-13 8,1 1,0 0,0 1,2 1,-1 0,1 1,1 0,1 1,0 0,1 1,0 0,1 0,1 1,1 0,0 0,-2 15,7-23,0-1,1 0,0 0,1 1,-1-1,1 0,1 0,0 0,0 0,0 0,1 0,1-1,-1 1,1-1,0 0,1 0,-1 0,1 0,1-1,-1 0,1 0,0-1,1 1,-1-1,1-1,0 1,0-1,1 0,-1-1,1 0,0 0,-1-1,1 0,1 0,-1 0,0-1,0-1,0 1,1-1,-1-1,0 0,0 0,0 0,1-1,-2 0,6-2,43-29,-31 18</inkml:trace>
  <inkml:trace contextRef="#ctx0" brushRef="#br0" timeOffset="1829.671">21929 621,'-24'24,"1"1,1 1,2 0,0 2,2 1,1 0,2 1,-3 9,16-36,0 1,0-1,0 1,1 0,0 0,-1-1,1 1,1 0,-1 0,1 0,-1 1,1-1,0 0,0 0,1 0,-1 0,1 0,0 0,0 0,1 0,-1-1,1 1,-1 0,1-1,0 1,1-1,-1 1,1-1,-1 0,1 0,0 0,0-1,0 1,0-1,1 1,-1-1,1 0,2 1,10 0,1 0,0-1,-1-1,1 0,0-1,0-1,-1-1,1 0,0-1,-1-1,0-1,0 0,14-7,40-38,-59 37</inkml:trace>
  <inkml:trace contextRef="#ctx0" brushRef="#br0" timeOffset="2067.176">22437 169,'-10'53,"-3"27,1 5,2-3,3-10,3-8,2-11,6-8,2-8,1-5,-2-3,-1-2,-1-1,-1 1,-2-5</inkml:trace>
  <inkml:trace contextRef="#ctx0" brushRef="#br0" timeOffset="2249.125">22239 509,'44'-5,"18"-2,-1 1</inkml:trace>
  <inkml:trace contextRef="#ctx0" brushRef="#br0" timeOffset="4467.824">22409 480,'5'-5,"6"-1,6 0,5 1,4 2,2 0,0 2,2 1,-1 0,-4 0</inkml:trace>
  <inkml:trace contextRef="#ctx0" brushRef="#br0" timeOffset="29507.157">19333 2568,'32'-2,"1"-1,-1-2,0-1,0-2,0-1,-1-1,-1-2,0-1,0-1,22-16,-1-35,-50 63,0 1,-1-1,1 0,0-1,-1 1,0 0,1 0,-1 0,0 0,0 0,0 0,0 0,0-1,-1 1,1 0,-1 0,1 0,-1 0,0 0,0 0,1 0,-1 1,-1-1,1 0,0 0,0 1,-1-1,1 0,-1 1,1 0,-1-1,0 1,0 0,1 0,-1 0,-2-1,-3-1,0 0,-1 1,1 0,-1 0,1 1,-1-1,0 2,0-1,1 1,-1 0,0 1,0 0,1 0,-1 1,0 0,1 0,0 1,-1 0,1 0,0 0,-3 3,-4 3,0 0,0 0,1 2,0-1,1 2,0-1,1 2,0 0,-5 8,11-15,1 0,-1 0,1 1,1-1,-1 1,1 0,0 0,1 0,-1 0,2 1,-1-1,1 1,0-1,0 1,1-1,0 1,0-1,1 1,0-1,0 1,1-1,0 1,0-1,1 0,0 0,0 0,1-1,0 1,0-1,0 1,1-1,0-1,0 1,0-1,1 0,0 0,0 0,0-1,1 1,13 1,1-1,-1-1,1 0,0-2,0 0,0-1,0-2,0 0,-1-1,1-1,0-1,-1 0,1-2,-2-1,1 0,-1-1,0-1,5-4,40-21,-38 17</inkml:trace>
  <inkml:trace contextRef="#ctx0" brushRef="#br0" timeOffset="29877.078">20434 2258,'-42'30,"18"-14,1 1,1 1,1 1,0 1,2 1,-4 5,-156 248,150-250,18-21</inkml:trace>
  <inkml:trace contextRef="#ctx0" brushRef="#br0" timeOffset="30121.642">20151 2230,'14'34,"15"25,7 2,2-3,-1-8,-6-7,-3-11,-3-6,-5-3,-1-5,-4-1,1-4,1-3,-1-4</inkml:trace>
  <inkml:trace contextRef="#ctx0" brushRef="#br0" timeOffset="30823.329">20687 2568,'23'-1,"-1"-2,0-1,0-1,-1 0,1-2,-1 0,0-2,-1 0,0-1,-1-1,0-1,0-1,11-11,-26 21,-1-1,1 1,-1-1,0 0,0 0,0 0,0-1,-1 1,1-1,-1 1,0-1,-1 0,1 0,-1 0,0 0,0 0,-1 0,0 0,1 0,-2 0,1 0,0 0,-1 0,0 0,0 0,-1 0,1 1,-1-1,0 0,-1 1,1-1,-1 1,1 0,-1-1,-1 2,1-1,-2-1,-2 3,-1 1,0 0,0 0,1 1,-1 0,0 1,0-1,0 2,1-1,-1 1,1 0,-1 0,1 1,0 0,0 1,0-1,0 1,1 1,-1-1,1 1,-4 4,-3 2,0 0,1 1,0 0,1 1,1 1,0-1,1 2,0-1,1 1,1 1,0-1,2 1,-1 0,2 0,0 1,0 6,3-19,0 0,1 0,-1 0,1 0,0 0,0 0,0 0,1 0,0 0,-1-1,1 1,0 0,1 0,-1 0,1-1,0 1,0-1,0 1,0-1,0 0,1 0,0 0,-1 0,1 0,0-1,0 1,1-1,-1 0,0 0,1 0,0 0,-1 0,1-1,0 0,0 0,-1 0,1 0,0 0,4-1,14 2,0-2,0 0,0-1,0-1,0-2,-1 0,1-1,-1-1,0-1,0-1,-1 0,0-2,-1-1,0 0,0-1,-1-1,-1-1,0 0,-1-1,-1-1,0 0,-1-2,-1 1,-1-2,5-9,-9 16,-2-1,1 0,-2 0,0 0,0-1,-1 1,-1-1,0 0,-1 0,-1-1,0-7,-1 21,0-1,0 0,0 0,0 0,-1 0,1 1,0-1,-1 0,0 0,1 1,-1-1,0 0,0 1,0-1,0 1,0-1,0 1,0-1,-1 1,1 0,0-1,-1 1,1 0,-1 0,1 0,-1 0,0 1,1-1,-1 0,0 1,0-1,1 1,-1-1,0 1,0 0,0 0,0 0,1 0,-1 0,0 0,0 1,0-1,1 0,-1 1,0-1,0 1,1 0,-1 0,0 0,1 0,-1 0,1 0,-1 0,1 0,0 0,-1 1,1-1,0 1,-1 0,-1 0,0 0,-1 0,1 1,0-1,0 1,0 0,1 0,-1 0,1 0,0 1,-1-1,1 1,1-1,-1 1,0-1,1 1,0 0,0 0,0 0,0 0,1 0,0 0,0 0,0 0,0 0,0 0,1 0,-1 0,1 0,0 0,1-1,-1 1,1 0,-1-1,1 1,0-1,1 2,9 4,1 1,0-2,0 1,1-2,0 0,1-1,-1 0,1-1,6 1,79 35,-97-40,1 1,-1-1,1 1,-1 0,0 0,0 1,0-1,0 1,0-1,-1 1,1 0,-1 0,0 0,0 0,0 1,0-1,0 0,-1 1,1-1,-1 1,0 0,0-1,0 1,-1 0,1 0,-1 0,0-1,0 1,-1 0,1 0,-1 0,1-1,-2 3,-27 79,28-83,0 0,0 0,1-1,-1 1,1 0,0 0,-1 0,1 0,0 0,0 0,0 0,1 0,-1 0,0 0,1 0,-1 0,1 0,-1 0,1-1,0 1,0 0,0 0,0-1,0 1,1-1,-1 1,0-1,1 1,-1-1,1 0,-1 1,2-1,12 7</inkml:trace>
  <inkml:trace contextRef="#ctx0" brushRef="#br0" timeOffset="31189.333">21986 1721,'-28'347,"62"-137,-14-115,10 74,-30-167,0 0,0 0,0 0,0 0,-1-1,1 1,0 0,-1 0,1 0,-1 0,0 0,0-1,1 1,-1 0,0-1,-1 1,1 0,0-1,0 1,-1-1,1 0,-1 1,1-1,-1 0,1 0,-1 0,0 0,0 0,-9-1</inkml:trace>
  <inkml:trace contextRef="#ctx0" brushRef="#br0" timeOffset="31372.829">21732 2201,'38'-4,"42"-3,12 1,-6 2,-11 0,-10 2,-11 1,-9 1,-13 0</inkml:trace>
  <inkml:trace contextRef="#ctx0" brushRef="#br0" timeOffset="31728.2">22634 2174,'-42'17,"30"-14,0 0,0 1,1 1,-1 0,1 0,0 1,1 1,0-1,0 2,0 0,1 0,0 0,0 1,1 1,0-1,-3 8,10-11,0-1,1 1,0-1,0 1,1-1,-1 0,1 1,1-1,-1 0,1 1,-1-1,1 0,1 0,-1 0,1-1,0 1,0-1,0 1,1-1,0 0,-1 0,1 0,1-1,-1 0,0 1,1-1,0-1,0 1,-1-1,1 0,3 1,28 23,-33-25,0 1,0-1,0 0,-1 1,1 0,0 0,-1-1,1 1,-1 1,0-1,0 0,0 1,0-1,0 1,0-1,0 1,-1 0,0 0,1 0,-1 0,0 0,-1 0,1 0,0 0,-1 0,0 0,1 0,-1 1,-1-1,1 0,0 0,-1 0,0 0,1 0,-1 0,0 0,-1 0,1 0,0 0,-1 0,0 1,-7 1,1 1,-1-2,0 1,0-1,-1 0,1-1,-1 0,0-1,0 0,0 0,0-1,0 0,0-1,0 0,0-1,0 0,0 0,0-1,1-1,-11-3,2 0</inkml:trace>
  <inkml:trace contextRef="#ctx0" brushRef="#br0" timeOffset="-4654.451">13462 367,'107'-11,"-1"-5,-1-5,11-7,-102 25,0 0,0-1,0-1,0 0,-1-1,0-1,0 0,-1 0,1-1,-2-1,1 0,-1-1,-1 0,0 0,0-1,-1-1,0 0,-1 0,-1 0,0-1,0 0,-1 0,-1-1,0 0,-1 0,0-5,-7-10,3 29,0 1,0-1,0 0,0 1,0-1,-1 0,1 1,0-1,0 0,0 1,0-1,0 0,0 1,-1-1,1 0,0 0,0 1,0-1,-1 0,1 0,0 1,0-1,-1 0,1 0,0 0,-1 1,1-1,0 0,-1 0,1 0,0 0,-1 0,1 0,0 0,-1 0,1 0,0 0,-1 0,1 0,0 0,-1 0,1 0,0 0,-1 0,1 0,0 0,-1 0,1-1,0 1,0 0,-1 0,1 0,0-1,0 1,-1 0,1 0,0-1,0 1,-1 0,-9 36,1 1,2 0,1 0,2 0,2 1,1 0,3 19,-2-5,1 129,1-20,-8 1,-17 101,20-240,-2 19,-1 1,-2-2,-2 1,-2-1,-1-1,-2 0,-20 35,-11-18,45-56,0 0,0 0,0 0,-1 0,1 0,0 0,0 0,-1 0,1-1,0 1,-1 0,1-1,-1 1,1-1,-1 0,1 1,-1-1,1 0,-1 0,1 0,-1 0,1 0,-1 0,1-1,-1 1,1 0,-1-1,1 1,-1-1,1 0,0 1,-1-1,1 0,0 0,0 0,-1 0,1 0,0 0,0 0,0 0,0 0,0-1,1 1,-2-1,-2-9,1-1,-1 1,2-1,-1 1,2-1,-1 0,2 0,0 0,0 0,1 0,0 0,1 0,1 1,-1-1,2-1,6-31,1 0,3 1,1 1,2 0,2 1,2 1,1 1,2 1,22-26,-17 28,1 1,1 2,2 1,2 2,25-18,-36 32</inkml:trace>
  <inkml:trace contextRef="#ctx0" brushRef="#br0" timeOffset="-4372.55">14676 621,'-30'28,"1"1,2 2,1 1,2 1,1 1,-18 35,39-65,0-1,0 0,0 1,1-1,-1 1,1 0,0 0,0 0,0-1,0 1,1 0,-1 0,1 0,0 0,0 0,1 0,-1 0,1 0,0 0,0 0,0-1,1 1,-1 0,1-1,0 1,0-1,0 0,0 1,1-1,-1 0,1 0,0 0,0-1,0 1,0-1,0 0,0 0,1 0,-1 0,1 0,0-1,1 1,3-1,0-1,0 0,-1 0,1 0,0-1,0-1,-1 1,1-1,-1 0,1-1,-1 0,0 0,0-1,0 1,-1-1,1-1,-1 0,0 0,0 0,9-8,0-1,-2 0,0-1,0-1,-1 0,9-17,-16 26,0 0,-1 0,1 0,-1 0,-1-1,0 0,0 1,0-1,-1 0,0-1,0 1,-1 0,-1-1,1 1,-1 0,0-1,-1 1,0 0,0-1,-1 1,0 0,-1 0,-2-6,4 12,0 1,0-1,0 1,-1-1,1 1,-1-1,1 1,-1 0,1 0,-1-1,0 1,1 0,-1 1,0-1,0 0,0 0,1 1,-1-1,0 1,0 0,0 0,0-1,0 1,0 0,0 1,0-1,0 0,0 0,0 1,0-1,0 1,0 0,1 0,-1-1,0 1,0 0,1 1,-1-1,1 0,-1 0,1 1,-1-1,1 1,0-1,0 1,-1-1,1 2,-8 13</inkml:trace>
  <inkml:trace contextRef="#ctx0" brushRef="#br0" timeOffset="-4134.578">14958 1101,'15'-39,"9"-31,0-9,1 5,-3 9,-1 16,-4 12,0 12,2 10,-3 12,-3 8</inkml:trace>
  <inkml:trace contextRef="#ctx0" brushRef="#br0" timeOffset="-3873.328">15748 621,'-24'-2,"0"2,1 1,-1 0,1 2,-1 1,1 0,0 2,0 1,1 1,0 0,-14 9,30-14,0 1,0-1,0 1,1 1,-1-1,1 1,1-1,-1 1,0 1,1-1,0 1,0-1,1 1,0 0,0 1,0-1,1 0,0 1,0 0,0-1,1 1,0 0,0 0,1 0,0-1,0 1,1 0,0 0,0 0,0-1,1 1,0 0,0-1,1 3,1-1,-1 0,1 0,1-1,-1 1,1-1,1 0,-1 0,1-1,0 1,1-1,-1-1,1 1,1-1,-1 0,1-1,-1 0,1 0,0-1,1 0,-1 0,0-1,1 0,0 0,-1-1,1 0,0 0,0-1,-1-1,1 1,0-2,0 1,-1-1,1 0,2-2,17-8,-3 0</inkml:trace>
  <inkml:trace contextRef="#ctx0" brushRef="#br0" timeOffset="-3522.762">15804 876,'29'5,"-1"0,1-2,0-2,0 0,0-2,0-1,0-1,0-1,-1-2,10-4,-21 5,-1-1,1 0,-1-1,-1-1,1-1,-1 0,-1-1,0-1,4-3,-13 9,0 1,-1-1,1 0,-1 0,0 0,0-1,0 1,-1-1,0 0,0 0,0 0,-1 0,0-1,0 1,-1-1,0 1,0-1,0 1,-1-1,0 0,0 1,-1-1,1 0,-2 1,0-4,1 5,0 1,-1 0,1 0,-1 0,0 0,-1 0,1 1,0-1,-1 0,0 1,0 0,0 0,0 0,-1 0,1 0,-1 1,1-1,-1 1,0 0,0 0,0 0,0 1,0 0,-1-1,1 2,0-1,-1 0,1 1,0 0,-1 0,1 0,0 0,-1 1,1-1,-3 2,-8 1,1 1,0 0,1 1,-1 0,1 1,0 1,0 0,1 0,0 1,-6 6,4-1,1 0,0 1,1 0,0 1,1 0,1 1,0 0,2 1,-1 0,2 0,1 1,0 0,-1 7,4-13,0 0,1 0,1 0,0 0,1 1,0-1,0 0,2 0,-1 0,2 1,-1-2,2 1,-1 0,2-1,-1 1,2-1,0 0,0-1,0 0,9 10,-2-6,1 0,0-1,1-1,1 0,0-1,0-1,1 0,0-1,1-1,0-1,0 0,1-2,-1 0,1-1,0 0,1-2,-1 0,0-2,1 0,-1-1,1 0,11-4,-3-2</inkml:trace>
  <inkml:trace contextRef="#ctx0" brushRef="#br0" timeOffset="-1451.703">17414 819,'-18'25,"1"1,2 1,0 1,2 0,1 0,2 1,0 1,-3 22,12-50,0 1,-1 0,1 0,1 0,-1 0,0 0,1 0,-1 0,1 0,0 0,0 0,0 0,1 0,-1 0,1 0,0 0,-1 0,1 0,1 0,-1 0,0 0,1-1,-1 1,1 0,0-1,0 1,0-1,0 0,0 0,0 0,1 0,-1 0,1 0,-1-1,1 1,0-1,0 0,0 1,-1-1,1-1,0 1,0 0,0-1,1 1,-1-1,9-3,0 1,0-2,0 0,-1 0,0-1,0 0,0-1,0-1,-1 1,0-2,0 1,-1-1,0-1,-1 0,0 0,0 0,4-8,-3 5,0 0,-1-1,0 0,-1 0,-1-1,0 0,-1 0,0 0,-1-1,-1 1,0-1,-1 0,0 0,-2 0,1 0,-2-1,0-1,0 13,1 0,-1 0,0 1,0-1,0 0,-1 1,1-1,-1 0,0 1,0 0,0-1,0 1,-1 0,1 0,-1 0,0 1,1-1,-1 0,-1 1,1 0,0 0,-1 0,1 0,-1 1,1-1,-1 1,0 0,1 0,-1 0,0 0,0 1,0 0,0-1,0 1,0 1,0-1,1 1,-1-1,0 1,0 0,1 1,-1-1,-97 47,73-27</inkml:trace>
  <inkml:trace contextRef="#ctx0" brushRef="#br0" timeOffset="-1020.496">17780 1129,'272'-216,"-270"214,0 0,0 0,1 0,-1 0,0 1,0-1,1 1,-1-1,1 1,-1 0,1 0,0 0,-1 1,1-1,0 0,0 1,0 0,-1 0,1 0,0 0,0 0,0 0,-1 1,1-1,0 1,-1 0,1 0,0 0,-1 0,1 0,-1 1,1-1,-1 1,0 0,1 0,27 73,-30-69,1 0,0-1,1 1,-1 0,1-1,0 1,0-1,1 0,0 1,0-1,0-1,0 1,1 0,0-1,0 1,0-1,0 0,1-1,-1 1,1-1,0 0,0 0,0 0,1-1,4 2,-1-2,1-1,-1 0,1-1,-1 0,1 0,-1-1,1 0,-1-1,0 0,1 0,-1-1,0 0,0-1,-1 0,1 0,-1-1,0 0,0 0,0-1,-1 0,0 0,0-1,0 0,-1 0,0-1,-1 0,0 0,0 0,1-2,28-73,-30 62</inkml:trace>
  <inkml:trace contextRef="#ctx0" brushRef="#br0" timeOffset="-5204.105">12757 763,'-23'1,"1"1,0 1,0 2,0 0,0 1,1 1,0 1,0 1,1 1,0 1,1 0,0 2,1 0,1 1,0 0,0 2,2 0,-1 2,11-10,0 1,1 0,0 0,0 1,1-1,1 1,-1-1,2 1,-1 0,1 2,1-8,-1 0,1 0,0 0,0 0,0 0,1 0,-1 0,1 0,0-1,0 1,1 0,-1 0,1-1,0 1,-1-1,2 1,-1-1,0 0,1 0,-1 0,1 0,0 0,0-1,0 1,0-1,1 1,4-2,-1-1,1 1,0-2,-1 1,1-1,-1 0,1 0,-1-1,1 0,-1 0,0-1,0 0,0 0,0-1,-1 1,1-2,-1 1,0-1,0 0,0 0,-1 0,7-4,221-198,-232 206,66-49,-65 49,-1 0,1 0,0 0,0 0,-1 1,1-1,0 0,0 1,0 0,0-1,0 1,0 0,0 0,0 0,0 1,-1-1,1 0,0 1,0-1,0 1,0-1,0 1,-1 0,1 0,0 0,-1 0,1 0,-1 0,1 0,-1 1,1-1,-1 1,0-1,0 1,1-1,-1 1,0 0,-1-1,2 3,28 99,-30-94,1 0,0 0,1 1,0-1,0 0,1-1,0 1,0 0,1-1,1 1,-1-1,1-1,1 1,-1 0,1-1,0 0,1-1,0 0,0 0,0 0,3 1,8 0</inkml:trace>
  <inkml:trace contextRef="#ctx0" brushRef="#br0" timeOffset="-22154.481">2456 1157,'-19'12,"0"0,1 1,0 1,1 0,0 2,2 0,0 0,0 2,2 0,0 0,-8 17,20-33,-1 1,0-1,0 1,1-1,-1 1,1 0,0-1,0 1,0 0,0 0,1 0,-1 0,1 0,0 0,-1 0,1 0,1 0,-1 0,0 0,1 0,-1 0,1 0,0 0,0-1,0 1,1 0,-1-1,0 1,1 0,0-1,0 0,0 1,0-1,0 0,0 0,0 0,1 0,-1 0,1-1,-1 1,1-1,0 0,-1 1,1-1,0-1,0 1,0 0,0-1,2 1,4-1,-1-1,1 0,0 0,-1-1,1 0,-1 0,0-1,1 0,-1 0,-1-1,1 0,0-1,-1 1,0-2,0 1,-1-1,1 0,-1 0,5-6,91-143,-97 146,-1 0,1 0,-1 0,-1 0,0-1,0 0,-1 1,0-1,0 0,-1 0,-1 0,0 0,0 0,-1 0,0 0,-1-1,2 9,-1 1,1-1,-1 0,0 1,0 0,1-1,-1 1,0 0,0-1,0 1,0 0,-1 0,1 0,0 0,0 0,-1 0,1 0,0 0,-1 0,1 1,-1-1,1 0,-1 1,1 0,-1-1,0 1,1 0,-1 0,1 0,-1 0,0 0,1 0,-1 0,0 0,1 1,-1-1,1 1,-1-1,1 1,-1-1,1 1,-1 0,1 0,0 0,0 0,-1 0,1 0,0 0,0 0,0 1,0-1,0 0,0 1,0-1,1 1,-1-1,0 0,1 1,-1 0,1-1,0 1,-1-1,1 1,0 0,0-1,0 1,0 1,0-2,1 1,-1-1,1 0,-1 0,1 1,0-1,-1 0,1 0,0 0,0 1,0-1,0 0,0 0,0 0,0-1,0 1,0 0,0 0,0-1,1 1,-1 0,0-1,1 1,-1-1,0 0,1 1,-1-1,0 0,1 0,-1 0,1 0,-1 0,0 0,1 0,-1 0,1-1,0 0,54-14,63-49,-101 54,1 0,-2-1,0-1,0-1,-1-1,-1 0,0-1,-1 0,0-1,-2-1,0 0,-1-1,9-17,17-80,-26 66,-7 35,0 0,-1 0,-1-1,0 1,-1-1,-1 1,0-1,-1 1,-1-1,2 14,1 0,-1 0,0 0,0 0,0 1,0-1,0 0,0 0,0 0,0 0,0 0,0 0,0 0,0 1,-1-1,1 0,0 0,-1 0,1 0,-1 1,1-1,-1 0,1 0,-1 1,1-1,-1 1,0-1,1 0,-1 1,0-1,0 1,1-1,-1 1,0 0,0-1,0 1,1 0,-1 0,0-1,0 1,0 0,0 0,0 0,0 0,0 0,1 0,-1 0,0 0,0 1,0-1,0 0,0 0,1 1,-1-1,0 1,0-1,0 1,-29 44,-3 44,4 1,4 1,-11 76,34-148,0-1,1 0,1 1,1-1,1 0,0 1,1-1,1 0,1 0,0-1,2 1,0-1,0-1,2 1,0-1,3 2,-6-11,1 0,0 0,0-1,1 0,-1 0,2 0,-1-1,0-1,1 1,0-2,0 1,0-1,0 0,1-1,0 0,-5-1,1 1,-1-2,1 1,-1-1,1 1,0-2,-1 1,1-1,-1 1,1-1,-1-1,0 1,1-1,-1 0,0 0,0-1,0 1,0-1,-1 0,1-1,-1 1,0-1,0 0,0 0,0 0,1-3,2-1,-2-1,1 0,-1 0,0 0,-1-1,0 1,0-1,-1 0,-1-1,1 1,-2 0,1-1,-2 1,1-1,-1 1,-1-1,0 1,-1-1,1 1,-2 0,0 0,0 0,-1 0,0 0,0 1,-1-1,-1 1,1 1,-1-1,-1 1,0 0,0 0,0 1,-1 0,0 0,-1 1,-1-1,4 4,1 1,-1 0,-1 0,1 0,0 0,0 1,-1 0,1 1,0 0,-1-1,1 2,-1-1,1 1,0 0,0 0,-1 1,1 0,0 0,0 1,1-1,-1 1,0 0,1 1,0-1,-1 1,2 0,-1 1,0-1,1 1,-3 3,-9 12,1-3</inkml:trace>
  <inkml:trace contextRef="#ctx0" brushRef="#br0" timeOffset="-21107.275">3415 1186,'14'-11,"0"-1,0-1,-2 0,1-1,-2 0,0-1,0 0,1-6,30-39,-41 59,0 0,0 0,0 0,0 0,0 0,0 0,0 1,1-1,-1 0,0 1,0-1,1 1,-1-1,0 1,1-1,-1 1,0 0,1 0,-1 0,0 0,1 0,-1 0,1 0,-1 0,0 0,1 1,-1-1,0 1,1-1,-1 1,0-1,0 1,0 0,1-1,-1 1,0 0,0 0,0 0,0 0,0 0,-1 0,1 0,1 2,41 56,-38-51,20 43,-2 2,-2 1,-3 0,-2 1,-2 1,-3 1,-3-1,-2 2,-2-1,-3 0,-5 47,4-69,-1 0,-2 0,-2 0,0 0,-3-1,-1 0,-1 0,-2-1,-1-1,-2 0,-9 14,19-38,-1-1,-1 1,0-1,0 0,0 0,-1-1,1 0,-2-1,1 1,-1-1,1-1,-4 1,9-3,-1 0,0-1,1 0,-1 1,0-2,0 1,0 0,0-1,0 1,1-1,-1 0,0-1,0 1,0-1,0 1,0-1,0 0,1-1,-1 1,0 0,1-1,0 0,-1 0,1 0,0-1,0 1,0-1,0 1,0-1,0 0,0-2,-7-14,1 0,2 0,0-1,0 0,2-1,1 1,0-1,2 0,0 0,2 0,0 0,1 0,3-18,-3 17,1 0,1 0,1 0,0 1,2-1,1 1,0 0,1 1,2 0,0 0,1 1,0 0,2 1,7-8,0 5,-3 3</inkml:trace>
  <inkml:trace contextRef="#ctx0" brushRef="#br0" timeOffset="-20858.448">3500 593,'10'0,"2"0</inkml:trace>
  <inkml:trace contextRef="#ctx0" brushRef="#br0" timeOffset="-20408.283">4008 1073,'26'1,"0"-2,0 0,0-2,-1-1,1-1,-1-1,0-1,14-6,-33 9,0 1,-1-1,1 0,-1-1,0 1,0-1,0 0,-1 0,1-1,-1 1,-1-1,1 0,2-5,-5 9,0 0,0 0,0 0,0 0,-1-1,1 1,-1 0,1-1,-1 1,0 0,1-1,-1 1,-1 0,1-1,0 1,0 0,-1-1,1 1,-1 0,0 0,0-1,0 1,0 0,0 0,0 0,-1 0,1 0,-1 0,1 1,-1-1,0 0,1 1,-1-1,0 1,0 0,0 0,0-1,0 1,-1 1,0-2,-1 1,0 0,0 0,0 0,0 0,-1 1,1-1,0 1,-1 0,1 0,0 1,0-1,-1 1,1 0,0 0,0 1,0-1,0 1,0 0,1 0,-1 0,0 0,1 1,-1-1,0 2,-71 78,68-75,0 0,0 1,1 0,1 0,-1 1,1-1,1 1,0 0,0 1,0-1,1 1,1-1,0 1,0 0,1 0,0 0,1 0,0 0,0 0,1 0,0 0,1 0,0 0,1-1,0 1,1-1,-1 0,2 0,2 5,-1-7,0 0,0-1,0 1,1-1,0 0,1-1,-1 0,1 0,0 0,0-1,0-1,1 1,-1-1,1-1,0 1,0-1,0-1,0 0,0 0,0-1,0 0,1-1,-1 0,0 0,0-1,5-1,116-69,-106 52</inkml:trace>
  <inkml:trace contextRef="#ctx0" brushRef="#br0" timeOffset="-20077.023">4855 876,'-17'15,"1"0,0 2,1 0,1 0,1 2,0-1,1 2,1 0,1 0,1 1,1 0,1 0,-4 18,11-36,0 1,0 0,0 0,0 0,0 0,1 0,0-1,0 1,0 0,0 0,0-1,1 1,0-1,0 1,0-1,0 0,0 0,1 0,-1 0,1 0,0 0,0-1,0 1,0-1,0 0,0 0,1 0,-1 0,1-1,-1 1,1-1,1 1,127 16,-122-16,1-1,-1 0,1 0,-1-1,0-1,1 0,-1 0,1-1,-1 0,0-1,0 0,0-1,-1 0,1 0,-1-1,0 0,0-1,0 0,-1-1,0 1,0-1,-1-1,0 0,3-4,32-67,-30 55</inkml:trace>
  <inkml:trace contextRef="#ctx0" brushRef="#br0" timeOffset="-19843.52">5476 396,'-15'62,"-4"31,1 8,3-3,4-8,5-15,2-11,8-11,2-5,1-7,3-4,6-4,-1-3,-2-2,1-6,-2-6</inkml:trace>
  <inkml:trace contextRef="#ctx0" brushRef="#br0" timeOffset="-19676.889">5193 819,'58'-5,"23"-1,8-1,-6 2,-9 2,-11 1,-11 0,-11 7,-11 1</inkml:trace>
  <inkml:trace contextRef="#ctx0" brushRef="#br0" timeOffset="-18670.365">6153 1298,'418'-463,"-371"400,-3-1,33-67,-18 31,-59 101,1 0,-1 0,0-1,1 1,-1 0,0-1,1 1,-1-1,1 1,-1 0,1-1,-1 1,1-1,0 1,-1-1,1 0,-1 1,1-1,0 1,-1-1,1 0,0 0,0 0,-1 1,1-1,0 0,0 0,-1 0,1 0,0 0,0 0,-1 0,1 0,0 0,0-1,-1 1,1 0,0 0,-1-1,1 1,0 0,-1-1,1 1,0-1,-1 1,1-1,-1 1,1-1,-1 1,1-1,-1 0,1 1,-1-1,0 0,1 1,-1-1,0 0,0 1,1-1,2 390,4-336,2-1,2 0,3-1,14 35,-50-123,-2 0,-2 2,-1 1,-2 0,-1 3,-2 0,-22-16,48 42,0-1,0 1,0 0,-1 0,0 1,0 0,0 0,-1 0,1 1,-1 1,0-1,0 1,1 0,-2 1,1 0,0 0,0 1,0 0,0 0,0 1,0 0,0 0,0 1,0 0,0 0,0 1,1 0,-4 2,-7 8</inkml:trace>
  <inkml:trace contextRef="#ctx0" brushRef="#br0" timeOffset="-24694.611">395 819,'-1'1,"0"0,0 0,-1 0,1 1,0-1,0 0,1 1,-1-1,0 0,0 1,1-1,-1 1,1-1,-1 1,1 0,-1-1,1 1,0-1,0 1,0 0,0-1,0 1,0-1,1 1,-1 0,0-1,1 1,-1-1,1 1,0-1,0 2,0 5,36 163,-37 252,0-349,0-89,0-3</inkml:trace>
  <inkml:trace contextRef="#ctx0" brushRef="#br0" timeOffset="-24290.735">57 763,'10'-7,"0"1,0 0,0 1,1 0,-1 1,1 0,0 0,1 1,-1 1,1 0,-1 1,3 0,-7 0,324-6,-216-19,-51 6,-45 15</inkml:trace>
  <inkml:trace contextRef="#ctx0" brushRef="#br0" timeOffset="-24010.276">1 1496,'38'-9,"32"-9,9-1,-4 3,-6 4,-9 0,-10 1,-9 3,-7 3,-4 2,-2 1,-2 2,0 0,-4 1</inkml:trace>
  <inkml:trace contextRef="#ctx0" brushRef="#br0" timeOffset="-23378.857">1073 819,'211'-198,"-207"194,0 0,0-1,0 1,0-1,-1 0,0 0,0-1,0 1,-1-1,0 1,0-1,0 0,-1 1,0-1,0-1,-1 7,0 1,0-1,0 0,-1 1,1-1,0 0,0 0,-1 1,1-1,0 0,-1 1,1-1,0 0,-1 0,1 0,0 1,-1-1,1 0,-1 0,1 0,0 0,-1 0,1 0,0 0,-1 0,1 0,-1 0,1 0,-1 0,1 0,0 0,-1 0,1 0,0 0,-1 0,1-1,-1 1,1 0,0 0,-1 0,1-1,0 1,0 0,-1-1,1 1,0 0,-1 0,1-1,0 1,0 0,0-1,-1 1,1-1,0 1,0 0,0-1,0 1,0 0,0-1,0 1,0-1,0 1,0-1,0 1,0 0,0-1,-21 28,8 13,2 0,2 0,1 1,2 0,2 1,2-1,1 1,5 39,-2-9,-1 36,1 8,-4 0,-9 31,6-95,5-37,-1 0,0 0,-1 0,0 0,-2 0,1-1,-2 1,0-1,-1 0,0 0,-1-1,0 0,-2 1,2-9,-1 0,1-1,-1-1,0 1,0-1,0 0,0-1,-1 0,1 0,-1-1,1 0,-1-1,0 0,1 0,-1 0,1-1,-1-1,1 0,-1 0,1 0,0-1,0 0,0-1,0 0,1 0,-1 0,1-1,-3-3,2 3,0 1,0-1,1-1,0 1,0-1,0 0,1-1,0 0,0 0,0 0,1-1,0 1,1-1,0-1,0 1,1 0,0-1,0 0,1 0,0 1,1-1,0-1,0 1,1 0,0 0,0 0,1 0,0 0,1 0,0 0,1 0,0 1,0-1,0 1,1 0,2-3,11-6,1 1,0 1,1 1,0 0,1 2,1 0,0 1,0 1,1 1,1 1,-1 1,1 1,0 1,12-1,13-6,151-23,-175 35</inkml:trace>
  <inkml:trace contextRef="#ctx0" brushRef="#br0" timeOffset="-10971.532">7789 988,'50'0,"-28"2,0 0,0-2,0-1,0 0,0-2,-1 0,1-2,-1 0,0-1,0-1,-1-1,0-1,0-1,2-2,-11 3,1 0,-2-1,1 0,-1 0,-1-1,0 0,0-1,-1 0,1-4,-7 13,0-1,0 0,0 0,0 0,-1 0,0 0,0 0,0 0,0 0,0 0,-1 0,0-1,0 1,0 0,-1 0,1 0,-1-1,0 1,0 0,0 0,-1 0,1 0,-1 1,0-1,0 0,-1 1,1-1,-1 1,1 0,-1 0,0 0,0 0,-3-1,-1-1,0 1,0 0,0 0,-1 1,1 0,-1 0,0 1,0 0,0 0,0 1,-1 0,1 0,0 1,0 0,-1 1,1-1,0 2,0-1,0 1,-6 3,-2-1,1 2,0 0,1 0,-1 2,1 0,1 0,-1 1,2 1,-1 0,-2 4,5-4,1 1,0 0,1 0,0 1,1 0,0 1,1-1,0 1,1 1,0-1,1 1,-1 10,3-16,1 0,0-1,1 1,0 0,0 0,0 0,1 0,1 0,-1 0,1-1,0 1,1-1,0 1,0-1,1 0,0 0,0 0,0-1,1 0,0 1,0-1,1-1,2 3,3-2,0 1,1-2,0 1,0-2,0 1,1-2,-1 0,1 0,0-1,0-1,0 0,0 0,0-2,0 0,0 0,2-1,18 0,93-32,-92 20,-17 8</inkml:trace>
  <inkml:trace contextRef="#ctx0" brushRef="#br0" timeOffset="-10740.622">8947 790,'-15'34,"-9"25,0 7,3-2,5-7,6-9,0-8,1-10</inkml:trace>
  <inkml:trace contextRef="#ctx0" brushRef="#br0" timeOffset="-10489.044">8721 706,'19'34,"16"24,7 9,1-8,-7-9,-4-8,-4-12,-1-5,0-8,-6-1,0-4,0-4,2-3,-4-2</inkml:trace>
  <inkml:trace contextRef="#ctx0" brushRef="#br0" timeOffset="-7886.134">9427 960,'5'7,"2"0,-1-1,1 0,0 0,0 0,0-1,1 0,0 0,0-1,0 0,0-1,1 0,-1 0,1 0,0-1,0-1,0 1,0-2,0 1,0-1,0 0,0-1,0 0,0-1,0 0,0 0,0-1,-1 0,1 0,-1-1,0 0,0 0,0-1,-1 0,0-1,0 0,0 0,0 0,-1-1,4-5,9-6,-2-2,0 1,0-2,-2 0,-1-1,-1-1,0 0,5-17,-17 36,0 1,0 0,-1-1,0 1,1-1,-1 1,0-1,-1 1,1-1,-1 1,1 0,-1-1,0 1,0 0,-1-1,1 1,-1 0,1 0,-1 0,0 0,0 0,0 1,-1-1,1 1,-1-1,1 1,-1 0,0 0,0 0,0 0,0 0,0 1,0-1,0 1,-1 0,1 0,-1 0,1 1,0-1,-1 1,1 0,-1 0,1 0,-1 0,1 0,-1 1,1 0,-4 0,-10 4,0 0,0 1,0 1,0 0,1 1,0 1,1 0,0 1,1 1,0 1,0 0,1 0,1 1,-1 2,7-9,0 0,1 0,0 0,0 0,0 1,1 0,0 0,0 0,1 0,0 1,0 0,1-1,0 1,0 0,1 0,0 0,0 0,1 0,0 0,1 0,-1 0,2 0,-1 0,1 0,0 0,1 0,-1-1,2 1,-1-1,1 0,0 0,0 0,1-1,0 1,0-1,5 3,1 0,1-1,0 0,0-1,1 0,0-1,0-1,1 0,-1-1,1 0,0-1,0-1,0 0,1-1,-1 0,0-1,1-1,-1 0,0-1,0-1,0 0,0-1,0 0,-1-1,0-1,0 0,0 0,-1-2,12-7,172-181,-182 178,-1 0,0 0,-1-1,-2-1,0 0,0-1,-2 0,5-21,-12 41,-1 0,1-1,-1 1,1 0,-1-1,0 1,1 0,-1-1,0 1,0-1,0 1,0 0,0-1,0 1,-1-1,1 1,0 0,-1-1,1 1,-1 0,1 0,-1-1,0 1,1 0,-1 0,0 0,0 0,0 0,0 0,0 0,0 0,0 0,0 0,0 0,0 1,-1-1,1 0,0 1,-1-1,1 1,0 0,-1-1,1 1,0 0,-1 0,1 0,0 0,-1 0,1 0,-1 0,1 0,0 1,-1-1,1 0,0 1,-1-1,1 1,0 0,-5 0,0 1,0 0,0 0,0 0,0 1,1 0,0 0,-1 0,1 1,0 0,1 0,-1 0,1 0,0 1,0 0,0 0,0 0,1 0,0 1,0-1,1 1,-1-1,1 1,0 0,1 0,-1 0,1 5,3-8,1 1,0-1,0 0,0-1,0 1,0 0,0-1,1 0,-1 1,1-1,0-1,0 1,0 0,0-1,0 0,0 0,0 0,0-1,0 1,0-1,0 0,0 0,1 0,-1-1,3 0,-2 1,23-2,50 5,-76-3,0 1,0-1,0 1,-1 0,1-1,0 1,0 0,-1 0,1 0,0 0,-1 0,1 1,-1-1,1 0,-1 1,0-1,1 1,-1 0,0-1,0 1,0 0,-1-1,1 1,0 0,0 0,-1 0,0 0,1 0,-1 0,0 0,0 0,0 0,0 0,0 1,-25 93,20-87,1 1,1 0,-1 0,2 1,-1-1,2 1,-1-1,2 1,-1 0,1-1,1 2,3 7</inkml:trace>
  <inkml:trace contextRef="#ctx0" brushRef="#br0" timeOffset="-7573.538">10894 142,'-19'96,"3"2,5 0,2 42,31 129,-44-92,9-116,6-56</inkml:trace>
  <inkml:trace contextRef="#ctx0" brushRef="#br0" timeOffset="-7335.365">10612 734,'43'0,"34"0,8 0,-6 0,-11 0,-7 0,-10 0,-8 0,-7 0,-5 0,-8 0</inkml:trace>
  <inkml:trace contextRef="#ctx0" brushRef="#br0" timeOffset="-7038.114">11515 677,'-48'19,"22"-11,1 2,0 1,0 1,1 1,1 1,-3 3,24-15,0-1,0 1,0 0,1-1,-1 1,1 0,-1 0,1 0,0 0,0 1,0-1,0 0,0 0,0 1,0-1,1 0,-1 1,1-1,0 1,0-1,0 1,0-1,0 0,0 1,1-1,-1 1,1-1,-1 0,1 1,0-1,0 0,0 0,1 1,-1-1,0 0,1 0,-1-1,1 1,0 0,-1 0,1-1,0 1,0-1,0 1,0-1,0 0,1 0,-1 0,2 0,87 37,-77-34,-1 1,1 0,-1 0,0 2,-1-1,1 2,-1-1,-1 2,1 0,0 1,-9-6,-1 1,0-1,-1 0,1 0,0 1,-1-1,0 1,0-1,-1 1,1 0,-1-1,0 1,0 0,-1-1,1 1,-1 0,0-1,0 1,-1-1,1 0,-1 1,0-1,0 0,0 0,-1 0,1 0,-1 0,0-1,0 1,-1-1,1 0,-1 0,1 0,-1 0,0-1,0 0,0 1,0-1,-1-1,1 1,0-1,-1 1,0-1,1-1,-3 1,-16 3,1-1,-1-2,0 0,0-2,1 0,-11-3,-13-7,28 4</inkml:trace>
  <inkml:trace contextRef="#ctx0" brushRef="#br0" timeOffset="9904.325">903 2428,'-2'-2,"0"1,0 0,0 0,0 0,0 0,0 0,0 0,0 1,0-1,-1 1,1-1,0 1,0 0,0 0,-1 0,1 0,0 0,0 1,-1-1,1 1,0-1,0 1,0 0,0 0,0 0,0 0,0 0,0 0,0 1,0-1,1 1,-2 0,-13 11,1 0,0 1,1 1,0 0,2 1,0 0,0 1,0 2,-4 5,0 1,2 1,1 0,1 1,1 0,2 1,0 0,2 0,1 1,2 0,0 0,2 0,1 1,3 18,-2-24,2 1,0-1,2 0,0 0,2 0,1-1,0 0,2 0,1 0,0-1,2-1,1 0,6 8,-3-6,-11-13,0 0,1 0,1-1,-1 0,1 0,1 0,0-1,0 0,1-1,0 0,0 0,0-1,1 0,0 0,0-1,0-1,1 0,6 2,22-16,-27-2</inkml:trace>
  <inkml:trace contextRef="#ctx0" brushRef="#br0" timeOffset="10839.49">1750 3020,'-1'-5,"-1"1,1 0,-1 0,0 0,0 0,0 0,-1 1,1-1,-1 1,0-1,0 1,0 0,-1 0,1 0,-1 1,1-1,-1 1,0 0,0 0,0 0,0 1,0-1,0 1,-1 0,1 0,0 0,-1 1,1-1,0 1,-4 1,-1-1,0 1,1 1,-1 0,0 0,1 1,0 0,-1 0,1 1,0 0,1 0,-1 1,1 0,0 1,-6 5,1-2,1 0,0 1,1 0,0 1,0 1,1-1,1 1,0 1,1-1,0 2,1-1,0 0,1 1,1 0,0 1,1-1,0 0,1 1,1 0,0 10,2-21,-1 0,1 0,0 0,0 0,0 0,1-1,-1 1,1 0,0-1,0 1,0-1,1 1,-1-1,1 0,0 0,-1 0,1-1,1 1,-1-1,0 1,1-1,-1 0,1 0,0-1,-1 1,1-1,0 0,0 0,0 0,0 0,0-1,0 0,0 1,0-1,0-1,0 1,0-1,0 1,0-1,0 0,0-1,0 1,-1-1,1 1,2-3,19-11,-1 0,-1-2,0-1,-1-1,-1-1,-1 0,7-11,81-102,-108 132,1 1,-1-1,0 1,0-1,0 1,1-1,-1 1,0-1,0 1,1-1,-1 1,1-1,-1 1,0 0,1-1,-1 1,1-1,-1 1,1 0,-1 0,1-1,-1 1,1 0,-1 0,1-1,-1 1,1 0,-1 0,1 0,0 0,-1 0,1 0,-1 0,1 0,-1 0,1 0,0 0,-1 1,1-1,-1 0,1 0,-1 0,1 1,-1-1,1 0,-1 1,1-1,-1 0,1 1,-1-1,0 1,1-1,-1 1,10 33,-8-25,0 6,2 0,-1 0,2 0,0-1,0 0,1 0,1 0,1-1,0 0,0 0,1-1,1 0,0-1,1 0,0 0,7 2</inkml:trace>
  <inkml:trace contextRef="#ctx0" brushRef="#br0" timeOffset="11299.684">2146 3330,'6'-30,"2"1,1-1,2 2,0-1,2 2,1-1,1 2,2 0,0 1,2 1,7-7,-25 30,-1-1,1 1,0 0,0-1,0 1,0 0,1 0,-1 0,0 0,0 0,1 0,-1 1,0-1,1 0,-1 1,1-1,-1 1,1-1,-1 1,1 0,-1-1,1 1,-1 0,1 0,-1 0,1 0,-1 1,1-1,-1 0,1 1,-1-1,1 1,-1-1,1 1,-1-1,0 1,1 0,-1 0,0 0,0 0,1 0,-1 0,0 0,0 0,0 1,0-1,29 103,-9-13,-19-87,-1 0,0 1,1-1,0 0,0 0,0 0,1 0,-1-1,1 1,0-1,0 1,0-1,1 0,-1 0,1 0,-1 0,1-1,0 0,0 0,0 0,0 0,1 0,-1-1,0 0,1 0,-1 0,1 0,-1-1,1 0,-1 0,1 0,-1 0,1-1,-1 1,1-1,-1-1,0 1,1 0,-1-1,3-1,2-6,0 0,-1 0,1-1,-2 0,1 0,-2 0,1-1,-1 0,-1-1,0 1,2-10,-3 11,26-84,-23 71</inkml:trace>
  <inkml:trace contextRef="#ctx0" brushRef="#br0" timeOffset="12735.299">3245 2541,'0'19,"0"11,5 5,2 2,4-6,5-3,0-1,2-6,-2-1,-4-5</inkml:trace>
  <inkml:trace contextRef="#ctx0" brushRef="#br0" timeOffset="12951.355">3500 2568,'5'29,"6"14,1 5,-1-1,-3-9</inkml:trace>
  <inkml:trace contextRef="#ctx0" brushRef="#br0" timeOffset="13853.679">4178 2851,'-18'2,"0"0,1 2,0 0,-1 1,2 0,-1 2,1 0,0 0,0 2,1 0,0 1,0 0,2 1,-1 1,1 0,1 1,0 0,-1 2,6-5,1 0,-1 1,2-1,-1 1,1 0,1 1,0-1,1 1,-1 4,3-12,0 1,0-1,1 1,0-1,-1 1,2-1,-1 0,0 1,1-1,0 1,0-1,0 0,1 1,-1-1,1 0,0 0,0 0,0 0,1-1,-1 1,1 0,0-1,0 0,0 0,1 0,1 1,-1-2,-1 0,1 0,0 0,0-1,0 0,0 0,0 0,0 0,0 0,0-1,0 0,0 0,0 0,0 0,0-1,1 0,-1 0,0 0,-1 0,1 0,0-1,0 0,0 1,1-2,83-60,-85 60,194-182,-197 185,0-2,1 1,-1 0,1 0,0-1,-1 1,1 0,0 0,0 0,-1 0,1 0,0 0,0 0,0 0,0 0,0 0,1 0,-1 1,0-1,0 0,0 1,1-1,-1 1,0 0,1-1,-1 1,0 0,1 0,-1 0,0 0,1 0,-1 0,1 0,-1 0,0 0,1 1,-1-1,0 0,0 1,1 0,-1-1,0 1,0 0,0-1,1 1,-1 0,0 0,0 0,0 1,16 130,-16-126,1 0,0 1,0-1,0 0,1 0,0 0,0-1,0 1,1-1,0 0,0 0,0 0,1 0,0-1,-1 0,2 0,-1 0,0 0,1-1,0 0,-1 0,1-1,0 1,1-1,-1-1,0 1,6 0,10-1</inkml:trace>
  <inkml:trace contextRef="#ctx0" brushRef="#br0" timeOffset="14132.546">4910 2851,'-24'14,"0"2,1 0,0 2,1 0,1 1,1 2,1 0,1 1,-9 14,23-32,1 0,0 1,0-1,1 0,-1 1,1 0,0-1,0 1,0 0,1 0,0 0,0 0,0 0,1 1,-1-1,1 0,0 0,1 0,-1 0,1 1,0-1,1 0,-1 0,1-1,0 1,0 0,0 0,1-1,0 1,0-1,0 0,0 0,0 0,1 0,0-1,0 0,3 3,13 5,-1 0,2-2,-1-1,2 0,-1-1,1-1,-1-2,16 2,-29-5,-1 0,1-1,0 0,-1 0,1 0,-1-1,1-1,-1 1,1-1,-1 0,0-1,1 0,2-2,8-6</inkml:trace>
  <inkml:trace contextRef="#ctx0" brushRef="#br0" timeOffset="14486.999">5419 2428,'23'125,"-5"1,-6 0,-6 1,-8 100,2-205,-6-17,0-10</inkml:trace>
  <inkml:trace contextRef="#ctx0" brushRef="#br0" timeOffset="14720.396">5222 2879,'43'-5,"33"-6,9-2,-5 2,-12 3,-12 2,-11 3,-9 1,-5 2,-3 5,-2 2,-5 0</inkml:trace>
  <inkml:trace contextRef="#ctx0" brushRef="#br0" timeOffset="14922.202">5983 2908,'0'38,"0"22,0 7,0-10</inkml:trace>
  <inkml:trace contextRef="#ctx0" brushRef="#br0" timeOffset="15178.88">5983 2568,'0'0</inkml:trace>
  <inkml:trace contextRef="#ctx0" brushRef="#br0" timeOffset="15400.323">6378 2879,'-15'18,"1"1,1 1,0 0,2 1,0 0,1 0,2 1,0 1,1-1,1 1,-1 16,6-36,1 0,0 0,0 0,0 0,0 0,0 0,0 0,1-1,0 1,-1 0,1 0,0 0,0-1,1 1,-1-1,0 1,1-1,0 1,-1-1,1 0,0 0,0 0,0 0,1 0,-1 0,0 0,1-1,-1 1,1-1,0 0,-1 0,1 0,0 0,0 0,-1 0,1-1,0 0,0 1,0-1,0 0,0 0,0-1,0 1,-1-1,1 1,0-1,1 0,10-3,1-1,-1-1,0 0,0-1,0-1,-1 0,-1 0,1-2,-1 1,-1-1,0-1,0 0,-1-1,0 0,3-7,-6 5,-1 0,0 0,-1-1,0 1,-2-1,0 0,0 0,-1-1,-1 1,-1-1,0 1,-1 0,0-1,-3-4,4 16,0 1,0-1,-1 0,0 0,0 1,0-1,0 1,-1-1,1 1,-1-1,0 1,0 0,0 0,0 0,0 0,-1 0,0 0,1 1,-1-1,0 1,0 0,-1 0,1 0,0 0,-1 0,1 1,-1-1,1 1,-1 0,1 0,-1 1,0-1,0 1,1 0,-1 0,0 0,0 0,1 0,-1 1,-2 1,-16 4,4 1</inkml:trace>
  <inkml:trace contextRef="#ctx0" brushRef="#br0" timeOffset="15869.515">6689 3048,'24'-50,"-11"21,1 0,1 1,1 1,2 1,1 0,11-11,-28 37,-1 0,1-1,0 1,-1 0,1 0,0 0,-1 0,1 1,0-1,-1 0,1 1,0-1,-1 1,1-1,-1 1,1 0,-1 0,1 0,-1-1,1 2,-1-1,0 0,0 0,0 0,1 0,-1 1,0-1,0 1,-1-1,1 1,0-1,0 1,-1-1,1 1,-1 0,0-1,1 1,-1 0,0-1,0 1,0 0,0-1,0 1,0 0,0 0,2 6,2 4,0-1,1 1,0-1,0 0,1-1,1 1,0-1,0-1,1 1,0-1,1 0,0-1,0 0,1-1,0 1,0-2,1 0,0 0,0-1,0 0,0-1,7 2,-13-6,0 0,1-1,-1 1,0-1,1 0,-1-1,0 1,0-1,0 0,0 0,0-1,0 1,-1-1,1 0,-1 0,0-1,0 1,0-1,0 0,-1 0,1 0,-1-1,0 1,-1-1,1 0,0 0,1-3,0 1,-1-1,0 0,0-1,0 1,-1 0,0-1,-1 1,0-1,0 1,-1-1,0 0,-1 1,0-1,0 1,-1-2,-4-8</inkml:trace>
  <inkml:trace contextRef="#ctx0" brushRef="#br0" timeOffset="16136.933">7620 2287,'-29'38,"-14"23,-4 5,5-4,10-12</inkml:trace>
  <inkml:trace contextRef="#ctx0" brushRef="#br0" timeOffset="16354.33">7818 2371,'-24'34,"-13"20,0 1</inkml:trace>
  <inkml:trace contextRef="#ctx0" brushRef="#br0" timeOffset="16867.06">8100 2061,'10'12,"0"1,-1 1,0-1,-1 1,0 1,-1 0,-1 0,4 15,4 6,-3-7,-1 1,-1 1,-2-1,-1 1,-1 1,-2-1,-1 1,-1 5,0-16,-1 0,0 0,-1-1,-2 1,0 0,-1-1,-1 1,-1-1,-1-1,-1 1,0-1,-1 0,-1-1,-1 0,-1-1,0 0,-1-1,-1 0,-3 2,-184 122,90-57,95-69</inkml:trace>
  <inkml:trace contextRef="#ctx0" brushRef="#br0" timeOffset="19290.499">8862 3048,'-28'39,"-20"21,-2 7,4-10,9-8,6-14,8-12</inkml:trace>
  <inkml:trace contextRef="#ctx0" brushRef="#br0" timeOffset="20091.481">9907 2032,'16'57,"-13"-17,-2 0,-2 0,-1 0,-3-1,-6 29,8-52,-64 449,21-166,24-219,17-104,21-56,-10 54</inkml:trace>
  <inkml:trace contextRef="#ctx0" brushRef="#br0" timeOffset="20339.403">9596 2653,'53'-10,"27"-7,4-2,-2-1,-10 2,-13-1,-11 3,-5 0,-9-3,-6 2,-3-1,0 3,-6-1,0-2,-3-4,-1 3,-2 3</inkml:trace>
  <inkml:trace contextRef="#ctx0" brushRef="#br0" timeOffset="20801.442">10527 2032,'-42'252,"-43"126,31-148,50-214,1-5,0 1,0-1,1 1,1-1,0 1,0 0,1-1,1 1,0 0,2 10,-2-20,-1-1,1 0,-1 0,1 1,0-1,0 0,-1 0,1 0,0 0,0 0,0 0,0 0,0 0,1-1,-1 1,0 0,0-1,0 1,1 0,-1-1,0 0,1 1,-1-1,0 0,1 0,-1 1,0-1,1 0,-1 0,0-1,1 1,-1 0,0 0,1-1,-1 1,0-1,1 1,-1-1,0 1,0-1,0 0,1 0,0 0,54-41,-49 36,163-142,-35 65,-133 82,-1 0,1 0,0 1,-1-1,1 1,0-1,0 1,-1 0,1 0,0 0,0 0,-1 0,1 0,0 0,0 0,-1 1,1-1,0 1,0-1,-1 1,1 0,-1 0,1 0,-1 0,1 0,-1 0,1 0,-1 0,0 0,0 1,1-1,-1 0,0 1,0-1,0 1,-1-1,1 1,0 0,-1-1,1 1,-1 0,1 0,-1-1,0 1,1 1,-5 84,-5-50,5-26,1 0,0 1,0 0,2 0,-1 0,1 0,1 0,0 0,1 0,1 8,8-1,2-7</inkml:trace>
  <inkml:trace contextRef="#ctx0" brushRef="#br0" timeOffset="21137.441">11035 2992,'17'1,"1"-2,-1 1,0-2,0 0,0-1,0-1,-1-1,0 0,1-1,-2-1,1 0,-1-1,0-1,-1 0,0-1,0 0,8-10,-19 17,-1 0,0-1,0 1,-1 0,1-1,-1 1,0-1,1 0,-2 1,1-1,0 0,-1 0,0 0,1 0,-2 1,1-1,0 0,-1 0,0 0,0 1,0-1,0 0,0 1,-1-1,1 1,-1 0,0-1,0 1,-1 0,1 0,-1 0,1 0,-1 1,0-1,0 1,0-1,0 1,-1 0,1 0,0 1,-1-1,1 1,-1 0,0 0,1 0,-1 0,-3 0,-3 3,1 1,0 0,0 0,0 1,0 0,1 1,-1 0,1 0,0 1,1 0,0 0,0 1,0 0,0 0,1 1,1 0,-4 5,-2 1,1 0,0 0,2 0,0 1,0 1,1-1,1 1,1 0,0 1,1-1,1 1,0 0,0 11,4-22,-1 0,1-1,0 1,0 0,1-1,-1 1,1-1,0 0,1 0,-1 1,1-2,0 1,1 0,-1 0,1-1,-1 0,4 2,9 7</inkml:trace>
  <inkml:trace contextRef="#ctx0" brushRef="#br0" timeOffset="21554.282">11486 3105,'223'-244,"-222"244,34-31,-34 30,-1 1,1-1,-1 1,1-1,0 1,-1 0,1-1,0 1,0 0,-1 0,1 0,0-1,0 1,-1 0,1 0,0 0,0 0,-1 0,1 0,0 1,0-1,-1 0,1 0,0 0,-1 1,1-1,0 0,-1 1,1-1,0 1,-1-1,1 1,-1-1,1 1,0-1,-1 1,0-1,1 1,-1 0,1-1,-1 1,0 0,1-1,-1 1,0 0,0-1,1 1,-1 0,0 0,0-1,0 1,0 0,0 0,2 56,-2-51,-1-1,1 1,-1-1,1 1,1-1,-1 1,1-1,0 1,0-1,1 1,0-1,-1 0,2 0,-1 0,1 0,-1 0,2-1,-1 1,0-1,2 1,1 0,0 0,1 0,0-1,0 0,0-1,1 0,-1 0,1 0,0-1,0 0,-1 0,1-1,0 0,1-1,-1 0,0 0,0 0,0-1,0-1,0 1,-1-1,1 0,0-1,-1 0,1 0,-1-1,2-1,9-5,0 0,0-2,-1 0,-1-1,0 0,-1-1,0-1,-1-1,-1 0,1-3,19-35,-21 30</inkml:trace>
  <inkml:trace contextRef="#ctx0" brushRef="#br0" timeOffset="23985.868">13237 2709,'-15'16,"0"0,1 1,1 1,1 0,1 1,0 0,2 1,0 0,1 0,1 1,0 0,2 0,1 0,-1 10,5-29,0 0,-1 1,1-1,0 0,0 1,0-1,1 1,-1-1,0 0,1 0,0 1,-1-1,1 0,0 0,0 0,0 0,1 0,-1 0,0 0,1 0,-1 0,1-1,0 1,0 0,-1-1,1 0,0 1,0-1,0 0,0 0,1 0,-1 0,0 0,0-1,1 1,-1-1,0 1,1-1,-1 0,0 0,1 0,-1 0,0-1,1 1,-1 0,0-1,0 0,1 1,-1-1,0-1,18-8,0-1,-2-1,1 0,-2-2,0 0,0-1,-2-1,1 0,-2-1,0-1,-2 3,0 0,-2 0,0-1,0 0,-2-1,0 0,0 0,-2-1,0 1,-2-2,1-3,-5 19,0-1,0 1,0-1,0 1,-1 0,0-1,1 1,-1-1,-1 1,1 0,0 0,-1 0,1 0,-1 0,0 0,0 0,0 0,-1 1,1-1,-1 1,1-1,-1 1,0 0,0 0,0 1,0-1,0 0,0 1,0 0,-1 0,1 0,0 0,-1 0,1 1,-1-1,1 1,-1 0,1 0,-1 0,1 1,-1-1,1 1,0 0,-1 0,1 0,0 0,0 1,-1-1,-15 6</inkml:trace>
  <inkml:trace contextRef="#ctx0" brushRef="#br0" timeOffset="24574.553">13801 1948,'-12'37,"1"1,3 0,0 1,3 0,0 18,-6 41,-16 171,14-175,0 63,14-156,0 0,0-1,0 1,0 0,1 0,-1-1,0 1,0-1,1 1,-1-1,0 1,1-1,-1 0,1 1,-1-1,0 0,1 0,-1 0,1 0,-1-1,0 1,1 0,-1 0,0-1,1 1,-1-1,0 1,0-1,1 0,-1 1,0-1,0 0,0 0,0 0,0 0,0 0,0 0,0 0,0 0,0 0,-1-1,1 1,-1 0,1 0,0-1,-1 1,2-1,22-19,-6 1,2 1,0 2,1 0,1 1,1 1,0 1,0 1,2 1,-1 1,2 1,18-4,-40 13,-1 0,1 0,0 0,-1 1,1-1,0 1,-1 0,1 0,0 0,0 1,-1-1,1 1,-1 0,1 0,0 0,-1 1,0-1,1 1,-1-1,0 1,0 0,0 1,0-1,0 0,0 1,-1 0,1-1,-1 1,0 0,0 0,0 1,0-1,0 0,-1 1,1-1,-1 1,1 9,-1-1,-1 0,0 1,-1-1,0 1,-1-1,0 0,-1 0,0 0,-1 0,0-1,-1 1,0-1,-1 0,0 0,-1-1,0 0,-1 0,0-1,0 0,-1 0,0-1,-1 0,0 0,0-1,0-1,-1 0,0 0,0-1,-1 0,-4 0,9-1,0-1,1 0,-2 0,1-1,0 1,0-2,-1 1,1-1,-1 0,1-1,-1 0,0 0,1-1,-1 0,1 0,-1 0,1-1,0 0,0-1,0 0,0 0,0 0,0-1,1 0,0 0,0-1,0 1,0-2,1 1,-4-5,6 7,0-1,0 0,1 0,0-1,0 1,0 0,0-1,1 1,0-1,0 1,0-1,0 0,1 0,0 1,0-1,0 0,0 0,3-16</inkml:trace>
  <inkml:trace contextRef="#ctx0" brushRef="#br0" timeOffset="25222.316">14393 2738,'28'-10,"-1"0,0-2,-1-1,0-2,-1 0,0-1,-2-2,0 0,7-9,-29 26,-1 0,1 0,-1 0,1 0,0 0,-1 1,1-1,0 0,0 0,0 1,0-1,0 1,0-1,-1 0,1 1,0 0,0-1,1 1,-1 0,0-1,0 1,0 0,0 0,0 0,0 0,0 0,0 0,0 0,0 0,0 1,0-1,1 0,-1 1,0-1,0 1,-1-1,1 1,0-1,0 1,0-1,0 1,0 0,-1 0,1-1,0 1,0 0,-1 0,1 0,-1 0,1 0,-1 0,1 0,-1 0,0 0,1 0,-1 0,0 0,0 0,0 0,0 0,0 0,0 1,0-1,0 0,0 0,23 162,24 131,-37-226,-3 0,-3 1,-3-1,-3 1,2-34,0-22,0 0,-1 1,-1-1,0 0,0 0,-2 0,1 0,-2-1,1 1,-2-1,0 0,0-1,-1 1,0-1,-1-1,-1 1,1-1,-2-1,-8 8,13-14,-1-1,0 0,0 0,0-1,0 1,0-1,-1 0,1-1,0 0,0 0,-1 0,1-1,0 0,0 0,0 0,0-1,0 0,0 0,0 0,0-1,1 0,-1 0,1 0,0-1,0 0,0 0,1 0,-1-1,1 1,0-1,1 0,-1 0,1-1,0 1,0-1,0 1,1-1,0 0,0 0,0 0,1 0,0 0,0-5,0-2,0 0,1 0,0 0,1 0,1 0,0 0,1 0,0 0,1 1,0 0,1 0,1 0,-1 0,2 1,0 0,4-6,144-155,-142 159,12-11</inkml:trace>
  <inkml:trace contextRef="#ctx0" brushRef="#br0" timeOffset="25486.302">14732 2088,'5'5,"1"2</inkml:trace>
  <inkml:trace contextRef="#ctx0" brushRef="#br0" timeOffset="25922.338">15015 2766,'30'-1,"0"-1,0-2,-1 0,1-2,-1-1,0-2,-1-1,0-1,15-8,-35 14,0 0,-1 0,1-1,-1 0,0 0,0-1,-1 0,0 0,0 0,-1-1,0 0,0 0,-1 0,0-1,0 1,-1-1,0 0,0 0,-1 0,-1 0,1-1,-1 1,-1 0,0-1,-1-5,1 13,-1 0,1 0,-1 0,1 0,-1 1,0-1,0 0,0 0,0 1,0-1,0 1,0-1,-1 1,1-1,-1 1,1 0,-1-1,1 1,-1 0,0 0,1 0,-1 0,0 1,0-1,0 0,0 1,0-1,1 1,-1 0,0 0,0 0,0 0,0 0,0 0,0 0,0 0,0 1,0-1,0 1,-2 0,-75 35,58-22,0 1,2 1,0 0,1 2,0 0,2 1,0 0,1 1,1 1,1 1,1 0,1 0,-6 18,15-34,0 0,1 0,-1 0,1 1,1-1,-1 0,1 1,0-1,1 0,-1 0,1 1,0-1,1 0,0 0,0 0,0 0,0 0,1-1,0 1,0-1,1 0,-1 1,1-2,0 1,1 0,-1-1,1 0,0 0,0 0,0 0,1-1,-1 0,1 0,-1-1,1 1,0-1,0-1,0 1,1-1,5 1,11 1,0 0,0-1,0-2,0 0,0-2,0 0,0-2,-1 0,1-2,-1 0,0-1,7-5,-11 4</inkml:trace>
  <inkml:trace contextRef="#ctx0" brushRef="#br0" timeOffset="26393.676">16059 2428,'-20'10,"-1"2,2 1,-1 0,2 1,0 1,1 1,0 1,2 0,0 1,0 1,2 0,0 0,2 2,0-1,-5 17,15-32,0 0,0 1,1-1,0 0,0 0,1 0,-1 0,1 0,0 0,0 0,1 0,-1 0,1 0,0 0,1-1,-1 1,1-1,0 0,0 0,0 0,0 0,1 0,0 0,0-1,0 0,0 0,0 0,1 0,-1-1,4 2,4 2,1 0,0-1,0 0,1-1,0 0,-1-1,1-1,0 0,0-1,14-1,-11-2,-1-1,1 0,-1-2,0 0,0-1,0 0,-1-1,0-1,0 0,-1-1,11-9,-1 2</inkml:trace>
  <inkml:trace contextRef="#ctx0" brushRef="#br0" timeOffset="26674.513">16764 2032,'-12'53,"1"0,3 1,2 0,3 0,2 0,2 0,5 15,51 166,-61-163,-2-54</inkml:trace>
  <inkml:trace contextRef="#ctx0" brushRef="#br0" timeOffset="26919.388">16425 2484,'43'0,"34"0,13 0,-4 0,-7 0,-12 0,-12 0,-7 0,-6 0,-10 0</inkml:trace>
  <inkml:trace contextRef="#ctx0" brushRef="#br0" timeOffset="28072.734">18006 2004,'-1'312,"-26"-114,15-68,6-118</inkml:trace>
  <inkml:trace contextRef="#ctx0" brushRef="#br0" timeOffset="28658.985">17922 2061,'83'-35,"3"4,0 4,31-4,-112 30,2-2,0 0,0 1,0 0,0 0,0 1,0-1,0 2,0-1,1 1,-1 0,0 0,0 1,1 0,-1 1,0-1,0 1,0 1,-1-1,1 1,0 0,-1 1,0-1,5 5,-9-5,-1-1,0 1,1 0,-1 0,-1 0,1 0,0 0,-1 0,1 0,-1 0,0 0,0 0,0 0,0 0,-1 0,1 0,-1 0,0-1,0 1,0 0,0 0,0 0,-1-1,1 1,-1 0,0-1,0 0,0 1,0-1,-69 62,61-56,-90 80,99-85,-1-1,1 1,0 0,-1-1,1 1,1 0,-1 0,0 0,1 0,-1 0,1 0,0 0,0 0,0 0,1 0,-1 0,1 0,-1 0,1-1,0 1,0 0,0 0,0 0,1-1,-1 1,1-1,0 1,0-1,0 0,0 1,0-1,1 0,79 63,-60-53,-10-7,-1 0,0 1,0 1,0-1,-1 1,1 1,-2 0,1 1,-1 0,-1 0,0 1,0 0,-1 0,0 1,-1-1,0 2,0-1,3 11,-8-14,1-1,-1 0,-1 1,1-1,-1 1,0-1,-1 1,0-1,0 0,-1 1,1-1,-2 0,1 0,-1 0,0 0,0-1,-1 1,0-1,0 0,-1 0,1 0,-1 0,-1-1,1 0,-1 0,0 0,0-1,-1 1,-6 4,0-1,0 0,-1-1,0 0,-1-1,0-1,1 0,-2-1,1 0,0-2,-1 1,1-2,-1 0,0-1,1-1,-1 0,1-1,-1-1,1 0,0-1,0-1,0 0,1-1,-2-1,12 5,0-1,0 1,0-1,1 1,-1-1,1 0,0 0,-1-1,1 1,1-1,-1 1,1-1,-1 0,1 0,-1-4,-4-12</inkml:trace>
  <inkml:trace contextRef="#ctx0" brushRef="#br0" timeOffset="36661.965">254 4290,'32'-11,"-1"-2,0-1,-1-1,0-1,-2-2,0-1,-1-1,-1-1,-1-2,-1 0,-1-2,-1-1,-1 0,-1-1,8-19,-13-15,-22 74,-9 74,4 2,4-1,4 1,4 1,3-1,5 4,2-32,-3 0,-3 0,-3 0,-2 1,-2-1,-4 0,-2 0,-3-1,-2 0,-21 51,30-101,0 0,-1 0,0 0,-1-1,0 0,0-1,-1 1,0-1,-1-1,-3 3,8-7,1 0,-1-1,0 0,0 0,0 0,0 0,0 0,0-1,0 0,0 0,-1 0,1 0,-1-1,1 1,0-1,-1 0,1-1,-1 1,1-1,0 0,-1 0,1 0,0-1,0 1,0-1,0 0,-4-2,-4-7,-1 1,1-1,1-1,0 0,1-1,0 0,1 0,0-1,1 0,1-1,0 0,1 0,1 0,0-1,1 1,1-1,0 0,1-1,1 1,0 0,2-1,1-1,1 0,1 1,1-1,1 1,0 0,1 1,1 0,0 0,1 0,1 1,0 0,1 1,1 0,3-1,10-9,1 2,1 0,0 2,2 1,1 2,0 1,1 1,28-9,109-19,-144 40</inkml:trace>
  <inkml:trace contextRef="#ctx0" brushRef="#br0" timeOffset="36924.277">1158 4403,'-22'24,"0"1,2 2,1 0,2 0,0 2,2 0,1 1,-9 30,21-57,1 1,-1-1,1 1,0 0,1 0,-1-1,1 1,-1 0,1 0,0 0,0 0,1-1,-1 1,1 0,0 0,0-1,0 1,1 0,-1-1,1 1,0-1,0 0,0 0,0 1,0-1,1-1,0 1,-1 0,1-1,0 1,0-1,0 0,1 0,-1 0,1 0,-1-1,1 1,-1-1,1 0,0 0,-1 0,1 0,2-1,1 0,0-1,0 0,0 0,-1 0,1-1,0 0,-1-1,1 1,-1-1,0 0,1-1,-2 0,1 0,0 0,-1 0,0-1,0 0,0 0,0-1,-1 1,0-1,0-1,7-9,-2 0,0-1,0 0,-2-1,0 0,-1 0,2-11,-5 20,0-1,-1 1,0-1,0 1,-1-1,0 0,-1 1,0-1,-1 0,0 0,0 1,-1-1,0 1,-1-1,0 1,-1 0,1 0,-4-3,-14 8,13 12</inkml:trace>
  <inkml:trace contextRef="#ctx0" brushRef="#br0" timeOffset="37176.013">1496 4798,'-10'-39,"3"-31,1-9,7 9,8 12,2 10,5 14,4 13,-2 5,2 5,1 5,3 7,2 10,-4 1</inkml:trace>
  <inkml:trace contextRef="#ctx0" brushRef="#br0" timeOffset="37458.271">2004 4403,'-14'-1,"-1"0,1 1,0 1,-1 0,1 1,0 0,0 1,0 1,1 0,-1 1,-10 5,19-8,0 0,0 1,0 0,0-1,0 2,1-1,-1 0,1 1,0 0,0 0,1 0,-1 1,1-1,0 1,0-1,0 1,0 0,1 1,0-1,0 0,1 0,-1 1,1-1,0 1,1-1,-1 1,1 0,0-1,1 1,-1-1,1 1,0 0,0-1,1 0,0 1,0-1,0 0,3 5,2 0,0-1,1 1,0-1,1-1,0 1,0-1,1-1,0 0,0 0,1-1,0 0,0-1,0 0,0-1,1 0,0-1,0 0,0-1,0-1,0 1,0-2,9 0,43-22,-51 10</inkml:trace>
  <inkml:trace contextRef="#ctx0" brushRef="#br0" timeOffset="37794.867">2201 4600,'36'-4,"1"-2,-2-2,1-2,-1 0,-1-3,0-1,11-7,16-28,-60 48,1-1,-1 1,1-1,-1 0,0 0,0 1,0-1,0 0,0 0,0 0,-1 0,1 0,0 0,-1 0,0-1,1 1,-1 0,0 0,0 0,-1 0,1 0,0 0,-1-1,1 1,-1 0,1 0,-1 0,0 0,0 0,0 1,0-1,0 0,-1 0,1 0,-5 0,1-1,-1 1,1 0,-1 1,0-1,0 1,0 0,0 1,0-1,0 1,0 0,0 1,0 0,0 0,0 0,1 0,-1 1,0 0,1 0,-1 1,1-1,0 1,-1 0,1 1,-10 3,1 0,1 1,-1 0,1 1,1 1,0 0,0 0,1 1,0 1,1 0,0 0,1 1,1 0,0 1,0 0,2 0,0 0,0 1,1 0,1 0,1 1,0-1,0 7,3-15,1 0,-1 0,1 0,1-1,-1 1,1 0,1-1,-1 1,1-1,0 0,1 0,-1 0,1 0,0-1,1 1,-1-1,1 0,0 0,0-1,1 0,-1 0,1 0,0 0,0-1,0 0,1 0,-1-1,5 2,14 4,1-1,0-2,0 0,1-2,-1-1,23 0,40-3,-54 0</inkml:trace>
  <inkml:trace contextRef="#ctx0" brushRef="#br0" timeOffset="45193.108">3895 4460,'0'-4,"1"0,-1 0,0 0,0 0,-1 0,1 0,-1 0,0 0,0 1,0-1,0 0,-1 1,1-1,-1 1,0-1,0 1,-1 0,1 0,-1 0,1 0,-1 0,0 0,0 1,0-1,0 1,-1 0,1 0,-1 0,1 1,-3-2,0 4,0 0,0 0,1 1,-1-1,0 1,1 0,-1 1,1 0,0-1,0 2,0-1,0 0,1 1,-1 0,1 0,0 1,0-1,0 1,1 0,-2 2,0-1,1 1,-1-1,1 1,1 0,-1 0,1 0,1 1,-1-1,1 1,0-1,1 1,0 0,0-1,1 1,-1 0,2 0,-1 0,1 0,1-1,-1 1,1-1,0 1,1-1,0 1,0-1,1 0,0-1,0 1,0 0,1-1,0 0,0 0,1-1,-1 1,1-1,0 0,1-1,-1 0,1 0,0 0,0-1,4 2,-2-3,1 0,0 0,0-1,-1 0,1-1,0 0,0-1,0 1,0-2,-1 0,1 0,0-1,-1 0,0 0,0-1,0 0,0-1,-1 0,1 0,-1-1,-1 0,1-1,-1 1,0-1,0-1,-1 1,0-1,-1 0,1-1,-1 1,-1-1,0 0,0 0,-1-1,0 1,-1-1,0 1,1-8,-2 5,0 0,-1-1,0 1,-1-1,0 1,-1-1,-1 1,0 0,-2-5,4 13,-1-1,0 1,0 0,-1 0,1 0,-1 1,0-1,0 0,0 1,0 0,-1 0,1 0,-1 0,0 0,0 1,0 0,0 0,0 0,0 0,-1 0,1 1,-1 0,1 0,-1 0,1 1,-5-1,3 2,-1-1,1 1,0 0,-1 0,1 1,0 0,0 0,0 1,0-1,0 1,0 0,1 1,0 0,-1-1,1 2,1-1,-1 0,1 1,-1 0,1 0,1 1,-1-1,-1 3,-7 17</inkml:trace>
  <inkml:trace contextRef="#ctx0" brushRef="#br0" timeOffset="45879.392">4178 4741,'28'-31,"0"-2,-2 0,-2-2,16-30,35-73,-57 161,-5 26,-12-41,-1 0,1 0,0 0,1 0,0-1,0 1,1-1,-1 1,2-1,-1 0,1 0,0 0,1-1,-1 1,1-1,1 0,-1 0,1-1,0 0,0 0,0 0,1-1,0 0,0 0,0 0,0-1,1 0,-1-1,5 2,-4-6,1 1,-1-1,0-1,-1 0,1 0,0 0,-1-1,0 0,0 0,0-1,0 0,-1 0,1 0,-2-1,1 0,0-1,-1 1,0-1,-1 0,0 0,0 0,0-1,-1 1,0-1,0 0,-1 0,0-2,5-4,0-4,0 0,-2-1,0 1,-1-1,-1 0,0 0,-2 0,0 0,-2-13,11 2,-4 34</inkml:trace>
  <inkml:trace contextRef="#ctx0" brushRef="#br0" timeOffset="49044.056">6097 4431,'-17'10,"1"0,0 1,1 1,1 1,0 0,0 0,2 2,-1-1,2 2,0 0,1 0,1 1,0 0,-4 14,11-28,1 0,0 0,0 1,0-1,0 1,0-1,1 1,-1-1,1 1,0-1,1 1,-1 0,0-1,1 1,0-1,0 1,0-1,0 0,0 1,1-1,-1 0,1 0,0 0,0 0,0 0,1 0,-1-1,1 1,-1-1,1 0,0 1,0-1,0 0,0-1,0 1,0-1,1 1,-1-1,2 1,4-1,0 0,0 0,0-1,0 0,0-1,0 0,0 0,0-1,0 0,0-1,-1 0,1 0,-1-1,0 0,0 0,0-1,-1 0,0 0,0-1,0 0,0 0,3-4,3-5,-1 1,0-2,-1 1,0-2,-1 1,-1-1,-1-1,0 1,-2-2,2-4,-6 19,1-1,-1 0,-1 0,1 0,-1-1,1 1,-1 0,-1 0,1-1,-1 1,0 0,0-1,-1 1,1 0,-1-1,0 1,-1 0,1 0,-1 0,0 0,0 0,-1 0,0 1,1-1,-2 1,1-1,0 1,-1 0,0 1,0-1,0 0,0 1,0 0,-2 0,-47-6,28 8</inkml:trace>
  <inkml:trace contextRef="#ctx0" brushRef="#br0" timeOffset="49628.157">6661 3839,'-18'397,"-21"-88,39-310,1 0,-1 1,1-1,-1 0,1 1,-1-1,1 1,0-1,-1 1,1-1,0 1,-1-1,1 1,0 0,0-1,-1 1,1 0,0 0,0 0,-1-1,1 1,0 0,0 0,0 0,-1 0,1 0,0 0,0 1,-1-1,1 0,0 0,0 1,-1-1,1 0,0 1,0-1,-1 0,1 1,0-1,-1 1,1-1,-1 1,1 0,-1-1,1 1,-1 0,1-1,-1 1,0 0,1-1,-1 1,0 0,1 0,-1-1,0 1,0 0,0 0,0 0,0-1,0 1,0 0,0 0,0-1,0 1,0 0,-1 0,52-37,-29 18,1 2,0 0,1 2,1 1,0 0,12-2,-21 10,115-25,-127 30,0 0,0 0,0 1,0-1,0 1,0 0,-1 0,1 0,0 0,0 1,-1-1,1 1,-1 0,0 0,1 1,-1-1,0 0,0 1,0 0,-1 0,1 0,-1 0,1 0,-1 0,0 1,-1-1,1 1,0 0,-1-1,0 1,1 2,-1 0,0 0,-1 1,1-1,-1 0,0 0,-1 1,0-1,0 0,0 0,-1 0,0 0,0 0,0-1,-1 1,1 0,-1-1,-1 0,1 0,-1 0,0 0,0 0,-1 0,-107 90,94-83,-1-1,1 0,-2-1,1-2,-1 0,-1 0,1-2,-9 1,25-7,1 0,-1-1,1 1,-1-1,1 0,0 0,-1 0,1 0,0-1,0 1,-1-1,1 0,1 0,-1 0,0 0,0 0,1-1,-1 1,1-1,0 0,0 0,0 0,0 0,0 0,1 0,-1 0,1 0,0-1,0 1,0-1,1 1,-1 0,1-1,-1 1,1-1,0 0,1 1,-1-1,1 1,-1 0,1-1,0 1,0-1,1 1,-1 0,1 0,-1 0,1 0,1-1,8-22</inkml:trace>
  <inkml:trace contextRef="#ctx0" brushRef="#br0" timeOffset="50500.086">7282 4629,'170'-193,"-121"153,-48 41,1 0,-1-1,0 1,0 0,0 0,0 0,0 0,0 0,0 0,0 1,0-1,0 0,0 0,-1 1,1-1,-1 0,1 1,-1-1,1 1,-1-1,0 1,1-1,-1 1,0-1,0 1,0-1,-1 1,1-1,0 0,0 1,-1 1,1 4,11 88,4 0,27 86,-30-129,-2 0,-2 1,-3 0,-2 0,-2 0,-6 52,5-96,-1 0,0 0,0 1,-1-1,0 0,-1 0,0-1,0 1,-1 0,0-1,-1 0,1 0,-2 0,1-1,-1 0,0 0,0 0,-1-1,0 1,-4 1,8-5,0 0,0 0,0-1,0 0,0 1,-1-1,1 0,-1-1,1 1,-1 0,0-1,1 0,-1 0,0 0,0-1,0 1,0-1,0 0,0 0,0 0,0 0,0-1,1 0,-1 1,0-2,0 1,0 0,1-1,-1 1,1-1,-1 0,1 0,0-1,0 1,0-1,-2-1,-2-9,1 1,1-1,0 0,1 0,0-1,1 1,1-1,0 1,0-1,2 0,-1 0,2 0,0 0,1 0,0 1,1-1,0 1,3-4,6-18,1 0,2 0,2 1,1 1,8-10,-11 19</inkml:trace>
  <inkml:trace contextRef="#ctx0" brushRef="#br0" timeOffset="50731.962">7564 3952,'5'5,"1"1</inkml:trace>
  <inkml:trace contextRef="#ctx0" brushRef="#br0" timeOffset="51163.635">7931 4516,'16'0,"1"0,-1-2,0 0,0 0,-1-2,1 0,-1-1,1 0,-1-1,-1-1,1 0,-1-1,-1-1,1 0,8-8,-20 15,1 0,0 0,-1 0,1-1,-1 1,0 0,1-1,-1 0,0 1,-1-1,1 0,0 0,-1 0,0 0,0 0,0 0,0-1,0 1,0 0,-1 0,0-1,0 1,0 0,0-1,0 1,0 0,-1-1,0 1,0 0,1 0,-2 0,1 0,0 0,-1 0,1 0,-1 0,0 0,0 0,0 1,-1-1,1 1,0 0,-1 0,0 0,1 0,-1 0,0 0,0 1,0-1,0 1,0 0,-2-1,-4 2,1 1,-1 0,0 0,1 0,-1 1,1 0,0 1,-1 0,1 0,1 1,-1 0,0 0,1 1,0 0,0 0,0 1,1 0,0 0,-5 6,-5 6,1 2,0-1,1 2,1 0,2 1,-5 10,12-25,1 0,0-1,0 2,1-1,0 0,0 0,1 1,0-1,0 1,1 0,-1-1,2 1,-1-1,1 1,0-1,1 1,0-1,0 0,0 0,1 1,0-2,1 1,-1 0,1-1,1 1,-1-1,1-1,0 1,0 0,1-1,0 0,0-1,5 4,1 0,-1-2,1 0,0 0,0-1,1-1,0 0,-1-1,1 0,1-1,-1 0,0-1,0-1,1 0,-1-1,0 0,0-1,0 0,0-1,0-1,10-4,39-26,-48 23</inkml:trace>
  <inkml:trace contextRef="#ctx0" brushRef="#br0" timeOffset="51433.598">8777 4290,'-30'20,"2"2,0 1,1 1,1 1,2 1,0 1,-5 11,26-34,0 0,1-1,-1 1,1 1,0-1,0 0,0 0,1 1,0-1,-1 1,2 0,-1-1,0 1,1-1,0 1,0 0,0 0,1-1,0 1,-1-1,2 1,-1-1,0 1,1-1,0 1,0-1,0 0,1 0,-1 0,1 0,0-1,0 1,0-1,1 0,-1 0,1 0,0 0,0 0,0-1,0 0,2 1,11 4,0-2,0 0,1 0,-1-2,1 0,0-1,0-1,1-1,-1-1,0 0,15-3,66-31,-79 25</inkml:trace>
  <inkml:trace contextRef="#ctx0" brushRef="#br0" timeOffset="51700.868">9314 3867,'-5'43,"-1"43,0 12,1-6,1-9,2-14,1-14,1-11,4-9,3-5,-1-3,4-2,0 1,3-5,0-1,-3-4</inkml:trace>
  <inkml:trace contextRef="#ctx0" brushRef="#br0" timeOffset="51882.164">9087 4262,'44'-14,"23"-6,5 2,-4 3,-5 5,-8 3,-8 4,-8 1,-6 2,-3 1,-2 0,-6-1</inkml:trace>
  <inkml:trace contextRef="#ctx0" brushRef="#br0" timeOffset="53118.456">10301 4770,'26'-30,"80"-90,-5-5,-6-5,36-70,27-43,-134 220,-10 42,-17 130,6 49,75-2,26 48,-105-245,1 1,0 0,0-1,0 1,0 0,0 0,-1-1,1 1,0 0,0 0,-1 0,1-1,0 1,0 0,-1 0,1 0,0 0,0 0,-1-1,1 1,0 0,-1 0,1 0,0 0,0 0,-1 0,1 0,0 0,-1 0,1 0,0 0,-1 0,1 0,0 0,0 1,-1-1,1 0,0 0,-1 0,1 0,0 0,0 1,-1-1,1 0,0 0,0 0,0 1,-1-1,1 0,0 0,0 1,-23-25,-134-138,140 148,0 2,-1 0,0 1,0 1,-1 0,-1 2,0 0,0 1,0 1,-14-2,11 7,5 4</inkml:trace>
  <inkml:trace contextRef="#ctx0" brushRef="#br0" timeOffset="53949.288">12361 3810,'-16'1,"-1"2,1 0,0 0,0 2,0 0,1 0,0 2,0 0,0 1,1 0,0 1,1 0,0 1,0 1,1 0,0 1,1 0,1 1,0 0,0 1,2-1,-1 2,-2 8,-5 1,2 0,1 2,0 0,2 0,1 1,2 0,0 0,2 1,-2 17,6-26,0 0,1 0,1 0,1 0,0 0,2 0,0 0,1 0,1-1,1 1,0-1,1-1,1 1,1-1,1-1,0 0,12 14,-6-12,1-1,1-1,0-1,1 0,1-1,0-2,1 0,1-1,-1-1,2-1,-1 0,16 2,-34-10,0 0,0 0,0 0,0 0,0-1,0 1,0-1,0 0,0 0,0-1,1 1,-1-1,0 0,0 0,0 0,0-1,2-4</inkml:trace>
  <inkml:trace contextRef="#ctx0" brushRef="#br0" timeOffset="56002.963">13067 4319,'-12'-4,"0"2,0-1,-1 2,1-1,-1 2,0 0,1 0,-1 1,1 1,0 0,-1 0,1 2,0-1,0 1,1 1,-1 0,1 1,0 0,0 1,1 0,0 1,0 0,1 0,0 1,1 0,-1 1,2-1,-1 2,2-1,-1 1,1 0,1 0,0 1,1 0,0 0,0 0,2 0,-1 0,1 12,2-20,0 0,1 0,-1 0,1 0,0 0,1 0,-1-1,0 1,1 0,0-1,0 1,0-1,1 0,-1 1,1-1,-1 0,1-1,0 1,0 0,0-1,1 1,-1-1,1 0,-1 0,1-1,0 1,-1-1,1 0,0 0,0 0,0 0,0-1,0 1,0-1,0 0,0 0,0-1,0 1,0-1,0 0,0 0,1-1,20-3,-1-1,0-2,-1 0,0-2,0 0,-1-2,-1 0,0-2,0 0,-2-1,0-1,0-1,2-4,3-7,-20 22,1-1,1 1,-1 0,1 0,0 0,0 1,0 0,1 0,0 1,0 0,0 0,7-3,-12 7,0-1,-1 1,1 0,0 0,0-1,-1 1,1 0,0 0,0 1,-1-1,1 0,0 1,-1-1,1 1,0-1,-1 1,1 0,-1 0,1-1,-1 1,1 0,-1 1,0-1,1 0,-1 0,0 0,0 1,0-1,0 1,0-1,0 1,0-1,-1 1,1-1,-1 1,1 0,0 0,8 71,-8-54,-1-10,1 0,0 0,1 0,0 0,0-1,1 1,0-1,0 1,1-1,0 0,0-1,1 1,0-1,1 0,3 4,10 8</inkml:trace>
  <inkml:trace contextRef="#ctx0" brushRef="#br0" timeOffset="56861.611">13942 4036,'10'10,"12"7,3 7,2 3,1-3,-5 0,-5-5</inkml:trace>
  <inkml:trace contextRef="#ctx0" brushRef="#br0" timeOffset="57069.802">14168 3923,'10'34,"12"20,3 6,2-7,-4-8,-1-11,1-12,-4-10</inkml:trace>
  <inkml:trace contextRef="#ctx0" brushRef="#br0" timeOffset="62403.173">14817 4206,'-5'7,"1"0,1 0,-1 1,2-1,-1 1,1 0,0 0,0 0,1 0,0 0,0 0,1 0,0 1,1 4,-1 2,-11 210,-18-90,29-135,0 0,0 0,0-1,-1 1,1 0,0 0,0-1,-1 1,1 0,0 0,-1 0,1-1,0 1,-1 0,1 0,0 0,-1 0,1 0,0 0,-1 0,1 0,-1 0,1 0,0 0,-1 0,1 0,0 0,-1 0,1 0,0 0,-1 0,1 0,0 1,-1-1,1 0,0 0,-1 0,1 1,0-1,0 0,-1 0,1 1,0-1,0 0,-1 0,1 1,0-1,-3-38,3 37,0-23,2 0,0 0,2 1,0-1,2 1,0 0,2 1,0-1,1 1,2 1,0 0,1 1,1 0,1 0,1 2,7-8,-12 15,-7 5,1 1,-1-1,2 1,-1 0,0 0,1 1,0-1,0 1,0 0,0 0,1 1,0-1,-1 1,1 1,0-1,1 1,-1 0,0 0,1 1,-1 0,6-1,-8 5,0 0,0 0,0 0,0 0,0 0,0 1,-1 0,0 0,0 0,0 0,0 0,-1 0,0 1,1-1,-2 1,1 0,0 0,-1 0,0-1,0 3,7 16,18 45,-17-53</inkml:trace>
  <inkml:trace contextRef="#ctx0" brushRef="#br0" timeOffset="62800.127">15325 4403,'36'0,"0"-1,0-2,0-1,-1-2,1-2,26-9,-57 16,0 0,0-1,0 0,0 1,-1-2,1 1,0 0,-1-1,0 0,0 0,0 0,0-1,0 1,-1-1,1 0,-1 0,0 0,0 0,-1-1,1 1,-1-1,0 0,0 0,-1 1,1-1,-1 0,0 0,0 0,-1-1,0 1,0 0,0 0,-1 2,0 1,0-1,-1 1,1 0,-1 0,1 0,-1 0,0 0,0 0,0 0,0 1,0-1,0 0,-1 1,1 0,0 0,-1 0,1 0,-1 0,1 0,-1 0,0 1,1-1,-1 1,0 0,1 0,-1 0,1 0,-3 1,-77 18,66-12,1 1,1 1,0 0,0 1,1 1,0 0,0 0,2 1,-1 1,2 0,0 1,0 0,1 0,1 1,0 0,1 1,1 0,1 0,-3 12,6-24,1 0,0 0,0 0,1 0,-1 1,1-1,0 0,0 1,0-1,1 0,-1 0,1 1,0-1,0 0,1 0,-1 0,1 0,0 0,0-1,0 1,1 0,-1-1,1 0,0 1,0-1,0 0,0-1,0 1,1 0,-1-1,1 0,0 0,0 0,0 0,0-1,0 1,3 0,7 1,-1-1,1 0,0-1,0 0,0-1,0-1,-1 0,1-1,0 0,-1-1,1-1,-1 0,0-1,0 0,-1-1,3-2,26-8,-11 6</inkml:trace>
  <inkml:trace contextRef="#ctx0" brushRef="#br0" timeOffset="63200.095">16228 4290,'-19'1,"0"1,0 1,0 0,0 2,1 0,0 1,0 1,-12 6,23-10,0 1,0 0,1 0,-1 0,1 1,0 0,0 0,1 1,-1 0,1 0,1 0,-1 0,1 1,0 0,0 0,1 0,0 0,0 0,1 1,0-1,0 1,1 0,0-1,0 1,1 0,0 0,0 5,1-10,-1-1,0 1,1 0,-1-1,1 1,0-1,0 1,0-1,0 1,0-1,1 0,-1 1,1-1,-1 0,1 0,0 0,0 0,0 0,0-1,0 1,0 0,0-1,1 0,-1 1,1-1,-1 0,1 0,-1-1,1 1,-1 0,1-1,0 0,-1 1,1-1,0 0,-1-1,1 1,0 0,101-28,-74 13,-1-2,-1 0,0-2,-2-2,7-6,49-37,-81 63,0-1,0 1,0-1,0 1,0-1,1 1,-1 0,0-1,1 1,-1 0,1 0,-1 0,1 0,0 1,-1-1,1 0,0 1,0-1,-1 1,1-1,0 1,0 0,0 0,0 0,-1 0,1 0,0 0,0 0,0 1,0-1,-1 1,1-1,0 1,-1 0,1 0,0-1,-1 1,1 0,-1 1,1-1,-1 0,0 0,1 1,-1-1,0 0,0 1,0-1,0 1,0 0,0-1,0 1,-1 0,7 78,-8-54</inkml:trace>
  <inkml:trace contextRef="#ctx0" brushRef="#br0" timeOffset="63501.112">16934 4206,'-16'2,"-1"0,1 2,0 0,0 1,1 0,0 1,0 1,0 1,1 0,0 0,0 2,1 0,0 0,1 1,0 1,1 0,0 0,-6 10,15-18,1 0,-1 0,1 0,0 0,0 0,1 0,-1 0,1 0,0 0,0 0,0 0,0 0,1 0,0 1,0-1,0-1,0 1,0 0,1 0,0 0,0-1,0 1,0-1,0 1,1-1,-1 0,1 0,2 2,2 2,1 0,0 0,0-1,0 0,0-1,1 0,0 0,0-1,1 0,-1 0,2-1,0 0,-1-1,1 0,0-1,0 0,0-1,0 0,0 0,-1-1,11-3,3-3</inkml:trace>
  <inkml:trace contextRef="#ctx0" brushRef="#br0" timeOffset="63818.355">17498 3697,'-5'38,"-6"42,-1 12,1 0,2-11,4-10,1-11,3-12,0-9,1-7,1-3,-1-3,1 0,-1 0,0 0,1-3</inkml:trace>
  <inkml:trace contextRef="#ctx0" brushRef="#br0" timeOffset="64067.12">17215 4177,'39'5,"31"1,9 1,-4-2,-5-2,-10-1,-10-1,-9 0,-12-6,-5-2,-3 1,1 1,-5 1</inkml:trace>
  <inkml:trace contextRef="#ctx0" brushRef="#br0" timeOffset="64303.22">18035 4262,'4'34,"8"10,0-1</inkml:trace>
  <inkml:trace contextRef="#ctx0" brushRef="#br0" timeOffset="64478.775">18147 3895,'0'0</inkml:trace>
  <inkml:trace contextRef="#ctx0" brushRef="#br0" timeOffset="64653.232">18429 4149,'-6'11,"0"1,1-1,0 1,1 0,0 1,1-1,1 1,0-1,0 1,1 0,1 0,0-1,1 1,0 0,1 0,0-1,1 1,5 11,-7-21,0-1,1 1,-1-1,1 1,0-1,0 0,0 1,0-1,0 0,0-1,0 1,1 0,-1 0,1-1,0 0,-1 1,1-1,0 0,0 0,-1-1,1 1,0 0,0-1,0 0,0 0,0 0,0 0,0 0,0 0,0-1,0 0,-1 1,1-1,0 0,0 0,-1-1,1 1,2-2,87-75,-85 69,0 0,0 0,-1-1,-1 1,0-1,0-1,-1 1,0-1,-1 0,0 0,-1 0,0 0,-1 0,0 0,0-1,-1 1,-1 0,0-1,-1 1,-1-5,2 12,-1 1,1 0,-1-1,0 1,0 0,0 0,0 0,-1 1,1-1,-1 0,0 1,1-1,-1 1,0 0,0 0,-1 0,1 1,0-1,-3 0,-16-5</inkml:trace>
  <inkml:trace contextRef="#ctx0" brushRef="#br0" timeOffset="65054.345">18796 4347,'23'-28,"81"-76,-102 103,0 0,0 1,0-1,0 0,0 1,0 0,0-1,0 1,0 0,0 0,0 0,1 1,-1-1,0 0,0 1,0-1,0 1,0 0,0 0,-1 0,1 0,0 0,0 0,-1 0,1 0,0 1,-1-1,1 1,-1-1,0 1,1-1,-1 1,0 0,0 0,0 0,0 0,-1-1,1 1,0 0,-1 2,17 20,-12-20,0 0,1 0,-1 0,1-1,0 0,0 0,0 0,0-1,0 0,1 0,-1 0,1-1,-1 0,1 0,-1-1,1 0,0 0,-1-1,1 1,-1-1,1-1,-1 1,1-1,-1 0,0-1,0 0,0 0,0 0,-1 0,1-1,-1 0,0 0,0-1,0 1,0-1,-1 0,0 0,3-5,52-67,-52 59</inkml:trace>
  <inkml:trace contextRef="#ctx0" brushRef="#br0" timeOffset="65419.247">19727 3613,'-23'38,"-9"18,1 4,12-8,7-13</inkml:trace>
  <inkml:trace contextRef="#ctx0" brushRef="#br0" timeOffset="65603.106">20067 3613,'-29'38,"-9"18,1 4,7-8</inkml:trace>
  <inkml:trace contextRef="#ctx0" brushRef="#br0" timeOffset="65965.887">20207 3275,'35'45,"-2"2,-2 2,-2 0,-3 2,13 36,-25-61,-2 2,-1-1,-1 1,-1 1,-2 0,-1 0,-1 1,-1-1,-2 1,-1 0,-1 0,-2-1,0 1,-3 0,0-1,-2 1,-14 26,-3 0,-2-2,-2-1,-2-1,-3-2,-2-1,-31 33,-135 135,169-187</inkml:trace>
  <inkml:trace contextRef="#ctx0" brushRef="#br0" timeOffset="71120.851">20941 4685,'5'0,"-3"5,-8 1,-6 0,-2 4,7-5,8-3,10-7,3-2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4.722"/>
    </inkml:context>
    <inkml:brush xml:id="br0">
      <inkml:brushProperty name="width" value="0.1" units="cm"/>
      <inkml:brushProperty name="height" value="0.1" units="cm"/>
      <inkml:brushProperty name="ignorePressure" value="1"/>
    </inkml:brush>
  </inkml:definitions>
  <inkml:trace contextRef="#ctx0" brushRef="#br0">41 0,'0'722,"-28"-451,22-248,0-6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120"/>
    </inkml:context>
    <inkml:brush xml:id="br0">
      <inkml:brushProperty name="width" value="0.1" units="cm"/>
      <inkml:brushProperty name="height" value="0.1" units="cm"/>
      <inkml:brushProperty name="ignorePressure" value="1"/>
    </inkml:brush>
  </inkml:definitions>
  <inkml:trace contextRef="#ctx0" brushRef="#br0">1 313,'38'-24,"57"-23,20-2,2 1,-10 10,-19 5,-14 10,-16 7,-12 8,-9-1,-6 2,-4 2,-2 2,1 1,-5 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559"/>
    </inkml:context>
    <inkml:brush xml:id="br0">
      <inkml:brushProperty name="width" value="0.1" units="cm"/>
      <inkml:brushProperty name="height" value="0.1" units="cm"/>
      <inkml:brushProperty name="ignorePressure" value="1"/>
    </inkml:brush>
  </inkml:definitions>
  <inkml:trace contextRef="#ctx0" brushRef="#br0">29 0,'-23'381,"18"138,19-438,-13-79,0-1,0 1,0 0,1 0,-1 0,0-1,1 1,-1-1,1 1,0-1,0 0,-1 1,1-1,0 0,0 0,0 0,0-1,0 1,0 0,0-1,0 1,1-1,-1 0,0 0,0 0,0 0,0 0,1 0,-1 0,0-1,0 1,0-1,0 0,0 1,1-2,18-7,-2 0,1-2,-2 0,1-2,-2 0,1-1,-2 0,5-7,5-1,73-68,-97 90,-1-1,1 0,-1 1,1-1,0 1,-1-1,1 1,0 0,-1 0,1 0,0 0,-1 0,1 0,0 0,-1 0,1 1,0-1,-1 1,1-1,-1 1,1 0,-1 0,1-1,-1 1,1 0,-1 0,0 0,0 1,1-1,-1 0,0 0,0 1,0-1,0 0,-1 1,1-1,0 1,0-1,-1 2,20 65,-19 7,12 44,13-89,-10-22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09.624"/>
    </inkml:context>
    <inkml:brush xml:id="br0">
      <inkml:brushProperty name="width" value="0.1" units="cm"/>
      <inkml:brushProperty name="height" value="0.1" units="cm"/>
      <inkml:brushProperty name="ignorePressure" value="1"/>
    </inkml:brush>
  </inkml:definitions>
  <inkml:trace contextRef="#ctx0" brushRef="#br0">671 460,'2'1,"-1"0,0 0,0 0,0 0,0 0,0 0,0 1,0-1,0 0,0 1,-1-1,1 1,-1-1,1 1,-1-1,1 1,-1-1,0 1,0-1,0 1,0-1,0 1,0 0,0-1,0 1,-1-1,1 1,-1-1,1 1,-1-1,1 1,-2 0,1 6,-44 238,-2-26,20-34,27-183,0-1,0 0,0 0,1 0,-1 0,0 0,1 0,0 0,-1 1,1-1,0-1,0 1,0 0,0 0,1 0,-1 0,0-1,1 1,-1-1,1 1,-1-1,1 1,0-1,0 0,-1 0,1 0,0 0,0 0,0 0,0-1,0 1,1-1,-1 1,0-1,0 0,0 0,0 0,0 0,1 0,-1 0,2-1,94-21,-92 20,29-8,1 2,0 2,1 2,0 1,-1 1,33 4,-18-7,-33 0</inkml:trace>
  <inkml:trace contextRef="#ctx0" brushRef="#br0" timeOffset="378.441">1490 544,'10'22,"0"0,-1 1,-2 0,0 1,-1 0,-2 0,0 0,-2 0,0 1,-2-1,0 0,-3 7,-27 191,40-197,-4-25</inkml:trace>
  <inkml:trace contextRef="#ctx0" brushRef="#br0" timeOffset="829.235">1745 460,'342'0,"-339"0,0 0,0 0,0 0,0 1,0-1,0 1,0-1,-1 1,1 0,0 0,0 1,0-1,-1 0,1 1,-1 0,1-1,-1 1,0 0,1 0,-1 0,0 1,0-1,-1 1,1-1,0 1,-1-1,0 1,1 0,-1 0,0-1,0 1,-1 0,1 0,-1 0,1 0,-1 0,0 0,0 0,0 0,-1 0,1 0,-1 0,1 0,-1 0,0 0,0 0,0 0,-1-1,1 1,-2 1,-69 77,29-41,35-31,-50 67,56-74,1-1,0 1,1 0,-1 0,0 0,0 0,1 0,-1 0,1 0,0 0,-1 0,1 0,0 0,0 0,1 0,-1 0,0 0,1 0,-1 0,1 0,-1 0,1-1,0 1,0 0,0 0,0 0,0-1,0 1,0 0,1-1,-1 0,1 1,-1-1,1 0,-1 1,1-1,0 0,0 0,0 0,-1-1,1 1,1 0,140 23,-140-23,0-2,1 1,-1 0,1 0,-1 0,1 0,-1 1,1-1,-1 1,0 0,1 0,-1 0,0 0,0 1,0-1,0 1,0 0,0 0,0 0,-1 0,1 1,-1-1,1 1,-1-1,0 1,0 0,0 0,0 0,-1 0,1 0,-1 0,0 0,0 1,0-1,0 0,0 1,-1 0,-5 7,-2 0,1-1,-1 1,-1-1,0-1,0 0,-1 0,0 0,0-1,-1 0,0-1,-1 0,0-1,0 0,0-1,-1 0,-10 3,-61 19,65-25</inkml:trace>
  <inkml:trace contextRef="#ctx0" brushRef="#br0" timeOffset="10248.959">78 1419,'1'1,"0"1,1 0,-1-1,0 1,0-1,1 1,-1-1,1 1,-1-1,1 0,-1 0,1 0,0 0,0 0,-1 0,1 0,0-1,0 1,0-1,0 1,0-1,0 0,0 1,0-1,0 0,1-1,7 3,145 28,312-30,-1-28,-144 45,22-5,-264-13,177-26,-31-3,-30 30,-195 0,1 0,-1 0,0 0,0 0,0 0,1-1,-1 1,0 0,0 0,0-1,0 1,1-1,-1 1,0-1,0 1,0-1,0 0,0 0,0 1,0-1,-1 0,1 0,0 0,0 0,-1 0,1 0,0 0,-1 0,1 0,-1 0,0-1,1 1,-1 0,0 0,0 0,1 0,-1-1,0 1,0 0,0 0,-1-1,1 1,0 0,0 0,-1-1,-26-57,14 35,8 12,-3-4,1-1,1 0,0 0,1-1,1 1,1-1,-1-13,-24-223,0 56,12 18,-7 62,-49-97,43 109,28 103,0-1,0 1,-1 0,1-1,-1 1,0 0,0 0,0 0,0 0,0 0,-1 0,0 1,1-1,-1 1,0 0,0 0,0 0,0 0,-1 0,1 1,0-1,-1 1,1 0,-1 0,1 0,-1 1,0-1,-2 1,-107 9,81-1,-1-1,0-2,-1-1,1-1,-34-3,-359-1,173-28,-6 30,55 27,-56-17,52 24,79-12,-50-6,176-16,1 0,-1-1,1 1,-1 0,1 1,-1-1,1 0,0 1,-1-1,1 1,0-1,0 1,0 0,0 0,1 0,-1 0,0 1,1-1,0 0,-1 1,1-1,0 0,0 1,0 0,1-1,-1 1,1 0,-1-1,1 1,0 0,0-1,0 1,0 0,1-1,-1 1,1 0,-1-1,1 1,0-1,0 1,0-1,0 1,1-1,-1 0,1 1,-1-1,1 0,0 0,0 0,10 29,-1 1,-1 0,-2 0,-2 1,1 10,10 117,17 48,-22-10,14-56,-25 82,-1-200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922"/>
    </inkml:context>
    <inkml:brush xml:id="br0">
      <inkml:brushProperty name="width" value="0.1" units="cm"/>
      <inkml:brushProperty name="height" value="0.1" units="cm"/>
      <inkml:brushProperty name="ignorePressure" value="1"/>
    </inkml:brush>
  </inkml:definitions>
  <inkml:trace contextRef="#ctx0" brushRef="#br0">85 280,'24'-12,"-1"-1,-1-1,0-1,-1-1,0 0,-2-2,0 0,-1-2,13-17,-29 35,0 1,-1-1,1 0,-1 0,1 0,-1 0,1 0,-1 0,0 0,0-1,0 1,0 0,-1 0,1-1,0 1,-1-1,0 1,1-1,-1 1,0 0,-1-1,1 1,0-1,-1 1,1-1,-1 1,1 0,-1-1,0 1,0 0,0 0,-1 0,1 0,0 0,-1 0,0 0,1 0,-1 0,0 1,0-1,0 1,0-1,0 1,0 0,0 0,0 0,-1 0,1 0,0 0,-1 0,1 1,0 0,-1-1,1 1,-1 0,0 0,-11 3,1 0,0 1,0 0,1 1,-1 1,1 0,0 0,0 1,1 1,0 0,0 0,1 1,0 1,1 0,0 0,1 0,0 1,0 1,1-1,0 2,3-9,0 0,0 1,0 0,0 0,1 0,0 0,0 1,1-1,-1 1,1 0,0 0,1 0,-1-1,1 2,0-1,1 0,-1 0,1 0,1 0,-1 0,1 0,0 0,0 0,1 0,0 0,0 0,0 0,1-1,-1 1,1-1,1 0,-1 0,1 0,0 0,0-1,0 1,1-1,-1 0,1 0,1-1,8 2,0-2,0 0,1-1,-1 0,1-1,0-1,-1 0,1-1,2-1,15 1,-2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287"/>
    </inkml:context>
    <inkml:brush xml:id="br0">
      <inkml:brushProperty name="width" value="0.1" units="cm"/>
      <inkml:brushProperty name="height" value="0.1" units="cm"/>
      <inkml:brushProperty name="ignorePressure" value="1"/>
    </inkml:brush>
  </inkml:definitions>
  <inkml:trace contextRef="#ctx0" brushRef="#br0">312 1,'-24'6,"0"2,0 1,1 1,0 1,1 0,0 2,1 1,1 0,0 2,0 0,-14 17,31-30,0-1,1 0,-1 1,1 0,-1 0,1-1,0 1,0 0,0 1,0-1,1 0,0 1,-1-1,1 0,0 1,0 0,1-1,-1 1,1-1,0 1,0 0,0-1,0 1,1 0,-1-1,1 1,0-1,0 1,1-1,-1 1,0-1,1 0,0 0,0 0,0 0,0 0,1 0,-1 0,1 0,62 26,-58-27,0 0,0 0,0 1,0 0,-1 0,1 0,-1 1,0 0,0 0,-1 1,1 0,-1 0,3 3,-7-6,-1-1,1 1,0 0,0 0,-1-1,1 1,-1 0,1 0,-1 0,0 0,0 0,0-1,0 1,0 0,0 0,0 0,-1 0,1 0,-1 0,1-1,-1 1,0 0,0 0,0-1,0 1,0-1,0 1,0-1,0 1,-1-1,1 1,0-1,-1 0,1 0,-1 0,0 0,0 1,-67 31,9-21,34-10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643"/>
    </inkml:context>
    <inkml:brush xml:id="br0">
      <inkml:brushProperty name="width" value="0.1" units="cm"/>
      <inkml:brushProperty name="height" value="0.1" units="cm"/>
      <inkml:brushProperty name="ignorePressure" value="1"/>
    </inkml:brush>
  </inkml:definitions>
  <inkml:trace contextRef="#ctx0" brushRef="#br0">1 282,'37'-3,"0"-2,-1-1,1-2,-1-1,0-2,-1-2,-1-1,5-4,-35 17,0-1,0 0,0 0,0 0,0-1,0 0,0 1,-1-1,1 0,-1-1,0 1,0 0,0-1,-1 0,1 0,-1 0,0 0,0 0,0 0,-1 0,1-1,-1 1,0-1,0 1,-1-1,1 1,-1-1,0 1,0-1,-1 0,1 1,-1-1,0 1,0-1,0 1,-1 0,0 0,0-1,0 1,0 0,0 0,-1 1,0-1,0 1,-1-2,-2 2,1 0,-1 0,0 1,0-1,0 2,0-1,0 1,0-1,0 2,-1-1,1 1,0 0,-1 0,1 1,0-1,0 2,0-1,-1 1,1-1,1 2,-1-1,0 1,0 0,1 0,-1 1,-9 4,1 2,1 0,-1 0,2 1,-1 1,2 0,0 1,-10 13,16-20,-1-1,1 2,1-1,-1 0,1 1,0 0,1 0,0 0,0 0,0 1,1-1,0 1,0-1,1 1,0 0,1 0,-1 0,2-1,-1 1,1 0,0 0,0 0,2 1,0-1,2 0,-1 1,1-2,0 1,1-1,0 1,0-1,0-1,1 1,0-1,0-1,1 1,-1-1,1 0,1-1,-1 0,0 0,1-1,4 1,12 2,-1-1,1-1,0-1,0-1,0-1,15-3,-15 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370"/>
    </inkml:context>
    <inkml:brush xml:id="br0">
      <inkml:brushProperty name="width" value="0.1" units="cm"/>
      <inkml:brushProperty name="height" value="0.1" units="cm"/>
      <inkml:brushProperty name="ignorePressure" value="1"/>
    </inkml:brush>
  </inkml:definitions>
  <inkml:trace contextRef="#ctx0" brushRef="#br0">25 0,'-16'68,"10"-1,4 0,2-1,3 1,6 23,4 118,-12 114,-3-146,2-152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608"/>
    </inkml:context>
    <inkml:brush xml:id="br0">
      <inkml:brushProperty name="width" value="0.1" units="cm"/>
      <inkml:brushProperty name="height" value="0.1" units="cm"/>
      <inkml:brushProperty name="ignorePressure" value="1"/>
    </inkml:brush>
  </inkml:definitions>
  <inkml:trace contextRef="#ctx0" brushRef="#br0">0 31,'39'0,"31"0,14 0,1-5,-7-2,-9 1,-6 1,-8 2,-10 0,-3 2,-3 1,-4 0,-2 0,-3 0,-7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8.007"/>
    </inkml:context>
    <inkml:brush xml:id="br0">
      <inkml:brushProperty name="width" value="0.1" units="cm"/>
      <inkml:brushProperty name="height" value="0.1" units="cm"/>
      <inkml:brushProperty name="ignorePressure" value="1"/>
    </inkml:brush>
  </inkml:definitions>
  <inkml:trace contextRef="#ctx0" brushRef="#br0">3 1,'0'36,"-2"-16,2 0,0 0,1 0,1 0,1 0,0 0,2-1,0 0,1 1,5 8,-9-25,0 0,0 0,0 0,1 0,-1 0,1 0,-1 0,1-1,0 1,0-1,0 0,1 0,-1 0,0 0,1-1,-1 0,1 1,0-1,-1 0,1-1,0 1,0-1,-1 1,1-1,0 0,0 0,0-1,-1 1,1-1,0 0,0 0,-1 0,1-1,-1 1,1-1,115-74,-59 20,-58 56,1 1,-1 0,1 0,-1 0,0 0,0 1,1-1,-1 1,0-1,0 1,-1 0,1-1,0 1,0 0,-1 0,1 0,-1 0,0 1,0-1,1 0,-2 1,2 0,6 10,-2-7,0 0,1 0,-1 0,1-1,0 0,1 0,-1 0,1-1,0-1,0 1,1-1,-1-1,0 1,1-1,0-1,-1 0,1 0,0 0,0-1,0-1,-1 1,1-2,0 1,-1-1,1 0,-1-1,5-2,-5-1,0 0,-1-1,0 0,0 0,-1-1,1 1,-2-2,1 1,-1 0,0-1,-1 0,0-1,-1 1,0 0,0-1,-1 0,0 0,-1 1,0-1,0-9,-3-5,-4 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4.294"/>
    </inkml:context>
    <inkml:brush xml:id="br0">
      <inkml:brushProperty name="width" value="0.1" units="cm"/>
      <inkml:brushProperty name="height" value="0.1" units="cm"/>
      <inkml:brushProperty name="ignorePressure" value="1"/>
    </inkml:brush>
  </inkml:definitions>
  <inkml:trace contextRef="#ctx0" brushRef="#br0">257 87,'-9'-1,"-1"1,1 1,0-1,-1 1,1 1,0 0,0 0,0 1,0 0,1 0,-1 1,1 0,0 1,0 0,0 0,1 1,0 0,0 0,0 1,-3 4,1 0,0 0,1 1,0-1,1 2,0-1,1 1,1 0,0 0,1 1,-1 5,4-14,0 1,0-1,0 1,1-1,0 1,0-1,1 1,-1-1,1 0,0 1,1-1,-1 0,1 0,0 0,0 0,1 0,0 0,0 0,0-1,0 1,0-1,1 0,0 0,0-1,0 1,0-1,5 3,-5-3,-1 1,1-1,0-1,0 1,1-1,-1 1,1-1,-1-1,1 1,-1-1,1 1,0-1,0-1,0 1,0-1,-1 1,1-1,0-1,0 1,0-1,0 0,0 0,-1 0,1-1,0 1,-1-2,14-7,-2-2,0 0,0-1,-1-1,-1 0,0-1,-1-1,-1 0,0 0,-1-1,-1-1,-1 0,0 0,1-7,-7 19,0-1,-1 1,0-1,0 1,-1-1,1 0,-1 1,-1-1,1 0,-1 0,-1 0,1 0,-1 0,0 1,-1-1,1 0,-1 1,-1-1,1 1,-1-1,0 1,-1 0,1 1,-1-1,0 0,-1 1,1 0,-1 0,0 0,0 1,-1 0,0 0,1 0,-1 1,0-1,-1 1,1 1,0-1,-1 1,1 0,-1 1,-2-1,1 2,0 1,1 0,-1 0,1 1,-1 0,1 0,0 1,0 0,0 0,0 0,0 1,1 0,-1 1,-4 3,-7 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6.007"/>
    </inkml:context>
    <inkml:brush xml:id="br0">
      <inkml:brushProperty name="width" value="0.1" units="cm"/>
      <inkml:brushProperty name="height" value="0.1" units="cm"/>
      <inkml:brushProperty name="ignorePressure" value="1"/>
    </inkml:brush>
  </inkml:definitions>
  <inkml:trace contextRef="#ctx0" brushRef="#br0">146 285,'19'4,"0"-1,0-1,0 0,1-2,-1 0,0-1,0-1,1 0,-1-2,-1 0,1-1,-1-1,0-1,0 0,0-2,-1 0,-1 0,1-2,-2 0,1-1,-2-1,0 0,10-11,-17 17,0-1,-1 0,1 0,-2 0,1-1,-1 0,0 0,-1 0,0-1,-1 1,0-1,0 0,-1 0,0-6,-2 17,0-1,0 1,0-1,-1 0,1 1,0-1,-1 0,1 1,0-1,0 0,-1 0,1 1,-1-1,1 0,0 0,-1 0,1 0,0 1,-1-1,1 0,-1 0,1 0,-1 0,1 0,0 0,-1 0,1 0,-1 0,1 0,-1 0,1 0,0 0,-1-1,1 1,-1 0,1 0,0 0,-1-1,1 1,0 0,-1 0,1-1,0 1,-1 0,1-1,0 1,0 0,-1-1,1 1,0 0,0-1,0 1,-1 0,1-1,0 1,0-1,0 1,0-1,0 1,0 0,0-1,0 1,0-1,0 1,0 0,0-1,-21 31,4 14,1 2,2-1,3 2,1-1,-2 37,-20 213,19-152,-7 0,-9 16,21-122,2-1,-1 0,-2-1,-1 0,-2-1,-1 0,-2-1,-1 0,-2-1,-1-1,-2-1,-21 24,39-51,0 0,0 0,-1-1,1 1,-1-1,0 0,0 0,-1 0,1-1,0 1,-1-1,0 0,1 0,-1-1,0 1,0-1,0 0,0-1,0 1,0-1,0 0,0 0,0-1,0 1,0-1,0 0,0 0,0-1,1 0,-1 1,0-2,1 1,-1 0,1-1,0 0,0 0,0 0,0-1,-4-7,0 0,1 0,0-1,1-1,0 1,1-1,1 0,0 0,0 0,2 0,-1-1,2 1,0-1,0 1,1-1,1 0,0 1,1-1,1 1,0-1,0 1,2 0,1-4,5-10,1 1,1-1,1 2,1 0,2 1,0 1,2 0,0 1,1 1,12-8,-9 9,1 1,1 1,1 1,0 1,1 2,0 0,1 2,1 1,0 2,11-2,59 19,-57 0,-20-5</inkml:trace>
  <inkml:trace contextRef="#ctx0" brushRef="#br0" timeOffset="303.053">1106 651,'-66'75,"4"3,3 2,-19 38,75-113,-2 2,0 0,0 1,1-1,0 1,0 0,1 0,-1 0,2 0,-1 0,1 1,1-1,0 1,0-1,0 1,1 0,0-1,2 8,2-13,0 1,0 0,0-1,0 0,1 0,-1 0,1-1,0 0,0 1,0-2,0 1,0-1,0 1,1-1,-1-1,0 1,1-1,-1 0,0 0,1 0,-1-1,0 0,1 0,-1-1,0 1,0-1,0 0,10-2,0-1,-1-1,0 0,0-1,0 0,-1-1,0-1,-1 0,0-1,0 0,-1 0,-1-2,1 1,-2-1,0-1,0 1,-1-2,-1 1,0-1,-1 0,0 0,-1-1,-1 0,0 0,-1 0,0-6,-2 12,0 0,1 0,-1 0,-1 0,0 0,0-1,-1 1,0 0,-1 0,0 0,0 0,-1 1,0-1,0 0,-3-3,-28-1,19 19</inkml:trace>
  <inkml:trace contextRef="#ctx0" brushRef="#br0" timeOffset="586.458">1389 1131,'-8'-11,"1"-1,1 0,0-1,0 1,1-1,1 0,1-1,-1 1,2-1,0 1,1-1,0 0,1 1,0-1,1 0,1 0,0 1,1-1,0 1,1 0,1 0,0 0,1 0,0 1,1 0,0 0,1 1,0 0,9-9,3-7,-10 13,0 0,0 0,2 1,-1 1,2 0,0 0,0 1,1 1,2-1,22 7,-27 12</inkml:trace>
  <inkml:trace contextRef="#ctx0" brushRef="#br0" timeOffset="957.352">2009 680,'-13'1,"-1"1,0 0,1 1,-1 0,1 1,0 0,0 1,1 1,-1 0,1 1,0 0,1 1,0 0,0 1,1 0,0 0,0 1,1 1,0 0,1 0,1 0,0 1,0 0,1 1,0-1,-22 109,28-117,-1 1,2-1,-1 0,0 0,1 0,0 0,0 0,0 0,0 0,1 0,-1 0,1-1,0 1,0-1,0 1,1-1,-1 0,1 0,0 0,0 0,0 0,0 0,1-1,-1 0,1 0,-1 0,1 0,3 1,12 2,-1-1,1-1,-1-1,1-1,0 0,-1-2,1 0,14-3,-16 2,0 0,-1-1,1-1,-1 0,0-1,0-1,-1-1,5-3,4-4</inkml:trace>
  <inkml:trace contextRef="#ctx0" brushRef="#br0" timeOffset="1374.357">2207 905,'34'-5,"0"-1,0-2,-1-1,0-2,-1-2,0 0,-1-2,-1-2,0 0,-1-3,-23 17,-1 0,1-1,-1 1,-1-1,1 0,0-1,-1 1,0-1,0 0,0 0,-1 0,1 0,-1-1,-1 0,1 1,-1-1,0 0,0 0,-1 0,1 0,-1-1,-1 1,1 0,-1 0,0-1,-1-3,0 8,0 0,0 0,-1-1,1 1,0 0,-1 0,0 1,1-1,-1 0,0 0,0 1,0-1,0 1,0 0,0 0,0-1,0 1,-1 0,1 1,0-1,-1 0,1 1,-1-1,1 1,-1 0,1 0,0 0,-1 0,1 0,-1 1,1-1,-1 1,-74 29,58-18,1 1,0 0,1 2,1 0,0 0,1 2,1 0,1 0,0 2,1-1,1 2,1-1,0 1,2 1,-3 8,10-23,-1-1,1 0,0 0,0 1,1-1,-1 1,1-1,1 1,-1-1,1 0,0 1,0-1,0 0,1 0,-1 1,1-1,1 0,-1-1,1 1,0 0,0-1,0 1,0-1,1 0,0 0,0-1,0 1,0-1,1 0,-1 0,1 0,0 0,0-1,0 0,0 0,0 0,0-1,0 1,5-1,13 1,0-2,0 0,0-2,0 0,0-2,0-1,0 0,-1-2,0 0,-1-1,1-2,-1 0,-1-1,0-1,-1-1,14-12,-27 21,26-17,-4 2</inkml:trace>
  <inkml:trace contextRef="#ctx0" brushRef="#br0" timeOffset="1717.37">3279 624,'-25'4,"1"1,0 2,1 0,-1 2,2 0,-1 2,1 0,1 2,-4 3,20-13,1 1,0 0,0 1,1-1,-1 1,1-1,0 1,0 0,0 0,1 1,0-1,0 0,0 1,0-1,1 1,0 0,0-1,1 1,0 0,0 0,0 0,0-1,1 1,0 0,0-1,1 1,0-1,0 1,0-1,0 0,1 0,0 0,0 0,0 0,1 0,0-1,20 32,23 47,-46-80,0 1,-1-1,1 0,-1 1,0-1,0 0,0 0,-1 1,1-1,-1 0,0 0,0 1,0-1,0 0,0 0,-1 0,1 0,-1 0,0-1,0 1,0 0,0-1,0 0,-1 1,1-1,-1 0,0 0,1 0,-9 3,0 0,0-1,0 0,-1-1,1 0,-1-1,0 0,1 0,-1-2,0 1,0-2,0 1,0-2,-10-2,-25-8,29 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2.549"/>
    </inkml:context>
    <inkml:brush xml:id="br0">
      <inkml:brushProperty name="width" value="0.1" units="cm"/>
      <inkml:brushProperty name="height" value="0.1" units="cm"/>
      <inkml:brushProperty name="ignorePressure" value="1"/>
    </inkml:brush>
  </inkml:definitions>
  <inkml:trace contextRef="#ctx0" brushRef="#br0">226 0,'0'849,"-22"-730,18-99</inkml:trace>
  <inkml:trace contextRef="#ctx0" brushRef="#br0" timeOffset="245.772">1 593,'38'-9,"32"-9,9-5,1 0,-9 0,-7 4,-9 0,-9 4,-4 4,-3-1,-4 1,-7-1,-5 0,-5 3</inkml:trace>
  <inkml:trace contextRef="#ctx0" brushRef="#br0" timeOffset="614.217">848 28,'-59'597,"58"-593,0 0,1-1,-1 1,1 0,-1 0,1 0,0-1,1 1,-1 0,0 0,1 0,0-1,0 1,0 0,1-1,-1 1,1-1,0 0,0 1,0-1,0 0,1 0,-1 0,1 0,0-1,-1 1,1-1,1 0,-1 1,0-1,0-1,1 1,-1 0,1-1,-1 0,1 0,0 0,0 0,-1 0,1-1,3 0,9-2,0-1,0-1,0 0,0-1,-1-1,0 0,0-1,0-1,-1-1,12-8,14-7,-39 23,0 0,1-1,-1 1,0 0,1 1,-1-1,1 0,-1 0,1 1,0-1,-1 0,1 1,0 0,-1-1,1 1,0 0,0 0,-1 0,1 0,0 0,-1 0,1 1,0-1,-1 1,1-1,0 1,-1-1,1 1,-1 0,1 0,-1 0,1 0,-1 0,0 0,1 0,-1 0,0 1,0-1,0 0,0 1,0-1,0 1,0-1,-1 1,1-1,0 1,-1 0,1-1,-1 1,0 0,0-1,1 1,-1 0,-1 1,5 32,-4-29,0-1,0 1,0 0,0-1,1 1,0-1,1 1,-1-1,1 1,0-1,0 0,1 0,-1 0,1 0,0 0,1 0,-1-1,1 0,0 1,0-1,0-1,0 1,1 0,3-1,-1 0,0-1,1 0,-1 0,1 0,0-1,-1 0,1-1,0 0,0 0,0-1,-1 1,1-2,0 1,-1-1,1 0,-1-1,0 0,1 0,0-1,11-7</inkml:trace>
  <inkml:trace contextRef="#ctx0" brushRef="#br0" timeOffset="947.336">1637 734,'9'-6,"0"0,0 0,-1-1,0 0,0-1,-1 0,0 0,0 0,-1-1,0 0,0-1,-1 1,-1-1,1 0,-2 0,1 0,-1-1,-1 1,1-5,-3 13,0 0,-1 0,1 0,0 1,-1-1,1 0,-1 0,1 1,-1-1,0 0,0 1,0-1,0 1,0-1,0 1,0-1,0 1,-1 0,1-1,0 1,-1 0,1 0,-1 0,0 0,1 0,-1 1,0-1,1 0,-1 1,0 0,0-1,1 1,-1 0,0 0,0-1,0 1,0 1,1-1,-1 0,0 0,0 1,0-1,1 1,-1 0,0-1,0 1,-77 41,71-35,-1 0,1 1,1 0,0 1,0 0,1 0,0 0,0 1,1 0,0 0,1 0,0 1,1-1,0 1,0 0,2 0,-1 0,1 0,1 0,0 0,0 0,1 0,0 0,1 0,1 0,0 0,0-1,1 1,5 9,1-10,1-1,0-1,1 0,-1 0,2-1,-1 0,1-2,0 1,0-1,1-1,-1 0,1-1,0-1,0 0,0-1,0 0,0-1,5-1,43-3,-42-2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0.593"/>
    </inkml:context>
    <inkml:brush xml:id="br0">
      <inkml:brushProperty name="width" value="0.1" units="cm"/>
      <inkml:brushProperty name="height" value="0.1" units="cm"/>
      <inkml:brushProperty name="ignorePressure" value="1"/>
    </inkml:brush>
  </inkml:definitions>
  <inkml:trace contextRef="#ctx0" brushRef="#br0">120 0,'-16'26,"0"-1,2 2,1 0,2 0,0 2,2-1,1 1,1 0,1 1,2-1,1 1,2 0,0 0,4 19,1 441,-5-488,0 0,1 0,-1 0,1 0,-1 0,1 1,0-1,0 0,0 0,0 0,0 0,0 0,0 0,1 0,-1 0,1 0,0 0,-1 0,1 0,0 0,0 0,0 0,0 0,1-1,-1 1,0 0,1-1,-1 1,1-1,0 0,-1 1,1-1,0 0,0 0,0 0,0 0,0-1,0 1,0 0,0-1,0 1,0-1,0 0,0 0,0 0,0 0,1 0,-1 0,0-1,1 1,19-11,0 0,-1-2,0 0,-1-1,-1-1,0-1,-1-1,-1 0,14-19,43-38,-66 67,46-35,-53 42,0-1,0 0,0 1,0-1,0 1,0-1,1 1,-1-1,0 1,0 0,1 0,-1-1,0 1,1 0,-1 0,0 0,0 1,1-1,-1 0,0 0,1 1,-1-1,0 1,0-1,0 1,0-1,1 1,-1 0,0 0,0-1,0 1,0 0,-1 0,1 0,0 0,0 0,0 0,-1 0,1 0,0 1,-1-1,0 0,1 0,-1 0,1 1,2 12,0-1,-1 1,0 0,-2 0,1 0,-1-1,-1 1,-2 10,4 91,0-114,0 6,0 0,0 0,1 0,1 0,-1 0,1-1,0 1,0-1,1 0,0 0,0 0,5 5,11-10,-11-8</inkml:trace>
  <inkml:trace contextRef="#ctx0" brushRef="#br0" timeOffset="483.341">1080 678,'-25'9,"0"0,0 2,1 1,1 2,0 0,0 1,2 1,0 1,-4 5,19-17,1 1,1-1,-1 1,1 0,0 0,0 0,0 0,1 1,0 0,1-1,-1 1,1 0,1 0,-1 1,1-1,1 0,-1 0,1 1,0-1,1 0,-1 0,2 0,1 8,-2-13,-1-1,1 1,1 0,-1 0,0 0,0-1,0 1,1-1,-1 1,1-1,0 1,-1-1,1 0,0 0,0 0,-1 0,1 0,0 0,0 0,0-1,0 1,0-1,0 0,0 1,0-1,1 0,-1 0,0 0,0 0,0-1,0 1,0 0,0-1,0 0,1 0,69-36,-68 34,15-12,-1 0,0-2,-1 0,-1-1,0 0,-2-2,4-6,-2 5,-16 20,1 0,0 0,0 1,0-1,0 0,0 1,-1-1,1 1,0-1,0 1,0 0,1-1,-1 1,0 0,0 0,0 0,0 0,0-1,0 2,0-1,0 0,0 0,0 0,1 0,-1 1,0-1,0 0,0 1,0-1,0 1,0-1,-1 1,1 0,0-1,0 1,0 0,0 0,-1-1,1 1,0 0,-1 0,1 0,-1 0,1 0,-1 0,1 0,-1 0,0 0,1 0,-1 0,0 0,0 0,0 0,0 0,0 1,0-1,0 0,0 0,0 0,-1 0,1 0,0 0,4 10,0 2,1 1,1-2,0 1,1-1,0 1,1-2,0 1,1-1,1-1,-1 0,1 0,1-1,0 0,0 0,1-2,0 1,0-1,3 0,8 0</inkml:trace>
  <inkml:trace contextRef="#ctx0" brushRef="#br0" timeOffset="904.218">1531 592,'66'301,"-34"-237,-31-62,0-1,0 0,0 0,0 1,0-1,0 0,0 0,1 0,-1 0,0-1,1 1,-1 0,1-1,-1 1,1 0,-1-1,1 0,-1 1,1-1,-1 0,1 0,0 0,-1 0,1 0,-1 0,1 0,0-1,-1 1,1 0,-1-1,1 0,-1 1,1-1,-1 0,0 0,1 1,-1-1,0 0,0 0,1-1,-1 1,0 0,6-8,0 0,-1 0,0 0,0-1,-1 0,-1 0,0 0,0-1,1-7,7-15,39-115,-46 141</inkml:trace>
  <inkml:trace contextRef="#ctx0" brushRef="#br0" timeOffset="1200.795">2011 875,'27'-20,"8"-6,-1-1,-1-1,-2-2,-1-1,-1-1,3-8,-3-17,-29 56,1 1,-1-2,1 1,0 0,-1 0,0 0,1 0,-1 0,0 0,1 0,-1 0,0-1,0 1,0 0,0 0,0 0,0 0,0-1,-1 1,1 0,0 0,-1 0,1 0,-1 0,1 0,-1 0,1 0,-1 0,0 0,1 0,-1 0,0 0,0 0,0 1,0-1,0 0,1 0,-2 1,1-1,0 1,0-1,0 1,0 0,0-1,0 1,0 0,-1-1,-7 3,1 1,0-1,0 2,0-1,0 1,1 0,0 0,-1 1,1 0,1 0,-1 1,1 0,0 0,-4 5,-3 3,0 0,1 1,0 0,1 1,1 0,0 0,2 2,-4 7,9-17,0-1,1 1,0 0,0-1,1 1,0 0,0 0,0 0,1 0,1 0,0 0,0 0,0 0,1 0,0-1,0 1,1 0,0-1,0 0,1 0,1 2,1-1,0-1,1 1,0-1,0-1,1 1,0-1,0 0,0-1,1 0,-1 0,1-1,1 0,-1-1,0 0,1 0,0-1,0 0,-1-1,1 0,0 0,0-1,0-1,0 0,7-1,11 1,-4-1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2.628"/>
    </inkml:context>
    <inkml:brush xml:id="br0">
      <inkml:brushProperty name="width" value="0.1" units="cm"/>
      <inkml:brushProperty name="height" value="0.1" units="cm"/>
      <inkml:brushProperty name="ignorePressure" value="1"/>
    </inkml:brush>
  </inkml:definitions>
  <inkml:trace contextRef="#ctx0" brushRef="#br0">508 246,'0'726,"0"-697,-2-1,0 1,-3-1,0 0,-1-1,-2 1,-10 23,17-49,1-1,-1 1,0 0,1 0,-1-1,0 1,0 0,0-1,0 1,-1-1,1 1,0-1,-1 1,1-1,-1 0,1 0,-1 0,1 0,-1 0,0 0,1 0,-1-1,0 1,0-1,0 1,0-1,0 1,0-1,1 0,-1 0,0 0,0 0,0-1,0 1,0 0,0-1,0 1,1-1,-1 0,0 1,0-1,1 0,-1 0,1 0,-1 0,-10-10</inkml:trace>
  <inkml:trace contextRef="#ctx0" brushRef="#br0" timeOffset="250.588">1 219,'33'-15,"50"-9,21-1,1 5,-7 4,-10 6,-16 5,-11 2,-10 3,-9 0,-8 1,-4 0,-2 0,-7 5,-1 0,-5 1</inkml:trace>
  <inkml:trace contextRef="#ctx0" brushRef="#br0" timeOffset="579.791">1045 557,'-31'27,"2"1,1 2,1 1,2 1,1 1,1 1,-11 25,31-57,1 1,0 0,-1 0,1 0,0 0,1 0,-1 0,1 0,-1 1,1-1,0 1,0-1,0 1,1-1,-1 1,1 0,0-1,0 1,0 0,0-1,1 1,0-1,-1 1,1-1,1 1,-1-1,0 1,1-1,0 0,-1 0,1 0,1 0,-1 0,0 0,1 0,-1-1,1 1,0-1,0 0,0 0,2 1,9 0,1-2,-1 0,1 0,-1-1,1-1,-1 0,1-1,-1-1,0 0,0-1,0-1,0 0,-1 0,0-2,0 0,0 0,-1-1,0 0,-1-1,0-1,3-3,-2 3,1-1,-2 0,0-1,0-1,-1 0,-1 0,0-1,-1 0,0 0,-1-1,1-3,-6 12,0 0,0-1,0 1,-1 0,0 0,0-1,0 1,-1-1,0 1,0 0,-1-1,1 1,-2-1,1 1,-1 0,1 0,-2 0,1 0,-1 0,0 0,0 1,0-1,-1 1,0 0,0 0,0 0,-1 0,0 1,0 0,-2-2,0 0,-1 0,0 1,0 0,-1 0,1 1,-1 1,0-1,0 1,0 1,0-1,-1 2,1-1,-1 1,1 1,-1-1,1 2,-1-1,1 2,-1-1,1 1,0 0,0 1,0 0,0 1,0 0,0 0,-53 31,37-18</inkml:trace>
  <inkml:trace contextRef="#ctx0" brushRef="#br0" timeOffset="1031.233">1468 670,'-17'19,"0"1,2 1,0 1,1 0,2 1,0 0,1 1,1 0,-3 16,11-37,1 0,0 0,0 0,0 0,0 0,0 1,1-1,-1 0,1 0,0 1,0-1,0 0,1 1,-1-1,1 0,-1 0,1 1,0-1,0 0,1 0,-1 0,1 0,-1 0,1-1,0 1,0 0,0-1,1 1,-1-1,0 0,1 0,0 0,-1 0,1 0,0-1,0 1,0-1,0 0,0 1,0-2,0 1,1 0,0 0,10-3,1 0,-1-1,0 0,0-1,-1-1,1 0,-1-1,0 0,0-1,-1-1,0 0,0 0,-1-1,3-3,23-18,-2-2,-1-1,-1-2,-2-1,-2-1,-1-2,-2 0,-1-2,3-12,-17 29,-1 0,-1-1,-1 0,-1-1,-1 1,-1-1,-1-1,-2 1,-1 0,0-1,-2 1,-2-1,-2-14,4 32,-1 0,0 1,0-1,-1 1,0 0,0-1,-1 1,0 1,0-1,-1 0,0 1,0 0,-1 0,0 1,0 0,0 0,-1 0,0 1,0 0,-1 0,1 0,-1 1,0 1,0-1,0 1,-1 0,1 1,-1 0,0 1,1-1,-1 2,0-1,-3 1,-5 6,0 1,0 0,0 2,1 0,1 0,0 1,0 1,1 1,0 0,1 1,0 0,1 1,1 0,0 1,1 0,1 1,0 0,1 1,1-1,0 1,1 1,-2 13,0 4,1 0,2 1,2 0,1 0,1 0,4 18,-2-42,1 1,1-1,0 1,0-1,1 0,1-1,0 1,1-1,0 0,0 0,1 0,1-1,0 0,0-1,1 0,0 0,0-1,1 0,0 0,1-1,0-1,0 0,0 0,1-1,-1 0,1-1,1-1,-1 0,0 0,1-1,-1-1,3 0,118 4,-98-6</inkml:trace>
  <inkml:trace contextRef="#ctx0" brushRef="#br0" timeOffset="2012.852">2315 444,'-58'39,"1"2,2 3,2 2,-44 50,45-4,51-89,0 0,0 0,1 0,-1 0,1 0,0 0,0 0,0-1,1 1,-1 0,1 0,-1 0,1 0,0 0,0 0,0-1,1 1,-1 0,0-1,1 1,0-1,0 0,0 1,0-1,0 0,0 0,0 0,1-1,-1 1,1 0,-1-1,1 0,0 1,-1-1,7 2,0 0,0 0,0-1,0 0,1-1,-1 0,0-1,1 0,-1 0,1-1,-1 0,0 0,0-1,0 0,0-1,0 0,0-1,0 1,7-6,146-106,24-76,-157 167,-27 44,-6-6,-31 149,35-158,-1 0,1 0,0 0,1 0,-1 0,1 0,0 0,0-1,0 1,1 0,0-1,0 1,0-1,0 1,1-1,-1 0,1 0,0 0,0 0,1-1,-1 1,1-1,0 0,0 0,0 0,0-1,0 1,1-1,-1 0,1 0,2 0,0 0,-1 0,1-1,0 0,0 0,0-1,-1 0,1 0,0-1,0 0,0 0,-1 0,1-1,0 0,-1 0,1-1,-1 1,0-2,0 1,0-1,-1 1,1-2,-1 1,0 0,4-5,99-140,-90 120,25-47,-65 117,20-36,-1 1,0 0,1-1,0 1,1 0,-1 0,1 0,0 1,1-1,0 0,0 0,0 0,0 0,1 1,0-1,0 0,1 0,0 0,0-1,0 1,1 0,0-1,0 1,0-1,1 0,-1 0,1 0,0-1,1 1,-1-1,1 0,0 0,0-1,0 1,5 1,-5-3,1 0,0 0,0-1,0 0,0 0,0 0,0-1,0 0,1 0,-1 0,0-1,0 0,0 0,0 0,0-1,0 0,-1 0,1-1,-1 0,1 0,-1 0,0 0,0-1,0 0,-1 0,1 0,0-2,8-8,-1-1,-1-1,0 1,-1-2,-1 1,-1-2,0 1,0-5,40-96,-47 117,-1 0,0 0,1 0,-1 0,0 0,1 1,-1-1,1 0,-1 0,1 0,0 0,-1 1,1-1,0 0,0 1,0-1,-1 0,1 1,0-1,0 1,0-1,0 1,0 0,0-1,0 1,0 0,0 0,0 0,0-1,0 1,0 0,0 0,0 1,0-1,0 0,0 0,0 0,0 1,0-1,0 0,0 1,0-1,0 1,0-1,0 1,-1 0,1-1,0 2,35 43,-32-39,26 46,-3 0,-2 2,17 55,-30-67,-2 1,-2 0,-1 1,-3-1,-1 1,-2 0,-3 0,-1 0,-8 41,2-36,-2 0,-2 0,-3-1,-1-1,-3 0,-1-2,-2 0,-3-1,-1-2,-2-1,-2-1,-1-1,-3-2,0-2,-6 2,-30 8,69-44,0 0,0 0,1 0,-1 0,0-1,0 1,0-1,0 0,0 1,0-1,0 0,0 0,0 0,0 0,0 0,0-1,0 1,0-1,1 1,-1-1,0 0,0 1,0-1,1 0,-1 0,0 0,1-1,-1 1,1 0,-1-1,1 1,0-1,-1 1,1-1,0 1,0-1,0 0,0 0,0 0,-1-11,0 1,1-1,0 1,1-1,0 1,1-1,0 1,1-1,1 1,0 0,0 0,1 0,1 0,3-5,-4 7,17-54,3 0,3 3,3 0,2 1,2 3,4 0,1 3,3 1,3 2,1 2,2 2,3 2,1 3,28-16,-66 49,0 1,1 1,-1 1,1 0,1 0,-1 2,1 0,0 1,3 0,7 1</inkml:trace>
  <inkml:trace contextRef="#ctx0" brushRef="#br0" timeOffset="4314.011">4262 359,'0'5,"0"6,0 7,0-1</inkml:trace>
  <inkml:trace contextRef="#ctx0" brushRef="#br0" timeOffset="4550.12">4262 839,'0'0</inkml:trace>
  <inkml:trace contextRef="#ctx0" brushRef="#br0" timeOffset="5285.346">621 1291,'-12'0,"36"0,-9 0,169 0,457-11,252-8,-232-9,295 29,-947-1,0 0,1 0,-1-1,0 0,0-1,0 0,0-1,0 0,0 0,0-1,-1 0,0 0,0-1,0 0,0 0,-1-3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4.549"/>
    </inkml:context>
    <inkml:brush xml:id="br0">
      <inkml:brushProperty name="width" value="0.1" units="cm"/>
      <inkml:brushProperty name="height" value="0.1" units="cm"/>
      <inkml:brushProperty name="ignorePressure" value="1"/>
    </inkml:brush>
  </inkml:definitions>
  <inkml:trace contextRef="#ctx0" brushRef="#br0">338 19,'-14'-5,"-1"1,0 1,0 0,0 1,-1 1,1 1,0 0,0 0,-1 2,1 0,0 0,0 2,1 0,-1 1,-3 1,16-5,-1 0,1 1,0-1,0 0,1 1,-1-1,0 1,0 0,1-1,-1 1,1 0,-1 0,1 0,0 0,0 0,0 0,0 0,0 1,0-1,1 0,-1 1,1-1,-1 0,1 1,0-1,0 0,0 1,0-1,1 0,-1 1,1-1,-1 0,1 1,0-1,0 0,0 0,0 0,0 0,0 0,1 0,-1 0,0 0,1 0,0-1,0 1,-1 0,1-1,0 0,2 2,183 125,-182-125,0 1,-1 0,1 0,-1 1,0-1,-1 1,1 0,-1 0,0 0,0 0,0 1,-1-1,1 1,-1-1,-1 1,1 0,-1 0,0 0,-1 0,1 0,-1 0,0 0,-1 0,0 2,-1 1,-1 0,0 1,0-1,-1-1,-1 1,1 0,-1-1,-1 0,0 0,0-1,0 1,-1-2,0 1,0 0,-1-1,1-1,-1 1,-1-1,1-1,-1 0,0 0,0 0,0-1,0 0,-1-1,1 0,-6 0,-79-11,91 8,1 0,-1 0,1 0,-1 0,1 0,0 0,-1-1,1 1,0-1,0 0,0 0,0 0,0 1,1-2,-1 1,1 0,-1 0,1 0,0-1,-1 1,1-1,1 1,-1-1,0 1,0-1,1 0,0 1,-1-1,1 0,0 1,0-1,1 0,-1-2,5-15,1 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5.010"/>
    </inkml:context>
    <inkml:brush xml:id="br0">
      <inkml:brushProperty name="width" value="0.1" units="cm"/>
      <inkml:brushProperty name="height" value="0.1" units="cm"/>
      <inkml:brushProperty name="ignorePressure" value="1"/>
    </inkml:brush>
  </inkml:definitions>
  <inkml:trace contextRef="#ctx0" brushRef="#br0">433 219,'-43'8,"0"2,1 2,0 1,1 2,1 3,-38 21,70-34,0 1,0 0,1 0,0 0,0 1,1 0,0 1,0-1,1 1,0 0,0 1,1-1,0 1,0 0,1 0,1 0,-1 0,1 1,1-1,0 1,0-1,1 1,0-1,0 1,1-1,1 1,-1-1,1 0,2 4,-2-8,0 0,0 0,0-1,0 0,1 1,0-1,0 0,0 0,0 0,1-1,-1 1,1-1,0 0,0 0,0 0,1-1,-1 1,0-1,1 0,0 0,0 0,-1-1,1 0,0 0,0 0,0-1,0 1,0-1,0 0,0-1,0 1,0-1,0 0,0 0,0-1,0 1,-1-1,1 0,2-2,30-17,-2-2,0-1,-2-2,0-2,-2 0,-1-2,-2-2,-3 7,92-111,-116 135,0 0,0 0,0 0,0 0,0 0,0 0,0 1,1-1,-1 0,0 1,0-1,1 0,-1 1,0 0,1-1,-1 1,0 0,1 0,-1-1,0 1,1 0,-1 0,0 1,1-1,-1 0,1 0,-1 1,0-1,0 1,1-1,-1 1,0-1,0 1,1 0,-1 0,0-1,0 1,0 0,0 0,0 0,0 0,-1 0,1 1,0-1,0 0,0 1,23 68,-19-49,3 2,-2-3</inkml:trace>
  <inkml:trace contextRef="#ctx0" brushRef="#br0" timeOffset="502.371">913 670,'28'-76,"4"0,3 2,12-16,-44 85,0 0,0 0,0 0,1 0,0 1,0-1,0 1,1 0,-1 0,1 1,0-1,0 1,0 0,0 0,5-1,-6 6,0 0,0 1,0-1,-1 1,1 0,-1 0,1 0,-1 0,0 1,-1-1,1 1,0 0,-1 0,0 0,0 0,0 0,-1 0,1 1,-1-1,0 1,0-1,0 1,-1-1,0 1,0-1,0-3,5 24,13 42,-17-65,0-1,0 1,0-1,0 1,0-1,1 0,-1 1,0-1,1 0,-1 0,1 0,-1 0,1 0,0 0,0 0,-1-1,1 1,0-1,0 1,-1-1,1 1,0-1,0 0,0 0,0 0,0 0,-1-1,1 1,0 0,0-1,0 1,-1-1,1 1,1-2,12-5,0-1,-1 0,-1-1,1 0,-2-1,1-1,-1 0,-1 0,2-4,42-36,-42 39,0 0,2 2,-1 0,1 0,0 1,1 1,0 1,4-1,-18 8,-1-1,1 0,0 1,0 0,0-1,-1 1,1 0,0 0,0 0,0 0,0 1,-1-1,1 0,0 1,0-1,-1 1,1 0,0-1,-1 1,1 0,-1 0,1 0,-1 0,1 0,-1 1,1-1,-1 0,0 1,0-1,0 0,0 1,0 0,0-1,0 1,-1 0,1-1,0 1,-1 0,1-1,-1 3,5 78,-5-72,-1 3,5 68,-4-79,0 0,1 0,-1 0,1 1,0-1,0 0,0 0,0 0,0 0,0 0,0-1,1 1,-1 0,1-1,-1 1,1 0,0-1,-1 0,1 1,0-1,0 0,0 0,0 0,0 0,0 0,0-1,0 1,1-1,-1 1,0-1,0 0,2 0,19-2,0-2</inkml:trace>
  <inkml:trace contextRef="#ctx0" brushRef="#br0" timeOffset="807.037">1985 389,'38'-13,"0"-2,-2-2,0-1,0-2,-2-1,-1-1,0-3,-2 0,13-15,15-42,-58 80,1-1,-1 1,0-1,0 1,0-1,-1 1,1-1,-1 1,1-1,-1 0,0 0,0 1,0-1,0 0,-1 1,1-1,-1 0,1 1,-1-1,0 1,0-1,0 1,0-1,-1 1,1 0,-1 0,1-1,-1 1,0 0,0 0,0 1,0-1,0 0,-2-1,-4 1,0 1,0 0,-1 0,1 1,0-1,0 2,-1-1,1 1,0 1,0 0,0 0,0 0,1 1,-1 0,0 0,1 1,0 0,0 1,0-1,1 1,-1 1,1-1,0 1,0 1,-6 2,0 0,0 1,1 0,1 0,0 1,0 1,1 0,1 0,0 1,0 0,1 0,1 1,0 0,1 0,1 0,0 1,1-1,1 1,0 0,0 0,2 6,5-10,0-1,1 0,0 0,0 0,1-1,1 1,-1-2,1 1,1-1,0 0,0-1,1 0,-1-1,1 0,1 0,-1-1,1 0,0-1,0 0,0-1,2 0,12 4,0-2,1 0,-1-1,1-2,0 0,17-3,-13 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8.999"/>
    </inkml:context>
    <inkml:brush xml:id="br0">
      <inkml:brushProperty name="width" value="0.1" units="cm"/>
      <inkml:brushProperty name="height" value="0.1" units="cm"/>
      <inkml:brushProperty name="ignorePressure" value="1"/>
    </inkml:brush>
  </inkml:definitions>
  <inkml:trace contextRef="#ctx0" brushRef="#br0">0 578,'18'-28,"9"-41,2 1,4 1,34-51,-50 90,2 0,0 1,2 1,1 1,1 1,1 1,8-5,-32 27,1-1,1 1,-1 0,0 0,0-1,0 1,1 0,-1 0,0 0,1 0,-1 0,1 1,0-1,-1 0,1 1,-1-1,1 1,0-1,-1 1,1 0,0 0,0 0,-1 0,1 0,0 0,-1 0,1 1,0-1,0 1,-1-1,1 1,-1-1,1 1,-1 0,1 0,-1 0,1 0,-1 0,0 0,1 0,-1 0,0 1,0-1,0 0,0 1,0-1,0 1,0-1,-1 1,1-1,-1 1,1 0,-1-1,1 1,-1 0,0 0,0 0,3 192,-6-107,3-79,7 69,-7-76,1 1,-1-1,1 0,-1 1,1-1,0 0,0 1,-1-1,1 0,0 0,0 0,0 0,0 0,0 0,1 0,-1 0,0 0,0-1,1 1,-1 0,0-1,1 1,-1-1,0 1,1-1,-1 0,1 0,-1 0,1 1,-1-1,1-1,-1 1,1 0,-1 0,0 0,1-1,-1 1,1-1,-1 1,0-1,1 0,-1 1,0-1,0 0,0 0,1 0,-1 0,0-1,161-125,-103 68,55-39,-104 92,-9 5,0-1,0 1,0 0,1 0,-1-1,0 1,1 0,-1 0,1 0,-1 0,1 1,-1-1,1 0,0 1,-1-1,1 1,0-1,0 1,-1 0,1 0,0-1,0 1,-1 1,1-1,0 0,0 0,-1 1,1-1,0 1,-1-1,1 1,0 0,-1 0,1-1,-1 1,1 0,-1 1,1-1,-1 0,0 0,0 0,0 1,0-1,1 2,4 125,-4-11,4-99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01.150"/>
    </inkml:context>
    <inkml:brush xml:id="br0">
      <inkml:brushProperty name="width" value="0.1" units="cm"/>
      <inkml:brushProperty name="height" value="0.1" units="cm"/>
      <inkml:brushProperty name="ignorePressure" value="1"/>
    </inkml:brush>
  </inkml:definitions>
  <inkml:trace contextRef="#ctx0" brushRef="#br0">57 678,'-15'34,"-4"15,6 0,4-8</inkml:trace>
  <inkml:trace contextRef="#ctx0" brushRef="#br0" timeOffset="231.508">0 283,'0'0</inkml:trace>
  <inkml:trace contextRef="#ctx0" brushRef="#br0" timeOffset="481.907">592 1,'18'316,"-7"105,-33-315,18-97</inkml:trace>
  <inkml:trace contextRef="#ctx0" brushRef="#br0" timeOffset="716.021">311 537,'38'-9,"27"-4,8 1,0 2,-6 3,-11 2,-10 8,-8 2,-5 1,-9-1</inkml:trace>
  <inkml:trace contextRef="#ctx0" brushRef="#br0" timeOffset="963.335">988 565,'5'34,"11"15,7 0,6-8,1-17,1-12,-4-12,-3-12,-5-8,-1-6,-4-3,-3-1,0 4,-2 2,-1 0,-4-1,-1 5</inkml:trace>
  <inkml:trace contextRef="#ctx0" brushRef="#br0" timeOffset="1531.705">1665 537,'-13'12,"1"0,0 0,0 2,1-1,1 1,0 1,1 0,1 0,0 1,-1 6,8-20,0-1,0 1,0 0,1 0,-1 0,1 0,-1 0,1 0,0 0,0 0,0 0,0 0,0 0,1 0,-1 0,0 0,1 0,-1 0,1-1,0 1,0 0,0 0,0 0,0-1,0 1,0-1,0 1,1-1,-1 1,1-1,-1 0,1 1,-1-1,1 0,0 0,0 0,-1 0,1-1,1 1,77-4,-61-6,0 0,0-2,-1 0,0-1,-1-1,-1 0,0-1,-1-1,0-1,-1 0,-1-1,-1 0,2-4,-1 0,0-1,-1 0,-2-1,0 0,-1-1,-2 0,0 0,-2 0,0-1,-2 0,-1 0,0 0,-3-9,1 34,-14-135,13 131,0 1,0 0,0 0,0 0,0 0,-1 0,1 0,-1 0,0 0,0 0,0 1,0-1,0 1,-1-1,1 1,-1 0,0 0,1 0,-1 1,0-1,0 0,0 1,0 0,0 0,-1 0,1 0,0 0,0 1,-1 0,1-1,0 1,-1 0,1 0,0 1,-1-1,1 1,0 0,-2 0,-7 4,0 1,0 0,1 0,0 1,0 1,1-1,0 2,0 0,1 0,0 0,0 1,1 1,1-1,0 1,0 1,1-1,0 1,1 0,-1 7,1-8,0-1,1 1,1 0,0 0,0 0,1 0,0 0,1 1,1-1,0 1,0-1,1 0,0 1,1-1,1 0,-1 0,2 0,0 0,0 0,1-1,0 0,0 0,1 0,1-1,0 0,0 0,1 0,0-1,5 4,11 3,1 0,1-2,0 0,0-2,1-1,1-2,0 0,0-2,0-1,1-1,9-1,-16-2,0-2,-1 0,1-1,-1-2,1 0,-1-1,0-1,-1-1,0-1,19-10,-28 12,-1 0,0 0,-1-1,1 0,-1 0,-1-1,1-1,-1 0,-1 0,0 0,0-1,-1 0,0 0,0 0,-1-1,-1 0,0 0,0 0,-1-1,1-10,-3-101,-1 120,0 0,-1 0,1 0,-1 0,0 0,0 0,0 1,0-1,0 0,0 0,-1 1,1-1,-1 1,0-1,0 1,0 0,0-1,0 1,0 0,-1 1,1-1,-1 0,1 1,-1-1,0 1,0 0,1 0,-1 0,0 0,0 0,0 1,0-1,0 1,0 0,0 0,0 0,0 0,-1 1,-6 2,0 1,0 0,1 1,0 0,0 0,0 1,1 0,-1 1,2 0,-1 0,1 1,0 0,0 0,1 1,0-1,1 1,0 1,0-1,1 1,0-1,1 1,0 0,-1 9,0-5,1 0,1 0,0 0,1 0,0 0,2 0,-1 0,2 0,0 0,0 0,1-1,1 1,0-1,1 1,1-1,0-1,0 1,1-1,1 0,0-1,1 0,0 0,0-1,2 0,-1 0,1-1,10 6,-7-7,2-1,-1 0,1-1,0-1,0 0,0-1,1-1,-1-1,1 0,0-1,0-1,0 0,-1-2,1 0,0 0,9-4,1-1,-3 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9.433"/>
    </inkml:context>
    <inkml:brush xml:id="br0">
      <inkml:brushProperty name="width" value="0.1" units="cm"/>
      <inkml:brushProperty name="height" value="0.1" units="cm"/>
      <inkml:brushProperty name="ignorePressure" value="1"/>
    </inkml:brush>
  </inkml:definitions>
  <inkml:trace contextRef="#ctx0" brushRef="#br0">426 10,'-39'10,"-1"1,2 3,-1 1,2 1,0 2,1 2,-4 5,30-19,1 0,0 0,0 1,0 0,1 1,0 0,0 0,1 1,0 0,1 0,0 0,0 1,1 0,0 0,-1 6,5-14,1 1,0-1,0 0,0 1,0-1,0 1,0-1,0 0,1 1,-1-1,1 0,0 1,0-1,-1 0,2 0,-1 0,0 0,0 0,1 0,-1 0,1 0,-1 0,1-1,0 1,0 0,0-1,0 0,0 1,0-1,0 0,0 0,0 0,1-1,-1 1,0 0,1-1,-1 1,91-4,-70-6,0-1,0 0,-1-2,0 0,-1-2,-1 0,0-1,14-15,-33 28,1 0,-1 0,0 1,1-1,-1 1,1-1,0 1,-1-1,1 1,0 0,0 0,0 0,0 0,0 0,0 0,0 1,0-1,0 1,0-1,0 1,1 0,-1 0,0 0,0 0,0 0,0 0,0 1,1-1,-1 1,0-1,0 1,0 0,0 0,0 0,0 0,-1 0,1 0,0 1,0-1,-1 1,1-1,-1 1,1-1,-1 1,0 0,0 0,0 0,0-1,1 2,16 52,-17-50,0 0,0 1,0-1,0 0,1 0,0 0,0 0,0-1,0 1,1 0,0-1,0 0,0 0,1 0,-1 0,1 0,0 0,0-1,0 0,0 0,3 1,15 2,-1-3</inkml:trace>
  <inkml:trace contextRef="#ctx0" brushRef="#br0" timeOffset="632.937">1075 67,'-9'-4,"-1"2,0-1,1 1,-1 1,0 0,0 0,0 1,0 0,1 1,-1 0,0 0,0 1,1 0,-1 1,1 0,-1 1,1 0,0 0,-3 3,5-2,1-1,-1 1,1 0,0 1,1 0,-1-1,1 2,0-1,1 1,-1-1,1 1,1 1,-1-1,1 0,1 1,-1-1,1 1,1 0,-1 0,1 0,1 0,-1 0,1 0,1 0,0 0,0 0,0 0,1 0,0-1,0 1,4 5,-5-11,0 0,1 0,0 0,-1-1,1 1,0-1,0 1,0-1,0 0,0 1,0-1,1 0,-1 0,0-1,0 1,1 0,-1-1,1 1,-1-1,0 0,1 0,-1 0,1 0,-1 0,0-1,1 1,-1-1,1 1,-1-1,0 0,2-1,69-43,-62 37,89-82,-80 70,1 0,1 1,1 1,0 1,24-13,-44 28,0 0,0 1,0-1,0 0,0 1,1 0,-1 0,0 0,1 0,-1 0,1 1,-1-1,1 1,-1 0,1 0,-1 0,1 1,-1-1,1 1,-1 0,1 0,-1 0,0 1,0-1,1 1,-1-1,0 1,0 0,-1 0,1 0,0 1,-1-1,1 1,-1 0,0-1,0 1,0 0,0 0,0 1,9 28,0 1,-3 0,0 1,-3 0,0 0,-3 0,0 1,-3-1,0 1,-2-1,-2 0,-3 6,5-7,-1 10,-1-1,-2 0,-2 0,-2-1,-1 0,-2-1,-2-1,-2 0,-1-1,-10 11,21-36,6-7,-1 0,1-1,-1 1,0-1,0 0,-1 0,0 0,0 0,0-1,0 1,-1-1,1 0,-1-1,0 1,0-1,-1 0,1 0,-1 0,1-1,-1 0,0 0,0 0,0-1,0 0,0 0,0-1,0 1,-1-1,3-4,0 0,0 0,1 0,0 0,0-1,0 1,1-1,-1 0,1 1,0-1,0 0,1 0,0-1,0 1,0 0,0 0,1-1,0 1,0 0,0-1,1 1,-1 0,2 0,-1 0,2-5,7-46,3 1,3-1,1 2,4 0,1 2,3 0,16-22,38-46,-63 102</inkml:trace>
  <inkml:trace contextRef="#ctx0" brushRef="#br0" timeOffset="1461.606">1442 462,'14'-7,"-1"-1,1-1,-2 0,1-1,-1 0,-1-1,0 0,0-1,-1 0,-1-1,0 0,-1-1,7-13,99-198,-114 226,0-1,0 0,1 0,-1 1,0-1,0 0,1 0,-1 0,0 1,1-1,-1 0,0 0,1 0,-1 0,0 0,1 0,-1 0,0 0,1 0,-1 0,0 0,1 0,-1 0,0 0,1 0,-1 0,0 0,1 0,-1 0,0 0,1 0,-1-1,0 1,1 0,-12 40,11-38,-5 10,1 1,0 0,1 0,1 1,0-1,1 1,0-1,1 1,0-1,1 1,1-1,0 1,3 8,-3-19,0 0,-1 0,1 0,0 0,1-1,-1 1,0-1,1 1,-1-1,1 0,0 0,0 0,0 0,0-1,0 1,0-1,0 0,0 0,1 0,-1 0,0 0,1-1,-1 1,1-1,-1 0,1 0,-1-1,0 1,1-1,97-29,-82 17,0-1,-1-1,0-1,-2 0,0-1,0-1,-2 0,0-1,-1-1,-1 0,-1-1,5-12,10-14,-17 12,-12 43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120"/>
    </inkml:context>
    <inkml:brush xml:id="br0">
      <inkml:brushProperty name="width" value="0.1" units="cm"/>
      <inkml:brushProperty name="height" value="0.1" units="cm"/>
      <inkml:brushProperty name="ignorePressure" value="1"/>
    </inkml:brush>
  </inkml:definitions>
  <inkml:trace contextRef="#ctx0" brushRef="#br0">383 186,'-4'-2,"0"0,-1 1,1-1,-1 1,1 0,-1 0,1 0,-1 1,1-1,-1 1,0 1,1-1,-1 0,1 1,-1 0,1 0,-1 0,1 1,0 0,-1-1,1 1,-1 1,5-3,-17 9,1 0,1 2,-1-1,2 2,0 0,0 0,1 2,1-1,0 2,-7 11,0-4,8-10,1 0,0 1,1 0,0 0,1 1,0 0,1 1,1 0,0 0,2 0,-1 1,-1 13,7-26,0 0,0 1,0-1,0 0,1 1,-1-1,1 0,0 0,0 0,0-1,0 1,1 0,-1-1,1 1,0-1,-1 0,1 0,0 0,0 0,0 0,0-1,1 0,-1 1,0-1,1 0,-1-1,1 1,-1 0,1-1,-1 0,1 0,-1 0,1 0,-1-1,1 1,-1-1,0 0,1 0,-1 0,0 0,1-1,-1 0,0 1,0-1,0 0,1-1,38-20,0-1,-1-3,-2-1,-1-1,-1-3,-2-1,8-11,44-37,-19 16,-68 65,0 1,0-1,0 0,0 1,0-1,0 1,0-1,0 0,0 1,0-1,0 0,1 1,-1-1,0 0,0 1,0-1,1 0,-1 1,0-1,0 0,1 0,-1 1,0-1,1 0,-1 0,0 0,1 1,-1-1,0 0,1 0,-1 0,0 0,1 0,-1 0,0 0,1 0,-1 0,1 0,-1 0,0 0,1 0,-1 0,0 0,1 0,-1 0,0 0,1 0,-1-1,1 1,-1 0,0 0,0 0,1-1,-1 1,0 0,1-1,-13 42,10-36,-3 11,0 0,0 0,2 0,0 1,1-1,0 1,2 0,0 0,0-1,2 1,2 8,-1-20,1 0,-1 0,1-1,1 1,-1-1,1 0,-1 0,1-1,0 1,1-1,-1 0,1-1,-1 1,1-1,0 0,-1 0,1-1,0 0,0 0,0 0,1-1,-1 1,0-2,0 1,0-1,0 0,0 0,0 0,0-1,0 0,-1 0,1-1,-1 1,1-1,-1-1,23-9,0-1,-2-1,0-2,-1 0,0-2,-2-1,0-1,2-4,0-3,70-98,-91 119,-1 0,0 0,0-1,-1 1,0-1,0 1,-1-1,0 0,0 0,-1 0,0 0,0 0,-1 1,0-1,0 0,-1 0,0 1,-3-7,4 11,0 1,0-1,0 1,0-1,0 1,-1 0,1-1,-1 1,1 0,-1 0,0 0,0 1,0-1,0 0,0 1,-1-1,1 1,0 0,-1-1,1 1,-1 0,1 1,-1-1,1 0,-1 1,1-1,-1 1,0 0,1 0,-1 0,0 0,1 1,-1-1,0 1,1-1,-1 1,1 0,-1 0,1 0,-1 0,1 1,0-1,0 0,-1 1,1 0,-1 1,-6 3,0 1,1 0,0 0,0 1,1 0,0 1,0-1,1 1,0 1,-1 2,5-9,0-1,1 1,0 0,-1 0,1 0,0 1,0-1,1 0,-1 0,0 1,1-1,0 0,0 0,0 1,0-1,1 0,-1 1,1-1,0 0,0 0,0 0,0 0,1 0,-1 0,1 0,0 0,0 0,0-1,0 1,0-1,0 1,1-1,-1 0,1 0,0 0,8 4,0-1,0 0,1-1,-1-1,1 1,-1-2,1 0,0 0,0-1,0-1,1 0,-1 0,3-2,102 12,-113-9,0 0,0 1,0-1,0 1,0 0,0 0,-1 1,1-1,-1 1,0 0,0-1,0 2,0-1,0 0,-1 0,1 1,-1-1,0 1,0 0,0 0,-1 0,1 0,-1 0,0 0,0 0,0 0,-1 1,1-1,-1 0,0 0,-1 4,0 7,-1 0,0 1,-2-1,1 0,-2-1,0 1,-1-1,-2 3,7-14,-22 64,23-65,0 0,0-1,0 1,0 0,1 0,-1-1,0 1,1 0,-1 0,1-1,0 1,-1-1,1 1,0 0,0-1,0 0,0 1,0-1,0 1,1-1,-1 0,0 0,1 0,-1 0,1 0,-1 0,1 0,-1 0,1-1,0 1,-1-1,1 1,0-1,0 0,-1 1,1-1,0 0,22 1,-1 0,0-2,0-1,0 0,0-2,-1-1,1 0,-1-2,0 0,-1-2,0-1,192-91,-186 84,-1-1,-2-1,0-2,0 0,4-7,-24 22,1 1,-1-1,0 0,0 0,0 0,-1 0,0 0,0-1,0 0,-1 1,0-1,-1 0,0 0,0 0,0 0,-1 0,0-4,0 7,0 1,-1-1,1 0,-1 0,0 1,0-1,0 1,-1-1,1 1,-1-1,0 1,0 0,0 0,0 0,0 0,-1 0,0 1,1-1,-1 1,0-1,0 1,0 0,-1 0,1 0,0 1,-1-1,1 1,-1 0,1 0,-1 0,0 0,1 1,-3-1,-7 2,-1 1,0 0,1 1,-1 0,1 1,0 0,0 1,1 1,-1 0,1 1,0 0,1 0,0 2,0-1,1 1,0 1,0 0,1 0,1 1,-1 1,3-5,1 0,0 1,1 0,-1 0,1 0,1 1,0-1,0 1,0 0,1 0,1 0,-1 0,2 0,-1 0,1 1,0-1,1 0,0 0,1 0,0 0,0 0,1 0,0-1,0 1,1-1,0 0,1 0,0 0,2 2,8 3,0-1,1-1,0-1,1 0,0-1,1 0,0-2,0 0,1-1,-1-1,1-1,12 1,213 1,-167-8,-51 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17.435"/>
    </inkml:context>
    <inkml:brush xml:id="br0">
      <inkml:brushProperty name="width" value="0.1" units="cm"/>
      <inkml:brushProperty name="height" value="0.1" units="cm"/>
      <inkml:brushProperty name="ignorePressure" value="1"/>
    </inkml:brush>
  </inkml:definitions>
  <inkml:trace contextRef="#ctx0" brushRef="#br0">85 15,'0'0,"0"-1,0 0,-1 0,1 1,0-1,-1 0,1 0,0 1,-1-1,1 0,-1 1,1-1,-1 1,0-1,1 1,-1-1,1 1,-1-1,0 1,0-1,1 1,-1 0,0-1,0 1,1 0,-1 0,0 0,0-1,1 1,-1 0,0 0,0 0,0 0,1 1,-1-1,0 0,0 0,0 0,1 0,-1 1,0-1,0 0,1 1,-1-1,0 1,1-1,-1 1,1-1,-1 1,0-1,1 1,-1 0,1-1,0 1,-1 0,1-1,-1 1,1 0,0 0,0-1,-1 1,1 0,0 0,0-1,0 1,0 0,0 0,0 0,-6 17,1 0,0 0,1 0,2 1,0-1,0 1,2-1,0 1,3 15,-2 11,-16 372,3-92,16-306,3-24,9-30,-15 33,4-14,1-1,1 1,1 1,0-1,1 2,0-1,1 1,1 0,0 1,1 1,1 0,0 0,0 1,1 1,0 0,1 1,0 0,1 1,-1 1,17-4,-27 9,0 2,0-1,1 1,-1 0,0 0,0 0,1 0,-1 1,0 0,0 0,0 1,0 0,0-1,0 1,-1 1,1-1,-1 1,1 0,-1 0,0 0,0 1,0-1,0 1,-1 0,0 0,0 0,1 2,3 4,-2 1,1-1,-2 1,1 0,-2 0,1 0,-1 1,-1 0,0-1,-1 1,0 9,0-6,-2 0,0 0,0 0,-1 0,-1 0,-1-1,0 1,-1-1,0 0,-1 0,-1 0,0-1,-1 0,0-1,-1 1,0-2,-1 1,0-1,-1-1,-1 0,0 0,7-7,-1-1,1 1,-1-1,0-1,0 1,0-1,0 0,0 0,0-1,0 0,0 0,0 0,0-1,0 0,0 0,0 0,0-1,0 0,0 0,1 0,-1-1,1 0,0 0,0 0,0-1,0 0,0 0,1 0,0 0,0-1,0 1,0-1,1 0,0-1,0 1,0 0,0-1,1 0,0 1,0-1,1 0,0 0,0 0,0 0,1-2,-2-73,9 62</inkml:trace>
  <inkml:trace contextRef="#ctx0" brushRef="#br0" timeOffset="771.052">706 947,'-1'5,"0"1,0 0,1 0,0-1,0 1,0 0,1 0,0 0,0-1,0 1,1 0,0-1,0 0,0 1,1-1,-1 0,1 0,1 0,-1 0,1-1,0 1,0-1,0 0,0 0,1-1,-1 1,1-1,0 0,0 0,0-1,1 1,-1-1,1 0,-1-1,1 1,2-1,12-4,-1-2,0 0,0-1,0-1,-1-1,0 0,-1-1,0-2,0 1,-1-2,-1 0,5-5,5-2,-12 10,-12 7,0 0,0 0,0 0,0 1,1-1,-1 1,1-1,0 1,-1-1,1 1,0 0,0 0,-1-1,1 1,0 1,0-1,0 0,0 0,1 1,-1-1,0 1,0 0,0 0,0 0,1 0,-1 0,0 0,0 0,0 1,0-1,0 1,0-1,0 1,0 0,0 0,0 0,0 0,0 0,0 0,-1 1,1-1,0 1,-1-1,1 1,-1 0,1 0,18 46,-19-42,1 0,-1 0,2 0,-1 0,0-1,1 1,0-1,1 1,-1-1,1 0,0 0,0 0,0-1,1 0,0 0,-1 0,1 0,1-1,-1 1,1-1,2 0,0-1,0 0,1-1,-1 0,0 0,1-1,-1 0,1-1,-1 0,1 0,-1-1,0 0,0 0,0-1,0 0,0 0,-1-1,1 0,-1 0,6-5,117-115,-121 115,18-25,-1-1,-2-1,-1 0,-2-2,-2-1,-1 0,-2-2,-2 1,-2-2,3-21,-8-24,-8 87,0 1,-1-1,1 0,0 1,-1 0,1-1,0 1,0 0,0-1,0 1,0 0,0 0,0 0,0 0,0 0,0 0,0 0,0 0,1 1,-1-1,0 0,1 0,-1 1,1-1,-1 0,1 1,0-1,0 0,0 1,0-1,0 0,0 1,0-1,0 1,-1 1,-8 32,1 1,2 0,2 0,1 0,2 1,3 35,-2-48,2 5,2-1,1 1,1-1,2 0,0 0,2-1,1 0,3 2,-7 8,-7-37,-1 1,1-1,0 1,-1-1,1 1,0-1,-1 1,1-1,-1 0,1 1,0-1,-1 1,1-1,-1 0,1 0,-1 1,0-1,1 0,-1 0,1 0,-1 1,1-1,-1 0,0 0,1 0,-1 0,1 0,-1 0,1 0,-1 0,0-1,1 1,-1 0,1 0,-1 0,1-1,-1 1,1 0,-1 0,1-1,-1 1,1-1,-1 1,1 0,-1-1,1 1,0-1,-1 1,1-1,0 1,0-1,-1 1,1-1,0 1,0-1,0 1,-1-1,1 0,-124-120,105 101</inkml:trace>
  <inkml:trace contextRef="#ctx0" brushRef="#br0" timeOffset="1014.737">1412 693,'43'-5,"24"-2,6 1,-1 1,-7 2,-11 0,-8 2,-9 1,-4 0,-4 0,-3 0,1 0,-6 6,-1 0,-4 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7.755"/>
    </inkml:context>
    <inkml:brush xml:id="br0">
      <inkml:brushProperty name="width" value="0.1" units="cm"/>
      <inkml:brushProperty name="height" value="0.1" units="cm"/>
      <inkml:brushProperty name="ignorePressure" value="1"/>
    </inkml:brush>
  </inkml:definitions>
  <inkml:trace contextRef="#ctx0" brushRef="#br0">51 395,'-9'39,"-4"22,1 5,2-3,3-13</inkml:trace>
  <inkml:trace contextRef="#ctx0" brushRef="#br0" timeOffset="253.438">80 1,'5'9,"1"4</inkml:trace>
  <inkml:trace contextRef="#ctx0" brushRef="#br0" timeOffset="571.5">391 649,'196'-293,"-171"271,-14 47,-13-18,2 1,-1 0,1 0,0 0,1 0,0-1,0 1,1 0,-1-1,2 1,-1-1,1 1,0-1,1 0,0 0,0-1,0 1,1-1,0 0,0 0,0 0,1-1,0 0,0 0,1 0,-1-1,1 0,0 0,0-1,0 0,0 0,1 0,0-1,1-4,1 0,-1-1,0 0,1 0,-2-1,1-1,0 1,-1-1,0-1,0 1,0-1,-1-1,0 1,0-1,0-1,-1 1,0-1,-1 0,0-1,0 1,-1-1,0 0,0 0,-1 0,1-5,8-16,-2-1,-1 0,-1-1,-2 0,0-12,-1 21,1 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985"/>
    </inkml:context>
    <inkml:brush xml:id="br0">
      <inkml:brushProperty name="width" value="0.1" units="cm"/>
      <inkml:brushProperty name="height" value="0.1" units="cm"/>
      <inkml:brushProperty name="ignorePressure" value="1"/>
    </inkml:brush>
  </inkml:definitions>
  <inkml:trace contextRef="#ctx0" brushRef="#br0">149 481,'-20'29,"1"0,2 2,1 0,1 1,1 1,2 0,2 0,1 2,0 3,8-35,-1 1,1 0,0 0,0 0,0 0,1 1,-1-1,1 0,0 0,0 0,1 0,-1 0,1 1,0-1,0 0,0 0,0 0,1-1,0 1,0 0,0 0,0-1,0 0,1 1,0-1,-1 0,1 0,0 0,1 0,-1-1,0 0,1 1,-1-1,1 0,0 0,0-1,0 1,0-1,0 0,0 0,3 0,6-5,0-1,-1 0,1-1,-1 0,0-1,-1-1,0 0,0 0,0-1,-1 0,-1-1,1 0,-2-1,1 0,-2 0,1 0,-2-1,1-1,-2 1,5-3,1 0,-1-1,0 0,-1-1,-1 0,-1 0,0-1,-1 1,-1-1,-1-1,-1 1,0-1,0-16,-3 31,0 0,-1-1,1 1,-1 0,1 0,-1 0,-1-1,1 1,-1 0,1 1,-1-1,0 0,0 0,-1 1,1-1,-1 1,0 0,0 0,0 0,0 0,0 0,-1 1,1-1,-1 1,0 0,1 0,-1 1,0-1,0 1,0-1,-1 1,1 1,0-1,0 0,0 1,-1 0,1 0,0 0,0 1,-1 0,1-1,0 1,0 1,0-1,0 0,0 1,0 0,0 0,1 0,-1 1,-1 1,-18 17,3 2</inkml:trace>
  <inkml:trace contextRef="#ctx0" brushRef="#br0" timeOffset="549.571">770 678,'-6'2,"0"0,-1 0,1 0,0 1,0 0,0 1,1-1,-1 1,1 0,0 0,0 1,0-1,1 1,-1 0,1 1,1-1,-1 1,1-1,0 1,0 0,0 0,1 1,0-1,0 0,1 1,-1-1,2 1,-1 1,-26 198,25-183,0 0,-2 0,-1 0,0 0,-2-1,0 0,-2-1,0 1,-11 15,20-37,0-1,1 1,-1 0,0 0,0-1,0 1,0 0,0-1,0 1,0 0,0-1,0 1,0 0,0-1,0 1,0 0,0-1,0 1,0 0,0-1,-1 1,1 0,0-1,0 1,0 0,0 0,-1-1,1 1,0 0,0 0,-1-1,1 1,0 0,0 0,-1 0,1-1,0 1,-1 0,1 0,0 0,-1 0,1 0,0 0,-1 0,1 0,0 0,-1 0,1 0,0 0,-1 0,1 0,0 0,-1 0,1 0,0 0,-1 0,1 0,0 0,0 1,-1-1,1 0,0 0,-1 0,1 1,0-1,0 0,0 0,-1 1,-1-33,2 32,3-38,2 0,1 0,2 0,1 1,3 0,0 1,3 0,1 2,1-1,2 2,1 0,20-22,-15 20,3 0,0 2,3 0,0 3,2 0,1 3,1 0,2 2,0 2,2 2,18-8,-54 28,-1-1,1 1,-1-1,1 1,0 0,-1 0,1 0,0 1,0-1,0 0,-1 1,1 0,0 0,0 0,0 0,0 0,0 0,0 1,-1 0,1-1,0 1,0 0,-1 0,1 1,0-1,-1 0,1 1,-1 0,0-1,0 1,1 0,-1 0,0 0,-1 1,1-1,0 0,-1 1,1-1,-1 1,0 0,0-1,0 1,0 0,0 0,0-1,-1 1,1 0,-1 0,0 0,0 0,0 1,-2 12,-1 1,-1 0,0-1,-1 0,-1 0,-1 0,0-1,-1 0,0 0,-1-1,-10 12,6-10,0 0,-1-1,-1 0,-1-1,0-1,0-1,-1 0,-1-1,0 0,-1-2,1 0,-14 3,29-11,0 0,0 0,0 0,0 0,0-1,0 1,0-1,-1 0,1 0,0 0,0 0,0 0,-1-1,1 1,0-1,0 0,0 0,0 0,0-1,0 1,0-1,-9-10</inkml:trace>
  <inkml:trace contextRef="#ctx0" brushRef="#br0" timeOffset="4272.607">1645 508,'3'6,"1"0,-1 1,-1-1,1 0,-1 1,0-1,0 1,-1 0,0 0,0 0,-1-1,0 7,1 0,2 24,-2-1,-1 1,-2-1,-2 0,-1 1,-2-2,-3 7,-37 124,47-167,-1 1,1-1,0 1,-1-1,1 1,-1-1,1 1,-1-1,1 1,-1-1,1 1,-1 0,1-1,-1 1,0 0,1 0,-1-1,0 1,1 0,-1 0,0 0,1 0,-1 0,0 0,1 0,-1 0,0 0,1 0,-1 0,0 0,1 0,-1 1,1-1,-1 0,0 1,1-1,-1 0,1 1,-1-1,1 0,-1 1,1-1,-1 1,1-1,-1 1,1-1,-1 1,1 0,0-1,0 1,-1-1,1 1,0 0,-1 0,1-11,1 0,0-1,0 1,1 0,0 0,0 1,1-1,1 0,-1 1,2 0,4-9,-5 9,20-39,1 2,3 1,1 1,3 1,1 2,2 1,2 2,1 1,2 2,1 2,19-10,-44 32,0 0,0 1,1 1,0 1,1 0,-1 2,1 0,1 0,8 0,-24 6,0-1,0 1,-1 0,1 0,0 0,0 1,-1-1,1 1,0-1,0 1,-1 0,1 0,-1 0,1 1,-1-1,1 0,-1 1,0 0,0-1,0 1,0 0,0 0,0 0,0 0,0 1,-1-1,1 0,-1 1,0-1,0 1,0-1,0 1,0 0,0-1,-1 1,1 1,0 4,0 0,0 1,-1-1,0 0,-1 0,0 1,0-1,0 0,-1 0,-1 0,-1 6,-7 9,-1-1,-1-1,-1 0,-1 0,-1-1,0-1,-2-1,0-1,-1 0,0-1,-1-1,-1-1,-1-1,0 0,0-2,-1-1,-20 6,41-14,0-1,0 0,0 0,0 0,0 0,0 0,0 0,-1 0,1-1,0 1,0-1,-1 1,1-1,0 0,-1 0,1 0,-1 0,1-1,0 1,0-1,-1 1,1-1,0 0,0 0,-1 0,1 0,0 0,0 0,0-1,1 1,-1-1,0 1,0-1,1 0,-1 0,1 1,0-1,-1 0,1 0,0 0,0-1,0 1,0 0,1 0,-1-1,1 1,-1 0,1 0,0-3,31-74,-13 60</inkml:trace>
  <inkml:trace contextRef="#ctx0" brushRef="#br0" timeOffset="4653.541">2660 452,'-26'13,"0"2,1 1,0 1,2 1,0 0,1 2,1 1,0 1,-13 20,31-40,0 0,1 1,-1-1,1 0,0 1,0 0,0 0,0-1,0 1,1 0,-1 0,1 1,0-1,0 0,0 0,0 1,1-1,-1 0,1 1,0-1,0 0,0 1,0-1,1 1,-1-1,1 0,0 0,0 1,0-1,0 0,1 0,-1 0,1 0,0 0,0 0,0-1,0 1,0-1,1 1,-1-1,1 0,0 0,-1 0,1 0,2 1,11-1,0 0,0-1,0 0,-1-2,1 1,0-2,0 0,0-2,-1 1,0-2,0 0,0 0,0-2,-1 0,0 0,11-9,-14 12,0-1,-1-1,1 0,-1 0,0-1,-1 0,0-1,0 0,0 0,-1-1,-1 0,1-1,-1 1,-1-2,0 1,0 0,-1-1,-1 0,0-1,0 1,-1-2,-3 10,0 0,0 0,-1 0,1-1,-1 1,0 0,0 0,0 0,0 0,-1 0,1 1,-1-1,0 0,0 1,0-1,0 1,0 0,0-1,-1 1,1 0,-1 0,1 1,-1-1,0 0,0 1,0 0,0 0,0 0,0 0,-1 0,-96-10,91 12,0 1,0-1,0 2,0-1,0 1,0 1,1 0,0 0,0 0,0 1,0 0,1 1,-1 0,-5 6,-1 6</inkml:trace>
  <inkml:trace contextRef="#ctx0" brushRef="#br0" timeOffset="5067.547">3394 396,'-59'15,"0"2,1 2,-51 26,45 0,63-44,0 0,0 0,0 0,-1 1,1-1,0 0,1 1,-1-1,0 1,0-1,1 1,-1-1,1 1,-1-1,1 1,-1-1,1 1,0 0,0-1,0 1,0 0,0-1,0 1,1 0,-1-1,0 1,1-1,-1 1,1-1,0 1,-1-1,1 1,0-1,0 1,0-1,0 0,0 0,0 1,1-1,-1 0,0 0,0 0,2 0,65 30,14 13,-81-43,1 1,-1-1,-1 1,1 0,0-1,0 1,0 0,-1 0,1 0,-1 0,0-1,1 1,-1 0,0 0,0 0,0 0,-1 0,1 0,0 0,-1-1,1 1,-1 0,1 0,-1 0,0-1,0 1,0 0,0-1,0 1,0-1,0 1,0-1,-1 1,1-1,-1 0,1 0,-1 0,-1 1,-64 43,60-40,-1-1,-1 0,1 0,-1 0,1-1,-1-1,0 0,0 0,0 0,0-1,0 0,-1-1,1 0,0-1,-3 0,11 0,0 1,0-1,0 0,0 1,1-1,-1 0,0 0,0 1,0-1,1 0,-1 0,1 0,-1 0,0 0,1 0,0 0,-1 0,1 0,0-1,-1 1,1 0,0 0,0 0,0 0,0 0,0-1,0 1,0 0,1 0,-1 0,0 0,0 0,1 0,-1 0,1 0,-1 0,1 0,0 0,-1 0,1 0,0 0,0 0,-1 0,1 1,1-2,12-13</inkml:trace>
  <inkml:trace contextRef="#ctx0" brushRef="#br0" timeOffset="5307.265">3507 537,'-14'39,"-5"16,1 0</inkml:trace>
  <inkml:trace contextRef="#ctx0" brushRef="#br0" timeOffset="5455.927">3536 170,'0'0</inkml:trace>
  <inkml:trace contextRef="#ctx0" brushRef="#br0" timeOffset="5704.6">4128 1,'-18'78,"-4"17,3 0,4 1,2 46,14-133,-1 0,0 0,-1 1,0-1,0 0,-1 0,0 0,0 0,-1 0,-1-1,1 1,-1-1,-1 0,1 0,-1 0,-1 0,0-1,0 0,0 0,-1-1,1 0,-2 0,1 0,-1-1,0 0,0-1,0 0,0 0,-2 0,-13 3</inkml:trace>
  <inkml:trace contextRef="#ctx0" brushRef="#br0" timeOffset="6072.608">3790 537,'48'-5,"0"2,1 2,-1 1,6 4,36 0,195-4,-272-1,0-1,0 0,0-1,0-1,-1 0,0-1,0 0,0-1,0 0,-1-1,0 0,0 0,-1-2,0 1,-1-1,0-1,1-1,-7 8,-1 0,0 0,0-1,0 1,-1-1,1 0,-1 1,1-1,-1 0,-1 0,1 0,0 0,-1 0,0 0,0 0,0 0,-1 0,1 0,-1 0,0 1,0-1,0 0,0 0,-1 1,0-1,1 0,-1 1,-1 0,1-1,0 1,-1 0,0 0,1 0,-1 1,0-1,-1 1,1 0,0-1,-1 1,1 1,-1-1,1 0,-1 1,0 0,0 0,0 0,0 0,0 1,0 0,0-1,1 1,-1 1,0-1,0 1,-1-1,-11 5,0 1,0 1,1 0,0 1,0 0,1 1,0 1,0 0,1 1,0 1,1 0,1 0,0 1,1 1,0 0,1 0,0 1,1 0,1 1,2-11,1 0,1 1,-1 0,1-1,-1 1,2 1,-1-1,1 0,0 1,0-1,1 1,0-1,0 1,0 0,1 0,0-1,0 1,1 0,0 0,0-1,0 1,1-1,0 1,1-1,-1 0,1 0,0 0,1 0,-1 0,1-1,0 1,4 3,9 0,-1 0,1-1,1-1,-1 0,1-2,0 0,0-1,1-1,-1 0,1-2,0 0,0-1,-1-1,1 0,9-3,23 2,-19 1,-6 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1.754"/>
    </inkml:context>
    <inkml:brush xml:id="br0">
      <inkml:brushProperty name="width" value="0.1" units="cm"/>
      <inkml:brushProperty name="height" value="0.1" units="cm"/>
      <inkml:brushProperty name="ignorePressure" value="1"/>
    </inkml:brush>
  </inkml:definitions>
  <inkml:trace contextRef="#ctx0" brushRef="#br0">1 233,'1'13,"2"0,0 0,0 0,1-1,1 1,0-1,0 0,2 0,-1-1,1 1,1-1,0-1,1 0,0 0,0-1,1 0,0 0,1-1,2 1,-11-8,1 0,0 0,0 0,1-1,-1 1,0-1,0 0,0 1,0-1,0-1,0 1,0 0,1-1,-1 0,0 1,0-1,-1 0,1-1,0 1,0 0,0-1,-1 0,1 0,-1 1,1-2,-1 1,0 0,0 0,0-1,0 1,0-1,0 1,-1-1,1 0,-1 0,0 0,0 0,4-7,-1-1,0 0,-1 1,-1-1,0-1,0 1,-1 0,0 0,-1-10,-1 10,-1 0,0 0,-1 1,0-1,-1 1,0-1,0 1,-1 0,0 0,-6-6,10 13,-1 0,0 0,0 1,0-1,0 0,-1 1,1 0,0-1,-1 1,0 0,0 0,0 0,0 1,0-1,0 1,0 0,0-1,0 1,-1 1,1-1,0 0,-1 1,1 0,0 0,-1 0,1 0,-1 0,1 1,0-1,-1 1,1 0,0 0,0 0,0 1,-1-1,1 1,-16 12,3 3</inkml:trace>
  <inkml:trace contextRef="#ctx0" brushRef="#br0" timeOffset="339.374">508 430,'11'-39,"1"1,2 0,2 1,1 1,4-4,-21 39,1 0,-1 0,0-1,1 1,-1 0,0 0,1 0,-1 0,1 0,0 0,-1 0,1 0,0 0,0 0,0 0,0 0,0 0,-1 0,1 1,1-1,-1 0,0 1,0-1,0 1,0-1,0 1,1 0,-1-1,0 1,0 0,0 0,1 0,-1 0,0 0,0 0,1 0,-1 0,0 0,0 1,0-1,1 1,-1-1,0 1,0-1,0 1,0-1,0 1,0 0,0 0,0-1,0 1,0 0,0 0,-1 0,1 0,0 0,0 1,3 5,0 0,0 0,1-1,0 1,0-1,1-1,-1 1,1-1,1 0,-1 0,1-1,-1 1,1-2,0 1,1-1,-1 0,1 0,-1-1,1 0,6 1,-3-3,0-1,0 0,0 0,0-1,0-1,0 1,-1-2,0 0,1 0,-1 0,-1-2,1 1,-1-1,0 0,0-1,0 0,-1-1,0 0,-1 0,0 0,0-1,-1 0,0 0,0-1,-1 0,-1 0,1 0,-2 0,1-1,-1 0,-1 1,0-1,0-3,10-28,-6 24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8.842"/>
    </inkml:context>
    <inkml:brush xml:id="br0">
      <inkml:brushProperty name="width" value="0.1" units="cm"/>
      <inkml:brushProperty name="height" value="0.1" units="cm"/>
      <inkml:brushProperty name="ignorePressure" value="1"/>
    </inkml:brush>
  </inkml:definitions>
  <inkml:trace contextRef="#ctx0" brushRef="#br0">115 50,'1'1,"1"1,-1-1,1 1,-1-1,0 1,0 0,1-1,-1 1,0 0,-1 0,1 0,0 0,0 0,-1 0,1 0,-1 0,0 0,0 1,0-1,0 0,0 0,0 0,0 0,-1 0,1 0,-1 0,1 0,-1 0,0 0,0 0,0 0,-1 1,-115 273,116-274,0-1,0 1,1 0,-1-1,0 1,1 0,0-1,-1 1,1 0,0 0,0-1,0 1,0 0,0 0,1-1,-1 1,0 0,1 0,-1-1,1 1,0 0,-1-1,1 1,0-1,0 1,0-1,0 1,0-1,1 0,-1 0,0 1,1-1,-1 0,0 0,1 0,-1 0,1-1,0 1,-1 0,1-1,0 1,-1-1,1 1,0-1,0 0,-1 0,1 0,0 0,0 0,-1 0,1 0,0-1,1 1,27-1,0-1,-1-1,1-2,-1-1,0-1,23-9,7-1,-3-17,-43 23</inkml:trace>
  <inkml:trace contextRef="#ctx0" brushRef="#br0" timeOffset="436.091">453 22,'-11'20,"2"1,1 0,0 1,1-1,2 1,0 1,1-1,2 1,0-1,1 1,2 12,-9 82,-26 198,23-183,16-121,1-6</inkml:trace>
  <inkml:trace contextRef="#ctx0" brushRef="#br0" timeOffset="919.326">820 727,'5'0,"6"-5,-3-1,-4 5,-6 2,-4 7,0 1</inkml:trace>
  <inkml:trace contextRef="#ctx0" brushRef="#br0" timeOffset="3188.981">1780 79,'-5'-7,"0"1,-1 0,1 0,-1 0,0 1,-1 0,1 0,-1 1,0 0,0 0,-1 0,1 1,-1 0,1 1,-1 0,0 0,0 0,0 1,0 0,0 1,0 0,0 0,-1 1,1 0,0 0,0 0,1 1,-1 1,0 0,1 0,-1 0,1 0,0 1,0 1,0-1,0 2,-89 66,94-69,-1-1,0 1,1 0,0 0,0 0,0 0,0 1,0-1,0 1,1-1,0 1,0-1,0 1,0 0,0 0,1-1,-1 1,1 0,0 0,1-1,-1 1,0 0,1 0,0-1,0 1,0 0,1-1,-1 1,1 1,6 6,0-1,1 1,0-1,1 0,0-1,0-1,1 1,0-1,1-1,-1 0,1-1,4 1,-4-1,0-1,-1 2,1 0,-1 0,-1 1,0 0,0 1,0 0,-1 1,-1 0,1 0,-2 1,1 0,-6-6,0-1,-1 1,1-1,-1 1,0 0,-1-1,1 1,-1 0,0 0,0-1,0 1,0 0,-1 0,0-1,0 1,0 0,-1-1,0 1,0-1,0 1,0-1,0 0,-1 0,0 0,0 0,0-1,0 1,-3 1,-113 81,107-80,0 0,0-1,-1 0,1-1,-1-1,0 0,0 0,-1-2,1 1,0-2,-1 1,1-2,0 0,0-1,-1 0,1-1,0 0,0-1,-17-23,22 10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9.472"/>
    </inkml:context>
    <inkml:brush xml:id="br0">
      <inkml:brushProperty name="width" value="0.1" units="cm"/>
      <inkml:brushProperty name="height" value="0.1" units="cm"/>
      <inkml:brushProperty name="ignorePressure" value="1"/>
    </inkml:brush>
  </inkml:definitions>
  <inkml:trace contextRef="#ctx0" brushRef="#br0">490 451,'-27'9,"1"2,1 1,-1 0,2 2,0 1,1 1,0 1,2 1,0 1,0 1,1-3,0 0,2 1,0 1,1 0,1 2,1-1,1 2,0 0,2 1,1 0,0 1,2 0,1 1,1-1,1 2,1-1,1 1,2-1,0 8,2-28,1 0,-1 0,1 1,0-1,0 0,1 0,-1 0,1 0,0-1,1 1,-1 0,1-1,0 0,0 1,0-1,1 0,0-1,-1 1,1-1,0 1,1-1,-1 0,0-1,1 1,0-1,0 0,-1 0,1 0,0-1,1 0,-1 0,0 0,0 0,0-1,0 0,1 0,-1 0,4-2,15-5,0-1,-1-1,0-1,0-1,-1-1,-1-2,0 0,-1 0,0-2,-1-1,-1 0,-1-1,0-1,9-15,5 0,-2 0,-2-2,-1-1,-1-1,-3-1,-1-1,-1-1,-3-1,-1-1,-3 0,-1-1,-2 0,-2 0,0-24,-7 47,0 0,-2-1,0 1,-2 0,0 0,-1 1,-2-1,0 1,-1 0,0 0,-2 1,0 0,-2 0,9 15,-1 1,0-1,0 0,0 1,0 0,0 0,-1 0,1 0,-1 0,0 1,0-1,0 1,0 0,-1 0,1 1,0-1,-1 1,1 0,-1 0,1 1,-1-1,1 1,-1 0,0 0,1 0,-1 1,1 0,-1 0,1 0,-1 0,1 1,0-1,-1 1,1 1,0-1,0 0,1 1,-1 0,0 0,-8 7,1 0,0 0,1 1,0 1,1-1,0 2,1-1,0 1,1 1,0-1,1 1,1 0,0 0,1 1,0 2,-3 19,1 0,2 0,1 1,2-1,3 28,1-39,0-1,2 0,1-1,0 1,2-1,1 0,1-1,0 0,2 0,1-1,0-1,2 0,0-1,1-1,13 12,115 96,-122-112</inkml:trace>
  <inkml:trace contextRef="#ctx0" brushRef="#br0" timeOffset="235.94">969 931,'-10'34,"-3"15,6 0,4-13,7-18,2-17,7-13,-1-9,-1-1</inkml:trace>
  <inkml:trace contextRef="#ctx0" brushRef="#br0" timeOffset="412.432">997 451,'5'-5,"1"-1</inkml:trace>
  <inkml:trace contextRef="#ctx0" brushRef="#br0" timeOffset="565.444">1279 1128,'-5'-43,"4"-28,6-13,3 4,4 11,0 12,4 11,3 8,3 12,-1 4,-1 6,2 6,-3 10,-4 9,-6 3</inkml:trace>
  <inkml:trace contextRef="#ctx0" brushRef="#br0" timeOffset="835.179">1675 875,'51'-36,"-1"-2,-2-1,17-21,-56 52,-3 4,-1 0,1-1,-1 1,0-1,-1-1,1 1,-1 0,0-1,0 0,-1 0,1 0,-1-1,-1 1,1-1,-1 1,1-6,-3 10,0 1,0 0,-1-1,1 1,0-1,-1 1,1 0,0-1,-1 1,0 0,1 0,-1-1,0 1,1 0,-1 0,0 0,0 0,0 0,0 0,0 0,0 0,-1 0,1 0,0 1,0-1,0 0,-1 1,1-1,0 1,-1-1,1 1,-1 0,1 0,0 0,-1-1,1 1,-1 0,1 1,0-1,-1 0,1 0,-1 1,1-1,0 1,-1-1,0 1,-62 26,51-20,1 0,-1 1,2 1,-1 0,1 1,1 0,-1 0,2 1,-1 0,2 1,0 0,0 1,1-1,0 1,1 1,1-1,0 1,1 0,1 0,0 0,0 1,2-1,0 1,0-1,1 1,3 13,0-22,0-1,0 0,1 0,0 0,0 0,0 0,1-1,-1 0,1 0,0 0,0 0,1-1,-1 0,1 0,-1 0,1-1,0 0,0 0,0-1,0 1,1-1,-1 0,0-1,5 0,-4 2,17 2</inkml:trace>
  <inkml:trace contextRef="#ctx0" brushRef="#br0" timeOffset="1086.621">2522 536,'-24'12,"1"0,0 1,1 2,0 0,1 1,1 1,1 1,1 1,0 0,1 1,1 1,1 1,0 2,12-20,1 1,0 0,-1-1,2 1,-1 0,0 0,1 0,0 0,0 0,1 0,-1 1,1-1,0 0,1 0,-1 0,1 0,0 0,0 0,0 0,1 0,0 0,0 0,0 0,1-1,-1 1,1-1,0 0,1 0,-1 0,0 0,1-1,0 1,0-1,0 0,1 0,-1 0,0-1,1 1,1-1,12 6,0-2,1 0,0-1,0-1,0-1,1-1,-1 0,19-1,-13-1</inkml:trace>
  <inkml:trace contextRef="#ctx0" brushRef="#br0" timeOffset="1368.023">3057 170,'-9'43,"-4"28,1 13,-3-4,2-6,2-6,4-9,3-11,2-3,1-5,1-4,5-4,2-2,5-1,0-2,2 1,0-10,-3-8</inkml:trace>
  <inkml:trace contextRef="#ctx0" brushRef="#br0" timeOffset="1568.255">2662 705,'53'0,"27"0,5 0,-3 0,-11 0,-7 0,-10 0,-9 0,-3 0,-4 0,-3 5,-3 1,-2 1,-7-2</inkml:trace>
  <inkml:trace contextRef="#ctx0" brushRef="#br0" timeOffset="1822.45">3509 875,'5'24,"1"8</inkml:trace>
  <inkml:trace contextRef="#ctx0" brushRef="#br0" timeOffset="2027.216">3537 593,'0'0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9.113"/>
    </inkml:context>
    <inkml:brush xml:id="br0">
      <inkml:brushProperty name="width" value="0.1" units="cm"/>
      <inkml:brushProperty name="height" value="0.1" units="cm"/>
      <inkml:brushProperty name="ignorePressure" value="1"/>
    </inkml:brush>
  </inkml:definitions>
  <inkml:trace contextRef="#ctx0" brushRef="#br0">0 1,'5'0,"1"0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02.329"/>
    </inkml:context>
    <inkml:brush xml:id="br0">
      <inkml:brushProperty name="width" value="0.1" units="cm"/>
      <inkml:brushProperty name="height" value="0.1" units="cm"/>
      <inkml:brushProperty name="ignorePressure" value="1"/>
    </inkml:brush>
  </inkml:definitions>
  <inkml:trace contextRef="#ctx0" brushRef="#br0">9286 895,'43'-19,"0"-1,-2-1,0-3,-1-1,-2-3,-1 0,33-34,-46 35,-1 0,-1-2,-2 0,-1-2,-1 0,-2-1,-1 0,-1-1,8-32,-19 59,-1 1,1-1,-1 0,0 0,0 0,-1 0,1-1,-1 1,-1 0,1-1,-1 1,0 0,-1-1,0 1,0 0,0-1,0 1,-1 0,0 0,0 0,-1 0,0 1,0-1,0 1,-1 0,0-1,2 4,0 1,0 1,0-1,0 0,1 0,-1 1,0-1,0 1,-1 0,1-1,0 1,0 0,0 0,0 0,0 1,0-1,0 0,0 1,0-1,0 1,0 0,0 0,1-1,-1 1,0 1,0-1,1 0,-1 0,0 1,1-1,0 0,-1 1,1 0,-41 57,30-31,0 0,2 1,1 1,1-1,2 1,1 0,2 1,0-1,2 1,2 0,0-1,4 14,-4-28,1 0,0-1,1 1,1-1,0 0,1 0,1-1,1 1,-1-1,2 0,0-1,1 0,0 0,1-1,0 0,1-1,12 10,-21-19,0-1,0 0,0 1,1-1,-1 0,0 0,0-1,1 1,-1 0,0-1,1 1,-1-1,1 0,-1 0,0 0,1 0,-1 0,1-1,-1 1,0-1,1 1,-1-1,0 0,0 0,1 0,-1 0,0 0,0 0,0-1,0 1,0-1,-1 0,1 1,0-1,-1 0,1 0,-1 0,1 0,45-89,-43 83,6-18</inkml:trace>
  <inkml:trace contextRef="#ctx0" brushRef="#br0" timeOffset="380.851">10274 499,'-26'17,"2"1,0 2,1 0,1 1,1 2,1 0,1 1,1 1,1 0,1 2,1 1,13-26,0 1,1 0,-1 1,0-1,1 0,0 0,0 1,0-1,0 0,0 1,1-1,-1 1,1-1,0 1,0-1,1 1,-1-1,1 1,-1-1,1 1,0-1,0 0,1 1,-1-1,1 0,-1 0,1 0,0 0,0 0,1 0,-1-1,0 1,1-1,0 0,-1 1,1-1,0 0,0-1,0 1,1 0,-1-1,0 0,0 0,1 0,4 0,0 0,0 0,0-1,0-1,0 1,0-1,0-1,0 1,0-1,-1-1,1 1,-1-1,0-1,1 1,-1-1,-1 0,1-1,-1 0,1 0,-1 0,-1-1,1 0,-1 0,1-2,13-17,-2-1,0 0,-2-1,-1-1,6-17,26-49,-48 99</inkml:trace>
  <inkml:trace contextRef="#ctx0" brushRef="#br0" timeOffset="996.575">10612 528,'-4'6,"1"0,-1 0,1 0,1 1,-1-1,1 1,0 0,1-1,0 1,0 0,0 0,1 0,0 0,0 1,0 0,-2-3,1 0,0-1,0 1,1 0,0 0,-1 0,1 0,1-1,-1 1,1 0,0 0,0 0,0-1,1 1,0-1,0 1,0-1,0 0,1 1,-1-1,1 0,0-1,0 1,1 0,-1-1,1 0,0 0,-1 0,1 0,1-1,-1 1,0-1,1 0,-1 0,1-1,-1 1,1-1,0 0,0-1,-1 1,1-1,4 0,3-3,0-1,-1-1,0 0,0-1,0 0,-1 0,1-1,-2-1,1 0,-1 0,0-1,-1 0,0 0,0-1,5-9,26-27,51-40,-91 113,-3-22,1 1,0 0,0 0,1 0,0 1,0-1,0 0,1 1,0-1,0 1,0 0,1-1,0 1,1 0,-1-1,1 1,0-1,1 1,0-1,0 0,0 1,1-1,0 0,0 0,0-1,1 1,0-1,0 0,0 0,1 0,-1 0,1-1,0 1,1-1,3 2,0-2,0-1,0 0,1 0,-1 0,0-2,1 1,0-1,-1 0,1-1,0 0,0-1,-1 0,1 0,-1-1,1 0,-1-1,0 0,0 0,0-1,0-1,0 1,-1-1,0-1,3-2,8-6,-1-1,-1-1,0-1,-1 0,-1-1,-1-1,0 0,-1-1,5-13,-13 26,-1 0,0 0,-1-1,1 1,-2-1,1 0,-1 1,0-1,0 0,-1-1,-1 1,1 0,-1 0,0 0,-1 0,0-1,0 1,-1 0,0 0,-1 1,-2-7,-8 2</inkml:trace>
  <inkml:trace contextRef="#ctx0" brushRef="#br0" timeOffset="2066.543">10443 528,'2'1,"-1"0,0 0,0 1,0-1,0 0,-1 1,1-1,0 1,-1-1,1 1,-1 0,1-1,-1 1,0-1,1 1,-1 0,0-1,0 1,0 0,0-1,-1 1,1 0,0-1,-1 1,1 0,-1-1,1 1,-1-1,0 1,0-1,0 0,0 1,0-1,0 0,0 1,-4 7,0 0,1 1,1 0,0 0,0 0,0 0,2 0,-1 1,1-1,1 0,0 1,0-1,1 1,0-1,1 0,0 1,1-1,0 0,0 0,1-1,5 9,-6-15,1 0,-1 0,1 0,0 0,0-1,0 0,1 0,-1 0,0 0,1-1,-1 1,1-1,-1 0,1-1,0 1,-1-1,1 0,2 0,16 1</inkml:trace>
  <inkml:trace contextRef="#ctx0" brushRef="#br0" timeOffset="-2753.04">6520 75,'4'-10,"1"1,-6 17,-59 285,-19 186,68-373,17-172,0 41</inkml:trace>
  <inkml:trace contextRef="#ctx0" brushRef="#br0" timeOffset="-1934.065">6153 471,'47'0,"0"-2,0-2,0-2,0-2,-1-2,-1-2,0-2,0-2,-2-2,31-17,-64 29,1 0,-1-1,1-1,-2 1,1-1,-1-1,-1 0,0 0,0-1,0 0,-1 0,-1-1,0 0,0 0,-1 0,-1-1,0 0,2-9,20-136,-7 179,-14 8,0 1,-2-1,-2 1,0-1,-4 21,2 9,0 411,1-469,-1 0,1-1,-1 1,0-1,1 1,-1 0,1-1,-1 1,1 0,0-1,0 1,0 0,0-1,0 1,0 0,0-1,1 1,-1 0,1-1,-1 1,1-1,-1 1,1-1,0 1,0-1,0 1,0-1,0 0,0 1,0-1,0 0,0 0,1 0,-1 0,0 0,1 0,-1 0,1 0,-1-1,1 1,0-1,-1 1,1-1,-1 1,1-1,0 0,-1 0,1 0,0 0,-1 0,2 0,99-86,-46 32,-53 51,2-3,1 1,-1 0,1 0,0 1,1 0,-1 0,1 0,0 1,0 0,0 0,0 1,0 0,1 0,-1 0,1 1,-5 3,0 0,0 0,0 0,-1 0,1 1,-1-1,1 1,-1-1,0 1,0 0,0 0,0 0,-1 0,1 0,-1 0,0 1,0-1,0 0,0 1,-1-1,1 1,-1-1,0 1,0-1,0 1,0-1,-1 1,1-1,-1 1,0-1,1 3,0 137,0-143,0 1,0 0,0-1,0 1,1 0,-1 0,0-1,0 1,1 0,-1-1,0 1,1 0,-1-1,0 1,1 0,-1-1,1 1,-1-1,1 1,-1-1,1 1,0-1,-1 0,1 1,0-1,-1 1,1-1,0 0,-1 0,1 0,0 1,0-1,-1 0,1 0,0 0,0 0,-1 0,1 0,0 0,0 0,-1-1,1 1,0 0,-1 0,1 0,0-1,-1 1,1-1,0 1,-1 0,10-8</inkml:trace>
  <inkml:trace contextRef="#ctx0" brushRef="#br0" timeOffset="-1687.435">7508 668,'0'29,"-5"19,-2 6,1-10,1-14</inkml:trace>
  <inkml:trace contextRef="#ctx0" brushRef="#br0" timeOffset="-1456.572">7479 245,'0'0</inkml:trace>
  <inkml:trace contextRef="#ctx0" brushRef="#br0" timeOffset="-1303.144">7705 866,'5'-34,"6"-15,7-5,-1 2,3 11,1 6,3 10,2 9,-4 12,-5 7</inkml:trace>
  <inkml:trace contextRef="#ctx0" brushRef="#br0" timeOffset="-884.14">8129 584,'-9'16,"1"-1,0 2,2-1,0 1,1 0,0 0,1 0,1 1,1-1,1 1,0 0,2 15,-1-30,1-1,-1 0,1 1,-1-1,1 0,0 0,0 0,0 1,1-1,-1 0,0 0,1-1,-1 1,1 0,-1 0,1-1,0 1,0-1,0 1,0-1,0 0,0 0,0 0,0 0,1 0,-1 0,0-1,1 1,-1-1,0 0,1 1,-1-1,0 0,1 0,-1-1,0 1,2-1,84-31,-61 14,-2-1,-1-1,0-2,-2 0,0-2,-2 0,0-1,-2-1,-1-1,-1 0,-1-1,2-9,-4 6,-2 0,-1 0,-2-1,0 0,-3 0,0-1,-2 0,-2 0,-1 1,-1-5,1 33,0-1,0 1,0-1,0 1,-1-1,0 1,0 0,0-1,0 1,-1 0,1 0,-1 0,0 0,0 0,-1 0,1 1,-1-1,0 1,0 0,0-1,0 1,-1 1,1-1,-1 0,0 1,1 0,-1 0,0 0,0 0,-1 0,1 1,0 0,0 0,-1 0,1 1,-1-1,1 1,-1 0,1 0,-2 1,-4 1,0 1,1 1,-1-1,1 1,-1 1,1 0,1 0,-1 1,1 0,0 1,0 0,1 0,0 0,0 1,0 0,1 0,1 1,-1 0,1 0,1 0,-2 5,0 1,0 1,1 1,0-1,2 1,0-1,1 1,0 0,2 0,0 0,0 0,2 0,2 12,7 2,1-1,1 0,1-1,2-1,1 0,1-2,1 0,1 0,2-2,0-1,2 0,0-2,2-1,0-1,23 13,9 6,-34-26</inkml:trace>
  <inkml:trace contextRef="#ctx0" brushRef="#br0" timeOffset="-9184.988">1412 132,'-1'1,"1"-1,-1 1,1-1,-1 1,0-1,1 1,-1-1,0 1,1-1,-1 1,0-1,0 0,0 1,1-1,-1 0,0 0,0 0,0 0,0 0,1 0,-1 0,0 0,0 0,0 0,0 0,1 0,-1-1,0 1,0 0,1 0,-1-1,0 1,0-1,1 1,-1-1,0 1,1-1,-1 1,0-1,1 0,-1 1,1-1,-1 0,1 1,0-1,-1 0,1 0,0 1,-1-1,1 0,0 0,0 0,0 1,0-1,-1 0,1 0,1 0,-1 0,0 0,-14 28,2 0,0 2,2-1,2 1,-2 9,-3 9,-62 181,-75 146,28-132,109-226,9-24,9-30,33-109,-32 121</inkml:trace>
  <inkml:trace contextRef="#ctx0" brushRef="#br0" timeOffset="-8609.066">1271 104,'1'-1,"-1"1,1-1,0 0,-1 1,1-1,0 1,0-1,-1 1,1-1,0 1,0 0,0-1,0 1,0 0,0-1,0 1,-1 0,1 0,0 0,0 0,0 0,0 0,0 0,0 0,0 1,0-1,0 0,0 0,-1 1,1-1,0 1,0-1,0 1,0-1,-1 1,1-1,0 1,-1-1,1 1,0 0,-1 0,1-1,-1 1,1 0,-1 0,1 0,-1 0,0-1,1 2,15 45,37 215,31-13,-58-169,47 101,-72-179,0 1,1-1,0 0,-1 1,1-1,0 0,0 0,0 0,0 0,0-1,0 1,1-1,-1 1,1-1,-1 0,1 0,-1 0,1 0,0 0,-1-1,1 1,0-1,-1 1,1-1,0 0,0 0,-1-1,1 1,0 0,0-1,-1 0,1 0,0 0,-1 0,1 0,-1 0,1 0,-1-1,0 1,0-1,0 0,1 0,-1 0,-1 0,1 0,0 0,0-1,12-15,-1-2,-1 0,0 0,-2-1,0-1,-2 0,0 0,-1-1,-2 1,1-7,-2 13,44-285,-29 140,3 11,-9 125,-8 26</inkml:trace>
  <inkml:trace contextRef="#ctx0" brushRef="#br0" timeOffset="-8137.42">2089 895,'0'-1,"27"-23,-1-3,-1 0,-1-1,-2-1,-1-2,-1 0,10-22,-29 52,0-1,0 1,0 0,0-1,-1 0,1 1,0-1,-1 1,1-1,-1 0,1 1,-1-1,0 0,0 0,1 1,-1-1,-1 0,1 0,0 1,0-1,-1 0,1 1,-1-1,1 0,-1 1,1-1,-1 1,0-1,0 1,0-1,0 1,0-1,0 1,-1 0,1 0,0 0,-1 0,1 0,0 0,-1 0,0 0,1 0,-1 1,1-1,-1 0,0 1,1 0,-1-1,0 1,0 0,1 0,-1 0,0 0,0 0,1 0,-1 0,-1 1,-10 5,1 0,0 0,0 1,1 1,-1 0,2 1,-1 0,1 0,1 1,0 1,0-1,1 1,0 1,1 0,0 0,1 0,0 1,1-1,-2 12,3-18,1 1,-1 0,2-1,-1 1,1 1,0-1,0 0,1 0,0 1,0-1,1 1,0-1,0 1,1-1,0 0,0 1,1-1,0 0,0 0,1 0,0 0,0 0,0 0,1-1,0 0,0 0,1 0,0 0,0 0,3 2,6-1,0-1,0 0,0-1,0 0,1-2,0 1,0-2,0 0,0 0,0-2,0 0,0-1,1 0,-1-1,-1-1,6-1,-8 0,-1-1,1 0,-1 0,0-1,0-1,-1 0,0 0,0-1,-1 0,0-1,0 0,4-6,3-3</inkml:trace>
  <inkml:trace contextRef="#ctx0" brushRef="#br0" timeOffset="-7717.441">2513 668,'-3'8,"0"0,0 0,1 0,1 0,-1 0,1 0,1 1,0-1,0 0,0 0,1 1,0-1,1 0,-1 0,2 0,-1 0,1 0,0-1,1 1,0-1,0 0,1 0,0 0,0-1,0 0,1 0,0 0,0 0,3-5,0 0,0 0,0-1,0-1,-1 1,1-2,0 1,0-1,-1 0,1-1,-1 0,1 0,-1-1,0 0,0 0,-1-1,0 0,1-1,-2 1,1-1,-1 0,0-1,1-1,3-2,-10 8,0 1,1-1,-1 1,1 0,-1-1,1 1,-1 0,1 0,0 0,0-1,-1 1,1 0,0 0,0 0,0 0,0 0,0 0,0 1,1-1,-1 0,0 0,0 1,1-1,-1 1,0-1,1 1,-1 0,0-1,1 1,-1 0,1 0,-1 0,0 0,1 0,-1 0,1 1,-1-1,0 0,1 1,-1-1,0 1,1-1,-1 1,0-1,0 1,0 0,0 0,1 0,-1 0,0 0,0 0,15 50,-16-45,1 0,0-1,0 1,1 0,-1-1,1 0,0 1,1-1,-1 0,1 0,0 0,0 0,1-1,0 1,-1-1,1 0,1 0,-1 0,1 0,-1-1,1 0,0 0,2 1,3-2,1 0,-1-1,0 0,1 0,-1-1,1-1,-1 1,0-2,1 1,-1-2,0 1,0-1,0-1,0 0,-1 0,0-1,0 0,0-1,4-2,7-7,-1-1,0 0,-1-1,-1-1,0-1,-2 0,9-15,28-70,-49 87,-4 4</inkml:trace>
  <inkml:trace contextRef="#ctx0" brushRef="#br0" timeOffset="-7388.802">3727 48,'-11'26,"2"1,1 0,1 0,2 1,0-1,2 1,1 2,1-16,-7 324,10-202,4-58,-6-60</inkml:trace>
  <inkml:trace contextRef="#ctx0" brushRef="#br0" timeOffset="-6991.599">3415 528,'74'17,"1"-4,1-2,33-2,-98-8,246 6,-256-8,-1 1,1 0,0-1,0 1,-1 0,1 0,0 0,0 0,0 0,0 0,-1 0,1 0,0 0,0 0,0 0,-1 0,1 1,0-1,0 0,-1 0,1 1,0-1,0 1,-1-1,1 1,0-1,-1 1,1-1,-1 1,1-1,-1 1,1 0,-1-1,1 1,-1 0,0 0,1-1,-1 1,0 0,1 0,-1 0,0-1,0 1,0 0,0 0,0 0,0-1,0 1,0 0,0 0,0 0,-1-1,1 1,0 0,0 0,-1 0,1-1,0 1,-1 0,1-1,-1 1,1 0,-1-1,1 1,-1-1,0 1,1-1,-1 1,-10 26,7-21,0-1,1 0,-1 1,1-1,1 1,-1 0,1 0,0 0,0 0,1 1,0-1,0 0,0 1,1-1,0 1,0-1,1 0,-1 1,1-1,1 0,-1 1,1-1,1 0,-1 0,1 0,0-1,0 1,0-1,1 1,0-1,0 0,0-1,1 1,-1-2,0 0,0-1,0 0,0 0,0 0,1-1,-1 1,1-1,-1 0,1 0,-1-1,1 1,-1-1,1 0,0 0,-1-1,1 1,-1-1,1 0,-1 0,1-1,-1 1,0-1,1 0,-1 0,0 0,0-1,-1 0,1 1,0-1,-1 0,0-1,0 1,2-2,0-2,0 0,0 0,0 0,0 0,-1-1,-1 0,1 1,-1-1,-1-1,1 1,-1 0,-1-1,0 1,0-1,0 1,-1-1,0 0,-1-3,0 6,0 0,-1-1,1 1,-1 0,-1 0,1 0,-1 0,0 1,0-1,0 1,-1 0,0 0,0 0,0 0,-1 1,0-1,1 1,-6-3,-8-1</inkml:trace>
  <inkml:trace contextRef="#ctx0" brushRef="#br0" timeOffset="-6586.744">4375 838,'110'-300,"-110"300,0-1,-1 0,1 1,0-1,0 0,0 1,0-1,0 1,0-1,0 0,0 1,0-1,0 0,1 1,-1-1,0 1,0-1,1 0,-1 1,0-1,1 1,-1-1,0 1,1-1,-1 1,1-1,-1 1,1-1,-1 1,1 0,-1-1,1 1,-1 0,1 0,-1-1,1 1,0 0,-1 0,1 0,-1-1,1 1,0 0,-1 0,1 0,0 0,-1 0,1 0,0 1,-1-1,1 0,-1 0,1 0,0 1,-1-1,1 0,-1 0,1 1,-1-1,1 1,-1-1,1 0,-1 1,1-1,-1 1,0-1,1 1,-1 0,8 44,-9-38,0-1,0 1,1 0,0 0,1 0,-1 0,1 0,1 0,-1 0,1 0,0-1,1 1,0-1,0 1,0-1,1 0,0 0,0-1,0 1,1-1,-1 0,1 0,1 0,-1-1,1 0,-1 0,1 0,0-1,1 0,-1 0,7 2,-3-5,0 0,0 0,0-1,0 0,0-1,0 0,0-1,-1 0,1 0,-1-1,0-1,0 1,0-1,-1-1,1 0,-1 0,-1 0,1-1,-1 0,0-1,-1 1,0-2,0 1,0 0,-1-1,-1 0,1 0,-2-1,1 1,-1-1,7-14</inkml:trace>
  <inkml:trace contextRef="#ctx0" brushRef="#br0" timeOffset="-6220.874">5279 415,'-9'0,"1"0,0 1,0 0,0 0,0 1,0 0,0 1,1-1,-1 2,1-1,0 1,0 0,0 0,0 1,1 0,-1 0,1 1,1 0,-1 0,1 0,-3 5,8-5,0 0,0 0,1 0,0 0,0-1,0 1,1 0,0 0,0-1,0 1,1-1,0 0,0 0,0 0,0 0,1 0,0-1,0 1,0-1,2 1,28 39,-32-41,0 0,0 0,-1 0,1 0,-1 0,1 0,-1 0,0 1,0-1,0 0,-1 1,1-1,-1 1,0-1,0 1,0-1,0 1,0-1,-1 1,0-1,0 1,0-1,0 0,0 0,-1 1,1-1,-1 0,0 0,0-1,0 1,0 0,-1 0,1-1,-1 0,1 1,-1-1,0 0,0 0,0-1,0 1,0 0,0-1,-3 1,-162 2,143-5</inkml:trace>
  <inkml:trace contextRef="#ctx0" brushRef="#br0" timeOffset="-3489.03">5109 48,'5'-5,"1"3,0 7,-6 8,-3 5,-1 6,1 2,-5-2,0-1,-5-4,1-1,2 2,-1-3,4-4,5-9,7-6,3-2</inkml:trace>
  <inkml:trace contextRef="#ctx0" brushRef="#br0" timeOffset="4133.901">1 1402,'375'-77,"-254"60,0 5,74 4,406 8,-285-25,36-3,245-3,-89 4,64-2,-519 28,118 0,110 14,-39 3,152-14,-213-3,274-27,108 28,-252-28,569 28,1944 0,-2199-29,268 30,-843 4,-33 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40.703"/>
    </inkml:context>
    <inkml:brush xml:id="br0">
      <inkml:brushProperty name="width" value="0.1" units="cm"/>
      <inkml:brushProperty name="height" value="0.1" units="cm"/>
      <inkml:brushProperty name="ignorePressure" value="1"/>
    </inkml:brush>
  </inkml:definitions>
  <inkml:trace contextRef="#ctx0" brushRef="#br0">225 323,'0'-1,"-1"1,1 0,0-1,-1 1,1 0,-1-1,1 1,-1 0,0 0,1-1,-1 1,1 0,-1 0,1 0,-1 0,0 0,1 0,-1 0,1 0,-1 0,1 0,-1 0,0 1,1-1,-1 0,1 0,-1 0,1 1,-1-1,1 0,-1 1,1-1,-1 0,1 1,0-1,-1 1,1-1,-1 0,1 1,0-1,0 1,-1-1,1 1,0 0,0-1,-1 1,1-1,0 1,0-1,0 1,0-1,0 1,0 0,0-1,0 1,0-1,0 1,0-1,1 1,-6 40,30 137,-22-122,-3 0,-2 1,-3-1,-6 26,-18 57,30-121,4-28</inkml:trace>
  <inkml:trace contextRef="#ctx0" brushRef="#br0" timeOffset="534.963">0 267,'32'-30,"0"1,2 2,1 2,2 0,0 3,1 1,1 2,1 1,0 3,2 1,2 1,-37 11,0 0,0 0,1 1,-1 0,0 1,0-1,1 1,-1 1,0-1,0 1,1 1,-1-1,0 1,0 0,0 1,-1 0,1 0,-1 0,1 1,-1 0,0 0,0 1,-1-1,1 1,-1 1,0-1,-1 1,1-1,-1 1,0 1,-1-1,1 0,-1 1,-1 0,1 0,1 6,-7 6,0 1,-2-1,0 0,-1 0,-1 0,0-1,-2 0,0-1,-1 0,0 0,-2-1,0 0,-1-1,0 0,-1-1,-9 6,23-20,-37 35,29-29,1 0,0 0,0 0,1 1,0 0,0 0,0 1,1 0,0 0,1 0,0 1,0 0,5-3,0 0,1 1,-1-1,1 0,1 1,0-1,-1-1,2 1,-1 0,1-1,-1 1,2-1,-1 0,0-1,1 1,0-1,0 0,1 0,-1 0,1-1,-1 1,1-1,0-1,0 1,3-1,-7 0,11 5,-2-3,-1 1,1 0,-1 0,-1 1,1 0,-1 1,0 0,0 1,-1-1,0 2,-1-1,0 1,0 0,0 1,-2-1,1 1,-1 1,0-1,-1 1,1 4,-4-7,0 0,-1 0,1 0,-2 0,1 1,-1-1,0 0,-1 0,0 0,0 0,-1-1,0 1,0 0,-1-1,0 0,0 0,0 0,-1-1,0 1,-1-1,1 0,-1 0,-1-1,1 0,-10 10,0-1,-1 0,0-1,-1-1,0-1,-1 0,-1-2,-19 8,31-15,1 1,-1-1,0-1,1 1,-1-1,0-1,0 1,0-2,0 1,1-1,-1 0,0 0,0-1,1 0,-1 0,1-1,0 0,0-1,0 1,0-1,0-1,1 1,0-1,0 0,0 0,0-1,0-1,-1 0,2-1,-1 0,1 0,0 0,0 0,1-1,0 0,1 0,0 0,0 0,1-1,-2-15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2:11.094"/>
    </inkml:context>
    <inkml:brush xml:id="br0">
      <inkml:brushProperty name="width" value="0.1" units="cm"/>
      <inkml:brushProperty name="height" value="0.1" units="cm"/>
      <inkml:brushProperty name="ignorePressure" value="1"/>
    </inkml:brush>
  </inkml:definitions>
  <inkml:trace contextRef="#ctx0" brushRef="#br0">460 82,'-8'-9,"-1"1,-1 1,0 0,0 0,0 1,-1 0,0 0,0 1,0 1,-1 0,1 1,-1 0,0 0,0 2,0-1,0 1,0 1,-1 0,1 1,0 1,0-1,0 2,0 0,1 0,-1 1,1 0,0 1,0 1,0-1,1 2,0-1,0 2,0-1,1 1,1 1,-1-1,1 2,1-1,-1 1,-3 7,7-10,1 0,0 0,0 0,1 0,-1 1,2-1,-1 1,1-1,0 1,0 0,1 0,0-1,1 1,0 0,0-1,0 1,1-1,0 1,1-1,-1 0,2 1,-1-2,1 1,0 0,0-1,0 1,1-1,0-1,1 1,-1-1,2 1,2-1,0 0,0-1,1 0,-1-1,1 0,0 0,0-1,0 0,1-1,-1 0,0-1,0 0,1-1,-1 0,0 0,0-1,0 0,0-1,0 0,0-1,3-1,14-8,0 0,-1-2,0 0,-1-2,-1-1,16-16,-29 24,-10 8,-1 1,1 0,-1-1,1 1,0 0,-1 0,1-1,0 1,0 0,0 0,0 0,0 0,0 0,0 1,1-1,-1 0,0 0,0 1,1-1,-1 1,0-1,1 1,-1 0,1-1,-1 1,0 0,1 0,-1 0,1 0,-1 0,0 0,1 0,-1 1,1-1,-1 0,0 1,1-1,-1 1,0-1,0 1,1 0,-1 0,0-1,0 1,0 0,0 0,0 0,0 0,0 0,0 1,43 178,-41-170,1-1,0 1,0-1,1 0,1 0,-1-1,2 0,-1 0,1 0,0-1,0 1,1-2,0 1,0-1,1-1,0 1,6 2,8 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35.138"/>
    </inkml:context>
    <inkml:brush xml:id="br0">
      <inkml:brushProperty name="width" value="0.1" units="cm"/>
      <inkml:brushProperty name="height" value="0.1" units="cm"/>
      <inkml:brushProperty name="ignorePressure" value="1"/>
    </inkml:brush>
  </inkml:definitions>
  <inkml:trace contextRef="#ctx0" brushRef="#br0">19530 847,'-12'17,"1"1,0 0,2 1,0 0,1 0,1 1,0 0,2 1,0-1,2 1,0 0,1 0,1 12,1-31,1 1,-1 0,1 0,-1 0,1 0,0-1,0 1,0 0,0-1,1 1,-1-1,1 1,-1-1,1 0,0 1,0-1,0 0,0 0,0-1,1 1,-1 0,0-1,1 1,0-1,-1 0,1 0,0 0,-1 0,1 0,0-1,0 1,0-1,0 0,-1 1,1-1,0-1,0 1,0 0,0-1,0 1,0-1,112-46,-102 40,-1-1,1-1,-1 0,-1 0,0-1,0 0,-1-1,-1-1,0 1,0-2,-1 1,0-1,-1 0,-1 0,0-1,-1 0,0 0,-2-1,1 1,-2-1,1-2,-1 8,-1 1,1-1,-2 0,1 0,-1 0,-1 0,1 0,-1 0,-1 1,0-1,0 0,-1 1,0-1,0 1,-1 0,0 0,0 0,-1 1,0-1,-1 1,1 0,-1 1,-1 0,1-1,-1 2,0-1,0 1,-5-2,-31 1,27 10</inkml:trace>
  <inkml:trace contextRef="#ctx0" brushRef="#br0" timeOffset="544.662">20123 113,'-25'64,"3"0,2 2,4 1,2 0,-3 60,-11 354,33-433,-5-47,0 0,1 0,-1-1,0 1,0 0,1 0,-1-1,0 1,1 0,-1-1,1 1,-1 0,1-1,-1 1,1-1,0 1,-1-1,1 1,0-1,-1 1,1-1,0 1,-1-1,1 0,0 0,0 1,-1-1,1 0,0 0,0 0,0 0,-1 0,1 0,0 0,0 0,0 0,0 0,-1 0,1-1,0 1,0 0,-1 0,1-1,0 1,-1-1,1 1,0 0,-1-1,1 0,0 1,-1-1,1 1,-1-1,1 0,-1 1,1-1,186-199,-173 185,0 1,2 0,-1 1,2 1,-1 1,2 0,-1 1,1 1,1 0,0 2,0 0,6-1,-23 8,-1 0,1-1,0 1,0 0,0 0,0 0,0 0,-1 0,1 1,0-1,0 1,0-1,-1 1,1 0,0-1,-1 1,1 0,0 0,-1 0,1 0,-1 0,0 1,1-1,-1 0,0 1,0-1,0 1,0-1,0 1,0 0,0-1,0 1,-1 0,1-1,-1 1,1 0,-1 0,0 0,1 0,-1-1,0 1,0 0,-1 0,1 1,-20 83,9-65,-1-1,-1 0,-1-1,0-1,-1 0,-1-1,-1-1,0 0,-2-1,-6 3,15-10,-2-1,1 0,-1-1,0 0,0-1,-1-1,0 0,1 0,-1-1,0-1,-1 0,-10 0,-16-16,28 2</inkml:trace>
  <inkml:trace contextRef="#ctx0" brushRef="#br0" timeOffset="1033.086">20659 932,'186'-121,"-185"119,0 0,1 0,-1 0,0 1,1-1,-1 0,1 1,0-1,-1 1,1-1,0 1,0 0,0-1,0 1,0 0,0 1,0-1,0 0,0 0,1 1,-1 0,0-1,0 1,1 0,-1 0,0 0,1 0,-1 0,0 1,0-1,0 1,1 0,-1-1,0 1,0 0,0 0,0 0,0 0,0 1,0-1,-1 1,1-1,0 1,-1-1,1 1,-1 0,0 0,1 0,-1 0,0 0,0 1,5 136,-8-66,26 202,-21-226,-2 0,-2 1,-2-1,-3-1,-1 1,-9 25,-10 3,26-76,-1 0,1-1,-1 1,1 0,0-1,-1 1,1 0,-1-1,0 1,1-1,-1 1,1-1,-1 1,0-1,1 1,-1-1,0 1,0-1,1 0,-1 0,0 1,0-1,1 0,-1 0,0 0,0 0,0 0,0 0,1 0,-1 0,0 0,0 0,0 0,1-1,-1 1,0 0,0 0,1-1,-1 1,0-1,1 1,-1-1,0 1,1-1,-1 1,1-1,-1 1,1-1,-1 0,1 1,-1-1,1 0,-1 0,-9-13</inkml:trace>
  <inkml:trace contextRef="#ctx0" brushRef="#br0" timeOffset="1201.41">20941 226,'0'0</inkml:trace>
  <inkml:trace contextRef="#ctx0" brushRef="#br0" timeOffset="1550.782">21308 876,'11'-13,"0"1,-1-1,-1-1,0 0,-1 0,0-1,-1 0,-1 0,0 0,-1-1,-1 0,0-1,-4 16,1-1,0 1,-1-1,1 1,-1-1,0 1,1-1,-1 0,0 1,0-1,0 1,0-1,-1 0,1 1,0-1,-1 1,1-1,0 1,-1-1,0 1,1-1,-1 1,0 0,0-1,0 1,0 0,0 0,0-1,0 1,0 0,-1 0,1 0,0 0,-1 1,1-1,-1 0,1 1,-1-1,1 0,-1 1,1 0,-1-1,1 1,-1 0,0 0,1 0,-1 0,1 0,-1 0,1 0,-1 1,0-1,1 1,-1-1,1 1,-1-1,1 1,0 0,-1 0,1 0,0 0,-1 0,1 0,-1 1,-13 8,1 1,0 0,0 1,2 1,-1 0,1 1,1 0,1 1,0 0,1 1,0 0,1 0,1 1,1 0,0 0,-2 15,7-23,0-1,1 0,0 0,1 1,-1-1,1 0,1 0,0 0,0 0,0 0,1 0,1-1,-1 1,1-1,0 0,1 0,-1 0,1 0,1-1,-1 0,1 0,0-1,1 1,-1-1,1-1,0 1,0-1,1 0,-1-1,1 0,0 0,-1-1,1 0,1 0,-1 0,0-1,0-1,0 1,1-1,-1-1,0 0,0 0,0 0,1-1,-2 0,6-2,43-29,-31 18</inkml:trace>
  <inkml:trace contextRef="#ctx0" brushRef="#br0" timeOffset="1829.671">21929 621,'-24'24,"1"1,1 1,2 0,0 2,2 1,1 0,2 1,-3 9,16-36,0 1,0-1,0 1,1 0,0 0,-1-1,1 1,1 0,-1 0,1 0,-1 1,1-1,0 0,0 0,1 0,-1 0,1 0,0 0,0 0,1 0,-1-1,1 1,-1 0,1-1,0 1,1-1,-1 1,1-1,-1 0,1 0,0 0,0-1,0 1,0-1,1 1,-1-1,1 0,2 1,10 0,1 0,0-1,-1-1,1 0,0-1,0-1,-1-1,1 0,0-1,-1-1,0-1,0 0,14-7,40-38,-59 37</inkml:trace>
  <inkml:trace contextRef="#ctx0" brushRef="#br0" timeOffset="2067.176">22437 169,'-10'53,"-3"27,1 5,2-3,3-10,3-8,2-11,6-8,2-8,1-5,-2-3,-1-2,-1-1,-1 1,-2-5</inkml:trace>
  <inkml:trace contextRef="#ctx0" brushRef="#br0" timeOffset="2249.125">22239 509,'44'-5,"18"-2,-1 1</inkml:trace>
  <inkml:trace contextRef="#ctx0" brushRef="#br0" timeOffset="4467.824">22409 480,'5'-5,"6"-1,6 0,5 1,4 2,2 0,0 2,2 1,-1 0,-4 0</inkml:trace>
  <inkml:trace contextRef="#ctx0" brushRef="#br0" timeOffset="29507.157">19333 2568,'32'-2,"1"-1,-1-2,0-1,0-2,0-1,-1-1,-1-2,0-1,0-1,22-16,-1-35,-50 63,0 1,-1-1,1 0,0-1,-1 1,0 0,1 0,-1 0,0 0,0 0,0 0,0 0,0-1,-1 1,1 0,-1 0,1 0,-1 0,0 0,0 0,1 0,-1 1,-1-1,1 0,0 0,0 1,-1-1,1 0,-1 1,1 0,-1-1,0 1,0 0,1 0,-1 0,-2-1,-3-1,0 0,-1 1,1 0,-1 0,1 1,-1-1,0 2,0-1,1 1,-1 0,0 1,0 0,1 0,-1 1,0 0,1 0,0 1,-1 0,1 0,0 0,-3 3,-4 3,0 0,0 0,1 2,0-1,1 2,0-1,1 2,0 0,-5 8,11-15,1 0,-1 0,1 1,1-1,-1 1,1 0,0 0,1 0,-1 0,2 1,-1-1,1 1,0-1,0 1,1-1,0 1,0-1,1 1,0-1,0 1,1-1,0 1,0-1,1 0,0 0,0 0,1-1,0 1,0-1,0 1,1-1,0-1,0 1,0-1,1 0,0 0,0 0,0-1,1 1,13 1,1-1,-1-1,1 0,0-2,0 0,0-1,0-2,0 0,-1-1,1-1,0-1,-1 0,1-2,-2-1,1 0,-1-1,0-1,5-4,40-21,-38 17</inkml:trace>
  <inkml:trace contextRef="#ctx0" brushRef="#br0" timeOffset="29877.078">20434 2258,'-42'30,"18"-14,1 1,1 1,1 1,0 1,2 1,-4 5,-156 248,150-250,18-21</inkml:trace>
  <inkml:trace contextRef="#ctx0" brushRef="#br0" timeOffset="30121.642">20151 2230,'14'34,"15"25,7 2,2-3,-1-8,-6-7,-3-11,-3-6,-5-3,-1-5,-4-1,1-4,1-3,-1-4</inkml:trace>
  <inkml:trace contextRef="#ctx0" brushRef="#br0" timeOffset="30823.329">20687 2568,'23'-1,"-1"-2,0-1,0-1,-1 0,1-2,-1 0,0-2,-1 0,0-1,-1-1,0-1,0-1,11-11,-26 21,-1-1,1 1,-1-1,0 0,0 0,0 0,0-1,-1 1,1-1,-1 1,0-1,-1 0,1 0,-1 0,0 0,0 0,-1 0,0 0,1 0,-2 0,1 0,0 0,-1 0,0 0,0 0,-1 0,1 1,-1-1,0 0,-1 1,1-1,-1 1,1 0,-1-1,-1 2,1-1,-2-1,-2 3,-1 1,0 0,0 0,1 1,-1 0,0 1,0-1,0 2,1-1,-1 1,1 0,-1 0,1 1,0 0,0 1,0-1,0 1,1 1,-1-1,1 1,-4 4,-3 2,0 0,1 1,0 0,1 1,1 1,0-1,1 2,0-1,1 1,1 1,0-1,2 1,-1 0,2 0,0 1,0 6,3-19,0 0,1 0,-1 0,1 0,0 0,0 0,0 0,1 0,0 0,-1-1,1 1,0 0,1 0,-1 0,1-1,0 1,0-1,0 1,0-1,0 0,1 0,0 0,-1 0,1 0,0-1,0 1,1-1,-1 0,0 0,1 0,0 0,-1 0,1-1,0 0,0 0,-1 0,1 0,0 0,4-1,14 2,0-2,0 0,0-1,0-1,0-2,-1 0,1-1,-1-1,0-1,0-1,-1 0,0-2,-1-1,0 0,0-1,-1-1,-1-1,0 0,-1-1,-1-1,0 0,-1-2,-1 1,-1-2,5-9,-9 16,-2-1,1 0,-2 0,0 0,0-1,-1 1,-1-1,0 0,-1 0,-1-1,0-7,-1 21,0-1,0 0,0 0,0 0,-1 0,1 1,0-1,-1 0,0 0,1 1,-1-1,0 0,0 1,0-1,0 1,0-1,0 1,0-1,-1 1,1 0,0-1,-1 1,1 0,-1 0,1 0,-1 0,0 1,1-1,-1 0,0 1,0-1,1 1,-1-1,0 1,0 0,0 0,0 0,1 0,-1 0,0 0,0 1,0-1,1 0,-1 1,0-1,0 1,1 0,-1 0,0 0,1 0,-1 0,1 0,-1 0,1 0,0 0,-1 1,1-1,0 1,-1 0,-1 0,0 0,-1 0,1 1,0-1,0 1,0 0,1 0,-1 0,1 0,0 1,-1-1,1 1,1-1,-1 1,0-1,1 1,0 0,0 0,0 0,0 0,1 0,0 0,0 0,0 0,0 0,0 0,1 0,-1 0,1 0,0 0,1-1,-1 1,1 0,-1-1,1 1,0-1,1 2,9 4,1 1,0-2,0 1,1-2,0 0,1-1,-1 0,1-1,6 1,79 35,-97-40,1 1,-1-1,1 1,-1 0,0 0,0 1,0-1,0 1,0-1,-1 1,1 0,-1 0,0 0,0 0,0 1,0-1,0 0,-1 1,1-1,-1 1,0 0,0-1,0 1,-1 0,1 0,-1 0,0-1,0 1,-1 0,1 0,-1 0,1-1,-2 3,-27 79,28-83,0 0,0 0,1-1,-1 1,1 0,0 0,-1 0,1 0,0 0,0 0,0 0,1 0,-1 0,0 0,1 0,-1 0,1 0,-1 0,1-1,0 1,0 0,0 0,0-1,0 1,1-1,-1 1,0-1,1 1,-1-1,1 0,-1 1,2-1,12 7</inkml:trace>
  <inkml:trace contextRef="#ctx0" brushRef="#br0" timeOffset="31189.333">21986 1721,'-28'347,"62"-137,-14-115,10 74,-30-167,0 0,0 0,0 0,0 0,-1-1,1 1,0 0,-1 0,1 0,-1 0,0 0,0-1,1 1,-1 0,0-1,-1 1,1 0,0-1,0 1,-1-1,1 0,-1 1,1-1,-1 0,1 0,-1 0,0 0,0 0,-9-1</inkml:trace>
  <inkml:trace contextRef="#ctx0" brushRef="#br0" timeOffset="31372.829">21732 2201,'38'-4,"42"-3,12 1,-6 2,-11 0,-10 2,-11 1,-9 1,-13 0</inkml:trace>
  <inkml:trace contextRef="#ctx0" brushRef="#br0" timeOffset="31728.2">22634 2174,'-42'17,"30"-14,0 0,0 1,1 1,-1 0,1 0,0 1,1 1,0-1,0 2,0 0,1 0,0 0,0 1,1 1,0-1,-3 8,10-11,0-1,1 1,0-1,0 1,1-1,-1 0,1 1,1-1,-1 0,1 1,-1-1,1 0,1 0,-1 0,1-1,0 1,0-1,0 1,1-1,0 0,-1 0,1 0,1-1,-1 0,0 1,1-1,0-1,0 1,-1-1,1 0,3 1,28 23,-33-25,0 1,0-1,0 0,-1 1,1 0,0 0,-1-1,1 1,-1 1,0-1,0 0,0 1,0-1,0 1,0-1,0 1,-1 0,0 0,1 0,-1 0,0 0,-1 0,1 0,0 0,-1 0,0 0,1 0,-1 1,-1-1,1 0,0 0,-1 0,0 0,1 0,-1 0,0 0,-1 0,1 0,0 0,-1 0,0 1,-7 1,1 1,-1-2,0 1,0-1,-1 0,1-1,-1 0,0-1,0 0,0 0,0-1,0 0,0-1,0 0,0-1,0 0,0 0,0-1,1-1,-11-3,2 0</inkml:trace>
  <inkml:trace contextRef="#ctx0" brushRef="#br0" timeOffset="-4654.451">13462 367,'107'-11,"-1"-5,-1-5,11-7,-102 25,0 0,0-1,0-1,0 0,-1-1,0-1,0 0,-1 0,1-1,-2-1,1 0,-1-1,-1 0,0 0,0-1,-1-1,0 0,-1 0,-1 0,0-1,0 0,-1 0,-1-1,0 0,-1 0,0-5,-7-10,3 29,0 1,0-1,0 0,0 1,0-1,-1 0,1 1,0-1,0 0,0 1,0-1,0 0,0 1,-1-1,1 0,0 0,0 1,0-1,-1 0,1 0,0 1,0-1,-1 0,1 0,0 0,-1 1,1-1,0 0,-1 0,1 0,0 0,-1 0,1 0,0 0,-1 0,1 0,0 0,-1 0,1 0,0 0,-1 0,1 0,0 0,-1 0,1 0,0 0,-1 0,1-1,0 1,0 0,-1 0,1 0,0-1,0 1,-1 0,1 0,0-1,0 1,-1 0,-9 36,1 1,2 0,1 0,2 0,2 1,1 0,3 19,-2-5,1 129,1-20,-8 1,-17 101,20-240,-2 19,-1 1,-2-2,-2 1,-2-1,-1-1,-2 0,-20 35,-11-18,45-56,0 0,0 0,0 0,-1 0,1 0,0 0,0 0,-1 0,1-1,0 1,-1 0,1-1,-1 1,1-1,-1 0,1 1,-1-1,1 0,-1 0,1 0,-1 0,1 0,-1 0,1-1,-1 1,1 0,-1-1,1 1,-1-1,1 0,0 1,-1-1,1 0,0 0,0 0,-1 0,1 0,0 0,0 0,0 0,0 0,0-1,1 1,-2-1,-2-9,1-1,-1 1,2-1,-1 1,2-1,-1 0,2 0,0 0,0 0,1 0,0 0,1 0,1 1,-1-1,2-1,6-31,1 0,3 1,1 1,2 0,2 1,2 1,1 1,2 1,22-26,-17 28,1 1,1 2,2 1,2 2,25-18,-36 32</inkml:trace>
  <inkml:trace contextRef="#ctx0" brushRef="#br0" timeOffset="-4372.55">14676 621,'-30'28,"1"1,2 2,1 1,2 1,1 1,-18 35,39-65,0-1,0 0,0 1,1-1,-1 1,1 0,0 0,0 0,0-1,0 1,1 0,-1 0,1 0,0 0,0 0,1 0,-1 0,1 0,0 0,0 0,0-1,1 1,-1 0,1-1,0 1,0-1,0 0,0 1,1-1,-1 0,1 0,0 0,0-1,0 1,0-1,0 0,0 0,1 0,-1 0,1 0,0-1,1 1,3-1,0-1,0 0,-1 0,1 0,0-1,0-1,-1 1,1-1,-1 0,1-1,-1 0,0 0,0-1,0 1,-1-1,1-1,-1 0,0 0,0 0,9-8,0-1,-2 0,0-1,0-1,-1 0,9-17,-16 26,0 0,-1 0,1 0,-1 0,-1-1,0 0,0 1,0-1,-1 0,0-1,0 1,-1 0,-1-1,1 1,-1 0,0-1,-1 1,0 0,0-1,-1 1,0 0,-1 0,-2-6,4 12,0 1,0-1,0 1,-1-1,1 1,-1-1,1 1,-1 0,1 0,-1-1,0 1,1 0,-1 1,0-1,0 0,0 0,1 1,-1-1,0 1,0 0,0 0,0-1,0 1,0 0,0 1,0-1,0 0,0 0,0 1,0-1,0 1,0 0,1 0,-1-1,0 1,0 0,1 1,-1-1,1 0,-1 0,1 1,-1-1,1 1,0-1,0 1,-1-1,1 2,-8 13</inkml:trace>
  <inkml:trace contextRef="#ctx0" brushRef="#br0" timeOffset="-4134.578">14958 1101,'15'-39,"9"-31,0-9,1 5,-3 9,-1 16,-4 12,0 12,2 10,-3 12,-3 8</inkml:trace>
  <inkml:trace contextRef="#ctx0" brushRef="#br0" timeOffset="-3873.328">15748 621,'-24'-2,"0"2,1 1,-1 0,1 2,-1 1,1 0,0 2,0 1,1 1,0 0,-14 9,30-14,0 1,0-1,0 1,1 1,-1-1,1 1,1-1,-1 1,0 1,1-1,0 1,0-1,1 1,0 0,0 1,0-1,1 0,0 1,0 0,0-1,1 1,0 0,0 0,1 0,0-1,0 1,1 0,0 0,0 0,0-1,1 1,0 0,0-1,1 3,1-1,-1 0,1 0,1-1,-1 1,1-1,1 0,-1 0,1-1,0 1,1-1,-1-1,1 1,1-1,-1 0,1-1,-1 0,1 0,0-1,1 0,-1 0,0-1,1 0,0 0,-1-1,1 0,0 0,0-1,-1-1,1 1,0-2,0 1,-1-1,1 0,2-2,17-8,-3 0</inkml:trace>
  <inkml:trace contextRef="#ctx0" brushRef="#br0" timeOffset="-3522.762">15804 876,'29'5,"-1"0,1-2,0-2,0 0,0-2,0-1,0-1,0-1,-1-2,10-4,-21 5,-1-1,1 0,-1-1,-1-1,1-1,-1 0,-1-1,0-1,4-3,-13 9,0 1,-1-1,1 0,-1 0,0 0,0-1,0 1,-1-1,0 0,0 0,0 0,-1 0,0-1,0 1,-1-1,0 1,0-1,0 1,-1-1,0 0,0 1,-1-1,1 0,-2 1,0-4,1 5,0 1,-1 0,1 0,-1 0,0 0,-1 0,1 1,0-1,-1 0,0 1,0 0,0 0,0 0,-1 0,1 0,-1 1,1-1,-1 1,0 0,0 0,0 0,0 1,0 0,-1-1,1 2,0-1,-1 0,1 1,0 0,-1 0,1 0,0 0,-1 1,1-1,-3 2,-8 1,1 1,0 0,1 1,-1 0,1 1,0 1,0 0,1 0,0 1,-6 6,4-1,1 0,0 1,1 0,0 1,1 0,1 1,0 0,2 1,-1 0,2 0,1 1,0 0,-1 7,4-13,0 0,1 0,1 0,0 0,1 1,0-1,0 0,2 0,-1 0,2 1,-1-2,2 1,-1 0,2-1,-1 1,2-1,0 0,0-1,0 0,9 10,-2-6,1 0,0-1,1-1,1 0,0-1,0-1,1 0,0-1,1-1,0-1,0 0,1-2,-1 0,1-1,0 0,1-2,-1 0,0-2,1 0,-1-1,1 0,11-4,-3-2</inkml:trace>
  <inkml:trace contextRef="#ctx0" brushRef="#br0" timeOffset="-1451.703">17414 819,'-18'25,"1"1,2 1,0 1,2 0,1 0,2 1,0 1,-3 22,12-50,0 1,-1 0,1 0,1 0,-1 0,0 0,1 0,-1 0,1 0,0 0,0 0,0 0,1 0,-1 0,1 0,0 0,-1 0,1 0,1 0,-1 0,0 0,1-1,-1 1,1 0,0-1,0 1,0-1,0 0,0 0,0 0,1 0,-1 0,1 0,-1-1,1 1,0-1,0 0,0 1,-1-1,1-1,0 1,0 0,0-1,1 1,-1-1,9-3,0 1,0-2,0 0,-1 0,0-1,0 0,0-1,0-1,-1 1,0-2,0 1,-1-1,0-1,-1 0,0 0,0 0,4-8,-3 5,0 0,-1-1,0 0,-1 0,-1-1,0 0,-1 0,0 0,-1-1,-1 1,0-1,-1 0,0 0,-2 0,1 0,-2-1,0-1,0 13,1 0,-1 0,0 1,0-1,0 0,-1 1,1-1,-1 0,0 1,0 0,0-1,0 1,-1 0,1 0,-1 0,0 1,1-1,-1 0,-1 1,1 0,0 0,-1 0,1 0,-1 1,1-1,-1 1,0 0,1 0,-1 0,0 0,0 1,0 0,0-1,0 1,0 1,0-1,1 1,-1-1,0 1,0 0,1 1,-1-1,-97 47,73-27</inkml:trace>
  <inkml:trace contextRef="#ctx0" brushRef="#br0" timeOffset="-1020.496">17780 1129,'272'-216,"-270"214,0 0,0 0,1 0,-1 0,0 1,0-1,1 1,-1-1,1 1,-1 0,1 0,0 0,-1 1,1-1,0 0,0 1,0 0,-1 0,1 0,0 0,0 0,0 0,-1 1,1-1,0 1,-1 0,1 0,0 0,-1 0,1 0,-1 1,1-1,-1 1,0 0,1 0,27 73,-30-69,1 0,0-1,1 1,-1 0,1-1,0 1,0-1,1 0,0 1,0-1,0-1,0 1,1 0,0-1,0 1,0-1,0 0,1-1,-1 1,1-1,0 0,0 0,0 0,1-1,4 2,-1-2,1-1,-1 0,1-1,-1 0,1 0,-1-1,1 0,-1-1,0 0,1 0,-1-1,0 0,0-1,-1 0,1 0,-1-1,0 0,0 0,0-1,-1 0,0 0,0-1,0 0,-1 0,0-1,-1 0,0 0,0 0,1-2,28-73,-30 62</inkml:trace>
  <inkml:trace contextRef="#ctx0" brushRef="#br0" timeOffset="-5204.105">12757 763,'-23'1,"1"1,0 1,0 2,0 0,0 1,1 1,0 1,0 1,1 1,0 1,1 0,0 2,1 0,1 1,0 0,0 2,2 0,-1 2,11-10,0 1,1 0,0 0,0 1,1-1,1 1,-1-1,2 1,-1 0,1 2,1-8,-1 0,1 0,0 0,0 0,0 0,1 0,-1 0,1 0,0-1,0 1,1 0,-1 0,1-1,0 1,-1-1,2 1,-1-1,0 0,1 0,-1 0,1 0,0 0,0-1,0 1,0-1,1 1,4-2,-1-1,1 1,0-2,-1 1,1-1,-1 0,1 0,-1-1,1 0,-1 0,0-1,0 0,0 0,0-1,-1 1,1-2,-1 1,0-1,0 0,0 0,-1 0,7-4,221-198,-232 206,66-49,-65 49,-1 0,1 0,0 0,0 0,-1 1,1-1,0 0,0 1,0 0,0-1,0 1,0 0,0 0,0 0,0 1,-1-1,1 0,0 1,0-1,0 1,0-1,0 1,-1 0,1 0,0 0,-1 0,1 0,-1 0,1 0,-1 1,1-1,-1 1,0-1,0 1,1-1,-1 1,0 0,-1-1,2 3,28 99,-30-94,1 0,0 0,1 1,0-1,0 0,1-1,0 1,0 0,1-1,1 1,-1-1,1-1,1 1,-1 0,1-1,0 0,1-1,0 0,0 0,0 0,3 1,8 0</inkml:trace>
  <inkml:trace contextRef="#ctx0" brushRef="#br0" timeOffset="-22154.481">2456 1157,'-19'12,"0"0,1 1,0 1,1 0,0 2,2 0,0 0,0 2,2 0,0 0,-8 17,20-33,-1 1,0-1,0 1,1-1,-1 1,1 0,0-1,0 1,0 0,0 0,1 0,-1 0,1 0,0 0,-1 0,1 0,1 0,-1 0,0 0,1 0,-1 0,1 0,0 0,0-1,0 1,1 0,-1-1,0 1,1 0,0-1,0 0,0 1,0-1,0 0,0 0,0 0,1 0,-1 0,1-1,-1 1,1-1,0 0,-1 1,1-1,0-1,0 1,0 0,0-1,2 1,4-1,-1-1,1 0,0 0,-1-1,1 0,-1 0,0-1,1 0,-1 0,-1-1,1 0,0-1,-1 1,0-2,0 1,-1-1,1 0,-1 0,5-6,91-143,-97 146,-1 0,1 0,-1 0,-1 0,0-1,0 0,-1 1,0-1,0 0,-1 0,-1 0,0 0,0 0,-1 0,0 0,-1-1,2 9,-1 1,1-1,-1 0,0 1,0 0,1-1,-1 1,0 0,0-1,0 1,0 0,-1 0,1 0,0 0,0 0,-1 0,1 0,0 0,-1 0,1 1,-1-1,1 0,-1 1,1 0,-1-1,0 1,1 0,-1 0,1 0,-1 0,0 0,1 0,-1 0,0 0,1 1,-1-1,1 1,-1-1,1 1,-1-1,1 1,-1 0,1 0,0 0,0 0,-1 0,1 0,0 0,0 0,0 1,0-1,0 0,0 1,0-1,1 1,-1-1,0 0,1 1,-1 0,1-1,0 1,-1-1,1 1,0 0,0-1,0 1,0 1,0-2,1 1,-1-1,1 0,-1 0,1 1,0-1,-1 0,1 0,0 0,0 1,0-1,0 0,0 0,0 0,0-1,0 1,0 0,0 0,0-1,1 1,-1 0,0-1,1 1,-1-1,0 0,1 1,-1-1,0 0,1 0,-1 0,1 0,-1 0,0 0,1 0,-1 0,1-1,0 0,54-14,63-49,-101 54,1 0,-2-1,0-1,0-1,-1-1,-1 0,0-1,-1 0,0-1,-2-1,0 0,-1-1,9-17,17-80,-26 66,-7 35,0 0,-1 0,-1-1,0 1,-1-1,-1 1,0-1,-1 1,-1-1,2 14,1 0,-1 0,0 0,0 0,0 1,0-1,0 0,0 0,0 0,0 0,0 0,0 0,0 0,0 1,-1-1,1 0,0 0,-1 0,1 0,-1 1,1-1,-1 0,1 0,-1 1,1-1,-1 1,0-1,1 0,-1 1,0-1,0 1,1-1,-1 1,0 0,0-1,0 1,1 0,-1 0,0-1,0 1,0 0,0 0,0 0,0 0,0 0,1 0,-1 0,0 0,0 1,0-1,0 0,0 0,1 1,-1-1,0 1,0-1,0 1,-29 44,-3 44,4 1,4 1,-11 76,34-148,0-1,1 0,1 1,1-1,1 0,0 1,1-1,1 0,1 0,0-1,2 1,0-1,0-1,2 1,0-1,3 2,-6-11,1 0,0 0,0-1,1 0,-1 0,2 0,-1-1,0-1,1 1,0-2,0 1,0-1,0 0,1-1,0 0,-5-1,1 1,-1-2,1 1,-1-1,1 1,0-2,-1 1,1-1,-1 1,1-1,-1-1,0 1,1-1,-1 0,0 0,0-1,0 1,0-1,-1 0,1-1,-1 1,0-1,0 0,0 0,0 0,1-3,2-1,-2-1,1 0,-1 0,0 0,-1-1,0 1,0-1,-1 0,-1-1,1 1,-2 0,1-1,-2 1,1-1,-1 1,-1-1,0 1,-1-1,1 1,-2 0,0 0,0 0,-1 0,0 0,0 1,-1-1,-1 1,1 1,-1-1,-1 1,0 0,0 0,0 1,-1 0,0 0,-1 1,-1-1,4 4,1 1,-1 0,-1 0,1 0,0 0,0 1,-1 0,1 1,0 0,-1-1,1 2,-1-1,1 1,0 0,0 0,-1 1,1 0,0 0,0 1,1-1,-1 1,0 0,1 1,0-1,-1 1,2 0,-1 1,0-1,1 1,-3 3,-9 12,1-3</inkml:trace>
  <inkml:trace contextRef="#ctx0" brushRef="#br0" timeOffset="-21107.275">3415 1186,'14'-11,"0"-1,0-1,-2 0,1-1,-2 0,0-1,0 0,1-6,30-39,-41 59,0 0,0 0,0 0,0 0,0 0,0 0,0 1,1-1,-1 0,0 1,0-1,1 1,-1-1,0 1,1-1,-1 1,0 0,1 0,-1 0,0 0,1 0,-1 0,1 0,-1 0,0 0,1 1,-1-1,0 1,1-1,-1 1,0-1,0 1,0 0,1-1,-1 1,0 0,0 0,0 0,0 0,0 0,-1 0,1 0,1 2,41 56,-38-51,20 43,-2 2,-2 1,-3 0,-2 1,-2 1,-3 1,-3-1,-2 2,-2-1,-3 0,-5 47,4-69,-1 0,-2 0,-2 0,0 0,-3-1,-1 0,-1 0,-2-1,-1-1,-2 0,-9 14,19-38,-1-1,-1 1,0-1,0 0,0 0,-1-1,1 0,-2-1,1 1,-1-1,1-1,-4 1,9-3,-1 0,0-1,1 0,-1 1,0-2,0 1,0 0,0-1,0 1,1-1,-1 0,0-1,0 1,0-1,0 1,0-1,0 0,1-1,-1 1,0 0,1-1,0 0,-1 0,1 0,0-1,0 1,0-1,0 1,0-1,0 0,0-2,-7-14,1 0,2 0,0-1,0 0,2-1,1 1,0-1,2 0,0 0,2 0,0 0,1 0,3-18,-3 17,1 0,1 0,1 0,0 1,2-1,1 1,0 0,1 1,2 0,0 0,1 1,0 0,2 1,7-8,0 5,-3 3</inkml:trace>
  <inkml:trace contextRef="#ctx0" brushRef="#br0" timeOffset="-20858.448">3500 593,'10'0,"2"0</inkml:trace>
  <inkml:trace contextRef="#ctx0" brushRef="#br0" timeOffset="-20408.283">4008 1073,'26'1,"0"-2,0 0,0-2,-1-1,1-1,-1-1,0-1,14-6,-33 9,0 1,-1-1,1 0,-1-1,0 1,0-1,0 0,-1 0,1-1,-1 1,-1-1,1 0,2-5,-5 9,0 0,0 0,0 0,0 0,-1-1,1 1,-1 0,1-1,-1 1,0 0,1-1,-1 1,-1 0,1-1,0 1,0 0,-1-1,1 1,-1 0,0 0,0-1,0 1,0 0,0 0,0 0,-1 0,1 0,-1 0,1 1,-1-1,0 0,1 1,-1-1,0 1,0 0,0 0,0-1,0 1,-1 1,0-2,-1 1,0 0,0 0,0 0,0 0,-1 1,1-1,0 1,-1 0,1 0,0 1,0-1,-1 1,1 0,0 0,0 1,0-1,0 1,0 0,1 0,-1 0,0 0,1 1,-1-1,0 2,-71 78,68-75,0 0,0 1,1 0,1 0,-1 1,1-1,1 1,0 0,0 1,0-1,1 1,1-1,0 1,0 0,1 0,0 0,1 0,0 0,0 0,1 0,0 0,1 0,0 0,1-1,0 1,1-1,-1 0,2 0,2 5,-1-7,0 0,0-1,0 1,1-1,0 0,1-1,-1 0,1 0,0 0,0-1,0-1,1 1,-1-1,1-1,0 1,0-1,0-1,0 0,0 0,0-1,0 0,1-1,-1 0,0 0,0-1,5-1,116-69,-106 52</inkml:trace>
  <inkml:trace contextRef="#ctx0" brushRef="#br0" timeOffset="-20077.023">4855 876,'-17'15,"1"0,0 2,1 0,1 0,1 2,0-1,1 2,1 0,1 0,1 1,1 0,1 0,-4 18,11-36,0 1,0 0,0 0,0 0,0 0,1 0,0-1,0 1,0 0,0 0,0-1,1 1,0-1,0 1,0-1,0 0,0 0,1 0,-1 0,1 0,0 0,0-1,0 1,0-1,0 0,0 0,1 0,-1 0,1-1,-1 1,1-1,1 1,127 16,-122-16,1-1,-1 0,1 0,-1-1,0-1,1 0,-1 0,1-1,-1 0,0-1,0 0,0-1,-1 0,1 0,-1-1,0 0,0-1,0 0,-1-1,0 1,0-1,-1-1,0 0,3-4,32-67,-30 55</inkml:trace>
  <inkml:trace contextRef="#ctx0" brushRef="#br0" timeOffset="-19843.52">5476 396,'-15'62,"-4"31,1 8,3-3,4-8,5-15,2-11,8-11,2-5,1-7,3-4,6-4,-1-3,-2-2,1-6,-2-6</inkml:trace>
  <inkml:trace contextRef="#ctx0" brushRef="#br0" timeOffset="-19676.889">5193 819,'58'-5,"23"-1,8-1,-6 2,-9 2,-11 1,-11 0,-11 7,-11 1</inkml:trace>
  <inkml:trace contextRef="#ctx0" brushRef="#br0" timeOffset="-18670.365">6153 1298,'418'-463,"-371"400,-3-1,33-67,-18 31,-59 101,1 0,-1 0,0-1,1 1,-1 0,0-1,1 1,-1-1,1 1,-1 0,1-1,-1 1,1-1,0 1,-1-1,1 0,-1 1,1-1,0 1,-1-1,1 0,0 0,0 0,-1 1,1-1,0 0,0 0,-1 0,1 0,0 0,0 0,-1 0,1 0,0 0,0-1,-1 1,1 0,0 0,-1-1,1 1,0 0,-1-1,1 1,0-1,-1 1,1-1,-1 1,1-1,-1 1,1-1,-1 0,1 1,-1-1,0 0,1 1,-1-1,0 0,0 1,1-1,2 390,4-336,2-1,2 0,3-1,14 35,-50-123,-2 0,-2 2,-1 1,-2 0,-1 3,-2 0,-22-16,48 42,0-1,0 1,0 0,-1 0,0 1,0 0,0 0,-1 0,1 1,-1 1,0-1,0 1,1 0,-2 1,1 0,0 0,0 1,0 0,0 0,0 1,0 0,0 0,0 1,0 0,0 0,0 1,1 0,-4 2,-7 8</inkml:trace>
  <inkml:trace contextRef="#ctx0" brushRef="#br0" timeOffset="-24694.611">395 819,'-1'1,"0"0,0 0,-1 0,1 1,0-1,0 0,1 1,-1-1,0 0,0 1,1-1,-1 1,1-1,-1 1,1 0,-1-1,1 1,0-1,0 1,0 0,0-1,0 1,0-1,1 1,-1 0,0-1,1 1,-1-1,1 1,0-1,0 2,0 5,36 163,-37 252,0-349,0-89,0-3</inkml:trace>
  <inkml:trace contextRef="#ctx0" brushRef="#br0" timeOffset="-24290.735">57 763,'10'-7,"0"1,0 0,0 1,1 0,-1 1,1 0,0 0,1 1,-1 1,1 0,-1 1,3 0,-7 0,324-6,-216-19,-51 6,-45 15</inkml:trace>
  <inkml:trace contextRef="#ctx0" brushRef="#br0" timeOffset="-24010.276">1 1496,'38'-9,"32"-9,9-1,-4 3,-6 4,-9 0,-10 1,-9 3,-7 3,-4 2,-2 1,-2 2,0 0,-4 1</inkml:trace>
  <inkml:trace contextRef="#ctx0" brushRef="#br0" timeOffset="-23378.857">1073 819,'211'-198,"-207"194,0 0,0-1,0 1,0-1,-1 0,0 0,0-1,0 1,-1-1,0 1,0-1,0 0,-1 1,0-1,0-1,-1 7,0 1,0-1,0 0,-1 1,1-1,0 0,0 0,-1 1,1-1,0 0,-1 1,1-1,0 0,-1 0,1 0,0 1,-1-1,1 0,-1 0,1 0,0 0,-1 0,1 0,0 0,-1 0,1 0,-1 0,1 0,-1 0,1 0,0 0,-1 0,1 0,0 0,-1 0,1-1,-1 1,1 0,0 0,-1 0,1-1,0 1,0 0,-1-1,1 1,0 0,-1 0,1-1,0 1,0 0,0-1,-1 1,1-1,0 1,0 0,0-1,0 1,0 0,0-1,0 1,0-1,0 1,0-1,0 1,0 0,0-1,-21 28,8 13,2 0,2 0,1 1,2 0,2 1,2-1,1 1,5 39,-2-9,-1 36,1 8,-4 0,-9 31,6-95,5-37,-1 0,0 0,-1 0,0 0,-2 0,1-1,-2 1,0-1,-1 0,0 0,-1-1,0 0,-2 1,2-9,-1 0,1-1,-1-1,0 1,0-1,0 0,0-1,-1 0,1 0,-1-1,1 0,-1-1,0 0,1 0,-1 0,1-1,-1-1,1 0,-1 0,1 0,0-1,0 0,0-1,0 0,1 0,-1 0,1-1,-3-3,2 3,0 1,0-1,1-1,0 1,0-1,0 0,1-1,0 0,0 0,0 0,1-1,0 1,1-1,0-1,0 1,1 0,0-1,0 0,1 0,0 1,1-1,0-1,0 1,1 0,0 0,0 0,1 0,0 0,1 0,0 0,1 0,0 1,0-1,0 1,1 0,2-3,11-6,1 1,0 1,1 1,0 0,1 2,1 0,0 1,0 1,1 1,1 1,-1 1,1 1,0 1,12-1,13-6,151-23,-175 35</inkml:trace>
  <inkml:trace contextRef="#ctx0" brushRef="#br0" timeOffset="-10971.532">7789 988,'50'0,"-28"2,0 0,0-2,0-1,0 0,0-2,-1 0,1-2,-1 0,0-1,0-1,-1-1,0-1,0-1,2-2,-11 3,1 0,-2-1,1 0,-1 0,-1-1,0 0,0-1,-1 0,1-4,-7 13,0-1,0 0,0 0,0 0,-1 0,0 0,0 0,0 0,0 0,0 0,-1 0,0-1,0 1,0 0,-1 0,1 0,-1-1,0 1,0 0,0 0,-1 0,1 0,-1 1,0-1,0 0,-1 1,1-1,-1 1,1 0,-1 0,0 0,0 0,-3-1,-1-1,0 1,0 0,0 0,-1 1,1 0,-1 0,0 1,0 0,0 0,0 1,-1 0,1 0,0 1,0 0,-1 1,1-1,0 2,0-1,0 1,-6 3,-2-1,1 2,0 0,1 0,-1 2,1 0,1 0,-1 1,2 1,-1 0,-2 4,5-4,1 1,0 0,1 0,0 1,1 0,0 1,1-1,0 1,1 1,0-1,1 1,-1 10,3-16,1 0,0-1,1 1,0 0,0 0,0 0,1 0,1 0,-1 0,1-1,0 1,1-1,0 1,0-1,1 0,0 0,0 0,0-1,1 0,0 1,0-1,1-1,2 3,3-2,0 1,1-2,0 1,0-2,0 1,1-2,-1 0,1 0,0-1,0-1,0 0,0 0,0-2,0 0,0 0,2-1,18 0,93-32,-92 20,-17 8</inkml:trace>
  <inkml:trace contextRef="#ctx0" brushRef="#br0" timeOffset="-10740.622">8947 790,'-15'34,"-9"25,0 7,3-2,5-7,6-9,0-8,1-10</inkml:trace>
  <inkml:trace contextRef="#ctx0" brushRef="#br0" timeOffset="-10489.044">8721 706,'19'34,"16"24,7 9,1-8,-7-9,-4-8,-4-12,-1-5,0-8,-6-1,0-4,0-4,2-3,-4-2</inkml:trace>
  <inkml:trace contextRef="#ctx0" brushRef="#br0" timeOffset="-7886.134">9427 960,'5'7,"2"0,-1-1,1 0,0 0,0 0,0-1,1 0,0 0,0-1,0 0,0-1,1 0,-1 0,1 0,0-1,0-1,0 1,0-2,0 1,0-1,0 0,0-1,0 0,0-1,0 0,0 0,0-1,-1 0,1 0,-1-1,0 0,0 0,0-1,-1 0,0-1,0 0,0 0,0 0,-1-1,4-5,9-6,-2-2,0 1,0-2,-2 0,-1-1,-1-1,0 0,5-17,-17 36,0 1,0 0,-1-1,0 1,1-1,-1 1,0-1,-1 1,1-1,-1 1,1 0,-1-1,0 1,0 0,-1-1,1 1,-1 0,1 0,-1 0,0 0,0 0,0 1,-1-1,1 1,-1-1,1 1,-1 0,0 0,0 0,0 0,0 0,0 1,0-1,0 1,-1 0,1 0,-1 0,1 1,0-1,-1 1,1 0,-1 0,1 0,-1 0,1 0,-1 1,1 0,-4 0,-10 4,0 0,0 1,0 1,0 0,1 1,0 1,1 0,0 1,1 1,0 1,0 0,1 0,1 1,-1 2,7-9,0 0,1 0,0 0,0 0,0 1,1 0,0 0,0 0,1 0,0 1,0 0,1-1,0 1,0 0,1 0,0 0,0 0,1 0,0 0,1 0,-1 0,2 0,-1 0,1 0,0 0,1 0,-1-1,2 1,-1-1,1 0,0 0,0 0,1-1,0 1,0-1,5 3,1 0,1-1,0 0,0-1,1 0,0-1,0-1,1 0,-1-1,1 0,0-1,0-1,0 0,1-1,-1 0,0-1,1-1,-1 0,0-1,0-1,0 0,0-1,0 0,-1-1,0-1,0 0,0 0,-1-2,12-7,172-181,-182 178,-1 0,0 0,-1-1,-2-1,0 0,0-1,-2 0,5-21,-12 41,-1 0,1-1,-1 1,1 0,-1-1,0 1,1 0,-1-1,0 1,0-1,0 1,0 0,0-1,0 1,-1-1,1 1,0 0,-1-1,1 1,-1 0,1 0,-1-1,0 1,1 0,-1 0,0 0,0 0,0 0,0 0,0 0,0 0,0 0,0 0,0 0,0 1,-1-1,1 0,0 1,-1-1,1 1,0 0,-1-1,1 1,0 0,-1 0,1 0,0 0,-1 0,1 0,-1 0,1 0,0 1,-1-1,1 0,0 1,-1-1,1 1,0 0,-5 0,0 1,0 0,0 0,0 0,0 1,1 0,0 0,-1 0,1 1,0 0,1 0,-1 0,1 0,0 1,0 0,0 0,0 0,1 0,0 1,0-1,1 1,-1-1,1 1,0 0,1 0,-1 0,1 5,3-8,1 1,0-1,0 0,0-1,0 1,0 0,0-1,1 0,-1 1,1-1,0-1,0 1,0 0,0-1,0 0,0 0,0 0,0-1,0 1,0-1,0 0,0 0,1 0,-1-1,3 0,-2 1,23-2,50 5,-76-3,0 1,0-1,0 1,-1 0,1-1,0 1,0 0,-1 0,1 0,0 0,-1 0,1 1,-1-1,1 0,-1 1,0-1,1 1,-1 0,0-1,0 1,0 0,-1-1,1 1,0 0,0 0,-1 0,0 0,1 0,-1 0,0 0,0 0,0 0,0 0,0 1,-25 93,20-87,1 1,1 0,-1 0,2 1,-1-1,2 1,-1-1,2 1,-1 0,1-1,1 2,3 7</inkml:trace>
  <inkml:trace contextRef="#ctx0" brushRef="#br0" timeOffset="-7573.538">10894 142,'-19'96,"3"2,5 0,2 42,31 129,-44-92,9-116,6-56</inkml:trace>
  <inkml:trace contextRef="#ctx0" brushRef="#br0" timeOffset="-7335.365">10612 734,'43'0,"34"0,8 0,-6 0,-11 0,-7 0,-10 0,-8 0,-7 0,-5 0,-8 0</inkml:trace>
  <inkml:trace contextRef="#ctx0" brushRef="#br0" timeOffset="-7038.114">11515 677,'-48'19,"22"-11,1 2,0 1,0 1,1 1,1 1,-3 3,24-15,0-1,0 1,0 0,1-1,-1 1,1 0,-1 0,1 0,0 0,0 1,0-1,0 0,0 0,0 1,0-1,1 0,-1 1,1-1,0 1,0-1,0 1,0-1,0 0,0 1,1-1,-1 1,1-1,-1 0,1 1,0-1,0 0,0 0,1 1,-1-1,0 0,1 0,-1-1,1 1,0 0,-1 0,1-1,0 1,0-1,0 1,0-1,0 0,1 0,-1 0,2 0,87 37,-77-34,-1 1,1 0,-1 0,0 2,-1-1,1 2,-1-1,-1 2,1 0,0 1,-9-6,-1 1,0-1,-1 0,1 0,0 1,-1-1,0 1,0-1,-1 1,1 0,-1-1,0 1,0 0,-1-1,1 1,-1 0,0-1,0 1,-1-1,1 0,-1 1,0-1,0 0,0 0,-1 0,1 0,-1 0,0-1,0 1,-1-1,1 0,-1 0,1 0,-1 0,0-1,0 0,0 1,0-1,-1-1,1 1,0-1,-1 1,0-1,1-1,-3 1,-16 3,1-1,-1-2,0 0,0-2,1 0,-11-3,-13-7,28 4</inkml:trace>
  <inkml:trace contextRef="#ctx0" brushRef="#br0" timeOffset="9904.325">903 2428,'-2'-2,"0"1,0 0,0 0,0 0,0 0,0 0,0 0,0 1,0-1,-1 1,1-1,0 1,0 0,0 0,-1 0,1 0,0 0,0 1,-1-1,1 1,0-1,0 1,0 0,0 0,0 0,0 0,0 0,0 0,0 1,0-1,1 1,-2 0,-13 11,1 0,0 1,1 1,0 0,2 1,0 0,0 1,0 2,-4 5,0 1,2 1,1 0,1 1,1 0,2 1,0 0,2 0,1 1,2 0,0 0,2 0,1 1,3 18,-2-24,2 1,0-1,2 0,0 0,2 0,1-1,0 0,2 0,1 0,0-1,2-1,1 0,6 8,-3-6,-11-13,0 0,1 0,1-1,-1 0,1 0,1 0,0-1,0 0,1-1,0 0,0 0,0-1,1 0,0 0,0-1,0-1,1 0,6 2,22-16,-27-2</inkml:trace>
  <inkml:trace contextRef="#ctx0" brushRef="#br0" timeOffset="10839.49">1750 3020,'-1'-5,"-1"1,1 0,-1 0,0 0,0 0,0 0,-1 1,1-1,-1 1,0-1,0 1,0 0,-1 0,1 0,-1 1,1-1,-1 1,0 0,0 0,0 0,0 1,0-1,0 1,-1 0,1 0,0 0,-1 1,1-1,0 1,-4 1,-1-1,0 1,1 1,-1 0,0 0,1 1,0 0,-1 0,1 1,0 0,1 0,-1 1,1 0,0 1,-6 5,1-2,1 0,0 1,1 0,0 1,0 1,1-1,1 1,0 1,1-1,0 2,1-1,0 0,1 1,1 0,0 1,1-1,0 0,1 1,1 0,0 10,2-21,-1 0,1 0,0 0,0 0,0 0,1-1,-1 1,1 0,0-1,0 1,0-1,1 1,-1-1,1 0,0 0,-1 0,1-1,1 1,-1-1,0 1,1-1,-1 0,1 0,0-1,-1 1,1-1,0 0,0 0,0 0,0 0,0-1,0 0,0 1,0-1,0-1,0 1,0-1,0 1,0-1,0 0,0-1,0 1,-1-1,1 1,2-3,19-11,-1 0,-1-2,0-1,-1-1,-1-1,-1 0,7-11,81-102,-108 132,1 1,-1-1,0 1,0-1,0 1,1-1,-1 1,0-1,0 1,1-1,-1 1,1-1,-1 1,0 0,1-1,-1 1,1-1,-1 1,1 0,-1 0,1-1,-1 1,1 0,-1 0,1-1,-1 1,1 0,-1 0,1 0,0 0,-1 0,1 0,-1 0,1 0,-1 0,1 0,0 0,-1 1,1-1,-1 0,1 0,-1 0,1 1,-1-1,1 0,-1 1,1-1,-1 0,1 1,-1-1,0 1,1-1,-1 1,10 33,-8-25,0 6,2 0,-1 0,2 0,0-1,0 0,1 0,1 0,1-1,0 0,0 0,1-1,1 0,0-1,1 0,0 0,7 2</inkml:trace>
  <inkml:trace contextRef="#ctx0" brushRef="#br0" timeOffset="11299.684">2146 3330,'6'-30,"2"1,1-1,2 2,0-1,2 2,1-1,1 2,2 0,0 1,2 1,7-7,-25 30,-1-1,1 1,0 0,0-1,0 1,0 0,1 0,-1 0,0 0,0 0,1 0,-1 1,0-1,1 0,-1 1,1-1,-1 1,1-1,-1 1,1 0,-1-1,1 1,-1 0,1 0,-1 0,1 0,-1 1,1-1,-1 0,1 1,-1-1,1 1,-1-1,1 1,-1-1,0 1,1 0,-1 0,0 0,0 0,1 0,-1 0,0 0,0 0,0 1,0-1,29 103,-9-13,-19-87,-1 0,0 1,1-1,0 0,0 0,0 0,1 0,-1-1,1 1,0-1,0 1,0-1,1 0,-1 0,1 0,-1 0,1-1,0 0,0 0,0 0,0 0,1 0,-1-1,0 0,1 0,-1 0,1 0,-1-1,1 0,-1 0,1 0,-1 0,1-1,-1 1,1-1,-1-1,0 1,1 0,-1-1,3-1,2-6,0 0,-1 0,1-1,-2 0,1 0,-2 0,1-1,-1 0,-1-1,0 1,2-10,-3 11,26-84,-23 71</inkml:trace>
  <inkml:trace contextRef="#ctx0" brushRef="#br0" timeOffset="12735.299">3245 2541,'0'19,"0"11,5 5,2 2,4-6,5-3,0-1,2-6,-2-1,-4-5</inkml:trace>
  <inkml:trace contextRef="#ctx0" brushRef="#br0" timeOffset="12951.355">3500 2568,'5'29,"6"14,1 5,-1-1,-3-9</inkml:trace>
  <inkml:trace contextRef="#ctx0" brushRef="#br0" timeOffset="13853.679">4178 2851,'-18'2,"0"0,1 2,0 0,-1 1,2 0,-1 2,1 0,0 0,0 2,1 0,0 1,0 0,2 1,-1 1,1 0,1 1,0 0,-1 2,6-5,1 0,-1 1,2-1,-1 1,1 0,1 1,0-1,1 1,-1 4,3-12,0 1,0-1,1 1,0-1,-1 1,2-1,-1 0,0 1,1-1,0 1,0-1,0 0,1 1,-1-1,1 0,0 0,0 0,0 0,1-1,-1 1,1 0,0-1,0 0,0 0,1 0,1 1,-1-2,-1 0,1 0,0 0,0-1,0 0,0 0,0 0,0 0,0 0,0-1,0 0,0 0,0 0,0 0,0-1,1 0,-1 0,0 0,-1 0,1 0,0-1,0 0,0 1,1-2,83-60,-85 60,194-182,-197 185,0-2,1 1,-1 0,1 0,0-1,-1 1,1 0,0 0,0 0,-1 0,1 0,0 0,0 0,0 0,0 0,0 0,1 0,-1 1,0-1,0 0,0 1,1-1,-1 1,0 0,1-1,-1 1,0 0,1 0,-1 0,0 0,1 0,-1 0,1 0,-1 0,0 0,1 1,-1-1,0 0,0 1,1 0,-1-1,0 1,0 0,0-1,1 1,-1 0,0 0,0 0,0 1,16 130,-16-126,1 0,0 1,0-1,0 0,1 0,0 0,0-1,0 1,1-1,0 0,0 0,0 0,1 0,0-1,-1 0,2 0,-1 0,0 0,1-1,0 0,-1 0,1-1,0 1,1-1,-1-1,0 1,6 0,10-1</inkml:trace>
  <inkml:trace contextRef="#ctx0" brushRef="#br0" timeOffset="14132.546">4910 2851,'-24'14,"0"2,1 0,0 2,1 0,1 1,1 2,1 0,1 1,-9 14,23-32,1 0,0 1,0-1,1 0,-1 1,1 0,0-1,0 1,0 0,1 0,0 0,0 0,0 0,1 1,-1-1,1 0,0 0,1 0,-1 0,1 1,0-1,1 0,-1 0,1-1,0 1,0 0,0 0,1-1,0 1,0-1,0 0,0 0,0 0,1 0,0-1,0 0,3 3,13 5,-1 0,2-2,-1-1,2 0,-1-1,1-1,-1-2,16 2,-29-5,-1 0,1-1,0 0,-1 0,1 0,-1-1,1-1,-1 1,1-1,-1 0,0-1,1 0,2-2,8-6</inkml:trace>
  <inkml:trace contextRef="#ctx0" brushRef="#br0" timeOffset="14486.999">5419 2428,'23'125,"-5"1,-6 0,-6 1,-8 100,2-205,-6-17,0-10</inkml:trace>
  <inkml:trace contextRef="#ctx0" brushRef="#br0" timeOffset="14720.396">5222 2879,'43'-5,"33"-6,9-2,-5 2,-12 3,-12 2,-11 3,-9 1,-5 2,-3 5,-2 2,-5 0</inkml:trace>
  <inkml:trace contextRef="#ctx0" brushRef="#br0" timeOffset="14922.202">5983 2908,'0'38,"0"22,0 7,0-10</inkml:trace>
  <inkml:trace contextRef="#ctx0" brushRef="#br0" timeOffset="15178.88">5983 2568,'0'0</inkml:trace>
  <inkml:trace contextRef="#ctx0" brushRef="#br0" timeOffset="15400.323">6378 2879,'-15'18,"1"1,1 1,0 0,2 1,0 0,1 0,2 1,0 1,1-1,1 1,-1 16,6-36,1 0,0 0,0 0,0 0,0 0,0 0,0 0,1-1,0 1,-1 0,1 0,0 0,0-1,1 1,-1-1,0 1,1-1,0 1,-1-1,1 0,0 0,0 0,0 0,1 0,-1 0,0 0,1-1,-1 1,1-1,0 0,-1 0,1 0,0 0,0 0,-1 0,1-1,0 0,0 1,0-1,0 0,0 0,0-1,0 1,-1-1,1 1,0-1,1 0,10-3,1-1,-1-1,0 0,0-1,0-1,-1 0,-1 0,1-2,-1 1,-1-1,0-1,0 0,-1-1,0 0,3-7,-6 5,-1 0,0 0,-1-1,0 1,-2-1,0 0,0 0,-1-1,-1 1,-1-1,0 1,-1 0,0-1,-3-4,4 16,0 1,0-1,-1 0,0 0,0 1,0-1,0 1,-1-1,1 1,-1-1,0 1,0 0,0 0,0 0,0 0,-1 0,0 0,1 1,-1-1,0 1,0 0,-1 0,1 0,0 0,-1 0,1 1,-1-1,1 1,-1 0,1 0,-1 1,0-1,0 1,1 0,-1 0,0 0,0 0,1 0,-1 1,-2 1,-16 4,4 1</inkml:trace>
  <inkml:trace contextRef="#ctx0" brushRef="#br0" timeOffset="15869.515">6689 3048,'24'-50,"-11"21,1 0,1 1,1 1,2 1,1 0,11-11,-28 37,-1 0,1-1,0 1,-1 0,1 0,0 0,-1 0,1 1,0-1,-1 0,1 1,0-1,-1 1,1-1,-1 1,1 0,-1 0,1 0,-1-1,1 2,-1-1,0 0,0 0,0 0,1 0,-1 1,0-1,0 1,-1-1,1 1,0-1,0 1,-1-1,1 1,-1 0,0-1,1 1,-1 0,0-1,0 1,0 0,0-1,0 1,0 0,0 0,2 6,2 4,0-1,1 1,0-1,0 0,1-1,1 1,0-1,0-1,1 1,0-1,1 0,0-1,0 0,1-1,0 1,0-2,1 0,0 0,0-1,0 0,0-1,7 2,-13-6,0 0,1-1,-1 1,0-1,1 0,-1-1,0 1,0-1,0 0,0 0,0-1,0 1,-1-1,1 0,-1 0,0-1,0 1,0-1,0 0,-1 0,1 0,-1-1,0 1,-1-1,1 0,0 0,1-3,0 1,-1-1,0 0,0-1,0 1,-1 0,0-1,-1 1,0-1,0 1,-1-1,0 0,-1 1,0-1,0 1,-1-2,-4-8</inkml:trace>
  <inkml:trace contextRef="#ctx0" brushRef="#br0" timeOffset="16136.933">7620 2287,'-29'38,"-14"23,-4 5,5-4,10-12</inkml:trace>
  <inkml:trace contextRef="#ctx0" brushRef="#br0" timeOffset="16354.33">7818 2371,'-24'34,"-13"20,0 1</inkml:trace>
  <inkml:trace contextRef="#ctx0" brushRef="#br0" timeOffset="16867.06">8100 2061,'10'12,"0"1,-1 1,0-1,-1 1,0 1,-1 0,-1 0,4 15,4 6,-3-7,-1 1,-1 1,-2-1,-1 1,-1 1,-2-1,-1 1,-1 5,0-16,-1 0,0 0,-1-1,-2 1,0 0,-1-1,-1 1,-1-1,-1-1,-1 1,0-1,-1 0,-1-1,-1 0,-1-1,0 0,-1-1,-1 0,-3 2,-184 122,90-57,95-69</inkml:trace>
  <inkml:trace contextRef="#ctx0" brushRef="#br0" timeOffset="19290.499">8862 3048,'-28'39,"-20"21,-2 7,4-10,9-8,6-14,8-12</inkml:trace>
  <inkml:trace contextRef="#ctx0" brushRef="#br0" timeOffset="20091.481">9907 2032,'16'57,"-13"-17,-2 0,-2 0,-1 0,-3-1,-6 29,8-52,-64 449,21-166,24-219,17-104,21-56,-10 54</inkml:trace>
  <inkml:trace contextRef="#ctx0" brushRef="#br0" timeOffset="20339.403">9596 2653,'53'-10,"27"-7,4-2,-2-1,-10 2,-13-1,-11 3,-5 0,-9-3,-6 2,-3-1,0 3,-6-1,0-2,-3-4,-1 3,-2 3</inkml:trace>
  <inkml:trace contextRef="#ctx0" brushRef="#br0" timeOffset="20801.442">10527 2032,'-42'252,"-43"126,31-148,50-214,1-5,0 1,0-1,1 1,1-1,0 1,0 0,1-1,1 1,0 0,2 10,-2-20,-1-1,1 0,-1 0,1 1,0-1,0 0,-1 0,1 0,0 0,0 0,0 0,0 0,0 0,1-1,-1 1,0 0,0-1,0 1,1 0,-1-1,0 0,1 1,-1-1,0 0,1 0,-1 1,0-1,1 0,-1 0,0-1,1 1,-1 0,0 0,1-1,-1 1,0-1,1 1,-1-1,0 1,0-1,0 0,1 0,0 0,54-41,-49 36,163-142,-35 65,-133 82,-1 0,1 0,0 1,-1-1,1 1,0-1,0 1,-1 0,1 0,0 0,0 0,-1 0,1 0,0 0,0 0,-1 1,1-1,0 1,0-1,-1 1,1 0,-1 0,1 0,-1 0,1 0,-1 0,1 0,-1 0,0 0,0 1,1-1,-1 0,0 1,0-1,0 1,-1-1,1 1,0 0,-1-1,1 1,-1 0,1 0,-1-1,0 1,1 1,-5 84,-5-50,5-26,1 0,0 1,0 0,2 0,-1 0,1 0,1 0,0 0,1 0,1 8,8-1,2-7</inkml:trace>
  <inkml:trace contextRef="#ctx0" brushRef="#br0" timeOffset="21137.441">11035 2992,'17'1,"1"-2,-1 1,0-2,0 0,0-1,0-1,-1-1,0 0,1-1,-2-1,1 0,-1-1,0-1,-1 0,0-1,0 0,8-10,-19 17,-1 0,0-1,0 1,-1 0,1-1,-1 1,0-1,1 0,-2 1,1-1,0 0,-1 0,0 0,1 0,-2 1,1-1,0 0,-1 0,0 0,0 1,0-1,0 0,0 1,-1-1,1 1,-1 0,0-1,0 1,-1 0,1 0,-1 0,1 0,-1 1,0-1,0 1,0-1,0 1,-1 0,1 0,0 1,-1-1,1 1,-1 0,0 0,1 0,-1 0,-3 0,-3 3,1 1,0 0,0 0,0 1,0 0,1 1,-1 0,1 0,0 1,1 0,0 0,0 1,0 0,0 0,1 1,1 0,-4 5,-2 1,1 0,0 0,2 0,0 1,0 1,1-1,1 1,1 0,0 1,1-1,1 1,0 0,0 11,4-22,-1 0,1-1,0 1,0 0,1-1,-1 1,1-1,0 0,1 0,-1 1,1-2,0 1,1 0,-1 0,1-1,-1 0,4 2,9 7</inkml:trace>
  <inkml:trace contextRef="#ctx0" brushRef="#br0" timeOffset="21554.282">11486 3105,'223'-244,"-222"244,34-31,-34 30,-1 1,1-1,-1 1,1-1,0 1,-1 0,1-1,0 1,0 0,-1 0,1 0,0-1,0 1,-1 0,1 0,0 0,0 0,-1 0,1 0,0 1,0-1,-1 0,1 0,0 0,-1 1,1-1,0 0,-1 1,1-1,0 1,-1-1,1 1,-1-1,1 1,0-1,-1 1,0-1,1 1,-1 0,1-1,-1 1,0 0,1-1,-1 1,0 0,0-1,1 1,-1 0,0 0,0-1,0 1,0 0,0 0,2 56,-2-51,-1-1,1 1,-1-1,1 1,1-1,-1 1,1-1,0 1,0-1,1 1,0-1,-1 0,2 0,-1 0,1 0,-1 0,2-1,-1 1,0-1,2 1,1 0,0 0,1 0,0-1,0 0,0-1,1 0,-1 0,1 0,0-1,0 0,-1 0,1-1,0 0,1-1,-1 0,0 0,0 0,0-1,0-1,0 1,-1-1,1 0,0-1,-1 0,1 0,-1-1,2-1,9-5,0 0,0-2,-1 0,-1-1,0 0,-1-1,0-1,-1-1,-1 0,1-3,19-35,-21 30</inkml:trace>
  <inkml:trace contextRef="#ctx0" brushRef="#br0" timeOffset="23985.868">13237 2709,'-15'16,"0"0,1 1,1 1,1 0,1 1,0 0,2 1,0 0,1 0,1 1,0 0,2 0,1 0,-1 10,5-29,0 0,-1 1,1-1,0 0,0 1,0-1,1 1,-1-1,0 0,1 0,0 1,-1-1,1 0,0 0,0 0,0 0,1 0,-1 0,0 0,1 0,-1 0,1-1,0 1,0 0,-1-1,1 0,0 1,0-1,0 0,0 0,1 0,-1 0,0 0,0-1,1 1,-1-1,0 1,1-1,-1 0,0 0,1 0,-1 0,0-1,1 1,-1 0,0-1,0 0,1 1,-1-1,0-1,18-8,0-1,-2-1,1 0,-2-2,0 0,0-1,-2-1,1 0,-2-1,0-1,-2 3,0 0,-2 0,0-1,0 0,-2-1,0 0,0 0,-2-1,0 1,-2-2,1-3,-5 19,0-1,0 1,0-1,0 1,-1 0,0-1,1 1,-1-1,-1 1,1 0,0 0,-1 0,1 0,-1 0,0 0,0 0,0 0,-1 1,1-1,-1 1,1-1,-1 1,0 0,0 0,0 1,0-1,0 0,0 1,0 0,-1 0,1 0,0 0,-1 0,1 1,-1-1,1 1,-1 0,1 0,-1 0,1 1,-1-1,1 1,0 0,-1 0,1 0,0 0,0 1,-1-1,-15 6</inkml:trace>
  <inkml:trace contextRef="#ctx0" brushRef="#br0" timeOffset="24574.553">13801 1948,'-12'37,"1"1,3 0,0 1,3 0,0 18,-6 41,-16 171,14-175,0 63,14-156,0 0,0-1,0 1,0 0,1 0,-1-1,0 1,0-1,1 1,-1-1,0 1,1-1,-1 0,1 1,-1-1,0 0,1 0,-1 0,1 0,-1-1,0 1,1 0,-1 0,0-1,1 1,-1-1,0 1,0-1,1 0,-1 1,0-1,0 0,0 0,0 0,0 0,0 0,0 0,0 0,0 0,0 0,-1-1,1 1,-1 0,1 0,0-1,-1 1,2-1,22-19,-6 1,2 1,0 2,1 0,1 1,1 1,0 1,0 1,2 1,-1 1,2 1,18-4,-40 13,-1 0,1 0,0 0,-1 1,1-1,0 1,-1 0,1 0,0 0,0 1,-1-1,1 1,-1 0,1 0,0 0,-1 1,0-1,1 1,-1-1,0 1,0 0,0 1,0-1,0 0,0 1,-1 0,1-1,-1 1,0 0,0 0,0 1,0-1,0 0,-1 1,1-1,-1 1,1 9,-1-1,-1 0,0 1,-1-1,0 1,-1-1,0 0,-1 0,0 0,-1 0,0-1,-1 1,0-1,-1 0,0 0,-1-1,0 0,-1 0,0-1,0 0,-1 0,0-1,-1 0,0 0,0-1,0-1,-1 0,0 0,0-1,-1 0,-4 0,9-1,0-1,1 0,-2 0,1-1,0 1,0-2,-1 1,1-1,-1 0,1-1,-1 0,0 0,1-1,-1 0,1 0,-1 0,1-1,0 0,0-1,0 0,0 0,0 0,0-1,1 0,0 0,0-1,0 1,0-2,1 1,-4-5,6 7,0-1,0 0,1 0,0-1,0 1,0 0,0-1,1 1,0-1,0 1,0-1,0 0,1 0,0 1,0-1,0 0,0 0,3-16</inkml:trace>
  <inkml:trace contextRef="#ctx0" brushRef="#br0" timeOffset="25222.316">14393 2738,'28'-10,"-1"0,0-2,-1-1,0-2,-1 0,0-1,-2-2,0 0,7-9,-29 26,-1 0,1 0,-1 0,1 0,0 0,-1 1,1-1,0 0,0 0,0 1,0-1,0 1,0-1,-1 0,1 1,0 0,0-1,1 1,-1 0,0-1,0 1,0 0,0 0,0 0,0 0,0 0,0 0,0 0,0 0,0 1,0-1,1 0,-1 1,0-1,0 1,-1-1,1 1,0-1,0 1,0-1,0 1,0 0,-1 0,1-1,0 1,0 0,-1 0,1 0,-1 0,1 0,-1 0,1 0,-1 0,0 0,1 0,-1 0,0 0,0 0,0 0,0 0,0 0,0 1,0-1,0 0,0 0,23 162,24 131,-37-226,-3 0,-3 1,-3-1,-3 1,2-34,0-22,0 0,-1 1,-1-1,0 0,0 0,-2 0,1 0,-2-1,1 1,-2-1,0 0,0-1,-1 1,0-1,-1-1,-1 1,1-1,-2-1,-8 8,13-14,-1-1,0 0,0 0,0-1,0 1,0-1,-1 0,1-1,0 0,0 0,-1 0,1-1,0 0,0 0,0 0,0-1,0 0,0 0,0 0,0-1,1 0,-1 0,1 0,0-1,0 0,0 0,1 0,-1-1,1 1,0-1,1 0,-1 0,1-1,0 1,0-1,0 1,1-1,0 0,0 0,0 0,1 0,0 0,0-5,0-2,0 0,1 0,0 0,1 0,1 0,0 0,1 0,0 0,1 1,0 0,1 0,1 0,-1 0,2 1,0 0,4-6,144-155,-142 159,12-11</inkml:trace>
  <inkml:trace contextRef="#ctx0" brushRef="#br0" timeOffset="25486.302">14732 2088,'5'5,"1"2</inkml:trace>
  <inkml:trace contextRef="#ctx0" brushRef="#br0" timeOffset="25922.338">15015 2766,'30'-1,"0"-1,0-2,-1 0,1-2,-1-1,0-2,-1-1,0-1,15-8,-35 14,0 0,-1 0,1-1,-1 0,0 0,0-1,-1 0,0 0,0 0,-1-1,0 0,0 0,-1 0,0-1,0 1,-1-1,0 0,0 0,-1 0,-1 0,1-1,-1 1,-1 0,0-1,-1-5,1 13,-1 0,1 0,-1 0,1 0,-1 1,0-1,0 0,0 0,0 1,0-1,0 1,0-1,-1 1,1-1,-1 1,1 0,-1-1,1 1,-1 0,0 0,1 0,-1 0,0 1,0-1,0 0,0 1,0-1,1 1,-1 0,0 0,0 0,0 0,0 0,0 0,0 0,0 0,0 1,0-1,0 1,-2 0,-75 35,58-22,0 1,2 1,0 0,1 2,0 0,2 1,0 0,1 1,1 1,1 1,1 0,1 0,-6 18,15-34,0 0,1 0,-1 0,1 1,1-1,-1 0,1 1,0-1,1 0,-1 0,1 1,0-1,1 0,0 0,0 0,0 0,0 0,1-1,0 1,0-1,1 0,-1 1,1-2,0 1,1 0,-1-1,1 0,0 0,0 0,0 0,1-1,-1 0,1 0,-1-1,1 1,0-1,0-1,0 1,1-1,5 1,11 1,0 0,0-1,0-2,0 0,0-2,0 0,0-2,-1 0,1-2,-1 0,0-1,7-5,-11 4</inkml:trace>
  <inkml:trace contextRef="#ctx0" brushRef="#br0" timeOffset="26393.676">16059 2428,'-20'10,"-1"2,2 1,-1 0,2 1,0 1,1 1,0 1,2 0,0 1,0 1,2 0,0 0,2 2,0-1,-5 17,15-32,0 0,0 1,1-1,0 0,0 0,1 0,-1 0,1 0,0 0,0 0,1 0,-1 0,1 0,0 0,1-1,-1 1,1-1,0 0,0 0,0 0,0 0,1 0,0 0,0-1,0 0,0 0,0 0,1 0,-1-1,4 2,4 2,1 0,0-1,0 0,1-1,0 0,-1-1,1-1,0 0,0-1,14-1,-11-2,-1-1,1 0,-1-2,0 0,0-1,0 0,-1-1,0-1,0 0,-1-1,11-9,-1 2</inkml:trace>
  <inkml:trace contextRef="#ctx0" brushRef="#br0" timeOffset="26674.513">16764 2032,'-12'53,"1"0,3 1,2 0,3 0,2 0,2 0,5 15,51 166,-61-163,-2-54</inkml:trace>
  <inkml:trace contextRef="#ctx0" brushRef="#br0" timeOffset="26919.388">16425 2484,'43'0,"34"0,13 0,-4 0,-7 0,-12 0,-12 0,-7 0,-6 0,-10 0</inkml:trace>
  <inkml:trace contextRef="#ctx0" brushRef="#br0" timeOffset="28072.734">18006 2004,'-1'312,"-26"-114,15-68,6-118</inkml:trace>
  <inkml:trace contextRef="#ctx0" brushRef="#br0" timeOffset="28658.985">17922 2061,'83'-35,"3"4,0 4,31-4,-112 30,2-2,0 0,0 1,0 0,0 0,0 1,0-1,0 2,0-1,1 1,-1 0,0 0,0 1,1 0,-1 1,0-1,0 1,0 1,-1-1,1 1,0 0,-1 1,0-1,5 5,-9-5,-1-1,0 1,1 0,-1 0,-1 0,1 0,0 0,-1 0,1 0,-1 0,0 0,0 0,0 0,0 0,-1 0,1 0,-1 0,0-1,0 1,0 0,0 0,0 0,-1-1,1 1,-1 0,0-1,0 0,0 1,0-1,-69 62,61-56,-90 80,99-85,-1-1,1 1,0 0,-1-1,1 1,1 0,-1 0,0 0,1 0,-1 0,1 0,0 0,0 0,0 0,1 0,-1 0,1 0,-1 0,1-1,0 1,0 0,0 0,0 0,1-1,-1 1,1-1,0 1,0-1,0 0,0 1,0-1,1 0,79 63,-60-53,-10-7,-1 0,0 1,0 1,0-1,-1 1,1 1,-2 0,1 1,-1 0,-1 0,0 1,0 0,-1 0,0 1,-1-1,0 2,0-1,3 11,-8-14,1-1,-1 0,-1 1,1-1,-1 1,0-1,-1 1,0-1,0 0,-1 1,1-1,-2 0,1 0,-1 0,0 0,0-1,-1 1,0-1,0 0,-1 0,1 0,-1 0,-1-1,1 0,-1 0,0 0,0-1,-1 1,-6 4,0-1,0 0,-1-1,0 0,-1-1,0-1,1 0,-2-1,1 0,0-2,-1 1,1-2,-1 0,0-1,1-1,-1 0,1-1,-1-1,1 0,0-1,0-1,0 0,1-1,-2-1,12 5,0-1,0 1,0-1,1 1,-1-1,1 0,0 0,-1-1,1 1,1-1,-1 1,1-1,-1 0,1 0,-1-4,-4-12</inkml:trace>
  <inkml:trace contextRef="#ctx0" brushRef="#br0" timeOffset="36661.965">254 4290,'32'-11,"-1"-2,0-1,-1-1,0-1,-2-2,0-1,-1-1,-1-1,-1-2,-1 0,-1-2,-1-1,-1 0,-1-1,8-19,-13-15,-22 74,-9 74,4 2,4-1,4 1,4 1,3-1,5 4,2-32,-3 0,-3 0,-3 0,-2 1,-2-1,-4 0,-2 0,-3-1,-2 0,-21 51,30-101,0 0,-1 0,0 0,-1-1,0 0,0-1,-1 1,0-1,-1-1,-3 3,8-7,1 0,-1-1,0 0,0 0,0 0,0 0,0 0,0-1,0 0,0 0,-1 0,1 0,-1-1,1 1,0-1,-1 0,1-1,-1 1,1-1,0 0,-1 0,1 0,0-1,0 1,0-1,0 0,-4-2,-4-7,-1 1,1-1,1-1,0 0,1-1,0 0,1 0,0-1,1 0,1-1,0 0,1 0,1 0,0-1,1 1,1-1,0 0,1-1,1 1,0 0,2-1,1-1,1 0,1 1,1-1,1 1,0 0,1 1,1 0,0 0,1 0,1 1,0 0,1 1,1 0,3-1,10-9,1 2,1 0,0 2,2 1,1 2,0 1,1 1,28-9,109-19,-144 40</inkml:trace>
  <inkml:trace contextRef="#ctx0" brushRef="#br0" timeOffset="36924.277">1158 4403,'-22'24,"0"1,2 2,1 0,2 0,0 2,2 0,1 1,-9 30,21-57,1 1,-1-1,1 1,0 0,1 0,-1-1,1 1,-1 0,1 0,0 0,0 0,1-1,-1 1,1 0,0 0,0-1,0 1,1 0,-1-1,1 1,0-1,0 0,0 0,0 1,0-1,1-1,0 1,-1 0,1-1,0 1,0-1,0 0,1 0,-1 0,1 0,-1-1,1 1,-1-1,1 0,0 0,-1 0,1 0,2-1,1 0,0-1,0 0,0 0,-1 0,1-1,0 0,-1-1,1 1,-1-1,0 0,1-1,-2 0,1 0,0 0,-1 0,0-1,0 0,0 0,0-1,-1 1,0-1,0-1,7-9,-2 0,0-1,0 0,-2-1,0 0,-1 0,2-11,-5 20,0-1,-1 1,0-1,0 1,-1-1,0 0,-1 1,0-1,-1 0,0 0,0 1,-1-1,0 1,-1-1,0 1,-1 0,1 0,-4-3,-14 8,13 12</inkml:trace>
  <inkml:trace contextRef="#ctx0" brushRef="#br0" timeOffset="37176.013">1496 4798,'-10'-39,"3"-31,1-9,7 9,8 12,2 10,5 14,4 13,-2 5,2 5,1 5,3 7,2 10,-4 1</inkml:trace>
  <inkml:trace contextRef="#ctx0" brushRef="#br0" timeOffset="37458.271">2004 4403,'-14'-1,"-1"0,1 1,0 1,-1 0,1 1,0 0,0 1,0 1,1 0,-1 1,-10 5,19-8,0 0,0 1,0 0,0-1,0 2,1-1,-1 0,1 1,0 0,0 0,1 0,-1 1,1-1,0 1,0-1,0 1,0 0,1 1,0-1,0 0,1 0,-1 1,1-1,0 1,1-1,-1 1,1 0,0-1,1 1,-1-1,1 1,0 0,0-1,1 0,0 1,0-1,0 0,3 5,2 0,0-1,1 1,0-1,1-1,0 1,0-1,1-1,0 0,0 0,1-1,0 0,0-1,0 0,0-1,1 0,0-1,0 0,0-1,0-1,0 1,0-2,9 0,43-22,-51 10</inkml:trace>
  <inkml:trace contextRef="#ctx0" brushRef="#br0" timeOffset="37794.867">2201 4600,'36'-4,"1"-2,-2-2,1-2,-1 0,-1-3,0-1,11-7,16-28,-60 48,1-1,-1 1,1-1,-1 0,0 0,0 1,0-1,0 0,0 0,0 0,-1 0,1 0,0 0,-1 0,0-1,1 1,-1 0,0 0,0 0,-1 0,1 0,0 0,-1-1,1 1,-1 0,1 0,-1 0,0 0,0 0,0 1,0-1,0 0,-1 0,1 0,-5 0,1-1,-1 1,1 0,-1 1,0-1,0 1,0 0,0 1,0-1,0 1,0 0,0 1,0 0,0 0,0 0,1 0,-1 1,0 0,1 0,-1 1,1-1,0 1,-1 0,1 1,-10 3,1 0,1 1,-1 0,1 1,1 1,0 0,0 0,1 1,0 1,1 0,0 0,1 1,1 0,0 1,0 0,2 0,0 0,0 1,1 0,1 0,1 1,0-1,0 7,3-15,1 0,-1 0,1 0,1-1,-1 1,1 0,1-1,-1 1,1-1,0 0,1 0,-1 0,1 0,0-1,1 1,-1-1,1 0,0 0,0-1,1 0,-1 0,1 0,0 0,0-1,0 0,1 0,-1-1,5 2,14 4,1-1,0-2,0 0,1-2,-1-1,23 0,40-3,-54 0</inkml:trace>
  <inkml:trace contextRef="#ctx0" brushRef="#br0" timeOffset="45193.108">3895 4460,'0'-4,"1"0,-1 0,0 0,0 0,-1 0,1 0,-1 0,0 0,0 1,0-1,0 0,-1 1,1-1,-1 1,0-1,0 1,-1 0,1 0,-1 0,1 0,-1 0,0 0,0 1,0-1,0 1,-1 0,1 0,-1 0,1 1,-3-2,0 4,0 0,0 0,1 1,-1-1,0 1,1 0,-1 1,1 0,0-1,0 2,0-1,0 0,1 1,-1 0,1 0,0 1,0-1,0 1,1 0,-2 2,0-1,1 1,-1-1,1 1,1 0,-1 0,1 0,1 1,-1-1,1 1,0-1,1 1,0 0,0-1,1 1,-1 0,2 0,-1 0,1 0,1-1,-1 1,1-1,0 1,1-1,0 1,0-1,1 0,0-1,0 1,0 0,1-1,0 0,0 0,1-1,-1 1,1-1,0 0,1-1,-1 0,1 0,0 0,0-1,4 2,-2-3,1 0,0 0,0-1,-1 0,1-1,0 0,0-1,0 1,0-2,-1 0,1 0,0-1,-1 0,0 0,0-1,0 0,0-1,-1 0,1 0,-1-1,-1 0,1-1,-1 1,0-1,0-1,-1 1,0-1,-1 0,1-1,-1 1,-1-1,0 0,0 0,-1-1,0 1,-1-1,0 1,1-8,-2 5,0 0,-1-1,0 1,-1-1,0 1,-1-1,-1 1,0 0,-2-5,4 13,-1-1,0 1,0 0,-1 0,1 0,-1 1,0-1,0 0,0 1,0 0,-1 0,1 0,-1 0,0 0,0 1,0 0,0 0,0 0,0 0,-1 0,1 1,-1 0,1 0,-1 0,1 1,-5-1,3 2,-1-1,1 1,0 0,-1 0,1 1,0 0,0 0,0 1,0-1,0 1,0 0,1 1,0 0,-1-1,1 2,1-1,-1 0,1 1,-1 0,1 0,1 1,-1-1,-1 3,-7 17</inkml:trace>
  <inkml:trace contextRef="#ctx0" brushRef="#br0" timeOffset="45879.392">4178 4741,'28'-31,"0"-2,-2 0,-2-2,16-30,35-73,-57 161,-5 26,-12-41,-1 0,1 0,0 0,1 0,0-1,0 1,1-1,-1 1,2-1,-1 0,1 0,0 0,1-1,-1 1,1-1,1 0,-1 0,1-1,0 0,0 0,0 0,1-1,0 0,0 0,0 0,0-1,1 0,-1-1,5 2,-4-6,1 1,-1-1,0-1,-1 0,1 0,0 0,-1-1,0 0,0 0,0-1,0 0,-1 0,1 0,-2-1,1 0,0-1,-1 1,0-1,-1 0,0 0,0 0,0-1,-1 1,0-1,0 0,-1 0,0-2,5-4,0-4,0 0,-2-1,0 1,-1-1,-1 0,0 0,-2 0,0 0,-2-13,11 2,-4 34</inkml:trace>
  <inkml:trace contextRef="#ctx0" brushRef="#br0" timeOffset="49044.056">6097 4431,'-17'10,"1"0,0 1,1 1,1 1,0 0,0 0,2 2,-1-1,2 2,0 0,1 0,1 1,0 0,-4 14,11-28,1 0,0 0,0 1,0-1,0 1,0-1,1 1,-1-1,1 1,0-1,1 1,-1 0,0-1,1 1,0-1,0 1,0-1,0 0,0 1,1-1,-1 0,1 0,0 0,0 0,0 0,1 0,-1-1,1 1,-1-1,1 0,0 1,0-1,0 0,0-1,0 1,0-1,1 1,-1-1,2 1,4-1,0 0,0 0,0-1,0 0,0-1,0 0,0 0,0-1,0 0,0-1,-1 0,1 0,-1-1,0 0,0 0,0-1,-1 0,0 0,0-1,0 0,0 0,3-4,3-5,-1 1,0-2,-1 1,0-2,-1 1,-1-1,-1-1,0 1,-2-2,2-4,-6 19,1-1,-1 0,-1 0,1 0,-1-1,1 1,-1 0,-1 0,1-1,-1 1,0 0,0-1,-1 1,1 0,-1-1,0 1,-1 0,1 0,-1 0,0 0,0 0,-1 0,0 1,1-1,-2 1,1-1,0 1,-1 0,0 1,0-1,0 0,0 1,0 0,-2 0,-47-6,28 8</inkml:trace>
  <inkml:trace contextRef="#ctx0" brushRef="#br0" timeOffset="49628.157">6661 3839,'-18'397,"-21"-88,39-310,1 0,-1 1,1-1,-1 0,1 1,-1-1,1 1,0-1,-1 1,1-1,0 1,-1-1,1 1,0 0,0-1,-1 1,1 0,0 0,0 0,-1-1,1 1,0 0,0 0,0 0,-1 0,1 0,0 0,0 1,-1-1,1 0,0 0,0 1,-1-1,1 0,0 1,0-1,-1 0,1 1,0-1,-1 1,1-1,-1 1,1 0,-1-1,1 1,-1 0,1-1,-1 1,0 0,1-1,-1 1,0 0,1 0,-1-1,0 1,0 0,0 0,0 0,0-1,0 1,0 0,0 0,0-1,0 1,0 0,-1 0,52-37,-29 18,1 2,0 0,1 2,1 1,0 0,12-2,-21 10,115-25,-127 30,0 0,0 0,0 1,0-1,0 1,0 0,-1 0,1 0,0 0,0 1,-1-1,1 1,-1 0,0 0,1 1,-1-1,0 0,0 1,0 0,-1 0,1 0,-1 0,1 0,-1 0,0 1,-1-1,1 1,0 0,-1-1,0 1,1 2,-1 0,0 0,-1 1,1-1,-1 0,0 0,-1 1,0-1,0 0,0 0,-1 0,0 0,0 0,0-1,-1 1,1 0,-1-1,-1 0,1 0,-1 0,0 0,0 0,-1 0,-107 90,94-83,-1-1,1 0,-2-1,1-2,-1 0,-1 0,1-2,-9 1,25-7,1 0,-1-1,1 1,-1-1,1 0,0 0,-1 0,1 0,0-1,0 1,-1-1,1 0,1 0,-1 0,0 0,0 0,1-1,-1 1,1-1,0 0,0 0,0 0,0 0,0 0,1 0,-1 0,1 0,0-1,0 1,0-1,1 1,-1 0,1-1,-1 1,1-1,0 0,1 1,-1-1,1 1,-1 0,1-1,0 1,0-1,1 1,-1 0,1 0,-1 0,1 0,1-1,8-22</inkml:trace>
  <inkml:trace contextRef="#ctx0" brushRef="#br0" timeOffset="50500.086">7282 4629,'170'-193,"-121"153,-48 41,1 0,-1-1,0 1,0 0,0 0,0 0,0 0,0 0,0 0,0 1,0-1,0 0,0 0,-1 1,1-1,-1 0,1 1,-1-1,1 1,-1-1,0 1,1-1,-1 1,0-1,0 1,0-1,-1 1,1-1,0 0,0 1,-1 1,1 4,11 88,4 0,27 86,-30-129,-2 0,-2 1,-3 0,-2 0,-2 0,-6 52,5-96,-1 0,0 0,0 1,-1-1,0 0,-1 0,0-1,0 1,-1 0,0-1,-1 0,1 0,-2 0,1-1,-1 0,0 0,0 0,-1-1,0 1,-4 1,8-5,0 0,0 0,0-1,0 0,0 1,-1-1,1 0,-1-1,1 1,-1 0,0-1,1 0,-1 0,0 0,0-1,0 1,0-1,0 0,0 0,0 0,0 0,0-1,1 0,-1 1,0-2,0 1,0 0,1-1,-1 1,1-1,-1 0,1 0,0-1,0 1,0-1,-2-1,-2-9,1 1,1-1,0 0,1 0,0-1,1 1,1-1,0 1,0-1,2 0,-1 0,2 0,0 0,1 0,0 1,1-1,0 1,3-4,6-18,1 0,2 0,2 1,1 1,8-10,-11 19</inkml:trace>
  <inkml:trace contextRef="#ctx0" brushRef="#br0" timeOffset="50731.962">7564 3952,'5'5,"1"1</inkml:trace>
  <inkml:trace contextRef="#ctx0" brushRef="#br0" timeOffset="51163.635">7931 4516,'16'0,"1"0,-1-2,0 0,0 0,-1-2,1 0,-1-1,1 0,-1-1,-1-1,1 0,-1-1,-1-1,1 0,8-8,-20 15,1 0,0 0,-1 0,1-1,-1 1,0 0,1-1,-1 0,0 1,-1-1,1 0,0 0,-1 0,0 0,0 0,0 0,0-1,0 1,0 0,-1 0,0-1,0 1,0 0,0-1,0 1,0 0,-1-1,0 1,0 0,1 0,-2 0,1 0,0 0,-1 0,1 0,-1 0,0 0,0 0,0 1,-1-1,1 1,0 0,-1 0,0 0,1 0,-1 0,0 0,0 1,0-1,0 1,0 0,-2-1,-4 2,1 1,-1 0,0 0,1 0,-1 1,1 0,0 1,-1 0,1 0,1 1,-1 0,0 0,1 1,0 0,0 0,0 1,1 0,0 0,-5 6,-5 6,1 2,0-1,1 2,1 0,2 1,-5 10,12-25,1 0,0-1,0 2,1-1,0 0,0 0,1 1,0-1,0 1,1 0,-1-1,2 1,-1-1,1 1,0-1,1 1,0-1,0 0,0 0,1 1,0-2,1 1,-1 0,1-1,1 1,-1-1,1-1,0 1,0 0,1-1,0 0,0-1,5 4,1 0,-1-2,1 0,0 0,0-1,1-1,0 0,-1-1,1 0,1-1,-1 0,0-1,0-1,1 0,-1-1,0 0,0-1,0 0,0-1,0-1,10-4,39-26,-48 23</inkml:trace>
  <inkml:trace contextRef="#ctx0" brushRef="#br0" timeOffset="51433.598">8777 4290,'-30'20,"2"2,0 1,1 1,1 1,2 1,0 1,-5 11,26-34,0 0,1-1,-1 1,1 1,0-1,0 0,0 0,1 1,0-1,-1 1,2 0,-1-1,0 1,1-1,0 1,0 0,0 0,1-1,0 1,-1-1,2 1,-1-1,0 1,1-1,0 1,0-1,0 0,1 0,-1 0,1 0,0-1,0 1,0-1,1 0,-1 0,1 0,0 0,0 0,0-1,0 0,2 1,11 4,0-2,0 0,1 0,-1-2,1 0,0-1,0-1,1-1,-1-1,0 0,15-3,66-31,-79 25</inkml:trace>
  <inkml:trace contextRef="#ctx0" brushRef="#br0" timeOffset="51700.868">9314 3867,'-5'43,"-1"43,0 12,1-6,1-9,2-14,1-14,1-11,4-9,3-5,-1-3,4-2,0 1,3-5,0-1,-3-4</inkml:trace>
  <inkml:trace contextRef="#ctx0" brushRef="#br0" timeOffset="51882.164">9087 4262,'44'-14,"23"-6,5 2,-4 3,-5 5,-8 3,-8 4,-8 1,-6 2,-3 1,-2 0,-6-1</inkml:trace>
  <inkml:trace contextRef="#ctx0" brushRef="#br0" timeOffset="53118.456">10301 4770,'26'-30,"80"-90,-5-5,-6-5,36-70,27-43,-134 220,-10 42,-17 130,6 49,75-2,26 48,-105-245,1 1,0 0,0-1,0 1,0 0,0 0,-1-1,1 1,0 0,0 0,-1 0,1-1,0 1,0 0,-1 0,1 0,0 0,0 0,-1-1,1 1,0 0,-1 0,1 0,0 0,0 0,-1 0,1 0,0 0,-1 0,1 0,0 0,-1 0,1 0,0 0,0 1,-1-1,1 0,0 0,-1 0,1 0,0 0,0 1,-1-1,1 0,0 0,0 0,0 1,-1-1,1 0,0 0,0 1,-23-25,-134-138,140 148,0 2,-1 0,0 1,0 1,-1 0,-1 2,0 0,0 1,0 1,-14-2,11 7,5 4</inkml:trace>
  <inkml:trace contextRef="#ctx0" brushRef="#br0" timeOffset="53949.288">12361 3810,'-16'1,"-1"2,1 0,0 0,0 2,0 0,1 0,0 2,0 0,0 1,1 0,0 1,1 0,0 1,0 1,1 0,0 1,1 0,1 1,0 0,0 1,2-1,-1 2,-2 8,-5 1,2 0,1 2,0 0,2 0,1 1,2 0,0 0,2 1,-2 17,6-26,0 0,1 0,1 0,1 0,0 0,2 0,0 0,1 0,1-1,1 1,0-1,1-1,1 1,1-1,1-1,0 0,12 14,-6-12,1-1,1-1,0-1,1 0,1-1,0-2,1 0,1-1,-1-1,2-1,-1 0,16 2,-34-10,0 0,0 0,0 0,0 0,0-1,0 1,0-1,0 0,0 0,0-1,1 1,-1-1,0 0,0 0,0 0,0-1,2-4</inkml:trace>
  <inkml:trace contextRef="#ctx0" brushRef="#br0" timeOffset="56002.963">13067 4319,'-12'-4,"0"2,0-1,-1 2,1-1,-1 2,0 0,1 0,-1 1,1 1,0 0,-1 0,1 2,0-1,0 1,1 1,-1 0,1 1,0 0,0 1,1 0,0 1,0 0,1 0,0 1,1 0,-1 1,2-1,-1 2,2-1,-1 1,1 0,1 0,0 1,1 0,0 0,0 0,2 0,-1 0,1 12,2-20,0 0,1 0,-1 0,1 0,0 0,1 0,-1-1,0 1,1 0,0-1,0 1,0-1,1 0,-1 1,1-1,-1 0,1-1,0 1,0 0,0-1,1 1,-1-1,1 0,-1 0,1-1,0 1,-1-1,1 0,0 0,0 0,0 0,0-1,0 1,0-1,0 0,0 0,0-1,0 1,0-1,0 0,0 0,1-1,20-3,-1-1,0-2,-1 0,0-2,0 0,-1-2,-1 0,0-2,0 0,-2-1,0-1,0-1,2-4,3-7,-20 22,1-1,1 1,-1 0,1 0,0 0,0 1,0 0,1 0,0 1,0 0,0 0,7-3,-12 7,0-1,-1 1,1 0,0 0,0-1,-1 1,1 0,0 0,0 1,-1-1,1 0,0 1,-1-1,1 1,0-1,-1 1,1 0,-1 0,1-1,-1 1,1 0,-1 1,0-1,1 0,-1 0,0 0,0 1,0-1,0 1,0-1,0 1,0-1,-1 1,1-1,-1 1,1 0,0 0,8 71,-8-54,-1-10,1 0,0 0,1 0,0 0,0-1,1 1,0-1,0 1,1-1,0 0,0-1,1 1,0-1,1 0,3 4,10 8</inkml:trace>
  <inkml:trace contextRef="#ctx0" brushRef="#br0" timeOffset="56861.611">13942 4036,'10'10,"12"7,3 7,2 3,1-3,-5 0,-5-5</inkml:trace>
  <inkml:trace contextRef="#ctx0" brushRef="#br0" timeOffset="57069.802">14168 3923,'10'34,"12"20,3 6,2-7,-4-8,-1-11,1-12,-4-10</inkml:trace>
  <inkml:trace contextRef="#ctx0" brushRef="#br0" timeOffset="62403.173">14817 4206,'-5'7,"1"0,1 0,-1 1,2-1,-1 1,1 0,0 0,0 0,1 0,0 0,0 0,1 0,0 1,1 4,-1 2,-11 210,-18-90,29-135,0 0,0 0,0-1,-1 1,1 0,0 0,0-1,-1 1,1 0,0 0,-1 0,1-1,0 1,-1 0,1 0,0 0,-1 0,1 0,0 0,-1 0,1 0,-1 0,1 0,0 0,-1 0,1 0,0 0,-1 0,1 0,0 0,-1 0,1 0,0 1,-1-1,1 0,0 0,-1 0,1 1,0-1,0 0,-1 0,1 1,0-1,0 0,-1 0,1 1,0-1,-3-38,3 37,0-23,2 0,0 0,2 1,0-1,2 1,0 0,2 1,0-1,1 1,2 1,0 0,1 1,1 0,1 0,1 2,7-8,-12 15,-7 5,1 1,-1-1,2 1,-1 0,0 0,1 1,0-1,0 1,0 0,0 0,1 1,0-1,-1 1,1 1,0-1,1 1,-1 0,0 0,1 1,-1 0,6-1,-8 5,0 0,0 0,0 0,0 0,0 0,0 1,-1 0,0 0,0 0,0 0,0 0,-1 0,0 1,1-1,-2 1,1 0,0 0,-1 0,0-1,0 3,7 16,18 45,-17-53</inkml:trace>
  <inkml:trace contextRef="#ctx0" brushRef="#br0" timeOffset="62800.127">15325 4403,'36'0,"0"-1,0-2,0-1,-1-2,1-2,26-9,-57 16,0 0,0-1,0 0,0 1,-1-2,1 1,0 0,-1-1,0 0,0 0,0 0,0-1,0 1,-1-1,1 0,-1 0,0 0,0 0,-1-1,1 1,-1-1,0 0,0 0,-1 1,1-1,-1 0,0 0,0 0,-1-1,0 1,0 0,0 0,-1 2,0 1,0-1,-1 1,1 0,-1 0,1 0,-1 0,0 0,0 0,0 0,0 1,0-1,0 0,-1 1,1 0,0 0,-1 0,1 0,-1 0,1 0,-1 0,0 1,1-1,-1 1,0 0,1 0,-1 0,1 0,-3 1,-77 18,66-12,1 1,1 1,0 0,0 1,1 1,0 0,0 0,2 1,-1 1,2 0,0 1,0 0,1 0,1 1,0 0,1 1,1 0,1 0,-3 12,6-24,1 0,0 0,0 0,1 0,-1 1,1-1,0 0,0 1,0-1,1 0,-1 0,1 1,0-1,0 0,1 0,-1 0,1 0,0 0,0-1,0 1,1 0,-1-1,1 0,0 1,0-1,0 0,0-1,0 1,1 0,-1-1,1 0,0 0,0 0,0 0,0-1,0 1,3 0,7 1,-1-1,1 0,0-1,0 0,0-1,0-1,-1 0,1-1,0 0,-1-1,1-1,-1 0,0-1,0 0,-1-1,3-2,26-8,-11 6</inkml:trace>
  <inkml:trace contextRef="#ctx0" brushRef="#br0" timeOffset="63200.095">16228 4290,'-19'1,"0"1,0 1,0 0,0 2,1 0,0 1,0 1,-12 6,23-10,0 1,0 0,1 0,-1 0,1 1,0 0,0 0,1 1,-1 0,1 0,1 0,-1 0,1 1,0 0,0 0,1 0,0 0,0 0,1 1,0-1,0 1,1 0,0-1,0 1,1 0,0 0,0 5,1-10,-1-1,0 1,1 0,-1-1,1 1,0-1,0 1,0-1,0 1,0-1,1 0,-1 1,1-1,-1 0,1 0,0 0,0 0,0 0,0-1,0 1,0 0,0-1,1 0,-1 1,1-1,-1 0,1 0,-1-1,1 1,-1 0,1-1,0 0,-1 1,1-1,0 0,-1-1,1 1,0 0,101-28,-74 13,-1-2,-1 0,0-2,-2-2,7-6,49-37,-81 63,0-1,0 1,0-1,0 1,0-1,1 1,-1 0,0-1,1 1,-1 0,1 0,-1 0,1 0,0 1,-1-1,1 0,0 1,0-1,-1 1,1-1,0 1,0 0,0 0,0 0,-1 0,1 0,0 0,0 0,0 1,0-1,-1 1,1-1,0 1,-1 0,1 0,0-1,-1 1,1 0,-1 1,1-1,-1 0,0 0,1 1,-1-1,0 0,0 1,0-1,0 1,0 0,0-1,0 1,-1 0,7 78,-8-54</inkml:trace>
  <inkml:trace contextRef="#ctx0" brushRef="#br0" timeOffset="63501.112">16934 4206,'-16'2,"-1"0,1 2,0 0,0 1,1 0,0 1,0 1,0 1,1 0,0 0,0 2,1 0,0 0,1 1,0 1,1 0,0 0,-6 10,15-18,1 0,-1 0,1 0,0 0,0 0,1 0,-1 0,1 0,0 0,0 0,0 0,0 0,1 0,0 1,0-1,0-1,0 1,0 0,1 0,0 0,0-1,0 1,0-1,0 1,1-1,-1 0,1 0,2 2,2 2,1 0,0 0,0-1,0 0,0-1,1 0,0 0,0-1,1 0,-1 0,2-1,0 0,-1-1,1 0,0-1,0 0,0-1,0 0,0 0,-1-1,11-3,3-3</inkml:trace>
  <inkml:trace contextRef="#ctx0" brushRef="#br0" timeOffset="63818.355">17498 3697,'-5'38,"-6"42,-1 12,1 0,2-11,4-10,1-11,3-12,0-9,1-7,1-3,-1-3,1 0,-1 0,0 0,1-3</inkml:trace>
  <inkml:trace contextRef="#ctx0" brushRef="#br0" timeOffset="64067.12">17215 4177,'39'5,"31"1,9 1,-4-2,-5-2,-10-1,-10-1,-9 0,-12-6,-5-2,-3 1,1 1,-5 1</inkml:trace>
  <inkml:trace contextRef="#ctx0" brushRef="#br0" timeOffset="64303.22">18035 4262,'4'34,"8"10,0-1</inkml:trace>
  <inkml:trace contextRef="#ctx0" brushRef="#br0" timeOffset="64478.775">18147 3895,'0'0</inkml:trace>
  <inkml:trace contextRef="#ctx0" brushRef="#br0" timeOffset="64653.232">18429 4149,'-6'11,"0"1,1-1,0 1,1 0,0 1,1-1,1 1,0-1,0 1,1 0,1 0,0-1,1 1,0 0,1 0,0-1,1 1,5 11,-7-21,0-1,1 1,-1-1,1 1,0-1,0 0,0 1,0-1,0 0,0-1,0 1,1 0,-1 0,1-1,0 0,-1 1,1-1,0 0,0 0,-1-1,1 1,0 0,0-1,0 0,0 0,0 0,0 0,0 0,0 0,0-1,0 0,-1 1,1-1,0 0,0 0,-1-1,1 1,2-2,87-75,-85 69,0 0,0 0,-1-1,-1 1,0-1,0-1,-1 1,0-1,-1 0,0 0,-1 0,0 0,-1 0,0 0,0-1,-1 1,-1 0,0-1,-1 1,-1-5,2 12,-1 1,1 0,-1-1,0 1,0 0,0 0,0 0,-1 1,1-1,-1 0,0 1,1-1,-1 1,0 0,0 0,-1 0,1 1,0-1,-3 0,-16-5</inkml:trace>
  <inkml:trace contextRef="#ctx0" brushRef="#br0" timeOffset="65054.345">18796 4347,'23'-28,"81"-76,-102 103,0 0,0 1,0-1,0 0,0 1,0 0,0-1,0 1,0 0,0 0,0 0,1 1,-1-1,0 0,0 1,0-1,0 1,0 0,0 0,-1 0,1 0,0 0,0 0,-1 0,1 0,0 1,-1-1,1 1,-1-1,0 1,1-1,-1 1,0 0,0 0,0 0,0 0,-1-1,1 1,0 0,-1 2,17 20,-12-20,0 0,1 0,-1 0,1-1,0 0,0 0,0 0,0-1,0 0,1 0,-1 0,1-1,-1 0,1 0,-1-1,1 0,0 0,-1-1,1 1,-1-1,1-1,-1 1,1-1,-1 0,0-1,0 0,0 0,0 0,-1 0,1-1,-1 0,0 0,0-1,0 1,0-1,-1 0,0 0,3-5,52-67,-52 59</inkml:trace>
  <inkml:trace contextRef="#ctx0" brushRef="#br0" timeOffset="65419.247">19727 3613,'-23'38,"-9"18,1 4,12-8,7-13</inkml:trace>
  <inkml:trace contextRef="#ctx0" brushRef="#br0" timeOffset="65603.106">20067 3613,'-29'38,"-9"18,1 4,7-8</inkml:trace>
  <inkml:trace contextRef="#ctx0" brushRef="#br0" timeOffset="65965.887">20207 3275,'35'45,"-2"2,-2 2,-2 0,-3 2,13 36,-25-61,-2 2,-1-1,-1 1,-1 1,-2 0,-1 0,-1 1,-1-1,-2 1,-1 0,-1 0,-2-1,0 1,-3 0,0-1,-2 1,-14 26,-3 0,-2-2,-2-1,-2-1,-3-2,-2-1,-31 33,-135 135,169-187</inkml:trace>
  <inkml:trace contextRef="#ctx0" brushRef="#br0" timeOffset="71120.851">20941 4685,'5'0,"-3"5,-8 1,-6 0,-2 4,7-5,8-3,10-7,3-2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4.722"/>
    </inkml:context>
    <inkml:brush xml:id="br0">
      <inkml:brushProperty name="width" value="0.1" units="cm"/>
      <inkml:brushProperty name="height" value="0.1" units="cm"/>
      <inkml:brushProperty name="ignorePressure" value="1"/>
    </inkml:brush>
  </inkml:definitions>
  <inkml:trace contextRef="#ctx0" brushRef="#br0">41 0,'0'722,"-28"-451,22-248,0-6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120"/>
    </inkml:context>
    <inkml:brush xml:id="br0">
      <inkml:brushProperty name="width" value="0.1" units="cm"/>
      <inkml:brushProperty name="height" value="0.1" units="cm"/>
      <inkml:brushProperty name="ignorePressure" value="1"/>
    </inkml:brush>
  </inkml:definitions>
  <inkml:trace contextRef="#ctx0" brushRef="#br0">1 313,'38'-24,"57"-23,20-2,2 1,-10 10,-19 5,-14 10,-16 7,-12 8,-9-1,-6 2,-4 2,-2 2,1 1,-5 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559"/>
    </inkml:context>
    <inkml:brush xml:id="br0">
      <inkml:brushProperty name="width" value="0.1" units="cm"/>
      <inkml:brushProperty name="height" value="0.1" units="cm"/>
      <inkml:brushProperty name="ignorePressure" value="1"/>
    </inkml:brush>
  </inkml:definitions>
  <inkml:trace contextRef="#ctx0" brushRef="#br0">29 0,'-23'381,"18"138,19-438,-13-79,0-1,0 1,0 0,1 0,-1 0,0-1,1 1,-1-1,1 1,0-1,0 0,-1 1,1-1,0 0,0 0,0 0,0-1,0 1,0 0,0-1,0 1,1-1,-1 0,0 0,0 0,0 0,0 0,1 0,-1 0,0-1,0 1,0-1,0 0,0 1,1-2,18-7,-2 0,1-2,-2 0,1-2,-2 0,1-1,-2 0,5-7,5-1,73-68,-97 90,-1-1,1 0,-1 1,1-1,0 1,-1-1,1 1,0 0,-1 0,1 0,0 0,-1 0,1 0,0 0,-1 0,1 1,0-1,-1 1,1-1,-1 1,1 0,-1 0,1-1,-1 1,1 0,-1 0,0 0,0 1,1-1,-1 0,0 0,0 1,0-1,0 0,-1 1,1-1,0 1,0-1,-1 2,20 65,-19 7,12 44,13-89,-10-22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922"/>
    </inkml:context>
    <inkml:brush xml:id="br0">
      <inkml:brushProperty name="width" value="0.1" units="cm"/>
      <inkml:brushProperty name="height" value="0.1" units="cm"/>
      <inkml:brushProperty name="ignorePressure" value="1"/>
    </inkml:brush>
  </inkml:definitions>
  <inkml:trace contextRef="#ctx0" brushRef="#br0">85 280,'24'-12,"-1"-1,-1-1,0-1,-1-1,0 0,-2-2,0 0,-1-2,13-17,-29 35,0 1,-1-1,1 0,-1 0,1 0,-1 0,1 0,-1 0,0 0,0-1,0 1,0 0,-1 0,1-1,0 1,-1-1,0 1,1-1,-1 1,0 0,-1-1,1 1,0-1,-1 1,1-1,-1 1,1 0,-1-1,0 1,0 0,0 0,-1 0,1 0,0 0,-1 0,0 0,1 0,-1 0,0 1,0-1,0 1,0-1,0 1,0 0,0 0,0 0,-1 0,1 0,0 0,-1 0,1 1,0 0,-1-1,1 1,-1 0,0 0,-11 3,1 0,0 1,0 0,1 1,-1 1,1 0,0 0,0 1,1 1,0 0,0 0,1 1,0 1,1 0,0 0,1 0,0 1,0 1,1-1,0 2,3-9,0 0,0 1,0 0,0 0,1 0,0 0,0 1,1-1,-1 1,1 0,0 0,1 0,-1-1,1 2,0-1,1 0,-1 0,1 0,1 0,-1 0,1 0,0 0,0 0,1 0,0 0,0 0,0 0,1-1,-1 1,1-1,1 0,-1 0,1 0,0 0,0-1,0 1,1-1,-1 0,1 0,1-1,8 2,0-2,0 0,1-1,-1 0,1-1,0-1,-1 0,1-1,2-1,15 1,-2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3.394"/>
    </inkml:context>
    <inkml:brush xml:id="br0">
      <inkml:brushProperty name="width" value="0.1" units="cm"/>
      <inkml:brushProperty name="height" value="0.1" units="cm"/>
      <inkml:brushProperty name="ignorePressure" value="1"/>
    </inkml:brush>
  </inkml:definitions>
  <inkml:trace contextRef="#ctx0" brushRef="#br0">231 1,'-15'28,"-9"20,-5 6,-3-1,-1-5,1-6,6-5,2-9,10-9,12-8,12-11,4-5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287"/>
    </inkml:context>
    <inkml:brush xml:id="br0">
      <inkml:brushProperty name="width" value="0.1" units="cm"/>
      <inkml:brushProperty name="height" value="0.1" units="cm"/>
      <inkml:brushProperty name="ignorePressure" value="1"/>
    </inkml:brush>
  </inkml:definitions>
  <inkml:trace contextRef="#ctx0" brushRef="#br0">312 1,'-24'6,"0"2,0 1,1 1,0 1,1 0,0 2,1 1,1 0,0 2,0 0,-14 17,31-30,0-1,1 0,-1 1,1 0,-1 0,1-1,0 1,0 0,0 1,0-1,1 0,0 1,-1-1,1 0,0 1,0 0,1-1,-1 1,1-1,0 1,0 0,0-1,0 1,1 0,-1-1,1 1,0-1,0 1,1-1,-1 1,0-1,1 0,0 0,0 0,0 0,0 0,1 0,-1 0,1 0,62 26,-58-27,0 0,0 0,0 1,0 0,-1 0,1 0,-1 1,0 0,0 0,-1 1,1 0,-1 0,3 3,-7-6,-1-1,1 1,0 0,0 0,-1-1,1 1,-1 0,1 0,-1 0,0 0,0 0,0-1,0 1,0 0,0 0,0 0,-1 0,1 0,-1 0,1-1,-1 1,0 0,0 0,0-1,0 1,0-1,0 1,0-1,0 1,-1-1,1 1,0-1,-1 0,1 0,-1 0,0 0,0 1,-67 31,9-21,34-10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643"/>
    </inkml:context>
    <inkml:brush xml:id="br0">
      <inkml:brushProperty name="width" value="0.1" units="cm"/>
      <inkml:brushProperty name="height" value="0.1" units="cm"/>
      <inkml:brushProperty name="ignorePressure" value="1"/>
    </inkml:brush>
  </inkml:definitions>
  <inkml:trace contextRef="#ctx0" brushRef="#br0">1 282,'37'-3,"0"-2,-1-1,1-2,-1-1,0-2,-1-2,-1-1,5-4,-35 17,0-1,0 0,0 0,0 0,0-1,0 0,0 1,-1-1,1 0,-1-1,0 1,0 0,0-1,-1 0,1 0,-1 0,0 0,0 0,0 0,-1 0,1-1,-1 1,0-1,0 1,-1-1,1 1,-1-1,0 1,0-1,-1 0,1 1,-1-1,0 1,0-1,0 1,-1 0,0 0,0-1,0 1,0 0,0 0,-1 1,0-1,0 1,-1-2,-2 2,1 0,-1 0,0 1,0-1,0 2,0-1,0 1,0-1,0 2,-1-1,1 1,0 0,-1 0,1 1,0-1,0 2,0-1,-1 1,1-1,1 2,-1-1,0 1,0 0,1 0,-1 1,-9 4,1 2,1 0,-1 0,2 1,-1 1,2 0,0 1,-10 13,16-20,-1-1,1 2,1-1,-1 0,1 1,0 0,1 0,0 0,0 0,0 1,1-1,0 1,0-1,1 1,0 0,1 0,-1 0,2-1,-1 1,1 0,0 0,0 0,2 1,0-1,2 0,-1 1,1-2,0 1,1-1,0 1,0-1,0-1,1 1,0-1,0-1,1 1,-1-1,1 0,1-1,-1 0,0 0,1-1,4 1,12 2,-1-1,1-1,0-1,0-1,0-1,15-3,-15 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370"/>
    </inkml:context>
    <inkml:brush xml:id="br0">
      <inkml:brushProperty name="width" value="0.1" units="cm"/>
      <inkml:brushProperty name="height" value="0.1" units="cm"/>
      <inkml:brushProperty name="ignorePressure" value="1"/>
    </inkml:brush>
  </inkml:definitions>
  <inkml:trace contextRef="#ctx0" brushRef="#br0">25 0,'-16'68,"10"-1,4 0,2-1,3 1,6 23,4 118,-12 114,-3-146,2-152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608"/>
    </inkml:context>
    <inkml:brush xml:id="br0">
      <inkml:brushProperty name="width" value="0.1" units="cm"/>
      <inkml:brushProperty name="height" value="0.1" units="cm"/>
      <inkml:brushProperty name="ignorePressure" value="1"/>
    </inkml:brush>
  </inkml:definitions>
  <inkml:trace contextRef="#ctx0" brushRef="#br0">0 31,'39'0,"31"0,14 0,1-5,-7-2,-9 1,-6 1,-8 2,-10 0,-3 2,-3 1,-4 0,-2 0,-3 0,-7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8.007"/>
    </inkml:context>
    <inkml:brush xml:id="br0">
      <inkml:brushProperty name="width" value="0.1" units="cm"/>
      <inkml:brushProperty name="height" value="0.1" units="cm"/>
      <inkml:brushProperty name="ignorePressure" value="1"/>
    </inkml:brush>
  </inkml:definitions>
  <inkml:trace contextRef="#ctx0" brushRef="#br0">3 1,'0'36,"-2"-16,2 0,0 0,1 0,1 0,1 0,0 0,2-1,0 0,1 1,5 8,-9-25,0 0,0 0,0 0,1 0,-1 0,1 0,-1 0,1-1,0 1,0-1,0 0,1 0,-1 0,0 0,1-1,-1 0,1 1,0-1,-1 0,1-1,0 1,0-1,-1 1,1-1,0 0,0 0,0-1,-1 1,1-1,0 0,0 0,-1 0,1-1,-1 1,1-1,115-74,-59 20,-58 56,1 1,-1 0,1 0,-1 0,0 0,0 1,1-1,-1 1,0-1,0 1,-1 0,1-1,0 1,0 0,-1 0,1 0,-1 0,0 1,0-1,1 0,-2 1,2 0,6 10,-2-7,0 0,1 0,-1 0,1-1,0 0,1 0,-1 0,1-1,0-1,0 1,1-1,-1-1,0 1,1-1,0-1,-1 0,1 0,0 0,0-1,0-1,-1 1,1-2,0 1,-1-1,1 0,-1-1,5-2,-5-1,0 0,-1-1,0 0,0 0,-1-1,1 1,-2-2,1 1,-1 0,0-1,-1 0,0-1,-1 1,0 0,0-1,-1 0,0 0,-1 1,0-1,0-9,-3-5,-4 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4.294"/>
    </inkml:context>
    <inkml:brush xml:id="br0">
      <inkml:brushProperty name="width" value="0.1" units="cm"/>
      <inkml:brushProperty name="height" value="0.1" units="cm"/>
      <inkml:brushProperty name="ignorePressure" value="1"/>
    </inkml:brush>
  </inkml:definitions>
  <inkml:trace contextRef="#ctx0" brushRef="#br0">257 87,'-9'-1,"-1"1,1 1,0-1,-1 1,1 1,0 0,0 0,0 1,0 0,1 0,-1 1,1 0,0 1,0 0,0 0,1 1,0 0,0 0,0 1,-3 4,1 0,0 0,1 1,0-1,1 2,0-1,1 1,1 0,0 0,1 1,-1 5,4-14,0 1,0-1,0 1,1-1,0 1,0-1,1 1,-1-1,1 0,0 1,1-1,-1 0,1 0,0 0,0 0,1 0,0 0,0 0,0-1,0 1,0-1,1 0,0 0,0-1,0 1,0-1,5 3,-5-3,-1 1,1-1,0-1,0 1,1-1,-1 1,1-1,-1-1,1 1,-1-1,1 1,0-1,0-1,0 1,0-1,-1 1,1-1,0-1,0 1,0-1,0 0,0 0,-1 0,1-1,0 1,-1-2,14-7,-2-2,0 0,0-1,-1-1,-1 0,0-1,-1-1,-1 0,0 0,-1-1,-1-1,-1 0,0 0,1-7,-7 19,0-1,-1 1,0-1,0 1,-1-1,1 0,-1 1,-1-1,1 0,-1 0,-1 0,1 0,-1 0,0 1,-1-1,1 0,-1 1,-1-1,1 1,-1-1,0 1,-1 0,1 1,-1-1,0 0,-1 1,1 0,-1 0,0 0,0 1,-1 0,0 0,1 0,-1 1,0-1,-1 1,1 1,0-1,-1 1,1 0,-1 1,-2-1,1 2,0 1,1 0,-1 0,1 1,-1 0,1 0,0 1,0 0,0 0,0 0,0 1,1 0,-1 1,-4 3,-7 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6.007"/>
    </inkml:context>
    <inkml:brush xml:id="br0">
      <inkml:brushProperty name="width" value="0.1" units="cm"/>
      <inkml:brushProperty name="height" value="0.1" units="cm"/>
      <inkml:brushProperty name="ignorePressure" value="1"/>
    </inkml:brush>
  </inkml:definitions>
  <inkml:trace contextRef="#ctx0" brushRef="#br0">146 285,'19'4,"0"-1,0-1,0 0,1-2,-1 0,0-1,0-1,1 0,-1-2,-1 0,1-1,-1-1,0-1,0 0,0-2,-1 0,-1 0,1-2,-2 0,1-1,-2-1,0 0,10-11,-17 17,0-1,-1 0,1 0,-2 0,1-1,-1 0,0 0,-1 0,0-1,-1 1,0-1,0 0,-1 0,0-6,-2 17,0-1,0 1,0-1,-1 0,1 1,0-1,-1 0,1 1,0-1,0 0,-1 0,1 1,-1-1,1 0,0 0,-1 0,1 0,0 1,-1-1,1 0,-1 0,1 0,-1 0,1 0,0 0,-1 0,1 0,-1 0,1 0,-1 0,1 0,0 0,-1-1,1 1,-1 0,1 0,0 0,-1-1,1 1,0 0,-1 0,1-1,0 1,-1 0,1-1,0 1,0 0,-1-1,1 1,0 0,0-1,0 1,-1 0,1-1,0 1,0-1,0 1,0-1,0 1,0 0,0-1,0 1,0-1,0 1,0 0,0-1,-21 31,4 14,1 2,2-1,3 2,1-1,-2 37,-20 213,19-152,-7 0,-9 16,21-122,2-1,-1 0,-2-1,-1 0,-2-1,-1 0,-2-1,-1 0,-2-1,-1-1,-2-1,-21 24,39-51,0 0,0 0,-1-1,1 1,-1-1,0 0,0 0,-1 0,1-1,0 1,-1-1,0 0,1 0,-1-1,0 1,0-1,0 0,0-1,0 1,0-1,0 0,0 0,0-1,0 1,0-1,0 0,0 0,0-1,1 0,-1 1,0-2,1 1,-1 0,1-1,0 0,0 0,0 0,0-1,-4-7,0 0,1 0,0-1,1-1,0 1,1-1,1 0,0 0,0 0,2 0,-1-1,2 1,0-1,0 1,1-1,1 0,0 1,1-1,1 1,0-1,0 1,2 0,1-4,5-10,1 1,1-1,1 2,1 0,2 1,0 1,2 0,0 1,1 1,12-8,-9 9,1 1,1 1,1 1,0 1,1 2,0 0,1 2,1 1,0 2,11-2,59 19,-57 0,-20-5</inkml:trace>
  <inkml:trace contextRef="#ctx0" brushRef="#br0" timeOffset="303.053">1106 651,'-66'75,"4"3,3 2,-19 38,75-113,-2 2,0 0,0 1,1-1,0 1,0 0,1 0,-1 0,2 0,-1 0,1 1,1-1,0 1,0-1,0 1,1 0,0-1,2 8,2-13,0 1,0 0,0-1,0 0,1 0,-1 0,1-1,0 0,0 1,0-2,0 1,0-1,0 1,1-1,-1-1,0 1,1-1,-1 0,0 0,1 0,-1-1,0 0,1 0,-1-1,0 1,0-1,0 0,10-2,0-1,-1-1,0 0,0-1,0 0,-1-1,0-1,-1 0,0-1,0 0,-1 0,-1-2,1 1,-2-1,0-1,0 1,-1-2,-1 1,0-1,-1 0,0 0,-1-1,-1 0,0 0,-1 0,0-6,-2 12,0 0,1 0,-1 0,-1 0,0 0,0-1,-1 1,0 0,-1 0,0 0,0 0,-1 1,0-1,0 0,-3-3,-28-1,19 19</inkml:trace>
  <inkml:trace contextRef="#ctx0" brushRef="#br0" timeOffset="586.458">1389 1131,'-8'-11,"1"-1,1 0,0-1,0 1,1-1,1 0,1-1,-1 1,2-1,0 1,1-1,0 0,1 1,0-1,1 0,1 0,0 1,1-1,0 1,1 0,1 0,0 0,1 0,0 1,1 0,0 0,1 1,0 0,9-9,3-7,-10 13,0 0,0 0,2 1,-1 1,2 0,0 0,0 1,1 1,2-1,22 7,-27 12</inkml:trace>
  <inkml:trace contextRef="#ctx0" brushRef="#br0" timeOffset="957.352">2009 680,'-13'1,"-1"1,0 0,1 1,-1 0,1 1,0 0,0 1,1 1,-1 0,1 1,0 0,1 1,0 0,0 1,1 0,0 0,0 1,1 1,0 0,1 0,1 0,0 1,0 0,1 1,0-1,-22 109,28-117,-1 1,2-1,-1 0,0 0,1 0,0 0,0 0,0 0,0 0,1 0,-1 0,1-1,0 1,0-1,0 1,1-1,-1 0,1 0,0 0,0 0,0 0,0 0,1-1,-1 0,1 0,-1 0,1 0,3 1,12 2,-1-1,1-1,-1-1,1-1,0 0,-1-2,1 0,14-3,-16 2,0 0,-1-1,1-1,-1 0,0-1,0-1,-1-1,5-3,4-4</inkml:trace>
  <inkml:trace contextRef="#ctx0" brushRef="#br0" timeOffset="1374.357">2207 905,'34'-5,"0"-1,0-2,-1-1,0-2,-1-2,0 0,-1-2,-1-2,0 0,-1-3,-23 17,-1 0,1-1,-1 1,-1-1,1 0,0-1,-1 1,0-1,0 0,0 0,-1 0,1 0,-1-1,-1 0,1 1,-1-1,0 0,0 0,-1 0,1 0,-1-1,-1 1,1 0,-1 0,0-1,-1-3,0 8,0 0,0 0,-1-1,1 1,0 0,-1 0,0 1,1-1,-1 0,0 0,0 1,0-1,0 1,0 0,0 0,0-1,0 1,-1 0,1 1,0-1,-1 0,1 1,-1-1,1 1,-1 0,1 0,0 0,-1 0,1 0,-1 1,1-1,-1 1,-74 29,58-18,1 1,0 0,1 2,1 0,0 0,1 2,1 0,1 0,0 2,1-1,1 2,1-1,0 1,2 1,-3 8,10-23,-1-1,1 0,0 0,0 1,1-1,-1 1,1-1,1 1,-1-1,1 0,0 1,0-1,0 0,1 0,-1 1,1-1,1 0,-1-1,1 1,0 0,0-1,0 1,0-1,1 0,0 0,0-1,0 1,0-1,1 0,-1 0,1 0,0 0,0-1,0 0,0 0,0 0,0-1,0 1,5-1,13 1,0-2,0 0,0-2,0 0,0-2,0-1,0 0,-1-2,0 0,-1-1,1-2,-1 0,-1-1,0-1,-1-1,14-12,-27 21,26-17,-4 2</inkml:trace>
  <inkml:trace contextRef="#ctx0" brushRef="#br0" timeOffset="1717.37">3279 624,'-25'4,"1"1,0 2,1 0,-1 2,2 0,-1 2,1 0,1 2,-4 3,20-13,1 1,0 0,0 1,1-1,-1 1,1-1,0 1,0 0,0 0,1 1,0-1,0 0,0 1,0-1,1 1,0 0,0-1,1 1,0 0,0 0,0 0,0-1,1 1,0 0,0-1,1 1,0-1,0 1,0-1,0 0,1 0,0 0,0 0,0 0,1 0,0-1,20 32,23 47,-46-80,0 1,-1-1,1 0,-1 1,0-1,0 0,0 0,-1 1,1-1,-1 0,0 0,0 1,0-1,0 0,0 0,-1 0,1 0,-1 0,0-1,0 1,0 0,0-1,0 0,-1 1,1-1,-1 0,0 0,1 0,-9 3,0 0,0-1,0 0,-1-1,1 0,-1-1,0 0,1 0,-1-2,0 1,0-2,0 1,0-2,-10-2,-25-8,29 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2.549"/>
    </inkml:context>
    <inkml:brush xml:id="br0">
      <inkml:brushProperty name="width" value="0.1" units="cm"/>
      <inkml:brushProperty name="height" value="0.1" units="cm"/>
      <inkml:brushProperty name="ignorePressure" value="1"/>
    </inkml:brush>
  </inkml:definitions>
  <inkml:trace contextRef="#ctx0" brushRef="#br0">226 0,'0'849,"-22"-730,18-99</inkml:trace>
  <inkml:trace contextRef="#ctx0" brushRef="#br0" timeOffset="245.772">1 593,'38'-9,"32"-9,9-5,1 0,-9 0,-7 4,-9 0,-9 4,-4 4,-3-1,-4 1,-7-1,-5 0,-5 3</inkml:trace>
  <inkml:trace contextRef="#ctx0" brushRef="#br0" timeOffset="614.217">848 28,'-59'597,"58"-593,0 0,1-1,-1 1,1 0,-1 0,1 0,0-1,1 1,-1 0,0 0,1 0,0-1,0 1,0 0,1-1,-1 1,1-1,0 0,0 1,0-1,0 0,1 0,-1 0,1 0,0-1,-1 1,1-1,1 0,-1 1,0-1,0-1,1 1,-1 0,1-1,-1 0,1 0,0 0,0 0,-1 0,1-1,3 0,9-2,0-1,0-1,0 0,0-1,-1-1,0 0,0-1,0-1,-1-1,12-8,14-7,-39 23,0 0,1-1,-1 1,0 0,1 1,-1-1,1 0,-1 0,1 1,0-1,-1 0,1 1,0 0,-1-1,1 1,0 0,0 0,-1 0,1 0,0 0,-1 0,1 1,0-1,-1 1,1-1,0 1,-1-1,1 1,-1 0,1 0,-1 0,1 0,-1 0,0 0,1 0,-1 0,0 1,0-1,0 0,0 1,0-1,0 1,0-1,-1 1,1-1,0 1,-1 0,1-1,-1 1,0 0,0-1,1 1,-1 0,-1 1,5 32,-4-29,0-1,0 1,0 0,0-1,1 1,0-1,1 1,-1-1,1 1,0-1,0 0,1 0,-1 0,1 0,0 0,1 0,-1-1,1 0,0 1,0-1,0-1,0 1,1 0,3-1,-1 0,0-1,1 0,-1 0,1 0,0-1,-1 0,1-1,0 0,0 0,0-1,-1 1,1-2,0 1,-1-1,1 0,-1-1,0 0,1 0,0-1,11-7</inkml:trace>
  <inkml:trace contextRef="#ctx0" brushRef="#br0" timeOffset="947.336">1637 734,'9'-6,"0"0,0 0,-1-1,0 0,0-1,-1 0,0 0,0 0,-1-1,0 0,0-1,-1 1,-1-1,1 0,-2 0,1 0,-1-1,-1 1,1-5,-3 13,0 0,-1 0,1 0,0 1,-1-1,1 0,-1 0,1 1,-1-1,0 0,0 1,0-1,0 1,0-1,0 1,0-1,0 1,-1 0,1-1,0 1,-1 0,1 0,-1 0,0 0,1 0,-1 1,0-1,1 0,-1 1,0 0,0-1,1 1,-1 0,0 0,0-1,0 1,0 1,1-1,-1 0,0 0,0 1,0-1,1 1,-1 0,0-1,0 1,-77 41,71-35,-1 0,1 1,1 0,0 1,0 0,1 0,0 0,0 1,1 0,0 0,1 0,0 1,1-1,0 1,0 0,2 0,-1 0,1 0,1 0,0 0,0 0,1 0,0 0,1 0,1 0,0 0,0-1,1 1,5 9,1-10,1-1,0-1,1 0,-1 0,2-1,-1 0,1-2,0 1,0-1,1-1,-1 0,1-1,0-1,0 0,0-1,0 0,0-1,5-1,43-3,-42-2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0.593"/>
    </inkml:context>
    <inkml:brush xml:id="br0">
      <inkml:brushProperty name="width" value="0.1" units="cm"/>
      <inkml:brushProperty name="height" value="0.1" units="cm"/>
      <inkml:brushProperty name="ignorePressure" value="1"/>
    </inkml:brush>
  </inkml:definitions>
  <inkml:trace contextRef="#ctx0" brushRef="#br0">120 0,'-16'26,"0"-1,2 2,1 0,2 0,0 2,2-1,1 1,1 0,1 1,2-1,1 1,2 0,0 0,4 19,1 441,-5-488,0 0,1 0,-1 0,1 0,-1 0,1 1,0-1,0 0,0 0,0 0,0 0,0 0,0 0,1 0,-1 0,1 0,0 0,-1 0,1 0,0 0,0 0,0 0,0 0,1-1,-1 1,0 0,1-1,-1 1,1-1,0 0,-1 1,1-1,0 0,0 0,0 0,0 0,0-1,0 1,0 0,0-1,0 1,0-1,0 0,0 0,0 0,0 0,1 0,-1 0,0-1,1 1,19-11,0 0,-1-2,0 0,-1-1,-1-1,0-1,-1-1,-1 0,14-19,43-38,-66 67,46-35,-53 42,0-1,0 0,0 1,0-1,0 1,0-1,1 1,-1-1,0 1,0 0,1 0,-1-1,0 1,1 0,-1 0,0 0,0 1,1-1,-1 0,0 0,1 1,-1-1,0 1,0-1,0 1,0-1,1 1,-1 0,0 0,0-1,0 1,0 0,-1 0,1 0,0 0,0 0,0 0,-1 0,1 0,0 1,-1-1,0 0,1 0,-1 0,1 1,2 12,0-1,-1 1,0 0,-2 0,1 0,-1-1,-1 1,-2 10,4 91,0-114,0 6,0 0,0 0,1 0,1 0,-1 0,1-1,0 1,0-1,1 0,0 0,0 0,5 5,11-10,-11-8</inkml:trace>
  <inkml:trace contextRef="#ctx0" brushRef="#br0" timeOffset="483.341">1080 678,'-25'9,"0"0,0 2,1 1,1 2,0 0,0 1,2 1,0 1,-4 5,19-17,1 1,1-1,-1 1,1 0,0 0,0 0,0 0,1 1,0 0,1-1,-1 1,1 0,1 0,-1 1,1-1,1 0,-1 0,1 1,0-1,1 0,-1 0,2 0,1 8,-2-13,-1-1,1 1,1 0,-1 0,0 0,0-1,0 1,1-1,-1 1,1-1,0 1,-1-1,1 0,0 0,0 0,-1 0,1 0,0 0,0 0,0-1,0 1,0-1,0 0,0 1,0-1,1 0,-1 0,0 0,0 0,0-1,0 1,0 0,0-1,0 0,1 0,69-36,-68 34,15-12,-1 0,0-2,-1 0,-1-1,0 0,-2-2,4-6,-2 5,-16 20,1 0,0 0,0 1,0-1,0 0,0 1,-1-1,1 1,0-1,0 1,0 0,1-1,-1 1,0 0,0 0,0 0,0 0,0-1,0 2,0-1,0 0,0 0,0 0,1 0,-1 1,0-1,0 0,0 1,0-1,0 1,0-1,-1 1,1 0,0-1,0 1,0 0,0 0,-1-1,1 1,0 0,-1 0,1 0,-1 0,1 0,-1 0,1 0,-1 0,0 0,1 0,-1 0,0 0,0 0,0 0,0 0,0 1,0-1,0 0,0 0,0 0,-1 0,1 0,0 0,4 10,0 2,1 1,1-2,0 1,1-1,0 1,1-2,0 1,1-1,1-1,-1 0,1 0,1-1,0 0,0 0,1-2,0 1,0-1,3 0,8 0</inkml:trace>
  <inkml:trace contextRef="#ctx0" brushRef="#br0" timeOffset="904.218">1531 592,'66'301,"-34"-237,-31-62,0-1,0 0,0 0,0 1,0-1,0 0,0 0,1 0,-1 0,0-1,1 1,-1 0,1-1,-1 1,1 0,-1-1,1 0,-1 1,1-1,-1 0,1 0,0 0,-1 0,1 0,-1 0,1 0,0-1,-1 1,1 0,-1-1,1 0,-1 1,1-1,-1 0,0 0,1 1,-1-1,0 0,0 0,1-1,-1 1,0 0,6-8,0 0,-1 0,0 0,0-1,-1 0,-1 0,0 0,0-1,1-7,7-15,39-115,-46 141</inkml:trace>
  <inkml:trace contextRef="#ctx0" brushRef="#br0" timeOffset="1200.795">2011 875,'27'-20,"8"-6,-1-1,-1-1,-2-2,-1-1,-1-1,3-8,-3-17,-29 56,1 1,-1-2,1 1,0 0,-1 0,0 0,1 0,-1 0,0 0,1 0,-1 0,0-1,0 1,0 0,0 0,0 0,0 0,0-1,-1 1,1 0,0 0,-1 0,1 0,-1 0,1 0,-1 0,1 0,-1 0,0 0,1 0,-1 0,0 0,0 0,0 1,0-1,0 0,1 0,-2 1,1-1,0 1,0-1,0 1,0 0,0-1,0 1,0 0,-1-1,-7 3,1 1,0-1,0 2,0-1,0 1,1 0,0 0,-1 1,1 0,1 0,-1 1,1 0,0 0,-4 5,-3 3,0 0,1 1,0 0,1 1,1 0,0 0,2 2,-4 7,9-17,0-1,1 1,0 0,0-1,1 1,0 0,0 0,0 0,1 0,1 0,0 0,0 0,0 0,1 0,0-1,0 1,1 0,0-1,0 0,1 0,1 2,1-1,0-1,1 1,0-1,0-1,1 1,0-1,0 0,0-1,1 0,-1 0,1-1,1 0,-1-1,0 0,1 0,0-1,0 0,-1-1,1 0,0 0,0-1,0-1,0 0,7-1,11 1,-4-1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4.549"/>
    </inkml:context>
    <inkml:brush xml:id="br0">
      <inkml:brushProperty name="width" value="0.1" units="cm"/>
      <inkml:brushProperty name="height" value="0.1" units="cm"/>
      <inkml:brushProperty name="ignorePressure" value="1"/>
    </inkml:brush>
  </inkml:definitions>
  <inkml:trace contextRef="#ctx0" brushRef="#br0">338 19,'-14'-5,"-1"1,0 1,0 0,0 1,-1 1,1 1,0 0,0 0,-1 2,1 0,0 0,0 2,1 0,-1 1,-3 1,16-5,-1 0,1 1,0-1,0 0,1 1,-1-1,0 1,0 0,1-1,-1 1,1 0,-1 0,1 0,0 0,0 0,0 0,0 0,0 1,0-1,1 0,-1 1,1-1,-1 0,1 1,0-1,0 0,0 1,0-1,1 0,-1 1,1-1,-1 0,1 1,0-1,0 0,0 0,0 0,0 0,0 0,1 0,-1 0,0 0,1 0,0-1,0 1,-1 0,1-1,0 0,2 2,183 125,-182-125,0 1,-1 0,1 0,-1 1,0-1,-1 1,1 0,-1 0,0 0,0 0,0 1,-1-1,1 1,-1-1,-1 1,1 0,-1 0,0 0,-1 0,1 0,-1 0,0 0,-1 0,0 2,-1 1,-1 0,0 1,0-1,-1-1,-1 1,1 0,-1-1,-1 0,0 0,0-1,0 1,-1-2,0 1,0 0,-1-1,1-1,-1 1,-1-1,1-1,-1 0,0 0,0 0,0-1,0 0,-1-1,1 0,-6 0,-79-11,91 8,1 0,-1 0,1 0,-1 0,1 0,0 0,-1-1,1 1,0-1,0 0,0 0,0 0,0 1,1-2,-1 1,1 0,-1 0,1 0,0-1,-1 1,1-1,1 1,-1-1,0 1,0-1,1 0,0 1,-1-1,1 0,0 1,0-1,1 0,-1-2,5-15,1 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5.016"/>
    </inkml:context>
    <inkml:brush xml:id="br0">
      <inkml:brushProperty name="width" value="0.1" units="cm"/>
      <inkml:brushProperty name="height" value="0.1" units="cm"/>
      <inkml:brushProperty name="ignorePressure" value="1"/>
    </inkml:brush>
  </inkml:definitions>
  <inkml:trace contextRef="#ctx0" brushRef="#br0">451 1,'-39'12,"1"3,0 1,1 1,1 3,1 0,1 3,-5 4,25-14,1 1,0 0,1 0,0 2,1-1,1 1,1 1,0 0,1 0,1 1,0 0,2 0,0 0,1 1,0 0,2 0,0 0,1 0,2-5,0 0,0 0,1 0,1 0,0-1,1 1,1-1,0 0,0 0,1 0,1-1,0 0,1-1,0 1,1-1,0-1,1 0,0 0,1-1,0 0,0-1,0 0,1-1,1 0,-1-1,1 0,0-1,0 0,1-1,-1-1,1 0,0-1,0-1,14 1,-19 0,0-1,1 0,-1 0,1 0,-1-2,0 1,1-1,-1 0,1-1,-1 0,0-1,0 1,0-2,0 1,-1-2,0 1,1-1,-1 0,-1 0,1-1,-1 0,0-1,-1 0,1 0,-1 0,0 0,-1-1,0 0,0-1,-1 1,0-1,-1 1,1-1,-2 0,3-9,-7 7,0 0,-1 0,0 0,-1 0,0 1,0-1,-1 1,-1 0,0 1,0-1,-1 1,0 1,0-1,-1 1,0 0,0 1,-1 0,0 0,-2 0,-5-3,0 0,-1 0,0 2,-1 0,0 1,0 1,-1 1,1 1,-1 0,0 1,0 1,-1 1,1 1,0 0,0 1,0 2,0 0,0 0,0 2,1 1,0 0,0 1,-3 2,-8 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5.010"/>
    </inkml:context>
    <inkml:brush xml:id="br0">
      <inkml:brushProperty name="width" value="0.1" units="cm"/>
      <inkml:brushProperty name="height" value="0.1" units="cm"/>
      <inkml:brushProperty name="ignorePressure" value="1"/>
    </inkml:brush>
  </inkml:definitions>
  <inkml:trace contextRef="#ctx0" brushRef="#br0">433 219,'-43'8,"0"2,1 2,0 1,1 2,1 3,-38 21,70-34,0 1,0 0,1 0,0 0,0 1,1 0,0 1,0-1,1 1,0 0,0 1,1-1,0 1,0 0,1 0,1 0,-1 0,1 1,1-1,0 1,0-1,1 1,0-1,0 1,1-1,1 1,-1-1,1 0,2 4,-2-8,0 0,0 0,0-1,0 0,1 1,0-1,0 0,0 0,0 0,1-1,-1 1,1-1,0 0,0 0,0 0,1-1,-1 1,0-1,1 0,0 0,0 0,-1-1,1 0,0 0,0 0,0-1,0 1,0-1,0 0,0-1,0 1,0-1,0 0,0 0,0-1,0 1,-1-1,1 0,2-2,30-17,-2-2,0-1,-2-2,0-2,-2 0,-1-2,-2-2,-3 7,92-111,-116 135,0 0,0 0,0 0,0 0,0 0,0 0,0 1,1-1,-1 0,0 1,0-1,1 0,-1 1,0 0,1-1,-1 1,0 0,1 0,-1-1,0 1,1 0,-1 0,0 1,1-1,-1 0,1 0,-1 1,0-1,0 1,1-1,-1 1,0-1,0 1,1 0,-1 0,0-1,0 1,0 0,0 0,0 0,0 0,-1 0,1 1,0-1,0 0,0 1,23 68,-19-49,3 2,-2-3</inkml:trace>
  <inkml:trace contextRef="#ctx0" brushRef="#br0" timeOffset="502.371">913 670,'28'-76,"4"0,3 2,12-16,-44 85,0 0,0 0,0 0,1 0,0 1,0-1,0 1,1 0,-1 0,1 1,0-1,0 1,0 0,0 0,5-1,-6 6,0 0,0 1,0-1,-1 1,1 0,-1 0,1 0,-1 0,0 1,-1-1,1 1,0 0,-1 0,0 0,0 0,0 0,-1 0,1 1,-1-1,0 1,0-1,0 1,-1-1,0 1,0-1,0-3,5 24,13 42,-17-65,0-1,0 1,0-1,0 1,0-1,1 0,-1 1,0-1,1 0,-1 0,1 0,-1 0,1 0,0 0,0 0,-1-1,1 1,0-1,0 1,-1-1,1 1,0-1,0 0,0 0,0 0,0 0,-1-1,1 1,0 0,0-1,0 1,-1-1,1 1,1-2,12-5,0-1,-1 0,-1-1,1 0,-2-1,1-1,-1 0,-1 0,2-4,42-36,-42 39,0 0,2 2,-1 0,1 0,0 1,1 1,0 1,4-1,-18 8,-1-1,1 0,0 1,0 0,0-1,-1 1,1 0,0 0,0 0,0 0,0 1,-1-1,1 0,0 1,0-1,-1 1,1 0,0-1,-1 1,1 0,-1 0,1 0,-1 0,1 0,-1 1,1-1,-1 0,0 1,0-1,0 0,0 1,0 0,0-1,0 1,-1 0,1-1,0 1,-1 0,1-1,-1 3,5 78,-5-72,-1 3,5 68,-4-79,0 0,1 0,-1 0,1 1,0-1,0 0,0 0,0 0,0 0,0 0,0-1,1 1,-1 0,1-1,-1 1,1 0,0-1,-1 0,1 1,0-1,0 0,0 0,0 0,0 0,0 0,0-1,0 1,1-1,-1 1,0-1,0 0,2 0,19-2,0-2</inkml:trace>
  <inkml:trace contextRef="#ctx0" brushRef="#br0" timeOffset="807.037">1985 389,'38'-13,"0"-2,-2-2,0-1,0-2,-2-1,-1-1,0-3,-2 0,13-15,15-42,-58 80,1-1,-1 1,0-1,0 1,0-1,-1 1,1-1,-1 1,1-1,-1 0,0 0,0 1,0-1,0 0,-1 1,1-1,-1 0,1 1,-1-1,0 1,0-1,0 1,0-1,-1 1,1 0,-1 0,1-1,-1 1,0 0,0 0,0 1,0-1,0 0,-2-1,-4 1,0 1,0 0,-1 0,1 1,0-1,0 2,-1-1,1 1,0 1,0 0,0 0,0 0,1 1,-1 0,0 0,1 1,0 0,0 1,0-1,1 1,-1 1,1-1,0 1,0 1,-6 2,0 0,0 1,1 0,1 0,0 1,0 1,1 0,1 0,0 1,0 0,1 0,1 1,0 0,1 0,1 0,0 1,1-1,1 1,0 0,0 0,2 6,5-10,0-1,1 0,0 0,0 0,1-1,1 1,-1-2,1 1,1-1,0 0,0-1,1 0,-1-1,1 0,1 0,-1-1,1 0,0-1,0 0,0-1,2 0,12 4,0-2,1 0,-1-1,1-2,0 0,17-3,-13 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8.999"/>
    </inkml:context>
    <inkml:brush xml:id="br0">
      <inkml:brushProperty name="width" value="0.1" units="cm"/>
      <inkml:brushProperty name="height" value="0.1" units="cm"/>
      <inkml:brushProperty name="ignorePressure" value="1"/>
    </inkml:brush>
  </inkml:definitions>
  <inkml:trace contextRef="#ctx0" brushRef="#br0">0 578,'18'-28,"9"-41,2 1,4 1,34-51,-50 90,2 0,0 1,2 1,1 1,1 1,1 1,8-5,-32 27,1-1,1 1,-1 0,0 0,0-1,0 1,1 0,-1 0,0 0,1 0,-1 0,1 1,0-1,-1 0,1 1,-1-1,1 1,0-1,-1 1,1 0,0 0,0 0,-1 0,1 0,0 0,-1 0,1 1,0-1,0 1,-1-1,1 1,-1-1,1 1,-1 0,1 0,-1 0,1 0,-1 0,0 0,1 0,-1 0,0 1,0-1,0 0,0 1,0-1,0 1,0-1,-1 1,1-1,-1 1,1 0,-1-1,1 1,-1 0,0 0,0 0,3 192,-6-107,3-79,7 69,-7-76,1 1,-1-1,1 0,-1 1,1-1,0 0,0 1,-1-1,1 0,0 0,0 0,0 0,0 0,0 0,1 0,-1 0,0 0,0-1,1 1,-1 0,0-1,1 1,-1-1,0 1,1-1,-1 0,1 0,-1 0,1 1,-1-1,1-1,-1 1,1 0,-1 0,0 0,1-1,-1 1,1-1,-1 1,0-1,1 0,-1 1,0-1,0 0,0 0,1 0,-1 0,0-1,161-125,-103 68,55-39,-104 92,-9 5,0-1,0 1,0 0,1 0,-1-1,0 1,1 0,-1 0,1 0,-1 0,1 1,-1-1,1 0,0 1,-1-1,1 1,0-1,0 1,-1 0,1 0,0-1,0 1,-1 1,1-1,0 0,0 0,-1 1,1-1,0 1,-1-1,1 1,0 0,-1 0,1-1,-1 1,1 0,-1 1,1-1,-1 0,0 0,0 0,0 1,0-1,1 2,4 125,-4-11,4-99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01.150"/>
    </inkml:context>
    <inkml:brush xml:id="br0">
      <inkml:brushProperty name="width" value="0.1" units="cm"/>
      <inkml:brushProperty name="height" value="0.1" units="cm"/>
      <inkml:brushProperty name="ignorePressure" value="1"/>
    </inkml:brush>
  </inkml:definitions>
  <inkml:trace contextRef="#ctx0" brushRef="#br0">57 678,'-15'34,"-4"15,6 0,4-8</inkml:trace>
  <inkml:trace contextRef="#ctx0" brushRef="#br0" timeOffset="231.508">0 283,'0'0</inkml:trace>
  <inkml:trace contextRef="#ctx0" brushRef="#br0" timeOffset="481.907">592 1,'18'316,"-7"105,-33-315,18-97</inkml:trace>
  <inkml:trace contextRef="#ctx0" brushRef="#br0" timeOffset="716.021">311 537,'38'-9,"27"-4,8 1,0 2,-6 3,-11 2,-10 8,-8 2,-5 1,-9-1</inkml:trace>
  <inkml:trace contextRef="#ctx0" brushRef="#br0" timeOffset="963.335">988 565,'5'34,"11"15,7 0,6-8,1-17,1-12,-4-12,-3-12,-5-8,-1-6,-4-3,-3-1,0 4,-2 2,-1 0,-4-1,-1 5</inkml:trace>
  <inkml:trace contextRef="#ctx0" brushRef="#br0" timeOffset="1531.705">1665 537,'-13'12,"1"0,0 0,0 2,1-1,1 1,0 1,1 0,1 0,0 1,-1 6,8-20,0-1,0 1,0 0,1 0,-1 0,1 0,-1 0,1 0,0 0,0 0,0 0,0 0,0 0,1 0,-1 0,0 0,1 0,-1 0,1-1,0 1,0 0,0 0,0 0,0-1,0 1,0-1,0 1,1-1,-1 1,1-1,-1 0,1 1,-1-1,1 0,0 0,0 0,-1 0,1-1,1 1,77-4,-61-6,0 0,0-2,-1 0,0-1,-1-1,-1 0,0-1,-1-1,0-1,-1 0,-1-1,-1 0,2-4,-1 0,0-1,-1 0,-2-1,0 0,-1-1,-2 0,0 0,-2 0,0-1,-2 0,-1 0,0 0,-3-9,1 34,-14-135,13 131,0 1,0 0,0 0,0 0,0 0,-1 0,1 0,-1 0,0 0,0 0,0 1,0-1,0 1,-1-1,1 1,-1 0,0 0,1 0,-1 1,0-1,0 0,0 1,0 0,0 0,-1 0,1 0,0 0,0 1,-1 0,1-1,0 1,-1 0,1 0,0 1,-1-1,1 1,0 0,-2 0,-7 4,0 1,0 0,1 0,0 1,0 1,1-1,0 2,0 0,1 0,0 0,0 1,1 1,1-1,0 1,0 1,1-1,0 1,1 0,-1 7,1-8,0-1,1 1,1 0,0 0,0 0,1 0,0 0,1 1,1-1,0 1,0-1,1 0,0 1,1-1,1 0,-1 0,2 0,0 0,0 0,1-1,0 0,0 0,1 0,1-1,0 0,0 0,1 0,0-1,5 4,11 3,1 0,1-2,0 0,0-2,1-1,1-2,0 0,0-2,0-1,1-1,9-1,-16-2,0-2,-1 0,1-1,-1-2,1 0,-1-1,0-1,-1-1,0-1,19-10,-28 12,-1 0,0 0,-1-1,1 0,-1 0,-1-1,1-1,-1 0,-1 0,0 0,0-1,-1 0,0 0,0 0,-1-1,-1 0,0 0,0 0,-1-1,1-10,-3-101,-1 120,0 0,-1 0,1 0,-1 0,0 0,0 0,0 1,0-1,0 0,0 0,-1 1,1-1,-1 1,0-1,0 1,0 0,0-1,0 1,0 0,-1 1,1-1,-1 0,1 1,-1-1,0 1,0 0,1 0,-1 0,0 0,0 0,0 1,0-1,0 1,0 0,0 0,0 0,0 0,-1 1,-6 2,0 1,0 0,1 1,0 0,0 0,0 1,1 0,-1 1,2 0,-1 0,1 1,0 0,0 0,1 1,0-1,1 1,0 1,0-1,1 1,0-1,1 1,0 0,-1 9,0-5,1 0,1 0,0 0,1 0,0 0,2 0,-1 0,2 0,0 0,0 0,1-1,1 1,0-1,1 1,1-1,0-1,0 1,1-1,1 0,0-1,1 0,0 0,0-1,2 0,-1 0,1-1,10 6,-7-7,2-1,-1 0,1-1,0-1,0 0,0-1,1-1,-1-1,1 0,0-1,0-1,0 0,-1-2,1 0,0 0,9-4,1-1,-3 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9.433"/>
    </inkml:context>
    <inkml:brush xml:id="br0">
      <inkml:brushProperty name="width" value="0.1" units="cm"/>
      <inkml:brushProperty name="height" value="0.1" units="cm"/>
      <inkml:brushProperty name="ignorePressure" value="1"/>
    </inkml:brush>
  </inkml:definitions>
  <inkml:trace contextRef="#ctx0" brushRef="#br0">426 10,'-39'10,"-1"1,2 3,-1 1,2 1,0 2,1 2,-4 5,30-19,1 0,0 0,0 1,0 0,1 1,0 0,0 0,1 1,0 0,1 0,0 0,0 1,1 0,0 0,-1 6,5-14,1 1,0-1,0 0,0 1,0-1,0 1,0-1,0 0,1 1,-1-1,1 0,0 1,0-1,-1 0,2 0,-1 0,0 0,0 0,1 0,-1 0,1 0,-1 0,1-1,0 1,0 0,0-1,0 0,0 1,0-1,0 0,0 0,0 0,1-1,-1 1,0 0,1-1,-1 1,91-4,-70-6,0-1,0 0,-1-2,0 0,-1-2,-1 0,0-1,14-15,-33 28,1 0,-1 0,0 1,1-1,-1 1,1-1,0 1,-1-1,1 1,0 0,0 0,0 0,0 0,0 0,0 0,0 1,0-1,0 1,0-1,0 1,1 0,-1 0,0 0,0 0,0 0,0 0,0 1,1-1,-1 1,0-1,0 1,0 0,0 0,0 0,0 0,-1 0,1 0,0 1,0-1,-1 1,1-1,-1 1,1-1,-1 1,0 0,0 0,0 0,0-1,1 2,16 52,-17-50,0 0,0 1,0-1,0 0,1 0,0 0,0 0,0-1,0 1,1 0,0-1,0 0,0 0,1 0,-1 0,1 0,0 0,0-1,0 0,0 0,3 1,15 2,-1-3</inkml:trace>
  <inkml:trace contextRef="#ctx0" brushRef="#br0" timeOffset="632.937">1075 67,'-9'-4,"-1"2,0-1,1 1,-1 1,0 0,0 0,0 1,0 0,1 1,-1 0,0 0,0 1,1 0,-1 1,1 0,-1 1,1 0,0 0,-3 3,5-2,1-1,-1 1,1 0,0 1,1 0,-1-1,1 2,0-1,1 1,-1-1,1 1,1 1,-1-1,1 0,1 1,-1-1,1 1,1 0,-1 0,1 0,1 0,-1 0,1 0,1 0,0 0,0 0,0 0,1 0,0-1,0 1,4 5,-5-11,0 0,1 0,0 0,-1-1,1 1,0-1,0 1,0-1,0 0,0 1,0-1,1 0,-1 0,0-1,0 1,1 0,-1-1,1 1,-1-1,0 0,1 0,-1 0,1 0,-1 0,0-1,1 1,-1-1,1 1,-1-1,0 0,2-1,69-43,-62 37,89-82,-80 70,1 0,1 1,1 1,0 1,24-13,-44 28,0 0,0 1,0-1,0 0,0 1,1 0,-1 0,0 0,1 0,-1 0,1 1,-1-1,1 1,-1 0,1 0,-1 0,1 1,-1-1,1 1,-1 0,1 0,-1 0,0 1,0-1,1 1,-1-1,0 1,0 0,-1 0,1 0,0 1,-1-1,1 1,-1 0,0-1,0 1,0 0,0 0,0 1,9 28,0 1,-3 0,0 1,-3 0,0 0,-3 0,0 1,-3-1,0 1,-2-1,-2 0,-3 6,5-7,-1 10,-1-1,-2 0,-2 0,-2-1,-1 0,-2-1,-2-1,-2 0,-1-1,-10 11,21-36,6-7,-1 0,1-1,-1 1,0-1,0 0,-1 0,0 0,0 0,0-1,0 1,-1-1,1 0,-1-1,0 1,0-1,-1 0,1 0,-1 0,1-1,-1 0,0 0,0 0,0-1,0 0,0 0,0-1,0 1,-1-1,3-4,0 0,0 0,1 0,0 0,0-1,0 1,1-1,-1 0,1 1,0-1,0 0,1 0,0-1,0 1,0 0,0 0,1-1,0 1,0 0,0-1,1 1,-1 0,2 0,-1 0,2-5,7-46,3 1,3-1,1 2,4 0,1 2,3 0,16-22,38-46,-63 102</inkml:trace>
  <inkml:trace contextRef="#ctx0" brushRef="#br0" timeOffset="1461.606">1442 462,'14'-7,"-1"-1,1-1,-2 0,1-1,-1 0,-1-1,0 0,0-1,-1 0,-1-1,0 0,-1-1,7-13,99-198,-114 226,0-1,0 0,1 0,-1 1,0-1,0 0,1 0,-1 0,0 1,1-1,-1 0,0 0,1 0,-1 0,0 0,1 0,-1 0,0 0,1 0,-1 0,0 0,1 0,-1 0,0 0,1 0,-1 0,0 0,1 0,-1 0,0 0,1 0,-1-1,0 1,1 0,-12 40,11-38,-5 10,1 1,0 0,1 0,1 1,0-1,1 1,0-1,1 1,0-1,1 1,1-1,0 1,3 8,-3-19,0 0,-1 0,1 0,0 0,1-1,-1 1,0-1,1 1,-1-1,1 0,0 0,0 0,0 0,0-1,0 1,0-1,0 0,0 0,1 0,-1 0,0 0,1-1,-1 1,1-1,-1 0,1 0,-1-1,0 1,1-1,97-29,-82 17,0-1,-1-1,0-1,-2 0,0-1,0-1,-2 0,0-1,-1-1,-1 0,-1-1,5-12,10-14,-17 12,-12 43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120"/>
    </inkml:context>
    <inkml:brush xml:id="br0">
      <inkml:brushProperty name="width" value="0.1" units="cm"/>
      <inkml:brushProperty name="height" value="0.1" units="cm"/>
      <inkml:brushProperty name="ignorePressure" value="1"/>
    </inkml:brush>
  </inkml:definitions>
  <inkml:trace contextRef="#ctx0" brushRef="#br0">383 186,'-4'-2,"0"0,-1 1,1-1,-1 1,1 0,-1 0,1 0,-1 1,1-1,-1 1,0 1,1-1,-1 0,1 1,-1 0,1 0,-1 0,1 1,0 0,-1-1,1 1,-1 1,5-3,-17 9,1 0,1 2,-1-1,2 2,0 0,0 0,1 2,1-1,0 2,-7 11,0-4,8-10,1 0,0 1,1 0,0 0,1 1,0 0,1 1,1 0,0 0,2 0,-1 1,-1 13,7-26,0 0,0 1,0-1,0 0,1 1,-1-1,1 0,0 0,0 0,0-1,0 1,1 0,-1-1,1 1,0-1,-1 0,1 0,0 0,0 0,0 0,0-1,1 0,-1 1,0-1,1 0,-1-1,1 1,-1 0,1-1,-1 0,1 0,-1 0,1 0,-1-1,1 1,-1-1,0 0,1 0,-1 0,0 0,1-1,-1 0,0 1,0-1,0 0,1-1,38-20,0-1,-1-3,-2-1,-1-1,-1-3,-2-1,8-11,44-37,-19 16,-68 65,0 1,0-1,0 0,0 1,0-1,0 1,0-1,0 0,0 1,0-1,0 0,1 1,-1-1,0 0,0 1,0-1,1 0,-1 1,0-1,0 0,1 0,-1 1,0-1,1 0,-1 0,0 0,1 1,-1-1,0 0,1 0,-1 0,0 0,1 0,-1 0,0 0,1 0,-1 0,1 0,-1 0,0 0,1 0,-1 0,0 0,1 0,-1 0,0 0,1 0,-1-1,1 1,-1 0,0 0,0 0,1-1,-1 1,0 0,1-1,-13 42,10-36,-3 11,0 0,0 0,2 0,0 1,1-1,0 1,2 0,0 0,0-1,2 1,2 8,-1-20,1 0,-1 0,1-1,1 1,-1-1,1 0,-1 0,1-1,0 1,1-1,-1 0,1-1,-1 1,1-1,0 0,-1 0,1-1,0 0,0 0,0 0,1-1,-1 1,0-2,0 1,0-1,0 0,0 0,0 0,0-1,0 0,-1 0,1-1,-1 1,1-1,-1-1,23-9,0-1,-2-1,0-2,-1 0,0-2,-2-1,0-1,2-4,0-3,70-98,-91 119,-1 0,0 0,0-1,-1 1,0-1,0 1,-1-1,0 0,0 0,-1 0,0 0,0 0,-1 1,0-1,0 0,-1 0,0 1,-3-7,4 11,0 1,0-1,0 1,0-1,0 1,-1 0,1-1,-1 1,1 0,-1 0,0 0,0 1,0-1,0 0,0 1,-1-1,1 1,0 0,-1-1,1 1,-1 0,1 1,-1-1,1 0,-1 1,1-1,-1 1,0 0,1 0,-1 0,0 0,1 1,-1-1,0 1,1-1,-1 1,1 0,-1 0,1 0,-1 0,1 1,0-1,0 0,-1 1,1 0,-1 1,-6 3,0 1,1 0,0 0,0 1,1 0,0 1,0-1,1 1,0 1,-1 2,5-9,0-1,1 1,0 0,-1 0,1 0,0 1,0-1,1 0,-1 0,0 1,1-1,0 0,0 0,0 1,0-1,1 0,-1 1,1-1,0 0,0 0,0 0,0 0,1 0,-1 0,1 0,0 0,0 0,0-1,0 1,0-1,0 1,1-1,-1 0,1 0,0 0,8 4,0-1,0 0,1-1,-1-1,1 1,-1-2,1 0,0 0,0-1,0-1,1 0,-1 0,3-2,102 12,-113-9,0 0,0 1,0-1,0 1,0 0,0 0,-1 1,1-1,-1 1,0 0,0-1,0 2,0-1,0 0,-1 0,1 1,-1-1,0 1,0 0,0 0,-1 0,1 0,-1 0,0 0,0 0,0 0,-1 1,1-1,-1 0,0 0,-1 4,0 7,-1 0,0 1,-2-1,1 0,-2-1,0 1,-1-1,-2 3,7-14,-22 64,23-65,0 0,0-1,0 1,0 0,1 0,-1-1,0 1,1 0,-1 0,1-1,0 1,-1-1,1 1,0 0,0-1,0 0,0 1,0-1,0 1,1-1,-1 0,0 0,1 0,-1 0,1 0,-1 0,1 0,-1 0,1-1,0 1,-1-1,1 1,0-1,0 0,-1 1,1-1,0 0,22 1,-1 0,0-2,0-1,0 0,0-2,-1-1,1 0,-1-2,0 0,-1-2,0-1,192-91,-186 84,-1-1,-2-1,0-2,0 0,4-7,-24 22,1 1,-1-1,0 0,0 0,0 0,-1 0,0 0,0-1,0 0,-1 1,0-1,-1 0,0 0,0 0,0 0,-1 0,0-4,0 7,0 1,-1-1,1 0,-1 0,0 1,0-1,0 1,-1-1,1 1,-1-1,0 1,0 0,0 0,0 0,0 0,-1 0,0 1,1-1,-1 1,0-1,0 1,0 0,-1 0,1 0,0 1,-1-1,1 1,-1 0,1 0,-1 0,0 0,1 1,-3-1,-7 2,-1 1,0 0,1 1,-1 0,1 1,0 0,0 1,1 1,-1 0,1 1,0 0,1 0,0 2,0-1,1 1,0 1,0 0,1 0,1 1,-1 1,3-5,1 0,0 1,1 0,-1 0,1 0,1 1,0-1,0 1,0 0,1 0,1 0,-1 0,2 0,-1 0,1 1,0-1,1 0,0 0,1 0,0 0,0 0,1 0,0-1,0 1,1-1,0 0,1 0,0 0,2 2,8 3,0-1,1-1,0-1,1 0,0-1,1 0,0-2,0 0,1-1,-1-1,1-1,12 1,213 1,-167-8,-51 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17.435"/>
    </inkml:context>
    <inkml:brush xml:id="br0">
      <inkml:brushProperty name="width" value="0.1" units="cm"/>
      <inkml:brushProperty name="height" value="0.1" units="cm"/>
      <inkml:brushProperty name="ignorePressure" value="1"/>
    </inkml:brush>
  </inkml:definitions>
  <inkml:trace contextRef="#ctx0" brushRef="#br0">85 15,'0'0,"0"-1,0 0,-1 0,1 1,0-1,-1 0,1 0,0 1,-1-1,1 0,-1 1,1-1,-1 1,0-1,1 1,-1-1,1 1,-1-1,0 1,0-1,1 1,-1 0,0-1,0 1,1 0,-1 0,0 0,0-1,1 1,-1 0,0 0,0 0,0 0,1 1,-1-1,0 0,0 0,0 0,1 0,-1 1,0-1,0 0,1 1,-1-1,0 1,1-1,-1 1,1-1,-1 1,0-1,1 1,-1 0,1-1,0 1,-1 0,1-1,-1 1,1 0,0 0,0-1,-1 1,1 0,0 0,0-1,0 1,0 0,0 0,0 0,-6 17,1 0,0 0,1 0,2 1,0-1,0 1,2-1,0 1,3 15,-2 11,-16 372,3-92,16-306,3-24,9-30,-15 33,4-14,1-1,1 1,1 1,0-1,1 2,0-1,1 1,1 0,0 1,1 1,1 0,0 0,0 1,1 1,0 0,1 1,0 0,1 1,-1 1,17-4,-27 9,0 2,0-1,1 1,-1 0,0 0,0 0,1 0,-1 1,0 0,0 0,0 1,0 0,0-1,0 1,-1 1,1-1,-1 1,1 0,-1 0,0 0,0 1,0-1,0 1,-1 0,0 0,0 0,1 2,3 4,-2 1,1-1,-2 1,1 0,-2 0,1 0,-1 1,-1 0,0-1,-1 1,0 9,0-6,-2 0,0 0,0 0,-1 0,-1 0,-1-1,0 1,-1-1,0 0,-1 0,-1 0,0-1,-1 0,0-1,-1 1,0-2,-1 1,0-1,-1-1,-1 0,0 0,7-7,-1-1,1 1,-1-1,0-1,0 1,0-1,0 0,0 0,0-1,0 0,0 0,0 0,0-1,0 0,0 0,0 0,0-1,0 0,0 0,1 0,-1-1,1 0,0 0,0 0,0-1,0 0,0 0,1 0,0 0,0-1,0 1,0-1,1 0,0-1,0 1,0 0,0-1,1 0,0 1,0-1,1 0,0 0,0 0,0 0,1-2,-2-73,9 62</inkml:trace>
  <inkml:trace contextRef="#ctx0" brushRef="#br0" timeOffset="771.052">706 947,'-1'5,"0"1,0 0,1 0,0-1,0 1,0 0,1 0,0 0,0-1,0 1,1 0,0-1,0 0,0 1,1-1,-1 0,1 0,1 0,-1 0,1-1,0 1,0-1,0 0,0 0,1-1,-1 1,1-1,0 0,0 0,0-1,1 1,-1-1,1 0,-1-1,1 1,2-1,12-4,-1-2,0 0,0-1,0-1,-1-1,0 0,-1-1,0-2,0 1,-1-2,-1 0,5-5,5-2,-12 10,-12 7,0 0,0 0,0 0,0 1,1-1,-1 1,1-1,0 1,-1-1,1 1,0 0,0 0,-1-1,1 1,0 1,0-1,0 0,0 0,1 1,-1-1,0 1,0 0,0 0,0 0,1 0,-1 0,0 0,0 0,0 1,0-1,0 1,0-1,0 1,0 0,0 0,0 0,0 0,0 0,0 0,-1 1,1-1,0 1,-1-1,1 1,-1 0,1 0,18 46,-19-42,1 0,-1 0,2 0,-1 0,0-1,1 1,0-1,1 1,-1-1,1 0,0 0,0 0,0-1,1 0,0 0,-1 0,1 0,1-1,-1 1,1-1,2 0,0-1,0 0,1-1,-1 0,0 0,1-1,-1 0,1-1,-1 0,1 0,-1-1,0 0,0 0,0-1,0 0,0 0,-1-1,1 0,-1 0,6-5,117-115,-121 115,18-25,-1-1,-2-1,-1 0,-2-2,-2-1,-1 0,-2-2,-2 1,-2-2,3-21,-8-24,-8 87,0 1,-1-1,1 0,0 1,-1 0,1-1,0 1,0 0,0-1,0 1,0 0,0 0,0 0,0 0,0 0,0 0,0 0,0 0,1 1,-1-1,0 0,1 0,-1 1,1-1,-1 0,1 1,0-1,0 0,0 1,0-1,0 0,0 1,0-1,0 1,-1 1,-8 32,1 1,2 0,2 0,1 0,2 1,3 35,-2-48,2 5,2-1,1 1,1-1,2 0,0 0,2-1,1 0,3 2,-7 8,-7-37,-1 1,1-1,0 1,-1-1,1 1,0-1,-1 1,1-1,-1 0,1 1,0-1,-1 1,1-1,-1 0,1 0,-1 1,0-1,1 0,-1 0,1 0,-1 1,1-1,-1 0,0 0,1 0,-1 0,1 0,-1 0,1 0,-1 0,0-1,1 1,-1 0,1 0,-1 0,1-1,-1 1,1 0,-1 0,1-1,-1 1,1-1,-1 1,1 0,-1-1,1 1,0-1,-1 1,1-1,0 1,0-1,-1 1,1-1,0 1,0-1,0 1,-1-1,1 0,-124-120,105 101</inkml:trace>
  <inkml:trace contextRef="#ctx0" brushRef="#br0" timeOffset="1014.737">1412 693,'43'-5,"24"-2,6 1,-1 1,-7 2,-11 0,-8 2,-9 1,-4 0,-4 0,-3 0,1 0,-6 6,-1 0,-4 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7.755"/>
    </inkml:context>
    <inkml:brush xml:id="br0">
      <inkml:brushProperty name="width" value="0.1" units="cm"/>
      <inkml:brushProperty name="height" value="0.1" units="cm"/>
      <inkml:brushProperty name="ignorePressure" value="1"/>
    </inkml:brush>
  </inkml:definitions>
  <inkml:trace contextRef="#ctx0" brushRef="#br0">51 395,'-9'39,"-4"22,1 5,2-3,3-13</inkml:trace>
  <inkml:trace contextRef="#ctx0" brushRef="#br0" timeOffset="253.438">80 1,'5'9,"1"4</inkml:trace>
  <inkml:trace contextRef="#ctx0" brushRef="#br0" timeOffset="571.5">391 649,'196'-293,"-171"271,-14 47,-13-18,2 1,-1 0,1 0,0 0,1 0,0-1,0 1,1 0,-1-1,2 1,-1-1,1 1,0-1,1 0,0 0,0-1,0 1,1-1,0 0,0 0,0 0,1-1,0 0,0 0,1 0,-1-1,1 0,0 0,0-1,0 0,0 0,1 0,0-1,1-4,1 0,-1-1,0 0,1 0,-2-1,1-1,0 1,-1-1,0-1,0 1,0-1,-1-1,0 1,0-1,0-1,-1 1,0-1,-1 0,0-1,0 1,-1-1,0 0,0 0,-1 0,1-5,8-16,-2-1,-1 0,-1-1,-2 0,0-12,-1 21,1 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985"/>
    </inkml:context>
    <inkml:brush xml:id="br0">
      <inkml:brushProperty name="width" value="0.1" units="cm"/>
      <inkml:brushProperty name="height" value="0.1" units="cm"/>
      <inkml:brushProperty name="ignorePressure" value="1"/>
    </inkml:brush>
  </inkml:definitions>
  <inkml:trace contextRef="#ctx0" brushRef="#br0">149 481,'-20'29,"1"0,2 2,1 0,1 1,1 1,2 0,2 0,1 2,0 3,8-35,-1 1,1 0,0 0,0 0,0 0,1 1,-1-1,1 0,0 0,0 0,1 0,-1 0,1 1,0-1,0 0,0 0,0 0,1-1,0 1,0 0,0 0,0-1,0 0,1 1,0-1,-1 0,1 0,0 0,1 0,-1-1,0 0,1 1,-1-1,1 0,0 0,0-1,0 1,0-1,0 0,0 0,3 0,6-5,0-1,-1 0,1-1,-1 0,0-1,-1-1,0 0,0 0,0-1,-1 0,-1-1,1 0,-2-1,1 0,-2 0,1 0,-2-1,1-1,-2 1,5-3,1 0,-1-1,0 0,-1-1,-1 0,-1 0,0-1,-1 1,-1-1,-1-1,-1 1,0-1,0-16,-3 31,0 0,-1-1,1 1,-1 0,1 0,-1 0,-1-1,1 1,-1 0,1 1,-1-1,0 0,0 0,-1 1,1-1,-1 1,0 0,0 0,0 0,0 0,0 0,-1 1,1-1,-1 1,0 0,1 0,-1 1,0-1,0 1,0-1,-1 1,1 1,0-1,0 0,0 1,-1 0,1 0,0 0,0 1,-1 0,1-1,0 1,0 1,0-1,0 0,0 1,0 0,0 0,1 0,-1 1,-1 1,-18 17,3 2</inkml:trace>
  <inkml:trace contextRef="#ctx0" brushRef="#br0" timeOffset="549.571">770 678,'-6'2,"0"0,-1 0,1 0,0 1,0 0,0 1,1-1,-1 1,1 0,0 0,0 1,0-1,1 1,-1 0,1 1,1-1,-1 1,1-1,0 1,0 0,0 0,1 1,0-1,0 0,1 1,-1-1,2 1,-1 1,-26 198,25-183,0 0,-2 0,-1 0,0 0,-2-1,0 0,-2-1,0 1,-11 15,20-37,0-1,1 1,-1 0,0 0,0-1,0 1,0 0,0-1,0 1,0 0,0-1,0 1,0 0,0-1,0 1,0 0,0-1,0 1,0 0,0-1,-1 1,1 0,0-1,0 1,0 0,0 0,-1-1,1 1,0 0,0 0,-1-1,1 1,0 0,0 0,-1 0,1-1,0 1,-1 0,1 0,0 0,-1 0,1 0,0 0,-1 0,1 0,0 0,-1 0,1 0,0 0,-1 0,1 0,0 0,-1 0,1 0,0 0,-1 0,1 0,0 0,0 1,-1-1,1 0,0 0,-1 0,1 1,0-1,0 0,0 0,-1 1,-1-33,2 32,3-38,2 0,1 0,2 0,1 1,3 0,0 1,3 0,1 2,1-1,2 2,1 0,20-22,-15 20,3 0,0 2,3 0,0 3,2 0,1 3,1 0,2 2,0 2,2 2,18-8,-54 28,-1-1,1 1,-1-1,1 1,0 0,-1 0,1 0,0 1,0-1,0 0,-1 1,1 0,0 0,0 0,0 0,0 0,0 0,0 1,-1 0,1-1,0 1,0 0,-1 0,1 1,0-1,-1 0,1 1,-1 0,0-1,0 1,1 0,-1 0,0 0,-1 1,1-1,0 0,-1 1,1-1,-1 1,0 0,0-1,0 1,0 0,0 0,0-1,-1 1,1 0,-1 0,0 0,0 0,0 1,-2 12,-1 1,-1 0,0-1,-1 0,-1 0,-1 0,0-1,-1 0,0 0,-1-1,-10 12,6-10,0 0,-1-1,-1 0,-1-1,0-1,0-1,-1 0,-1-1,0 0,-1-2,1 0,-14 3,29-11,0 0,0 0,0 0,0 0,0-1,0 1,0-1,-1 0,1 0,0 0,0 0,0 0,-1-1,1 1,0-1,0 0,0 0,0 0,0-1,0 1,0-1,-9-10</inkml:trace>
  <inkml:trace contextRef="#ctx0" brushRef="#br0" timeOffset="4272.607">1645 508,'3'6,"1"0,-1 1,-1-1,1 0,-1 1,0-1,0 1,-1 0,0 0,0 0,-1-1,0 7,1 0,2 24,-2-1,-1 1,-2-1,-2 0,-1 1,-2-2,-3 7,-37 124,47-167,-1 1,1-1,0 1,-1-1,1 1,-1-1,1 1,-1-1,1 1,-1-1,1 1,-1 0,1-1,-1 1,0 0,1 0,-1-1,0 1,1 0,-1 0,0 0,1 0,-1 0,0 0,1 0,-1 0,0 0,1 0,-1 0,0 0,1 0,-1 1,1-1,-1 0,0 1,1-1,-1 0,1 1,-1-1,1 0,-1 1,1-1,-1 1,1-1,-1 1,1-1,-1 1,1 0,0-1,0 1,-1-1,1 1,0 0,-1 0,1-11,1 0,0-1,0 1,1 0,0 0,0 1,1-1,1 0,-1 1,2 0,4-9,-5 9,20-39,1 2,3 1,1 1,3 1,1 2,2 1,2 2,1 1,2 2,1 2,19-10,-44 32,0 0,0 1,1 1,0 1,1 0,-1 2,1 0,1 0,8 0,-24 6,0-1,0 1,-1 0,1 0,0 0,0 1,-1-1,1 1,0-1,0 1,-1 0,1 0,-1 0,1 1,-1-1,1 0,-1 1,0 0,0-1,0 1,0 0,0 0,0 0,0 0,0 1,-1-1,1 0,-1 1,0-1,0 1,0-1,0 1,0 0,0-1,-1 1,1 1,0 4,0 0,0 1,-1-1,0 0,-1 0,0 1,0-1,0 0,-1 0,-1 0,-1 6,-7 9,-1-1,-1-1,-1 0,-1 0,-1-1,0-1,-2-1,0-1,-1 0,0-1,-1-1,-1-1,-1-1,0 0,0-2,-1-1,-20 6,41-14,0-1,0 0,0 0,0 0,0 0,0 0,0 0,-1 0,1-1,0 1,0-1,-1 1,1-1,0 0,-1 0,1 0,-1 0,1-1,0 1,0-1,-1 1,1-1,0 0,0 0,-1 0,1 0,0 0,0 0,0-1,1 1,-1-1,0 1,0-1,1 0,-1 0,1 1,0-1,-1 0,1 0,0 0,0-1,0 1,0 0,1 0,-1-1,1 1,-1 0,1 0,0-3,31-74,-13 60</inkml:trace>
  <inkml:trace contextRef="#ctx0" brushRef="#br0" timeOffset="4653.541">2660 452,'-26'13,"0"2,1 1,0 1,2 1,0 0,1 2,1 1,0 1,-13 20,31-40,0 0,1 1,-1-1,1 0,0 1,0 0,0 0,0-1,0 1,1 0,-1 0,1 1,0-1,0 0,0 0,0 1,1-1,-1 0,1 1,0-1,0 0,0 1,0-1,1 1,-1-1,1 0,0 0,0 1,0-1,0 0,1 0,-1 0,1 0,0 0,0 0,0-1,0 1,0-1,1 1,-1-1,1 0,0 0,-1 0,1 0,2 1,11-1,0 0,0-1,0 0,-1-2,1 1,0-2,0 0,0-2,-1 1,0-2,0 0,0 0,0-2,-1 0,0 0,11-9,-14 12,0-1,-1-1,1 0,-1 0,0-1,-1 0,0-1,0 0,0 0,-1-1,-1 0,1-1,-1 1,-1-2,0 1,0 0,-1-1,-1 0,0-1,0 1,-1-2,-3 10,0 0,0 0,-1 0,1-1,-1 1,0 0,0 0,0 0,0 0,-1 0,1 1,-1-1,0 0,0 1,0-1,0 1,0 0,0-1,-1 1,1 0,-1 0,1 1,-1-1,0 0,0 1,0 0,0 0,0 0,0 0,-1 0,-96-10,91 12,0 1,0-1,0 2,0-1,0 1,0 1,1 0,0 0,0 0,0 1,0 0,1 1,-1 0,-5 6,-1 6</inkml:trace>
  <inkml:trace contextRef="#ctx0" brushRef="#br0" timeOffset="5067.547">3394 396,'-59'15,"0"2,1 2,-51 26,45 0,63-44,0 0,0 0,0 0,-1 1,1-1,0 0,1 1,-1-1,0 1,0-1,1 1,-1-1,1 1,-1-1,1 1,-1-1,1 1,0 0,0-1,0 1,0 0,0-1,0 1,1 0,-1-1,0 1,1-1,-1 1,1-1,0 1,-1-1,1 1,0-1,0 1,0-1,0 0,0 0,0 1,1-1,-1 0,0 0,0 0,2 0,65 30,14 13,-81-43,1 1,-1-1,-1 1,1 0,0-1,0 1,0 0,-1 0,1 0,-1 0,0-1,1 1,-1 0,0 0,0 0,0 0,-1 0,1 0,0 0,-1-1,1 1,-1 0,1 0,-1 0,0-1,0 1,0 0,0-1,0 1,0-1,0 1,0-1,-1 1,1-1,-1 0,1 0,-1 0,-1 1,-64 43,60-40,-1-1,-1 0,1 0,-1 0,1-1,-1-1,0 0,0 0,0 0,0-1,0 0,-1-1,1 0,0-1,-3 0,11 0,0 1,0-1,0 0,0 1,1-1,-1 0,0 0,0 1,0-1,1 0,-1 0,1 0,-1 0,0 0,1 0,0 0,-1 0,1 0,0-1,-1 1,1 0,0 0,0 0,0 0,0 0,0-1,0 1,0 0,1 0,-1 0,0 0,0 0,1 0,-1 0,1 0,-1 0,1 0,0 0,-1 0,1 0,0 0,0 0,-1 0,1 1,1-2,12-13</inkml:trace>
  <inkml:trace contextRef="#ctx0" brushRef="#br0" timeOffset="5307.265">3507 537,'-14'39,"-5"16,1 0</inkml:trace>
  <inkml:trace contextRef="#ctx0" brushRef="#br0" timeOffset="5455.927">3536 170,'0'0</inkml:trace>
  <inkml:trace contextRef="#ctx0" brushRef="#br0" timeOffset="5704.6">4128 1,'-18'78,"-4"17,3 0,4 1,2 46,14-133,-1 0,0 0,-1 1,0-1,0 0,-1 0,0 0,0 0,-1 0,-1-1,1 1,-1-1,-1 0,1 0,-1 0,-1 0,0-1,0 0,0 0,-1-1,1 0,-2 0,1 0,-1-1,0 0,0-1,0 0,0 0,-2 0,-13 3</inkml:trace>
  <inkml:trace contextRef="#ctx0" brushRef="#br0" timeOffset="6072.608">3790 537,'48'-5,"0"2,1 2,-1 1,6 4,36 0,195-4,-272-1,0-1,0 0,0-1,0-1,-1 0,0-1,0 0,0-1,0 0,-1-1,0 0,0 0,-1-2,0 1,-1-1,0-1,1-1,-7 8,-1 0,0 0,0-1,0 1,-1-1,1 0,-1 1,1-1,-1 0,-1 0,1 0,0 0,-1 0,0 0,0 0,0 0,-1 0,1 0,-1 0,0 1,0-1,0 0,0 0,-1 1,0-1,1 0,-1 1,-1 0,1-1,0 1,-1 0,0 0,1 0,-1 1,0-1,-1 1,1 0,0-1,-1 1,1 1,-1-1,1 0,-1 1,0 0,0 0,0 0,0 0,0 1,0 0,0-1,1 1,-1 1,0-1,0 1,-1-1,-11 5,0 1,0 1,1 0,0 1,0 0,1 1,0 1,0 0,1 1,0 1,1 0,1 0,0 1,1 1,0 0,1 0,0 1,1 0,1 1,2-11,1 0,1 1,-1 0,1-1,-1 1,2 1,-1-1,1 0,0 1,0-1,1 1,0-1,0 1,0 0,1 0,0-1,0 1,1 0,0 0,0-1,0 1,1-1,0 1,1-1,-1 0,1 0,0 0,1 0,-1 0,1-1,0 1,4 3,9 0,-1 0,1-1,1-1,-1 0,1-2,0 0,0-1,1-1,-1 0,1-2,0 0,0-1,-1-1,1 0,9-3,23 2,-19 1,-6 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1.754"/>
    </inkml:context>
    <inkml:brush xml:id="br0">
      <inkml:brushProperty name="width" value="0.1" units="cm"/>
      <inkml:brushProperty name="height" value="0.1" units="cm"/>
      <inkml:brushProperty name="ignorePressure" value="1"/>
    </inkml:brush>
  </inkml:definitions>
  <inkml:trace contextRef="#ctx0" brushRef="#br0">1 233,'1'13,"2"0,0 0,0 0,1-1,1 1,0-1,0 0,2 0,-1-1,1 1,1-1,0-1,1 0,0 0,0-1,1 0,0 0,1-1,2 1,-11-8,1 0,0 0,0 0,1-1,-1 1,0-1,0 0,0 1,0-1,0-1,0 1,0 0,1-1,-1 0,0 1,0-1,-1 0,1-1,0 1,0 0,0-1,-1 0,1 0,-1 1,1-2,-1 1,0 0,0 0,0-1,0 1,0-1,0 1,-1-1,1 0,-1 0,0 0,0 0,4-7,-1-1,0 0,-1 1,-1-1,0-1,0 1,-1 0,0 0,-1-10,-1 10,-1 0,0 0,-1 1,0-1,-1 1,0-1,0 1,-1 0,0 0,-6-6,10 13,-1 0,0 0,0 1,0-1,0 0,-1 1,1 0,0-1,-1 1,0 0,0 0,0 0,0 1,0-1,0 1,0 0,0-1,0 1,-1 1,1-1,0 0,-1 1,1 0,0 0,-1 0,1 0,-1 0,1 1,0-1,-1 1,1 0,0 0,0 0,0 1,-1-1,1 1,-16 12,3 3</inkml:trace>
  <inkml:trace contextRef="#ctx0" brushRef="#br0" timeOffset="339.374">508 430,'11'-39,"1"1,2 0,2 1,1 1,4-4,-21 39,1 0,-1 0,0-1,1 1,-1 0,0 0,1 0,-1 0,1 0,0 0,-1 0,1 0,0 0,0 0,0 0,0 0,0 0,-1 0,1 1,1-1,-1 0,0 1,0-1,0 1,0-1,0 1,1 0,-1-1,0 1,0 0,0 0,1 0,-1 0,0 0,0 0,1 0,-1 0,0 0,0 1,0-1,1 1,-1-1,0 1,0-1,0 1,0-1,0 1,0 0,0 0,0-1,0 1,0 0,0 0,-1 0,1 0,0 0,0 1,3 5,0 0,0 0,1-1,0 1,0-1,1-1,-1 1,1-1,1 0,-1 0,1-1,-1 1,1-2,0 1,1-1,-1 0,1 0,-1-1,1 0,6 1,-3-3,0-1,0 0,0 0,0-1,0-1,0 1,-1-2,0 0,1 0,-1 0,-1-2,1 1,-1-1,0 0,0-1,0 0,-1-1,0 0,-1 0,0 0,0-1,-1 0,0 0,0-1,-1 0,-1 0,1 0,-2 0,1-1,-1 0,-1 1,0-1,0-3,10-28,-6 24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9.472"/>
    </inkml:context>
    <inkml:brush xml:id="br0">
      <inkml:brushProperty name="width" value="0.1" units="cm"/>
      <inkml:brushProperty name="height" value="0.1" units="cm"/>
      <inkml:brushProperty name="ignorePressure" value="1"/>
    </inkml:brush>
  </inkml:definitions>
  <inkml:trace contextRef="#ctx0" brushRef="#br0">490 451,'-27'9,"1"2,1 1,-1 0,2 2,0 1,1 1,0 1,2 1,0 1,0 1,1-3,0 0,2 1,0 1,1 0,1 2,1-1,1 2,0 0,2 1,1 0,0 1,2 0,1 1,1-1,1 2,1-1,1 1,2-1,0 8,2-28,1 0,-1 0,1 1,0-1,0 0,1 0,-1 0,1 0,0-1,1 1,-1 0,1-1,0 0,0 1,0-1,1 0,0-1,-1 1,1-1,0 1,1-1,-1 0,0-1,1 1,0-1,0 0,-1 0,1 0,0-1,1 0,-1 0,0 0,0 0,0-1,0 0,1 0,-1 0,4-2,15-5,0-1,-1-1,0-1,0-1,-1-1,-1-2,0 0,-1 0,0-2,-1-1,-1 0,-1-1,0-1,9-15,5 0,-2 0,-2-2,-1-1,-1-1,-3-1,-1-1,-1-1,-3-1,-1-1,-3 0,-1-1,-2 0,-2 0,0-24,-7 47,0 0,-2-1,0 1,-2 0,0 0,-1 1,-2-1,0 1,-1 0,0 0,-2 1,0 0,-2 0,9 15,-1 1,0-1,0 0,0 1,0 0,0 0,-1 0,1 0,-1 0,0 1,0-1,0 1,0 0,-1 0,1 1,0-1,-1 1,1 0,-1 0,1 1,-1-1,1 1,-1 0,0 0,1 0,-1 1,1 0,-1 0,1 0,-1 0,1 1,0-1,-1 1,1 1,0-1,0 0,1 1,-1 0,0 0,-8 7,1 0,0 0,1 1,0 1,1-1,0 2,1-1,0 1,1 1,0-1,1 1,1 0,0 0,1 1,0 2,-3 19,1 0,2 0,1 1,2-1,3 28,1-39,0-1,2 0,1-1,0 1,2-1,1 0,1-1,0 0,2 0,1-1,0-1,2 0,0-1,1-1,13 12,115 96,-122-112</inkml:trace>
  <inkml:trace contextRef="#ctx0" brushRef="#br0" timeOffset="235.94">969 931,'-10'34,"-3"15,6 0,4-13,7-18,2-17,7-13,-1-9,-1-1</inkml:trace>
  <inkml:trace contextRef="#ctx0" brushRef="#br0" timeOffset="412.432">997 451,'5'-5,"1"-1</inkml:trace>
  <inkml:trace contextRef="#ctx0" brushRef="#br0" timeOffset="565.444">1279 1128,'-5'-43,"4"-28,6-13,3 4,4 11,0 12,4 11,3 8,3 12,-1 4,-1 6,2 6,-3 10,-4 9,-6 3</inkml:trace>
  <inkml:trace contextRef="#ctx0" brushRef="#br0" timeOffset="835.179">1675 875,'51'-36,"-1"-2,-2-1,17-21,-56 52,-3 4,-1 0,1-1,-1 1,0-1,-1-1,1 1,-1 0,0-1,0 0,-1 0,1 0,-1-1,-1 1,1-1,-1 1,1-6,-3 10,0 1,0 0,-1-1,1 1,0-1,-1 1,1 0,0-1,-1 1,0 0,1 0,-1-1,0 1,1 0,-1 0,0 0,0 0,0 0,0 0,0 0,0 0,-1 0,1 0,0 1,0-1,0 0,-1 1,1-1,0 1,-1-1,1 1,-1 0,1 0,0 0,-1-1,1 1,-1 0,1 1,0-1,-1 0,1 0,-1 1,1-1,0 1,-1-1,0 1,-62 26,51-20,1 0,-1 1,2 1,-1 0,1 1,1 0,-1 0,2 1,-1 0,2 1,0 0,0 1,1-1,0 1,1 1,1-1,0 1,1 0,1 0,0 0,0 1,2-1,0 1,0-1,1 1,3 13,0-22,0-1,0 0,1 0,0 0,0 0,0 0,1-1,-1 0,1 0,0 0,0 0,1-1,-1 0,1 0,-1 0,1-1,0 0,0 0,0-1,0 1,1-1,-1 0,0-1,5 0,-4 2,17 2</inkml:trace>
  <inkml:trace contextRef="#ctx0" brushRef="#br0" timeOffset="1086.621">2522 536,'-24'12,"1"0,0 1,1 2,0 0,1 1,1 1,1 1,1 1,0 0,1 1,1 1,1 1,0 2,12-20,1 1,0 0,-1-1,2 1,-1 0,0 0,1 0,0 0,0 0,1 0,-1 1,1-1,0 0,1 0,-1 0,1 0,0 0,0 0,0 0,1 0,0 0,0 0,0 0,1-1,-1 1,1-1,0 0,1 0,-1 0,0 0,1-1,0 1,0-1,0 0,1 0,-1 0,0-1,1 1,1-1,12 6,0-2,1 0,0-1,0-1,0-1,1-1,-1 0,19-1,-13-1</inkml:trace>
  <inkml:trace contextRef="#ctx0" brushRef="#br0" timeOffset="1368.023">3057 170,'-9'43,"-4"28,1 13,-3-4,2-6,2-6,4-9,3-11,2-3,1-5,1-4,5-4,2-2,5-1,0-2,2 1,0-10,-3-8</inkml:trace>
  <inkml:trace contextRef="#ctx0" brushRef="#br0" timeOffset="1568.255">2662 705,'53'0,"27"0,5 0,-3 0,-11 0,-7 0,-10 0,-9 0,-3 0,-4 0,-3 5,-3 1,-2 1,-7-2</inkml:trace>
  <inkml:trace contextRef="#ctx0" brushRef="#br0" timeOffset="1822.45">3509 875,'5'24,"1"8</inkml:trace>
  <inkml:trace contextRef="#ctx0" brushRef="#br0" timeOffset="2027.216">3537 593,'0'0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4.045"/>
    </inkml:context>
    <inkml:brush xml:id="br0">
      <inkml:brushProperty name="width" value="0.1" units="cm"/>
      <inkml:brushProperty name="height" value="0.1" units="cm"/>
      <inkml:brushProperty name="ignorePressure" value="1"/>
    </inkml:brush>
  </inkml:definitions>
  <inkml:trace contextRef="#ctx0" brushRef="#br0">167 113,'-56'90,"-46"59,101-148,0 1,0 0,0 0,0-1,1 1,-1 0,0 0,1 0,0 0,-1 0,1 0,0 0,0 0,0 0,0 0,0 0,1 0,-1 0,0 0,1 0,0 0,-1 0,1 0,0 0,0 0,0-1,0 1,0 0,1-1,-1 1,0-1,1 1,-1-1,1 0,0 1,-1-1,1 0,0 0,0 0,0-1,-1 1,1 0,0-1,0 1,0-1,0 1,0-1,0 0,0 0,1 0,10 1,0 0,1 0,-1-1,0-1,0-1,0 0,0 0,0-1,0-1,-1 0,1-1,-1 0,0-1,0 0,-1-1,0 0,0-1,1-2,8-6</inkml:trace>
  <inkml:trace contextRef="#ctx0" brushRef="#br0" timeOffset="315.933">478 1,'-27'32,"2"1,2 1,1 1,1 1,3 0,0 2,3 0,-8 30,-12 87,23-93,-2 0,-3-1,-17 37,9-15,24-82,1-1,0 1,0-1,0 1,0-1,0 1,0-1,0 1,0-1,0 1,0-1,0 1,0-1,0 1,0 0,0-1,1 0,-1 1,0-1,0 1,1-1,-1 1,0-1,1 1,-1-1,0 0,1 1,-1-1,1 0,-1 1,0-1,1 0,-1 1,1-1,-1 0,1 0,-1 0,1 0,-1 1,1-1,-1 0,1 0,-1 0,1 0,-1 0,1 0,-1 0,1 0,0 0,-1-1,1 1,-1 0,1 0,-1 0,0-1,1 1,-1 0,1 0,-1-1,1 1,-1 0,0-1,1 1,9-9</inkml:trace>
  <inkml:trace contextRef="#ctx0" brushRef="#br0" timeOffset="569.936">731 622,'-19'19,"3"6,10-1,5-9,3-8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9.113"/>
    </inkml:context>
    <inkml:brush xml:id="br0">
      <inkml:brushProperty name="width" value="0.1" units="cm"/>
      <inkml:brushProperty name="height" value="0.1" units="cm"/>
      <inkml:brushProperty name="ignorePressure" value="1"/>
    </inkml:brush>
  </inkml:definitions>
  <inkml:trace contextRef="#ctx0" brushRef="#br0">0 1,'5'0,"1"0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46.496"/>
    </inkml:context>
    <inkml:brush xml:id="br0">
      <inkml:brushProperty name="width" value="0.1" units="cm"/>
      <inkml:brushProperty name="height" value="0.1" units="cm"/>
      <inkml:brushProperty name="ignorePressure" value="1"/>
    </inkml:brush>
  </inkml:definitions>
  <inkml:trace contextRef="#ctx0" brushRef="#br0">481 198,'-2'1,"0"1,0-1,0 1,1-1,-1 1,0 0,1 0,0 0,-1 0,1 0,0 0,0 0,0 0,0 0,0 1,1-1,-1 0,1 0,-1 1,1-1,0 1,0-1,0 0,0 3,0-2,-14 319,-22-10,26-80,11-248,-1-2</inkml:trace>
  <inkml:trace contextRef="#ctx0" brushRef="#br0" timeOffset="334.156">1 395,'43'-24,"43"-12,17-6,0 5,-7 4,-16 7,-12 9,-12 7,-12 4,-7 5,-6-4,-4 0,0 1,-2 0,-4-3,-6-1</inkml:trace>
  <inkml:trace contextRef="#ctx0" brushRef="#br0" timeOffset="763.38">989 0,'-22'302,"16"189,5-488,0-1,0 0,1 0,0 1,-1-1,1 0,0 1,0-1,0 0,0 1,0-1,1 0,-1 1,1-1,-1 0,1 0,0 0,0 1,0-1,0 0,1 0,-1 0,0 0,1-1,-1 1,1 0,0-1,-1 1,1-1,0 1,0-1,0 0,0 0,0 0,0 0,1 0,-1 0,0-1,0 1,1-1,-1 1,0-1,1 0,-1 0,0 0,2 0,12-6,0 0,0-1,-1-1,0-1,-1 0,1 0,-2-2,1 0,1-2,6-4,81-49,-100 66,-1-1,1 1,-1 0,1-1,0 1,-1 0,1 0,-1 0,1 0,-1 1,1-1,0 0,-1 1,1-1,-1 1,1-1,-1 1,0-1,1 1,-1 0,0 0,1 0,-1 0,0 0,0 0,0 0,0 1,0-1,0 0,0 0,0 1,0-1,-1 1,1-1,-1 1,1-1,-1 1,1-1,-1 1,16 66,-14-32,-3-30,1-1,-1 1,2 0,-1 0,1-1,-1 1,2 0,-1-1,1 1,-1-1,1 0,1 1,-1-1,3 3,23 0,-14-10</inkml:trace>
  <inkml:trace contextRef="#ctx0" brushRef="#br0" timeOffset="1120.429">1609 762,'20'0,"-1"-1,1 0,-1-1,0-2,0 0,0-1,-1 0,0-2,0 0,1-2,-16 8,0 0,0-1,-1 0,1 1,-1-1,1 0,-1 0,0 0,1-1,-1 1,0-1,-1 1,1-1,0 1,-1-1,1 0,-1 0,0 0,0 0,0 0,0 0,-1 0,1 0,-1 0,0 0,0-1,0 1,0 0,-1 0,1 0,-1 0,1 0,-1 0,0 0,0 0,-1 0,1 0,-1 1,1-1,-1 0,0 1,0-1,0 1,0 0,-1 0,1 0,0 0,-1 0,0 0,0 0,0 0,0 1,0-1,-1 1,1 0,0 0,-1 1,1-1,0 0,-1 1,1 0,-1 0,1 0,-1 0,1 1,0-1,-1 1,1 0,0 0,-1 0,1 0,0 1,0-1,0 1,0 0,0 0,1 0,-2 1,-68 71,63-65,1 0,1 1,0 0,0 0,1 0,0 1,1 0,0 0,1 0,0 1,1-1,0 1,1 0,0 0,1 0,0 0,1 0,0 0,3 12,0-19,1 0,0 0,0 0,0-1,1 1,0-1,-1 0,2-1,-1 1,0-1,1 0,-1 0,1 0,0-1,0 0,0 0,0-1,0 0,0 0,1 0,-1 0,0-1,1 0,-1-1,0 0,0 0,0 0,4-1,4 1,1 0,0 0,-1-1,1-1,-1-1,0 0,0 0,0-2,3-1,9-5</inkml:trace>
  <inkml:trace contextRef="#ctx0" brushRef="#br0" timeOffset="1519.508">2316 621,'-10'1,"1"1,0-1,0 2,1-1,-1 1,0 0,1 1,0 0,-1 1,2-1,-1 1,0 1,1 0,0 0,1 0,-1 1,1 0,-4 5,9-6,1-1,-1 0,1 0,0 1,0-1,1 0,0 0,0 0,0 1,0-1,1 0,0 0,0-1,0 1,0 0,1-1,0 1,0-1,3 3,-2-1,0-1,-1 0,0 1,0 0,0 0,-1 0,1 0,-1 0,-1 0,1 1,-1-1,-1 1,1-1,-1 4,-1-4,0-1,-1 1,1-1,-1 0,0 1,-1-1,1 0,-1-1,0 1,-1 0,1-1,-1 0,0 0,0 0,0 0,0 0,-1-1,1 0,-1 0,0 0,0 0,0-1,0 0,-1 0,1-1,-3 1,-8-3</inkml:trace>
  <inkml:trace contextRef="#ctx0" brushRef="#br0" timeOffset="1928.946">2485 904,'20'-7,"0"-1,-1 0,0-2,-1 0,0-1,0-1,-1 0,-1-2,0 0,-1 0,0-2,9-13,-22 27,-1 0,0 0,0 0,0 0,0-1,0 1,0 0,-1-1,1 1,-1 0,1-1,-1 1,0-1,0 1,0 0,0-1,-1 1,1-1,-1 1,1 0,-1 0,0-1,0 1,0 0,0 0,0 0,0 0,-1 0,1 0,-1 0,1 0,-1 0,0 1,0-1,0 1,0-1,0 1,0 0,0 0,0 0,0 0,-1 0,1 0,0 1,0-1,-1 1,1-1,-1 1,1 0,0 0,-1 0,1 0,-1 1,1-1,-10 4,0 1,0 1,0 0,1 0,0 1,0 0,1 1,0 0,0 1,1 0,0 1,1 0,0 0,1 0,-1 1,2 0,0 1,0 0,1-1,-2 11,3-15,1-1,0 1,0-1,1 1,0 0,0 0,0 1,1-1,1 0,-1 0,1 1,0-1,0 0,1 0,0 1,1-1,-1 0,1 0,1 0,-1 0,1-1,0 1,1-1,-1 1,1-1,1 0,-1-1,1 1,0-1,0 0,1 0,10 3,0-1,0 0,1-1,0-1,0-1,0 0,0-2,1 0,0 0,-1-2,1 0,-1-1,1-1,-1 0,1-2,-1 0,7-3,4 2,-4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033"/>
    </inkml:context>
    <inkml:brush xml:id="br0">
      <inkml:brushProperty name="width" value="0.1" units="cm"/>
      <inkml:brushProperty name="height" value="0.1" units="cm"/>
      <inkml:brushProperty name="ignorePressure" value="1"/>
    </inkml:brush>
  </inkml:definitions>
  <inkml:trace contextRef="#ctx0" brushRef="#br0">115 0,'-11'14,"1"1,0 0,1 0,1 1,0 0,1 1,1-1,1 1,0 0,1 1,1-1,0 1,2 0,0 0,1-1,1 1,2 15,-30 555,28-510,-1-94,0-3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278"/>
    </inkml:context>
    <inkml:brush xml:id="br0">
      <inkml:brushProperty name="width" value="0.1" units="cm"/>
      <inkml:brushProperty name="height" value="0.1" units="cm"/>
      <inkml:brushProperty name="ignorePressure" value="1"/>
    </inkml:brush>
  </inkml:definitions>
  <inkml:trace contextRef="#ctx0" brushRef="#br0">1 1,'38'5,"28"1,6 1,-3-2,-10-2,-9-1,-8 0,-7-7,-5-1,-7-1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732"/>
    </inkml:context>
    <inkml:brush xml:id="br0">
      <inkml:brushProperty name="width" value="0.1" units="cm"/>
      <inkml:brushProperty name="height" value="0.1" units="cm"/>
      <inkml:brushProperty name="ignorePressure" value="1"/>
    </inkml:brush>
  </inkml:definitions>
  <inkml:trace contextRef="#ctx0" brushRef="#br0">0 0,'2'13,"0"0,1 0,0 0,1 0,0-1,1 0,1 0,0 0,0 0,1-1,1 0,-1-1,2 1,0-2,0 1,5 3,-10-11,0 0,-1 0,2 0,-1-1,0 1,0-1,1 0,-1 0,0 0,1-1,-1 0,1 0,-1 0,0 0,1-1,-1 1,1-1,-1 0,0 0,0-1,0 0,0 1,0-1,3-2,87-65,-92 68,49-45,-35 82,-14-26,-1-5,0 1,1-1,0 0,0 0,1 0,-1 0,1 0,0-1,1 1,-1-1,1 0,0 1,0-2,0 1,0 0,0-1,1 0,0 0,0 0,0-1,0 0,0 0,0 0,0 0,1-1,-1 0,1 0,-1 0,1-1,-1 0,1 0,-1 0,1-1,-1 0,1 0,1 0,4-1,0 0,0-1,1 0,-2 0,1-1,0-1,-1 0,0 0,0-1,0 0,-1-1,0 0,0 0,0-1,-1 0,-1-1,1 0,-1 0,1-4,4-6,-1 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3.045"/>
    </inkml:context>
    <inkml:brush xml:id="br0">
      <inkml:brushProperty name="width" value="0.1" units="cm"/>
      <inkml:brushProperty name="height" value="0.1" units="cm"/>
      <inkml:brushProperty name="ignorePressure" value="1"/>
    </inkml:brush>
  </inkml:definitions>
  <inkml:trace contextRef="#ctx0" brushRef="#br0">40 33,'-6'9,"1"0,1 0,-1 0,1 0,1 1,0-1,0 1,1 0,0 0,1 0,0 0,0 0,1 0,0 0,1 1,0-1,1 0,0-1,1 1,0 0,1 3,-2-11,0 0,0 0,0 0,0 0,0 0,0 0,0 0,1-1,-1 1,1-1,-1 1,1-1,-1 0,1 0,0 0,0-1,-1 1,1 0,0-1,0 0,0 0,0 0,0 0,-1 0,1-1,0 1,0-1,0 0,-1 1,3-2,77-43,-76 42,-1 0,1 0,-1-1,0 0,0 0,-1 0,1-1,-1 0,0 0,0 0,0 0,-1 0,0-1,0 0,0 1,-1-1,1 0,-1 0,-1-1,1 1,-1 0,-1 0,1-1,-1 1,0-1,0 1,-1 0,1-1,-2 1,1 0,-1 0,0 0,-2-6,0 8,0 1,0-1,0 1,-1 0,1 0,-1 1,0-1,0 1,0 0,0 0,0 1,0-1,0 1,0 0,-1 0,1 1,0 0,-1 0,1 0,-1 1,1-1,0 1,0 1,-1-1,1 1,0-1,0 2,1-1,-1 0,0 1,1 0,-1 0,1 0,-3 3,-12 13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3.915"/>
    </inkml:context>
    <inkml:brush xml:id="br0">
      <inkml:brushProperty name="width" value="0.1" units="cm"/>
      <inkml:brushProperty name="height" value="0.1" units="cm"/>
      <inkml:brushProperty name="ignorePressure" value="1"/>
    </inkml:brush>
  </inkml:definitions>
  <inkml:trace contextRef="#ctx0" brushRef="#br0">0 198,'39'-2,"0"-2,-1-2,0-1,0-2,0-1,-1-2,-1-2,0-1,-1-2,31-20,-13-28,-53 66,0-1,0 0,0 1,0-1,0 1,0-1,0 0,0 1,0-1,1 1,-1-1,0 0,0 1,0-1,0 0,1 1,-1-1,0 0,0 1,0-1,1 0,-1 0,0 1,1-1,-1 0,0 0,1 1,-1-1,0 0,1 0,-1 0,0 0,1 0,-1 1,1-1,-1 0,0 0,1 0,-1 0,0 0,1 0,-1 0,1 0,-1-1,0 1,1 0,-1 0,0 0,1 0,-1 0,0 0,1-1,-1 1,0 0,1 0,-1-1,0 1,1 0,-1 0,0-1,0 1,2 43,-2-38,-3 618,3-575,-2-1,-2 0,-2 0,-2 0,-2-1,-3 0,-3 5,10-35,-72 164,72-170,0 0,0 0,-1-1,0 0,-1 0,0-1,0 0,-1 0,0-1,0 0,-1-1,0 0,0 0,0-1,-7 2,14-6,0 0,-1 1,1-2,-1 1,1 0,-1-1,1 1,-1-1,1 0,-1 0,1-1,-1 1,1-1,-1 1,1-1,0 0,-1-1,1 1,0 0,0-1,0 0,0 0,0 0,0 0,0 0,1 0,-1-1,1 0,0 1,-1-1,1 0,1 0,-1 0,0 0,1 0,-1 0,1-1,0 1,0-1,0 1,1 0,-1-1,1 1,0-3,2-18,1 1,2 0,0 0,1 0,1 1,2-1,0 2,1-1,1 2,1-1,1 2,9-11,3-11,-19 31,11-23,2 1,2 1,0 1,2 0,2 2,0 1,2 1,1 1,7-4,69 2,-57 21,-23 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185"/>
    </inkml:context>
    <inkml:brush xml:id="br0">
      <inkml:brushProperty name="width" value="0.1" units="cm"/>
      <inkml:brushProperty name="height" value="0.1" units="cm"/>
      <inkml:brushProperty name="ignorePressure" value="1"/>
    </inkml:brush>
  </inkml:definitions>
  <inkml:trace contextRef="#ctx0" brushRef="#br0">338 0,'-45'29,"2"1,1 3,1 1,2 2,2 2,-11 15,8 18,40-69,-1-1,1 1,-1 0,1-1,0 1,0 0,0-1,0 1,0 0,0-1,0 1,1 0,-1-1,1 1,-1-1,1 1,-1-1,1 1,0-1,0 1,0-1,0 1,0-1,0 0,0 0,0 0,0 1,1-1,-1 0,0-1,1 1,-1 0,1 0,-1 0,1-1,-1 1,1-1,0 1,-1-1,1 0,0 0,-1 0,1 0,1 0,16 1,-1-2,0 0,1-2,-1 0,0-1,0 0,0-1,-1-2,0 0,0 0,0-2,-1 0,-1 0,1-2,-1 0,-1-1,0 0,-1-1,-1 0,8-11,-15 17,0 0,-1 0,0 0,-1 0,0-1,0 1,0-1,-1 0,0 0,-1 1,0-1,0 0,-1-1,0-3,1 8,-1 1,0-1,0 0,0 1,-1-1,0 1,1-1,-1 1,0-1,-1 1,1 0,0-1,-1 1,0 0,0 0,0 0,0 0,0 0,-1 1,1-1,-1 0,0 1,0 0,0 0,0 0,0 0,0 0,0 1,-1-1,1 1,0 0,-3 0,-14 1,4 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465"/>
    </inkml:context>
    <inkml:brush xml:id="br0">
      <inkml:brushProperty name="width" value="0.1" units="cm"/>
      <inkml:brushProperty name="height" value="0.1" units="cm"/>
      <inkml:brushProperty name="ignorePressure" value="1"/>
    </inkml:brush>
  </inkml:definitions>
  <inkml:trace contextRef="#ctx0" brushRef="#br0">45 502,'-15'-29,"1"-24,2-7,8 1,5 6,7 7,2 7,4 5,5 4,3 6,-1 3,0 6,1-1,2 3,2 4,-4 8,-6 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779"/>
    </inkml:context>
    <inkml:brush xml:id="br0">
      <inkml:brushProperty name="width" value="0.1" units="cm"/>
      <inkml:brushProperty name="height" value="0.1" units="cm"/>
      <inkml:brushProperty name="ignorePressure" value="1"/>
    </inkml:brush>
  </inkml:definitions>
  <inkml:trace contextRef="#ctx0" brushRef="#br0">220 1,'-12'1,"0"1,0 0,0 1,1 1,0-1,-1 2,2 0,-1 0,0 1,1 0,0 1,0 0,1 0,0 1,0 0,1 1,0 0,0 1,5-6,0 0,1-1,0 1,-1 0,1 1,1-1,-1 0,0 1,1-1,0 0,0 1,1-1,-1 1,1 0,0-1,0 1,0-1,1 1,0 0,0-1,0 1,0-1,1 0,-1 1,1-1,0 0,1 0,-1 0,1 0,-1-1,1 1,1 0,4 5,0 0,1-1,0-1,0 0,1 0,-1 0,1-1,1-1,-1 0,1 0,0-1,5 1,-6-1,1-1,-1-1,1 1,0-2,0 1,0-2,0 1,0-2,0 1,0-1,-1-1,1 0,0-1,-1 0,1 0,-1-1,0-1,0 1,0-2,8-5,-4-6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9:42.182"/>
    </inkml:context>
    <inkml:brush xml:id="br0">
      <inkml:brushProperty name="width" value="0.1" units="cm"/>
      <inkml:brushProperty name="height" value="0.1" units="cm"/>
      <inkml:brushProperty name="ignorePressure" value="1"/>
    </inkml:brush>
  </inkml:definitions>
  <inkml:trace contextRef="#ctx0" brushRef="#br0">372 183,'29'0,"0"0,-1-3,1 0,0-1,-1-2,0-1,19-8,10-7,-1-3,-1-2,36-24,-45 31,-51 67,-57 292,29-4,19-223,-1 116,26-149,-12-77,0-1,0 0,0 0,0 0,0 0,0 0,0-1,-1 1,1 0,0-1,-1 1,1 0,-1-1,1 0,0 1,-1-1,1 0,-1 0,1 1,-1-1,1 0,-1-1,1 1,-1 0,1 0,-1-1,1 1,0-1,-1 1,1-1,0 1,-1-1,1 0,0 0,0 0,-1 0,1 0,0 0,0 0,0 0,0 0,1 0,-1 0,0-1,0 0,-7-3,-28-12,-1 1,0 3,-1 0,0 3,-3 1,17 3,-1 1,1 1,-1 2,0 0,0 2,0 1,0 0,0 2,1 1,-1 1,1 1,0 1,1 2,0 0,0 1,-15 9,31-14,0 0,1 1,-1 0,1 0,0 0,0 0,1 1,0 0,0 0,1 1,0-1,0 1,-2 7,4-11,1 0,-1 0,1 0,0 0,1 0,-1 1,1-1,-1 0,1 0,1 0,-1 1,0-1,1 0,0 0,0 0,0 0,1 0,-1 0,1 0,0 0,0 0,0-1,1 1,-1-1,1 0,0 0,0 0,1 1,15 10</inkml:trace>
  <inkml:trace contextRef="#ctx0" brushRef="#br0" timeOffset="423.807">428 719,'38'-14,"37"-10,16-5,-4-3,-11 4,-10 2,-10 1,-11 4,-7 1,-6 5,-9-1,-7 7,-8 11,1 4,-1 1</inkml:trace>
  <inkml:trace contextRef="#ctx0" brushRef="#br0" timeOffset="922.551">1190 946,'-71'225,"148"-466,-64 208,2 1,1 0,2 1,1 2,1-1,2 2,0 1,2 1,24-21,-47 46,0 0,-1-1,1 1,0 0,0 0,-1 0,1 0,0 0,0 0,0 0,1 0,-1 0,0 1,0-1,0 0,0 1,1-1,-1 1,0-1,1 1,-1 0,0-1,1 1,-1 0,0 0,1 0,-1 0,1 0,-1 0,0 0,1 1,-1-1,0 0,1 1,-1-1,0 1,0 0,1-1,-1 1,0 0,0 0,0 0,0-1,0 1,0 0,0 0,0 1,0 0,5 130,-7-106</inkml:trace>
  <inkml:trace contextRef="#ctx0" brushRef="#br0" timeOffset="1172.021">1698 946,'9'14,"4"0,-1-2</inkml:trace>
  <inkml:trace contextRef="#ctx0" brushRef="#br0" timeOffset="1403.803">1586 493,'0'0</inkml:trace>
  <inkml:trace contextRef="#ctx0" brushRef="#br0" timeOffset="1670.854">2206 606,'-24'15,"1"0,0 2,1 0,0 2,2 0,0 2,2 0,0 1,-9 14,24-32,1-1,-1 1,1 0,-1 0,1 0,0 0,1 0,-1 0,1 1,-1-1,1 0,1 1,-1-1,1 1,-1-1,1 1,1 0,-1-1,1 1,-1-1,1 0,1 1,-1-1,0 0,1 1,0-1,0 0,0 0,1 0,-1-1,1 1,0-1,0 1,0-1,3 2,1 0,1 1,-1-2,1 1,0-1,0 0,1-1,-1 0,1-1,0 1,0-1,-1-1,1 0,0 0,0-1,0 0,0 0,0-1,0-1,0 1,0-1,0-1,-1 0,1 0,-1 0,0-1,0 0,3-3,13-8,-2 0,0-2,0 0,-2-1,0-1,-1-1,-1-1,8-12,-3-4,-1 0,-2-2,-1 0,-3-1,-1-1,-1 0,4-30,-11 43,-2 0,0-1,-2 0,-1 0,-1 0,-1 0,-2 0,-1 0,-4-12,6 36,0-1,0 1,-1-1,1 1,-2 0,1 0,0 0,-1 0,0 0,0 0,-1 1,1 0,-1-1,0 1,0 1,0-1,0 0,-1 1,0 0,1 0,-1 1,0-1,-1 1,1 0,0 0,0 1,-1-1,1 1,-1 0,0 1,1 0,-1 0,1 0,-1 0,1 1,-1 0,1 0,-1 0,1 1,-1 0,1 0,0 0,-1 1,-9 8,1 0,0 1,1 0,0 1,1 1,0 0,1 1,1 0,0 0,1 1,1 1,0-1,1 1,1 0,-3 16,4-19,1 0,0 1,1 0,1 0,0 0,1 0,1 0,0 0,1 0,0 0,1 0,1 0,1-1,0 1,1-1,0 0,1 0,1 0,0-1,1 0,0-1,7 8,-4-7,0-1,1 0,1 0,0-2,1 0,-1 0,2-1,0-1,0 0,0-1,1-1,0 0,0-1,0-1,16 2,0-2</inkml:trace>
  <inkml:trace contextRef="#ctx0" brushRef="#br0" timeOffset="2641.545">3278 437,'-38'9,"0"3,1 1,0 1,1 2,0 2,1 1,2 2,-25 19,47-30,1-1,0 1,1 1,0-1,1 2,0-1,0 1,1 0,-4 12,9-20,0-1,1 1,0 0,-1 0,1 0,1-1,-1 1,0 0,1 0,0 0,0 0,0 0,1 0,-1 0,1 0,0 0,0 0,0 0,1-1,-1 1,1 0,0-1,0 1,0-1,0 0,1 0,-1 0,1 0,0 0,0 0,0-1,0 1,0-1,1 0,2 1,1 1,1-1,-1-1,1 1,-1-1,1-1,0 1,0-1,0-1,0 1,0-1,-1-1,1 0,0 0,0 0,0-1,-1 0,1 0,-1-1,1 0,-1-1,10-4,1-1,-2 0,1-2,-2 0,1-1,-2 0,11-12,121-145,-123 148,-16 39,-13 12,2-13,1 0,0 0,1 0,1 0,0 0,2 0,0 1,3 14,-2-28,0 0,0 0,0-1,1 1,-1-1,1 1,0-1,0 0,0 0,0-1,1 1,-1 0,1-1,-1 0,1 0,0 0,0 0,0-1,0 0,0 1,1-2,-1 1,0 0,0-1,1 0,-1 0,0 0,0 0,1-1,-1 1,0-1,0 0,0-1,0 1,0-1,0 1,0-1,0-1,-1 1,1 0,-1-1,1 0,-1 1,1-3,21-15,-1 0,-2-2,0-1,-1-1,11-18,40-60,-71 102,-1 0,1 1,0-1,-1 0,1 1,-1-1,1 1,0-1,-1 1,1-1,-1 1,1-1,-1 1,0-1,1 1,-1-1,0 1,1 0,-1-1,0 1,0 0,1-1,-1 1,0 0,0 0,0-1,0 1,0 0,0-1,0 1,0 0,0 0,0-1,-1 1,1 0,0-1,0 1,-1 0,1-1,0 1,-1-1,1 1,-1 0,-3 9,1 0,0 1,0 0,1-1,0 1,1 0,0 0,1 0,0 0,1 0,0 0,1-1,0 1,0 0,1-1,1 1,0-1,0 0,1 0,0-1,1 1,0-1,3 4,-7-10,0 1,0-1,0 0,1 0,-1 1,1-2,0 1,-1 0,2 0,-1-1,0 0,0 1,1-1,-1-1,1 1,-1 0,1-1,0 0,0 0,-1 0,1 0,0 0,0-1,0 0,0 0,0 0,0 0,0-1,0 1,0-1,0 0,-1 0,1 0,0-1,-1 1,1-1,-1 0,1 0,-1-1,0 1,2-1,6-16,0 1,0-1,-2-1,-1 0,0 0,-1 0,-2-1,0 0,-1 0,0-2,3-12,30-131,-37 167,0-1,0 1,1 0,-1-1,0 1,1-1,-1 1,1 0,-1-1,1 1,-1-1,1 1,-1-1,1 1,0-1,-1 0,1 1,-1-1,1 0,0 1,0-1,-1 0,1 0,0 0,-1 0,1 1,0-1,0 0,-1 0,1 0,0-1,-1 1,1 0,0 0,0 0,-1 0,1-1,0 1,-1 0,1-1,0 1,-1 0,1-1,-1 1,1-1,-1 1,1-1,-1 1,1-1,-1 1,1-1,-1 0,0 1,1-1,-1 0,0 1,1-1,-1 0,61 432,-21-26,-37-348,-2 0,-3 0,-3 0,-1-1,-4 1,-2-2,-2 1,-18 43,17-68,-1 0,-1 0,-2-2,-1 0,-1-2,-1 0,-2-1,0-2,-2 0,-1-2,0 0,-2-2,0-2,-1 0,-1-2,-1-1,-20 6,48-18,-1-1,1 0,-1 1,1-2,-1 1,0 0,0-1,1 0,-1 0,0-1,0 1,0-1,0 0,0 0,0-1,0 1,0-1,0 0,0-1,0 1,1-1,-1 0,1 0,-1 0,1-1,0 1,-1-1,2 0,-1-1,0 1,0 0,1-1,0 0,0 0,0 0,0-1,0-8,1 1,0 0,1-1,1 1,0 0,0-1,1 1,1-1,0 1,1 0,0 0,1 0,0 0,1 1,0-1,6-7,-3-1,29-79,5 2,4 2,5 2,3 3,4 1,20-16,-52 74</inkml:trace>
  <inkml:trace contextRef="#ctx0" brushRef="#br0" timeOffset="3573.811">4690 437,'-5'0,"-2"5,1 6,6 1,3 4,5-1,3-3</inkml:trace>
  <inkml:trace contextRef="#ctx0" brushRef="#br0" timeOffset="3839.156">4746 973,'-5'10,"-1"3</inkml:trace>
  <inkml:trace contextRef="#ctx0" brushRef="#br0" timeOffset="4757.597">231 1594,'154'-21,"166"-19,167-11,3 17,17-25,-412 47,80-8,160 1,310 21,-575-6,0-3,0-3,-1-3,43-15,102-14,-160 35,0 3,1 2,45 4,-9 0,-79-2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3.531"/>
    </inkml:context>
    <inkml:brush xml:id="br0">
      <inkml:brushProperty name="width" value="0.1" units="cm"/>
      <inkml:brushProperty name="height" value="0.1" units="cm"/>
      <inkml:brushProperty name="ignorePressure" value="1"/>
    </inkml:brush>
  </inkml:definitions>
  <inkml:trace contextRef="#ctx0" brushRef="#br0">117 217,'20'-1,"0"0,0-1,0-1,-1-1,1-1,-1-1,0 0,5-4,-21 9,1 0,0-1,-1 1,1-1,-1 0,0 0,1 0,-1-1,0 1,0-1,-1 0,1 0,-1 0,1 0,-1 0,0 0,0-1,0 1,0-1,-1 1,0-1,1 0,-1 0,-1 1,1-1,0 0,-1 0,0 0,0 0,0 0,0 0,-1 0,0 0,0 1,0-1,0 0,0 0,-1 1,1-1,-1 1,0-1,0 1,0 0,-1 0,-1-1,0 1,0-1,0 1,0 0,-1 0,1 1,-1-1,0 1,0 0,0 1,0-1,0 1,0 0,0 0,-1 0,1 1,0 0,0 0,-1 0,1 1,0-1,0 1,-1 1,1-1,0 1,0 0,1 0,-1 0,0 1,1-1,-1 1,1 0,0 0,-1 2,-14 6,1 2,1 0,0 1,0 1,2 0,-12 14,22-23,1 0,-1 0,1 1,0-1,1 1,0 0,0 0,0 0,1 0,0 1,0-1,1 1,0-1,0 1,0 0,1-1,1 1,-1 0,1-1,1 1,0 1,0-2,1-1,-1 1,1-1,1 0,-1 0,1-1,0 1,1-1,-1 0,1 0,0 0,0 0,1-1,-1 0,1 0,0-1,0 1,0-1,0-1,1 1,-1-1,1 0,0-1,5 2,13 1,-1-1,1-2,-1 0,1-1,0-1,9-3,67-30,-84 25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3.951"/>
    </inkml:context>
    <inkml:brush xml:id="br0">
      <inkml:brushProperty name="width" value="0.1" units="cm"/>
      <inkml:brushProperty name="height" value="0.1" units="cm"/>
      <inkml:brushProperty name="ignorePressure" value="1"/>
    </inkml:brush>
  </inkml:definitions>
  <inkml:trace contextRef="#ctx0" brushRef="#br0">268 1,'-8'5,"-1"0,-1 1,1 0,0 1,0 0,0 0,1 1,0 0,1 1,0 0,0 0,1 0,-3 6,9-12,-1 0,1 0,0 0,0 0,0 0,0 0,1 0,-1 0,1 0,0-1,0 1,0 0,0 0,0 0,1-1,-1 1,1 0,-1-1,1 0,0 1,0-1,0 0,1 0,-1 0,0 0,1 0,-1-1,1 1,0-1,-1 1,3-1,21 20,-22-18,0 1,0 0,-1 0,1 0,-1 0,0 0,0 1,-1 0,1-1,-1 1,0 0,0 0,-1 0,1 1,-1-1,0 0,0 1,-1-1,0 0,0 1,0-1,-1 0,1 1,-1-1,-1 0,1 0,-1 0,0 1,0-2,0 1,-1 0,1 0,-1-1,0 1,-1-1,1 0,-1 0,0 0,0-1,0 1,0-1,0 0,-1 0,0-1,1 1,-1-1,0 0,-3 1,-7 0,-1-1,1 0,-1-1,1-1,-1 0,0-1,1-1,0 0,-9-3,5-2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6.266"/>
    </inkml:context>
    <inkml:brush xml:id="br0">
      <inkml:brushProperty name="width" value="0.1" units="cm"/>
      <inkml:brushProperty name="height" value="0.1" units="cm"/>
      <inkml:brushProperty name="ignorePressure" value="1"/>
    </inkml:brush>
  </inkml:definitions>
  <inkml:trace contextRef="#ctx0" brushRef="#br0">198 156,'-18'15,"-1"2,2 0,0 1,2 1,0 1,1 0,0 1,2 0,1 1,0 0,-3 15,11-33,0 0,1 0,0 1,0-1,0 1,0 0,1-1,0 1,0 0,0 0,1 0,-1 0,1 0,0-1,1 1,-1 0,1 0,0 0,0 0,1-1,-1 1,1 0,0-1,0 1,1-1,-1 0,1 0,0 0,0 0,0 0,1-1,-1 0,1 1,0-1,0 0,3 1,4 0,1-1,1 0,-1-1,0-1,0 0,1 0,-1-2,0 1,1-1,-1-1,0 0,0-1,0 0,0-1,-1 0,1-1,-1-1,0 1,0-2,-1 1,0-1,0-1,-1 0,0 0,0-1,-1 0,0-1,0 0,-1 0,-1-1,0 1,0-1,-1-1,0 1,-1-1,0 1,-1-1,-1-1,0 1,0-2,-1 9,0-1,0 0,0 0,-1 0,0 0,0 0,-1 0,0 1,0-1,0 0,0 0,-1 1,0-1,-1 0,1 1,-1 0,0 0,0 0,0 0,-1 0,0 1,0-1,0 1,0 0,-1 0,0 1,1-1,-1 1,-1 0,1 0,0 1,-1 0,1 0,-1 0,0 0,1 1,-1 0,-23 1,4 5</inkml:trace>
  <inkml:trace contextRef="#ctx0" brushRef="#br0" timeOffset="418.314">678 466,'22'-35,"1"1,1 0,2 2,1 1,2 2,10-9,-37 36,0-1,0 1,-1 0,1-1,1 1,-1 0,0 0,0 1,1-1,-1 0,1 1,-1 0,1-1,0 1,0 0,-1 0,1 1,0-1,0 0,0 1,0 0,0 0,0 0,0 0,0 0,0 1,0-1,0 1,-1-1,1 1,0 0,0 1,-1-1,1 0,1 2,25 41,31 25,-52-64,0-1,1-1,0 1,-1-2,1 1,0-1,0 0,1-1,-1 0,0-1,0 0,0 0,1-1,-1 0,0 0,0-1,0 0,0-1,-1 0,1-1,-1 1,1-2,-1 1,0-1,-1 0,1-1,2-1,1-1,-1-1,-1 0,0 0,0-1,-1 0,0 0,0-1,-2 0,1-1,-1 1,-1-1,0 0,-1-1,0 1,0-1,-2 1,1-5,-7-63,-3 62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4.802"/>
    </inkml:context>
    <inkml:brush xml:id="br0">
      <inkml:brushProperty name="width" value="0.1" units="cm"/>
      <inkml:brushProperty name="height" value="0.1" units="cm"/>
      <inkml:brushProperty name="ignorePressure" value="1"/>
    </inkml:brush>
  </inkml:definitions>
  <inkml:trace contextRef="#ctx0" brushRef="#br0">313 565,'-4'-5,"0"0,-1 1,0-1,0 1,0 1,0-1,-1 1,0 0,1 0,-1 0,0 1,0 0,0 0,-1 0,1 1,0 0,-1 1,1-1,-1 1,1 0,0 1,-1-1,1 1,0 1,-1-1,1 1,0 0,0 0,0 1,0 0,1 0,-4 3,-1 0,2 0,-1 1,1 0,0 0,0 1,1 0,0 0,1 1,0 0,0 0,1 1,0-1,0 1,1 0,1 1,0-1,0 0,1 1,0 0,1 0,0-1,1 1,0 0,0 0,1 0,1 2,0-9,0-1,-1 1,1 0,1-1,-1 1,0-1,1 0,0 0,-1 0,1 0,1 0,-1-1,0 1,1-1,-1 0,1 0,0 0,-1 0,1-1,0 1,0-1,0 0,0-1,0 1,0-1,1 1,-1-1,0 0,0-1,0 1,3-1,9-1,0-1,0 0,-1-1,0-1,0-1,0 0,11-6,258-185,-282 196,0-1,0 1,0 0,0 0,0 0,0 0,0 1,0-1,1 0,-1 1,0 0,0-1,0 1,1 0,-1 0,0 0,0 0,1 1,-1-1,0 1,0-1,0 1,0 0,1 0,-1 0,0 0,0 0,-1 0,1 0,0 1,0-1,-1 1,1-1,-1 1,1 0,-1-1,1 1,-1 0,0 0,0 0,0 0,0 0,-1 0,1 1,0-1,-1 0,13 42,-13-38,1-1,0 1,-1 0,2 0,-1 0,1 0,0-1,0 1,0-1,1 0,0 1,0-1,0 0,1-1,0 1,0-1,0 1,0-1,1 0,-1-1,1 1,0-1,0 0,0 0,1 0,-1-1,1 0,-1 0,1 0,2-1,46-9,-30 1</inkml:trace>
  <inkml:trace contextRef="#ctx0" brushRef="#br0" timeOffset="266.056">1301 424,'-75'51,"3"4,2 3,-6 12,68-63,0-1,1 0,0 1,0 0,0 0,1 0,0 0,0 1,1 0,0 1,1-1,0 1,0 0,0 0,1 0,1 0,-1 6,3-13,0 1,1-1,-1 0,1 0,0 1,-1-1,1 0,0 0,1 0,-1 0,0 0,0 0,1-1,-1 1,1 0,0-1,-1 1,1-1,0 1,0-1,0 0,0 0,0 0,0 0,0 0,0 0,1-1,-1 1,0-1,0 1,1-1,76 4,-71-4,21-2,0 0,-1-2,1-1,-1-1,0-2,-1-1,0-1,0-1,-1-1,0-1,12-10,-15 6</inkml:trace>
  <inkml:trace contextRef="#ctx0" brushRef="#br0" timeOffset="551.802">1922 0,'-59'497,"61"-314,-2-182,1-1,-1 1,1 0,-1-1,0 1,0-1,1 1,-1 0,0-1,0 1,0 0,1-1,-1 1,0 0,0-1,0 1,0 0,0 0,0-1,-1 1,1 0,0-1,0 1,0 0,-1-1,1 1,0-1,-1 1,1 0,0-1,-1 1,1-1,-1 1,1-1,-1 1,1-1,-1 1,0-1,1 0,-1 1,1-1,-1 0,0 1,1-1,-1 0,0 0,1 0,-1 0,0 1,1-1,-1 0,0 0,1 0,-1 0,0-1,0 1,1 0,-1 0,0 0,1-1,-1 1,1 0,-1 0,0-1,0 1,-10-7</inkml:trace>
  <inkml:trace contextRef="#ctx0" brushRef="#br0" timeOffset="796.89">1527 396,'39'0,"36"-5,10-1,0-1,-8 2,-14 2,-13 1,-9 0,-3 2,-7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9.805"/>
    </inkml:context>
    <inkml:brush xml:id="br0">
      <inkml:brushProperty name="width" value="0.1" units="cm"/>
      <inkml:brushProperty name="height" value="0.1" units="cm"/>
      <inkml:brushProperty name="ignorePressure" value="1"/>
    </inkml:brush>
  </inkml:definitions>
  <inkml:trace contextRef="#ctx0" brushRef="#br0">365 780,'0'-1,"1"1,-1-1,0 1,1-1,-1 1,0-1,1 1,-1-1,0 1,0-1,0 1,0-1,1 0,-1 1,0-1,0 1,0-1,0 1,0-1,0 0,0 1,0-1,-1 1,1-1,0 0,0 1,0-1,-1 1,1-1,0 1,0-1,-1 1,1-1,-1 1,1-1,0 1,-1 0,1-1,-1 1,1 0,-1-1,1 1,-1 0,1-1,-1 1,1 0,-1 0,0 0,1 0,-1 0,1-1,-1 1,1 0,-1 0,0 0,1 0,-1 1,1-1,-1 0,-39-5,24 8,0 1,0 0,0 2,0-1,1 2,0 0,0 1,1 0,0 1,1 1,0 0,-9 10,11-11,1 0,1 1,0 0,0 0,1 1,0 0,1 1,0 0,1 0,0 0,1 1,-3 9,6-17,1 0,0 0,0 0,0 1,0-1,1 0,0 1,0-1,0 0,0 1,1-1,0 0,0 0,1 0,0 0,0 0,0 0,0 0,0 0,1-1,0 1,0-1,1 0,-1 0,1 0,-1 0,1-1,1 1,-1-1,0 0,1 0,-1-1,2 1,2 0,1 0,-1 0,1-1,-1 0,1-1,0 0,0 0,-1-1,1 0,0-1,0 1,-1-2,1 1,0-1,-1-1,1 1,-1-2,1 0,140-82,-106 52,-1-3,-1-2,-2-1,-2-2,-2-1,-2-2,8-17,-17 19,-3 0,-1-1,-2-1,-2-1,-2 0,-2-1,4-42,-12 65,-1 0,-1 0,-2-1,0 1,-2 0,-2-14,3 31,0 0,-1-1,0 1,0 0,0 1,-1-1,0 0,-1 1,1 0,-1-1,0 1,-1 1,0-1,1 1,-2 0,1 0,-1 0,1 1,-1-1,-1 1,1 1,0-1,-6-1,7 4,0 0,0 0,0 0,0 1,0 0,0 0,0 0,1 1,-1-1,0 1,0 0,0 1,0-1,1 1,-1 0,0 0,1 0,0 1,0-1,0 1,0 0,0 1,0-1,1 1,-1-1,0 2,-76 109,63-85,1 1,1 0,2 1,2 1,0 0,2 1,2 0,1 0,1 0,2 1,1 0,2-1,1 1,2 0,1-1,2 1,1-1,1-1,2 0,2 0,0 0,8 10,10 5,2-2,2-2,2 0,1-3,43 36,-78-75,0 0,0 0,0 1,0-1,0 1,-1-1,1 1,-1 0,1-1,-1 1,0 0,1 0,-1 0,0 0,0 1,0-1,-1 0,1 0,-1 0,1 1,-1-1,0 0,1 1,-1-1,0 0,-1 1,1-1,0 0,-1 0,1 1,-1-1,0 1,-10 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050"/>
    </inkml:context>
    <inkml:brush xml:id="br0">
      <inkml:brushProperty name="width" value="0.1" units="cm"/>
      <inkml:brushProperty name="height" value="0.1" units="cm"/>
      <inkml:brushProperty name="ignorePressure" value="1"/>
    </inkml:brush>
  </inkml:definitions>
  <inkml:trace contextRef="#ctx0" brushRef="#br0">11 0,'-5'38,"-1"13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218"/>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601"/>
    </inkml:context>
    <inkml:brush xml:id="br0">
      <inkml:brushProperty name="width" value="0.1" units="cm"/>
      <inkml:brushProperty name="height" value="0.1" units="cm"/>
      <inkml:brushProperty name="ignorePressure" value="1"/>
    </inkml:brush>
  </inkml:definitions>
  <inkml:trace contextRef="#ctx0" brushRef="#br0">89 483,'30'-19,"-1"-1,0-1,-2-2,-1-1,-1-1,-1-1,-1-1,-1-1,-2-1,0-1,-2-1,12-30,-27 56,-1 0,0 1,0-1,0 0,0 0,-1 0,0 0,0 0,0 0,-1 0,0-1,0 1,0 0,-1 0,1 0,-1 0,0 0,-1 0,1 0,-2-3,2 7,1 1,0-1,-1 0,1 1,-1-1,1 0,-1 1,1-1,-1 1,0-1,1 1,-1-1,0 1,1 0,-1-1,0 1,0 0,1-1,-1 1,0 0,0 0,0 0,1-1,-1 1,0 0,0 0,0 0,0 1,1-1,-1 0,0 0,0 0,0 1,1-1,-1 0,0 1,1-1,-1 0,0 1,0-1,1 1,-1-1,1 1,-1-1,1 1,-1 0,1-1,-1 1,1 0,-1-1,1 1,-1 0,-21 41,12-10,1 2,2-1,1 1,2 0,1 7,-9 186,13 103,1-136,-2-152,4-9,-3-1,0 1,-2 0,-2-1,0 1,-3-1,0 0,-2 0,-2-1,0 0,-3-1,0 0,-2-1,-5 7,18-32,-1-1,1 1,-1-1,0 0,0 1,0-1,0 0,0-1,-1 1,1-1,-1 1,0-1,0 0,0-1,0 1,0 0,0-1,0 0,0 0,-1-1,1 1,0-1,-1 0,1 0,0 0,-1 0,1-1,0 0,0 0,0 0,-1 0,1-1,0 1,0-1,1 0,-1-1,0 1,1 0,-1-1,1 0,-1-1,-5-13,1 0,0-1,2 1,0-2,1 1,1 0,0-1,2 0,0 0,1 0,1 0,0 0,2-4,2-11,2 0,1 0,1 1,2 0,1 1,1-1,2 2,2 0,1 1,1 1,17-22,-12 17,1 2,2 0,1 2,1 1,28-22,-32 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1.041"/>
    </inkml:context>
    <inkml:brush xml:id="br0">
      <inkml:brushProperty name="width" value="0.1" units="cm"/>
      <inkml:brushProperty name="height" value="0.1" units="cm"/>
      <inkml:brushProperty name="ignorePressure" value="1"/>
    </inkml:brush>
  </inkml:definitions>
  <inkml:trace contextRef="#ctx0" brushRef="#br0">121 537,'63'-91,"-28"44,-2-2,-3-1,-2-1,-2-2,6-19,-18-13,-14 84,0-1,0 0,-1 1,1-1,0 0,-1 1,1-1,-1 1,1-1,-1 1,0-1,0 1,0-1,0 1,0 0,0-1,0 1,0 0,0 0,-1 0,1 0,0 0,-1 0,1 0,-1 0,1 1,-1-1,1 0,-1 1,1-1,-1 1,0 0,1 0,-1 0,0-1,1 1,-1 1,0-1,1 0,-1 0,0 1,1-1,-1 1,1-1,-1 1,1-1,-2 2,-7 3,1 1,-1 1,1-1,0 2,0-1,1 1,0 0,1 1,0 0,0 0,1 1,0 0,0 0,1 0,1 0,0 1,0 0,1 0,0 0,1 0,0 3,-11 46,3 0,3 1,2 0,3 1,3-1,2 0,3 0,10 39,38 240,-51-323,-1 0,0 0,-1 1,-1-1,-1 1,0-1,-1 0,-1 1,-1-1,-1-1,0 1,-1 0,0-1,-2 0,0-1,0 0,-4 4,10-17,-3 6,0 0,-1 0,0-1,-1 0,1 0,-1-1,-1 1,1-1,-1-1,0 0,0 0,-1 0,1-1,-1 0,-8 2,14-8,0 1,1-1,-1 0,0 0,1 0,0 0,-1 0,1 0,0-1,0 1,0-1,0 1,1-1,-1 0,1 0,0 0,-1 0,1 0,1 0,-1 0,0 0,1 0,-1 0,1-1,0 1,0 0,0 0,1 0,-1 0,1-1,0 1,0-1,23-133,-19 107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1.721"/>
    </inkml:context>
    <inkml:brush xml:id="br0">
      <inkml:brushProperty name="width" value="0.1" units="cm"/>
      <inkml:brushProperty name="height" value="0.1" units="cm"/>
      <inkml:brushProperty name="ignorePressure" value="1"/>
    </inkml:brush>
  </inkml:definitions>
  <inkml:trace contextRef="#ctx0" brushRef="#br0">1 506,'43'-11,"11"0,0-2,-2-3,0-2,-1-2,0-3,-2-2,4-4,-46 24,0 0,0 0,0 0,-1-1,0 0,0-1,-1 1,0-1,0 0,0 0,-1-1,0 1,0-1,-1 0,0 0,0 0,-1 0,0-1,0-6,-2 12,-1 1,-1-1,1 0,0 0,-1 0,1 1,-1-1,0 0,0 1,0 0,0-1,0 1,0 0,-1 0,1 0,-1 0,0 1,1-1,-1 1,0 0,0-1,0 1,0 1,0-1,0 0,0 1,0-1,0 1,0 0,0 0,0 0,0 1,-1-1,1 1,0-1,0 1,0 0,0 0,1 0,-1 1,0-1,0 1,1 0,-1-1,1 1,-1 0,1 0,0 1,-1 0,-8 6,0 1,1 0,0 1,1 0,0 1,0 0,2 0,-1 1,2 0,-1 0,2 1,0 0,0 0,2 0,-1 0,2 0,0 1,1-1,0 1,1 0,1-1,0 1,1 0,-1-9,0 0,1 1,-1-1,1 0,1 0,-1 0,1 0,0-1,0 1,1-1,-1 1,1-1,1 0,-1-1,1 1,-1-1,1 0,0 0,1 0,-1-1,1 1,0-1,-1-1,1 1,6 1,6 1,-1-1,1-1,0 0,-1-1,1-1,0 0,0-2,15-1,-20 0,0-1,-1 0,1-1,0 0,-1-1,0 0,0-1,-1-1,0 0,0 0,0-1,-1 0,0-1,-1 0,7-7,6-11,0-1,-2 0,-1-2,-1 0,3-11,-13 21,-1-2,0 1,-2-1,0 0,-2 0,0-1,-1 1,-2-1,0 1,-1-1,-4-17,4 37,1 1,0-1,-1 1,1 0,-1-1,0 1,0 0,0 0,0-1,0 1,-1 0,1 0,0 0,-1 1,0-1,1 0,-1 0,0 1,0-1,0 1,0 0,0-1,0 1,0 0,-1 0,1 1,0-1,-1 0,1 1,0-1,-1 1,1 0,-1 0,1 0,0 0,-1 0,1 0,-1 1,1-1,0 1,-1 0,1-1,0 1,0 0,-1 0,1 1,0-1,0 0,0 1,1-1,-1 1,0 0,0-1,1 1,-1 0,1 0,0 0,-1 0,1 1,-2 0,0 0,0 1,0-1,0 1,1 0,-1 0,1 0,0 0,0 0,1 1,-1-1,1 0,0 1,0-1,1 1,-1-1,1 1,0 0,0-1,0 1,1-1,0 1,0-1,0 1,0-1,0 1,1-1,0 0,0 0,0 0,1 0,-1 0,1 0,0-1,0 1,1 0,90 29,-87-32,0-1,0 1,0 1,0 0,0 0,0 0,0 1,0 0,-1 0,0 0,1 1,-1 0,-1 0,1 1,-1 0,1 0,-1 0,-1 0,1 1,-1 0,0 0,0 0,-1 0,1 1,-1-1,-1 1,1 1,6 163,-8-168,-1-1,1 1,0-1,0 1,0-1,0 0,0 1,1-1,-1 0,1 0,-1 0,1 0,0 0,0 0,0-1,0 1,0 0,0-1,0 0,1 1,-1-1,0 0,1 0,1 0,10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8.842"/>
    </inkml:context>
    <inkml:brush xml:id="br0">
      <inkml:brushProperty name="width" value="0.1" units="cm"/>
      <inkml:brushProperty name="height" value="0.1" units="cm"/>
      <inkml:brushProperty name="ignorePressure" value="1"/>
    </inkml:brush>
  </inkml:definitions>
  <inkml:trace contextRef="#ctx0" brushRef="#br0">115 50,'1'1,"1"1,-1-1,1 1,-1-1,0 1,0 0,1-1,-1 1,0 0,-1 0,1 0,0 0,0 0,-1 0,1 0,-1 0,0 0,0 1,0-1,0 0,0 0,0 0,0 0,-1 0,1 0,-1 0,1 0,-1 0,0 0,0 0,0 0,-1 1,-115 273,116-274,0-1,0 1,1 0,-1-1,0 1,1 0,0-1,-1 1,1 0,0 0,0-1,0 1,0 0,0 0,1-1,-1 1,0 0,1 0,-1-1,1 1,0 0,-1-1,1 1,0-1,0 1,0-1,0 1,0-1,1 0,-1 0,0 1,1-1,-1 0,0 0,1 0,-1 0,1-1,0 1,-1 0,1-1,0 1,-1-1,1 1,0-1,0 0,-1 0,1 0,0 0,0 0,-1 0,1 0,0-1,1 1,27-1,0-1,-1-1,1-2,-1-1,0-1,23-9,7-1,-3-17,-43 23</inkml:trace>
  <inkml:trace contextRef="#ctx0" brushRef="#br0" timeOffset="436.091">453 22,'-11'20,"2"1,1 0,0 1,1-1,2 1,0 1,1-1,2 1,0-1,1 1,2 12,-9 82,-26 198,23-183,16-121,1-6</inkml:trace>
  <inkml:trace contextRef="#ctx0" brushRef="#br0" timeOffset="919.326">820 727,'5'0,"6"-5,-3-1,-4 5,-6 2,-4 7,0 1</inkml:trace>
  <inkml:trace contextRef="#ctx0" brushRef="#br0" timeOffset="3188.981">1780 79,'-5'-7,"0"1,-1 0,1 0,-1 0,0 1,-1 0,1 0,-1 1,0 0,0 0,-1 0,1 1,-1 0,1 1,-1 0,0 0,0 0,0 1,0 0,0 1,0 0,0 0,-1 1,1 0,0 0,0 0,1 1,-1 1,0 0,1 0,-1 0,1 0,0 1,0 1,0-1,0 2,-89 66,94-69,-1-1,0 1,1 0,0 0,0 0,0 0,0 1,0-1,0 1,1-1,0 1,0-1,0 1,0 0,0 0,1-1,-1 1,1 0,0 0,1-1,-1 1,0 0,1 0,0-1,0 1,0 0,1-1,-1 1,1 1,6 6,0-1,1 1,0-1,1 0,0-1,0-1,1 1,0-1,1-1,-1 0,1-1,4 1,-4-1,0-1,-1 2,1 0,-1 0,-1 1,0 0,0 1,0 0,-1 1,-1 0,1 0,-2 1,1 0,-6-6,0-1,-1 1,1-1,-1 1,0 0,-1-1,1 1,-1 0,0 0,0-1,0 1,0 0,-1 0,0-1,0 1,0 0,-1-1,0 1,0-1,0 1,0-1,0 0,-1 0,0 0,0 0,0-1,0 1,-3 1,-113 81,107-80,0 0,0-1,-1 0,1-1,-1-1,0 0,0 0,-1-2,1 1,0-2,-1 1,1-2,0 0,0-1,-1 0,1-1,0 0,0-1,-17-23,22 10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0:14.142"/>
    </inkml:context>
    <inkml:brush xml:id="br0">
      <inkml:brushProperty name="width" value="0.1" units="cm"/>
      <inkml:brushProperty name="height" value="0.1" units="cm"/>
      <inkml:brushProperty name="ignorePressure" value="1"/>
    </inkml:brush>
  </inkml:definitions>
  <inkml:trace contextRef="#ctx0" brushRef="#br0">0 1,'1'0,"-1"1,0-1,0 1,0-1,1 1,-1-1,0 1,1-1,-1 1,1-1,-1 0,0 1,1-1,-1 1,1-1,-1 0,1 0,-1 1,1-1,-1 0,1 0,-1 0,1 1,-1-1,1 0,-1 0,1 0,0 0,-1 0,1 0,-1 0,1 0,-1 0,1-1,-1 1,1 0,-1 0,1 0,-1-1,1 1,-1 0,1 0,-1-1,1 1,-1-1,1 1,-1 0,0-1,1 1,-1-1,0 1,1-1,-1 1,0-1,0 1,1-1,-1 1,5 52,-5-52,28 389,-30-130,-23-108,11-97,7-30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2.389"/>
    </inkml:context>
    <inkml:brush xml:id="br0">
      <inkml:brushProperty name="width" value="0.1" units="cm"/>
      <inkml:brushProperty name="height" value="0.1" units="cm"/>
      <inkml:brushProperty name="ignorePressure" value="1"/>
    </inkml:brush>
  </inkml:definitions>
  <inkml:trace contextRef="#ctx0" brushRef="#br0">3 847,'38'-9,"-1"-2,0-2,-1-1,-1-2,0-1,-1-2,12-11,-40 27,-1 0,0 0,0-1,0 0,-1 0,1 0,-1-1,0 0,0 0,0 0,-1 0,0 0,0-1,0 1,-1-1,1 0,-2 0,1 0,-2 4,0 0,0 0,-1 1,1-1,-1 0,1 1,-1-1,0 0,0 1,0-1,1 1,-2-1,1 1,0 0,0-1,0 1,0 0,-1 0,1 0,-1 0,1 0,-1 0,1 0,-1 0,0 1,1-1,-1 0,0 1,1 0,-1-1,0 1,0 0,1 0,-1 0,-1 0,-63 2,53 0,0 1,0 0,1 0,-1 1,1 1,0 0,1 1,-1 0,1 1,0 0,0 1,1 0,0 1,1 0,0 0,0 1,1 0,0 1,1 0,0 0,1 0,0 1,1 0,0 0,1 0,0 1,1 0,0-1,1 1,0 12,2-20,0 0,0-1,1 1,0 0,0 0,0 0,1-1,-1 1,1-1,0 1,0-1,1 1,-1-1,1 0,0 0,0-1,1 1,-1-1,1 1,-1-1,1 0,0 0,0-1,1 1,-1-1,0 0,1 0,-1 0,1-1,0 1,0-1,-1 0,5 0,11 1,-1 0,0-1,0-1,0-1,1-1,-1-1,0 0,3-2,178-63,-171 54</inkml:trace>
  <inkml:trace contextRef="#ctx0" brushRef="#br0" timeOffset="3812.909">850 537,'-102'339,"89"-258,14-81,0 1,0-1,0 1,1-1,-1 0,0 1,0-1,0 0,0 0,0 0,0 0,0 0,0 0,0 0,1 0,-1 0,0-1,0 1,0 0,0-1,0 1,0-1,0 1,0-1,0 1,0-1,-1 0,1 0,0 1,0-1,0 0,-1 0,1 0,0 0,-1 0,1 0,-1 1,1-2,-1 1,0 0,1 0,-1 0,0 0,0 0,0-1,1 1,196-302,-197 302,1 1,-1-1,0 0,1 1,-1-1,1 1,-1-1,1 0,-1 1,1-1,0 1,-1 0,1-1,-1 1,1-1,0 1,-1 0,1-1,0 1,0 0,-1 0,1 0,0 0,0 0,-1-1,1 1,0 0,0 1,-1-1,1 0,0 0,0 0,-1 0,1 1,0-1,-1 0,1 0,0 1,-1-1,1 1,0-1,-1 1,1-1,-1 1,1-1,-1 1,1-1,-1 1,1-1,-1 1,0 0,1-1,-1 1,0 0,0 0,1-1,-1 1,0 0,0 0,0-1,0 1,0 0,0 0,0-1,0 1,0 0,12 55,-11-41,1 0,0 1,1-1,0-1,1 1,1 0,0-1,1 0,1 0,0-1,1 0,0 0,1-1,2 3,-9-13,-1-1,1 0,0 1,-1-1,1 0,0 0,0 0,0 0,0 0,0 0,0 0,0-1,0 1,0-1,0 0,0 1,1-1,-1 0,0 0,0 0,0-1,0 1,0 0,0-1,0 0,0 1,0-1,0 0,0 0,0 0,0 0,0 0,0-1,-1 1,1 0,-1-1,1 1,-1-1,1 0,-1 1,0-1,0 0,0 0,0 0,0 0,0 0,34-97,-26 40,-2 34</inkml:trace>
  <inkml:trace contextRef="#ctx0" brushRef="#br0" timeOffset="4129.232">1754 0,'-5'34,"-2"30,1 9,-4 2,1-3,0-3,3-9,3-5,0-8,2-6,1 0,1-4,-1-2,5-2,2-3,-1-1,-1-5</inkml:trace>
  <inkml:trace contextRef="#ctx0" brushRef="#br0" timeOffset="4367.791">1415 424,'43'5,"29"-4,6-1,1-6,-5-2,-9 1,-16 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0.725"/>
    </inkml:context>
    <inkml:brush xml:id="br0">
      <inkml:brushProperty name="width" value="0.1" units="cm"/>
      <inkml:brushProperty name="height" value="0.1" units="cm"/>
      <inkml:brushProperty name="ignorePressure" value="1"/>
    </inkml:brush>
  </inkml:definitions>
  <inkml:trace contextRef="#ctx0" brushRef="#br0">1 263,'36'-18,"0"0,-1-3,-1-1,-1-1,-1-2,6-7,36-58,-74 89,-1 1,1-1,0 0,0 1,1-1,-1 1,0-1,0 1,0-1,0 1,0 0,0-1,1 1,-1-1,0 1,0-1,1 1,-1-1,0 1,1 0,-1-1,0 1,1 0,-1-1,1 1,-1 0,0 0,1-1,-1 1,1 0,-1 0,1 0,-1-1,1 1,-1 0,1 0,-1 0,1 0,-1 0,1 0,-1 0,1 0,-1 0,1 0,-1 1,1-1,-1 0,1 0,-1 0,1 0,-1 1,1-1,-1 0,0 1,1-1,-1 0,0 1,1-1,-1 0,0 1,1-1,-1 1,0-1,1 1,-1-1,0 0,0 1,0-1,0 1,1 0,1 39,-3-33,-1 85,-1 20,5 0,8 38,0-68,-3 1,-4-1,-7 65,3-139,0 1,-1-1,0 0,-1 0,0 0,0 0,-1 0,0-1,0 0,0 1,-3 1,5-6,0-1,0 1,0-1,0 1,-1-1,1 0,-1 0,0 0,1 0,-1 0,0 0,0-1,0 0,0 1,0-1,-1 0,1-1,0 1,0-1,-1 1,1-1,0 0,-1 0,1 0,0-1,-1 1,1-1,0 0,0 1,-1-2,0 0,-1-1,0-1,1 1,0-1,0 1,0-1,0 0,1-1,-1 1,1-1,0 1,0-1,1 0,0 0,0 0,0-1,0 1,1 0,-1-1,1 0,-8-23,0 10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0.985"/>
    </inkml:context>
    <inkml:brush xml:id="br0">
      <inkml:brushProperty name="width" value="0.1" units="cm"/>
      <inkml:brushProperty name="height" value="0.1" units="cm"/>
      <inkml:brushProperty name="ignorePressure" value="1"/>
    </inkml:brush>
  </inkml:definitions>
  <inkml:trace contextRef="#ctx0" brushRef="#br0">12 0,'-5'10,"-2"3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1.338"/>
    </inkml:context>
    <inkml:brush xml:id="br0">
      <inkml:brushProperty name="width" value="0.1" units="cm"/>
      <inkml:brushProperty name="height" value="0.1" units="cm"/>
      <inkml:brushProperty name="ignorePressure" value="1"/>
    </inkml:brush>
  </inkml:definitions>
  <inkml:trace contextRef="#ctx0" brushRef="#br0">176 261,'14'-6,"0"-1,0 0,-1-1,0 0,-1-1,0 0,0-1,-1-1,0 0,-1 0,0-1,-1 0,0-1,4-8,-11 18,-1 1,0-1,1 0,-1 1,0-1,0 0,-1 0,1 1,-1-1,1 0,-1 0,0 0,0 0,0 0,0 0,-1 0,1 0,-1 0,0 1,0-1,0 0,0 0,0 1,0-1,-1 1,1-1,-1 1,0-1,0 1,0 0,0 0,0 0,0 0,-1 0,1 1,-1-1,1 1,-1-1,1 1,-1 0,0 0,0 0,1 1,-1-1,0 0,0 1,-2 0,-3-1,0 1,-1 0,1 1,0-1,0 2,-1-1,1 1,0 0,1 1,-1 0,0 0,1 1,-1 0,1 0,0 1,1-1,-1 2,-1 1,-99 115,100-112,1 1,1 1,0-1,0 1,1 0,1 0,0 0,1 0,0 0,0 1,2-1,-1 1,2-1,0 1,0-1,1 2,0-7,-1 0,1 0,0 0,0-1,1 1,0-1,0 1,0-1,1 0,0-1,0 1,1-1,-1 1,1-1,0 0,1-1,-1 0,1 1,0-2,0 1,0-1,0 0,1 0,-1 0,1-1,0 0,0-1,6 1,2 0,-1-1,0-1,0 0,1-1,-1 0,0-1,0-1,0 0,0-1,-1-1,2 0,12-8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2.407"/>
    </inkml:context>
    <inkml:brush xml:id="br0">
      <inkml:brushProperty name="width" value="0.1" units="cm"/>
      <inkml:brushProperty name="height" value="0.1" units="cm"/>
      <inkml:brushProperty name="ignorePressure" value="1"/>
    </inkml:brush>
  </inkml:definitions>
  <inkml:trace contextRef="#ctx0" brushRef="#br0">217 0,'-17'4,"1"0,0 1,0 1,0 0,1 1,0 1,1 1,-1 0,1 0,1 1,0 1,-7 8,19-18,-1 1,0 0,1 0,0 0,-1 0,1 0,0 0,0 1,0-1,0 0,0 1,1-1,-1 0,1 1,-1-1,1 1,0-1,0 1,0-1,0 0,1 1,-1-1,1 1,-1-1,1 0,0 1,0-1,0 0,0 0,0 0,1 1,-1-1,1-1,-1 1,1 0,0 0,-1 0,1-1,0 1,0-1,0 0,0 1,1-1,-1 0,0 0,0-1,2 2,41 16,-37-17,-1 1,0 0,0 0,0 1,0 0,0 0,-1 0,1 1,-1 0,0 0,0 1,0 0,-1 0,0 0,0 1,0-1,0 1,-1 0,0 1,0-1,0 3,-4-6,1 0,-1 1,0-1,0 1,-1-1,1 0,-1 1,1-1,-1 0,0 1,0-1,-1 0,1 0,-1 0,1 0,-1 0,0 0,0 0,0-1,-1 1,1-1,0 1,-1-1,0 0,0 0,1 0,-1-1,0 1,0 0,-1-1,-2 1,-104 22,85-24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1.659"/>
    </inkml:context>
    <inkml:brush xml:id="br0">
      <inkml:brushProperty name="width" value="0.1" units="cm"/>
      <inkml:brushProperty name="height" value="0.1" units="cm"/>
      <inkml:brushProperty name="ignorePressure" value="1"/>
    </inkml:brush>
  </inkml:definitions>
  <inkml:trace contextRef="#ctx0" brushRef="#br0">242 395,'-24'14,"1"1,0 1,1 1,1 1,0 1,1 1,2 0,0 1,-13 20,29-39,0 0,0 0,1 1,-1-1,1 0,-1 1,1-1,-1 0,1 1,0 0,0-1,1 1,-1 0,0-1,1 1,0 0,0 0,-1 0,2-1,-1 1,0 0,0 0,1-1,0 1,-1 0,1-1,0 1,0 0,1-1,-1 0,0 1,1-1,0 0,-1 1,1-1,0 0,0 0,0 0,0-1,1 1,-1-1,0 1,1-1,-1 1,1-1,0 0,17 3,0-1,1-1,0-1,-1-1,1 0,-1-2,1 0,44-2,19-7,-60 5</inkml:trace>
  <inkml:trace contextRef="#ctx0" brushRef="#br0" timeOffset="246.751">920 1,'-24'48,"-8"35,1 12,6-4,8-8,6-14,5-14,4-11,7-8,2-6,1-3,3-6,0-2,-2 1,2-3,0-5</inkml:trace>
  <inkml:trace contextRef="#ctx0" brushRef="#br0" timeOffset="414.435">581 423,'52'-9,"23"-4,4 1,-8 2,-6 3,-9 2,-9 8,-9 3,-4 0,-10-1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9.520"/>
    </inkml:context>
    <inkml:brush xml:id="br0">
      <inkml:brushProperty name="width" value="0.1" units="cm"/>
      <inkml:brushProperty name="height" value="0.1" units="cm"/>
      <inkml:brushProperty name="ignorePressure" value="1"/>
    </inkml:brush>
  </inkml:definitions>
  <inkml:trace contextRef="#ctx0" brushRef="#br0">154 537,'-15'14,"0"0,1 1,1 1,1 0,0 0,1 1,1 0,1 1,0 1,1-1,1 1,1 1,0-1,-1 16,7-31,0 0,1 1,-1-1,1 1,0-1,0 0,0 1,1-1,-1 0,1 0,0 0,1 0,-1 0,0-1,1 1,0-1,0 1,0-1,0 0,1 0,-1-1,1 1,0-1,-1 1,1-1,0 0,0-1,1 1,-1-1,0 1,1-1,-1-1,0 1,1-1,-1 1,1-1,-1 0,1-1,-1 1,0-1,1 0,-1 0,0 0,1-1,3-1,-3 1,0-1,1 1,-1-1,0 0,0-1,-1 1,1-1,-1 0,1 0,-1 0,-1 0,1-1,0 0,-1 1,0-2,0 1,-1 0,1 0,-1-1,0 1,-1-1,1 0,-1 1,0-6,2-4,-2-1,1 0,-2 1,0-1,-1 0,-1 0,0 1,-4-13,3 14,-1 0,-1 0,0 0,-1 1,0 0,-1 0,0 0,-1 1,-1 0,-9-10,-2 4</inkml:trace>
  <inkml:trace contextRef="#ctx0" brushRef="#br0" timeOffset="572.497">464 1,'-24'141,"7"1,5 0,7 1,7 30,10-117,-11-55,0 0,-1 0,1 0,0 0,-1 0,1 0,0 0,0-1,0 1,0 0,0 0,0-1,0 1,0-1,0 1,0-1,0 1,0-1,0 0,1 1,-1-1,0 0,0 0,0 0,1 0,-1 0,0 0,0 0,0 0,0-1,1 1,-1 0,0-1,0 1,0-1,0 1,0-1,0 1,0-1,0 0,0 1,0-1,0 0,0 0,-1 0,1 0,108-119,-71 72,57-56,-93 103,0-1,0 1,0-1,0 1,0 0,1 0,-1 0,0 0,0 0,1 1,-1-1,0 1,1 0,-1-1,1 1,-1 0,0 0,1 0,-1 1,1-1,-1 1,0-1,1 1,-1 0,0 0,0 0,1 0,-1 0,0 0,0 1,0-1,-1 1,1-1,0 1,0 0,-1 0,1 0,-1 0,0 0,1 0,-1 0,0 0,0 0,-1 1,1-1,0 0,-1 1,1 0,4 9,-1-1,0 1,0 1,-2-1,1 0,-2 1,1-1,-2 1,0-1,0 1,-1 0,0-1,-2 1,1-1,-2 3,-1 0,0 0,-1 0,0 0,-1 0,-1-1,-1 0,0-1,0 0,-1-1,-1 1,0-2,-1 0,0 0,-9 5,17-13,0 0,0-1,-1 1,1-1,-1 0,1 0,-1 0,0-1,0 1,0-1,0-1,0 1,0-1,0 1,0-1,0-1,0 1,0-1,0 0,0 0,0 0,1-1,-1 0,0 0,1 0,-1 0,1-1,0 0,0 1,0-2,0 1,0 0,1-1,-1 0,1 0,0 0,0 0,0 0,1 0,0-1,0 1,0-1,0 0,0-1,-1-78,4 59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5.91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0 396,'15'8,"1"-2,-1 0,1 0,0-2,1 0,-1 0,1-2,-1 0,9-1,317-11,274-23,469-19,-406 20,-26 5,741-70,-1116 81,107 14,-234 25,-192-33,-1 3,0 1,-1 3,1 1,0 2,-21 3,-16-1,-290 25,-54 1,-172 1,-583 47,238-36,456-42,19-55,362 45,83 8,-1 1,0 0,0 2,0 0,1 2,-1 0,-16 3,-13 7,20-6,1 1,0 2,0 1,0 1,1 2,-2 2,-20 10,78-18,173-29,618-65,-337 57,635-55,-862 64,707-39,-218 30,-296 6,58-6,-482 32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02.329"/>
    </inkml:context>
    <inkml:brush xml:id="br0">
      <inkml:brushProperty name="width" value="0.1" units="cm"/>
      <inkml:brushProperty name="height" value="0.1" units="cm"/>
      <inkml:brushProperty name="ignorePressure" value="1"/>
    </inkml:brush>
  </inkml:definitions>
  <inkml:trace contextRef="#ctx0" brushRef="#br0">9286 895,'43'-19,"0"-1,-2-1,0-3,-1-1,-2-3,-1 0,33-34,-46 35,-1 0,-1-2,-2 0,-1-2,-1 0,-2-1,-1 0,-1-1,8-32,-19 59,-1 1,1-1,-1 0,0 0,0 0,-1 0,1-1,-1 1,-1 0,1-1,-1 1,0 0,-1-1,0 1,0 0,0-1,0 1,-1 0,0 0,0 0,-1 0,0 1,0-1,0 1,-1 0,0-1,2 4,0 1,0 1,0-1,0 0,1 0,-1 1,0-1,0 1,-1 0,1-1,0 1,0 0,0 0,0 0,0 1,0-1,0 0,0 1,0-1,0 1,0 0,0 0,1-1,-1 1,0 1,0-1,1 0,-1 0,0 1,1-1,0 0,-1 1,1 0,-41 57,30-31,0 0,2 1,1 1,1-1,2 1,1 0,2 1,0-1,2 1,2 0,0-1,4 14,-4-28,1 0,0-1,1 1,1-1,0 0,1 0,1-1,1 1,-1-1,2 0,0-1,1 0,0 0,1-1,0 0,1-1,12 10,-21-19,0-1,0 0,0 1,1-1,-1 0,0 0,0-1,1 1,-1 0,0-1,1 1,-1-1,1 0,-1 0,0 0,1 0,-1 0,1-1,-1 1,0-1,1 1,-1-1,0 0,0 0,1 0,-1 0,0 0,0 0,0-1,0 1,0-1,-1 0,1 1,0-1,-1 0,1 0,-1 0,1 0,45-89,-43 83,6-18</inkml:trace>
  <inkml:trace contextRef="#ctx0" brushRef="#br0" timeOffset="380.851">10274 499,'-26'17,"2"1,0 2,1 0,1 1,1 2,1 0,1 1,1 1,1 0,1 2,1 1,13-26,0 1,1 0,-1 1,0-1,1 0,0 0,0 1,0-1,0 0,0 1,1-1,-1 1,1-1,0 1,0-1,1 1,-1-1,1 1,-1-1,1 1,0-1,0 0,1 1,-1-1,1 0,-1 0,1 0,0 0,0 0,1 0,-1-1,0 1,1-1,0 0,-1 1,1-1,0 0,0-1,0 1,1 0,-1-1,0 0,0 0,1 0,4 0,0 0,0 0,0-1,0-1,0 1,0-1,0-1,0 1,0-1,-1-1,1 1,-1-1,0-1,1 1,-1-1,-1 0,1-1,-1 0,1 0,-1 0,-1-1,1 0,-1 0,1-2,13-17,-2-1,0 0,-2-1,-1-1,6-17,26-49,-48 99</inkml:trace>
  <inkml:trace contextRef="#ctx0" brushRef="#br0" timeOffset="996.575">10612 528,'-4'6,"1"0,-1 0,1 0,1 1,-1-1,1 1,0 0,1-1,0 1,0 0,0 0,1 0,0 0,0 1,0 0,-2-3,1 0,0-1,0 1,1 0,0 0,-1 0,1 0,1-1,-1 1,1 0,0 0,0 0,0-1,1 1,0-1,0 1,0-1,0 0,1 1,-1-1,1 0,0-1,0 1,1 0,-1-1,1 0,0 0,-1 0,1 0,1-1,-1 1,0-1,1 0,-1 0,1-1,-1 1,1-1,0 0,0-1,-1 1,1-1,4 0,3-3,0-1,-1-1,0 0,0-1,0 0,-1 0,1-1,-2-1,1 0,-1 0,0-1,-1 0,0 0,0-1,5-9,26-27,51-40,-91 113,-3-22,1 1,0 0,0 0,1 0,0 1,0-1,0 0,1 1,0-1,0 1,0 0,1-1,0 1,1 0,-1-1,1 1,0-1,1 1,0-1,0 0,0 1,1-1,0 0,0 0,0-1,1 1,0-1,0 0,0 0,1 0,-1 0,1-1,0 1,1-1,3 2,0-2,0-1,0 0,1 0,-1 0,0-2,1 1,0-1,-1 0,1-1,0 0,0-1,-1 0,1 0,-1-1,1 0,-1-1,0 0,0 0,0-1,0-1,0 1,-1-1,0-1,3-2,8-6,-1-1,-1-1,0-1,-1 0,-1-1,-1-1,0 0,-1-1,5-13,-13 26,-1 0,0 0,-1-1,1 1,-2-1,1 0,-1 1,0-1,0 0,-1-1,-1 1,1 0,-1 0,0 0,-1 0,0-1,0 1,-1 0,0 0,-1 1,-2-7,-8 2</inkml:trace>
  <inkml:trace contextRef="#ctx0" brushRef="#br0" timeOffset="2066.543">10443 528,'2'1,"-1"0,0 0,0 1,0-1,0 0,-1 1,1-1,0 1,-1-1,1 1,-1 0,1-1,-1 1,0-1,1 1,-1 0,0-1,0 1,0 0,0-1,-1 1,1 0,0-1,-1 1,1 0,-1-1,1 1,-1-1,0 1,0-1,0 0,0 1,0-1,0 0,0 1,-4 7,0 0,1 1,1 0,0 0,0 0,0 0,2 0,-1 1,1-1,1 0,0 1,0-1,1 1,0-1,1 0,0 1,1-1,0 0,0 0,1-1,5 9,-6-15,1 0,-1 0,1 0,0 0,0-1,0 0,1 0,-1 0,0 0,1-1,-1 1,1-1,-1 0,1-1,0 1,-1-1,1 0,2 0,16 1</inkml:trace>
  <inkml:trace contextRef="#ctx0" brushRef="#br0" timeOffset="-2753.04">6520 75,'4'-10,"1"1,-6 17,-59 285,-19 186,68-373,17-172,0 41</inkml:trace>
  <inkml:trace contextRef="#ctx0" brushRef="#br0" timeOffset="-1934.065">6153 471,'47'0,"0"-2,0-2,0-2,0-2,-1-2,-1-2,0-2,0-2,-2-2,31-17,-64 29,1 0,-1-1,1-1,-2 1,1-1,-1-1,-1 0,0 0,0-1,0 0,-1 0,-1-1,0 0,0 0,-1 0,-1-1,0 0,2-9,20-136,-7 179,-14 8,0 1,-2-1,-2 1,0-1,-4 21,2 9,0 411,1-469,-1 0,1-1,-1 1,0-1,1 1,-1 0,1-1,-1 1,1 0,0-1,0 1,0 0,0-1,0 1,0 0,0-1,1 1,-1 0,1-1,-1 1,1-1,-1 1,1-1,0 1,0-1,0 1,0-1,0 0,0 1,0-1,0 0,0 0,1 0,-1 0,0 0,1 0,-1 0,1 0,-1-1,1 1,0-1,-1 1,1-1,-1 1,1-1,0 0,-1 0,1 0,0 0,-1 0,2 0,99-86,-46 32,-53 51,2-3,1 1,-1 0,1 0,0 1,1 0,-1 0,1 0,0 1,0 0,0 0,0 1,0 0,1 0,-1 0,1 1,-5 3,0 0,0 0,0 0,-1 0,1 1,-1-1,1 1,-1-1,0 1,0 0,0 0,0 0,-1 0,1 0,-1 0,0 1,0-1,0 0,0 1,-1-1,1 1,-1-1,0 1,0-1,0 1,0-1,-1 1,1-1,-1 1,0-1,1 3,0 137,0-143,0 1,0 0,0-1,0 1,1 0,-1 0,0-1,0 1,1 0,-1-1,0 1,1 0,-1-1,0 1,1 0,-1-1,1 1,-1-1,1 1,-1-1,1 1,0-1,-1 0,1 1,0-1,-1 1,1-1,0 0,-1 0,1 0,0 1,0-1,-1 0,1 0,0 0,0 0,-1 0,1 0,0 0,0 0,-1-1,1 1,0 0,-1 0,1 0,0-1,-1 1,1-1,0 1,-1 0,10-8</inkml:trace>
  <inkml:trace contextRef="#ctx0" brushRef="#br0" timeOffset="-1687.435">7508 668,'0'29,"-5"19,-2 6,1-10,1-14</inkml:trace>
  <inkml:trace contextRef="#ctx0" brushRef="#br0" timeOffset="-1456.572">7479 245,'0'0</inkml:trace>
  <inkml:trace contextRef="#ctx0" brushRef="#br0" timeOffset="-1303.144">7705 866,'5'-34,"6"-15,7-5,-1 2,3 11,1 6,3 10,2 9,-4 12,-5 7</inkml:trace>
  <inkml:trace contextRef="#ctx0" brushRef="#br0" timeOffset="-884.14">8129 584,'-9'16,"1"-1,0 2,2-1,0 1,1 0,0 0,1 0,1 1,1-1,1 1,0 0,2 15,-1-30,1-1,-1 0,1 1,-1-1,1 0,0 0,0 0,0 1,1-1,-1 0,0 0,1-1,-1 1,1 0,-1 0,1-1,0 1,0-1,0 1,0-1,0 0,0 0,0 0,0 0,1 0,-1 0,0-1,1 1,-1-1,0 0,1 1,-1-1,0 0,1 0,-1-1,0 1,2-1,84-31,-61 14,-2-1,-1-1,0-2,-2 0,0-2,-2 0,0-1,-2-1,-1-1,-1 0,-1-1,2-9,-4 6,-2 0,-1 0,-2-1,0 0,-3 0,0-1,-2 0,-2 0,-1 1,-1-5,1 33,0-1,0 1,0-1,0 1,-1-1,0 1,0 0,0-1,0 1,-1 0,1 0,-1 0,0 0,0 0,-1 0,1 1,-1-1,0 1,0 0,0-1,0 1,-1 1,1-1,-1 0,0 1,1 0,-1 0,0 0,0 0,-1 0,1 1,0 0,0 0,-1 0,1 1,-1-1,1 1,-1 0,1 0,-2 1,-4 1,0 1,1 1,-1-1,1 1,-1 1,1 0,1 0,-1 1,1 0,0 1,0 0,1 0,0 0,0 1,0 0,1 0,1 1,-1 0,1 0,1 0,-2 5,0 1,0 1,1 1,0-1,2 1,0-1,1 1,0 0,2 0,0 0,0 0,2 0,2 12,7 2,1-1,1 0,1-1,2-1,1 0,1-2,1 0,1 0,2-2,0-1,2 0,0-2,2-1,0-1,23 13,9 6,-34-26</inkml:trace>
  <inkml:trace contextRef="#ctx0" brushRef="#br0" timeOffset="-9184.988">1412 132,'-1'1,"1"-1,-1 1,1-1,-1 1,0-1,1 1,-1-1,0 1,1-1,-1 1,0-1,0 0,0 1,1-1,-1 0,0 0,0 0,0 0,0 0,1 0,-1 0,0 0,0 0,0 0,0 0,1 0,-1-1,0 1,0 0,1 0,-1-1,0 1,0-1,1 1,-1-1,0 1,1-1,-1 1,0-1,1 0,-1 1,1-1,-1 0,1 1,0-1,-1 0,1 0,0 1,-1-1,1 0,0 0,0 0,0 1,0-1,-1 0,1 0,1 0,-1 0,0 0,-14 28,2 0,0 2,2-1,2 1,-2 9,-3 9,-62 181,-75 146,28-132,109-226,9-24,9-30,33-109,-32 121</inkml:trace>
  <inkml:trace contextRef="#ctx0" brushRef="#br0" timeOffset="-8609.066">1271 104,'1'-1,"-1"1,1-1,0 0,-1 1,1-1,0 1,0-1,-1 1,1-1,0 1,0 0,0-1,0 1,0 0,0-1,0 1,-1 0,1 0,0 0,0 0,0 0,0 0,0 0,0 0,0 1,0-1,0 0,0 0,-1 1,1-1,0 1,0-1,0 1,0-1,-1 1,1-1,0 1,-1-1,1 1,0 0,-1 0,1-1,-1 1,1 0,-1 0,1 0,-1 0,0-1,1 2,15 45,37 215,31-13,-58-169,47 101,-72-179,0 1,1-1,0 0,-1 1,1-1,0 0,0 0,0 0,0 0,0-1,0 1,1-1,-1 1,1-1,-1 0,1 0,-1 0,1 0,0 0,-1-1,1 1,0-1,-1 1,1-1,0 0,0 0,-1-1,1 1,0 0,0-1,-1 0,1 0,0 0,-1 0,1 0,-1 0,1 0,-1-1,0 1,0-1,0 0,1 0,-1 0,-1 0,1 0,0 0,0-1,12-15,-1-2,-1 0,0 0,-2-1,0-1,-2 0,0 0,-1-1,-2 1,1-7,-2 13,44-285,-29 140,3 11,-9 125,-8 26</inkml:trace>
  <inkml:trace contextRef="#ctx0" brushRef="#br0" timeOffset="-8137.42">2089 895,'0'-1,"27"-23,-1-3,-1 0,-1-1,-2-1,-1-2,-1 0,10-22,-29 52,0-1,0 1,0 0,0-1,-1 0,1 1,0-1,-1 1,1-1,-1 0,1 1,-1-1,0 0,0 0,1 1,-1-1,-1 0,1 0,0 1,0-1,-1 0,1 1,-1-1,1 0,-1 1,1-1,-1 1,0-1,0 1,0-1,0 1,0-1,0 1,-1 0,1 0,0 0,-1 0,1 0,0 0,-1 0,0 0,1 0,-1 1,1-1,-1 0,0 1,1 0,-1-1,0 1,0 0,1 0,-1 0,0 0,0 0,1 0,-1 0,-1 1,-10 5,1 0,0 0,0 1,1 1,-1 0,2 1,-1 0,1 0,1 1,0 1,0-1,1 1,0 1,1 0,0 0,1 0,0 1,1-1,-2 12,3-18,1 1,-1 0,2-1,-1 1,1 1,0-1,0 0,1 0,0 1,0-1,1 1,0-1,0 1,1-1,0 0,0 1,1-1,0 0,0 0,1 0,0 0,0 0,0 0,1-1,0 0,0 0,1 0,0 0,0 0,3 2,6-1,0-1,0 0,0-1,0 0,1-2,0 1,0-2,0 0,0 0,0-2,0 0,0-1,1 0,-1-1,-1-1,6-1,-8 0,-1-1,1 0,-1 0,0-1,0-1,-1 0,0 0,0-1,-1 0,0-1,0 0,4-6,3-3</inkml:trace>
  <inkml:trace contextRef="#ctx0" brushRef="#br0" timeOffset="-7717.441">2513 668,'-3'8,"0"0,0 0,1 0,1 0,-1 0,1 0,1 1,0-1,0 0,0 0,1 1,0-1,1 0,-1 0,2 0,-1 0,1 0,0-1,1 1,0-1,0 0,1 0,0 0,0-1,0 0,1 0,0 0,0 0,3-5,0 0,0 0,0-1,0-1,-1 1,1-2,0 1,0-1,-1 0,1-1,-1 0,1 0,-1-1,0 0,0 0,-1-1,0 0,1-1,-2 1,1-1,-1 0,0-1,1-1,3-2,-10 8,0 1,1-1,-1 1,1 0,-1-1,1 1,-1 0,1 0,0 0,0-1,-1 1,1 0,0 0,0 0,0 0,0 0,0 0,0 1,1-1,-1 0,0 0,0 1,1-1,-1 1,0-1,1 1,-1 0,0-1,1 1,-1 0,1 0,-1 0,0 0,1 0,-1 0,1 1,-1-1,0 0,1 1,-1-1,0 1,1-1,-1 1,0-1,0 1,0 0,0 0,1 0,-1 0,0 0,0 0,15 50,-16-45,1 0,0-1,0 1,1 0,-1-1,1 0,0 1,1-1,-1 0,1 0,0 0,0 0,1-1,0 1,-1-1,1 0,1 0,-1 0,1 0,-1-1,1 0,0 0,2 1,3-2,1 0,-1-1,0 0,1 0,-1-1,1-1,-1 1,0-2,1 1,-1-2,0 1,0-1,0-1,0 0,-1 0,0-1,0 0,0-1,4-2,7-7,-1-1,0 0,-1-1,-1-1,0-1,-2 0,9-15,28-70,-49 87,-4 4</inkml:trace>
  <inkml:trace contextRef="#ctx0" brushRef="#br0" timeOffset="-7388.802">3727 48,'-11'26,"2"1,1 0,1 0,2 1,0-1,2 1,1 2,1-16,-7 324,10-202,4-58,-6-60</inkml:trace>
  <inkml:trace contextRef="#ctx0" brushRef="#br0" timeOffset="-6991.599">3415 528,'74'17,"1"-4,1-2,33-2,-98-8,246 6,-256-8,-1 1,1 0,0-1,0 1,-1 0,1 0,0 0,0 0,0 0,0 0,-1 0,1 0,0 0,0 0,0 0,-1 0,1 1,0-1,0 0,-1 0,1 1,0-1,0 1,-1-1,1 1,0-1,-1 1,1-1,-1 1,1-1,-1 1,1 0,-1-1,1 1,-1 0,0 0,1-1,-1 1,0 0,1 0,-1 0,0-1,0 1,0 0,0 0,0 0,0-1,0 1,0 0,0 0,0 0,-1-1,1 1,0 0,0 0,-1 0,1-1,0 1,-1 0,1-1,-1 1,1 0,-1-1,1 1,-1-1,0 1,1-1,-1 1,-10 26,7-21,0-1,1 0,-1 1,1-1,1 1,-1 0,1 0,0 0,0 0,1 1,0-1,0 0,0 1,1-1,0 1,0-1,1 0,-1 1,1-1,1 0,-1 1,1-1,1 0,-1 0,1 0,0-1,0 1,0-1,1 1,0-1,0 0,0-1,1 1,-1-2,0 0,0-1,0 0,0 0,0 0,1-1,-1 1,1-1,-1 0,1 0,-1-1,1 1,-1-1,1 0,0 0,-1-1,1 1,-1-1,1 0,-1 0,1-1,-1 1,0-1,1 0,-1 0,0 0,0-1,-1 0,1 1,0-1,-1 0,0-1,0 1,2-2,0-2,0 0,0 0,0 0,0 0,-1-1,-1 0,1 1,-1-1,-1-1,1 1,-1 0,-1-1,0 1,0-1,0 1,-1-1,0 0,-1-3,0 6,0 0,-1-1,1 1,-1 0,-1 0,1 0,-1 0,0 1,0-1,0 1,-1 0,0 0,0 0,0 0,-1 1,0-1,1 1,-6-3,-8-1</inkml:trace>
  <inkml:trace contextRef="#ctx0" brushRef="#br0" timeOffset="-6586.744">4375 838,'110'-300,"-110"300,0-1,-1 0,1 1,0-1,0 0,0 1,0-1,0 1,0-1,0 0,0 1,0-1,0 0,1 1,-1-1,0 1,0-1,1 0,-1 1,0-1,1 1,-1-1,0 1,1-1,-1 1,1-1,-1 1,1-1,-1 1,1 0,-1-1,1 1,-1 0,1 0,-1-1,1 1,0 0,-1 0,1 0,-1-1,1 1,0 0,-1 0,1 0,0 0,-1 0,1 0,0 1,-1-1,1 0,-1 0,1 0,0 1,-1-1,1 0,-1 0,1 1,-1-1,1 1,-1-1,1 0,-1 1,1-1,-1 1,0-1,1 1,-1 0,8 44,-9-38,0-1,0 1,1 0,0 0,1 0,-1 0,1 0,1 0,-1 0,1 0,0-1,1 1,0-1,0 1,0-1,1 0,0 0,0-1,0 1,1-1,-1 0,1 0,1 0,-1-1,1 0,-1 0,1 0,0-1,1 0,-1 0,7 2,-3-5,0 0,0 0,0-1,0 0,0-1,0 0,0-1,-1 0,1 0,-1-1,0-1,0 1,0-1,-1-1,1 0,-1 0,-1 0,1-1,-1 0,0-1,-1 1,0-2,0 1,0 0,-1-1,-1 0,1 0,-2-1,1 1,-1-1,7-14</inkml:trace>
  <inkml:trace contextRef="#ctx0" brushRef="#br0" timeOffset="-6220.874">5279 415,'-9'0,"1"0,0 1,0 0,0 0,0 1,0 0,0 1,1-1,-1 2,1-1,0 1,0 0,0 0,0 1,1 0,-1 0,1 1,1 0,-1 0,1 0,-3 5,8-5,0 0,0 0,1 0,0 0,0-1,0 1,1 0,0 0,0-1,0 1,1-1,0 0,0 0,0 0,0 0,1 0,0-1,0 1,0-1,2 1,28 39,-32-41,0 0,0 0,-1 0,1 0,-1 0,1 0,-1 0,0 1,0-1,0 0,-1 1,1-1,-1 1,0-1,0 1,0-1,0 1,0-1,-1 1,0-1,0 1,0-1,0 0,0 0,-1 1,1-1,-1 0,0 0,0-1,0 1,0 0,-1 0,1-1,-1 0,1 1,-1-1,0 0,0 0,0-1,0 1,0 0,0-1,-3 1,-162 2,143-5</inkml:trace>
  <inkml:trace contextRef="#ctx0" brushRef="#br0" timeOffset="-3489.03">5109 48,'5'-5,"1"3,0 7,-6 8,-3 5,-1 6,1 2,-5-2,0-1,-5-4,1-1,2 2,-1-3,4-4,5-9,7-6,3-2</inkml:trace>
  <inkml:trace contextRef="#ctx0" brushRef="#br0" timeOffset="4133.901">1 1402,'375'-77,"-254"60,0 5,74 4,406 8,-285-25,36-3,245-3,-89 4,64-2,-519 28,118 0,110 14,-39 3,152-14,-213-3,274-27,108 28,-252-28,569 28,1944 0,-2199-29,268 30,-843 4,-33 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40.703"/>
    </inkml:context>
    <inkml:brush xml:id="br0">
      <inkml:brushProperty name="width" value="0.1" units="cm"/>
      <inkml:brushProperty name="height" value="0.1" units="cm"/>
      <inkml:brushProperty name="ignorePressure" value="1"/>
    </inkml:brush>
  </inkml:definitions>
  <inkml:trace contextRef="#ctx0" brushRef="#br0">225 323,'0'-1,"-1"1,1 0,0-1,-1 1,1 0,-1-1,1 1,-1 0,0 0,1-1,-1 1,1 0,-1 0,1 0,-1 0,0 0,1 0,-1 0,1 0,-1 0,1 0,-1 0,0 1,1-1,-1 0,1 0,-1 0,1 1,-1-1,1 0,-1 1,1-1,-1 0,1 1,0-1,-1 1,1-1,-1 0,1 1,0-1,0 1,-1-1,1 1,0 0,0-1,-1 1,1-1,0 1,0-1,0 1,0-1,0 1,0 0,0-1,0 1,0-1,0 1,0-1,1 1,-6 40,30 137,-22-122,-3 0,-2 1,-3-1,-6 26,-18 57,30-121,4-28</inkml:trace>
  <inkml:trace contextRef="#ctx0" brushRef="#br0" timeOffset="534.963">0 267,'32'-30,"0"1,2 2,1 2,2 0,0 3,1 1,1 2,1 1,0 3,2 1,2 1,-37 11,0 0,0 0,1 1,-1 0,0 1,0-1,1 1,-1 1,0-1,0 1,1 1,-1-1,0 1,0 0,0 1,-1 0,1 0,-1 0,1 1,-1 0,0 0,0 1,-1-1,1 1,-1 1,0-1,-1 1,1-1,-1 1,0 1,-1-1,1 0,-1 1,-1 0,1 0,1 6,-7 6,0 1,-2-1,0 0,-1 0,-1 0,0-1,-2 0,0-1,-1 0,0 0,-2-1,0 0,-1-1,0 0,-1-1,-9 6,23-20,-37 35,29-29,1 0,0 0,0 0,1 1,0 0,0 0,0 1,1 0,0 0,1 0,0 1,0 0,5-3,0 0,1 1,-1-1,1 0,1 1,0-1,-1-1,2 1,-1 0,1-1,-1 1,2-1,-1 0,0-1,1 1,0-1,0 0,1 0,-1 0,1-1,-1 1,1-1,0-1,0 1,3-1,-7 0,11 5,-2-3,-1 1,1 0,-1 0,-1 1,1 0,-1 1,0 0,0 1,-1-1,0 2,-1-1,0 1,0 0,0 1,-2-1,1 1,-1 1,0-1,-1 1,1 4,-4-7,0 0,-1 0,1 0,-2 0,1 1,-1-1,0 0,-1 0,0 0,0 0,-1-1,0 1,0 0,-1-1,0 0,0 0,0 0,-1-1,0 1,-1-1,1 0,-1 0,-1-1,1 0,-10 10,0-1,-1 0,0-1,-1-1,0-1,-1 0,-1-2,-19 8,31-15,1 1,-1-1,0-1,1 1,-1-1,0-1,0 1,0-2,0 1,1-1,-1 0,0 0,0-1,1 0,-1 0,1-1,0 0,0-1,0 1,0-1,0-1,1 1,0-1,0 0,0 0,0-1,0-1,-1 0,2-1,-1 0,1 0,0 0,0 0,1-1,0 0,1 0,0 0,0 0,1-1,-2-15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0:12.993"/>
    </inkml:context>
    <inkml:brush xml:id="br0">
      <inkml:brushProperty name="width" value="0.1" units="cm"/>
      <inkml:brushProperty name="height" value="0.1" units="cm"/>
      <inkml:brushProperty name="ignorePressure" value="1"/>
    </inkml:brush>
  </inkml:definitions>
  <inkml:trace contextRef="#ctx0" brushRef="#br0">562 86,'-2'-2,"1"0,-1 0,1 1,-1-1,1 0,-1 1,0-1,0 1,0-1,0 1,0 0,0 0,0 0,0 0,-1 0,1 1,0-1,0 1,-1-1,1 1,0 0,-1 0,1 0,0 0,-1 0,0 0,-17-2,0 1,-1 1,1 0,0 2,0 0,0 2,0 0,1 1,0 1,-10 4,-103 53,130-62,0 0,0 1,0-1,0 1,0 0,1-1,-1 1,1 0,-1 0,1 0,0 0,-1 0,1 0,0 1,1-1,-1 0,0 0,1 1,-1-1,1 1,0-1,-1 0,1 1,0-1,1 1,-1-1,0 0,1 1,-1-1,1 0,0 1,0-1,0 0,0 0,0 0,0 0,1 0,-1 0,0 0,3 2,74 72,-74-73,170 157,-159-143,0 1,-1 0,0 1,-2 0,0 1,-1 0,-1 1,-1 1,-1-1,-1 1,-1 0,4 23,-5-8,-3-32,-1-1,0 0,0 1,0-1,0 1,-1-1,0 1,0-1,0 1,0-1,-1 0,1 1,-1-1,0 1,-1-1,1 0,-1 0,0 1,0-1,0-1,-1 1,1 0,-1 0,0-1,0 0,-1 1,-16 10,-1-1,-1 0,0-2,-1-1,0-1,-1 0,1-2,-2-1,1-1,-7 0,-31 9,60-13,-11 3,0-1,0 0,0 0,0-1,-1-1,1 0,0-1,-1-1,1 0,-1 0,-3-2,0-8,6-2</inkml:trace>
  <inkml:trace contextRef="#ctx0" brushRef="#br0" timeOffset="420.563">421 58,'108'-11,"124"-19,-92 14,-115 16</inkml:trace>
  <inkml:trace contextRef="#ctx0" brushRef="#br0" timeOffset="699.282">1014 679,'-10'34,"2"15,2-5,2-10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2:11.094"/>
    </inkml:context>
    <inkml:brush xml:id="br0">
      <inkml:brushProperty name="width" value="0.1" units="cm"/>
      <inkml:brushProperty name="height" value="0.1" units="cm"/>
      <inkml:brushProperty name="ignorePressure" value="1"/>
    </inkml:brush>
  </inkml:definitions>
  <inkml:trace contextRef="#ctx0" brushRef="#br0">460 82,'-8'-9,"-1"1,-1 1,0 0,0 0,0 1,-1 0,0 0,0 1,0 1,-1 0,1 1,-1 0,0 0,0 2,0-1,0 1,0 1,-1 0,1 1,0 1,0-1,0 2,0 0,1 0,-1 1,1 0,0 1,0 1,0-1,1 2,0-1,0 2,0-1,1 1,1 1,-1-1,1 2,1-1,-1 1,-3 7,7-10,1 0,0 0,0 0,1 0,-1 1,2-1,-1 1,1-1,0 1,0 0,1 0,0-1,1 1,0 0,0-1,0 1,1-1,0 1,1-1,-1 0,2 1,-1-2,1 1,0 0,0-1,0 1,1-1,0-1,1 1,-1-1,2 1,2-1,0 0,0-1,1 0,-1-1,1 0,0 0,0-1,0 0,1-1,-1 0,0-1,0 0,1-1,-1 0,0 0,0-1,0 0,0-1,0 0,0-1,3-1,14-8,0 0,-1-2,0 0,-1-2,-1-1,16-16,-29 24,-10 8,-1 1,1 0,-1-1,1 1,0 0,-1 0,1-1,0 1,0 0,0 0,0 0,0 0,0 0,0 1,1-1,-1 0,0 0,0 1,1-1,-1 1,0-1,1 1,-1 0,1-1,-1 1,0 0,1 0,-1 0,1 0,-1 0,0 0,1 0,-1 1,1-1,-1 0,0 1,1-1,-1 1,0-1,0 1,1 0,-1 0,0-1,0 1,0 0,0 0,0 0,0 0,0 0,0 1,43 178,-41-170,1-1,0 1,0-1,1 0,1 0,-1-1,2 0,-1 0,1 0,0-1,0 1,1-2,0 1,0-1,1-1,0 1,6 2,8 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35.138"/>
    </inkml:context>
    <inkml:brush xml:id="br0">
      <inkml:brushProperty name="width" value="0.1" units="cm"/>
      <inkml:brushProperty name="height" value="0.1" units="cm"/>
      <inkml:brushProperty name="ignorePressure" value="1"/>
    </inkml:brush>
  </inkml:definitions>
  <inkml:trace contextRef="#ctx0" brushRef="#br0">19530 847,'-12'17,"1"1,0 0,2 1,0 0,1 0,1 1,0 0,2 1,0-1,2 1,0 0,1 0,1 12,1-31,1 1,-1 0,1 0,-1 0,1 0,0-1,0 1,0 0,0-1,1 1,-1-1,1 1,-1-1,1 0,0 1,0-1,0 0,0 0,0-1,1 1,-1 0,0-1,1 1,0-1,-1 0,1 0,0 0,-1 0,1 0,0-1,0 1,0-1,0 0,-1 1,1-1,0-1,0 1,0 0,0-1,0 1,0-1,112-46,-102 40,-1-1,1-1,-1 0,-1 0,0-1,0 0,-1-1,-1-1,0 1,0-2,-1 1,0-1,-1 0,-1 0,0-1,-1 0,0 0,-2-1,1 1,-2-1,1-2,-1 8,-1 1,1-1,-2 0,1 0,-1 0,-1 0,1 0,-1 0,-1 1,0-1,0 0,-1 1,0-1,0 1,-1 0,0 0,0 0,-1 1,0-1,-1 1,1 0,-1 1,-1 0,1-1,-1 2,0-1,0 1,-5-2,-31 1,27 10</inkml:trace>
  <inkml:trace contextRef="#ctx0" brushRef="#br0" timeOffset="544.662">20123 113,'-25'64,"3"0,2 2,4 1,2 0,-3 60,-11 354,33-433,-5-47,0 0,1 0,-1-1,0 1,0 0,1 0,-1-1,0 1,1 0,-1-1,1 1,-1 0,1-1,-1 1,1-1,0 1,-1-1,1 1,0-1,-1 1,1-1,0 1,-1-1,1 0,0 0,0 1,-1-1,1 0,0 0,0 0,0 0,-1 0,1 0,0 0,0 0,0 0,0 0,-1 0,1-1,0 1,0 0,-1 0,1-1,0 1,-1-1,1 1,0 0,-1-1,1 0,0 1,-1-1,1 1,-1-1,1 0,-1 1,1-1,186-199,-173 185,0 1,2 0,-1 1,2 1,-1 1,2 0,-1 1,1 1,1 0,0 2,0 0,6-1,-23 8,-1 0,1-1,0 1,0 0,0 0,0 0,0 0,-1 0,1 1,0-1,0 1,0-1,-1 1,1 0,0-1,-1 1,1 0,0 0,-1 0,1 0,-1 0,0 1,1-1,-1 0,0 1,0-1,0 1,0-1,0 1,0 0,0-1,0 1,-1 0,1-1,-1 1,1 0,-1 0,0 0,1 0,-1-1,0 1,0 0,-1 0,1 1,-20 83,9-65,-1-1,-1 0,-1-1,0-1,-1 0,-1-1,-1-1,0 0,-2-1,-6 3,15-10,-2-1,1 0,-1-1,0 0,0-1,-1-1,0 0,1 0,-1-1,0-1,-1 0,-10 0,-16-16,28 2</inkml:trace>
  <inkml:trace contextRef="#ctx0" brushRef="#br0" timeOffset="1033.086">20659 932,'186'-121,"-185"119,0 0,1 0,-1 0,0 1,1-1,-1 0,1 1,0-1,-1 1,1-1,0 1,0 0,0-1,0 1,0 0,0 1,0-1,0 0,0 0,1 1,-1 0,0-1,0 1,1 0,-1 0,0 0,1 0,-1 0,0 1,0-1,0 1,1 0,-1-1,0 1,0 0,0 0,0 0,0 0,0 1,0-1,-1 1,1-1,0 1,-1-1,1 1,-1 0,0 0,1 0,-1 0,0 0,0 1,5 136,-8-66,26 202,-21-226,-2 0,-2 1,-2-1,-3-1,-1 1,-9 25,-10 3,26-76,-1 0,1-1,-1 1,1 0,0-1,-1 1,1 0,-1-1,0 1,1-1,-1 1,1-1,-1 1,0-1,1 1,-1-1,0 1,0-1,1 0,-1 0,0 1,0-1,1 0,-1 0,0 0,0 0,0 0,0 0,1 0,-1 0,0 0,0 0,0 0,1-1,-1 1,0 0,0 0,1-1,-1 1,0-1,1 1,-1-1,0 1,1-1,-1 1,1-1,-1 1,1-1,-1 0,1 1,-1-1,1 0,-1 0,-9-13</inkml:trace>
  <inkml:trace contextRef="#ctx0" brushRef="#br0" timeOffset="1201.41">20941 226,'0'0</inkml:trace>
  <inkml:trace contextRef="#ctx0" brushRef="#br0" timeOffset="1550.782">21308 876,'11'-13,"0"1,-1-1,-1-1,0 0,-1 0,0-1,-1 0,-1 0,0 0,-1-1,-1 0,0-1,-4 16,1-1,0 1,-1-1,1 1,-1-1,0 1,1-1,-1 0,0 1,0-1,0 1,0-1,-1 0,1 1,0-1,-1 1,1-1,0 1,-1-1,0 1,1-1,-1 1,0 0,0-1,0 1,0 0,0 0,0-1,0 1,0 0,-1 0,1 0,0 0,-1 1,1-1,-1 0,1 1,-1-1,1 0,-1 1,1 0,-1-1,1 1,-1 0,0 0,1 0,-1 0,1 0,-1 0,1 0,-1 1,0-1,1 1,-1-1,1 1,-1-1,1 1,0 0,-1 0,1 0,0 0,-1 0,1 0,-1 1,-13 8,1 1,0 0,0 1,2 1,-1 0,1 1,1 0,1 1,0 0,1 1,0 0,1 0,1 1,1 0,0 0,-2 15,7-23,0-1,1 0,0 0,1 1,-1-1,1 0,1 0,0 0,0 0,0 0,1 0,1-1,-1 1,1-1,0 0,1 0,-1 0,1 0,1-1,-1 0,1 0,0-1,1 1,-1-1,1-1,0 1,0-1,1 0,-1-1,1 0,0 0,-1-1,1 0,1 0,-1 0,0-1,0-1,0 1,1-1,-1-1,0 0,0 0,0 0,1-1,-2 0,6-2,43-29,-31 18</inkml:trace>
  <inkml:trace contextRef="#ctx0" brushRef="#br0" timeOffset="1829.671">21929 621,'-24'24,"1"1,1 1,2 0,0 2,2 1,1 0,2 1,-3 9,16-36,0 1,0-1,0 1,1 0,0 0,-1-1,1 1,1 0,-1 0,1 0,-1 1,1-1,0 0,0 0,1 0,-1 0,1 0,0 0,0 0,1 0,-1-1,1 1,-1 0,1-1,0 1,1-1,-1 1,1-1,-1 0,1 0,0 0,0-1,0 1,0-1,1 1,-1-1,1 0,2 1,10 0,1 0,0-1,-1-1,1 0,0-1,0-1,-1-1,1 0,0-1,-1-1,0-1,0 0,14-7,40-38,-59 37</inkml:trace>
  <inkml:trace contextRef="#ctx0" brushRef="#br0" timeOffset="2067.176">22437 169,'-10'53,"-3"27,1 5,2-3,3-10,3-8,2-11,6-8,2-8,1-5,-2-3,-1-2,-1-1,-1 1,-2-5</inkml:trace>
  <inkml:trace contextRef="#ctx0" brushRef="#br0" timeOffset="2249.125">22239 509,'44'-5,"18"-2,-1 1</inkml:trace>
  <inkml:trace contextRef="#ctx0" brushRef="#br0" timeOffset="4467.824">22409 480,'5'-5,"6"-1,6 0,5 1,4 2,2 0,0 2,2 1,-1 0,-4 0</inkml:trace>
  <inkml:trace contextRef="#ctx0" brushRef="#br0" timeOffset="29507.157">19333 2568,'32'-2,"1"-1,-1-2,0-1,0-2,0-1,-1-1,-1-2,0-1,0-1,22-16,-1-35,-50 63,0 1,-1-1,1 0,0-1,-1 1,0 0,1 0,-1 0,0 0,0 0,0 0,0 0,0-1,-1 1,1 0,-1 0,1 0,-1 0,0 0,0 0,1 0,-1 1,-1-1,1 0,0 0,0 1,-1-1,1 0,-1 1,1 0,-1-1,0 1,0 0,1 0,-1 0,-2-1,-3-1,0 0,-1 1,1 0,-1 0,1 1,-1-1,0 2,0-1,1 1,-1 0,0 1,0 0,1 0,-1 1,0 0,1 0,0 1,-1 0,1 0,0 0,-3 3,-4 3,0 0,0 0,1 2,0-1,1 2,0-1,1 2,0 0,-5 8,11-15,1 0,-1 0,1 1,1-1,-1 1,1 0,0 0,1 0,-1 0,2 1,-1-1,1 1,0-1,0 1,1-1,0 1,0-1,1 1,0-1,0 1,1-1,0 1,0-1,1 0,0 0,0 0,1-1,0 1,0-1,0 1,1-1,0-1,0 1,0-1,1 0,0 0,0 0,0-1,1 1,13 1,1-1,-1-1,1 0,0-2,0 0,0-1,0-2,0 0,-1-1,1-1,0-1,-1 0,1-2,-2-1,1 0,-1-1,0-1,5-4,40-21,-38 17</inkml:trace>
  <inkml:trace contextRef="#ctx0" brushRef="#br0" timeOffset="29877.078">20434 2258,'-42'30,"18"-14,1 1,1 1,1 1,0 1,2 1,-4 5,-156 248,150-250,18-21</inkml:trace>
  <inkml:trace contextRef="#ctx0" brushRef="#br0" timeOffset="30121.642">20151 2230,'14'34,"15"25,7 2,2-3,-1-8,-6-7,-3-11,-3-6,-5-3,-1-5,-4-1,1-4,1-3,-1-4</inkml:trace>
  <inkml:trace contextRef="#ctx0" brushRef="#br0" timeOffset="30823.329">20687 2568,'23'-1,"-1"-2,0-1,0-1,-1 0,1-2,-1 0,0-2,-1 0,0-1,-1-1,0-1,0-1,11-11,-26 21,-1-1,1 1,-1-1,0 0,0 0,0 0,0-1,-1 1,1-1,-1 1,0-1,-1 0,1 0,-1 0,0 0,0 0,-1 0,0 0,1 0,-2 0,1 0,0 0,-1 0,0 0,0 0,-1 0,1 1,-1-1,0 0,-1 1,1-1,-1 1,1 0,-1-1,-1 2,1-1,-2-1,-2 3,-1 1,0 0,0 0,1 1,-1 0,0 1,0-1,0 2,1-1,-1 1,1 0,-1 0,1 1,0 0,0 1,0-1,0 1,1 1,-1-1,1 1,-4 4,-3 2,0 0,1 1,0 0,1 1,1 1,0-1,1 2,0-1,1 1,1 1,0-1,2 1,-1 0,2 0,0 1,0 6,3-19,0 0,1 0,-1 0,1 0,0 0,0 0,0 0,1 0,0 0,-1-1,1 1,0 0,1 0,-1 0,1-1,0 1,0-1,0 1,0-1,0 0,1 0,0 0,-1 0,1 0,0-1,0 1,1-1,-1 0,0 0,1 0,0 0,-1 0,1-1,0 0,0 0,-1 0,1 0,0 0,4-1,14 2,0-2,0 0,0-1,0-1,0-2,-1 0,1-1,-1-1,0-1,0-1,-1 0,0-2,-1-1,0 0,0-1,-1-1,-1-1,0 0,-1-1,-1-1,0 0,-1-2,-1 1,-1-2,5-9,-9 16,-2-1,1 0,-2 0,0 0,0-1,-1 1,-1-1,0 0,-1 0,-1-1,0-7,-1 21,0-1,0 0,0 0,0 0,-1 0,1 1,0-1,-1 0,0 0,1 1,-1-1,0 0,0 1,0-1,0 1,0-1,0 1,0-1,-1 1,1 0,0-1,-1 1,1 0,-1 0,1 0,-1 0,0 1,1-1,-1 0,0 1,0-1,1 1,-1-1,0 1,0 0,0 0,0 0,1 0,-1 0,0 0,0 1,0-1,1 0,-1 1,0-1,0 1,1 0,-1 0,0 0,1 0,-1 0,1 0,-1 0,1 0,0 0,-1 1,1-1,0 1,-1 0,-1 0,0 0,-1 0,1 1,0-1,0 1,0 0,1 0,-1 0,1 0,0 1,-1-1,1 1,1-1,-1 1,0-1,1 1,0 0,0 0,0 0,0 0,1 0,0 0,0 0,0 0,0 0,0 0,1 0,-1 0,1 0,0 0,1-1,-1 1,1 0,-1-1,1 1,0-1,1 2,9 4,1 1,0-2,0 1,1-2,0 0,1-1,-1 0,1-1,6 1,79 35,-97-40,1 1,-1-1,1 1,-1 0,0 0,0 1,0-1,0 1,0-1,-1 1,1 0,-1 0,0 0,0 0,0 1,0-1,0 0,-1 1,1-1,-1 1,0 0,0-1,0 1,-1 0,1 0,-1 0,0-1,0 1,-1 0,1 0,-1 0,1-1,-2 3,-27 79,28-83,0 0,0 0,1-1,-1 1,1 0,0 0,-1 0,1 0,0 0,0 0,0 0,1 0,-1 0,0 0,1 0,-1 0,1 0,-1 0,1-1,0 1,0 0,0 0,0-1,0 1,1-1,-1 1,0-1,1 1,-1-1,1 0,-1 1,2-1,12 7</inkml:trace>
  <inkml:trace contextRef="#ctx0" brushRef="#br0" timeOffset="31189.333">21986 1721,'-28'347,"62"-137,-14-115,10 74,-30-167,0 0,0 0,0 0,0 0,-1-1,1 1,0 0,-1 0,1 0,-1 0,0 0,0-1,1 1,-1 0,0-1,-1 1,1 0,0-1,0 1,-1-1,1 0,-1 1,1-1,-1 0,1 0,-1 0,0 0,0 0,-9-1</inkml:trace>
  <inkml:trace contextRef="#ctx0" brushRef="#br0" timeOffset="31372.829">21732 2201,'38'-4,"42"-3,12 1,-6 2,-11 0,-10 2,-11 1,-9 1,-13 0</inkml:trace>
  <inkml:trace contextRef="#ctx0" brushRef="#br0" timeOffset="31728.2">22634 2174,'-42'17,"30"-14,0 0,0 1,1 1,-1 0,1 0,0 1,1 1,0-1,0 2,0 0,1 0,0 0,0 1,1 1,0-1,-3 8,10-11,0-1,1 1,0-1,0 1,1-1,-1 0,1 1,1-1,-1 0,1 1,-1-1,1 0,1 0,-1 0,1-1,0 1,0-1,0 1,1-1,0 0,-1 0,1 0,1-1,-1 0,0 1,1-1,0-1,0 1,-1-1,1 0,3 1,28 23,-33-25,0 1,0-1,0 0,-1 1,1 0,0 0,-1-1,1 1,-1 1,0-1,0 0,0 1,0-1,0 1,0-1,0 1,-1 0,0 0,1 0,-1 0,0 0,-1 0,1 0,0 0,-1 0,0 0,1 0,-1 1,-1-1,1 0,0 0,-1 0,0 0,1 0,-1 0,0 0,-1 0,1 0,0 0,-1 0,0 1,-7 1,1 1,-1-2,0 1,0-1,-1 0,1-1,-1 0,0-1,0 0,0 0,0-1,0 0,0-1,0 0,0-1,0 0,0 0,0-1,1-1,-11-3,2 0</inkml:trace>
  <inkml:trace contextRef="#ctx0" brushRef="#br0" timeOffset="-4654.451">13462 367,'107'-11,"-1"-5,-1-5,11-7,-102 25,0 0,0-1,0-1,0 0,-1-1,0-1,0 0,-1 0,1-1,-2-1,1 0,-1-1,-1 0,0 0,0-1,-1-1,0 0,-1 0,-1 0,0-1,0 0,-1 0,-1-1,0 0,-1 0,0-5,-7-10,3 29,0 1,0-1,0 0,0 1,0-1,-1 0,1 1,0-1,0 0,0 1,0-1,0 0,0 1,-1-1,1 0,0 0,0 1,0-1,-1 0,1 0,0 1,0-1,-1 0,1 0,0 0,-1 1,1-1,0 0,-1 0,1 0,0 0,-1 0,1 0,0 0,-1 0,1 0,0 0,-1 0,1 0,0 0,-1 0,1 0,0 0,-1 0,1 0,0 0,-1 0,1-1,0 1,0 0,-1 0,1 0,0-1,0 1,-1 0,1 0,0-1,0 1,-1 0,-9 36,1 1,2 0,1 0,2 0,2 1,1 0,3 19,-2-5,1 129,1-20,-8 1,-17 101,20-240,-2 19,-1 1,-2-2,-2 1,-2-1,-1-1,-2 0,-20 35,-11-18,45-56,0 0,0 0,0 0,-1 0,1 0,0 0,0 0,-1 0,1-1,0 1,-1 0,1-1,-1 1,1-1,-1 0,1 1,-1-1,1 0,-1 0,1 0,-1 0,1 0,-1 0,1-1,-1 1,1 0,-1-1,1 1,-1-1,1 0,0 1,-1-1,1 0,0 0,0 0,-1 0,1 0,0 0,0 0,0 0,0 0,0-1,1 1,-2-1,-2-9,1-1,-1 1,2-1,-1 1,2-1,-1 0,2 0,0 0,0 0,1 0,0 0,1 0,1 1,-1-1,2-1,6-31,1 0,3 1,1 1,2 0,2 1,2 1,1 1,2 1,22-26,-17 28,1 1,1 2,2 1,2 2,25-18,-36 32</inkml:trace>
  <inkml:trace contextRef="#ctx0" brushRef="#br0" timeOffset="-4372.55">14676 621,'-30'28,"1"1,2 2,1 1,2 1,1 1,-18 35,39-65,0-1,0 0,0 1,1-1,-1 1,1 0,0 0,0 0,0-1,0 1,1 0,-1 0,1 0,0 0,0 0,1 0,-1 0,1 0,0 0,0 0,0-1,1 1,-1 0,1-1,0 1,0-1,0 0,0 1,1-1,-1 0,1 0,0 0,0-1,0 1,0-1,0 0,0 0,1 0,-1 0,1 0,0-1,1 1,3-1,0-1,0 0,-1 0,1 0,0-1,0-1,-1 1,1-1,-1 0,1-1,-1 0,0 0,0-1,0 1,-1-1,1-1,-1 0,0 0,0 0,9-8,0-1,-2 0,0-1,0-1,-1 0,9-17,-16 26,0 0,-1 0,1 0,-1 0,-1-1,0 0,0 1,0-1,-1 0,0-1,0 1,-1 0,-1-1,1 1,-1 0,0-1,-1 1,0 0,0-1,-1 1,0 0,-1 0,-2-6,4 12,0 1,0-1,0 1,-1-1,1 1,-1-1,1 1,-1 0,1 0,-1-1,0 1,1 0,-1 1,0-1,0 0,0 0,1 1,-1-1,0 1,0 0,0 0,0-1,0 1,0 0,0 1,0-1,0 0,0 0,0 1,0-1,0 1,0 0,1 0,-1-1,0 1,0 0,1 1,-1-1,1 0,-1 0,1 1,-1-1,1 1,0-1,0 1,-1-1,1 2,-8 13</inkml:trace>
  <inkml:trace contextRef="#ctx0" brushRef="#br0" timeOffset="-4134.578">14958 1101,'15'-39,"9"-31,0-9,1 5,-3 9,-1 16,-4 12,0 12,2 10,-3 12,-3 8</inkml:trace>
  <inkml:trace contextRef="#ctx0" brushRef="#br0" timeOffset="-3873.328">15748 621,'-24'-2,"0"2,1 1,-1 0,1 2,-1 1,1 0,0 2,0 1,1 1,0 0,-14 9,30-14,0 1,0-1,0 1,1 1,-1-1,1 1,1-1,-1 1,0 1,1-1,0 1,0-1,1 1,0 0,0 1,0-1,1 0,0 1,0 0,0-1,1 1,0 0,0 0,1 0,0-1,0 1,1 0,0 0,0 0,0-1,1 1,0 0,0-1,1 3,1-1,-1 0,1 0,1-1,-1 1,1-1,1 0,-1 0,1-1,0 1,1-1,-1-1,1 1,1-1,-1 0,1-1,-1 0,1 0,0-1,1 0,-1 0,0-1,1 0,0 0,-1-1,1 0,0 0,0-1,-1-1,1 1,0-2,0 1,-1-1,1 0,2-2,17-8,-3 0</inkml:trace>
  <inkml:trace contextRef="#ctx0" brushRef="#br0" timeOffset="-3522.762">15804 876,'29'5,"-1"0,1-2,0-2,0 0,0-2,0-1,0-1,0-1,-1-2,10-4,-21 5,-1-1,1 0,-1-1,-1-1,1-1,-1 0,-1-1,0-1,4-3,-13 9,0 1,-1-1,1 0,-1 0,0 0,0-1,0 1,-1-1,0 0,0 0,0 0,-1 0,0-1,0 1,-1-1,0 1,0-1,0 1,-1-1,0 0,0 1,-1-1,1 0,-2 1,0-4,1 5,0 1,-1 0,1 0,-1 0,0 0,-1 0,1 1,0-1,-1 0,0 1,0 0,0 0,0 0,-1 0,1 0,-1 1,1-1,-1 1,0 0,0 0,0 0,0 1,0 0,-1-1,1 2,0-1,-1 0,1 1,0 0,-1 0,1 0,0 0,-1 1,1-1,-3 2,-8 1,1 1,0 0,1 1,-1 0,1 1,0 1,0 0,1 0,0 1,-6 6,4-1,1 0,0 1,1 0,0 1,1 0,1 1,0 0,2 1,-1 0,2 0,1 1,0 0,-1 7,4-13,0 0,1 0,1 0,0 0,1 1,0-1,0 0,2 0,-1 0,2 1,-1-2,2 1,-1 0,2-1,-1 1,2-1,0 0,0-1,0 0,9 10,-2-6,1 0,0-1,1-1,1 0,0-1,0-1,1 0,0-1,1-1,0-1,0 0,1-2,-1 0,1-1,0 0,1-2,-1 0,0-2,1 0,-1-1,1 0,11-4,-3-2</inkml:trace>
  <inkml:trace contextRef="#ctx0" brushRef="#br0" timeOffset="-1451.703">17414 819,'-18'25,"1"1,2 1,0 1,2 0,1 0,2 1,0 1,-3 22,12-50,0 1,-1 0,1 0,1 0,-1 0,0 0,1 0,-1 0,1 0,0 0,0 0,0 0,1 0,-1 0,1 0,0 0,-1 0,1 0,1 0,-1 0,0 0,1-1,-1 1,1 0,0-1,0 1,0-1,0 0,0 0,0 0,1 0,-1 0,1 0,-1-1,1 1,0-1,0 0,0 1,-1-1,1-1,0 1,0 0,0-1,1 1,-1-1,9-3,0 1,0-2,0 0,-1 0,0-1,0 0,0-1,0-1,-1 1,0-2,0 1,-1-1,0-1,-1 0,0 0,0 0,4-8,-3 5,0 0,-1-1,0 0,-1 0,-1-1,0 0,-1 0,0 0,-1-1,-1 1,0-1,-1 0,0 0,-2 0,1 0,-2-1,0-1,0 13,1 0,-1 0,0 1,0-1,0 0,-1 1,1-1,-1 0,0 1,0 0,0-1,0 1,-1 0,1 0,-1 0,0 1,1-1,-1 0,-1 1,1 0,0 0,-1 0,1 0,-1 1,1-1,-1 1,0 0,1 0,-1 0,0 0,0 1,0 0,0-1,0 1,0 1,0-1,1 1,-1-1,0 1,0 0,1 1,-1-1,-97 47,73-27</inkml:trace>
  <inkml:trace contextRef="#ctx0" brushRef="#br0" timeOffset="-1020.496">17780 1129,'272'-216,"-270"214,0 0,0 0,1 0,-1 0,0 1,0-1,1 1,-1-1,1 1,-1 0,1 0,0 0,-1 1,1-1,0 0,0 1,0 0,-1 0,1 0,0 0,0 0,0 0,-1 1,1-1,0 1,-1 0,1 0,0 0,-1 0,1 0,-1 1,1-1,-1 1,0 0,1 0,27 73,-30-69,1 0,0-1,1 1,-1 0,1-1,0 1,0-1,1 0,0 1,0-1,0-1,0 1,1 0,0-1,0 1,0-1,0 0,1-1,-1 1,1-1,0 0,0 0,0 0,1-1,4 2,-1-2,1-1,-1 0,1-1,-1 0,1 0,-1-1,1 0,-1-1,0 0,1 0,-1-1,0 0,0-1,-1 0,1 0,-1-1,0 0,0 0,0-1,-1 0,0 0,0-1,0 0,-1 0,0-1,-1 0,0 0,0 0,1-2,28-73,-30 62</inkml:trace>
  <inkml:trace contextRef="#ctx0" brushRef="#br0" timeOffset="-5204.105">12757 763,'-23'1,"1"1,0 1,0 2,0 0,0 1,1 1,0 1,0 1,1 1,0 1,1 0,0 2,1 0,1 1,0 0,0 2,2 0,-1 2,11-10,0 1,1 0,0 0,0 1,1-1,1 1,-1-1,2 1,-1 0,1 2,1-8,-1 0,1 0,0 0,0 0,0 0,1 0,-1 0,1 0,0-1,0 1,1 0,-1 0,1-1,0 1,-1-1,2 1,-1-1,0 0,1 0,-1 0,1 0,0 0,0-1,0 1,0-1,1 1,4-2,-1-1,1 1,0-2,-1 1,1-1,-1 0,1 0,-1-1,1 0,-1 0,0-1,0 0,0 0,0-1,-1 1,1-2,-1 1,0-1,0 0,0 0,-1 0,7-4,221-198,-232 206,66-49,-65 49,-1 0,1 0,0 0,0 0,-1 1,1-1,0 0,0 1,0 0,0-1,0 1,0 0,0 0,0 0,0 1,-1-1,1 0,0 1,0-1,0 1,0-1,0 1,-1 0,1 0,0 0,-1 0,1 0,-1 0,1 0,-1 1,1-1,-1 1,0-1,0 1,1-1,-1 1,0 0,-1-1,2 3,28 99,-30-94,1 0,0 0,1 1,0-1,0 0,1-1,0 1,0 0,1-1,1 1,-1-1,1-1,1 1,-1 0,1-1,0 0,1-1,0 0,0 0,0 0,3 1,8 0</inkml:trace>
  <inkml:trace contextRef="#ctx0" brushRef="#br0" timeOffset="-22154.481">2456 1157,'-19'12,"0"0,1 1,0 1,1 0,0 2,2 0,0 0,0 2,2 0,0 0,-8 17,20-33,-1 1,0-1,0 1,1-1,-1 1,1 0,0-1,0 1,0 0,0 0,1 0,-1 0,1 0,0 0,-1 0,1 0,1 0,-1 0,0 0,1 0,-1 0,1 0,0 0,0-1,0 1,1 0,-1-1,0 1,1 0,0-1,0 0,0 1,0-1,0 0,0 0,0 0,1 0,-1 0,1-1,-1 1,1-1,0 0,-1 1,1-1,0-1,0 1,0 0,0-1,2 1,4-1,-1-1,1 0,0 0,-1-1,1 0,-1 0,0-1,1 0,-1 0,-1-1,1 0,0-1,-1 1,0-2,0 1,-1-1,1 0,-1 0,5-6,91-143,-97 146,-1 0,1 0,-1 0,-1 0,0-1,0 0,-1 1,0-1,0 0,-1 0,-1 0,0 0,0 0,-1 0,0 0,-1-1,2 9,-1 1,1-1,-1 0,0 1,0 0,1-1,-1 1,0 0,0-1,0 1,0 0,-1 0,1 0,0 0,0 0,-1 0,1 0,0 0,-1 0,1 1,-1-1,1 0,-1 1,1 0,-1-1,0 1,1 0,-1 0,1 0,-1 0,0 0,1 0,-1 0,0 0,1 1,-1-1,1 1,-1-1,1 1,-1-1,1 1,-1 0,1 0,0 0,0 0,-1 0,1 0,0 0,0 0,0 1,0-1,0 0,0 1,0-1,1 1,-1-1,0 0,1 1,-1 0,1-1,0 1,-1-1,1 1,0 0,0-1,0 1,0 1,0-2,1 1,-1-1,1 0,-1 0,1 1,0-1,-1 0,1 0,0 0,0 1,0-1,0 0,0 0,0 0,0-1,0 1,0 0,0 0,0-1,1 1,-1 0,0-1,1 1,-1-1,0 0,1 1,-1-1,0 0,1 0,-1 0,1 0,-1 0,0 0,1 0,-1 0,1-1,0 0,54-14,63-49,-101 54,1 0,-2-1,0-1,0-1,-1-1,-1 0,0-1,-1 0,0-1,-2-1,0 0,-1-1,9-17,17-80,-26 66,-7 35,0 0,-1 0,-1-1,0 1,-1-1,-1 1,0-1,-1 1,-1-1,2 14,1 0,-1 0,0 0,0 0,0 1,0-1,0 0,0 0,0 0,0 0,0 0,0 0,0 0,0 1,-1-1,1 0,0 0,-1 0,1 0,-1 1,1-1,-1 0,1 0,-1 1,1-1,-1 1,0-1,1 0,-1 1,0-1,0 1,1-1,-1 1,0 0,0-1,0 1,1 0,-1 0,0-1,0 1,0 0,0 0,0 0,0 0,0 0,1 0,-1 0,0 0,0 1,0-1,0 0,0 0,1 1,-1-1,0 1,0-1,0 1,-29 44,-3 44,4 1,4 1,-11 76,34-148,0-1,1 0,1 1,1-1,1 0,0 1,1-1,1 0,1 0,0-1,2 1,0-1,0-1,2 1,0-1,3 2,-6-11,1 0,0 0,0-1,1 0,-1 0,2 0,-1-1,0-1,1 1,0-2,0 1,0-1,0 0,1-1,0 0,-5-1,1 1,-1-2,1 1,-1-1,1 1,0-2,-1 1,1-1,-1 1,1-1,-1-1,0 1,1-1,-1 0,0 0,0-1,0 1,0-1,-1 0,1-1,-1 1,0-1,0 0,0 0,0 0,1-3,2-1,-2-1,1 0,-1 0,0 0,-1-1,0 1,0-1,-1 0,-1-1,1 1,-2 0,1-1,-2 1,1-1,-1 1,-1-1,0 1,-1-1,1 1,-2 0,0 0,0 0,-1 0,0 0,0 1,-1-1,-1 1,1 1,-1-1,-1 1,0 0,0 0,0 1,-1 0,0 0,-1 1,-1-1,4 4,1 1,-1 0,-1 0,1 0,0 0,0 1,-1 0,1 1,0 0,-1-1,1 2,-1-1,1 1,0 0,0 0,-1 1,1 0,0 0,0 1,1-1,-1 1,0 0,1 1,0-1,-1 1,2 0,-1 1,0-1,1 1,-3 3,-9 12,1-3</inkml:trace>
  <inkml:trace contextRef="#ctx0" brushRef="#br0" timeOffset="-21107.275">3415 1186,'14'-11,"0"-1,0-1,-2 0,1-1,-2 0,0-1,0 0,1-6,30-39,-41 59,0 0,0 0,0 0,0 0,0 0,0 0,0 1,1-1,-1 0,0 1,0-1,1 1,-1-1,0 1,1-1,-1 1,0 0,1 0,-1 0,0 0,1 0,-1 0,1 0,-1 0,0 0,1 1,-1-1,0 1,1-1,-1 1,0-1,0 1,0 0,1-1,-1 1,0 0,0 0,0 0,0 0,0 0,-1 0,1 0,1 2,41 56,-38-51,20 43,-2 2,-2 1,-3 0,-2 1,-2 1,-3 1,-3-1,-2 2,-2-1,-3 0,-5 47,4-69,-1 0,-2 0,-2 0,0 0,-3-1,-1 0,-1 0,-2-1,-1-1,-2 0,-9 14,19-38,-1-1,-1 1,0-1,0 0,0 0,-1-1,1 0,-2-1,1 1,-1-1,1-1,-4 1,9-3,-1 0,0-1,1 0,-1 1,0-2,0 1,0 0,0-1,0 1,1-1,-1 0,0-1,0 1,0-1,0 1,0-1,0 0,1-1,-1 1,0 0,1-1,0 0,-1 0,1 0,0-1,0 1,0-1,0 1,0-1,0 0,0-2,-7-14,1 0,2 0,0-1,0 0,2-1,1 1,0-1,2 0,0 0,2 0,0 0,1 0,3-18,-3 17,1 0,1 0,1 0,0 1,2-1,1 1,0 0,1 1,2 0,0 0,1 1,0 0,2 1,7-8,0 5,-3 3</inkml:trace>
  <inkml:trace contextRef="#ctx0" brushRef="#br0" timeOffset="-20858.448">3500 593,'10'0,"2"0</inkml:trace>
  <inkml:trace contextRef="#ctx0" brushRef="#br0" timeOffset="-20408.283">4008 1073,'26'1,"0"-2,0 0,0-2,-1-1,1-1,-1-1,0-1,14-6,-33 9,0 1,-1-1,1 0,-1-1,0 1,0-1,0 0,-1 0,1-1,-1 1,-1-1,1 0,2-5,-5 9,0 0,0 0,0 0,0 0,-1-1,1 1,-1 0,1-1,-1 1,0 0,1-1,-1 1,-1 0,1-1,0 1,0 0,-1-1,1 1,-1 0,0 0,0-1,0 1,0 0,0 0,0 0,-1 0,1 0,-1 0,1 1,-1-1,0 0,1 1,-1-1,0 1,0 0,0 0,0-1,0 1,-1 1,0-2,-1 1,0 0,0 0,0 0,0 0,-1 1,1-1,0 1,-1 0,1 0,0 1,0-1,-1 1,1 0,0 0,0 1,0-1,0 1,0 0,1 0,-1 0,0 0,1 1,-1-1,0 2,-71 78,68-75,0 0,0 1,1 0,1 0,-1 1,1-1,1 1,0 0,0 1,0-1,1 1,1-1,0 1,0 0,1 0,0 0,1 0,0 0,0 0,1 0,0 0,1 0,0 0,1-1,0 1,1-1,-1 0,2 0,2 5,-1-7,0 0,0-1,0 1,1-1,0 0,1-1,-1 0,1 0,0 0,0-1,0-1,1 1,-1-1,1-1,0 1,0-1,0-1,0 0,0 0,0-1,0 0,1-1,-1 0,0 0,0-1,5-1,116-69,-106 52</inkml:trace>
  <inkml:trace contextRef="#ctx0" brushRef="#br0" timeOffset="-20077.023">4855 876,'-17'15,"1"0,0 2,1 0,1 0,1 2,0-1,1 2,1 0,1 0,1 1,1 0,1 0,-4 18,11-36,0 1,0 0,0 0,0 0,0 0,1 0,0-1,0 1,0 0,0 0,0-1,1 1,0-1,0 1,0-1,0 0,0 0,1 0,-1 0,1 0,0 0,0-1,0 1,0-1,0 0,0 0,1 0,-1 0,1-1,-1 1,1-1,1 1,127 16,-122-16,1-1,-1 0,1 0,-1-1,0-1,1 0,-1 0,1-1,-1 0,0-1,0 0,0-1,-1 0,1 0,-1-1,0 0,0-1,0 0,-1-1,0 1,0-1,-1-1,0 0,3-4,32-67,-30 55</inkml:trace>
  <inkml:trace contextRef="#ctx0" brushRef="#br0" timeOffset="-19843.52">5476 396,'-15'62,"-4"31,1 8,3-3,4-8,5-15,2-11,8-11,2-5,1-7,3-4,6-4,-1-3,-2-2,1-6,-2-6</inkml:trace>
  <inkml:trace contextRef="#ctx0" brushRef="#br0" timeOffset="-19676.889">5193 819,'58'-5,"23"-1,8-1,-6 2,-9 2,-11 1,-11 0,-11 7,-11 1</inkml:trace>
  <inkml:trace contextRef="#ctx0" brushRef="#br0" timeOffset="-18670.365">6153 1298,'418'-463,"-371"400,-3-1,33-67,-18 31,-59 101,1 0,-1 0,0-1,1 1,-1 0,0-1,1 1,-1-1,1 1,-1 0,1-1,-1 1,1-1,0 1,-1-1,1 0,-1 1,1-1,0 1,-1-1,1 0,0 0,0 0,-1 1,1-1,0 0,0 0,-1 0,1 0,0 0,0 0,-1 0,1 0,0 0,0-1,-1 1,1 0,0 0,-1-1,1 1,0 0,-1-1,1 1,0-1,-1 1,1-1,-1 1,1-1,-1 1,1-1,-1 0,1 1,-1-1,0 0,1 1,-1-1,0 0,0 1,1-1,2 390,4-336,2-1,2 0,3-1,14 35,-50-123,-2 0,-2 2,-1 1,-2 0,-1 3,-2 0,-22-16,48 42,0-1,0 1,0 0,-1 0,0 1,0 0,0 0,-1 0,1 1,-1 1,0-1,0 1,1 0,-2 1,1 0,0 0,0 1,0 0,0 0,0 1,0 0,0 0,0 1,0 0,0 0,0 1,1 0,-4 2,-7 8</inkml:trace>
  <inkml:trace contextRef="#ctx0" brushRef="#br0" timeOffset="-24694.611">395 819,'-1'1,"0"0,0 0,-1 0,1 1,0-1,0 0,1 1,-1-1,0 0,0 1,1-1,-1 1,1-1,-1 1,1 0,-1-1,1 1,0-1,0 1,0 0,0-1,0 1,0-1,1 1,-1 0,0-1,1 1,-1-1,1 1,0-1,0 2,0 5,36 163,-37 252,0-349,0-89,0-3</inkml:trace>
  <inkml:trace contextRef="#ctx0" brushRef="#br0" timeOffset="-24290.735">57 763,'10'-7,"0"1,0 0,0 1,1 0,-1 1,1 0,0 0,1 1,-1 1,1 0,-1 1,3 0,-7 0,324-6,-216-19,-51 6,-45 15</inkml:trace>
  <inkml:trace contextRef="#ctx0" brushRef="#br0" timeOffset="-24010.276">1 1496,'38'-9,"32"-9,9-1,-4 3,-6 4,-9 0,-10 1,-9 3,-7 3,-4 2,-2 1,-2 2,0 0,-4 1</inkml:trace>
  <inkml:trace contextRef="#ctx0" brushRef="#br0" timeOffset="-23378.857">1073 819,'211'-198,"-207"194,0 0,0-1,0 1,0-1,-1 0,0 0,0-1,0 1,-1-1,0 1,0-1,0 0,-1 1,0-1,0-1,-1 7,0 1,0-1,0 0,-1 1,1-1,0 0,0 0,-1 1,1-1,0 0,-1 1,1-1,0 0,-1 0,1 0,0 1,-1-1,1 0,-1 0,1 0,0 0,-1 0,1 0,0 0,-1 0,1 0,-1 0,1 0,-1 0,1 0,0 0,-1 0,1 0,0 0,-1 0,1-1,-1 1,1 0,0 0,-1 0,1-1,0 1,0 0,-1-1,1 1,0 0,-1 0,1-1,0 1,0 0,0-1,-1 1,1-1,0 1,0 0,0-1,0 1,0 0,0-1,0 1,0-1,0 1,0-1,0 1,0 0,0-1,-21 28,8 13,2 0,2 0,1 1,2 0,2 1,2-1,1 1,5 39,-2-9,-1 36,1 8,-4 0,-9 31,6-95,5-37,-1 0,0 0,-1 0,0 0,-2 0,1-1,-2 1,0-1,-1 0,0 0,-1-1,0 0,-2 1,2-9,-1 0,1-1,-1-1,0 1,0-1,0 0,0-1,-1 0,1 0,-1-1,1 0,-1-1,0 0,1 0,-1 0,1-1,-1-1,1 0,-1 0,1 0,0-1,0 0,0-1,0 0,1 0,-1 0,1-1,-3-3,2 3,0 1,0-1,1-1,0 1,0-1,0 0,1-1,0 0,0 0,0 0,1-1,0 1,1-1,0-1,0 1,1 0,0-1,0 0,1 0,0 1,1-1,0-1,0 1,1 0,0 0,0 0,1 0,0 0,1 0,0 0,1 0,0 1,0-1,0 1,1 0,2-3,11-6,1 1,0 1,1 1,0 0,1 2,1 0,0 1,0 1,1 1,1 1,-1 1,1 1,0 1,12-1,13-6,151-23,-175 35</inkml:trace>
  <inkml:trace contextRef="#ctx0" brushRef="#br0" timeOffset="-10971.532">7789 988,'50'0,"-28"2,0 0,0-2,0-1,0 0,0-2,-1 0,1-2,-1 0,0-1,0-1,-1-1,0-1,0-1,2-2,-11 3,1 0,-2-1,1 0,-1 0,-1-1,0 0,0-1,-1 0,1-4,-7 13,0-1,0 0,0 0,0 0,-1 0,0 0,0 0,0 0,0 0,0 0,-1 0,0-1,0 1,0 0,-1 0,1 0,-1-1,0 1,0 0,0 0,-1 0,1 0,-1 1,0-1,0 0,-1 1,1-1,-1 1,1 0,-1 0,0 0,0 0,-3-1,-1-1,0 1,0 0,0 0,-1 1,1 0,-1 0,0 1,0 0,0 0,0 1,-1 0,1 0,0 1,0 0,-1 1,1-1,0 2,0-1,0 1,-6 3,-2-1,1 2,0 0,1 0,-1 2,1 0,1 0,-1 1,2 1,-1 0,-2 4,5-4,1 1,0 0,1 0,0 1,1 0,0 1,1-1,0 1,1 1,0-1,1 1,-1 10,3-16,1 0,0-1,1 1,0 0,0 0,0 0,1 0,1 0,-1 0,1-1,0 1,1-1,0 1,0-1,1 0,0 0,0 0,0-1,1 0,0 1,0-1,1-1,2 3,3-2,0 1,1-2,0 1,0-2,0 1,1-2,-1 0,1 0,0-1,0-1,0 0,0 0,0-2,0 0,0 0,2-1,18 0,93-32,-92 20,-17 8</inkml:trace>
  <inkml:trace contextRef="#ctx0" brushRef="#br0" timeOffset="-10740.622">8947 790,'-15'34,"-9"25,0 7,3-2,5-7,6-9,0-8,1-10</inkml:trace>
  <inkml:trace contextRef="#ctx0" brushRef="#br0" timeOffset="-10489.044">8721 706,'19'34,"16"24,7 9,1-8,-7-9,-4-8,-4-12,-1-5,0-8,-6-1,0-4,0-4,2-3,-4-2</inkml:trace>
  <inkml:trace contextRef="#ctx0" brushRef="#br0" timeOffset="-7886.134">9427 960,'5'7,"2"0,-1-1,1 0,0 0,0 0,0-1,1 0,0 0,0-1,0 0,0-1,1 0,-1 0,1 0,0-1,0-1,0 1,0-2,0 1,0-1,0 0,0-1,0 0,0-1,0 0,0 0,0-1,-1 0,1 0,-1-1,0 0,0 0,0-1,-1 0,0-1,0 0,0 0,0 0,-1-1,4-5,9-6,-2-2,0 1,0-2,-2 0,-1-1,-1-1,0 0,5-17,-17 36,0 1,0 0,-1-1,0 1,1-1,-1 1,0-1,-1 1,1-1,-1 1,1 0,-1-1,0 1,0 0,-1-1,1 1,-1 0,1 0,-1 0,0 0,0 0,0 1,-1-1,1 1,-1-1,1 1,-1 0,0 0,0 0,0 0,0 0,0 1,0-1,0 1,-1 0,1 0,-1 0,1 1,0-1,-1 1,1 0,-1 0,1 0,-1 0,1 0,-1 1,1 0,-4 0,-10 4,0 0,0 1,0 1,0 0,1 1,0 1,1 0,0 1,1 1,0 1,0 0,1 0,1 1,-1 2,7-9,0 0,1 0,0 0,0 0,0 1,1 0,0 0,0 0,1 0,0 1,0 0,1-1,0 1,0 0,1 0,0 0,0 0,1 0,0 0,1 0,-1 0,2 0,-1 0,1 0,0 0,1 0,-1-1,2 1,-1-1,1 0,0 0,0 0,1-1,0 1,0-1,5 3,1 0,1-1,0 0,0-1,1 0,0-1,0-1,1 0,-1-1,1 0,0-1,0-1,0 0,1-1,-1 0,0-1,1-1,-1 0,0-1,0-1,0 0,0-1,0 0,-1-1,0-1,0 0,0 0,-1-2,12-7,172-181,-182 178,-1 0,0 0,-1-1,-2-1,0 0,0-1,-2 0,5-21,-12 41,-1 0,1-1,-1 1,1 0,-1-1,0 1,1 0,-1-1,0 1,0-1,0 1,0 0,0-1,0 1,-1-1,1 1,0 0,-1-1,1 1,-1 0,1 0,-1-1,0 1,1 0,-1 0,0 0,0 0,0 0,0 0,0 0,0 0,0 0,0 0,0 0,0 1,-1-1,1 0,0 1,-1-1,1 1,0 0,-1-1,1 1,0 0,-1 0,1 0,0 0,-1 0,1 0,-1 0,1 0,0 1,-1-1,1 0,0 1,-1-1,1 1,0 0,-5 0,0 1,0 0,0 0,0 0,0 1,1 0,0 0,-1 0,1 1,0 0,1 0,-1 0,1 0,0 1,0 0,0 0,0 0,1 0,0 1,0-1,1 1,-1-1,1 1,0 0,1 0,-1 0,1 5,3-8,1 1,0-1,0 0,0-1,0 1,0 0,0-1,1 0,-1 1,1-1,0-1,0 1,0 0,0-1,0 0,0 0,0 0,0-1,0 1,0-1,0 0,0 0,1 0,-1-1,3 0,-2 1,23-2,50 5,-76-3,0 1,0-1,0 1,-1 0,1-1,0 1,0 0,-1 0,1 0,0 0,-1 0,1 1,-1-1,1 0,-1 1,0-1,1 1,-1 0,0-1,0 1,0 0,-1-1,1 1,0 0,0 0,-1 0,0 0,1 0,-1 0,0 0,0 0,0 0,0 0,0 1,-25 93,20-87,1 1,1 0,-1 0,2 1,-1-1,2 1,-1-1,2 1,-1 0,1-1,1 2,3 7</inkml:trace>
  <inkml:trace contextRef="#ctx0" brushRef="#br0" timeOffset="-7573.538">10894 142,'-19'96,"3"2,5 0,2 42,31 129,-44-92,9-116,6-56</inkml:trace>
  <inkml:trace contextRef="#ctx0" brushRef="#br0" timeOffset="-7335.365">10612 734,'43'0,"34"0,8 0,-6 0,-11 0,-7 0,-10 0,-8 0,-7 0,-5 0,-8 0</inkml:trace>
  <inkml:trace contextRef="#ctx0" brushRef="#br0" timeOffset="-7038.114">11515 677,'-48'19,"22"-11,1 2,0 1,0 1,1 1,1 1,-3 3,24-15,0-1,0 1,0 0,1-1,-1 1,1 0,-1 0,1 0,0 0,0 1,0-1,0 0,0 0,0 1,0-1,1 0,-1 1,1-1,0 1,0-1,0 1,0-1,0 0,0 1,1-1,-1 1,1-1,-1 0,1 1,0-1,0 0,0 0,1 1,-1-1,0 0,1 0,-1-1,1 1,0 0,-1 0,1-1,0 1,0-1,0 1,0-1,0 0,1 0,-1 0,2 0,87 37,-77-34,-1 1,1 0,-1 0,0 2,-1-1,1 2,-1-1,-1 2,1 0,0 1,-9-6,-1 1,0-1,-1 0,1 0,0 1,-1-1,0 1,0-1,-1 1,1 0,-1-1,0 1,0 0,-1-1,1 1,-1 0,0-1,0 1,-1-1,1 0,-1 1,0-1,0 0,0 0,-1 0,1 0,-1 0,0-1,0 1,-1-1,1 0,-1 0,1 0,-1 0,0-1,0 0,0 1,0-1,-1-1,1 1,0-1,-1 1,0-1,1-1,-3 1,-16 3,1-1,-1-2,0 0,0-2,1 0,-11-3,-13-7,28 4</inkml:trace>
  <inkml:trace contextRef="#ctx0" brushRef="#br0" timeOffset="9904.325">903 2428,'-2'-2,"0"1,0 0,0 0,0 0,0 0,0 0,0 0,0 1,0-1,-1 1,1-1,0 1,0 0,0 0,-1 0,1 0,0 0,0 1,-1-1,1 1,0-1,0 1,0 0,0 0,0 0,0 0,0 0,0 0,0 1,0-1,1 1,-2 0,-13 11,1 0,0 1,1 1,0 0,2 1,0 0,0 1,0 2,-4 5,0 1,2 1,1 0,1 1,1 0,2 1,0 0,2 0,1 1,2 0,0 0,2 0,1 1,3 18,-2-24,2 1,0-1,2 0,0 0,2 0,1-1,0 0,2 0,1 0,0-1,2-1,1 0,6 8,-3-6,-11-13,0 0,1 0,1-1,-1 0,1 0,1 0,0-1,0 0,1-1,0 0,0 0,0-1,1 0,0 0,0-1,0-1,1 0,6 2,22-16,-27-2</inkml:trace>
  <inkml:trace contextRef="#ctx0" brushRef="#br0" timeOffset="10839.49">1750 3020,'-1'-5,"-1"1,1 0,-1 0,0 0,0 0,0 0,-1 1,1-1,-1 1,0-1,0 1,0 0,-1 0,1 0,-1 1,1-1,-1 1,0 0,0 0,0 0,0 1,0-1,0 1,-1 0,1 0,0 0,-1 1,1-1,0 1,-4 1,-1-1,0 1,1 1,-1 0,0 0,1 1,0 0,-1 0,1 1,0 0,1 0,-1 1,1 0,0 1,-6 5,1-2,1 0,0 1,1 0,0 1,0 1,1-1,1 1,0 1,1-1,0 2,1-1,0 0,1 1,1 0,0 1,1-1,0 0,1 1,1 0,0 10,2-21,-1 0,1 0,0 0,0 0,0 0,1-1,-1 1,1 0,0-1,0 1,0-1,1 1,-1-1,1 0,0 0,-1 0,1-1,1 1,-1-1,0 1,1-1,-1 0,1 0,0-1,-1 1,1-1,0 0,0 0,0 0,0 0,0-1,0 0,0 1,0-1,0-1,0 1,0-1,0 1,0-1,0 0,0-1,0 1,-1-1,1 1,2-3,19-11,-1 0,-1-2,0-1,-1-1,-1-1,-1 0,7-11,81-102,-108 132,1 1,-1-1,0 1,0-1,0 1,1-1,-1 1,0-1,0 1,1-1,-1 1,1-1,-1 1,0 0,1-1,-1 1,1-1,-1 1,1 0,-1 0,1-1,-1 1,1 0,-1 0,1-1,-1 1,1 0,-1 0,1 0,0 0,-1 0,1 0,-1 0,1 0,-1 0,1 0,0 0,-1 1,1-1,-1 0,1 0,-1 0,1 1,-1-1,1 0,-1 1,1-1,-1 0,1 1,-1-1,0 1,1-1,-1 1,10 33,-8-25,0 6,2 0,-1 0,2 0,0-1,0 0,1 0,1 0,1-1,0 0,0 0,1-1,1 0,0-1,1 0,0 0,7 2</inkml:trace>
  <inkml:trace contextRef="#ctx0" brushRef="#br0" timeOffset="11299.684">2146 3330,'6'-30,"2"1,1-1,2 2,0-1,2 2,1-1,1 2,2 0,0 1,2 1,7-7,-25 30,-1-1,1 1,0 0,0-1,0 1,0 0,1 0,-1 0,0 0,0 0,1 0,-1 1,0-1,1 0,-1 1,1-1,-1 1,1-1,-1 1,1 0,-1-1,1 1,-1 0,1 0,-1 0,1 0,-1 1,1-1,-1 0,1 1,-1-1,1 1,-1-1,1 1,-1-1,0 1,1 0,-1 0,0 0,0 0,1 0,-1 0,0 0,0 0,0 1,0-1,29 103,-9-13,-19-87,-1 0,0 1,1-1,0 0,0 0,0 0,1 0,-1-1,1 1,0-1,0 1,0-1,1 0,-1 0,1 0,-1 0,1-1,0 0,0 0,0 0,0 0,1 0,-1-1,0 0,1 0,-1 0,1 0,-1-1,1 0,-1 0,1 0,-1 0,1-1,-1 1,1-1,-1-1,0 1,1 0,-1-1,3-1,2-6,0 0,-1 0,1-1,-2 0,1 0,-2 0,1-1,-1 0,-1-1,0 1,2-10,-3 11,26-84,-23 71</inkml:trace>
  <inkml:trace contextRef="#ctx0" brushRef="#br0" timeOffset="12735.299">3245 2541,'0'19,"0"11,5 5,2 2,4-6,5-3,0-1,2-6,-2-1,-4-5</inkml:trace>
  <inkml:trace contextRef="#ctx0" brushRef="#br0" timeOffset="12951.355">3500 2568,'5'29,"6"14,1 5,-1-1,-3-9</inkml:trace>
  <inkml:trace contextRef="#ctx0" brushRef="#br0" timeOffset="13853.679">4178 2851,'-18'2,"0"0,1 2,0 0,-1 1,2 0,-1 2,1 0,0 0,0 2,1 0,0 1,0 0,2 1,-1 1,1 0,1 1,0 0,-1 2,6-5,1 0,-1 1,2-1,-1 1,1 0,1 1,0-1,1 1,-1 4,3-12,0 1,0-1,1 1,0-1,-1 1,2-1,-1 0,0 1,1-1,0 1,0-1,0 0,1 1,-1-1,1 0,0 0,0 0,0 0,1-1,-1 1,1 0,0-1,0 0,0 0,1 0,1 1,-1-2,-1 0,1 0,0 0,0-1,0 0,0 0,0 0,0 0,0 0,0-1,0 0,0 0,0 0,0 0,0-1,1 0,-1 0,0 0,-1 0,1 0,0-1,0 0,0 1,1-2,83-60,-85 60,194-182,-197 185,0-2,1 1,-1 0,1 0,0-1,-1 1,1 0,0 0,0 0,-1 0,1 0,0 0,0 0,0 0,0 0,0 0,1 0,-1 1,0-1,0 0,0 1,1-1,-1 1,0 0,1-1,-1 1,0 0,1 0,-1 0,0 0,1 0,-1 0,1 0,-1 0,0 0,1 1,-1-1,0 0,0 1,1 0,-1-1,0 1,0 0,0-1,1 1,-1 0,0 0,0 0,0 1,16 130,-16-126,1 0,0 1,0-1,0 0,1 0,0 0,0-1,0 1,1-1,0 0,0 0,0 0,1 0,0-1,-1 0,2 0,-1 0,0 0,1-1,0 0,-1 0,1-1,0 1,1-1,-1-1,0 1,6 0,10-1</inkml:trace>
  <inkml:trace contextRef="#ctx0" brushRef="#br0" timeOffset="14132.546">4910 2851,'-24'14,"0"2,1 0,0 2,1 0,1 1,1 2,1 0,1 1,-9 14,23-32,1 0,0 1,0-1,1 0,-1 1,1 0,0-1,0 1,0 0,1 0,0 0,0 0,0 0,1 1,-1-1,1 0,0 0,1 0,-1 0,1 1,0-1,1 0,-1 0,1-1,0 1,0 0,0 0,1-1,0 1,0-1,0 0,0 0,0 0,1 0,0-1,0 0,3 3,13 5,-1 0,2-2,-1-1,2 0,-1-1,1-1,-1-2,16 2,-29-5,-1 0,1-1,0 0,-1 0,1 0,-1-1,1-1,-1 1,1-1,-1 0,0-1,1 0,2-2,8-6</inkml:trace>
  <inkml:trace contextRef="#ctx0" brushRef="#br0" timeOffset="14486.999">5419 2428,'23'125,"-5"1,-6 0,-6 1,-8 100,2-205,-6-17,0-10</inkml:trace>
  <inkml:trace contextRef="#ctx0" brushRef="#br0" timeOffset="14720.396">5222 2879,'43'-5,"33"-6,9-2,-5 2,-12 3,-12 2,-11 3,-9 1,-5 2,-3 5,-2 2,-5 0</inkml:trace>
  <inkml:trace contextRef="#ctx0" brushRef="#br0" timeOffset="14922.202">5983 2908,'0'38,"0"22,0 7,0-10</inkml:trace>
  <inkml:trace contextRef="#ctx0" brushRef="#br0" timeOffset="15178.88">5983 2568,'0'0</inkml:trace>
  <inkml:trace contextRef="#ctx0" brushRef="#br0" timeOffset="15400.323">6378 2879,'-15'18,"1"1,1 1,0 0,2 1,0 0,1 0,2 1,0 1,1-1,1 1,-1 16,6-36,1 0,0 0,0 0,0 0,0 0,0 0,0 0,1-1,0 1,-1 0,1 0,0 0,0-1,1 1,-1-1,0 1,1-1,0 1,-1-1,1 0,0 0,0 0,0 0,1 0,-1 0,0 0,1-1,-1 1,1-1,0 0,-1 0,1 0,0 0,0 0,-1 0,1-1,0 0,0 1,0-1,0 0,0 0,0-1,0 1,-1-1,1 1,0-1,1 0,10-3,1-1,-1-1,0 0,0-1,0-1,-1 0,-1 0,1-2,-1 1,-1-1,0-1,0 0,-1-1,0 0,3-7,-6 5,-1 0,0 0,-1-1,0 1,-2-1,0 0,0 0,-1-1,-1 1,-1-1,0 1,-1 0,0-1,-3-4,4 16,0 1,0-1,-1 0,0 0,0 1,0-1,0 1,-1-1,1 1,-1-1,0 1,0 0,0 0,0 0,0 0,-1 0,0 0,1 1,-1-1,0 1,0 0,-1 0,1 0,0 0,-1 0,1 1,-1-1,1 1,-1 0,1 0,-1 1,0-1,0 1,1 0,-1 0,0 0,0 0,1 0,-1 1,-2 1,-16 4,4 1</inkml:trace>
  <inkml:trace contextRef="#ctx0" brushRef="#br0" timeOffset="15869.515">6689 3048,'24'-50,"-11"21,1 0,1 1,1 1,2 1,1 0,11-11,-28 37,-1 0,1-1,0 1,-1 0,1 0,0 0,-1 0,1 1,0-1,-1 0,1 1,0-1,-1 1,1-1,-1 1,1 0,-1 0,1 0,-1-1,1 2,-1-1,0 0,0 0,0 0,1 0,-1 1,0-1,0 1,-1-1,1 1,0-1,0 1,-1-1,1 1,-1 0,0-1,1 1,-1 0,0-1,0 1,0 0,0-1,0 1,0 0,0 0,2 6,2 4,0-1,1 1,0-1,0 0,1-1,1 1,0-1,0-1,1 1,0-1,1 0,0-1,0 0,1-1,0 1,0-2,1 0,0 0,0-1,0 0,0-1,7 2,-13-6,0 0,1-1,-1 1,0-1,1 0,-1-1,0 1,0-1,0 0,0 0,0-1,0 1,-1-1,1 0,-1 0,0-1,0 1,0-1,0 0,-1 0,1 0,-1-1,0 1,-1-1,1 0,0 0,1-3,0 1,-1-1,0 0,0-1,0 1,-1 0,0-1,-1 1,0-1,0 1,-1-1,0 0,-1 1,0-1,0 1,-1-2,-4-8</inkml:trace>
  <inkml:trace contextRef="#ctx0" brushRef="#br0" timeOffset="16136.933">7620 2287,'-29'38,"-14"23,-4 5,5-4,10-12</inkml:trace>
  <inkml:trace contextRef="#ctx0" brushRef="#br0" timeOffset="16354.33">7818 2371,'-24'34,"-13"20,0 1</inkml:trace>
  <inkml:trace contextRef="#ctx0" brushRef="#br0" timeOffset="16867.06">8100 2061,'10'12,"0"1,-1 1,0-1,-1 1,0 1,-1 0,-1 0,4 15,4 6,-3-7,-1 1,-1 1,-2-1,-1 1,-1 1,-2-1,-1 1,-1 5,0-16,-1 0,0 0,-1-1,-2 1,0 0,-1-1,-1 1,-1-1,-1-1,-1 1,0-1,-1 0,-1-1,-1 0,-1-1,0 0,-1-1,-1 0,-3 2,-184 122,90-57,95-69</inkml:trace>
  <inkml:trace contextRef="#ctx0" brushRef="#br0" timeOffset="19290.499">8862 3048,'-28'39,"-20"21,-2 7,4-10,9-8,6-14,8-12</inkml:trace>
  <inkml:trace contextRef="#ctx0" brushRef="#br0" timeOffset="20091.481">9907 2032,'16'57,"-13"-17,-2 0,-2 0,-1 0,-3-1,-6 29,8-52,-64 449,21-166,24-219,17-104,21-56,-10 54</inkml:trace>
  <inkml:trace contextRef="#ctx0" brushRef="#br0" timeOffset="20339.403">9596 2653,'53'-10,"27"-7,4-2,-2-1,-10 2,-13-1,-11 3,-5 0,-9-3,-6 2,-3-1,0 3,-6-1,0-2,-3-4,-1 3,-2 3</inkml:trace>
  <inkml:trace contextRef="#ctx0" brushRef="#br0" timeOffset="20801.442">10527 2032,'-42'252,"-43"126,31-148,50-214,1-5,0 1,0-1,1 1,1-1,0 1,0 0,1-1,1 1,0 0,2 10,-2-20,-1-1,1 0,-1 0,1 1,0-1,0 0,-1 0,1 0,0 0,0 0,0 0,0 0,0 0,1-1,-1 1,0 0,0-1,0 1,1 0,-1-1,0 0,1 1,-1-1,0 0,1 0,-1 1,0-1,1 0,-1 0,0-1,1 1,-1 0,0 0,1-1,-1 1,0-1,1 1,-1-1,0 1,0-1,0 0,1 0,0 0,54-41,-49 36,163-142,-35 65,-133 82,-1 0,1 0,0 1,-1-1,1 1,0-1,0 1,-1 0,1 0,0 0,0 0,-1 0,1 0,0 0,0 0,-1 1,1-1,0 1,0-1,-1 1,1 0,-1 0,1 0,-1 0,1 0,-1 0,1 0,-1 0,0 0,0 1,1-1,-1 0,0 1,0-1,0 1,-1-1,1 1,0 0,-1-1,1 1,-1 0,1 0,-1-1,0 1,1 1,-5 84,-5-50,5-26,1 0,0 1,0 0,2 0,-1 0,1 0,1 0,0 0,1 0,1 8,8-1,2-7</inkml:trace>
  <inkml:trace contextRef="#ctx0" brushRef="#br0" timeOffset="21137.441">11035 2992,'17'1,"1"-2,-1 1,0-2,0 0,0-1,0-1,-1-1,0 0,1-1,-2-1,1 0,-1-1,0-1,-1 0,0-1,0 0,8-10,-19 17,-1 0,0-1,0 1,-1 0,1-1,-1 1,0-1,1 0,-2 1,1-1,0 0,-1 0,0 0,1 0,-2 1,1-1,0 0,-1 0,0 0,0 1,0-1,0 0,0 1,-1-1,1 1,-1 0,0-1,0 1,-1 0,1 0,-1 0,1 0,-1 1,0-1,0 1,0-1,0 1,-1 0,1 0,0 1,-1-1,1 1,-1 0,0 0,1 0,-1 0,-3 0,-3 3,1 1,0 0,0 0,0 1,0 0,1 1,-1 0,1 0,0 1,1 0,0 0,0 1,0 0,0 0,1 1,1 0,-4 5,-2 1,1 0,0 0,2 0,0 1,0 1,1-1,1 1,1 0,0 1,1-1,1 1,0 0,0 11,4-22,-1 0,1-1,0 1,0 0,1-1,-1 1,1-1,0 0,1 0,-1 1,1-2,0 1,1 0,-1 0,1-1,-1 0,4 2,9 7</inkml:trace>
  <inkml:trace contextRef="#ctx0" brushRef="#br0" timeOffset="21554.282">11486 3105,'223'-244,"-222"244,34-31,-34 30,-1 1,1-1,-1 1,1-1,0 1,-1 0,1-1,0 1,0 0,-1 0,1 0,0-1,0 1,-1 0,1 0,0 0,0 0,-1 0,1 0,0 1,0-1,-1 0,1 0,0 0,-1 1,1-1,0 0,-1 1,1-1,0 1,-1-1,1 1,-1-1,1 1,0-1,-1 1,0-1,1 1,-1 0,1-1,-1 1,0 0,1-1,-1 1,0 0,0-1,1 1,-1 0,0 0,0-1,0 1,0 0,0 0,2 56,-2-51,-1-1,1 1,-1-1,1 1,1-1,-1 1,1-1,0 1,0-1,1 1,0-1,-1 0,2 0,-1 0,1 0,-1 0,2-1,-1 1,0-1,2 1,1 0,0 0,1 0,0-1,0 0,0-1,1 0,-1 0,1 0,0-1,0 0,-1 0,1-1,0 0,1-1,-1 0,0 0,0 0,0-1,0-1,0 1,-1-1,1 0,0-1,-1 0,1 0,-1-1,2-1,9-5,0 0,0-2,-1 0,-1-1,0 0,-1-1,0-1,-1-1,-1 0,1-3,19-35,-21 30</inkml:trace>
  <inkml:trace contextRef="#ctx0" brushRef="#br0" timeOffset="23985.868">13237 2709,'-15'16,"0"0,1 1,1 1,1 0,1 1,0 0,2 1,0 0,1 0,1 1,0 0,2 0,1 0,-1 10,5-29,0 0,-1 1,1-1,0 0,0 1,0-1,1 1,-1-1,0 0,1 0,0 1,-1-1,1 0,0 0,0 0,0 0,1 0,-1 0,0 0,1 0,-1 0,1-1,0 1,0 0,-1-1,1 0,0 1,0-1,0 0,0 0,1 0,-1 0,0 0,0-1,1 1,-1-1,0 1,1-1,-1 0,0 0,1 0,-1 0,0-1,1 1,-1 0,0-1,0 0,1 1,-1-1,0-1,18-8,0-1,-2-1,1 0,-2-2,0 0,0-1,-2-1,1 0,-2-1,0-1,-2 3,0 0,-2 0,0-1,0 0,-2-1,0 0,0 0,-2-1,0 1,-2-2,1-3,-5 19,0-1,0 1,0-1,0 1,-1 0,0-1,1 1,-1-1,-1 1,1 0,0 0,-1 0,1 0,-1 0,0 0,0 0,0 0,-1 1,1-1,-1 1,1-1,-1 1,0 0,0 0,0 1,0-1,0 0,0 1,0 0,-1 0,1 0,0 0,-1 0,1 1,-1-1,1 1,-1 0,1 0,-1 0,1 1,-1-1,1 1,0 0,-1 0,1 0,0 0,0 1,-1-1,-15 6</inkml:trace>
  <inkml:trace contextRef="#ctx0" brushRef="#br0" timeOffset="24574.553">13801 1948,'-12'37,"1"1,3 0,0 1,3 0,0 18,-6 41,-16 171,14-175,0 63,14-156,0 0,0-1,0 1,0 0,1 0,-1-1,0 1,0-1,1 1,-1-1,0 1,1-1,-1 0,1 1,-1-1,0 0,1 0,-1 0,1 0,-1-1,0 1,1 0,-1 0,0-1,1 1,-1-1,0 1,0-1,1 0,-1 1,0-1,0 0,0 0,0 0,0 0,0 0,0 0,0 0,0 0,0 0,-1-1,1 1,-1 0,1 0,0-1,-1 1,2-1,22-19,-6 1,2 1,0 2,1 0,1 1,1 1,0 1,0 1,2 1,-1 1,2 1,18-4,-40 13,-1 0,1 0,0 0,-1 1,1-1,0 1,-1 0,1 0,0 0,0 1,-1-1,1 1,-1 0,1 0,0 0,-1 1,0-1,1 1,-1-1,0 1,0 0,0 1,0-1,0 0,0 1,-1 0,1-1,-1 1,0 0,0 0,0 1,0-1,0 0,-1 1,1-1,-1 1,1 9,-1-1,-1 0,0 1,-1-1,0 1,-1-1,0 0,-1 0,0 0,-1 0,0-1,-1 1,0-1,-1 0,0 0,-1-1,0 0,-1 0,0-1,0 0,-1 0,0-1,-1 0,0 0,0-1,0-1,-1 0,0 0,0-1,-1 0,-4 0,9-1,0-1,1 0,-2 0,1-1,0 1,0-2,-1 1,1-1,-1 0,1-1,-1 0,0 0,1-1,-1 0,1 0,-1 0,1-1,0 0,0-1,0 0,0 0,0 0,0-1,1 0,0 0,0-1,0 1,0-2,1 1,-4-5,6 7,0-1,0 0,1 0,0-1,0 1,0 0,0-1,1 1,0-1,0 1,0-1,0 0,1 0,0 1,0-1,0 0,0 0,3-16</inkml:trace>
  <inkml:trace contextRef="#ctx0" brushRef="#br0" timeOffset="25222.316">14393 2738,'28'-10,"-1"0,0-2,-1-1,0-2,-1 0,0-1,-2-2,0 0,7-9,-29 26,-1 0,1 0,-1 0,1 0,0 0,-1 1,1-1,0 0,0 0,0 1,0-1,0 1,0-1,-1 0,1 1,0 0,0-1,1 1,-1 0,0-1,0 1,0 0,0 0,0 0,0 0,0 0,0 0,0 0,0 0,0 1,0-1,1 0,-1 1,0-1,0 1,-1-1,1 1,0-1,0 1,0-1,0 1,0 0,-1 0,1-1,0 1,0 0,-1 0,1 0,-1 0,1 0,-1 0,1 0,-1 0,0 0,1 0,-1 0,0 0,0 0,0 0,0 0,0 0,0 1,0-1,0 0,0 0,23 162,24 131,-37-226,-3 0,-3 1,-3-1,-3 1,2-34,0-22,0 0,-1 1,-1-1,0 0,0 0,-2 0,1 0,-2-1,1 1,-2-1,0 0,0-1,-1 1,0-1,-1-1,-1 1,1-1,-2-1,-8 8,13-14,-1-1,0 0,0 0,0-1,0 1,0-1,-1 0,1-1,0 0,0 0,-1 0,1-1,0 0,0 0,0 0,0-1,0 0,0 0,0 0,0-1,1 0,-1 0,1 0,0-1,0 0,0 0,1 0,-1-1,1 1,0-1,1 0,-1 0,1-1,0 1,0-1,0 1,1-1,0 0,0 0,0 0,1 0,0 0,0-5,0-2,0 0,1 0,0 0,1 0,1 0,0 0,1 0,0 0,1 1,0 0,1 0,1 0,-1 0,2 1,0 0,4-6,144-155,-142 159,12-11</inkml:trace>
  <inkml:trace contextRef="#ctx0" brushRef="#br0" timeOffset="25486.302">14732 2088,'5'5,"1"2</inkml:trace>
  <inkml:trace contextRef="#ctx0" brushRef="#br0" timeOffset="25922.338">15015 2766,'30'-1,"0"-1,0-2,-1 0,1-2,-1-1,0-2,-1-1,0-1,15-8,-35 14,0 0,-1 0,1-1,-1 0,0 0,0-1,-1 0,0 0,0 0,-1-1,0 0,0 0,-1 0,0-1,0 1,-1-1,0 0,0 0,-1 0,-1 0,1-1,-1 1,-1 0,0-1,-1-5,1 13,-1 0,1 0,-1 0,1 0,-1 1,0-1,0 0,0 0,0 1,0-1,0 1,0-1,-1 1,1-1,-1 1,1 0,-1-1,1 1,-1 0,0 0,1 0,-1 0,0 1,0-1,0 0,0 1,0-1,1 1,-1 0,0 0,0 0,0 0,0 0,0 0,0 0,0 0,0 1,0-1,0 1,-2 0,-75 35,58-22,0 1,2 1,0 0,1 2,0 0,2 1,0 0,1 1,1 1,1 1,1 0,1 0,-6 18,15-34,0 0,1 0,-1 0,1 1,1-1,-1 0,1 1,0-1,1 0,-1 0,1 1,0-1,1 0,0 0,0 0,0 0,0 0,1-1,0 1,0-1,1 0,-1 1,1-2,0 1,1 0,-1-1,1 0,0 0,0 0,0 0,1-1,-1 0,1 0,-1-1,1 1,0-1,0-1,0 1,1-1,5 1,11 1,0 0,0-1,0-2,0 0,0-2,0 0,0-2,-1 0,1-2,-1 0,0-1,7-5,-11 4</inkml:trace>
  <inkml:trace contextRef="#ctx0" brushRef="#br0" timeOffset="26393.676">16059 2428,'-20'10,"-1"2,2 1,-1 0,2 1,0 1,1 1,0 1,2 0,0 1,0 1,2 0,0 0,2 2,0-1,-5 17,15-32,0 0,0 1,1-1,0 0,0 0,1 0,-1 0,1 0,0 0,0 0,1 0,-1 0,1 0,0 0,1-1,-1 1,1-1,0 0,0 0,0 0,0 0,1 0,0 0,0-1,0 0,0 0,0 0,1 0,-1-1,4 2,4 2,1 0,0-1,0 0,1-1,0 0,-1-1,1-1,0 0,0-1,14-1,-11-2,-1-1,1 0,-1-2,0 0,0-1,0 0,-1-1,0-1,0 0,-1-1,11-9,-1 2</inkml:trace>
  <inkml:trace contextRef="#ctx0" brushRef="#br0" timeOffset="26674.513">16764 2032,'-12'53,"1"0,3 1,2 0,3 0,2 0,2 0,5 15,51 166,-61-163,-2-54</inkml:trace>
  <inkml:trace contextRef="#ctx0" brushRef="#br0" timeOffset="26919.388">16425 2484,'43'0,"34"0,13 0,-4 0,-7 0,-12 0,-12 0,-7 0,-6 0,-10 0</inkml:trace>
  <inkml:trace contextRef="#ctx0" brushRef="#br0" timeOffset="28072.734">18006 2004,'-1'312,"-26"-114,15-68,6-118</inkml:trace>
  <inkml:trace contextRef="#ctx0" brushRef="#br0" timeOffset="28658.985">17922 2061,'83'-35,"3"4,0 4,31-4,-112 30,2-2,0 0,0 1,0 0,0 0,0 1,0-1,0 2,0-1,1 1,-1 0,0 0,0 1,1 0,-1 1,0-1,0 1,0 1,-1-1,1 1,0 0,-1 1,0-1,5 5,-9-5,-1-1,0 1,1 0,-1 0,-1 0,1 0,0 0,-1 0,1 0,-1 0,0 0,0 0,0 0,0 0,-1 0,1 0,-1 0,0-1,0 1,0 0,0 0,0 0,-1-1,1 1,-1 0,0-1,0 0,0 1,0-1,-69 62,61-56,-90 80,99-85,-1-1,1 1,0 0,-1-1,1 1,1 0,-1 0,0 0,1 0,-1 0,1 0,0 0,0 0,0 0,1 0,-1 0,1 0,-1 0,1-1,0 1,0 0,0 0,0 0,1-1,-1 1,1-1,0 1,0-1,0 0,0 1,0-1,1 0,79 63,-60-53,-10-7,-1 0,0 1,0 1,0-1,-1 1,1 1,-2 0,1 1,-1 0,-1 0,0 1,0 0,-1 0,0 1,-1-1,0 2,0-1,3 11,-8-14,1-1,-1 0,-1 1,1-1,-1 1,0-1,-1 1,0-1,0 0,-1 1,1-1,-2 0,1 0,-1 0,0 0,0-1,-1 1,0-1,0 0,-1 0,1 0,-1 0,-1-1,1 0,-1 0,0 0,0-1,-1 1,-6 4,0-1,0 0,-1-1,0 0,-1-1,0-1,1 0,-2-1,1 0,0-2,-1 1,1-2,-1 0,0-1,1-1,-1 0,1-1,-1-1,1 0,0-1,0-1,0 0,1-1,-2-1,12 5,0-1,0 1,0-1,1 1,-1-1,1 0,0 0,-1-1,1 1,1-1,-1 1,1-1,-1 0,1 0,-1-4,-4-12</inkml:trace>
  <inkml:trace contextRef="#ctx0" brushRef="#br0" timeOffset="36661.965">254 4290,'32'-11,"-1"-2,0-1,-1-1,0-1,-2-2,0-1,-1-1,-1-1,-1-2,-1 0,-1-2,-1-1,-1 0,-1-1,8-19,-13-15,-22 74,-9 74,4 2,4-1,4 1,4 1,3-1,5 4,2-32,-3 0,-3 0,-3 0,-2 1,-2-1,-4 0,-2 0,-3-1,-2 0,-21 51,30-101,0 0,-1 0,0 0,-1-1,0 0,0-1,-1 1,0-1,-1-1,-3 3,8-7,1 0,-1-1,0 0,0 0,0 0,0 0,0 0,0-1,0 0,0 0,-1 0,1 0,-1-1,1 1,0-1,-1 0,1-1,-1 1,1-1,0 0,-1 0,1 0,0-1,0 1,0-1,0 0,-4-2,-4-7,-1 1,1-1,1-1,0 0,1-1,0 0,1 0,0-1,1 0,1-1,0 0,1 0,1 0,0-1,1 1,1-1,0 0,1-1,1 1,0 0,2-1,1-1,1 0,1 1,1-1,1 1,0 0,1 1,1 0,0 0,1 0,1 1,0 0,1 1,1 0,3-1,10-9,1 2,1 0,0 2,2 1,1 2,0 1,1 1,28-9,109-19,-144 40</inkml:trace>
  <inkml:trace contextRef="#ctx0" brushRef="#br0" timeOffset="36924.277">1158 4403,'-22'24,"0"1,2 2,1 0,2 0,0 2,2 0,1 1,-9 30,21-57,1 1,-1-1,1 1,0 0,1 0,-1-1,1 1,-1 0,1 0,0 0,0 0,1-1,-1 1,1 0,0 0,0-1,0 1,1 0,-1-1,1 1,0-1,0 0,0 0,0 1,0-1,1-1,0 1,-1 0,1-1,0 1,0-1,0 0,1 0,-1 0,1 0,-1-1,1 1,-1-1,1 0,0 0,-1 0,1 0,2-1,1 0,0-1,0 0,0 0,-1 0,1-1,0 0,-1-1,1 1,-1-1,0 0,1-1,-2 0,1 0,0 0,-1 0,0-1,0 0,0 0,0-1,-1 1,0-1,0-1,7-9,-2 0,0-1,0 0,-2-1,0 0,-1 0,2-11,-5 20,0-1,-1 1,0-1,0 1,-1-1,0 0,-1 1,0-1,-1 0,0 0,0 1,-1-1,0 1,-1-1,0 1,-1 0,1 0,-4-3,-14 8,13 12</inkml:trace>
  <inkml:trace contextRef="#ctx0" brushRef="#br0" timeOffset="37176.013">1496 4798,'-10'-39,"3"-31,1-9,7 9,8 12,2 10,5 14,4 13,-2 5,2 5,1 5,3 7,2 10,-4 1</inkml:trace>
  <inkml:trace contextRef="#ctx0" brushRef="#br0" timeOffset="37458.271">2004 4403,'-14'-1,"-1"0,1 1,0 1,-1 0,1 1,0 0,0 1,0 1,1 0,-1 1,-10 5,19-8,0 0,0 1,0 0,0-1,0 2,1-1,-1 0,1 1,0 0,0 0,1 0,-1 1,1-1,0 1,0-1,0 1,0 0,1 1,0-1,0 0,1 0,-1 1,1-1,0 1,1-1,-1 1,1 0,0-1,1 1,-1-1,1 1,0 0,0-1,1 0,0 1,0-1,0 0,3 5,2 0,0-1,1 1,0-1,1-1,0 1,0-1,1-1,0 0,0 0,1-1,0 0,0-1,0 0,0-1,1 0,0-1,0 0,0-1,0-1,0 1,0-2,9 0,43-22,-51 10</inkml:trace>
  <inkml:trace contextRef="#ctx0" brushRef="#br0" timeOffset="37794.867">2201 4600,'36'-4,"1"-2,-2-2,1-2,-1 0,-1-3,0-1,11-7,16-28,-60 48,1-1,-1 1,1-1,-1 0,0 0,0 1,0-1,0 0,0 0,0 0,-1 0,1 0,0 0,-1 0,0-1,1 1,-1 0,0 0,0 0,-1 0,1 0,0 0,-1-1,1 1,-1 0,1 0,-1 0,0 0,0 0,0 1,0-1,0 0,-1 0,1 0,-5 0,1-1,-1 1,1 0,-1 1,0-1,0 1,0 0,0 1,0-1,0 1,0 0,0 1,0 0,0 0,0 0,1 0,-1 1,0 0,1 0,-1 1,1-1,0 1,-1 0,1 1,-10 3,1 0,1 1,-1 0,1 1,1 1,0 0,0 0,1 1,0 1,1 0,0 0,1 1,1 0,0 1,0 0,2 0,0 0,0 1,1 0,1 0,1 1,0-1,0 7,3-15,1 0,-1 0,1 0,1-1,-1 1,1 0,1-1,-1 1,1-1,0 0,1 0,-1 0,1 0,0-1,1 1,-1-1,1 0,0 0,0-1,1 0,-1 0,1 0,0 0,0-1,0 0,1 0,-1-1,5 2,14 4,1-1,0-2,0 0,1-2,-1-1,23 0,40-3,-54 0</inkml:trace>
  <inkml:trace contextRef="#ctx0" brushRef="#br0" timeOffset="45193.108">3895 4460,'0'-4,"1"0,-1 0,0 0,0 0,-1 0,1 0,-1 0,0 0,0 1,0-1,0 0,-1 1,1-1,-1 1,0-1,0 1,-1 0,1 0,-1 0,1 0,-1 0,0 0,0 1,0-1,0 1,-1 0,1 0,-1 0,1 1,-3-2,0 4,0 0,0 0,1 1,-1-1,0 1,1 0,-1 1,1 0,0-1,0 2,0-1,0 0,1 1,-1 0,1 0,0 1,0-1,0 1,1 0,-2 2,0-1,1 1,-1-1,1 1,1 0,-1 0,1 0,1 1,-1-1,1 1,0-1,1 1,0 0,0-1,1 1,-1 0,2 0,-1 0,1 0,1-1,-1 1,1-1,0 1,1-1,0 1,0-1,1 0,0-1,0 1,0 0,1-1,0 0,0 0,1-1,-1 1,1-1,0 0,1-1,-1 0,1 0,0 0,0-1,4 2,-2-3,1 0,0 0,0-1,-1 0,1-1,0 0,0-1,0 1,0-2,-1 0,1 0,0-1,-1 0,0 0,0-1,0 0,0-1,-1 0,1 0,-1-1,-1 0,1-1,-1 1,0-1,0-1,-1 1,0-1,-1 0,1-1,-1 1,-1-1,0 0,0 0,-1-1,0 1,-1-1,0 1,1-8,-2 5,0 0,-1-1,0 1,-1-1,0 1,-1-1,-1 1,0 0,-2-5,4 13,-1-1,0 1,0 0,-1 0,1 0,-1 1,0-1,0 0,0 1,0 0,-1 0,1 0,-1 0,0 0,0 1,0 0,0 0,0 0,0 0,-1 0,1 1,-1 0,1 0,-1 0,1 1,-5-1,3 2,-1-1,1 1,0 0,-1 0,1 1,0 0,0 0,0 1,0-1,0 1,0 0,1 1,0 0,-1-1,1 2,1-1,-1 0,1 1,-1 0,1 0,1 1,-1-1,-1 3,-7 17</inkml:trace>
  <inkml:trace contextRef="#ctx0" brushRef="#br0" timeOffset="45879.392">4178 4741,'28'-31,"0"-2,-2 0,-2-2,16-30,35-73,-57 161,-5 26,-12-41,-1 0,1 0,0 0,1 0,0-1,0 1,1-1,-1 1,2-1,-1 0,1 0,0 0,1-1,-1 1,1-1,1 0,-1 0,1-1,0 0,0 0,0 0,1-1,0 0,0 0,0 0,0-1,1 0,-1-1,5 2,-4-6,1 1,-1-1,0-1,-1 0,1 0,0 0,-1-1,0 0,0 0,0-1,0 0,-1 0,1 0,-2-1,1 0,0-1,-1 1,0-1,-1 0,0 0,0 0,0-1,-1 1,0-1,0 0,-1 0,0-2,5-4,0-4,0 0,-2-1,0 1,-1-1,-1 0,0 0,-2 0,0 0,-2-13,11 2,-4 34</inkml:trace>
  <inkml:trace contextRef="#ctx0" brushRef="#br0" timeOffset="49044.056">6097 4431,'-17'10,"1"0,0 1,1 1,1 1,0 0,0 0,2 2,-1-1,2 2,0 0,1 0,1 1,0 0,-4 14,11-28,1 0,0 0,0 1,0-1,0 1,0-1,1 1,-1-1,1 1,0-1,1 1,-1 0,0-1,1 1,0-1,0 1,0-1,0 0,0 1,1-1,-1 0,1 0,0 0,0 0,0 0,1 0,-1-1,1 1,-1-1,1 0,0 1,0-1,0 0,0-1,0 1,0-1,1 1,-1-1,2 1,4-1,0 0,0 0,0-1,0 0,0-1,0 0,0 0,0-1,0 0,0-1,-1 0,1 0,-1-1,0 0,0 0,0-1,-1 0,0 0,0-1,0 0,0 0,3-4,3-5,-1 1,0-2,-1 1,0-2,-1 1,-1-1,-1-1,0 1,-2-2,2-4,-6 19,1-1,-1 0,-1 0,1 0,-1-1,1 1,-1 0,-1 0,1-1,-1 1,0 0,0-1,-1 1,1 0,-1-1,0 1,-1 0,1 0,-1 0,0 0,0 0,-1 0,0 1,1-1,-2 1,1-1,0 1,-1 0,0 1,0-1,0 0,0 1,0 0,-2 0,-47-6,28 8</inkml:trace>
  <inkml:trace contextRef="#ctx0" brushRef="#br0" timeOffset="49628.157">6661 3839,'-18'397,"-21"-88,39-310,1 0,-1 1,1-1,-1 0,1 1,-1-1,1 1,0-1,-1 1,1-1,0 1,-1-1,1 1,0 0,0-1,-1 1,1 0,0 0,0 0,-1-1,1 1,0 0,0 0,0 0,-1 0,1 0,0 0,0 1,-1-1,1 0,0 0,0 1,-1-1,1 0,0 1,0-1,-1 0,1 1,0-1,-1 1,1-1,-1 1,1 0,-1-1,1 1,-1 0,1-1,-1 1,0 0,1-1,-1 1,0 0,1 0,-1-1,0 1,0 0,0 0,0 0,0-1,0 1,0 0,0 0,0-1,0 1,0 0,-1 0,52-37,-29 18,1 2,0 0,1 2,1 1,0 0,12-2,-21 10,115-25,-127 30,0 0,0 0,0 1,0-1,0 1,0 0,-1 0,1 0,0 0,0 1,-1-1,1 1,-1 0,0 0,1 1,-1-1,0 0,0 1,0 0,-1 0,1 0,-1 0,1 0,-1 0,0 1,-1-1,1 1,0 0,-1-1,0 1,1 2,-1 0,0 0,-1 1,1-1,-1 0,0 0,-1 1,0-1,0 0,0 0,-1 0,0 0,0 0,0-1,-1 1,1 0,-1-1,-1 0,1 0,-1 0,0 0,0 0,-1 0,-107 90,94-83,-1-1,1 0,-2-1,1-2,-1 0,-1 0,1-2,-9 1,25-7,1 0,-1-1,1 1,-1-1,1 0,0 0,-1 0,1 0,0-1,0 1,-1-1,1 0,1 0,-1 0,0 0,0 0,1-1,-1 1,1-1,0 0,0 0,0 0,0 0,0 0,1 0,-1 0,1 0,0-1,0 1,0-1,1 1,-1 0,1-1,-1 1,1-1,0 0,1 1,-1-1,1 1,-1 0,1-1,0 1,0-1,1 1,-1 0,1 0,-1 0,1 0,1-1,8-22</inkml:trace>
  <inkml:trace contextRef="#ctx0" brushRef="#br0" timeOffset="50500.086">7282 4629,'170'-193,"-121"153,-48 41,1 0,-1-1,0 1,0 0,0 0,0 0,0 0,0 0,0 0,0 1,0-1,0 0,0 0,-1 1,1-1,-1 0,1 1,-1-1,1 1,-1-1,0 1,1-1,-1 1,0-1,0 1,0-1,-1 1,1-1,0 0,0 1,-1 1,1 4,11 88,4 0,27 86,-30-129,-2 0,-2 1,-3 0,-2 0,-2 0,-6 52,5-96,-1 0,0 0,0 1,-1-1,0 0,-1 0,0-1,0 1,-1 0,0-1,-1 0,1 0,-2 0,1-1,-1 0,0 0,0 0,-1-1,0 1,-4 1,8-5,0 0,0 0,0-1,0 0,0 1,-1-1,1 0,-1-1,1 1,-1 0,0-1,1 0,-1 0,0 0,0-1,0 1,0-1,0 0,0 0,0 0,0 0,0-1,1 0,-1 1,0-2,0 1,0 0,1-1,-1 1,1-1,-1 0,1 0,0-1,0 1,0-1,-2-1,-2-9,1 1,1-1,0 0,1 0,0-1,1 1,1-1,0 1,0-1,2 0,-1 0,2 0,0 0,1 0,0 1,1-1,0 1,3-4,6-18,1 0,2 0,2 1,1 1,8-10,-11 19</inkml:trace>
  <inkml:trace contextRef="#ctx0" brushRef="#br0" timeOffset="50731.962">7564 3952,'5'5,"1"1</inkml:trace>
  <inkml:trace contextRef="#ctx0" brushRef="#br0" timeOffset="51163.635">7931 4516,'16'0,"1"0,-1-2,0 0,0 0,-1-2,1 0,-1-1,1 0,-1-1,-1-1,1 0,-1-1,-1-1,1 0,8-8,-20 15,1 0,0 0,-1 0,1-1,-1 1,0 0,1-1,-1 0,0 1,-1-1,1 0,0 0,-1 0,0 0,0 0,0 0,0-1,0 1,0 0,-1 0,0-1,0 1,0 0,0-1,0 1,0 0,-1-1,0 1,0 0,1 0,-2 0,1 0,0 0,-1 0,1 0,-1 0,0 0,0 0,0 1,-1-1,1 1,0 0,-1 0,0 0,1 0,-1 0,0 0,0 1,0-1,0 1,0 0,-2-1,-4 2,1 1,-1 0,0 0,1 0,-1 1,1 0,0 1,-1 0,1 0,1 1,-1 0,0 0,1 1,0 0,0 0,0 1,1 0,0 0,-5 6,-5 6,1 2,0-1,1 2,1 0,2 1,-5 10,12-25,1 0,0-1,0 2,1-1,0 0,0 0,1 1,0-1,0 1,1 0,-1-1,2 1,-1-1,1 1,0-1,1 1,0-1,0 0,0 0,1 1,0-2,1 1,-1 0,1-1,1 1,-1-1,1-1,0 1,0 0,1-1,0 0,0-1,5 4,1 0,-1-2,1 0,0 0,0-1,1-1,0 0,-1-1,1 0,1-1,-1 0,0-1,0-1,1 0,-1-1,0 0,0-1,0 0,0-1,0-1,10-4,39-26,-48 23</inkml:trace>
  <inkml:trace contextRef="#ctx0" brushRef="#br0" timeOffset="51433.598">8777 4290,'-30'20,"2"2,0 1,1 1,1 1,2 1,0 1,-5 11,26-34,0 0,1-1,-1 1,1 1,0-1,0 0,0 0,1 1,0-1,-1 1,2 0,-1-1,0 1,1-1,0 1,0 0,0 0,1-1,0 1,-1-1,2 1,-1-1,0 1,1-1,0 1,0-1,0 0,1 0,-1 0,1 0,0-1,0 1,0-1,1 0,-1 0,1 0,0 0,0 0,0-1,0 0,2 1,11 4,0-2,0 0,1 0,-1-2,1 0,0-1,0-1,1-1,-1-1,0 0,15-3,66-31,-79 25</inkml:trace>
  <inkml:trace contextRef="#ctx0" brushRef="#br0" timeOffset="51700.868">9314 3867,'-5'43,"-1"43,0 12,1-6,1-9,2-14,1-14,1-11,4-9,3-5,-1-3,4-2,0 1,3-5,0-1,-3-4</inkml:trace>
  <inkml:trace contextRef="#ctx0" brushRef="#br0" timeOffset="51882.164">9087 4262,'44'-14,"23"-6,5 2,-4 3,-5 5,-8 3,-8 4,-8 1,-6 2,-3 1,-2 0,-6-1</inkml:trace>
  <inkml:trace contextRef="#ctx0" brushRef="#br0" timeOffset="53118.456">10301 4770,'26'-30,"80"-90,-5-5,-6-5,36-70,27-43,-134 220,-10 42,-17 130,6 49,75-2,26 48,-105-245,1 1,0 0,0-1,0 1,0 0,0 0,-1-1,1 1,0 0,0 0,-1 0,1-1,0 1,0 0,-1 0,1 0,0 0,0 0,-1-1,1 1,0 0,-1 0,1 0,0 0,0 0,-1 0,1 0,0 0,-1 0,1 0,0 0,-1 0,1 0,0 0,0 1,-1-1,1 0,0 0,-1 0,1 0,0 0,0 1,-1-1,1 0,0 0,0 0,0 1,-1-1,1 0,0 0,0 1,-23-25,-134-138,140 148,0 2,-1 0,0 1,0 1,-1 0,-1 2,0 0,0 1,0 1,-14-2,11 7,5 4</inkml:trace>
  <inkml:trace contextRef="#ctx0" brushRef="#br0" timeOffset="53949.288">12361 3810,'-16'1,"-1"2,1 0,0 0,0 2,0 0,1 0,0 2,0 0,0 1,1 0,0 1,1 0,0 1,0 1,1 0,0 1,1 0,1 1,0 0,0 1,2-1,-1 2,-2 8,-5 1,2 0,1 2,0 0,2 0,1 1,2 0,0 0,2 1,-2 17,6-26,0 0,1 0,1 0,1 0,0 0,2 0,0 0,1 0,1-1,1 1,0-1,1-1,1 1,1-1,1-1,0 0,12 14,-6-12,1-1,1-1,0-1,1 0,1-1,0-2,1 0,1-1,-1-1,2-1,-1 0,16 2,-34-10,0 0,0 0,0 0,0 0,0-1,0 1,0-1,0 0,0 0,0-1,1 1,-1-1,0 0,0 0,0 0,0-1,2-4</inkml:trace>
  <inkml:trace contextRef="#ctx0" brushRef="#br0" timeOffset="56002.963">13067 4319,'-12'-4,"0"2,0-1,-1 2,1-1,-1 2,0 0,1 0,-1 1,1 1,0 0,-1 0,1 2,0-1,0 1,1 1,-1 0,1 1,0 0,0 1,1 0,0 1,0 0,1 0,0 1,1 0,-1 1,2-1,-1 2,2-1,-1 1,1 0,1 0,0 1,1 0,0 0,0 0,2 0,-1 0,1 12,2-20,0 0,1 0,-1 0,1 0,0 0,1 0,-1-1,0 1,1 0,0-1,0 1,0-1,1 0,-1 1,1-1,-1 0,1-1,0 1,0 0,0-1,1 1,-1-1,1 0,-1 0,1-1,0 1,-1-1,1 0,0 0,0 0,0 0,0-1,0 1,0-1,0 0,0 0,0-1,0 1,0-1,0 0,0 0,1-1,20-3,-1-1,0-2,-1 0,0-2,0 0,-1-2,-1 0,0-2,0 0,-2-1,0-1,0-1,2-4,3-7,-20 22,1-1,1 1,-1 0,1 0,0 0,0 1,0 0,1 0,0 1,0 0,0 0,7-3,-12 7,0-1,-1 1,1 0,0 0,0-1,-1 1,1 0,0 0,0 1,-1-1,1 0,0 1,-1-1,1 1,0-1,-1 1,1 0,-1 0,1-1,-1 1,1 0,-1 1,0-1,1 0,-1 0,0 0,0 1,0-1,0 1,0-1,0 1,0-1,-1 1,1-1,-1 1,1 0,0 0,8 71,-8-54,-1-10,1 0,0 0,1 0,0 0,0-1,1 1,0-1,0 1,1-1,0 0,0-1,1 1,0-1,1 0,3 4,10 8</inkml:trace>
  <inkml:trace contextRef="#ctx0" brushRef="#br0" timeOffset="56861.611">13942 4036,'10'10,"12"7,3 7,2 3,1-3,-5 0,-5-5</inkml:trace>
  <inkml:trace contextRef="#ctx0" brushRef="#br0" timeOffset="57069.802">14168 3923,'10'34,"12"20,3 6,2-7,-4-8,-1-11,1-12,-4-10</inkml:trace>
  <inkml:trace contextRef="#ctx0" brushRef="#br0" timeOffset="62403.173">14817 4206,'-5'7,"1"0,1 0,-1 1,2-1,-1 1,1 0,0 0,0 0,1 0,0 0,0 0,1 0,0 1,1 4,-1 2,-11 210,-18-90,29-135,0 0,0 0,0-1,-1 1,1 0,0 0,0-1,-1 1,1 0,0 0,-1 0,1-1,0 1,-1 0,1 0,0 0,-1 0,1 0,0 0,-1 0,1 0,-1 0,1 0,0 0,-1 0,1 0,0 0,-1 0,1 0,0 0,-1 0,1 0,0 1,-1-1,1 0,0 0,-1 0,1 1,0-1,0 0,-1 0,1 1,0-1,0 0,-1 0,1 1,0-1,-3-38,3 37,0-23,2 0,0 0,2 1,0-1,2 1,0 0,2 1,0-1,1 1,2 1,0 0,1 1,1 0,1 0,1 2,7-8,-12 15,-7 5,1 1,-1-1,2 1,-1 0,0 0,1 1,0-1,0 1,0 0,0 0,1 1,0-1,-1 1,1 1,0-1,1 1,-1 0,0 0,1 1,-1 0,6-1,-8 5,0 0,0 0,0 0,0 0,0 0,0 1,-1 0,0 0,0 0,0 0,0 0,-1 0,0 1,1-1,-2 1,1 0,0 0,-1 0,0-1,0 3,7 16,18 45,-17-53</inkml:trace>
  <inkml:trace contextRef="#ctx0" brushRef="#br0" timeOffset="62800.127">15325 4403,'36'0,"0"-1,0-2,0-1,-1-2,1-2,26-9,-57 16,0 0,0-1,0 0,0 1,-1-2,1 1,0 0,-1-1,0 0,0 0,0 0,0-1,0 1,-1-1,1 0,-1 0,0 0,0 0,-1-1,1 1,-1-1,0 0,0 0,-1 1,1-1,-1 0,0 0,0 0,-1-1,0 1,0 0,0 0,-1 2,0 1,0-1,-1 1,1 0,-1 0,1 0,-1 0,0 0,0 0,0 0,0 1,0-1,0 0,-1 1,1 0,0 0,-1 0,1 0,-1 0,1 0,-1 0,0 1,1-1,-1 1,0 0,1 0,-1 0,1 0,-3 1,-77 18,66-12,1 1,1 1,0 0,0 1,1 1,0 0,0 0,2 1,-1 1,2 0,0 1,0 0,1 0,1 1,0 0,1 1,1 0,1 0,-3 12,6-24,1 0,0 0,0 0,1 0,-1 1,1-1,0 0,0 1,0-1,1 0,-1 0,1 1,0-1,0 0,1 0,-1 0,1 0,0 0,0-1,0 1,1 0,-1-1,1 0,0 1,0-1,0 0,0-1,0 1,1 0,-1-1,1 0,0 0,0 0,0 0,0-1,0 1,3 0,7 1,-1-1,1 0,0-1,0 0,0-1,0-1,-1 0,1-1,0 0,-1-1,1-1,-1 0,0-1,0 0,-1-1,3-2,26-8,-11 6</inkml:trace>
  <inkml:trace contextRef="#ctx0" brushRef="#br0" timeOffset="63200.095">16228 4290,'-19'1,"0"1,0 1,0 0,0 2,1 0,0 1,0 1,-12 6,23-10,0 1,0 0,1 0,-1 0,1 1,0 0,0 0,1 1,-1 0,1 0,1 0,-1 0,1 1,0 0,0 0,1 0,0 0,0 0,1 1,0-1,0 1,1 0,0-1,0 1,1 0,0 0,0 5,1-10,-1-1,0 1,1 0,-1-1,1 1,0-1,0 1,0-1,0 1,0-1,1 0,-1 1,1-1,-1 0,1 0,0 0,0 0,0 0,0-1,0 1,0 0,0-1,1 0,-1 1,1-1,-1 0,1 0,-1-1,1 1,-1 0,1-1,0 0,-1 1,1-1,0 0,-1-1,1 1,0 0,101-28,-74 13,-1-2,-1 0,0-2,-2-2,7-6,49-37,-81 63,0-1,0 1,0-1,0 1,0-1,1 1,-1 0,0-1,1 1,-1 0,1 0,-1 0,1 0,0 1,-1-1,1 0,0 1,0-1,-1 1,1-1,0 1,0 0,0 0,0 0,-1 0,1 0,0 0,0 0,0 1,0-1,-1 1,1-1,0 1,-1 0,1 0,0-1,-1 1,1 0,-1 1,1-1,-1 0,0 0,1 1,-1-1,0 0,0 1,0-1,0 1,0 0,0-1,0 1,-1 0,7 78,-8-54</inkml:trace>
  <inkml:trace contextRef="#ctx0" brushRef="#br0" timeOffset="63501.112">16934 4206,'-16'2,"-1"0,1 2,0 0,0 1,1 0,0 1,0 1,0 1,1 0,0 0,0 2,1 0,0 0,1 1,0 1,1 0,0 0,-6 10,15-18,1 0,-1 0,1 0,0 0,0 0,1 0,-1 0,1 0,0 0,0 0,0 0,0 0,1 0,0 1,0-1,0-1,0 1,0 0,1 0,0 0,0-1,0 1,0-1,0 1,1-1,-1 0,1 0,2 2,2 2,1 0,0 0,0-1,0 0,0-1,1 0,0 0,0-1,1 0,-1 0,2-1,0 0,-1-1,1 0,0-1,0 0,0-1,0 0,0 0,-1-1,11-3,3-3</inkml:trace>
  <inkml:trace contextRef="#ctx0" brushRef="#br0" timeOffset="63818.355">17498 3697,'-5'38,"-6"42,-1 12,1 0,2-11,4-10,1-11,3-12,0-9,1-7,1-3,-1-3,1 0,-1 0,0 0,1-3</inkml:trace>
  <inkml:trace contextRef="#ctx0" brushRef="#br0" timeOffset="64067.12">17215 4177,'39'5,"31"1,9 1,-4-2,-5-2,-10-1,-10-1,-9 0,-12-6,-5-2,-3 1,1 1,-5 1</inkml:trace>
  <inkml:trace contextRef="#ctx0" brushRef="#br0" timeOffset="64303.22">18035 4262,'4'34,"8"10,0-1</inkml:trace>
  <inkml:trace contextRef="#ctx0" brushRef="#br0" timeOffset="64478.775">18147 3895,'0'0</inkml:trace>
  <inkml:trace contextRef="#ctx0" brushRef="#br0" timeOffset="64653.232">18429 4149,'-6'11,"0"1,1-1,0 1,1 0,0 1,1-1,1 1,0-1,0 1,1 0,1 0,0-1,1 1,0 0,1 0,0-1,1 1,5 11,-7-21,0-1,1 1,-1-1,1 1,0-1,0 0,0 1,0-1,0 0,0-1,0 1,1 0,-1 0,1-1,0 0,-1 1,1-1,0 0,0 0,-1-1,1 1,0 0,0-1,0 0,0 0,0 0,0 0,0 0,0 0,0-1,0 0,-1 1,1-1,0 0,0 0,-1-1,1 1,2-2,87-75,-85 69,0 0,0 0,-1-1,-1 1,0-1,0-1,-1 1,0-1,-1 0,0 0,-1 0,0 0,-1 0,0 0,0-1,-1 1,-1 0,0-1,-1 1,-1-5,2 12,-1 1,1 0,-1-1,0 1,0 0,0 0,0 0,-1 1,1-1,-1 0,0 1,1-1,-1 1,0 0,0 0,-1 0,1 1,0-1,-3 0,-16-5</inkml:trace>
  <inkml:trace contextRef="#ctx0" brushRef="#br0" timeOffset="65054.345">18796 4347,'23'-28,"81"-76,-102 103,0 0,0 1,0-1,0 0,0 1,0 0,0-1,0 1,0 0,0 0,0 0,1 1,-1-1,0 0,0 1,0-1,0 1,0 0,0 0,-1 0,1 0,0 0,0 0,-1 0,1 0,0 1,-1-1,1 1,-1-1,0 1,1-1,-1 1,0 0,0 0,0 0,0 0,-1-1,1 1,0 0,-1 2,17 20,-12-20,0 0,1 0,-1 0,1-1,0 0,0 0,0 0,0-1,0 0,1 0,-1 0,1-1,-1 0,1 0,-1-1,1 0,0 0,-1-1,1 1,-1-1,1-1,-1 1,1-1,-1 0,0-1,0 0,0 0,0 0,-1 0,1-1,-1 0,0 0,0-1,0 1,0-1,-1 0,0 0,3-5,52-67,-52 59</inkml:trace>
  <inkml:trace contextRef="#ctx0" brushRef="#br0" timeOffset="65419.247">19727 3613,'-23'38,"-9"18,1 4,12-8,7-13</inkml:trace>
  <inkml:trace contextRef="#ctx0" brushRef="#br0" timeOffset="65603.106">20067 3613,'-29'38,"-9"18,1 4,7-8</inkml:trace>
  <inkml:trace contextRef="#ctx0" brushRef="#br0" timeOffset="65965.887">20207 3275,'35'45,"-2"2,-2 2,-2 0,-3 2,13 36,-25-61,-2 2,-1-1,-1 1,-1 1,-2 0,-1 0,-1 1,-1-1,-2 1,-1 0,-1 0,-2-1,0 1,-3 0,0-1,-2 1,-14 26,-3 0,-2-2,-2-1,-2-1,-3-2,-2-1,-31 33,-135 135,169-187</inkml:trace>
  <inkml:trace contextRef="#ctx0" brushRef="#br0" timeOffset="71120.851">20941 4685,'5'0,"-3"5,-8 1,-6 0,-2 4,7-5,8-3,10-7,3-2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4.722"/>
    </inkml:context>
    <inkml:brush xml:id="br0">
      <inkml:brushProperty name="width" value="0.1" units="cm"/>
      <inkml:brushProperty name="height" value="0.1" units="cm"/>
      <inkml:brushProperty name="ignorePressure" value="1"/>
    </inkml:brush>
  </inkml:definitions>
  <inkml:trace contextRef="#ctx0" brushRef="#br0">41 0,'0'722,"-28"-451,22-248,0-6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120"/>
    </inkml:context>
    <inkml:brush xml:id="br0">
      <inkml:brushProperty name="width" value="0.1" units="cm"/>
      <inkml:brushProperty name="height" value="0.1" units="cm"/>
      <inkml:brushProperty name="ignorePressure" value="1"/>
    </inkml:brush>
  </inkml:definitions>
  <inkml:trace contextRef="#ctx0" brushRef="#br0">1 313,'38'-24,"57"-23,20-2,2 1,-10 10,-19 5,-14 10,-16 7,-12 8,-9-1,-6 2,-4 2,-2 2,1 1,-5 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559"/>
    </inkml:context>
    <inkml:brush xml:id="br0">
      <inkml:brushProperty name="width" value="0.1" units="cm"/>
      <inkml:brushProperty name="height" value="0.1" units="cm"/>
      <inkml:brushProperty name="ignorePressure" value="1"/>
    </inkml:brush>
  </inkml:definitions>
  <inkml:trace contextRef="#ctx0" brushRef="#br0">29 0,'-23'381,"18"138,19-438,-13-79,0-1,0 1,0 0,1 0,-1 0,0-1,1 1,-1-1,1 1,0-1,0 0,-1 1,1-1,0 0,0 0,0 0,0-1,0 1,0 0,0-1,0 1,1-1,-1 0,0 0,0 0,0 0,0 0,1 0,-1 0,0-1,0 1,0-1,0 0,0 1,1-2,18-7,-2 0,1-2,-2 0,1-2,-2 0,1-1,-2 0,5-7,5-1,73-68,-97 90,-1-1,1 0,-1 1,1-1,0 1,-1-1,1 1,0 0,-1 0,1 0,0 0,-1 0,1 0,0 0,-1 0,1 1,0-1,-1 1,1-1,-1 1,1 0,-1 0,1-1,-1 1,1 0,-1 0,0 0,0 1,1-1,-1 0,0 0,0 1,0-1,0 0,-1 1,1-1,0 1,0-1,-1 2,20 65,-19 7,12 44,13-89,-10-22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922"/>
    </inkml:context>
    <inkml:brush xml:id="br0">
      <inkml:brushProperty name="width" value="0.1" units="cm"/>
      <inkml:brushProperty name="height" value="0.1" units="cm"/>
      <inkml:brushProperty name="ignorePressure" value="1"/>
    </inkml:brush>
  </inkml:definitions>
  <inkml:trace contextRef="#ctx0" brushRef="#br0">85 280,'24'-12,"-1"-1,-1-1,0-1,-1-1,0 0,-2-2,0 0,-1-2,13-17,-29 35,0 1,-1-1,1 0,-1 0,1 0,-1 0,1 0,-1 0,0 0,0-1,0 1,0 0,-1 0,1-1,0 1,-1-1,0 1,1-1,-1 1,0 0,-1-1,1 1,0-1,-1 1,1-1,-1 1,1 0,-1-1,0 1,0 0,0 0,-1 0,1 0,0 0,-1 0,0 0,1 0,-1 0,0 1,0-1,0 1,0-1,0 1,0 0,0 0,0 0,-1 0,1 0,0 0,-1 0,1 1,0 0,-1-1,1 1,-1 0,0 0,-11 3,1 0,0 1,0 0,1 1,-1 1,1 0,0 0,0 1,1 1,0 0,0 0,1 1,0 1,1 0,0 0,1 0,0 1,0 1,1-1,0 2,3-9,0 0,0 1,0 0,0 0,1 0,0 0,0 1,1-1,-1 1,1 0,0 0,1 0,-1-1,1 2,0-1,1 0,-1 0,1 0,1 0,-1 0,1 0,0 0,0 0,1 0,0 0,0 0,0 0,1-1,-1 1,1-1,1 0,-1 0,1 0,0 0,0-1,0 1,1-1,-1 0,1 0,1-1,8 2,0-2,0 0,1-1,-1 0,1-1,0-1,-1 0,1-1,2-1,15 1,-2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287"/>
    </inkml:context>
    <inkml:brush xml:id="br0">
      <inkml:brushProperty name="width" value="0.1" units="cm"/>
      <inkml:brushProperty name="height" value="0.1" units="cm"/>
      <inkml:brushProperty name="ignorePressure" value="1"/>
    </inkml:brush>
  </inkml:definitions>
  <inkml:trace contextRef="#ctx0" brushRef="#br0">312 1,'-24'6,"0"2,0 1,1 1,0 1,1 0,0 2,1 1,1 0,0 2,0 0,-14 17,31-30,0-1,1 0,-1 1,1 0,-1 0,1-1,0 1,0 0,0 1,0-1,1 0,0 1,-1-1,1 0,0 1,0 0,1-1,-1 1,1-1,0 1,0 0,0-1,0 1,1 0,-1-1,1 1,0-1,0 1,1-1,-1 1,0-1,1 0,0 0,0 0,0 0,0 0,1 0,-1 0,1 0,62 26,-58-27,0 0,0 0,0 1,0 0,-1 0,1 0,-1 1,0 0,0 0,-1 1,1 0,-1 0,3 3,-7-6,-1-1,1 1,0 0,0 0,-1-1,1 1,-1 0,1 0,-1 0,0 0,0 0,0-1,0 1,0 0,0 0,0 0,-1 0,1 0,-1 0,1-1,-1 1,0 0,0 0,0-1,0 1,0-1,0 1,0-1,0 1,-1-1,1 1,0-1,-1 0,1 0,-1 0,0 0,0 1,-67 31,9-21,34-10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643"/>
    </inkml:context>
    <inkml:brush xml:id="br0">
      <inkml:brushProperty name="width" value="0.1" units="cm"/>
      <inkml:brushProperty name="height" value="0.1" units="cm"/>
      <inkml:brushProperty name="ignorePressure" value="1"/>
    </inkml:brush>
  </inkml:definitions>
  <inkml:trace contextRef="#ctx0" brushRef="#br0">1 282,'37'-3,"0"-2,-1-1,1-2,-1-1,0-2,-1-2,-1-1,5-4,-35 17,0-1,0 0,0 0,0 0,0-1,0 0,0 1,-1-1,1 0,-1-1,0 1,0 0,0-1,-1 0,1 0,-1 0,0 0,0 0,0 0,-1 0,1-1,-1 1,0-1,0 1,-1-1,1 1,-1-1,0 1,0-1,-1 0,1 1,-1-1,0 1,0-1,0 1,-1 0,0 0,0-1,0 1,0 0,0 0,-1 1,0-1,0 1,-1-2,-2 2,1 0,-1 0,0 1,0-1,0 2,0-1,0 1,0-1,0 2,-1-1,1 1,0 0,-1 0,1 1,0-1,0 2,0-1,-1 1,1-1,1 2,-1-1,0 1,0 0,1 0,-1 1,-9 4,1 2,1 0,-1 0,2 1,-1 1,2 0,0 1,-10 13,16-20,-1-1,1 2,1-1,-1 0,1 1,0 0,1 0,0 0,0 0,0 1,1-1,0 1,0-1,1 1,0 0,1 0,-1 0,2-1,-1 1,1 0,0 0,0 0,2 1,0-1,2 0,-1 1,1-2,0 1,1-1,0 1,0-1,0-1,1 1,0-1,0-1,1 1,-1-1,1 0,1-1,-1 0,0 0,1-1,4 1,12 2,-1-1,1-1,0-1,0-1,0-1,15-3,-15 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370"/>
    </inkml:context>
    <inkml:brush xml:id="br0">
      <inkml:brushProperty name="width" value="0.1" units="cm"/>
      <inkml:brushProperty name="height" value="0.1" units="cm"/>
      <inkml:brushProperty name="ignorePressure" value="1"/>
    </inkml:brush>
  </inkml:definitions>
  <inkml:trace contextRef="#ctx0" brushRef="#br0">25 0,'-16'68,"10"-1,4 0,2-1,3 1,6 23,4 118,-12 114,-3-146,2-152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608"/>
    </inkml:context>
    <inkml:brush xml:id="br0">
      <inkml:brushProperty name="width" value="0.1" units="cm"/>
      <inkml:brushProperty name="height" value="0.1" units="cm"/>
      <inkml:brushProperty name="ignorePressure" value="1"/>
    </inkml:brush>
  </inkml:definitions>
  <inkml:trace contextRef="#ctx0" brushRef="#br0">0 31,'39'0,"31"0,14 0,1-5,-7-2,-9 1,-6 1,-8 2,-10 0,-3 2,-3 1,-4 0,-2 0,-3 0,-7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09.624"/>
    </inkml:context>
    <inkml:brush xml:id="br0">
      <inkml:brushProperty name="width" value="0.1" units="cm"/>
      <inkml:brushProperty name="height" value="0.1" units="cm"/>
      <inkml:brushProperty name="ignorePressure" value="1"/>
    </inkml:brush>
  </inkml:definitions>
  <inkml:trace contextRef="#ctx0" brushRef="#br0">671 460,'2'1,"-1"0,0 0,0 0,0 0,0 0,0 0,0 1,0-1,0 0,0 1,-1-1,1 1,-1-1,1 1,-1-1,1 1,-1-1,0 1,0-1,0 1,0-1,0 1,0 0,0-1,0 1,-1-1,1 1,-1-1,1 1,-1-1,1 1,-2 0,1 6,-44 238,-2-26,20-34,27-183,0-1,0 0,0 0,1 0,-1 0,0 0,1 0,0 0,-1 1,1-1,0-1,0 1,0 0,0 0,1 0,-1 0,0-1,1 1,-1-1,1 1,-1-1,1 1,0-1,0 0,-1 0,1 0,0 0,0 0,0 0,0-1,0 1,1-1,-1 1,0-1,0 0,0 0,0 0,0 0,1 0,-1 0,2-1,94-21,-92 20,29-8,1 2,0 2,1 2,0 1,-1 1,33 4,-18-7,-33 0</inkml:trace>
  <inkml:trace contextRef="#ctx0" brushRef="#br0" timeOffset="378.441">1490 544,'10'22,"0"0,-1 1,-2 0,0 1,-1 0,-2 0,0 0,-2 0,0 1,-2-1,0 0,-3 7,-27 191,40-197,-4-25</inkml:trace>
  <inkml:trace contextRef="#ctx0" brushRef="#br0" timeOffset="829.235">1745 460,'342'0,"-339"0,0 0,0 0,0 0,0 1,0-1,0 1,0-1,-1 1,1 0,0 0,0 1,0-1,-1 0,1 1,-1 0,1-1,-1 1,0 0,1 0,-1 0,0 1,0-1,-1 1,1-1,0 1,-1-1,0 1,1 0,-1 0,0-1,0 1,-1 0,1 0,-1 0,1 0,-1 0,0 0,0 0,0 0,-1 0,1 0,-1 0,1 0,-1 0,0 0,0 0,0 0,-1-1,1 1,-2 1,-69 77,29-41,35-31,-50 67,56-74,1-1,0 1,1 0,-1 0,0 0,0 0,1 0,-1 0,1 0,0 0,-1 0,1 0,0 0,0 0,1 0,-1 0,0 0,1 0,-1 0,1 0,-1 0,1-1,0 1,0 0,0 0,0 0,0-1,0 1,0 0,1-1,-1 0,1 1,-1-1,1 0,-1 1,1-1,0 0,0 0,0 0,-1-1,1 1,1 0,140 23,-140-23,0-2,1 1,-1 0,1 0,-1 0,1 0,-1 1,1-1,-1 1,0 0,1 0,-1 0,0 0,0 1,0-1,0 1,0 0,0 0,0 0,-1 0,1 1,-1-1,1 1,-1-1,0 1,0 0,0 0,0 0,-1 0,1 0,-1 0,0 0,0 1,0-1,0 0,0 1,-1 0,-5 7,-2 0,1-1,-1 1,-1-1,0-1,0 0,-1 0,0 0,0-1,-1 0,0-1,-1 0,0-1,0 0,0-1,-1 0,-10 3,-61 19,65-25</inkml:trace>
  <inkml:trace contextRef="#ctx0" brushRef="#br0" timeOffset="10248.959">78 1419,'1'1,"0"1,1 0,-1-1,0 1,0-1,1 1,-1-1,1 1,-1-1,1 0,-1 0,1 0,0 0,0 0,-1 0,1 0,0-1,0 1,0-1,0 1,0-1,0 0,0 1,0-1,0 0,1-1,7 3,145 28,312-30,-1-28,-144 45,22-5,-264-13,177-26,-31-3,-30 30,-195 0,1 0,-1 0,0 0,0 0,0 0,1-1,-1 1,0 0,0 0,0-1,0 1,1-1,-1 1,0-1,0 1,0-1,0 0,0 0,0 1,0-1,-1 0,1 0,0 0,0 0,-1 0,1 0,0 0,-1 0,1 0,-1 0,0-1,1 1,-1 0,0 0,0 0,1 0,-1-1,0 1,0 0,0 0,-1-1,1 1,0 0,0 0,-1-1,-26-57,14 35,8 12,-3-4,1-1,1 0,0 0,1-1,1 1,1-1,-1-13,-24-223,0 56,12 18,-7 62,-49-97,43 109,28 103,0-1,0 1,-1 0,1-1,-1 1,0 0,0 0,0 0,0 0,0 0,-1 0,0 1,1-1,-1 1,0 0,0 0,0 0,0 0,-1 0,1 1,0-1,-1 1,1 0,-1 0,1 0,-1 1,0-1,-2 1,-107 9,81-1,-1-1,0-2,-1-1,1-1,-34-3,-359-1,173-28,-6 30,55 27,-56-17,52 24,79-12,-50-6,176-16,1 0,-1-1,1 1,-1 0,1 1,-1-1,1 0,0 1,-1-1,1 1,0-1,0 1,0 0,0 0,1 0,-1 0,0 1,1-1,0 0,-1 1,1-1,0 0,0 1,0 0,1-1,-1 1,1 0,-1-1,1 1,0 0,0-1,0 1,0 0,1-1,-1 1,1 0,-1-1,1 1,0-1,0 1,0-1,0 1,1-1,-1 0,1 1,-1-1,1 0,0 0,0 0,10 29,-1 1,-1 0,-2 0,-2 1,1 10,10 117,17 48,-22-10,14-56,-25 82,-1-200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8.007"/>
    </inkml:context>
    <inkml:brush xml:id="br0">
      <inkml:brushProperty name="width" value="0.1" units="cm"/>
      <inkml:brushProperty name="height" value="0.1" units="cm"/>
      <inkml:brushProperty name="ignorePressure" value="1"/>
    </inkml:brush>
  </inkml:definitions>
  <inkml:trace contextRef="#ctx0" brushRef="#br0">3 1,'0'36,"-2"-16,2 0,0 0,1 0,1 0,1 0,0 0,2-1,0 0,1 1,5 8,-9-25,0 0,0 0,0 0,1 0,-1 0,1 0,-1 0,1-1,0 1,0-1,0 0,1 0,-1 0,0 0,1-1,-1 0,1 1,0-1,-1 0,1-1,0 1,0-1,-1 1,1-1,0 0,0 0,0-1,-1 1,1-1,0 0,0 0,-1 0,1-1,-1 1,1-1,115-74,-59 20,-58 56,1 1,-1 0,1 0,-1 0,0 0,0 1,1-1,-1 1,0-1,0 1,-1 0,1-1,0 1,0 0,-1 0,1 0,-1 0,0 1,0-1,1 0,-2 1,2 0,6 10,-2-7,0 0,1 0,-1 0,1-1,0 0,1 0,-1 0,1-1,0-1,0 1,1-1,-1-1,0 1,1-1,0-1,-1 0,1 0,0 0,0-1,0-1,-1 1,1-2,0 1,-1-1,1 0,-1-1,5-2,-5-1,0 0,-1-1,0 0,0 0,-1-1,1 1,-2-2,1 1,-1 0,0-1,-1 0,0-1,-1 1,0 0,0-1,-1 0,0 0,-1 1,0-1,0-9,-3-5,-4 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4.294"/>
    </inkml:context>
    <inkml:brush xml:id="br0">
      <inkml:brushProperty name="width" value="0.1" units="cm"/>
      <inkml:brushProperty name="height" value="0.1" units="cm"/>
      <inkml:brushProperty name="ignorePressure" value="1"/>
    </inkml:brush>
  </inkml:definitions>
  <inkml:trace contextRef="#ctx0" brushRef="#br0">257 87,'-9'-1,"-1"1,1 1,0-1,-1 1,1 1,0 0,0 0,0 1,0 0,1 0,-1 1,1 0,0 1,0 0,0 0,1 1,0 0,0 0,0 1,-3 4,1 0,0 0,1 1,0-1,1 2,0-1,1 1,1 0,0 0,1 1,-1 5,4-14,0 1,0-1,0 1,1-1,0 1,0-1,1 1,-1-1,1 0,0 1,1-1,-1 0,1 0,0 0,0 0,1 0,0 0,0 0,0-1,0 1,0-1,1 0,0 0,0-1,0 1,0-1,5 3,-5-3,-1 1,1-1,0-1,0 1,1-1,-1 1,1-1,-1-1,1 1,-1-1,1 1,0-1,0-1,0 1,0-1,-1 1,1-1,0-1,0 1,0-1,0 0,0 0,-1 0,1-1,0 1,-1-2,14-7,-2-2,0 0,0-1,-1-1,-1 0,0-1,-1-1,-1 0,0 0,-1-1,-1-1,-1 0,0 0,1-7,-7 19,0-1,-1 1,0-1,0 1,-1-1,1 0,-1 1,-1-1,1 0,-1 0,-1 0,1 0,-1 0,0 1,-1-1,1 0,-1 1,-1-1,1 1,-1-1,0 1,-1 0,1 1,-1-1,0 0,-1 1,1 0,-1 0,0 0,0 1,-1 0,0 0,1 0,-1 1,0-1,-1 1,1 1,0-1,-1 1,1 0,-1 1,-2-1,1 2,0 1,1 0,-1 0,1 1,-1 0,1 0,0 1,0 0,0 0,0 0,0 1,1 0,-1 1,-4 3,-7 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6.007"/>
    </inkml:context>
    <inkml:brush xml:id="br0">
      <inkml:brushProperty name="width" value="0.1" units="cm"/>
      <inkml:brushProperty name="height" value="0.1" units="cm"/>
      <inkml:brushProperty name="ignorePressure" value="1"/>
    </inkml:brush>
  </inkml:definitions>
  <inkml:trace contextRef="#ctx0" brushRef="#br0">146 285,'19'4,"0"-1,0-1,0 0,1-2,-1 0,0-1,0-1,1 0,-1-2,-1 0,1-1,-1-1,0-1,0 0,0-2,-1 0,-1 0,1-2,-2 0,1-1,-2-1,0 0,10-11,-17 17,0-1,-1 0,1 0,-2 0,1-1,-1 0,0 0,-1 0,0-1,-1 1,0-1,0 0,-1 0,0-6,-2 17,0-1,0 1,0-1,-1 0,1 1,0-1,-1 0,1 1,0-1,0 0,-1 0,1 1,-1-1,1 0,0 0,-1 0,1 0,0 1,-1-1,1 0,-1 0,1 0,-1 0,1 0,0 0,-1 0,1 0,-1 0,1 0,-1 0,1 0,0 0,-1-1,1 1,-1 0,1 0,0 0,-1-1,1 1,0 0,-1 0,1-1,0 1,-1 0,1-1,0 1,0 0,-1-1,1 1,0 0,0-1,0 1,-1 0,1-1,0 1,0-1,0 1,0-1,0 1,0 0,0-1,0 1,0-1,0 1,0 0,0-1,-21 31,4 14,1 2,2-1,3 2,1-1,-2 37,-20 213,19-152,-7 0,-9 16,21-122,2-1,-1 0,-2-1,-1 0,-2-1,-1 0,-2-1,-1 0,-2-1,-1-1,-2-1,-21 24,39-51,0 0,0 0,-1-1,1 1,-1-1,0 0,0 0,-1 0,1-1,0 1,-1-1,0 0,1 0,-1-1,0 1,0-1,0 0,0-1,0 1,0-1,0 0,0 0,0-1,0 1,0-1,0 0,0 0,0-1,1 0,-1 1,0-2,1 1,-1 0,1-1,0 0,0 0,0 0,0-1,-4-7,0 0,1 0,0-1,1-1,0 1,1-1,1 0,0 0,0 0,2 0,-1-1,2 1,0-1,0 1,1-1,1 0,0 1,1-1,1 1,0-1,0 1,2 0,1-4,5-10,1 1,1-1,1 2,1 0,2 1,0 1,2 0,0 1,1 1,12-8,-9 9,1 1,1 1,1 1,0 1,1 2,0 0,1 2,1 1,0 2,11-2,59 19,-57 0,-20-5</inkml:trace>
  <inkml:trace contextRef="#ctx0" brushRef="#br0" timeOffset="303.053">1106 651,'-66'75,"4"3,3 2,-19 38,75-113,-2 2,0 0,0 1,1-1,0 1,0 0,1 0,-1 0,2 0,-1 0,1 1,1-1,0 1,0-1,0 1,1 0,0-1,2 8,2-13,0 1,0 0,0-1,0 0,1 0,-1 0,1-1,0 0,0 1,0-2,0 1,0-1,0 1,1-1,-1-1,0 1,1-1,-1 0,0 0,1 0,-1-1,0 0,1 0,-1-1,0 1,0-1,0 0,10-2,0-1,-1-1,0 0,0-1,0 0,-1-1,0-1,-1 0,0-1,0 0,-1 0,-1-2,1 1,-2-1,0-1,0 1,-1-2,-1 1,0-1,-1 0,0 0,-1-1,-1 0,0 0,-1 0,0-6,-2 12,0 0,1 0,-1 0,-1 0,0 0,0-1,-1 1,0 0,-1 0,0 0,0 0,-1 1,0-1,0 0,-3-3,-28-1,19 19</inkml:trace>
  <inkml:trace contextRef="#ctx0" brushRef="#br0" timeOffset="586.458">1389 1131,'-8'-11,"1"-1,1 0,0-1,0 1,1-1,1 0,1-1,-1 1,2-1,0 1,1-1,0 0,1 1,0-1,1 0,1 0,0 1,1-1,0 1,1 0,1 0,0 0,1 0,0 1,1 0,0 0,1 1,0 0,9-9,3-7,-10 13,0 0,0 0,2 1,-1 1,2 0,0 0,0 1,1 1,2-1,22 7,-27 12</inkml:trace>
  <inkml:trace contextRef="#ctx0" brushRef="#br0" timeOffset="957.352">2009 680,'-13'1,"-1"1,0 0,1 1,-1 0,1 1,0 0,0 1,1 1,-1 0,1 1,0 0,1 1,0 0,0 1,1 0,0 0,0 1,1 1,0 0,1 0,1 0,0 1,0 0,1 1,0-1,-22 109,28-117,-1 1,2-1,-1 0,0 0,1 0,0 0,0 0,0 0,0 0,1 0,-1 0,1-1,0 1,0-1,0 1,1-1,-1 0,1 0,0 0,0 0,0 0,0 0,1-1,-1 0,1 0,-1 0,1 0,3 1,12 2,-1-1,1-1,-1-1,1-1,0 0,-1-2,1 0,14-3,-16 2,0 0,-1-1,1-1,-1 0,0-1,0-1,-1-1,5-3,4-4</inkml:trace>
  <inkml:trace contextRef="#ctx0" brushRef="#br0" timeOffset="1374.357">2207 905,'34'-5,"0"-1,0-2,-1-1,0-2,-1-2,0 0,-1-2,-1-2,0 0,-1-3,-23 17,-1 0,1-1,-1 1,-1-1,1 0,0-1,-1 1,0-1,0 0,0 0,-1 0,1 0,-1-1,-1 0,1 1,-1-1,0 0,0 0,-1 0,1 0,-1-1,-1 1,1 0,-1 0,0-1,-1-3,0 8,0 0,0 0,-1-1,1 1,0 0,-1 0,0 1,1-1,-1 0,0 0,0 1,0-1,0 1,0 0,0 0,0-1,0 1,-1 0,1 1,0-1,-1 0,1 1,-1-1,1 1,-1 0,1 0,0 0,-1 0,1 0,-1 1,1-1,-1 1,-74 29,58-18,1 1,0 0,1 2,1 0,0 0,1 2,1 0,1 0,0 2,1-1,1 2,1-1,0 1,2 1,-3 8,10-23,-1-1,1 0,0 0,0 1,1-1,-1 1,1-1,1 1,-1-1,1 0,0 1,0-1,0 0,1 0,-1 1,1-1,1 0,-1-1,1 1,0 0,0-1,0 1,0-1,1 0,0 0,0-1,0 1,0-1,1 0,-1 0,1 0,0 0,0-1,0 0,0 0,0 0,0-1,0 1,5-1,13 1,0-2,0 0,0-2,0 0,0-2,0-1,0 0,-1-2,0 0,-1-1,1-2,-1 0,-1-1,0-1,-1-1,14-12,-27 21,26-17,-4 2</inkml:trace>
  <inkml:trace contextRef="#ctx0" brushRef="#br0" timeOffset="1717.37">3279 624,'-25'4,"1"1,0 2,1 0,-1 2,2 0,-1 2,1 0,1 2,-4 3,20-13,1 1,0 0,0 1,1-1,-1 1,1-1,0 1,0 0,0 0,1 1,0-1,0 0,0 1,0-1,1 1,0 0,0-1,1 1,0 0,0 0,0 0,0-1,1 1,0 0,0-1,1 1,0-1,0 1,0-1,0 0,1 0,0 0,0 0,0 0,1 0,0-1,20 32,23 47,-46-80,0 1,-1-1,1 0,-1 1,0-1,0 0,0 0,-1 1,1-1,-1 0,0 0,0 1,0-1,0 0,0 0,-1 0,1 0,-1 0,0-1,0 1,0 0,0-1,0 0,-1 1,1-1,-1 0,0 0,1 0,-9 3,0 0,0-1,0 0,-1-1,1 0,-1-1,0 0,1 0,-1-2,0 1,0-2,0 1,0-2,-10-2,-25-8,29 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2.549"/>
    </inkml:context>
    <inkml:brush xml:id="br0">
      <inkml:brushProperty name="width" value="0.1" units="cm"/>
      <inkml:brushProperty name="height" value="0.1" units="cm"/>
      <inkml:brushProperty name="ignorePressure" value="1"/>
    </inkml:brush>
  </inkml:definitions>
  <inkml:trace contextRef="#ctx0" brushRef="#br0">226 0,'0'849,"-22"-730,18-99</inkml:trace>
  <inkml:trace contextRef="#ctx0" brushRef="#br0" timeOffset="245.772">1 593,'38'-9,"32"-9,9-5,1 0,-9 0,-7 4,-9 0,-9 4,-4 4,-3-1,-4 1,-7-1,-5 0,-5 3</inkml:trace>
  <inkml:trace contextRef="#ctx0" brushRef="#br0" timeOffset="614.217">848 28,'-59'597,"58"-593,0 0,1-1,-1 1,1 0,-1 0,1 0,0-1,1 1,-1 0,0 0,1 0,0-1,0 1,0 0,1-1,-1 1,1-1,0 0,0 1,0-1,0 0,1 0,-1 0,1 0,0-1,-1 1,1-1,1 0,-1 1,0-1,0-1,1 1,-1 0,1-1,-1 0,1 0,0 0,0 0,-1 0,1-1,3 0,9-2,0-1,0-1,0 0,0-1,-1-1,0 0,0-1,0-1,-1-1,12-8,14-7,-39 23,0 0,1-1,-1 1,0 0,1 1,-1-1,1 0,-1 0,1 1,0-1,-1 0,1 1,0 0,-1-1,1 1,0 0,0 0,-1 0,1 0,0 0,-1 0,1 1,0-1,-1 1,1-1,0 1,-1-1,1 1,-1 0,1 0,-1 0,1 0,-1 0,0 0,1 0,-1 0,0 1,0-1,0 0,0 1,0-1,0 1,0-1,-1 1,1-1,0 1,-1 0,1-1,-1 1,0 0,0-1,1 1,-1 0,-1 1,5 32,-4-29,0-1,0 1,0 0,0-1,1 1,0-1,1 1,-1-1,1 1,0-1,0 0,1 0,-1 0,1 0,0 0,1 0,-1-1,1 0,0 1,0-1,0-1,0 1,1 0,3-1,-1 0,0-1,1 0,-1 0,1 0,0-1,-1 0,1-1,0 0,0 0,0-1,-1 1,1-2,0 1,-1-1,1 0,-1-1,0 0,1 0,0-1,11-7</inkml:trace>
  <inkml:trace contextRef="#ctx0" brushRef="#br0" timeOffset="947.336">1637 734,'9'-6,"0"0,0 0,-1-1,0 0,0-1,-1 0,0 0,0 0,-1-1,0 0,0-1,-1 1,-1-1,1 0,-2 0,1 0,-1-1,-1 1,1-5,-3 13,0 0,-1 0,1 0,0 1,-1-1,1 0,-1 0,1 1,-1-1,0 0,0 1,0-1,0 1,0-1,0 1,0-1,0 1,-1 0,1-1,0 1,-1 0,1 0,-1 0,0 0,1 0,-1 1,0-1,1 0,-1 1,0 0,0-1,1 1,-1 0,0 0,0-1,0 1,0 1,1-1,-1 0,0 0,0 1,0-1,1 1,-1 0,0-1,0 1,-77 41,71-35,-1 0,1 1,1 0,0 1,0 0,1 0,0 0,0 1,1 0,0 0,1 0,0 1,1-1,0 1,0 0,2 0,-1 0,1 0,1 0,0 0,0 0,1 0,0 0,1 0,1 0,0 0,0-1,1 1,5 9,1-10,1-1,0-1,1 0,-1 0,2-1,-1 0,1-2,0 1,0-1,1-1,-1 0,1-1,0-1,0 0,0-1,0 0,0-1,5-1,43-3,-42-2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0.593"/>
    </inkml:context>
    <inkml:brush xml:id="br0">
      <inkml:brushProperty name="width" value="0.1" units="cm"/>
      <inkml:brushProperty name="height" value="0.1" units="cm"/>
      <inkml:brushProperty name="ignorePressure" value="1"/>
    </inkml:brush>
  </inkml:definitions>
  <inkml:trace contextRef="#ctx0" brushRef="#br0">120 0,'-16'26,"0"-1,2 2,1 0,2 0,0 2,2-1,1 1,1 0,1 1,2-1,1 1,2 0,0 0,4 19,1 441,-5-488,0 0,1 0,-1 0,1 0,-1 0,1 1,0-1,0 0,0 0,0 0,0 0,0 0,0 0,1 0,-1 0,1 0,0 0,-1 0,1 0,0 0,0 0,0 0,0 0,1-1,-1 1,0 0,1-1,-1 1,1-1,0 0,-1 1,1-1,0 0,0 0,0 0,0 0,0-1,0 1,0 0,0-1,0 1,0-1,0 0,0 0,0 0,0 0,1 0,-1 0,0-1,1 1,19-11,0 0,-1-2,0 0,-1-1,-1-1,0-1,-1-1,-1 0,14-19,43-38,-66 67,46-35,-53 42,0-1,0 0,0 1,0-1,0 1,0-1,1 1,-1-1,0 1,0 0,1 0,-1-1,0 1,1 0,-1 0,0 0,0 1,1-1,-1 0,0 0,1 1,-1-1,0 1,0-1,0 1,0-1,1 1,-1 0,0 0,0-1,0 1,0 0,-1 0,1 0,0 0,0 0,0 0,-1 0,1 0,0 1,-1-1,0 0,1 0,-1 0,1 1,2 12,0-1,-1 1,0 0,-2 0,1 0,-1-1,-1 1,-2 10,4 91,0-114,0 6,0 0,0 0,1 0,1 0,-1 0,1-1,0 1,0-1,1 0,0 0,0 0,5 5,11-10,-11-8</inkml:trace>
  <inkml:trace contextRef="#ctx0" brushRef="#br0" timeOffset="483.341">1080 678,'-25'9,"0"0,0 2,1 1,1 2,0 0,0 1,2 1,0 1,-4 5,19-17,1 1,1-1,-1 1,1 0,0 0,0 0,0 0,1 1,0 0,1-1,-1 1,1 0,1 0,-1 1,1-1,1 0,-1 0,1 1,0-1,1 0,-1 0,2 0,1 8,-2-13,-1-1,1 1,1 0,-1 0,0 0,0-1,0 1,1-1,-1 1,1-1,0 1,-1-1,1 0,0 0,0 0,-1 0,1 0,0 0,0 0,0-1,0 1,0-1,0 0,0 1,0-1,1 0,-1 0,0 0,0 0,0-1,0 1,0 0,0-1,0 0,1 0,69-36,-68 34,15-12,-1 0,0-2,-1 0,-1-1,0 0,-2-2,4-6,-2 5,-16 20,1 0,0 0,0 1,0-1,0 0,0 1,-1-1,1 1,0-1,0 1,0 0,1-1,-1 1,0 0,0 0,0 0,0 0,0-1,0 2,0-1,0 0,0 0,0 0,1 0,-1 1,0-1,0 0,0 1,0-1,0 1,0-1,-1 1,1 0,0-1,0 1,0 0,0 0,-1-1,1 1,0 0,-1 0,1 0,-1 0,1 0,-1 0,1 0,-1 0,0 0,1 0,-1 0,0 0,0 0,0 0,0 0,0 1,0-1,0 0,0 0,0 0,-1 0,1 0,0 0,4 10,0 2,1 1,1-2,0 1,1-1,0 1,1-2,0 1,1-1,1-1,-1 0,1 0,1-1,0 0,0 0,1-2,0 1,0-1,3 0,8 0</inkml:trace>
  <inkml:trace contextRef="#ctx0" brushRef="#br0" timeOffset="904.218">1531 592,'66'301,"-34"-237,-31-62,0-1,0 0,0 0,0 1,0-1,0 0,0 0,1 0,-1 0,0-1,1 1,-1 0,1-1,-1 1,1 0,-1-1,1 0,-1 1,1-1,-1 0,1 0,0 0,-1 0,1 0,-1 0,1 0,0-1,-1 1,1 0,-1-1,1 0,-1 1,1-1,-1 0,0 0,1 1,-1-1,0 0,0 0,1-1,-1 1,0 0,6-8,0 0,-1 0,0 0,0-1,-1 0,-1 0,0 0,0-1,1-7,7-15,39-115,-46 141</inkml:trace>
  <inkml:trace contextRef="#ctx0" brushRef="#br0" timeOffset="1200.795">2011 875,'27'-20,"8"-6,-1-1,-1-1,-2-2,-1-1,-1-1,3-8,-3-17,-29 56,1 1,-1-2,1 1,0 0,-1 0,0 0,1 0,-1 0,0 0,1 0,-1 0,0-1,0 1,0 0,0 0,0 0,0 0,0-1,-1 1,1 0,0 0,-1 0,1 0,-1 0,1 0,-1 0,1 0,-1 0,0 0,1 0,-1 0,0 0,0 0,0 1,0-1,0 0,1 0,-2 1,1-1,0 1,0-1,0 1,0 0,0-1,0 1,0 0,-1-1,-7 3,1 1,0-1,0 2,0-1,0 1,1 0,0 0,-1 1,1 0,1 0,-1 1,1 0,0 0,-4 5,-3 3,0 0,1 1,0 0,1 1,1 0,0 0,2 2,-4 7,9-17,0-1,1 1,0 0,0-1,1 1,0 0,0 0,0 0,1 0,1 0,0 0,0 0,0 0,1 0,0-1,0 1,1 0,0-1,0 0,1 0,1 2,1-1,0-1,1 1,0-1,0-1,1 1,0-1,0 0,0-1,1 0,-1 0,1-1,1 0,-1-1,0 0,1 0,0-1,0 0,-1-1,1 0,0 0,0-1,0-1,0 0,7-1,11 1,-4-1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4.549"/>
    </inkml:context>
    <inkml:brush xml:id="br0">
      <inkml:brushProperty name="width" value="0.1" units="cm"/>
      <inkml:brushProperty name="height" value="0.1" units="cm"/>
      <inkml:brushProperty name="ignorePressure" value="1"/>
    </inkml:brush>
  </inkml:definitions>
  <inkml:trace contextRef="#ctx0" brushRef="#br0">338 19,'-14'-5,"-1"1,0 1,0 0,0 1,-1 1,1 1,0 0,0 0,-1 2,1 0,0 0,0 2,1 0,-1 1,-3 1,16-5,-1 0,1 1,0-1,0 0,1 1,-1-1,0 1,0 0,1-1,-1 1,1 0,-1 0,1 0,0 0,0 0,0 0,0 0,0 1,0-1,1 0,-1 1,1-1,-1 0,1 1,0-1,0 0,0 1,0-1,1 0,-1 1,1-1,-1 0,1 1,0-1,0 0,0 0,0 0,0 0,0 0,1 0,-1 0,0 0,1 0,0-1,0 1,-1 0,1-1,0 0,2 2,183 125,-182-125,0 1,-1 0,1 0,-1 1,0-1,-1 1,1 0,-1 0,0 0,0 0,0 1,-1-1,1 1,-1-1,-1 1,1 0,-1 0,0 0,-1 0,1 0,-1 0,0 0,-1 0,0 2,-1 1,-1 0,0 1,0-1,-1-1,-1 1,1 0,-1-1,-1 0,0 0,0-1,0 1,-1-2,0 1,0 0,-1-1,1-1,-1 1,-1-1,1-1,-1 0,0 0,0 0,0-1,0 0,-1-1,1 0,-6 0,-79-11,91 8,1 0,-1 0,1 0,-1 0,1 0,0 0,-1-1,1 1,0-1,0 0,0 0,0 0,0 1,1-2,-1 1,1 0,-1 0,1 0,0-1,-1 1,1-1,1 1,-1-1,0 1,0-1,1 0,0 1,-1-1,1 0,0 1,0-1,1 0,-1-2,5-15,1 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5.010"/>
    </inkml:context>
    <inkml:brush xml:id="br0">
      <inkml:brushProperty name="width" value="0.1" units="cm"/>
      <inkml:brushProperty name="height" value="0.1" units="cm"/>
      <inkml:brushProperty name="ignorePressure" value="1"/>
    </inkml:brush>
  </inkml:definitions>
  <inkml:trace contextRef="#ctx0" brushRef="#br0">433 219,'-43'8,"0"2,1 2,0 1,1 2,1 3,-38 21,70-34,0 1,0 0,1 0,0 0,0 1,1 0,0 1,0-1,1 1,0 0,0 1,1-1,0 1,0 0,1 0,1 0,-1 0,1 1,1-1,0 1,0-1,1 1,0-1,0 1,1-1,1 1,-1-1,1 0,2 4,-2-8,0 0,0 0,0-1,0 0,1 1,0-1,0 0,0 0,0 0,1-1,-1 1,1-1,0 0,0 0,0 0,1-1,-1 1,0-1,1 0,0 0,0 0,-1-1,1 0,0 0,0 0,0-1,0 1,0-1,0 0,0-1,0 1,0-1,0 0,0 0,0-1,0 1,-1-1,1 0,2-2,30-17,-2-2,0-1,-2-2,0-2,-2 0,-1-2,-2-2,-3 7,92-111,-116 135,0 0,0 0,0 0,0 0,0 0,0 0,0 1,1-1,-1 0,0 1,0-1,1 0,-1 1,0 0,1-1,-1 1,0 0,1 0,-1-1,0 1,1 0,-1 0,0 1,1-1,-1 0,1 0,-1 1,0-1,0 1,1-1,-1 1,0-1,0 1,1 0,-1 0,0-1,0 1,0 0,0 0,0 0,0 0,-1 0,1 1,0-1,0 0,0 1,23 68,-19-49,3 2,-2-3</inkml:trace>
  <inkml:trace contextRef="#ctx0" brushRef="#br0" timeOffset="502.371">913 670,'28'-76,"4"0,3 2,12-16,-44 85,0 0,0 0,0 0,1 0,0 1,0-1,0 1,1 0,-1 0,1 1,0-1,0 1,0 0,0 0,5-1,-6 6,0 0,0 1,0-1,-1 1,1 0,-1 0,1 0,-1 0,0 1,-1-1,1 1,0 0,-1 0,0 0,0 0,0 0,-1 0,1 1,-1-1,0 1,0-1,0 1,-1-1,0 1,0-1,0-3,5 24,13 42,-17-65,0-1,0 1,0-1,0 1,0-1,1 0,-1 1,0-1,1 0,-1 0,1 0,-1 0,1 0,0 0,0 0,-1-1,1 1,0-1,0 1,-1-1,1 1,0-1,0 0,0 0,0 0,0 0,-1-1,1 1,0 0,0-1,0 1,-1-1,1 1,1-2,12-5,0-1,-1 0,-1-1,1 0,-2-1,1-1,-1 0,-1 0,2-4,42-36,-42 39,0 0,2 2,-1 0,1 0,0 1,1 1,0 1,4-1,-18 8,-1-1,1 0,0 1,0 0,0-1,-1 1,1 0,0 0,0 0,0 0,0 1,-1-1,1 0,0 1,0-1,-1 1,1 0,0-1,-1 1,1 0,-1 0,1 0,-1 0,1 0,-1 1,1-1,-1 0,0 1,0-1,0 0,0 1,0 0,0-1,0 1,-1 0,1-1,0 1,-1 0,1-1,-1 3,5 78,-5-72,-1 3,5 68,-4-79,0 0,1 0,-1 0,1 1,0-1,0 0,0 0,0 0,0 0,0 0,0-1,1 1,-1 0,1-1,-1 1,1 0,0-1,-1 0,1 1,0-1,0 0,0 0,0 0,0 0,0 0,0-1,0 1,1-1,-1 1,0-1,0 0,2 0,19-2,0-2</inkml:trace>
  <inkml:trace contextRef="#ctx0" brushRef="#br0" timeOffset="807.037">1985 389,'38'-13,"0"-2,-2-2,0-1,0-2,-2-1,-1-1,0-3,-2 0,13-15,15-42,-58 80,1-1,-1 1,0-1,0 1,0-1,-1 1,1-1,-1 1,1-1,-1 0,0 0,0 1,0-1,0 0,-1 1,1-1,-1 0,1 1,-1-1,0 1,0-1,0 1,0-1,-1 1,1 0,-1 0,1-1,-1 1,0 0,0 0,0 1,0-1,0 0,-2-1,-4 1,0 1,0 0,-1 0,1 1,0-1,0 2,-1-1,1 1,0 1,0 0,0 0,0 0,1 1,-1 0,0 0,1 1,0 0,0 1,0-1,1 1,-1 1,1-1,0 1,0 1,-6 2,0 0,0 1,1 0,1 0,0 1,0 1,1 0,1 0,0 1,0 0,1 0,1 1,0 0,1 0,1 0,0 1,1-1,1 1,0 0,0 0,2 6,5-10,0-1,1 0,0 0,0 0,1-1,1 1,-1-2,1 1,1-1,0 0,0-1,1 0,-1-1,1 0,1 0,-1-1,1 0,0-1,0 0,0-1,2 0,12 4,0-2,1 0,-1-1,1-2,0 0,17-3,-13 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8.999"/>
    </inkml:context>
    <inkml:brush xml:id="br0">
      <inkml:brushProperty name="width" value="0.1" units="cm"/>
      <inkml:brushProperty name="height" value="0.1" units="cm"/>
      <inkml:brushProperty name="ignorePressure" value="1"/>
    </inkml:brush>
  </inkml:definitions>
  <inkml:trace contextRef="#ctx0" brushRef="#br0">0 578,'18'-28,"9"-41,2 1,4 1,34-51,-50 90,2 0,0 1,2 1,1 1,1 1,1 1,8-5,-32 27,1-1,1 1,-1 0,0 0,0-1,0 1,1 0,-1 0,0 0,1 0,-1 0,1 1,0-1,-1 0,1 1,-1-1,1 1,0-1,-1 1,1 0,0 0,0 0,-1 0,1 0,0 0,-1 0,1 1,0-1,0 1,-1-1,1 1,-1-1,1 1,-1 0,1 0,-1 0,1 0,-1 0,0 0,1 0,-1 0,0 1,0-1,0 0,0 1,0-1,0 1,0-1,-1 1,1-1,-1 1,1 0,-1-1,1 1,-1 0,0 0,0 0,3 192,-6-107,3-79,7 69,-7-76,1 1,-1-1,1 0,-1 1,1-1,0 0,0 1,-1-1,1 0,0 0,0 0,0 0,0 0,0 0,1 0,-1 0,0 0,0-1,1 1,-1 0,0-1,1 1,-1-1,0 1,1-1,-1 0,1 0,-1 0,1 1,-1-1,1-1,-1 1,1 0,-1 0,0 0,1-1,-1 1,1-1,-1 1,0-1,1 0,-1 1,0-1,0 0,0 0,1 0,-1 0,0-1,161-125,-103 68,55-39,-104 92,-9 5,0-1,0 1,0 0,1 0,-1-1,0 1,1 0,-1 0,1 0,-1 0,1 1,-1-1,1 0,0 1,-1-1,1 1,0-1,0 1,-1 0,1 0,0-1,0 1,-1 1,1-1,0 0,0 0,-1 1,1-1,0 1,-1-1,1 1,0 0,-1 0,1-1,-1 1,1 0,-1 1,1-1,-1 0,0 0,0 0,0 1,0-1,1 2,4 125,-4-11,4-99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01.150"/>
    </inkml:context>
    <inkml:brush xml:id="br0">
      <inkml:brushProperty name="width" value="0.1" units="cm"/>
      <inkml:brushProperty name="height" value="0.1" units="cm"/>
      <inkml:brushProperty name="ignorePressure" value="1"/>
    </inkml:brush>
  </inkml:definitions>
  <inkml:trace contextRef="#ctx0" brushRef="#br0">57 678,'-15'34,"-4"15,6 0,4-8</inkml:trace>
  <inkml:trace contextRef="#ctx0" brushRef="#br0" timeOffset="231.508">0 283,'0'0</inkml:trace>
  <inkml:trace contextRef="#ctx0" brushRef="#br0" timeOffset="481.907">592 1,'18'316,"-7"105,-33-315,18-97</inkml:trace>
  <inkml:trace contextRef="#ctx0" brushRef="#br0" timeOffset="716.021">311 537,'38'-9,"27"-4,8 1,0 2,-6 3,-11 2,-10 8,-8 2,-5 1,-9-1</inkml:trace>
  <inkml:trace contextRef="#ctx0" brushRef="#br0" timeOffset="963.335">988 565,'5'34,"11"15,7 0,6-8,1-17,1-12,-4-12,-3-12,-5-8,-1-6,-4-3,-3-1,0 4,-2 2,-1 0,-4-1,-1 5</inkml:trace>
  <inkml:trace contextRef="#ctx0" brushRef="#br0" timeOffset="1531.705">1665 537,'-13'12,"1"0,0 0,0 2,1-1,1 1,0 1,1 0,1 0,0 1,-1 6,8-20,0-1,0 1,0 0,1 0,-1 0,1 0,-1 0,1 0,0 0,0 0,0 0,0 0,0 0,1 0,-1 0,0 0,1 0,-1 0,1-1,0 1,0 0,0 0,0 0,0-1,0 1,0-1,0 1,1-1,-1 1,1-1,-1 0,1 1,-1-1,1 0,0 0,0 0,-1 0,1-1,1 1,77-4,-61-6,0 0,0-2,-1 0,0-1,-1-1,-1 0,0-1,-1-1,0-1,-1 0,-1-1,-1 0,2-4,-1 0,0-1,-1 0,-2-1,0 0,-1-1,-2 0,0 0,-2 0,0-1,-2 0,-1 0,0 0,-3-9,1 34,-14-135,13 131,0 1,0 0,0 0,0 0,0 0,-1 0,1 0,-1 0,0 0,0 0,0 1,0-1,0 1,-1-1,1 1,-1 0,0 0,1 0,-1 1,0-1,0 0,0 1,0 0,0 0,-1 0,1 0,0 0,0 1,-1 0,1-1,0 1,-1 0,1 0,0 1,-1-1,1 1,0 0,-2 0,-7 4,0 1,0 0,1 0,0 1,0 1,1-1,0 2,0 0,1 0,0 0,0 1,1 1,1-1,0 1,0 1,1-1,0 1,1 0,-1 7,1-8,0-1,1 1,1 0,0 0,0 0,1 0,0 0,1 1,1-1,0 1,0-1,1 0,0 1,1-1,1 0,-1 0,2 0,0 0,0 0,1-1,0 0,0 0,1 0,1-1,0 0,0 0,1 0,0-1,5 4,11 3,1 0,1-2,0 0,0-2,1-1,1-2,0 0,0-2,0-1,1-1,9-1,-16-2,0-2,-1 0,1-1,-1-2,1 0,-1-1,0-1,-1-1,0-1,19-10,-28 12,-1 0,0 0,-1-1,1 0,-1 0,-1-1,1-1,-1 0,-1 0,0 0,0-1,-1 0,0 0,0 0,-1-1,-1 0,0 0,0 0,-1-1,1-10,-3-101,-1 120,0 0,-1 0,1 0,-1 0,0 0,0 0,0 1,0-1,0 0,0 0,-1 1,1-1,-1 1,0-1,0 1,0 0,0-1,0 1,0 0,-1 1,1-1,-1 0,1 1,-1-1,0 1,0 0,1 0,-1 0,0 0,0 0,0 1,0-1,0 1,0 0,0 0,0 0,0 0,-1 1,-6 2,0 1,0 0,1 1,0 0,0 0,0 1,1 0,-1 1,2 0,-1 0,1 1,0 0,0 0,1 1,0-1,1 1,0 1,0-1,1 1,0-1,1 1,0 0,-1 9,0-5,1 0,1 0,0 0,1 0,0 0,2 0,-1 0,2 0,0 0,0 0,1-1,1 1,0-1,1 1,1-1,0-1,0 1,1-1,1 0,0-1,1 0,0 0,0-1,2 0,-1 0,1-1,10 6,-7-7,2-1,-1 0,1-1,0-1,0 0,0-1,1-1,-1-1,1 0,0-1,0-1,0 0,-1-2,1 0,0 0,9-4,1-1,-3 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9.433"/>
    </inkml:context>
    <inkml:brush xml:id="br0">
      <inkml:brushProperty name="width" value="0.1" units="cm"/>
      <inkml:brushProperty name="height" value="0.1" units="cm"/>
      <inkml:brushProperty name="ignorePressure" value="1"/>
    </inkml:brush>
  </inkml:definitions>
  <inkml:trace contextRef="#ctx0" brushRef="#br0">426 10,'-39'10,"-1"1,2 3,-1 1,2 1,0 2,1 2,-4 5,30-19,1 0,0 0,0 1,0 0,1 1,0 0,0 0,1 1,0 0,1 0,0 0,0 1,1 0,0 0,-1 6,5-14,1 1,0-1,0 0,0 1,0-1,0 1,0-1,0 0,1 1,-1-1,1 0,0 1,0-1,-1 0,2 0,-1 0,0 0,0 0,1 0,-1 0,1 0,-1 0,1-1,0 1,0 0,0-1,0 0,0 1,0-1,0 0,0 0,0 0,1-1,-1 1,0 0,1-1,-1 1,91-4,-70-6,0-1,0 0,-1-2,0 0,-1-2,-1 0,0-1,14-15,-33 28,1 0,-1 0,0 1,1-1,-1 1,1-1,0 1,-1-1,1 1,0 0,0 0,0 0,0 0,0 0,0 0,0 1,0-1,0 1,0-1,0 1,1 0,-1 0,0 0,0 0,0 0,0 0,0 1,1-1,-1 1,0-1,0 1,0 0,0 0,0 0,0 0,-1 0,1 0,0 1,0-1,-1 1,1-1,-1 1,1-1,-1 1,0 0,0 0,0 0,0-1,1 2,16 52,-17-50,0 0,0 1,0-1,0 0,1 0,0 0,0 0,0-1,0 1,1 0,0-1,0 0,0 0,1 0,-1 0,1 0,0 0,0-1,0 0,0 0,3 1,15 2,-1-3</inkml:trace>
  <inkml:trace contextRef="#ctx0" brushRef="#br0" timeOffset="632.937">1075 67,'-9'-4,"-1"2,0-1,1 1,-1 1,0 0,0 0,0 1,0 0,1 1,-1 0,0 0,0 1,1 0,-1 1,1 0,-1 1,1 0,0 0,-3 3,5-2,1-1,-1 1,1 0,0 1,1 0,-1-1,1 2,0-1,1 1,-1-1,1 1,1 1,-1-1,1 0,1 1,-1-1,1 1,1 0,-1 0,1 0,1 0,-1 0,1 0,1 0,0 0,0 0,0 0,1 0,0-1,0 1,4 5,-5-11,0 0,1 0,0 0,-1-1,1 1,0-1,0 1,0-1,0 0,0 1,0-1,1 0,-1 0,0-1,0 1,1 0,-1-1,1 1,-1-1,0 0,1 0,-1 0,1 0,-1 0,0-1,1 1,-1-1,1 1,-1-1,0 0,2-1,69-43,-62 37,89-82,-80 70,1 0,1 1,1 1,0 1,24-13,-44 28,0 0,0 1,0-1,0 0,0 1,1 0,-1 0,0 0,1 0,-1 0,1 1,-1-1,1 1,-1 0,1 0,-1 0,1 1,-1-1,1 1,-1 0,1 0,-1 0,0 1,0-1,1 1,-1-1,0 1,0 0,-1 0,1 0,0 1,-1-1,1 1,-1 0,0-1,0 1,0 0,0 0,0 1,9 28,0 1,-3 0,0 1,-3 0,0 0,-3 0,0 1,-3-1,0 1,-2-1,-2 0,-3 6,5-7,-1 10,-1-1,-2 0,-2 0,-2-1,-1 0,-2-1,-2-1,-2 0,-1-1,-10 11,21-36,6-7,-1 0,1-1,-1 1,0-1,0 0,-1 0,0 0,0 0,0-1,0 1,-1-1,1 0,-1-1,0 1,0-1,-1 0,1 0,-1 0,1-1,-1 0,0 0,0 0,0-1,0 0,0 0,0-1,0 1,-1-1,3-4,0 0,0 0,1 0,0 0,0-1,0 1,1-1,-1 0,1 1,0-1,0 0,1 0,0-1,0 1,0 0,0 0,1-1,0 1,0 0,0-1,1 1,-1 0,2 0,-1 0,2-5,7-46,3 1,3-1,1 2,4 0,1 2,3 0,16-22,38-46,-63 102</inkml:trace>
  <inkml:trace contextRef="#ctx0" brushRef="#br0" timeOffset="1461.606">1442 462,'14'-7,"-1"-1,1-1,-2 0,1-1,-1 0,-1-1,0 0,0-1,-1 0,-1-1,0 0,-1-1,7-13,99-198,-114 226,0-1,0 0,1 0,-1 1,0-1,0 0,1 0,-1 0,0 1,1-1,-1 0,0 0,1 0,-1 0,0 0,1 0,-1 0,0 0,1 0,-1 0,0 0,1 0,-1 0,0 0,1 0,-1 0,0 0,1 0,-1 0,0 0,1 0,-1-1,0 1,1 0,-12 40,11-38,-5 10,1 1,0 0,1 0,1 1,0-1,1 1,0-1,1 1,0-1,1 1,1-1,0 1,3 8,-3-19,0 0,-1 0,1 0,0 0,1-1,-1 1,0-1,1 1,-1-1,1 0,0 0,0 0,0 0,0-1,0 1,0-1,0 0,0 0,1 0,-1 0,0 0,1-1,-1 1,1-1,-1 0,1 0,-1-1,0 1,1-1,97-29,-82 17,0-1,-1-1,0-1,-2 0,0-1,0-1,-2 0,0-1,-1-1,-1 0,-1-1,5-12,10-14,-17 12,-12 43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2.628"/>
    </inkml:context>
    <inkml:brush xml:id="br0">
      <inkml:brushProperty name="width" value="0.1" units="cm"/>
      <inkml:brushProperty name="height" value="0.1" units="cm"/>
      <inkml:brushProperty name="ignorePressure" value="1"/>
    </inkml:brush>
  </inkml:definitions>
  <inkml:trace contextRef="#ctx0" brushRef="#br0">508 246,'0'726,"0"-697,-2-1,0 1,-3-1,0 0,-1-1,-2 1,-10 23,17-49,1-1,-1 1,0 0,1 0,-1-1,0 1,0 0,0-1,0 1,-1-1,1 1,0-1,-1 1,1-1,-1 0,1 0,-1 0,1 0,-1 0,0 0,1 0,-1-1,0 1,0-1,0 1,0-1,0 1,0-1,1 0,-1 0,0 0,0 0,0-1,0 1,0 0,0-1,0 1,1-1,-1 0,0 1,0-1,1 0,-1 0,1 0,-1 0,-10-10</inkml:trace>
  <inkml:trace contextRef="#ctx0" brushRef="#br0" timeOffset="250.588">1 219,'33'-15,"50"-9,21-1,1 5,-7 4,-10 6,-16 5,-11 2,-10 3,-9 0,-8 1,-4 0,-2 0,-7 5,-1 0,-5 1</inkml:trace>
  <inkml:trace contextRef="#ctx0" brushRef="#br0" timeOffset="579.791">1045 557,'-31'27,"2"1,1 2,1 1,2 1,1 1,1 1,-11 25,31-57,1 1,0 0,-1 0,1 0,0 0,1 0,-1 0,1 0,-1 1,1-1,0 1,0-1,0 1,1-1,-1 1,1 0,0-1,0 1,0 0,0-1,1 1,0-1,-1 1,1-1,1 1,-1-1,0 1,1-1,0 0,-1 0,1 0,1 0,-1 0,0 0,1 0,-1-1,1 1,0-1,0 0,0 0,2 1,9 0,1-2,-1 0,1 0,-1-1,1-1,-1 0,1-1,-1-1,0 0,0-1,0-1,0 0,-1 0,0-2,0 0,0 0,-1-1,0 0,-1-1,0-1,3-3,-2 3,1-1,-2 0,0-1,0-1,-1 0,-1 0,0-1,-1 0,0 0,-1-1,1-3,-6 12,0 0,0-1,0 1,-1 0,0 0,0-1,0 1,-1-1,0 1,0 0,-1-1,1 1,-2-1,1 1,-1 0,1 0,-2 0,1 0,-1 0,0 0,0 1,0-1,-1 1,0 0,0 0,0 0,-1 0,0 1,0 0,-2-2,0 0,-1 0,0 1,0 0,-1 0,1 1,-1 1,0-1,0 1,0 1,0-1,-1 2,1-1,-1 1,1 1,-1-1,1 2,-1-1,1 2,-1-1,1 1,0 0,0 1,0 0,0 1,0 0,0 0,-53 31,37-18</inkml:trace>
  <inkml:trace contextRef="#ctx0" brushRef="#br0" timeOffset="1031.233">1468 670,'-17'19,"0"1,2 1,0 1,1 0,2 1,0 0,1 1,1 0,-3 16,11-37,1 0,0 0,0 0,0 0,0 0,0 1,1-1,-1 0,1 0,0 1,0-1,0 0,1 1,-1-1,1 0,-1 0,1 1,0-1,0 0,1 0,-1 0,1 0,-1 0,1-1,0 1,0 0,0-1,1 1,-1-1,0 0,1 0,0 0,-1 0,1 0,0-1,0 1,0-1,0 0,0 1,0-2,0 1,1 0,0 0,10-3,1 0,-1-1,0 0,0-1,-1-1,1 0,-1-1,0 0,0-1,-1-1,0 0,0 0,-1-1,3-3,23-18,-2-2,-1-1,-1-2,-2-1,-2-1,-1-2,-2 0,-1-2,3-12,-17 29,-1 0,-1-1,-1 0,-1-1,-1 1,-1-1,-1-1,-2 1,-1 0,0-1,-2 1,-2-1,-2-14,4 32,-1 0,0 1,0-1,-1 1,0 0,0-1,-1 1,0 1,0-1,-1 0,0 1,0 0,-1 0,0 1,0 0,0 0,-1 0,0 1,0 0,-1 0,1 0,-1 1,0 1,0-1,0 1,-1 0,1 1,-1 0,0 1,1-1,-1 2,0-1,-3 1,-5 6,0 1,0 0,0 2,1 0,1 0,0 1,0 1,1 1,0 0,1 1,0 0,1 1,1 0,0 1,1 0,1 1,0 0,1 1,1-1,0 1,1 1,-2 13,0 4,1 0,2 1,2 0,1 0,1 0,4 18,-2-42,1 1,1-1,0 1,0-1,1 0,1-1,0 1,1-1,0 0,0 0,1 0,1-1,0 0,0-1,1 0,0 0,0-1,1 0,0 0,1-1,0-1,0 0,0 0,1-1,-1 0,1-1,1-1,-1 0,0 0,1-1,-1-1,3 0,118 4,-98-6</inkml:trace>
  <inkml:trace contextRef="#ctx0" brushRef="#br0" timeOffset="2012.852">2315 444,'-58'39,"1"2,2 3,2 2,-44 50,45-4,51-89,0 0,0 0,1 0,-1 0,1 0,0 0,0 0,0-1,1 1,-1 0,1 0,-1 0,1 0,0 0,0 0,0-1,1 1,-1 0,0-1,1 1,0-1,0 0,0 1,0-1,0 0,0 0,0 0,1-1,-1 1,1 0,-1-1,1 0,0 1,-1-1,7 2,0 0,0 0,0-1,0 0,1-1,-1 0,0-1,1 0,-1 0,1-1,-1 0,0 0,0-1,0 0,0-1,0 0,0-1,0 1,7-6,146-106,24-76,-157 167,-27 44,-6-6,-31 149,35-158,-1 0,1 0,0 0,1 0,-1 0,1 0,0 0,0-1,0 1,1 0,0-1,0 1,0-1,0 1,1-1,-1 0,1 0,0 0,0 0,1-1,-1 1,1-1,0 0,0 0,0 0,0-1,0 1,1-1,-1 0,1 0,2 0,0 0,-1 0,1-1,0 0,0 0,0-1,-1 0,1 0,0-1,0 0,0 0,-1 0,1-1,0 0,-1 0,1-1,-1 1,0-2,0 1,0-1,-1 1,1-2,-1 1,0 0,4-5,99-140,-90 120,25-47,-65 117,20-36,-1 1,0 0,1-1,0 1,1 0,-1 0,1 0,0 1,1-1,0 0,0 0,0 0,0 0,1 1,0-1,0 0,1 0,0 0,0-1,0 1,1 0,0-1,0 1,0-1,1 0,-1 0,1 0,0-1,1 1,-1-1,1 0,0 0,0-1,0 1,5 1,-5-3,1 0,0 0,0-1,0 0,0 0,0 0,0-1,0 0,1 0,-1 0,0-1,0 0,0 0,0 0,0-1,0 0,-1 0,1-1,-1 0,1 0,-1 0,0 0,0-1,0 0,-1 0,1 0,0-2,8-8,-1-1,-1-1,0 1,-1-2,-1 1,-1-2,0 1,0-5,40-96,-47 117,-1 0,0 0,1 0,-1 0,0 0,1 1,-1-1,1 0,-1 0,1 0,0 0,-1 1,1-1,0 0,0 1,0-1,-1 0,1 1,0-1,0 1,0-1,0 1,0 0,0-1,0 1,0 0,0 0,0 0,0-1,0 1,0 0,0 0,0 1,0-1,0 0,0 0,0 0,0 1,0-1,0 0,0 1,0-1,0 1,0-1,0 1,-1 0,1-1,0 2,35 43,-32-39,26 46,-3 0,-2 2,17 55,-30-67,-2 1,-2 0,-1 1,-3-1,-1 1,-2 0,-3 0,-1 0,-8 41,2-36,-2 0,-2 0,-3-1,-1-1,-3 0,-1-2,-2 0,-3-1,-1-2,-2-1,-2-1,-1-1,-3-2,0-2,-6 2,-30 8,69-44,0 0,0 0,1 0,-1 0,0-1,0 1,0-1,0 0,0 1,0-1,0 0,0 0,0 0,0 0,0 0,0-1,0 1,0-1,1 1,-1-1,0 0,0 1,0-1,1 0,-1 0,0 0,1-1,-1 1,1 0,-1-1,1 1,0-1,-1 1,1-1,0 1,0-1,0 0,0 0,0 0,-1-11,0 1,1-1,0 1,1-1,0 1,1-1,0 1,1-1,1 1,0 0,0 0,1 0,1 0,3-5,-4 7,17-54,3 0,3 3,3 0,2 1,2 3,4 0,1 3,3 1,3 2,1 2,2 2,3 2,1 3,28-16,-66 49,0 1,1 1,-1 1,1 0,1 0,-1 2,1 0,0 1,3 0,7 1</inkml:trace>
  <inkml:trace contextRef="#ctx0" brushRef="#br0" timeOffset="4314.011">4262 359,'0'5,"0"6,0 7,0-1</inkml:trace>
  <inkml:trace contextRef="#ctx0" brushRef="#br0" timeOffset="4550.12">4262 839,'0'0</inkml:trace>
  <inkml:trace contextRef="#ctx0" brushRef="#br0" timeOffset="5285.346">621 1291,'-12'0,"36"0,-9 0,169 0,457-11,252-8,-232-9,295 29,-947-1,0 0,1 0,-1-1,0 0,0-1,0 0,0-1,0 0,0 0,0-1,-1 0,0 0,0-1,0 0,0 0,-1-3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120"/>
    </inkml:context>
    <inkml:brush xml:id="br0">
      <inkml:brushProperty name="width" value="0.1" units="cm"/>
      <inkml:brushProperty name="height" value="0.1" units="cm"/>
      <inkml:brushProperty name="ignorePressure" value="1"/>
    </inkml:brush>
  </inkml:definitions>
  <inkml:trace contextRef="#ctx0" brushRef="#br0">383 186,'-4'-2,"0"0,-1 1,1-1,-1 1,1 0,-1 0,1 0,-1 1,1-1,-1 1,0 1,1-1,-1 0,1 1,-1 0,1 0,-1 0,1 1,0 0,-1-1,1 1,-1 1,5-3,-17 9,1 0,1 2,-1-1,2 2,0 0,0 0,1 2,1-1,0 2,-7 11,0-4,8-10,1 0,0 1,1 0,0 0,1 1,0 0,1 1,1 0,0 0,2 0,-1 1,-1 13,7-26,0 0,0 1,0-1,0 0,1 1,-1-1,1 0,0 0,0 0,0-1,0 1,1 0,-1-1,1 1,0-1,-1 0,1 0,0 0,0 0,0 0,0-1,1 0,-1 1,0-1,1 0,-1-1,1 1,-1 0,1-1,-1 0,1 0,-1 0,1 0,-1-1,1 1,-1-1,0 0,1 0,-1 0,0 0,1-1,-1 0,0 1,0-1,0 0,1-1,38-20,0-1,-1-3,-2-1,-1-1,-1-3,-2-1,8-11,44-37,-19 16,-68 65,0 1,0-1,0 0,0 1,0-1,0 1,0-1,0 0,0 1,0-1,0 0,1 1,-1-1,0 0,0 1,0-1,1 0,-1 1,0-1,0 0,1 0,-1 1,0-1,1 0,-1 0,0 0,1 1,-1-1,0 0,1 0,-1 0,0 0,1 0,-1 0,0 0,1 0,-1 0,1 0,-1 0,0 0,1 0,-1 0,0 0,1 0,-1 0,0 0,1 0,-1-1,1 1,-1 0,0 0,0 0,1-1,-1 1,0 0,1-1,-13 42,10-36,-3 11,0 0,0 0,2 0,0 1,1-1,0 1,2 0,0 0,0-1,2 1,2 8,-1-20,1 0,-1 0,1-1,1 1,-1-1,1 0,-1 0,1-1,0 1,1-1,-1 0,1-1,-1 1,1-1,0 0,-1 0,1-1,0 0,0 0,0 0,1-1,-1 1,0-2,0 1,0-1,0 0,0 0,0 0,0-1,0 0,-1 0,1-1,-1 1,1-1,-1-1,23-9,0-1,-2-1,0-2,-1 0,0-2,-2-1,0-1,2-4,0-3,70-98,-91 119,-1 0,0 0,0-1,-1 1,0-1,0 1,-1-1,0 0,0 0,-1 0,0 0,0 0,-1 1,0-1,0 0,-1 0,0 1,-3-7,4 11,0 1,0-1,0 1,0-1,0 1,-1 0,1-1,-1 1,1 0,-1 0,0 0,0 1,0-1,0 0,0 1,-1-1,1 1,0 0,-1-1,1 1,-1 0,1 1,-1-1,1 0,-1 1,1-1,-1 1,0 0,1 0,-1 0,0 0,1 1,-1-1,0 1,1-1,-1 1,1 0,-1 0,1 0,-1 0,1 1,0-1,0 0,-1 1,1 0,-1 1,-6 3,0 1,1 0,0 0,0 1,1 0,0 1,0-1,1 1,0 1,-1 2,5-9,0-1,1 1,0 0,-1 0,1 0,0 1,0-1,1 0,-1 0,0 1,1-1,0 0,0 0,0 1,0-1,1 0,-1 1,1-1,0 0,0 0,0 0,0 0,1 0,-1 0,1 0,0 0,0 0,0-1,0 1,0-1,0 1,1-1,-1 0,1 0,0 0,8 4,0-1,0 0,1-1,-1-1,1 1,-1-2,1 0,0 0,0-1,0-1,1 0,-1 0,3-2,102 12,-113-9,0 0,0 1,0-1,0 1,0 0,0 0,-1 1,1-1,-1 1,0 0,0-1,0 2,0-1,0 0,-1 0,1 1,-1-1,0 1,0 0,0 0,-1 0,1 0,-1 0,0 0,0 0,0 0,-1 1,1-1,-1 0,0 0,-1 4,0 7,-1 0,0 1,-2-1,1 0,-2-1,0 1,-1-1,-2 3,7-14,-22 64,23-65,0 0,0-1,0 1,0 0,1 0,-1-1,0 1,1 0,-1 0,1-1,0 1,-1-1,1 1,0 0,0-1,0 0,0 1,0-1,0 1,1-1,-1 0,0 0,1 0,-1 0,1 0,-1 0,1 0,-1 0,1-1,0 1,-1-1,1 1,0-1,0 0,-1 1,1-1,0 0,22 1,-1 0,0-2,0-1,0 0,0-2,-1-1,1 0,-1-2,0 0,-1-2,0-1,192-91,-186 84,-1-1,-2-1,0-2,0 0,4-7,-24 22,1 1,-1-1,0 0,0 0,0 0,-1 0,0 0,0-1,0 0,-1 1,0-1,-1 0,0 0,0 0,0 0,-1 0,0-4,0 7,0 1,-1-1,1 0,-1 0,0 1,0-1,0 1,-1-1,1 1,-1-1,0 1,0 0,0 0,0 0,0 0,-1 0,0 1,1-1,-1 1,0-1,0 1,0 0,-1 0,1 0,0 1,-1-1,1 1,-1 0,1 0,-1 0,0 0,1 1,-3-1,-7 2,-1 1,0 0,1 1,-1 0,1 1,0 0,0 1,1 1,-1 0,1 1,0 0,1 0,0 2,0-1,1 1,0 1,0 0,1 0,1 1,-1 1,3-5,1 0,0 1,1 0,-1 0,1 0,1 1,0-1,0 1,0 0,1 0,1 0,-1 0,2 0,-1 0,1 1,0-1,1 0,0 0,1 0,0 0,0 0,1 0,0-1,0 1,1-1,0 0,1 0,0 0,2 2,8 3,0-1,1-1,0-1,1 0,0-1,1 0,0-2,0 0,1-1,-1-1,1-1,12 1,213 1,-167-8,-51 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17.435"/>
    </inkml:context>
    <inkml:brush xml:id="br0">
      <inkml:brushProperty name="width" value="0.1" units="cm"/>
      <inkml:brushProperty name="height" value="0.1" units="cm"/>
      <inkml:brushProperty name="ignorePressure" value="1"/>
    </inkml:brush>
  </inkml:definitions>
  <inkml:trace contextRef="#ctx0" brushRef="#br0">85 15,'0'0,"0"-1,0 0,-1 0,1 1,0-1,-1 0,1 0,0 1,-1-1,1 0,-1 1,1-1,-1 1,0-1,1 1,-1-1,1 1,-1-1,0 1,0-1,1 1,-1 0,0-1,0 1,1 0,-1 0,0 0,0-1,1 1,-1 0,0 0,0 0,0 0,1 1,-1-1,0 0,0 0,0 0,1 0,-1 1,0-1,0 0,1 1,-1-1,0 1,1-1,-1 1,1-1,-1 1,0-1,1 1,-1 0,1-1,0 1,-1 0,1-1,-1 1,1 0,0 0,0-1,-1 1,1 0,0 0,0-1,0 1,0 0,0 0,0 0,-6 17,1 0,0 0,1 0,2 1,0-1,0 1,2-1,0 1,3 15,-2 11,-16 372,3-92,16-306,3-24,9-30,-15 33,4-14,1-1,1 1,1 1,0-1,1 2,0-1,1 1,1 0,0 1,1 1,1 0,0 0,0 1,1 1,0 0,1 1,0 0,1 1,-1 1,17-4,-27 9,0 2,0-1,1 1,-1 0,0 0,0 0,1 0,-1 1,0 0,0 0,0 1,0 0,0-1,0 1,-1 1,1-1,-1 1,1 0,-1 0,0 0,0 1,0-1,0 1,-1 0,0 0,0 0,1 2,3 4,-2 1,1-1,-2 1,1 0,-2 0,1 0,-1 1,-1 0,0-1,-1 1,0 9,0-6,-2 0,0 0,0 0,-1 0,-1 0,-1-1,0 1,-1-1,0 0,-1 0,-1 0,0-1,-1 0,0-1,-1 1,0-2,-1 1,0-1,-1-1,-1 0,0 0,7-7,-1-1,1 1,-1-1,0-1,0 1,0-1,0 0,0 0,0-1,0 0,0 0,0 0,0-1,0 0,0 0,0 0,0-1,0 0,0 0,1 0,-1-1,1 0,0 0,0 0,0-1,0 0,0 0,1 0,0 0,0-1,0 1,0-1,1 0,0-1,0 1,0 0,0-1,1 0,0 1,0-1,1 0,0 0,0 0,0 0,1-2,-2-73,9 62</inkml:trace>
  <inkml:trace contextRef="#ctx0" brushRef="#br0" timeOffset="771.052">706 947,'-1'5,"0"1,0 0,1 0,0-1,0 1,0 0,1 0,0 0,0-1,0 1,1 0,0-1,0 0,0 1,1-1,-1 0,1 0,1 0,-1 0,1-1,0 1,0-1,0 0,0 0,1-1,-1 1,1-1,0 0,0 0,0-1,1 1,-1-1,1 0,-1-1,1 1,2-1,12-4,-1-2,0 0,0-1,0-1,-1-1,0 0,-1-1,0-2,0 1,-1-2,-1 0,5-5,5-2,-12 10,-12 7,0 0,0 0,0 0,0 1,1-1,-1 1,1-1,0 1,-1-1,1 1,0 0,0 0,-1-1,1 1,0 1,0-1,0 0,0 0,1 1,-1-1,0 1,0 0,0 0,0 0,1 0,-1 0,0 0,0 0,0 1,0-1,0 1,0-1,0 1,0 0,0 0,0 0,0 0,0 0,0 0,-1 1,1-1,0 1,-1-1,1 1,-1 0,1 0,18 46,-19-42,1 0,-1 0,2 0,-1 0,0-1,1 1,0-1,1 1,-1-1,1 0,0 0,0 0,0-1,1 0,0 0,-1 0,1 0,1-1,-1 1,1-1,2 0,0-1,0 0,1-1,-1 0,0 0,1-1,-1 0,1-1,-1 0,1 0,-1-1,0 0,0 0,0-1,0 0,0 0,-1-1,1 0,-1 0,6-5,117-115,-121 115,18-25,-1-1,-2-1,-1 0,-2-2,-2-1,-1 0,-2-2,-2 1,-2-2,3-21,-8-24,-8 87,0 1,-1-1,1 0,0 1,-1 0,1-1,0 1,0 0,0-1,0 1,0 0,0 0,0 0,0 0,0 0,0 0,0 0,0 0,1 1,-1-1,0 0,1 0,-1 1,1-1,-1 0,1 1,0-1,0 0,0 1,0-1,0 0,0 1,0-1,0 1,-1 1,-8 32,1 1,2 0,2 0,1 0,2 1,3 35,-2-48,2 5,2-1,1 1,1-1,2 0,0 0,2-1,1 0,3 2,-7 8,-7-37,-1 1,1-1,0 1,-1-1,1 1,0-1,-1 1,1-1,-1 0,1 1,0-1,-1 1,1-1,-1 0,1 0,-1 1,0-1,1 0,-1 0,1 0,-1 1,1-1,-1 0,0 0,1 0,-1 0,1 0,-1 0,1 0,-1 0,0-1,1 1,-1 0,1 0,-1 0,1-1,-1 1,1 0,-1 0,1-1,-1 1,1-1,-1 1,1 0,-1-1,1 1,0-1,-1 1,1-1,0 1,0-1,-1 1,1-1,0 1,0-1,0 1,-1-1,1 0,-124-120,105 101</inkml:trace>
  <inkml:trace contextRef="#ctx0" brushRef="#br0" timeOffset="1014.737">1412 693,'43'-5,"24"-2,6 1,-1 1,-7 2,-11 0,-8 2,-9 1,-4 0,-4 0,-3 0,1 0,-6 6,-1 0,-4 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7.755"/>
    </inkml:context>
    <inkml:brush xml:id="br0">
      <inkml:brushProperty name="width" value="0.1" units="cm"/>
      <inkml:brushProperty name="height" value="0.1" units="cm"/>
      <inkml:brushProperty name="ignorePressure" value="1"/>
    </inkml:brush>
  </inkml:definitions>
  <inkml:trace contextRef="#ctx0" brushRef="#br0">51 395,'-9'39,"-4"22,1 5,2-3,3-13</inkml:trace>
  <inkml:trace contextRef="#ctx0" brushRef="#br0" timeOffset="253.438">80 1,'5'9,"1"4</inkml:trace>
  <inkml:trace contextRef="#ctx0" brushRef="#br0" timeOffset="571.5">391 649,'196'-293,"-171"271,-14 47,-13-18,2 1,-1 0,1 0,0 0,1 0,0-1,0 1,1 0,-1-1,2 1,-1-1,1 1,0-1,1 0,0 0,0-1,0 1,1-1,0 0,0 0,0 0,1-1,0 0,0 0,1 0,-1-1,1 0,0 0,0-1,0 0,0 0,1 0,0-1,1-4,1 0,-1-1,0 0,1 0,-2-1,1-1,0 1,-1-1,0-1,0 1,0-1,-1-1,0 1,0-1,0-1,-1 1,0-1,-1 0,0-1,0 1,-1-1,0 0,0 0,-1 0,1-5,8-16,-2-1,-1 0,-1-1,-2 0,0-12,-1 21,1 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985"/>
    </inkml:context>
    <inkml:brush xml:id="br0">
      <inkml:brushProperty name="width" value="0.1" units="cm"/>
      <inkml:brushProperty name="height" value="0.1" units="cm"/>
      <inkml:brushProperty name="ignorePressure" value="1"/>
    </inkml:brush>
  </inkml:definitions>
  <inkml:trace contextRef="#ctx0" brushRef="#br0">149 481,'-20'29,"1"0,2 2,1 0,1 1,1 1,2 0,2 0,1 2,0 3,8-35,-1 1,1 0,0 0,0 0,0 0,1 1,-1-1,1 0,0 0,0 0,1 0,-1 0,1 1,0-1,0 0,0 0,0 0,1-1,0 1,0 0,0 0,0-1,0 0,1 1,0-1,-1 0,1 0,0 0,1 0,-1-1,0 0,1 1,-1-1,1 0,0 0,0-1,0 1,0-1,0 0,0 0,3 0,6-5,0-1,-1 0,1-1,-1 0,0-1,-1-1,0 0,0 0,0-1,-1 0,-1-1,1 0,-2-1,1 0,-2 0,1 0,-2-1,1-1,-2 1,5-3,1 0,-1-1,0 0,-1-1,-1 0,-1 0,0-1,-1 1,-1-1,-1-1,-1 1,0-1,0-16,-3 31,0 0,-1-1,1 1,-1 0,1 0,-1 0,-1-1,1 1,-1 0,1 1,-1-1,0 0,0 0,-1 1,1-1,-1 1,0 0,0 0,0 0,0 0,0 0,-1 1,1-1,-1 1,0 0,1 0,-1 1,0-1,0 1,0-1,-1 1,1 1,0-1,0 0,0 1,-1 0,1 0,0 0,0 1,-1 0,1-1,0 1,0 1,0-1,0 0,0 1,0 0,0 0,1 0,-1 1,-1 1,-18 17,3 2</inkml:trace>
  <inkml:trace contextRef="#ctx0" brushRef="#br0" timeOffset="549.571">770 678,'-6'2,"0"0,-1 0,1 0,0 1,0 0,0 1,1-1,-1 1,1 0,0 0,0 1,0-1,1 1,-1 0,1 1,1-1,-1 1,1-1,0 1,0 0,0 0,1 1,0-1,0 0,1 1,-1-1,2 1,-1 1,-26 198,25-183,0 0,-2 0,-1 0,0 0,-2-1,0 0,-2-1,0 1,-11 15,20-37,0-1,1 1,-1 0,0 0,0-1,0 1,0 0,0-1,0 1,0 0,0-1,0 1,0 0,0-1,0 1,0 0,0-1,0 1,0 0,0-1,-1 1,1 0,0-1,0 1,0 0,0 0,-1-1,1 1,0 0,0 0,-1-1,1 1,0 0,0 0,-1 0,1-1,0 1,-1 0,1 0,0 0,-1 0,1 0,0 0,-1 0,1 0,0 0,-1 0,1 0,0 0,-1 0,1 0,0 0,-1 0,1 0,0 0,-1 0,1 0,0 0,0 1,-1-1,1 0,0 0,-1 0,1 1,0-1,0 0,0 0,-1 1,-1-33,2 32,3-38,2 0,1 0,2 0,1 1,3 0,0 1,3 0,1 2,1-1,2 2,1 0,20-22,-15 20,3 0,0 2,3 0,0 3,2 0,1 3,1 0,2 2,0 2,2 2,18-8,-54 28,-1-1,1 1,-1-1,1 1,0 0,-1 0,1 0,0 1,0-1,0 0,-1 1,1 0,0 0,0 0,0 0,0 0,0 0,0 1,-1 0,1-1,0 1,0 0,-1 0,1 1,0-1,-1 0,1 1,-1 0,0-1,0 1,1 0,-1 0,0 0,-1 1,1-1,0 0,-1 1,1-1,-1 1,0 0,0-1,0 1,0 0,0 0,0-1,-1 1,1 0,-1 0,0 0,0 0,0 1,-2 12,-1 1,-1 0,0-1,-1 0,-1 0,-1 0,0-1,-1 0,0 0,-1-1,-10 12,6-10,0 0,-1-1,-1 0,-1-1,0-1,0-1,-1 0,-1-1,0 0,-1-2,1 0,-14 3,29-11,0 0,0 0,0 0,0 0,0-1,0 1,0-1,-1 0,1 0,0 0,0 0,0 0,-1-1,1 1,0-1,0 0,0 0,0 0,0-1,0 1,0-1,-9-10</inkml:trace>
  <inkml:trace contextRef="#ctx0" brushRef="#br0" timeOffset="4272.607">1645 508,'3'6,"1"0,-1 1,-1-1,1 0,-1 1,0-1,0 1,-1 0,0 0,0 0,-1-1,0 7,1 0,2 24,-2-1,-1 1,-2-1,-2 0,-1 1,-2-2,-3 7,-37 124,47-167,-1 1,1-1,0 1,-1-1,1 1,-1-1,1 1,-1-1,1 1,-1-1,1 1,-1 0,1-1,-1 1,0 0,1 0,-1-1,0 1,1 0,-1 0,0 0,1 0,-1 0,0 0,1 0,-1 0,0 0,1 0,-1 0,0 0,1 0,-1 1,1-1,-1 0,0 1,1-1,-1 0,1 1,-1-1,1 0,-1 1,1-1,-1 1,1-1,-1 1,1-1,-1 1,1 0,0-1,0 1,-1-1,1 1,0 0,-1 0,1-11,1 0,0-1,0 1,1 0,0 0,0 1,1-1,1 0,-1 1,2 0,4-9,-5 9,20-39,1 2,3 1,1 1,3 1,1 2,2 1,2 2,1 1,2 2,1 2,19-10,-44 32,0 0,0 1,1 1,0 1,1 0,-1 2,1 0,1 0,8 0,-24 6,0-1,0 1,-1 0,1 0,0 0,0 1,-1-1,1 1,0-1,0 1,-1 0,1 0,-1 0,1 1,-1-1,1 0,-1 1,0 0,0-1,0 1,0 0,0 0,0 0,0 0,0 1,-1-1,1 0,-1 1,0-1,0 1,0-1,0 1,0 0,0-1,-1 1,1 1,0 4,0 0,0 1,-1-1,0 0,-1 0,0 1,0-1,0 0,-1 0,-1 0,-1 6,-7 9,-1-1,-1-1,-1 0,-1 0,-1-1,0-1,-2-1,0-1,-1 0,0-1,-1-1,-1-1,-1-1,0 0,0-2,-1-1,-20 6,41-14,0-1,0 0,0 0,0 0,0 0,0 0,0 0,-1 0,1-1,0 1,0-1,-1 1,1-1,0 0,-1 0,1 0,-1 0,1-1,0 1,0-1,-1 1,1-1,0 0,0 0,-1 0,1 0,0 0,0 0,0-1,1 1,-1-1,0 1,0-1,1 0,-1 0,1 1,0-1,-1 0,1 0,0 0,0-1,0 1,0 0,1 0,-1-1,1 1,-1 0,1 0,0-3,31-74,-13 60</inkml:trace>
  <inkml:trace contextRef="#ctx0" brushRef="#br0" timeOffset="4653.541">2660 452,'-26'13,"0"2,1 1,0 1,2 1,0 0,1 2,1 1,0 1,-13 20,31-40,0 0,1 1,-1-1,1 0,0 1,0 0,0 0,0-1,0 1,1 0,-1 0,1 1,0-1,0 0,0 0,0 1,1-1,-1 0,1 1,0-1,0 0,0 1,0-1,1 1,-1-1,1 0,0 0,0 1,0-1,0 0,1 0,-1 0,1 0,0 0,0 0,0-1,0 1,0-1,1 1,-1-1,1 0,0 0,-1 0,1 0,2 1,11-1,0 0,0-1,0 0,-1-2,1 1,0-2,0 0,0-2,-1 1,0-2,0 0,0 0,0-2,-1 0,0 0,11-9,-14 12,0-1,-1-1,1 0,-1 0,0-1,-1 0,0-1,0 0,0 0,-1-1,-1 0,1-1,-1 1,-1-2,0 1,0 0,-1-1,-1 0,0-1,0 1,-1-2,-3 10,0 0,0 0,-1 0,1-1,-1 1,0 0,0 0,0 0,0 0,-1 0,1 1,-1-1,0 0,0 1,0-1,0 1,0 0,0-1,-1 1,1 0,-1 0,1 1,-1-1,0 0,0 1,0 0,0 0,0 0,0 0,-1 0,-96-10,91 12,0 1,0-1,0 2,0-1,0 1,0 1,1 0,0 0,0 0,0 1,0 0,1 1,-1 0,-5 6,-1 6</inkml:trace>
  <inkml:trace contextRef="#ctx0" brushRef="#br0" timeOffset="5067.547">3394 396,'-59'15,"0"2,1 2,-51 26,45 0,63-44,0 0,0 0,0 0,-1 1,1-1,0 0,1 1,-1-1,0 1,0-1,1 1,-1-1,1 1,-1-1,1 1,-1-1,1 1,0 0,0-1,0 1,0 0,0-1,0 1,1 0,-1-1,0 1,1-1,-1 1,1-1,0 1,-1-1,1 1,0-1,0 1,0-1,0 0,0 0,0 1,1-1,-1 0,0 0,0 0,2 0,65 30,14 13,-81-43,1 1,-1-1,-1 1,1 0,0-1,0 1,0 0,-1 0,1 0,-1 0,0-1,1 1,-1 0,0 0,0 0,0 0,-1 0,1 0,0 0,-1-1,1 1,-1 0,1 0,-1 0,0-1,0 1,0 0,0-1,0 1,0-1,0 1,0-1,-1 1,1-1,-1 0,1 0,-1 0,-1 1,-64 43,60-40,-1-1,-1 0,1 0,-1 0,1-1,-1-1,0 0,0 0,0 0,0-1,0 0,-1-1,1 0,0-1,-3 0,11 0,0 1,0-1,0 0,0 1,1-1,-1 0,0 0,0 1,0-1,1 0,-1 0,1 0,-1 0,0 0,1 0,0 0,-1 0,1 0,0-1,-1 1,1 0,0 0,0 0,0 0,0 0,0-1,0 1,0 0,1 0,-1 0,0 0,0 0,1 0,-1 0,1 0,-1 0,1 0,0 0,-1 0,1 0,0 0,0 0,-1 0,1 1,1-2,12-13</inkml:trace>
  <inkml:trace contextRef="#ctx0" brushRef="#br0" timeOffset="5307.265">3507 537,'-14'39,"-5"16,1 0</inkml:trace>
  <inkml:trace contextRef="#ctx0" brushRef="#br0" timeOffset="5455.927">3536 170,'0'0</inkml:trace>
  <inkml:trace contextRef="#ctx0" brushRef="#br0" timeOffset="5704.6">4128 1,'-18'78,"-4"17,3 0,4 1,2 46,14-133,-1 0,0 0,-1 1,0-1,0 0,-1 0,0 0,0 0,-1 0,-1-1,1 1,-1-1,-1 0,1 0,-1 0,-1 0,0-1,0 0,0 0,-1-1,1 0,-2 0,1 0,-1-1,0 0,0-1,0 0,0 0,-2 0,-13 3</inkml:trace>
  <inkml:trace contextRef="#ctx0" brushRef="#br0" timeOffset="6072.608">3790 537,'48'-5,"0"2,1 2,-1 1,6 4,36 0,195-4,-272-1,0-1,0 0,0-1,0-1,-1 0,0-1,0 0,0-1,0 0,-1-1,0 0,0 0,-1-2,0 1,-1-1,0-1,1-1,-7 8,-1 0,0 0,0-1,0 1,-1-1,1 0,-1 1,1-1,-1 0,-1 0,1 0,0 0,-1 0,0 0,0 0,0 0,-1 0,1 0,-1 0,0 1,0-1,0 0,0 0,-1 1,0-1,1 0,-1 1,-1 0,1-1,0 1,-1 0,0 0,1 0,-1 1,0-1,-1 1,1 0,0-1,-1 1,1 1,-1-1,1 0,-1 1,0 0,0 0,0 0,0 0,0 1,0 0,0-1,1 1,-1 1,0-1,0 1,-1-1,-11 5,0 1,0 1,1 0,0 1,0 0,1 1,0 1,0 0,1 1,0 1,1 0,1 0,0 1,1 1,0 0,1 0,0 1,1 0,1 1,2-11,1 0,1 1,-1 0,1-1,-1 1,2 1,-1-1,1 0,0 1,0-1,1 1,0-1,0 1,0 0,1 0,0-1,0 1,1 0,0 0,0-1,0 1,1-1,0 1,1-1,-1 0,1 0,0 0,1 0,-1 0,1-1,0 1,4 3,9 0,-1 0,1-1,1-1,-1 0,1-2,0 0,0-1,1-1,-1 0,1-2,0 0,0-1,-1-1,1 0,9-3,23 2,-19 1,-6 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1.754"/>
    </inkml:context>
    <inkml:brush xml:id="br0">
      <inkml:brushProperty name="width" value="0.1" units="cm"/>
      <inkml:brushProperty name="height" value="0.1" units="cm"/>
      <inkml:brushProperty name="ignorePressure" value="1"/>
    </inkml:brush>
  </inkml:definitions>
  <inkml:trace contextRef="#ctx0" brushRef="#br0">1 233,'1'13,"2"0,0 0,0 0,1-1,1 1,0-1,0 0,2 0,-1-1,1 1,1-1,0-1,1 0,0 0,0-1,1 0,0 0,1-1,2 1,-11-8,1 0,0 0,0 0,1-1,-1 1,0-1,0 0,0 1,0-1,0-1,0 1,0 0,1-1,-1 0,0 1,0-1,-1 0,1-1,0 1,0 0,0-1,-1 0,1 0,-1 1,1-2,-1 1,0 0,0 0,0-1,0 1,0-1,0 1,-1-1,1 0,-1 0,0 0,0 0,4-7,-1-1,0 0,-1 1,-1-1,0-1,0 1,-1 0,0 0,-1-10,-1 10,-1 0,0 0,-1 1,0-1,-1 1,0-1,0 1,-1 0,0 0,-6-6,10 13,-1 0,0 0,0 1,0-1,0 0,-1 1,1 0,0-1,-1 1,0 0,0 0,0 0,0 1,0-1,0 1,0 0,0-1,0 1,-1 1,1-1,0 0,-1 1,1 0,0 0,-1 0,1 0,-1 0,1 1,0-1,-1 1,1 0,0 0,0 0,0 1,-1-1,1 1,-16 12,3 3</inkml:trace>
  <inkml:trace contextRef="#ctx0" brushRef="#br0" timeOffset="339.374">508 430,'11'-39,"1"1,2 0,2 1,1 1,4-4,-21 39,1 0,-1 0,0-1,1 1,-1 0,0 0,1 0,-1 0,1 0,0 0,-1 0,1 0,0 0,0 0,0 0,0 0,0 0,-1 0,1 1,1-1,-1 0,0 1,0-1,0 1,0-1,0 1,1 0,-1-1,0 1,0 0,0 0,1 0,-1 0,0 0,0 0,1 0,-1 0,0 0,0 1,0-1,1 1,-1-1,0 1,0-1,0 1,0-1,0 1,0 0,0 0,0-1,0 1,0 0,0 0,-1 0,1 0,0 0,0 1,3 5,0 0,0 0,1-1,0 1,0-1,1-1,-1 1,1-1,1 0,-1 0,1-1,-1 1,1-2,0 1,1-1,-1 0,1 0,-1-1,1 0,6 1,-3-3,0-1,0 0,0 0,0-1,0-1,0 1,-1-2,0 0,1 0,-1 0,-1-2,1 1,-1-1,0 0,0-1,0 0,-1-1,0 0,-1 0,0 0,0-1,-1 0,0 0,0-1,-1 0,-1 0,1 0,-2 0,1-1,-1 0,-1 1,0-1,0-3,10-28,-6 24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9.472"/>
    </inkml:context>
    <inkml:brush xml:id="br0">
      <inkml:brushProperty name="width" value="0.1" units="cm"/>
      <inkml:brushProperty name="height" value="0.1" units="cm"/>
      <inkml:brushProperty name="ignorePressure" value="1"/>
    </inkml:brush>
  </inkml:definitions>
  <inkml:trace contextRef="#ctx0" brushRef="#br0">490 451,'-27'9,"1"2,1 1,-1 0,2 2,0 1,1 1,0 1,2 1,0 1,0 1,1-3,0 0,2 1,0 1,1 0,1 2,1-1,1 2,0 0,2 1,1 0,0 1,2 0,1 1,1-1,1 2,1-1,1 1,2-1,0 8,2-28,1 0,-1 0,1 1,0-1,0 0,1 0,-1 0,1 0,0-1,1 1,-1 0,1-1,0 0,0 1,0-1,1 0,0-1,-1 1,1-1,0 1,1-1,-1 0,0-1,1 1,0-1,0 0,-1 0,1 0,0-1,1 0,-1 0,0 0,0 0,0-1,0 0,1 0,-1 0,4-2,15-5,0-1,-1-1,0-1,0-1,-1-1,-1-2,0 0,-1 0,0-2,-1-1,-1 0,-1-1,0-1,9-15,5 0,-2 0,-2-2,-1-1,-1-1,-3-1,-1-1,-1-1,-3-1,-1-1,-3 0,-1-1,-2 0,-2 0,0-24,-7 47,0 0,-2-1,0 1,-2 0,0 0,-1 1,-2-1,0 1,-1 0,0 0,-2 1,0 0,-2 0,9 15,-1 1,0-1,0 0,0 1,0 0,0 0,-1 0,1 0,-1 0,0 1,0-1,0 1,0 0,-1 0,1 1,0-1,-1 1,1 0,-1 0,1 1,-1-1,1 1,-1 0,0 0,1 0,-1 1,1 0,-1 0,1 0,-1 0,1 1,0-1,-1 1,1 1,0-1,0 0,1 1,-1 0,0 0,-8 7,1 0,0 0,1 1,0 1,1-1,0 2,1-1,0 1,1 1,0-1,1 1,1 0,0 0,1 1,0 2,-3 19,1 0,2 0,1 1,2-1,3 28,1-39,0-1,2 0,1-1,0 1,2-1,1 0,1-1,0 0,2 0,1-1,0-1,2 0,0-1,1-1,13 12,115 96,-122-112</inkml:trace>
  <inkml:trace contextRef="#ctx0" brushRef="#br0" timeOffset="235.94">969 931,'-10'34,"-3"15,6 0,4-13,7-18,2-17,7-13,-1-9,-1-1</inkml:trace>
  <inkml:trace contextRef="#ctx0" brushRef="#br0" timeOffset="412.432">997 451,'5'-5,"1"-1</inkml:trace>
  <inkml:trace contextRef="#ctx0" brushRef="#br0" timeOffset="565.444">1279 1128,'-5'-43,"4"-28,6-13,3 4,4 11,0 12,4 11,3 8,3 12,-1 4,-1 6,2 6,-3 10,-4 9,-6 3</inkml:trace>
  <inkml:trace contextRef="#ctx0" brushRef="#br0" timeOffset="835.179">1675 875,'51'-36,"-1"-2,-2-1,17-21,-56 52,-3 4,-1 0,1-1,-1 1,0-1,-1-1,1 1,-1 0,0-1,0 0,-1 0,1 0,-1-1,-1 1,1-1,-1 1,1-6,-3 10,0 1,0 0,-1-1,1 1,0-1,-1 1,1 0,0-1,-1 1,0 0,1 0,-1-1,0 1,1 0,-1 0,0 0,0 0,0 0,0 0,0 0,0 0,-1 0,1 0,0 1,0-1,0 0,-1 1,1-1,0 1,-1-1,1 1,-1 0,1 0,0 0,-1-1,1 1,-1 0,1 1,0-1,-1 0,1 0,-1 1,1-1,0 1,-1-1,0 1,-62 26,51-20,1 0,-1 1,2 1,-1 0,1 1,1 0,-1 0,2 1,-1 0,2 1,0 0,0 1,1-1,0 1,1 1,1-1,0 1,1 0,1 0,0 0,0 1,2-1,0 1,0-1,1 1,3 13,0-22,0-1,0 0,1 0,0 0,0 0,0 0,1-1,-1 0,1 0,0 0,0 0,1-1,-1 0,1 0,-1 0,1-1,0 0,0 0,0-1,0 1,1-1,-1 0,0-1,5 0,-4 2,17 2</inkml:trace>
  <inkml:trace contextRef="#ctx0" brushRef="#br0" timeOffset="1086.621">2522 536,'-24'12,"1"0,0 1,1 2,0 0,1 1,1 1,1 1,1 1,0 0,1 1,1 1,1 1,0 2,12-20,1 1,0 0,-1-1,2 1,-1 0,0 0,1 0,0 0,0 0,1 0,-1 1,1-1,0 0,1 0,-1 0,1 0,0 0,0 0,0 0,1 0,0 0,0 0,0 0,1-1,-1 1,1-1,0 0,1 0,-1 0,0 0,1-1,0 1,0-1,0 0,1 0,-1 0,0-1,1 1,1-1,12 6,0-2,1 0,0-1,0-1,0-1,1-1,-1 0,19-1,-13-1</inkml:trace>
  <inkml:trace contextRef="#ctx0" brushRef="#br0" timeOffset="1368.023">3057 170,'-9'43,"-4"28,1 13,-3-4,2-6,2-6,4-9,3-11,2-3,1-5,1-4,5-4,2-2,5-1,0-2,2 1,0-10,-3-8</inkml:trace>
  <inkml:trace contextRef="#ctx0" brushRef="#br0" timeOffset="1568.255">2662 705,'53'0,"27"0,5 0,-3 0,-11 0,-7 0,-10 0,-9 0,-3 0,-4 0,-3 5,-3 1,-2 1,-7-2</inkml:trace>
  <inkml:trace contextRef="#ctx0" brushRef="#br0" timeOffset="1822.45">3509 875,'5'24,"1"8</inkml:trace>
  <inkml:trace contextRef="#ctx0" brushRef="#br0" timeOffset="2027.216">3537 593,'0'0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9.113"/>
    </inkml:context>
    <inkml:brush xml:id="br0">
      <inkml:brushProperty name="width" value="0.1" units="cm"/>
      <inkml:brushProperty name="height" value="0.1" units="cm"/>
      <inkml:brushProperty name="ignorePressure" value="1"/>
    </inkml:brush>
  </inkml:definitions>
  <inkml:trace contextRef="#ctx0" brushRef="#br0">0 1,'5'0,"1"0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46.496"/>
    </inkml:context>
    <inkml:brush xml:id="br0">
      <inkml:brushProperty name="width" value="0.1" units="cm"/>
      <inkml:brushProperty name="height" value="0.1" units="cm"/>
      <inkml:brushProperty name="ignorePressure" value="1"/>
    </inkml:brush>
  </inkml:definitions>
  <inkml:trace contextRef="#ctx0" brushRef="#br0">481 198,'-2'1,"0"1,0-1,0 1,1-1,-1 1,0 0,1 0,0 0,-1 0,1 0,0 0,0 0,0 0,0 0,0 1,1-1,-1 0,1 0,-1 1,1-1,0 1,0-1,0 0,0 3,0-2,-14 319,-22-10,26-80,11-248,-1-2</inkml:trace>
  <inkml:trace contextRef="#ctx0" brushRef="#br0" timeOffset="334.156">1 395,'43'-24,"43"-12,17-6,0 5,-7 4,-16 7,-12 9,-12 7,-12 4,-7 5,-6-4,-4 0,0 1,-2 0,-4-3,-6-1</inkml:trace>
  <inkml:trace contextRef="#ctx0" brushRef="#br0" timeOffset="763.38">989 0,'-22'302,"16"189,5-488,0-1,0 0,1 0,0 1,-1-1,1 0,0 1,0-1,0 0,0 1,0-1,1 0,-1 1,1-1,-1 0,1 0,0 0,0 1,0-1,0 0,1 0,-1 0,0 0,1-1,-1 1,1 0,0-1,-1 1,1-1,0 1,0-1,0 0,0 0,0 0,0 0,1 0,-1 0,0-1,0 1,1-1,-1 1,0-1,1 0,-1 0,0 0,2 0,12-6,0 0,0-1,-1-1,0-1,-1 0,1 0,-2-2,1 0,1-2,6-4,81-49,-100 66,-1-1,1 1,-1 0,1-1,0 1,-1 0,1 0,-1 0,1 0,-1 1,1-1,0 0,-1 1,1-1,-1 1,1-1,-1 1,0-1,1 1,-1 0,0 0,1 0,-1 0,0 0,0 0,0 0,0 1,0-1,0 0,0 0,0 1,0-1,-1 1,1-1,-1 1,1-1,-1 1,1-1,-1 1,16 66,-14-32,-3-30,1-1,-1 1,2 0,-1 0,1-1,-1 1,2 0,-1-1,1 1,-1-1,1 0,1 1,-1-1,3 3,23 0,-14-10</inkml:trace>
  <inkml:trace contextRef="#ctx0" brushRef="#br0" timeOffset="1120.429">1609 762,'20'0,"-1"-1,1 0,-1-1,0-2,0 0,0-1,-1 0,0-2,0 0,1-2,-16 8,0 0,0-1,-1 0,1 1,-1-1,1 0,-1 0,0 0,1-1,-1 1,0-1,-1 1,1-1,0 1,-1-1,1 0,-1 0,0 0,0 0,0 0,0 0,-1 0,1 0,-1 0,0 0,0-1,0 1,0 0,-1 0,1 0,-1 0,1 0,-1 0,0 0,0 0,-1 0,1 0,-1 1,1-1,-1 0,0 1,0-1,0 1,0 0,-1 0,1 0,0 0,-1 0,0 0,0 0,0 0,0 1,0-1,-1 1,1 0,0 0,-1 1,1-1,0 0,-1 1,1 0,-1 0,1 0,-1 0,1 1,0-1,-1 1,1 0,0 0,-1 0,1 0,0 1,0-1,0 1,0 0,0 0,1 0,-2 1,-68 71,63-65,1 0,1 1,0 0,0 0,1 0,0 1,1 0,0 0,1 0,0 1,1-1,0 1,1 0,0 0,1 0,0 0,1 0,0 0,3 12,0-19,1 0,0 0,0 0,0-1,1 1,0-1,-1 0,2-1,-1 1,0-1,1 0,-1 0,1 0,0-1,0 0,0 0,0-1,0 0,0 0,1 0,-1 0,0-1,1 0,-1-1,0 0,0 0,0 0,4-1,4 1,1 0,0 0,-1-1,1-1,-1-1,0 0,0 0,0-2,3-1,9-5</inkml:trace>
  <inkml:trace contextRef="#ctx0" brushRef="#br0" timeOffset="1519.508">2316 621,'-10'1,"1"1,0-1,0 2,1-1,-1 1,0 0,1 1,0 0,-1 1,2-1,-1 1,0 1,1 0,0 0,1 0,-1 1,1 0,-4 5,9-6,1-1,-1 0,1 0,0 1,0-1,1 0,0 0,0 0,0 1,0-1,1 0,0 0,0-1,0 1,0 0,1-1,0 1,0-1,3 3,-2-1,0-1,-1 0,0 1,0 0,0 0,-1 0,1 0,-1 0,-1 0,1 1,-1-1,-1 1,1-1,-1 4,-1-4,0-1,-1 1,1-1,-1 0,0 1,-1-1,1 0,-1-1,0 1,-1 0,1-1,-1 0,0 0,0 0,0 0,0 0,-1-1,1 0,-1 0,0 0,0 0,0-1,0 0,-1 0,1-1,-3 1,-8-3</inkml:trace>
  <inkml:trace contextRef="#ctx0" brushRef="#br0" timeOffset="1928.946">2485 904,'20'-7,"0"-1,-1 0,0-2,-1 0,0-1,0-1,-1 0,-1-2,0 0,-1 0,0-2,9-13,-22 27,-1 0,0 0,0 0,0 0,0-1,0 1,0 0,-1-1,1 1,-1 0,1-1,-1 1,0-1,0 1,0 0,0-1,-1 1,1-1,-1 1,1 0,-1 0,0-1,0 1,0 0,0 0,0 0,0 0,-1 0,1 0,-1 0,1 0,-1 0,0 1,0-1,0 1,0-1,0 1,0 0,0 0,0 0,0 0,-1 0,1 0,0 1,0-1,-1 1,1-1,-1 1,1 0,0 0,-1 0,1 0,-1 1,1-1,-10 4,0 1,0 1,0 0,1 0,0 1,0 0,1 1,0 0,0 1,1 0,0 1,1 0,0 0,1 0,-1 1,2 0,0 1,0 0,1-1,-2 11,3-15,1-1,0 1,0-1,1 1,0 0,0 0,0 1,1-1,1 0,-1 0,1 1,0-1,0 0,1 0,0 1,1-1,-1 0,1 0,1 0,-1 0,1-1,0 1,1-1,-1 1,1-1,1 0,-1-1,1 1,0-1,0 0,1 0,10 3,0-1,0 0,1-1,0-1,0-1,0 0,0-2,1 0,0 0,-1-2,1 0,-1-1,1-1,-1 0,1-2,-1 0,7-3,4 2,-4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033"/>
    </inkml:context>
    <inkml:brush xml:id="br0">
      <inkml:brushProperty name="width" value="0.1" units="cm"/>
      <inkml:brushProperty name="height" value="0.1" units="cm"/>
      <inkml:brushProperty name="ignorePressure" value="1"/>
    </inkml:brush>
  </inkml:definitions>
  <inkml:trace contextRef="#ctx0" brushRef="#br0">115 0,'-11'14,"1"1,0 0,1 0,1 1,0 0,1 1,1-1,1 1,0 0,1 1,1-1,0 1,2 0,0 0,1-1,1 1,2 15,-30 555,28-510,-1-94,0-3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278"/>
    </inkml:context>
    <inkml:brush xml:id="br0">
      <inkml:brushProperty name="width" value="0.1" units="cm"/>
      <inkml:brushProperty name="height" value="0.1" units="cm"/>
      <inkml:brushProperty name="ignorePressure" value="1"/>
    </inkml:brush>
  </inkml:definitions>
  <inkml:trace contextRef="#ctx0" brushRef="#br0">1 1,'38'5,"28"1,6 1,-3-2,-10-2,-9-1,-8 0,-7-7,-5-1,-7-1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8.842"/>
    </inkml:context>
    <inkml:brush xml:id="br0">
      <inkml:brushProperty name="width" value="0.1" units="cm"/>
      <inkml:brushProperty name="height" value="0.1" units="cm"/>
      <inkml:brushProperty name="ignorePressure" value="1"/>
    </inkml:brush>
  </inkml:definitions>
  <inkml:trace contextRef="#ctx0" brushRef="#br0">115 50,'1'1,"1"1,-1-1,1 1,-1-1,0 1,0 0,1-1,-1 1,0 0,-1 0,1 0,0 0,0 0,-1 0,1 0,-1 0,0 0,0 1,0-1,0 0,0 0,0 0,0 0,-1 0,1 0,-1 0,1 0,-1 0,0 0,0 0,0 0,-1 1,-115 273,116-274,0-1,0 1,1 0,-1-1,0 1,1 0,0-1,-1 1,1 0,0 0,0-1,0 1,0 0,0 0,1-1,-1 1,0 0,1 0,-1-1,1 1,0 0,-1-1,1 1,0-1,0 1,0-1,0 1,0-1,1 0,-1 0,0 1,1-1,-1 0,0 0,1 0,-1 0,1-1,0 1,-1 0,1-1,0 1,-1-1,1 1,0-1,0 0,-1 0,1 0,0 0,0 0,-1 0,1 0,0-1,1 1,27-1,0-1,-1-1,1-2,-1-1,0-1,23-9,7-1,-3-17,-43 23</inkml:trace>
  <inkml:trace contextRef="#ctx0" brushRef="#br0" timeOffset="436.091">453 22,'-11'20,"2"1,1 0,0 1,1-1,2 1,0 1,1-1,2 1,0-1,1 1,2 12,-9 82,-26 198,23-183,16-121,1-6</inkml:trace>
  <inkml:trace contextRef="#ctx0" brushRef="#br0" timeOffset="919.326">820 727,'5'0,"6"-5,-3-1,-4 5,-6 2,-4 7,0 1</inkml:trace>
  <inkml:trace contextRef="#ctx0" brushRef="#br0" timeOffset="3188.981">1780 79,'-5'-7,"0"1,-1 0,1 0,-1 0,0 1,-1 0,1 0,-1 1,0 0,0 0,-1 0,1 1,-1 0,1 1,-1 0,0 0,0 0,0 1,0 0,0 1,0 0,0 0,-1 1,1 0,0 0,0 0,1 1,-1 1,0 0,1 0,-1 0,1 0,0 1,0 1,0-1,0 2,-89 66,94-69,-1-1,0 1,1 0,0 0,0 0,0 0,0 1,0-1,0 1,1-1,0 1,0-1,0 1,0 0,0 0,1-1,-1 1,1 0,0 0,1-1,-1 1,0 0,1 0,0-1,0 1,0 0,1-1,-1 1,1 1,6 6,0-1,1 1,0-1,1 0,0-1,0-1,1 1,0-1,1-1,-1 0,1-1,4 1,-4-1,0-1,-1 2,1 0,-1 0,-1 1,0 0,0 1,0 0,-1 1,-1 0,1 0,-2 1,1 0,-6-6,0-1,-1 1,1-1,-1 1,0 0,-1-1,1 1,-1 0,0 0,0-1,0 1,0 0,-1 0,0-1,0 1,0 0,-1-1,0 1,0-1,0 1,0-1,0 0,-1 0,0 0,0 0,0-1,0 1,-3 1,-113 81,107-80,0 0,0-1,-1 0,1-1,-1-1,0 0,0 0,-1-2,1 1,0-2,-1 1,1-2,0 0,0-1,-1 0,1-1,0 0,0-1,-17-23,22 10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732"/>
    </inkml:context>
    <inkml:brush xml:id="br0">
      <inkml:brushProperty name="width" value="0.1" units="cm"/>
      <inkml:brushProperty name="height" value="0.1" units="cm"/>
      <inkml:brushProperty name="ignorePressure" value="1"/>
    </inkml:brush>
  </inkml:definitions>
  <inkml:trace contextRef="#ctx0" brushRef="#br0">0 0,'2'13,"0"0,1 0,0 0,1 0,0-1,1 0,1 0,0 0,0 0,1-1,1 0,-1-1,2 1,0-2,0 1,5 3,-10-11,0 0,-1 0,2 0,-1-1,0 1,0-1,1 0,-1 0,0 0,1-1,-1 0,1 0,-1 0,0 0,1-1,-1 1,1-1,-1 0,0 0,0-1,0 0,0 1,0-1,3-2,87-65,-92 68,49-45,-35 82,-14-26,-1-5,0 1,1-1,0 0,0 0,1 0,-1 0,1 0,0-1,1 1,-1-1,1 0,0 1,0-2,0 1,0 0,0-1,1 0,0 0,0 0,0-1,0 0,0 0,0 0,0 0,1-1,-1 0,1 0,-1 0,1-1,-1 0,1 0,-1 0,1-1,-1 0,1 0,1 0,4-1,0 0,0-1,1 0,-2 0,1-1,0-1,-1 0,0 0,0-1,0 0,-1-1,0 0,0 0,0-1,-1 0,-1-1,1 0,-1 0,1-4,4-6,-1 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3.045"/>
    </inkml:context>
    <inkml:brush xml:id="br0">
      <inkml:brushProperty name="width" value="0.1" units="cm"/>
      <inkml:brushProperty name="height" value="0.1" units="cm"/>
      <inkml:brushProperty name="ignorePressure" value="1"/>
    </inkml:brush>
  </inkml:definitions>
  <inkml:trace contextRef="#ctx0" brushRef="#br0">40 33,'-6'9,"1"0,1 0,-1 0,1 0,1 1,0-1,0 1,1 0,0 0,1 0,0 0,0 0,1 0,0 0,1 1,0-1,1 0,0-1,1 1,0 0,1 3,-2-11,0 0,0 0,0 0,0 0,0 0,0 0,0 0,1-1,-1 1,1-1,-1 1,1-1,-1 0,1 0,0 0,0-1,-1 1,1 0,0-1,0 0,0 0,0 0,0 0,-1 0,1-1,0 1,0-1,0 0,-1 1,3-2,77-43,-76 42,-1 0,1 0,-1-1,0 0,0 0,-1 0,1-1,-1 0,0 0,0 0,0 0,-1 0,0-1,0 0,0 1,-1-1,1 0,-1 0,-1-1,1 1,-1 0,-1 0,1-1,-1 1,0-1,0 1,-1 0,1-1,-2 1,1 0,-1 0,0 0,-2-6,0 8,0 1,0-1,0 1,-1 0,1 0,-1 1,0-1,0 1,0 0,0 0,0 1,0-1,0 1,0 0,-1 0,1 1,0 0,-1 0,1 0,-1 1,1-1,0 1,0 1,-1-1,1 1,0-1,0 2,1-1,-1 0,0 1,1 0,-1 0,1 0,-3 3,-12 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3.915"/>
    </inkml:context>
    <inkml:brush xml:id="br0">
      <inkml:brushProperty name="width" value="0.1" units="cm"/>
      <inkml:brushProperty name="height" value="0.1" units="cm"/>
      <inkml:brushProperty name="ignorePressure" value="1"/>
    </inkml:brush>
  </inkml:definitions>
  <inkml:trace contextRef="#ctx0" brushRef="#br0">0 198,'39'-2,"0"-2,-1-2,0-1,0-2,0-1,-1-2,-1-2,0-1,-1-2,31-20,-13-28,-53 66,0-1,0 0,0 1,0-1,0 1,0-1,0 0,0 1,0-1,1 1,-1-1,0 0,0 1,0-1,0 0,1 1,-1-1,0 0,0 1,0-1,1 0,-1 0,0 1,1-1,-1 0,0 0,1 1,-1-1,0 0,1 0,-1 0,0 0,1 0,-1 1,1-1,-1 0,0 0,1 0,-1 0,0 0,1 0,-1 0,1 0,-1-1,0 1,1 0,-1 0,0 0,1 0,-1 0,0 0,1-1,-1 1,0 0,1 0,-1-1,0 1,1 0,-1 0,0-1,0 1,2 43,-2-38,-3 618,3-575,-2-1,-2 0,-2 0,-2 0,-2-1,-3 0,-3 5,10-35,-72 164,72-170,0 0,0 0,-1-1,0 0,-1 0,0-1,0 0,-1 0,0-1,0 0,-1-1,0 0,0 0,0-1,-7 2,14-6,0 0,-1 1,1-2,-1 1,1 0,-1-1,1 1,-1-1,1 0,-1 0,1-1,-1 1,1-1,-1 1,1-1,0 0,-1-1,1 1,0 0,0-1,0 0,0 0,0 0,0 0,0 0,1 0,-1-1,1 0,0 1,-1-1,1 0,1 0,-1 0,0 0,1 0,-1 0,1-1,0 1,0-1,0 1,1 0,-1-1,1 1,0-3,2-18,1 1,2 0,0 0,1 0,1 1,2-1,0 2,1-1,1 2,1-1,1 2,9-11,3-11,-19 31,11-23,2 1,2 1,0 1,2 0,2 2,0 1,2 1,1 1,7-4,69 2,-57 21,-23 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185"/>
    </inkml:context>
    <inkml:brush xml:id="br0">
      <inkml:brushProperty name="width" value="0.1" units="cm"/>
      <inkml:brushProperty name="height" value="0.1" units="cm"/>
      <inkml:brushProperty name="ignorePressure" value="1"/>
    </inkml:brush>
  </inkml:definitions>
  <inkml:trace contextRef="#ctx0" brushRef="#br0">338 0,'-45'29,"2"1,1 3,1 1,2 2,2 2,-11 15,8 18,40-69,-1-1,1 1,-1 0,1-1,0 1,0 0,0-1,0 1,0 0,0-1,0 1,1 0,-1-1,1 1,-1-1,1 1,-1-1,1 1,0-1,0 1,0-1,0 1,0-1,0 0,0 0,0 0,0 1,1-1,-1 0,0-1,1 1,-1 0,1 0,-1 0,1-1,-1 1,1-1,0 1,-1-1,1 0,0 0,-1 0,1 0,1 0,16 1,-1-2,0 0,1-2,-1 0,0-1,0 0,0-1,-1-2,0 0,0 0,0-2,-1 0,-1 0,1-2,-1 0,-1-1,0 0,-1-1,-1 0,8-11,-15 17,0 0,-1 0,0 0,-1 0,0-1,0 1,0-1,-1 0,0 0,-1 1,0-1,0 0,-1-1,0-3,1 8,-1 1,0-1,0 0,0 1,-1-1,0 1,1-1,-1 1,0-1,-1 1,1 0,0-1,-1 1,0 0,0 0,0 0,0 0,0 0,-1 1,1-1,-1 0,0 1,0 0,0 0,0 0,0 0,0 0,0 1,-1-1,1 1,0 0,-3 0,-14 1,4 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465"/>
    </inkml:context>
    <inkml:brush xml:id="br0">
      <inkml:brushProperty name="width" value="0.1" units="cm"/>
      <inkml:brushProperty name="height" value="0.1" units="cm"/>
      <inkml:brushProperty name="ignorePressure" value="1"/>
    </inkml:brush>
  </inkml:definitions>
  <inkml:trace contextRef="#ctx0" brushRef="#br0">45 502,'-15'-29,"1"-24,2-7,8 1,5 6,7 7,2 7,4 5,5 4,3 6,-1 3,0 6,1-1,2 3,2 4,-4 8,-6 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779"/>
    </inkml:context>
    <inkml:brush xml:id="br0">
      <inkml:brushProperty name="width" value="0.1" units="cm"/>
      <inkml:brushProperty name="height" value="0.1" units="cm"/>
      <inkml:brushProperty name="ignorePressure" value="1"/>
    </inkml:brush>
  </inkml:definitions>
  <inkml:trace contextRef="#ctx0" brushRef="#br0">220 1,'-12'1,"0"1,0 0,0 1,1 1,0-1,-1 2,2 0,-1 0,0 1,1 0,0 1,0 0,1 0,0 1,0 0,1 1,0 0,0 1,5-6,0 0,1-1,0 1,-1 0,1 1,1-1,-1 0,0 1,1-1,0 0,0 1,1-1,-1 1,1 0,0-1,0 1,0-1,1 1,0 0,0-1,0 1,0-1,1 0,-1 1,1-1,0 0,1 0,-1 0,1 0,-1-1,1 1,1 0,4 5,0 0,1-1,0-1,0 0,1 0,-1 0,1-1,1-1,-1 0,1 0,0-1,5 1,-6-1,1-1,-1-1,1 1,0-2,0 1,0-2,0 1,0-2,0 1,0-1,-1-1,1 0,0-1,-1 0,1 0,-1-1,0-1,0 1,0-2,8-5,-4-6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3.531"/>
    </inkml:context>
    <inkml:brush xml:id="br0">
      <inkml:brushProperty name="width" value="0.1" units="cm"/>
      <inkml:brushProperty name="height" value="0.1" units="cm"/>
      <inkml:brushProperty name="ignorePressure" value="1"/>
    </inkml:brush>
  </inkml:definitions>
  <inkml:trace contextRef="#ctx0" brushRef="#br0">117 217,'20'-1,"0"0,0-1,0-1,-1-1,1-1,-1-1,0 0,5-4,-21 9,1 0,0-1,-1 1,1-1,-1 0,0 0,1 0,-1-1,0 1,0-1,-1 0,1 0,-1 0,1 0,-1 0,0 0,0-1,0 1,0-1,-1 1,0-1,1 0,-1 0,-1 1,1-1,0 0,-1 0,0 0,0 0,0 0,0 0,-1 0,0 0,0 1,0-1,0 0,0 0,-1 1,1-1,-1 1,0-1,0 1,0 0,-1 0,-1-1,0 1,0-1,0 1,0 0,-1 0,1 1,-1-1,0 1,0 0,0 1,0-1,0 1,0 0,0 0,-1 0,1 1,0 0,0 0,-1 0,1 1,0-1,0 1,-1 1,1-1,0 1,0 0,1 0,-1 0,0 1,1-1,-1 1,1 0,0 0,-1 2,-14 6,1 2,1 0,0 1,0 1,2 0,-12 14,22-23,1 0,-1 0,1 1,0-1,1 1,0 0,0 0,0 0,1 0,0 1,0-1,1 1,0-1,0 1,0 0,1-1,1 1,-1 0,1-1,1 1,0 1,0-2,1-1,-1 1,1-1,1 0,-1 0,1-1,0 1,1-1,-1 0,1 0,0 0,0 0,1-1,-1 0,1 0,0-1,0 1,0-1,0-1,1 1,-1-1,1 0,0-1,5 2,13 1,-1-1,1-2,-1 0,1-1,0-1,9-3,67-30,-84 25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3.951"/>
    </inkml:context>
    <inkml:brush xml:id="br0">
      <inkml:brushProperty name="width" value="0.1" units="cm"/>
      <inkml:brushProperty name="height" value="0.1" units="cm"/>
      <inkml:brushProperty name="ignorePressure" value="1"/>
    </inkml:brush>
  </inkml:definitions>
  <inkml:trace contextRef="#ctx0" brushRef="#br0">268 1,'-8'5,"-1"0,-1 1,1 0,0 1,0 0,0 0,1 1,0 0,1 1,0 0,0 0,1 0,-3 6,9-12,-1 0,1 0,0 0,0 0,0 0,0 0,1 0,-1 0,1 0,0-1,0 1,0 0,0 0,0 0,1-1,-1 1,1 0,-1-1,1 0,0 1,0-1,0 0,1 0,-1 0,0 0,1 0,-1-1,1 1,0-1,-1 1,3-1,21 20,-22-18,0 1,0 0,-1 0,1 0,-1 0,0 0,0 1,-1 0,1-1,-1 1,0 0,0 0,-1 0,1 1,-1-1,0 0,0 1,-1-1,0 0,0 1,0-1,-1 0,1 1,-1-1,-1 0,1 0,-1 0,0 1,0-2,0 1,-1 0,1 0,-1-1,0 1,-1-1,1 0,-1 0,0 0,0-1,0 1,0-1,0 0,-1 0,0-1,1 1,-1-1,0 0,-3 1,-7 0,-1-1,1 0,-1-1,1-1,-1 0,0-1,1-1,0 0,-9-3,5-2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6.266"/>
    </inkml:context>
    <inkml:brush xml:id="br0">
      <inkml:brushProperty name="width" value="0.1" units="cm"/>
      <inkml:brushProperty name="height" value="0.1" units="cm"/>
      <inkml:brushProperty name="ignorePressure" value="1"/>
    </inkml:brush>
  </inkml:definitions>
  <inkml:trace contextRef="#ctx0" brushRef="#br0">198 156,'-18'15,"-1"2,2 0,0 1,2 1,0 1,1 0,0 1,2 0,1 1,0 0,-3 15,11-33,0 0,1 0,0 1,0-1,0 1,0 0,1-1,0 1,0 0,0 0,1 0,-1 0,1 0,0-1,1 1,-1 0,1 0,0 0,0 0,1-1,-1 1,1 0,0-1,0 1,1-1,-1 0,1 0,0 0,0 0,0 0,1-1,-1 0,1 1,0-1,0 0,3 1,4 0,1-1,1 0,-1-1,0-1,0 0,1 0,-1-2,0 1,1-1,-1-1,0 0,0-1,0 0,0-1,-1 0,1-1,-1-1,0 1,0-2,-1 1,0-1,0-1,-1 0,0 0,0-1,-1 0,0-1,0 0,-1 0,-1-1,0 1,0-1,-1-1,0 1,-1-1,0 1,-1-1,-1-1,0 1,0-2,-1 9,0-1,0 0,0 0,-1 0,0 0,0 0,-1 0,0 1,0-1,0 0,0 0,-1 1,0-1,-1 0,1 1,-1 0,0 0,0 0,0 0,-1 0,0 1,0-1,0 1,0 0,-1 0,0 1,1-1,-1 1,-1 0,1 0,0 1,-1 0,1 0,-1 0,0 0,1 1,-1 0,-23 1,4 5</inkml:trace>
  <inkml:trace contextRef="#ctx0" brushRef="#br0" timeOffset="418.314">678 466,'22'-35,"1"1,1 0,2 2,1 1,2 2,10-9,-37 36,0-1,0 1,-1 0,1-1,1 1,-1 0,0 0,0 1,1-1,-1 0,1 1,-1 0,1-1,0 1,0 0,-1 0,1 1,0-1,0 0,0 1,0 0,0 0,0 0,0 0,0 0,0 1,0-1,0 1,-1-1,1 1,0 0,0 1,-1-1,1 0,1 2,25 41,31 25,-52-64,0-1,1-1,0 1,-1-2,1 1,0-1,0 0,1-1,-1 0,0-1,0 0,0 0,1-1,-1 0,0 0,0-1,0 0,0-1,-1 0,1-1,-1 1,1-2,-1 1,0-1,-1 0,1-1,2-1,1-1,-1-1,-1 0,0 0,0-1,-1 0,0 0,0-1,-2 0,1-1,-1 1,-1-1,0 0,-1-1,0 1,0-1,-2 1,1-5,-7-63,-3 62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4.802"/>
    </inkml:context>
    <inkml:brush xml:id="br0">
      <inkml:brushProperty name="width" value="0.1" units="cm"/>
      <inkml:brushProperty name="height" value="0.1" units="cm"/>
      <inkml:brushProperty name="ignorePressure" value="1"/>
    </inkml:brush>
  </inkml:definitions>
  <inkml:trace contextRef="#ctx0" brushRef="#br0">313 565,'-4'-5,"0"0,-1 1,0-1,0 1,0 1,0-1,-1 1,0 0,1 0,-1 0,0 1,0 0,0 0,-1 0,1 1,0 0,-1 1,1-1,-1 1,1 0,0 1,-1-1,1 1,0 1,-1-1,1 1,0 0,0 0,0 1,0 0,1 0,-4 3,-1 0,2 0,-1 1,1 0,0 0,0 1,1 0,0 0,1 1,0 0,0 0,1 1,0-1,0 1,1 0,1 1,0-1,0 0,1 1,0 0,1 0,0-1,1 1,0 0,0 0,1 0,1 2,0-9,0-1,-1 1,1 0,1-1,-1 1,0-1,1 0,0 0,-1 0,1 0,1 0,-1-1,0 1,1-1,-1 0,1 0,0 0,-1 0,1-1,0 1,0-1,0 0,0-1,0 1,0-1,1 1,-1-1,0 0,0-1,0 1,3-1,9-1,0-1,0 0,-1-1,0-1,0-1,0 0,11-6,258-185,-282 196,0-1,0 1,0 0,0 0,0 0,0 0,0 1,0-1,1 0,-1 1,0 0,0-1,0 1,1 0,-1 0,0 0,0 0,1 1,-1-1,0 1,0-1,0 1,0 0,1 0,-1 0,0 0,0 0,-1 0,1 0,0 1,0-1,-1 1,1-1,-1 1,1 0,-1-1,1 1,-1 0,0 0,0 0,0 0,0 0,-1 0,1 1,0-1,-1 0,13 42,-13-38,1-1,0 1,-1 0,2 0,-1 0,1 0,0-1,0 1,0-1,1 0,0 1,0-1,0 0,1-1,0 1,0-1,0 1,0-1,1 0,-1-1,1 1,0-1,0 0,0 0,1 0,-1-1,1 0,-1 0,1 0,2-1,46-9,-30 1</inkml:trace>
  <inkml:trace contextRef="#ctx0" brushRef="#br0" timeOffset="266.056">1301 424,'-75'51,"3"4,2 3,-6 12,68-63,0-1,1 0,0 1,0 0,0 0,1 0,0 0,0 1,1 0,0 1,1-1,0 1,0 0,0 0,1 0,1 0,-1 6,3-13,0 1,1-1,-1 0,1 0,0 1,-1-1,1 0,0 0,1 0,-1 0,0 0,0 0,1-1,-1 1,1 0,0-1,-1 1,1-1,0 1,0-1,0 0,0 0,0 0,0 0,0 0,0 0,1-1,-1 1,0-1,0 1,1-1,76 4,-71-4,21-2,0 0,-1-2,1-1,-1-1,0-2,-1-1,0-1,0-1,-1-1,0-1,12-10,-15 6</inkml:trace>
  <inkml:trace contextRef="#ctx0" brushRef="#br0" timeOffset="551.802">1922 0,'-59'497,"61"-314,-2-182,1-1,-1 1,1 0,-1-1,0 1,0-1,1 1,-1 0,0-1,0 1,0 0,1-1,-1 1,0 0,0-1,0 1,0 0,0 0,0-1,-1 1,1 0,0-1,0 1,0 0,-1-1,1 1,0-1,-1 1,1 0,0-1,-1 1,1-1,-1 1,1-1,-1 1,1-1,-1 1,0-1,1 0,-1 1,1-1,-1 0,0 1,1-1,-1 0,0 0,1 0,-1 0,0 1,1-1,-1 0,0 0,1 0,-1 0,0-1,0 1,1 0,-1 0,0 0,1-1,-1 1,1 0,-1 0,0-1,0 1,-10-7</inkml:trace>
  <inkml:trace contextRef="#ctx0" brushRef="#br0" timeOffset="796.89">1527 396,'39'0,"36"-5,10-1,0-1,-8 2,-14 2,-13 1,-9 0,-3 2,-7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3.394"/>
    </inkml:context>
    <inkml:brush xml:id="br0">
      <inkml:brushProperty name="width" value="0.1" units="cm"/>
      <inkml:brushProperty name="height" value="0.1" units="cm"/>
      <inkml:brushProperty name="ignorePressure" value="1"/>
    </inkml:brush>
  </inkml:definitions>
  <inkml:trace contextRef="#ctx0" brushRef="#br0">231 1,'-15'28,"-9"20,-5 6,-3-1,-1-5,1-6,6-5,2-9,10-9,12-8,12-11,4-5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9.805"/>
    </inkml:context>
    <inkml:brush xml:id="br0">
      <inkml:brushProperty name="width" value="0.1" units="cm"/>
      <inkml:brushProperty name="height" value="0.1" units="cm"/>
      <inkml:brushProperty name="ignorePressure" value="1"/>
    </inkml:brush>
  </inkml:definitions>
  <inkml:trace contextRef="#ctx0" brushRef="#br0">365 780,'0'-1,"1"1,-1-1,0 1,1-1,-1 1,0-1,1 1,-1-1,0 1,0-1,0 1,0-1,1 0,-1 1,0-1,0 1,0-1,0 1,0-1,0 0,0 1,0-1,-1 1,1-1,0 0,0 1,0-1,-1 1,1-1,0 1,0-1,-1 1,1-1,-1 1,1-1,0 1,-1 0,1-1,-1 1,1 0,-1-1,1 1,-1 0,1-1,-1 1,1 0,-1 0,0 0,1 0,-1 0,1-1,-1 1,1 0,-1 0,0 0,1 0,-1 1,1-1,-1 0,-39-5,24 8,0 1,0 0,0 2,0-1,1 2,0 0,0 1,1 0,0 1,1 1,0 0,-9 10,11-11,1 0,1 1,0 0,0 0,1 1,0 0,1 1,0 0,1 0,0 0,1 1,-3 9,6-17,1 0,0 0,0 0,0 1,0-1,1 0,0 1,0-1,0 0,0 1,1-1,0 0,0 0,1 0,0 0,0 0,0 0,0 0,0 0,1-1,0 1,0-1,1 0,-1 0,1 0,-1 0,1-1,1 1,-1-1,0 0,1 0,-1-1,2 1,2 0,1 0,-1 0,1-1,-1 0,1-1,0 0,0 0,-1-1,1 0,0-1,0 1,-1-2,1 1,0-1,-1-1,1 1,-1-2,1 0,140-82,-106 52,-1-3,-1-2,-2-1,-2-2,-2-1,-2-2,8-17,-17 19,-3 0,-1-1,-2-1,-2-1,-2 0,-2-1,4-42,-12 65,-1 0,-1 0,-2-1,0 1,-2 0,-2-14,3 31,0 0,-1-1,0 1,0 0,0 1,-1-1,0 0,-1 1,1 0,-1-1,0 1,-1 1,0-1,1 1,-2 0,1 0,-1 0,1 1,-1-1,-1 1,1 1,0-1,-6-1,7 4,0 0,0 0,0 0,0 1,0 0,0 0,0 0,1 1,-1-1,0 1,0 0,0 1,0-1,1 1,-1 0,0 0,1 0,0 1,0-1,0 1,0 0,0 1,0-1,1 1,-1-1,0 2,-76 109,63-85,1 1,1 0,2 1,2 1,0 0,2 1,2 0,1 0,1 0,2 1,1 0,2-1,1 1,2 0,1-1,2 1,1-1,1-1,2 0,2 0,0 0,8 10,10 5,2-2,2-2,2 0,1-3,43 36,-78-75,0 0,0 0,0 1,0-1,0 1,-1-1,1 1,-1 0,1-1,-1 1,0 0,1 0,-1 0,0 0,0 1,0-1,-1 0,1 0,-1 0,1 1,-1-1,0 0,1 1,-1-1,0 0,-1 1,1-1,0 0,-1 0,1 1,-1-1,0 1,-10 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050"/>
    </inkml:context>
    <inkml:brush xml:id="br0">
      <inkml:brushProperty name="width" value="0.1" units="cm"/>
      <inkml:brushProperty name="height" value="0.1" units="cm"/>
      <inkml:brushProperty name="ignorePressure" value="1"/>
    </inkml:brush>
  </inkml:definitions>
  <inkml:trace contextRef="#ctx0" brushRef="#br0">11 0,'-5'38,"-1"13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218"/>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601"/>
    </inkml:context>
    <inkml:brush xml:id="br0">
      <inkml:brushProperty name="width" value="0.1" units="cm"/>
      <inkml:brushProperty name="height" value="0.1" units="cm"/>
      <inkml:brushProperty name="ignorePressure" value="1"/>
    </inkml:brush>
  </inkml:definitions>
  <inkml:trace contextRef="#ctx0" brushRef="#br0">89 483,'30'-19,"-1"-1,0-1,-2-2,-1-1,-1-1,-1-1,-1-1,-1-1,-2-1,0-1,-2-1,12-30,-27 56,-1 0,0 1,0-1,0 0,0 0,-1 0,0 0,0 0,0 0,-1 0,0-1,0 1,0 0,-1 0,1 0,-1 0,0 0,-1 0,1 0,-2-3,2 7,1 1,0-1,-1 0,1 1,-1-1,1 0,-1 1,1-1,-1 1,0-1,1 1,-1-1,0 1,1 0,-1-1,0 1,0 0,1-1,-1 1,0 0,0 0,0 0,1-1,-1 1,0 0,0 0,0 0,0 1,1-1,-1 0,0 0,0 0,0 1,1-1,-1 0,0 1,1-1,-1 0,0 1,0-1,1 1,-1-1,1 1,-1-1,1 1,-1 0,1-1,-1 1,1 0,-1-1,1 1,-1 0,-21 41,12-10,1 2,2-1,1 1,2 0,1 7,-9 186,13 103,1-136,-2-152,4-9,-3-1,0 1,-2 0,-2-1,0 1,-3-1,0 0,-2 0,-2-1,0 0,-3-1,0 0,-2-1,-5 7,18-32,-1-1,1 1,-1-1,0 0,0 1,0-1,0 0,0-1,-1 1,1-1,-1 1,0-1,0 0,0-1,0 1,0 0,0-1,0 0,0 0,-1-1,1 1,0-1,-1 0,1 0,0 0,-1 0,1-1,0 0,0 0,0 0,-1 0,1-1,0 1,0-1,1 0,-1-1,0 1,1 0,-1-1,1 0,-1-1,-5-13,1 0,0-1,2 1,0-2,1 1,1 0,0-1,2 0,0 0,1 0,1 0,0 0,2-4,2-11,2 0,1 0,1 1,2 0,1 1,1-1,2 2,2 0,1 1,1 1,17-22,-12 17,1 2,2 0,1 2,1 1,28-22,-32 34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1.041"/>
    </inkml:context>
    <inkml:brush xml:id="br0">
      <inkml:brushProperty name="width" value="0.1" units="cm"/>
      <inkml:brushProperty name="height" value="0.1" units="cm"/>
      <inkml:brushProperty name="ignorePressure" value="1"/>
    </inkml:brush>
  </inkml:definitions>
  <inkml:trace contextRef="#ctx0" brushRef="#br0">121 537,'63'-91,"-28"44,-2-2,-3-1,-2-1,-2-2,6-19,-18-13,-14 84,0-1,0 0,-1 1,1-1,0 0,-1 1,1-1,-1 1,1-1,-1 1,0-1,0 1,0-1,0 1,0 0,0-1,0 1,0 0,0 0,-1 0,1 0,0 0,-1 0,1 0,-1 0,1 1,-1-1,1 0,-1 1,1-1,-1 1,0 0,1 0,-1 0,0-1,1 1,-1 1,0-1,1 0,-1 0,0 1,1-1,-1 1,1-1,-1 1,1-1,-2 2,-7 3,1 1,-1 1,1-1,0 2,0-1,1 1,0 0,1 1,0 0,0 0,1 1,0 0,0 0,1 0,1 0,0 1,0 0,1 0,0 0,1 0,0 3,-11 46,3 0,3 1,2 0,3 1,3-1,2 0,3 0,10 39,38 240,-51-323,-1 0,0 0,-1 1,-1-1,-1 1,0-1,-1 0,-1 1,-1-1,-1-1,0 1,-1 0,0-1,-2 0,0-1,0 0,-4 4,10-17,-3 6,0 0,-1 0,0-1,-1 0,1 0,-1-1,-1 1,1-1,-1-1,0 0,0 0,-1 0,1-1,-1 0,-8 2,14-8,0 1,1-1,-1 0,0 0,1 0,0 0,-1 0,1 0,0-1,0 1,0-1,0 1,1-1,-1 0,1 0,0 0,-1 0,1 0,1 0,-1 0,0 0,1 0,-1 0,1-1,0 1,0 0,0 0,1 0,-1 0,1-1,0 1,0-1,23-133,-19 107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1.721"/>
    </inkml:context>
    <inkml:brush xml:id="br0">
      <inkml:brushProperty name="width" value="0.1" units="cm"/>
      <inkml:brushProperty name="height" value="0.1" units="cm"/>
      <inkml:brushProperty name="ignorePressure" value="1"/>
    </inkml:brush>
  </inkml:definitions>
  <inkml:trace contextRef="#ctx0" brushRef="#br0">1 506,'43'-11,"11"0,0-2,-2-3,0-2,-1-2,0-3,-2-2,4-4,-46 24,0 0,0 0,0 0,-1-1,0 0,0-1,-1 1,0-1,0 0,0 0,-1-1,0 1,0-1,-1 0,0 0,0 0,-1 0,0-1,0-6,-2 12,-1 1,-1-1,1 0,0 0,-1 0,1 1,-1-1,0 0,0 1,0 0,0-1,0 1,0 0,-1 0,1 0,-1 0,0 1,1-1,-1 1,0 0,0-1,0 1,0 1,0-1,0 0,0 1,0-1,0 1,0 0,0 0,0 0,0 1,-1-1,1 1,0-1,0 1,0 0,0 0,1 0,-1 1,0-1,0 1,1 0,-1-1,1 1,-1 0,1 0,0 1,-1 0,-8 6,0 1,1 0,0 1,1 0,0 1,0 0,2 0,-1 1,2 0,-1 0,2 1,0 0,0 0,2 0,-1 0,2 0,0 1,1-1,0 1,1 0,1-1,0 1,1 0,-1-9,0 0,1 1,-1-1,1 0,1 0,-1 0,1 0,0-1,0 1,1-1,-1 1,1-1,1 0,-1-1,1 1,-1-1,1 0,0 0,1 0,-1-1,1 1,0-1,-1-1,1 1,6 1,6 1,-1-1,1-1,0 0,-1-1,1-1,0 0,0-2,15-1,-20 0,0-1,-1 0,1-1,0 0,-1-1,0 0,0-1,-1-1,0 0,0 0,0-1,-1 0,0-1,-1 0,7-7,6-11,0-1,-2 0,-1-2,-1 0,3-11,-13 21,-1-2,0 1,-2-1,0 0,-2 0,0-1,-1 1,-2-1,0 1,-1-1,-4-17,4 37,1 1,0-1,-1 1,1 0,-1-1,0 1,0 0,0 0,0-1,0 1,-1 0,1 0,0 0,-1 1,0-1,1 0,-1 0,0 1,0-1,0 1,0 0,0-1,0 1,0 0,-1 0,1 1,0-1,-1 0,1 1,0-1,-1 1,1 0,-1 0,1 0,0 0,-1 0,1 0,-1 1,1-1,0 1,-1 0,1-1,0 1,0 0,-1 0,1 1,0-1,0 0,0 1,1-1,-1 1,0 0,0-1,1 1,-1 0,1 0,0 0,-1 0,1 1,-2 0,0 0,0 1,0-1,0 1,1 0,-1 0,1 0,0 0,0 0,1 1,-1-1,1 0,0 1,0-1,1 1,-1-1,1 1,0 0,0-1,0 1,1-1,0 1,0-1,0 1,0-1,0 1,1-1,0 0,0 0,0 0,1 0,-1 0,1 0,0-1,0 1,1 0,90 29,-87-32,0-1,0 1,0 1,0 0,0 0,0 0,0 1,0 0,-1 0,0 0,1 1,-1 0,-1 0,1 1,-1 0,1 0,-1 0,-1 0,1 1,-1 0,0 0,0 0,-1 0,1 1,-1-1,-1 1,1 1,6 163,-8-168,-1-1,1 1,0-1,0 1,0-1,0 0,0 1,1-1,-1 0,1 0,-1 0,1 0,0 0,0 0,0-1,0 1,0 0,0-1,0 0,1 1,-1-1,0 0,1 0,1 0,10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2.389"/>
    </inkml:context>
    <inkml:brush xml:id="br0">
      <inkml:brushProperty name="width" value="0.1" units="cm"/>
      <inkml:brushProperty name="height" value="0.1" units="cm"/>
      <inkml:brushProperty name="ignorePressure" value="1"/>
    </inkml:brush>
  </inkml:definitions>
  <inkml:trace contextRef="#ctx0" brushRef="#br0">3 847,'38'-9,"-1"-2,0-2,-1-1,-1-2,0-1,-1-2,12-11,-40 27,-1 0,0 0,0-1,0 0,-1 0,1 0,-1-1,0 0,0 0,0 0,-1 0,0 0,0-1,0 1,-1-1,1 0,-2 0,1 0,-2 4,0 0,0 0,-1 1,1-1,-1 0,1 1,-1-1,0 0,0 1,0-1,1 1,-2-1,1 1,0 0,0-1,0 1,0 0,-1 0,1 0,-1 0,1 0,-1 0,1 0,-1 0,0 1,1-1,-1 0,0 1,1 0,-1-1,0 1,0 0,1 0,-1 0,-1 0,-63 2,53 0,0 1,0 0,1 0,-1 1,1 1,0 0,1 1,-1 0,1 1,0 0,0 1,1 0,0 1,1 0,0 0,0 1,1 0,0 1,1 0,0 0,1 0,0 1,1 0,0 0,1 0,0 1,1 0,0-1,1 1,0 12,2-20,0 0,0-1,1 1,0 0,0 0,0 0,1-1,-1 1,1-1,0 1,0-1,1 1,-1-1,1 0,0 0,0-1,1 1,-1-1,1 1,-1-1,1 0,0 0,0-1,1 1,-1-1,0 0,1 0,-1 0,1-1,0 1,0-1,-1 0,5 0,11 1,-1 0,0-1,0-1,0-1,1-1,-1-1,0 0,3-2,178-63,-171 54</inkml:trace>
  <inkml:trace contextRef="#ctx0" brushRef="#br0" timeOffset="3812.909">850 537,'-102'339,"89"-258,14-81,0 1,0-1,0 1,1-1,-1 0,0 1,0-1,0 0,0 0,0 0,0 0,0 0,0 0,0 0,1 0,-1 0,0-1,0 1,0 0,0-1,0 1,0-1,0 1,0-1,0 1,0-1,-1 0,1 0,0 1,0-1,0 0,-1 0,1 0,0 0,-1 0,1 0,-1 1,1-2,-1 1,0 0,1 0,-1 0,0 0,0 0,0-1,1 1,196-302,-197 302,1 1,-1-1,0 0,1 1,-1-1,1 1,-1-1,1 0,-1 1,1-1,0 1,-1 0,1-1,-1 1,1-1,0 1,-1 0,1-1,0 1,0 0,-1 0,1 0,0 0,0 0,-1-1,1 1,0 0,0 1,-1-1,1 0,0 0,0 0,-1 0,1 1,0-1,-1 0,1 0,0 1,-1-1,1 1,0-1,-1 1,1-1,-1 1,1-1,-1 1,1-1,-1 1,1-1,-1 1,0 0,1-1,-1 1,0 0,0 0,1-1,-1 1,0 0,0 0,0-1,0 1,0 0,0 0,0-1,0 1,0 0,12 55,-11-41,1 0,0 1,1-1,0-1,1 1,1 0,0-1,1 0,1 0,0-1,1 0,0 0,1-1,2 3,-9-13,-1-1,1 0,0 1,-1-1,1 0,0 0,0 0,0 0,0 0,0 0,0 0,0-1,0 1,0-1,0 0,0 1,1-1,-1 0,0 0,0 0,0-1,0 1,0 0,0-1,0 0,0 1,0-1,0 0,0 0,0 0,0 0,0 0,0-1,-1 1,1 0,-1-1,1 1,-1-1,1 0,-1 1,0-1,0 0,0 0,0 0,0 0,0 0,34-97,-26 40,-2 34</inkml:trace>
  <inkml:trace contextRef="#ctx0" brushRef="#br0" timeOffset="4129.232">1754 0,'-5'34,"-2"30,1 9,-4 2,1-3,0-3,3-9,3-5,0-8,2-6,1 0,1-4,-1-2,5-2,2-3,-1-1,-1-5</inkml:trace>
  <inkml:trace contextRef="#ctx0" brushRef="#br0" timeOffset="4367.791">1415 424,'43'5,"29"-4,6-1,1-6,-5-2,-9 1,-16 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0.725"/>
    </inkml:context>
    <inkml:brush xml:id="br0">
      <inkml:brushProperty name="width" value="0.1" units="cm"/>
      <inkml:brushProperty name="height" value="0.1" units="cm"/>
      <inkml:brushProperty name="ignorePressure" value="1"/>
    </inkml:brush>
  </inkml:definitions>
  <inkml:trace contextRef="#ctx0" brushRef="#br0">1 263,'36'-18,"0"0,-1-3,-1-1,-1-1,-1-2,6-7,36-58,-74 89,-1 1,1-1,0 0,0 1,1-1,-1 1,0-1,0 1,0-1,0 1,0 0,0-1,1 1,-1-1,0 1,0-1,1 1,-1-1,0 1,1 0,-1-1,0 1,1 0,-1-1,1 1,-1 0,0 0,1-1,-1 1,1 0,-1 0,1 0,-1-1,1 1,-1 0,1 0,-1 0,1 0,-1 0,1 0,-1 0,1 0,-1 0,1 0,-1 1,1-1,-1 0,1 0,-1 0,1 0,-1 1,1-1,-1 0,0 1,1-1,-1 0,0 1,1-1,-1 0,0 1,1-1,-1 1,0-1,1 1,-1-1,0 0,0 1,0-1,0 1,1 0,1 39,-3-33,-1 85,-1 20,5 0,8 38,0-68,-3 1,-4-1,-7 65,3-139,0 1,-1-1,0 0,-1 0,0 0,0 0,-1 0,0-1,0 0,0 1,-3 1,5-6,0-1,0 1,0-1,0 1,-1-1,1 0,-1 0,0 0,1 0,-1 0,0 0,0-1,0 0,0 1,0-1,-1 0,1-1,0 1,0-1,-1 1,1-1,0 0,-1 0,1 0,0-1,-1 1,1-1,0 0,0 1,-1-2,0 0,-1-1,0-1,1 1,0-1,0 1,0-1,0 0,1-1,-1 1,1-1,0 1,0-1,1 0,0 0,0 0,0-1,0 1,1 0,-1-1,1 0,-8-23,0 10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0.985"/>
    </inkml:context>
    <inkml:brush xml:id="br0">
      <inkml:brushProperty name="width" value="0.1" units="cm"/>
      <inkml:brushProperty name="height" value="0.1" units="cm"/>
      <inkml:brushProperty name="ignorePressure" value="1"/>
    </inkml:brush>
  </inkml:definitions>
  <inkml:trace contextRef="#ctx0" brushRef="#br0">12 0,'-5'10,"-2"3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1.338"/>
    </inkml:context>
    <inkml:brush xml:id="br0">
      <inkml:brushProperty name="width" value="0.1" units="cm"/>
      <inkml:brushProperty name="height" value="0.1" units="cm"/>
      <inkml:brushProperty name="ignorePressure" value="1"/>
    </inkml:brush>
  </inkml:definitions>
  <inkml:trace contextRef="#ctx0" brushRef="#br0">176 261,'14'-6,"0"-1,0 0,-1-1,0 0,-1-1,0 0,0-1,-1-1,0 0,-1 0,0-1,-1 0,0-1,4-8,-11 18,-1 1,0-1,1 0,-1 1,0-1,0 0,-1 0,1 1,-1-1,1 0,-1 0,0 0,0 0,0 0,0 0,-1 0,1 0,-1 0,0 1,0-1,0 0,0 0,0 1,0-1,-1 1,1-1,-1 1,0-1,0 1,0 0,0 0,0 0,0 0,-1 0,1 1,-1-1,1 1,-1-1,1 1,-1 0,0 0,0 0,1 1,-1-1,0 0,0 1,-2 0,-3-1,0 1,-1 0,1 1,0-1,0 2,-1-1,1 1,0 0,1 1,-1 0,0 0,1 1,-1 0,1 0,0 1,1-1,-1 2,-1 1,-99 115,100-112,1 1,1 1,0-1,0 1,1 0,1 0,0 0,1 0,0 0,0 1,2-1,-1 1,2-1,0 1,0-1,1 2,0-7,-1 0,1 0,0 0,0-1,1 1,0-1,0 1,0-1,1 0,0-1,0 1,1-1,-1 1,1-1,0 0,1-1,-1 0,1 1,0-2,0 1,0-1,0 0,1 0,-1 0,1-1,0 0,0-1,6 1,2 0,-1-1,0-1,0 0,1-1,-1 0,0-1,0-1,0 0,0-1,-1-1,2 0,12-8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5.016"/>
    </inkml:context>
    <inkml:brush xml:id="br0">
      <inkml:brushProperty name="width" value="0.1" units="cm"/>
      <inkml:brushProperty name="height" value="0.1" units="cm"/>
      <inkml:brushProperty name="ignorePressure" value="1"/>
    </inkml:brush>
  </inkml:definitions>
  <inkml:trace contextRef="#ctx0" brushRef="#br0">451 1,'-39'12,"1"3,0 1,1 1,1 3,1 0,1 3,-5 4,25-14,1 1,0 0,1 0,0 2,1-1,1 1,1 1,0 0,1 0,1 1,0 0,2 0,0 0,1 1,0 0,2 0,0 0,1 0,2-5,0 0,0 0,1 0,1 0,0-1,1 1,1-1,0 0,0 0,1 0,1-1,0 0,1-1,0 1,1-1,0-1,1 0,0 0,1-1,0 0,0-1,0 0,1-1,1 0,-1-1,1 0,0-1,0 0,1-1,-1-1,1 0,0-1,0-1,14 1,-19 0,0-1,1 0,-1 0,1 0,-1-2,0 1,1-1,-1 0,1-1,-1 0,0-1,0 1,0-2,0 1,-1-2,0 1,1-1,-1 0,-1 0,1-1,-1 0,0-1,-1 0,1 0,-1 0,0 0,-1-1,0 0,0-1,-1 1,0-1,-1 1,1-1,-2 0,3-9,-7 7,0 0,-1 0,0 0,-1 0,0 1,0-1,-1 1,-1 0,0 1,0-1,-1 1,0 1,0-1,-1 1,0 0,0 1,-1 0,0 0,-2 0,-5-3,0 0,-1 0,0 2,-1 0,0 1,0 1,-1 1,1 1,-1 0,0 1,0 1,-1 1,1 1,0 0,0 1,0 2,0 0,0 0,0 2,1 1,0 0,0 1,-3 2,-8 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2.407"/>
    </inkml:context>
    <inkml:brush xml:id="br0">
      <inkml:brushProperty name="width" value="0.1" units="cm"/>
      <inkml:brushProperty name="height" value="0.1" units="cm"/>
      <inkml:brushProperty name="ignorePressure" value="1"/>
    </inkml:brush>
  </inkml:definitions>
  <inkml:trace contextRef="#ctx0" brushRef="#br0">217 0,'-17'4,"1"0,0 1,0 1,0 0,1 1,0 1,1 1,-1 0,1 0,1 1,0 1,-7 8,19-18,-1 1,0 0,1 0,0 0,-1 0,1 0,0 0,0 1,0-1,0 0,0 1,1-1,-1 0,1 1,-1-1,1 1,0-1,0 1,0-1,0 0,1 1,-1-1,1 1,-1-1,1 0,0 1,0-1,0 0,0 0,0 0,1 1,-1-1,1-1,-1 1,1 0,0 0,-1 0,1-1,0 1,0-1,0 0,0 1,1-1,-1 0,0 0,0-1,2 2,41 16,-37-17,-1 1,0 0,0 0,0 1,0 0,0 0,-1 0,1 1,-1 0,0 0,0 1,0 0,-1 0,0 0,0 1,0-1,0 1,-1 0,0 1,0-1,0 3,-4-6,1 0,-1 1,0-1,0 1,-1-1,1 0,-1 1,1-1,-1 0,0 1,0-1,-1 0,1 0,-1 0,1 0,-1 0,0 0,0 0,0-1,-1 1,1-1,0 1,-1-1,0 0,0 0,1 0,-1-1,0 1,0 0,-1-1,-2 1,-104 22,85-24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1.659"/>
    </inkml:context>
    <inkml:brush xml:id="br0">
      <inkml:brushProperty name="width" value="0.1" units="cm"/>
      <inkml:brushProperty name="height" value="0.1" units="cm"/>
      <inkml:brushProperty name="ignorePressure" value="1"/>
    </inkml:brush>
  </inkml:definitions>
  <inkml:trace contextRef="#ctx0" brushRef="#br0">242 395,'-24'14,"1"1,0 1,1 1,1 1,0 1,1 1,2 0,0 1,-13 20,29-39,0 0,0 0,1 1,-1-1,1 0,-1 1,1-1,-1 0,1 1,0 0,0-1,1 1,-1 0,0-1,1 1,0 0,0 0,-1 0,2-1,-1 1,0 0,0 0,1-1,0 1,-1 0,1-1,0 1,0 0,1-1,-1 0,0 1,1-1,0 0,-1 1,1-1,0 0,0 0,0 0,0-1,1 1,-1-1,0 1,1-1,-1 1,1-1,0 0,17 3,0-1,1-1,0-1,-1-1,1 0,-1-2,1 0,44-2,19-7,-60 5</inkml:trace>
  <inkml:trace contextRef="#ctx0" brushRef="#br0" timeOffset="246.751">920 1,'-24'48,"-8"35,1 12,6-4,8-8,6-14,5-14,4-11,7-8,2-6,1-3,3-6,0-2,-2 1,2-3,0-5</inkml:trace>
  <inkml:trace contextRef="#ctx0" brushRef="#br0" timeOffset="414.435">581 423,'52'-9,"23"-4,4 1,-8 2,-6 3,-9 2,-9 8,-9 3,-4 0,-10-1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9.520"/>
    </inkml:context>
    <inkml:brush xml:id="br0">
      <inkml:brushProperty name="width" value="0.1" units="cm"/>
      <inkml:brushProperty name="height" value="0.1" units="cm"/>
      <inkml:brushProperty name="ignorePressure" value="1"/>
    </inkml:brush>
  </inkml:definitions>
  <inkml:trace contextRef="#ctx0" brushRef="#br0">154 537,'-15'14,"0"0,1 1,1 1,1 0,0 0,1 1,1 0,1 1,0 1,1-1,1 1,1 1,0-1,-1 16,7-31,0 0,1 1,-1-1,1 1,0-1,0 0,0 1,1-1,-1 0,1 0,0 0,1 0,-1 0,0-1,1 1,0-1,0 1,0-1,0 0,1 0,-1-1,1 1,0-1,-1 1,1-1,0 0,0-1,1 1,-1-1,0 1,1-1,-1-1,0 1,1-1,-1 1,1-1,-1 0,1-1,-1 1,0-1,1 0,-1 0,0 0,1-1,3-1,-3 1,0-1,1 1,-1-1,0 0,0-1,-1 1,1-1,-1 0,1 0,-1 0,-1 0,1-1,0 0,-1 1,0-2,0 1,-1 0,1 0,-1-1,0 1,-1-1,1 0,-1 1,0-6,2-4,-2-1,1 0,-2 1,0-1,-1 0,-1 0,0 1,-4-13,3 14,-1 0,-1 0,0 0,-1 1,0 0,-1 0,0 0,-1 1,-1 0,-9-10,-2 4</inkml:trace>
  <inkml:trace contextRef="#ctx0" brushRef="#br0" timeOffset="572.497">464 1,'-24'141,"7"1,5 0,7 1,7 30,10-117,-11-55,0 0,-1 0,1 0,0 0,-1 0,1 0,0 0,0-1,0 1,0 0,0 0,0-1,0 1,0-1,0 1,0-1,0 1,0-1,0 0,1 1,-1-1,0 0,0 0,0 0,1 0,-1 0,0 0,0 0,0 0,0-1,1 1,-1 0,0-1,0 1,0-1,0 1,0-1,0 1,0-1,0 0,0 1,0-1,0 0,0 0,-1 0,1 0,108-119,-71 72,57-56,-93 103,0-1,0 1,0-1,0 1,0 0,1 0,-1 0,0 0,0 0,1 1,-1-1,0 1,1 0,-1-1,1 1,-1 0,0 0,1 0,-1 1,1-1,-1 1,0-1,1 1,-1 0,0 0,0 0,1 0,-1 0,0 0,0 1,0-1,-1 1,1-1,0 1,0 0,-1 0,1 0,-1 0,0 0,1 0,-1 0,0 0,0 0,-1 1,1-1,0 0,-1 1,1 0,4 9,-1-1,0 1,0 1,-2-1,1 0,-2 1,1-1,-2 1,0-1,0 1,-1 0,0-1,-2 1,1-1,-2 3,-1 0,0 0,-1 0,0 0,-1 0,-1-1,-1 0,0-1,0 0,-1-1,-1 1,0-2,-1 0,0 0,-9 5,17-13,0 0,0-1,-1 1,1-1,-1 0,1 0,-1 0,0-1,0 1,0-1,0-1,0 1,0-1,0 1,0-1,0-1,0 1,0-1,0 0,0 0,0 0,1-1,-1 0,0 0,1 0,-1 0,1-1,0 0,0 1,0-2,0 1,0 0,1-1,-1 0,1 0,0 0,0 0,0 0,1 0,0-1,0 1,0-1,0 0,0-1,-1-78,4 59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15.058"/>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1,'0'38,"0"28,5 2,1-6,5-8,5-14,5-18,-2-13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15.209"/>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07.208"/>
    </inkml:context>
    <inkml:brush xml:id="br0">
      <inkml:brushProperty name="width" value="0.1" units="cm"/>
      <inkml:brushProperty name="height" value="0.1" units="cm"/>
      <inkml:brushProperty name="color" value="#E71224"/>
      <inkml:brushProperty name="ignorePressure" value="1"/>
    </inkml:brush>
  </inkml:definitions>
  <inkml:trace contextRef="#ctx0" brushRef="#br0">12446 1613,'-9'17,"1"-1,1 1,1 0,0 1,1-1,1 1,1 0,0 1,1-1,2 0,-1 1,2-1,1 0,0 1,1 1,-1-16,-1-1,1 1,0-1,0 1,0-1,0 0,0 0,1 0,0 0,-1 0,1 0,0-1,0 1,1-1,-1 0,0 0,1 0,-1-1,1 1,0-1,-1 0,1 0,0 0,0 0,0-1,0 1,-1-1,1 0,0 0,0-1,0 1,0-1,0 0,0 0,-1 0,1 0,0-1,-1 1,1-1,-1 0,0 0,0-1,1 1,-1-1,-1 1,1-1,0 0,-1 0,1 0,-1 0,0 0,0-1,0 1,1-4,3-8,-1 0,-1-1,0 1,-1-1,-1 0,0 0,-1 1,-1-1,0 0,-1 0,-1 0,0 0,-2 1,0-2,-30-67,18 60</inkml:trace>
  <inkml:trace contextRef="#ctx0" brushRef="#br0" timeOffset="309.689">12954 1670,'118'-128,"-6"-5,2-15,-107 139,-7 8,1 0,0 0,-1 1,1-1,-1 0,1 0,0 0,-1 1,1-1,0 0,0 1,0-1,0 1,0-1,-1 1,1-1,0 1,0 0,0-1,0 1,0 0,0 0,0 0,0 0,0 0,0 0,0 0,0 0,0 0,0 0,0 1,0-1,0 0,0 1,0-1,0 0,0 1,0-1,0 1,0 0,-1-1,1 1,0 0,0-1,-1 1,1 0,0 0,-1 0,1 0,-1-1,1 1,-1 0,0 0,1 0,-1 0,0 0,0 0,1 0,-1 0,0 0,0 0,0 0,0 1,1 0,11 20,-9-13,1-1,0 0,1 0,0 0,0 0,1-1,-1 1,2-2,-1 1,1-1,0 0,0 0,1 0,-1-1,1-1,3 2,6-1,-1-2,1 1,0-2,0 0,0-2,0 1,0-2,0 0,-1-2,1 1,0-2,-1 0,1-1,-1-1,-1 0,1-1,-1-1,0 0,-1-1,0-1,0 0,-1-1,0-1,-1 1,-1-2,0 0,0 0,-1-1,-1 0,1-4,56-141,-59 129</inkml:trace>
  <inkml:trace contextRef="#ctx0" brushRef="#br0" timeOffset="-923.25">9229 2573,'-25'10,"1"0,0 1,0 2,1 0,1 1,0 2,1 0,1 1,1 1,0 1,1 0,1 2,1 0,-5 10,15-21,2 0,-1 0,1 0,0 0,1 1,0-1,1 1,0 0,1 0,0 0,1 0,0 0,1-1,0 1,0 0,1 0,1 0,0-1,0 1,1-1,0 0,1 0,0-1,1 1,0-1,7 8,-9-13,0-1,0 0,0 0,1 0,-1 0,1-1,0 1,0-1,0-1,0 1,0-1,0 0,1 0,-1 0,0-1,0 1,1-1,-1-1,0 1,1-1,-1 0,0 0,0 0,0-1,0 0,0 0,0 0,0 0,-1-1,1 0,-1 0,1 0,-1-1,0 1,2-4,141-231,-119 192,2 2,2 1,29-29,-61 71,1-1,0 1,0 0,0 0,1 0,-1 0,0 0,0 0,0 0,1 0,-1 0,1 1,-1-1,0 0,1 1,-1 0,1-1,-1 1,1 0,0-1,-1 1,1 0,-1 0,1 0,-1 1,1-1,-1 0,1 0,-1 1,1-1,-1 1,1 0,-1-1,1 1,-1 0,0 0,0 0,1 0,-1 0,0 0,0 0,0 0,0 0,0 0,0 1,0-1,-1 0,1 1,30 73,-31-71,43 125,-41-125,0 0,0 0,0 0,0 0,1-1,0 1,0-1,0 1,0-1,0 0,1 0,-1-1,1 1,0-1,-1 0,1 0,0 0,1 0,-1 0,0-1,0 0,1 0,-1 0,0-1,1 1,-1-1,1 0,2-1,3-2,1-1,0-1,-1 0,0 0,0-1,-1-1,1 1,-1-2,-1 1,1-1,-1 0,-1-1,0 0,0 0,0-1,-1 1,2-7,15-16,43-47,2 3,4 3,6 1,102-66,-218 170,-100 30,120-57,-1 1,1 1,0 1,0 0,1 1,1 1,-11 8,23-12,0 0,-1 0,2 0,-1 1,1-1,0 1,0 0,1 0,0 0,0 0,1 0,0 1,0-1,1 0,0 1,0-1,0 0,1 1,0-1,1 0,0 0,0 0,0 0,1 0,0 0,0-1,1 1,0-1,0 0,0 0,4 4,3-1,0 0,0-1,0 0,1 0,0-2,1 1,0-1,0-1,0 0,0-1,1-1,-1 0,1-1,0 0,0-1,0 0,0-2,13 0,-3-2,0 0,-1-2,1-1,-1 0,0-2,0-1,-1 0,0-2,-1 0,12-9,28-28,-3-2,-1-3,-3-2,-2-3,-3-1,2-9,-12 13,-3-1,-1-2,-4-1,-2-2,-3-1,-2-1,-4-1,-2 0,-3-2,-2 0,-4 0,-1-27,-8 90,2-11,0-1,-1 0,-1 1,0-1,-1 0,-1 1,0-1,-1 1,0 0,-1-1,-5-9,8 22,0 0,0 1,0-1,0 1,0-1,0 1,-1-1,1 1,0 0,-1 0,1-1,-1 1,1 0,-1 0,0 1,1-1,-1 0,0 1,0-1,0 0,1 1,-1 0,0 0,0-1,0 1,0 0,0 0,0 1,1-1,-1 0,0 1,0-1,0 1,0-1,1 1,-1 0,0 0,1 0,-1 0,1 0,-1 0,1 0,-2 2,-52 65,45-45,1 1,1 0,1 0,1 0,1 1,1 0,2 0,0 0,2 1,0-1,2 0,1 0,1 0,4 14,7 15,2 0,2-2,2 0,3-1,2-1,3 1,90 139,-109-178,108 154,-119-166,1 0,0 0,-1 0,1 0,-1 0,1 0,-1 0,1 1,0-1,-1 0,1 0,-1 0,1 1,0-1,-1 0,1 0,-1 1,1-1,0 0,0 0,-1 1,1-1,0 1,0-1,-1 0,1 1,0-1,0 0,0 1,-1-1,1 1,0-1,0 1,0-1,0 0,0 1,0-1,0 1,0-1,0 1,0-1,0 1,0-1,1 0,-1 1,0-1,0 1,0-1,0 0,1 1,-35-26,33 24,-20-18</inkml:trace>
  <inkml:trace contextRef="#ctx0" brushRef="#br0" timeOffset="-686.819">10724 2009,'205'-55,"-31"8,108-13,-37 35,-222 20</inkml:trace>
  <inkml:trace contextRef="#ctx0" brushRef="#br0" timeOffset="-488.751">11966 2037,'10'19,"2"2,0-8,-2-6</inkml:trace>
  <inkml:trace contextRef="#ctx0" brushRef="#br0" timeOffset="-240.055">11882 1360,'19'19,"6"6</inkml:trace>
  <inkml:trace contextRef="#ctx0" brushRef="#br0" timeOffset="-11556.619">3246 2066,'-204'136,"161"-92,44-42,0 0,0 0,0-1,0 1,1 0,-1-1,1 1,-1-1,1 0,0 1,0-1,-1 0,1 0,0 0,0 0,0 0,0-1,0 1,0-1,0 1,0-1,0 0,0 1,1-1,-1 0,0-1,0 1,0 0,0 0,0-1,0 0,2 0,0 1,79 11,-80-11,-1 1,0 0,0 0,0 0,0 0,0 1,-1-1,1 0,0 1,-1 0,1-1,-1 1,1 0,-1 0,0-1,1 1,-1 0,0 0,-1 0,1 1,0-1,0 0,-1 0,1 0,-1 1,0-1,0 0,0 0,0 1,0-1,0 0,-1 0,1 1,-1-1,0 1,-4 13,-1-2,0 1,-1-1,-1 1,0-2,-1 1,0-2,-1 1,-1-1,0 0,0-1,-1-1,-11 8,-29 10,29-20</inkml:trace>
  <inkml:trace contextRef="#ctx0" brushRef="#br0" timeOffset="-11127.688">3471 1812,'7'28,"-2"1,0 0,-2 0,-1 0,-2 0,0 0,-2 0,-2 0,-2 12,-4 169,10-207,0 0,0 1,1-1,-1 1,1-1,0 0,0 1,0-1,0 0,1 0,-1 0,1 0,0 0,0 0,0 0,0-1,1 1,-1-1,1 0,-1 1,1-1,0 0,0 0,0-1,0 1,0-1,0 1,0-1,0 0,1 0,-1 0,0-1,1 1,-1-1,1 0,-1 0,0 0,1 0,-1-1,1 1,-1-1,0 0,1 0,-1 0,1-1,14-5,0-2,-1 0,0-1,0 0,-1-1,-1-1,0-1,0 0,11-15,-25 27,-1 0,1 0,-1-1,1 1,-1 0,1 0,0 0,0 0,-1 0,1 0,0 1,0-1,0 0,0 0,0 0,0 1,0-1,0 1,0-1,0 1,1-1,-1 1,0 0,0-1,0 1,1 0,-1 0,0 0,0 0,1 0,-1 0,0 0,0 0,0 1,1-1,-1 0,0 1,0-1,0 1,0-1,0 1,0 0,0-1,0 1,0 0,0 0,0 0,0 0,0 0,-1 0,2 0,25 79,-16-65</inkml:trace>
  <inkml:trace contextRef="#ctx0" brushRef="#br0" timeOffset="-10840.835">4121 2093,'-8'19,"2"-5,-1 0,2 1,0 0,0 0,2 0,0 0,0 0,2 1,0-1,0 1,2-1,0 1,2 12,-2-25,0 0,0-1,0 1,1 0,-1-1,0 1,1-1,0 0,0 1,-1-1,1 0,1 0,-1 0,0 0,0-1,1 1,-1-1,1 1,-1-1,1 0,0 0,-1 0,1 0,0 0,0-1,0 1,0-1,-1 0,1 0,0 0,0 0,0 0,0-1,0 1,-1-1,1 0,1 0,4-2,-1 1,1-1,-1-1,0 1,0-1,0-1,0 1,-1-1,0 0,0-1,0 1,5-7,-7 7,-1 1,1-1,-1 0,0 0,0 0,0 0,-1-1,0 1,0-1,0 1,-1-1,0 0,0 0,0 0,-1 1,0-1,0 0,0 0,-1 0,0 0,0 0,0 1,-1-1,0 0,0 1,0 0,-1-1,1 1,-1 0,-1 0,1 0,-1 1,0-1,0 1,0 0,0 0,-1 0,0 1,0 0,0 0,0 0,0 0,-1 0,-41 2,27 5</inkml:trace>
  <inkml:trace contextRef="#ctx0" brushRef="#br0" timeOffset="-10587.742">4431 2320,'0'-39,"0"-26,0-8,5 4,6 9,1 15</inkml:trace>
  <inkml:trace contextRef="#ctx0" brushRef="#br0" timeOffset="-10321.792">4854 1500,'-4'39,"2"36,7 10,2 1,1-10,-2-13,3-12,1-10,-2-8,2-3,0-4,-2 0,-3 0,-1-5</inkml:trace>
  <inkml:trace contextRef="#ctx0" brushRef="#br0" timeOffset="-10155.025">4572 1953,'43'-5,"29"-2,2 1</inkml:trace>
  <inkml:trace contextRef="#ctx0" brushRef="#br0" timeOffset="-13039.215">1101 2009,'-2'1,"0"1,0-1,0 1,0-1,1 1,-1 0,1 0,-1 0,1 0,-1 0,1 0,0 0,0 0,0 0,0 0,1 1,-1-1,1 0,-1 1,1-1,0 1,0-1,0 0,0 1,0 1,0-2,-32 340,33 26,-1-361,0-5,-1 1,1 0,0-1,0 1,0 0,0-1,1 1,-1-1,1 1,-1-1,1 1,0-1,0 1,0-1,0 1,1-1,-1 0,1 0,-1 0,1 0,0 1,11 2</inkml:trace>
  <inkml:trace contextRef="#ctx0" brushRef="#br0" timeOffset="-12737.894">339 2320,'94'-21,"80"-16,-1-7,-2-8,33-21,88-49,-214 98,-78 24,-1 0,1 1,0-1,0 1,0-1,0 0,-1 1,1-1,0 1,0-1,0 1,0-1,0 1,0-1,0 0,0 1,0-1,0 1,1-1,-1 1,0-1,0 1,0-1,1 0,-1 1,0-1,0 0,1 1,-1-1,0 0,0 1,1-1,-1 0,1 1,-1-1,0 0,1 0,-1 1,0-1,1 0,-1 0,1 0,-1 0,1 0,-1 0,1 1,-1-1,0 0,1 0,-1 0,1-1,-1 1,1 0,-1 0,1 0,-1 0,0 0,1 0,-1-1,1 1,-1 0,-10 14</inkml:trace>
  <inkml:trace contextRef="#ctx0" brushRef="#br0" timeOffset="-12492.029">593 3138,'38'-24,"32"-18,14-6,2 0,-9 4,-8 8,-5 7,-10 8,-9 2,-7 5,-5 5,-9 3</inkml:trace>
  <inkml:trace contextRef="#ctx0" brushRef="#br0" timeOffset="-12107.454">1495 2827,'240'-406,"-192"335,-47 70,-1 1,1-1,0 0,-1 1,1-1,0 1,0-1,-1 1,1-1,0 1,0 0,0-1,0 1,0 0,0 0,-1-1,1 1,0 0,0 0,0 0,0 0,0 0,0 0,0 0,0 1,0-1,0 0,-1 0,1 1,0-1,0 1,0-1,0 1,-1-1,1 1,0-1,-1 1,1-1,0 1,-1 0,1 0,-1-1,1 1,-1 0,1 0,-1 0,1-1,-1 1,0 0,1 0,-1 0,0 0,0 0,0 0,0 0,0 0,13 54,-11-34,1 0,1 0,1-1,0 0,2 0,0 0,7 11,-11-26,-1 0,1-1,0 1,0-1,0 0,0 0,1 0,-1 0,1-1,0 0,1 1,-1-1,0-1,1 1,-1-1,1 0,0 0,0 0,0 0,0-1,0 0,0 0,0 0,1-1,-1 0,0 0,0 0,0 0,1-1,-1 0,0 0,0-1,1 1,9-7,0 0,-1-1,0 0,0-1,-1-1,0 0,-1-1,0 0,-1-1,0 0,-1-1,-1 0,0 0,-1-1,3-9,46-131,-50 108,-6 25</inkml:trace>
  <inkml:trace contextRef="#ctx0" brushRef="#br0" timeOffset="-9072.221">0 3618,'369'-123,"-131"41,106-17,486-123,-65 1,96 26,-539 129,299-67,-491 99,-2-6,74-36,-125 46,112-44,-174 69,0 1,0 1,0 0,0 0,1 2,-1 0,1 1,0 0,1 2,-10-2,6 0</inkml:trace>
  <inkml:trace contextRef="#ctx0" brushRef="#br0" timeOffset="-8490.053">4798 1896,'5'0,"10"0,9 0,4-5,3-1,0-1,1 2,-2-3,0 0,-1-4,0 0,0 3,-6-3,-1 1,-5 3</inkml:trace>
  <inkml:trace contextRef="#ctx0" brushRef="#br0" timeOffset="-8056.095">5475 1613,'5'5,"1"7,5 0,0-1</inkml:trace>
  <inkml:trace contextRef="#ctx0" brushRef="#br0" timeOffset="-7808.467">5588 1812,'-5'24,"4"8,1-7,1-7</inkml:trace>
  <inkml:trace contextRef="#ctx0" brushRef="#br0" timeOffset="-5422.371">2173 3815,'423'-173,"-410"166,7 0,-1-2,0 0,0-2,-1 0,0 0,-1-2,-1 0,0-1,-1-1,0 0,-1-1,0-2,-10-9,-22 34,6 15,1 0,2 0,0 1,1 0,1 1,2 0,0 0,2 0,0 0,1 23,-1 62,4 0,10 61,-2-56,-7-45,-3 0,-3 0,-3-1,-3 0,-3 0,-2-1,-7 8,15-49,-1-1,-2 0,0-1,-2 0,0 0,-2-1,0-1,-2 0,0-1,-2-1,0-1,-4 2,17-16,0-1,-1-1,0 1,0-1,0 0,0 0,0-1,0 0,-1 0,1 0,-1-1,1 0,-1 0,0 0,1-1,-1 0,0-1,1 1,-1-1,0-1,1 1,-1-1,1 0,0-1,0 1,0-1,0 0,0-1,1 0,-1 0,-3-3,-1-1,0-1,1-1,0 0,1 0,0 0,0-1,1 0,1-1,0 0,0 0,1 0,1 0,0-1,0 0,0-9,2 6,2 0,-1-1,2 1,0 0,1 0,1 0,0 0,1 1,1-1,1 1,0 0,0 0,2 1,0 0,0 0,1 1,1 0,0 1,1 0,2-1,13-13,3 1,0 2,1 0,1 3,1 0,0 2,2 1,6 0,9-4,1 3,0 3,2 1,-1 3,2 2,-1 2,45 0,-73 7</inkml:trace>
  <inkml:trace contextRef="#ctx0" brushRef="#br0" timeOffset="-5089.268">3387 4041,'-24'34,"3"1,1 1,1 1,2 1,2 0,1 1,0 7,13-42,0 0,-1 0,2 0,-1 0,0 0,1 1,0-1,0 0,0 0,0 0,0 0,1 1,0-1,0 0,0 0,1 0,-1-1,1 1,0 0,0 0,0-1,0 1,1-1,0 0,-1 0,1 0,0 0,1 0,-1-1,0 1,1-1,-1 0,1 0,0 0,0 0,0-1,0 0,0 0,0 0,3 1,2-2,0 0,-1 0,1-1,0 0,-1 0,1-1,-1 0,1 0,-1-1,0 0,0-1,0 0,-1 0,0-1,1 0,-1 0,-1 0,1-1,-1 0,0 0,0-1,-1 0,0 0,0 0,0-1,2-6,-1 2,0 0,0-1,-1 0,-1 0,0 0,-1 0,0 0,-1-1,-1 0,0 1,-1-1,0 0,-1 1,-1-1,0 1,-4-13,5 21,0 0,0-1,-1 1,0 0,0 0,-1 0,1 0,-1 0,0 1,0-1,0 1,-1 0,0 0,0 0,0 1,0-1,0 1,-1 0,0 0,1 0,-1 1,0-1,0 1,0 1,-1-1,1 1,0-1,-1 2,1-1,-1 0,1 1,0 0,-1 1,1-1,-1 1,1 0,0 0,-1 1,1-1,0 1,0 0,0 1,0-1,0 1,1 0,-1 0,0 2,-13 16,5-1</inkml:trace>
  <inkml:trace contextRef="#ctx0" brushRef="#br0" timeOffset="-4825.592">3980 4379,'-12'3,"0"-1,0-1,0 0,0 0,0-1,0-1,0 0,0-1,0 0,0 0,1-2,-2 0,7 3,1-1,0 0,0 0,0 0,0 0,0-1,1 0,-1 0,1 0,0-1,0 1,0-1,0 0,1 0,-1-1,1 1,0-1,0 1,1-1,0 0,0 0,0 0,0 0,1-1,-1 1,1 0,0-4,4-10,0 0,1 0,1 0,1 1,0 0,2 0,0 0,1 1,0 0,2 1,0 0,1 1,0 0,1 1,2-1,-3 2,0 1,0 1,1 0,1 1,-1 0,2 1,-1 1,1 0,0 1,1 1,13-4,-8 6</inkml:trace>
  <inkml:trace contextRef="#ctx0" brushRef="#br0" timeOffset="-3720.662">4741 4041,'33'-15,"-1"-1,0-2,-2-1,0-2,-1-1,-2-1,5-5,-21 18,0-1,0 1,-1-2,0 1,-1-2,-1 1,0-1,0 0,-1-1,-1 0,0 0,-1 0,-1 0,0-1,-1-2,-3 15,1 0,-1-1,-1 1,1-1,0 1,-1 0,1-1,-1 1,0 0,1 0,-1 0,0-1,0 1,-1 0,1 0,0 0,-1 1,1-1,-1 0,0 0,1 1,-1-1,0 1,0 0,0-1,0 1,0 0,0 0,-1 0,1 0,0 1,0-1,-1 1,1-1,0 1,-1 0,1 0,0 0,-1 0,1 0,-2 1,-98 22,90-14,1 0,0 1,0 1,1 0,0 0,1 1,0 0,1 1,1 0,0 0,0 1,1 0,1 0,1 0,0 0,0 1,2 0,0 0,0 8,0-16,1 1,0-1,1 0,0 0,0 0,1 1,0-1,0 0,0 0,1 0,0 0,0 0,1 0,0-1,0 1,1-1,0 0,0 0,0 0,1 0,-1-1,1 0,1 0,-1 0,1 0,0-1,0 0,0-1,0 1,1-1,0 0,-1 0,1-1,0 0,0-1,1 1,3-1,-1 0,1-1,-1 0,1 0,-1-2,1 1,-1-1,0-1,1 1,-1-2,-1 1,1-2,0 1,-1-1,0-1,6-4,125-113,-115 93,-1-1,-2-1,-1-1,-2-1,-1 0,4-14,44-80,-66 129,1 0,-1-1,0 1,1 0,-1 0,0-1,1 1,-1 0,1-1,-1 1,1-1,-1 1,1-1,0 1,-1-1,1 1,0-1,-1 1,1-1,0 0,-1 1,1-1,0 0,0 0,-1 0,1 0,0 1,0-1,-1 0,1 0,0 0,0 0,0-1,-1 1,1 0,0 0,0 0,-1-1,1 1,0 0,-1-1,1 1,0 0,-1-1,1 1,0-1,-1 1,1-1,-1 0,1 1,-1-1,1 1,-1-1,0 0,1 0,-1 1,0-1,1 0,-1 1,0-1,0 0,0 0,0 0,17 70,42 122,-43-156,-12-23,1 0,0 0,0-1,1 0,1 0,0 0,1-1,0 0,0 0,1-1,0 0,4 2,-11-11,1 0,-1 0,0 0,0 0,0 0,0 0,0-1,0 1,0-1,0 0,0 0,0 1,-1-1,1 0,0-1,0 1,-1 0,1 0,-1-1,1 1,-1-1,1 1,-1-1,0 0,0 1,0-1,0 0,0 0,0 0,0 0,-1 0,1 0,-1 0,1 0,-1 0,0 0,0 0,0 0,0 0,0 0,0 0,-1-1,2-1,91-348,-38 151,-48 190,-2 9</inkml:trace>
  <inkml:trace contextRef="#ctx0" brushRef="#br0" timeOffset="-3107.582">6180 3589,'11'-20,"-2"1,0-2,-1 1,-1-1,-1 0,-1-1,-1 1,-1-1,0-9,-3 28,1 1,-1 0,0 0,0 0,0-1,0 1,-1 0,1 0,-1-1,1 1,-1 0,0 0,1 0,-1 0,0 0,-1 0,1 0,0 0,0 1,-1-1,1 0,-1 1,0-1,1 1,-1-1,0 1,0 0,0 0,0 0,0 0,0 0,0 0,0 1,0-1,0 1,-1-1,1 1,0 0,0 0,-1 0,1 0,0 0,0 0,0 1,-1-1,1 1,0 0,0-1,0 1,0 0,0 0,0 0,0 0,-1 2,-8 5,1 1,0 0,1 0,0 1,1 1,0-1,0 1,1 1,0-1,1 1,1 0,0 1,0-1,1 1,1 0,0 0,1 0,0 0,1 1,1-1,0 1,0-1,2 0,-1 0,5 13,-3-17,0-1,1 1,0-1,0 0,1 0,0 0,0-1,1 0,0 0,0 0,1-1,0 0,0 0,0-1,1 0,-1 0,1 0,1-1,-1-1,0 1,1-1,0-1,0 1,0-2,4 1,2 1,0-1,0-1,0 0,1-2,-1 1,0-2,0 0,0-1,0 0,0-1,0-1,-1 0,0-1,0-1,0 0,7-7,-1 0,0-1,-1-1,0 0,-2-2,0 0,-1-1,-1-1,0 0,-2-1,0 0,-2-1,4-9,-1 2,-1 0,-2-1,0-1,-2 0,-2-1,0 0,-2 0,-2-4,-2 31,-1 1,1 0,-1 0,-1-1,1 1,-1 0,1 0,-1-1,0 1,-1 0,1 0,-1 0,0 0,0 1,0-1,0 0,0 1,-1 0,0-1,0 1,0 0,0 0,0 1,-1-1,1 1,-1-1,1 1,-1 0,0 0,0 1,0-1,0 1,0 0,0 0,0 0,-1 1,1-1,0 1,0 0,-1 0,1 1,0-1,0 1,-1 0,1 0,0 0,0 1,-1 0,-5 3,0 0,1 1,0-1,0 2,0 0,1 0,0 0,0 1,1 0,0 0,0 1,1 0,0 0,1 1,0 0,0-1,1 2,1-1,2-7,0-1,0 1,1-1,-1 1,1 0,0-1,-1 1,2 0,-1 0,0-1,0 1,1 0,-1-1,1 1,0-1,0 1,0 0,0-1,0 0,1 1,-1-1,1 0,-1 0,1 0,0 0,0 0,0 0,0 0,0-1,0 1,1-1,-1 1,1-1,-1 0,0 0,1 0,0 0,-1 0,3-1,110 9,-110-9,241-32,-242 33,0-1,1 1,-1 0,0 0,0 0,0 1,0-1,0 1,0 0,0 0,-1 1,1-1,-1 1,1 0,-1-1,0 1,0 1,0-1,-1 0,1 1,-1 0,0-1,0 1,0 0,0 0,-1 0,1 0,-1 0,0 1,-1-1,1 0,-1 0,1 1,-1-1,-1 0,1 1,0-1,-1 0,0 0,0 1,0-1,-2 2,-6 32,-5 64,18-84</inkml:trace>
  <inkml:trace contextRef="#ctx0" brushRef="#br0" timeOffset="-2306.251">7281 3053,'12'83,"-19"7,4-70,1 0,0 0,2 0,0 0,1 0,1 0,2 3,-4-20,1 0,0 0,0 0,0 0,0 0,0-1,1 1,-1 0,1 0,0-1,0 1,0-1,0 0,0 1,0-1,1 0,-1 0,1-1,-1 1,1 0,0-1,0 0,-1 1,1-1,0 0,0 0,0-1,1 1,-1-1,0 0,0 1,0-1,0 0,0-1,3 0,2 0,-1-1,1 0,0 0,-1-1,0 0,1 0,-1-1,0 0,-1 0,1-1,-1 0,0 0,5-5,14-20,-2-1,-1-1,-1-1,-2-1,-2-1,0 0,-3-1,-1-1,-1 0,-3-1,1-7,11-18,-7 90,59 176,-36-122,-3 0,-4 3,-4 0,-3 2,-4 0,-4 1,-3 1,-5 0,-3 1,-5 3,2-78,-1 0,-1-1,0 1,-1-1,0 0,-1 1,-1-1,0 0,-1 0,-4 7,8-18,-1 0,1 1,-1-1,0 0,1 0,-1 0,0 0,0-1,-1 1,1-1,0 1,0-1,-1 0,1 0,-1 1,1-2,-1 1,1 0,-1-1,0 1,1-1,-1 0,0 1,1-1,-1-1,0 1,1 0,-1-1,0 1,1-1,-1 0,1 0,-1 0,1 0,-1 0,1-1,0 1,-1-1,-78-69,66 53,1-1,1 0,1 0,1-1,0-1,2 0,0 0,2-1,0 0,1 0,1-1,1 1,2-1,0 0,1 0,1 0,1 0,2 0,0 0,1 0,1 1,1 0,1 0,10-20,-1 13,1 0,1 1,2 0,0 2,2 1,1 0,1 2,1 0,5-4</inkml:trace>
  <inkml:trace contextRef="#ctx0" brushRef="#br0" timeOffset="2299.731">15155 259,'1'115,"-13"277,3-311,2 1,5-1,3 7,0-69,1-1,0 1,2 0,0-1,1 0,1 0,0 0,4 4,1-5,1-5</inkml:trace>
  <inkml:trace contextRef="#ctx0" brushRef="#br0" timeOffset="5831.801">15042 711,'-1'0,"0"-1,0 1,0 0,0 0,0-1,0 1,0 0,0 0,0 0,0 1,0-1,0 0,0 0,0 0,0 1,0-1,0 0,0 1,0-1,0 1,0-1,0 1,0 0,1-1,-1 1,0 0,0 0,1-1,-1 1,0 0,1 0,-1 0,1 0,-1 0,1 0,0 0,-1 0,1 0,0 0,0 0,-1 0,1 0,0 0,0 0,0 0,0 0,1 0,-1 0,0 0,0 0,1 0,-1 0,0 0,1 0,-1 0,1 0,-1 0,1 0,0 0,-1-1,1 1,0 0,0 0,-1-1,1 1,0 0,0-1,0 1,0-1,0 1,9 0,0 1,-1-2,1 1,0-1,0-1,0 0,0 0,0-1,0 0,-1 0,1-1,-1-1,0 0,0 0,0 0,0-2,213-101,-167 94,-37 14</inkml:trace>
  <inkml:trace contextRef="#ctx0" brushRef="#br0" timeOffset="6346.069">15606 146,'86'514,"-59"-306,-26-202,0 6,0 0,0 0,1 0,1 0,0 0,1 0,0-1,0 1,2-1,-1 0,1-1,5 7,-9-16,-1 1,1-1,0 0,-1 1,1-1,0 0,0 0,0 0,0 0,0-1,0 1,0-1,0 1,0-1,0 1,0-1,0 0,1 0,-1 0,0-1,0 1,0 0,0-1,0 1,0-1,0 0,0 1,0-1,0 0,0 0,0-1,-1 1,2-1,53-55,-50 49,148-205,-153 211,0 0,0 0,1 0,-1 0,1 0,0 0,-1 0,1 0,0 1,0-1,0 1,0-1,0 1,0 0,0 0,1 0,-1 0,0 0,1 1,-1-1,1 1,-1-1,0 1,1 0,-1 0,1 0,-1 0,1 0,-1 1,1-1,-1 1,0 0,1-1,-1 1,0 0,0 0,1 1,-1-1,0 0,0 1,0-1,0 1,-1 0,1 0,0-1,-1 1,1 0,0 2,37 115,-26-58,5-21,-7-27</inkml:trace>
  <inkml:trace contextRef="#ctx0" brushRef="#br0" timeOffset="6710.627">16453 739,'8'0,"0"1,0-1,0-1,0 0,0 0,0 0,0-1,0 0,-1-1,1 0,-1 0,0 0,0-1,0 0,0 0,-1-1,1 0,-1 0,0-1,4-4,-5 5,0 0,0 0,-1 0,1-1,-1 1,0-1,-1 0,0 0,0-1,0 1,0-1,-1 1,0-1,-1 0,1 0,-1 0,-1 0,1-6,-1 11,-1 1,1-1,-1 1,1-1,-1 1,1-1,-1 1,0 0,0-1,0 1,0 0,0 0,0 0,0-1,0 1,0 0,0 0,-1 1,1-1,0 0,-1 0,1 1,0-1,-1 0,1 1,-1 0,1-1,-1 1,1 0,-1 0,0 0,1 0,-1 0,1 0,-1 0,1 0,-1 1,1-1,-1 0,1 1,-1 0,1-1,0 1,-2 0,-60 38,51-27,0 0,2 1,-1 1,2 0,0 0,0 1,2 0,0 0,0 0,2 1,0 0,0 1,2-1,-1 8,4-19,0 0,0-1,0 1,1 0,0 0,0 0,0-1,1 1,0-1,0 1,0-1,0 1,0-1,1 0,0 0,0 0,0-1,0 1,1-1,0 0,-1 1,1-2,0 1,0 0,1-1,-1 0,0 0,1 0,-1 0,1-1,0 0,-1 0,1 0,0 0,0-1,0 0,0 0,0 0,-1 0,4-2,8 3,0-1,0-1,0-1,-1 0,1-1,0-1,-1 0,0-1,10-5,-7 0</inkml:trace>
  <inkml:trace contextRef="#ctx0" brushRef="#br0" timeOffset="6984.874">17018 711,'5'-11,"154"-394,-157 401,-1-1,1 1,-1 0,1 0,0 0,1 0,-1 0,1 1,0-1,0 1,0-1,0 1,0 0,1 0,0 1,-1-1,1 1,0 0,0 0,0 0,0 0,5-1,2 8</inkml:trace>
  <inkml:trace contextRef="#ctx0" brushRef="#br0" timeOffset="7282.802">17526 457,'62'-38,"-3"-3,-2-3,-1-2,-3-2,2-6,1-34,-54 85,-1 0,0 0,1 0,-1 0,-1 0,1 0,0 0,-1 0,0 0,1-1,-1 1,0 0,-1 0,1 0,-1 0,1 0,-1-1,0 1,0 0,0 0,-1 1,1-1,-1 0,1 0,-1 1,0-1,0 1,0-1,0 1,-2-1,-2 1,-1 0,0 1,1 0,-1 1,0-1,0 1,0 0,0 1,1 0,-1 0,0 0,0 1,1 0,-1 0,1 1,0 0,0 0,0 0,0 1,0 0,1 0,-1 0,1 1,0-1,-1 3,-8 5,-1 1,2 1,0 0,0 1,2 0,0 1,0 0,2 1,0 0,1 1,0 0,2 0,0 0,1 1,1 0,-1 6,3-12,1 0,0 0,1 0,0-1,1 1,1 0,0 0,1 0,0-1,0 1,2-1,-1 0,2 0,-1-1,2 1,-1-1,2-1,-1 1,2-1,-1-1,1 1,1-1,-1-1,9 6,-2-4,1 0,0-1,0-1,0-1,1 0,0-1,1-1,-1-1,1-1,0 0,0-1,0-1,0-1,0-1,0 0,0-2,0 0,0-1,5-2,2-5</inkml:trace>
  <inkml:trace contextRef="#ctx0" brushRef="#br0" timeOffset="9300.746">5673 4944,'-13'-3,"1"1,0 0,-1 1,1 1,-1 0,1 0,-1 1,1 1,0 0,0 1,0 0,0 1,-5 2,-6 6,-1 2,2 0,0 1,1 1,0 1,1 1,1 1,1 1,1 0,-7 12,9-15,2 0,0 1,1 1,0 0,2 0,0 1,2 0,0 1,1 0,1 0,1 1,1 0,1-1,0 1,2 1,1-1,1 2,-1-21,0 0,0 0,1 0,-1 0,1-1,-1 1,1 0,0 0,0-1,1 1,-1-1,0 1,1-1,-1 1,1-1,0 0,0 0,0 0,0 0,0 0,1 0,-1-1,0 1,1-1,-1 1,1-1,0 0,-1 0,1 0,0 0,0-1,0 1,-1-1,1 0,0 1,0-1,0-1,15-3,0-1,0-1,-1-1,1-1,-2 0,1-1,-1 0,-1-2,1 0,-2-1,0 0,5-6,42-41,-2-4,-3-1,-3-3,-3-3,-3-1,-4-3,19-43,-61 114,10-16,-2 26,-7 87,-2-72,0-1,1 1,1-1,0 0,2 0,4 11,2-2,0-6</inkml:trace>
  <inkml:trace contextRef="#ctx0" brushRef="#br0" timeOffset="9682.98">6209 5310,'16'-99,"4"1,29-80,-38 137,37-89,-48 129,0 1,0-1,0 1,1 0,-1-1,0 1,0-1,1 1,-1 0,0-1,0 1,1 0,-1-1,0 1,1 0,-1 0,0-1,1 1,-1 0,1 0,-1 0,0-1,1 1,-1 0,1 0,-1 0,1 0,-1 0,0 0,1 0,-1 0,1 0,-1 0,1 0,-1 0,1 0,-1 0,0 0,1 1,-1-1,1 0,-1 0,0 0,1 1,-1-1,0 0,1 1,-1-1,0 0,1 0,-1 1,0-1,0 1,1-1,-1 0,0 1,0-1,0 1,0-1,1 0,-1 1,0-1,0 1,0-1,0 1,0-1,0 0,0 1,5 33,-4-10,0 1,2-1,1 0,0 0,2 0,1 0,0-1,2 0,1-1,1 0,10 17,-16-33,0-1,1 1,-1-1,1 0,0 0,0 0,0-1,1 0,-1 0,1-1,0 0,0 0,0-1,1 1,-1-2,1 1,-1-1,1 0,-1 0,1-1,0 0,-1-1,1 0,-1 0,1 0,-1-1,1 0,-1-1,0 1,0-1,0-1,0 1,-1-1,1-1,-1 1,0-1,0 0,4-5,18-23,-1-1,-2-2,-1 0,-2-2,-2 0,-1-2,15-89,-28 111</inkml:trace>
  <inkml:trace contextRef="#ctx0" brushRef="#br0" timeOffset="10346.636">8071 4859,'41'-16,"-1"-2,-1-2,-1-1,-1-3,-1 0,31-29,-61 49,0 0,-1 0,1 0,-1-1,0 0,-1 0,1 0,-1 0,0-1,0 0,-1 0,1 0,-1 0,-1 0,1-1,-1 1,0-1,-1 0,0 1,0-1,0 0,-1 0,0 0,0 0,0 0,-1 0,0 1,-1-1,1 0,-1 1,-1-1,1 1,-1-1,0 1,-1 0,1 3,-1-1,1 1,-1 0,0 0,0 0,0 1,0-1,0 1,-1 0,1 0,-1 1,1-1,-1 1,0 0,1 0,-1 1,0-1,0 1,0 0,1 1,-1-1,0 1,0 0,1 0,-3 1,-5 1,1 1,0 0,0 1,0 0,0 1,1 0,0 1,0 0,-6 6,2-1,1 1,0 0,1 1,1 1,0 0,1 0,0 1,1 1,1-1,1 1,0 0,2 1,0 0,0 0,2 0,0 0,1 1,1-1,1 1,0-1,2 1,0-1,1 0,1 0,1 3,-2-15,0 1,0-1,1 0,0 0,0 0,0 0,1-1,-1 0,2 0,-1 0,0-1,1 1,0-1,0-1,0 1,0-1,1 0,-1 0,1-1,0 0,0 0,0-1,0 1,0-2,0 1,0-1,0 0,4-1,6 0,0 0,0-2,-1 0,1-1,-1 0,0-2,0 0,0 0,-1-2,0 0,9-6,21-22,-1-2,-1-3,-3 0,-1-3,-1-3,-12 15,-4 5</inkml:trace>
  <inkml:trace contextRef="#ctx0" brushRef="#br0" timeOffset="11181.744">9145 4266,'-39'29,"1"1,2 3,2 0,1 2,1 2,2 1,2 1,-12 22,2 58,37-116,1 0,0 0,0 0,0 0,0 1,1-1,-1 0,1 0,-1 0,1 0,0 0,1 0,-1 0,0 0,1 0,0-1,-1 1,1-1,0 1,0-1,1 1,-1-1,0 0,1 0,-1 0,1-1,0 1,0 0,-1-1,1 0,0 0,0 0,0 0,0 0,1-1,1 1,6 0,0 0,1-1,-1 0,0-1,0 0,0-1,0 0,0-1,0 0,0-1,-1 0,1 0,-1-1,0-1,-1 0,1 0,-1-1,-1 0,1 0,0-2,15-15,-1-1,0 0,-2-2,-2-1,0-1,-1-2,-3 6,-2 0,-1-1,-1 0,-1-1,-1 0,-2 0,1-9,-10 16,-9 40,-20 162,8 79,20-198,2 0,3 1,2-1,4 3,-6-53,3 14,1 0,1 0,2 0,1-1,1 0,1 0,1-2,1 0,13 17,-12-7,-15-30,1 0,0-1,0 1,0-1,0 0,1 1,-1-1,1 0,0 0,0 0,0 0,0 0,0 0,1-1,-1 1,1-1,0 1,0-1,0 0,0 0,2 0,-1-3,0 0,0 0,0 0,0-1,0 0,0 0,0 0,0 0,-1-1,1 1,-1-1,0 0,0 0,0 0,0 0,0-1,-1 1,1-1,-1 0,0 0,0 1,0-1,-1-1,12-15,-1 6,0-1,-2 0,0 0,0-1,-2-1,0 0,-1 0,0 0,-2-1,0 1,-1-2,0 1,-2 0,1-19,-4 33,0-1,0 0,0 1,-1-1,0 0,0 1,0 0,0-1,0 1,-1 0,0 0,0 1,0-1,0 0,-1 1,1 0,-1 0,0 0,0 0,0 1,0-1,0 1,-1 0,1 0,-4 0,-5-3,1 2,-1-1,-1 2,1 0,0 0,0 1,-1 1,-9 1,-26 5,0 3,1 2,0 2,-23 11,-21 4,67-20,1-1,45-24,168-105,-84 53,-74 51,0-2,-2-1,0-1,-1-1,-2-2,22-24,-38 34</inkml:trace>
  <inkml:trace contextRef="#ctx0" brushRef="#br0" timeOffset="11480.145">9737 4352,'-1'16,"2"1,0-1,1 1,0-1,1 0,1 0,1 0,0 0,1-1,1 0,0 0,1 0,1-1,10 12,-17-22,1-1,0 0,0-1,1 1,-1 0,0-1,1 0,0 0,-1 0,1 0,0 0,0-1,0 0,0 0,0 0,1 0,-1-1,0 1,0-1,0 0,1 0,-1-1,0 1,0-1,0 0,0 0,0 0,0-1,0 1,0-1,0 0,-1 0,1-1,-1 1,2-2,10-7,-1-1,0-1,-1 0,0-1,-1 0,-1-1,5-7,-6 4,1 0,-2 0,-1-1,0 0,-1 0,-1-1,-1 0,-1 0,0 0,-2-1,0 1,-2-1,-1-15,1 12</inkml:trace>
  <inkml:trace contextRef="#ctx0" brushRef="#br0" timeOffset="12428.988">10470 4125,'1'-1,"0"-1,-1 0,0 0,1 0,-1 0,0 0,0 0,0 0,0 0,-1 0,1 0,0 1,-1-1,1 0,-1 0,0 0,1 0,-1 1,0-1,0 0,0 1,-1-1,1 1,0-1,0 1,-1 0,1-1,-1 1,1 0,-1 0,0 0,1 0,-1 0,0 1,0-1,0 0,1 1,-1-1,0 1,0 0,0-1,0 1,0 0,0 0,0 1,0-1,0 0,1 1,-1-1,0 1,0-1,0 1,0 0,1 0,-1 0,0 0,1 0,-1 0,1 0,-9 13,1 0,1 0,0 1,1 0,1 1,0 0,1-1,0 2,2-1,0 0,1 1,0 0,1-1,1 1,1 0,1 6,-1-13,1-1,0 0,0 0,0-1,1 1,1 0,-1-1,1 0,1 0,-1 0,5 4,-7-9,-1-1,2 1,-1-1,0 0,0 1,1-1,-1 0,1-1,0 1,-1 0,1-1,0 0,0 1,0-1,0 0,0-1,0 1,1 0,-1-1,0 0,0 0,0 0,1 0,-1 0,0-1,0 1,0-1,0 0,0 0,0 0,0 0,0-1,0 1,1-1,7-8,1 0,-2-1,1 0,-2 0,1-1,-1 0,-1-1,0 0,-1-1,-1 1,0-1,-1 0,0-1,-1 1,2-14,11-127,4 260,-17-98,0 0,0 0,0-1,1 1,0-1,0 0,1 0,0-1,0 0,0 0,0 0,1-1,0 0,0 0,0 0,0-1,1 0,-1-1,1 0,0 0,0 0,-1-1,1 0,0-1,0 0,0 0,0 0,0-1,0-1,0 1,-1-1,1 0,0-1,-1 0,0 0,0-1,4-2,23-22,-1-3,-1 0,-2-2,-1-1,-2-2,-2 0,19-35,-21 26,-1 0,-2-1,-3 0,-1-2,-3 0,-1-1,-3 0,-2 0,-2-1,-3 0,-1 0,-6-44,-12 5,16 87,1 0,-1 0,0 0,0 0,0 0,0 1,0-1,0 0,0 1,0-1,-1 1,1-1,-1 1,1-1,-1 1,0 0,1 0,-1 0,0 0,0 0,0 0,0 1,1-1,-1 0,0 1,0 0,0-1,0 1,0 0,0 0,-1 0,1 0,0 1,0-1,0 0,0 1,1 0,-1-1,0 1,0 0,-1 0,-9 9,-1-1,2 2,-1-1,1 2,1-1,0 1,1 1,0 0,1 0,0 1,1 0,1 0,0 1,1 0,1 0,0 0,1 0,0 5,-2 2,1 1,0 0,2 0,1 0,1 0,1 0,1 0,0 0,2 0,1 0,1-1,1 0,0 0,2-1,2 4,-9-23,5 17,1-1,0 0,2 0,0-1,1 0,1-1,1 0,0-1,0-1,2 0,0 0,0-2,1 0,14 7,-23-14,0-2,1 1,-1-1,1 0,0 0,0-1,0 0,0-1,1 0,-1 0,0 0,1-1,-1-1,0 1,0-1,1-1,-1 0,0 0,0 0,0-1,-1 0,1-1,6-3,10-10</inkml:trace>
  <inkml:trace contextRef="#ctx0" brushRef="#br0" timeOffset="13202.951">12418 3364,'225'-94,"-254"118,-5-4,-186 124,219-144,0 1,0-1,0 0,0 0,0 1,0-1,0 0,0 1,0-1,1 1,-1-1,0 1,0 0,0-1,0 1,1 0,-1 0,0-1,1 1,-1 0,1 0,-1 0,1 0,-1 0,1 0,-1 0,1 0,0 0,0 0,0 0,-1 0,1 0,0 0,0 0,0 0,0 0,1 0,-1 0,0 0,0 0,1 0,-1 0,0 0,1 0,-1 0,1 0,-1-1,1 1,0 0,-1 0,1 0,0-1,0 1,-1 0,1-1,0 1,0-1,0 1,0-1,0 1,0-1,0 1,0-1,0 0,0 0,135-9,-135 8,0 1,1 0,-1 0,0 0,0 0,1 1,-1-1,0 0,1 0,-1 1,0-1,0 1,0-1,1 1,-1 0,0-1,0 1,0 0,0 0,0 0,0 0,0 0,0 0,-1 0,1 0,0 0,-1 0,1 0,0 0,-1 0,1 1,-1-1,0 0,1 0,-1 1,0-1,0 0,0 1,0-1,0 0,0 1,0-1,0 0,-1 0,1 1,0-1,-1 0,0 1,-32 64,26-56,-150 228,155-236,0 0,0 0,0 1,0-1,0 1,1-1,-1 1,1 0,0 0,0 0,0-1,0 1,0 0,1 0,0 0,-1 0,1 0,0 0,0 1,0-1,1 0,-1 0,1 0,0-1,0 1,0 0,0 0,0 0,1-1,-1 1,1 0,-1-1,1 1,0-1,0 0,0 0,1 0,-1 0,0 0,1 0,-1 0,1-1,0 1,-1-1,1 0,0 0,0 0,0 0,0 0,14-2,0 0,0-1,0-1,0-1,-1 0,0-1,0-1,0 0,0-1,-1-1,0 0,0-2,-10 7,9-4,1-1,-2-1,1 0,-1-1,-1 0,0-1,0-1,-1 0,8-11,-9-17,-13 21</inkml:trace>
  <inkml:trace contextRef="#ctx0" brushRef="#br0" timeOffset="13446.687">12587 2912,'-20'108,"6"2,4-1,4 20,8-38,4-1,4 1,3-1,5-1,10 25,20 83,-39-140,-7-34</inkml:trace>
  <inkml:trace contextRef="#ctx0" brushRef="#br0" timeOffset="15165.665">13829 3110,'-19'51,"2"1,2 1,3 1,-1 16,19 15,-5-83,0 0,0 1,0-1,0 0,1 0,-1-1,1 1,-1 0,1 0,0-1,-1 1,1-1,0 1,0-1,0 0,0 0,0 0,1 0,-1 0,0 0,0 0,1-1,-1 1,0-1,1 0,-1 0,0 0,1 0,-1 0,0 0,1-1,-1 1,2-1,12-6,1 0,-2-1,1-1,-1 0,0-1,-1-1,0 0,-1-1,0-1,-1 0,0 0,-1-1,-1-1,0 0,-1 0,-1-1,0 0,5-16,-3 16,0 0,-2 0,0-1,0 0,-2 0,0-1,-1 0,-1 0,0-1,-2 1,0-1,-1 1,0-1,-2 0,-1 1,0-1,-1 1,-1 0,0 0,-4-7,5 20,0 0,0 0,0 0,-1 1,1-1,-1 1,0 0,-1 0,1 0,-1 1,0-1,0 1,0 0,0 0,0 1,-1 0,1 0,-1 0,1 1,-1-1,0 1,0 1,1-1,-1 1,0 0,0 0,0 1,0-1,1 1,-1 1,0-1,1 1,-1 0,1 0,0 1,-1 0,1-1,-4 5,0-1,1 1,1 0,-1 1,1 0,1 0,-1 0,1 1,1 0,0 0,0 0,-2 8,5-14,1 0,0 0,0 0,0 0,0 0,0 1,1-1,-1 0,1 0,0 0,0 1,1-1,-1 0,0 0,1 0,0 1,0-1,0 0,0 0,0 0,1 0,-1-1,1 1,0 0,0-1,0 1,0-1,0 1,0-1,1 0,-1 0,1 0,0 0,-1-1,1 1,0-1,0 1,0-1,1 0,15 4,0-2,0 0,0-2,1 0,-1 0,0-2,1-1,-1 0,0-1,0-1,-1-1,1-1,-1-1,0 0,0-1,14-9,-6 4,0 0,-1-1,0-2,-1-1,-1 0,-1-2,-1 0,19-22,-36 34,0 0,-1 0,0 0,0-1,0 1,-1-1,0 0,-1 0,1 0,-2 1,1-1,-1-2,13-63,31-35,-27 71,-2-1,-1-1,-2-1,-2 1,4-29,-13 59,1 3,-1 0,1-1,-1 1,-1 0,1 0,-1-1,0 1,0 0,-1 0,0-1,0 1,-1 0,1 0,-1 0,0 0,-1 0,0 1,0-1,0 1,0-1,-4-3,6 9,0-1,0 1,-1-1,1 1,0-1,-1 1,1-1,0 1,0 0,-1 0,1 0,0 0,-1 0,1 0,0 0,-1 0,1 1,0-1,-1 0,1 1,0-1,0 1,-1 0,1-1,0 1,0 0,0-1,0 1,0 0,0 0,0 0,0 0,0 0,1 0,-1 0,0 1,1-1,-1 0,0 0,1 0,0 1,-1-1,1 0,0 1,-1 0,-11 63,12-47,1-1,0 1,2-1,0 0,1 1,0-1,2-1,0 1,1 1,-4-10,16 56,-3 1,-3 0,-3 1,-1 13,12 113,-4 181,-22-327,5-45,0 0,0 0,0-1,0 1,0 0,0-1,0 1,0 0,0-1,0 1,0 0,-1-1,1 1,0 0,0-1,-1 1,1 0,-1-1,1 1,0-1,-1 1,1-1,-1 1,1-1,-1 1,0-1,1 1,-1-1,1 0,-1 1,0-1,1 0,-1 0,0 1,1-1,-1 0,0 0,1 0,-1 0,0 0,0 0,1 0,-1 0,0 0,1 0,-1 0,0-1,1 1,-1 0,0 0,1-1,-1 1,0 0,1-1,-1 1,1-1,-1 1,1-1,-1 1,1-1,-1 1,-3-7,1 0,-1 0,1 0,1 0,-1 0,1 0,0-1,1 1,0-1,0 0,0 1,1-1,0 0,2-7,-2-2,-3-39,3-1,2 0,3 1,2 0,3 0,2 0,2 2,3-1,2 2,3 1,2 0,2 2,2 0,2 3,2 0,3 2,6-5,-28 37,-10 8,1-1,1 1,-1 0,0 0,1 1,0-1,0 1,1 0,-1 1,1-1,0 1,0 0,0 0,0 1,0 0,1 0,-1 0,0 1,1 0,5 0,-9 3,-1 0,1 0,-1 1,0-1,0 1,0-1,-1 1,1 0,-1-1,1 1,-1 0,0 0,0 0,0 0,0 0,-1 1,1-1,-1 0,0 0,0 0,0 0,0 1,0-1,-1 0,0 0,1 0,-1 0,0 0,-1 0,1 1,-14 40,-1 0,-2-1,-1 0,-3-2,-1-1,-3 0,0-2,-3-1,-1-2,-34 32,-10-2,73-65,1-1,-1 1,1-1,-1 1,1 0,-1-1,1 1,-1-1,1 1,-1-1,1 1,0-1,-1 1,1-1,0 1,-1-1,1 0,0 1,0-1,0 0,0 1,-1-1,1 1,0-1,0 0,0 1,0-1,0 0,1 1,-1-1,0 0,0 1,0-1,0 1,1-1,-1 0,0 1,1-1,-1 1,0-1,1 1,-1-1,1 1,-1-1,1 1,-1-1,1 1,-1 0,1-1,-1 1,1 0,0-1,-1 1,1 0,-1 0,1 0,0-1,0 1,102-107,-77 86</inkml:trace>
  <inkml:trace contextRef="#ctx0" brushRef="#br0" timeOffset="15649.016">15241 2347,'16'56,"-3"0,-1 1,-4 1,-1 0,-4 0,-1 0,-6 43,4-87,-1 1,0 0,-1-1,0 1,-1-1,-1 0,0 0,-1 0,-2 2,7-15,1-1,-1 0,0 1,0-1,-1 1,1-1,0 1,0-1,0 1,0-1,0 0,0 1,-1-1,1 1,0-1,0 0,-1 1,1-1,0 0,0 1,-1-1,1 0,0 1,-1-1,1 0,-1 0,1 1,0-1,-1 0,1 0,-1 0,1 0,0 0,-1 1,1-1,-1 0,1 0,-1 0,1 0,-1 0,1 0,0 0,-1-1,1 1,-1 0,1 0,-1 0,1 0,0 0,-1-1,1 1,0 0,-1 0,1-1,-1 1,1 0,0-1,0 1,-1 0,1-1,0 1,0 0,-1-1,1 1,-8-31,8-9,2 0,1 1,2-1,2 1,2 0,1 1,2 0,1 1,4-3,10-40,-18 45,2 0,1 1,2 1,1 0,1 1,2 0,1 1,2 2,1 0,1 1,1 1,1 1,2 1,7-3,-32 25,0 0,1 1,-1 0,1 0,0 0,-1 0,1 0,0 0,0 1,0-1,1 1,-1 0,0 0,0 0,1 0,-1 0,0 1,1 0,-1 0,1 0,-1 0,0 0,1 1,-1-1,1 1,-1 0,0 0,0 0,0 0,0 1,1 0,-2-1,1 1,0 0,0 0,-1 0,1 1,-1-1,1 1,-1-1,0 1,0 0,0 0,-1 0,1 0,-1 0,1 2,-1 13,-2-1,0 0,-1 0,-1 0,-1 0,0-1,-1 1,0-1,-2 0,0-1,-1 1,-8 12,13-23,-10 19,-2 1,0-2,-2 0,-1-1,0-1,-1 0,-2-2,0 0,-1-1,-12 6,-13-3,46-20,0-1,1 0,-1 1,0-1,0 0,1 1,-1-1,0 0,0 0,0 0,1 0,-1 0,0 0,0 0,0 0,1 0,-1 0,0 0,0 0,0 0,1-1,-1 1,0 0,0-1,1 1,-1-1,0 1,1-1,-1 1,1-1,-1 1,0-1,1 1,-1-1,1 0,-1 1,1-1,0 0,-1 1,1-1,0 0,-1 0,1 0,0 1,0-1,0 0,0 0,0 0,0 1,0-1,0 0,0 0,0 0,0 1,0-1,1 0,-1 0,0 1,0-1,1 0,7-18,2 0</inkml:trace>
  <inkml:trace contextRef="#ctx0" brushRef="#br0" timeOffset="16065.096">16199 1980,'-4'-2,"-1"0,0 0,0 0,0 1,0 0,-1 0,1 0,0 0,-1 1,1 0,0 0,0 1,-1-1,1 1,0 0,0 0,0 1,0 0,0 0,0 0,0 0,0 1,1 0,0 0,-1 0,1 0,0 1,0-1,1 1,-1 0,1 0,-1 2,-9 7,1 0,0 1,1 1,0 0,2 0,-1 1,2 1,0-1,1 1,1 0,1 1,0 0,1 0,1 0,-1 14,4-27,0-1,1 0,-1 1,1-1,0 0,0 0,0 0,1 0,-1 0,1 0,0 0,0 0,1 0,-1-1,1 1,-1-1,1 0,0 0,1 0,-1 0,0 0,1-1,0 0,-1 1,1-1,0-1,0 1,0 0,0-1,0 0,1 0,-1 0,0-1,0 1,1-1,-1 0,0 0,1-1,-1 1,0-1,1 0,-1 0,0 0,0-1,1 0,16-8,0-1,-1-2,0 1,-1-2,0-1,-2 0,0-1,0-1,-1-1,-2 0,0-1,0 0,-1-3,-7 14,-1 0,0-1,0 1,-1-1,0 0,0 0,-1 0,0-1,-1 1,0-1,0 0,-1 1,-1-1,0 0,0 0,0 0,-1 1,-1-1,0 0,0 1,-1-1,0 1,-1 0,0 0,0 0,-1 1,0-1,0 1,-5-5,8 11,-1 0,1 0,-1 1,0-1,0 0,1 1,-1 0,0 0,0 0,-1 0,1 0,0 0,0 1,0 0,0-1,-1 1,1 0,0 1,0-1,0 1,0-1,-1 1,1 0,0 0,0 0,0 0,-2 2,-13 9</inkml:trace>
  <inkml:trace contextRef="#ctx0" brushRef="#br0" timeOffset="16421.157">16764 1755,'-33'17,"1"1,1 2,0 1,2 1,1 2,0 1,2 0,0 4,-14 46,39-73,1 0,-1 0,1 1,0-1,0 0,0 0,0 0,0 0,1 1,-1-1,0 0,1 0,0 0,0 0,-1 0,1 0,0 0,0 0,1 0,-1-1,0 1,1 0,-1-1,1 1,-1-1,1 1,0-1,0 0,-1 0,1 0,0 0,0 0,0 0,0 0,0-1,2 1,25 6,37 14,-64-20,-1-1,0 1,1 0,-1 0,0 0,1 0,-1 0,0 0,0 1,0-1,0 0,0 1,0-1,-1 0,1 1,0-1,-1 1,1-1,-1 1,1-1,-1 1,0 0,0-1,1 1,-1-1,0 1,-1 0,1-1,0 1,0-1,-1 1,1 0,-1-1,1 1,-1-1,0 1,0-1,-5 10,0-2,-1 1,-1-1,1 0,-2-1,1 0,-1 0,0-1,-1 0,1 0,-10 3,0 0</inkml:trace>
  <inkml:trace contextRef="#ctx0" brushRef="#br0" timeOffset="16669.719">16906 1896,'-10'38,"-3"18,1-1</inkml:trace>
  <inkml:trace contextRef="#ctx0" brushRef="#br0" timeOffset="16926.089">16849 1586,'-10'-39,"2"-7,2 4</inkml:trace>
  <inkml:trace contextRef="#ctx0" brushRef="#br0" timeOffset="17184.518">17413 1219,'10'48,"7"39,2 11,-3-3,-4-12,-5-10,-2-14,-3-11,-2-10,0-6,-1-3,0-3,-4-5,-2-7</inkml:trace>
  <inkml:trace contextRef="#ctx0" brushRef="#br0" timeOffset="17421.849">17244 1670,'92'-25,"1"5,1 4,1 3,0 5,37 4,-103 1,1 0,0-3,-1 0,0-2,0-1,-1-1,0-1,0-2,-2-1,0-1,0-1,-1-1,-1-1,-1-1,12-14,-20 20,0-1,0 0,-1-1,-1 0,-1-1,0-1,-1 0,2-4,-12 20,-1 0,1 0,0-1,-1 1,1 0,-1 0,1 0,-1 0,0 0,1-1,-1 1,0 0,0 0,0-1,0 1,0 0,0 0,0-1,0 1,-1 0,1 0,0 0,-1-1,1 1,-1 0,1 0,-1 0,0 0,1 0,-1 0,0 0,0 0,0 0,0 0,1 0,-1 1,0-1,-1 0,1 1,0-1,0 1,0-1,0 1,0-1,-1 1,1 0,0-1,0 1,0 0,-1 0,1 0,0 0,0 0,-1 0,1 1,-1-1,-71 14,41 2,1 1,1 1,1 2,0 1,2 1,0 2,2 0,0 2,2 0,9-13,1 1,0 0,1 1,0 1,2-1,0 2,0-1,2 2,0-1,1 1,1 0,0 0,2 1,0-1,1 3,3-16,0 1,0-1,1 1,0-1,0 0,1 1,-1-1,1 0,0 0,1 0,-1 0,1-1,0 1,0 0,1-1,-1 0,1 0,0 0,0 0,0-1,0 0,1 1,0-2,-1 1,1 0,0-1,0 0,1 0,12 5,1-1,0-1,1 0,-1-2,1 0,0-1,4-1,32 1,0-2,0-2,0-3,5-4,-28 3</inkml:trace>
  <inkml:trace contextRef="#ctx0" brushRef="#br0" timeOffset="18401.513">12700 5142,'3'217,"21"121,-11-280,-2-75,14-207,-18 154,4-1,3 2,3 0,3 0,2 2,4 1,33-61,30 1,-89 125,1 0,-1 0,1 0,0 1,-1-1,1 0,0 0,0 0,0 1,0-1,0 0,0 1,-1-1,2 1,-1-1,0 1,0 0,0-1,0 1,0 0,0 0,0 0,0-1,0 1,0 0,1 1,-1-1,0 0,0 0,0 0,0 1,0-1,0 0,0 1,0-1,0 1,0-1,0 1,0 0,0-1,0 1,0 0,-1 0,1 0,0-1,-1 1,1 0,0 0,-1 0,1 0,-1 0,1 0,-1 0,0 0,0 1,1 0,9 65,5 73,-11-112</inkml:trace>
  <inkml:trace contextRef="#ctx0" brushRef="#br0" timeOffset="18682.914">13209 5198,'16'7,"1"-1,1-1,-1-1,1 0,0-2,0 0,0-1,0 0,0-2,0 0,0-1,-1-1,1 0,0-1,-1-1,0-1,0-1,-1 0,1-1,0-2,-9 4,0-1,0-1,-1 0,0 0,0 0,-1-1,0 0,-1 0,0 0,0-1,-1 1,3-10,-5 14,0-1,-1 1,0 0,0 0,0 0,-1-1,1 1,-1 0,0-1,-1 1,1 0,-1 0,0-1,-1 1,1 0,-1 0,0 0,0 0,-1 1,1-1,-1 0,0 1,0 0,-1 0,1 0,-3-2,2 3,0 1,0-1,-1 1,1-1,-1 1,1 1,-1-1,0 1,0-1,0 1,0 1,0-1,0 1,0 0,0 0,0 0,0 1,0-1,1 1,-1 1,0-1,0 1,0-1,1 2,-1-1,1 0,-2 2,-111 86,101-73,1 1,0 1,2 0,0 1,1 1,1-1,0 2,-3 12,10-22,0 0,1-1,0 1,0 0,2 1,-1-1,2 0,-1 0,2 1,0-1,0 0,1 0,0 0,1 0,1 0,0 0,1 2,-1-8,-1 0,1 0,0 0,1 0,-1 0,1-1,0 0,1 0,-1 0,1-1,0 0,0 0,0 0,1-1,-1 0,1 0,0 0,0-1,0 0,0-1,0 1,0-1,3 0,7-1,0 1,0-2,0 0,0-1,0-1,-1-1,1 0,-1-1,7-3,129-59,-115 47</inkml:trace>
  <inkml:trace contextRef="#ctx0" brushRef="#br0" timeOffset="19638.474">14252 4718,'-41'39,"2"1,1 2,2 1,3 2,1 1,2 2,-15 35,14 25,30-105,1 0,0 0,0 0,0 0,0 0,1 0,-1 0,1 0,0 0,0 0,0 0,0 0,0 0,1 0,-1-1,1 1,0-1,0 1,0-1,0 0,0 1,0-1,1 0,-1-1,1 1,-1 0,1-1,0 1,0-1,0 0,0 0,-1 0,3 0,13 0,0-1,0 0,0-1,0-2,0 1,0-2,0-1,-1 0,0-1,0-1,-1 0,0-1,0-1,-1 0,0-2,0 1,-1-2,-1 0,6-6,16-15,-2-2,-1 0,-1-3,22-36,-45 62,-5 6,0 1,0 0,1 0,0 0,-1 0,2 1,-1-1,0 1,1 0,0 1,0-1,0 1,5-3,-8 7,0 1,0-1,-1 1,1-1,0 1,-1 0,1 0,-1 0,0 0,1 0,-1 0,0 0,0 0,0 0,-1 1,1-1,0 0,-1 0,0 1,1-1,-1 0,0 1,0-1,0 1,-1-1,1 0,0 1,-1-1,1 2,0 2,17 118,-16-120,1 0,-1 0,1 0,0 0,1 0,-1 0,1 0,-1-1,1 1,0-1,1 0,-1 0,0 0,1 0,-1-1,1 1,0-1,0 0,0 0,0-1,1 1,-1-1,0 0,1 0,-1 0,3 0,0-1,0 0,0 0,0-1,0 0,0 0,0-1,0 1,-1-1,1-1,-1 0,0 0,1 0,-1 0,-1-1,1 0,0 0,-1-1,0 1,0-1,0-1,83-115,103-251,-181 359,0-1,1 2,1-1,0 2,0-1,1 2,1 0,0 0,0 1,1 1,0 0,4 0,-13 5,-1 0,0 0,1 1,0 0,-1 0,1 1,0-1,0 1,0 0,0 1,0-1,0 1,0 0,0 1,0 0,0 0,-1 0,1 0,0 1,0 0,-1 0,1 1,0 0,-5-2,-1 0,1 0,0 0,-1 0,0 0,1 0,-1 0,0 0,1 0,-1 0,0 0,0 0,0 0,0 1,0-1,0 0,0 0,0 0,-1 0,1 0,0 0,-1 0,1 0,0 0,-1 0,1 0,-1 0,0 0,1 0,-1 0,0-1,0 1,1 0,-1 0,0-1,0 1,0 0,0-1,0 1,0-1,0 1,0-1,0 0,-46 22,0-11,39-10,0 0,0 1,0 0,1 0,-1 0,1 1,-1 1,1-1,0 1,0 0,0 1,1-1,-1 1,1 1,0-1,1 1,-2 2,-1 3,1 0,0 1,1 0,0 0,1 0,0 1,1 0,1 0,0 0,1 0,0 1,1 1,0-9,1 1,1-1,-1 1,1-1,0 1,0-1,1 0,0 0,0 1,1-1,-1 0,1-1,1 1,-1-1,1 1,0-1,0 0,0 0,1-1,0 1,0-1,0 0,0 0,1-1,3 2,5 1,1-1,-1-1,1 0,0-1,1-1,-1 0,0-1,1-1,-1 0,0-1,1 0,-1-2,0 0,0 0,-1-2,1 0,-1 0,0-1,8-5,17-13,-2-2,-1-2,-1 0,-2-3,-1-1,-1-1,10-15,4-2,-2-1,-2-2,-2-1,-2-2,-3-1,-2-2,-4-1,21-60,-21 50,-4-1,-2-1,-4-1,-2-1,2-49,-17 113,1 1,-1-1,-1 0,0 1,0-1,-1 0,0 1,-1-1,0 1,0-1,-1 1,0 0,-1 0,0 0,-1 0,1 1,-2 0,-3-5,7 11,0 1,-1 0,1 0,0 0,-1 0,1 0,-1 0,0 1,1-1,-1 1,1-1,-1 1,0 0,1 0,-1 1,1-1,-1 0,0 1,1 0,-1-1,1 1,0 0,-1 0,1 0,0 1,-1-1,1 1,0-1,0 1,0 0,0-1,0 1,1 0,-2 2,-54 74,43-51,1 2,1-1,2 1,1 1,1 0,2 0,1 0,1 1,2 0,0 0,3-1,0 1,2 0,2 0,0-1,2 0,3 6,10 38,3-2,3-1,4 0,2-3,28 43,72 97,-109-175,-21-27</inkml:trace>
  <inkml:trace contextRef="#ctx0" brushRef="#br0" timeOffset="19886.827">15606 4266,'48'-14,"36"-10,12 0,0-2,-7 0,-9 3,-9 2,-6-1,-5 3,-3 5,-7 1,-6 1,-7 4,-4 2,-3 3,-7 2</inkml:trace>
  <inkml:trace contextRef="#ctx0" brushRef="#br0" timeOffset="20120.692">16849 4154,'5'34,"1"20,5 1,0-3,-1-17,-3-13</inkml:trace>
  <inkml:trace contextRef="#ctx0" brushRef="#br0" timeOffset="20121.692">16764 3702,'0'0</inkml:trace>
  <inkml:trace contextRef="#ctx0" brushRef="#br0" timeOffset="20405.284">17131 3787,'6'27,"1"-1,2 0,1-1,0 0,2 0,1-1,1-1,1 0,1-1,1 0,16 15,-29-34,1 1,-1-1,1-1,0 1,-1-1,1 1,1-2,-1 1,0 0,0-1,0 0,1 0,-1-1,1 1,-1-1,0 0,1-1,-1 1,1-1,-1 0,0-1,0 1,0-1,0 0,0 0,0-1,0 1,0-1,-1 0,0 0,1-1,-1 1,-1-1,1 0,0 0,-1 0,0-1,0 1,0-1,0 0,-1 1,0-1,1-4,2 1,0 0,-1-1,0 0,0 0,-1 0,0 0,-1-1,0 1,0-1,-1 0,-1 1,1-1,-2 0,1 1,-1-1,-1 0,1 1,-2 0,1-1,-2 1,1 0,-1 0,0 0,-1 1,0-1,0 1,-1 1,0-1,0 1,-1 0,0 0,0 0,-1 1,1 0,-9-4,10 7,-1 0,1 1,-1-1,0 1,0 1,0-1,0 1,0 0,0 1,0-1,0 1,0 1,0 0,0 0,-5 1,-13 4</inkml:trace>
  <inkml:trace contextRef="#ctx0" brushRef="#br0" timeOffset="20799.968">17695 3844,'93'-318,"-93"315,1 0,0-1,-1 1,1 0,0-1,1 1,-1 0,0 0,1 0,0 0,0 1,0-1,0 0,0 1,0-1,1 1,-1 0,1-1,-1 1,1 1,0-1,0 0,0 1,0-1,0 1,1 0,-1 0,0 0,0 0,1 1,-1 0,0-1,1 1,-1 0,1 0,-1 1,0-1,1 1,-1 0,0 0,0 0,0 0,1 1,106 89,-91-84,0 0,1-2,-1 0,1-1,0 0,0-2,1-1,-1 0,0-2,1 0,-1-1,0-1,0-1,-1-1,1 0,-1-2,0 0,0-1,-1-1,5-4,7-2,-2-2,0-1,-1-1,0-2,-2 0,-1-2,0-1,-2 0,8-13,-20 24,-1 0,0 0,-1-1,-1 0,0 0,0-1,-2 0,0 0,0 0,1-13,-3 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15.521"/>
    </inkml:context>
    <inkml:brush xml:id="br0">
      <inkml:brushProperty name="width" value="0.1" units="cm"/>
      <inkml:brushProperty name="height" value="0.1" units="cm"/>
      <inkml:brushProperty name="color" value="#E71224"/>
      <inkml:brushProperty name="ignorePressure" value="1"/>
    </inkml:brush>
  </inkml:definitions>
  <inkml:trace contextRef="#ctx0" brushRef="#br0">320 287,'-16'3,"-1"2,1 0,0 1,0 1,1 0,0 1,0 1,1 1,0-1,0 2,1 0,1 1,-11 13,21-24,1 1,0 0,-1 0,1 0,0-1,0 1,1 0,-1 1,0-1,1 0,-1 0,1 0,-1 0,1 0,0 1,0-1,0 0,1 0,-1 0,0 1,1-1,-1 0,1 0,0 0,0 0,0 0,0 0,0 0,0 0,0-1,0 1,1 0,-1-1,1 1,0-1,-1 1,2 0,81 38,-53-28,61 52,-90-62,1 1,-1 0,0 0,1 0,-1 0,-1 0,1 0,0 1,-1-1,0 1,1-1,-1 1,-1-1,1 1,0 0,-1-1,0 1,0 0,0 0,0-1,-1 1,0 0,1-1,-1 1,0-1,-1 1,1-1,-1 2,-7 7,0-1,0 0,-1-1,0 0,-1 0,0-1,-1-1,0 1,0-2,-1 0,0 0,0-2,0 1,-1-2,0 1,-4-1,-97 21,97-19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02.329"/>
    </inkml:context>
    <inkml:brush xml:id="br0">
      <inkml:brushProperty name="width" value="0.1" units="cm"/>
      <inkml:brushProperty name="height" value="0.1" units="cm"/>
      <inkml:brushProperty name="ignorePressure" value="1"/>
    </inkml:brush>
  </inkml:definitions>
  <inkml:trace contextRef="#ctx0" brushRef="#br0">9286 895,'43'-19,"0"-1,-2-1,0-3,-1-1,-2-3,-1 0,33-34,-46 35,-1 0,-1-2,-2 0,-1-2,-1 0,-2-1,-1 0,-1-1,8-32,-19 59,-1 1,1-1,-1 0,0 0,0 0,-1 0,1-1,-1 1,-1 0,1-1,-1 1,0 0,-1-1,0 1,0 0,0-1,0 1,-1 0,0 0,0 0,-1 0,0 1,0-1,0 1,-1 0,0-1,2 4,0 1,0 1,0-1,0 0,1 0,-1 1,0-1,0 1,-1 0,1-1,0 1,0 0,0 0,0 0,0 1,0-1,0 0,0 1,0-1,0 1,0 0,0 0,1-1,-1 1,0 1,0-1,1 0,-1 0,0 1,1-1,0 0,-1 1,1 0,-41 57,30-31,0 0,2 1,1 1,1-1,2 1,1 0,2 1,0-1,2 1,2 0,0-1,4 14,-4-28,1 0,0-1,1 1,1-1,0 0,1 0,1-1,1 1,-1-1,2 0,0-1,1 0,0 0,1-1,0 0,1-1,12 10,-21-19,0-1,0 0,0 1,1-1,-1 0,0 0,0-1,1 1,-1 0,0-1,1 1,-1-1,1 0,-1 0,0 0,1 0,-1 0,1-1,-1 1,0-1,1 1,-1-1,0 0,0 0,1 0,-1 0,0 0,0 0,0-1,0 1,0-1,-1 0,1 1,0-1,-1 0,1 0,-1 0,1 0,45-89,-43 83,6-18</inkml:trace>
  <inkml:trace contextRef="#ctx0" brushRef="#br0" timeOffset="380.851">10274 499,'-26'17,"2"1,0 2,1 0,1 1,1 2,1 0,1 1,1 1,1 0,1 2,1 1,13-26,0 1,1 0,-1 1,0-1,1 0,0 0,0 1,0-1,0 0,0 1,1-1,-1 1,1-1,0 1,0-1,1 1,-1-1,1 1,-1-1,1 1,0-1,0 0,1 1,-1-1,1 0,-1 0,1 0,0 0,0 0,1 0,-1-1,0 1,1-1,0 0,-1 1,1-1,0 0,0-1,0 1,1 0,-1-1,0 0,0 0,1 0,4 0,0 0,0 0,0-1,0-1,0 1,0-1,0-1,0 1,0-1,-1-1,1 1,-1-1,0-1,1 1,-1-1,-1 0,1-1,-1 0,1 0,-1 0,-1-1,1 0,-1 0,1-2,13-17,-2-1,0 0,-2-1,-1-1,6-17,26-49,-48 99</inkml:trace>
  <inkml:trace contextRef="#ctx0" brushRef="#br0" timeOffset="996.575">10612 528,'-4'6,"1"0,-1 0,1 0,1 1,-1-1,1 1,0 0,1-1,0 1,0 0,0 0,1 0,0 0,0 1,0 0,-2-3,1 0,0-1,0 1,1 0,0 0,-1 0,1 0,1-1,-1 1,1 0,0 0,0 0,0-1,1 1,0-1,0 1,0-1,0 0,1 1,-1-1,1 0,0-1,0 1,1 0,-1-1,1 0,0 0,-1 0,1 0,1-1,-1 1,0-1,1 0,-1 0,1-1,-1 1,1-1,0 0,0-1,-1 1,1-1,4 0,3-3,0-1,-1-1,0 0,0-1,0 0,-1 0,1-1,-2-1,1 0,-1 0,0-1,-1 0,0 0,0-1,5-9,26-27,51-40,-91 113,-3-22,1 1,0 0,0 0,1 0,0 1,0-1,0 0,1 1,0-1,0 1,0 0,1-1,0 1,1 0,-1-1,1 1,0-1,1 1,0-1,0 0,0 1,1-1,0 0,0 0,0-1,1 1,0-1,0 0,0 0,1 0,-1 0,1-1,0 1,1-1,3 2,0-2,0-1,0 0,1 0,-1 0,0-2,1 1,0-1,-1 0,1-1,0 0,0-1,-1 0,1 0,-1-1,1 0,-1-1,0 0,0 0,0-1,0-1,0 1,-1-1,0-1,3-2,8-6,-1-1,-1-1,0-1,-1 0,-1-1,-1-1,0 0,-1-1,5-13,-13 26,-1 0,0 0,-1-1,1 1,-2-1,1 0,-1 1,0-1,0 0,-1-1,-1 1,1 0,-1 0,0 0,-1 0,0-1,0 1,-1 0,0 0,-1 1,-2-7,-8 2</inkml:trace>
  <inkml:trace contextRef="#ctx0" brushRef="#br0" timeOffset="2066.543">10443 528,'2'1,"-1"0,0 0,0 1,0-1,0 0,-1 1,1-1,0 1,-1-1,1 1,-1 0,1-1,-1 1,0-1,1 1,-1 0,0-1,0 1,0 0,0-1,-1 1,1 0,0-1,-1 1,1 0,-1-1,1 1,-1-1,0 1,0-1,0 0,0 1,0-1,0 0,0 1,-4 7,0 0,1 1,1 0,0 0,0 0,0 0,2 0,-1 1,1-1,1 0,0 1,0-1,1 1,0-1,1 0,0 1,1-1,0 0,0 0,1-1,5 9,-6-15,1 0,-1 0,1 0,0 0,0-1,0 0,1 0,-1 0,0 0,1-1,-1 1,1-1,-1 0,1-1,0 1,-1-1,1 0,2 0,16 1</inkml:trace>
  <inkml:trace contextRef="#ctx0" brushRef="#br0" timeOffset="-2753.04">6520 75,'4'-10,"1"1,-6 17,-59 285,-19 186,68-373,17-172,0 41</inkml:trace>
  <inkml:trace contextRef="#ctx0" brushRef="#br0" timeOffset="-1934.065">6153 471,'47'0,"0"-2,0-2,0-2,0-2,-1-2,-1-2,0-2,0-2,-2-2,31-17,-64 29,1 0,-1-1,1-1,-2 1,1-1,-1-1,-1 0,0 0,0-1,0 0,-1 0,-1-1,0 0,0 0,-1 0,-1-1,0 0,2-9,20-136,-7 179,-14 8,0 1,-2-1,-2 1,0-1,-4 21,2 9,0 411,1-469,-1 0,1-1,-1 1,0-1,1 1,-1 0,1-1,-1 1,1 0,0-1,0 1,0 0,0-1,0 1,0 0,0-1,1 1,-1 0,1-1,-1 1,1-1,-1 1,1-1,0 1,0-1,0 1,0-1,0 0,0 1,0-1,0 0,0 0,1 0,-1 0,0 0,1 0,-1 0,1 0,-1-1,1 1,0-1,-1 1,1-1,-1 1,1-1,0 0,-1 0,1 0,0 0,-1 0,2 0,99-86,-46 32,-53 51,2-3,1 1,-1 0,1 0,0 1,1 0,-1 0,1 0,0 1,0 0,0 0,0 1,0 0,1 0,-1 0,1 1,-5 3,0 0,0 0,0 0,-1 0,1 1,-1-1,1 1,-1-1,0 1,0 0,0 0,0 0,-1 0,1 0,-1 0,0 1,0-1,0 0,0 1,-1-1,1 1,-1-1,0 1,0-1,0 1,0-1,-1 1,1-1,-1 1,0-1,1 3,0 137,0-143,0 1,0 0,0-1,0 1,1 0,-1 0,0-1,0 1,1 0,-1-1,0 1,1 0,-1-1,0 1,1 0,-1-1,1 1,-1-1,1 1,-1-1,1 1,0-1,-1 0,1 1,0-1,-1 1,1-1,0 0,-1 0,1 0,0 1,0-1,-1 0,1 0,0 0,0 0,-1 0,1 0,0 0,0 0,-1-1,1 1,0 0,-1 0,1 0,0-1,-1 1,1-1,0 1,-1 0,10-8</inkml:trace>
  <inkml:trace contextRef="#ctx0" brushRef="#br0" timeOffset="-1687.435">7508 668,'0'29,"-5"19,-2 6,1-10,1-14</inkml:trace>
  <inkml:trace contextRef="#ctx0" brushRef="#br0" timeOffset="-1456.572">7479 245,'0'0</inkml:trace>
  <inkml:trace contextRef="#ctx0" brushRef="#br0" timeOffset="-1303.144">7705 866,'5'-34,"6"-15,7-5,-1 2,3 11,1 6,3 10,2 9,-4 12,-5 7</inkml:trace>
  <inkml:trace contextRef="#ctx0" brushRef="#br0" timeOffset="-884.14">8129 584,'-9'16,"1"-1,0 2,2-1,0 1,1 0,0 0,1 0,1 1,1-1,1 1,0 0,2 15,-1-30,1-1,-1 0,1 1,-1-1,1 0,0 0,0 0,0 1,1-1,-1 0,0 0,1-1,-1 1,1 0,-1 0,1-1,0 1,0-1,0 1,0-1,0 0,0 0,0 0,0 0,1 0,-1 0,0-1,1 1,-1-1,0 0,1 1,-1-1,0 0,1 0,-1-1,0 1,2-1,84-31,-61 14,-2-1,-1-1,0-2,-2 0,0-2,-2 0,0-1,-2-1,-1-1,-1 0,-1-1,2-9,-4 6,-2 0,-1 0,-2-1,0 0,-3 0,0-1,-2 0,-2 0,-1 1,-1-5,1 33,0-1,0 1,0-1,0 1,-1-1,0 1,0 0,0-1,0 1,-1 0,1 0,-1 0,0 0,0 0,-1 0,1 1,-1-1,0 1,0 0,0-1,0 1,-1 1,1-1,-1 0,0 1,1 0,-1 0,0 0,0 0,-1 0,1 1,0 0,0 0,-1 0,1 1,-1-1,1 1,-1 0,1 0,-2 1,-4 1,0 1,1 1,-1-1,1 1,-1 1,1 0,1 0,-1 1,1 0,0 1,0 0,1 0,0 0,0 1,0 0,1 0,1 1,-1 0,1 0,1 0,-2 5,0 1,0 1,1 1,0-1,2 1,0-1,1 1,0 0,2 0,0 0,0 0,2 0,2 12,7 2,1-1,1 0,1-1,2-1,1 0,1-2,1 0,1 0,2-2,0-1,2 0,0-2,2-1,0-1,23 13,9 6,-34-26</inkml:trace>
  <inkml:trace contextRef="#ctx0" brushRef="#br0" timeOffset="-9184.988">1412 132,'-1'1,"1"-1,-1 1,1-1,-1 1,0-1,1 1,-1-1,0 1,1-1,-1 1,0-1,0 0,0 1,1-1,-1 0,0 0,0 0,0 0,0 0,1 0,-1 0,0 0,0 0,0 0,0 0,1 0,-1-1,0 1,0 0,1 0,-1-1,0 1,0-1,1 1,-1-1,0 1,1-1,-1 1,0-1,1 0,-1 1,1-1,-1 0,1 1,0-1,-1 0,1 0,0 1,-1-1,1 0,0 0,0 0,0 1,0-1,-1 0,1 0,1 0,-1 0,0 0,-14 28,2 0,0 2,2-1,2 1,-2 9,-3 9,-62 181,-75 146,28-132,109-226,9-24,9-30,33-109,-32 121</inkml:trace>
  <inkml:trace contextRef="#ctx0" brushRef="#br0" timeOffset="-8609.066">1271 104,'1'-1,"-1"1,1-1,0 0,-1 1,1-1,0 1,0-1,-1 1,1-1,0 1,0 0,0-1,0 1,0 0,0-1,0 1,-1 0,1 0,0 0,0 0,0 0,0 0,0 0,0 0,0 1,0-1,0 0,0 0,-1 1,1-1,0 1,0-1,0 1,0-1,-1 1,1-1,0 1,-1-1,1 1,0 0,-1 0,1-1,-1 1,1 0,-1 0,1 0,-1 0,0-1,1 2,15 45,37 215,31-13,-58-169,47 101,-72-179,0 1,1-1,0 0,-1 1,1-1,0 0,0 0,0 0,0 0,0-1,0 1,1-1,-1 1,1-1,-1 0,1 0,-1 0,1 0,0 0,-1-1,1 1,0-1,-1 1,1-1,0 0,0 0,-1-1,1 1,0 0,0-1,-1 0,1 0,0 0,-1 0,1 0,-1 0,1 0,-1-1,0 1,0-1,0 0,1 0,-1 0,-1 0,1 0,0 0,0-1,12-15,-1-2,-1 0,0 0,-2-1,0-1,-2 0,0 0,-1-1,-2 1,1-7,-2 13,44-285,-29 140,3 11,-9 125,-8 26</inkml:trace>
  <inkml:trace contextRef="#ctx0" brushRef="#br0" timeOffset="-8137.42">2089 895,'0'-1,"27"-23,-1-3,-1 0,-1-1,-2-1,-1-2,-1 0,10-22,-29 52,0-1,0 1,0 0,0-1,-1 0,1 1,0-1,-1 1,1-1,-1 0,1 1,-1-1,0 0,0 0,1 1,-1-1,-1 0,1 0,0 1,0-1,-1 0,1 1,-1-1,1 0,-1 1,1-1,-1 1,0-1,0 1,0-1,0 1,0-1,0 1,-1 0,1 0,0 0,-1 0,1 0,0 0,-1 0,0 0,1 0,-1 1,1-1,-1 0,0 1,1 0,-1-1,0 1,0 0,1 0,-1 0,0 0,0 0,1 0,-1 0,-1 1,-10 5,1 0,0 0,0 1,1 1,-1 0,2 1,-1 0,1 0,1 1,0 1,0-1,1 1,0 1,1 0,0 0,1 0,0 1,1-1,-2 12,3-18,1 1,-1 0,2-1,-1 1,1 1,0-1,0 0,1 0,0 1,0-1,1 1,0-1,0 1,1-1,0 0,0 1,1-1,0 0,0 0,1 0,0 0,0 0,0 0,1-1,0 0,0 0,1 0,0 0,0 0,3 2,6-1,0-1,0 0,0-1,0 0,1-2,0 1,0-2,0 0,0 0,0-2,0 0,0-1,1 0,-1-1,-1-1,6-1,-8 0,-1-1,1 0,-1 0,0-1,0-1,-1 0,0 0,0-1,-1 0,0-1,0 0,4-6,3-3</inkml:trace>
  <inkml:trace contextRef="#ctx0" brushRef="#br0" timeOffset="-7717.441">2513 668,'-3'8,"0"0,0 0,1 0,1 0,-1 0,1 0,1 1,0-1,0 0,0 0,1 1,0-1,1 0,-1 0,2 0,-1 0,1 0,0-1,1 1,0-1,0 0,1 0,0 0,0-1,0 0,1 0,0 0,0 0,3-5,0 0,0 0,0-1,0-1,-1 1,1-2,0 1,0-1,-1 0,1-1,-1 0,1 0,-1-1,0 0,0 0,-1-1,0 0,1-1,-2 1,1-1,-1 0,0-1,1-1,3-2,-10 8,0 1,1-1,-1 1,1 0,-1-1,1 1,-1 0,1 0,0 0,0-1,-1 1,1 0,0 0,0 0,0 0,0 0,0 0,0 1,1-1,-1 0,0 0,0 1,1-1,-1 1,0-1,1 1,-1 0,0-1,1 1,-1 0,1 0,-1 0,0 0,1 0,-1 0,1 1,-1-1,0 0,1 1,-1-1,0 1,1-1,-1 1,0-1,0 1,0 0,0 0,1 0,-1 0,0 0,0 0,15 50,-16-45,1 0,0-1,0 1,1 0,-1-1,1 0,0 1,1-1,-1 0,1 0,0 0,0 0,1-1,0 1,-1-1,1 0,1 0,-1 0,1 0,-1-1,1 0,0 0,2 1,3-2,1 0,-1-1,0 0,1 0,-1-1,1-1,-1 1,0-2,1 1,-1-2,0 1,0-1,0-1,0 0,-1 0,0-1,0 0,0-1,4-2,7-7,-1-1,0 0,-1-1,-1-1,0-1,-2 0,9-15,28-70,-49 87,-4 4</inkml:trace>
  <inkml:trace contextRef="#ctx0" brushRef="#br0" timeOffset="-7388.802">3727 48,'-11'26,"2"1,1 0,1 0,2 1,0-1,2 1,1 2,1-16,-7 324,10-202,4-58,-6-60</inkml:trace>
  <inkml:trace contextRef="#ctx0" brushRef="#br0" timeOffset="-6991.599">3415 528,'74'17,"1"-4,1-2,33-2,-98-8,246 6,-256-8,-1 1,1 0,0-1,0 1,-1 0,1 0,0 0,0 0,0 0,0 0,-1 0,1 0,0 0,0 0,0 0,-1 0,1 1,0-1,0 0,-1 0,1 1,0-1,0 1,-1-1,1 1,0-1,-1 1,1-1,-1 1,1-1,-1 1,1 0,-1-1,1 1,-1 0,0 0,1-1,-1 1,0 0,1 0,-1 0,0-1,0 1,0 0,0 0,0 0,0-1,0 1,0 0,0 0,0 0,-1-1,1 1,0 0,0 0,-1 0,1-1,0 1,-1 0,1-1,-1 1,1 0,-1-1,1 1,-1-1,0 1,1-1,-1 1,-10 26,7-21,0-1,1 0,-1 1,1-1,1 1,-1 0,1 0,0 0,0 0,1 1,0-1,0 0,0 1,1-1,0 1,0-1,1 0,-1 1,1-1,1 0,-1 1,1-1,1 0,-1 0,1 0,0-1,0 1,0-1,1 1,0-1,0 0,0-1,1 1,-1-2,0 0,0-1,0 0,0 0,0 0,1-1,-1 1,1-1,-1 0,1 0,-1-1,1 1,-1-1,1 0,0 0,-1-1,1 1,-1-1,1 0,-1 0,1-1,-1 1,0-1,1 0,-1 0,0 0,0-1,-1 0,1 1,0-1,-1 0,0-1,0 1,2-2,0-2,0 0,0 0,0 0,0 0,-1-1,-1 0,1 1,-1-1,-1-1,1 1,-1 0,-1-1,0 1,0-1,0 1,-1-1,0 0,-1-3,0 6,0 0,-1-1,1 1,-1 0,-1 0,1 0,-1 0,0 1,0-1,0 1,-1 0,0 0,0 0,0 0,-1 1,0-1,1 1,-6-3,-8-1</inkml:trace>
  <inkml:trace contextRef="#ctx0" brushRef="#br0" timeOffset="-6586.744">4375 838,'110'-300,"-110"300,0-1,-1 0,1 1,0-1,0 0,0 1,0-1,0 1,0-1,0 0,0 1,0-1,0 0,1 1,-1-1,0 1,0-1,1 0,-1 1,0-1,1 1,-1-1,0 1,1-1,-1 1,1-1,-1 1,1-1,-1 1,1 0,-1-1,1 1,-1 0,1 0,-1-1,1 1,0 0,-1 0,1 0,-1-1,1 1,0 0,-1 0,1 0,0 0,-1 0,1 0,0 1,-1-1,1 0,-1 0,1 0,0 1,-1-1,1 0,-1 0,1 1,-1-1,1 1,-1-1,1 0,-1 1,1-1,-1 1,0-1,1 1,-1 0,8 44,-9-38,0-1,0 1,1 0,0 0,1 0,-1 0,1 0,1 0,-1 0,1 0,0-1,1 1,0-1,0 1,0-1,1 0,0 0,0-1,0 1,1-1,-1 0,1 0,1 0,-1-1,1 0,-1 0,1 0,0-1,1 0,-1 0,7 2,-3-5,0 0,0 0,0-1,0 0,0-1,0 0,0-1,-1 0,1 0,-1-1,0-1,0 1,0-1,-1-1,1 0,-1 0,-1 0,1-1,-1 0,0-1,-1 1,0-2,0 1,0 0,-1-1,-1 0,1 0,-2-1,1 1,-1-1,7-14</inkml:trace>
  <inkml:trace contextRef="#ctx0" brushRef="#br0" timeOffset="-6220.874">5279 415,'-9'0,"1"0,0 1,0 0,0 0,0 1,0 0,0 1,1-1,-1 2,1-1,0 1,0 0,0 0,0 1,1 0,-1 0,1 1,1 0,-1 0,1 0,-3 5,8-5,0 0,0 0,1 0,0 0,0-1,0 1,1 0,0 0,0-1,0 1,1-1,0 0,0 0,0 0,0 0,1 0,0-1,0 1,0-1,2 1,28 39,-32-41,0 0,0 0,-1 0,1 0,-1 0,1 0,-1 0,0 1,0-1,0 0,-1 1,1-1,-1 1,0-1,0 1,0-1,0 1,0-1,-1 1,0-1,0 1,0-1,0 0,0 0,-1 1,1-1,-1 0,0 0,0-1,0 1,0 0,-1 0,1-1,-1 0,1 1,-1-1,0 0,0 0,0-1,0 1,0 0,0-1,-3 1,-162 2,143-5</inkml:trace>
  <inkml:trace contextRef="#ctx0" brushRef="#br0" timeOffset="-3489.03">5109 48,'5'-5,"1"3,0 7,-6 8,-3 5,-1 6,1 2,-5-2,0-1,-5-4,1-1,2 2,-1-3,4-4,5-9,7-6,3-2</inkml:trace>
  <inkml:trace contextRef="#ctx0" brushRef="#br0" timeOffset="4133.901">1 1402,'375'-77,"-254"60,0 5,74 4,406 8,-285-25,36-3,245-3,-89 4,64-2,-519 28,118 0,110 14,-39 3,152-14,-213-3,274-27,108 28,-252-28,569 28,1944 0,-2199-29,268 30,-843 4,-33 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40.703"/>
    </inkml:context>
    <inkml:brush xml:id="br0">
      <inkml:brushProperty name="width" value="0.1" units="cm"/>
      <inkml:brushProperty name="height" value="0.1" units="cm"/>
      <inkml:brushProperty name="ignorePressure" value="1"/>
    </inkml:brush>
  </inkml:definitions>
  <inkml:trace contextRef="#ctx0" brushRef="#br0">225 323,'0'-1,"-1"1,1 0,0-1,-1 1,1 0,-1-1,1 1,-1 0,0 0,1-1,-1 1,1 0,-1 0,1 0,-1 0,0 0,1 0,-1 0,1 0,-1 0,1 0,-1 0,0 1,1-1,-1 0,1 0,-1 0,1 1,-1-1,1 0,-1 1,1-1,-1 0,1 1,0-1,-1 1,1-1,-1 0,1 1,0-1,0 1,-1-1,1 1,0 0,0-1,-1 1,1-1,0 1,0-1,0 1,0-1,0 1,0 0,0-1,0 1,0-1,0 1,0-1,1 1,-6 40,30 137,-22-122,-3 0,-2 1,-3-1,-6 26,-18 57,30-121,4-28</inkml:trace>
  <inkml:trace contextRef="#ctx0" brushRef="#br0" timeOffset="534.963">0 267,'32'-30,"0"1,2 2,1 2,2 0,0 3,1 1,1 2,1 1,0 3,2 1,2 1,-37 11,0 0,0 0,1 1,-1 0,0 1,0-1,1 1,-1 1,0-1,0 1,1 1,-1-1,0 1,0 0,0 1,-1 0,1 0,-1 0,1 1,-1 0,0 0,0 1,-1-1,1 1,-1 1,0-1,-1 1,1-1,-1 1,0 1,-1-1,1 0,-1 1,-1 0,1 0,1 6,-7 6,0 1,-2-1,0 0,-1 0,-1 0,0-1,-2 0,0-1,-1 0,0 0,-2-1,0 0,-1-1,0 0,-1-1,-9 6,23-20,-37 35,29-29,1 0,0 0,0 0,1 1,0 0,0 0,0 1,1 0,0 0,1 0,0 1,0 0,5-3,0 0,1 1,-1-1,1 0,1 1,0-1,-1-1,2 1,-1 0,1-1,-1 1,2-1,-1 0,0-1,1 1,0-1,0 0,1 0,-1 0,1-1,-1 1,1-1,0-1,0 1,3-1,-7 0,11 5,-2-3,-1 1,1 0,-1 0,-1 1,1 0,-1 1,0 0,0 1,-1-1,0 2,-1-1,0 1,0 0,0 1,-2-1,1 1,-1 1,0-1,-1 1,1 4,-4-7,0 0,-1 0,1 0,-2 0,1 1,-1-1,0 0,-1 0,0 0,0 0,-1-1,0 1,0 0,-1-1,0 0,0 0,0 0,-1-1,0 1,-1-1,1 0,-1 0,-1-1,1 0,-10 10,0-1,-1 0,0-1,-1-1,0-1,-1 0,-1-2,-19 8,31-15,1 1,-1-1,0-1,1 1,-1-1,0-1,0 1,0-2,0 1,1-1,-1 0,0 0,0-1,1 0,-1 0,1-1,0 0,0-1,0 1,0-1,0-1,1 1,0-1,0 0,0 0,0-1,0-1,-1 0,2-1,-1 0,1 0,0 0,0 0,1-1,0 0,1 0,0 0,0 0,1-1,-2-15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2:11.094"/>
    </inkml:context>
    <inkml:brush xml:id="br0">
      <inkml:brushProperty name="width" value="0.1" units="cm"/>
      <inkml:brushProperty name="height" value="0.1" units="cm"/>
      <inkml:brushProperty name="ignorePressure" value="1"/>
    </inkml:brush>
  </inkml:definitions>
  <inkml:trace contextRef="#ctx0" brushRef="#br0">460 82,'-8'-9,"-1"1,-1 1,0 0,0 0,0 1,-1 0,0 0,0 1,0 1,-1 0,1 1,-1 0,0 0,0 2,0-1,0 1,0 1,-1 0,1 1,0 1,0-1,0 2,0 0,1 0,-1 1,1 0,0 1,0 1,0-1,1 2,0-1,0 2,0-1,1 1,1 1,-1-1,1 2,1-1,-1 1,-3 7,7-10,1 0,0 0,0 0,1 0,-1 1,2-1,-1 1,1-1,0 1,0 0,1 0,0-1,1 1,0 0,0-1,0 1,1-1,0 1,1-1,-1 0,2 1,-1-2,1 1,0 0,0-1,0 1,1-1,0-1,1 1,-1-1,2 1,2-1,0 0,0-1,1 0,-1-1,1 0,0 0,0-1,0 0,1-1,-1 0,0-1,0 0,1-1,-1 0,0 0,0-1,0 0,0-1,0 0,0-1,3-1,14-8,0 0,-1-2,0 0,-1-2,-1-1,16-16,-29 24,-10 8,-1 1,1 0,-1-1,1 1,0 0,-1 0,1-1,0 1,0 0,0 0,0 0,0 0,0 0,0 1,1-1,-1 0,0 0,0 1,1-1,-1 1,0-1,1 1,-1 0,1-1,-1 1,0 0,1 0,-1 0,1 0,-1 0,0 0,1 0,-1 1,1-1,-1 0,0 1,1-1,-1 1,0-1,0 1,1 0,-1 0,0-1,0 1,0 0,0 0,0 0,0 0,0 0,0 1,43 178,-41-170,1-1,0 1,0-1,1 0,1 0,-1-1,2 0,-1 0,1 0,0-1,0 1,1-2,0 1,0-1,1-1,0 1,6 2,8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4.045"/>
    </inkml:context>
    <inkml:brush xml:id="br0">
      <inkml:brushProperty name="width" value="0.1" units="cm"/>
      <inkml:brushProperty name="height" value="0.1" units="cm"/>
      <inkml:brushProperty name="ignorePressure" value="1"/>
    </inkml:brush>
  </inkml:definitions>
  <inkml:trace contextRef="#ctx0" brushRef="#br0">167 113,'-56'90,"-46"59,101-148,0 1,0 0,0 0,0-1,1 1,-1 0,0 0,1 0,0 0,-1 0,1 0,0 0,0 0,0 0,0 0,0 0,1 0,-1 0,0 0,1 0,0 0,-1 0,1 0,0 0,0 0,0-1,0 1,0 0,1-1,-1 1,0-1,1 1,-1-1,1 0,0 1,-1-1,1 0,0 0,0 0,0-1,-1 1,1 0,0-1,0 1,0-1,0 1,0-1,0 0,0 0,1 0,10 1,0 0,1 0,-1-1,0-1,0-1,0 0,0 0,0-1,0-1,-1 0,1-1,-1 0,0-1,0 0,-1-1,0 0,0-1,1-2,8-6</inkml:trace>
  <inkml:trace contextRef="#ctx0" brushRef="#br0" timeOffset="315.933">478 1,'-27'32,"2"1,2 1,1 1,1 1,3 0,0 2,3 0,-8 30,-12 87,23-93,-2 0,-3-1,-17 37,9-15,24-82,1-1,0 1,0-1,0 1,0-1,0 1,0-1,0 1,0-1,0 1,0-1,0 1,0-1,0 1,0 0,0-1,1 0,-1 1,0-1,0 1,1-1,-1 1,0-1,1 1,-1-1,0 0,1 1,-1-1,1 0,-1 1,0-1,1 0,-1 1,1-1,-1 0,1 0,-1 0,1 0,-1 1,1-1,-1 0,1 0,-1 0,1 0,-1 0,1 0,-1 0,1 0,0 0,-1-1,1 1,-1 0,1 0,-1 0,0-1,1 1,-1 0,1 0,-1-1,1 1,-1 0,0-1,1 1,9-9</inkml:trace>
  <inkml:trace contextRef="#ctx0" brushRef="#br0" timeOffset="569.936">731 622,'-19'19,"3"6,10-1,5-9,3-8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1:35.138"/>
    </inkml:context>
    <inkml:brush xml:id="br0">
      <inkml:brushProperty name="width" value="0.1" units="cm"/>
      <inkml:brushProperty name="height" value="0.1" units="cm"/>
      <inkml:brushProperty name="ignorePressure" value="1"/>
    </inkml:brush>
  </inkml:definitions>
  <inkml:trace contextRef="#ctx0" brushRef="#br0">19530 847,'-12'17,"1"1,0 0,2 1,0 0,1 0,1 1,0 0,2 1,0-1,2 1,0 0,1 0,1 12,1-31,1 1,-1 0,1 0,-1 0,1 0,0-1,0 1,0 0,0-1,1 1,-1-1,1 1,-1-1,1 0,0 1,0-1,0 0,0 0,0-1,1 1,-1 0,0-1,1 1,0-1,-1 0,1 0,0 0,-1 0,1 0,0-1,0 1,0-1,0 0,-1 1,1-1,0-1,0 1,0 0,0-1,0 1,0-1,112-46,-102 40,-1-1,1-1,-1 0,-1 0,0-1,0 0,-1-1,-1-1,0 1,0-2,-1 1,0-1,-1 0,-1 0,0-1,-1 0,0 0,-2-1,1 1,-2-1,1-2,-1 8,-1 1,1-1,-2 0,1 0,-1 0,-1 0,1 0,-1 0,-1 1,0-1,0 0,-1 1,0-1,0 1,-1 0,0 0,0 0,-1 1,0-1,-1 1,1 0,-1 1,-1 0,1-1,-1 2,0-1,0 1,-5-2,-31 1,27 10</inkml:trace>
  <inkml:trace contextRef="#ctx0" brushRef="#br0" timeOffset="544.662">20123 113,'-25'64,"3"0,2 2,4 1,2 0,-3 60,-11 354,33-433,-5-47,0 0,1 0,-1-1,0 1,0 0,1 0,-1-1,0 1,1 0,-1-1,1 1,-1 0,1-1,-1 1,1-1,0 1,-1-1,1 1,0-1,-1 1,1-1,0 1,-1-1,1 0,0 0,0 1,-1-1,1 0,0 0,0 0,0 0,-1 0,1 0,0 0,0 0,0 0,0 0,-1 0,1-1,0 1,0 0,-1 0,1-1,0 1,-1-1,1 1,0 0,-1-1,1 0,0 1,-1-1,1 1,-1-1,1 0,-1 1,1-1,186-199,-173 185,0 1,2 0,-1 1,2 1,-1 1,2 0,-1 1,1 1,1 0,0 2,0 0,6-1,-23 8,-1 0,1-1,0 1,0 0,0 0,0 0,0 0,-1 0,1 1,0-1,0 1,0-1,-1 1,1 0,0-1,-1 1,1 0,0 0,-1 0,1 0,-1 0,0 1,1-1,-1 0,0 1,0-1,0 1,0-1,0 1,0 0,0-1,0 1,-1 0,1-1,-1 1,1 0,-1 0,0 0,1 0,-1-1,0 1,0 0,-1 0,1 1,-20 83,9-65,-1-1,-1 0,-1-1,0-1,-1 0,-1-1,-1-1,0 0,-2-1,-6 3,15-10,-2-1,1 0,-1-1,0 0,0-1,-1-1,0 0,1 0,-1-1,0-1,-1 0,-10 0,-16-16,28 2</inkml:trace>
  <inkml:trace contextRef="#ctx0" brushRef="#br0" timeOffset="1033.086">20659 932,'186'-121,"-185"119,0 0,1 0,-1 0,0 1,1-1,-1 0,1 1,0-1,-1 1,1-1,0 1,0 0,0-1,0 1,0 0,0 1,0-1,0 0,0 0,1 1,-1 0,0-1,0 1,1 0,-1 0,0 0,1 0,-1 0,0 1,0-1,0 1,1 0,-1-1,0 1,0 0,0 0,0 0,0 0,0 1,0-1,-1 1,1-1,0 1,-1-1,1 1,-1 0,0 0,1 0,-1 0,0 0,0 1,5 136,-8-66,26 202,-21-226,-2 0,-2 1,-2-1,-3-1,-1 1,-9 25,-10 3,26-76,-1 0,1-1,-1 1,1 0,0-1,-1 1,1 0,-1-1,0 1,1-1,-1 1,1-1,-1 1,0-1,1 1,-1-1,0 1,0-1,1 0,-1 0,0 1,0-1,1 0,-1 0,0 0,0 0,0 0,0 0,1 0,-1 0,0 0,0 0,0 0,1-1,-1 1,0 0,0 0,1-1,-1 1,0-1,1 1,-1-1,0 1,1-1,-1 1,1-1,-1 1,1-1,-1 0,1 1,-1-1,1 0,-1 0,-9-13</inkml:trace>
  <inkml:trace contextRef="#ctx0" brushRef="#br0" timeOffset="1201.41">20941 226,'0'0</inkml:trace>
  <inkml:trace contextRef="#ctx0" brushRef="#br0" timeOffset="1550.782">21308 876,'11'-13,"0"1,-1-1,-1-1,0 0,-1 0,0-1,-1 0,-1 0,0 0,-1-1,-1 0,0-1,-4 16,1-1,0 1,-1-1,1 1,-1-1,0 1,1-1,-1 0,0 1,0-1,0 1,0-1,-1 0,1 1,0-1,-1 1,1-1,0 1,-1-1,0 1,1-1,-1 1,0 0,0-1,0 1,0 0,0 0,0-1,0 1,0 0,-1 0,1 0,0 0,-1 1,1-1,-1 0,1 1,-1-1,1 0,-1 1,1 0,-1-1,1 1,-1 0,0 0,1 0,-1 0,1 0,-1 0,1 0,-1 1,0-1,1 1,-1-1,1 1,-1-1,1 1,0 0,-1 0,1 0,0 0,-1 0,1 0,-1 1,-13 8,1 1,0 0,0 1,2 1,-1 0,1 1,1 0,1 1,0 0,1 1,0 0,1 0,1 1,1 0,0 0,-2 15,7-23,0-1,1 0,0 0,1 1,-1-1,1 0,1 0,0 0,0 0,0 0,1 0,1-1,-1 1,1-1,0 0,1 0,-1 0,1 0,1-1,-1 0,1 0,0-1,1 1,-1-1,1-1,0 1,0-1,1 0,-1-1,1 0,0 0,-1-1,1 0,1 0,-1 0,0-1,0-1,0 1,1-1,-1-1,0 0,0 0,0 0,1-1,-2 0,6-2,43-29,-31 18</inkml:trace>
  <inkml:trace contextRef="#ctx0" brushRef="#br0" timeOffset="1829.671">21929 621,'-24'24,"1"1,1 1,2 0,0 2,2 1,1 0,2 1,-3 9,16-36,0 1,0-1,0 1,1 0,0 0,-1-1,1 1,1 0,-1 0,1 0,-1 1,1-1,0 0,0 0,1 0,-1 0,1 0,0 0,0 0,1 0,-1-1,1 1,-1 0,1-1,0 1,1-1,-1 1,1-1,-1 0,1 0,0 0,0-1,0 1,0-1,1 1,-1-1,1 0,2 1,10 0,1 0,0-1,-1-1,1 0,0-1,0-1,-1-1,1 0,0-1,-1-1,0-1,0 0,14-7,40-38,-59 37</inkml:trace>
  <inkml:trace contextRef="#ctx0" brushRef="#br0" timeOffset="2067.176">22437 169,'-10'53,"-3"27,1 5,2-3,3-10,3-8,2-11,6-8,2-8,1-5,-2-3,-1-2,-1-1,-1 1,-2-5</inkml:trace>
  <inkml:trace contextRef="#ctx0" brushRef="#br0" timeOffset="2249.125">22239 509,'44'-5,"18"-2,-1 1</inkml:trace>
  <inkml:trace contextRef="#ctx0" brushRef="#br0" timeOffset="4467.824">22409 480,'5'-5,"6"-1,6 0,5 1,4 2,2 0,0 2,2 1,-1 0,-4 0</inkml:trace>
  <inkml:trace contextRef="#ctx0" brushRef="#br0" timeOffset="29507.157">19333 2568,'32'-2,"1"-1,-1-2,0-1,0-2,0-1,-1-1,-1-2,0-1,0-1,22-16,-1-35,-50 63,0 1,-1-1,1 0,0-1,-1 1,0 0,1 0,-1 0,0 0,0 0,0 0,0 0,0-1,-1 1,1 0,-1 0,1 0,-1 0,0 0,0 0,1 0,-1 1,-1-1,1 0,0 0,0 1,-1-1,1 0,-1 1,1 0,-1-1,0 1,0 0,1 0,-1 0,-2-1,-3-1,0 0,-1 1,1 0,-1 0,1 1,-1-1,0 2,0-1,1 1,-1 0,0 1,0 0,1 0,-1 1,0 0,1 0,0 1,-1 0,1 0,0 0,-3 3,-4 3,0 0,0 0,1 2,0-1,1 2,0-1,1 2,0 0,-5 8,11-15,1 0,-1 0,1 1,1-1,-1 1,1 0,0 0,1 0,-1 0,2 1,-1-1,1 1,0-1,0 1,1-1,0 1,0-1,1 1,0-1,0 1,1-1,0 1,0-1,1 0,0 0,0 0,1-1,0 1,0-1,0 1,1-1,0-1,0 1,0-1,1 0,0 0,0 0,0-1,1 1,13 1,1-1,-1-1,1 0,0-2,0 0,0-1,0-2,0 0,-1-1,1-1,0-1,-1 0,1-2,-2-1,1 0,-1-1,0-1,5-4,40-21,-38 17</inkml:trace>
  <inkml:trace contextRef="#ctx0" brushRef="#br0" timeOffset="29877.078">20434 2258,'-42'30,"18"-14,1 1,1 1,1 1,0 1,2 1,-4 5,-156 248,150-250,18-21</inkml:trace>
  <inkml:trace contextRef="#ctx0" brushRef="#br0" timeOffset="30121.642">20151 2230,'14'34,"15"25,7 2,2-3,-1-8,-6-7,-3-11,-3-6,-5-3,-1-5,-4-1,1-4,1-3,-1-4</inkml:trace>
  <inkml:trace contextRef="#ctx0" brushRef="#br0" timeOffset="30823.329">20687 2568,'23'-1,"-1"-2,0-1,0-1,-1 0,1-2,-1 0,0-2,-1 0,0-1,-1-1,0-1,0-1,11-11,-26 21,-1-1,1 1,-1-1,0 0,0 0,0 0,0-1,-1 1,1-1,-1 1,0-1,-1 0,1 0,-1 0,0 0,0 0,-1 0,0 0,1 0,-2 0,1 0,0 0,-1 0,0 0,0 0,-1 0,1 1,-1-1,0 0,-1 1,1-1,-1 1,1 0,-1-1,-1 2,1-1,-2-1,-2 3,-1 1,0 0,0 0,1 1,-1 0,0 1,0-1,0 2,1-1,-1 1,1 0,-1 0,1 1,0 0,0 1,0-1,0 1,1 1,-1-1,1 1,-4 4,-3 2,0 0,1 1,0 0,1 1,1 1,0-1,1 2,0-1,1 1,1 1,0-1,2 1,-1 0,2 0,0 1,0 6,3-19,0 0,1 0,-1 0,1 0,0 0,0 0,0 0,1 0,0 0,-1-1,1 1,0 0,1 0,-1 0,1-1,0 1,0-1,0 1,0-1,0 0,1 0,0 0,-1 0,1 0,0-1,0 1,1-1,-1 0,0 0,1 0,0 0,-1 0,1-1,0 0,0 0,-1 0,1 0,0 0,4-1,14 2,0-2,0 0,0-1,0-1,0-2,-1 0,1-1,-1-1,0-1,0-1,-1 0,0-2,-1-1,0 0,0-1,-1-1,-1-1,0 0,-1-1,-1-1,0 0,-1-2,-1 1,-1-2,5-9,-9 16,-2-1,1 0,-2 0,0 0,0-1,-1 1,-1-1,0 0,-1 0,-1-1,0-7,-1 21,0-1,0 0,0 0,0 0,-1 0,1 1,0-1,-1 0,0 0,1 1,-1-1,0 0,0 1,0-1,0 1,0-1,0 1,0-1,-1 1,1 0,0-1,-1 1,1 0,-1 0,1 0,-1 0,0 1,1-1,-1 0,0 1,0-1,1 1,-1-1,0 1,0 0,0 0,0 0,1 0,-1 0,0 0,0 1,0-1,1 0,-1 1,0-1,0 1,1 0,-1 0,0 0,1 0,-1 0,1 0,-1 0,1 0,0 0,-1 1,1-1,0 1,-1 0,-1 0,0 0,-1 0,1 1,0-1,0 1,0 0,1 0,-1 0,1 0,0 1,-1-1,1 1,1-1,-1 1,0-1,1 1,0 0,0 0,0 0,0 0,1 0,0 0,0 0,0 0,0 0,0 0,1 0,-1 0,1 0,0 0,1-1,-1 1,1 0,-1-1,1 1,0-1,1 2,9 4,1 1,0-2,0 1,1-2,0 0,1-1,-1 0,1-1,6 1,79 35,-97-40,1 1,-1-1,1 1,-1 0,0 0,0 1,0-1,0 1,0-1,-1 1,1 0,-1 0,0 0,0 0,0 1,0-1,0 0,-1 1,1-1,-1 1,0 0,0-1,0 1,-1 0,1 0,-1 0,0-1,0 1,-1 0,1 0,-1 0,1-1,-2 3,-27 79,28-83,0 0,0 0,1-1,-1 1,1 0,0 0,-1 0,1 0,0 0,0 0,0 0,1 0,-1 0,0 0,1 0,-1 0,1 0,-1 0,1-1,0 1,0 0,0 0,0-1,0 1,1-1,-1 1,0-1,1 1,-1-1,1 0,-1 1,2-1,12 7</inkml:trace>
  <inkml:trace contextRef="#ctx0" brushRef="#br0" timeOffset="31189.333">21986 1721,'-28'347,"62"-137,-14-115,10 74,-30-167,0 0,0 0,0 0,0 0,-1-1,1 1,0 0,-1 0,1 0,-1 0,0 0,0-1,1 1,-1 0,0-1,-1 1,1 0,0-1,0 1,-1-1,1 0,-1 1,1-1,-1 0,1 0,-1 0,0 0,0 0,-9-1</inkml:trace>
  <inkml:trace contextRef="#ctx0" brushRef="#br0" timeOffset="31372.829">21732 2201,'38'-4,"42"-3,12 1,-6 2,-11 0,-10 2,-11 1,-9 1,-13 0</inkml:trace>
  <inkml:trace contextRef="#ctx0" brushRef="#br0" timeOffset="31728.2">22634 2174,'-42'17,"30"-14,0 0,0 1,1 1,-1 0,1 0,0 1,1 1,0-1,0 2,0 0,1 0,0 0,0 1,1 1,0-1,-3 8,10-11,0-1,1 1,0-1,0 1,1-1,-1 0,1 1,1-1,-1 0,1 1,-1-1,1 0,1 0,-1 0,1-1,0 1,0-1,0 1,1-1,0 0,-1 0,1 0,1-1,-1 0,0 1,1-1,0-1,0 1,-1-1,1 0,3 1,28 23,-33-25,0 1,0-1,0 0,-1 1,1 0,0 0,-1-1,1 1,-1 1,0-1,0 0,0 1,0-1,0 1,0-1,0 1,-1 0,0 0,1 0,-1 0,0 0,-1 0,1 0,0 0,-1 0,0 0,1 0,-1 1,-1-1,1 0,0 0,-1 0,0 0,1 0,-1 0,0 0,-1 0,1 0,0 0,-1 0,0 1,-7 1,1 1,-1-2,0 1,0-1,-1 0,1-1,-1 0,0-1,0 0,0 0,0-1,0 0,0-1,0 0,0-1,0 0,0 0,0-1,1-1,-11-3,2 0</inkml:trace>
  <inkml:trace contextRef="#ctx0" brushRef="#br0" timeOffset="-4654.451">13462 367,'107'-11,"-1"-5,-1-5,11-7,-102 25,0 0,0-1,0-1,0 0,-1-1,0-1,0 0,-1 0,1-1,-2-1,1 0,-1-1,-1 0,0 0,0-1,-1-1,0 0,-1 0,-1 0,0-1,0 0,-1 0,-1-1,0 0,-1 0,0-5,-7-10,3 29,0 1,0-1,0 0,0 1,0-1,-1 0,1 1,0-1,0 0,0 1,0-1,0 0,0 1,-1-1,1 0,0 0,0 1,0-1,-1 0,1 0,0 1,0-1,-1 0,1 0,0 0,-1 1,1-1,0 0,-1 0,1 0,0 0,-1 0,1 0,0 0,-1 0,1 0,0 0,-1 0,1 0,0 0,-1 0,1 0,0 0,-1 0,1 0,0 0,-1 0,1-1,0 1,0 0,-1 0,1 0,0-1,0 1,-1 0,1 0,0-1,0 1,-1 0,-9 36,1 1,2 0,1 0,2 0,2 1,1 0,3 19,-2-5,1 129,1-20,-8 1,-17 101,20-240,-2 19,-1 1,-2-2,-2 1,-2-1,-1-1,-2 0,-20 35,-11-18,45-56,0 0,0 0,0 0,-1 0,1 0,0 0,0 0,-1 0,1-1,0 1,-1 0,1-1,-1 1,1-1,-1 0,1 1,-1-1,1 0,-1 0,1 0,-1 0,1 0,-1 0,1-1,-1 1,1 0,-1-1,1 1,-1-1,1 0,0 1,-1-1,1 0,0 0,0 0,-1 0,1 0,0 0,0 0,0 0,0 0,0-1,1 1,-2-1,-2-9,1-1,-1 1,2-1,-1 1,2-1,-1 0,2 0,0 0,0 0,1 0,0 0,1 0,1 1,-1-1,2-1,6-31,1 0,3 1,1 1,2 0,2 1,2 1,1 1,2 1,22-26,-17 28,1 1,1 2,2 1,2 2,25-18,-36 32</inkml:trace>
  <inkml:trace contextRef="#ctx0" brushRef="#br0" timeOffset="-4372.55">14676 621,'-30'28,"1"1,2 2,1 1,2 1,1 1,-18 35,39-65,0-1,0 0,0 1,1-1,-1 1,1 0,0 0,0 0,0-1,0 1,1 0,-1 0,1 0,0 0,0 0,1 0,-1 0,1 0,0 0,0 0,0-1,1 1,-1 0,1-1,0 1,0-1,0 0,0 1,1-1,-1 0,1 0,0 0,0-1,0 1,0-1,0 0,0 0,1 0,-1 0,1 0,0-1,1 1,3-1,0-1,0 0,-1 0,1 0,0-1,0-1,-1 1,1-1,-1 0,1-1,-1 0,0 0,0-1,0 1,-1-1,1-1,-1 0,0 0,0 0,9-8,0-1,-2 0,0-1,0-1,-1 0,9-17,-16 26,0 0,-1 0,1 0,-1 0,-1-1,0 0,0 1,0-1,-1 0,0-1,0 1,-1 0,-1-1,1 1,-1 0,0-1,-1 1,0 0,0-1,-1 1,0 0,-1 0,-2-6,4 12,0 1,0-1,0 1,-1-1,1 1,-1-1,1 1,-1 0,1 0,-1-1,0 1,1 0,-1 1,0-1,0 0,0 0,1 1,-1-1,0 1,0 0,0 0,0-1,0 1,0 0,0 1,0-1,0 0,0 0,0 1,0-1,0 1,0 0,1 0,-1-1,0 1,0 0,1 1,-1-1,1 0,-1 0,1 1,-1-1,1 1,0-1,0 1,-1-1,1 2,-8 13</inkml:trace>
  <inkml:trace contextRef="#ctx0" brushRef="#br0" timeOffset="-4134.578">14958 1101,'15'-39,"9"-31,0-9,1 5,-3 9,-1 16,-4 12,0 12,2 10,-3 12,-3 8</inkml:trace>
  <inkml:trace contextRef="#ctx0" brushRef="#br0" timeOffset="-3873.328">15748 621,'-24'-2,"0"2,1 1,-1 0,1 2,-1 1,1 0,0 2,0 1,1 1,0 0,-14 9,30-14,0 1,0-1,0 1,1 1,-1-1,1 1,1-1,-1 1,0 1,1-1,0 1,0-1,1 1,0 0,0 1,0-1,1 0,0 1,0 0,0-1,1 1,0 0,0 0,1 0,0-1,0 1,1 0,0 0,0 0,0-1,1 1,0 0,0-1,1 3,1-1,-1 0,1 0,1-1,-1 1,1-1,1 0,-1 0,1-1,0 1,1-1,-1-1,1 1,1-1,-1 0,1-1,-1 0,1 0,0-1,1 0,-1 0,0-1,1 0,0 0,-1-1,1 0,0 0,0-1,-1-1,1 1,0-2,0 1,-1-1,1 0,2-2,17-8,-3 0</inkml:trace>
  <inkml:trace contextRef="#ctx0" brushRef="#br0" timeOffset="-3522.762">15804 876,'29'5,"-1"0,1-2,0-2,0 0,0-2,0-1,0-1,0-1,-1-2,10-4,-21 5,-1-1,1 0,-1-1,-1-1,1-1,-1 0,-1-1,0-1,4-3,-13 9,0 1,-1-1,1 0,-1 0,0 0,0-1,0 1,-1-1,0 0,0 0,0 0,-1 0,0-1,0 1,-1-1,0 1,0-1,0 1,-1-1,0 0,0 1,-1-1,1 0,-2 1,0-4,1 5,0 1,-1 0,1 0,-1 0,0 0,-1 0,1 1,0-1,-1 0,0 1,0 0,0 0,0 0,-1 0,1 0,-1 1,1-1,-1 1,0 0,0 0,0 0,0 1,0 0,-1-1,1 2,0-1,-1 0,1 1,0 0,-1 0,1 0,0 0,-1 1,1-1,-3 2,-8 1,1 1,0 0,1 1,-1 0,1 1,0 1,0 0,1 0,0 1,-6 6,4-1,1 0,0 1,1 0,0 1,1 0,1 1,0 0,2 1,-1 0,2 0,1 1,0 0,-1 7,4-13,0 0,1 0,1 0,0 0,1 1,0-1,0 0,2 0,-1 0,2 1,-1-2,2 1,-1 0,2-1,-1 1,2-1,0 0,0-1,0 0,9 10,-2-6,1 0,0-1,1-1,1 0,0-1,0-1,1 0,0-1,1-1,0-1,0 0,1-2,-1 0,1-1,0 0,1-2,-1 0,0-2,1 0,-1-1,1 0,11-4,-3-2</inkml:trace>
  <inkml:trace contextRef="#ctx0" brushRef="#br0" timeOffset="-1451.703">17414 819,'-18'25,"1"1,2 1,0 1,2 0,1 0,2 1,0 1,-3 22,12-50,0 1,-1 0,1 0,1 0,-1 0,0 0,1 0,-1 0,1 0,0 0,0 0,0 0,1 0,-1 0,1 0,0 0,-1 0,1 0,1 0,-1 0,0 0,1-1,-1 1,1 0,0-1,0 1,0-1,0 0,0 0,0 0,1 0,-1 0,1 0,-1-1,1 1,0-1,0 0,0 1,-1-1,1-1,0 1,0 0,0-1,1 1,-1-1,9-3,0 1,0-2,0 0,-1 0,0-1,0 0,0-1,0-1,-1 1,0-2,0 1,-1-1,0-1,-1 0,0 0,0 0,4-8,-3 5,0 0,-1-1,0 0,-1 0,-1-1,0 0,-1 0,0 0,-1-1,-1 1,0-1,-1 0,0 0,-2 0,1 0,-2-1,0-1,0 13,1 0,-1 0,0 1,0-1,0 0,-1 1,1-1,-1 0,0 1,0 0,0-1,0 1,-1 0,1 0,-1 0,0 1,1-1,-1 0,-1 1,1 0,0 0,-1 0,1 0,-1 1,1-1,-1 1,0 0,1 0,-1 0,0 0,0 1,0 0,0-1,0 1,0 1,0-1,1 1,-1-1,0 1,0 0,1 1,-1-1,-97 47,73-27</inkml:trace>
  <inkml:trace contextRef="#ctx0" brushRef="#br0" timeOffset="-1020.496">17780 1129,'272'-216,"-270"214,0 0,0 0,1 0,-1 0,0 1,0-1,1 1,-1-1,1 1,-1 0,1 0,0 0,-1 1,1-1,0 0,0 1,0 0,-1 0,1 0,0 0,0 0,0 0,-1 1,1-1,0 1,-1 0,1 0,0 0,-1 0,1 0,-1 1,1-1,-1 1,0 0,1 0,27 73,-30-69,1 0,0-1,1 1,-1 0,1-1,0 1,0-1,1 0,0 1,0-1,0-1,0 1,1 0,0-1,0 1,0-1,0 0,1-1,-1 1,1-1,0 0,0 0,0 0,1-1,4 2,-1-2,1-1,-1 0,1-1,-1 0,1 0,-1-1,1 0,-1-1,0 0,1 0,-1-1,0 0,0-1,-1 0,1 0,-1-1,0 0,0 0,0-1,-1 0,0 0,0-1,0 0,-1 0,0-1,-1 0,0 0,0 0,1-2,28-73,-30 62</inkml:trace>
  <inkml:trace contextRef="#ctx0" brushRef="#br0" timeOffset="-5204.105">12757 763,'-23'1,"1"1,0 1,0 2,0 0,0 1,1 1,0 1,0 1,1 1,0 1,1 0,0 2,1 0,1 1,0 0,0 2,2 0,-1 2,11-10,0 1,1 0,0 0,0 1,1-1,1 1,-1-1,2 1,-1 0,1 2,1-8,-1 0,1 0,0 0,0 0,0 0,1 0,-1 0,1 0,0-1,0 1,1 0,-1 0,1-1,0 1,-1-1,2 1,-1-1,0 0,1 0,-1 0,1 0,0 0,0-1,0 1,0-1,1 1,4-2,-1-1,1 1,0-2,-1 1,1-1,-1 0,1 0,-1-1,1 0,-1 0,0-1,0 0,0 0,0-1,-1 1,1-2,-1 1,0-1,0 0,0 0,-1 0,7-4,221-198,-232 206,66-49,-65 49,-1 0,1 0,0 0,0 0,-1 1,1-1,0 0,0 1,0 0,0-1,0 1,0 0,0 0,0 0,0 1,-1-1,1 0,0 1,0-1,0 1,0-1,0 1,-1 0,1 0,0 0,-1 0,1 0,-1 0,1 0,-1 1,1-1,-1 1,0-1,0 1,1-1,-1 1,0 0,-1-1,2 3,28 99,-30-94,1 0,0 0,1 1,0-1,0 0,1-1,0 1,0 0,1-1,1 1,-1-1,1-1,1 1,-1 0,1-1,0 0,1-1,0 0,0 0,0 0,3 1,8 0</inkml:trace>
  <inkml:trace contextRef="#ctx0" brushRef="#br0" timeOffset="-22154.481">2456 1157,'-19'12,"0"0,1 1,0 1,1 0,0 2,2 0,0 0,0 2,2 0,0 0,-8 17,20-33,-1 1,0-1,0 1,1-1,-1 1,1 0,0-1,0 1,0 0,0 0,1 0,-1 0,1 0,0 0,-1 0,1 0,1 0,-1 0,0 0,1 0,-1 0,1 0,0 0,0-1,0 1,1 0,-1-1,0 1,1 0,0-1,0 0,0 1,0-1,0 0,0 0,0 0,1 0,-1 0,1-1,-1 1,1-1,0 0,-1 1,1-1,0-1,0 1,0 0,0-1,2 1,4-1,-1-1,1 0,0 0,-1-1,1 0,-1 0,0-1,1 0,-1 0,-1-1,1 0,0-1,-1 1,0-2,0 1,-1-1,1 0,-1 0,5-6,91-143,-97 146,-1 0,1 0,-1 0,-1 0,0-1,0 0,-1 1,0-1,0 0,-1 0,-1 0,0 0,0 0,-1 0,0 0,-1-1,2 9,-1 1,1-1,-1 0,0 1,0 0,1-1,-1 1,0 0,0-1,0 1,0 0,-1 0,1 0,0 0,0 0,-1 0,1 0,0 0,-1 0,1 1,-1-1,1 0,-1 1,1 0,-1-1,0 1,1 0,-1 0,1 0,-1 0,0 0,1 0,-1 0,0 0,1 1,-1-1,1 1,-1-1,1 1,-1-1,1 1,-1 0,1 0,0 0,0 0,-1 0,1 0,0 0,0 0,0 1,0-1,0 0,0 1,0-1,1 1,-1-1,0 0,1 1,-1 0,1-1,0 1,-1-1,1 1,0 0,0-1,0 1,0 1,0-2,1 1,-1-1,1 0,-1 0,1 1,0-1,-1 0,1 0,0 0,0 1,0-1,0 0,0 0,0 0,0-1,0 1,0 0,0 0,0-1,1 1,-1 0,0-1,1 1,-1-1,0 0,1 1,-1-1,0 0,1 0,-1 0,1 0,-1 0,0 0,1 0,-1 0,1-1,0 0,54-14,63-49,-101 54,1 0,-2-1,0-1,0-1,-1-1,-1 0,0-1,-1 0,0-1,-2-1,0 0,-1-1,9-17,17-80,-26 66,-7 35,0 0,-1 0,-1-1,0 1,-1-1,-1 1,0-1,-1 1,-1-1,2 14,1 0,-1 0,0 0,0 0,0 1,0-1,0 0,0 0,0 0,0 0,0 0,0 0,0 0,0 1,-1-1,1 0,0 0,-1 0,1 0,-1 1,1-1,-1 0,1 0,-1 1,1-1,-1 1,0-1,1 0,-1 1,0-1,0 1,1-1,-1 1,0 0,0-1,0 1,1 0,-1 0,0-1,0 1,0 0,0 0,0 0,0 0,0 0,1 0,-1 0,0 0,0 1,0-1,0 0,0 0,1 1,-1-1,0 1,0-1,0 1,-29 44,-3 44,4 1,4 1,-11 76,34-148,0-1,1 0,1 1,1-1,1 0,0 1,1-1,1 0,1 0,0-1,2 1,0-1,0-1,2 1,0-1,3 2,-6-11,1 0,0 0,0-1,1 0,-1 0,2 0,-1-1,0-1,1 1,0-2,0 1,0-1,0 0,1-1,0 0,-5-1,1 1,-1-2,1 1,-1-1,1 1,0-2,-1 1,1-1,-1 1,1-1,-1-1,0 1,1-1,-1 0,0 0,0-1,0 1,0-1,-1 0,1-1,-1 1,0-1,0 0,0 0,0 0,1-3,2-1,-2-1,1 0,-1 0,0 0,-1-1,0 1,0-1,-1 0,-1-1,1 1,-2 0,1-1,-2 1,1-1,-1 1,-1-1,0 1,-1-1,1 1,-2 0,0 0,0 0,-1 0,0 0,0 1,-1-1,-1 1,1 1,-1-1,-1 1,0 0,0 0,0 1,-1 0,0 0,-1 1,-1-1,4 4,1 1,-1 0,-1 0,1 0,0 0,0 1,-1 0,1 1,0 0,-1-1,1 2,-1-1,1 1,0 0,0 0,-1 1,1 0,0 0,0 1,1-1,-1 1,0 0,1 1,0-1,-1 1,2 0,-1 1,0-1,1 1,-3 3,-9 12,1-3</inkml:trace>
  <inkml:trace contextRef="#ctx0" brushRef="#br0" timeOffset="-21107.275">3415 1186,'14'-11,"0"-1,0-1,-2 0,1-1,-2 0,0-1,0 0,1-6,30-39,-41 59,0 0,0 0,0 0,0 0,0 0,0 0,0 1,1-1,-1 0,0 1,0-1,1 1,-1-1,0 1,1-1,-1 1,0 0,1 0,-1 0,0 0,1 0,-1 0,1 0,-1 0,0 0,1 1,-1-1,0 1,1-1,-1 1,0-1,0 1,0 0,1-1,-1 1,0 0,0 0,0 0,0 0,0 0,-1 0,1 0,1 2,41 56,-38-51,20 43,-2 2,-2 1,-3 0,-2 1,-2 1,-3 1,-3-1,-2 2,-2-1,-3 0,-5 47,4-69,-1 0,-2 0,-2 0,0 0,-3-1,-1 0,-1 0,-2-1,-1-1,-2 0,-9 14,19-38,-1-1,-1 1,0-1,0 0,0 0,-1-1,1 0,-2-1,1 1,-1-1,1-1,-4 1,9-3,-1 0,0-1,1 0,-1 1,0-2,0 1,0 0,0-1,0 1,1-1,-1 0,0-1,0 1,0-1,0 1,0-1,0 0,1-1,-1 1,0 0,1-1,0 0,-1 0,1 0,0-1,0 1,0-1,0 1,0-1,0 0,0-2,-7-14,1 0,2 0,0-1,0 0,2-1,1 1,0-1,2 0,0 0,2 0,0 0,1 0,3-18,-3 17,1 0,1 0,1 0,0 1,2-1,1 1,0 0,1 1,2 0,0 0,1 1,0 0,2 1,7-8,0 5,-3 3</inkml:trace>
  <inkml:trace contextRef="#ctx0" brushRef="#br0" timeOffset="-20858.448">3500 593,'10'0,"2"0</inkml:trace>
  <inkml:trace contextRef="#ctx0" brushRef="#br0" timeOffset="-20408.283">4008 1073,'26'1,"0"-2,0 0,0-2,-1-1,1-1,-1-1,0-1,14-6,-33 9,0 1,-1-1,1 0,-1-1,0 1,0-1,0 0,-1 0,1-1,-1 1,-1-1,1 0,2-5,-5 9,0 0,0 0,0 0,0 0,-1-1,1 1,-1 0,1-1,-1 1,0 0,1-1,-1 1,-1 0,1-1,0 1,0 0,-1-1,1 1,-1 0,0 0,0-1,0 1,0 0,0 0,0 0,-1 0,1 0,-1 0,1 1,-1-1,0 0,1 1,-1-1,0 1,0 0,0 0,0-1,0 1,-1 1,0-2,-1 1,0 0,0 0,0 0,0 0,-1 1,1-1,0 1,-1 0,1 0,0 1,0-1,-1 1,1 0,0 0,0 1,0-1,0 1,0 0,1 0,-1 0,0 0,1 1,-1-1,0 2,-71 78,68-75,0 0,0 1,1 0,1 0,-1 1,1-1,1 1,0 0,0 1,0-1,1 1,1-1,0 1,0 0,1 0,0 0,1 0,0 0,0 0,1 0,0 0,1 0,0 0,1-1,0 1,1-1,-1 0,2 0,2 5,-1-7,0 0,0-1,0 1,1-1,0 0,1-1,-1 0,1 0,0 0,0-1,0-1,1 1,-1-1,1-1,0 1,0-1,0-1,0 0,0 0,0-1,0 0,1-1,-1 0,0 0,0-1,5-1,116-69,-106 52</inkml:trace>
  <inkml:trace contextRef="#ctx0" brushRef="#br0" timeOffset="-20077.023">4855 876,'-17'15,"1"0,0 2,1 0,1 0,1 2,0-1,1 2,1 0,1 0,1 1,1 0,1 0,-4 18,11-36,0 1,0 0,0 0,0 0,0 0,1 0,0-1,0 1,0 0,0 0,0-1,1 1,0-1,0 1,0-1,0 0,0 0,1 0,-1 0,1 0,0 0,0-1,0 1,0-1,0 0,0 0,1 0,-1 0,1-1,-1 1,1-1,1 1,127 16,-122-16,1-1,-1 0,1 0,-1-1,0-1,1 0,-1 0,1-1,-1 0,0-1,0 0,0-1,-1 0,1 0,-1-1,0 0,0-1,0 0,-1-1,0 1,0-1,-1-1,0 0,3-4,32-67,-30 55</inkml:trace>
  <inkml:trace contextRef="#ctx0" brushRef="#br0" timeOffset="-19843.52">5476 396,'-15'62,"-4"31,1 8,3-3,4-8,5-15,2-11,8-11,2-5,1-7,3-4,6-4,-1-3,-2-2,1-6,-2-6</inkml:trace>
  <inkml:trace contextRef="#ctx0" brushRef="#br0" timeOffset="-19676.889">5193 819,'58'-5,"23"-1,8-1,-6 2,-9 2,-11 1,-11 0,-11 7,-11 1</inkml:trace>
  <inkml:trace contextRef="#ctx0" brushRef="#br0" timeOffset="-18670.365">6153 1298,'418'-463,"-371"400,-3-1,33-67,-18 31,-59 101,1 0,-1 0,0-1,1 1,-1 0,0-1,1 1,-1-1,1 1,-1 0,1-1,-1 1,1-1,0 1,-1-1,1 0,-1 1,1-1,0 1,-1-1,1 0,0 0,0 0,-1 1,1-1,0 0,0 0,-1 0,1 0,0 0,0 0,-1 0,1 0,0 0,0-1,-1 1,1 0,0 0,-1-1,1 1,0 0,-1-1,1 1,0-1,-1 1,1-1,-1 1,1-1,-1 1,1-1,-1 0,1 1,-1-1,0 0,1 1,-1-1,0 0,0 1,1-1,2 390,4-336,2-1,2 0,3-1,14 35,-50-123,-2 0,-2 2,-1 1,-2 0,-1 3,-2 0,-22-16,48 42,0-1,0 1,0 0,-1 0,0 1,0 0,0 0,-1 0,1 1,-1 1,0-1,0 1,1 0,-2 1,1 0,0 0,0 1,0 0,0 0,0 1,0 0,0 0,0 1,0 0,0 0,0 1,1 0,-4 2,-7 8</inkml:trace>
  <inkml:trace contextRef="#ctx0" brushRef="#br0" timeOffset="-24694.611">395 819,'-1'1,"0"0,0 0,-1 0,1 1,0-1,0 0,1 1,-1-1,0 0,0 1,1-1,-1 1,1-1,-1 1,1 0,-1-1,1 1,0-1,0 1,0 0,0-1,0 1,0-1,1 1,-1 0,0-1,1 1,-1-1,1 1,0-1,0 2,0 5,36 163,-37 252,0-349,0-89,0-3</inkml:trace>
  <inkml:trace contextRef="#ctx0" brushRef="#br0" timeOffset="-24290.735">57 763,'10'-7,"0"1,0 0,0 1,1 0,-1 1,1 0,0 0,1 1,-1 1,1 0,-1 1,3 0,-7 0,324-6,-216-19,-51 6,-45 15</inkml:trace>
  <inkml:trace contextRef="#ctx0" brushRef="#br0" timeOffset="-24010.276">1 1496,'38'-9,"32"-9,9-1,-4 3,-6 4,-9 0,-10 1,-9 3,-7 3,-4 2,-2 1,-2 2,0 0,-4 1</inkml:trace>
  <inkml:trace contextRef="#ctx0" brushRef="#br0" timeOffset="-23378.857">1073 819,'211'-198,"-207"194,0 0,0-1,0 1,0-1,-1 0,0 0,0-1,0 1,-1-1,0 1,0-1,0 0,-1 1,0-1,0-1,-1 7,0 1,0-1,0 0,-1 1,1-1,0 0,0 0,-1 1,1-1,0 0,-1 1,1-1,0 0,-1 0,1 0,0 1,-1-1,1 0,-1 0,1 0,0 0,-1 0,1 0,0 0,-1 0,1 0,-1 0,1 0,-1 0,1 0,0 0,-1 0,1 0,0 0,-1 0,1-1,-1 1,1 0,0 0,-1 0,1-1,0 1,0 0,-1-1,1 1,0 0,-1 0,1-1,0 1,0 0,0-1,-1 1,1-1,0 1,0 0,0-1,0 1,0 0,0-1,0 1,0-1,0 1,0-1,0 1,0 0,0-1,-21 28,8 13,2 0,2 0,1 1,2 0,2 1,2-1,1 1,5 39,-2-9,-1 36,1 8,-4 0,-9 31,6-95,5-37,-1 0,0 0,-1 0,0 0,-2 0,1-1,-2 1,0-1,-1 0,0 0,-1-1,0 0,-2 1,2-9,-1 0,1-1,-1-1,0 1,0-1,0 0,0-1,-1 0,1 0,-1-1,1 0,-1-1,0 0,1 0,-1 0,1-1,-1-1,1 0,-1 0,1 0,0-1,0 0,0-1,0 0,1 0,-1 0,1-1,-3-3,2 3,0 1,0-1,1-1,0 1,0-1,0 0,1-1,0 0,0 0,0 0,1-1,0 1,1-1,0-1,0 1,1 0,0-1,0 0,1 0,0 1,1-1,0-1,0 1,1 0,0 0,0 0,1 0,0 0,1 0,0 0,1 0,0 1,0-1,0 1,1 0,2-3,11-6,1 1,0 1,1 1,0 0,1 2,1 0,0 1,0 1,1 1,1 1,-1 1,1 1,0 1,12-1,13-6,151-23,-175 35</inkml:trace>
  <inkml:trace contextRef="#ctx0" brushRef="#br0" timeOffset="-10971.532">7789 988,'50'0,"-28"2,0 0,0-2,0-1,0 0,0-2,-1 0,1-2,-1 0,0-1,0-1,-1-1,0-1,0-1,2-2,-11 3,1 0,-2-1,1 0,-1 0,-1-1,0 0,0-1,-1 0,1-4,-7 13,0-1,0 0,0 0,0 0,-1 0,0 0,0 0,0 0,0 0,0 0,-1 0,0-1,0 1,0 0,-1 0,1 0,-1-1,0 1,0 0,0 0,-1 0,1 0,-1 1,0-1,0 0,-1 1,1-1,-1 1,1 0,-1 0,0 0,0 0,-3-1,-1-1,0 1,0 0,0 0,-1 1,1 0,-1 0,0 1,0 0,0 0,0 1,-1 0,1 0,0 1,0 0,-1 1,1-1,0 2,0-1,0 1,-6 3,-2-1,1 2,0 0,1 0,-1 2,1 0,1 0,-1 1,2 1,-1 0,-2 4,5-4,1 1,0 0,1 0,0 1,1 0,0 1,1-1,0 1,1 1,0-1,1 1,-1 10,3-16,1 0,0-1,1 1,0 0,0 0,0 0,1 0,1 0,-1 0,1-1,0 1,1-1,0 1,0-1,1 0,0 0,0 0,0-1,1 0,0 1,0-1,1-1,2 3,3-2,0 1,1-2,0 1,0-2,0 1,1-2,-1 0,1 0,0-1,0-1,0 0,0 0,0-2,0 0,0 0,2-1,18 0,93-32,-92 20,-17 8</inkml:trace>
  <inkml:trace contextRef="#ctx0" brushRef="#br0" timeOffset="-10740.622">8947 790,'-15'34,"-9"25,0 7,3-2,5-7,6-9,0-8,1-10</inkml:trace>
  <inkml:trace contextRef="#ctx0" brushRef="#br0" timeOffset="-10489.044">8721 706,'19'34,"16"24,7 9,1-8,-7-9,-4-8,-4-12,-1-5,0-8,-6-1,0-4,0-4,2-3,-4-2</inkml:trace>
  <inkml:trace contextRef="#ctx0" brushRef="#br0" timeOffset="-7886.134">9427 960,'5'7,"2"0,-1-1,1 0,0 0,0 0,0-1,1 0,0 0,0-1,0 0,0-1,1 0,-1 0,1 0,0-1,0-1,0 1,0-2,0 1,0-1,0 0,0-1,0 0,0-1,0 0,0 0,0-1,-1 0,1 0,-1-1,0 0,0 0,0-1,-1 0,0-1,0 0,0 0,0 0,-1-1,4-5,9-6,-2-2,0 1,0-2,-2 0,-1-1,-1-1,0 0,5-17,-17 36,0 1,0 0,-1-1,0 1,1-1,-1 1,0-1,-1 1,1-1,-1 1,1 0,-1-1,0 1,0 0,-1-1,1 1,-1 0,1 0,-1 0,0 0,0 0,0 1,-1-1,1 1,-1-1,1 1,-1 0,0 0,0 0,0 0,0 0,0 1,0-1,0 1,-1 0,1 0,-1 0,1 1,0-1,-1 1,1 0,-1 0,1 0,-1 0,1 0,-1 1,1 0,-4 0,-10 4,0 0,0 1,0 1,0 0,1 1,0 1,1 0,0 1,1 1,0 1,0 0,1 0,1 1,-1 2,7-9,0 0,1 0,0 0,0 0,0 1,1 0,0 0,0 0,1 0,0 1,0 0,1-1,0 1,0 0,1 0,0 0,0 0,1 0,0 0,1 0,-1 0,2 0,-1 0,1 0,0 0,1 0,-1-1,2 1,-1-1,1 0,0 0,0 0,1-1,0 1,0-1,5 3,1 0,1-1,0 0,0-1,1 0,0-1,0-1,1 0,-1-1,1 0,0-1,0-1,0 0,1-1,-1 0,0-1,1-1,-1 0,0-1,0-1,0 0,0-1,0 0,-1-1,0-1,0 0,0 0,-1-2,12-7,172-181,-182 178,-1 0,0 0,-1-1,-2-1,0 0,0-1,-2 0,5-21,-12 41,-1 0,1-1,-1 1,1 0,-1-1,0 1,1 0,-1-1,0 1,0-1,0 1,0 0,0-1,0 1,-1-1,1 1,0 0,-1-1,1 1,-1 0,1 0,-1-1,0 1,1 0,-1 0,0 0,0 0,0 0,0 0,0 0,0 0,0 0,0 0,0 0,0 1,-1-1,1 0,0 1,-1-1,1 1,0 0,-1-1,1 1,0 0,-1 0,1 0,0 0,-1 0,1 0,-1 0,1 0,0 1,-1-1,1 0,0 1,-1-1,1 1,0 0,-5 0,0 1,0 0,0 0,0 0,0 1,1 0,0 0,-1 0,1 1,0 0,1 0,-1 0,1 0,0 1,0 0,0 0,0 0,1 0,0 1,0-1,1 1,-1-1,1 1,0 0,1 0,-1 0,1 5,3-8,1 1,0-1,0 0,0-1,0 1,0 0,0-1,1 0,-1 1,1-1,0-1,0 1,0 0,0-1,0 0,0 0,0 0,0-1,0 1,0-1,0 0,0 0,1 0,-1-1,3 0,-2 1,23-2,50 5,-76-3,0 1,0-1,0 1,-1 0,1-1,0 1,0 0,-1 0,1 0,0 0,-1 0,1 1,-1-1,1 0,-1 1,0-1,1 1,-1 0,0-1,0 1,0 0,-1-1,1 1,0 0,0 0,-1 0,0 0,1 0,-1 0,0 0,0 0,0 0,0 0,0 1,-25 93,20-87,1 1,1 0,-1 0,2 1,-1-1,2 1,-1-1,2 1,-1 0,1-1,1 2,3 7</inkml:trace>
  <inkml:trace contextRef="#ctx0" brushRef="#br0" timeOffset="-7573.538">10894 142,'-19'96,"3"2,5 0,2 42,31 129,-44-92,9-116,6-56</inkml:trace>
  <inkml:trace contextRef="#ctx0" brushRef="#br0" timeOffset="-7335.365">10612 734,'43'0,"34"0,8 0,-6 0,-11 0,-7 0,-10 0,-8 0,-7 0,-5 0,-8 0</inkml:trace>
  <inkml:trace contextRef="#ctx0" brushRef="#br0" timeOffset="-7038.114">11515 677,'-48'19,"22"-11,1 2,0 1,0 1,1 1,1 1,-3 3,24-15,0-1,0 1,0 0,1-1,-1 1,1 0,-1 0,1 0,0 0,0 1,0-1,0 0,0 0,0 1,0-1,1 0,-1 1,1-1,0 1,0-1,0 1,0-1,0 0,0 1,1-1,-1 1,1-1,-1 0,1 1,0-1,0 0,0 0,1 1,-1-1,0 0,1 0,-1-1,1 1,0 0,-1 0,1-1,0 1,0-1,0 1,0-1,0 0,1 0,-1 0,2 0,87 37,-77-34,-1 1,1 0,-1 0,0 2,-1-1,1 2,-1-1,-1 2,1 0,0 1,-9-6,-1 1,0-1,-1 0,1 0,0 1,-1-1,0 1,0-1,-1 1,1 0,-1-1,0 1,0 0,-1-1,1 1,-1 0,0-1,0 1,-1-1,1 0,-1 1,0-1,0 0,0 0,-1 0,1 0,-1 0,0-1,0 1,-1-1,1 0,-1 0,1 0,-1 0,0-1,0 0,0 1,0-1,-1-1,1 1,0-1,-1 1,0-1,1-1,-3 1,-16 3,1-1,-1-2,0 0,0-2,1 0,-11-3,-13-7,28 4</inkml:trace>
  <inkml:trace contextRef="#ctx0" brushRef="#br0" timeOffset="9904.325">903 2428,'-2'-2,"0"1,0 0,0 0,0 0,0 0,0 0,0 0,0 1,0-1,-1 1,1-1,0 1,0 0,0 0,-1 0,1 0,0 0,0 1,-1-1,1 1,0-1,0 1,0 0,0 0,0 0,0 0,0 0,0 0,0 1,0-1,1 1,-2 0,-13 11,1 0,0 1,1 1,0 0,2 1,0 0,0 1,0 2,-4 5,0 1,2 1,1 0,1 1,1 0,2 1,0 0,2 0,1 1,2 0,0 0,2 0,1 1,3 18,-2-24,2 1,0-1,2 0,0 0,2 0,1-1,0 0,2 0,1 0,0-1,2-1,1 0,6 8,-3-6,-11-13,0 0,1 0,1-1,-1 0,1 0,1 0,0-1,0 0,1-1,0 0,0 0,0-1,1 0,0 0,0-1,0-1,1 0,6 2,22-16,-27-2</inkml:trace>
  <inkml:trace contextRef="#ctx0" brushRef="#br0" timeOffset="10839.49">1750 3020,'-1'-5,"-1"1,1 0,-1 0,0 0,0 0,0 0,-1 1,1-1,-1 1,0-1,0 1,0 0,-1 0,1 0,-1 1,1-1,-1 1,0 0,0 0,0 0,0 1,0-1,0 1,-1 0,1 0,0 0,-1 1,1-1,0 1,-4 1,-1-1,0 1,1 1,-1 0,0 0,1 1,0 0,-1 0,1 1,0 0,1 0,-1 1,1 0,0 1,-6 5,1-2,1 0,0 1,1 0,0 1,0 1,1-1,1 1,0 1,1-1,0 2,1-1,0 0,1 1,1 0,0 1,1-1,0 0,1 1,1 0,0 10,2-21,-1 0,1 0,0 0,0 0,0 0,1-1,-1 1,1 0,0-1,0 1,0-1,1 1,-1-1,1 0,0 0,-1 0,1-1,1 1,-1-1,0 1,1-1,-1 0,1 0,0-1,-1 1,1-1,0 0,0 0,0 0,0 0,0-1,0 0,0 1,0-1,0-1,0 1,0-1,0 1,0-1,0 0,0-1,0 1,-1-1,1 1,2-3,19-11,-1 0,-1-2,0-1,-1-1,-1-1,-1 0,7-11,81-102,-108 132,1 1,-1-1,0 1,0-1,0 1,1-1,-1 1,0-1,0 1,1-1,-1 1,1-1,-1 1,0 0,1-1,-1 1,1-1,-1 1,1 0,-1 0,1-1,-1 1,1 0,-1 0,1-1,-1 1,1 0,-1 0,1 0,0 0,-1 0,1 0,-1 0,1 0,-1 0,1 0,0 0,-1 1,1-1,-1 0,1 0,-1 0,1 1,-1-1,1 0,-1 1,1-1,-1 0,1 1,-1-1,0 1,1-1,-1 1,10 33,-8-25,0 6,2 0,-1 0,2 0,0-1,0 0,1 0,1 0,1-1,0 0,0 0,1-1,1 0,0-1,1 0,0 0,7 2</inkml:trace>
  <inkml:trace contextRef="#ctx0" brushRef="#br0" timeOffset="11299.684">2146 3330,'6'-30,"2"1,1-1,2 2,0-1,2 2,1-1,1 2,2 0,0 1,2 1,7-7,-25 30,-1-1,1 1,0 0,0-1,0 1,0 0,1 0,-1 0,0 0,0 0,1 0,-1 1,0-1,1 0,-1 1,1-1,-1 1,1-1,-1 1,1 0,-1-1,1 1,-1 0,1 0,-1 0,1 0,-1 1,1-1,-1 0,1 1,-1-1,1 1,-1-1,1 1,-1-1,0 1,1 0,-1 0,0 0,0 0,1 0,-1 0,0 0,0 0,0 1,0-1,29 103,-9-13,-19-87,-1 0,0 1,1-1,0 0,0 0,0 0,1 0,-1-1,1 1,0-1,0 1,0-1,1 0,-1 0,1 0,-1 0,1-1,0 0,0 0,0 0,0 0,1 0,-1-1,0 0,1 0,-1 0,1 0,-1-1,1 0,-1 0,1 0,-1 0,1-1,-1 1,1-1,-1-1,0 1,1 0,-1-1,3-1,2-6,0 0,-1 0,1-1,-2 0,1 0,-2 0,1-1,-1 0,-1-1,0 1,2-10,-3 11,26-84,-23 71</inkml:trace>
  <inkml:trace contextRef="#ctx0" brushRef="#br0" timeOffset="12735.299">3245 2541,'0'19,"0"11,5 5,2 2,4-6,5-3,0-1,2-6,-2-1,-4-5</inkml:trace>
  <inkml:trace contextRef="#ctx0" brushRef="#br0" timeOffset="12951.355">3500 2568,'5'29,"6"14,1 5,-1-1,-3-9</inkml:trace>
  <inkml:trace contextRef="#ctx0" brushRef="#br0" timeOffset="13853.679">4178 2851,'-18'2,"0"0,1 2,0 0,-1 1,2 0,-1 2,1 0,0 0,0 2,1 0,0 1,0 0,2 1,-1 1,1 0,1 1,0 0,-1 2,6-5,1 0,-1 1,2-1,-1 1,1 0,1 1,0-1,1 1,-1 4,3-12,0 1,0-1,1 1,0-1,-1 1,2-1,-1 0,0 1,1-1,0 1,0-1,0 0,1 1,-1-1,1 0,0 0,0 0,0 0,1-1,-1 1,1 0,0-1,0 0,0 0,1 0,1 1,-1-2,-1 0,1 0,0 0,0-1,0 0,0 0,0 0,0 0,0 0,0-1,0 0,0 0,0 0,0 0,0-1,1 0,-1 0,0 0,-1 0,1 0,0-1,0 0,0 1,1-2,83-60,-85 60,194-182,-197 185,0-2,1 1,-1 0,1 0,0-1,-1 1,1 0,0 0,0 0,-1 0,1 0,0 0,0 0,0 0,0 0,0 0,1 0,-1 1,0-1,0 0,0 1,1-1,-1 1,0 0,1-1,-1 1,0 0,1 0,-1 0,0 0,1 0,-1 0,1 0,-1 0,0 0,1 1,-1-1,0 0,0 1,1 0,-1-1,0 1,0 0,0-1,1 1,-1 0,0 0,0 0,0 1,16 130,-16-126,1 0,0 1,0-1,0 0,1 0,0 0,0-1,0 1,1-1,0 0,0 0,0 0,1 0,0-1,-1 0,2 0,-1 0,0 0,1-1,0 0,-1 0,1-1,0 1,1-1,-1-1,0 1,6 0,10-1</inkml:trace>
  <inkml:trace contextRef="#ctx0" brushRef="#br0" timeOffset="14132.546">4910 2851,'-24'14,"0"2,1 0,0 2,1 0,1 1,1 2,1 0,1 1,-9 14,23-32,1 0,0 1,0-1,1 0,-1 1,1 0,0-1,0 1,0 0,1 0,0 0,0 0,0 0,1 1,-1-1,1 0,0 0,1 0,-1 0,1 1,0-1,1 0,-1 0,1-1,0 1,0 0,0 0,1-1,0 1,0-1,0 0,0 0,0 0,1 0,0-1,0 0,3 3,13 5,-1 0,2-2,-1-1,2 0,-1-1,1-1,-1-2,16 2,-29-5,-1 0,1-1,0 0,-1 0,1 0,-1-1,1-1,-1 1,1-1,-1 0,0-1,1 0,2-2,8-6</inkml:trace>
  <inkml:trace contextRef="#ctx0" brushRef="#br0" timeOffset="14486.999">5419 2428,'23'125,"-5"1,-6 0,-6 1,-8 100,2-205,-6-17,0-10</inkml:trace>
  <inkml:trace contextRef="#ctx0" brushRef="#br0" timeOffset="14720.396">5222 2879,'43'-5,"33"-6,9-2,-5 2,-12 3,-12 2,-11 3,-9 1,-5 2,-3 5,-2 2,-5 0</inkml:trace>
  <inkml:trace contextRef="#ctx0" brushRef="#br0" timeOffset="14922.202">5983 2908,'0'38,"0"22,0 7,0-10</inkml:trace>
  <inkml:trace contextRef="#ctx0" brushRef="#br0" timeOffset="15178.88">5983 2568,'0'0</inkml:trace>
  <inkml:trace contextRef="#ctx0" brushRef="#br0" timeOffset="15400.323">6378 2879,'-15'18,"1"1,1 1,0 0,2 1,0 0,1 0,2 1,0 1,1-1,1 1,-1 16,6-36,1 0,0 0,0 0,0 0,0 0,0 0,0 0,1-1,0 1,-1 0,1 0,0 0,0-1,1 1,-1-1,0 1,1-1,0 1,-1-1,1 0,0 0,0 0,0 0,1 0,-1 0,0 0,1-1,-1 1,1-1,0 0,-1 0,1 0,0 0,0 0,-1 0,1-1,0 0,0 1,0-1,0 0,0 0,0-1,0 1,-1-1,1 1,0-1,1 0,10-3,1-1,-1-1,0 0,0-1,0-1,-1 0,-1 0,1-2,-1 1,-1-1,0-1,0 0,-1-1,0 0,3-7,-6 5,-1 0,0 0,-1-1,0 1,-2-1,0 0,0 0,-1-1,-1 1,-1-1,0 1,-1 0,0-1,-3-4,4 16,0 1,0-1,-1 0,0 0,0 1,0-1,0 1,-1-1,1 1,-1-1,0 1,0 0,0 0,0 0,0 0,-1 0,0 0,1 1,-1-1,0 1,0 0,-1 0,1 0,0 0,-1 0,1 1,-1-1,1 1,-1 0,1 0,-1 1,0-1,0 1,1 0,-1 0,0 0,0 0,1 0,-1 1,-2 1,-16 4,4 1</inkml:trace>
  <inkml:trace contextRef="#ctx0" brushRef="#br0" timeOffset="15869.515">6689 3048,'24'-50,"-11"21,1 0,1 1,1 1,2 1,1 0,11-11,-28 37,-1 0,1-1,0 1,-1 0,1 0,0 0,-1 0,1 1,0-1,-1 0,1 1,0-1,-1 1,1-1,-1 1,1 0,-1 0,1 0,-1-1,1 2,-1-1,0 0,0 0,0 0,1 0,-1 1,0-1,0 1,-1-1,1 1,0-1,0 1,-1-1,1 1,-1 0,0-1,1 1,-1 0,0-1,0 1,0 0,0-1,0 1,0 0,0 0,2 6,2 4,0-1,1 1,0-1,0 0,1-1,1 1,0-1,0-1,1 1,0-1,1 0,0-1,0 0,1-1,0 1,0-2,1 0,0 0,0-1,0 0,0-1,7 2,-13-6,0 0,1-1,-1 1,0-1,1 0,-1-1,0 1,0-1,0 0,0 0,0-1,0 1,-1-1,1 0,-1 0,0-1,0 1,0-1,0 0,-1 0,1 0,-1-1,0 1,-1-1,1 0,0 0,1-3,0 1,-1-1,0 0,0-1,0 1,-1 0,0-1,-1 1,0-1,0 1,-1-1,0 0,-1 1,0-1,0 1,-1-2,-4-8</inkml:trace>
  <inkml:trace contextRef="#ctx0" brushRef="#br0" timeOffset="16136.933">7620 2287,'-29'38,"-14"23,-4 5,5-4,10-12</inkml:trace>
  <inkml:trace contextRef="#ctx0" brushRef="#br0" timeOffset="16354.33">7818 2371,'-24'34,"-13"20,0 1</inkml:trace>
  <inkml:trace contextRef="#ctx0" brushRef="#br0" timeOffset="16867.06">8100 2061,'10'12,"0"1,-1 1,0-1,-1 1,0 1,-1 0,-1 0,4 15,4 6,-3-7,-1 1,-1 1,-2-1,-1 1,-1 1,-2-1,-1 1,-1 5,0-16,-1 0,0 0,-1-1,-2 1,0 0,-1-1,-1 1,-1-1,-1-1,-1 1,0-1,-1 0,-1-1,-1 0,-1-1,0 0,-1-1,-1 0,-3 2,-184 122,90-57,95-69</inkml:trace>
  <inkml:trace contextRef="#ctx0" brushRef="#br0" timeOffset="19290.499">8862 3048,'-28'39,"-20"21,-2 7,4-10,9-8,6-14,8-12</inkml:trace>
  <inkml:trace contextRef="#ctx0" brushRef="#br0" timeOffset="20091.481">9907 2032,'16'57,"-13"-17,-2 0,-2 0,-1 0,-3-1,-6 29,8-52,-64 449,21-166,24-219,17-104,21-56,-10 54</inkml:trace>
  <inkml:trace contextRef="#ctx0" brushRef="#br0" timeOffset="20339.403">9596 2653,'53'-10,"27"-7,4-2,-2-1,-10 2,-13-1,-11 3,-5 0,-9-3,-6 2,-3-1,0 3,-6-1,0-2,-3-4,-1 3,-2 3</inkml:trace>
  <inkml:trace contextRef="#ctx0" brushRef="#br0" timeOffset="20801.442">10527 2032,'-42'252,"-43"126,31-148,50-214,1-5,0 1,0-1,1 1,1-1,0 1,0 0,1-1,1 1,0 0,2 10,-2-20,-1-1,1 0,-1 0,1 1,0-1,0 0,-1 0,1 0,0 0,0 0,0 0,0 0,0 0,1-1,-1 1,0 0,0-1,0 1,1 0,-1-1,0 0,1 1,-1-1,0 0,1 0,-1 1,0-1,1 0,-1 0,0-1,1 1,-1 0,0 0,1-1,-1 1,0-1,1 1,-1-1,0 1,0-1,0 0,1 0,0 0,54-41,-49 36,163-142,-35 65,-133 82,-1 0,1 0,0 1,-1-1,1 1,0-1,0 1,-1 0,1 0,0 0,0 0,-1 0,1 0,0 0,0 0,-1 1,1-1,0 1,0-1,-1 1,1 0,-1 0,1 0,-1 0,1 0,-1 0,1 0,-1 0,0 0,0 1,1-1,-1 0,0 1,0-1,0 1,-1-1,1 1,0 0,-1-1,1 1,-1 0,1 0,-1-1,0 1,1 1,-5 84,-5-50,5-26,1 0,0 1,0 0,2 0,-1 0,1 0,1 0,0 0,1 0,1 8,8-1,2-7</inkml:trace>
  <inkml:trace contextRef="#ctx0" brushRef="#br0" timeOffset="21137.441">11035 2992,'17'1,"1"-2,-1 1,0-2,0 0,0-1,0-1,-1-1,0 0,1-1,-2-1,1 0,-1-1,0-1,-1 0,0-1,0 0,8-10,-19 17,-1 0,0-1,0 1,-1 0,1-1,-1 1,0-1,1 0,-2 1,1-1,0 0,-1 0,0 0,1 0,-2 1,1-1,0 0,-1 0,0 0,0 1,0-1,0 0,0 1,-1-1,1 1,-1 0,0-1,0 1,-1 0,1 0,-1 0,1 0,-1 1,0-1,0 1,0-1,0 1,-1 0,1 0,0 1,-1-1,1 1,-1 0,0 0,1 0,-1 0,-3 0,-3 3,1 1,0 0,0 0,0 1,0 0,1 1,-1 0,1 0,0 1,1 0,0 0,0 1,0 0,0 0,1 1,1 0,-4 5,-2 1,1 0,0 0,2 0,0 1,0 1,1-1,1 1,1 0,0 1,1-1,1 1,0 0,0 11,4-22,-1 0,1-1,0 1,0 0,1-1,-1 1,1-1,0 0,1 0,-1 1,1-2,0 1,1 0,-1 0,1-1,-1 0,4 2,9 7</inkml:trace>
  <inkml:trace contextRef="#ctx0" brushRef="#br0" timeOffset="21554.282">11486 3105,'223'-244,"-222"244,34-31,-34 30,-1 1,1-1,-1 1,1-1,0 1,-1 0,1-1,0 1,0 0,-1 0,1 0,0-1,0 1,-1 0,1 0,0 0,0 0,-1 0,1 0,0 1,0-1,-1 0,1 0,0 0,-1 1,1-1,0 0,-1 1,1-1,0 1,-1-1,1 1,-1-1,1 1,0-1,-1 1,0-1,1 1,-1 0,1-1,-1 1,0 0,1-1,-1 1,0 0,0-1,1 1,-1 0,0 0,0-1,0 1,0 0,0 0,2 56,-2-51,-1-1,1 1,-1-1,1 1,1-1,-1 1,1-1,0 1,0-1,1 1,0-1,-1 0,2 0,-1 0,1 0,-1 0,2-1,-1 1,0-1,2 1,1 0,0 0,1 0,0-1,0 0,0-1,1 0,-1 0,1 0,0-1,0 0,-1 0,1-1,0 0,1-1,-1 0,0 0,0 0,0-1,0-1,0 1,-1-1,1 0,0-1,-1 0,1 0,-1-1,2-1,9-5,0 0,0-2,-1 0,-1-1,0 0,-1-1,0-1,-1-1,-1 0,1-3,19-35,-21 30</inkml:trace>
  <inkml:trace contextRef="#ctx0" brushRef="#br0" timeOffset="23985.868">13237 2709,'-15'16,"0"0,1 1,1 1,1 0,1 1,0 0,2 1,0 0,1 0,1 1,0 0,2 0,1 0,-1 10,5-29,0 0,-1 1,1-1,0 0,0 1,0-1,1 1,-1-1,0 0,1 0,0 1,-1-1,1 0,0 0,0 0,0 0,1 0,-1 0,0 0,1 0,-1 0,1-1,0 1,0 0,-1-1,1 0,0 1,0-1,0 0,0 0,1 0,-1 0,0 0,0-1,1 1,-1-1,0 1,1-1,-1 0,0 0,1 0,-1 0,0-1,1 1,-1 0,0-1,0 0,1 1,-1-1,0-1,18-8,0-1,-2-1,1 0,-2-2,0 0,0-1,-2-1,1 0,-2-1,0-1,-2 3,0 0,-2 0,0-1,0 0,-2-1,0 0,0 0,-2-1,0 1,-2-2,1-3,-5 19,0-1,0 1,0-1,0 1,-1 0,0-1,1 1,-1-1,-1 1,1 0,0 0,-1 0,1 0,-1 0,0 0,0 0,0 0,-1 1,1-1,-1 1,1-1,-1 1,0 0,0 0,0 1,0-1,0 0,0 1,0 0,-1 0,1 0,0 0,-1 0,1 1,-1-1,1 1,-1 0,1 0,-1 0,1 1,-1-1,1 1,0 0,-1 0,1 0,0 0,0 1,-1-1,-15 6</inkml:trace>
  <inkml:trace contextRef="#ctx0" brushRef="#br0" timeOffset="24574.553">13801 1948,'-12'37,"1"1,3 0,0 1,3 0,0 18,-6 41,-16 171,14-175,0 63,14-156,0 0,0-1,0 1,0 0,1 0,-1-1,0 1,0-1,1 1,-1-1,0 1,1-1,-1 0,1 1,-1-1,0 0,1 0,-1 0,1 0,-1-1,0 1,1 0,-1 0,0-1,1 1,-1-1,0 1,0-1,1 0,-1 1,0-1,0 0,0 0,0 0,0 0,0 0,0 0,0 0,0 0,0 0,-1-1,1 1,-1 0,1 0,0-1,-1 1,2-1,22-19,-6 1,2 1,0 2,1 0,1 1,1 1,0 1,0 1,2 1,-1 1,2 1,18-4,-40 13,-1 0,1 0,0 0,-1 1,1-1,0 1,-1 0,1 0,0 0,0 1,-1-1,1 1,-1 0,1 0,0 0,-1 1,0-1,1 1,-1-1,0 1,0 0,0 1,0-1,0 0,0 1,-1 0,1-1,-1 1,0 0,0 0,0 1,0-1,0 0,-1 1,1-1,-1 1,1 9,-1-1,-1 0,0 1,-1-1,0 1,-1-1,0 0,-1 0,0 0,-1 0,0-1,-1 1,0-1,-1 0,0 0,-1-1,0 0,-1 0,0-1,0 0,-1 0,0-1,-1 0,0 0,0-1,0-1,-1 0,0 0,0-1,-1 0,-4 0,9-1,0-1,1 0,-2 0,1-1,0 1,0-2,-1 1,1-1,-1 0,1-1,-1 0,0 0,1-1,-1 0,1 0,-1 0,1-1,0 0,0-1,0 0,0 0,0 0,0-1,1 0,0 0,0-1,0 1,0-2,1 1,-4-5,6 7,0-1,0 0,1 0,0-1,0 1,0 0,0-1,1 1,0-1,0 1,0-1,0 0,1 0,0 1,0-1,0 0,0 0,3-16</inkml:trace>
  <inkml:trace contextRef="#ctx0" brushRef="#br0" timeOffset="25222.316">14393 2738,'28'-10,"-1"0,0-2,-1-1,0-2,-1 0,0-1,-2-2,0 0,7-9,-29 26,-1 0,1 0,-1 0,1 0,0 0,-1 1,1-1,0 0,0 0,0 1,0-1,0 1,0-1,-1 0,1 1,0 0,0-1,1 1,-1 0,0-1,0 1,0 0,0 0,0 0,0 0,0 0,0 0,0 0,0 0,0 1,0-1,1 0,-1 1,0-1,0 1,-1-1,1 1,0-1,0 1,0-1,0 1,0 0,-1 0,1-1,0 1,0 0,-1 0,1 0,-1 0,1 0,-1 0,1 0,-1 0,0 0,1 0,-1 0,0 0,0 0,0 0,0 0,0 0,0 1,0-1,0 0,0 0,23 162,24 131,-37-226,-3 0,-3 1,-3-1,-3 1,2-34,0-22,0 0,-1 1,-1-1,0 0,0 0,-2 0,1 0,-2-1,1 1,-2-1,0 0,0-1,-1 1,0-1,-1-1,-1 1,1-1,-2-1,-8 8,13-14,-1-1,0 0,0 0,0-1,0 1,0-1,-1 0,1-1,0 0,0 0,-1 0,1-1,0 0,0 0,0 0,0-1,0 0,0 0,0 0,0-1,1 0,-1 0,1 0,0-1,0 0,0 0,1 0,-1-1,1 1,0-1,1 0,-1 0,1-1,0 1,0-1,0 1,1-1,0 0,0 0,0 0,1 0,0 0,0-5,0-2,0 0,1 0,0 0,1 0,1 0,0 0,1 0,0 0,1 1,0 0,1 0,1 0,-1 0,2 1,0 0,4-6,144-155,-142 159,12-11</inkml:trace>
  <inkml:trace contextRef="#ctx0" brushRef="#br0" timeOffset="25486.302">14732 2088,'5'5,"1"2</inkml:trace>
  <inkml:trace contextRef="#ctx0" brushRef="#br0" timeOffset="25922.338">15015 2766,'30'-1,"0"-1,0-2,-1 0,1-2,-1-1,0-2,-1-1,0-1,15-8,-35 14,0 0,-1 0,1-1,-1 0,0 0,0-1,-1 0,0 0,0 0,-1-1,0 0,0 0,-1 0,0-1,0 1,-1-1,0 0,0 0,-1 0,-1 0,1-1,-1 1,-1 0,0-1,-1-5,1 13,-1 0,1 0,-1 0,1 0,-1 1,0-1,0 0,0 0,0 1,0-1,0 1,0-1,-1 1,1-1,-1 1,1 0,-1-1,1 1,-1 0,0 0,1 0,-1 0,0 1,0-1,0 0,0 1,0-1,1 1,-1 0,0 0,0 0,0 0,0 0,0 0,0 0,0 0,0 1,0-1,0 1,-2 0,-75 35,58-22,0 1,2 1,0 0,1 2,0 0,2 1,0 0,1 1,1 1,1 1,1 0,1 0,-6 18,15-34,0 0,1 0,-1 0,1 1,1-1,-1 0,1 1,0-1,1 0,-1 0,1 1,0-1,1 0,0 0,0 0,0 0,0 0,1-1,0 1,0-1,1 0,-1 1,1-2,0 1,1 0,-1-1,1 0,0 0,0 0,0 0,1-1,-1 0,1 0,-1-1,1 1,0-1,0-1,0 1,1-1,5 1,11 1,0 0,0-1,0-2,0 0,0-2,0 0,0-2,-1 0,1-2,-1 0,0-1,7-5,-11 4</inkml:trace>
  <inkml:trace contextRef="#ctx0" brushRef="#br0" timeOffset="26393.676">16059 2428,'-20'10,"-1"2,2 1,-1 0,2 1,0 1,1 1,0 1,2 0,0 1,0 1,2 0,0 0,2 2,0-1,-5 17,15-32,0 0,0 1,1-1,0 0,0 0,1 0,-1 0,1 0,0 0,0 0,1 0,-1 0,1 0,0 0,1-1,-1 1,1-1,0 0,0 0,0 0,0 0,1 0,0 0,0-1,0 0,0 0,0 0,1 0,-1-1,4 2,4 2,1 0,0-1,0 0,1-1,0 0,-1-1,1-1,0 0,0-1,14-1,-11-2,-1-1,1 0,-1-2,0 0,0-1,0 0,-1-1,0-1,0 0,-1-1,11-9,-1 2</inkml:trace>
  <inkml:trace contextRef="#ctx0" brushRef="#br0" timeOffset="26674.513">16764 2032,'-12'53,"1"0,3 1,2 0,3 0,2 0,2 0,5 15,51 166,-61-163,-2-54</inkml:trace>
  <inkml:trace contextRef="#ctx0" brushRef="#br0" timeOffset="26919.388">16425 2484,'43'0,"34"0,13 0,-4 0,-7 0,-12 0,-12 0,-7 0,-6 0,-10 0</inkml:trace>
  <inkml:trace contextRef="#ctx0" brushRef="#br0" timeOffset="28072.734">18006 2004,'-1'312,"-26"-114,15-68,6-118</inkml:trace>
  <inkml:trace contextRef="#ctx0" brushRef="#br0" timeOffset="28658.985">17922 2061,'83'-35,"3"4,0 4,31-4,-112 30,2-2,0 0,0 1,0 0,0 0,0 1,0-1,0 2,0-1,1 1,-1 0,0 0,0 1,1 0,-1 1,0-1,0 1,0 1,-1-1,1 1,0 0,-1 1,0-1,5 5,-9-5,-1-1,0 1,1 0,-1 0,-1 0,1 0,0 0,-1 0,1 0,-1 0,0 0,0 0,0 0,0 0,-1 0,1 0,-1 0,0-1,0 1,0 0,0 0,0 0,-1-1,1 1,-1 0,0-1,0 0,0 1,0-1,-69 62,61-56,-90 80,99-85,-1-1,1 1,0 0,-1-1,1 1,1 0,-1 0,0 0,1 0,-1 0,1 0,0 0,0 0,0 0,1 0,-1 0,1 0,-1 0,1-1,0 1,0 0,0 0,0 0,1-1,-1 1,1-1,0 1,0-1,0 0,0 1,0-1,1 0,79 63,-60-53,-10-7,-1 0,0 1,0 1,0-1,-1 1,1 1,-2 0,1 1,-1 0,-1 0,0 1,0 0,-1 0,0 1,-1-1,0 2,0-1,3 11,-8-14,1-1,-1 0,-1 1,1-1,-1 1,0-1,-1 1,0-1,0 0,-1 1,1-1,-2 0,1 0,-1 0,0 0,0-1,-1 1,0-1,0 0,-1 0,1 0,-1 0,-1-1,1 0,-1 0,0 0,0-1,-1 1,-6 4,0-1,0 0,-1-1,0 0,-1-1,0-1,1 0,-2-1,1 0,0-2,-1 1,1-2,-1 0,0-1,1-1,-1 0,1-1,-1-1,1 0,0-1,0-1,0 0,1-1,-2-1,12 5,0-1,0 1,0-1,1 1,-1-1,1 0,0 0,-1-1,1 1,1-1,-1 1,1-1,-1 0,1 0,-1-4,-4-12</inkml:trace>
  <inkml:trace contextRef="#ctx0" brushRef="#br0" timeOffset="36661.965">254 4290,'32'-11,"-1"-2,0-1,-1-1,0-1,-2-2,0-1,-1-1,-1-1,-1-2,-1 0,-1-2,-1-1,-1 0,-1-1,8-19,-13-15,-22 74,-9 74,4 2,4-1,4 1,4 1,3-1,5 4,2-32,-3 0,-3 0,-3 0,-2 1,-2-1,-4 0,-2 0,-3-1,-2 0,-21 51,30-101,0 0,-1 0,0 0,-1-1,0 0,0-1,-1 1,0-1,-1-1,-3 3,8-7,1 0,-1-1,0 0,0 0,0 0,0 0,0 0,0-1,0 0,0 0,-1 0,1 0,-1-1,1 1,0-1,-1 0,1-1,-1 1,1-1,0 0,-1 0,1 0,0-1,0 1,0-1,0 0,-4-2,-4-7,-1 1,1-1,1-1,0 0,1-1,0 0,1 0,0-1,1 0,1-1,0 0,1 0,1 0,0-1,1 1,1-1,0 0,1-1,1 1,0 0,2-1,1-1,1 0,1 1,1-1,1 1,0 0,1 1,1 0,0 0,1 0,1 1,0 0,1 1,1 0,3-1,10-9,1 2,1 0,0 2,2 1,1 2,0 1,1 1,28-9,109-19,-144 40</inkml:trace>
  <inkml:trace contextRef="#ctx0" brushRef="#br0" timeOffset="36924.277">1158 4403,'-22'24,"0"1,2 2,1 0,2 0,0 2,2 0,1 1,-9 30,21-57,1 1,-1-1,1 1,0 0,1 0,-1-1,1 1,-1 0,1 0,0 0,0 0,1-1,-1 1,1 0,0 0,0-1,0 1,1 0,-1-1,1 1,0-1,0 0,0 0,0 1,0-1,1-1,0 1,-1 0,1-1,0 1,0-1,0 0,1 0,-1 0,1 0,-1-1,1 1,-1-1,1 0,0 0,-1 0,1 0,2-1,1 0,0-1,0 0,0 0,-1 0,1-1,0 0,-1-1,1 1,-1-1,0 0,1-1,-2 0,1 0,0 0,-1 0,0-1,0 0,0 0,0-1,-1 1,0-1,0-1,7-9,-2 0,0-1,0 0,-2-1,0 0,-1 0,2-11,-5 20,0-1,-1 1,0-1,0 1,-1-1,0 0,-1 1,0-1,-1 0,0 0,0 1,-1-1,0 1,-1-1,0 1,-1 0,1 0,-4-3,-14 8,13 12</inkml:trace>
  <inkml:trace contextRef="#ctx0" brushRef="#br0" timeOffset="37176.013">1496 4798,'-10'-39,"3"-31,1-9,7 9,8 12,2 10,5 14,4 13,-2 5,2 5,1 5,3 7,2 10,-4 1</inkml:trace>
  <inkml:trace contextRef="#ctx0" brushRef="#br0" timeOffset="37458.271">2004 4403,'-14'-1,"-1"0,1 1,0 1,-1 0,1 1,0 0,0 1,0 1,1 0,-1 1,-10 5,19-8,0 0,0 1,0 0,0-1,0 2,1-1,-1 0,1 1,0 0,0 0,1 0,-1 1,1-1,0 1,0-1,0 1,0 0,1 1,0-1,0 0,1 0,-1 1,1-1,0 1,1-1,-1 1,1 0,0-1,1 1,-1-1,1 1,0 0,0-1,1 0,0 1,0-1,0 0,3 5,2 0,0-1,1 1,0-1,1-1,0 1,0-1,1-1,0 0,0 0,1-1,0 0,0-1,0 0,0-1,1 0,0-1,0 0,0-1,0-1,0 1,0-2,9 0,43-22,-51 10</inkml:trace>
  <inkml:trace contextRef="#ctx0" brushRef="#br0" timeOffset="37794.867">2201 4600,'36'-4,"1"-2,-2-2,1-2,-1 0,-1-3,0-1,11-7,16-28,-60 48,1-1,-1 1,1-1,-1 0,0 0,0 1,0-1,0 0,0 0,0 0,-1 0,1 0,0 0,-1 0,0-1,1 1,-1 0,0 0,0 0,-1 0,1 0,0 0,-1-1,1 1,-1 0,1 0,-1 0,0 0,0 0,0 1,0-1,0 0,-1 0,1 0,-5 0,1-1,-1 1,1 0,-1 1,0-1,0 1,0 0,0 1,0-1,0 1,0 0,0 1,0 0,0 0,0 0,1 0,-1 1,0 0,1 0,-1 1,1-1,0 1,-1 0,1 1,-10 3,1 0,1 1,-1 0,1 1,1 1,0 0,0 0,1 1,0 1,1 0,0 0,1 1,1 0,0 1,0 0,2 0,0 0,0 1,1 0,1 0,1 1,0-1,0 7,3-15,1 0,-1 0,1 0,1-1,-1 1,1 0,1-1,-1 1,1-1,0 0,1 0,-1 0,1 0,0-1,1 1,-1-1,1 0,0 0,0-1,1 0,-1 0,1 0,0 0,0-1,0 0,1 0,-1-1,5 2,14 4,1-1,0-2,0 0,1-2,-1-1,23 0,40-3,-54 0</inkml:trace>
  <inkml:trace contextRef="#ctx0" brushRef="#br0" timeOffset="45193.108">3895 4460,'0'-4,"1"0,-1 0,0 0,0 0,-1 0,1 0,-1 0,0 0,0 1,0-1,0 0,-1 1,1-1,-1 1,0-1,0 1,-1 0,1 0,-1 0,1 0,-1 0,0 0,0 1,0-1,0 1,-1 0,1 0,-1 0,1 1,-3-2,0 4,0 0,0 0,1 1,-1-1,0 1,1 0,-1 1,1 0,0-1,0 2,0-1,0 0,1 1,-1 0,1 0,0 1,0-1,0 1,1 0,-2 2,0-1,1 1,-1-1,1 1,1 0,-1 0,1 0,1 1,-1-1,1 1,0-1,1 1,0 0,0-1,1 1,-1 0,2 0,-1 0,1 0,1-1,-1 1,1-1,0 1,1-1,0 1,0-1,1 0,0-1,0 1,0 0,1-1,0 0,0 0,1-1,-1 1,1-1,0 0,1-1,-1 0,1 0,0 0,0-1,4 2,-2-3,1 0,0 0,0-1,-1 0,1-1,0 0,0-1,0 1,0-2,-1 0,1 0,0-1,-1 0,0 0,0-1,0 0,0-1,-1 0,1 0,-1-1,-1 0,1-1,-1 1,0-1,0-1,-1 1,0-1,-1 0,1-1,-1 1,-1-1,0 0,0 0,-1-1,0 1,-1-1,0 1,1-8,-2 5,0 0,-1-1,0 1,-1-1,0 1,-1-1,-1 1,0 0,-2-5,4 13,-1-1,0 1,0 0,-1 0,1 0,-1 1,0-1,0 0,0 1,0 0,-1 0,1 0,-1 0,0 0,0 1,0 0,0 0,0 0,0 0,-1 0,1 1,-1 0,1 0,-1 0,1 1,-5-1,3 2,-1-1,1 1,0 0,-1 0,1 1,0 0,0 0,0 1,0-1,0 1,0 0,1 1,0 0,-1-1,1 2,1-1,-1 0,1 1,-1 0,1 0,1 1,-1-1,-1 3,-7 17</inkml:trace>
  <inkml:trace contextRef="#ctx0" brushRef="#br0" timeOffset="45879.392">4178 4741,'28'-31,"0"-2,-2 0,-2-2,16-30,35-73,-57 161,-5 26,-12-41,-1 0,1 0,0 0,1 0,0-1,0 1,1-1,-1 1,2-1,-1 0,1 0,0 0,1-1,-1 1,1-1,1 0,-1 0,1-1,0 0,0 0,0 0,1-1,0 0,0 0,0 0,0-1,1 0,-1-1,5 2,-4-6,1 1,-1-1,0-1,-1 0,1 0,0 0,-1-1,0 0,0 0,0-1,0 0,-1 0,1 0,-2-1,1 0,0-1,-1 1,0-1,-1 0,0 0,0 0,0-1,-1 1,0-1,0 0,-1 0,0-2,5-4,0-4,0 0,-2-1,0 1,-1-1,-1 0,0 0,-2 0,0 0,-2-13,11 2,-4 34</inkml:trace>
  <inkml:trace contextRef="#ctx0" brushRef="#br0" timeOffset="49044.056">6097 4431,'-17'10,"1"0,0 1,1 1,1 1,0 0,0 0,2 2,-1-1,2 2,0 0,1 0,1 1,0 0,-4 14,11-28,1 0,0 0,0 1,0-1,0 1,0-1,1 1,-1-1,1 1,0-1,1 1,-1 0,0-1,1 1,0-1,0 1,0-1,0 0,0 1,1-1,-1 0,1 0,0 0,0 0,0 0,1 0,-1-1,1 1,-1-1,1 0,0 1,0-1,0 0,0-1,0 1,0-1,1 1,-1-1,2 1,4-1,0 0,0 0,0-1,0 0,0-1,0 0,0 0,0-1,0 0,0-1,-1 0,1 0,-1-1,0 0,0 0,0-1,-1 0,0 0,0-1,0 0,0 0,3-4,3-5,-1 1,0-2,-1 1,0-2,-1 1,-1-1,-1-1,0 1,-2-2,2-4,-6 19,1-1,-1 0,-1 0,1 0,-1-1,1 1,-1 0,-1 0,1-1,-1 1,0 0,0-1,-1 1,1 0,-1-1,0 1,-1 0,1 0,-1 0,0 0,0 0,-1 0,0 1,1-1,-2 1,1-1,0 1,-1 0,0 1,0-1,0 0,0 1,0 0,-2 0,-47-6,28 8</inkml:trace>
  <inkml:trace contextRef="#ctx0" brushRef="#br0" timeOffset="49628.157">6661 3839,'-18'397,"-21"-88,39-310,1 0,-1 1,1-1,-1 0,1 1,-1-1,1 1,0-1,-1 1,1-1,0 1,-1-1,1 1,0 0,0-1,-1 1,1 0,0 0,0 0,-1-1,1 1,0 0,0 0,0 0,-1 0,1 0,0 0,0 1,-1-1,1 0,0 0,0 1,-1-1,1 0,0 1,0-1,-1 0,1 1,0-1,-1 1,1-1,-1 1,1 0,-1-1,1 1,-1 0,1-1,-1 1,0 0,1-1,-1 1,0 0,1 0,-1-1,0 1,0 0,0 0,0 0,0-1,0 1,0 0,0 0,0-1,0 1,0 0,-1 0,52-37,-29 18,1 2,0 0,1 2,1 1,0 0,12-2,-21 10,115-25,-127 30,0 0,0 0,0 1,0-1,0 1,0 0,-1 0,1 0,0 0,0 1,-1-1,1 1,-1 0,0 0,1 1,-1-1,0 0,0 1,0 0,-1 0,1 0,-1 0,1 0,-1 0,0 1,-1-1,1 1,0 0,-1-1,0 1,1 2,-1 0,0 0,-1 1,1-1,-1 0,0 0,-1 1,0-1,0 0,0 0,-1 0,0 0,0 0,0-1,-1 1,1 0,-1-1,-1 0,1 0,-1 0,0 0,0 0,-1 0,-107 90,94-83,-1-1,1 0,-2-1,1-2,-1 0,-1 0,1-2,-9 1,25-7,1 0,-1-1,1 1,-1-1,1 0,0 0,-1 0,1 0,0-1,0 1,-1-1,1 0,1 0,-1 0,0 0,0 0,1-1,-1 1,1-1,0 0,0 0,0 0,0 0,0 0,1 0,-1 0,1 0,0-1,0 1,0-1,1 1,-1 0,1-1,-1 1,1-1,0 0,1 1,-1-1,1 1,-1 0,1-1,0 1,0-1,1 1,-1 0,1 0,-1 0,1 0,1-1,8-22</inkml:trace>
  <inkml:trace contextRef="#ctx0" brushRef="#br0" timeOffset="50500.086">7282 4629,'170'-193,"-121"153,-48 41,1 0,-1-1,0 1,0 0,0 0,0 0,0 0,0 0,0 0,0 1,0-1,0 0,0 0,-1 1,1-1,-1 0,1 1,-1-1,1 1,-1-1,0 1,1-1,-1 1,0-1,0 1,0-1,-1 1,1-1,0 0,0 1,-1 1,1 4,11 88,4 0,27 86,-30-129,-2 0,-2 1,-3 0,-2 0,-2 0,-6 52,5-96,-1 0,0 0,0 1,-1-1,0 0,-1 0,0-1,0 1,-1 0,0-1,-1 0,1 0,-2 0,1-1,-1 0,0 0,0 0,-1-1,0 1,-4 1,8-5,0 0,0 0,0-1,0 0,0 1,-1-1,1 0,-1-1,1 1,-1 0,0-1,1 0,-1 0,0 0,0-1,0 1,0-1,0 0,0 0,0 0,0 0,0-1,1 0,-1 1,0-2,0 1,0 0,1-1,-1 1,1-1,-1 0,1 0,0-1,0 1,0-1,-2-1,-2-9,1 1,1-1,0 0,1 0,0-1,1 1,1-1,0 1,0-1,2 0,-1 0,2 0,0 0,1 0,0 1,1-1,0 1,3-4,6-18,1 0,2 0,2 1,1 1,8-10,-11 19</inkml:trace>
  <inkml:trace contextRef="#ctx0" brushRef="#br0" timeOffset="50731.962">7564 3952,'5'5,"1"1</inkml:trace>
  <inkml:trace contextRef="#ctx0" brushRef="#br0" timeOffset="51163.635">7931 4516,'16'0,"1"0,-1-2,0 0,0 0,-1-2,1 0,-1-1,1 0,-1-1,-1-1,1 0,-1-1,-1-1,1 0,8-8,-20 15,1 0,0 0,-1 0,1-1,-1 1,0 0,1-1,-1 0,0 1,-1-1,1 0,0 0,-1 0,0 0,0 0,0 0,0-1,0 1,0 0,-1 0,0-1,0 1,0 0,0-1,0 1,0 0,-1-1,0 1,0 0,1 0,-2 0,1 0,0 0,-1 0,1 0,-1 0,0 0,0 0,0 1,-1-1,1 1,0 0,-1 0,0 0,1 0,-1 0,0 0,0 1,0-1,0 1,0 0,-2-1,-4 2,1 1,-1 0,0 0,1 0,-1 1,1 0,0 1,-1 0,1 0,1 1,-1 0,0 0,1 1,0 0,0 0,0 1,1 0,0 0,-5 6,-5 6,1 2,0-1,1 2,1 0,2 1,-5 10,12-25,1 0,0-1,0 2,1-1,0 0,0 0,1 1,0-1,0 1,1 0,-1-1,2 1,-1-1,1 1,0-1,1 1,0-1,0 0,0 0,1 1,0-2,1 1,-1 0,1-1,1 1,-1-1,1-1,0 1,0 0,1-1,0 0,0-1,5 4,1 0,-1-2,1 0,0 0,0-1,1-1,0 0,-1-1,1 0,1-1,-1 0,0-1,0-1,1 0,-1-1,0 0,0-1,0 0,0-1,0-1,10-4,39-26,-48 23</inkml:trace>
  <inkml:trace contextRef="#ctx0" brushRef="#br0" timeOffset="51433.598">8777 4290,'-30'20,"2"2,0 1,1 1,1 1,2 1,0 1,-5 11,26-34,0 0,1-1,-1 1,1 1,0-1,0 0,0 0,1 1,0-1,-1 1,2 0,-1-1,0 1,1-1,0 1,0 0,0 0,1-1,0 1,-1-1,2 1,-1-1,0 1,1-1,0 1,0-1,0 0,1 0,-1 0,1 0,0-1,0 1,0-1,1 0,-1 0,1 0,0 0,0 0,0-1,0 0,2 1,11 4,0-2,0 0,1 0,-1-2,1 0,0-1,0-1,1-1,-1-1,0 0,15-3,66-31,-79 25</inkml:trace>
  <inkml:trace contextRef="#ctx0" brushRef="#br0" timeOffset="51700.868">9314 3867,'-5'43,"-1"43,0 12,1-6,1-9,2-14,1-14,1-11,4-9,3-5,-1-3,4-2,0 1,3-5,0-1,-3-4</inkml:trace>
  <inkml:trace contextRef="#ctx0" brushRef="#br0" timeOffset="51882.164">9087 4262,'44'-14,"23"-6,5 2,-4 3,-5 5,-8 3,-8 4,-8 1,-6 2,-3 1,-2 0,-6-1</inkml:trace>
  <inkml:trace contextRef="#ctx0" brushRef="#br0" timeOffset="53118.456">10301 4770,'26'-30,"80"-90,-5-5,-6-5,36-70,27-43,-134 220,-10 42,-17 130,6 49,75-2,26 48,-105-245,1 1,0 0,0-1,0 1,0 0,0 0,-1-1,1 1,0 0,0 0,-1 0,1-1,0 1,0 0,-1 0,1 0,0 0,0 0,-1-1,1 1,0 0,-1 0,1 0,0 0,0 0,-1 0,1 0,0 0,-1 0,1 0,0 0,-1 0,1 0,0 0,0 1,-1-1,1 0,0 0,-1 0,1 0,0 0,0 1,-1-1,1 0,0 0,0 0,0 1,-1-1,1 0,0 0,0 1,-23-25,-134-138,140 148,0 2,-1 0,0 1,0 1,-1 0,-1 2,0 0,0 1,0 1,-14-2,11 7,5 4</inkml:trace>
  <inkml:trace contextRef="#ctx0" brushRef="#br0" timeOffset="53949.288">12361 3810,'-16'1,"-1"2,1 0,0 0,0 2,0 0,1 0,0 2,0 0,0 1,1 0,0 1,1 0,0 1,0 1,1 0,0 1,1 0,1 1,0 0,0 1,2-1,-1 2,-2 8,-5 1,2 0,1 2,0 0,2 0,1 1,2 0,0 0,2 1,-2 17,6-26,0 0,1 0,1 0,1 0,0 0,2 0,0 0,1 0,1-1,1 1,0-1,1-1,1 1,1-1,1-1,0 0,12 14,-6-12,1-1,1-1,0-1,1 0,1-1,0-2,1 0,1-1,-1-1,2-1,-1 0,16 2,-34-10,0 0,0 0,0 0,0 0,0-1,0 1,0-1,0 0,0 0,0-1,1 1,-1-1,0 0,0 0,0 0,0-1,2-4</inkml:trace>
  <inkml:trace contextRef="#ctx0" brushRef="#br0" timeOffset="56002.963">13067 4319,'-12'-4,"0"2,0-1,-1 2,1-1,-1 2,0 0,1 0,-1 1,1 1,0 0,-1 0,1 2,0-1,0 1,1 1,-1 0,1 1,0 0,0 1,1 0,0 1,0 0,1 0,0 1,1 0,-1 1,2-1,-1 2,2-1,-1 1,1 0,1 0,0 1,1 0,0 0,0 0,2 0,-1 0,1 12,2-20,0 0,1 0,-1 0,1 0,0 0,1 0,-1-1,0 1,1 0,0-1,0 1,0-1,1 0,-1 1,1-1,-1 0,1-1,0 1,0 0,0-1,1 1,-1-1,1 0,-1 0,1-1,0 1,-1-1,1 0,0 0,0 0,0 0,0-1,0 1,0-1,0 0,0 0,0-1,0 1,0-1,0 0,0 0,1-1,20-3,-1-1,0-2,-1 0,0-2,0 0,-1-2,-1 0,0-2,0 0,-2-1,0-1,0-1,2-4,3-7,-20 22,1-1,1 1,-1 0,1 0,0 0,0 1,0 0,1 0,0 1,0 0,0 0,7-3,-12 7,0-1,-1 1,1 0,0 0,0-1,-1 1,1 0,0 0,0 1,-1-1,1 0,0 1,-1-1,1 1,0-1,-1 1,1 0,-1 0,1-1,-1 1,1 0,-1 1,0-1,1 0,-1 0,0 0,0 1,0-1,0 1,0-1,0 1,0-1,-1 1,1-1,-1 1,1 0,0 0,8 71,-8-54,-1-10,1 0,0 0,1 0,0 0,0-1,1 1,0-1,0 1,1-1,0 0,0-1,1 1,0-1,1 0,3 4,10 8</inkml:trace>
  <inkml:trace contextRef="#ctx0" brushRef="#br0" timeOffset="56861.611">13942 4036,'10'10,"12"7,3 7,2 3,1-3,-5 0,-5-5</inkml:trace>
  <inkml:trace contextRef="#ctx0" brushRef="#br0" timeOffset="57069.802">14168 3923,'10'34,"12"20,3 6,2-7,-4-8,-1-11,1-12,-4-10</inkml:trace>
  <inkml:trace contextRef="#ctx0" brushRef="#br0" timeOffset="62403.173">14817 4206,'-5'7,"1"0,1 0,-1 1,2-1,-1 1,1 0,0 0,0 0,1 0,0 0,0 0,1 0,0 1,1 4,-1 2,-11 210,-18-90,29-135,0 0,0 0,0-1,-1 1,1 0,0 0,0-1,-1 1,1 0,0 0,-1 0,1-1,0 1,-1 0,1 0,0 0,-1 0,1 0,0 0,-1 0,1 0,-1 0,1 0,0 0,-1 0,1 0,0 0,-1 0,1 0,0 0,-1 0,1 0,0 1,-1-1,1 0,0 0,-1 0,1 1,0-1,0 0,-1 0,1 1,0-1,0 0,-1 0,1 1,0-1,-3-38,3 37,0-23,2 0,0 0,2 1,0-1,2 1,0 0,2 1,0-1,1 1,2 1,0 0,1 1,1 0,1 0,1 2,7-8,-12 15,-7 5,1 1,-1-1,2 1,-1 0,0 0,1 1,0-1,0 1,0 0,0 0,1 1,0-1,-1 1,1 1,0-1,1 1,-1 0,0 0,1 1,-1 0,6-1,-8 5,0 0,0 0,0 0,0 0,0 0,0 1,-1 0,0 0,0 0,0 0,0 0,-1 0,0 1,1-1,-2 1,1 0,0 0,-1 0,0-1,0 3,7 16,18 45,-17-53</inkml:trace>
  <inkml:trace contextRef="#ctx0" brushRef="#br0" timeOffset="62800.127">15325 4403,'36'0,"0"-1,0-2,0-1,-1-2,1-2,26-9,-57 16,0 0,0-1,0 0,0 1,-1-2,1 1,0 0,-1-1,0 0,0 0,0 0,0-1,0 1,-1-1,1 0,-1 0,0 0,0 0,-1-1,1 1,-1-1,0 0,0 0,-1 1,1-1,-1 0,0 0,0 0,-1-1,0 1,0 0,0 0,-1 2,0 1,0-1,-1 1,1 0,-1 0,1 0,-1 0,0 0,0 0,0 0,0 1,0-1,0 0,-1 1,1 0,0 0,-1 0,1 0,-1 0,1 0,-1 0,0 1,1-1,-1 1,0 0,1 0,-1 0,1 0,-3 1,-77 18,66-12,1 1,1 1,0 0,0 1,1 1,0 0,0 0,2 1,-1 1,2 0,0 1,0 0,1 0,1 1,0 0,1 1,1 0,1 0,-3 12,6-24,1 0,0 0,0 0,1 0,-1 1,1-1,0 0,0 1,0-1,1 0,-1 0,1 1,0-1,0 0,1 0,-1 0,1 0,0 0,0-1,0 1,1 0,-1-1,1 0,0 1,0-1,0 0,0-1,0 1,1 0,-1-1,1 0,0 0,0 0,0 0,0-1,0 1,3 0,7 1,-1-1,1 0,0-1,0 0,0-1,0-1,-1 0,1-1,0 0,-1-1,1-1,-1 0,0-1,0 0,-1-1,3-2,26-8,-11 6</inkml:trace>
  <inkml:trace contextRef="#ctx0" brushRef="#br0" timeOffset="63200.095">16228 4290,'-19'1,"0"1,0 1,0 0,0 2,1 0,0 1,0 1,-12 6,23-10,0 1,0 0,1 0,-1 0,1 1,0 0,0 0,1 1,-1 0,1 0,1 0,-1 0,1 1,0 0,0 0,1 0,0 0,0 0,1 1,0-1,0 1,1 0,0-1,0 1,1 0,0 0,0 5,1-10,-1-1,0 1,1 0,-1-1,1 1,0-1,0 1,0-1,0 1,0-1,1 0,-1 1,1-1,-1 0,1 0,0 0,0 0,0 0,0-1,0 1,0 0,0-1,1 0,-1 1,1-1,-1 0,1 0,-1-1,1 1,-1 0,1-1,0 0,-1 1,1-1,0 0,-1-1,1 1,0 0,101-28,-74 13,-1-2,-1 0,0-2,-2-2,7-6,49-37,-81 63,0-1,0 1,0-1,0 1,0-1,1 1,-1 0,0-1,1 1,-1 0,1 0,-1 0,1 0,0 1,-1-1,1 0,0 1,0-1,-1 1,1-1,0 1,0 0,0 0,0 0,-1 0,1 0,0 0,0 0,0 1,0-1,-1 1,1-1,0 1,-1 0,1 0,0-1,-1 1,1 0,-1 1,1-1,-1 0,0 0,1 1,-1-1,0 0,0 1,0-1,0 1,0 0,0-1,0 1,-1 0,7 78,-8-54</inkml:trace>
  <inkml:trace contextRef="#ctx0" brushRef="#br0" timeOffset="63501.112">16934 4206,'-16'2,"-1"0,1 2,0 0,0 1,1 0,0 1,0 1,0 1,1 0,0 0,0 2,1 0,0 0,1 1,0 1,1 0,0 0,-6 10,15-18,1 0,-1 0,1 0,0 0,0 0,1 0,-1 0,1 0,0 0,0 0,0 0,0 0,1 0,0 1,0-1,0-1,0 1,0 0,1 0,0 0,0-1,0 1,0-1,0 1,1-1,-1 0,1 0,2 2,2 2,1 0,0 0,0-1,0 0,0-1,1 0,0 0,0-1,1 0,-1 0,2-1,0 0,-1-1,1 0,0-1,0 0,0-1,0 0,0 0,-1-1,11-3,3-3</inkml:trace>
  <inkml:trace contextRef="#ctx0" brushRef="#br0" timeOffset="63818.355">17498 3697,'-5'38,"-6"42,-1 12,1 0,2-11,4-10,1-11,3-12,0-9,1-7,1-3,-1-3,1 0,-1 0,0 0,1-3</inkml:trace>
  <inkml:trace contextRef="#ctx0" brushRef="#br0" timeOffset="64067.12">17215 4177,'39'5,"31"1,9 1,-4-2,-5-2,-10-1,-10-1,-9 0,-12-6,-5-2,-3 1,1 1,-5 1</inkml:trace>
  <inkml:trace contextRef="#ctx0" brushRef="#br0" timeOffset="64303.22">18035 4262,'4'34,"8"10,0-1</inkml:trace>
  <inkml:trace contextRef="#ctx0" brushRef="#br0" timeOffset="64478.775">18147 3895,'0'0</inkml:trace>
  <inkml:trace contextRef="#ctx0" brushRef="#br0" timeOffset="64653.232">18429 4149,'-6'11,"0"1,1-1,0 1,1 0,0 1,1-1,1 1,0-1,0 1,1 0,1 0,0-1,1 1,0 0,1 0,0-1,1 1,5 11,-7-21,0-1,1 1,-1-1,1 1,0-1,0 0,0 1,0-1,0 0,0-1,0 1,1 0,-1 0,1-1,0 0,-1 1,1-1,0 0,0 0,-1-1,1 1,0 0,0-1,0 0,0 0,0 0,0 0,0 0,0 0,0-1,0 0,-1 1,1-1,0 0,0 0,-1-1,1 1,2-2,87-75,-85 69,0 0,0 0,-1-1,-1 1,0-1,0-1,-1 1,0-1,-1 0,0 0,-1 0,0 0,-1 0,0 0,0-1,-1 1,-1 0,0-1,-1 1,-1-5,2 12,-1 1,1 0,-1-1,0 1,0 0,0 0,0 0,-1 1,1-1,-1 0,0 1,1-1,-1 1,0 0,0 0,-1 0,1 1,0-1,-3 0,-16-5</inkml:trace>
  <inkml:trace contextRef="#ctx0" brushRef="#br0" timeOffset="65054.345">18796 4347,'23'-28,"81"-76,-102 103,0 0,0 1,0-1,0 0,0 1,0 0,0-1,0 1,0 0,0 0,0 0,1 1,-1-1,0 0,0 1,0-1,0 1,0 0,0 0,-1 0,1 0,0 0,0 0,-1 0,1 0,0 1,-1-1,1 1,-1-1,0 1,1-1,-1 1,0 0,0 0,0 0,0 0,-1-1,1 1,0 0,-1 2,17 20,-12-20,0 0,1 0,-1 0,1-1,0 0,0 0,0 0,0-1,0 0,1 0,-1 0,1-1,-1 0,1 0,-1-1,1 0,0 0,-1-1,1 1,-1-1,1-1,-1 1,1-1,-1 0,0-1,0 0,0 0,0 0,-1 0,1-1,-1 0,0 0,0-1,0 1,0-1,-1 0,0 0,3-5,52-67,-52 59</inkml:trace>
  <inkml:trace contextRef="#ctx0" brushRef="#br0" timeOffset="65419.247">19727 3613,'-23'38,"-9"18,1 4,12-8,7-13</inkml:trace>
  <inkml:trace contextRef="#ctx0" brushRef="#br0" timeOffset="65603.106">20067 3613,'-29'38,"-9"18,1 4,7-8</inkml:trace>
  <inkml:trace contextRef="#ctx0" brushRef="#br0" timeOffset="65965.887">20207 3275,'35'45,"-2"2,-2 2,-2 0,-3 2,13 36,-25-61,-2 2,-1-1,-1 1,-1 1,-2 0,-1 0,-1 1,-1-1,-2 1,-1 0,-1 0,-2-1,0 1,-3 0,0-1,-2 1,-14 26,-3 0,-2-2,-2-1,-2-1,-3-2,-2-1,-31 33,-135 135,169-187</inkml:trace>
  <inkml:trace contextRef="#ctx0" brushRef="#br0" timeOffset="71120.851">20941 4685,'5'0,"-3"5,-8 1,-6 0,-2 4,7-5,8-3,10-7,3-2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4.722"/>
    </inkml:context>
    <inkml:brush xml:id="br0">
      <inkml:brushProperty name="width" value="0.1" units="cm"/>
      <inkml:brushProperty name="height" value="0.1" units="cm"/>
      <inkml:brushProperty name="ignorePressure" value="1"/>
    </inkml:brush>
  </inkml:definitions>
  <inkml:trace contextRef="#ctx0" brushRef="#br0">41 0,'0'722,"-28"-451,22-248,0-6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120"/>
    </inkml:context>
    <inkml:brush xml:id="br0">
      <inkml:brushProperty name="width" value="0.1" units="cm"/>
      <inkml:brushProperty name="height" value="0.1" units="cm"/>
      <inkml:brushProperty name="ignorePressure" value="1"/>
    </inkml:brush>
  </inkml:definitions>
  <inkml:trace contextRef="#ctx0" brushRef="#br0">1 313,'38'-24,"57"-23,20-2,2 1,-10 10,-19 5,-14 10,-16 7,-12 8,-9-1,-6 2,-4 2,-2 2,1 1,-5 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559"/>
    </inkml:context>
    <inkml:brush xml:id="br0">
      <inkml:brushProperty name="width" value="0.1" units="cm"/>
      <inkml:brushProperty name="height" value="0.1" units="cm"/>
      <inkml:brushProperty name="ignorePressure" value="1"/>
    </inkml:brush>
  </inkml:definitions>
  <inkml:trace contextRef="#ctx0" brushRef="#br0">29 0,'-23'381,"18"138,19-438,-13-79,0-1,0 1,0 0,1 0,-1 0,0-1,1 1,-1-1,1 1,0-1,0 0,-1 1,1-1,0 0,0 0,0 0,0-1,0 1,0 0,0-1,0 1,1-1,-1 0,0 0,0 0,0 0,0 0,1 0,-1 0,0-1,0 1,0-1,0 0,0 1,1-2,18-7,-2 0,1-2,-2 0,1-2,-2 0,1-1,-2 0,5-7,5-1,73-68,-97 90,-1-1,1 0,-1 1,1-1,0 1,-1-1,1 1,0 0,-1 0,1 0,0 0,-1 0,1 0,0 0,-1 0,1 1,0-1,-1 1,1-1,-1 1,1 0,-1 0,1-1,-1 1,1 0,-1 0,0 0,0 1,1-1,-1 0,0 0,0 1,0-1,0 0,-1 1,1-1,0 1,0-1,-1 2,20 65,-19 7,12 44,13-89,-10-22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5.922"/>
    </inkml:context>
    <inkml:brush xml:id="br0">
      <inkml:brushProperty name="width" value="0.1" units="cm"/>
      <inkml:brushProperty name="height" value="0.1" units="cm"/>
      <inkml:brushProperty name="ignorePressure" value="1"/>
    </inkml:brush>
  </inkml:definitions>
  <inkml:trace contextRef="#ctx0" brushRef="#br0">85 280,'24'-12,"-1"-1,-1-1,0-1,-1-1,0 0,-2-2,0 0,-1-2,13-17,-29 35,0 1,-1-1,1 0,-1 0,1 0,-1 0,1 0,-1 0,0 0,0-1,0 1,0 0,-1 0,1-1,0 1,-1-1,0 1,1-1,-1 1,0 0,-1-1,1 1,0-1,-1 1,1-1,-1 1,1 0,-1-1,0 1,0 0,0 0,-1 0,1 0,0 0,-1 0,0 0,1 0,-1 0,0 1,0-1,0 1,0-1,0 1,0 0,0 0,0 0,-1 0,1 0,0 0,-1 0,1 1,0 0,-1-1,1 1,-1 0,0 0,-11 3,1 0,0 1,0 0,1 1,-1 1,1 0,0 0,0 1,1 1,0 0,0 0,1 1,0 1,1 0,0 0,1 0,0 1,0 1,1-1,0 2,3-9,0 0,0 1,0 0,0 0,1 0,0 0,0 1,1-1,-1 1,1 0,0 0,1 0,-1-1,1 2,0-1,1 0,-1 0,1 0,1 0,-1 0,1 0,0 0,0 0,1 0,0 0,0 0,0 0,1-1,-1 1,1-1,1 0,-1 0,1 0,0 0,0-1,0 1,1-1,-1 0,1 0,1-1,8 2,0-2,0 0,1-1,-1 0,1-1,0-1,-1 0,1-1,2-1,15 1,-2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287"/>
    </inkml:context>
    <inkml:brush xml:id="br0">
      <inkml:brushProperty name="width" value="0.1" units="cm"/>
      <inkml:brushProperty name="height" value="0.1" units="cm"/>
      <inkml:brushProperty name="ignorePressure" value="1"/>
    </inkml:brush>
  </inkml:definitions>
  <inkml:trace contextRef="#ctx0" brushRef="#br0">312 1,'-24'6,"0"2,0 1,1 1,0 1,1 0,0 2,1 1,1 0,0 2,0 0,-14 17,31-30,0-1,1 0,-1 1,1 0,-1 0,1-1,0 1,0 0,0 1,0-1,1 0,0 1,-1-1,1 0,0 1,0 0,1-1,-1 1,1-1,0 1,0 0,0-1,0 1,1 0,-1-1,1 1,0-1,0 1,1-1,-1 1,0-1,1 0,0 0,0 0,0 0,0 0,1 0,-1 0,1 0,62 26,-58-27,0 0,0 0,0 1,0 0,-1 0,1 0,-1 1,0 0,0 0,-1 1,1 0,-1 0,3 3,-7-6,-1-1,1 1,0 0,0 0,-1-1,1 1,-1 0,1 0,-1 0,0 0,0 0,0-1,0 1,0 0,0 0,0 0,-1 0,1 0,-1 0,1-1,-1 1,0 0,0 0,0-1,0 1,0-1,0 1,0-1,0 1,-1-1,1 1,0-1,-1 0,1 0,-1 0,0 0,0 1,-67 31,9-21,34-10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6.643"/>
    </inkml:context>
    <inkml:brush xml:id="br0">
      <inkml:brushProperty name="width" value="0.1" units="cm"/>
      <inkml:brushProperty name="height" value="0.1" units="cm"/>
      <inkml:brushProperty name="ignorePressure" value="1"/>
    </inkml:brush>
  </inkml:definitions>
  <inkml:trace contextRef="#ctx0" brushRef="#br0">1 282,'37'-3,"0"-2,-1-1,1-2,-1-1,0-2,-1-2,-1-1,5-4,-35 17,0-1,0 0,0 0,0 0,0-1,0 0,0 1,-1-1,1 0,-1-1,0 1,0 0,0-1,-1 0,1 0,-1 0,0 0,0 0,0 0,-1 0,1-1,-1 1,0-1,0 1,-1-1,1 1,-1-1,0 1,0-1,-1 0,1 1,-1-1,0 1,0-1,0 1,-1 0,0 0,0-1,0 1,0 0,0 0,-1 1,0-1,0 1,-1-2,-2 2,1 0,-1 0,0 1,0-1,0 2,0-1,0 1,0-1,0 2,-1-1,1 1,0 0,-1 0,1 1,0-1,0 2,0-1,-1 1,1-1,1 2,-1-1,0 1,0 0,1 0,-1 1,-9 4,1 2,1 0,-1 0,2 1,-1 1,2 0,0 1,-10 13,16-20,-1-1,1 2,1-1,-1 0,1 1,0 0,1 0,0 0,0 0,0 1,1-1,0 1,0-1,1 1,0 0,1 0,-1 0,2-1,-1 1,1 0,0 0,0 0,2 1,0-1,2 0,-1 1,1-2,0 1,1-1,0 1,0-1,0-1,1 1,0-1,0-1,1 1,-1-1,1 0,1-1,-1 0,0 0,1-1,4 1,12 2,-1-1,1-1,0-1,0-1,0-1,15-3,-15 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370"/>
    </inkml:context>
    <inkml:brush xml:id="br0">
      <inkml:brushProperty name="width" value="0.1" units="cm"/>
      <inkml:brushProperty name="height" value="0.1" units="cm"/>
      <inkml:brushProperty name="ignorePressure" value="1"/>
    </inkml:brush>
  </inkml:definitions>
  <inkml:trace contextRef="#ctx0" brushRef="#br0">25 0,'-16'68,"10"-1,4 0,2-1,3 1,6 23,4 118,-12 114,-3-146,2-152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7.608"/>
    </inkml:context>
    <inkml:brush xml:id="br0">
      <inkml:brushProperty name="width" value="0.1" units="cm"/>
      <inkml:brushProperty name="height" value="0.1" units="cm"/>
      <inkml:brushProperty name="ignorePressure" value="1"/>
    </inkml:brush>
  </inkml:definitions>
  <inkml:trace contextRef="#ctx0" brushRef="#br0">0 31,'39'0,"31"0,14 0,1-5,-7-2,-9 1,-6 1,-8 2,-10 0,-3 2,-3 1,-4 0,-2 0,-3 0,-7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38.007"/>
    </inkml:context>
    <inkml:brush xml:id="br0">
      <inkml:brushProperty name="width" value="0.1" units="cm"/>
      <inkml:brushProperty name="height" value="0.1" units="cm"/>
      <inkml:brushProperty name="ignorePressure" value="1"/>
    </inkml:brush>
  </inkml:definitions>
  <inkml:trace contextRef="#ctx0" brushRef="#br0">3 1,'0'36,"-2"-16,2 0,0 0,1 0,1 0,1 0,0 0,2-1,0 0,1 1,5 8,-9-25,0 0,0 0,0 0,1 0,-1 0,1 0,-1 0,1-1,0 1,0-1,0 0,1 0,-1 0,0 0,1-1,-1 0,1 1,0-1,-1 0,1-1,0 1,0-1,-1 1,1-1,0 0,0 0,0-1,-1 1,1-1,0 0,0 0,-1 0,1-1,-1 1,1-1,115-74,-59 20,-58 56,1 1,-1 0,1 0,-1 0,0 0,0 1,1-1,-1 1,0-1,0 1,-1 0,1-1,0 1,0 0,-1 0,1 0,-1 0,0 1,0-1,1 0,-2 1,2 0,6 10,-2-7,0 0,1 0,-1 0,1-1,0 0,1 0,-1 0,1-1,0-1,0 1,1-1,-1-1,0 1,1-1,0-1,-1 0,1 0,0 0,0-1,0-1,-1 1,1-2,0 1,-1-1,1 0,-1-1,5-2,-5-1,0 0,-1-1,0 0,0 0,-1-1,1 1,-2-2,1 1,-1 0,0-1,-1 0,0-1,-1 1,0 0,0-1,-1 0,0 0,-1 1,0-1,0-9,-3-5,-4 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9:42.182"/>
    </inkml:context>
    <inkml:brush xml:id="br0">
      <inkml:brushProperty name="width" value="0.1" units="cm"/>
      <inkml:brushProperty name="height" value="0.1" units="cm"/>
      <inkml:brushProperty name="ignorePressure" value="1"/>
    </inkml:brush>
  </inkml:definitions>
  <inkml:trace contextRef="#ctx0" brushRef="#br0">372 183,'29'0,"0"0,-1-3,1 0,0-1,-1-2,0-1,19-8,10-7,-1-3,-1-2,36-24,-45 31,-51 67,-57 292,29-4,19-223,-1 116,26-149,-12-77,0-1,0 0,0 0,0 0,0 0,0 0,0-1,-1 1,1 0,0-1,-1 1,1 0,-1-1,1 0,0 1,-1-1,1 0,-1 0,1 1,-1-1,1 0,-1-1,1 1,-1 0,1 0,-1-1,1 1,0-1,-1 1,1-1,0 1,-1-1,1 0,0 0,0 0,-1 0,1 0,0 0,0 0,0 0,0 0,1 0,-1 0,0-1,0 0,-7-3,-28-12,-1 1,0 3,-1 0,0 3,-3 1,17 3,-1 1,1 1,-1 2,0 0,0 2,0 1,0 0,0 2,1 1,-1 1,1 1,0 1,1 2,0 0,0 1,-15 9,31-14,0 0,1 1,-1 0,1 0,0 0,0 0,1 1,0 0,0 0,1 1,0-1,0 1,-2 7,4-11,1 0,-1 0,1 0,0 0,1 0,-1 1,1-1,-1 0,1 0,1 0,-1 1,0-1,1 0,0 0,0 0,0 0,1 0,-1 0,1 0,0 0,0 0,0-1,1 1,-1-1,1 0,0 0,0 0,1 1,15 10</inkml:trace>
  <inkml:trace contextRef="#ctx0" brushRef="#br0" timeOffset="423.807">428 719,'38'-14,"37"-10,16-5,-4-3,-11 4,-10 2,-10 1,-11 4,-7 1,-6 5,-9-1,-7 7,-8 11,1 4,-1 1</inkml:trace>
  <inkml:trace contextRef="#ctx0" brushRef="#br0" timeOffset="922.551">1190 946,'-71'225,"148"-466,-64 208,2 1,1 0,2 1,1 2,1-1,2 2,0 1,2 1,24-21,-47 46,0 0,-1-1,1 1,0 0,0 0,-1 0,1 0,0 0,0 0,0 0,1 0,-1 0,0 1,0-1,0 0,0 1,1-1,-1 1,0-1,1 1,-1 0,0-1,1 1,-1 0,0 0,1 0,-1 0,1 0,-1 0,0 0,1 1,-1-1,0 0,1 1,-1-1,0 1,0 0,1-1,-1 1,0 0,0 0,0 0,0-1,0 1,0 0,0 0,0 1,0 0,5 130,-7-106</inkml:trace>
  <inkml:trace contextRef="#ctx0" brushRef="#br0" timeOffset="1172.021">1698 946,'9'14,"4"0,-1-2</inkml:trace>
  <inkml:trace contextRef="#ctx0" brushRef="#br0" timeOffset="1403.803">1586 493,'0'0</inkml:trace>
  <inkml:trace contextRef="#ctx0" brushRef="#br0" timeOffset="1670.854">2206 606,'-24'15,"1"0,0 2,1 0,0 2,2 0,0 2,2 0,0 1,-9 14,24-32,1-1,-1 1,1 0,-1 0,1 0,0 0,1 0,-1 0,1 1,-1-1,1 0,1 1,-1-1,1 1,-1-1,1 1,1 0,-1-1,1 1,-1-1,1 0,1 1,-1-1,0 0,1 1,0-1,0 0,0 0,1 0,-1-1,1 1,0-1,0 1,0-1,3 2,1 0,1 1,-1-2,1 1,0-1,0 0,1-1,-1 0,1-1,0 1,0-1,-1-1,1 0,0 0,0-1,0 0,0 0,0-1,0-1,0 1,0-1,0-1,-1 0,1 0,-1 0,0-1,0 0,3-3,13-8,-2 0,0-2,0 0,-2-1,0-1,-1-1,-1-1,8-12,-3-4,-1 0,-2-2,-1 0,-3-1,-1-1,-1 0,4-30,-11 43,-2 0,0-1,-2 0,-1 0,-1 0,-1 0,-2 0,-1 0,-4-12,6 36,0-1,0 1,-1-1,1 1,-2 0,1 0,0 0,-1 0,0 0,0 0,-1 1,1 0,-1-1,0 1,0 1,0-1,0 0,-1 1,0 0,1 0,-1 1,0-1,-1 1,1 0,0 0,0 1,-1-1,1 1,-1 0,0 1,1 0,-1 0,1 0,-1 0,1 1,-1 0,1 0,-1 0,1 1,-1 0,1 0,0 0,-1 1,-9 8,1 0,0 1,1 0,0 1,1 1,0 0,1 1,1 0,0 0,1 1,1 1,0-1,1 1,1 0,-3 16,4-19,1 0,0 1,1 0,1 0,0 0,1 0,1 0,0 0,1 0,0 0,1 0,1 0,1-1,0 1,1-1,0 0,1 0,1 0,0-1,1 0,0-1,7 8,-4-7,0-1,1 0,1 0,0-2,1 0,-1 0,2-1,0-1,0 0,0-1,1-1,0 0,0-1,0-1,16 2,0-2</inkml:trace>
  <inkml:trace contextRef="#ctx0" brushRef="#br0" timeOffset="2641.545">3278 437,'-38'9,"0"3,1 1,0 1,1 2,0 2,1 1,2 2,-25 19,47-30,1-1,0 1,1 1,0-1,1 2,0-1,0 1,1 0,-4 12,9-20,0-1,1 1,0 0,-1 0,1 0,1-1,-1 1,0 0,1 0,0 0,0 0,0 0,1 0,-1 0,1 0,0 0,0 0,0 0,1-1,-1 1,1 0,0-1,0 1,0-1,0 0,1 0,-1 0,1 0,0 0,0 0,0-1,0 1,0-1,1 0,2 1,1 1,1-1,-1-1,1 1,-1-1,1-1,0 1,0-1,0-1,0 1,0-1,-1-1,1 0,0 0,0 0,0-1,-1 0,1 0,-1-1,1 0,-1-1,10-4,1-1,-2 0,1-2,-2 0,1-1,-2 0,11-12,121-145,-123 148,-16 39,-13 12,2-13,1 0,0 0,1 0,1 0,0 0,2 0,0 1,3 14,-2-28,0 0,0 0,0-1,1 1,-1-1,1 1,0-1,0 0,0 0,0-1,1 1,-1 0,1-1,-1 0,1 0,0 0,0 0,0-1,0 0,0 1,1-2,-1 1,0 0,0-1,1 0,-1 0,0 0,0 0,1-1,-1 1,0-1,0 0,0-1,0 1,0-1,0 1,0-1,0-1,-1 1,1 0,-1-1,1 0,-1 1,1-3,21-15,-1 0,-2-2,0-1,-1-1,11-18,40-60,-71 102,-1 0,1 1,0-1,-1 0,1 1,-1-1,1 1,0-1,-1 1,1-1,-1 1,1-1,-1 1,0-1,1 1,-1-1,0 1,1 0,-1-1,0 1,0 0,1-1,-1 1,0 0,0 0,0-1,0 1,0 0,0-1,0 1,0 0,0 0,0-1,-1 1,1 0,0-1,0 1,-1 0,1-1,0 1,-1-1,1 1,-1 0,-3 9,1 0,0 1,0 0,1-1,0 1,1 0,0 0,1 0,0 0,1 0,0 0,1-1,0 1,0 0,1-1,1 1,0-1,0 0,1 0,0-1,1 1,0-1,3 4,-7-10,0 1,0-1,0 0,1 0,-1 1,1-2,0 1,-1 0,2 0,-1-1,0 0,0 1,1-1,-1-1,1 1,-1 0,1-1,0 0,0 0,-1 0,1 0,0 0,0-1,0 0,0 0,0 0,0 0,0-1,0 1,0-1,0 0,-1 0,1 0,0-1,-1 1,1-1,-1 0,1 0,-1-1,0 1,2-1,6-16,0 1,0-1,-2-1,-1 0,0 0,-1 0,-2-1,0 0,-1 0,0-2,3-12,30-131,-37 167,0-1,0 1,1 0,-1-1,0 1,1-1,-1 1,1 0,-1-1,1 1,-1-1,1 1,-1-1,1 1,0-1,-1 0,1 1,-1-1,1 0,0 1,0-1,-1 0,1 0,0 0,-1 0,1 1,0-1,0 0,-1 0,1 0,0-1,-1 1,1 0,0 0,0 0,-1 0,1-1,0 1,-1 0,1-1,0 1,-1 0,1-1,-1 1,1-1,-1 1,1-1,-1 1,1-1,-1 1,1-1,-1 0,0 1,1-1,-1 0,0 1,1-1,-1 0,61 432,-21-26,-37-348,-2 0,-3 0,-3 0,-1-1,-4 1,-2-2,-2 1,-18 43,17-68,-1 0,-1 0,-2-2,-1 0,-1-2,-1 0,-2-1,0-2,-2 0,-1-2,0 0,-2-2,0-2,-1 0,-1-2,-1-1,-20 6,48-18,-1-1,1 0,-1 1,1-2,-1 1,0 0,0-1,1 0,-1 0,0-1,0 1,0-1,0 0,0 0,0-1,0 1,0-1,0 0,0-1,0 1,1-1,-1 0,1 0,-1 0,1-1,0 1,-1-1,2 0,-1-1,0 1,0 0,1-1,0 0,0 0,0 0,0-1,0-8,1 1,0 0,1-1,1 1,0 0,0-1,1 1,1-1,0 1,1 0,0 0,1 0,0 0,1 1,0-1,6-7,-3-1,29-79,5 2,4 2,5 2,3 3,4 1,20-16,-52 74</inkml:trace>
  <inkml:trace contextRef="#ctx0" brushRef="#br0" timeOffset="3573.811">4690 437,'-5'0,"-2"5,1 6,6 1,3 4,5-1,3-3</inkml:trace>
  <inkml:trace contextRef="#ctx0" brushRef="#br0" timeOffset="3839.156">4746 973,'-5'10,"-1"3</inkml:trace>
  <inkml:trace contextRef="#ctx0" brushRef="#br0" timeOffset="4757.597">231 1594,'154'-21,"166"-19,167-11,3 17,17-25,-412 47,80-8,160 1,310 21,-575-6,0-3,0-3,-1-3,43-15,102-14,-160 35,0 3,1 2,45 4,-9 0,-79-2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4.294"/>
    </inkml:context>
    <inkml:brush xml:id="br0">
      <inkml:brushProperty name="width" value="0.1" units="cm"/>
      <inkml:brushProperty name="height" value="0.1" units="cm"/>
      <inkml:brushProperty name="ignorePressure" value="1"/>
    </inkml:brush>
  </inkml:definitions>
  <inkml:trace contextRef="#ctx0" brushRef="#br0">257 87,'-9'-1,"-1"1,1 1,0-1,-1 1,1 1,0 0,0 0,0 1,0 0,1 0,-1 1,1 0,0 1,0 0,0 0,1 1,0 0,0 0,0 1,-3 4,1 0,0 0,1 1,0-1,1 2,0-1,1 1,1 0,0 0,1 1,-1 5,4-14,0 1,0-1,0 1,1-1,0 1,0-1,1 1,-1-1,1 0,0 1,1-1,-1 0,1 0,0 0,0 0,1 0,0 0,0 0,0-1,0 1,0-1,1 0,0 0,0-1,0 1,0-1,5 3,-5-3,-1 1,1-1,0-1,0 1,1-1,-1 1,1-1,-1-1,1 1,-1-1,1 1,0-1,0-1,0 1,0-1,-1 1,1-1,0-1,0 1,0-1,0 0,0 0,-1 0,1-1,0 1,-1-2,14-7,-2-2,0 0,0-1,-1-1,-1 0,0-1,-1-1,-1 0,0 0,-1-1,-1-1,-1 0,0 0,1-7,-7 19,0-1,-1 1,0-1,0 1,-1-1,1 0,-1 1,-1-1,1 0,-1 0,-1 0,1 0,-1 0,0 1,-1-1,1 0,-1 1,-1-1,1 1,-1-1,0 1,-1 0,1 1,-1-1,0 0,-1 1,1 0,-1 0,0 0,0 1,-1 0,0 0,1 0,-1 1,0-1,-1 1,1 1,0-1,-1 1,1 0,-1 1,-2-1,1 2,0 1,1 0,-1 0,1 1,-1 0,1 0,0 1,0 0,0 0,0 0,0 1,1 0,-1 1,-4 3,-7 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46.007"/>
    </inkml:context>
    <inkml:brush xml:id="br0">
      <inkml:brushProperty name="width" value="0.1" units="cm"/>
      <inkml:brushProperty name="height" value="0.1" units="cm"/>
      <inkml:brushProperty name="ignorePressure" value="1"/>
    </inkml:brush>
  </inkml:definitions>
  <inkml:trace contextRef="#ctx0" brushRef="#br0">146 285,'19'4,"0"-1,0-1,0 0,1-2,-1 0,0-1,0-1,1 0,-1-2,-1 0,1-1,-1-1,0-1,0 0,0-2,-1 0,-1 0,1-2,-2 0,1-1,-2-1,0 0,10-11,-17 17,0-1,-1 0,1 0,-2 0,1-1,-1 0,0 0,-1 0,0-1,-1 1,0-1,0 0,-1 0,0-6,-2 17,0-1,0 1,0-1,-1 0,1 1,0-1,-1 0,1 1,0-1,0 0,-1 0,1 1,-1-1,1 0,0 0,-1 0,1 0,0 1,-1-1,1 0,-1 0,1 0,-1 0,1 0,0 0,-1 0,1 0,-1 0,1 0,-1 0,1 0,0 0,-1-1,1 1,-1 0,1 0,0 0,-1-1,1 1,0 0,-1 0,1-1,0 1,-1 0,1-1,0 1,0 0,-1-1,1 1,0 0,0-1,0 1,-1 0,1-1,0 1,0-1,0 1,0-1,0 1,0 0,0-1,0 1,0-1,0 1,0 0,0-1,-21 31,4 14,1 2,2-1,3 2,1-1,-2 37,-20 213,19-152,-7 0,-9 16,21-122,2-1,-1 0,-2-1,-1 0,-2-1,-1 0,-2-1,-1 0,-2-1,-1-1,-2-1,-21 24,39-51,0 0,0 0,-1-1,1 1,-1-1,0 0,0 0,-1 0,1-1,0 1,-1-1,0 0,1 0,-1-1,0 1,0-1,0 0,0-1,0 1,0-1,0 0,0 0,0-1,0 1,0-1,0 0,0 0,0-1,1 0,-1 1,0-2,1 1,-1 0,1-1,0 0,0 0,0 0,0-1,-4-7,0 0,1 0,0-1,1-1,0 1,1-1,1 0,0 0,0 0,2 0,-1-1,2 1,0-1,0 1,1-1,1 0,0 1,1-1,1 1,0-1,0 1,2 0,1-4,5-10,1 1,1-1,1 2,1 0,2 1,0 1,2 0,0 1,1 1,12-8,-9 9,1 1,1 1,1 1,0 1,1 2,0 0,1 2,1 1,0 2,11-2,59 19,-57 0,-20-5</inkml:trace>
  <inkml:trace contextRef="#ctx0" brushRef="#br0" timeOffset="303.053">1106 651,'-66'75,"4"3,3 2,-19 38,75-113,-2 2,0 0,0 1,1-1,0 1,0 0,1 0,-1 0,2 0,-1 0,1 1,1-1,0 1,0-1,0 1,1 0,0-1,2 8,2-13,0 1,0 0,0-1,0 0,1 0,-1 0,1-1,0 0,0 1,0-2,0 1,0-1,0 1,1-1,-1-1,0 1,1-1,-1 0,0 0,1 0,-1-1,0 0,1 0,-1-1,0 1,0-1,0 0,10-2,0-1,-1-1,0 0,0-1,0 0,-1-1,0-1,-1 0,0-1,0 0,-1 0,-1-2,1 1,-2-1,0-1,0 1,-1-2,-1 1,0-1,-1 0,0 0,-1-1,-1 0,0 0,-1 0,0-6,-2 12,0 0,1 0,-1 0,-1 0,0 0,0-1,-1 1,0 0,-1 0,0 0,0 0,-1 1,0-1,0 0,-3-3,-28-1,19 19</inkml:trace>
  <inkml:trace contextRef="#ctx0" brushRef="#br0" timeOffset="586.458">1389 1131,'-8'-11,"1"-1,1 0,0-1,0 1,1-1,1 0,1-1,-1 1,2-1,0 1,1-1,0 0,1 1,0-1,1 0,1 0,0 1,1-1,0 1,1 0,1 0,0 0,1 0,0 1,1 0,0 0,1 1,0 0,9-9,3-7,-10 13,0 0,0 0,2 1,-1 1,2 0,0 0,0 1,1 1,2-1,22 7,-27 12</inkml:trace>
  <inkml:trace contextRef="#ctx0" brushRef="#br0" timeOffset="957.352">2009 680,'-13'1,"-1"1,0 0,1 1,-1 0,1 1,0 0,0 1,1 1,-1 0,1 1,0 0,1 1,0 0,0 1,1 0,0 0,0 1,1 1,0 0,1 0,1 0,0 1,0 0,1 1,0-1,-22 109,28-117,-1 1,2-1,-1 0,0 0,1 0,0 0,0 0,0 0,0 0,1 0,-1 0,1-1,0 1,0-1,0 1,1-1,-1 0,1 0,0 0,0 0,0 0,0 0,1-1,-1 0,1 0,-1 0,1 0,3 1,12 2,-1-1,1-1,-1-1,1-1,0 0,-1-2,1 0,14-3,-16 2,0 0,-1-1,1-1,-1 0,0-1,0-1,-1-1,5-3,4-4</inkml:trace>
  <inkml:trace contextRef="#ctx0" brushRef="#br0" timeOffset="1374.357">2207 905,'34'-5,"0"-1,0-2,-1-1,0-2,-1-2,0 0,-1-2,-1-2,0 0,-1-3,-23 17,-1 0,1-1,-1 1,-1-1,1 0,0-1,-1 1,0-1,0 0,0 0,-1 0,1 0,-1-1,-1 0,1 1,-1-1,0 0,0 0,-1 0,1 0,-1-1,-1 1,1 0,-1 0,0-1,-1-3,0 8,0 0,0 0,-1-1,1 1,0 0,-1 0,0 1,1-1,-1 0,0 0,0 1,0-1,0 1,0 0,0 0,0-1,0 1,-1 0,1 1,0-1,-1 0,1 1,-1-1,1 1,-1 0,1 0,0 0,-1 0,1 0,-1 1,1-1,-1 1,-74 29,58-18,1 1,0 0,1 2,1 0,0 0,1 2,1 0,1 0,0 2,1-1,1 2,1-1,0 1,2 1,-3 8,10-23,-1-1,1 0,0 0,0 1,1-1,-1 1,1-1,1 1,-1-1,1 0,0 1,0-1,0 0,1 0,-1 1,1-1,1 0,-1-1,1 1,0 0,0-1,0 1,0-1,1 0,0 0,0-1,0 1,0-1,1 0,-1 0,1 0,0 0,0-1,0 0,0 0,0 0,0-1,0 1,5-1,13 1,0-2,0 0,0-2,0 0,0-2,0-1,0 0,-1-2,0 0,-1-1,1-2,-1 0,-1-1,0-1,-1-1,14-12,-27 21,26-17,-4 2</inkml:trace>
  <inkml:trace contextRef="#ctx0" brushRef="#br0" timeOffset="1717.37">3279 624,'-25'4,"1"1,0 2,1 0,-1 2,2 0,-1 2,1 0,1 2,-4 3,20-13,1 1,0 0,0 1,1-1,-1 1,1-1,0 1,0 0,0 0,1 1,0-1,0 0,0 1,0-1,1 1,0 0,0-1,1 1,0 0,0 0,0 0,0-1,1 1,0 0,0-1,1 1,0-1,0 1,0-1,0 0,1 0,0 0,0 0,0 0,1 0,0-1,20 32,23 47,-46-80,0 1,-1-1,1 0,-1 1,0-1,0 0,0 0,-1 1,1-1,-1 0,0 0,0 1,0-1,0 0,0 0,-1 0,1 0,-1 0,0-1,0 1,0 0,0-1,0 0,-1 1,1-1,-1 0,0 0,1 0,-9 3,0 0,0-1,0 0,-1-1,1 0,-1-1,0 0,1 0,-1-2,0 1,0-2,0 1,0-2,-10-2,-25-8,29 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2.549"/>
    </inkml:context>
    <inkml:brush xml:id="br0">
      <inkml:brushProperty name="width" value="0.1" units="cm"/>
      <inkml:brushProperty name="height" value="0.1" units="cm"/>
      <inkml:brushProperty name="ignorePressure" value="1"/>
    </inkml:brush>
  </inkml:definitions>
  <inkml:trace contextRef="#ctx0" brushRef="#br0">226 0,'0'849,"-22"-730,18-99</inkml:trace>
  <inkml:trace contextRef="#ctx0" brushRef="#br0" timeOffset="245.772">1 593,'38'-9,"32"-9,9-5,1 0,-9 0,-7 4,-9 0,-9 4,-4 4,-3-1,-4 1,-7-1,-5 0,-5 3</inkml:trace>
  <inkml:trace contextRef="#ctx0" brushRef="#br0" timeOffset="614.217">848 28,'-59'597,"58"-593,0 0,1-1,-1 1,1 0,-1 0,1 0,0-1,1 1,-1 0,0 0,1 0,0-1,0 1,0 0,1-1,-1 1,1-1,0 0,0 1,0-1,0 0,1 0,-1 0,1 0,0-1,-1 1,1-1,1 0,-1 1,0-1,0-1,1 1,-1 0,1-1,-1 0,1 0,0 0,0 0,-1 0,1-1,3 0,9-2,0-1,0-1,0 0,0-1,-1-1,0 0,0-1,0-1,-1-1,12-8,14-7,-39 23,0 0,1-1,-1 1,0 0,1 1,-1-1,1 0,-1 0,1 1,0-1,-1 0,1 1,0 0,-1-1,1 1,0 0,0 0,-1 0,1 0,0 0,-1 0,1 1,0-1,-1 1,1-1,0 1,-1-1,1 1,-1 0,1 0,-1 0,1 0,-1 0,0 0,1 0,-1 0,0 1,0-1,0 0,0 1,0-1,0 1,0-1,-1 1,1-1,0 1,-1 0,1-1,-1 1,0 0,0-1,1 1,-1 0,-1 1,5 32,-4-29,0-1,0 1,0 0,0-1,1 1,0-1,1 1,-1-1,1 1,0-1,0 0,1 0,-1 0,1 0,0 0,1 0,-1-1,1 0,0 1,0-1,0-1,0 1,1 0,3-1,-1 0,0-1,1 0,-1 0,1 0,0-1,-1 0,1-1,0 0,0 0,0-1,-1 1,1-2,0 1,-1-1,1 0,-1-1,0 0,1 0,0-1,11-7</inkml:trace>
  <inkml:trace contextRef="#ctx0" brushRef="#br0" timeOffset="947.336">1637 734,'9'-6,"0"0,0 0,-1-1,0 0,0-1,-1 0,0 0,0 0,-1-1,0 0,0-1,-1 1,-1-1,1 0,-2 0,1 0,-1-1,-1 1,1-5,-3 13,0 0,-1 0,1 0,0 1,-1-1,1 0,-1 0,1 1,-1-1,0 0,0 1,0-1,0 1,0-1,0 1,0-1,0 1,-1 0,1-1,0 1,-1 0,1 0,-1 0,0 0,1 0,-1 1,0-1,1 0,-1 1,0 0,0-1,1 1,-1 0,0 0,0-1,0 1,0 1,1-1,-1 0,0 0,0 1,0-1,1 1,-1 0,0-1,0 1,-77 41,71-35,-1 0,1 1,1 0,0 1,0 0,1 0,0 0,0 1,1 0,0 0,1 0,0 1,1-1,0 1,0 0,2 0,-1 0,1 0,1 0,0 0,0 0,1 0,0 0,1 0,1 0,0 0,0-1,1 1,5 9,1-10,1-1,0-1,1 0,-1 0,2-1,-1 0,1-2,0 1,0-1,1-1,-1 0,1-1,0-1,0 0,0-1,0 0,0-1,5-1,43-3,-42-2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0.593"/>
    </inkml:context>
    <inkml:brush xml:id="br0">
      <inkml:brushProperty name="width" value="0.1" units="cm"/>
      <inkml:brushProperty name="height" value="0.1" units="cm"/>
      <inkml:brushProperty name="ignorePressure" value="1"/>
    </inkml:brush>
  </inkml:definitions>
  <inkml:trace contextRef="#ctx0" brushRef="#br0">120 0,'-16'26,"0"-1,2 2,1 0,2 0,0 2,2-1,1 1,1 0,1 1,2-1,1 1,2 0,0 0,4 19,1 441,-5-488,0 0,1 0,-1 0,1 0,-1 0,1 1,0-1,0 0,0 0,0 0,0 0,0 0,0 0,1 0,-1 0,1 0,0 0,-1 0,1 0,0 0,0 0,0 0,0 0,1-1,-1 1,0 0,1-1,-1 1,1-1,0 0,-1 1,1-1,0 0,0 0,0 0,0 0,0-1,0 1,0 0,0-1,0 1,0-1,0 0,0 0,0 0,0 0,1 0,-1 0,0-1,1 1,19-11,0 0,-1-2,0 0,-1-1,-1-1,0-1,-1-1,-1 0,14-19,43-38,-66 67,46-35,-53 42,0-1,0 0,0 1,0-1,0 1,0-1,1 1,-1-1,0 1,0 0,1 0,-1-1,0 1,1 0,-1 0,0 0,0 1,1-1,-1 0,0 0,1 1,-1-1,0 1,0-1,0 1,0-1,1 1,-1 0,0 0,0-1,0 1,0 0,-1 0,1 0,0 0,0 0,0 0,-1 0,1 0,0 1,-1-1,0 0,1 0,-1 0,1 1,2 12,0-1,-1 1,0 0,-2 0,1 0,-1-1,-1 1,-2 10,4 91,0-114,0 6,0 0,0 0,1 0,1 0,-1 0,1-1,0 1,0-1,1 0,0 0,0 0,5 5,11-10,-11-8</inkml:trace>
  <inkml:trace contextRef="#ctx0" brushRef="#br0" timeOffset="483.341">1080 678,'-25'9,"0"0,0 2,1 1,1 2,0 0,0 1,2 1,0 1,-4 5,19-17,1 1,1-1,-1 1,1 0,0 0,0 0,0 0,1 1,0 0,1-1,-1 1,1 0,1 0,-1 1,1-1,1 0,-1 0,1 1,0-1,1 0,-1 0,2 0,1 8,-2-13,-1-1,1 1,1 0,-1 0,0 0,0-1,0 1,1-1,-1 1,1-1,0 1,-1-1,1 0,0 0,0 0,-1 0,1 0,0 0,0 0,0-1,0 1,0-1,0 0,0 1,0-1,1 0,-1 0,0 0,0 0,0-1,0 1,0 0,0-1,0 0,1 0,69-36,-68 34,15-12,-1 0,0-2,-1 0,-1-1,0 0,-2-2,4-6,-2 5,-16 20,1 0,0 0,0 1,0-1,0 0,0 1,-1-1,1 1,0-1,0 1,0 0,1-1,-1 1,0 0,0 0,0 0,0 0,0-1,0 2,0-1,0 0,0 0,0 0,1 0,-1 1,0-1,0 0,0 1,0-1,0 1,0-1,-1 1,1 0,0-1,0 1,0 0,0 0,-1-1,1 1,0 0,-1 0,1 0,-1 0,1 0,-1 0,1 0,-1 0,0 0,1 0,-1 0,0 0,0 0,0 0,0 0,0 1,0-1,0 0,0 0,0 0,-1 0,1 0,0 0,4 10,0 2,1 1,1-2,0 1,1-1,0 1,1-2,0 1,1-1,1-1,-1 0,1 0,1-1,0 0,0 0,1-2,0 1,0-1,3 0,8 0</inkml:trace>
  <inkml:trace contextRef="#ctx0" brushRef="#br0" timeOffset="904.218">1531 592,'66'301,"-34"-237,-31-62,0-1,0 0,0 0,0 1,0-1,0 0,0 0,1 0,-1 0,0-1,1 1,-1 0,1-1,-1 1,1 0,-1-1,1 0,-1 1,1-1,-1 0,1 0,0 0,-1 0,1 0,-1 0,1 0,0-1,-1 1,1 0,-1-1,1 0,-1 1,1-1,-1 0,0 0,1 1,-1-1,0 0,0 0,1-1,-1 1,0 0,6-8,0 0,-1 0,0 0,0-1,-1 0,-1 0,0 0,0-1,1-7,7-15,39-115,-46 141</inkml:trace>
  <inkml:trace contextRef="#ctx0" brushRef="#br0" timeOffset="1200.795">2011 875,'27'-20,"8"-6,-1-1,-1-1,-2-2,-1-1,-1-1,3-8,-3-17,-29 56,1 1,-1-2,1 1,0 0,-1 0,0 0,1 0,-1 0,0 0,1 0,-1 0,0-1,0 1,0 0,0 0,0 0,0 0,0-1,-1 1,1 0,0 0,-1 0,1 0,-1 0,1 0,-1 0,1 0,-1 0,0 0,1 0,-1 0,0 0,0 0,0 1,0-1,0 0,1 0,-2 1,1-1,0 1,0-1,0 1,0 0,0-1,0 1,0 0,-1-1,-7 3,1 1,0-1,0 2,0-1,0 1,1 0,0 0,-1 1,1 0,1 0,-1 1,1 0,0 0,-4 5,-3 3,0 0,1 1,0 0,1 1,1 0,0 0,2 2,-4 7,9-17,0-1,1 1,0 0,0-1,1 1,0 0,0 0,0 0,1 0,1 0,0 0,0 0,0 0,1 0,0-1,0 1,1 0,0-1,0 0,1 0,1 2,1-1,0-1,1 1,0-1,0-1,1 1,0-1,0 0,0-1,1 0,-1 0,1-1,1 0,-1-1,0 0,1 0,0-1,0 0,-1-1,1 0,0 0,0-1,0-1,0 0,7-1,11 1,-4-1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4.549"/>
    </inkml:context>
    <inkml:brush xml:id="br0">
      <inkml:brushProperty name="width" value="0.1" units="cm"/>
      <inkml:brushProperty name="height" value="0.1" units="cm"/>
      <inkml:brushProperty name="ignorePressure" value="1"/>
    </inkml:brush>
  </inkml:definitions>
  <inkml:trace contextRef="#ctx0" brushRef="#br0">338 19,'-14'-5,"-1"1,0 1,0 0,0 1,-1 1,1 1,0 0,0 0,-1 2,1 0,0 0,0 2,1 0,-1 1,-3 1,16-5,-1 0,1 1,0-1,0 0,1 1,-1-1,0 1,0 0,1-1,-1 1,1 0,-1 0,1 0,0 0,0 0,0 0,0 0,0 1,0-1,1 0,-1 1,1-1,-1 0,1 1,0-1,0 0,0 1,0-1,1 0,-1 1,1-1,-1 0,1 1,0-1,0 0,0 0,0 0,0 0,0 0,1 0,-1 0,0 0,1 0,0-1,0 1,-1 0,1-1,0 0,2 2,183 125,-182-125,0 1,-1 0,1 0,-1 1,0-1,-1 1,1 0,-1 0,0 0,0 0,0 1,-1-1,1 1,-1-1,-1 1,1 0,-1 0,0 0,-1 0,1 0,-1 0,0 0,-1 0,0 2,-1 1,-1 0,0 1,0-1,-1-1,-1 1,1 0,-1-1,-1 0,0 0,0-1,0 1,-1-2,0 1,0 0,-1-1,1-1,-1 1,-1-1,1-1,-1 0,0 0,0 0,0-1,0 0,-1-1,1 0,-6 0,-79-11,91 8,1 0,-1 0,1 0,-1 0,1 0,0 0,-1-1,1 1,0-1,0 0,0 0,0 0,0 1,1-2,-1 1,1 0,-1 0,1 0,0-1,-1 1,1-1,1 1,-1-1,0 1,0-1,1 0,0 1,-1-1,1 0,0 1,0-1,1 0,-1-2,5-15,1 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5.010"/>
    </inkml:context>
    <inkml:brush xml:id="br0">
      <inkml:brushProperty name="width" value="0.1" units="cm"/>
      <inkml:brushProperty name="height" value="0.1" units="cm"/>
      <inkml:brushProperty name="ignorePressure" value="1"/>
    </inkml:brush>
  </inkml:definitions>
  <inkml:trace contextRef="#ctx0" brushRef="#br0">433 219,'-43'8,"0"2,1 2,0 1,1 2,1 3,-38 21,70-34,0 1,0 0,1 0,0 0,0 1,1 0,0 1,0-1,1 1,0 0,0 1,1-1,0 1,0 0,1 0,1 0,-1 0,1 1,1-1,0 1,0-1,1 1,0-1,0 1,1-1,1 1,-1-1,1 0,2 4,-2-8,0 0,0 0,0-1,0 0,1 1,0-1,0 0,0 0,0 0,1-1,-1 1,1-1,0 0,0 0,0 0,1-1,-1 1,0-1,1 0,0 0,0 0,-1-1,1 0,0 0,0 0,0-1,0 1,0-1,0 0,0-1,0 1,0-1,0 0,0 0,0-1,0 1,-1-1,1 0,2-2,30-17,-2-2,0-1,-2-2,0-2,-2 0,-1-2,-2-2,-3 7,92-111,-116 135,0 0,0 0,0 0,0 0,0 0,0 0,0 1,1-1,-1 0,0 1,0-1,1 0,-1 1,0 0,1-1,-1 1,0 0,1 0,-1-1,0 1,1 0,-1 0,0 1,1-1,-1 0,1 0,-1 1,0-1,0 1,1-1,-1 1,0-1,0 1,1 0,-1 0,0-1,0 1,0 0,0 0,0 0,0 0,-1 0,1 1,0-1,0 0,0 1,23 68,-19-49,3 2,-2-3</inkml:trace>
  <inkml:trace contextRef="#ctx0" brushRef="#br0" timeOffset="502.371">913 670,'28'-76,"4"0,3 2,12-16,-44 85,0 0,0 0,0 0,1 0,0 1,0-1,0 1,1 0,-1 0,1 1,0-1,0 1,0 0,0 0,5-1,-6 6,0 0,0 1,0-1,-1 1,1 0,-1 0,1 0,-1 0,0 1,-1-1,1 1,0 0,-1 0,0 0,0 0,0 0,-1 0,1 1,-1-1,0 1,0-1,0 1,-1-1,0 1,0-1,0-3,5 24,13 42,-17-65,0-1,0 1,0-1,0 1,0-1,1 0,-1 1,0-1,1 0,-1 0,1 0,-1 0,1 0,0 0,0 0,-1-1,1 1,0-1,0 1,-1-1,1 1,0-1,0 0,0 0,0 0,0 0,-1-1,1 1,0 0,0-1,0 1,-1-1,1 1,1-2,12-5,0-1,-1 0,-1-1,1 0,-2-1,1-1,-1 0,-1 0,2-4,42-36,-42 39,0 0,2 2,-1 0,1 0,0 1,1 1,0 1,4-1,-18 8,-1-1,1 0,0 1,0 0,0-1,-1 1,1 0,0 0,0 0,0 0,0 1,-1-1,1 0,0 1,0-1,-1 1,1 0,0-1,-1 1,1 0,-1 0,1 0,-1 0,1 0,-1 1,1-1,-1 0,0 1,0-1,0 0,0 1,0 0,0-1,0 1,-1 0,1-1,0 1,-1 0,1-1,-1 3,5 78,-5-72,-1 3,5 68,-4-79,0 0,1 0,-1 0,1 1,0-1,0 0,0 0,0 0,0 0,0 0,0-1,1 1,-1 0,1-1,-1 1,1 0,0-1,-1 0,1 1,0-1,0 0,0 0,0 0,0 0,0 0,0-1,0 1,1-1,-1 1,0-1,0 0,2 0,19-2,0-2</inkml:trace>
  <inkml:trace contextRef="#ctx0" brushRef="#br0" timeOffset="807.037">1985 389,'38'-13,"0"-2,-2-2,0-1,0-2,-2-1,-1-1,0-3,-2 0,13-15,15-42,-58 80,1-1,-1 1,0-1,0 1,0-1,-1 1,1-1,-1 1,1-1,-1 0,0 0,0 1,0-1,0 0,-1 1,1-1,-1 0,1 1,-1-1,0 1,0-1,0 1,0-1,-1 1,1 0,-1 0,1-1,-1 1,0 0,0 0,0 1,0-1,0 0,-2-1,-4 1,0 1,0 0,-1 0,1 1,0-1,0 2,-1-1,1 1,0 1,0 0,0 0,0 0,1 1,-1 0,0 0,1 1,0 0,0 1,0-1,1 1,-1 1,1-1,0 1,0 1,-6 2,0 0,0 1,1 0,1 0,0 1,0 1,1 0,1 0,0 1,0 0,1 0,1 1,0 0,1 0,1 0,0 1,1-1,1 1,0 0,0 0,2 6,5-10,0-1,1 0,0 0,0 0,1-1,1 1,-1-2,1 1,1-1,0 0,0-1,1 0,-1-1,1 0,1 0,-1-1,1 0,0-1,0 0,0-1,2 0,12 4,0-2,1 0,-1-1,1-2,0 0,17-3,-13 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8.999"/>
    </inkml:context>
    <inkml:brush xml:id="br0">
      <inkml:brushProperty name="width" value="0.1" units="cm"/>
      <inkml:brushProperty name="height" value="0.1" units="cm"/>
      <inkml:brushProperty name="ignorePressure" value="1"/>
    </inkml:brush>
  </inkml:definitions>
  <inkml:trace contextRef="#ctx0" brushRef="#br0">0 578,'18'-28,"9"-41,2 1,4 1,34-51,-50 90,2 0,0 1,2 1,1 1,1 1,1 1,8-5,-32 27,1-1,1 1,-1 0,0 0,0-1,0 1,1 0,-1 0,0 0,1 0,-1 0,1 1,0-1,-1 0,1 1,-1-1,1 1,0-1,-1 1,1 0,0 0,0 0,-1 0,1 0,0 0,-1 0,1 1,0-1,0 1,-1-1,1 1,-1-1,1 1,-1 0,1 0,-1 0,1 0,-1 0,0 0,1 0,-1 0,0 1,0-1,0 0,0 1,0-1,0 1,0-1,-1 1,1-1,-1 1,1 0,-1-1,1 1,-1 0,0 0,0 0,3 192,-6-107,3-79,7 69,-7-76,1 1,-1-1,1 0,-1 1,1-1,0 0,0 1,-1-1,1 0,0 0,0 0,0 0,0 0,0 0,1 0,-1 0,0 0,0-1,1 1,-1 0,0-1,1 1,-1-1,0 1,1-1,-1 0,1 0,-1 0,1 1,-1-1,1-1,-1 1,1 0,-1 0,0 0,1-1,-1 1,1-1,-1 1,0-1,1 0,-1 1,0-1,0 0,0 0,1 0,-1 0,0-1,161-125,-103 68,55-39,-104 92,-9 5,0-1,0 1,0 0,1 0,-1-1,0 1,1 0,-1 0,1 0,-1 0,1 1,-1-1,1 0,0 1,-1-1,1 1,0-1,0 1,-1 0,1 0,0-1,0 1,-1 1,1-1,0 0,0 0,-1 1,1-1,0 1,-1-1,1 1,0 0,-1 0,1-1,-1 1,1 0,-1 1,1-1,-1 0,0 0,0 0,0 1,0-1,1 2,4 125,-4-11,4-99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01.150"/>
    </inkml:context>
    <inkml:brush xml:id="br0">
      <inkml:brushProperty name="width" value="0.1" units="cm"/>
      <inkml:brushProperty name="height" value="0.1" units="cm"/>
      <inkml:brushProperty name="ignorePressure" value="1"/>
    </inkml:brush>
  </inkml:definitions>
  <inkml:trace contextRef="#ctx0" brushRef="#br0">57 678,'-15'34,"-4"15,6 0,4-8</inkml:trace>
  <inkml:trace contextRef="#ctx0" brushRef="#br0" timeOffset="231.508">0 283,'0'0</inkml:trace>
  <inkml:trace contextRef="#ctx0" brushRef="#br0" timeOffset="481.907">592 1,'18'316,"-7"105,-33-315,18-97</inkml:trace>
  <inkml:trace contextRef="#ctx0" brushRef="#br0" timeOffset="716.021">311 537,'38'-9,"27"-4,8 1,0 2,-6 3,-11 2,-10 8,-8 2,-5 1,-9-1</inkml:trace>
  <inkml:trace contextRef="#ctx0" brushRef="#br0" timeOffset="963.335">988 565,'5'34,"11"15,7 0,6-8,1-17,1-12,-4-12,-3-12,-5-8,-1-6,-4-3,-3-1,0 4,-2 2,-1 0,-4-1,-1 5</inkml:trace>
  <inkml:trace contextRef="#ctx0" brushRef="#br0" timeOffset="1531.705">1665 537,'-13'12,"1"0,0 0,0 2,1-1,1 1,0 1,1 0,1 0,0 1,-1 6,8-20,0-1,0 1,0 0,1 0,-1 0,1 0,-1 0,1 0,0 0,0 0,0 0,0 0,0 0,1 0,-1 0,0 0,1 0,-1 0,1-1,0 1,0 0,0 0,0 0,0-1,0 1,0-1,0 1,1-1,-1 1,1-1,-1 0,1 1,-1-1,1 0,0 0,0 0,-1 0,1-1,1 1,77-4,-61-6,0 0,0-2,-1 0,0-1,-1-1,-1 0,0-1,-1-1,0-1,-1 0,-1-1,-1 0,2-4,-1 0,0-1,-1 0,-2-1,0 0,-1-1,-2 0,0 0,-2 0,0-1,-2 0,-1 0,0 0,-3-9,1 34,-14-135,13 131,0 1,0 0,0 0,0 0,0 0,-1 0,1 0,-1 0,0 0,0 0,0 1,0-1,0 1,-1-1,1 1,-1 0,0 0,1 0,-1 1,0-1,0 0,0 1,0 0,0 0,-1 0,1 0,0 0,0 1,-1 0,1-1,0 1,-1 0,1 0,0 1,-1-1,1 1,0 0,-2 0,-7 4,0 1,0 0,1 0,0 1,0 1,1-1,0 2,0 0,1 0,0 0,0 1,1 1,1-1,0 1,0 1,1-1,0 1,1 0,-1 7,1-8,0-1,1 1,1 0,0 0,0 0,1 0,0 0,1 1,1-1,0 1,0-1,1 0,0 1,1-1,1 0,-1 0,2 0,0 0,0 0,1-1,0 0,0 0,1 0,1-1,0 0,0 0,1 0,0-1,5 4,11 3,1 0,1-2,0 0,0-2,1-1,1-2,0 0,0-2,0-1,1-1,9-1,-16-2,0-2,-1 0,1-1,-1-2,1 0,-1-1,0-1,-1-1,0-1,19-10,-28 12,-1 0,0 0,-1-1,1 0,-1 0,-1-1,1-1,-1 0,-1 0,0 0,0-1,-1 0,0 0,0 0,-1-1,-1 0,0 0,0 0,-1-1,1-10,-3-101,-1 120,0 0,-1 0,1 0,-1 0,0 0,0 0,0 1,0-1,0 0,0 0,-1 1,1-1,-1 1,0-1,0 1,0 0,0-1,0 1,0 0,-1 1,1-1,-1 0,1 1,-1-1,0 1,0 0,1 0,-1 0,0 0,0 0,0 1,0-1,0 1,0 0,0 0,0 0,0 0,-1 1,-6 2,0 1,0 0,1 1,0 0,0 0,0 1,1 0,-1 1,2 0,-1 0,1 1,0 0,0 0,1 1,0-1,1 1,0 1,0-1,1 1,0-1,1 1,0 0,-1 9,0-5,1 0,1 0,0 0,1 0,0 0,2 0,-1 0,2 0,0 0,0 0,1-1,1 1,0-1,1 1,1-1,0-1,0 1,1-1,1 0,0-1,1 0,0 0,0-1,2 0,-1 0,1-1,10 6,-7-7,2-1,-1 0,1-1,0-1,0 0,0-1,1-1,-1-1,1 0,0-1,0-1,0 0,-1-2,1 0,0 0,9-4,1-1,-3 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3:59.433"/>
    </inkml:context>
    <inkml:brush xml:id="br0">
      <inkml:brushProperty name="width" value="0.1" units="cm"/>
      <inkml:brushProperty name="height" value="0.1" units="cm"/>
      <inkml:brushProperty name="ignorePressure" value="1"/>
    </inkml:brush>
  </inkml:definitions>
  <inkml:trace contextRef="#ctx0" brushRef="#br0">426 10,'-39'10,"-1"1,2 3,-1 1,2 1,0 2,1 2,-4 5,30-19,1 0,0 0,0 1,0 0,1 1,0 0,0 0,1 1,0 0,1 0,0 0,0 1,1 0,0 0,-1 6,5-14,1 1,0-1,0 0,0 1,0-1,0 1,0-1,0 0,1 1,-1-1,1 0,0 1,0-1,-1 0,2 0,-1 0,0 0,0 0,1 0,-1 0,1 0,-1 0,1-1,0 1,0 0,0-1,0 0,0 1,0-1,0 0,0 0,0 0,1-1,-1 1,0 0,1-1,-1 1,91-4,-70-6,0-1,0 0,-1-2,0 0,-1-2,-1 0,0-1,14-15,-33 28,1 0,-1 0,0 1,1-1,-1 1,1-1,0 1,-1-1,1 1,0 0,0 0,0 0,0 0,0 0,0 0,0 1,0-1,0 1,0-1,0 1,1 0,-1 0,0 0,0 0,0 0,0 0,0 1,1-1,-1 1,0-1,0 1,0 0,0 0,0 0,0 0,-1 0,1 0,0 1,0-1,-1 1,1-1,-1 1,1-1,-1 1,0 0,0 0,0 0,0-1,1 2,16 52,-17-50,0 0,0 1,0-1,0 0,1 0,0 0,0 0,0-1,0 1,1 0,0-1,0 0,0 0,1 0,-1 0,1 0,0 0,0-1,0 0,0 0,3 1,15 2,-1-3</inkml:trace>
  <inkml:trace contextRef="#ctx0" brushRef="#br0" timeOffset="632.937">1075 67,'-9'-4,"-1"2,0-1,1 1,-1 1,0 0,0 0,0 1,0 0,1 1,-1 0,0 0,0 1,1 0,-1 1,1 0,-1 1,1 0,0 0,-3 3,5-2,1-1,-1 1,1 0,0 1,1 0,-1-1,1 2,0-1,1 1,-1-1,1 1,1 1,-1-1,1 0,1 1,-1-1,1 1,1 0,-1 0,1 0,1 0,-1 0,1 0,1 0,0 0,0 0,0 0,1 0,0-1,0 1,4 5,-5-11,0 0,1 0,0 0,-1-1,1 1,0-1,0 1,0-1,0 0,0 1,0-1,1 0,-1 0,0-1,0 1,1 0,-1-1,1 1,-1-1,0 0,1 0,-1 0,1 0,-1 0,0-1,1 1,-1-1,1 1,-1-1,0 0,2-1,69-43,-62 37,89-82,-80 70,1 0,1 1,1 1,0 1,24-13,-44 28,0 0,0 1,0-1,0 0,0 1,1 0,-1 0,0 0,1 0,-1 0,1 1,-1-1,1 1,-1 0,1 0,-1 0,1 1,-1-1,1 1,-1 0,1 0,-1 0,0 1,0-1,1 1,-1-1,0 1,0 0,-1 0,1 0,0 1,-1-1,1 1,-1 0,0-1,0 1,0 0,0 0,0 1,9 28,0 1,-3 0,0 1,-3 0,0 0,-3 0,0 1,-3-1,0 1,-2-1,-2 0,-3 6,5-7,-1 10,-1-1,-2 0,-2 0,-2-1,-1 0,-2-1,-2-1,-2 0,-1-1,-10 11,21-36,6-7,-1 0,1-1,-1 1,0-1,0 0,-1 0,0 0,0 0,0-1,0 1,-1-1,1 0,-1-1,0 1,0-1,-1 0,1 0,-1 0,1-1,-1 0,0 0,0 0,0-1,0 0,0 0,0-1,0 1,-1-1,3-4,0 0,0 0,1 0,0 0,0-1,0 1,1-1,-1 0,1 1,0-1,0 0,1 0,0-1,0 1,0 0,0 0,1-1,0 1,0 0,0-1,1 1,-1 0,2 0,-1 0,2-5,7-46,3 1,3-1,1 2,4 0,1 2,3 0,16-22,38-46,-63 102</inkml:trace>
  <inkml:trace contextRef="#ctx0" brushRef="#br0" timeOffset="1461.606">1442 462,'14'-7,"-1"-1,1-1,-2 0,1-1,-1 0,-1-1,0 0,0-1,-1 0,-1-1,0 0,-1-1,7-13,99-198,-114 226,0-1,0 0,1 0,-1 1,0-1,0 0,1 0,-1 0,0 1,1-1,-1 0,0 0,1 0,-1 0,0 0,1 0,-1 0,0 0,1 0,-1 0,0 0,1 0,-1 0,0 0,1 0,-1 0,0 0,1 0,-1 0,0 0,1 0,-1-1,0 1,1 0,-12 40,11-38,-5 10,1 1,0 0,1 0,1 1,0-1,1 1,0-1,1 1,0-1,1 1,1-1,0 1,3 8,-3-19,0 0,-1 0,1 0,0 0,1-1,-1 1,0-1,1 1,-1-1,1 0,0 0,0 0,0 0,0-1,0 1,0-1,0 0,0 0,1 0,-1 0,0 0,1-1,-1 1,1-1,-1 0,1 0,-1-1,0 1,1-1,97-29,-82 17,0-1,-1-1,0-1,-2 0,0-1,0-1,-2 0,0-1,-1-1,-1 0,-1-1,5-12,10-14,-17 12,-12 43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120"/>
    </inkml:context>
    <inkml:brush xml:id="br0">
      <inkml:brushProperty name="width" value="0.1" units="cm"/>
      <inkml:brushProperty name="height" value="0.1" units="cm"/>
      <inkml:brushProperty name="ignorePressure" value="1"/>
    </inkml:brush>
  </inkml:definitions>
  <inkml:trace contextRef="#ctx0" brushRef="#br0">383 186,'-4'-2,"0"0,-1 1,1-1,-1 1,1 0,-1 0,1 0,-1 1,1-1,-1 1,0 1,1-1,-1 0,1 1,-1 0,1 0,-1 0,1 1,0 0,-1-1,1 1,-1 1,5-3,-17 9,1 0,1 2,-1-1,2 2,0 0,0 0,1 2,1-1,0 2,-7 11,0-4,8-10,1 0,0 1,1 0,0 0,1 1,0 0,1 1,1 0,0 0,2 0,-1 1,-1 13,7-26,0 0,0 1,0-1,0 0,1 1,-1-1,1 0,0 0,0 0,0-1,0 1,1 0,-1-1,1 1,0-1,-1 0,1 0,0 0,0 0,0 0,0-1,1 0,-1 1,0-1,1 0,-1-1,1 1,-1 0,1-1,-1 0,1 0,-1 0,1 0,-1-1,1 1,-1-1,0 0,1 0,-1 0,0 0,1-1,-1 0,0 1,0-1,0 0,1-1,38-20,0-1,-1-3,-2-1,-1-1,-1-3,-2-1,8-11,44-37,-19 16,-68 65,0 1,0-1,0 0,0 1,0-1,0 1,0-1,0 0,0 1,0-1,0 0,1 1,-1-1,0 0,0 1,0-1,1 0,-1 1,0-1,0 0,1 0,-1 1,0-1,1 0,-1 0,0 0,1 1,-1-1,0 0,1 0,-1 0,0 0,1 0,-1 0,0 0,1 0,-1 0,1 0,-1 0,0 0,1 0,-1 0,0 0,1 0,-1 0,0 0,1 0,-1-1,1 1,-1 0,0 0,0 0,1-1,-1 1,0 0,1-1,-13 42,10-36,-3 11,0 0,0 0,2 0,0 1,1-1,0 1,2 0,0 0,0-1,2 1,2 8,-1-20,1 0,-1 0,1-1,1 1,-1-1,1 0,-1 0,1-1,0 1,1-1,-1 0,1-1,-1 1,1-1,0 0,-1 0,1-1,0 0,0 0,0 0,1-1,-1 1,0-2,0 1,0-1,0 0,0 0,0 0,0-1,0 0,-1 0,1-1,-1 1,1-1,-1-1,23-9,0-1,-2-1,0-2,-1 0,0-2,-2-1,0-1,2-4,0-3,70-98,-91 119,-1 0,0 0,0-1,-1 1,0-1,0 1,-1-1,0 0,0 0,-1 0,0 0,0 0,-1 1,0-1,0 0,-1 0,0 1,-3-7,4 11,0 1,0-1,0 1,0-1,0 1,-1 0,1-1,-1 1,1 0,-1 0,0 0,0 1,0-1,0 0,0 1,-1-1,1 1,0 0,-1-1,1 1,-1 0,1 1,-1-1,1 0,-1 1,1-1,-1 1,0 0,1 0,-1 0,0 0,1 1,-1-1,0 1,1-1,-1 1,1 0,-1 0,1 0,-1 0,1 1,0-1,0 0,-1 1,1 0,-1 1,-6 3,0 1,1 0,0 0,0 1,1 0,0 1,0-1,1 1,0 1,-1 2,5-9,0-1,1 1,0 0,-1 0,1 0,0 1,0-1,1 0,-1 0,0 1,1-1,0 0,0 0,0 1,0-1,1 0,-1 1,1-1,0 0,0 0,0 0,0 0,1 0,-1 0,1 0,0 0,0 0,0-1,0 1,0-1,0 1,1-1,-1 0,1 0,0 0,8 4,0-1,0 0,1-1,-1-1,1 1,-1-2,1 0,0 0,0-1,0-1,1 0,-1 0,3-2,102 12,-113-9,0 0,0 1,0-1,0 1,0 0,0 0,-1 1,1-1,-1 1,0 0,0-1,0 2,0-1,0 0,-1 0,1 1,-1-1,0 1,0 0,0 0,-1 0,1 0,-1 0,0 0,0 0,0 0,-1 1,1-1,-1 0,0 0,-1 4,0 7,-1 0,0 1,-2-1,1 0,-2-1,0 1,-1-1,-2 3,7-14,-22 64,23-65,0 0,0-1,0 1,0 0,1 0,-1-1,0 1,1 0,-1 0,1-1,0 1,-1-1,1 1,0 0,0-1,0 0,0 1,0-1,0 1,1-1,-1 0,0 0,1 0,-1 0,1 0,-1 0,1 0,-1 0,1-1,0 1,-1-1,1 1,0-1,0 0,-1 1,1-1,0 0,22 1,-1 0,0-2,0-1,0 0,0-2,-1-1,1 0,-1-2,0 0,-1-2,0-1,192-91,-186 84,-1-1,-2-1,0-2,0 0,4-7,-24 22,1 1,-1-1,0 0,0 0,0 0,-1 0,0 0,0-1,0 0,-1 1,0-1,-1 0,0 0,0 0,0 0,-1 0,0-4,0 7,0 1,-1-1,1 0,-1 0,0 1,0-1,0 1,-1-1,1 1,-1-1,0 1,0 0,0 0,0 0,0 0,-1 0,0 1,1-1,-1 1,0-1,0 1,0 0,-1 0,1 0,0 1,-1-1,1 1,-1 0,1 0,-1 0,0 0,1 1,-3-1,-7 2,-1 1,0 0,1 1,-1 0,1 1,0 0,0 1,1 1,-1 0,1 1,0 0,1 0,0 2,0-1,1 1,0 1,0 0,1 0,1 1,-1 1,3-5,1 0,0 1,1 0,-1 0,1 0,1 1,0-1,0 1,0 0,1 0,1 0,-1 0,2 0,-1 0,1 1,0-1,1 0,0 0,1 0,0 0,0 0,1 0,0-1,0 1,1-1,0 0,1 0,0 0,2 2,8 3,0-1,1-1,0-1,1 0,0-1,1 0,0-2,0 0,1-1,-1-1,1-1,12 1,213 1,-167-8,-51 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0:14.142"/>
    </inkml:context>
    <inkml:brush xml:id="br0">
      <inkml:brushProperty name="width" value="0.1" units="cm"/>
      <inkml:brushProperty name="height" value="0.1" units="cm"/>
      <inkml:brushProperty name="ignorePressure" value="1"/>
    </inkml:brush>
  </inkml:definitions>
  <inkml:trace contextRef="#ctx0" brushRef="#br0">0 1,'1'0,"-1"1,0-1,0 1,0-1,1 1,-1-1,0 1,1-1,-1 1,1-1,-1 0,0 1,1-1,-1 1,1-1,-1 0,1 0,-1 1,1-1,-1 0,1 0,-1 0,1 1,-1-1,1 0,-1 0,1 0,0 0,-1 0,1 0,-1 0,1 0,-1 0,1-1,-1 1,1 0,-1 0,1 0,-1-1,1 1,-1 0,1 0,-1-1,1 1,-1-1,1 1,-1 0,0-1,1 1,-1-1,0 1,1-1,-1 1,0-1,0 1,1-1,-1 1,5 52,-5-52,28 389,-30-130,-23-108,11-97,7-30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17.435"/>
    </inkml:context>
    <inkml:brush xml:id="br0">
      <inkml:brushProperty name="width" value="0.1" units="cm"/>
      <inkml:brushProperty name="height" value="0.1" units="cm"/>
      <inkml:brushProperty name="ignorePressure" value="1"/>
    </inkml:brush>
  </inkml:definitions>
  <inkml:trace contextRef="#ctx0" brushRef="#br0">85 15,'0'0,"0"-1,0 0,-1 0,1 1,0-1,-1 0,1 0,0 1,-1-1,1 0,-1 1,1-1,-1 1,0-1,1 1,-1-1,1 1,-1-1,0 1,0-1,1 1,-1 0,0-1,0 1,1 0,-1 0,0 0,0-1,1 1,-1 0,0 0,0 0,0 0,1 1,-1-1,0 0,0 0,0 0,1 0,-1 1,0-1,0 0,1 1,-1-1,0 1,1-1,-1 1,1-1,-1 1,0-1,1 1,-1 0,1-1,0 1,-1 0,1-1,-1 1,1 0,0 0,0-1,-1 1,1 0,0 0,0-1,0 1,0 0,0 0,0 0,-6 17,1 0,0 0,1 0,2 1,0-1,0 1,2-1,0 1,3 15,-2 11,-16 372,3-92,16-306,3-24,9-30,-15 33,4-14,1-1,1 1,1 1,0-1,1 2,0-1,1 1,1 0,0 1,1 1,1 0,0 0,0 1,1 1,0 0,1 1,0 0,1 1,-1 1,17-4,-27 9,0 2,0-1,1 1,-1 0,0 0,0 0,1 0,-1 1,0 0,0 0,0 1,0 0,0-1,0 1,-1 1,1-1,-1 1,1 0,-1 0,0 0,0 1,0-1,0 1,-1 0,0 0,0 0,1 2,3 4,-2 1,1-1,-2 1,1 0,-2 0,1 0,-1 1,-1 0,0-1,-1 1,0 9,0-6,-2 0,0 0,0 0,-1 0,-1 0,-1-1,0 1,-1-1,0 0,-1 0,-1 0,0-1,-1 0,0-1,-1 1,0-2,-1 1,0-1,-1-1,-1 0,0 0,7-7,-1-1,1 1,-1-1,0-1,0 1,0-1,0 0,0 0,0-1,0 0,0 0,0 0,0-1,0 0,0 0,0 0,0-1,0 0,0 0,1 0,-1-1,1 0,0 0,0 0,0-1,0 0,0 0,1 0,0 0,0-1,0 1,0-1,1 0,0-1,0 1,0 0,0-1,1 0,0 1,0-1,1 0,0 0,0 0,0 0,1-2,-2-73,9 62</inkml:trace>
  <inkml:trace contextRef="#ctx0" brushRef="#br0" timeOffset="771.052">706 947,'-1'5,"0"1,0 0,1 0,0-1,0 1,0 0,1 0,0 0,0-1,0 1,1 0,0-1,0 0,0 1,1-1,-1 0,1 0,1 0,-1 0,1-1,0 1,0-1,0 0,0 0,1-1,-1 1,1-1,0 0,0 0,0-1,1 1,-1-1,1 0,-1-1,1 1,2-1,12-4,-1-2,0 0,0-1,0-1,-1-1,0 0,-1-1,0-2,0 1,-1-2,-1 0,5-5,5-2,-12 10,-12 7,0 0,0 0,0 0,0 1,1-1,-1 1,1-1,0 1,-1-1,1 1,0 0,0 0,-1-1,1 1,0 1,0-1,0 0,0 0,1 1,-1-1,0 1,0 0,0 0,0 0,1 0,-1 0,0 0,0 0,0 1,0-1,0 1,0-1,0 1,0 0,0 0,0 0,0 0,0 0,0 0,-1 1,1-1,0 1,-1-1,1 1,-1 0,1 0,18 46,-19-42,1 0,-1 0,2 0,-1 0,0-1,1 1,0-1,1 1,-1-1,1 0,0 0,0 0,0-1,1 0,0 0,-1 0,1 0,1-1,-1 1,1-1,2 0,0-1,0 0,1-1,-1 0,0 0,1-1,-1 0,1-1,-1 0,1 0,-1-1,0 0,0 0,0-1,0 0,0 0,-1-1,1 0,-1 0,6-5,117-115,-121 115,18-25,-1-1,-2-1,-1 0,-2-2,-2-1,-1 0,-2-2,-2 1,-2-2,3-21,-8-24,-8 87,0 1,-1-1,1 0,0 1,-1 0,1-1,0 1,0 0,0-1,0 1,0 0,0 0,0 0,0 0,0 0,0 0,0 0,0 0,1 1,-1-1,0 0,1 0,-1 1,1-1,-1 0,1 1,0-1,0 0,0 1,0-1,0 0,0 1,0-1,0 1,-1 1,-8 32,1 1,2 0,2 0,1 0,2 1,3 35,-2-48,2 5,2-1,1 1,1-1,2 0,0 0,2-1,1 0,3 2,-7 8,-7-37,-1 1,1-1,0 1,-1-1,1 1,0-1,-1 1,1-1,-1 0,1 1,0-1,-1 1,1-1,-1 0,1 0,-1 1,0-1,1 0,-1 0,1 0,-1 1,1-1,-1 0,0 0,1 0,-1 0,1 0,-1 0,1 0,-1 0,0-1,1 1,-1 0,1 0,-1 0,1-1,-1 1,1 0,-1 0,1-1,-1 1,1-1,-1 1,1 0,-1-1,1 1,0-1,-1 1,1-1,0 1,0-1,-1 1,1-1,0 1,0-1,0 1,-1-1,1 0,-124-120,105 101</inkml:trace>
  <inkml:trace contextRef="#ctx0" brushRef="#br0" timeOffset="1014.737">1412 693,'43'-5,"24"-2,6 1,-1 1,-7 2,-11 0,-8 2,-9 1,-4 0,-4 0,-3 0,1 0,-6 6,-1 0,-4 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7.755"/>
    </inkml:context>
    <inkml:brush xml:id="br0">
      <inkml:brushProperty name="width" value="0.1" units="cm"/>
      <inkml:brushProperty name="height" value="0.1" units="cm"/>
      <inkml:brushProperty name="ignorePressure" value="1"/>
    </inkml:brush>
  </inkml:definitions>
  <inkml:trace contextRef="#ctx0" brushRef="#br0">51 395,'-9'39,"-4"22,1 5,2-3,3-13</inkml:trace>
  <inkml:trace contextRef="#ctx0" brushRef="#br0" timeOffset="253.438">80 1,'5'9,"1"4</inkml:trace>
  <inkml:trace contextRef="#ctx0" brushRef="#br0" timeOffset="571.5">391 649,'196'-293,"-171"271,-14 47,-13-18,2 1,-1 0,1 0,0 0,1 0,0-1,0 1,1 0,-1-1,2 1,-1-1,1 1,0-1,1 0,0 0,0-1,0 1,1-1,0 0,0 0,0 0,1-1,0 0,0 0,1 0,-1-1,1 0,0 0,0-1,0 0,0 0,1 0,0-1,1-4,1 0,-1-1,0 0,1 0,-2-1,1-1,0 1,-1-1,0-1,0 1,0-1,-1-1,0 1,0-1,0-1,-1 1,0-1,-1 0,0-1,0 1,-1-1,0 0,0 0,-1 0,1-5,8-16,-2-1,-1 0,-1-1,-2 0,0-12,-1 21,1 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0.985"/>
    </inkml:context>
    <inkml:brush xml:id="br0">
      <inkml:brushProperty name="width" value="0.1" units="cm"/>
      <inkml:brushProperty name="height" value="0.1" units="cm"/>
      <inkml:brushProperty name="ignorePressure" value="1"/>
    </inkml:brush>
  </inkml:definitions>
  <inkml:trace contextRef="#ctx0" brushRef="#br0">149 481,'-20'29,"1"0,2 2,1 0,1 1,1 1,2 0,2 0,1 2,0 3,8-35,-1 1,1 0,0 0,0 0,0 0,1 1,-1-1,1 0,0 0,0 0,1 0,-1 0,1 1,0-1,0 0,0 0,0 0,1-1,0 1,0 0,0 0,0-1,0 0,1 1,0-1,-1 0,1 0,0 0,1 0,-1-1,0 0,1 1,-1-1,1 0,0 0,0-1,0 1,0-1,0 0,0 0,3 0,6-5,0-1,-1 0,1-1,-1 0,0-1,-1-1,0 0,0 0,0-1,-1 0,-1-1,1 0,-2-1,1 0,-2 0,1 0,-2-1,1-1,-2 1,5-3,1 0,-1-1,0 0,-1-1,-1 0,-1 0,0-1,-1 1,-1-1,-1-1,-1 1,0-1,0-16,-3 31,0 0,-1-1,1 1,-1 0,1 0,-1 0,-1-1,1 1,-1 0,1 1,-1-1,0 0,0 0,-1 1,1-1,-1 1,0 0,0 0,0 0,0 0,0 0,-1 1,1-1,-1 1,0 0,1 0,-1 1,0-1,0 1,0-1,-1 1,1 1,0-1,0 0,0 1,-1 0,1 0,0 0,0 1,-1 0,1-1,0 1,0 1,0-1,0 0,0 1,0 0,0 0,1 0,-1 1,-1 1,-18 17,3 2</inkml:trace>
  <inkml:trace contextRef="#ctx0" brushRef="#br0" timeOffset="549.571">770 678,'-6'2,"0"0,-1 0,1 0,0 1,0 0,0 1,1-1,-1 1,1 0,0 0,0 1,0-1,1 1,-1 0,1 1,1-1,-1 1,1-1,0 1,0 0,0 0,1 1,0-1,0 0,1 1,-1-1,2 1,-1 1,-26 198,25-183,0 0,-2 0,-1 0,0 0,-2-1,0 0,-2-1,0 1,-11 15,20-37,0-1,1 1,-1 0,0 0,0-1,0 1,0 0,0-1,0 1,0 0,0-1,0 1,0 0,0-1,0 1,0 0,0-1,0 1,0 0,0-1,-1 1,1 0,0-1,0 1,0 0,0 0,-1-1,1 1,0 0,0 0,-1-1,1 1,0 0,0 0,-1 0,1-1,0 1,-1 0,1 0,0 0,-1 0,1 0,0 0,-1 0,1 0,0 0,-1 0,1 0,0 0,-1 0,1 0,0 0,-1 0,1 0,0 0,-1 0,1 0,0 0,0 1,-1-1,1 0,0 0,-1 0,1 1,0-1,0 0,0 0,-1 1,-1-33,2 32,3-38,2 0,1 0,2 0,1 1,3 0,0 1,3 0,1 2,1-1,2 2,1 0,20-22,-15 20,3 0,0 2,3 0,0 3,2 0,1 3,1 0,2 2,0 2,2 2,18-8,-54 28,-1-1,1 1,-1-1,1 1,0 0,-1 0,1 0,0 1,0-1,0 0,-1 1,1 0,0 0,0 0,0 0,0 0,0 0,0 1,-1 0,1-1,0 1,0 0,-1 0,1 1,0-1,-1 0,1 1,-1 0,0-1,0 1,1 0,-1 0,0 0,-1 1,1-1,0 0,-1 1,1-1,-1 1,0 0,0-1,0 1,0 0,0 0,0-1,-1 1,1 0,-1 0,0 0,0 0,0 1,-2 12,-1 1,-1 0,0-1,-1 0,-1 0,-1 0,0-1,-1 0,0 0,-1-1,-10 12,6-10,0 0,-1-1,-1 0,-1-1,0-1,0-1,-1 0,-1-1,0 0,-1-2,1 0,-14 3,29-11,0 0,0 0,0 0,0 0,0-1,0 1,0-1,-1 0,1 0,0 0,0 0,0 0,-1-1,1 1,0-1,0 0,0 0,0 0,0-1,0 1,0-1,-9-10</inkml:trace>
  <inkml:trace contextRef="#ctx0" brushRef="#br0" timeOffset="4272.607">1645 508,'3'6,"1"0,-1 1,-1-1,1 0,-1 1,0-1,0 1,-1 0,0 0,0 0,-1-1,0 7,1 0,2 24,-2-1,-1 1,-2-1,-2 0,-1 1,-2-2,-3 7,-37 124,47-167,-1 1,1-1,0 1,-1-1,1 1,-1-1,1 1,-1-1,1 1,-1-1,1 1,-1 0,1-1,-1 1,0 0,1 0,-1-1,0 1,1 0,-1 0,0 0,1 0,-1 0,0 0,1 0,-1 0,0 0,1 0,-1 0,0 0,1 0,-1 1,1-1,-1 0,0 1,1-1,-1 0,1 1,-1-1,1 0,-1 1,1-1,-1 1,1-1,-1 1,1-1,-1 1,1 0,0-1,0 1,-1-1,1 1,0 0,-1 0,1-11,1 0,0-1,0 1,1 0,0 0,0 1,1-1,1 0,-1 1,2 0,4-9,-5 9,20-39,1 2,3 1,1 1,3 1,1 2,2 1,2 2,1 1,2 2,1 2,19-10,-44 32,0 0,0 1,1 1,0 1,1 0,-1 2,1 0,1 0,8 0,-24 6,0-1,0 1,-1 0,1 0,0 0,0 1,-1-1,1 1,0-1,0 1,-1 0,1 0,-1 0,1 1,-1-1,1 0,-1 1,0 0,0-1,0 1,0 0,0 0,0 0,0 0,0 1,-1-1,1 0,-1 1,0-1,0 1,0-1,0 1,0 0,0-1,-1 1,1 1,0 4,0 0,0 1,-1-1,0 0,-1 0,0 1,0-1,0 0,-1 0,-1 0,-1 6,-7 9,-1-1,-1-1,-1 0,-1 0,-1-1,0-1,-2-1,0-1,-1 0,0-1,-1-1,-1-1,-1-1,0 0,0-2,-1-1,-20 6,41-14,0-1,0 0,0 0,0 0,0 0,0 0,0 0,-1 0,1-1,0 1,0-1,-1 1,1-1,0 0,-1 0,1 0,-1 0,1-1,0 1,0-1,-1 1,1-1,0 0,0 0,-1 0,1 0,0 0,0 0,0-1,1 1,-1-1,0 1,0-1,1 0,-1 0,1 1,0-1,-1 0,1 0,0 0,0-1,0 1,0 0,1 0,-1-1,1 1,-1 0,1 0,0-3,31-74,-13 60</inkml:trace>
  <inkml:trace contextRef="#ctx0" brushRef="#br0" timeOffset="4653.541">2660 452,'-26'13,"0"2,1 1,0 1,2 1,0 0,1 2,1 1,0 1,-13 20,31-40,0 0,1 1,-1-1,1 0,0 1,0 0,0 0,0-1,0 1,1 0,-1 0,1 1,0-1,0 0,0 0,0 1,1-1,-1 0,1 1,0-1,0 0,0 1,0-1,1 1,-1-1,1 0,0 0,0 1,0-1,0 0,1 0,-1 0,1 0,0 0,0 0,0-1,0 1,0-1,1 1,-1-1,1 0,0 0,-1 0,1 0,2 1,11-1,0 0,0-1,0 0,-1-2,1 1,0-2,0 0,0-2,-1 1,0-2,0 0,0 0,0-2,-1 0,0 0,11-9,-14 12,0-1,-1-1,1 0,-1 0,0-1,-1 0,0-1,0 0,0 0,-1-1,-1 0,1-1,-1 1,-1-2,0 1,0 0,-1-1,-1 0,0-1,0 1,-1-2,-3 10,0 0,0 0,-1 0,1-1,-1 1,0 0,0 0,0 0,0 0,-1 0,1 1,-1-1,0 0,0 1,0-1,0 1,0 0,0-1,-1 1,1 0,-1 0,1 1,-1-1,0 0,0 1,0 0,0 0,0 0,0 0,-1 0,-96-10,91 12,0 1,0-1,0 2,0-1,0 1,0 1,1 0,0 0,0 0,0 1,0 0,1 1,-1 0,-5 6,-1 6</inkml:trace>
  <inkml:trace contextRef="#ctx0" brushRef="#br0" timeOffset="5067.547">3394 396,'-59'15,"0"2,1 2,-51 26,45 0,63-44,0 0,0 0,0 0,-1 1,1-1,0 0,1 1,-1-1,0 1,0-1,1 1,-1-1,1 1,-1-1,1 1,-1-1,1 1,0 0,0-1,0 1,0 0,0-1,0 1,1 0,-1-1,0 1,1-1,-1 1,1-1,0 1,-1-1,1 1,0-1,0 1,0-1,0 0,0 0,0 1,1-1,-1 0,0 0,0 0,2 0,65 30,14 13,-81-43,1 1,-1-1,-1 1,1 0,0-1,0 1,0 0,-1 0,1 0,-1 0,0-1,1 1,-1 0,0 0,0 0,0 0,-1 0,1 0,0 0,-1-1,1 1,-1 0,1 0,-1 0,0-1,0 1,0 0,0-1,0 1,0-1,0 1,0-1,-1 1,1-1,-1 0,1 0,-1 0,-1 1,-64 43,60-40,-1-1,-1 0,1 0,-1 0,1-1,-1-1,0 0,0 0,0 0,0-1,0 0,-1-1,1 0,0-1,-3 0,11 0,0 1,0-1,0 0,0 1,1-1,-1 0,0 0,0 1,0-1,1 0,-1 0,1 0,-1 0,0 0,1 0,0 0,-1 0,1 0,0-1,-1 1,1 0,0 0,0 0,0 0,0 0,0-1,0 1,0 0,1 0,-1 0,0 0,0 0,1 0,-1 0,1 0,-1 0,1 0,0 0,-1 0,1 0,0 0,0 0,-1 0,1 1,1-2,12-13</inkml:trace>
  <inkml:trace contextRef="#ctx0" brushRef="#br0" timeOffset="5307.265">3507 537,'-14'39,"-5"16,1 0</inkml:trace>
  <inkml:trace contextRef="#ctx0" brushRef="#br0" timeOffset="5455.927">3536 170,'0'0</inkml:trace>
  <inkml:trace contextRef="#ctx0" brushRef="#br0" timeOffset="5704.6">4128 1,'-18'78,"-4"17,3 0,4 1,2 46,14-133,-1 0,0 0,-1 1,0-1,0 0,-1 0,0 0,0 0,-1 0,-1-1,1 1,-1-1,-1 0,1 0,-1 0,-1 0,0-1,0 0,0 0,-1-1,1 0,-2 0,1 0,-1-1,0 0,0-1,0 0,0 0,-2 0,-13 3</inkml:trace>
  <inkml:trace contextRef="#ctx0" brushRef="#br0" timeOffset="6072.608">3790 537,'48'-5,"0"2,1 2,-1 1,6 4,36 0,195-4,-272-1,0-1,0 0,0-1,0-1,-1 0,0-1,0 0,0-1,0 0,-1-1,0 0,0 0,-1-2,0 1,-1-1,0-1,1-1,-7 8,-1 0,0 0,0-1,0 1,-1-1,1 0,-1 1,1-1,-1 0,-1 0,1 0,0 0,-1 0,0 0,0 0,0 0,-1 0,1 0,-1 0,0 1,0-1,0 0,0 0,-1 1,0-1,1 0,-1 1,-1 0,1-1,0 1,-1 0,0 0,1 0,-1 1,0-1,-1 1,1 0,0-1,-1 1,1 1,-1-1,1 0,-1 1,0 0,0 0,0 0,0 0,0 1,0 0,0-1,1 1,-1 1,0-1,0 1,-1-1,-11 5,0 1,0 1,1 0,0 1,0 0,1 1,0 1,0 0,1 1,0 1,1 0,1 0,0 1,1 1,0 0,1 0,0 1,1 0,1 1,2-11,1 0,1 1,-1 0,1-1,-1 1,2 1,-1-1,1 0,0 1,0-1,1 1,0-1,0 1,0 0,1 0,0-1,0 1,1 0,0 0,0-1,0 1,1-1,0 1,1-1,-1 0,1 0,0 0,1 0,-1 0,1-1,0 1,4 3,9 0,-1 0,1-1,1-1,-1 0,1-2,0 0,0-1,1-1,-1 0,1-2,0 0,0-1,-1-1,1 0,9-3,23 2,-19 1,-6 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1.754"/>
    </inkml:context>
    <inkml:brush xml:id="br0">
      <inkml:brushProperty name="width" value="0.1" units="cm"/>
      <inkml:brushProperty name="height" value="0.1" units="cm"/>
      <inkml:brushProperty name="ignorePressure" value="1"/>
    </inkml:brush>
  </inkml:definitions>
  <inkml:trace contextRef="#ctx0" brushRef="#br0">1 233,'1'13,"2"0,0 0,0 0,1-1,1 1,0-1,0 0,2 0,-1-1,1 1,1-1,0-1,1 0,0 0,0-1,1 0,0 0,1-1,2 1,-11-8,1 0,0 0,0 0,1-1,-1 1,0-1,0 0,0 1,0-1,0-1,0 1,0 0,1-1,-1 0,0 1,0-1,-1 0,1-1,0 1,0 0,0-1,-1 0,1 0,-1 1,1-2,-1 1,0 0,0 0,0-1,0 1,0-1,0 1,-1-1,1 0,-1 0,0 0,0 0,4-7,-1-1,0 0,-1 1,-1-1,0-1,0 1,-1 0,0 0,-1-10,-1 10,-1 0,0 0,-1 1,0-1,-1 1,0-1,0 1,-1 0,0 0,-6-6,10 13,-1 0,0 0,0 1,0-1,0 0,-1 1,1 0,0-1,-1 1,0 0,0 0,0 0,0 1,0-1,0 1,0 0,0-1,0 1,-1 1,1-1,0 0,-1 1,1 0,0 0,-1 0,1 0,-1 0,1 1,0-1,-1 1,1 0,0 0,0 0,0 1,-1-1,1 1,-16 12,3 3</inkml:trace>
  <inkml:trace contextRef="#ctx0" brushRef="#br0" timeOffset="339.374">508 430,'11'-39,"1"1,2 0,2 1,1 1,4-4,-21 39,1 0,-1 0,0-1,1 1,-1 0,0 0,1 0,-1 0,1 0,0 0,-1 0,1 0,0 0,0 0,0 0,0 0,0 0,-1 0,1 1,1-1,-1 0,0 1,0-1,0 1,0-1,0 1,1 0,-1-1,0 1,0 0,0 0,1 0,-1 0,0 0,0 0,1 0,-1 0,0 0,0 1,0-1,1 1,-1-1,0 1,0-1,0 1,0-1,0 1,0 0,0 0,0-1,0 1,0 0,0 0,-1 0,1 0,0 0,0 1,3 5,0 0,0 0,1-1,0 1,0-1,1-1,-1 1,1-1,1 0,-1 0,1-1,-1 1,1-2,0 1,1-1,-1 0,1 0,-1-1,1 0,6 1,-3-3,0-1,0 0,0 0,0-1,0-1,0 1,-1-2,0 0,1 0,-1 0,-1-2,1 1,-1-1,0 0,0-1,0 0,-1-1,0 0,-1 0,0 0,0-1,-1 0,0 0,0-1,-1 0,-1 0,1 0,-2 0,1-1,-1 0,-1 1,0-1,0-3,10-28,-6 24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29.472"/>
    </inkml:context>
    <inkml:brush xml:id="br0">
      <inkml:brushProperty name="width" value="0.1" units="cm"/>
      <inkml:brushProperty name="height" value="0.1" units="cm"/>
      <inkml:brushProperty name="ignorePressure" value="1"/>
    </inkml:brush>
  </inkml:definitions>
  <inkml:trace contextRef="#ctx0" brushRef="#br0">490 451,'-27'9,"1"2,1 1,-1 0,2 2,0 1,1 1,0 1,2 1,0 1,0 1,1-3,0 0,2 1,0 1,1 0,1 2,1-1,1 2,0 0,2 1,1 0,0 1,2 0,1 1,1-1,1 2,1-1,1 1,2-1,0 8,2-28,1 0,-1 0,1 1,0-1,0 0,1 0,-1 0,1 0,0-1,1 1,-1 0,1-1,0 0,0 1,0-1,1 0,0-1,-1 1,1-1,0 1,1-1,-1 0,0-1,1 1,0-1,0 0,-1 0,1 0,0-1,1 0,-1 0,0 0,0 0,0-1,0 0,1 0,-1 0,4-2,15-5,0-1,-1-1,0-1,0-1,-1-1,-1-2,0 0,-1 0,0-2,-1-1,-1 0,-1-1,0-1,9-15,5 0,-2 0,-2-2,-1-1,-1-1,-3-1,-1-1,-1-1,-3-1,-1-1,-3 0,-1-1,-2 0,-2 0,0-24,-7 47,0 0,-2-1,0 1,-2 0,0 0,-1 1,-2-1,0 1,-1 0,0 0,-2 1,0 0,-2 0,9 15,-1 1,0-1,0 0,0 1,0 0,0 0,-1 0,1 0,-1 0,0 1,0-1,0 1,0 0,-1 0,1 1,0-1,-1 1,1 0,-1 0,1 1,-1-1,1 1,-1 0,0 0,1 0,-1 1,1 0,-1 0,1 0,-1 0,1 1,0-1,-1 1,1 1,0-1,0 0,1 1,-1 0,0 0,-8 7,1 0,0 0,1 1,0 1,1-1,0 2,1-1,0 1,1 1,0-1,1 1,1 0,0 0,1 1,0 2,-3 19,1 0,2 0,1 1,2-1,3 28,1-39,0-1,2 0,1-1,0 1,2-1,1 0,1-1,0 0,2 0,1-1,0-1,2 0,0-1,1-1,13 12,115 96,-122-112</inkml:trace>
  <inkml:trace contextRef="#ctx0" brushRef="#br0" timeOffset="235.94">969 931,'-10'34,"-3"15,6 0,4-13,7-18,2-17,7-13,-1-9,-1-1</inkml:trace>
  <inkml:trace contextRef="#ctx0" brushRef="#br0" timeOffset="412.432">997 451,'5'-5,"1"-1</inkml:trace>
  <inkml:trace contextRef="#ctx0" brushRef="#br0" timeOffset="565.444">1279 1128,'-5'-43,"4"-28,6-13,3 4,4 11,0 12,4 11,3 8,3 12,-1 4,-1 6,2 6,-3 10,-4 9,-6 3</inkml:trace>
  <inkml:trace contextRef="#ctx0" brushRef="#br0" timeOffset="835.179">1675 875,'51'-36,"-1"-2,-2-1,17-21,-56 52,-3 4,-1 0,1-1,-1 1,0-1,-1-1,1 1,-1 0,0-1,0 0,-1 0,1 0,-1-1,-1 1,1-1,-1 1,1-6,-3 10,0 1,0 0,-1-1,1 1,0-1,-1 1,1 0,0-1,-1 1,0 0,1 0,-1-1,0 1,1 0,-1 0,0 0,0 0,0 0,0 0,0 0,0 0,-1 0,1 0,0 1,0-1,0 0,-1 1,1-1,0 1,-1-1,1 1,-1 0,1 0,0 0,-1-1,1 1,-1 0,1 1,0-1,-1 0,1 0,-1 1,1-1,0 1,-1-1,0 1,-62 26,51-20,1 0,-1 1,2 1,-1 0,1 1,1 0,-1 0,2 1,-1 0,2 1,0 0,0 1,1-1,0 1,1 1,1-1,0 1,1 0,1 0,0 0,0 1,2-1,0 1,0-1,1 1,3 13,0-22,0-1,0 0,1 0,0 0,0 0,0 0,1-1,-1 0,1 0,0 0,0 0,1-1,-1 0,1 0,-1 0,1-1,0 0,0 0,0-1,0 1,1-1,-1 0,0-1,5 0,-4 2,17 2</inkml:trace>
  <inkml:trace contextRef="#ctx0" brushRef="#br0" timeOffset="1086.621">2522 536,'-24'12,"1"0,0 1,1 2,0 0,1 1,1 1,1 1,1 1,0 0,1 1,1 1,1 1,0 2,12-20,1 1,0 0,-1-1,2 1,-1 0,0 0,1 0,0 0,0 0,1 0,-1 1,1-1,0 0,1 0,-1 0,1 0,0 0,0 0,0 0,1 0,0 0,0 0,0 0,1-1,-1 1,1-1,0 0,1 0,-1 0,0 0,1-1,0 1,0-1,0 0,1 0,-1 0,0-1,1 1,1-1,12 6,0-2,1 0,0-1,0-1,0-1,1-1,-1 0,19-1,-13-1</inkml:trace>
  <inkml:trace contextRef="#ctx0" brushRef="#br0" timeOffset="1368.023">3057 170,'-9'43,"-4"28,1 13,-3-4,2-6,2-6,4-9,3-11,2-3,1-5,1-4,5-4,2-2,5-1,0-2,2 1,0-10,-3-8</inkml:trace>
  <inkml:trace contextRef="#ctx0" brushRef="#br0" timeOffset="1568.255">2662 705,'53'0,"27"0,5 0,-3 0,-11 0,-7 0,-10 0,-9 0,-3 0,-4 0,-3 5,-3 1,-2 1,-7-2</inkml:trace>
  <inkml:trace contextRef="#ctx0" brushRef="#br0" timeOffset="1822.45">3509 875,'5'24,"1"8</inkml:trace>
  <inkml:trace contextRef="#ctx0" brushRef="#br0" timeOffset="2027.216">3537 593,'0'0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39.113"/>
    </inkml:context>
    <inkml:brush xml:id="br0">
      <inkml:brushProperty name="width" value="0.1" units="cm"/>
      <inkml:brushProperty name="height" value="0.1" units="cm"/>
      <inkml:brushProperty name="ignorePressure" value="1"/>
    </inkml:brush>
  </inkml:definitions>
  <inkml:trace contextRef="#ctx0" brushRef="#br0">0 1,'5'0,"1"0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46.496"/>
    </inkml:context>
    <inkml:brush xml:id="br0">
      <inkml:brushProperty name="width" value="0.1" units="cm"/>
      <inkml:brushProperty name="height" value="0.1" units="cm"/>
      <inkml:brushProperty name="ignorePressure" value="1"/>
    </inkml:brush>
  </inkml:definitions>
  <inkml:trace contextRef="#ctx0" brushRef="#br0">481 198,'-2'1,"0"1,0-1,0 1,1-1,-1 1,0 0,1 0,0 0,-1 0,1 0,0 0,0 0,0 0,0 0,0 1,1-1,-1 0,1 0,-1 1,1-1,0 1,0-1,0 0,0 3,0-2,-14 319,-22-10,26-80,11-248,-1-2</inkml:trace>
  <inkml:trace contextRef="#ctx0" brushRef="#br0" timeOffset="334.156">1 395,'43'-24,"43"-12,17-6,0 5,-7 4,-16 7,-12 9,-12 7,-12 4,-7 5,-6-4,-4 0,0 1,-2 0,-4-3,-6-1</inkml:trace>
  <inkml:trace contextRef="#ctx0" brushRef="#br0" timeOffset="763.38">989 0,'-22'302,"16"189,5-488,0-1,0 0,1 0,0 1,-1-1,1 0,0 1,0-1,0 0,0 1,0-1,1 0,-1 1,1-1,-1 0,1 0,0 0,0 1,0-1,0 0,1 0,-1 0,0 0,1-1,-1 1,1 0,0-1,-1 1,1-1,0 1,0-1,0 0,0 0,0 0,0 0,1 0,-1 0,0-1,0 1,1-1,-1 1,0-1,1 0,-1 0,0 0,2 0,12-6,0 0,0-1,-1-1,0-1,-1 0,1 0,-2-2,1 0,1-2,6-4,81-49,-100 66,-1-1,1 1,-1 0,1-1,0 1,-1 0,1 0,-1 0,1 0,-1 1,1-1,0 0,-1 1,1-1,-1 1,1-1,-1 1,0-1,1 1,-1 0,0 0,1 0,-1 0,0 0,0 0,0 0,0 1,0-1,0 0,0 0,0 1,0-1,-1 1,1-1,-1 1,1-1,-1 1,1-1,-1 1,16 66,-14-32,-3-30,1-1,-1 1,2 0,-1 0,1-1,-1 1,2 0,-1-1,1 1,-1-1,1 0,1 1,-1-1,3 3,23 0,-14-10</inkml:trace>
  <inkml:trace contextRef="#ctx0" brushRef="#br0" timeOffset="1120.429">1609 762,'20'0,"-1"-1,1 0,-1-1,0-2,0 0,0-1,-1 0,0-2,0 0,1-2,-16 8,0 0,0-1,-1 0,1 1,-1-1,1 0,-1 0,0 0,1-1,-1 1,0-1,-1 1,1-1,0 1,-1-1,1 0,-1 0,0 0,0 0,0 0,0 0,-1 0,1 0,-1 0,0 0,0-1,0 1,0 0,-1 0,1 0,-1 0,1 0,-1 0,0 0,0 0,-1 0,1 0,-1 1,1-1,-1 0,0 1,0-1,0 1,0 0,-1 0,1 0,0 0,-1 0,0 0,0 0,0 0,0 1,0-1,-1 1,1 0,0 0,-1 1,1-1,0 0,-1 1,1 0,-1 0,1 0,-1 0,1 1,0-1,-1 1,1 0,0 0,-1 0,1 0,0 1,0-1,0 1,0 0,0 0,1 0,-2 1,-68 71,63-65,1 0,1 1,0 0,0 0,1 0,0 1,1 0,0 0,1 0,0 1,1-1,0 1,1 0,0 0,1 0,0 0,1 0,0 0,3 12,0-19,1 0,0 0,0 0,0-1,1 1,0-1,-1 0,2-1,-1 1,0-1,1 0,-1 0,1 0,0-1,0 0,0 0,0-1,0 0,0 0,1 0,-1 0,0-1,1 0,-1-1,0 0,0 0,0 0,4-1,4 1,1 0,0 0,-1-1,1-1,-1-1,0 0,0 0,0-2,3-1,9-5</inkml:trace>
  <inkml:trace contextRef="#ctx0" brushRef="#br0" timeOffset="1519.508">2316 621,'-10'1,"1"1,0-1,0 2,1-1,-1 1,0 0,1 1,0 0,-1 1,2-1,-1 1,0 1,1 0,0 0,1 0,-1 1,1 0,-4 5,9-6,1-1,-1 0,1 0,0 1,0-1,1 0,0 0,0 0,0 1,0-1,1 0,0 0,0-1,0 1,0 0,1-1,0 1,0-1,3 3,-2-1,0-1,-1 0,0 1,0 0,0 0,-1 0,1 0,-1 0,-1 0,1 1,-1-1,-1 1,1-1,-1 4,-1-4,0-1,-1 1,1-1,-1 0,0 1,-1-1,1 0,-1-1,0 1,-1 0,1-1,-1 0,0 0,0 0,0 0,0 0,-1-1,1 0,-1 0,0 0,0 0,0-1,0 0,-1 0,1-1,-3 1,-8-3</inkml:trace>
  <inkml:trace contextRef="#ctx0" brushRef="#br0" timeOffset="1928.946">2485 904,'20'-7,"0"-1,-1 0,0-2,-1 0,0-1,0-1,-1 0,-1-2,0 0,-1 0,0-2,9-13,-22 27,-1 0,0 0,0 0,0 0,0-1,0 1,0 0,-1-1,1 1,-1 0,1-1,-1 1,0-1,0 1,0 0,0-1,-1 1,1-1,-1 1,1 0,-1 0,0-1,0 1,0 0,0 0,0 0,0 0,-1 0,1 0,-1 0,1 0,-1 0,0 1,0-1,0 1,0-1,0 1,0 0,0 0,0 0,0 0,-1 0,1 0,0 1,0-1,-1 1,1-1,-1 1,1 0,0 0,-1 0,1 0,-1 1,1-1,-10 4,0 1,0 1,0 0,1 0,0 1,0 0,1 1,0 0,0 1,1 0,0 1,1 0,0 0,1 0,-1 1,2 0,0 1,0 0,1-1,-2 11,3-15,1-1,0 1,0-1,1 1,0 0,0 0,0 1,1-1,1 0,-1 0,1 1,0-1,0 0,1 0,0 1,1-1,-1 0,1 0,1 0,-1 0,1-1,0 1,1-1,-1 1,1-1,1 0,-1-1,1 1,0-1,0 0,1 0,10 3,0-1,0 0,1-1,0-1,0-1,0 0,0-2,1 0,0 0,-1-2,1 0,-1-1,1-1,-1 0,1-2,-1 0,7-3,4 2,-4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033"/>
    </inkml:context>
    <inkml:brush xml:id="br0">
      <inkml:brushProperty name="width" value="0.1" units="cm"/>
      <inkml:brushProperty name="height" value="0.1" units="cm"/>
      <inkml:brushProperty name="ignorePressure" value="1"/>
    </inkml:brush>
  </inkml:definitions>
  <inkml:trace contextRef="#ctx0" brushRef="#br0">115 0,'-11'14,"1"1,0 0,1 0,1 1,0 0,1 1,1-1,1 1,0 0,1 1,1-1,0 1,2 0,0 0,1-1,1 1,2 15,-30 555,28-510,-1-94,0-3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278"/>
    </inkml:context>
    <inkml:brush xml:id="br0">
      <inkml:brushProperty name="width" value="0.1" units="cm"/>
      <inkml:brushProperty name="height" value="0.1" units="cm"/>
      <inkml:brushProperty name="ignorePressure" value="1"/>
    </inkml:brush>
  </inkml:definitions>
  <inkml:trace contextRef="#ctx0" brushRef="#br0">1 1,'38'5,"28"1,6 1,-3-2,-10-2,-9-1,-8 0,-7-7,-5-1,-7-1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2.732"/>
    </inkml:context>
    <inkml:brush xml:id="br0">
      <inkml:brushProperty name="width" value="0.1" units="cm"/>
      <inkml:brushProperty name="height" value="0.1" units="cm"/>
      <inkml:brushProperty name="ignorePressure" value="1"/>
    </inkml:brush>
  </inkml:definitions>
  <inkml:trace contextRef="#ctx0" brushRef="#br0">0 0,'2'13,"0"0,1 0,0 0,1 0,0-1,1 0,1 0,0 0,0 0,1-1,1 0,-1-1,2 1,0-2,0 1,5 3,-10-11,0 0,-1 0,2 0,-1-1,0 1,0-1,1 0,-1 0,0 0,1-1,-1 0,1 0,-1 0,0 0,1-1,-1 1,1-1,-1 0,0 0,0-1,0 0,0 1,0-1,3-2,87-65,-92 68,49-45,-35 82,-14-26,-1-5,0 1,1-1,0 0,0 0,1 0,-1 0,1 0,0-1,1 1,-1-1,1 0,0 1,0-2,0 1,0 0,0-1,1 0,0 0,0 0,0-1,0 0,0 0,0 0,0 0,1-1,-1 0,1 0,-1 0,1-1,-1 0,1 0,-1 0,1-1,-1 0,1 0,1 0,4-1,0 0,0-1,1 0,-2 0,1-1,0-1,-1 0,0 0,0-1,0 0,-1-1,0 0,0 0,0-1,-1 0,-1-1,1 0,-1 0,1-4,4-6,-1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3.394"/>
    </inkml:context>
    <inkml:brush xml:id="br0">
      <inkml:brushProperty name="width" value="0.1" units="cm"/>
      <inkml:brushProperty name="height" value="0.1" units="cm"/>
      <inkml:brushProperty name="ignorePressure" value="1"/>
    </inkml:brush>
  </inkml:definitions>
  <inkml:trace contextRef="#ctx0" brushRef="#br0">231 1,'-15'28,"-9"20,-5 6,-3-1,-1-5,1-6,6-5,2-9,10-9,12-8,12-11,4-5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0:12.993"/>
    </inkml:context>
    <inkml:brush xml:id="br0">
      <inkml:brushProperty name="width" value="0.1" units="cm"/>
      <inkml:brushProperty name="height" value="0.1" units="cm"/>
      <inkml:brushProperty name="ignorePressure" value="1"/>
    </inkml:brush>
  </inkml:definitions>
  <inkml:trace contextRef="#ctx0" brushRef="#br0">562 86,'-2'-2,"1"0,-1 0,1 1,-1-1,1 0,-1 1,0-1,0 1,0-1,0 1,0 0,0 0,0 0,0 0,-1 0,1 1,0-1,0 1,-1-1,1 1,0 0,-1 0,1 0,0 0,-1 0,0 0,-17-2,0 1,-1 1,1 0,0 2,0 0,0 2,0 0,1 1,0 1,-10 4,-103 53,130-62,0 0,0 1,0-1,0 1,0 0,1-1,-1 1,1 0,-1 0,1 0,0 0,-1 0,1 0,0 1,1-1,-1 0,0 0,1 1,-1-1,1 1,0-1,-1 0,1 1,0-1,1 1,-1-1,0 0,1 1,-1-1,1 0,0 1,0-1,0 0,0 0,0 0,0 0,1 0,-1 0,0 0,3 2,74 72,-74-73,170 157,-159-143,0 1,-1 0,0 1,-2 0,0 1,-1 0,-1 1,-1 1,-1-1,-1 1,-1 0,4 23,-5-8,-3-32,-1-1,0 0,0 1,0-1,0 1,-1-1,0 1,0-1,0 1,0-1,-1 0,1 1,-1-1,0 1,-1-1,1 0,-1 0,0 1,0-1,0-1,-1 1,1 0,-1 0,0-1,0 0,-1 1,-16 10,-1-1,-1 0,0-2,-1-1,0-1,-1 0,1-2,-2-1,1-1,-7 0,-31 9,60-13,-11 3,0-1,0 0,0 0,0-1,-1-1,1 0,0-1,-1-1,1 0,-1 0,-3-2,0-8,6-2</inkml:trace>
  <inkml:trace contextRef="#ctx0" brushRef="#br0" timeOffset="420.563">421 58,'108'-11,"124"-19,-92 14,-115 16</inkml:trace>
  <inkml:trace contextRef="#ctx0" brushRef="#br0" timeOffset="699.282">1014 679,'-10'34,"2"15,2-5,2-10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3.045"/>
    </inkml:context>
    <inkml:brush xml:id="br0">
      <inkml:brushProperty name="width" value="0.1" units="cm"/>
      <inkml:brushProperty name="height" value="0.1" units="cm"/>
      <inkml:brushProperty name="ignorePressure" value="1"/>
    </inkml:brush>
  </inkml:definitions>
  <inkml:trace contextRef="#ctx0" brushRef="#br0">40 33,'-6'9,"1"0,1 0,-1 0,1 0,1 1,0-1,0 1,1 0,0 0,1 0,0 0,0 0,1 0,0 0,1 1,0-1,1 0,0-1,1 1,0 0,1 3,-2-11,0 0,0 0,0 0,0 0,0 0,0 0,0 0,1-1,-1 1,1-1,-1 1,1-1,-1 0,1 0,0 0,0-1,-1 1,1 0,0-1,0 0,0 0,0 0,0 0,-1 0,1-1,0 1,0-1,0 0,-1 1,3-2,77-43,-76 42,-1 0,1 0,-1-1,0 0,0 0,-1 0,1-1,-1 0,0 0,0 0,0 0,-1 0,0-1,0 0,0 1,-1-1,1 0,-1 0,-1-1,1 1,-1 0,-1 0,1-1,-1 1,0-1,0 1,-1 0,1-1,-2 1,1 0,-1 0,0 0,-2-6,0 8,0 1,0-1,0 1,-1 0,1 0,-1 1,0-1,0 1,0 0,0 0,0 1,0-1,0 1,0 0,-1 0,1 1,0 0,-1 0,1 0,-1 1,1-1,0 1,0 1,-1-1,1 1,0-1,0 2,1-1,-1 0,0 1,1 0,-1 0,1 0,-3 3,-12 13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3.915"/>
    </inkml:context>
    <inkml:brush xml:id="br0">
      <inkml:brushProperty name="width" value="0.1" units="cm"/>
      <inkml:brushProperty name="height" value="0.1" units="cm"/>
      <inkml:brushProperty name="ignorePressure" value="1"/>
    </inkml:brush>
  </inkml:definitions>
  <inkml:trace contextRef="#ctx0" brushRef="#br0">0 198,'39'-2,"0"-2,-1-2,0-1,0-2,0-1,-1-2,-1-2,0-1,-1-2,31-20,-13-28,-53 66,0-1,0 0,0 1,0-1,0 1,0-1,0 0,0 1,0-1,1 1,-1-1,0 0,0 1,0-1,0 0,1 1,-1-1,0 0,0 1,0-1,1 0,-1 0,0 1,1-1,-1 0,0 0,1 1,-1-1,0 0,1 0,-1 0,0 0,1 0,-1 1,1-1,-1 0,0 0,1 0,-1 0,0 0,1 0,-1 0,1 0,-1-1,0 1,1 0,-1 0,0 0,1 0,-1 0,0 0,1-1,-1 1,0 0,1 0,-1-1,0 1,1 0,-1 0,0-1,0 1,2 43,-2-38,-3 618,3-575,-2-1,-2 0,-2 0,-2 0,-2-1,-3 0,-3 5,10-35,-72 164,72-170,0 0,0 0,-1-1,0 0,-1 0,0-1,0 0,-1 0,0-1,0 0,-1-1,0 0,0 0,0-1,-7 2,14-6,0 0,-1 1,1-2,-1 1,1 0,-1-1,1 1,-1-1,1 0,-1 0,1-1,-1 1,1-1,-1 1,1-1,0 0,-1-1,1 1,0 0,0-1,0 0,0 0,0 0,0 0,0 0,1 0,-1-1,1 0,0 1,-1-1,1 0,1 0,-1 0,0 0,1 0,-1 0,1-1,0 1,0-1,0 1,1 0,-1-1,1 1,0-3,2-18,1 1,2 0,0 0,1 0,1 1,2-1,0 2,1-1,1 2,1-1,1 2,9-11,3-11,-19 31,11-23,2 1,2 1,0 1,2 0,2 2,0 1,2 1,1 1,7-4,69 2,-57 21,-23 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185"/>
    </inkml:context>
    <inkml:brush xml:id="br0">
      <inkml:brushProperty name="width" value="0.1" units="cm"/>
      <inkml:brushProperty name="height" value="0.1" units="cm"/>
      <inkml:brushProperty name="ignorePressure" value="1"/>
    </inkml:brush>
  </inkml:definitions>
  <inkml:trace contextRef="#ctx0" brushRef="#br0">338 0,'-45'29,"2"1,1 3,1 1,2 2,2 2,-11 15,8 18,40-69,-1-1,1 1,-1 0,1-1,0 1,0 0,0-1,0 1,0 0,0-1,0 1,1 0,-1-1,1 1,-1-1,1 1,-1-1,1 1,0-1,0 1,0-1,0 1,0-1,0 0,0 0,0 0,0 1,1-1,-1 0,0-1,1 1,-1 0,1 0,-1 0,1-1,-1 1,1-1,0 1,-1-1,1 0,0 0,-1 0,1 0,1 0,16 1,-1-2,0 0,1-2,-1 0,0-1,0 0,0-1,-1-2,0 0,0 0,0-2,-1 0,-1 0,1-2,-1 0,-1-1,0 0,-1-1,-1 0,8-11,-15 17,0 0,-1 0,0 0,-1 0,0-1,0 1,0-1,-1 0,0 0,-1 1,0-1,0 0,-1-1,0-3,1 8,-1 1,0-1,0 0,0 1,-1-1,0 1,1-1,-1 1,0-1,-1 1,1 0,0-1,-1 1,0 0,0 0,0 0,0 0,0 0,-1 1,1-1,-1 0,0 1,0 0,0 0,0 0,0 0,0 0,0 1,-1-1,1 1,0 0,-3 0,-14 1,4 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465"/>
    </inkml:context>
    <inkml:brush xml:id="br0">
      <inkml:brushProperty name="width" value="0.1" units="cm"/>
      <inkml:brushProperty name="height" value="0.1" units="cm"/>
      <inkml:brushProperty name="ignorePressure" value="1"/>
    </inkml:brush>
  </inkml:definitions>
  <inkml:trace contextRef="#ctx0" brushRef="#br0">45 502,'-15'-29,"1"-24,2-7,8 1,5 6,7 7,2 7,4 5,5 4,3 6,-1 3,0 6,1-1,2 3,2 4,-4 8,-6 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4:54.779"/>
    </inkml:context>
    <inkml:brush xml:id="br0">
      <inkml:brushProperty name="width" value="0.1" units="cm"/>
      <inkml:brushProperty name="height" value="0.1" units="cm"/>
      <inkml:brushProperty name="ignorePressure" value="1"/>
    </inkml:brush>
  </inkml:definitions>
  <inkml:trace contextRef="#ctx0" brushRef="#br0">220 1,'-12'1,"0"1,0 0,0 1,1 1,0-1,-1 2,2 0,-1 0,0 1,1 0,0 1,0 0,1 0,0 1,0 0,1 1,0 0,0 1,5-6,0 0,1-1,0 1,-1 0,1 1,1-1,-1 0,0 1,1-1,0 0,0 1,1-1,-1 1,1 0,0-1,0 1,0-1,1 1,0 0,0-1,0 1,0-1,1 0,-1 1,1-1,0 0,1 0,-1 0,1 0,-1-1,1 1,1 0,4 5,0 0,1-1,0-1,0 0,1 0,-1 0,1-1,1-1,-1 0,1 0,0-1,5 1,-6-1,1-1,-1-1,1 1,0-2,0 1,0-2,0 1,0-2,0 1,0-1,-1-1,1 0,0-1,-1 0,1 0,-1-1,0-1,0 1,0-2,8-5,-4-6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3.531"/>
    </inkml:context>
    <inkml:brush xml:id="br0">
      <inkml:brushProperty name="width" value="0.1" units="cm"/>
      <inkml:brushProperty name="height" value="0.1" units="cm"/>
      <inkml:brushProperty name="ignorePressure" value="1"/>
    </inkml:brush>
  </inkml:definitions>
  <inkml:trace contextRef="#ctx0" brushRef="#br0">117 217,'20'-1,"0"0,0-1,0-1,-1-1,1-1,-1-1,0 0,5-4,-21 9,1 0,0-1,-1 1,1-1,-1 0,0 0,1 0,-1-1,0 1,0-1,-1 0,1 0,-1 0,1 0,-1 0,0 0,0-1,0 1,0-1,-1 1,0-1,1 0,-1 0,-1 1,1-1,0 0,-1 0,0 0,0 0,0 0,0 0,-1 0,0 0,0 1,0-1,0 0,0 0,-1 1,1-1,-1 1,0-1,0 1,0 0,-1 0,-1-1,0 1,0-1,0 1,0 0,-1 0,1 1,-1-1,0 1,0 0,0 1,0-1,0 1,0 0,0 0,-1 0,1 1,0 0,0 0,-1 0,1 1,0-1,0 1,-1 1,1-1,0 1,0 0,1 0,-1 0,0 1,1-1,-1 1,1 0,0 0,-1 2,-14 6,1 2,1 0,0 1,0 1,2 0,-12 14,22-23,1 0,-1 0,1 1,0-1,1 1,0 0,0 0,0 0,1 0,0 1,0-1,1 1,0-1,0 1,0 0,1-1,1 1,-1 0,1-1,1 1,0 1,0-2,1-1,-1 1,1-1,1 0,-1 0,1-1,0 1,1-1,-1 0,1 0,0 0,0 0,1-1,-1 0,1 0,0-1,0 1,0-1,0-1,1 1,-1-1,1 0,0-1,5 2,13 1,-1-1,1-2,-1 0,1-1,0-1,9-3,67-30,-84 25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3.951"/>
    </inkml:context>
    <inkml:brush xml:id="br0">
      <inkml:brushProperty name="width" value="0.1" units="cm"/>
      <inkml:brushProperty name="height" value="0.1" units="cm"/>
      <inkml:brushProperty name="ignorePressure" value="1"/>
    </inkml:brush>
  </inkml:definitions>
  <inkml:trace contextRef="#ctx0" brushRef="#br0">268 1,'-8'5,"-1"0,-1 1,1 0,0 1,0 0,0 0,1 1,0 0,1 1,0 0,0 0,1 0,-3 6,9-12,-1 0,1 0,0 0,0 0,0 0,0 0,1 0,-1 0,1 0,0-1,0 1,0 0,0 0,0 0,1-1,-1 1,1 0,-1-1,1 0,0 1,0-1,0 0,1 0,-1 0,0 0,1 0,-1-1,1 1,0-1,-1 1,3-1,21 20,-22-18,0 1,0 0,-1 0,1 0,-1 0,0 0,0 1,-1 0,1-1,-1 1,0 0,0 0,-1 0,1 1,-1-1,0 0,0 1,-1-1,0 0,0 1,0-1,-1 0,1 1,-1-1,-1 0,1 0,-1 0,0 1,0-2,0 1,-1 0,1 0,-1-1,0 1,-1-1,1 0,-1 0,0 0,0-1,0 1,0-1,0 0,-1 0,0-1,1 1,-1-1,0 0,-3 1,-7 0,-1-1,1 0,-1-1,1-1,-1 0,0-1,1-1,0 0,-9-3,5-2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6.266"/>
    </inkml:context>
    <inkml:brush xml:id="br0">
      <inkml:brushProperty name="width" value="0.1" units="cm"/>
      <inkml:brushProperty name="height" value="0.1" units="cm"/>
      <inkml:brushProperty name="ignorePressure" value="1"/>
    </inkml:brush>
  </inkml:definitions>
  <inkml:trace contextRef="#ctx0" brushRef="#br0">198 156,'-18'15,"-1"2,2 0,0 1,2 1,0 1,1 0,0 1,2 0,1 1,0 0,-3 15,11-33,0 0,1 0,0 1,0-1,0 1,0 0,1-1,0 1,0 0,0 0,1 0,-1 0,1 0,0-1,1 1,-1 0,1 0,0 0,0 0,1-1,-1 1,1 0,0-1,0 1,1-1,-1 0,1 0,0 0,0 0,0 0,1-1,-1 0,1 1,0-1,0 0,3 1,4 0,1-1,1 0,-1-1,0-1,0 0,1 0,-1-2,0 1,1-1,-1-1,0 0,0-1,0 0,0-1,-1 0,1-1,-1-1,0 1,0-2,-1 1,0-1,0-1,-1 0,0 0,0-1,-1 0,0-1,0 0,-1 0,-1-1,0 1,0-1,-1-1,0 1,-1-1,0 1,-1-1,-1-1,0 1,0-2,-1 9,0-1,0 0,0 0,-1 0,0 0,0 0,-1 0,0 1,0-1,0 0,0 0,-1 1,0-1,-1 0,1 1,-1 0,0 0,0 0,0 0,-1 0,0 1,0-1,0 1,0 0,-1 0,0 1,1-1,-1 1,-1 0,1 0,0 1,-1 0,1 0,-1 0,0 0,1 1,-1 0,-23 1,4 5</inkml:trace>
  <inkml:trace contextRef="#ctx0" brushRef="#br0" timeOffset="418.314">678 466,'22'-35,"1"1,1 0,2 2,1 1,2 2,10-9,-37 36,0-1,0 1,-1 0,1-1,1 1,-1 0,0 0,0 1,1-1,-1 0,1 1,-1 0,1-1,0 1,0 0,-1 0,1 1,0-1,0 0,0 1,0 0,0 0,0 0,0 0,0 0,0 1,0-1,0 1,-1-1,1 1,0 0,0 1,-1-1,1 0,1 2,25 41,31 25,-52-64,0-1,1-1,0 1,-1-2,1 1,0-1,0 0,1-1,-1 0,0-1,0 0,0 0,1-1,-1 0,0 0,0-1,0 0,0-1,-1 0,1-1,-1 1,1-2,-1 1,0-1,-1 0,1-1,2-1,1-1,-1-1,-1 0,0 0,0-1,-1 0,0 0,0-1,-2 0,1-1,-1 1,-1-1,0 0,-1-1,0 1,0-1,-2 1,1-5,-7-63,-3 62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4.802"/>
    </inkml:context>
    <inkml:brush xml:id="br0">
      <inkml:brushProperty name="width" value="0.1" units="cm"/>
      <inkml:brushProperty name="height" value="0.1" units="cm"/>
      <inkml:brushProperty name="ignorePressure" value="1"/>
    </inkml:brush>
  </inkml:definitions>
  <inkml:trace contextRef="#ctx0" brushRef="#br0">313 565,'-4'-5,"0"0,-1 1,0-1,0 1,0 1,0-1,-1 1,0 0,1 0,-1 0,0 1,0 0,0 0,-1 0,1 1,0 0,-1 1,1-1,-1 1,1 0,0 1,-1-1,1 1,0 1,-1-1,1 1,0 0,0 0,0 1,0 0,1 0,-4 3,-1 0,2 0,-1 1,1 0,0 0,0 1,1 0,0 0,1 1,0 0,0 0,1 1,0-1,0 1,1 0,1 1,0-1,0 0,1 1,0 0,1 0,0-1,1 1,0 0,0 0,1 0,1 2,0-9,0-1,-1 1,1 0,1-1,-1 1,0-1,1 0,0 0,-1 0,1 0,1 0,-1-1,0 1,1-1,-1 0,1 0,0 0,-1 0,1-1,0 1,0-1,0 0,0-1,0 1,0-1,1 1,-1-1,0 0,0-1,0 1,3-1,9-1,0-1,0 0,-1-1,0-1,0-1,0 0,11-6,258-185,-282 196,0-1,0 1,0 0,0 0,0 0,0 0,0 1,0-1,1 0,-1 1,0 0,0-1,0 1,1 0,-1 0,0 0,0 0,1 1,-1-1,0 1,0-1,0 1,0 0,1 0,-1 0,0 0,0 0,-1 0,1 0,0 1,0-1,-1 1,1-1,-1 1,1 0,-1-1,1 1,-1 0,0 0,0 0,0 0,0 0,-1 0,1 1,0-1,-1 0,13 42,-13-38,1-1,0 1,-1 0,2 0,-1 0,1 0,0-1,0 1,0-1,1 0,0 1,0-1,0 0,1-1,0 1,0-1,0 1,0-1,1 0,-1-1,1 1,0-1,0 0,0 0,1 0,-1-1,1 0,-1 0,1 0,2-1,46-9,-30 1</inkml:trace>
  <inkml:trace contextRef="#ctx0" brushRef="#br0" timeOffset="266.056">1301 424,'-75'51,"3"4,2 3,-6 12,68-63,0-1,1 0,0 1,0 0,0 0,1 0,0 0,0 1,1 0,0 1,1-1,0 1,0 0,0 0,1 0,1 0,-1 6,3-13,0 1,1-1,-1 0,1 0,0 1,-1-1,1 0,0 0,1 0,-1 0,0 0,0 0,1-1,-1 1,1 0,0-1,-1 1,1-1,0 1,0-1,0 0,0 0,0 0,0 0,0 0,0 0,1-1,-1 1,0-1,0 1,1-1,76 4,-71-4,21-2,0 0,-1-2,1-1,-1-1,0-2,-1-1,0-1,0-1,-1-1,0-1,12-10,-15 6</inkml:trace>
  <inkml:trace contextRef="#ctx0" brushRef="#br0" timeOffset="551.802">1922 0,'-59'497,"61"-314,-2-182,1-1,-1 1,1 0,-1-1,0 1,0-1,1 1,-1 0,0-1,0 1,0 0,1-1,-1 1,0 0,0-1,0 1,0 0,0 0,0-1,-1 1,1 0,0-1,0 1,0 0,-1-1,1 1,0-1,-1 1,1 0,0-1,-1 1,1-1,-1 1,1-1,-1 1,1-1,-1 1,0-1,1 0,-1 1,1-1,-1 0,0 1,1-1,-1 0,0 0,1 0,-1 0,0 1,1-1,-1 0,0 0,1 0,-1 0,0-1,0 1,1 0,-1 0,0 0,1-1,-1 1,1 0,-1 0,0-1,0 1,-10-7</inkml:trace>
  <inkml:trace contextRef="#ctx0" brushRef="#br0" timeOffset="796.89">1527 396,'39'0,"36"-5,10-1,0-1,-8 2,-14 2,-13 1,-9 0,-3 2,-7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09.805"/>
    </inkml:context>
    <inkml:brush xml:id="br0">
      <inkml:brushProperty name="width" value="0.1" units="cm"/>
      <inkml:brushProperty name="height" value="0.1" units="cm"/>
      <inkml:brushProperty name="ignorePressure" value="1"/>
    </inkml:brush>
  </inkml:definitions>
  <inkml:trace contextRef="#ctx0" brushRef="#br0">365 780,'0'-1,"1"1,-1-1,0 1,1-1,-1 1,0-1,1 1,-1-1,0 1,0-1,0 1,0-1,1 0,-1 1,0-1,0 1,0-1,0 1,0-1,0 0,0 1,0-1,-1 1,1-1,0 0,0 1,0-1,-1 1,1-1,0 1,0-1,-1 1,1-1,-1 1,1-1,0 1,-1 0,1-1,-1 1,1 0,-1-1,1 1,-1 0,1-1,-1 1,1 0,-1 0,0 0,1 0,-1 0,1-1,-1 1,1 0,-1 0,0 0,1 0,-1 1,1-1,-1 0,-39-5,24 8,0 1,0 0,0 2,0-1,1 2,0 0,0 1,1 0,0 1,1 1,0 0,-9 10,11-11,1 0,1 1,0 0,0 0,1 1,0 0,1 1,0 0,1 0,0 0,1 1,-3 9,6-17,1 0,0 0,0 0,0 1,0-1,1 0,0 1,0-1,0 0,0 1,1-1,0 0,0 0,1 0,0 0,0 0,0 0,0 0,0 0,1-1,0 1,0-1,1 0,-1 0,1 0,-1 0,1-1,1 1,-1-1,0 0,1 0,-1-1,2 1,2 0,1 0,-1 0,1-1,-1 0,1-1,0 0,0 0,-1-1,1 0,0-1,0 1,-1-2,1 1,0-1,-1-1,1 1,-1-2,1 0,140-82,-106 52,-1-3,-1-2,-2-1,-2-2,-2-1,-2-2,8-17,-17 19,-3 0,-1-1,-2-1,-2-1,-2 0,-2-1,4-42,-12 65,-1 0,-1 0,-2-1,0 1,-2 0,-2-14,3 31,0 0,-1-1,0 1,0 0,0 1,-1-1,0 0,-1 1,1 0,-1-1,0 1,-1 1,0-1,1 1,-2 0,1 0,-1 0,1 1,-1-1,-1 1,1 1,0-1,-6-1,7 4,0 0,0 0,0 0,0 1,0 0,0 0,0 0,1 1,-1-1,0 1,0 0,0 1,0-1,1 1,-1 0,0 0,1 0,0 1,0-1,0 1,0 0,0 1,0-1,1 1,-1-1,0 2,-76 109,63-85,1 1,1 0,2 1,2 1,0 0,2 1,2 0,1 0,1 0,2 1,1 0,2-1,1 1,2 0,1-1,2 1,1-1,1-1,2 0,2 0,0 0,8 10,10 5,2-2,2-2,2 0,1-3,43 36,-78-75,0 0,0 0,0 1,0-1,0 1,-1-1,1 1,-1 0,1-1,-1 1,0 0,1 0,-1 0,0 0,0 1,0-1,-1 0,1 0,-1 0,1 1,-1-1,0 0,1 1,-1-1,0 0,-1 1,1-1,0 0,-1 0,1 1,-1-1,0 1,-10 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0:25.998"/>
    </inkml:context>
    <inkml:brush xml:id="br0">
      <inkml:brushProperty name="width" value="0.1" units="cm"/>
      <inkml:brushProperty name="height" value="0.1" units="cm"/>
      <inkml:brushProperty name="color" value="#E71224"/>
      <inkml:brushProperty name="ignorePressure" value="1"/>
    </inkml:brush>
  </inkml:definitions>
  <inkml:trace contextRef="#ctx0" brushRef="#br0">6 3720,'0'-10,"0"30,0 33,0-50,-4 63,3 1,3-1,2 0,4 0,2-1,3 0,3-1,3 0,2-2,11 17,-30-75,0 1,1-1,-1 1,1-1,0 0,1 0,-1 0,1 0,-1-1,1 0,0 1,0-1,1-1,-1 1,1-1,-1 1,1-1,0-1,0 1,-1-1,1 1,0-1,1-1,-1 1,0-1,0 0,0 0,0 0,0-1,0 0,0 0,0 0,0-1,0 1,0-1,-1 0,1-1,-1 1,1-1,-1 0,0 0,1-1,14-18,-1-1,-2-1,0 0,-1-1,-2 0,0-2,-2 1,-1-1,2-12,21-62,-3-2,-5-2,-5 0,0-42,-16 90,-3 1,-3 0,-2 0,-5-18,-10 13,9 95,8 64,4 0,5-1,4 1,4-2,5 0,3-1,18 38,-30-101,1-2,1 1,2-2,0 0,3 0,14 18,-30-45,-1 1,1-1,0 0,-1 0,1 0,0 0,0 0,0 0,1-1,-1 1,0-1,1 1,-1-1,1 0,-1 0,1 0,-1 0,1-1,0 1,0-1,-1 1,1-1,0 0,0 0,-1 0,1-1,0 1,-1-1,1 1,0-1,-1 0,1 0,-1 0,1 0,1-1,7-11</inkml:trace>
  <inkml:trace contextRef="#ctx0" brushRef="#br0" timeOffset="468.267">1191 3833,'-10'9,"-6"3,0 1,1 1,1 0,0 1,1 1,1 0,0 0,-2 7,13-21,0-1,1 0,-1 0,0 0,1 1,-1-1,1 0,-1 1,1-1,-1 0,1 1,0-1,0 0,0 1,0-1,0 1,0-1,0 1,0-1,1 0,-1 1,0-1,1 0,0 1,-1-1,1 0,-1 0,1 1,0-1,0 0,0 0,0 0,0 0,0 0,0 0,0 0,0 0,0-1,1 1,59 14,-34-11,-22-3,-1-1,1 1,-1 0,0 0,0 0,1 1,-1-1,0 1,0 0,0 0,-1 1,1-1,0 1,-1 0,0 0,0 0,1 0,-2 0,1 1,0 0,-1-1,0 1,0 0,0 0,0 0,0 0,-1 0,0 1,0-1,0 0,0 1,-1-1,0 1,0-1,0 1,0-1,-1 5,0 0,-1 0,0 0,0-1,0 1,-1 0,0-1,-1 0,0 0,-1 0,1 0,-1 0,-1-1,1 0,-1 0,-1-1,1 1,-1-1,0-1,0 1,-1-1,0-1,-5 3,11-7,0 0,0-1,1 1,-1-1,0 1,0-1,1 0,-1 0,0 0,1 0,-1 0,1 0,-1 0,1 0,0-1,-1 1,1-1,0 1,0-1,0 1,0-1,0 0,0 1,1-1,-1 0,0 0,1 0,-1 1,1-1,0 0,0 0,0 0,0 0,0 0,0 0,0 1,1-1,-1 0,1 0,-1 0,1 1,0-1,-1 0,1 0,0 1,0-1,0 1,1-1,6-17</inkml:trace>
  <inkml:trace contextRef="#ctx0" brushRef="#br0" timeOffset="700.945">1417 4002,'5'28,"1"6,0-9,-1-12,-1-10</inkml:trace>
  <inkml:trace contextRef="#ctx0" brushRef="#br0" timeOffset="970.266">1277 3466</inkml:trace>
  <inkml:trace contextRef="#ctx0" brushRef="#br0" timeOffset="1219.66">1643 3974,'10'-18,"-1"0,-1-1,-1 0,0 0,-2-1,0 1,2-20,12-44,-19 82,-1 0,1 0,0 0,-1 0,1 0,0 0,0 0,0 0,0 0,0 0,0 0,0 0,0 0,1 0,-1 0,0 0,1 0,-1 0,0 0,1 0,-1 0,1 1,0-1,-1 0,1 0,0 0,-1 1,1-1,0 0,0 1,-1-1,1 1,0-1,0 1,0-1,0 1,0 0,0-1,0 1,0 0,0 0,0 0,0-1,0 1,0 0,0 0,0 1,0-1,0 0,0 0,0 0,0 1,0-1,-1 0,1 1,0-1,0 1,0-1,0 1,0 0,0 0,31 69,-29-60,0-1,1 1,0 0,1-1,0 0,0 0,1 0,1-1,-1 0,1 0,2 1,-7-7,1 0,0-1,0 1,0-1,0 1,0-1,0 0,0 0,1-1,-1 1,0 0,0-1,1 0,-1 0,0 0,1 0,-1-1,0 1,1-1,-1 0,0 0,0 0,0 0,0 0,0-1,0 0,0 1,-1-1,1 0,0 0,-1-1,1 1,-1 0,0-1,0 1,0-1,0 0,-1 0,1 0,-1 0,1 0,-1 0,0 0,0 0,-1 0,1-1,0 1,-1 0,0-4,49-118,-34 104</inkml:trace>
  <inkml:trace contextRef="#ctx0" brushRef="#br0" timeOffset="1570.932">2235 3437,'-9'16,"0"-2,1 0,0 0,1 0,1 1,0 0,1 1,1-1,0 1,0 6,3-20,1 0,0 0,-1 0,1 0,0 0,0 0,0 0,1 0,-1 0,0 1,1-1,-1 0,1-1,0 1,0 0,-1 0,1 0,1 0,-1-1,0 1,0 0,1-1,-1 1,0-1,1 1,0-1,-1 0,1 0,0 0,0 0,-1 0,1 0,0 0,0-1,0 1,0-1,0 1,0-1,0 0,0 1,0-1,0 0,0-1,1 1,-1 0,1-1,92-34,-21-28,-64 51,2 1,-1 1,2 0,-1 1,1 0,0 1,1 0,0 1,2 0,-12 6,-1 0,1 1,0-1,-1 1,1 0,0 0,-1 0,1 0,0 1,-1-1,1 1,-1 0,1 0,-1 1,1-1,-1 1,0-1,0 1,0 0,0 0,0 1,0-1,0 0,-1 1,1 0,-1 0,1-1,-1 1,1 2,47 98,-17-2,-6 2,7 57,-14-67,13 120,-33-212,1 0,-1-1,1 1,-1-1,1 1,-1 0,1-1,-1 1,0 0,1 0,-1-1,0 1,0 0,1 0,-1-1,0 1,0 0,0 0,0 0,0-1,0 1,0 0,0 0,0-1,-1 1,1 0,0 0,0 0,-1-1,1 1,0 0,-1-1,1 1,-1 0,1-1,-1 1,1-1,-1 1,1 0,-1-1,0 0,1 1,-1-1,0 1,0-1,1 0,-1 1,0-1,0 0,1 0,-1 1,0-1,0 0,1 0,-1 0,0 0,0 0,0 0,1-1,-1 1,0 0,0 0,0 0,-7-10,1-1,-1 0,2 0,-1 0,2-1,-1 1,2-2,-1 1,2 0,-1-6,-4-5,-3-8,1 0,1-1,1 0,2 0,2-1,1 0,1 0,1 1,3-1,0 0,2 0,3-7,3 12</inkml:trace>
  <inkml:trace contextRef="#ctx0" brushRef="#br0" timeOffset="-5469.569">3252 51,'-52'-51,"51"52,-1 0,0 0,1 0,-1 0,1 0,-1 1,1-1,-1 0,1 1,0-1,0 1,0 0,0-1,0 1,0 0,0 0,0-1,1 1,-1 0,1 0,-1 0,1 0,0 0,0 0,0 0,0 0,0 0,0 0,0 0,1 0,-1-1,1 1,-1 0,1 0,0 0,0 0,0 0,0 6,35 254,-30-214,24 319,-30-357,11 105,-10-112,0 0,0-1,0 1,0-1,0 1,1-1,-1 1,1-1,0 0,-1 1,1-1,0 0,0 0,0-1,1 1,-1 0,0-1,1 1,-1-1,1 0,-1 0,1 0,0 0,-1 0,1-1,0 1,0-1,0 1,-1-1,1 0,0 0,0-1,0 1,-1 0,1-1,0 0,2 0,240-84,433-75,158 8,-540 129,-294 24,1 0,0-1,-1 0,1 1,0-1,-1 0,1 0,0-1,0 1,-1 0,1-1,0 0,-1 0,1 1,-1-1,1-1,-1 1,1 0,-1-1,0 1,0-1,0 0,0 0,0 1,0-1,0-1,0 1,-1 0,1 0,-1-1,0 1,0-1,1 1,-2-1,1 1,0-1,0 0,-1 1,1-2,6-206,27 51,-28 135</inkml:trace>
  <inkml:trace contextRef="#ctx0" brushRef="#br0" timeOffset="5399.041">3703 2365,'-4'43,"-3"39,-4 14,0 1,6-7,5-8,1-15,2-8,-1-9,0-9,-1-2,0-2,0-3,-1-2,0-7</inkml:trace>
  <inkml:trace contextRef="#ctx0" brushRef="#br0" timeOffset="5836.082">3647 2336,'115'217,"3"78,-106-262,-9-21,0-1,1 0,1 1,0-1,1-1,0 1,0-1,1 0,0-1,1 1,3 2,-9-11,-1 0,1 1,0-1,0 0,-1 0,1 0,0 0,0 0,0 0,0-1,0 1,0-1,0 0,1 1,-1-1,0 0,0 0,0 0,0 0,0-1,0 1,1 0,-1-1,0 0,0 1,0-1,0 0,-1 0,1 0,0 0,0-1,-1 1,1 0,0-1,-1 1,1-1,-1 1,0-1,1-1,39-75,-25 23,-4-1,-1 0,-3 0,-3-1,-2 0,-3 0,-6-56,5 82,-1 0,-2 0,-1 1,-1-1,-1 1,-2 1,-1-1,-13-24,-7 19,19 34</inkml:trace>
  <inkml:trace contextRef="#ctx0" brushRef="#br0" timeOffset="6288.578">4381 2676,'2'-15,"1"1,-2-1,0 1,-1-1,0 0,-1 1,0-1,-2 1,0 0,0-1,-1 1,-1 0,0 1,-2-2,7 15,0 1,0-1,0 1,0-1,0 1,0-1,0 1,-1-1,1 1,0-1,0 1,-1-1,1 1,0-1,0 1,-1-1,1 1,0-1,-1 0,1 1,-1-1,1 0,-1 1,1-1,0 0,-1 1,1-1,-1 0,1 0,-1 0,1 0,-1 1,0-1,1 0,-1 0,1 0,-1 0,1 0,-1 0,1 0,-1 0,1-1,-1 1,1 0,-1 0,1 0,-1 0,1-1,-1 1,1 0,-1-1,1 1,-1 0,1-1,0 1,-1 0,1-1,0 1,-1-1,1 1,0-1,-1 1,1-1,0 1,0-1,0 1,0-1,-1 1,1-1,0 1,-7 41,4-21,0 0,2-1,0 1,1 0,1 0,1-1,1 1,0 0,2-1,0 0,1 0,1-1,3 6,-8-22,-1 1,1-1,0 1,0-1,0 0,0 0,0 0,0 0,0 0,1 0,-1-1,1 1,-1-1,1 1,0-1,0 0,0 0,-1 0,1-1,0 1,0-1,0 1,0-1,0 0,0 0,0 0,0-1,0 1,0-1,0 0,0 1,-1-1,1-1,3 0,1-2,0 0,0-1,0 0,0 0,-1-1,0 0,0 0,0 0,-1-1,0 1,4-7,20-43,-18 31</inkml:trace>
  <inkml:trace contextRef="#ctx0" brushRef="#br0" timeOffset="6654.175">4634 2393,'5'94,"-5"-92,1 0,-1 0,1 0,0 0,0 0,0 0,0 0,0 0,0-1,1 1,-1 0,1-1,-1 1,1-1,-1 1,1-1,0 0,0 1,0-1,0 0,0 0,0 0,0-1,0 1,0-1,0 1,0-1,0 1,0-1,1 0,-1 0,0 0,0 0,0-1,0 1,1 0,-1-1,0 0,0 1,0-1,0 0,10-6,0 0,-1-1,0 0,0-1,-1 0,0 0,-1-1,0-1,0 1,-1-1,-1-1,0 0,0 0,-1 0,-1-1,0 0,1-2,10-20,-15 34,0-1,1 1,-1 0,1 0,-1 0,1 0,-1 1,1-1,0 0,-1 1,1-1,0 1,0-1,-1 1,1 0,0 0,0-1,-1 1,1 1,0-1,0 0,0 0,-1 1,1-1,0 1,-1-1,1 1,0 0,-1 0,1 0,-1 0,1 0,-1 0,1 0,-1 0,0 0,0 1,0-1,0 1,0-1,0 0,0 1,0 0,0-1,0 1,-1 0,1-1,-1 1,1 1,15 14,-13-15,1 1,-1-1,1 0,0 0,0-1,0 1,-1-1,1 0,0 0,1 0,-1 0,0-1,0 0,0 0,0 0,0 0,1 0,-1-1,0 0,0 0,0 0,0 0,0-1,-1 0,1 1,0-1,-1-1,1 1,-1 0,0-1,3-2,4-4,1 0,-2-1,1 0,-1 0,-1-1,0 0,0-1,-1 1,1-6,2-7,-1 0,-1-1,-1-1,-2 1,0-1,-2 0,-1 0,-1-1,-2-23,1 25</inkml:trace>
  <inkml:trace contextRef="#ctx0" brushRef="#br0" timeOffset="6899.793">5312 1349,'14'38,"15"23,2 5,1 2,-1-7,0-8,-6-9,-2-7,0-10,-4-4,-1-6,-3-2,1-3,-3-3</inkml:trace>
  <inkml:trace contextRef="#ctx0" brushRef="#br0" timeOffset="7290.201">5341 1801,'123'-88,"4"6,27-8,-154 90,0-1,1 1,-1-1,1 1,-1 0,0-1,1 1,-1 0,1-1,-1 1,1 0,-1 0,1-1,-1 1,1 0,0 0,-1 0,1 0,-1 0,1 0,-1-1,1 1,0 1,-1-1,1 0,-1 0,1 0,-1 0,1 0,0 0,-1 1,1-1,-1 0,1 1,-1-1,1 0,-1 1,0-1,1 0,-1 1,1-1,-1 1,0-1,1 1,-1-1,0 1,0-1,1 1,-1-1,0 1,0-1,0 1,1-1,-1 1,0-1,0 1,0 0,0-1,0 1,0-1,0 1,-1 0,-7 39,6-35,0 2,-1 1,1-1,1 1,-1 0,1-1,1 1,-1 0,1 0,0-1,1 1,0 0,0-1,1 1,0 0,0-1,1 0,0 0,0 0,1 0,-1 0,2 0,-1-1,1 0,0 0,0 0,0 0,1-1,0 0,3 2,-6-5,1 0,-1-1,0 1,1 0,-1-1,1 0,0 0,-1 0,1 0,0-1,-1 0,1 1,0-1,0 0,-1-1,1 1,0-1,-1 0,1 0,0 0,-1 0,1 0,-1-1,0 0,1 1,-1-1,0-1,0 1,0 0,0-1,-1 1,1-1,-1 0,2-1,2-4,0-1,0 1,-1-1,0 0,-1 0,0-1,0 1,-1-1,0 0,-1 0,0 0,0-4,-1 7,-1-1,0 1,0-1,-1 0,1 1,-2-1,1 1,-1-1,0 1,-1 0,1 0,-2 0,1 0,-1 0,0 1,0-1,0 1,-1 0,0 1,-1-1,1 1,-1 0,-2-1,-9-2</inkml:trace>
  <inkml:trace contextRef="#ctx0" brushRef="#br0" timeOffset="7665.123">6243 1631,'1'-289,"8"248,-9 41,1-1,0 1,-1-1,1 1,0 0,0-1,-1 1,1 0,0 0,0-1,0 1,-1 0,1 0,0 0,0 0,0 0,-1 0,1 0,0 1,0-1,0 0,-1 0,1 1,0-1,0 0,-1 1,1-1,0 0,0 1,-1-1,1 1,-1 0,1-1,-1 1,1-1,0 1,-1 0,0-1,1 1,-1 0,0 0,1-1,-1 2,5 5,0 0,0-1,1 1,0-1,0 0,0 0,1-1,0 0,0 0,0-1,1 1,-1-2,1 1,0-1,0 0,0-1,1 0,-1 0,0-1,1 0,-1 0,1-1,-1 0,1-1,-1 0,6-1,-10 0,-1 0,0 0,0 0,0-1,0 0,0 1,-1-1,1 0,-1 0,0 0,0-1,0 1,0 0,-1-1,1 0,-1 1,0-1,0 0,0 1,0-1,-1 0,1 0,-1 0,0 0,-1-2,-13-96,7 76</inkml:trace>
  <inkml:trace contextRef="#ctx0" brushRef="#br0" timeOffset="7905.009">6553 615,'0'0</inkml:trace>
  <inkml:trace contextRef="#ctx0" brushRef="#br0" timeOffset="8289.114">6920 728,'-1'1,"-8"6,1 0,0 1,1-1,0 1,0 1,1-1,0 1,0 0,1 1,0-1,1 1,0 0,0 0,1 1,1-1,-1 2,5-9,-1 1,0-1,1 0,0 0,-1 0,1 0,0 0,1 0,-1-1,0 1,1-1,0 1,-1-1,1 0,0 0,0 0,0-1,0 1,1-1,-1 0,0 1,1-1,-1-1,1 1,0 0,29 13,-30-12,0 0,0 0,0 1,0-1,-1 1,1-1,-1 1,0 0,1 0,-1 0,-1 0,1 0,0 1,-1-1,1 0,-1 1,0-1,-1 1,1 0,0-1,-1 1,0-1,0 1,0 0,0-1,-1 1,1 0,-1-1,0 1,0-1,0 1,0-1,-1 0,0 2,-4 8,-1-1,1 0,-2 0,0 0,-1-1,0 0,0 0,-6 3,-7 4,2-6</inkml:trace>
  <inkml:trace contextRef="#ctx0" brushRef="#br0" timeOffset="10384.511">599 5695,'78'219,"88"323,-80-170,-72-342,-13-30,-1 1,0-1,0 0,0 1,1-1,-1 1,0-1,0 0,1 0,-1 1,0-1,1 0,-1 1,0-1,1 0,-1 0,1 0,-1 0,0 1,1-1,-1 0,1 0,-1 0,0 0,1 0,-1 0,1 0,-1 0,0 0,1 0,-1 0,1 0,-1 0,1 0,-1-1,0 1,1 0,-1 0,0 0,1-1,-1 1,0 0,1 0,-1-1,0 1,1 0,-1-1,0 1,0 0,1-1,-1 1,0 0,0-1,0 1,1 0,-1-1,0 1,0-1,0 1,0-1,0 1,0 0,0-1,0 1,0-1,0 1,0 0,0-1,0 1,0-1,5-44,-4 21</inkml:trace>
  <inkml:trace contextRef="#ctx0" brushRef="#br0" timeOffset="10771.409">1191 5442,'-15'30,"6"-16,2 1,0 0,0 1,2 0,0 0,0 0,0 11,5-24,0 0,0 0,0 0,0 0,1 0,0 0,-1-1,1 1,0 0,0 0,1-1,-1 1,1 0,-1-1,1 1,0-1,0 0,0 0,0 0,0 0,0 0,1 0,-1 0,1-1,-1 1,1-1,-1 0,1 1,0-1,0-1,0 1,0 0,0-1,-1 1,1-1,0 0,0 0,0 0,0 0,0-1,0 1,1-1,-1 1,0 0,0 1,0-1,0 1,0 0,0-1,0 2,0-1,0 0,0 0,-1 1,1 0,0-1,-1 1,0 0,1 0,-1 0,0 1,0-1,0 1,0-1,-1 1,1-1,-1 1,1 0,-1 0,0 0,0 0,0 0,-1 0,1 0,-1 0,1 0,-1 0,0 0,0 0,-1 0,1 0,0 0,-1 0,0 0,0 2,-24 59,14-49</inkml:trace>
  <inkml:trace contextRef="#ctx0" brushRef="#br0" timeOffset="11022.92">1390 5215,'9'39,"8"22,7 5,3-8,-3-10,0-12,0-13,-4-5,0-6,0-5,-2-8,-4-9,-5-3</inkml:trace>
  <inkml:trace contextRef="#ctx0" brushRef="#br0" timeOffset="11253.274">1277 5244,'43'-38,"28"-23,8-1,0 11,-10 8,-10 13,-12 10,-13 9</inkml:trace>
  <inkml:trace contextRef="#ctx0" brushRef="#br0" timeOffset="11438.774">1107 6232,'43'-29,"38"-33,16-16,0 0,-7 9,-9 7,-13 13,-18 11,-18 12</inkml:trace>
  <inkml:trace contextRef="#ctx0" brushRef="#br0" timeOffset="16351.961">3167 5836,'62'-39,"-29"4,-2-1,-2-1,-1-1,-2-2,-2-1,-2-1,-1-1,-2 0,-2-2,4-22,-13 45,33-86,-6-2,-4-1,-5-1,-4-5,-15 78,-2 1,-1-1,-2 1,-2-1,-1 0,-3 0,0 1,-3-1,-3-6,9 40,0 0,-1 0,0 0,0 0,0 0,-1 0,0 1,1-1,-2 1,1 0,0 0,-1 0,0 0,0 0,0 1,0 0,0 0,-1 0,0 0,1 1,-1 0,0 0,0 0,0 0,0 1,-1 0,1 0,0 0,-1 1,1 0,0 0,-1 0,1 0,0 1,0 0,-1 0,1 1,0-1,0 1,0 0,0 1,1-1,-1 1,1 0,-1 0,0 1,-9 12,1 0,0 0,2 2,0-1,0 2,2-1,0 1,2 1,0-1,1 1,-3 18,-1 7,1 0,3 0,2 1,2 0,2 0,1 0,3-1,2 1,2-1,2 0,1-1,3 0,1-1,3-1,14 26,-26-55,0 1,2-1,-1 0,1-1,1 0,1-1,-1 1,2-2,-1 1,2-1,-1-1,1 0,0-1,1 0,0-1,1-1,-1 0,1 0,0-1,0-1,1-1,-1 0,10 1,-16-3,-1-1,1 1,-1-1,1 0,-1-1,1 0,-1 0,1 0,-1-1,0 0,0-1,0 0,0 0,0 0,-1-1,1 0,-1 0,0 0,0-1,-1 0,1 0,-1-1,0 0,-1 0,1 0,-1 0,0 0,-1-1,1 0,-1 0,-1 0,1-1,1-17,-2 2</inkml:trace>
  <inkml:trace contextRef="#ctx0" brushRef="#br0" timeOffset="21042.567">4409 4792,'-1'-4,"0"1,0-1,0 1,-1-1,1 1,-1-1,0 1,0 0,0 0,0 0,-1 0,0 1,1-1,-1 1,0-1,0 1,0 0,0 0,0 0,-1 0,1 1,-1-1,1 1,-1 0,0 0,1 0,-1 1,0-1,1 1,-1 0,0 0,0 0,1 1,-1-1,0 1,1 0,-1 0,0 0,1 0,0 1,-1 0,1-1,0 1,-1 1,-9 10,0 1,1 1,1 0,0 1,1 0,1 1,1-1,0 2,1-1,1 1,0 0,2 1,0-1,1 1,1 0,0 0,2 0,0 0,1-1,1 1,1 1,-2-11,0-1,1 1,1-1,-1 0,1 0,0 0,1-1,0 1,0-1,1 0,0 0,0 0,0 0,7 5,-9-9,0-1,0 1,0 0,0-1,1 0,-1 0,1 0,0 0,-1 0,1-1,0 0,0 1,0-1,0-1,0 1,0-1,0 1,0-1,0 0,0-1,1 1,-1-1,0 0,0 0,-1 0,1 0,0-1,0 1,0-1,-1 0,3-2,3-5,0-1,0-1,-1 1,0-1,-1-1,0 0,-1 1,-1-2,0 1,0-1,-1 0,-1 0,0 0,1-10,-1 11,35-198,-13 50,-24 160,-1 0,1 0,-1-1,1 1,0 0,-1 0,1 0,0-1,-1 1,1 0,0 0,-1 0,1 0,0 0,-1 1,1-1,0 0,-1 0,1 0,0 0,-1 1,1-1,-1 0,1 1,0-1,-1 0,1 1,-1-1,1 1,-1-1,1 1,-1-1,0 1,1-1,-1 1,0 0,1-1,-1 1,0-1,1 1,-1 0,0-1,0 1,0 0,0-1,0 1,0 0,0-1,0 1,0 0,0-1,0 2,3 2,2 7,2-1,0 0,0-1,1 0,0 0,0 0,1-1,0-1,1 1,-1-1,2-1,-1 0,0 0,1-1,0-1,1 0,-1 0,1-1,-1 0,1-1,0-1,8 1,-16-3,1 0,-1 0,1 0,-1-1,0 1,0-1,0 0,1 0,-2-1,1 1,0-1,0 0,-1 0,0 0,1 0,-1-1,-1 1,1-1,0 0,-1 0,0 0,0 0,0 0,0 0,1-5,22-114,3-104,-28 228,1-1,-1 1,1 0,0-1,-1 1,1-1,-1 1,1-1,0 1,-1-1,1 0,0 1,0-1,-1 0,1 1,0-1,0 0,0 0,-1 0,1 0,0 0,0 0,0 0,-1 0,1 0,0 0,0 0,0 0,-1 0,1-1,0 1,0 0,-1-1,1 1,0-1,-1 1,1-1,0 1,-1-1,1 1,-1-1,1 1,-1-1,1 0,-1 1,1-1,-1 0,0 1,1-1,-1 0,0 0,0 0,1 1,-1-1,0 0,0 0,0 1,0-1,0 0,0 0,0 0,39 54,-34-43,1-1,0 1,1-2,0 1,0-1,1 0,0 0,1-1,-1 0,1 0,1-1,-1 0,1-1,5 2,-9-6,-1-1,1 0,-1 0,1-1,0 1,-1-1,1 0,-1-1,0 1,1-1,-1 0,0-1,0 1,0-1,0 0,-1 0,1 0,-1-1,0 0,0 0,0 0,0 0,-1 0,1-1,-1 0,-1 1,1-1,0 0,-1 0,0-1,0 1,-1 0,0-1,0 1,0-1,0 0,-1-2,-2-218,2 226,1 1,-1 0,1-1,-1 1,1-1,-1 1,1-1,0 1,-1-1,1 1,0-1,0 0,-1 1,1-1,0 0,0 0,-1 1,1-1,0 0,0 0,0 0,-1 0,1 0,0 0,0 0,0-1,-1 1,1 0,0 0,0 0,-1-1,1 1,0 0,0-1,-1 1,1-1,0 1,-1-1,1 1,-1-1,1 1,-1-1,1 0,-1 1,1-1,-1 0,1 0,-1 1,0-1,0 0,1 0,-1 1,0-1,0 0,0 0,0 0,0 1,0-1,0 0,0 0,0 0,112 79,-109-77,0 1,1-1,-1 0,1 1,0-1,-1-1,1 1,0-1,-1 1,1-1,0 0,0 0,-1-1,1 1,0-1,0 0,-1 0,1 0,-1 0,1-1,-1 1,0-1,1 0,-1 0,0 0,0-1,0 1,-1-1,1 1,0-1,-1 0,0 0,0 0,0 0,4-11,0-1,-2 1,1-1,-2 0,0 0,-1 0,-1 0,0 0,-1-1,0 1,-1 0,-3-13,1-25,7-26,2 61</inkml:trace>
  <inkml:trace contextRef="#ctx0" brushRef="#br0" timeOffset="25273.515">6131 3523,'0'-5,"0"3,5 2,1 6,0-3,-1-7,-2-2</inkml:trace>
  <inkml:trace contextRef="#ctx0" brushRef="#br0" timeOffset="25560.346">6328 3833,'5'10,"1"2</inkml:trace>
  <inkml:trace contextRef="#ctx0" brushRef="#br0" timeOffset="25875.736">6639 3043,'29'43,"18"38,2 15,-2-4,-10-12,-6-11,-9-13,-2-10,-6-8,-4-7,0-7,-1-4,-2 0,-3-4</inkml:trace>
  <inkml:trace contextRef="#ctx0" brushRef="#br0" timeOffset="26126.318">6639 3523,'-18'-102,"4"0,5 0,5-68,5 134,2 0,1 0,2 0,2 1,1 0,2 0,1 1,2 1,1 0,1 1,2 0,2 2,0 0,2 1,1 1,14-12,-34 36,-1 0,1 1,0-1,0 0,0 1,1 0,-1 0,1 0,0 0,0 0,0 1,0 0,0 0,1 0,-1 0,0 0,1 1,0 0,-1 0,1 0,0 1,-1 0,1 0,0 0,-1 0,1 1,0-1,-1 1,1 0,-1 1,1-1,-1 1,1 0,-1 0,0 0,0 1,0-1,3 4,0 7,-1 1,0-1,-1 1,0 0,-1 1,-1-1,0 1,-1-1,-1 1,0 0,-1 0,-1 0,0-1,-1 1,-1 3,-7 43,-2 0,-3 0,-3-1,-2-1,-2-1,-14 20,-35 64,65-124,5-5</inkml:trace>
  <inkml:trace contextRef="#ctx0" brushRef="#br0" timeOffset="27159.897">7429 2930,'-31'53,"3"1,2 2,3 0,-7 28,28-79,0-1,0 1,0 0,0 1,1-1,0 0,0 0,1 0,-1 1,1-1,0 0,1 1,-1-1,1 0,0 1,1-1,-1 0,1 0,0 0,1 1,-1-5,0 0,1 0,-1-1,1 0,-1 1,1-1,0 0,-1 0,1 0,-1 0,1-1,-1 1,1-1,-1 1,1-1,-1 0,0 0,1 0,-1 0,0-1,0 1,0 0,0-1,0 0,0 1,0-1,0 0,-1 0,1 0,-1 0,0 0,1-1,-1 1,0 0,1-3,15-27,-2 0,-1-2,-1 1,-2-2,6-32,-1 8,30-79,-45 136,-1 1,1 0,0-1,0 1,0 0,0 0,0-1,0 1,0 0,0 0,0 0,1 0,-1 0,0 1,1-1,-1 0,1 1,-1-1,1 1,-1-1,1 1,-1-1,1 1,-1 0,1 0,-1 0,1 0,-1 0,1 0,0 1,-1-1,1 0,-1 1,1-1,-1 1,0-1,1 1,0 0,51 45,-28-21,-20-22,0 0,1-1,-1 1,1-1,0 0,-1 0,1-1,0 0,0 0,0 0,0-1,0 1,0-1,0-1,0 1,0-1,0 0,0-1,0 0,-1 1,1-2,0 1,-1-1,0 0,0 0,1 0,-2-1,1 1,0-1,-1 0,0-1,0 1,0-1,0 0,-1 0,0 0,0 0,0-1,1-3,96-221,-85 187,-1-1,-2-1,-2 1,2-38,-10 76,0-1,-1 0,0 1,0-1,-1 0,0 1,0-1,-1 0,0 1,0-1,0 1,-1-1,0 1,0-1,0 1,-1 0,0 0,-1 0,1 1,-1-1,0 1,0 0,-1 0,1 0,-1 0,0 1,-1 0,1 0,-1 0,0 0,3 4,0 0,-1 0,1 0,-1 0,1 0,0 1,-1-1,1 1,0 0,0 0,-1 0,1 0,0 1,0-1,0 1,1 0,-1 0,0 0,0 0,1 0,0 1,-1-1,1 1,0-1,0 1,-1 2,-41 79,22 24,22-105,0 0,0 1,0-1,0 0,1 0,0 1,-1-1,1 0,0 0,1 0,-1 0,0 0,1 0,0-1,-1 1,1 0,0-1,0 1,1-1,-1 0,1 0,-1 0,1 0,-1 0,1 0,0-1,0 1,0-1,0 0,0 0,0 0,1 0,9 0,0 0,0 0,1-2,-1 1,0-2,0 0,0 0,0-2,0 1,-1-1,1-1,-1-1,0 1,2-3,1 0,1 1,1 1,-1 0,1 1,0 1,0 0,12 0,-25 5,1 0,-1 0,1 0,-1 1,0-1,0 1,1 0,-1 0,0 1,-1-1,1 1,0 0,-1 0,0 0,1 0,-1 0,0 1,-1 0,1-1,-1 1,0 0,1 0,-2 1,2 2,-2-4,0 0,0 1,0-1,0 0,1 0,0 0,-1 0,1 0,0 0,0-1,1 1,-1-1,0 1,1-1,-1 0,1 0,0 0,0 0,0 0,0-1,0 1,0-1,0 0,1 0,-1 0,0 0,1-1,-1 0,1 1,-1-1,0 0,1 0,-1-1,1 1,-1-1,0 0,0 0,1 0,1-1,4-5,0 0,0 0,-1-1,0-1,-1 1,0-1,0 0,-1-1,0 0,0 0,-1 0,-1 0,0-1,0 0,-1 0,2-9,1-1,5-23,-2-1,-1 0,-3 0,-2 0,-2-1,-4-42,1 15,3 25,-2 0,-2 0,-3 1,-1-1,-3 1,-1 1,-3 0,-1 0,-3 2,-1 0,-20-31,36 70,-1 0,0 1,0-1,-1 1,1 0,-1 0,0 0,0 0,0 1,-1 0,1 0,-1 1,-1-1,5 2,0 0,0 0,0 1,0-1,0 1,-1 0,1 0,0-1,0 1,0 0,0 1,-1-1,1 0,0 1,0-1,0 1,0 0,0-1,0 1,0 0,0 0,0 1,1-1,-1 0,0 0,1 1,-1-1,1 1,-1 0,1-1,0 1,-1 0,1 0,0 0,0 0,1 0,-1 0,0 0,-3 13,1 1,1 0,0-1,1 1,1 0,0 0,2 0,-1-1,2 1,0 0,1-1,0 0,6 13,7 8,0 0,3-1,0-1,3-1,2 1,0 2,173 192,-179-208,2-1,0-1,0-2,2 0,0-1,1-1,0-1,1-1,2-1,-25-9,0-1,-1 0,1 0,0 0,0 0,0 0,-1 0,1 0,0 0,0-1,0 1,0-1,1 1,-1-1,0 0,0 0,0 0,0 0,0 0,0-1,0 1,0-1,0 1,0-1,0 0,0 1,0-1,0 0,0 0,-1 0,1-1,0 1,-1 0,1-1,-1 1,1-1,-1 1,0-1,0 0,1 0,-1 0,0 1,-1-1,1 0,0 0,-1 0,1 0,-1 0,1 0,-1 0,0-1,0 1,-2-9,-1 1,0 0,0-1,-1 1,-1 0,1 1,-2-1,1 1,-1 0,-1 0,0 1,0 0,0 0,-1 1,0 0,-1 0,-3-1,-12-11</inkml:trace>
  <inkml:trace contextRef="#ctx0" brushRef="#br0" timeOffset="27404.951">8191 1913,'43'-24,"33"-17,10-7,-7 5,-11 5,-7 9,-10 9,-8 8,-12 6</inkml:trace>
  <inkml:trace contextRef="#ctx0" brushRef="#br0" timeOffset="27555.803">9094 1942</inkml:trace>
  <inkml:trace contextRef="#ctx0" brushRef="#br0" timeOffset="27711.79">8925 1491</inkml:trace>
  <inkml:trace contextRef="#ctx0" brushRef="#br0" timeOffset="38858.588">9319 1405,'-33'32,"21"-14,2 0,1 0,0 1,1 0,1 1,1 0,1 0,0 0,2 0,-1 12,4-29,0 1,0-1,1 1,-1 0,1-1,0 1,0-1,0 1,1-1,-1 0,1 0,0 1,-1-1,2 0,-1 0,0-1,0 1,1 0,0-1,-1 1,1-1,0 0,0 0,0 0,0-1,1 1,-1-1,0 1,1-1,-1 0,1 0,-1-1,4 1,124 0,-4-40,-122 37,1-1,-1 0,0 0,-1 0,1 0,-1-1,1 0,-1 0,0 0,0-1,-1 1,1-1,-1 0,0 0,0 0,-1 0,0-1,0 1,0-1,0 1,0-4,-2-9</inkml:trace>
  <inkml:trace contextRef="#ctx0" brushRef="#br0" timeOffset="39243.077">9545 474,'101'243,"101"318,-202-559,0-1,0 0,0 1,0-1,0 0,1 1,-1-1,1 0,-1 0,1 0,-1 1,1-1,0 0,-1 0,1 0,0 0,0 0,0 0,0 0,0 0,0-1,0 1,0 0,0 0,0-1,1 1,-1-1,0 1,0-1,0 1,1-1,-1 0,0 0,1 0,-1 0,0 0,1 0,-1 0,0 0,1 0,-1 0,0-1,0 1,1-1,-1 1,0-1,0 1,0-1,0 0,1 1,-1-1,0 0,0 0,0 0,-1 0,1 0,0 0,0 0,0 0,-1 0,1-1,5-15</inkml:trace>
  <inkml:trace contextRef="#ctx0" brushRef="#br0" timeOffset="39595.73">10082 1067,'14'-15,"0"-2,-1 1,-1-2,0 1,-1-2,-1 1,-1-2,-1 1,-1-1,0 0,-2-1,2-10,-6 29,-1 0,1-1,-1 1,1 0,-1-1,0 1,0-1,0 1,-1 0,1-1,-1 1,1 0,-1-1,0 1,1 0,-1 0,0 0,-1 0,1 0,0 0,-1 0,1 0,-1 0,1 0,-1 1,0-1,0 1,0-1,1 1,-2 0,1 0,0 0,0 0,0 0,0 0,-1 0,1 1,0-1,-1 1,1 0,0 0,-1-1,1 2,0-1,-1 0,1 0,0 1,-1-1,1 1,0 0,-1 0,1 0,0 0,0 0,0 0,0 0,0 1,0 0,-10 9,1 0,1 1,0 0,0 0,1 1,1 1,0 0,1 0,1 0,0 1,1-1,0 2,1-1,1 0,1 1,-1 6,3-15,0 1,0-1,1 0,-1 0,2 0,-1 0,1 0,0 0,0 0,1-1,0 1,0-1,1 1,0-1,0 0,0-1,1 1,-1-1,1 0,1 0,-1 0,1-1,0 0,0 0,0 0,0-1,1 0,-1 0,1 0,0-1,0 0,0-1,0 1,0-1,0-1,0 1,0-1,1 0,-1-1,0 0,0 0,0-1,0 1,2-2,9-7,0-2,-1 1,0-2,-1 0,0-1,-1-1,-1 0,0-1,-1-1,-1 0,0 0,2-8,2-6</inkml:trace>
  <inkml:trace contextRef="#ctx0" brushRef="#br0" timeOffset="39858.932">10703 220,'-25'32,"1"0,2 2,1 1,2 0,2 1,1 1,-3 13,18-47,0-1,0 0,0 0,0 1,0-1,0 1,1-1,-1 0,1 1,0-1,0 1,0-1,0 1,0-1,0 1,1-1,-1 1,1-1,0 1,0-1,-1 0,2 0,-1 1,0-1,0 0,1 0,-1 0,1 0,0 0,-1 0,1-1,0 1,0-1,0 1,0-1,0 0,1 1,-1-1,0 0,0-1,1 1,-1 0,1-1,-1 1,177 1,-175-2,0 0,0 0,0 1,0 0,-1 0,1 0,0 0,-1 0,1 1,-1 0,1-1,-1 1,0 1,0-1,0 0,0 1,0-1,0 1,-1 0,1 0,-1 0,0 1,0-1,0 0,0 1,0-1,-1 1,0-1,0 1,0 0,0 0,0 0,-1-1,0 1,0 0,0 0,0 1,-3 9,-1 0,-1 0,0 0,0-1,-1 0,-1 0,-1-1,1 0,-2 0,0-1,0 0,-10 9,11-11,0-1,-1 0,0 0,-1 0,0-1,0-1,-1 0,1 0,-10 3,-5-1</inkml:trace>
  <inkml:trace contextRef="#ctx0" brushRef="#br0" timeOffset="40762.302">2038 8207,'5'20,"6"15,6 6,1 2,1-2,-2-3,1-3,-3-3,1-7,-3-8</inkml:trace>
  <inkml:trace contextRef="#ctx0" brushRef="#br0" timeOffset="41013.246">1757 7671,'19'-10,"6"-3</inkml:trace>
  <inkml:trace contextRef="#ctx0" brushRef="#br0" timeOffset="41278.484">2602 8376,'0'-545,"5"517,13 38,17 48,-27-42,0-1,1 0,1-1,0 0,1 0,1-1,0 0,1-1,0-1,1 0,6 4,-16-13,0 1,0 0,1-1,-1 0,0 1,1-2,-1 1,1-1,0 1,0-1,-1 0,1-1,0 1,0-1,0 0,0-1,0 1,-1-1,1 0,0 0,0 0,-1 0,1-1,-1 0,1 0,-1 0,0-1,1 0,-2 1,1-1,0-1,0 1,-1 0,0-1,0 0,2-2,2-8,0 0,-1 0,-1-1,0 0,-1 0,-1-1,0 1,-1-1,-1 1,0-1,-1 1,-1-1,0 0,-2-2,2-24,-1 9,-2 1,-1-1,-1 1,-2 1,-6-15,6 20</inkml:trace>
  <inkml:trace contextRef="#ctx0" brushRef="#br0" timeOffset="42826.026">3929 7304,'34'-52,"-3"-1,-2-1,-3-2,2-12,0-45,-28 109,0 1,1-1,-1 1,0-1,-1 1,1-1,-1 1,1-1,-1 1,0-1,0 1,-1-1,1 1,-1 0,1 0,-1 0,0 0,0 0,-1 0,1 0,0 1,-1-1,0 1,0 0,1 0,-1 0,0 0,-1 0,1 1,-1-1,-1 0,0 1,0 0,-1 0,1 1,0-1,0 1,0 0,-1 1,1-1,0 1,0 0,0 0,0 1,0 0,0-1,1 2,-1-1,0 0,1 1,0 0,-1 0,1 0,1 1,-1-1,0 1,1 0,-2 3,-4 4,0 0,1 1,1 0,0 1,0-1,1 2,1-1,0 0,-1 10,2-4,1 0,0 1,2-1,0 1,1-1,1 1,1-1,1 1,0-1,2 0,0 0,4 8,-5-15,1-1,0-1,1 1,0-1,0 0,1 0,0-1,1 0,0 0,0-1,1 0,0 0,1-1,0 0,0-1,0 0,0 0,1-1,0-1,0 0,2 0,-4-2,0-1,0 1,0-2,1 1,-1-1,0-1,0 0,0 0,0 0,0-1,0-1,0 0,0 0,-1 0,1-1,-1-1,0 1,0-1,-1-1,1 1,-1-1,-1-1,7-6,9-11,-1-2,-1 0,-2-1,-1 0,0-2,0-5,178-424,-102 221,-36 75,-57 161,1 1,-1-1,1 0,-1 1,1-1,-1 0,1 0,-1 1,0-1,1 0,-1 0,0 0,0 0,0 0,1 1,-1-1,0 0,0 0,0 0,-1 0,1 0,0 1,0-1,0 0,-1 0,1 0,0 0,-1 1,1-1,-1 0,1 0,-1 1,1-1,-1 0,1 1,-1-1,0 1,1-1,-1 1,0-1,1 1,-1-1,0 1,0-1,1 1,-1 0,0 0,0-1,0 1,0 0,0 0,1 0,-1 0,0 0,0 0,0 0,0 0,0 0,1 1,-1-1,0 0,0 0,0 1,-8 8,0 1,1 0,0 1,1 0,0 0,1 0,0 1,1 0,0 0,1 0,-1 6,-9 19,4-12,1 0,2 1,0 0,2 0,1 1,1 0,1-1,1 3,1-22,-1 1,0 0,0-1,1 1,0 0,0 0,1-1,0 1,0 0,1-1,0 1,1-1,-1 1,1-1,0 0,1 0,0-1,0 1,1-1,-1 0,1 0,6 5,-9-10,1 0,0 0,0 0,0 0,0-1,0 1,0-1,0 0,0 0,0 0,0 0,1 0,-1-1,0 1,0-1,-1 0,1 0,0 0,0 0,0-1,-1 1,1-1,0 0,-1 1,0-1,1 0,-1-1,0 1,0 0,54-75,-28 15,-4-2,-2 0,6-35,-28 99,45-183,-28 206,10 197,-26-211,25 196,41 153,-52-293,3-1,3 0,2-2,4-1,11 18,-31-66,1-1,1 0,0 0,1-1,0 0,0 0,1-1,0 0,10 5,-18-14,0 0,-1-1,1 1,0-1,0 1,-1-1,1 0,0 0,0-1,-1 1,1 0,0-1,0 0,-1 0,1 1,-1-1,1-1,-1 1,1 0,-1-1,0 1,1-1,-1 0,0 0,0 0,0 0,-1 0,1 0,0 0,-1 0,1-1,-1 1,0-1,0 1,0-1,0 0,0 1,-1-1,1 0,-1 1,1-1,-1-2,10-17,20-35,-2-2,-2 0,-3-2,5-26,-27 81,0 0,0 1,0-1,0 0,-1 0,0 1,0-1,-1 0,0 0,0 0,0 1,-1-1,1 1,-1-1,-1 1,1-1,-1 1,0 0,0 0,0 1,-1-1,0 1,1-1,-2 1,1 0,0 0,-1 1,0 0,0 0,0 0,0 0,0 0,-5 0,-7-2,0 1,-1 0,0 1,0 2,0-1,0 2,0 1,1 0,-1 1,0 1,0 0,1 2,0 0,0 0,0 2,1 0,-1 1,2 1,-1 0,-11 10,-122 81,221-163,133-185,-202 245,23-24,0-1,-2-1,-1-1,-2-1,9-16,-18 20</inkml:trace>
  <inkml:trace contextRef="#ctx0" brushRef="#br0" timeOffset="43146.67">5341 6062,'2'11,"1"0,0-1,0 1,1-1,1 0,0-1,0 1,1-1,0 0,1 0,0 0,0-1,1 0,0-1,0 0,1 0,0 0,0-1,0-1,1 0,0 0,0-1,0 0,1 0,-1-1,1-1,0 0,7 1,-12-4,0 0,0 0,-1-1,1 1,-1-1,1 0,-1-1,0 1,0-1,0 0,0-1,0 1,-1-1,1 0,-1 0,0 0,-1 0,1-1,-1 0,1 1,-1-1,-1 0,1-1,1-3,2-6,0-1,-1 0,-1 0,0 0,-1-1,-1 1,-1-1,0 0,9-86,-9 97,0 1,0-1,0 1,0-1,-1 1,0-1,0 0,-1 1,0-1,0 1,0-1,0 1,-1 0,0-1,-1-2,-7-9</inkml:trace>
  <inkml:trace contextRef="#ctx0" brushRef="#br0" timeOffset="43415.736">6018 5780,'5'19,"1"6</inkml:trace>
  <inkml:trace contextRef="#ctx0" brushRef="#br0" timeOffset="43661.792">5707 5356,'0'0</inkml:trace>
  <inkml:trace contextRef="#ctx0" brushRef="#br0" timeOffset="43915.956">5961 4821,'6'0,"0"0,-1 0,1 1,-1 0,1 0,-1 0,1 1,-1 0,0 0,0 0,0 0,0 1,0 0,-1 0,1 0,-1 1,1 0,-1 0,-1 0,1 0,0 0,-1 1,0-1,0 1,2 5,154 253,18 50,-108-198,-62-109</inkml:trace>
  <inkml:trace contextRef="#ctx0" brushRef="#br0" timeOffset="44081.664">6695 5300,'15'19,"4"6</inkml:trace>
  <inkml:trace contextRef="#ctx0" brushRef="#br0" timeOffset="44327.708">6582 4792,'0'0</inkml:trace>
  <inkml:trace contextRef="#ctx0" brushRef="#br0" timeOffset="48216.327">6752 4454,'1'-1,"0"1,0 0,0 0,0 0,0-1,0 1,1 0,-1 0,0 0,0 1,0-1,0 0,0 0,0 1,0-1,0 0,0 1,0-1,0 1,0 0,0-1,0 1,0 0,0-1,0 1,-1 0,1 0,0 0,-1 0,1-1,0 1,-1 0,1 0,-1 0,0 0,1 1,-1-1,0 0,1 0,-1 0,0 0,0 0,0 0,3 5,93 172,26 113,-103-239,-13-39,0-1,-1 2,-1-1,0 1,-1-1,0 1,-1 0,-1 0,0 0,-1 0,0 0,-2 6,-10 1,7-40,12-13,1 1,2 0,0 1,3 0,13-25,-18 38,107-173,-114 188,-1 0,1 0,0 1,0-1,0 1,0-1,0 1,0-1,1 1,-1 0,0-1,1 1,-1 0,1 0,-1 0,1 0,-1 0,1 1,0-1,0 0,-1 1,1-1,0 1,0 0,0-1,-1 1,1 0,0 0,0 0,0 0,0 1,-1-1,1 0,0 1,0-1,-1 1,1 0,0 0,-1-1,1 1,-1 0,1 0,-1 1,1-1,-1 0,0 0,1 1,-1-1,0 1,1 1,2 4,0 0,-1 1,0 0,0 0,0 0,-1 0,-1 0,1 1,-1-1,-1 1,1-1,-1 0,-1 1,0-1,0 1,-1-1,1 0,-2 2,-59 143,49-125,-2-1,0-1,-2 0,-1-1,-1-1,-1-1,-1 0,-22 17,-8-13,32-24</inkml:trace>
  <inkml:trace contextRef="#ctx0" brushRef="#br0" timeOffset="48728.39">7429 4905,'22'-50,"-2"-1,-2 0,-3-1,-1-1,-4-1,1-14,-9 58,-1-1,0 1,0-1,-1 1,0-1,-1 0,-1 1,1 0,-2-1,1 1,-1 0,-1 0,0 0,-3-6,6 15,0-1,0 1,0 0,-1-1,1 1,0 0,-1 0,1 0,-1-1,1 2,-1-1,1 0,-1 0,1 0,-1 1,0-1,0 1,1-1,-1 1,0 0,0 0,1-1,-1 1,0 1,0-1,0 0,1 0,-1 1,0-1,0 1,1-1,-1 1,0 0,1 0,-1-1,1 1,-1 0,1 0,-1 1,1-1,-44 59,43-56,0 0,0 0,1 0,-1 0,1 0,0 0,0 0,0 0,1 1,-1-1,1 0,0 0,1 1,-1-1,1 0,-1 0,1 0,0 0,1 0,-1 0,1 0,0 0,0 0,0 0,0-1,0 1,1-1,0 0,0 0,0 0,0 0,0 0,1 0,-1-1,1 0,-1 0,1 0,0 0,0 0,0-1,0 0,0 1,2-1,72-25,-72 21,1 0,0 0,-1 0,1 1,0 0,1 0,-1 0,0 1,0 1,1-1,-1 1,6 0,-9 2,0 0,0 0,0 0,0 0,-1 1,1 0,-1-1,1 1,-1 1,0-1,0 0,0 1,-1-1,1 1,-1 0,0 0,0 0,0 0,-1 0,1 0,-1 1,0-1,0 0,-1 1,1-1,-1 1,0-1,0 0,-1 1,1-1,-1 1,0 1,8 55,-7-60,1 1,-1-1,0 0,1 0,-1 0,0 0,1 0,-1 0,1 0,0 0,-1 0,1 0,0 0,-1-1,1 1,0 0,0 0,0-1,0 1,0 0,0-1,0 1,0-1,0 1,0-1,0 0,0 1,0-1,0 0,0 0,1 0,-1 0,0 0,0 0,0 0,0 0,0 0,0-1,1 1,-1 0,0-1,0 1,0-1,0 1,0-1,0 1,0-1,-1 0,1 1,0-1,0 0,0 0,-1 0,1 0,0 0,-1 1,1-1,-1 0,1-1,11-14</inkml:trace>
  <inkml:trace contextRef="#ctx0" brushRef="#br0" timeOffset="48964.741">7880 4397,'10'24,"3"8</inkml:trace>
  <inkml:trace contextRef="#ctx0" brushRef="#br0" timeOffset="49132.19">7796 4030,'5'-19,"1"-6</inkml:trace>
  <inkml:trace contextRef="#ctx0" brushRef="#br0" timeOffset="49367.709">8050 4058,'5'17,"1"0,1 0,1 0,0-1,1-1,1 1,0-1,1-1,0 0,2-1,-1 0,9 6,-19-17,-1-1,1 0,-1 0,1 1,0-1,0 0,-1 0,1-1,0 1,0 0,0-1,0 1,0-1,0 1,0-1,0 0,0 0,0 0,0 0,0 0,1-1,-1 1,0 0,0-1,-1 0,1 1,0-1,0 0,0 0,0 0,-1 0,1 0,0-1,-1 1,1 0,-1-1,1 1,-1-1,0 0,24-77,-25-43,8-70,3 143,-7 36</inkml:trace>
  <inkml:trace contextRef="#ctx0" brushRef="#br0" timeOffset="49796.472">8558 4058,'18'-139,"6"1,8-8,2 70,-33 74,0 0,0 1,1-1,-1 0,1 1,0 0,-1-1,1 1,0 0,0 0,0 0,0 0,0 0,0 0,0 1,0-1,0 1,0-1,0 1,0 0,0 0,0 0,1 0,-1 0,0 0,0 0,0 1,0-1,0 1,0 0,0 0,0-1,0 1,0 0,2 2,27 17,-28-16,1-1,0 0,0 0,0 0,0 0,0-1,1 1,-1-1,1 0,-1-1,1 1,0-1,0 0,0 0,0 0,0-1,-1 0,1 0,0 0,0 0,0-1,0 0,0 0,0 0,-1-1,2 0,4-4,0-1,-1 0,0-1,0 0,-1 0,0-1,0 0,-1 0,-1-1,1 1,-1-2,0-1,-1 2,1 0,0 0,1 1,0-1,0 1,1 1,0-1,1 1,0 1,0 0,9-6,-14 12,0 1,0 0,0-1,-1 2,1-1,0 0,0 1,-1-1,1 1,0 0,-1 0,1 0,-1 1,1 0,-1-1,0 1,1 0,-1 0,0 1,0-1,-1 1,1-1,0 1,-1 0,0 0,1 0,-1 1,-1-1,1 0,0 1,-1-1,1 3,19 22,-20-25,1 1,1-1,-1 1,0-1,1 0,0 0,-1 0,1 0,0-1,1 1,-1-1,0 0,1 0,-1 0,1 0,0 0,-1-1,1 0,0 0,0 0,0 0,0-1,0 1,0-1,0 0,0 0,0 0,0-1,0 1,0-1,0 0,0-1,0 1,15-10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050"/>
    </inkml:context>
    <inkml:brush xml:id="br0">
      <inkml:brushProperty name="width" value="0.1" units="cm"/>
      <inkml:brushProperty name="height" value="0.1" units="cm"/>
      <inkml:brushProperty name="ignorePressure" value="1"/>
    </inkml:brush>
  </inkml:definitions>
  <inkml:trace contextRef="#ctx0" brushRef="#br0">11 0,'-5'38,"-1"13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218"/>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0.601"/>
    </inkml:context>
    <inkml:brush xml:id="br0">
      <inkml:brushProperty name="width" value="0.1" units="cm"/>
      <inkml:brushProperty name="height" value="0.1" units="cm"/>
      <inkml:brushProperty name="ignorePressure" value="1"/>
    </inkml:brush>
  </inkml:definitions>
  <inkml:trace contextRef="#ctx0" brushRef="#br0">89 483,'30'-19,"-1"-1,0-1,-2-2,-1-1,-1-1,-1-1,-1-1,-1-1,-2-1,0-1,-2-1,12-30,-27 56,-1 0,0 1,0-1,0 0,0 0,-1 0,0 0,0 0,0 0,-1 0,0-1,0 1,0 0,-1 0,1 0,-1 0,0 0,-1 0,1 0,-2-3,2 7,1 1,0-1,-1 0,1 1,-1-1,1 0,-1 1,1-1,-1 1,0-1,1 1,-1-1,0 1,1 0,-1-1,0 1,0 0,1-1,-1 1,0 0,0 0,0 0,1-1,-1 1,0 0,0 0,0 0,0 1,1-1,-1 0,0 0,0 0,0 1,1-1,-1 0,0 1,1-1,-1 0,0 1,0-1,1 1,-1-1,1 1,-1-1,1 1,-1 0,1-1,-1 1,1 0,-1-1,1 1,-1 0,-21 41,12-10,1 2,2-1,1 1,2 0,1 7,-9 186,13 103,1-136,-2-152,4-9,-3-1,0 1,-2 0,-2-1,0 1,-3-1,0 0,-2 0,-2-1,0 0,-3-1,0 0,-2-1,-5 7,18-32,-1-1,1 1,-1-1,0 0,0 1,0-1,0 0,0-1,-1 1,1-1,-1 1,0-1,0 0,0-1,0 1,0 0,0-1,0 0,0 0,-1-1,1 1,0-1,-1 0,1 0,0 0,-1 0,1-1,0 0,0 0,0 0,-1 0,1-1,0 1,0-1,1 0,-1-1,0 1,1 0,-1-1,1 0,-1-1,-5-13,1 0,0-1,2 1,0-2,1 1,1 0,0-1,2 0,0 0,1 0,1 0,0 0,2-4,2-11,2 0,1 0,1 1,2 0,1 1,1-1,2 2,2 0,1 1,1 1,17-22,-12 17,1 2,2 0,1 2,1 1,28-22,-32 34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1.041"/>
    </inkml:context>
    <inkml:brush xml:id="br0">
      <inkml:brushProperty name="width" value="0.1" units="cm"/>
      <inkml:brushProperty name="height" value="0.1" units="cm"/>
      <inkml:brushProperty name="ignorePressure" value="1"/>
    </inkml:brush>
  </inkml:definitions>
  <inkml:trace contextRef="#ctx0" brushRef="#br0">121 537,'63'-91,"-28"44,-2-2,-3-1,-2-1,-2-2,6-19,-18-13,-14 84,0-1,0 0,-1 1,1-1,0 0,-1 1,1-1,-1 1,1-1,-1 1,0-1,0 1,0-1,0 1,0 0,0-1,0 1,0 0,0 0,-1 0,1 0,0 0,-1 0,1 0,-1 0,1 1,-1-1,1 0,-1 1,1-1,-1 1,0 0,1 0,-1 0,0-1,1 1,-1 1,0-1,1 0,-1 0,0 1,1-1,-1 1,1-1,-1 1,1-1,-2 2,-7 3,1 1,-1 1,1-1,0 2,0-1,1 1,0 0,1 1,0 0,0 0,1 1,0 0,0 0,1 0,1 0,0 1,0 0,1 0,0 0,1 0,0 3,-11 46,3 0,3 1,2 0,3 1,3-1,2 0,3 0,10 39,38 240,-51-323,-1 0,0 0,-1 1,-1-1,-1 1,0-1,-1 0,-1 1,-1-1,-1-1,0 1,-1 0,0-1,-2 0,0-1,0 0,-4 4,10-17,-3 6,0 0,-1 0,0-1,-1 0,1 0,-1-1,-1 1,1-1,-1-1,0 0,0 0,-1 0,1-1,-1 0,-8 2,14-8,0 1,1-1,-1 0,0 0,1 0,0 0,-1 0,1 0,0-1,0 1,0-1,0 1,1-1,-1 0,1 0,0 0,-1 0,1 0,1 0,-1 0,0 0,1 0,-1 0,1-1,0 1,0 0,0 0,1 0,-1 0,1-1,0 1,0-1,23-133,-19 107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1.721"/>
    </inkml:context>
    <inkml:brush xml:id="br0">
      <inkml:brushProperty name="width" value="0.1" units="cm"/>
      <inkml:brushProperty name="height" value="0.1" units="cm"/>
      <inkml:brushProperty name="ignorePressure" value="1"/>
    </inkml:brush>
  </inkml:definitions>
  <inkml:trace contextRef="#ctx0" brushRef="#br0">1 506,'43'-11,"11"0,0-2,-2-3,0-2,-1-2,0-3,-2-2,4-4,-46 24,0 0,0 0,0 0,-1-1,0 0,0-1,-1 1,0-1,0 0,0 0,-1-1,0 1,0-1,-1 0,0 0,0 0,-1 0,0-1,0-6,-2 12,-1 1,-1-1,1 0,0 0,-1 0,1 1,-1-1,0 0,0 1,0 0,0-1,0 1,0 0,-1 0,1 0,-1 0,0 1,1-1,-1 1,0 0,0-1,0 1,0 1,0-1,0 0,0 1,0-1,0 1,0 0,0 0,0 0,0 1,-1-1,1 1,0-1,0 1,0 0,0 0,1 0,-1 1,0-1,0 1,1 0,-1-1,1 1,-1 0,1 0,0 1,-1 0,-8 6,0 1,1 0,0 1,1 0,0 1,0 0,2 0,-1 1,2 0,-1 0,2 1,0 0,0 0,2 0,-1 0,2 0,0 1,1-1,0 1,1 0,1-1,0 1,1 0,-1-9,0 0,1 1,-1-1,1 0,1 0,-1 0,1 0,0-1,0 1,1-1,-1 1,1-1,1 0,-1-1,1 1,-1-1,1 0,0 0,1 0,-1-1,1 1,0-1,-1-1,1 1,6 1,6 1,-1-1,1-1,0 0,-1-1,1-1,0 0,0-2,15-1,-20 0,0-1,-1 0,1-1,0 0,-1-1,0 0,0-1,-1-1,0 0,0 0,0-1,-1 0,0-1,-1 0,7-7,6-11,0-1,-2 0,-1-2,-1 0,3-11,-13 21,-1-2,0 1,-2-1,0 0,-2 0,0-1,-1 1,-2-1,0 1,-1-1,-4-17,4 37,1 1,0-1,-1 1,1 0,-1-1,0 1,0 0,0 0,0-1,0 1,-1 0,1 0,0 0,-1 1,0-1,1 0,-1 0,0 1,0-1,0 1,0 0,0-1,0 1,0 0,-1 0,1 1,0-1,-1 0,1 1,0-1,-1 1,1 0,-1 0,1 0,0 0,-1 0,1 0,-1 1,1-1,0 1,-1 0,1-1,0 1,0 0,-1 0,1 1,0-1,0 0,0 1,1-1,-1 1,0 0,0-1,1 1,-1 0,1 0,0 0,-1 0,1 1,-2 0,0 0,0 1,0-1,0 1,1 0,-1 0,1 0,0 0,0 0,1 1,-1-1,1 0,0 1,0-1,1 1,-1-1,1 1,0 0,0-1,0 1,1-1,0 1,0-1,0 1,0-1,0 1,1-1,0 0,0 0,0 0,1 0,-1 0,1 0,0-1,0 1,1 0,90 29,-87-32,0-1,0 1,0 1,0 0,0 0,0 0,0 1,0 0,-1 0,0 0,1 1,-1 0,-1 0,1 1,-1 0,1 0,-1 0,-1 0,1 1,-1 0,0 0,0 0,-1 0,1 1,-1-1,-1 1,1 1,6 163,-8-168,-1-1,1 1,0-1,0 1,0-1,0 0,0 1,1-1,-1 0,1 0,-1 0,1 0,0 0,0 0,0-1,0 1,0 0,0-1,0 0,1 1,-1-1,0 0,1 0,1 0,10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2.389"/>
    </inkml:context>
    <inkml:brush xml:id="br0">
      <inkml:brushProperty name="width" value="0.1" units="cm"/>
      <inkml:brushProperty name="height" value="0.1" units="cm"/>
      <inkml:brushProperty name="ignorePressure" value="1"/>
    </inkml:brush>
  </inkml:definitions>
  <inkml:trace contextRef="#ctx0" brushRef="#br0">3 847,'38'-9,"-1"-2,0-2,-1-1,-1-2,0-1,-1-2,12-11,-40 27,-1 0,0 0,0-1,0 0,-1 0,1 0,-1-1,0 0,0 0,0 0,-1 0,0 0,0-1,0 1,-1-1,1 0,-2 0,1 0,-2 4,0 0,0 0,-1 1,1-1,-1 0,1 1,-1-1,0 0,0 1,0-1,1 1,-2-1,1 1,0 0,0-1,0 1,0 0,-1 0,1 0,-1 0,1 0,-1 0,1 0,-1 0,0 1,1-1,-1 0,0 1,1 0,-1-1,0 1,0 0,1 0,-1 0,-1 0,-63 2,53 0,0 1,0 0,1 0,-1 1,1 1,0 0,1 1,-1 0,1 1,0 0,0 1,1 0,0 1,1 0,0 0,0 1,1 0,0 1,1 0,0 0,1 0,0 1,1 0,0 0,1 0,0 1,1 0,0-1,1 1,0 12,2-20,0 0,0-1,1 1,0 0,0 0,0 0,1-1,-1 1,1-1,0 1,0-1,1 1,-1-1,1 0,0 0,0-1,1 1,-1-1,1 1,-1-1,1 0,0 0,0-1,1 1,-1-1,0 0,1 0,-1 0,1-1,0 1,0-1,-1 0,5 0,11 1,-1 0,0-1,0-1,0-1,1-1,-1-1,0 0,3-2,178-63,-171 54</inkml:trace>
  <inkml:trace contextRef="#ctx0" brushRef="#br0" timeOffset="3812.909">850 537,'-102'339,"89"-258,14-81,0 1,0-1,0 1,1-1,-1 0,0 1,0-1,0 0,0 0,0 0,0 0,0 0,0 0,0 0,1 0,-1 0,0-1,0 1,0 0,0-1,0 1,0-1,0 1,0-1,0 1,0-1,-1 0,1 0,0 1,0-1,0 0,-1 0,1 0,0 0,-1 0,1 0,-1 1,1-2,-1 1,0 0,1 0,-1 0,0 0,0 0,0-1,1 1,196-302,-197 302,1 1,-1-1,0 0,1 1,-1-1,1 1,-1-1,1 0,-1 1,1-1,0 1,-1 0,1-1,-1 1,1-1,0 1,-1 0,1-1,0 1,0 0,-1 0,1 0,0 0,0 0,-1-1,1 1,0 0,0 1,-1-1,1 0,0 0,0 0,-1 0,1 1,0-1,-1 0,1 0,0 1,-1-1,1 1,0-1,-1 1,1-1,-1 1,1-1,-1 1,1-1,-1 1,1-1,-1 1,0 0,1-1,-1 1,0 0,0 0,1-1,-1 1,0 0,0 0,0-1,0 1,0 0,0 0,0-1,0 1,0 0,12 55,-11-41,1 0,0 1,1-1,0-1,1 1,1 0,0-1,1 0,1 0,0-1,1 0,0 0,1-1,2 3,-9-13,-1-1,1 0,0 1,-1-1,1 0,0 0,0 0,0 0,0 0,0 0,0 0,0-1,0 1,0-1,0 0,0 1,1-1,-1 0,0 0,0 0,0-1,0 1,0 0,0-1,0 0,0 1,0-1,0 0,0 0,0 0,0 0,0 0,0-1,-1 1,1 0,-1-1,1 1,-1-1,1 0,-1 1,0-1,0 0,0 0,0 0,0 0,0 0,34-97,-26 40,-2 34</inkml:trace>
  <inkml:trace contextRef="#ctx0" brushRef="#br0" timeOffset="4129.232">1754 0,'-5'34,"-2"30,1 9,-4 2,1-3,0-3,3-9,3-5,0-8,2-6,1 0,1-4,-1-2,5-2,2-3,-1-1,-1-5</inkml:trace>
  <inkml:trace contextRef="#ctx0" brushRef="#br0" timeOffset="4367.791">1415 424,'43'5,"29"-4,6-1,1-6,-5-2,-9 1,-16 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0.725"/>
    </inkml:context>
    <inkml:brush xml:id="br0">
      <inkml:brushProperty name="width" value="0.1" units="cm"/>
      <inkml:brushProperty name="height" value="0.1" units="cm"/>
      <inkml:brushProperty name="ignorePressure" value="1"/>
    </inkml:brush>
  </inkml:definitions>
  <inkml:trace contextRef="#ctx0" brushRef="#br0">1 263,'36'-18,"0"0,-1-3,-1-1,-1-1,-1-2,6-7,36-58,-74 89,-1 1,1-1,0 0,0 1,1-1,-1 1,0-1,0 1,0-1,0 1,0 0,0-1,1 1,-1-1,0 1,0-1,1 1,-1-1,0 1,1 0,-1-1,0 1,1 0,-1-1,1 1,-1 0,0 0,1-1,-1 1,1 0,-1 0,1 0,-1-1,1 1,-1 0,1 0,-1 0,1 0,-1 0,1 0,-1 0,1 0,-1 0,1 0,-1 1,1-1,-1 0,1 0,-1 0,1 0,-1 1,1-1,-1 0,0 1,1-1,-1 0,0 1,1-1,-1 0,0 1,1-1,-1 1,0-1,1 1,-1-1,0 0,0 1,0-1,0 1,1 0,1 39,-3-33,-1 85,-1 20,5 0,8 38,0-68,-3 1,-4-1,-7 65,3-139,0 1,-1-1,0 0,-1 0,0 0,0 0,-1 0,0-1,0 0,0 1,-3 1,5-6,0-1,0 1,0-1,0 1,-1-1,1 0,-1 0,0 0,1 0,-1 0,0 0,0-1,0 0,0 1,0-1,-1 0,1-1,0 1,0-1,-1 1,1-1,0 0,-1 0,1 0,0-1,-1 1,1-1,0 0,0 1,-1-2,0 0,-1-1,0-1,1 1,0-1,0 1,0-1,0 0,1-1,-1 1,1-1,0 1,0-1,1 0,0 0,0 0,0-1,0 1,1 0,-1-1,1 0,-8-23,0 10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0.985"/>
    </inkml:context>
    <inkml:brush xml:id="br0">
      <inkml:brushProperty name="width" value="0.1" units="cm"/>
      <inkml:brushProperty name="height" value="0.1" units="cm"/>
      <inkml:brushProperty name="ignorePressure" value="1"/>
    </inkml:brush>
  </inkml:definitions>
  <inkml:trace contextRef="#ctx0" brushRef="#br0">12 0,'-5'10,"-2"3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1.338"/>
    </inkml:context>
    <inkml:brush xml:id="br0">
      <inkml:brushProperty name="width" value="0.1" units="cm"/>
      <inkml:brushProperty name="height" value="0.1" units="cm"/>
      <inkml:brushProperty name="ignorePressure" value="1"/>
    </inkml:brush>
  </inkml:definitions>
  <inkml:trace contextRef="#ctx0" brushRef="#br0">176 261,'14'-6,"0"-1,0 0,-1-1,0 0,-1-1,0 0,0-1,-1-1,0 0,-1 0,0-1,-1 0,0-1,4-8,-11 18,-1 1,0-1,1 0,-1 1,0-1,0 0,-1 0,1 1,-1-1,1 0,-1 0,0 0,0 0,0 0,0 0,-1 0,1 0,-1 0,0 1,0-1,0 0,0 0,0 1,0-1,-1 1,1-1,-1 1,0-1,0 1,0 0,0 0,0 0,0 0,-1 0,1 1,-1-1,1 1,-1-1,1 1,-1 0,0 0,0 0,1 1,-1-1,0 0,0 1,-2 0,-3-1,0 1,-1 0,1 1,0-1,0 2,-1-1,1 1,0 0,1 1,-1 0,0 0,1 1,-1 0,1 0,0 1,1-1,-1 2,-1 1,-99 115,100-112,1 1,1 1,0-1,0 1,1 0,1 0,0 0,1 0,0 0,0 1,2-1,-1 1,2-1,0 1,0-1,1 2,0-7,-1 0,1 0,0 0,0-1,1 1,0-1,0 1,0-1,1 0,0-1,0 1,1-1,-1 1,1-1,0 0,1-1,-1 0,1 1,0-2,0 1,0-1,0 0,1 0,-1 0,1-1,0 0,0-1,6 1,2 0,-1-1,0-1,0 0,1-1,-1 0,0-1,0-1,0 0,0-1,-1-1,2 0,12-8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2.407"/>
    </inkml:context>
    <inkml:brush xml:id="br0">
      <inkml:brushProperty name="width" value="0.1" units="cm"/>
      <inkml:brushProperty name="height" value="0.1" units="cm"/>
      <inkml:brushProperty name="ignorePressure" value="1"/>
    </inkml:brush>
  </inkml:definitions>
  <inkml:trace contextRef="#ctx0" brushRef="#br0">217 0,'-17'4,"1"0,0 1,0 1,0 0,1 1,0 1,1 1,-1 0,1 0,1 1,0 1,-7 8,19-18,-1 1,0 0,1 0,0 0,-1 0,1 0,0 0,0 1,0-1,0 0,0 1,1-1,-1 0,1 1,-1-1,1 1,0-1,0 1,0-1,0 0,1 1,-1-1,1 1,-1-1,1 0,0 1,0-1,0 0,0 0,0 0,1 1,-1-1,1-1,-1 1,1 0,0 0,-1 0,1-1,0 1,0-1,0 0,0 1,1-1,-1 0,0 0,0-1,2 2,41 16,-37-17,-1 1,0 0,0 0,0 1,0 0,0 0,-1 0,1 1,-1 0,0 0,0 1,0 0,-1 0,0 0,0 1,0-1,0 1,-1 0,0 1,0-1,0 3,-4-6,1 0,-1 1,0-1,0 1,-1-1,1 0,-1 1,1-1,-1 0,0 1,0-1,-1 0,1 0,-1 0,1 0,-1 0,0 0,0 0,0-1,-1 1,1-1,0 1,-1-1,0 0,0 0,1 0,-1-1,0 1,0 0,-1-1,-2 1,-104 22,85-24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09.624"/>
    </inkml:context>
    <inkml:brush xml:id="br0">
      <inkml:brushProperty name="width" value="0.1" units="cm"/>
      <inkml:brushProperty name="height" value="0.1" units="cm"/>
      <inkml:brushProperty name="ignorePressure" value="1"/>
    </inkml:brush>
  </inkml:definitions>
  <inkml:trace contextRef="#ctx0" brushRef="#br0">671 460,'2'1,"-1"0,0 0,0 0,0 0,0 0,0 0,0 1,0-1,0 0,0 1,-1-1,1 1,-1-1,1 1,-1-1,1 1,-1-1,0 1,0-1,0 1,0-1,0 1,0 0,0-1,0 1,-1-1,1 1,-1-1,1 1,-1-1,1 1,-2 0,1 6,-44 238,-2-26,20-34,27-183,0-1,0 0,0 0,1 0,-1 0,0 0,1 0,0 0,-1 1,1-1,0-1,0 1,0 0,0 0,1 0,-1 0,0-1,1 1,-1-1,1 1,-1-1,1 1,0-1,0 0,-1 0,1 0,0 0,0 0,0 0,0-1,0 1,1-1,-1 1,0-1,0 0,0 0,0 0,0 0,1 0,-1 0,2-1,94-21,-92 20,29-8,1 2,0 2,1 2,0 1,-1 1,33 4,-18-7,-33 0</inkml:trace>
  <inkml:trace contextRef="#ctx0" brushRef="#br0" timeOffset="378.441">1490 544,'10'22,"0"0,-1 1,-2 0,0 1,-1 0,-2 0,0 0,-2 0,0 1,-2-1,0 0,-3 7,-27 191,40-197,-4-25</inkml:trace>
  <inkml:trace contextRef="#ctx0" brushRef="#br0" timeOffset="829.235">1745 460,'342'0,"-339"0,0 0,0 0,0 0,0 1,0-1,0 1,0-1,-1 1,1 0,0 0,0 1,0-1,-1 0,1 1,-1 0,1-1,-1 1,0 0,1 0,-1 0,0 1,0-1,-1 1,1-1,0 1,-1-1,0 1,1 0,-1 0,0-1,0 1,-1 0,1 0,-1 0,1 0,-1 0,0 0,0 0,0 0,-1 0,1 0,-1 0,1 0,-1 0,0 0,0 0,0 0,-1-1,1 1,-2 1,-69 77,29-41,35-31,-50 67,56-74,1-1,0 1,1 0,-1 0,0 0,0 0,1 0,-1 0,1 0,0 0,-1 0,1 0,0 0,0 0,1 0,-1 0,0 0,1 0,-1 0,1 0,-1 0,1-1,0 1,0 0,0 0,0 0,0-1,0 1,0 0,1-1,-1 0,1 1,-1-1,1 0,-1 1,1-1,0 0,0 0,0 0,-1-1,1 1,1 0,140 23,-140-23,0-2,1 1,-1 0,1 0,-1 0,1 0,-1 1,1-1,-1 1,0 0,1 0,-1 0,0 0,0 1,0-1,0 1,0 0,0 0,0 0,-1 0,1 1,-1-1,1 1,-1-1,0 1,0 0,0 0,0 0,-1 0,1 0,-1 0,0 0,0 1,0-1,0 0,0 1,-1 0,-5 7,-2 0,1-1,-1 1,-1-1,0-1,0 0,-1 0,0 0,0-1,-1 0,0-1,-1 0,0-1,0 0,0-1,-1 0,-10 3,-61 19,65-25</inkml:trace>
  <inkml:trace contextRef="#ctx0" brushRef="#br0" timeOffset="10248.959">78 1419,'1'1,"0"1,1 0,-1-1,0 1,0-1,1 1,-1-1,1 1,-1-1,1 0,-1 0,1 0,0 0,0 0,-1 0,1 0,0-1,0 1,0-1,0 1,0-1,0 0,0 1,0-1,0 0,1-1,7 3,145 28,312-30,-1-28,-144 45,22-5,-264-13,177-26,-31-3,-30 30,-195 0,1 0,-1 0,0 0,0 0,0 0,1-1,-1 1,0 0,0 0,0-1,0 1,1-1,-1 1,0-1,0 1,0-1,0 0,0 0,0 1,0-1,-1 0,1 0,0 0,0 0,-1 0,1 0,0 0,-1 0,1 0,-1 0,0-1,1 1,-1 0,0 0,0 0,1 0,-1-1,0 1,0 0,0 0,-1-1,1 1,0 0,0 0,-1-1,-26-57,14 35,8 12,-3-4,1-1,1 0,0 0,1-1,1 1,1-1,-1-13,-24-223,0 56,12 18,-7 62,-49-97,43 109,28 103,0-1,0 1,-1 0,1-1,-1 1,0 0,0 0,0 0,0 0,0 0,-1 0,0 1,1-1,-1 1,0 0,0 0,0 0,0 0,-1 0,1 1,0-1,-1 1,1 0,-1 0,1 0,-1 1,0-1,-2 1,-107 9,81-1,-1-1,0-2,-1-1,1-1,-34-3,-359-1,173-28,-6 30,55 27,-56-17,52 24,79-12,-50-6,176-16,1 0,-1-1,1 1,-1 0,1 1,-1-1,1 0,0 1,-1-1,1 1,0-1,0 1,0 0,0 0,1 0,-1 0,0 1,1-1,0 0,-1 1,1-1,0 0,0 1,0 0,1-1,-1 1,1 0,-1-1,1 1,0 0,0-1,0 1,0 0,1-1,-1 1,1 0,-1-1,1 1,0-1,0 1,0-1,0 1,1-1,-1 0,1 1,-1-1,1 0,0 0,0 0,10 29,-1 1,-1 0,-2 0,-2 1,1 10,10 117,17 48,-22-10,14-56,-25 82,-1-200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21.659"/>
    </inkml:context>
    <inkml:brush xml:id="br0">
      <inkml:brushProperty name="width" value="0.1" units="cm"/>
      <inkml:brushProperty name="height" value="0.1" units="cm"/>
      <inkml:brushProperty name="ignorePressure" value="1"/>
    </inkml:brush>
  </inkml:definitions>
  <inkml:trace contextRef="#ctx0" brushRef="#br0">242 395,'-24'14,"1"1,0 1,1 1,1 1,0 1,1 1,2 0,0 1,-13 20,29-39,0 0,0 0,1 1,-1-1,1 0,-1 1,1-1,-1 0,1 1,0 0,0-1,1 1,-1 0,0-1,1 1,0 0,0 0,-1 0,2-1,-1 1,0 0,0 0,1-1,0 1,-1 0,1-1,0 1,0 0,1-1,-1 0,0 1,1-1,0 0,-1 1,1-1,0 0,0 0,0 0,0-1,1 1,-1-1,0 1,1-1,-1 1,1-1,0 0,17 3,0-1,1-1,0-1,-1-1,1 0,-1-2,1 0,44-2,19-7,-60 5</inkml:trace>
  <inkml:trace contextRef="#ctx0" brushRef="#br0" timeOffset="246.751">920 1,'-24'48,"-8"35,1 12,6-4,8-8,6-14,5-14,4-11,7-8,2-6,1-3,3-6,0-2,-2 1,2-3,0-5</inkml:trace>
  <inkml:trace contextRef="#ctx0" brushRef="#br0" timeOffset="414.435">581 423,'52'-9,"23"-4,4 1,-8 2,-6 3,-9 2,-9 8,-9 3,-4 0,-10-1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5:19.520"/>
    </inkml:context>
    <inkml:brush xml:id="br0">
      <inkml:brushProperty name="width" value="0.1" units="cm"/>
      <inkml:brushProperty name="height" value="0.1" units="cm"/>
      <inkml:brushProperty name="ignorePressure" value="1"/>
    </inkml:brush>
  </inkml:definitions>
  <inkml:trace contextRef="#ctx0" brushRef="#br0">154 537,'-15'14,"0"0,1 1,1 1,1 0,0 0,1 1,1 0,1 1,0 1,1-1,1 1,1 1,0-1,-1 16,7-31,0 0,1 1,-1-1,1 1,0-1,0 0,0 1,1-1,-1 0,1 0,0 0,1 0,-1 0,0-1,1 1,0-1,0 1,0-1,0 0,1 0,-1-1,1 1,0-1,-1 1,1-1,0 0,0-1,1 1,-1-1,0 1,1-1,-1-1,0 1,1-1,-1 1,1-1,-1 0,1-1,-1 1,0-1,1 0,-1 0,0 0,1-1,3-1,-3 1,0-1,1 1,-1-1,0 0,0-1,-1 1,1-1,-1 0,1 0,-1 0,-1 0,1-1,0 0,-1 1,0-2,0 1,-1 0,1 0,-1-1,0 1,-1-1,1 0,-1 1,0-6,2-4,-2-1,1 0,-2 1,0-1,-1 0,-1 0,0 1,-4-13,3 14,-1 0,-1 0,0 0,-1 1,0 0,-1 0,0 0,-1 1,-1 0,-9-10,-2 4</inkml:trace>
  <inkml:trace contextRef="#ctx0" brushRef="#br0" timeOffset="572.497">464 1,'-24'141,"7"1,5 0,7 1,7 30,10-117,-11-55,0 0,-1 0,1 0,0 0,-1 0,1 0,0 0,0-1,0 1,0 0,0 0,0-1,0 1,0-1,0 1,0-1,0 1,0-1,0 0,1 1,-1-1,0 0,0 0,0 0,1 0,-1 0,0 0,0 0,0 0,0-1,1 1,-1 0,0-1,0 1,0-1,0 1,0-1,0 1,0-1,0 0,0 1,0-1,0 0,0 0,-1 0,1 0,108-119,-71 72,57-56,-93 103,0-1,0 1,0-1,0 1,0 0,1 0,-1 0,0 0,0 0,1 1,-1-1,0 1,1 0,-1-1,1 1,-1 0,0 0,1 0,-1 1,1-1,-1 1,0-1,1 1,-1 0,0 0,0 0,1 0,-1 0,0 0,0 1,0-1,-1 1,1-1,0 1,0 0,-1 0,1 0,-1 0,0 0,1 0,-1 0,0 0,0 0,-1 1,1-1,0 0,-1 1,1 0,4 9,-1-1,0 1,0 1,-2-1,1 0,-2 1,1-1,-2 1,0-1,0 1,-1 0,0-1,-2 1,1-1,-2 3,-1 0,0 0,-1 0,0 0,-1 0,-1-1,-1 0,0-1,0 0,-1-1,-1 1,0-2,-1 0,0 0,-9 5,17-13,0 0,0-1,-1 1,1-1,-1 0,1 0,-1 0,0-1,0 1,0-1,0-1,0 1,0-1,0 1,0-1,0-1,0 1,0-1,0 0,0 0,0 0,1-1,-1 0,0 0,1 0,-1 0,1-1,0 0,0 1,0-2,0 1,0 0,1-1,-1 0,1 0,0 0,0 0,0 0,1 0,0-1,0 1,0-1,0 0,0-1,-1-78,4 59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15.058"/>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1,'0'38,"0"28,5 2,1-6,5-8,5-14,5-18,-2-13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15.209"/>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07.208"/>
    </inkml:context>
    <inkml:brush xml:id="br0">
      <inkml:brushProperty name="width" value="0.1" units="cm"/>
      <inkml:brushProperty name="height" value="0.1" units="cm"/>
      <inkml:brushProperty name="color" value="#E71224"/>
      <inkml:brushProperty name="ignorePressure" value="1"/>
    </inkml:brush>
  </inkml:definitions>
  <inkml:trace contextRef="#ctx0" brushRef="#br0">12446 1613,'-9'17,"1"-1,1 1,1 0,0 1,1-1,1 1,1 0,0 1,1-1,2 0,-1 1,2-1,1 0,0 1,1 1,-1-16,-1-1,1 1,0-1,0 1,0-1,0 0,0 0,1 0,0 0,-1 0,1 0,0-1,0 1,1-1,-1 0,0 0,1 0,-1-1,1 1,0-1,-1 0,1 0,0 0,0 0,0-1,0 1,-1-1,1 0,0 0,0-1,0 1,0-1,0 0,0 0,-1 0,1 0,0-1,-1 1,1-1,-1 0,0 0,0-1,1 1,-1-1,-1 1,1-1,0 0,-1 0,1 0,-1 0,0 0,0-1,0 1,1-4,3-8,-1 0,-1-1,0 1,-1-1,-1 0,0 0,-1 1,-1-1,0 0,-1 0,-1 0,0 0,-2 1,0-2,-30-67,18 60</inkml:trace>
  <inkml:trace contextRef="#ctx0" brushRef="#br0" timeOffset="309.689">12954 1670,'118'-128,"-6"-5,2-15,-107 139,-7 8,1 0,0 0,-1 1,1-1,-1 0,1 0,0 0,-1 1,1-1,0 0,0 1,0-1,0 1,0-1,-1 1,1-1,0 1,0 0,0-1,0 1,0 0,0 0,0 0,0 0,0 0,0 0,0 0,0 0,0 0,0 0,0 1,0-1,0 0,0 1,0-1,0 0,0 1,0-1,0 1,0 0,-1-1,1 1,0 0,0-1,-1 1,1 0,0 0,-1 0,1 0,-1-1,1 1,-1 0,0 0,1 0,-1 0,0 0,0 0,1 0,-1 0,0 0,0 0,0 0,0 1,1 0,11 20,-9-13,1-1,0 0,1 0,0 0,0 0,1-1,-1 1,2-2,-1 1,1-1,0 0,0 0,1 0,-1-1,1-1,3 2,6-1,-1-2,1 1,0-2,0 0,0-2,0 1,0-2,0 0,-1-2,1 1,0-2,-1 0,1-1,-1-1,-1 0,1-1,-1-1,0 0,-1-1,0-1,0 0,-1-1,0-1,-1 1,-1-2,0 0,0 0,-1-1,-1 0,1-4,56-141,-59 129</inkml:trace>
  <inkml:trace contextRef="#ctx0" brushRef="#br0" timeOffset="-923.25">9229 2573,'-25'10,"1"0,0 1,0 2,1 0,1 1,0 2,1 0,1 1,1 1,0 1,1 0,1 2,1 0,-5 10,15-21,2 0,-1 0,1 0,0 0,1 1,0-1,1 1,0 0,1 0,0 0,1 0,0 0,1-1,0 1,0 0,1 0,1 0,0-1,0 1,1-1,0 0,1 0,0-1,1 1,0-1,7 8,-9-13,0-1,0 0,0 0,1 0,-1 0,1-1,0 1,0-1,0-1,0 1,0-1,0 0,1 0,-1 0,0-1,0 1,1-1,-1-1,0 1,1-1,-1 0,0 0,0 0,0-1,0 0,0 0,0 0,0 0,-1-1,1 0,-1 0,1 0,-1-1,0 1,2-4,141-231,-119 192,2 2,2 1,29-29,-61 71,1-1,0 1,0 0,0 0,1 0,-1 0,0 0,0 0,0 0,1 0,-1 0,1 1,-1-1,0 0,1 1,-1 0,1-1,-1 1,1 0,0-1,-1 1,1 0,-1 0,1 0,-1 1,1-1,-1 0,1 0,-1 1,1-1,-1 1,1 0,-1-1,1 1,-1 0,0 0,0 0,1 0,-1 0,0 0,0 0,0 0,0 0,0 0,0 1,0-1,-1 0,1 1,30 73,-31-71,43 125,-41-125,0 0,0 0,0 0,0 0,1-1,0 1,0-1,0 1,0-1,0 0,1 0,-1-1,1 1,0-1,-1 0,1 0,0 0,1 0,-1 0,0-1,0 0,1 0,-1 0,0-1,1 1,-1-1,1 0,2-1,3-2,1-1,0-1,-1 0,0 0,0-1,-1-1,1 1,-1-2,-1 1,1-1,-1 0,-1-1,0 0,0 0,0-1,-1 1,2-7,15-16,43-47,2 3,4 3,6 1,102-66,-218 170,-100 30,120-57,-1 1,1 1,0 1,0 0,1 1,1 1,-11 8,23-12,0 0,-1 0,2 0,-1 1,1-1,0 1,0 0,1 0,0 0,0 0,1 0,0 1,0-1,1 0,0 1,0-1,0 0,1 1,0-1,1 0,0 0,0 0,0 0,1 0,0 0,0-1,1 1,0-1,0 0,0 0,4 4,3-1,0 0,0-1,0 0,1 0,0-2,1 1,0-1,0-1,0 0,0-1,1-1,-1 0,1-1,0 0,0-1,0 0,0-2,13 0,-3-2,0 0,-1-2,1-1,-1 0,0-2,0-1,-1 0,0-2,-1 0,12-9,28-28,-3-2,-1-3,-3-2,-2-3,-3-1,2-9,-12 13,-3-1,-1-2,-4-1,-2-2,-3-1,-2-1,-4-1,-2 0,-3-2,-2 0,-4 0,-1-27,-8 90,2-11,0-1,-1 0,-1 1,0-1,-1 0,-1 1,0-1,-1 1,0 0,-1-1,-5-9,8 22,0 0,0 1,0-1,0 1,0-1,0 1,-1-1,1 1,0 0,-1 0,1-1,-1 1,1 0,-1 0,0 1,1-1,-1 0,0 1,0-1,0 0,1 1,-1 0,0 0,0-1,0 1,0 0,0 0,0 1,1-1,-1 0,0 1,0-1,0 1,0-1,1 1,-1 0,0 0,1 0,-1 0,1 0,-1 0,1 0,-2 2,-52 65,45-45,1 1,1 0,1 0,1 0,1 1,1 0,2 0,0 0,2 1,0-1,2 0,1 0,1 0,4 14,7 15,2 0,2-2,2 0,3-1,2-1,3 1,90 139,-109-178,108 154,-119-166,1 0,0 0,-1 0,1 0,-1 0,1 0,-1 0,1 1,0-1,-1 0,1 0,-1 0,1 1,0-1,-1 0,1 0,-1 1,1-1,0 0,0 0,-1 1,1-1,0 1,0-1,-1 0,1 1,0-1,0 0,0 1,-1-1,1 1,0-1,0 1,0-1,0 0,0 1,0-1,0 1,0-1,0 1,0-1,0 1,0-1,1 0,-1 1,0-1,0 1,0-1,0 0,1 1,-35-26,33 24,-20-18</inkml:trace>
  <inkml:trace contextRef="#ctx0" brushRef="#br0" timeOffset="-686.819">10724 2009,'205'-55,"-31"8,108-13,-37 35,-222 20</inkml:trace>
  <inkml:trace contextRef="#ctx0" brushRef="#br0" timeOffset="-488.751">11966 2037,'10'19,"2"2,0-8,-2-6</inkml:trace>
  <inkml:trace contextRef="#ctx0" brushRef="#br0" timeOffset="-240.055">11882 1360,'19'19,"6"6</inkml:trace>
  <inkml:trace contextRef="#ctx0" brushRef="#br0" timeOffset="-11556.619">3246 2066,'-204'136,"161"-92,44-42,0 0,0 0,0-1,0 1,1 0,-1-1,1 1,-1-1,1 0,0 1,0-1,-1 0,1 0,0 0,0 0,0 0,0-1,0 1,0-1,0 1,0-1,0 0,0 1,1-1,-1 0,0-1,0 1,0 0,0 0,0-1,0 0,2 0,0 1,79 11,-80-11,-1 1,0 0,0 0,0 0,0 0,0 1,-1-1,1 0,0 1,-1 0,1-1,-1 1,1 0,-1 0,0-1,1 1,-1 0,0 0,-1 0,1 1,0-1,0 0,-1 0,1 0,-1 1,0-1,0 0,0 0,0 1,0-1,0 0,-1 0,1 1,-1-1,0 1,-4 13,-1-2,0 1,-1-1,-1 1,0-2,-1 1,0-2,-1 1,-1-1,0 0,0-1,-1-1,-11 8,-29 10,29-20</inkml:trace>
  <inkml:trace contextRef="#ctx0" brushRef="#br0" timeOffset="-11127.688">3471 1812,'7'28,"-2"1,0 0,-2 0,-1 0,-2 0,0 0,-2 0,-2 0,-2 12,-4 169,10-207,0 0,0 1,1-1,-1 1,1-1,0 0,0 1,0-1,0 0,1 0,-1 0,1 0,0 0,0 0,0 0,0-1,1 1,-1-1,1 0,-1 1,1-1,0 0,0 0,0-1,0 1,0-1,0 1,0-1,0 0,1 0,-1 0,0-1,1 1,-1-1,1 0,-1 0,0 0,1 0,-1-1,1 1,-1-1,0 0,1 0,-1 0,1-1,14-5,0-2,-1 0,0-1,0 0,-1-1,-1-1,0-1,0 0,11-15,-25 27,-1 0,1 0,-1-1,1 1,-1 0,1 0,0 0,0 0,-1 0,1 0,0 1,0-1,0 0,0 0,0 0,0 1,0-1,0 1,0-1,0 1,1-1,-1 1,0 0,0-1,0 1,1 0,-1 0,0 0,0 0,1 0,-1 0,0 0,0 0,0 1,1-1,-1 0,0 1,0-1,0 1,0-1,0 1,0 0,0-1,0 1,0 0,0 0,0 0,0 0,0 0,-1 0,2 0,25 79,-16-65</inkml:trace>
  <inkml:trace contextRef="#ctx0" brushRef="#br0" timeOffset="-10840.835">4121 2093,'-8'19,"2"-5,-1 0,2 1,0 0,0 0,2 0,0 0,0 0,2 1,0-1,0 1,2-1,0 1,2 12,-2-25,0 0,0-1,0 1,1 0,-1-1,0 1,1-1,0 0,0 1,-1-1,1 0,1 0,-1 0,0 0,0-1,1 1,-1-1,1 1,-1-1,1 0,0 0,-1 0,1 0,0 0,0-1,0 1,0-1,-1 0,1 0,0 0,0 0,0 0,0-1,0 1,-1-1,1 0,1 0,4-2,-1 1,1-1,-1-1,0 1,0-1,0-1,0 1,-1-1,0 0,0-1,0 1,5-7,-7 7,-1 1,1-1,-1 0,0 0,0 0,0 0,-1-1,0 1,0-1,0 1,-1-1,0 0,0 0,0 0,-1 1,0-1,0 0,0 0,-1 0,0 0,0 0,0 1,-1-1,0 0,0 1,0 0,-1-1,1 1,-1 0,-1 0,1 0,-1 1,0-1,0 1,0 0,0 0,-1 0,0 1,0 0,0 0,0 0,0 0,-1 0,-41 2,27 5</inkml:trace>
  <inkml:trace contextRef="#ctx0" brushRef="#br0" timeOffset="-10587.742">4431 2320,'0'-39,"0"-26,0-8,5 4,6 9,1 15</inkml:trace>
  <inkml:trace contextRef="#ctx0" brushRef="#br0" timeOffset="-10321.792">4854 1500,'-4'39,"2"36,7 10,2 1,1-10,-2-13,3-12,1-10,-2-8,2-3,0-4,-2 0,-3 0,-1-5</inkml:trace>
  <inkml:trace contextRef="#ctx0" brushRef="#br0" timeOffset="-10155.025">4572 1953,'43'-5,"29"-2,2 1</inkml:trace>
  <inkml:trace contextRef="#ctx0" brushRef="#br0" timeOffset="-13039.215">1101 2009,'-2'1,"0"1,0-1,0 1,0-1,1 1,-1 0,1 0,-1 0,1 0,-1 0,1 0,0 0,0 0,0 0,0 0,1 1,-1-1,1 0,-1 1,1-1,0 1,0-1,0 0,0 1,0 1,0-2,-32 340,33 26,-1-361,0-5,-1 1,1 0,0-1,0 1,0 0,0-1,1 1,-1-1,1 1,-1-1,1 1,0-1,0 1,0-1,0 1,1-1,-1 0,1 0,-1 0,1 0,0 1,11 2</inkml:trace>
  <inkml:trace contextRef="#ctx0" brushRef="#br0" timeOffset="-12737.894">339 2320,'94'-21,"80"-16,-1-7,-2-8,33-21,88-49,-214 98,-78 24,-1 0,1 1,0-1,0 1,0-1,0 0,-1 1,1-1,0 1,0-1,0 1,0-1,0 1,0-1,0 0,0 1,0-1,0 1,1-1,-1 1,0-1,0 1,0-1,1 0,-1 1,0-1,0 0,1 1,-1-1,0 0,0 1,1-1,-1 0,1 1,-1-1,0 0,1 0,-1 1,0-1,1 0,-1 0,1 0,-1 0,1 0,-1 0,1 1,-1-1,0 0,1 0,-1 0,1-1,-1 1,1 0,-1 0,1 0,-1 0,0 0,1 0,-1-1,1 1,-1 0,-10 14</inkml:trace>
  <inkml:trace contextRef="#ctx0" brushRef="#br0" timeOffset="-12492.029">593 3138,'38'-24,"32"-18,14-6,2 0,-9 4,-8 8,-5 7,-10 8,-9 2,-7 5,-5 5,-9 3</inkml:trace>
  <inkml:trace contextRef="#ctx0" brushRef="#br0" timeOffset="-12107.454">1495 2827,'240'-406,"-192"335,-47 70,-1 1,1-1,0 0,-1 1,1-1,0 1,0-1,-1 1,1-1,0 1,0 0,0-1,0 1,0 0,0 0,-1-1,1 1,0 0,0 0,0 0,0 0,0 0,0 0,0 0,0 1,0-1,0 0,-1 0,1 1,0-1,0 1,0-1,0 1,-1-1,1 1,0-1,-1 1,1-1,0 1,-1 0,1 0,-1-1,1 1,-1 0,1 0,-1 0,1-1,-1 1,0 0,1 0,-1 0,0 0,0 0,0 0,0 0,0 0,13 54,-11-34,1 0,1 0,1-1,0 0,2 0,0 0,7 11,-11-26,-1 0,1-1,0 1,0-1,0 0,0 0,1 0,-1 0,1-1,0 0,1 1,-1-1,0-1,1 1,-1-1,1 0,0 0,0 0,0 0,0-1,0 0,0 0,0 0,1-1,-1 0,0 0,0 0,0 0,1-1,-1 0,0 0,0-1,1 1,9-7,0 0,-1-1,0 0,0-1,-1-1,0 0,-1-1,0 0,-1-1,0 0,-1-1,-1 0,0 0,-1-1,3-9,46-131,-50 108,-6 25</inkml:trace>
  <inkml:trace contextRef="#ctx0" brushRef="#br0" timeOffset="-9072.221">0 3618,'369'-123,"-131"41,106-17,486-123,-65 1,96 26,-539 129,299-67,-491 99,-2-6,74-36,-125 46,112-44,-174 69,0 1,0 1,0 0,0 0,1 2,-1 0,1 1,0 0,1 2,-10-2,6 0</inkml:trace>
  <inkml:trace contextRef="#ctx0" brushRef="#br0" timeOffset="-8490.053">4798 1896,'5'0,"10"0,9 0,4-5,3-1,0-1,1 2,-2-3,0 0,-1-4,0 0,0 3,-6-3,-1 1,-5 3</inkml:trace>
  <inkml:trace contextRef="#ctx0" brushRef="#br0" timeOffset="-8056.095">5475 1613,'5'5,"1"7,5 0,0-1</inkml:trace>
  <inkml:trace contextRef="#ctx0" brushRef="#br0" timeOffset="-7808.467">5588 1812,'-5'24,"4"8,1-7,1-7</inkml:trace>
  <inkml:trace contextRef="#ctx0" brushRef="#br0" timeOffset="-5422.371">2173 3815,'423'-173,"-410"166,7 0,-1-2,0 0,0-2,-1 0,0 0,-1-2,-1 0,0-1,-1-1,0 0,-1-1,0-2,-10-9,-22 34,6 15,1 0,2 0,0 1,1 0,1 1,2 0,0 0,2 0,0 0,1 23,-1 62,4 0,10 61,-2-56,-7-45,-3 0,-3 0,-3-1,-3 0,-3 0,-2-1,-7 8,15-49,-1-1,-2 0,0-1,-2 0,0 0,-2-1,0-1,-2 0,0-1,-2-1,0-1,-4 2,17-16,0-1,-1-1,0 1,0-1,0 0,0 0,0-1,0 0,-1 0,1 0,-1-1,1 0,-1 0,0 0,1-1,-1 0,0-1,1 1,-1-1,0-1,1 1,-1-1,1 0,0-1,0 1,0-1,0 0,0-1,1 0,-1 0,-3-3,-1-1,0-1,1-1,0 0,1 0,0 0,0-1,1 0,1-1,0 0,0 0,1 0,1 0,0-1,0 0,0-9,2 6,2 0,-1-1,2 1,0 0,1 0,1 0,0 0,1 1,1-1,1 1,0 0,0 0,2 1,0 0,0 0,1 1,1 0,0 1,1 0,2-1,13-13,3 1,0 2,1 0,1 3,1 0,0 2,2 1,6 0,9-4,1 3,0 3,2 1,-1 3,2 2,-1 2,45 0,-73 7</inkml:trace>
  <inkml:trace contextRef="#ctx0" brushRef="#br0" timeOffset="-5089.268">3387 4041,'-24'34,"3"1,1 1,1 1,2 1,2 0,1 1,0 7,13-42,0 0,-1 0,2 0,-1 0,0 0,1 1,0-1,0 0,0 0,0 0,0 0,1 1,0-1,0 0,0 0,1 0,-1-1,1 1,0 0,0 0,0-1,0 1,1-1,0 0,-1 0,1 0,0 0,1 0,-1-1,0 1,1-1,-1 0,1 0,0 0,0 0,0-1,0 0,0 0,0 0,3 1,2-2,0 0,-1 0,1-1,0 0,-1 0,1-1,-1 0,1 0,-1-1,0 0,0-1,0 0,-1 0,0-1,1 0,-1 0,-1 0,1-1,-1 0,0 0,0-1,-1 0,0 0,0 0,0-1,2-6,-1 2,0 0,0-1,-1 0,-1 0,0 0,-1 0,0 0,-1-1,-1 0,0 1,-1-1,0 0,-1 1,-1-1,0 1,-4-13,5 21,0 0,0-1,-1 1,0 0,0 0,-1 0,1 0,-1 0,0 1,0-1,0 1,-1 0,0 0,0 0,0 1,0-1,0 1,-1 0,0 0,1 0,-1 1,0-1,0 1,0 1,-1-1,1 1,0-1,-1 2,1-1,-1 0,1 1,0 0,-1 1,1-1,-1 1,1 0,0 0,-1 1,1-1,0 1,0 0,0 1,0-1,0 1,1 0,-1 0,0 2,-13 16,5-1</inkml:trace>
  <inkml:trace contextRef="#ctx0" brushRef="#br0" timeOffset="-4825.592">3980 4379,'-12'3,"0"-1,0-1,0 0,0 0,0-1,0-1,0 0,0-1,0 0,0 0,1-2,-2 0,7 3,1-1,0 0,0 0,0 0,0 0,0-1,1 0,-1 0,1 0,0-1,0 1,0-1,0 0,1 0,-1-1,1 1,0-1,0 1,1-1,0 0,0 0,0 0,0 0,1-1,-1 1,1 0,0-4,4-10,0 0,1 0,1 0,1 1,0 0,2 0,0 0,1 1,0 0,2 1,0 0,1 1,0 0,1 1,2-1,-3 2,0 1,0 1,1 0,1 1,-1 0,2 1,-1 1,1 0,0 1,1 1,13-4,-8 6</inkml:trace>
  <inkml:trace contextRef="#ctx0" brushRef="#br0" timeOffset="-3720.662">4741 4041,'33'-15,"-1"-1,0-2,-2-1,0-2,-1-1,-2-1,5-5,-21 18,0-1,0 1,-1-2,0 1,-1-2,-1 1,0-1,0 0,-1-1,-1 0,0 0,-1 0,-1 0,0-1,-1-2,-3 15,1 0,-1-1,-1 1,1-1,0 1,-1 0,1-1,-1 1,0 0,1 0,-1 0,0-1,0 1,-1 0,1 0,0 0,-1 1,1-1,-1 0,0 0,1 1,-1-1,0 1,0 0,0-1,0 1,0 0,0 0,-1 0,1 0,0 1,0-1,-1 1,1-1,0 1,-1 0,1 0,0 0,-1 0,1 0,-2 1,-98 22,90-14,1 0,0 1,0 1,1 0,0 0,1 1,0 0,1 1,1 0,0 0,0 1,1 0,1 0,1 0,0 0,0 1,2 0,0 0,0 8,0-16,1 1,0-1,1 0,0 0,0 0,1 1,0-1,0 0,0 0,1 0,0 0,0 0,1 0,0-1,0 1,1-1,0 0,0 0,0 0,1 0,-1-1,1 0,1 0,-1 0,1 0,0-1,0 0,0-1,0 1,1-1,0 0,-1 0,1-1,0 0,0-1,1 1,3-1,-1 0,1-1,-1 0,1 0,-1-2,1 1,-1-1,0-1,1 1,-1-2,-1 1,1-2,0 1,-1-1,0-1,6-4,125-113,-115 93,-1-1,-2-1,-1-1,-2-1,-1 0,4-14,44-80,-66 129,1 0,-1-1,0 1,1 0,-1 0,0-1,1 1,-1 0,1-1,-1 1,1-1,-1 1,1-1,0 1,-1-1,1 1,0-1,-1 1,1-1,0 0,-1 1,1-1,0 0,0 0,-1 0,1 0,0 1,0-1,-1 0,1 0,0 0,0 0,0-1,-1 1,1 0,0 0,0 0,-1-1,1 1,0 0,-1-1,1 1,0 0,-1-1,1 1,0-1,-1 1,1-1,-1 0,1 1,-1-1,1 1,-1-1,0 0,1 0,-1 1,0-1,1 0,-1 1,0-1,0 0,0 0,0 0,17 70,42 122,-43-156,-12-23,1 0,0 0,0-1,1 0,1 0,0 0,1-1,0 0,0 0,1-1,0 0,4 2,-11-11,1 0,-1 0,0 0,0 0,0 0,0 0,0-1,0 1,0-1,0 0,0 0,0 1,-1-1,1 0,0-1,0 1,-1 0,1 0,-1-1,1 1,-1-1,1 1,-1-1,0 0,0 1,0-1,0 0,0 0,0 0,0 0,-1 0,1 0,-1 0,1 0,-1 0,0 0,0 0,0 0,0 0,0 0,0 0,-1-1,2-1,91-348,-38 151,-48 190,-2 9</inkml:trace>
  <inkml:trace contextRef="#ctx0" brushRef="#br0" timeOffset="-3107.582">6180 3589,'11'-20,"-2"1,0-2,-1 1,-1-1,-1 0,-1-1,-1 1,-1-1,0-9,-3 28,1 1,-1 0,0 0,0 0,0-1,0 1,-1 0,1 0,-1-1,1 1,-1 0,0 0,1 0,-1 0,0 0,-1 0,1 0,0 0,0 1,-1-1,1 0,-1 1,0-1,1 1,-1-1,0 1,0 0,0 0,0 0,0 0,0 0,0 0,0 1,0-1,0 1,-1-1,1 1,0 0,0 0,-1 0,1 0,0 0,0 0,0 1,-1-1,1 1,0 0,0-1,0 1,0 0,0 0,0 0,0 0,-1 2,-8 5,1 1,0 0,1 0,0 1,1 1,0-1,0 1,1 1,0-1,1 1,1 0,0 1,0-1,1 1,1 0,0 0,1 0,0 0,1 1,1-1,0 1,0-1,2 0,-1 0,5 13,-3-17,0-1,1 1,0-1,0 0,1 0,0 0,0-1,1 0,0 0,0 0,1-1,0 0,0 0,0-1,1 0,-1 0,1 0,1-1,-1-1,0 1,1-1,0-1,0 1,0-2,4 1,2 1,0-1,0-1,0 0,1-2,-1 1,0-2,0 0,0-1,0 0,0-1,0-1,-1 0,0-1,0-1,0 0,7-7,-1 0,0-1,-1-1,0 0,-2-2,0 0,-1-1,-1-1,0 0,-2-1,0 0,-2-1,4-9,-1 2,-1 0,-2-1,0-1,-2 0,-2-1,0 0,-2 0,-2-4,-2 31,-1 1,1 0,-1 0,-1-1,1 1,-1 0,1 0,-1-1,0 1,-1 0,1 0,-1 0,0 0,0 1,0-1,0 0,0 1,-1 0,0-1,0 1,0 0,0 0,0 1,-1-1,1 1,-1-1,1 1,-1 0,0 0,0 1,0-1,0 1,0 0,0 0,0 0,-1 1,1-1,0 1,0 0,-1 0,1 1,0-1,0 1,-1 0,1 0,0 0,0 1,-1 0,-5 3,0 0,1 1,0-1,0 2,0 0,1 0,0 0,0 1,1 0,0 0,0 1,1 0,0 0,1 1,0 0,0-1,1 2,1-1,2-7,0-1,0 1,1-1,-1 1,1 0,0-1,-1 1,2 0,-1 0,0-1,0 1,1 0,-1-1,1 1,0-1,0 1,0 0,0-1,0 0,1 1,-1-1,1 0,-1 0,1 0,0 0,0 0,0 0,0 0,0-1,0 1,1-1,-1 1,1-1,-1 0,0 0,1 0,0 0,-1 0,3-1,110 9,-110-9,241-32,-242 33,0-1,1 1,-1 0,0 0,0 0,0 1,0-1,0 1,0 0,0 0,-1 1,1-1,-1 1,1 0,-1-1,0 1,0 1,0-1,-1 0,1 1,-1 0,0-1,0 1,0 0,0 0,-1 0,1 0,-1 0,0 1,-1-1,1 0,-1 0,1 1,-1-1,-1 0,1 1,0-1,-1 0,0 0,0 1,0-1,-2 2,-6 32,-5 64,18-84</inkml:trace>
  <inkml:trace contextRef="#ctx0" brushRef="#br0" timeOffset="-2306.251">7281 3053,'12'83,"-19"7,4-70,1 0,0 0,2 0,0 0,1 0,1 0,2 3,-4-20,1 0,0 0,0 0,0 0,0 0,0-1,1 1,-1 0,1 0,0-1,0 1,0-1,0 0,0 1,0-1,1 0,-1 0,1-1,-1 1,1 0,0-1,0 0,-1 1,1-1,0 0,0 0,0-1,1 1,-1-1,0 0,0 1,0-1,0 0,0-1,3 0,2 0,-1-1,1 0,0 0,-1-1,0 0,1 0,-1-1,0 0,-1 0,1-1,-1 0,0 0,5-5,14-20,-2-1,-1-1,-1-1,-2-1,-2-1,0 0,-3-1,-1-1,-1 0,-3-1,1-7,11-18,-7 90,59 176,-36-122,-3 0,-4 3,-4 0,-3 2,-4 0,-4 1,-3 1,-5 0,-3 1,-5 3,2-78,-1 0,-1-1,0 1,-1-1,0 0,-1 1,-1-1,0 0,-1 0,-4 7,8-18,-1 0,1 1,-1-1,0 0,1 0,-1 0,0 0,0-1,-1 1,1-1,0 1,0-1,-1 0,1 0,-1 1,1-2,-1 1,1 0,-1-1,0 1,1-1,-1 0,0 1,1-1,-1-1,0 1,1 0,-1-1,0 1,1-1,-1 0,1 0,-1 0,1 0,-1 0,1-1,0 1,-1-1,-78-69,66 53,1-1,1 0,1 0,1-1,0-1,2 0,0 0,2-1,0 0,1 0,1-1,1 1,2-1,0 0,1 0,1 0,1 0,2 0,0 0,1 0,1 1,1 0,1 0,10-20,-1 13,1 0,1 1,2 0,0 2,2 1,1 0,1 2,1 0,5-4</inkml:trace>
  <inkml:trace contextRef="#ctx0" brushRef="#br0" timeOffset="2299.731">15155 259,'1'115,"-13"277,3-311,2 1,5-1,3 7,0-69,1-1,0 1,2 0,0-1,1 0,1 0,0 0,4 4,1-5,1-5</inkml:trace>
  <inkml:trace contextRef="#ctx0" brushRef="#br0" timeOffset="5831.801">15042 711,'-1'0,"0"-1,0 1,0 0,0 0,0-1,0 1,0 0,0 0,0 0,0 1,0-1,0 0,0 0,0 0,0 1,0-1,0 0,0 1,0-1,0 1,0-1,0 1,0 0,1-1,-1 1,0 0,0 0,1-1,-1 1,0 0,1 0,-1 0,1 0,-1 0,1 0,0 0,-1 0,1 0,0 0,0 0,-1 0,1 0,0 0,0 0,0 0,0 0,1 0,-1 0,0 0,0 0,1 0,-1 0,0 0,1 0,-1 0,1 0,-1 0,1 0,0 0,-1-1,1 1,0 0,0 0,-1-1,1 1,0 0,0-1,0 1,0-1,0 1,9 0,0 1,-1-2,1 1,0-1,0-1,0 0,0 0,0-1,0 0,-1 0,1-1,-1-1,0 0,0 0,0 0,0-2,213-101,-167 94,-37 14</inkml:trace>
  <inkml:trace contextRef="#ctx0" brushRef="#br0" timeOffset="6346.069">15606 146,'86'514,"-59"-306,-26-202,0 6,0 0,0 0,1 0,1 0,0 0,1 0,0-1,0 1,2-1,-1 0,1-1,5 7,-9-16,-1 1,1-1,0 0,-1 1,1-1,0 0,0 0,0 0,0 0,0-1,0 1,0-1,0 1,0-1,0 1,0-1,0 0,1 0,-1 0,0-1,0 1,0 0,0-1,0 1,0-1,0 0,0 1,0-1,0 0,0 0,0-1,-1 1,2-1,53-55,-50 49,148-205,-153 211,0 0,0 0,1 0,-1 0,1 0,0 0,-1 0,1 0,0 1,0-1,0 1,0-1,0 1,0 0,0 0,1 0,-1 0,0 0,1 1,-1-1,1 1,-1-1,0 1,1 0,-1 0,1 0,-1 0,1 0,-1 1,1-1,-1 1,0 0,1-1,-1 1,0 0,0 0,1 1,-1-1,0 0,0 1,0-1,0 1,-1 0,1 0,0-1,-1 1,1 0,0 2,37 115,-26-58,5-21,-7-27</inkml:trace>
  <inkml:trace contextRef="#ctx0" brushRef="#br0" timeOffset="6710.627">16453 739,'8'0,"0"1,0-1,0-1,0 0,0 0,0 0,0-1,0 0,-1-1,1 0,-1 0,0 0,0-1,0 0,0 0,-1-1,1 0,-1 0,0-1,4-4,-5 5,0 0,0 0,-1 0,1-1,-1 1,0-1,-1 0,0 0,0-1,0 1,0-1,-1 1,0-1,-1 0,1 0,-1 0,-1 0,1-6,-1 11,-1 1,1-1,-1 1,1-1,-1 1,1-1,-1 1,0 0,0-1,0 1,0 0,0 0,0 0,0-1,0 1,0 0,0 0,-1 1,1-1,0 0,-1 0,1 1,0-1,-1 0,1 1,-1 0,1-1,-1 1,1 0,-1 0,0 0,1 0,-1 0,1 0,-1 0,1 0,-1 1,1-1,-1 0,1 1,-1 0,1-1,0 1,-2 0,-60 38,51-27,0 0,2 1,-1 1,2 0,0 0,0 1,2 0,0 0,0 0,2 1,0 0,0 1,2-1,-1 8,4-19,0 0,0-1,0 1,1 0,0 0,0 0,0-1,1 1,0-1,0 1,0-1,0 1,0-1,1 0,0 0,0 0,0-1,0 1,1-1,0 0,-1 1,1-2,0 1,0 0,1-1,-1 0,0 0,1 0,-1 0,1-1,0 0,-1 0,1 0,0 0,0-1,0 0,0 0,0 0,-1 0,4-2,8 3,0-1,0-1,0-1,-1 0,1-1,0-1,-1 0,0-1,10-5,-7 0</inkml:trace>
  <inkml:trace contextRef="#ctx0" brushRef="#br0" timeOffset="6984.874">17018 711,'5'-11,"154"-394,-157 401,-1-1,1 1,-1 0,1 0,0 0,1 0,-1 0,1 1,0-1,0 1,0-1,0 1,0 0,1 0,0 1,-1-1,1 1,0 0,0 0,0 0,0 0,5-1,2 8</inkml:trace>
  <inkml:trace contextRef="#ctx0" brushRef="#br0" timeOffset="7282.802">17526 457,'62'-38,"-3"-3,-2-3,-1-2,-3-2,2-6,1-34,-54 85,-1 0,0 0,1 0,-1 0,-1 0,1 0,0 0,-1 0,0 0,1-1,-1 1,0 0,-1 0,1 0,-1 0,1 0,-1-1,0 1,0 0,0 0,-1 1,1-1,-1 0,1 0,-1 1,0-1,0 1,0-1,0 1,-2-1,-2 1,-1 0,0 1,1 0,-1 1,0-1,0 1,0 0,0 1,1 0,-1 0,0 0,0 1,1 0,-1 0,1 1,0 0,0 0,0 0,0 1,0 0,1 0,-1 0,1 1,0-1,-1 3,-8 5,-1 1,2 1,0 0,0 1,2 0,0 1,0 0,2 1,0 0,1 1,0 0,2 0,0 0,1 1,1 0,-1 6,3-12,1 0,0 0,1 0,0-1,1 1,1 0,0 0,1 0,0-1,0 1,2-1,-1 0,2 0,-1-1,2 1,-1-1,2-1,-1 1,2-1,-1-1,1 1,1-1,-1-1,9 6,-2-4,1 0,0-1,0-1,0-1,1 0,0-1,1-1,-1-1,1-1,0 0,0-1,0-1,0-1,0-1,0 0,0-2,0 0,0-1,5-2,2-5</inkml:trace>
  <inkml:trace contextRef="#ctx0" brushRef="#br0" timeOffset="9300.746">5673 4944,'-13'-3,"1"1,0 0,-1 1,1 1,-1 0,1 0,-1 1,1 1,0 0,0 1,0 0,0 1,-5 2,-6 6,-1 2,2 0,0 1,1 1,0 1,1 1,1 1,1 1,1 0,-7 12,9-15,2 0,0 1,1 1,0 0,2 0,0 1,2 0,0 1,1 0,1 0,1 1,1 0,1-1,0 1,2 1,1-1,1 2,-1-21,0 0,0 0,1 0,-1 0,1-1,-1 1,1 0,0 0,0-1,1 1,-1-1,0 1,1-1,-1 1,1-1,0 0,0 0,0 0,0 0,0 0,1 0,-1-1,0 1,1-1,-1 1,1-1,0 0,-1 0,1 0,0 0,0-1,0 1,-1-1,1 0,0 1,0-1,0-1,15-3,0-1,0-1,-1-1,1-1,-2 0,1-1,-1 0,-1-2,1 0,-2-1,0 0,5-6,42-41,-2-4,-3-1,-3-3,-3-3,-3-1,-4-3,19-43,-61 114,10-16,-2 26,-7 87,-2-72,0-1,1 1,1-1,0 0,2 0,4 11,2-2,0-6</inkml:trace>
  <inkml:trace contextRef="#ctx0" brushRef="#br0" timeOffset="9682.98">6209 5310,'16'-99,"4"1,29-80,-38 137,37-89,-48 129,0 1,0-1,0 1,1 0,-1-1,0 1,0-1,1 1,-1 0,0-1,0 1,1 0,-1-1,0 1,1 0,-1 0,0-1,1 1,-1 0,1 0,-1 0,0-1,1 1,-1 0,1 0,-1 0,1 0,-1 0,0 0,1 0,-1 0,1 0,-1 0,1 0,-1 0,1 0,-1 0,0 0,1 1,-1-1,1 0,-1 0,0 0,1 1,-1-1,0 0,1 1,-1-1,0 0,1 0,-1 1,0-1,0 1,1-1,-1 0,0 1,0-1,0 1,0-1,1 0,-1 1,0-1,0 1,0-1,0 1,0-1,0 0,0 1,5 33,-4-10,0 1,2-1,1 0,0 0,2 0,1 0,0-1,2 0,1-1,1 0,10 17,-16-33,0-1,1 1,-1-1,1 0,0 0,0 0,0-1,1 0,-1 0,1-1,0 0,0 0,0-1,1 1,-1-2,1 1,-1-1,1 0,-1 0,1-1,0 0,-1-1,1 0,-1 0,1 0,-1-1,1 0,-1-1,0 1,0-1,0-1,0 1,-1-1,1-1,-1 1,0-1,0 0,4-5,18-23,-1-1,-2-2,-1 0,-2-2,-2 0,-1-2,15-89,-28 111</inkml:trace>
  <inkml:trace contextRef="#ctx0" brushRef="#br0" timeOffset="10346.636">8071 4859,'41'-16,"-1"-2,-1-2,-1-1,-1-3,-1 0,31-29,-61 49,0 0,-1 0,1 0,-1-1,0 0,-1 0,1 0,-1 0,0-1,0 0,-1 0,1 0,-1 0,-1 0,1-1,-1 1,0-1,-1 0,0 1,0-1,0 0,-1 0,0 0,0 0,0 0,-1 0,0 1,-1-1,1 0,-1 1,-1-1,1 1,-1-1,0 1,-1 0,1 3,-1-1,1 1,-1 0,0 0,0 0,0 1,0-1,0 1,-1 0,1 0,-1 1,1-1,-1 1,0 0,1 0,-1 1,0-1,0 1,0 0,1 1,-1-1,0 1,0 0,1 0,-3 1,-5 1,1 1,0 0,0 1,0 0,0 1,1 0,0 1,0 0,-6 6,2-1,1 1,0 0,1 1,1 1,0 0,1 0,0 1,1 1,1-1,1 1,0 0,2 1,0 0,0 0,2 0,0 0,1 1,1-1,1 1,0-1,2 1,0-1,1 0,1 0,1 3,-2-15,0 1,0-1,1 0,0 0,0 0,0 0,1-1,-1 0,2 0,-1 0,0-1,1 1,0-1,0-1,0 1,0-1,1 0,-1 0,1-1,0 0,0 0,0-1,0 1,0-2,0 1,0-1,0 0,4-1,6 0,0 0,0-2,-1 0,1-1,-1 0,0-2,0 0,0 0,-1-2,0 0,9-6,21-22,-1-2,-1-3,-3 0,-1-3,-1-3,-12 15,-4 5</inkml:trace>
  <inkml:trace contextRef="#ctx0" brushRef="#br0" timeOffset="11181.744">9145 4266,'-39'29,"1"1,2 3,2 0,1 2,1 2,2 1,2 1,-12 22,2 58,37-116,1 0,0 0,0 0,0 0,0 1,1-1,-1 0,1 0,-1 0,1 0,0 0,1 0,-1 0,0 0,1 0,0-1,-1 1,1-1,0 1,0-1,1 1,-1-1,0 0,1 0,-1 0,1-1,0 1,0 0,-1-1,1 0,0 0,0 0,0 0,0 0,1-1,1 1,6 0,0 0,1-1,-1 0,0-1,0 0,0-1,0 0,0-1,0 0,0-1,-1 0,1 0,-1-1,0-1,-1 0,1 0,-1-1,-1 0,1 0,0-2,15-15,-1-1,0 0,-2-2,-2-1,0-1,-1-2,-3 6,-2 0,-1-1,-1 0,-1-1,-1 0,-2 0,1-9,-10 16,-9 40,-20 162,8 79,20-198,2 0,3 1,2-1,4 3,-6-53,3 14,1 0,1 0,2 0,1-1,1 0,1 0,1-2,1 0,13 17,-12-7,-15-30,1 0,0-1,0 1,0-1,0 0,1 1,-1-1,1 0,0 0,0 0,0 0,0 0,0 0,1-1,-1 1,1-1,0 1,0-1,0 0,0 0,2 0,-1-3,0 0,0 0,0 0,0-1,0 0,0 0,0 0,0 0,-1-1,1 1,-1-1,0 0,0 0,0 0,0 0,0-1,-1 1,1-1,-1 0,0 0,0 1,0-1,-1-1,12-15,-1 6,0-1,-2 0,0 0,0-1,-2-1,0 0,-1 0,0 0,-2-1,0 1,-1-2,0 1,-2 0,1-19,-4 33,0-1,0 0,0 1,-1-1,0 0,0 1,0 0,0-1,0 1,-1 0,0 0,0 1,0-1,0 0,-1 1,1 0,-1 0,0 0,0 0,0 1,0-1,0 1,-1 0,1 0,-4 0,-5-3,1 2,-1-1,-1 2,1 0,0 0,0 1,-1 1,-9 1,-26 5,0 3,1 2,0 2,-23 11,-21 4,67-20,1-1,45-24,168-105,-84 53,-74 51,0-2,-2-1,0-1,-1-1,-2-2,22-24,-38 34</inkml:trace>
  <inkml:trace contextRef="#ctx0" brushRef="#br0" timeOffset="11480.145">9737 4352,'-1'16,"2"1,0-1,1 1,0-1,1 0,1 0,1 0,0 0,1-1,1 0,0 0,1 0,1-1,10 12,-17-22,1-1,0 0,0-1,1 1,-1 0,0-1,1 0,0 0,-1 0,1 0,0 0,0-1,0 0,0 0,0 0,1 0,-1-1,0 1,0-1,0 0,1 0,-1-1,0 1,0-1,0 0,0 0,0 0,0-1,0 1,0-1,0 0,-1 0,1-1,-1 1,2-2,10-7,-1-1,0-1,-1 0,0-1,-1 0,-1-1,5-7,-6 4,1 0,-2 0,-1-1,0 0,-1 0,-1-1,-1 0,-1 0,0 0,-2-1,0 1,-2-1,-1-15,1 12</inkml:trace>
  <inkml:trace contextRef="#ctx0" brushRef="#br0" timeOffset="12428.988">10470 4125,'1'-1,"0"-1,-1 0,0 0,1 0,-1 0,0 0,0 0,0 0,0 0,-1 0,1 0,0 1,-1-1,1 0,-1 0,0 0,1 0,-1 1,0-1,0 0,0 1,-1-1,1 1,0-1,0 1,-1 0,1-1,-1 1,1 0,-1 0,0 0,1 0,-1 0,0 1,0-1,0 0,1 1,-1-1,0 1,0 0,0-1,0 1,0 0,0 0,0 1,0-1,0 0,1 1,-1-1,0 1,0-1,0 1,0 0,1 0,-1 0,0 0,1 0,-1 0,1 0,-9 13,1 0,1 0,0 1,1 0,1 1,0 0,1-1,0 2,2-1,0 0,1 1,0 0,1-1,1 1,1 0,1 6,-1-13,1-1,0 0,0 0,0-1,1 1,1 0,-1-1,1 0,1 0,-1 0,5 4,-7-9,-1-1,2 1,-1-1,0 0,0 1,1-1,-1 0,1-1,0 1,-1 0,1-1,0 0,0 1,0-1,0 0,0-1,0 1,1 0,-1-1,0 0,0 0,0 0,1 0,-1 0,0-1,0 1,0-1,0 0,0 0,0 0,0 0,0-1,0 1,1-1,7-8,1 0,-2-1,1 0,-2 0,1-1,-1 0,-1-1,0 0,-1-1,-1 1,0-1,-1 0,0-1,-1 1,2-14,11-127,4 260,-17-98,0 0,0 0,0-1,1 1,0-1,0 0,1 0,0-1,0 0,0 0,0 0,1-1,0 0,0 0,0 0,0-1,1 0,-1-1,1 0,0 0,0 0,-1-1,1 0,0-1,0 0,0 0,0 0,0-1,0-1,0 1,-1-1,1 0,0-1,-1 0,0 0,0-1,4-2,23-22,-1-3,-1 0,-2-2,-1-1,-2-2,-2 0,19-35,-21 26,-1 0,-2-1,-3 0,-1-2,-3 0,-1-1,-3 0,-2 0,-2-1,-3 0,-1 0,-6-44,-12 5,16 87,1 0,-1 0,0 0,0 0,0 0,0 1,0-1,0 0,0 1,0-1,-1 1,1-1,-1 1,1-1,-1 1,0 0,1 0,-1 0,0 0,0 0,0 0,0 1,1-1,-1 0,0 1,0 0,0-1,0 1,0 0,0 0,-1 0,1 0,0 1,0-1,0 0,0 1,1 0,-1-1,0 1,0 0,-1 0,-9 9,-1-1,2 2,-1-1,1 2,1-1,0 1,1 1,0 0,1 0,0 1,1 0,1 0,0 1,1 0,1 0,0 0,1 0,0 5,-2 2,1 1,0 0,2 0,1 0,1 0,1 0,1 0,0 0,2 0,1 0,1-1,1 0,0 0,2-1,2 4,-9-23,5 17,1-1,0 0,2 0,0-1,1 0,1-1,1 0,0-1,0-1,2 0,0 0,0-2,1 0,14 7,-23-14,0-2,1 1,-1-1,1 0,0 0,0-1,0 0,0-1,1 0,-1 0,0 0,1-1,-1-1,0 1,0-1,1-1,-1 0,0 0,0 0,0-1,-1 0,1-1,6-3,10-10</inkml:trace>
  <inkml:trace contextRef="#ctx0" brushRef="#br0" timeOffset="13202.951">12418 3364,'225'-94,"-254"118,-5-4,-186 124,219-144,0 1,0-1,0 0,0 0,0 1,0-1,0 0,0 1,0-1,1 1,-1-1,0 1,0 0,0-1,0 1,1 0,-1 0,0-1,1 1,-1 0,1 0,-1 0,1 0,-1 0,1 0,-1 0,1 0,0 0,0 0,0 0,-1 0,1 0,0 0,0 0,0 0,0 0,1 0,-1 0,0 0,0 0,1 0,-1 0,0 0,1 0,-1 0,1 0,-1-1,1 1,0 0,-1 0,1 0,0-1,0 1,-1 0,1-1,0 1,0-1,0 1,0-1,0 1,0-1,0 1,0-1,0 0,0 0,135-9,-135 8,0 1,1 0,-1 0,0 0,0 0,1 1,-1-1,0 0,1 0,-1 1,0-1,0 1,0-1,1 1,-1 0,0-1,0 1,0 0,0 0,0 0,0 0,0 0,0 0,-1 0,1 0,0 0,-1 0,1 0,0 0,-1 0,1 1,-1-1,0 0,1 0,-1 1,0-1,0 0,0 1,0-1,0 0,0 1,0-1,0 0,-1 0,1 1,0-1,-1 0,0 1,-32 64,26-56,-150 228,155-236,0 0,0 0,0 1,0-1,0 1,1-1,-1 1,1 0,0 0,0 0,0-1,0 1,0 0,1 0,0 0,-1 0,1 0,0 0,0 1,0-1,1 0,-1 0,1 0,0-1,0 1,0 0,0 0,0 0,1-1,-1 1,1 0,-1-1,1 1,0-1,0 0,0 0,1 0,-1 0,0 0,1 0,-1 0,1-1,0 1,-1-1,1 0,0 0,0 0,0 0,0 0,14-2,0 0,0-1,0-1,0-1,-1 0,0-1,0-1,0 0,0-1,-1-1,0 0,0-2,-10 7,9-4,1-1,-2-1,1 0,-1-1,-1 0,0-1,0-1,-1 0,8-11,-9-17,-13 21</inkml:trace>
  <inkml:trace contextRef="#ctx0" brushRef="#br0" timeOffset="13446.687">12587 2912,'-20'108,"6"2,4-1,4 20,8-38,4-1,4 1,3-1,5-1,10 25,20 83,-39-140,-7-34</inkml:trace>
  <inkml:trace contextRef="#ctx0" brushRef="#br0" timeOffset="15165.665">13829 3110,'-19'51,"2"1,2 1,3 1,-1 16,19 15,-5-83,0 0,0 1,0-1,0 0,1 0,-1-1,1 1,-1 0,1 0,0-1,-1 1,1-1,0 1,0-1,0 0,0 0,0 0,1 0,-1 0,0 0,0 0,1-1,-1 1,0-1,1 0,-1 0,0 0,1 0,-1 0,0 0,1-1,-1 1,2-1,12-6,1 0,-2-1,1-1,-1 0,0-1,-1-1,0 0,-1-1,0-1,-1 0,0 0,-1-1,-1-1,0 0,-1 0,-1-1,0 0,5-16,-3 16,0 0,-2 0,0-1,0 0,-2 0,0-1,-1 0,-1 0,0-1,-2 1,0-1,-1 1,0-1,-2 0,-1 1,0-1,-1 1,-1 0,0 0,-4-7,5 20,0 0,0 0,0 0,-1 1,1-1,-1 1,0 0,-1 0,1 0,-1 1,0-1,0 1,0 0,0 0,0 1,-1 0,1 0,-1 0,1 1,-1-1,0 1,0 1,1-1,-1 1,0 0,0 0,0 1,0-1,1 1,-1 1,0-1,1 1,-1 0,1 0,0 1,-1 0,1-1,-4 5,0-1,1 1,1 0,-1 1,1 0,1 0,-1 0,1 1,1 0,0 0,0 0,-2 8,5-14,1 0,0 0,0 0,0 0,0 0,0 1,1-1,-1 0,1 0,0 0,0 1,1-1,-1 0,0 0,1 0,0 1,0-1,0 0,0 0,0 0,1 0,-1-1,1 1,0 0,0-1,0 1,0-1,0 1,0-1,1 0,-1 0,1 0,0 0,-1-1,1 1,0-1,0 1,0-1,1 0,15 4,0-2,0 0,0-2,1 0,-1 0,0-2,1-1,-1 0,0-1,0-1,-1-1,1-1,-1-1,0 0,0-1,14-9,-6 4,0 0,-1-1,0-2,-1-1,-1 0,-1-2,-1 0,19-22,-36 34,0 0,-1 0,0 0,0-1,0 1,-1-1,0 0,-1 0,1 0,-2 1,1-1,-1-2,13-63,31-35,-27 71,-2-1,-1-1,-2-1,-2 1,4-29,-13 59,1 3,-1 0,1-1,-1 1,-1 0,1 0,-1-1,0 1,0 0,-1 0,0-1,0 1,-1 0,1 0,-1 0,0 0,-1 0,0 1,0-1,0 1,0-1,-4-3,6 9,0-1,0 1,-1-1,1 1,0-1,-1 1,1-1,0 1,0 0,-1 0,1 0,0 0,-1 0,1 0,0 0,-1 0,1 1,0-1,-1 0,1 1,0-1,0 1,-1 0,1-1,0 1,0 0,0-1,0 1,0 0,0 0,0 0,0 0,0 0,1 0,-1 0,0 1,1-1,-1 0,0 0,1 0,0 1,-1-1,1 0,0 1,-1 0,-11 63,12-47,1-1,0 1,2-1,0 0,1 1,0-1,2-1,0 1,1 1,-4-10,16 56,-3 1,-3 0,-3 1,-1 13,12 113,-4 181,-22-327,5-45,0 0,0 0,0-1,0 1,0 0,0-1,0 1,0 0,0-1,0 1,0 0,-1-1,1 1,0 0,0-1,-1 1,1 0,-1-1,1 1,0-1,-1 1,1-1,-1 1,1-1,-1 1,0-1,1 1,-1-1,1 0,-1 1,0-1,1 0,-1 0,0 1,1-1,-1 0,0 0,1 0,-1 0,0 0,0 0,1 0,-1 0,0 0,1 0,-1 0,0-1,1 1,-1 0,0 0,1-1,-1 1,0 0,1-1,-1 1,1-1,-1 1,1-1,-1 1,1-1,-1 1,-3-7,1 0,-1 0,1 0,1 0,-1 0,1 0,0-1,1 1,0-1,0 0,0 1,1-1,0 0,2-7,-2-2,-3-39,3-1,2 0,3 1,2 0,3 0,2 0,2 2,3-1,2 2,3 1,2 0,2 2,2 0,2 3,2 0,3 2,6-5,-28 37,-10 8,1-1,1 1,-1 0,0 0,1 1,0-1,0 1,1 0,-1 1,1-1,0 1,0 0,0 0,0 1,0 0,1 0,-1 0,0 1,1 0,5 0,-9 3,-1 0,1 0,-1 1,0-1,0 1,0-1,-1 1,1 0,-1-1,1 1,-1 0,0 0,0 0,0 0,0 0,-1 1,1-1,-1 0,0 0,0 0,0 0,0 1,0-1,-1 0,0 0,1 0,-1 0,0 0,-1 0,1 1,-14 40,-1 0,-2-1,-1 0,-3-2,-1-1,-3 0,0-2,-3-1,-1-2,-34 32,-10-2,73-65,1-1,-1 1,1-1,-1 1,1 0,-1-1,1 1,-1-1,1 1,-1-1,1 1,0-1,-1 1,1-1,0 1,-1-1,1 0,0 1,0-1,0 0,0 1,-1-1,1 1,0-1,0 0,0 1,0-1,0 0,1 1,-1-1,0 0,0 1,0-1,0 1,1-1,-1 0,0 1,1-1,-1 1,0-1,1 1,-1-1,1 1,-1-1,1 1,-1-1,1 1,-1 0,1-1,-1 1,1 0,0-1,-1 1,1 0,-1 0,1 0,0-1,0 1,102-107,-77 86</inkml:trace>
  <inkml:trace contextRef="#ctx0" brushRef="#br0" timeOffset="15649.016">15241 2347,'16'56,"-3"0,-1 1,-4 1,-1 0,-4 0,-1 0,-6 43,4-87,-1 1,0 0,-1-1,0 1,-1-1,-1 0,0 0,-1 0,-2 2,7-15,1-1,-1 0,0 1,0-1,-1 1,1-1,0 1,0-1,0 1,0-1,0 0,0 1,-1-1,1 1,0-1,0 0,-1 1,1-1,0 0,0 1,-1-1,1 0,0 1,-1-1,1 0,-1 0,1 1,0-1,-1 0,1 0,-1 0,1 0,0 0,-1 1,1-1,-1 0,1 0,-1 0,1 0,-1 0,1 0,0 0,-1-1,1 1,-1 0,1 0,-1 0,1 0,0 0,-1-1,1 1,0 0,-1 0,1-1,-1 1,1 0,0-1,0 1,-1 0,1-1,0 1,0 0,-1-1,1 1,-8-31,8-9,2 0,1 1,2-1,2 1,2 0,1 1,2 0,1 1,4-3,10-40,-18 45,2 0,1 1,2 1,1 0,1 1,2 0,1 1,2 2,1 0,1 1,1 1,1 1,2 1,7-3,-32 25,0 0,1 1,-1 0,1 0,0 0,-1 0,1 0,0 0,0 1,0-1,1 1,-1 0,0 0,0 0,1 0,-1 0,0 1,1 0,-1 0,1 0,-1 0,0 0,1 1,-1-1,1 1,-1 0,0 0,0 0,0 0,0 1,1 0,-2-1,1 1,0 0,0 0,-1 0,1 1,-1-1,1 1,-1-1,0 1,0 0,0 0,-1 0,1 0,-1 0,1 2,-1 13,-2-1,0 0,-1 0,-1 0,-1 0,0-1,-1 1,0-1,-2 0,0-1,-1 1,-8 12,13-23,-10 19,-2 1,0-2,-2 0,-1-1,0-1,-1 0,-2-2,0 0,-1-1,-12 6,-13-3,46-20,0-1,1 0,-1 1,0-1,0 0,1 1,-1-1,0 0,0 0,0 0,1 0,-1 0,0 0,0 0,0 0,1 0,-1 0,0 0,0 0,0 0,1-1,-1 1,0 0,0-1,1 1,-1-1,0 1,1-1,-1 1,1-1,-1 1,0-1,1 1,-1-1,1 0,-1 1,1-1,0 0,-1 1,1-1,0 0,-1 0,1 0,0 1,0-1,0 0,0 0,0 0,0 1,0-1,0 0,0 0,0 0,0 1,0-1,1 0,-1 0,0 1,0-1,1 0,7-18,2 0</inkml:trace>
  <inkml:trace contextRef="#ctx0" brushRef="#br0" timeOffset="16065.096">16199 1980,'-4'-2,"-1"0,0 0,0 0,0 1,0 0,-1 0,1 0,0 0,-1 1,1 0,0 0,0 1,-1-1,1 1,0 0,0 0,0 1,0 0,0 0,0 0,0 0,0 1,1 0,0 0,-1 0,1 0,0 1,0-1,1 1,-1 0,1 0,-1 2,-9 7,1 0,0 1,1 1,0 0,2 0,-1 1,2 1,0-1,1 1,1 0,1 1,0 0,1 0,1 0,-1 14,4-27,0-1,1 0,-1 1,1-1,0 0,0 0,0 0,1 0,-1 0,1 0,0 0,0 0,1 0,-1-1,1 1,-1-1,1 0,0 0,1 0,-1 0,0 0,1-1,0 0,-1 1,1-1,0-1,0 1,0 0,0-1,0 0,1 0,-1 0,0-1,0 1,1-1,-1 0,0 0,1-1,-1 1,0-1,1 0,-1 0,0 0,0-1,1 0,16-8,0-1,-1-2,0 1,-1-2,0-1,-2 0,0-1,0-1,-1-1,-2 0,0-1,0 0,-1-3,-7 14,-1 0,0-1,0 1,-1-1,0 0,0 0,-1 0,0-1,-1 1,0-1,0 0,-1 1,-1-1,0 0,0 0,0 0,-1 1,-1-1,0 0,0 1,-1-1,0 1,-1 0,0 0,0 0,-1 1,0-1,0 1,-5-5,8 11,-1 0,1 0,-1 1,0-1,0 0,1 1,-1 0,0 0,0 0,-1 0,1 0,0 0,0 1,0 0,0-1,-1 1,1 0,0 1,0-1,0 1,0-1,-1 1,1 0,0 0,0 0,0 0,-2 2,-13 9</inkml:trace>
  <inkml:trace contextRef="#ctx0" brushRef="#br0" timeOffset="16421.157">16764 1755,'-33'17,"1"1,1 2,0 1,2 1,1 2,0 1,2 0,0 4,-14 46,39-73,1 0,-1 0,1 1,0-1,0 0,0 0,0 0,0 0,1 1,-1-1,0 0,1 0,0 0,0 0,-1 0,1 0,0 0,0 0,1 0,-1-1,0 1,1 0,-1-1,1 1,-1-1,1 1,0-1,0 0,-1 0,1 0,0 0,0 0,0 0,0 0,0-1,2 1,25 6,37 14,-64-20,-1-1,0 1,1 0,-1 0,0 0,1 0,-1 0,0 0,0 1,0-1,0 0,0 1,0-1,-1 0,1 1,0-1,-1 1,1-1,-1 1,1-1,-1 1,0 0,0-1,1 1,-1-1,0 1,-1 0,1-1,0 1,0-1,-1 1,1 0,-1-1,1 1,-1-1,0 1,0-1,-5 10,0-2,-1 1,-1-1,1 0,-2-1,1 0,-1 0,0-1,-1 0,1 0,-10 3,0 0</inkml:trace>
  <inkml:trace contextRef="#ctx0" brushRef="#br0" timeOffset="16669.719">16906 1896,'-10'38,"-3"18,1-1</inkml:trace>
  <inkml:trace contextRef="#ctx0" brushRef="#br0" timeOffset="16926.089">16849 1586,'-10'-39,"2"-7,2 4</inkml:trace>
  <inkml:trace contextRef="#ctx0" brushRef="#br0" timeOffset="17184.518">17413 1219,'10'48,"7"39,2 11,-3-3,-4-12,-5-10,-2-14,-3-11,-2-10,0-6,-1-3,0-3,-4-5,-2-7</inkml:trace>
  <inkml:trace contextRef="#ctx0" brushRef="#br0" timeOffset="17421.849">17244 1670,'92'-25,"1"5,1 4,1 3,0 5,37 4,-103 1,1 0,0-3,-1 0,0-2,0-1,-1-1,0-1,0-2,-2-1,0-1,0-1,-1-1,-1-1,-1-1,12-14,-20 20,0-1,0 0,-1-1,-1 0,-1-1,0-1,-1 0,2-4,-12 20,-1 0,1 0,0-1,-1 1,1 0,-1 0,1 0,-1 0,0 0,1-1,-1 1,0 0,0 0,0-1,0 1,0 0,0 0,0-1,0 1,-1 0,1 0,0 0,-1-1,1 1,-1 0,1 0,-1 0,0 0,1 0,-1 0,0 0,0 0,0 0,0 0,1 0,-1 1,0-1,-1 0,1 1,0-1,0 1,0-1,0 1,0-1,-1 1,1 0,0-1,0 1,0 0,-1 0,1 0,0 0,0 0,-1 0,1 1,-1-1,-71 14,41 2,1 1,1 1,1 2,0 1,2 1,0 2,2 0,0 2,2 0,9-13,1 1,0 0,1 1,0 1,2-1,0 2,0-1,2 2,0-1,1 1,1 0,0 0,2 1,0-1,1 3,3-16,0 1,0-1,1 1,0-1,0 0,1 1,-1-1,1 0,0 0,1 0,-1 0,1-1,0 1,0 0,1-1,-1 0,1 0,0 0,0 0,0-1,0 0,1 1,0-2,-1 1,1 0,0-1,0 0,1 0,12 5,1-1,0-1,1 0,-1-2,1 0,0-1,4-1,32 1,0-2,0-2,0-3,5-4,-28 3</inkml:trace>
  <inkml:trace contextRef="#ctx0" brushRef="#br0" timeOffset="18401.513">12700 5142,'3'217,"21"121,-11-280,-2-75,14-207,-18 154,4-1,3 2,3 0,3 0,2 2,4 1,33-61,30 1,-89 125,1 0,-1 0,1 0,0 1,-1-1,1 0,0 0,0 0,0 1,0-1,0 0,0 1,-1-1,2 1,-1-1,0 1,0 0,0-1,0 1,0 0,0 0,0 0,0-1,0 1,0 0,1 1,-1-1,0 0,0 0,0 0,0 1,0-1,0 0,0 1,0-1,0 1,0-1,0 1,0 0,0-1,0 1,0 0,-1 0,1 0,0-1,-1 1,1 0,0 0,-1 0,1 0,-1 0,1 0,-1 0,0 0,0 1,1 0,9 65,5 73,-11-112</inkml:trace>
  <inkml:trace contextRef="#ctx0" brushRef="#br0" timeOffset="18682.914">13209 5198,'16'7,"1"-1,1-1,-1-1,1 0,0-2,0 0,0-1,0 0,0-2,0 0,0-1,-1-1,1 0,0-1,-1-1,0-1,0-1,-1 0,1-1,0-2,-9 4,0-1,0-1,-1 0,0 0,0 0,-1-1,0 0,-1 0,0 0,0-1,-1 1,3-10,-5 14,0-1,-1 1,0 0,0 0,0 0,-1-1,1 1,-1 0,0-1,-1 1,1 0,-1 0,0-1,-1 1,1 0,-1 0,0 0,0 0,-1 1,1-1,-1 0,0 1,0 0,-1 0,1 0,-3-2,2 3,0 1,0-1,-1 1,1-1,-1 1,1 1,-1-1,0 1,0-1,0 1,0 1,0-1,0 1,0 0,0 0,0 0,0 1,0-1,1 1,-1 1,0-1,0 1,0-1,1 2,-1-1,1 0,-2 2,-111 86,101-73,1 1,0 1,2 0,0 1,1 1,1-1,0 2,-3 12,10-22,0 0,1-1,0 1,0 0,2 1,-1-1,2 0,-1 0,2 1,0-1,0 0,1 0,0 0,1 0,1 0,0 0,1 2,-1-8,-1 0,1 0,0 0,1 0,-1 0,1-1,0 0,1 0,-1 0,1-1,0 0,0 0,0 0,1-1,-1 0,1 0,0 0,0-1,0 0,0-1,0 1,0-1,3 0,7-1,0 1,0-2,0 0,0-1,0-1,-1-1,1 0,-1-1,7-3,129-59,-115 47</inkml:trace>
  <inkml:trace contextRef="#ctx0" brushRef="#br0" timeOffset="19638.474">14252 4718,'-41'39,"2"1,1 2,2 1,3 2,1 1,2 2,-15 35,14 25,30-105,1 0,0 0,0 0,0 0,0 0,1 0,-1 0,1 0,0 0,0 0,0 0,0 0,0 0,1 0,-1-1,1 1,0-1,0 1,0-1,0 0,0 1,0-1,1 0,-1-1,1 1,-1 0,1-1,0 1,0-1,0 0,0 0,-1 0,3 0,13 0,0-1,0 0,0-1,0-2,0 1,0-2,0-1,-1 0,0-1,0-1,-1 0,0-1,0-1,-1 0,0-2,0 1,-1-2,-1 0,6-6,16-15,-2-2,-1 0,-1-3,22-36,-45 62,-5 6,0 1,0 0,1 0,0 0,-1 0,2 1,-1-1,0 1,1 0,0 1,0-1,0 1,5-3,-8 7,0 1,0-1,-1 1,1-1,0 1,-1 0,1 0,-1 0,0 0,1 0,-1 0,0 0,0 0,0 0,-1 1,1-1,0 0,-1 0,0 1,1-1,-1 0,0 1,0-1,0 1,-1-1,1 0,0 1,-1-1,1 2,0 2,17 118,-16-120,1 0,-1 0,1 0,0 0,1 0,-1 0,1 0,-1-1,1 1,0-1,1 0,-1 0,0 0,1 0,-1-1,1 1,0-1,0 0,0 0,0-1,1 1,-1-1,0 0,1 0,-1 0,3 0,0-1,0 0,0 0,0-1,0 0,0 0,0-1,0 1,-1-1,1-1,-1 0,0 0,1 0,-1 0,-1-1,1 0,0 0,-1-1,0 1,0-1,0-1,83-115,103-251,-181 359,0-1,1 2,1-1,0 2,0-1,1 2,1 0,0 0,0 1,1 1,0 0,4 0,-13 5,-1 0,0 0,1 1,0 0,-1 0,1 1,0-1,0 1,0 0,0 1,0-1,0 1,0 0,0 1,0 0,0 0,-1 0,1 0,0 1,0 0,-1 0,1 1,0 0,-5-2,-1 0,1 0,0 0,-1 0,0 0,1 0,-1 0,0 0,1 0,-1 0,0 0,0 0,0 0,0 1,0-1,0 0,0 0,0 0,-1 0,1 0,0 0,-1 0,1 0,0 0,-1 0,1 0,-1 0,0 0,1 0,-1 0,0-1,0 1,1 0,-1 0,0-1,0 1,0 0,0-1,0 1,0-1,0 1,0-1,0 0,-46 22,0-11,39-10,0 0,0 1,0 0,1 0,-1 0,1 1,-1 1,1-1,0 1,0 0,0 1,1-1,-1 1,1 1,0-1,1 1,-2 2,-1 3,1 0,0 1,1 0,0 0,1 0,0 1,1 0,1 0,0 0,1 0,0 1,1 1,0-9,1 1,1-1,-1 1,1-1,0 1,0-1,1 0,0 0,0 1,1-1,-1 0,1-1,1 1,-1-1,1 1,0-1,0 0,0 0,1-1,0 1,0-1,0 0,0 0,1-1,3 2,5 1,1-1,-1-1,1 0,0-1,1-1,-1 0,0-1,1-1,-1 0,0-1,1 0,-1-2,0 0,0 0,-1-2,1 0,-1 0,0-1,8-5,17-13,-2-2,-1-2,-1 0,-2-3,-1-1,-1-1,10-15,4-2,-2-1,-2-2,-2-1,-2-2,-3-1,-2-2,-4-1,21-60,-21 50,-4-1,-2-1,-4-1,-2-1,2-49,-17 113,1 1,-1-1,-1 0,0 1,0-1,-1 0,0 1,-1-1,0 1,0-1,-1 1,0 0,-1 0,0 0,-1 0,1 1,-2 0,-3-5,7 11,0 1,-1 0,1 0,0 0,-1 0,1 0,-1 0,0 1,1-1,-1 1,1-1,-1 1,0 0,1 0,-1 1,1-1,-1 0,0 1,1 0,-1-1,1 1,0 0,-1 0,1 0,0 1,-1-1,1 1,0-1,0 1,0 0,0-1,0 1,1 0,-2 2,-54 74,43-51,1 2,1-1,2 1,1 1,1 0,2 0,1 0,1 1,2 0,0 0,3-1,0 1,2 0,2 0,0-1,2 0,3 6,10 38,3-2,3-1,4 0,2-3,28 43,72 97,-109-175,-21-27</inkml:trace>
  <inkml:trace contextRef="#ctx0" brushRef="#br0" timeOffset="19886.827">15606 4266,'48'-14,"36"-10,12 0,0-2,-7 0,-9 3,-9 2,-6-1,-5 3,-3 5,-7 1,-6 1,-7 4,-4 2,-3 3,-7 2</inkml:trace>
  <inkml:trace contextRef="#ctx0" brushRef="#br0" timeOffset="20120.692">16849 4154,'5'34,"1"20,5 1,0-3,-1-17,-3-13</inkml:trace>
  <inkml:trace contextRef="#ctx0" brushRef="#br0" timeOffset="20121.692">16764 3702,'0'0</inkml:trace>
  <inkml:trace contextRef="#ctx0" brushRef="#br0" timeOffset="20405.284">17131 3787,'6'27,"1"-1,2 0,1-1,0 0,2 0,1-1,1-1,1 0,1-1,1 0,16 15,-29-34,1 1,-1-1,1-1,0 1,-1-1,1 1,1-2,-1 1,0 0,0-1,0 0,1 0,-1-1,1 1,-1-1,0 0,1-1,-1 1,1-1,-1 0,0-1,0 1,0-1,0 0,0 0,0-1,0 1,0-1,-1 0,0 0,1-1,-1 1,-1-1,1 0,0 0,-1 0,0-1,0 1,0-1,0 0,-1 1,0-1,1-4,2 1,0 0,-1-1,0 0,0 0,-1 0,0 0,-1-1,0 1,0-1,-1 0,-1 1,1-1,-2 0,1 1,-1-1,-1 0,1 1,-2 0,1-1,-2 1,1 0,-1 0,0 0,-1 1,0-1,0 1,-1 1,0-1,0 1,-1 0,0 0,0 0,-1 1,1 0,-9-4,10 7,-1 0,1 1,-1-1,0 1,0 1,0-1,0 1,0 0,0 1,0-1,0 1,0 1,0 0,0 0,-5 1,-13 4</inkml:trace>
  <inkml:trace contextRef="#ctx0" brushRef="#br0" timeOffset="20799.968">17695 3844,'93'-318,"-93"315,1 0,0-1,-1 1,1 0,0-1,1 1,-1 0,0 0,1 0,0 0,0 1,0-1,0 0,0 1,0-1,1 1,-1 0,1-1,-1 1,1 1,0-1,0 0,0 1,0-1,0 1,1 0,-1 0,0 0,0 0,1 1,-1 0,0-1,1 1,-1 0,1 0,-1 1,0-1,1 1,-1 0,0 0,0 0,0 0,1 1,106 89,-91-84,0 0,1-2,-1 0,1-1,0 0,0-2,1-1,-1 0,0-2,1 0,-1-1,0-1,0-1,-1-1,1 0,-1-2,0 0,0-1,-1-1,5-4,7-2,-2-2,0-1,-1-1,0-2,-2 0,-1-2,0-1,-2 0,8-13,-20 24,-1 0,0 0,-1-1,-1 0,0 0,0-1,-2 0,0 0,0 0,1-13,-3 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6:15.521"/>
    </inkml:context>
    <inkml:brush xml:id="br0">
      <inkml:brushProperty name="width" value="0.1" units="cm"/>
      <inkml:brushProperty name="height" value="0.1" units="cm"/>
      <inkml:brushProperty name="color" value="#E71224"/>
      <inkml:brushProperty name="ignorePressure" value="1"/>
    </inkml:brush>
    <inkml:brush xml:id="br1">
      <inkml:brushProperty name="width" value="0.1" units="cm"/>
      <inkml:brushProperty name="height" value="0.1" units="cm"/>
      <inkml:brushProperty name="color" value="#00A0D7"/>
      <inkml:brushProperty name="ignorePressure" value="1"/>
    </inkml:brush>
  </inkml:definitions>
  <inkml:trace contextRef="#ctx0" brushRef="#br0">320 287,'-16'3,"-1"2,1 0,0 1,0 1,1 0,0 1,0 1,1 1,0-1,0 2,1 0,1 1,-11 13,21-24,1 1,0 0,-1 0,1 0,0-1,0 1,1 0,-1 1,0-1,1 0,-1 0,1 0,-1 0,1 0,0 1,0-1,0 0,1 0,-1 0,0 1,1-1,-1 0,1 0,0 0,0 0,0 0,0 0,0 0,0 0,0-1,0 1,1 0,-1-1,1 1,0-1,-1 1,2 0,81 38,-53-28,61 52,-90-62,1 1,-1 0,0 0,1 0,-1 0,-1 0,1 0,0 1,-1-1,0 1,1-1,-1 1,-1-1,1 1,0 0,-1-1,0 1,0 0,0 0,0-1,-1 1,0 0,1-1,-1 1,0-1,-1 1,1-1,-1 2,-7 7,0-1,0 0,-1-1,0 0,-1 0,0-1,-1-1,0 1,0-2,-1 0,0 0,0-2,0 1,-1-2,0 1,-4-1,-97 21,97-19</inkml:trace>
  <inkml:trace contextRef="#ctx0" brushRef="#br1" timeOffset="45148.821">461 60,'0'-2,"1"0,-1-1,1 1,-1 0,1-1,0 1,0 0,0 0,0 0,0-1,1 1,-1 1,1-1,-1 0,1 0,0 0,-1 1,1-1,0 1,0-1,0 1,0 0,0 0,1 0,-1 0,0 0,0 1,1-1,-1 0,0 1,1 0,79-8,-76 8,16-2,0 2,0 1,-1 1,1 1,0 0,-1 2,0 1,15 5,-26-8,-1 1,1 0,-1 0,0 1,0 0,-1 0,1 1,-1 0,0 0,-1 1,0 1,0-1,0 1,-1 0,0 0,0 1,-1 0,0 0,-1 0,0 0,-1 1,0-1,1 6,-6 267,-25-57,-3 1,19 17,-24-61,20-97,3 1,4 0,4 41,-11-7,11-101,1 0,0 0,1 0,1 1,1-1,1 0,2 19,3 3,2 1,2-2,1 1,3-2,1 0,1 0,3-2,0 0,3-1,1-1,2-1,1-1,10 9,83 52,-118-94,0 1,0-1,0 1,0-1,0 1,0-1,0 1,0 0,-1-1,1 1,0 0,0 0,-1 0,1 0,0-1,-1 1,1 0,-1 0,1 0,-1 0,1 0,-1 0,0 0,0 1,1-1,-1 0,0 0,0 0,0 0,0 0,0 0,-1 0,1 0,0 0,0 1,-1-1,1 0,0 0,-1 0,1 0,-1-1,0 1,1 0,-1 0,0 0,1 0,-1 0,0-1,0 1,0 0,0-1,0 1,0-1,0 1,0 0,-60 23,60-24,-14 7,1-1,0 2,0 0,1 1,0 0,0 1,1 1,0 0,1 0,1 1,0 0,0 1,1 0,1 1,0 0,1 0,0 1,1 0,1 0,-4 15,-28 113,38 195,27-140,-27 169,-3-339,-2 1,0-1,-2 0,-1 0,-1-1,-5 7,-24 102,-24 117,46-191,-2-2,-3 0,-3-1,-2-1,-3-1,-21 30,34-65,-1-1,0-1,-2 0,-1-1,0-1,-1-1,-1-1,0-1,-1 0,-1-2,0 0,-1-2,0-1,-1 0,0-2,-22 4,-105 16,128-35,24 1</inkml:trace>
  <inkml:trace contextRef="#ctx0" brushRef="#br1" timeOffset="50020.185">1646 2968,'-9'-5,"0"1,-1 0,1 0,-1 1,0 1,0-1,-1 2,1-1,0 1,0 1,-1 0,1 0,0 1,0 1,-1-1,1 2,0-1,1 1,-1 1,0 0,1 0,0 1,0 0,0 1,1 0,-1 0,-1 3,8-8,0 0,1 1,-1-1,1 0,-1 1,1-1,-1 1,1 0,0-1,0 1,0 0,0 0,0 0,0 0,0 0,1 0,-1 0,1 0,-1 0,1 0,0 0,0 0,0 0,0 1,0-1,0 0,1 0,-1 0,1 0,-1 0,1 0,0 0,0 0,0 0,0 0,0-1,0 1,0 0,2 1,68 62,-57-54,8 5,0 1,-2 1,0 1,-1 0,-1 2,-1 0,0 1,7 15,-21-26,0-1,0 0,-1 1,0-1,-1 1,0 0,-1 0,0-1,-1 1,0 0,-1-1,0 1,0 0,-1-1,-1 0,0 0,0 0,-1 0,0-1,0 0,-1 0,-1 0,1-1,-2 0,1 0,-1 0,0-1,0-1,-1 1,0-1,0-1,-5 3,-2 5,-2 0,0-2,0 0,-1-1,0 0,-1-2,0 0,0-1,-1-2,1 0,-1-1,-1 0,1-2,-18-1,37 0,0-1,1 0,-1 0,0 0,1 0,-1-1,0 1,1 0,-1-1,1 1,-1-1,0 1,1-1,-1 0,1 1,-1-1,1 0,0 0,-1 0,1 0,0-1,0 1,0 0,0 0,0-1,0 1,0-1,0 1,0-1,1 1,-1-1,1 1,-1-1,1 0,-1 1,1-1,0 0,0 1,0-1,0 0,0 1,0-1,0 0,1 1,-1-1,1 0,-1 1,1-1,0 1,-1-1,1 1,1-2,8-9</inkml:trace>
  <inkml:trace contextRef="#ctx0" brushRef="#br1" timeOffset="50432.09">1929 3391,'-21'12,"2"2,-1 0,2 1,0 1,1 1,-8 9,1 0,16-18,0 1,1 0,0 0,1 1,0 0,0 0,1 1,0 0,1 0,0 0,1 1,2-7,0-1,0 0,0 1,1-1,-1 0,1 1,0-1,1 0,-1 1,1-1,0 0,0 1,0-1,0 0,1 0,0 0,0 0,0 0,0 0,0-1,1 1,0-1,0 0,0 1,0-1,0 0,1-1,-1 1,1-1,2 2,5 0,-1 0,1-1,0 0,0-1,0-1,0 1,0-2,0 1,1-2,-1 1,0-1,0-1,0 0,0-1,0 0,-1-1,1 0,3-2,10-6</inkml:trace>
  <inkml:trace contextRef="#ctx0" brushRef="#br1" timeOffset="50835.349">2267 2939,'-98'487,"96"-472,-4 13,1-1,2 1,0 0,2 0,1 0,2 0,3 20,-5-45,1 1,-1-1,1 0,0 0,0 0,0 0,0 0,0 0,0 0,1-1,0 1,-1 0,1-1,0 1,0-1,1 1,-1-1,0 0,1 0,-1 0,1 0,0-1,0 1,-1-1,1 0,0 1,0-1,0-1,0 1,1 0,-1-1,0 1,0-1,0 0,0 0,1 0,-1-1,0 1,0-1,0 0,0 0,0 0,0 0,0 0,0 0,0-1,2-1,129-113,-134 115,1 1,-1-1,1 0,-1 1,1-1,-1 1,1-1,0 0,-1 1,1 0,0-1,-1 1,1-1,0 1,-1 0,1 0,0-1,0 1,-1 0,1 0,0 0,0 0,-1 0,1 0,0 0,0 0,0 0,-1 0,1 0,0 0,0 1,-1-1,1 0,0 0,-1 1,1-1,0 1,-1-1,1 1,0-1,-1 1,1-1,-1 1,1-1,-1 1,1 0,-1-1,0 1,1 0,-1-1,0 1,1 0,-1-1,0 1,0 0,0 0,1 0,1 52,-2-44,13 64,-1-60</inkml:trace>
  <inkml:trace contextRef="#ctx0" brushRef="#br1" timeOffset="51149.429">2775 3532,'-12'20,"0"1,2-1,1 2,0-1,2 1,0 0,1 1,2 0,0 0,2 0,0 9,1-30,1 1,0-1,0 1,0-1,1 0,-1 1,1-1,-1 0,1 0,0 1,-1-1,1 0,0 0,1 0,-1 0,0 0,1 0,-1 0,1 0,-1-1,1 1,0 0,0-1,0 0,0 1,0-1,0 0,0 0,0 0,0 0,0 0,1-1,-1 1,0-1,1 1,-1-1,0 0,1 0,-1 0,0 0,1 0,-1-1,0 1,1-1,-1 1,0-1,2-1,12-4,-1-1,1-1,-1-1,-1 0,0-1,0-1,-1 0,0-1,-1 0,0-1,-1 0,-1 0,0-2,0 1,-2-1,5-11,-10 22,-1 0,1 0,-1 0,0-1,-1 1,1-1,-1 1,1-1,-2 0,1 1,0-1,-1 0,0 0,0 1,0-1,-1 0,1 0,-1 1,0-1,-1 0,1 1,-1-1,0 1,0 0,0-1,-1 1,1 0,-1 0,0 1,0-1,0 1,-1-1,1 1,-1 0,0 0,0 1,0-1,0 1,0 0,-1 0,1 0,-1 0,0 1,1 1,-1 0,1 1,0 0,0 0,0 0,0 0,0 0,0 1,0 0,1 0,-1 0,0 0,1 1,0-1,0 1,-1 1,-11 11</inkml:trace>
  <inkml:trace contextRef="#ctx0" brushRef="#br1" timeOffset="51482.098">3170 3532,'-17'26,"1"1,1 1,1 0,1 1,2 0,1 1,1 0,-1 13,10-41,-1 1,0-1,1 1,0 0,0-1,0 1,0-1,0 1,0 0,0-1,1 1,0 0,-1-1,1 1,0-1,0 0,0 1,1-1,-1 0,0 1,1-1,0 0,-1 0,1 0,0 0,0-1,0 1,0 0,1-1,-1 0,0 1,1-1,-1 0,0 0,1 0,-1-1,1 1,0 0,-1-1,1 0,0 0,-1 0,1 0,-1 0,1 0,0 0,-1-1,1 0,-1 1,1-1,11-2,0-1,0 0,-1-1,0-1,0 1,0-2,-1 0,1-1,-2 0,1-1,-1 0,-1 0,0-1,0-1,-1 0,0 0,-1-1,0 0,-1 0,0-1,-1 0,-1 0,0 0,0-1,-2 0,0 1,0-1,-1-1,-1 1,0-5,-2 12,1 0,-1 0,-1 0,1 1,-1-1,-1 0,1 1,-1 0,0-1,0 1,-1 0,0 1,0-1,0 1,-1-1,0 1,0 1,0-1,-1 1,1 0,-1 0,0 0,-3-1,-12-1</inkml:trace>
  <inkml:trace contextRef="#ctx0" brushRef="#br1" timeOffset="51787.296">3622 2713,'-29'221,"9"0,10 19,13-178,2-1,3 0,11 38,0 2,-11-59,5 114,-17-123,0-6</inkml:trace>
  <inkml:trace contextRef="#ctx0" brushRef="#br1" timeOffset="65569.429">1816 1782,'1'-2,"-1"0,1 0,-1 0,1 0,-1 0,0 0,0 0,0 0,0 0,0 0,0-1,-1 1,1 0,-1 0,1 0,-1 0,0 1,0-1,0 0,0 0,0 0,0 1,0-1,-1 0,1 1,-1-1,1 1,-1 0,1-1,-1 1,0 0,0 0,1 0,-1 0,0 0,0 1,0-1,0 0,0 1,0 0,0-1,0 1,0 0,-1 0,1 0,0 0,0 1,0-1,0 0,-12 8,1 1,0-1,1 2,0 0,1 0,0 1,0 1,1 0,1 0,0 1,0 0,1 0,1 1,1 0,-2 4,-7 14,1 0,1 0,2 2,1-1,2 1,1 1,1-1,1 16,4-43,1 0,-1 0,1 0,0 0,1 0,0 0,0 0,0 0,1 0,0 0,0-1,1 1,0 0,0-1,0 0,1 0,0 0,0 0,1-1,0 1,0-1,0-1,0 1,1 0,-1-1,1 0,0-1,1 1,-1-1,0 0,1-1,16 0,-1-2,0 0,1-2,-1 0,0-2,0 0,0-2,-1 0,1-1,-2-1,1-1,-1-1,0-1,13-10,-1 5,-1-1,-1-2,-1 0,0-2,-2-2,0 0,-2-2,0 0,-2-2,-1 0,-1-2,-2 0,16-32,-30 50,-1-1,-1 1,0-1,-1 0,0 0,0 0,-1 0,-1 0,0 0,-1 0,0 0,-1 0,0 0,-1 1,0-1,-1 0,-1 1,1 0,-2 0,1 1,-2-1,1 1,-1 0,-1 1,0 0,0 0,-1 1,0 0,0 0,-7-3,1 0,0 1,-1 0,-1 1,1 1,-2 1,1 0,-1 2,0 0,0 0,0 2,-1 0,1 1,-6 1,13 1,0 0,0 1,0 0,1 0,-1 2,0-1,1 1,0 0,0 1,0 1,0-1,0 2,1-1,0 1,0 1,1-1,0 2,0-1,0 1,1 0,0 0,1 1,-2 3,-12 23,4-3</inkml:trace>
  <inkml:trace contextRef="#ctx0" brushRef="#br1" timeOffset="66107.343">2634 1528,'-22'148,"-11"113,5 15,15-202,-1 69,15-142,-1 1,0 0,0 0,0 0,0-1,0 1,0 0,0 0,0 0,-1 0,1-1,-1 1,1 0,-1 0,0-1,0 1,0 0,0-1,0 1,0-1,0 1,0-1,-1 0,1 0,-1 1,-12 7</inkml:trace>
  <inkml:trace contextRef="#ctx0" brushRef="#br1" timeOffset="66774.631">3057 2178,'-32'31,"1"2,2 2,1 0,1 2,3 1,-1 5,22-40,0 0,1 0,-1 0,1 0,0 1,0-1,0 1,1 0,-1-1,1 1,0 0,0 0,0 0,0 0,1 0,0 0,0 0,0 0,0 0,0 0,1 0,0 0,0 0,0 0,0-1,1 1,-1 0,1-1,0 1,0-1,0 1,1-1,-1 0,1 0,0 0,0 0,0-1,0 1,0-1,3 2,7-3,0-1,-1-1,1 0,0 0,-1-2,1 1,-1-2,0 1,0-2,0 0,0 0,-1-1,0 0,0-1,-1 0,0-1,0 0,5-6,21-13,-1-2,-2-1,-1-1,-2-2,0-1,-3-1,-1-2,-1 0,-2-2,-2 0,-2-2,-1 0,-3-1,0-3,-4 10,-1-1,-2 0,-1-1,-2 1,-2-1,-1 0,-2 0,-3-15,4 48,-1 0,0 0,-1 0,1 0,-1 0,0 0,1 0,-2 0,1 0,0 0,-1 0,0 1,0-1,0 1,0-1,-1 1,1 0,-1 0,0 0,0 0,0 0,0 1,0-1,-1 1,1 0,-1 0,1 0,-1 1,0-1,0 1,0 0,0 0,0 0,0 0,0 1,0 0,0 0,0 0,0 0,0 0,-1 1,-11 8,0 0,0 1,1 1,1 0,-1 1,2 1,0 0,0 1,2 0,-1 1,2 0,0 1,1 0,1 1,0 0,1 0,1 0,0 1,2 0,-3 13,0-8,0 1,2 0,1 0,0 0,2 1,1-1,1 1,0-1,2 1,2-1,0 1,1-1,1-1,1 1,2-1,0 0,1-1,1 0,2-1,13 19,0-15,1-1,1-2,1-1,0-1,2-1,0-2,1-1,1-2,1-1,0-1,0-2,1-2,27 3,-36-5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2.628"/>
    </inkml:context>
    <inkml:brush xml:id="br0">
      <inkml:brushProperty name="width" value="0.1" units="cm"/>
      <inkml:brushProperty name="height" value="0.1" units="cm"/>
      <inkml:brushProperty name="ignorePressure" value="1"/>
    </inkml:brush>
  </inkml:definitions>
  <inkml:trace contextRef="#ctx0" brushRef="#br0">508 246,'0'726,"0"-697,-2-1,0 1,-3-1,0 0,-1-1,-2 1,-10 23,17-49,1-1,-1 1,0 0,1 0,-1-1,0 1,0 0,0-1,0 1,-1-1,1 1,0-1,-1 1,1-1,-1 0,1 0,-1 0,1 0,-1 0,0 0,1 0,-1-1,0 1,0-1,0 1,0-1,0 1,0-1,1 0,-1 0,0 0,0 0,0-1,0 1,0 0,0-1,0 1,1-1,-1 0,0 1,0-1,1 0,-1 0,1 0,-1 0,-10-10</inkml:trace>
  <inkml:trace contextRef="#ctx0" brushRef="#br0" timeOffset="250.588">1 219,'33'-15,"50"-9,21-1,1 5,-7 4,-10 6,-16 5,-11 2,-10 3,-9 0,-8 1,-4 0,-2 0,-7 5,-1 0,-5 1</inkml:trace>
  <inkml:trace contextRef="#ctx0" brushRef="#br0" timeOffset="579.791">1045 557,'-31'27,"2"1,1 2,1 1,2 1,1 1,1 1,-11 25,31-57,1 1,0 0,-1 0,1 0,0 0,1 0,-1 0,1 0,-1 1,1-1,0 1,0-1,0 1,1-1,-1 1,1 0,0-1,0 1,0 0,0-1,1 1,0-1,-1 1,1-1,1 1,-1-1,0 1,1-1,0 0,-1 0,1 0,1 0,-1 0,0 0,1 0,-1-1,1 1,0-1,0 0,0 0,2 1,9 0,1-2,-1 0,1 0,-1-1,1-1,-1 0,1-1,-1-1,0 0,0-1,0-1,0 0,-1 0,0-2,0 0,0 0,-1-1,0 0,-1-1,0-1,3-3,-2 3,1-1,-2 0,0-1,0-1,-1 0,-1 0,0-1,-1 0,0 0,-1-1,1-3,-6 12,0 0,0-1,0 1,-1 0,0 0,0-1,0 1,-1-1,0 1,0 0,-1-1,1 1,-2-1,1 1,-1 0,1 0,-2 0,1 0,-1 0,0 0,0 1,0-1,-1 1,0 0,0 0,0 0,-1 0,0 1,0 0,-2-2,0 0,-1 0,0 1,0 0,-1 0,1 1,-1 1,0-1,0 1,0 1,0-1,-1 2,1-1,-1 1,1 1,-1-1,1 2,-1-1,1 2,-1-1,1 1,0 0,0 1,0 0,0 1,0 0,0 0,-53 31,37-18</inkml:trace>
  <inkml:trace contextRef="#ctx0" brushRef="#br0" timeOffset="1031.233">1468 670,'-17'19,"0"1,2 1,0 1,1 0,2 1,0 0,1 1,1 0,-3 16,11-37,1 0,0 0,0 0,0 0,0 0,0 1,1-1,-1 0,1 0,0 1,0-1,0 0,1 1,-1-1,1 0,-1 0,1 1,0-1,0 0,1 0,-1 0,1 0,-1 0,1-1,0 1,0 0,0-1,1 1,-1-1,0 0,1 0,0 0,-1 0,1 0,0-1,0 1,0-1,0 0,0 1,0-2,0 1,1 0,0 0,10-3,1 0,-1-1,0 0,0-1,-1-1,1 0,-1-1,0 0,0-1,-1-1,0 0,0 0,-1-1,3-3,23-18,-2-2,-1-1,-1-2,-2-1,-2-1,-1-2,-2 0,-1-2,3-12,-17 29,-1 0,-1-1,-1 0,-1-1,-1 1,-1-1,-1-1,-2 1,-1 0,0-1,-2 1,-2-1,-2-14,4 32,-1 0,0 1,0-1,-1 1,0 0,0-1,-1 1,0 1,0-1,-1 0,0 1,0 0,-1 0,0 1,0 0,0 0,-1 0,0 1,0 0,-1 0,1 0,-1 1,0 1,0-1,0 1,-1 0,1 1,-1 0,0 1,1-1,-1 2,0-1,-3 1,-5 6,0 1,0 0,0 2,1 0,1 0,0 1,0 1,1 1,0 0,1 1,0 0,1 1,1 0,0 1,1 0,1 1,0 0,1 1,1-1,0 1,1 1,-2 13,0 4,1 0,2 1,2 0,1 0,1 0,4 18,-2-42,1 1,1-1,0 1,0-1,1 0,1-1,0 1,1-1,0 0,0 0,1 0,1-1,0 0,0-1,1 0,0 0,0-1,1 0,0 0,1-1,0-1,0 0,0 0,1-1,-1 0,1-1,1-1,-1 0,0 0,1-1,-1-1,3 0,118 4,-98-6</inkml:trace>
  <inkml:trace contextRef="#ctx0" brushRef="#br0" timeOffset="2012.852">2315 444,'-58'39,"1"2,2 3,2 2,-44 50,45-4,51-89,0 0,0 0,1 0,-1 0,1 0,0 0,0 0,0-1,1 1,-1 0,1 0,-1 0,1 0,0 0,0 0,0-1,1 1,-1 0,0-1,1 1,0-1,0 0,0 1,0-1,0 0,0 0,0 0,1-1,-1 1,1 0,-1-1,1 0,0 1,-1-1,7 2,0 0,0 0,0-1,0 0,1-1,-1 0,0-1,1 0,-1 0,1-1,-1 0,0 0,0-1,0 0,0-1,0 0,0-1,0 1,7-6,146-106,24-76,-157 167,-27 44,-6-6,-31 149,35-158,-1 0,1 0,0 0,1 0,-1 0,1 0,0 0,0-1,0 1,1 0,0-1,0 1,0-1,0 1,1-1,-1 0,1 0,0 0,0 0,1-1,-1 1,1-1,0 0,0 0,0 0,0-1,0 1,1-1,-1 0,1 0,2 0,0 0,-1 0,1-1,0 0,0 0,0-1,-1 0,1 0,0-1,0 0,0 0,-1 0,1-1,0 0,-1 0,1-1,-1 1,0-2,0 1,0-1,-1 1,1-2,-1 1,0 0,4-5,99-140,-90 120,25-47,-65 117,20-36,-1 1,0 0,1-1,0 1,1 0,-1 0,1 0,0 1,1-1,0 0,0 0,0 0,0 0,1 1,0-1,0 0,1 0,0 0,0-1,0 1,1 0,0-1,0 1,0-1,1 0,-1 0,1 0,0-1,1 1,-1-1,1 0,0 0,0-1,0 1,5 1,-5-3,1 0,0 0,0-1,0 0,0 0,0 0,0-1,0 0,1 0,-1 0,0-1,0 0,0 0,0 0,0-1,0 0,-1 0,1-1,-1 0,1 0,-1 0,0 0,0-1,0 0,-1 0,1 0,0-2,8-8,-1-1,-1-1,0 1,-1-2,-1 1,-1-2,0 1,0-5,40-96,-47 117,-1 0,0 0,1 0,-1 0,0 0,1 1,-1-1,1 0,-1 0,1 0,0 0,-1 1,1-1,0 0,0 1,0-1,-1 0,1 1,0-1,0 1,0-1,0 1,0 0,0-1,0 1,0 0,0 0,0 0,0-1,0 1,0 0,0 0,0 1,0-1,0 0,0 0,0 0,0 1,0-1,0 0,0 1,0-1,0 1,0-1,0 1,-1 0,1-1,0 2,35 43,-32-39,26 46,-3 0,-2 2,17 55,-30-67,-2 1,-2 0,-1 1,-3-1,-1 1,-2 0,-3 0,-1 0,-8 41,2-36,-2 0,-2 0,-3-1,-1-1,-3 0,-1-2,-2 0,-3-1,-1-2,-2-1,-2-1,-1-1,-3-2,0-2,-6 2,-30 8,69-44,0 0,0 0,1 0,-1 0,0-1,0 1,0-1,0 0,0 1,0-1,0 0,0 0,0 0,0 0,0 0,0-1,0 1,0-1,1 1,-1-1,0 0,0 1,0-1,1 0,-1 0,0 0,1-1,-1 1,1 0,-1-1,1 1,0-1,-1 1,1-1,0 1,0-1,0 0,0 0,0 0,-1-11,0 1,1-1,0 1,1-1,0 1,1-1,0 1,1-1,1 1,0 0,0 0,1 0,1 0,3-5,-4 7,17-54,3 0,3 3,3 0,2 1,2 3,4 0,1 3,3 1,3 2,1 2,2 2,3 2,1 3,28-16,-66 49,0 1,1 1,-1 1,1 0,1 0,-1 2,1 0,0 1,3 0,7 1</inkml:trace>
  <inkml:trace contextRef="#ctx0" brushRef="#br0" timeOffset="4314.011">4262 359,'0'5,"0"6,0 7,0-1</inkml:trace>
  <inkml:trace contextRef="#ctx0" brushRef="#br0" timeOffset="4550.12">4262 839,'0'0</inkml:trace>
  <inkml:trace contextRef="#ctx0" brushRef="#br0" timeOffset="5285.346">621 1291,'-12'0,"36"0,-9 0,169 0,457-11,252-8,-232-9,295 29,-947-1,0 0,1 0,-1-1,0 0,0-1,0 0,0-1,0 0,0 0,0-1,-1 0,0 0,0-1,0 0,0 0,-1-3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8:57.576"/>
    </inkml:context>
    <inkml:brush xml:id="br0">
      <inkml:brushProperty name="width" value="0.1" units="cm"/>
      <inkml:brushProperty name="height" value="0.1" units="cm"/>
      <inkml:brushProperty name="ignorePressure" value="1"/>
    </inkml:brush>
  </inkml:definitions>
  <inkml:trace contextRef="#ctx0" brushRef="#br0">146 424,'-6'2,"1"0,0 0,0 0,1 1,-1 0,0 0,1 0,0 0,0 1,0 0,0 0,0 0,1 0,0 0,0 1,0-1,0 1,1 0,0 0,0 0,0 0,0 1,1-1,0 0,0 1,0-1,1 3,-1-3,-37 303,22 86,15-390,1 0,-1 0,1 0,0 0,0-1,0 1,0 0,1 0,0 0,0 0,0 0,0-1,0 1,1 0,-1-1,1 1,0-1,0 0,1 0,-1 0,1 0,-1 0,1 0,0 0,0-1,0 0,0 1,1-1,-1 0,1-1,-1 1,1 0,0-1,-1 0,1 0,0 0,0-1,0 1,2-1,6-3,0 0,0-2,-1 1,1-1,-1-1,0 0,-1-1,1 0,-1 0,-1-1,1 0,-1-1,-1 0,0-1,0 1,-1-1,0-1,0 0,3-9,186-364,-143 273,-43 138,-12 117,7 78,-4-212,1 0,-1 0,1-1,1 1,0-1,0 0,1 0,0 0,1 0,0-1,0 1,1-1,0-1,0 1,1-1,0 0,0 0,1-1,-1 0,1-1,1 1,-1-1,1-1,3 1,-7-4,0-1,1 0,-1 0,1 0,-1-1,0 0,1 0,-1 0,0-1,0 0,0 0,0 0,0 0,-1-1,1 0,0 0,-1 0,0-1,0 1,0-1,0 0,2-4,70-101,-61 76,-2 0,0-1,-3 0,0 0,0-15,-9 43,94-428,-73 336,-16 80</inkml:trace>
  <inkml:trace contextRef="#ctx0" brushRef="#br0" timeOffset="479.388">1331 1,'-77'289,"61"-196,4 0,4 1,4 0,6 57,1 110,-4-260,1 1,0-1,-1 0,1 1,0-1,0 1,0-1,0 0,0 1,0-1,1 0,-1 1,0-1,1 1,-1-1,1 0,-1 0,1 1,0-1,0 0,-1 0,1 0,0 0,0 0,0 0,0 0,0 0,0 0,0 0,1-1,-1 1,0 0,0-1,1 1,-1-1,0 1,1-1,-1 0,0 1,1-1,-1 0,1 0,-1 0,0 0,1 0,-1 0,1-1,-1 1,0 0,1-1,-1 1,0-1,0 1,1-1,-1 0,0 0,0 1,0-1,0 0,0 0,0 0,0 0,0 0,0 0,0-1,0 1,-1 0,58-71,-35 40,2 2,0 0,3 2,0 1,3 0,-30 26,0 0,0 0,0 0,0 0,0 0,0 0,1 0,-1 0,0 0,0 1,1-1,-1 1,0-1,1 1,-1-1,0 1,1 0,-1-1,1 1,-1 0,0 0,1 0,-1 0,1 0,-1 1,1-1,-1 0,0 1,1-1,-1 1,0-1,1 1,-1 0,0-1,0 1,0 0,1 0,-1 0,0 0,0 0,0 0,0 0,-1 0,1 0,0 1,0-1,-1 0,1 1,-1-1,1 0,-1 1,0-1,1 0,-1 1,0-1,0 1,0 0,2 17,0 0,-1 0,-2 0,0 0,-1 0,0 0,-2-1,-1 5,-9 59,29 0,-14-80,0-1,0 1,1-1,-1 1,0-1,0 1,1-1,-1 0,1 0,0 1,-1-1,1 0,0 0,-1-1,1 1,0 0,0-1,0 1,0-1,0 1,0-1,0 0,-1 0,1 0,0 0,0 0,0 0,0-1,0 1,0-1,0 1,0-1,0 0,-1 1,1-1,0 0,-1 0,1 0,0-1,0 0,74-69,-62 59</inkml:trace>
  <inkml:trace contextRef="#ctx0" brushRef="#br0" timeOffset="827.127">1867 1045,'18'-1,"-1"-1,0 0,1-2,-1 1,0-2,-1-1,1 0,-1-1,-1 0,1-1,-1-1,0-1,-1 0,0-1,5-5,-14 11,-1 1,1-1,-1 1,0-1,0-1,0 1,-1 0,1-1,-1 0,-1 0,1 0,-1 0,0 0,-1 0,1-1,-1 1,0-1,-1 1,0 0,0-1,0 1,-1-1,0-3,0 8,0 1,0-1,0 0,0 0,0 1,0-1,-1 1,1-1,-1 1,1 0,-1-1,1 1,-1 0,0 0,0 0,1 0,-1 1,0-1,0 0,0 1,0-1,0 1,0 0,0-1,0 1,0 0,0 0,0 0,0 1,0-1,0 0,0 1,0 0,0-1,0 1,1 0,-1 0,-1 1,-65 45,46-20,2 1,0 0,3 2,0 0,2 1,1 0,1 1,-1 10,13-38,-1 0,1 0,0 0,0 1,0-1,0 0,1 1,0-1,0 0,0 1,0-1,1 0,0 0,0 1,0-1,0 0,0 0,1 0,0 0,0 0,0 0,0-1,1 1,0-1,-1 1,1-1,0 0,1 0,-1 0,0-1,1 1,0-1,-1 0,1 0,0 0,0 0,0-1,0 1,1-1,-1 0,0 0,2-1,6 1,-1-2,1 0,-1 0,1-1,-1 0,1-1,-1 0,0-1,2-2,13-4</inkml:trace>
  <inkml:trace contextRef="#ctx0" brushRef="#br0" timeOffset="1264.395">2375 1158,'15'-10,"0"-1,0-1,-1 0,-1-1,0 0,0-1,9-15,-2 4,64-109,-90 172,4-32,0 1,0-1,0 1,1-1,0 1,0-1,0 1,1 0,0-1,0 1,1 0,0-1,0 1,1 0,0-1,0 0,0 1,1-1,-1 0,2 0,-1-1,1 1,0 0,0-1,0 0,1 0,-1-1,1 1,0-1,1 0,2 1,-2-1,1-1,0 0,0-1,0 1,1-1,-1-1,0 0,1 0,-1 0,1-1,0 0,-1 0,1-1,-1 0,0 0,1-1,-1 0,0 0,0-1,0 0,0 0,0-1,135-99,-134 96,2-3,1 0,-2 0,1-1,-2 0,1 0,-1-1,-1 0,0-1,-1 0,-1 0,0 0,0-1,-1 1,-1-1,0 0,-1 0,-1 0,0-4,-1-6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0.941"/>
    </inkml:context>
    <inkml:brush xml:id="br0">
      <inkml:brushProperty name="width" value="0.1" units="cm"/>
      <inkml:brushProperty name="height" value="0.1" units="cm"/>
      <inkml:brushProperty name="ignorePressure" value="1"/>
    </inkml:brush>
  </inkml:definitions>
  <inkml:trace contextRef="#ctx0" brushRef="#br0">391 23,'1'0,"-1"0,1 1,-1-1,1 0,-1 0,0 0,1 0,-1 0,1 0,-1 0,1 0,-1 0,1 0,-1 0,1 0,-1-1,1 1,-1 0,0 0,1 0,-1-1,1 1,-1 0,0 0,1-1,-1 1,0 0,1-1,-1 1,0 0,1-1,-1 1,0-1,0 1,1 0,-1-1,0 1,0-1,0 1,0-1,0 1,0-1,0 1,0-1,0 1,0-1,0 1,0 0,0-1,0 1,0-1,0 1,0-1,-1 1,1-1,0 1,0 0,0-1,-1 1,1-1,0 1,-1 0,1-1,0 1,-1 0,1-1,0 1,-1 0,-35-3,0 11,-1 2,1 1,1 2,0 2,0 1,2 2,0 1,-17 13,50-32,-1 1,0-1,0 0,0 0,0 0,1 1,-1-1,0 0,0 1,1-1,-1 1,0-1,1 1,-1-1,0 1,1 0,-1-1,1 1,-1 0,1-1,-1 1,1 0,0 0,-1-1,1 1,0 0,0 0,-1 0,1-1,0 1,0 0,0 0,0 0,0 0,0-1,0 1,0 0,1 0,-1 0,0 0,0-1,1 1,-1 0,0 0,1-1,-1 1,1 0,-1-1,1 1,-1 0,1-1,-1 1,1-1,0 1,-1 0,2-1,46 14,4-14,-44-1,1 0,-1 0,1 1,-1 1,1 0,-1 0,1 0,-1 1,0 0,1 1,-1-1,0 2,0 0,-7-3,1 0,-1 0,0 1,0-1,0 1,0-1,0 1,0 0,0-1,0 1,0 0,-1-1,1 1,-1 0,1 0,-1 0,0 0,0-1,0 1,0 0,0 0,0 0,0 0,-1-1,1 1,-1 0,1 0,-1 0,0-1,1 1,-1 0,0-1,0 1,0-1,-1 2,-45 51,-13-7,45-37,0 1,1 0,0 1,1 1,0 0,1 1,0 0,1 1,-1 3,10-14,0 0,1 0,-1 0,1 1,0-1,0 0,0 1,1-1,-1 1,1-1,0 0,0 1,1-1,-1 1,1-1,0 0,1 1,-1-1,1 0,-1 0,1 0,0 0,1 0,-1-1,1 1,-1-1,1 1,0-1,0 0,1 0,-1 0,1 0,0 0,2 1,1 0,-1 0,1 0,0 0,0-1,0 0,0-1,0 0,1 0,-1 0,1-1,-1 0,1-1,0 1,-1-1,1-1,0 0,-1 0,3-1,70-49,-62 29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260"/>
    </inkml:context>
    <inkml:brush xml:id="br0">
      <inkml:brushProperty name="width" value="0.1" units="cm"/>
      <inkml:brushProperty name="height" value="0.1" units="cm"/>
      <inkml:brushProperty name="ignorePressure" value="1"/>
    </inkml:brush>
  </inkml:definitions>
  <inkml:trace contextRef="#ctx0" brushRef="#br0">57 1,'-14'47,"2"1,3 1,1 0,2 0,2 45,3-76,-2 64,4 0,3-1,7 22,3-1,14 226,-28-305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860"/>
    </inkml:context>
    <inkml:brush xml:id="br0">
      <inkml:brushProperty name="width" value="0.1" units="cm"/>
      <inkml:brushProperty name="height" value="0.1" units="cm"/>
      <inkml:brushProperty name="ignorePressure" value="1"/>
    </inkml:brush>
  </inkml:definitions>
  <inkml:trace contextRef="#ctx0" brushRef="#br0">0 0,'15'24,"9"32,0 16,-3 1,-5-3,-6-8,-5-6,-2-6,-3-8,0-6,-1-5,-5-2,-1-1,0-1,2 0,1-1,2-8,1-8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6.310"/>
    </inkml:context>
    <inkml:brush xml:id="br0">
      <inkml:brushProperty name="width" value="0.1" units="cm"/>
      <inkml:brushProperty name="height" value="0.1" units="cm"/>
      <inkml:brushProperty name="ignorePressure" value="1"/>
    </inkml:brush>
  </inkml:definitions>
  <inkml:trace contextRef="#ctx0" brushRef="#br0">0 82,'191'-43,"16"10,-198 31,0 1,0 0,0 0,0 1,0 0,1 0,-1 1,0 0,0 1,0 0,0 0,-1 1,1 0,-1 1,1 0,-1 0,0 0,0 1,-1 1,0-1,0 1,0 0,2 4,-7-7,0 0,0 1,0 0,-1-1,1 1,-1 0,0-1,0 1,-1 0,1 0,-1 0,0 0,0 0,0-1,0 1,-1 0,1 0,-1 0,0 0,0-1,-1 1,1 0,-1-1,1 1,-1-1,0 1,-1-1,-1 3,-82 75,-58-7,71-52,68-25,26-5,9 4,0 1,0 2,1 1,-1 1,0 2,0 1,-1 1,1 2,-1 0,0 3,-1 0,17 9,-39-16,1 0,0 0,-1 1,0-1,0 1,0 1,0-1,-1 1,0 0,0 1,0-1,-1 1,1 0,-1 0,-1 0,1 0,-1 1,0-1,-1 1,1 0,-1 0,-1 0,1 0,-1 0,-1 1,1-1,-1 0,0 0,-1 0,0 1,0-1,0 0,-1 0,0 0,-1 2,-8 7,0 0,-1-1,0 0,-1-1,-1 0,0-1,-1-1,-1 0,0-1,0-1,-1 0,0-1,-1-1,1-1,-2 0,1-2,-1 0,-15 2,5 1,0-2,-1-1,1-1,-1-2,0-1,0-1,0-1,0-2,-5-2,31 4,0 1,0-1,0 0,0 0,0 0,1 0,-1-1,0 0,0 0,1 0,-1 0,1 0,0-1,0 1,0-1,0 0,0 0,0 0,1-1,0 1,-1 0,1-1,0 0,1 1,-1-1,1 0,0 0,-1 0,2 0,-1 0,-2-18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8.842"/>
    </inkml:context>
    <inkml:brush xml:id="br0">
      <inkml:brushProperty name="width" value="0.1" units="cm"/>
      <inkml:brushProperty name="height" value="0.1" units="cm"/>
      <inkml:brushProperty name="ignorePressure" value="1"/>
    </inkml:brush>
  </inkml:definitions>
  <inkml:trace contextRef="#ctx0" brushRef="#br0">115 50,'1'1,"1"1,-1-1,1 1,-1-1,0 1,0 0,1-1,-1 1,0 0,-1 0,1 0,0 0,0 0,-1 0,1 0,-1 0,0 0,0 1,0-1,0 0,0 0,0 0,0 0,-1 0,1 0,-1 0,1 0,-1 0,0 0,0 0,0 0,-1 1,-115 273,116-274,0-1,0 1,1 0,-1-1,0 1,1 0,0-1,-1 1,1 0,0 0,0-1,0 1,0 0,0 0,1-1,-1 1,0 0,1 0,-1-1,1 1,0 0,-1-1,1 1,0-1,0 1,0-1,0 1,0-1,1 0,-1 0,0 1,1-1,-1 0,0 0,1 0,-1 0,1-1,0 1,-1 0,1-1,0 1,-1-1,1 1,0-1,0 0,-1 0,1 0,0 0,0 0,-1 0,1 0,0-1,1 1,27-1,0-1,-1-1,1-2,-1-1,0-1,23-9,7-1,-3-17,-43 23</inkml:trace>
  <inkml:trace contextRef="#ctx0" brushRef="#br0" timeOffset="436.091">453 22,'-11'20,"2"1,1 0,0 1,1-1,2 1,0 1,1-1,2 1,0-1,1 1,2 12,-9 82,-26 198,23-183,16-121,1-6</inkml:trace>
  <inkml:trace contextRef="#ctx0" brushRef="#br0" timeOffset="919.326">820 727,'5'0,"6"-5,-3-1,-4 5,-6 2,-4 7,0 1</inkml:trace>
  <inkml:trace contextRef="#ctx0" brushRef="#br0" timeOffset="3188.981">1780 79,'-5'-7,"0"1,-1 0,1 0,-1 0,0 1,-1 0,1 0,-1 1,0 0,0 0,-1 0,1 1,-1 0,1 1,-1 0,0 0,0 0,0 1,0 0,0 1,0 0,0 0,-1 1,1 0,0 0,0 0,1 1,-1 1,0 0,1 0,-1 0,1 0,0 1,0 1,0-1,0 2,-89 66,94-69,-1-1,0 1,1 0,0 0,0 0,0 0,0 1,0-1,0 1,1-1,0 1,0-1,0 1,0 0,0 0,1-1,-1 1,1 0,0 0,1-1,-1 1,0 0,1 0,0-1,0 1,0 0,1-1,-1 1,1 1,6 6,0-1,1 1,0-1,1 0,0-1,0-1,1 1,0-1,1-1,-1 0,1-1,4 1,-4-1,0-1,-1 2,1 0,-1 0,-1 1,0 0,0 1,0 0,-1 1,-1 0,1 0,-2 1,1 0,-6-6,0-1,-1 1,1-1,-1 1,0 0,-1-1,1 1,-1 0,0 0,0-1,0 1,0 0,-1 0,0-1,0 1,0 0,-1-1,0 1,0-1,0 1,0-1,0 0,-1 0,0 0,0 0,0-1,0 1,-3 1,-113 81,107-80,0 0,0-1,-1 0,1-1,-1-1,0 0,0 0,-1-2,1 1,0-2,-1 1,1-2,0 0,0-1,-1 0,1-1,0 0,0-1,-17-23,22 10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7.442"/>
    </inkml:context>
    <inkml:brush xml:id="br0">
      <inkml:brushProperty name="width" value="0.1" units="cm"/>
      <inkml:brushProperty name="height" value="0.1" units="cm"/>
      <inkml:brushProperty name="ignorePressure" value="1"/>
    </inkml:brush>
  </inkml:definitions>
  <inkml:trace contextRef="#ctx0" brushRef="#br0">1 813,'7'6,"-1"-1,2 0,-1 0,1-1,-1 1,1-2,1 1,-1-1,0 0,1-1,-1 0,1-1,0 1,-1-2,1 1,0-1,0 0,0-1,4-1,7-1,0 0,-1-2,0 0,0-1,-1-1,0-1,0-1,3-2,79-66,-96 74,0-1,-1 0,1 0,-1 0,0 0,-1 0,1-1,-1 1,0-1,0 0,0 0,-1 0,1 0,-1 0,0 0,-1 0,1 0,-1 0,0 0,0-1,-1 1,0-4,-1 5,0 0,0 1,0-1,0 1,0-1,-1 1,0 0,1 0,-1 0,0 0,-1 0,1 1,0-1,-1 1,1 0,-1 0,0 0,0 1,0-1,1 1,-2 0,1 0,0 0,0 1,-1-1,-106 7,96 1,0 0,1 1,0 1,0 0,1 1,0 0,1 1,0 0,0 1,2 0,-1 1,2 1,-1-1,2 1,0 1,-2 5,8-14,-1-1,1 1,1 0,-1-1,1 1,0 0,0 0,0 0,1 0,0 0,0 0,1 0,0 0,0 0,0 0,1-1,0 1,0 0,0-1,0 1,1-1,0 0,0 0,1 0,0 0,-1 0,2-1,-1 0,0 0,1 0,0 0,-1-1,2 0,-1 0,0 0,0 0,1-1,0 0,-1 0,1-1,0 1,0-1,2 0,206 1,-196-3,0 0,0-1,-1-1,1-1,-1 0,0-1,0-1,0-1,-1 0,8-6,-6 2</inkml:trace>
  <inkml:trace contextRef="#ctx0" brushRef="#br0" timeOffset="240.385">1045 616,'-19'38,"-16"28,-2 6,5-3,8-9,8-10,2-13,4-14</inkml:trace>
  <inkml:trace contextRef="#ctx0" brushRef="#br0" timeOffset="489.607">762 588,'10'29,"12"18,8 7,4-1,0-5,-1-6,0-10,-7-5,-2-8,-1-7,-4 0,-1-3,-3 2,0 0,-2-8,-3-4</inkml:trace>
  <inkml:trace contextRef="#ctx0" brushRef="#br0" timeOffset="6640.388">1412 842,'33'0,"0"0,0-3,0 0,0-3,-1 0,1-2,-2-2,1 0,-2-3,1 0,0-3,-26 12,1 0,-1 0,1-1,-1 0,-1 0,1-1,-1 1,0-1,0 0,-1 0,1 0,-1-1,-1 1,1-1,-1 0,-1 3,0 1,0 0,0 0,-1 0,1-1,-1 1,0 0,0-1,0 1,0 0,0-1,-1 1,0 0,0 0,0 0,0-1,0 1,0 0,-1 0,1 0,-1 1,0-1,0 0,0 1,0-1,-1 1,1 0,-1 0,1 0,-1 0,0 0,-1 0,-5 0,0 1,-1 0,1 1,-1 0,1 0,0 1,-1 0,1 1,0 0,-1 1,1-1,1 2,-1-1,0 1,1 1,0 0,0 0,0 0,1 1,-5 4,-3 0,1 0,1 0,-1 1,2 1,0 0,0 1,1 0,1 1,0 0,1 1,0 0,1 0,-3 11,10-22,0 0,1 0,-1 0,1 0,0 0,0 0,0 0,1 0,0 0,-1 0,1 0,0-1,1 1,-1 0,1 0,0-1,0 1,0-1,0 1,0-1,1 0,0 0,-1 0,1 0,0-1,1 1,-1-1,0 1,1-1,-1 0,4 1,6 3,0-1,0 1,1-2,0 0,0-1,0 0,0-1,7 0,17-4,-1-1,1-2,-1-1,0-2,-1-2,0-1,0-1,31-17,-67 28,28-10,-1-2,0-1,-1-1,0-1,-2-1,0-1,-1-2,0 0,5-9,-14 15,-1-1,0 0,-2-1,1 0,-2-1,0-1,-1 1,2-10,-9 25,-1-1,-1 1,1 0,0 0,0 0,-1-1,1 1,-1 0,0 0,0-1,0 1,0 0,0-1,0 1,-1 0,1-1,-1 1,1 0,-1 0,0 0,0-1,0 1,0 0,0 0,-1 0,1 1,-1-1,1 0,-1 0,1 1,-1-1,0 1,0 0,0-1,0 1,0 0,0 0,0 0,0 0,-1 1,1-1,0 0,0 1,-1 0,0-1,-5 3,0-1,-1 1,1 1,0-1,0 1,1 1,-1-1,1 1,-1 1,1 0,0 0,1 0,-1 0,1 1,0 0,1 1,0-1,-1 1,2 0,-1 0,1 1,1-1,-3 7,5-11,1-1,-1 1,1-1,0 1,0-1,0 1,1-1,-1 1,0-1,1 1,0-1,-1 0,1 1,0-1,0 0,1 0,-1 1,0-1,1 0,-1 0,1-1,0 1,-1 0,1 0,0-1,0 1,0-1,0 0,1 1,-1-1,0 0,0 0,3 0,82 17,116-46,-201 28,1 0,0 1,-1-1,1 1,-1-1,1 1,-1 0,1 0,-1 0,0 0,0 1,1-1,-1 0,0 1,0 0,0-1,0 1,-1 0,1 0,0 0,-1 0,1 0,-1 1,0-1,0 0,0 1,0-1,0 1,-1-1,1 1,0 1,1 89,-3-72,0-17,0 0,1 0,-1 1,1-1,0 0,0 0,1 0,-1 0,1 0,0 0,0 0,0 0,0 0,1 0,-1 0,1-1,0 1,0 0,1-1,-1 0,1 0,0 1,0-1,0-1,0 1,0 0,0-1,1 0,-1 0,1 0,0 0,0 0,-1-1,1 1,0-1,0 0,1-1,12 0,0-2,-1 0,1-2,-1 1,0-2,0 0,0-1,-1-1,0 0,0-1,-1 0,0-1,0-1,-1 0,0-1,-1-1,0 0,-1 0,1-3,32-30,-1-2,-3-1,28-44,-59 79,18-23,-1-1,-3-2,-1 0,-1-1,-3-1,-1 0,3-18,-9-56,-11 111,0 0,0 0,-1 0,0 0,0 0,0 0,0 0,-1 0,1 1,-1-1,0 0,0 1,-1 0,1-1,-1 1,1 0,-1 0,0 0,0 1,0-1,-1 1,1-1,-1 1,1 0,-1 1,-2-2,-1 3,1 1,-1 0,1 0,-1 1,1-1,0 1,0 1,0-1,0 1,0 0,1 0,-1 1,1 0,0 0,0 0,0 1,1-1,0 1,-1 0,2 0,-1 1,1-1,-1 1,1 0,1 0,-3 6,-5 10,2 1,0 0,1 0,1 1,1 0,2 0,0 1,2-1,0 1,2-1,0 0,2 1,1-1,1 0,0 0,2-1,1 0,3 6,81 254,-59-176,-33-108,0 1,-1-1,1 0,0 1,0-1,0 1,0-1,0 0,-1 1,1-1,0 1,0-1,1 0,-1 1,0-1,0 0,0 1,0-1,0 1,1-1,-1 1,0-1,1 0,-1 1,0-1,1 1,-1-1,0 1,1-1,-1 1,1 0,-1-1,1 1,-1 0,1-1,-1 1,1 0,0-1,-1 1,1 0,-1 0,1 0,0 0,-1 0,1 0,-1-1,1 1,0 1,-1-1,1 0,0 0,-1 0,1 0,-1 0,1 0,0 1,-1-1,1 0,-1 1,1-1,0 1,-20-94,15 71</inkml:trace>
  <inkml:trace contextRef="#ctx0" brushRef="#br0" timeOffset="6887.554">2936 221,'39'0,"36"0,15 0,2-5,-5-1,-13-1,-9 2,-11 2,-5 1,-11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8.601"/>
    </inkml:context>
    <inkml:brush xml:id="br0">
      <inkml:brushProperty name="width" value="0.1" units="cm"/>
      <inkml:brushProperty name="height" value="0.1" units="cm"/>
      <inkml:brushProperty name="ignorePressure" value="1"/>
    </inkml:brush>
  </inkml:definitions>
  <inkml:trace contextRef="#ctx0" brushRef="#br0">249 1,'-15'8,"-7"1,1 1,0 1,1 0,1 2,0 1,0 0,2 1,0 1,-13 15,29-30,0 0,0 1,0-1,0 0,0 1,0-1,1 1,-1-1,0 1,1 0,-1-1,1 1,-1 0,1-1,0 1,0 0,0 0,0-1,0 1,0 0,0-1,1 1,-1 0,1-1,-1 1,1 0,-1-1,1 1,0-1,0 1,0-1,0 0,0 1,0-1,0 0,0 1,1-1,-1 0,64 30,-38-21,-24-9,0-1,1 1,-1 1,0-1,0 0,0 1,0 0,0 0,0 0,-1 0,1 0,0 0,-1 1,0-1,0 1,0-1,0 1,0 0,0 0,0 0,-1 0,0 0,0 1,0-1,0 0,0 0,0 1,-1-1,0 1,0-1,0 0,0 1,0-1,0 1,-1-1,0 0,0 1,0-1,0 0,0 0,-1 0,1 0,-2 2,-4 2,0 0,0-1,-1 0,0 0,0 0,0-1,0-1,-1 1,0-1,0-1,0 0,-1 0,1 0,-1-1,1-1,-5 0,-11 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7.015"/>
    </inkml:context>
    <inkml:brush xml:id="br0">
      <inkml:brushProperty name="width" value="0.1" units="cm"/>
      <inkml:brushProperty name="height" value="0.1" units="cm"/>
      <inkml:brushProperty name="ignorePressure" value="1"/>
    </inkml:brush>
  </inkml:definitions>
  <inkml:trace contextRef="#ctx0" brushRef="#br0">46 219,'303'-178,"-228"138,-73 40,0 1,0 0,0-1,0 1,0 0,-1 0,1 0,0 1,-1-1,1 0,-1 1,1-1,-1 1,1-1,-1 1,0 0,0 0,0-1,0 1,0 0,-1 0,1 0,0 0,-1 0,1 0,-1 0,0 0,0 0,0 0,0 0,0 0,0 0,0 0,-1 0,1 0,-1 0,0 0,1 0,-1 0,-1 1,2 6,-12 806,13-800,0 1,-1-1,0 1,-1-1,-1 0,0 1,-1-1,-1 0,0 0,-1-1,-1 0,0 1,-1-2,-1 1,0-1,0 0,-1-1,-1 0,0 0,-12 9,10-13,0 0,0-1,-1 0,0-1,-1-1,1 0,-1-1,0 0,0-1,0-1,-12 1,19-3,1 1,-1-2,1 1,-1-1,1 0,-1 0,1-1,-1 0,1 0,0 0,0-1,0 0,0 0,1-1,-1 1,1-1,0 0,0-1,0 1,1-1,-1 0,1 0,0-1,1 1,-1-1,-1-4,3 1,0 0,1-1,0 1,0-1,1 1,0-1,1 1,0-1,0 1,1-1,0 1,1 0,0 0,0 0,1 0,0 1,1 0,0-1,0 2,1-1,0 0,0 1,1 0,0 1,0 0,3-3,-2 0,36-36,3 2,1 2,2 2,1 2,2 2,14-4,-25 13,44-13,-62 33</inkml:trace>
  <inkml:trace contextRef="#ctx0" brushRef="#br0" timeOffset="281.301">921 529,'-9'18,"-6"9,1 0,1 1,2 0,1 1,1 0,1 1,2-1,0 8,5-35,1 1,-1 0,1 0,0 0,0-1,0 1,0 0,1 0,-1 0,1-1,-1 1,1 0,0-1,0 1,0-1,1 1,-1-1,0 1,1-1,0 0,-1 1,1-1,0 0,0 0,0-1,1 1,-1 0,0-1,1 1,-1-1,1 0,-1 0,1 0,0 0,-1 0,1 0,0-1,0 0,-1 1,1-1,0 0,0 0,0 0,-1-1,1 1,0-1,0 1,-1-1,1 0,0 0,-1 0,1-1,10-5,0-1,-1-1,0 0,0 0,-1-1,0-1,-1 1,0-2,-1 0,0 0,-1 0,0-1,-1-1,0 1,-1-1,-1 0,0-2,6-98,-11 110,-1 0,1 0,-1 0,1 0,-1 0,0 0,-1 0,1 1,-1-1,1 0,-1 1,0-1,0 1,-1 0,1 0,-1 0,1 0,-1 0,0 0,0 1,-1-1,1 1,0 0,-1 0,1 0,-4-1,-13 1,3 6</inkml:trace>
  <inkml:trace contextRef="#ctx0" brushRef="#br0" timeOffset="537.745">1231 896,'0'-29,"5"-23,1-9,5 2,1 6,2 8,0 6,1 5,4 3,-2 3,1 6,-2 11,-4 12,-5 7</inkml:trace>
  <inkml:trace contextRef="#ctx0" brushRef="#br0" timeOffset="867.985">1740 529,'-8'1,"0"0,0 0,0 1,0 0,1 0,-1 1,1 0,-1 0,1 1,0 0,0 0,1 1,-1 0,1 0,0 0,0 1,1 0,0 0,0 0,-3 6,5-8,0 1,0-1,0 1,1-1,0 1,0 0,0 0,1 0,0 0,0 0,0 1,0-1,1 0,0 0,0 1,0-1,1 0,-1 0,2 0,-1 1,0-1,1 0,0-1,0 1,0 0,1 0,-1-1,1 1,0-1,1 0,2 3,4-1,0 0,0 0,1-1,0 0,0-1,1 0,-1-1,1 0,0 0,-1-2,1 1,0-2,0 0,0 0,0-1,0 0,0-1,3-1,77-38,-71 25</inkml:trace>
  <inkml:trace contextRef="#ctx0" brushRef="#br0" timeOffset="1284.048">2106 699,'77'-45,"-50"31,0-2,-1 0,0-2,-2-1,0-1,-1 0,3-7,-23 25,0 0,0-1,-1 0,1 1,-1-1,0 0,0 0,0 0,0-1,-1 1,1 0,-1-1,1 1,-1-1,-1 1,1-1,0 0,-1 1,0-1,1 0,-2 1,1-1,0 0,-1 1,1-1,-1 1,0-1,0 1,-1-1,1 1,-1-1,0 1,0 0,0 0,0 0,0 0,-1 0,1 1,-1-1,-4 2,0 0,0 0,0 1,0 0,0 1,0 0,0 0,0 0,0 1,0 0,0 0,1 1,-1 0,1 0,0 0,0 1,0 0,0 0,1 0,-5 5,-4 4,0 0,1 0,0 2,1-1,1 2,1-1,0 1,1 1,0 0,2 0,-3 9,7-21,0 1,0-1,1 1,0 0,0 0,0 0,1 0,0 0,0 0,1 0,-1 0,1 1,1-1,-1 0,1 0,0 0,0 0,1 0,0 0,0 0,0 0,1-1,0 1,0-1,0 0,0 0,1 0,0 0,0 0,1-1,-1 0,1 0,0 0,1 0,7 0,0-1,0-1,1 0,-1-1,1 0,-1-1,0 0,1-1,-1-1,1 0,-1-1,0 0,0-1,-1-1,1 0,-1-1,0 0,7-4,8-6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02.239"/>
    </inkml:context>
    <inkml:brush xml:id="br0">
      <inkml:brushProperty name="width" value="0.1" units="cm"/>
      <inkml:brushProperty name="height" value="0.1" units="cm"/>
      <inkml:brushProperty name="ignorePressure" value="1"/>
    </inkml:brush>
  </inkml:definitions>
  <inkml:trace contextRef="#ctx0" brushRef="#br0">2141 790,'-6'9,"1"0,0 1,1-1,0 1,0 0,1 0,0 0,1 1,0-1,1 1,0-1,1 1,0 0,0-1,1 1,1-1,0 1,0-1,1 0,3 10,-4-18,0 1,0-1,0 1,0-1,1 0,-1 0,1 0,-1 0,1 0,0-1,-1 1,1-1,0 0,0 0,0 0,0 0,0 0,1-1,-1 1,0-1,0 0,0 0,0 0,1 0,-1 0,0-1,0 0,0 1,0-1,0 0,0-1,5 0,-1-1,1 0,-1-1,0 1,0-1,0-1,-1 1,1-1,-1-1,0 1,-1-1,1 0,-2 2,0-1,0 1,0-1,-1 0,0 0,0 0,0 0,0 0,-1-1,0 0,0 1,-1-1,1 0,-1 0,0 1,-1-1,1 0,-1 0,-1 0,1 0,-1 0,0 0,0 0,-1 1,1-1,-1 0,-1 1,1-1,-1 1,0 0,0 0,0 0,-1 0,0 1,0-1,0 1,0 0,-5-3,-11-3</inkml:trace>
  <inkml:trace contextRef="#ctx0" brushRef="#br0" timeOffset="721.746">3552 790,'-20'32,"2"2,1 0,1 1,2 0,1 1,3 1,-4 19,13-53,-1 1,1-1,0 1,0-1,1 1,-1 0,1-1,-1 1,1 0,0 0,1-1,-1 1,1 0,-1-1,1 1,0 0,1-1,-1 1,1-1,-1 0,1 1,0-1,0 0,0 0,1 0,-1 0,1-1,-1 1,1-1,0 1,0-1,0 0,1 0,-1 0,0-1,1 1,-1-1,1 0,3 1,2-2,0-1,0 0,1-1,-1 0,0 0,-1-1,1 0,0 0,-1-1,0 0,1-1,-2 0,1 0,-1-1,1 1,-2-2,1 1,-1-1,0 0,0 0,-1-1,0 0,0 0,0 0,-2 0,1-1,1-9,-1 0,-2-1,1 1,-2-1,-1 1,0-1,-1 0,-1-1,1 15,0-1,0 1,-1 0,1 0,-1 0,0 0,-1 0,1 0,-1 1,0-1,0 1,0-1,-1 1,1 0,-1 1,0-1,0 1,-1-1,1 1,-1 1,1-1,-1 1,0-1,0 1,0 1,0-1,-1 1,1 0,0 0,-1 0,-19 2</inkml:trace>
  <inkml:trace contextRef="#ctx0" brushRef="#br0" timeOffset="1237.408">3863 198,'0'43,"0"137,17 110,-5 9,-12-296,5 53,-4-55,-1 0,0 0,0 0,0 1,1-1,-1 0,0 0,1 0,-1 0,1 0,0 0,-1-1,1 1,0 0,-1 0,1 0,0 0,0-1,0 1,0 0,0-1,-1 1,1-1,0 1,0-1,1 1,-1-1,0 0,0 1,0-1,0 0,0 0,0 0,0 0,0 0,1 0,-1 0,0 0,0-1,0 1,0 0,0-1,0 1,0 0,0-1,0 0,121-92,-64 42,-51 44,-1 1,1 0,0 0,1 1,0 0,-1 0,1 1,1-1,-1 2,1-1,-1 2,1-1,0 1,0 0,0 1,0 0,0 0,1 1,0 0,-8 1,0 0,0 0,0 0,0 0,0 0,0 0,-1 0,1 1,0-1,-1 1,1-1,-1 1,0 0,1-1,-1 1,0 0,0 0,0 0,0 0,0 0,-1 0,1 0,0 0,-1 0,0 0,1 1,-1-1,0 0,0 0,0 0,-1 1,1-1,0 0,-1 2,-28 69,22-61,0 0,-1 0,0 0,-1-1,0-1,-1 1,0-1,0-1,-1 0,0 0,-1-1,0-1,0 0,-1-1,0 0,0 0,0-2,-1 0,1 0,-1-1,-13 1,21-3,1-1,-1 1,0-1,0 0,0 0,1-1,-1 0,0 0,1 0,-1-1,1 0,-1 0,1 0,0 0,-1-1,1 0,1 0,-1-1,0 1,-3-5,-5-10</inkml:trace>
  <inkml:trace contextRef="#ctx0" brushRef="#br0" timeOffset="1949.657">4512 932,'186'-133,"-184"132,-1 0,1-1,-1 1,1 0,0 0,0 0,0 0,-1 1,1-1,0 0,0 1,0-1,0 1,0 0,0 0,0 0,0 0,0 0,0 0,0 0,0 0,0 1,0-1,0 1,0 0,0 0,-1-1,1 1,0 0,0 0,-1 1,1-1,-1 0,1 0,-1 1,1-1,-1 1,0 0,0-1,0 1,0 0,0-1,0 2,71 218,-44-118,-5 0,-5 2,0 41,-16-129,0 0,-2 1,0-1,-1 1,0-1,-2 1,0-1,-1 0,-1 0,0-1,-1 1,-1-1,-1 0,0-1,-1 0,0 0,-1-1,-1 0,0-1,-1 0,-1-1,0 0,10-9,0-1,0 0,0 0,0 0,0-1,0 1,0-1,0 1,-1-1,1 0,0-1,-1 1,1 0,-1-1,1 0,-1 0,1 0,-1 0,1 0,-1-1,1 0,-1 1,1-1,0-1,-1 1,1 0,0-1,0 0,0 1,0-1,0 0,0-1,1 1,-1 0,1-1,-1 0,1 1,0-1,0 0,0 0,1 0,-1 0,1-1,0 1,-1 0,1-2,-1-9,1 0,1-1,0 1,1 0,0 0,1 0,1 0,0 0,1 0,4-10,-1 1,1-8</inkml:trace>
  <inkml:trace contextRef="#ctx0" brushRef="#br0" timeOffset="2202.936">4709 311,'-4'0,"-3"0</inkml:trace>
  <inkml:trace contextRef="#ctx0" brushRef="#br0" timeOffset="2640.892">5189 875,'31'-7,"-1"-1,0-2,0-1,-1-2,-1 0,0-2,3-4,-29 18,1 0,0 0,-1-1,1 1,-1-1,0 0,0 1,1-1,-1 0,0-1,-1 1,1 0,0 0,0-1,-1 1,0-1,1 1,-1-1,0 0,0 0,-1 1,1-1,0 0,-1 0,0 0,0 0,0 0,0 1,0-1,0 0,-1 0,1 0,-1 0,-1-1,-2 2,0 1,0 0,0 0,-1 0,1 1,0 0,-1 0,1 0,0 0,-1 0,1 1,0 0,0 0,-1 0,1 0,0 1,0 0,0 0,1 0,-1 0,0 0,1 1,-1 0,-12 7,0 1,1 1,0 1,1 0,1 1,0 0,1 1,0 0,1 1,1 0,0 1,2 0,0 0,0 1,-2 13,8-24,1 0,0 0,0 0,1 0,0 0,0 0,0 0,1 0,0 0,1 0,0-1,0 1,0 0,0-1,1 1,0-1,1 0,-1 0,1 0,1 0,-1-1,1 0,0 0,0 0,0 0,0-1,1 0,0 0,0 0,0-1,0 0,1 0,-1-1,1 0,0 0,0 0,0-1,0 0,-1 0,1 0,1-1,-1-1,0 1,4-2,9 0,0-2,0 0,0-1,-1-1,0-1,0 0,10-7,-1 0</inkml:trace>
  <inkml:trace contextRef="#ctx0" brushRef="#br0" timeOffset="2906.06">5895 706,'-26'29,"1"1,2 1,1 2,2 0,1 1,1 1,-7 21,23-51,0-1,0 1,0-1,0 1,1 0,0-1,0 1,0 0,0 0,1 0,0 0,0 0,0 0,1-1,-1 1,1 0,0 0,1 0,-1-1,1 1,0 0,0-1,0 0,1 1,0-1,-1 0,2 0,-1-1,0 1,1-1,-1 1,1-1,0 0,10 2,0 0,0-1,1 0,-1-1,1-1,0 0,-1-2,1 1,0-1,0-1,-1-1,1 0,0-1,-1-1,0 0,0-1,0 0,-1-1,2-1,30-20,-27 15</inkml:trace>
  <inkml:trace contextRef="#ctx0" brushRef="#br0" timeOffset="3187.44">6431 339,'-19'211,"8"143,12-337,0 1,2 0,0-1,0 0,2 1,0-2,1 1,1 0,6 10,-13-26,1 1,-1-1,0 0,1 0,-1 0,1 0,-1 0,1 0,-1 0,1 0,0 0,0 0,-1 0,1 0,0 0,0-1,0 1,0 0,0-1,0 1,0 0,0-1,0 1,0-1,0 0,1 1,-1-1,0 0,0 0,0 0,0 0,1 0,-1 0,5-7</inkml:trace>
  <inkml:trace contextRef="#ctx0" brushRef="#br0" timeOffset="3432.573">6177 706,'43'-5,"24"-1,6 0,-1 1,-7 2,-11 0,-3 2,-7 1,-6 0,0 0,-1 0,-7-4,-9-3</inkml:trace>
  <inkml:trace contextRef="#ctx0" brushRef="#br0" timeOffset="3671.904">7108 621,'-15'9,"0"0,0 1,1 0,0 1,1 1,0 0,1 1,0 0,1 1,1 0,0 1,1 0,0 3,7-15,1 0,0 0,0 1,0-1,1 1,-1-1,1 1,0-1,0 1,0-1,1 1,-1-1,1 0,-1 1,1-1,0 1,1-1,-1 0,0 0,1 0,0 0,0 0,0 0,0 0,0-1,1 1,-1-1,1 1,-1-1,1 0,0 0,0 0,0 0,0-1,0 1,2 0,9 6,50 43,-62-49,-1 0,0-1,0 1,0 0,0 0,-1 0,1 0,0 0,-1 0,1 0,-1 0,0 0,0 1,0-1,0 0,0 0,0 0,0 0,-1 0,1 0,-1 0,1 0,-1 0,0 0,0 0,0 0,0 0,0-1,0 1,-1 0,1-1,-1 1,1-1,-1 1,1-1,-2 1,-3 3,0 0,-1-1,1 0,-1 0,0-1,0 0,0 0,-1 0,1-1,-1 0,1-1,-1 0,-5 1,-13 0</inkml:trace>
  <inkml:trace contextRef="#ctx0" brushRef="#br0" timeOffset="-1036.015">702 1,'-24'63,"2"1,4 1,2 1,3 1,-3 55,11-50,3 1,3-1,4 1,7 36,19 151,-20-162,-10-86</inkml:trace>
  <inkml:trace contextRef="#ctx0" brushRef="#br0" timeOffset="-795.501">250 819,'43'0,"48"-5,14-2,-3 1,-12 1,-13-3,-14-1,-14 2,-10-3,-6 1,-5 1,-7 2</inkml:trace>
  <inkml:trace contextRef="#ctx0" brushRef="#br0" timeOffset="-278.631">1125 735,'1'230,"-1"-226,-1 0,1 0,0 0,0 0,0 0,0 0,1 0,-1 0,1 1,0-2,1 1,-1 0,1 0,-1 0,1-1,0 1,1-1,-1 1,1-1,-1 0,1 0,0 0,0 0,0 0,0-1,1 0,-1 1,1-1,-1 0,1-1,0 1,0-1,0 0,0 0,0 0,0 0,0 0,0-1,0 0,0 0,0 0,1 0,-1-1,10-4,-1-1,0-1,0 0,-1 0,0-1,-1-1,1 0,-2-1,1 0,-1 0,-1-1,0 0,5-9,42-44,-55 63,-1 0,1 0,0 0,-1 0,1 0,0 1,0-1,0 0,-1 0,1 1,0-1,0 0,0 1,0-1,0 1,1-1,-1 1,0 0,0-1,0 1,0 0,0 0,0 0,1 0,-1 0,0 0,0 0,0 0,0 0,1 0,-1 1,0-1,0 0,0 1,0-1,0 1,0 0,0-1,0 1,0 0,0-1,0 1,-1 0,1 0,0 0,0 0,21 55,-16-35,-4-15,-1 0,2 0,-1 1,1-1,0-1,0 1,1 0,-1-1,1 0,1 0,-1 0,1 0,0-1,0 1,0-1,0-1,1 1,-1-1,1 0,0 0,0 0,0-1,1 0,-1 0,0-1,1 0,-1 0,1 0,-1-1,1 0,0 0,-1-1,1 0,-1 0,0 0,1-1,-1 0,0 0,0 0,2-2,0-3,0-1,0 0,-1 0,0-1,-1 0,0 0,0 0,-1-1,-1 0,1 0,-1 0,-1 0,0-1,0 1,-1-1,-1 0,1-7,1-8</inkml:trace>
  <inkml:trace contextRef="#ctx0" brushRef="#br0" timeOffset="7822.624">8434 1129,'158'-273,"-142"247,99-137,6 5,14-3,-132 157,42-38,-44 41,0 0,0 1,0-1,0 0,1 1,-1 0,0-1,0 1,0 0,1-1,-1 1,0 0,1 0,-1 0,0 0,0 0,1 0,-1 1,0-1,0 0,1 0,-1 1,0-1,0 1,0 0,0-1,1 1,-1 0,0-1,0 1,0 0,-1 0,1 0,0 0,0 0,0 0,-1 0,1 0,0 0,-1 0,1 1,-1-1,0 0,1 1,44 160,-32-95,77 313,-51-238,-39-143,0 1,-1 0,1-1,0 1,0 0,-1 0,1-1,0 1,-1 0,1 0,0-1,-1 1,1 0,0 0,-1 0,1 0,0-1,-1 1,1 0,-1 0,1 0,0 0,-1 0,1 0,-1 0,1 0,0 0,-1 0,1 0,-1 0,1 1,0-1,-1 0,1 0,0 0,-1 0,1 1,0-1,-1 0,1 0,0 1,-1-1,1 0,0 0,0 1,-1-1,1 0,0 1,0-1,0 1,-1-1,1 0,0 1,0-1,0 0,0 1,0-1,0 1,0-1,0 0,0 1,0-1,0 1,0-1,0 0,0 1,0-1,0 1,-31-29,25 22,-224-163,25 36,199 129,-1 0,0 0,0 0,0 1,-1 0,1 1,0 0,-1 0,0 0,1 1,-1 0,0 1,-4-1,-6 6</inkml:trace>
  <inkml:trace contextRef="#ctx0" brushRef="#br0" timeOffset="27143.869">25 2681,'-7'26,"1"0,1 1,2-1,1 1,1 0,1-1,1 1,1 0,2-1,0 1,-3-23,1 1,-1-1,1 1,-1-1,1 0,0 0,1 0,-1 0,1 0,0 0,0-1,0 0,0 1,0-1,1 0,0 0,-1-1,1 1,0-1,0 0,0 0,1 0,-1 0,0-1,1 0,-1 0,1 0,0 0,-1-1,1 0,-1 0,1 0,0 0,-1-1,1 0,-1 0,1 0,-1 0,0-1,1 0,-1 0,5-2,-1-1,0 0,0 0,0-1,-1 0,0-1,0 1,-1-1,0-1,0 1,0-1,-1 0,0 0,-1-1,0 1,0-1,-1 0,0 0,0 0,-1-1,0 1,-1 0,0-1,-1 1,0-1,0 1,-1-1,0 1,-1-1,0 1,0 0,-1-1,0 1,-1 1,0-1,-3-5,2 8,0 1,-1-1,1 1,-1 0,-1 1,1-1,-1 1,1 0,-1 1,0 0,0 0,-1 0,1 1,-1 0,1 0,-1 1,1 0,-1 0,0 1,0 0,1 1,-1-1,0 1,1 1,-1 0,1 0,-1 0,1 1,0 0,0 0,-4 3,-7 6</inkml:trace>
  <inkml:trace contextRef="#ctx0" brushRef="#br0" timeOffset="27581.334">561 3105,'8'-49,"2"2,2-1,2 2,2 0,2 0,2 2,4-4,31-34,-54 81,-1 1,0-1,0 1,0-1,1 1,-1 0,0-1,1 1,-1-1,0 1,1 0,-1-1,0 1,1 0,-1-1,1 1,-1 0,0 0,1 0,-1-1,1 1,-1 0,1 0,-1 0,1 0,-1 0,1 0,-1 0,1 0,-1 0,1 0,-1 0,1 0,-1 0,1 0,-1 0,1 1,-1-1,1 0,-1 0,0 0,1 1,-1-1,1 0,-1 1,0-1,1 0,-1 1,0-1,1 0,-1 1,0-1,0 1,1-1,-1 1,0-1,0 1,0-1,0 1,1-1,-1 1,0-1,0 1,0-1,0 1,0-1,0 1,0-1,1 42,-1-37,0 17,-2-16,1 1,0-1,0 1,1-1,-1 1,1-1,1 1,-1 0,1-1,1 1,-1-1,1 0,0 1,0-1,1 0,0 0,0 0,0-1,1 1,0-1,0 0,0 0,1 0,-1 0,1-1,0 0,1 0,-1 0,1-1,3 2,-1-2,1-1,-1 0,1-1,0 0,0 0,0-1,-1 0,1-1,0 0,0 0,-1-1,1 0,-1-1,1 1,-1-2,0 1,0-1,0 0,-1-1,2-1,6-3,-1-2,0 0,-1 0,0-1,-1-1,0 0,-1-1,0 0,6-12,-12 15,1-1,-1 1,-1-1,0 0,-1-1,0 1,-1 0,-1-1,0 1,0-7,-1-6</inkml:trace>
  <inkml:trace contextRef="#ctx0" brushRef="#br0" timeOffset="28525.479">2028 2767,'22'5,"0"0,0-1,0-2,0 0,1-1,-1-1,0-1,1-1,-1-1,0-1,0-2,0 1,-1-2,0-1,2-2,-17 7,0-1,-1 0,1 0,-1-1,0 1,0-1,-1 0,1 0,-1-1,0 1,0-1,-1 0,0 0,0 0,0-1,-1 1,1-3,-2 6,-1-1,1 1,-1 0,0-1,1 1,-2 0,1-1,0 1,-1 0,1-1,-1 1,0 0,0 0,0 0,-1 0,1 0,-1 0,1 0,-1 0,0 1,0-1,0 0,-1 1,1 0,-1-1,1 1,-1 0,0 1,0-1,1 0,-1 1,0-1,-1 1,1 0,-3-1,-6 0,-1-1,1 2,0-1,-1 2,0-1,1 2,-1 0,1 0,0 1,-1 1,1 0,0 1,0 0,1 1,-1 0,1 0,0 2,0-1,1 1,0 1,-2 2,5-4,0 0,0 1,1 0,0 0,0 1,1 0,0 0,0 0,0 1,2-1,-1 1,1 0,0 0,1 0,0 1,0-1,1 0,0 1,1-1,0 1,0-1,1 1,0-1,1 1,0-1,1 0,0 0,0 0,1 0,0-1,0 1,1-1,0 0,1 0,-1-1,2 1,11 3,-1-1,2-1,-1-1,1 0,1-2,-1 0,1-1,0-1,0 0,1-2,-1-1,1 0,-1-1,0-2,1 0,-1-1,0-1,16-5,16-5,0-2,-1-3,0-2,-2-2,2-3,-19 9</inkml:trace>
  <inkml:trace contextRef="#ctx0" brushRef="#br0" timeOffset="29658.605">3185 2597,'-39'6,"0"2,0 2,1 2,0 1,1 2,0 1,1 2,-11 9,-60 60,104-83,0 0,-1-1,1 2,0-1,1 0,-1 1,1-1,0 1,0 0,0 0,1-1,0 1,0 0,0 1,0-1,1 0,0 0,0 0,0 0,1 0,-1 0,1 0,0 0,1 0,0 1,3 1,1 0,0-1,1 1,-1-2,1 1,0-1,0 0,1 0,0-1,0 0,0 0,0-1,0 0,1 0,-1-1,1 0,0-1,-1 0,1 0,0-1,0 0,0-1,0 1,-1-2,4 0,8-6,0 0,0-1,-1-1,-1-1,0-1,0-1,-1 0,-1-1,0-1,-1 0,0-1,-2-1,0 0,0-1,-2 0,9-19,-14 28,12 2,-12 37,-4-15,0-8,0 1,0-1,1 1,0-1,0 0,1 0,-1 0,2-1,-1 1,1-1,0 0,0 0,1-1,-1 1,1-1,0-1,1 1,-1-1,1 0,0 0,0-1,0 0,1 0,-1-1,1 0,-1 0,1-1,0 0,-1 0,1 0,0-1,0-1,0 1,-1-1,8-2,6-6,0 0,-1-1,0-1,0-1,-2-1,1 0,-2-2,0 0,0-1,-2 0,0-1,-1-1,3-6,56-58,16 17,-86 63,1 0,-1 0,1 1,0-1,-1 1,1 0,0 0,0 1,0-1,0 1,0 0,-1 0,1 0,0 0,0 1,0-1,0 1,0 0,-1 0,1 1,0-1,-1 1,1-1,-1 1,0 0,2 2,-5-4,-1 0,1 0,0 0,-1 1,1-1,0 0,0 0,-1 1,1-1,0 0,0 1,0-1,0 0,-1 1,1-1,0 0,0 1,0-1,0 0,0 1,0-1,0 1,0-1,0 0,0 1,0-1,0 0,0 1,0-1,0 0,0 1,0-1,1 0,-1 1,0-1,0 0,0 1,0-1,1 0,-1 1,0-1,0 0,1 0,-1 1,0-1,1 0,-1 0,1 0,-34-9,33 9,-7-4,0 1,0 0,0 0,0 1,-1 0,1 0,-1 0,1 1,-1 0,0 1,1 0,-1 0,0 1,1 0,-1 0,1 0,-1 1,1 0,-1 1,1 0,0 0,0 0,1 1,-1 0,1 0,0 1,0 0,0 0,0 0,1 1,0 0,0 0,-2 4,4-2,0 1,0-1,1 1,0-1,0 1,1 0,0 0,1 0,0 0,0 0,1 0,0 0,1-1,0 1,0 0,1-1,0 1,0-1,1 0,0 0,1 0,0-1,0 1,0-1,1 0,0-1,0 0,1 0,0 0,0 0,0-1,1 0,0-1,-1 0,2 0,-1-1,0 0,1 0,-1-1,1 0,0 0,0-1,0 0,0-1,6 2,1-1,-1-1,0 0,0-2,0 1,0-2,0 0,-1 0,1-2,-1 0,0 0,0-1,0-1,1-1,23-21,-1-2,-2-1,-1-1,-1-3,-2 0,-2-2,-1-1,5-14,1 1,-3-1,-2-2,-3-1,-2-1,-2 0,12-57,-11 1,-23 113,0 1,0-1,-1 1,1-1,0 0,-1 1,1-1,0 0,-1 1,1-1,-1 0,1 1,-1-1,1 0,0 0,-1 1,1-1,-1 0,1 0,-1 0,1 0,-1 0,1 0,-1 0,1 0,-1 0,1 0,-1 0,1 0,-1 0,1 0,-1 0,1-1,-1 1,1 0,-1 0,1 0,-1-1,1 1,0 0,-1-1,1 1,-1 0,1-1,0 1,-1-1,1 1,0 0,0-1,-1 1,1-1,0 1,0-1,0 1,0-1,-1 1,1-1,0 1,0-1,0 1,0-1,0 1,0-1,0 1,0-1,1 1,-1-1,0 1,0-1,0 1,-23 31,3 12,1 1,3 1,2 0,-8 45,14-60,2 1,1 0,1 0,2 0,1 1,2-1,1 1,1-1,5 18,-6-40,0 0,1-1,-1 1,2-1,-1 0,1 0,0 0,1 0,0-1,0 1,1-1,0-1,0 1,0-1,1 0,0-1,0 1,1-1,-1-1,1 1,0-1,0-1,1 0,-1 0,1 0,-1-1,1 0,0-1,0 0,0 0,0-1,5-1,166-43,-178 43,0 0,0 0,0 0,0 1,0-1,1 1,-1-1,0 1,0 0,1 0,-1 0,0 0,1 0,-1 0,0 1,0-1,0 1,1 0,-1-1,0 1,0 0,0 0,0 0,0 1,0-1,-1 0,1 1,0-1,-1 1,1 0,-1 0,1-1,-1 1,0 0,0 0,0 0,0 0,0 0,0 1,0-1,-1 0,1 0,-1 0,0 1,1-1,7 41,-3-30</inkml:trace>
  <inkml:trace contextRef="#ctx0" brushRef="#br0" timeOffset="30426.634">6064 2597,'-16'19,"1"1,1 0,0 1,2 1,0 0,2 1,0 0,1 0,2 1,-4 17,11-39,-1-1,1 1,0 0,-1-1,1 1,0 0,0 0,0-1,0 1,0 0,1 0,-1-1,0 1,1 0,-1-1,1 1,0-1,-1 1,1 0,0-1,0 0,0 1,0-1,0 1,0-1,1 0,-1 0,0 0,1 0,-1 0,1 0,-1 0,1 0,-1 0,1-1,-1 1,1-1,0 1,-1-1,1 0,0 1,0-1,-1 0,1 0,0 0,1-1,76-30,-62 19,-2-1,1-1,-2-1,0 0,-1 0,0-2,-1 1,-1-2,-1 1,-1-1,0-1,5-17,-12 31,0 1,0-1,-1 0,0 0,0 0,0 0,0 0,-1 0,0 0,0 0,0 0,-1 0,0 0,0 0,0 0,0 1,-1-1,0 0,0 1,0-1,0 1,-1-1,0 1,0 0,0 0,0 0,-1 1,1-1,-1 1,0 0,0 0,0 0,0 0,-1 1,1 0,-1 0,0 0,-3-1,3 2,0 0,0 0,0 0,0 0,0 1,0 0,0 0,0 0,0 1,0 0,0 0,0 0,0 0,0 1,0 0,1 0,-1 0,1 1,-1-1,1 1,0 0,0 0,0 1,1-1,-1 1,1 0,-8 10</inkml:trace>
  <inkml:trace contextRef="#ctx0" brushRef="#br0" timeOffset="30776.137">6769 1722,'-16'171,"6"129,37 126,-28-375,13 93,-9-97,-7-44</inkml:trace>
  <inkml:trace contextRef="#ctx0" brushRef="#br0" timeOffset="32045.187">6431 2400,'193'-69,"193"-81,-369 141,0-1,-1 0,0-1,-1-1,0 0,-1-1,0-1,11-15,95-102,-121 132,1-1,0 1,0 0,0 0,0-1,0 1,0 0,0-1,0 1,0 0,1-1,-1 1,0 0,0-1,1 1,-1 0,0-1,1 1,-1-1,0 1,1-1,-1 1,1-1,-1 1,1-1,-1 1,1-1,-1 1,1-1,0 0,-1 1,1-1,0 0,-1 0,1 1,0-1,-1 0,1 0,0 0,-1 0,1 0,0 0,-1 0,1 0,0 0,-1 0,1 0,0-1,-1 1,1 0,0 0,-1-1,1 1,0 0,-1-1,1 1,-1-1,1 1,-1-1,1 1,-1-1,1 1,-1-1,0 1,1-1,-1 1,0-1,1 0,-6 58,-38 134,23-116,3 0,3 1,4 1,1 62,8-135,0 0,0-1,1 1,0 0,0-1,0 1,0 0,1-1,-1 1,1 0,0-1,0 1,0-1,1 1,-1-1,1 0,0 0,0 0,0 1,0-2,0 1,1 0,-1 0,1-1,0 1,0-1,0 0,0 0,0 0,0 0,0-1,1 1,-1-1,1 0,-1 0,1 0,-1 0,1-1,0 0,-1 1,1-1,0 0,13-4,0-1,0 0,-1-1,1-1,-2 0,1-2,-1 1,0-2,13-10,83-45,-109 65,-1-1,0 0,1 0,-1 1,0-1,1 1,-1 0,1-1,-1 1,1 0,-1 0,1 0,-1 0,1 0,-1 0,1 0,-1 0,0 1,1-1,-1 0,1 1,-1 0,0-1,1 1,-1 0,0-1,0 1,1 0,-1 0,0 0,0 0,0 0,0 0,0 1,0-1,-1 0,1 0,0 2,11 60,-9-32,-3-29,-1 0,1 0,0-1,0 1,0 0,0 0,1 0,-1-1,0 1,1 0,-1-1,1 1,0 0,-1-1,1 1,0 0,0-1,0 1,0-1,0 0,0 1,1-1,-1 0,0 0,1 0,-1 0,1 0,-1 0,1 0,0 0,-1-1,1 1,0 0,-1-1,1 0,0 1,0-1,-1 0,1 0,0 0,0 0,0 0,-1 0,1-1,0 1,0 0,12-7,-1 1,1 1,1 0,-1 1,1 0,0 2,0-1,0 2,3 0,-3 0,5-2,0 0,0-1,-1-2,0 1,0-2,0-1,-1 0,0-1,15-11,-25 15,0 0,-1-1,1 0,-1 0,0-1,-1 0,0 0,0 0,0-1,-1 0,0 0,-1-1,0 1,0-1,-1 0,0 0,0 0,-1-1,0 1,-1 0,1-8,-2 15,0 0,0 0,0-1,0 1,0 0,0 0,-1 0,1 0,-1 0,1 0,-1 0,0 0,0 0,0 0,0 0,0 0,0 1,0-1,-1 0,1 1,-1-1,1 1,-1-1,0 1,1 0,-1 0,0 0,0 0,0 0,0 0,0 0,0 1,0-1,0 1,0-1,0 1,0 0,0 0,-1 0,0 0,-82 28,74-22,1 1,0 0,0 1,1 0,0 1,0 0,1 0,0 1,1 0,0 0,1 1,0 0,0 0,1 0,1 1,0 0,0 0,1 0,1 0,0 0,0 1,2-1,-1 0,2 1,-1-1,2 1,0-1,0 1,1-7,0-1,0 0,0 0,0 0,1 0,0-1,0 1,0-1,0 0,1 0,0-1,0 1,0-1,0 0,0 0,1-1,-1 1,1-1,0-1,-1 1,1-1,0 0,0 0,140 4,-114-10,0-2,-1 0,0-3,-1 0,0-2,0-1,-1-1,-1-2,-1-1,25-19,-27 17,-2 0,0-2,-2-1,0 0,-1-2,-1 0,-2-1,0-1,-2 0,0-1,5-19,-18 43,0 0,0 0,-1 0,0 0,1 0,-1 0,0 0,0 0,-1-1,1 1,-1 0,0-1,1 1,-2 0,1-1,0 1,-1 0,1 0,-1-1,0 1,0 0,0 0,0 0,-1 0,1 0,-1 0,0 0,0 1,0-1,0 0,0 1,-1 0,1-1,-1 1,0 0,1 1,-1-1,0 0,0 1,0-1,0 1,0 0,0 0,-1 0,1 1,0-1,-3 0,-6 2,0 0,0 1,0 0,1 1,-1 0,1 1,0 0,0 1,0 0,0 1,1 0,0 1,0 0,1 0,6-5,0 0,0 0,1 0,-1 0,1 1,-1-1,1 1,0-1,0 1,0 0,0 0,0 0,1 0,-1 0,1 0,0 0,0 1,0-1,0 0,1 1,-1-1,1 1,0-1,0 1,0-1,0 0,1 1,-1-1,1 1,0-1,0 0,0 0,1 1,-1-1,1 0,0 0,-1 0,1-1,1 1,-1 0,0-1,1 1,-1-1,2 1,115 31,-111-34,1 0,-1 0,0 1,1 1,-1-1,0 1,0 1,0-1,-1 1,1 1,-1 0,1 0,-1 0,0 1,-1 0,1 0,-1 0,0 1,0 0,-1 1,0-1,0 1,0 0,-1 0,4 7,-5 0,0-1,-1 1,0 0,-1 0,-1 0,0 0,0 0,-2 0,0-1,0 1,-1 0,-2 1,-4 34,8-40,0-1,1 0,0 1,0-1,1 1,0-1,0 1,1-1,0 0,1 0,0 0,0 0,1 0,0-1,0 0,1 0,0 0,0 0,0 0,1-1,6 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3.394"/>
    </inkml:context>
    <inkml:brush xml:id="br0">
      <inkml:brushProperty name="width" value="0.1" units="cm"/>
      <inkml:brushProperty name="height" value="0.1" units="cm"/>
      <inkml:brushProperty name="ignorePressure" value="1"/>
    </inkml:brush>
  </inkml:definitions>
  <inkml:trace contextRef="#ctx0" brushRef="#br0">231 1,'-15'28,"-9"20,-5 6,-3-1,-1-5,1-6,6-5,2-9,10-9,12-8,12-11,4-5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8:57.576"/>
    </inkml:context>
    <inkml:brush xml:id="br0">
      <inkml:brushProperty name="width" value="0.1" units="cm"/>
      <inkml:brushProperty name="height" value="0.1" units="cm"/>
      <inkml:brushProperty name="ignorePressure" value="1"/>
    </inkml:brush>
  </inkml:definitions>
  <inkml:trace contextRef="#ctx0" brushRef="#br0">146 424,'-6'2,"1"0,0 0,0 0,1 1,-1 0,0 0,1 0,0 0,0 1,0 0,0 0,0 0,1 0,0 0,0 1,0-1,0 1,1 0,0 0,0 0,0 0,0 1,1-1,0 0,0 1,0-1,1 3,-1-3,-37 303,22 86,15-390,1 0,-1 0,1 0,0 0,0-1,0 1,0 0,1 0,0 0,0 0,0 0,0-1,0 1,1 0,-1-1,1 1,0-1,0 0,1 0,-1 0,1 0,-1 0,1 0,0 0,0-1,0 0,0 1,1-1,-1 0,1-1,-1 1,1 0,0-1,-1 0,1 0,0 0,0-1,0 1,2-1,6-3,0 0,0-2,-1 1,1-1,-1-1,0 0,-1-1,1 0,-1 0,-1-1,1 0,-1-1,-1 0,0-1,0 1,-1-1,0-1,0 0,3-9,186-364,-143 273,-43 138,-12 117,7 78,-4-212,1 0,-1 0,1-1,1 1,0-1,0 0,1 0,0 0,1 0,0-1,0 1,1-1,0-1,0 1,1-1,0 0,0 0,1-1,-1 0,1-1,1 1,-1-1,1-1,3 1,-7-4,0-1,1 0,-1 0,1 0,-1-1,0 0,1 0,-1 0,0-1,0 0,0 0,0 0,0 0,-1-1,1 0,0 0,-1 0,0-1,0 1,0-1,0 0,2-4,70-101,-61 76,-2 0,0-1,-3 0,0 0,0-15,-9 43,94-428,-73 336,-16 80</inkml:trace>
  <inkml:trace contextRef="#ctx0" brushRef="#br0" timeOffset="479.388">1331 1,'-77'289,"61"-196,4 0,4 1,4 0,6 57,1 110,-4-260,1 1,0-1,-1 0,1 1,0-1,0 1,0-1,0 0,0 1,0-1,1 0,-1 1,0-1,1 1,-1-1,1 0,-1 0,1 1,0-1,0 0,-1 0,1 0,0 0,0 0,0 0,0 0,0 0,0 0,0 0,1-1,-1 1,0 0,0-1,1 1,-1-1,0 1,1-1,-1 0,0 1,1-1,-1 0,1 0,-1 0,0 0,1 0,-1 0,1-1,-1 1,0 0,1-1,-1 1,0-1,0 1,1-1,-1 0,0 0,0 1,0-1,0 0,0 0,0 0,0 0,0 0,0 0,0-1,0 1,-1 0,58-71,-35 40,2 2,0 0,3 2,0 1,3 0,-30 26,0 0,0 0,0 0,0 0,0 0,0 0,1 0,-1 0,0 0,0 1,1-1,-1 1,0-1,1 1,-1-1,0 1,1 0,-1-1,1 1,-1 0,0 0,1 0,-1 0,1 0,-1 1,1-1,-1 0,0 1,1-1,-1 1,0-1,1 1,-1 0,0-1,0 1,0 0,1 0,-1 0,0 0,0 0,0 0,0 0,-1 0,1 0,0 1,0-1,-1 0,1 1,-1-1,1 0,-1 1,0-1,1 0,-1 1,0-1,0 1,0 0,2 17,0 0,-1 0,-2 0,0 0,-1 0,0 0,-2-1,-1 5,-9 59,29 0,-14-80,0-1,0 1,1-1,-1 1,0-1,0 1,1-1,-1 0,1 0,0 1,-1-1,1 0,0 0,-1-1,1 1,0 0,0-1,0 1,0-1,0 1,0-1,0 0,-1 0,1 0,0 0,0 0,0 0,0-1,0 1,0-1,0 1,0-1,0 0,-1 1,1-1,0 0,-1 0,1 0,0-1,0 0,74-69,-62 59</inkml:trace>
  <inkml:trace contextRef="#ctx0" brushRef="#br0" timeOffset="827.127">1867 1045,'18'-1,"-1"-1,0 0,1-2,-1 1,0-2,-1-1,1 0,-1-1,-1 0,1-1,-1-1,0-1,-1 0,0-1,5-5,-14 11,-1 1,1-1,-1 1,0-1,0-1,0 1,-1 0,1-1,-1 0,-1 0,1 0,-1 0,0 0,-1 0,1-1,-1 1,0-1,-1 1,0 0,0-1,0 1,-1-1,0-3,0 8,0 1,0-1,0 0,0 0,0 1,0-1,-1 1,1-1,-1 1,1 0,-1-1,1 1,-1 0,0 0,0 0,1 0,-1 1,0-1,0 0,0 1,0-1,0 1,0 0,0-1,0 1,0 0,0 0,0 0,0 1,0-1,0 0,0 1,0 0,0-1,0 1,1 0,-1 0,-1 1,-65 45,46-20,2 1,0 0,3 2,0 0,2 1,1 0,1 1,-1 10,13-38,-1 0,1 0,0 0,0 1,0-1,0 0,1 1,0-1,0 0,0 1,0-1,1 0,0 0,0 1,0-1,0 0,0 0,1 0,0 0,0 0,0 0,0-1,1 1,0-1,-1 1,1-1,0 0,1 0,-1 0,0-1,1 1,0-1,-1 0,1 0,0 0,0 0,0-1,0 1,1-1,-1 0,0 0,2-1,6 1,-1-2,1 0,-1 0,1-1,-1 0,1-1,-1 0,0-1,2-2,13-4</inkml:trace>
  <inkml:trace contextRef="#ctx0" brushRef="#br0" timeOffset="1264.395">2375 1158,'15'-10,"0"-1,0-1,-1 0,-1-1,0 0,0-1,9-15,-2 4,64-109,-90 172,4-32,0 1,0-1,0 1,1-1,0 1,0-1,0 1,1 0,0-1,0 1,1 0,0-1,0 1,1 0,0-1,0 0,0 1,1-1,-1 0,2 0,-1-1,1 1,0 0,0-1,0 0,1 0,-1-1,1 1,0-1,1 0,2 1,-2-1,1-1,0 0,0-1,0 1,1-1,-1-1,0 0,1 0,-1 0,1-1,0 0,-1 0,1-1,-1 0,0 0,1-1,-1 0,0 0,0-1,0 0,0 0,0-1,135-99,-134 96,2-3,1 0,-2 0,1-1,-2 0,1 0,-1-1,-1 0,0-1,-1 0,-1 0,0 0,0-1,-1 1,-1-1,0 0,-1 0,-1 0,0-4,-1-6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0.941"/>
    </inkml:context>
    <inkml:brush xml:id="br0">
      <inkml:brushProperty name="width" value="0.1" units="cm"/>
      <inkml:brushProperty name="height" value="0.1" units="cm"/>
      <inkml:brushProperty name="ignorePressure" value="1"/>
    </inkml:brush>
  </inkml:definitions>
  <inkml:trace contextRef="#ctx0" brushRef="#br0">391 23,'1'0,"-1"0,1 1,-1-1,1 0,-1 0,0 0,1 0,-1 0,1 0,-1 0,1 0,-1 0,1 0,-1 0,1 0,-1-1,1 1,-1 0,0 0,1 0,-1-1,1 1,-1 0,0 0,1-1,-1 1,0 0,1-1,-1 1,0 0,1-1,-1 1,0-1,0 1,1 0,-1-1,0 1,0-1,0 1,0-1,0 1,0-1,0 1,0-1,0 1,0-1,0 1,0 0,0-1,0 1,0-1,0 1,0-1,-1 1,1-1,0 1,0 0,0-1,-1 1,1-1,0 1,-1 0,1-1,0 1,-1 0,1-1,0 1,-1 0,-35-3,0 11,-1 2,1 1,1 2,0 2,0 1,2 2,0 1,-17 13,50-32,-1 1,0-1,0 0,0 0,0 0,1 1,-1-1,0 0,0 1,1-1,-1 1,0-1,1 1,-1-1,0 1,1 0,-1-1,1 1,-1 0,1-1,-1 1,1 0,0 0,-1-1,1 1,0 0,0 0,-1 0,1-1,0 1,0 0,0 0,0 0,0 0,0-1,0 1,0 0,1 0,-1 0,0 0,0-1,1 1,-1 0,0 0,1-1,-1 1,1 0,-1-1,1 1,-1 0,1-1,-1 1,1-1,0 1,-1 0,2-1,46 14,4-14,-44-1,1 0,-1 0,1 1,-1 1,1 0,-1 0,1 0,-1 1,0 0,1 1,-1-1,0 2,0 0,-7-3,1 0,-1 0,0 1,0-1,0 1,0-1,0 1,0 0,0-1,0 1,0 0,-1-1,1 1,-1 0,1 0,-1 0,0 0,0-1,0 1,0 0,0 0,0 0,0 0,-1-1,1 1,-1 0,1 0,-1 0,0-1,1 1,-1 0,0-1,0 1,0-1,-1 2,-45 51,-13-7,45-37,0 1,1 0,0 1,1 1,0 0,1 1,0 0,1 1,-1 3,10-14,0 0,1 0,-1 0,1 1,0-1,0 0,0 1,1-1,-1 1,1-1,0 0,0 1,1-1,-1 1,1-1,0 0,1 1,-1-1,1 0,-1 0,1 0,0 0,1 0,-1-1,1 1,-1-1,1 1,0-1,0 0,1 0,-1 0,1 0,0 0,2 1,1 0,-1 0,1 0,0 0,0-1,0 0,0-1,0 0,1 0,-1 0,1-1,-1 0,1-1,0 1,-1-1,1-1,0 0,-1 0,3-1,70-49,-62 29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260"/>
    </inkml:context>
    <inkml:brush xml:id="br0">
      <inkml:brushProperty name="width" value="0.1" units="cm"/>
      <inkml:brushProperty name="height" value="0.1" units="cm"/>
      <inkml:brushProperty name="ignorePressure" value="1"/>
    </inkml:brush>
  </inkml:definitions>
  <inkml:trace contextRef="#ctx0" brushRef="#br0">57 1,'-14'47,"2"1,3 1,1 0,2 0,2 45,3-76,-2 64,4 0,3-1,7 22,3-1,14 226,-28-305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860"/>
    </inkml:context>
    <inkml:brush xml:id="br0">
      <inkml:brushProperty name="width" value="0.1" units="cm"/>
      <inkml:brushProperty name="height" value="0.1" units="cm"/>
      <inkml:brushProperty name="ignorePressure" value="1"/>
    </inkml:brush>
  </inkml:definitions>
  <inkml:trace contextRef="#ctx0" brushRef="#br0">0 0,'15'24,"9"32,0 16,-3 1,-5-3,-6-8,-5-6,-2-6,-3-8,0-6,-1-5,-5-2,-1-1,0-1,2 0,1-1,2-8,1-8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6.310"/>
    </inkml:context>
    <inkml:brush xml:id="br0">
      <inkml:brushProperty name="width" value="0.1" units="cm"/>
      <inkml:brushProperty name="height" value="0.1" units="cm"/>
      <inkml:brushProperty name="ignorePressure" value="1"/>
    </inkml:brush>
  </inkml:definitions>
  <inkml:trace contextRef="#ctx0" brushRef="#br0">0 82,'191'-43,"16"10,-198 31,0 1,0 0,0 0,0 1,0 0,1 0,-1 1,0 0,0 1,0 0,0 0,-1 1,1 0,-1 1,1 0,-1 0,0 0,0 1,-1 1,0-1,0 1,0 0,2 4,-7-7,0 0,0 1,0 0,-1-1,1 1,-1 0,0-1,0 1,-1 0,1 0,-1 0,0 0,0 0,0-1,0 1,-1 0,1 0,-1 0,0 0,0-1,-1 1,1 0,-1-1,1 1,-1-1,0 1,-1-1,-1 3,-82 75,-58-7,71-52,68-25,26-5,9 4,0 1,0 2,1 1,-1 1,0 2,0 1,-1 1,1 2,-1 0,0 3,-1 0,17 9,-39-16,1 0,0 0,-1 1,0-1,0 1,0 1,0-1,-1 1,0 0,0 1,0-1,-1 1,1 0,-1 0,-1 0,1 0,-1 1,0-1,-1 1,1 0,-1 0,-1 0,1 0,-1 0,-1 1,1-1,-1 0,0 0,-1 0,0 1,0-1,0 0,-1 0,0 0,-1 2,-8 7,0 0,-1-1,0 0,-1-1,-1 0,0-1,-1-1,-1 0,0-1,0-1,-1 0,0-1,-1-1,1-1,-2 0,1-2,-1 0,-15 2,5 1,0-2,-1-1,1-1,-1-2,0-1,0-1,0-1,0-2,-5-2,31 4,0 1,0-1,0 0,0 0,0 0,1 0,-1-1,0 0,0 0,1 0,-1 0,1 0,0-1,0 1,0-1,0 0,0 0,0 0,1-1,0 1,-1 0,1-1,0 0,1 1,-1-1,1 0,0 0,-1 0,2 0,-1 0,-2-18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7.442"/>
    </inkml:context>
    <inkml:brush xml:id="br0">
      <inkml:brushProperty name="width" value="0.1" units="cm"/>
      <inkml:brushProperty name="height" value="0.1" units="cm"/>
      <inkml:brushProperty name="ignorePressure" value="1"/>
    </inkml:brush>
  </inkml:definitions>
  <inkml:trace contextRef="#ctx0" brushRef="#br0">1 813,'7'6,"-1"-1,2 0,-1 0,1-1,-1 1,1-2,1 1,-1-1,0 0,1-1,-1 0,1-1,0 1,-1-2,1 1,0-1,0 0,0-1,4-1,7-1,0 0,-1-2,0 0,0-1,-1-1,0-1,0-1,3-2,79-66,-96 74,0-1,-1 0,1 0,-1 0,0 0,-1 0,1-1,-1 1,0-1,0 0,0 0,-1 0,1 0,-1 0,0 0,-1 0,1 0,-1 0,0 0,0-1,-1 1,0-4,-1 5,0 0,0 1,0-1,0 1,0-1,-1 1,0 0,1 0,-1 0,0 0,-1 0,1 1,0-1,-1 1,1 0,-1 0,0 0,0 1,0-1,1 1,-2 0,1 0,0 0,0 1,-1-1,-106 7,96 1,0 0,1 1,0 1,0 0,1 1,0 0,1 1,0 0,0 1,2 0,-1 1,2 1,-1-1,2 1,0 1,-2 5,8-14,-1-1,1 1,1 0,-1-1,1 1,0 0,0 0,0 0,1 0,0 0,0 0,1 0,0 0,0 0,0 0,1-1,0 1,0 0,0-1,0 1,1-1,0 0,0 0,1 0,0 0,-1 0,2-1,-1 0,0 0,1 0,0 0,-1-1,2 0,-1 0,0 0,0 0,1-1,0 0,-1 0,1-1,0 1,0-1,2 0,206 1,-196-3,0 0,0-1,-1-1,1-1,-1 0,0-1,0-1,0-1,-1 0,8-6,-6 2</inkml:trace>
  <inkml:trace contextRef="#ctx0" brushRef="#br0" timeOffset="240.385">1045 616,'-19'38,"-16"28,-2 6,5-3,8-9,8-10,2-13,4-14</inkml:trace>
  <inkml:trace contextRef="#ctx0" brushRef="#br0" timeOffset="489.607">762 588,'10'29,"12"18,8 7,4-1,0-5,-1-6,0-10,-7-5,-2-8,-1-7,-4 0,-1-3,-3 2,0 0,-2-8,-3-4</inkml:trace>
  <inkml:trace contextRef="#ctx0" brushRef="#br0" timeOffset="6640.388">1412 842,'33'0,"0"0,0-3,0 0,0-3,-1 0,1-2,-2-2,1 0,-2-3,1 0,0-3,-26 12,1 0,-1 0,1-1,-1 0,-1 0,1-1,-1 1,0-1,0 0,-1 0,1 0,-1-1,-1 1,1-1,-1 0,-1 3,0 1,0 0,0 0,-1 0,1-1,-1 1,0 0,0-1,0 1,0 0,0-1,-1 1,0 0,0 0,0 0,0-1,0 1,0 0,-1 0,1 0,-1 1,0-1,0 0,0 1,0-1,-1 1,1 0,-1 0,1 0,-1 0,0 0,-1 0,-5 0,0 1,-1 0,1 1,-1 0,1 0,0 1,-1 0,1 1,0 0,-1 1,1-1,1 2,-1-1,0 1,1 1,0 0,0 0,0 0,1 1,-5 4,-3 0,1 0,1 0,-1 1,2 1,0 0,0 1,1 0,1 1,0 0,1 1,0 0,1 0,-3 11,10-22,0 0,1 0,-1 0,1 0,0 0,0 0,0 0,1 0,0 0,-1 0,1 0,0-1,1 1,-1 0,1 0,0-1,0 1,0-1,0 1,0-1,1 0,0 0,-1 0,1 0,0-1,1 1,-1-1,0 1,1-1,-1 0,4 1,6 3,0-1,0 1,1-2,0 0,0-1,0 0,0-1,7 0,17-4,-1-1,1-2,-1-1,0-2,-1-2,0-1,0-1,31-17,-67 28,28-10,-1-2,0-1,-1-1,0-1,-2-1,0-1,-1-2,0 0,5-9,-14 15,-1-1,0 0,-2-1,1 0,-2-1,0-1,-1 1,2-10,-9 25,-1-1,-1 1,1 0,0 0,0 0,-1-1,1 1,-1 0,0 0,0-1,0 1,0 0,0-1,0 1,-1 0,1-1,-1 1,1 0,-1 0,0 0,0-1,0 1,0 0,0 0,-1 0,1 1,-1-1,1 0,-1 0,1 1,-1-1,0 1,0 0,0-1,0 1,0 0,0 0,0 0,0 0,-1 1,1-1,0 0,0 1,-1 0,0-1,-5 3,0-1,-1 1,1 1,0-1,0 1,1 1,-1-1,1 1,-1 1,1 0,0 0,1 0,-1 0,1 1,0 0,1 1,0-1,-1 1,2 0,-1 0,1 1,1-1,-3 7,5-11,1-1,-1 1,1-1,0 1,0-1,0 1,1-1,-1 1,0-1,1 1,0-1,-1 0,1 1,0-1,0 0,1 0,-1 1,0-1,1 0,-1 0,1-1,0 1,-1 0,1 0,0-1,0 1,0-1,0 0,1 1,-1-1,0 0,0 0,3 0,82 17,116-46,-201 28,1 0,0 1,-1-1,1 1,-1-1,1 1,-1 0,1 0,-1 0,0 0,0 1,1-1,-1 0,0 1,0 0,0-1,0 1,-1 0,1 0,0 0,-1 0,1 0,-1 1,0-1,0 0,0 1,0-1,0 1,-1-1,1 1,0 1,1 89,-3-72,0-17,0 0,1 0,-1 1,1-1,0 0,0 0,1 0,-1 0,1 0,0 0,0 0,0 0,0 0,1 0,-1 0,1-1,0 1,0 0,1-1,-1 0,1 0,0 1,0-1,0-1,0 1,0 0,0-1,1 0,-1 0,1 0,0 0,0 0,-1-1,1 1,0-1,0 0,1-1,12 0,0-2,-1 0,1-2,-1 1,0-2,0 0,0-1,-1-1,0 0,0-1,-1 0,0-1,0-1,-1 0,0-1,-1-1,0 0,-1 0,1-3,32-30,-1-2,-3-1,28-44,-59 79,18-23,-1-1,-3-2,-1 0,-1-1,-3-1,-1 0,3-18,-9-56,-11 111,0 0,0 0,-1 0,0 0,0 0,0 0,0 0,-1 0,1 1,-1-1,0 0,0 1,-1 0,1-1,-1 1,1 0,-1 0,0 0,0 1,0-1,-1 1,1-1,-1 1,1 0,-1 1,-2-2,-1 3,1 1,-1 0,1 0,-1 1,1-1,0 1,0 1,0-1,0 1,0 0,1 0,-1 1,1 0,0 0,0 0,0 1,1-1,0 1,-1 0,2 0,-1 1,1-1,-1 1,1 0,1 0,-3 6,-5 10,2 1,0 0,1 0,1 1,1 0,2 0,0 1,2-1,0 1,2-1,0 0,2 1,1-1,1 0,0 0,2-1,1 0,3 6,81 254,-59-176,-33-108,0 1,-1-1,1 0,0 1,0-1,0 1,0-1,0 0,-1 1,1-1,0 1,0-1,1 0,-1 1,0-1,0 0,0 1,0-1,0 1,1-1,-1 1,0-1,1 0,-1 1,0-1,1 1,-1-1,0 1,1-1,-1 1,1 0,-1-1,1 1,-1 0,1-1,-1 1,1 0,0-1,-1 1,1 0,-1 0,1 0,0 0,-1 0,1 0,-1-1,1 1,0 1,-1-1,1 0,0 0,-1 0,1 0,-1 0,1 0,0 1,-1-1,1 0,-1 1,1-1,0 1,-20-94,15 71</inkml:trace>
  <inkml:trace contextRef="#ctx0" brushRef="#br0" timeOffset="6887.554">2936 221,'39'0,"36"0,15 0,2-5,-5-1,-13-1,-9 2,-11 2,-5 1,-11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8.601"/>
    </inkml:context>
    <inkml:brush xml:id="br0">
      <inkml:brushProperty name="width" value="0.1" units="cm"/>
      <inkml:brushProperty name="height" value="0.1" units="cm"/>
      <inkml:brushProperty name="ignorePressure" value="1"/>
    </inkml:brush>
  </inkml:definitions>
  <inkml:trace contextRef="#ctx0" brushRef="#br0">249 1,'-15'8,"-7"1,1 1,0 1,1 0,1 2,0 1,0 0,2 1,0 1,-13 15,29-30,0 0,0 1,0-1,0 0,0 1,0-1,1 1,-1-1,0 1,1 0,-1-1,1 1,-1 0,1-1,0 1,0 0,0 0,0-1,0 1,0 0,0-1,1 1,-1 0,1-1,-1 1,1 0,-1-1,1 1,0-1,0 1,0-1,0 0,0 1,0-1,0 0,0 1,1-1,-1 0,64 30,-38-21,-24-9,0-1,1 1,-1 1,0-1,0 0,0 1,0 0,0 0,0 0,-1 0,1 0,0 0,-1 1,0-1,0 1,0-1,0 1,0 0,0 0,0 0,-1 0,0 0,0 1,0-1,0 0,0 0,0 1,-1-1,0 1,0-1,0 0,0 1,0-1,0 1,-1-1,0 0,0 1,0-1,0 0,0 0,-1 0,1 0,-2 2,-4 2,0 0,0-1,-1 0,0 0,0 0,0-1,0-1,-1 1,0-1,0-1,0 0,-1 0,1 0,-1-1,1-1,-5 0,-11 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5.016"/>
    </inkml:context>
    <inkml:brush xml:id="br0">
      <inkml:brushProperty name="width" value="0.1" units="cm"/>
      <inkml:brushProperty name="height" value="0.1" units="cm"/>
      <inkml:brushProperty name="ignorePressure" value="1"/>
    </inkml:brush>
  </inkml:definitions>
  <inkml:trace contextRef="#ctx0" brushRef="#br0">451 1,'-39'12,"1"3,0 1,1 1,1 3,1 0,1 3,-5 4,25-14,1 1,0 0,1 0,0 2,1-1,1 1,1 1,0 0,1 0,1 1,0 0,2 0,0 0,1 1,0 0,2 0,0 0,1 0,2-5,0 0,0 0,1 0,1 0,0-1,1 1,1-1,0 0,0 0,1 0,1-1,0 0,1-1,0 1,1-1,0-1,1 0,0 0,1-1,0 0,0-1,0 0,1-1,1 0,-1-1,1 0,0-1,0 0,1-1,-1-1,1 0,0-1,0-1,14 1,-19 0,0-1,1 0,-1 0,1 0,-1-2,0 1,1-1,-1 0,1-1,-1 0,0-1,0 1,0-2,0 1,-1-2,0 1,1-1,-1 0,-1 0,1-1,-1 0,0-1,-1 0,1 0,-1 0,0 0,-1-1,0 0,0-1,-1 1,0-1,-1 1,1-1,-2 0,3-9,-7 7,0 0,-1 0,0 0,-1 0,0 1,0-1,-1 1,-1 0,0 1,0-1,-1 1,0 1,0-1,-1 1,0 0,0 1,-1 0,0 0,-2 0,-5-3,0 0,-1 0,0 2,-1 0,0 1,0 1,-1 1,1 1,-1 0,0 1,0 1,-1 1,1 1,0 0,0 1,0 2,0 0,0 0,0 2,1 1,0 0,0 1,-3 2,-8 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7.015"/>
    </inkml:context>
    <inkml:brush xml:id="br0">
      <inkml:brushProperty name="width" value="0.1" units="cm"/>
      <inkml:brushProperty name="height" value="0.1" units="cm"/>
      <inkml:brushProperty name="ignorePressure" value="1"/>
    </inkml:brush>
  </inkml:definitions>
  <inkml:trace contextRef="#ctx0" brushRef="#br0">46 219,'303'-178,"-228"138,-73 40,0 1,0 0,0-1,0 1,0 0,-1 0,1 0,0 1,-1-1,1 0,-1 1,1-1,-1 1,1-1,-1 1,0 0,0 0,0-1,0 1,0 0,-1 0,1 0,0 0,-1 0,1 0,-1 0,0 0,0 0,0 0,0 0,0 0,0 0,0 0,-1 0,1 0,-1 0,0 0,1 0,-1 0,-1 1,2 6,-12 806,13-800,0 1,-1-1,0 1,-1-1,-1 0,0 1,-1-1,-1 0,0 0,-1-1,-1 0,0 1,-1-2,-1 1,0-1,0 0,-1-1,-1 0,0 0,-12 9,10-13,0 0,0-1,-1 0,0-1,-1-1,1 0,-1-1,0 0,0-1,0-1,-12 1,19-3,1 1,-1-2,1 1,-1-1,1 0,-1 0,1-1,-1 0,1 0,0 0,0-1,0 0,0 0,1-1,-1 1,1-1,0 0,0-1,0 1,1-1,-1 0,1 0,0-1,1 1,-1-1,-1-4,3 1,0 0,1-1,0 1,0-1,1 1,0-1,1 1,0-1,0 1,1-1,0 1,1 0,0 0,0 0,1 0,0 1,1 0,0-1,0 2,1-1,0 0,0 1,1 0,0 1,0 0,3-3,-2 0,36-36,3 2,1 2,2 2,1 2,2 2,14-4,-25 13,44-13,-62 33</inkml:trace>
  <inkml:trace contextRef="#ctx0" brushRef="#br0" timeOffset="281.301">921 529,'-9'18,"-6"9,1 0,1 1,2 0,1 1,1 0,1 1,2-1,0 8,5-35,1 1,-1 0,1 0,0 0,0-1,0 1,0 0,1 0,-1 0,1-1,-1 1,1 0,0-1,0 1,0-1,1 1,-1-1,0 1,1-1,0 0,-1 1,1-1,0 0,0 0,0-1,1 1,-1 0,0-1,1 1,-1-1,1 0,-1 0,1 0,0 0,-1 0,1 0,0-1,0 0,-1 1,1-1,0 0,0 0,0 0,-1-1,1 1,0-1,0 1,-1-1,1 0,0 0,-1 0,1-1,10-5,0-1,-1-1,0 0,0 0,-1-1,0-1,-1 1,0-2,-1 0,0 0,-1 0,0-1,-1-1,0 1,-1-1,-1 0,0-2,6-98,-11 110,-1 0,1 0,-1 0,1 0,-1 0,0 0,-1 0,1 1,-1-1,1 0,-1 1,0-1,0 1,-1 0,1 0,-1 0,1 0,-1 0,0 0,0 1,-1-1,1 1,0 0,-1 0,1 0,-4-1,-13 1,3 6</inkml:trace>
  <inkml:trace contextRef="#ctx0" brushRef="#br0" timeOffset="537.745">1231 896,'0'-29,"5"-23,1-9,5 2,1 6,2 8,0 6,1 5,4 3,-2 3,1 6,-2 11,-4 12,-5 7</inkml:trace>
  <inkml:trace contextRef="#ctx0" brushRef="#br0" timeOffset="867.985">1740 529,'-8'1,"0"0,0 0,0 1,0 0,1 0,-1 1,1 0,-1 0,1 1,0 0,0 0,1 1,-1 0,1 0,0 0,0 1,1 0,0 0,0 0,-3 6,5-8,0 1,0-1,0 1,1-1,0 1,0 0,0 0,1 0,0 0,0 0,0 1,0-1,1 0,0 0,0 1,0-1,1 0,-1 0,2 0,-1 1,0-1,1 0,0-1,0 1,0 0,1 0,-1-1,1 1,0-1,1 0,2 3,4-1,0 0,0 0,1-1,0 0,0-1,1 0,-1-1,1 0,0 0,-1-2,1 1,0-2,0 0,0 0,0-1,0 0,0-1,3-1,77-38,-71 25</inkml:trace>
  <inkml:trace contextRef="#ctx0" brushRef="#br0" timeOffset="1284.048">2106 699,'77'-45,"-50"31,0-2,-1 0,0-2,-2-1,0-1,-1 0,3-7,-23 25,0 0,0-1,-1 0,1 1,-1-1,0 0,0 0,0 0,0-1,-1 1,1 0,-1-1,1 1,-1-1,-1 1,1-1,0 0,-1 1,0-1,1 0,-2 1,1-1,0 0,-1 1,1-1,-1 1,0-1,0 1,-1-1,1 1,-1-1,0 1,0 0,0 0,0 0,0 0,-1 0,1 1,-1-1,-4 2,0 0,0 0,0 1,0 0,0 1,0 0,0 0,0 0,0 1,0 0,0 0,1 1,-1 0,1 0,0 0,0 1,0 0,0 0,1 0,-5 5,-4 4,0 0,1 0,0 2,1-1,1 2,1-1,0 1,1 1,0 0,2 0,-3 9,7-21,0 1,0-1,1 1,0 0,0 0,0 0,1 0,0 0,0 0,1 0,-1 0,1 1,1-1,-1 0,1 0,0 0,0 0,1 0,0 0,0 0,0 0,1-1,0 1,0-1,0 0,0 0,1 0,0 0,0 0,1-1,-1 0,1 0,0 0,1 0,7 0,0-1,0-1,1 0,-1-1,1 0,-1-1,0 0,1-1,-1-1,1 0,-1-1,0 0,0-1,-1-1,1 0,-1-1,0 0,7-4,8-6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02.239"/>
    </inkml:context>
    <inkml:brush xml:id="br0">
      <inkml:brushProperty name="width" value="0.1" units="cm"/>
      <inkml:brushProperty name="height" value="0.1" units="cm"/>
      <inkml:brushProperty name="ignorePressure" value="1"/>
    </inkml:brush>
  </inkml:definitions>
  <inkml:trace contextRef="#ctx0" brushRef="#br0">2141 790,'-6'9,"1"0,0 1,1-1,0 1,0 0,1 0,0 0,1 1,0-1,1 1,0-1,1 1,0 0,0-1,1 1,1-1,0 1,0-1,1 0,3 10,-4-18,0 1,0-1,0 1,0-1,1 0,-1 0,1 0,-1 0,1 0,0-1,-1 1,1-1,0 0,0 0,0 0,0 0,0 0,1-1,-1 1,0-1,0 0,0 0,0 0,1 0,-1 0,0-1,0 0,0 1,0-1,0 0,0-1,5 0,-1-1,1 0,-1-1,0 1,0-1,0-1,-1 1,1-1,-1-1,0 1,-1-1,1 0,-2 2,0-1,0 1,0-1,-1 0,0 0,0 0,0 0,0 0,-1-1,0 0,0 1,-1-1,1 0,-1 0,0 1,-1-1,1 0,-1 0,-1 0,1 0,-1 0,0 0,0 0,-1 1,1-1,-1 0,-1 1,1-1,-1 1,0 0,0 0,0 0,-1 0,0 1,0-1,0 1,0 0,-5-3,-11-3</inkml:trace>
  <inkml:trace contextRef="#ctx0" brushRef="#br0" timeOffset="721.746">3552 790,'-20'32,"2"2,1 0,1 1,2 0,1 1,3 1,-4 19,13-53,-1 1,1-1,0 1,0-1,1 1,-1 0,1-1,-1 1,1 0,0 0,1-1,-1 1,1 0,-1-1,1 1,0 0,1-1,-1 1,1-1,-1 0,1 1,0-1,0 0,0 0,1 0,-1 0,1-1,-1 1,1-1,0 1,0-1,0 0,1 0,-1 0,0-1,1 1,-1-1,1 0,3 1,2-2,0-1,0 0,1-1,-1 0,0 0,-1-1,1 0,0 0,-1-1,0 0,1-1,-2 0,1 0,-1-1,1 1,-2-2,1 1,-1-1,0 0,0 0,-1-1,0 0,0 0,0 0,-2 0,1-1,1-9,-1 0,-2-1,1 1,-2-1,-1 1,0-1,-1 0,-1-1,1 15,0-1,0 1,-1 0,1 0,-1 0,0 0,-1 0,1 0,-1 1,0-1,0 1,0-1,-1 1,1 0,-1 1,0-1,0 1,-1-1,1 1,-1 1,1-1,-1 1,0-1,0 1,0 1,0-1,-1 1,1 0,0 0,-1 0,-19 2</inkml:trace>
  <inkml:trace contextRef="#ctx0" brushRef="#br0" timeOffset="1237.408">3863 198,'0'43,"0"137,17 110,-5 9,-12-296,5 53,-4-55,-1 0,0 0,0 0,0 1,1-1,-1 0,0 0,1 0,-1 0,1 0,0 0,-1-1,1 1,0 0,-1 0,1 0,0 0,0-1,0 1,0 0,0-1,-1 1,1-1,0 1,0-1,1 1,-1-1,0 0,0 1,0-1,0 0,0 0,0 0,0 0,0 0,1 0,-1 0,0 0,0-1,0 1,0 0,0-1,0 1,0 0,0-1,0 0,121-92,-64 42,-51 44,-1 1,1 0,0 0,1 1,0 0,-1 0,1 1,1-1,-1 2,1-1,-1 2,1-1,0 1,0 0,0 1,0 0,0 0,1 1,0 0,-8 1,0 0,0 0,0 0,0 0,0 0,0 0,-1 0,1 1,0-1,-1 1,1-1,-1 1,0 0,1-1,-1 1,0 0,0 0,0 0,0 0,0 0,-1 0,1 0,0 0,-1 0,0 0,1 1,-1-1,0 0,0 0,0 0,-1 1,1-1,0 0,-1 2,-28 69,22-61,0 0,-1 0,0 0,-1-1,0-1,-1 1,0-1,0-1,-1 0,0 0,-1-1,0-1,0 0,-1-1,0 0,0 0,0-2,-1 0,1 0,-1-1,-13 1,21-3,1-1,-1 1,0-1,0 0,0 0,1-1,-1 0,0 0,1 0,-1-1,1 0,-1 0,1 0,0 0,-1-1,1 0,1 0,-1-1,0 1,-3-5,-5-10</inkml:trace>
  <inkml:trace contextRef="#ctx0" brushRef="#br0" timeOffset="1949.657">4512 932,'186'-133,"-184"132,-1 0,1-1,-1 1,1 0,0 0,0 0,0 0,-1 1,1-1,0 0,0 1,0-1,0 1,0 0,0 0,0 0,0 0,0 0,0 0,0 0,0 0,0 1,0-1,0 1,0 0,0 0,-1-1,1 1,0 0,0 0,-1 1,1-1,-1 0,1 0,-1 1,1-1,-1 1,0 0,0-1,0 1,0 0,0-1,0 2,71 218,-44-118,-5 0,-5 2,0 41,-16-129,0 0,-2 1,0-1,-1 1,0-1,-2 1,0-1,-1 0,-1 0,0-1,-1 1,-1-1,-1 0,0-1,-1 0,0 0,-1-1,-1 0,0-1,-1 0,-1-1,0 0,10-9,0-1,0 0,0 0,0 0,0-1,0 1,0-1,0 1,-1-1,1 0,0-1,-1 1,1 0,-1-1,1 0,-1 0,1 0,-1 0,1 0,-1-1,1 0,-1 1,1-1,0-1,-1 1,1 0,0-1,0 0,0 1,0-1,0 0,0-1,1 1,-1 0,1-1,-1 0,1 1,0-1,0 0,0 0,1 0,-1 0,1-1,0 1,-1 0,1-2,-1-9,1 0,1-1,0 1,1 0,0 0,1 0,1 0,0 0,1 0,4-10,-1 1,1-8</inkml:trace>
  <inkml:trace contextRef="#ctx0" brushRef="#br0" timeOffset="2202.936">4709 311,'-4'0,"-3"0</inkml:trace>
  <inkml:trace contextRef="#ctx0" brushRef="#br0" timeOffset="2640.892">5189 875,'31'-7,"-1"-1,0-2,0-1,-1-2,-1 0,0-2,3-4,-29 18,1 0,0 0,-1-1,1 1,-1-1,0 0,0 1,1-1,-1 0,0-1,-1 1,1 0,0 0,0-1,-1 1,0-1,1 1,-1-1,0 0,0 0,-1 1,1-1,0 0,-1 0,0 0,0 0,0 0,0 1,0-1,0 0,-1 0,1 0,-1 0,-1-1,-2 2,0 1,0 0,0 0,-1 0,1 1,0 0,-1 0,1 0,0 0,-1 0,1 1,0 0,0 0,-1 0,1 0,0 1,0 0,0 0,1 0,-1 0,0 0,1 1,-1 0,-12 7,0 1,1 1,0 1,1 0,1 1,0 0,1 1,0 0,1 1,1 0,0 1,2 0,0 0,0 1,-2 13,8-24,1 0,0 0,0 0,1 0,0 0,0 0,0 0,1 0,0 0,1 0,0-1,0 1,0 0,0-1,1 1,0-1,1 0,-1 0,1 0,1 0,-1-1,1 0,0 0,0 0,0 0,0-1,1 0,0 0,0 0,0-1,0 0,1 0,-1-1,1 0,0 0,0 0,0-1,0 0,-1 0,1 0,1-1,-1-1,0 1,4-2,9 0,0-2,0 0,0-1,-1-1,0-1,0 0,10-7,-1 0</inkml:trace>
  <inkml:trace contextRef="#ctx0" brushRef="#br0" timeOffset="2906.06">5895 706,'-26'29,"1"1,2 1,1 2,2 0,1 1,1 1,-7 21,23-51,0-1,0 1,0-1,0 1,1 0,0-1,0 1,0 0,0 0,1 0,0 0,0 0,0 0,1-1,-1 1,1 0,0 0,1 0,-1-1,1 1,0 0,0-1,0 0,1 1,0-1,-1 0,2 0,-1-1,0 1,1-1,-1 1,1-1,0 0,10 2,0 0,0-1,1 0,-1-1,1-1,0 0,-1-2,1 1,0-1,0-1,-1-1,1 0,0-1,-1-1,0 0,0-1,0 0,-1-1,2-1,30-20,-27 15</inkml:trace>
  <inkml:trace contextRef="#ctx0" brushRef="#br0" timeOffset="3187.44">6431 339,'-19'211,"8"143,12-337,0 1,2 0,0-1,0 0,2 1,0-2,1 1,1 0,6 10,-13-26,1 1,-1-1,0 0,1 0,-1 0,1 0,-1 0,1 0,-1 0,1 0,0 0,0 0,-1 0,1 0,0 0,0-1,0 1,0 0,0-1,0 1,0 0,0-1,0 1,0-1,0 0,1 1,-1-1,0 0,0 0,0 0,0 0,1 0,-1 0,5-7</inkml:trace>
  <inkml:trace contextRef="#ctx0" brushRef="#br0" timeOffset="3432.573">6177 706,'43'-5,"24"-1,6 0,-1 1,-7 2,-11 0,-3 2,-7 1,-6 0,0 0,-1 0,-7-4,-9-3</inkml:trace>
  <inkml:trace contextRef="#ctx0" brushRef="#br0" timeOffset="3671.904">7108 621,'-15'9,"0"0,0 1,1 0,0 1,1 1,0 0,1 1,0 0,1 1,1 0,0 1,1 0,0 3,7-15,1 0,0 0,0 1,0-1,1 1,-1-1,1 1,0-1,0 1,0-1,1 1,-1-1,1 0,-1 1,1-1,0 1,1-1,-1 0,0 0,1 0,0 0,0 0,0 0,0 0,0-1,1 1,-1-1,1 1,-1-1,1 0,0 0,0 0,0 0,0-1,0 1,2 0,9 6,50 43,-62-49,-1 0,0-1,0 1,0 0,0 0,-1 0,1 0,0 0,-1 0,1 0,-1 0,0 0,0 1,0-1,0 0,0 0,0 0,0 0,-1 0,1 0,-1 0,1 0,-1 0,0 0,0 0,0 0,0 0,0-1,0 1,-1 0,1-1,-1 1,1-1,-1 1,1-1,-2 1,-3 3,0 0,-1-1,1 0,-1 0,0-1,0 0,0 0,-1 0,1-1,-1 0,1-1,-1 0,-5 1,-13 0</inkml:trace>
  <inkml:trace contextRef="#ctx0" brushRef="#br0" timeOffset="-1036.015">702 1,'-24'63,"2"1,4 1,2 1,3 1,-3 55,11-50,3 1,3-1,4 1,7 36,19 151,-20-162,-10-86</inkml:trace>
  <inkml:trace contextRef="#ctx0" brushRef="#br0" timeOffset="-795.501">250 819,'43'0,"48"-5,14-2,-3 1,-12 1,-13-3,-14-1,-14 2,-10-3,-6 1,-5 1,-7 2</inkml:trace>
  <inkml:trace contextRef="#ctx0" brushRef="#br0" timeOffset="-278.631">1125 735,'1'230,"-1"-226,-1 0,1 0,0 0,0 0,0 0,0 0,1 0,-1 0,1 1,0-2,1 1,-1 0,1 0,-1 0,1-1,0 1,1-1,-1 1,1-1,-1 0,1 0,0 0,0 0,0 0,0-1,1 0,-1 1,1-1,-1 0,1-1,0 1,0-1,0 0,0 0,0 0,0 0,0 0,0-1,0 0,0 0,0 0,1 0,-1-1,10-4,-1-1,0-1,0 0,-1 0,0-1,-1-1,1 0,-2-1,1 0,-1 0,-1-1,0 0,5-9,42-44,-55 63,-1 0,1 0,0 0,-1 0,1 0,0 1,0-1,0 0,-1 0,1 1,0-1,0 0,0 1,0-1,0 1,1-1,-1 1,0 0,0-1,0 1,0 0,0 0,0 0,1 0,-1 0,0 0,0 0,0 0,0 0,1 0,-1 1,0-1,0 0,0 1,0-1,0 1,0 0,0-1,0 1,0 0,0-1,0 1,-1 0,1 0,0 0,0 0,21 55,-16-35,-4-15,-1 0,2 0,-1 1,1-1,0-1,0 1,1 0,-1-1,1 0,1 0,-1 0,1 0,0-1,0 1,0-1,0-1,1 1,-1-1,1 0,0 0,0 0,0-1,1 0,-1 0,0-1,1 0,-1 0,1 0,-1-1,1 0,0 0,-1-1,1 0,-1 0,0 0,1-1,-1 0,0 0,0 0,2-2,0-3,0-1,0 0,-1 0,0-1,-1 0,0 0,0 0,-1-1,-1 0,1 0,-1 0,-1 0,0-1,0 1,-1-1,-1 0,1-7,1-8</inkml:trace>
  <inkml:trace contextRef="#ctx0" brushRef="#br0" timeOffset="7822.624">8434 1129,'158'-273,"-142"247,99-137,6 5,14-3,-132 157,42-38,-44 41,0 0,0 1,0-1,0 0,1 1,-1 0,0-1,0 1,0 0,1-1,-1 1,0 0,1 0,-1 0,0 0,0 0,1 0,-1 1,0-1,0 0,1 0,-1 1,0-1,0 1,0 0,0-1,1 1,-1 0,0-1,0 1,0 0,-1 0,1 0,0 0,0 0,0 0,-1 0,1 0,0 0,-1 0,1 1,-1-1,0 0,1 1,44 160,-32-95,77 313,-51-238,-39-143,0 1,-1 0,1-1,0 1,0 0,-1 0,1-1,0 1,-1 0,1 0,0-1,-1 1,1 0,0 0,-1 0,1 0,0-1,-1 1,1 0,-1 0,1 0,0 0,-1 0,1 0,-1 0,1 0,0 0,-1 0,1 0,-1 0,1 1,0-1,-1 0,1 0,0 0,-1 0,1 1,0-1,-1 0,1 0,0 1,-1-1,1 0,0 0,0 1,-1-1,1 0,0 1,0-1,0 1,-1-1,1 0,0 1,0-1,0 0,0 1,0-1,0 1,0-1,0 0,0 1,0-1,0 1,0-1,0 0,0 1,0-1,0 1,-31-29,25 22,-224-163,25 36,199 129,-1 0,0 0,0 0,0 1,-1 0,1 1,0 0,-1 0,0 0,1 1,-1 0,0 1,-4-1,-6 6</inkml:trace>
  <inkml:trace contextRef="#ctx0" brushRef="#br0" timeOffset="27143.869">25 2681,'-7'26,"1"0,1 1,2-1,1 1,1 0,1-1,1 1,1 0,2-1,0 1,-3-23,1 1,-1-1,1 1,-1-1,1 0,0 0,1 0,-1 0,1 0,0 0,0-1,0 0,0 1,0-1,1 0,0 0,-1-1,1 1,0-1,0 0,0 0,1 0,-1 0,0-1,1 0,-1 0,1 0,0 0,-1-1,1 0,-1 0,1 0,0 0,-1-1,1 0,-1 0,1 0,-1 0,0-1,1 0,-1 0,5-2,-1-1,0 0,0 0,0-1,-1 0,0-1,0 1,-1-1,0-1,0 1,0-1,-1 0,0 0,-1-1,0 1,0-1,-1 0,0 0,0 0,-1-1,0 1,-1 0,0-1,-1 1,0-1,0 1,-1-1,0 1,-1-1,0 1,0 0,-1-1,0 1,-1 1,0-1,-3-5,2 8,0 1,-1-1,1 1,-1 0,-1 1,1-1,-1 1,1 0,-1 1,0 0,0 0,-1 0,1 1,-1 0,1 0,-1 1,1 0,-1 0,0 1,0 0,1 1,-1-1,0 1,1 1,-1 0,1 0,-1 0,1 1,0 0,0 0,-4 3,-7 6</inkml:trace>
  <inkml:trace contextRef="#ctx0" brushRef="#br0" timeOffset="27581.334">561 3105,'8'-49,"2"2,2-1,2 2,2 0,2 0,2 2,4-4,31-34,-54 81,-1 1,0-1,0 1,0-1,1 1,-1 0,0-1,1 1,-1-1,0 1,1 0,-1-1,0 1,1 0,-1-1,1 1,-1 0,0 0,1 0,-1-1,1 1,-1 0,1 0,-1 0,1 0,-1 0,1 0,-1 0,1 0,-1 0,1 0,-1 0,1 0,-1 0,1 0,-1 0,1 1,-1-1,1 0,-1 0,0 0,1 1,-1-1,1 0,-1 1,0-1,1 0,-1 1,0-1,1 0,-1 1,0-1,0 1,1-1,-1 1,0-1,0 1,0-1,0 1,1-1,-1 1,0-1,0 1,0-1,0 1,0-1,0 1,0-1,1 42,-1-37,0 17,-2-16,1 1,0-1,0 1,1-1,-1 1,1-1,1 1,-1 0,1-1,1 1,-1-1,1 0,0 1,0-1,1 0,0 0,0 0,0-1,1 1,0-1,0 0,0 0,1 0,-1 0,1-1,0 0,1 0,-1 0,1-1,3 2,-1-2,1-1,-1 0,1-1,0 0,0 0,0-1,-1 0,1-1,0 0,0 0,-1-1,1 0,-1-1,1 1,-1-2,0 1,0-1,0 0,-1-1,2-1,6-3,-1-2,0 0,-1 0,0-1,-1-1,0 0,-1-1,0 0,6-12,-12 15,1-1,-1 1,-1-1,0 0,-1-1,0 1,-1 0,-1-1,0 1,0-7,-1-6</inkml:trace>
  <inkml:trace contextRef="#ctx0" brushRef="#br0" timeOffset="28525.479">2028 2767,'22'5,"0"0,0-1,0-2,0 0,1-1,-1-1,0-1,1-1,-1-1,0-1,0-2,0 1,-1-2,0-1,2-2,-17 7,0-1,-1 0,1 0,-1-1,0 1,0-1,-1 0,1 0,-1-1,0 1,0-1,-1 0,0 0,0 0,0-1,-1 1,1-3,-2 6,-1-1,1 1,-1 0,0-1,1 1,-2 0,1-1,0 1,-1 0,1-1,-1 1,0 0,0 0,0 0,-1 0,1 0,-1 0,1 0,-1 0,0 1,0-1,0 0,-1 1,1 0,-1-1,1 1,-1 0,0 1,0-1,1 0,-1 1,0-1,-1 1,1 0,-3-1,-6 0,-1-1,1 2,0-1,-1 2,0-1,1 2,-1 0,1 0,0 1,-1 1,1 0,0 1,0 0,1 1,-1 0,1 0,0 2,0-1,1 1,0 1,-2 2,5-4,0 0,0 1,1 0,0 0,0 1,1 0,0 0,0 0,0 1,2-1,-1 1,1 0,0 0,1 0,0 1,0-1,1 0,0 1,1-1,0 1,0-1,1 1,0-1,1 1,0-1,1 0,0 0,0 0,1 0,0-1,0 1,1-1,0 0,1 0,-1-1,2 1,11 3,-1-1,2-1,-1-1,1 0,1-2,-1 0,1-1,0-1,0 0,1-2,-1-1,1 0,-1-1,0-2,1 0,-1-1,0-1,16-5,16-5,0-2,-1-3,0-2,-2-2,2-3,-19 9</inkml:trace>
  <inkml:trace contextRef="#ctx0" brushRef="#br0" timeOffset="29658.605">3185 2597,'-39'6,"0"2,0 2,1 2,0 1,1 2,0 1,1 2,-11 9,-60 60,104-83,0 0,-1-1,1 2,0-1,1 0,-1 1,1-1,0 1,0 0,0 0,1-1,0 1,0 0,0 1,0-1,1 0,0 0,0 0,0 0,1 0,-1 0,1 0,0 0,1 0,0 1,3 1,1 0,0-1,1 1,-1-2,1 1,0-1,0 0,1 0,0-1,0 0,0 0,0-1,0 0,1 0,-1-1,1 0,0-1,-1 0,1 0,0-1,0 0,0-1,0 1,-1-2,4 0,8-6,0 0,0-1,-1-1,-1-1,0-1,0-1,-1 0,-1-1,0-1,-1 0,0-1,-2-1,0 0,0-1,-2 0,9-19,-14 28,12 2,-12 37,-4-15,0-8,0 1,0-1,1 1,0-1,0 0,1 0,-1 0,2-1,-1 1,1-1,0 0,0 0,1-1,-1 1,1-1,0-1,1 1,-1-1,1 0,0 0,0-1,0 0,1 0,-1-1,1 0,-1 0,1-1,0 0,-1 0,1 0,0-1,0-1,0 1,-1-1,8-2,6-6,0 0,-1-1,0-1,0-1,-2-1,1 0,-2-2,0 0,0-1,-2 0,0-1,-1-1,3-6,56-58,16 17,-86 63,1 0,-1 0,1 1,0-1,-1 1,1 0,0 0,0 1,0-1,0 1,0 0,-1 0,1 0,0 0,0 1,0-1,0 1,0 0,-1 0,1 1,0-1,-1 1,1-1,-1 1,0 0,2 2,-5-4,-1 0,1 0,0 0,-1 1,1-1,0 0,0 0,-1 1,1-1,0 0,0 1,0-1,0 0,-1 1,1-1,0 0,0 1,0-1,0 0,0 1,0-1,0 1,0-1,0 0,0 1,0-1,0 0,0 1,0-1,0 0,0 1,0-1,1 0,-1 1,0-1,0 0,0 1,0-1,1 0,-1 1,0-1,0 0,1 0,-1 1,0-1,1 0,-1 0,1 0,-34-9,33 9,-7-4,0 1,0 0,0 0,0 1,-1 0,1 0,-1 0,1 1,-1 0,0 1,1 0,-1 0,0 1,1 0,-1 0,1 0,-1 1,1 0,-1 1,1 0,0 0,0 0,1 1,-1 0,1 0,0 1,0 0,0 0,0 0,1 1,0 0,0 0,-2 4,4-2,0 1,0-1,1 1,0-1,0 1,1 0,0 0,1 0,0 0,0 0,1 0,0 0,1-1,0 1,0 0,1-1,0 1,0-1,1 0,0 0,1 0,0-1,0 1,0-1,1 0,0-1,0 0,1 0,0 0,0 0,0-1,1 0,0-1,-1 0,2 0,-1-1,0 0,1 0,-1-1,1 0,0 0,0-1,0 0,0-1,6 2,1-1,-1-1,0 0,0-2,0 1,0-2,0 0,-1 0,1-2,-1 0,0 0,0-1,0-1,1-1,23-21,-1-2,-2-1,-1-1,-1-3,-2 0,-2-2,-1-1,5-14,1 1,-3-1,-2-2,-3-1,-2-1,-2 0,12-57,-11 1,-23 113,0 1,0-1,-1 1,1-1,0 0,-1 1,1-1,0 0,-1 1,1-1,-1 0,1 1,-1-1,1 0,0 0,-1 1,1-1,-1 0,1 0,-1 0,1 0,-1 0,1 0,-1 0,1 0,-1 0,1 0,-1 0,1 0,-1 0,1 0,-1 0,1-1,-1 1,1 0,-1 0,1 0,-1-1,1 1,0 0,-1-1,1 1,-1 0,1-1,0 1,-1-1,1 1,0 0,0-1,-1 1,1-1,0 1,0-1,0 1,0-1,-1 1,1-1,0 1,0-1,0 1,0-1,0 1,0-1,0 1,0-1,1 1,-1-1,0 1,0-1,0 1,-23 31,3 12,1 1,3 1,2 0,-8 45,14-60,2 1,1 0,1 0,2 0,1 1,2-1,1 1,1-1,5 18,-6-40,0 0,1-1,-1 1,2-1,-1 0,1 0,0 0,1 0,0-1,0 1,1-1,0-1,0 1,0-1,1 0,0-1,0 1,1-1,-1-1,1 1,0-1,0-1,1 0,-1 0,1 0,-1-1,1 0,0-1,0 0,0 0,0-1,5-1,166-43,-178 43,0 0,0 0,0 0,0 1,0-1,1 1,-1-1,0 1,0 0,1 0,-1 0,0 0,1 0,-1 0,0 1,0-1,0 1,1 0,-1-1,0 1,0 0,0 0,0 0,0 1,0-1,-1 0,1 1,0-1,-1 1,1 0,-1 0,1-1,-1 1,0 0,0 0,0 0,0 0,0 0,0 1,0-1,-1 0,1 0,-1 0,0 1,1-1,7 41,-3-30</inkml:trace>
  <inkml:trace contextRef="#ctx0" brushRef="#br0" timeOffset="30426.634">6064 2597,'-16'19,"1"1,1 0,0 1,2 1,0 0,2 1,0 0,1 0,2 1,-4 17,11-39,-1-1,1 1,0 0,-1-1,1 1,0 0,0 0,0-1,0 1,0 0,1 0,-1-1,0 1,1 0,-1-1,1 1,0-1,-1 1,1 0,0-1,0 0,0 1,0-1,0 1,0-1,1 0,-1 0,0 0,1 0,-1 0,1 0,-1 0,1 0,-1 0,1-1,-1 1,1-1,0 1,-1-1,1 0,0 1,0-1,-1 0,1 0,0 0,1-1,76-30,-62 19,-2-1,1-1,-2-1,0 0,-1 0,0-2,-1 1,-1-2,-1 1,-1-1,0-1,5-17,-12 31,0 1,0-1,-1 0,0 0,0 0,0 0,0 0,-1 0,0 0,0 0,0 0,-1 0,0 0,0 0,0 0,0 1,-1-1,0 0,0 1,0-1,0 1,-1-1,0 1,0 0,0 0,0 0,-1 1,1-1,-1 1,0 0,0 0,0 0,0 0,-1 1,1 0,-1 0,0 0,-3-1,3 2,0 0,0 0,0 0,0 0,0 1,0 0,0 0,0 0,0 1,0 0,0 0,0 0,0 0,0 1,0 0,1 0,-1 0,1 1,-1-1,1 1,0 0,0 0,0 1,1-1,-1 1,1 0,-8 10</inkml:trace>
  <inkml:trace contextRef="#ctx0" brushRef="#br0" timeOffset="30776.137">6769 1722,'-16'171,"6"129,37 126,-28-375,13 93,-9-97,-7-44</inkml:trace>
  <inkml:trace contextRef="#ctx0" brushRef="#br0" timeOffset="32045.187">6431 2400,'193'-69,"193"-81,-369 141,0-1,-1 0,0-1,-1-1,0 0,-1-1,0-1,11-15,95-102,-121 132,1-1,0 1,0 0,0 0,0-1,0 1,0 0,0-1,0 1,0 0,1-1,-1 1,0 0,0-1,1 1,-1 0,0-1,1 1,-1-1,0 1,1-1,-1 1,1-1,-1 1,1-1,-1 1,1-1,-1 1,1-1,0 0,-1 1,1-1,0 0,-1 0,1 1,0-1,-1 0,1 0,0 0,-1 0,1 0,0 0,-1 0,1 0,0 0,-1 0,1 0,0-1,-1 1,1 0,0 0,-1-1,1 1,0 0,-1-1,1 1,-1-1,1 1,-1-1,1 1,-1-1,1 1,-1-1,0 1,1-1,-1 1,0-1,1 0,-6 58,-38 134,23-116,3 0,3 1,4 1,1 62,8-135,0 0,0-1,1 1,0 0,0-1,0 1,0 0,1-1,-1 1,1 0,0-1,0 1,0-1,1 1,-1-1,1 0,0 0,0 0,0 1,0-2,0 1,1 0,-1 0,1-1,0 1,0-1,0 0,0 0,0 0,0 0,0-1,1 1,-1-1,1 0,-1 0,1 0,-1 0,1-1,0 0,-1 1,1-1,0 0,13-4,0-1,0 0,-1-1,1-1,-2 0,1-2,-1 1,0-2,13-10,83-45,-109 65,-1-1,0 0,1 0,-1 1,0-1,1 1,-1 0,1-1,-1 1,1 0,-1 0,1 0,-1 0,1 0,-1 0,1 0,-1 0,0 1,1-1,-1 0,1 1,-1 0,0-1,1 1,-1 0,0-1,0 1,1 0,-1 0,0 0,0 0,0 0,0 0,0 1,0-1,-1 0,1 0,0 2,11 60,-9-32,-3-29,-1 0,1 0,0-1,0 1,0 0,0 0,1 0,-1-1,0 1,1 0,-1-1,1 1,0 0,-1-1,1 1,0 0,0-1,0 1,0-1,0 0,0 1,1-1,-1 0,0 0,1 0,-1 0,1 0,-1 0,1 0,0 0,-1-1,1 1,0 0,-1-1,1 0,0 1,0-1,-1 0,1 0,0 0,0 0,0 0,-1 0,1-1,0 1,0 0,12-7,-1 1,1 1,1 0,-1 1,1 0,0 2,0-1,0 2,3 0,-3 0,5-2,0 0,0-1,-1-2,0 1,0-2,0-1,-1 0,0-1,15-11,-25 15,0 0,-1-1,1 0,-1 0,0-1,-1 0,0 0,0 0,0-1,-1 0,0 0,-1-1,0 1,0-1,-1 0,0 0,0 0,-1-1,0 1,-1 0,1-8,-2 15,0 0,0 0,0-1,0 1,0 0,0 0,-1 0,1 0,-1 0,1 0,-1 0,0 0,0 0,0 0,0 0,0 0,0 1,0-1,-1 0,1 1,-1-1,1 1,-1-1,0 1,1 0,-1 0,0 0,0 0,0 0,0 0,0 0,0 1,0-1,0 1,0-1,0 1,0 0,0 0,-1 0,0 0,-82 28,74-22,1 1,0 0,0 1,1 0,0 1,0 0,1 0,0 1,1 0,0 0,1 1,0 0,0 0,1 0,1 1,0 0,0 0,1 0,1 0,0 0,0 1,2-1,-1 0,2 1,-1-1,2 1,0-1,0 1,1-7,0-1,0 0,0 0,0 0,1 0,0-1,0 1,0-1,0 0,1 0,0-1,0 1,0-1,0 0,0 0,1-1,-1 1,1-1,0-1,-1 1,1-1,0 0,0 0,140 4,-114-10,0-2,-1 0,0-3,-1 0,0-2,0-1,-1-1,-1-2,-1-1,25-19,-27 17,-2 0,0-2,-2-1,0 0,-1-2,-1 0,-2-1,0-1,-2 0,0-1,5-19,-18 43,0 0,0 0,-1 0,0 0,1 0,-1 0,0 0,0 0,-1-1,1 1,-1 0,0-1,1 1,-2 0,1-1,0 1,-1 0,1 0,-1-1,0 1,0 0,0 0,0 0,-1 0,1 0,-1 0,0 0,0 1,0-1,0 0,0 1,-1 0,1-1,-1 1,0 0,1 1,-1-1,0 0,0 1,0-1,0 1,0 0,0 0,-1 0,1 1,0-1,-3 0,-6 2,0 0,0 1,0 0,1 1,-1 0,1 1,0 0,0 1,0 0,0 1,1 0,0 1,0 0,1 0,6-5,0 0,0 0,1 0,-1 0,1 1,-1-1,1 1,0-1,0 1,0 0,0 0,0 0,1 0,-1 0,1 0,0 0,0 1,0-1,0 0,1 1,-1-1,1 1,0-1,0 1,0-1,0 0,1 1,-1-1,1 1,0-1,0 0,0 0,1 1,-1-1,1 0,0 0,-1 0,1-1,1 1,-1 0,0-1,1 1,-1-1,2 1,115 31,-111-34,1 0,-1 0,0 1,1 1,-1-1,0 1,0 1,0-1,-1 1,1 1,-1 0,1 0,-1 0,0 1,-1 0,1 0,-1 0,0 1,0 0,-1 1,0-1,0 1,0 0,-1 0,4 7,-5 0,0-1,-1 1,0 0,-1 0,-1 0,0 0,0 0,-2 0,0-1,0 1,-1 0,-2 1,-4 34,8-40,0-1,1 0,0 1,0-1,1 1,0-1,0 1,1-1,0 0,1 0,0 0,0 0,1 0,0-1,0 0,1 0,0 0,0 0,0 0,1-1,6 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9.387"/>
    </inkml:context>
    <inkml:brush xml:id="br0">
      <inkml:brushProperty name="width" value="0.1" units="cm"/>
      <inkml:brushProperty name="height" value="0.1" units="cm"/>
      <inkml:brushProperty name="ignorePressure" value="1"/>
    </inkml:brush>
  </inkml:definitions>
  <inkml:trace contextRef="#ctx0" brushRef="#br0">1 262,'390'1,"-213"26,-20 1,-189-61,-26-21,3-2,2-2,-8-16,42 52,7 8,4 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2.454"/>
    </inkml:context>
    <inkml:brush xml:id="br0">
      <inkml:brushProperty name="width" value="0.1" units="cm"/>
      <inkml:brushProperty name="height" value="0.1" units="cm"/>
      <inkml:brushProperty name="ignorePressure" value="1"/>
    </inkml:brush>
  </inkml:definitions>
  <inkml:trace contextRef="#ctx0" brushRef="#br0">85 33,'-10'23,"-2"14,0 5,2 0,3-3,2-2,3-4,-4-1,0-3,1 0,0-1,2-1,2 1,5-5,2-11,0-13,4-5,0-3</inkml:trace>
  <inkml:trace contextRef="#ctx0" brushRef="#br0" timeOffset="532.137">1 33,'0'-1,"17"-5,-1 0,1 1,0 1,1 0,-1 1,1 1,-1 1,1 1,0 0,-1 1,1 1,-1 0,1 2,8 2,-23-4,0 0,1-1,-1 1,0 1,-1-1,1 0,0 1,-1-1,1 1,-1 0,0 0,0 0,0 0,0 0,0 0,-1 0,1 1,-1-1,0 1,0-1,0 1,-1-1,1 1,-1 0,0-1,0 1,0-1,-1 1,1 0,-1-1,1 1,-1-1,-1 1,1-1,0 0,-1 1,0-1,1 0,-7 13,0-1,-1-1,-1 0,0 0,0-1,-2 0,-6 6,16-17,0-2,0 1,1 0,-1 0,0 0,0 0,1 0,-1 1,0-1,1 0,-1 1,1-1,0 1,-1 0,1-1,0 1,0 0,0 0,0 0,1 0,-1-1,0 1,1 0,-1 0,1 1,0-1,-1 0,1 0,0 0,1 0,-1 0,0 0,0 0,1 0,-1 0,1 0,0 0,0 0,-1 0,1-1,0 1,1 0,-1 0,0-1,0 1,1-1,-1 1,1-1,-1 1,54 30,-50-31,1 0,-1 1,0 0,1 0,-1 0,0 1,0-1,-1 1,1 0,0 1,-1-1,0 1,0 0,0 0,0 0,-1 1,1-1,-1 1,0 0,-1 0,1 0,-1 0,0 0,0 0,-1 1,1-1,-1 1,-1-1,1 1,-1-1,1 1,-2 4,-4-3,-1 0,1 0,-1-1,-1 0,1 0,-1 0,0-1,-1 0,1 0,-1-1,0 0,0 0,0-1,-1 0,1-1,-1 1,1-2,-1 1,0-1,-9 0,12 0,-1 1,0-2,-1 1,1-1,0 0,0 0,0 0,0-1,0-1,0 1,0-1,1 0,-1 0,0-1,1 0,-6-3,-1-6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1.269"/>
    </inkml:context>
    <inkml:brush xml:id="br0">
      <inkml:brushProperty name="width" value="0.1" units="cm"/>
      <inkml:brushProperty name="height" value="0.1" units="cm"/>
      <inkml:brushProperty name="ignorePressure" value="1"/>
    </inkml:brush>
  </inkml:definitions>
  <inkml:trace contextRef="#ctx0" brushRef="#br0">71 125,'-7'8,"0"0,1 0,-1 0,2 1,-1 0,1 0,0 1,1-1,0 1,1 0,0 0,0 0,1 0,1 1,0-1,0 0,1 10,0-18,0 0,0 0,0 0,1 0,-1 0,1 0,0-1,-1 1,1 0,0 0,0 0,0-1,0 1,0-1,1 1,-1-1,0 1,1-1,-1 0,1 1,0-1,-1 0,1 0,0 0,-1 0,1-1,0 1,0 0,0-1,0 1,0-1,0 0,0 1,0-1,0 0,0 0,0-1,0 1,0 0,-1 0,1-1,0 0,0 1,0-1,0 0,80-45,-75 40,0 0,0 0,-1 0,0-1,0 0,-1 0,0 0,0-1,0 1,-1-1,-1 0,1-1,-1 1,-1-1,1 1,-1-1,-1 0,0 0,0 0,-1 0,0 0,0 0,-1 0,0 6,0 1,-1 0,1-1,0 1,-1 0,0 0,1 0,-1 0,0 0,0 0,0 0,-1 0,1 1,0-1,-1 1,1 0,-1 0,1 0,-1 0,1 0,-3 0,-15-4</inkml:trace>
  <inkml:trace contextRef="#ctx0" brushRef="#br0" timeOffset="520.094">325 379,'136'-217,"-136"216,23-29,-22 30,0 0,-1 0,1-1,-1 1,1 0,-1 0,1 0,0 0,-1 0,1 0,0 0,-1 0,1 0,-1 0,1 0,0 0,-1 0,1 0,-1 1,1-1,0 0,-1 0,1 1,-1-1,1 0,-1 1,1-1,-1 1,1-1,-1 0,0 1,1-1,-1 1,0-1,1 1,-1 0,0-1,1 1,-1-1,0 1,0-1,0 1,0 0,0-1,0 1,1 0,-1-1,-1 1,1-1,0 1,1 4,0 0,0-1,1 1,0-1,-1 1,2-1,-1 1,0-1,1 0,0 0,0 0,0-1,0 1,0-1,1 1,0-1,-1 0,1-1,1 1,-1-1,0 1,0-1,1 0,-1-1,1 1,0-1,-1 0,1 0,2 0,-1-2,-1 1,1-1,-1 0,1 0,-1 0,0-1,1 0,-1 0,0 0,0-1,0 0,-1 1,1-2,-1 1,0-1,1 1,-1-1,-1 0,1-1,-1 1,1 0,-1-1,1-4,52-118,-47 103,0 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8.023"/>
    </inkml:context>
    <inkml:brush xml:id="br0">
      <inkml:brushProperty name="width" value="0.1" units="cm"/>
      <inkml:brushProperty name="height" value="0.1" units="cm"/>
      <inkml:brushProperty name="ignorePressure" value="1"/>
    </inkml:brush>
  </inkml:definitions>
  <inkml:trace contextRef="#ctx0" brushRef="#br0">178 0,'0'1,"0"130,-6-1,-6 2,-19 37,-45 136,68-274,-37 156,49-200,-3-4</inkml:trace>
  <inkml:trace contextRef="#ctx0" brushRef="#br0" timeOffset="444.776">93 57,'23'-8,"1"1,0 1,0 2,0 0,1 1,-1 2,1 0,0 2,-1 1,1 1,22 5,-10 0,0-2,1-1,0-2,-1-2,1-1,17-4,103-23,-184 37,9-4</inkml:trace>
  <inkml:trace contextRef="#ctx0" brushRef="#br0" timeOffset="832.023">121 424,'1'0,"0"0,-1 0,1 0,-1 1,1-1,-1 0,0 1,1-1,-1 0,1 1,-1-1,0 1,1-1,-1 0,0 1,1-1,-1 1,0-1,0 1,1-1,-1 1,0 0,0-1,0 1,0-1,0 1,0-1,0 1,0-1,0 1,0-1,0 1,0 0,0-1,0 1,0-1,-1 1,1-1,0 1,0-1,-1 1,1-1,0 1,-1-1,1 0,0 1,-1-1,1 1,-1-1,1 0,-1 1,1-1,-1 0,1 0,-1 1,1-1,-1 0,53 4,180-33,-129 40,-64-5,-25-8</inkml:trace>
  <inkml:trace contextRef="#ctx0" brushRef="#br0" timeOffset="2519.343">516 847,'-146'287,"60"-157,244-348,-39 99,-117 118,-1 0,1 0,-1 0,1 0,0 0,-1 1,1-1,0 1,-1-1,1 1,0-1,0 1,-1 0,1 0,0 0,0 0,0 0,-1 1,1-1,0 0,0 1,-1-1,1 1,0 0,-1 0,1-1,-1 1,1 0,-1 0,1 0,-1 1,0-1,0 0,1 0,-1 1,0-1,1 2,31 65,-29-56,61 149,-53-120,-11-40,-1-1,0 1,0 0,1-1,-1 1,0 0,0 0,0-1,0 1,0 0,0 0,0-1,0 1,0 0,0-1,-1 1,1 0,0 0,0-1,-1 1,1 0,0-1,-1 1,1-1,-1 1,1 0,-1-1,1 1,-1-1,1 1,-1-1,0 0,1 1,-1-1,0 0,1 1,-1-1,0 0,1 0,-1 1,0-1,1 0,-1 0,0 0,0 0,1 0,-1 0,0 0,0 0,1 0,-1 0,0-1,0 1,-143-77,38 5,91 62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176"/>
    </inkml:context>
    <inkml:brush xml:id="br0">
      <inkml:brushProperty name="width" value="0.1" units="cm"/>
      <inkml:brushProperty name="height" value="0.1" units="cm"/>
      <inkml:brushProperty name="ignorePressure" value="1"/>
    </inkml:brush>
  </inkml:definitions>
  <inkml:trace contextRef="#ctx0" brushRef="#br0">0 2,'170'27,"157"-26,-35-30,-293 29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912"/>
    </inkml:context>
    <inkml:brush xml:id="br0">
      <inkml:brushProperty name="width" value="0.1" units="cm"/>
      <inkml:brushProperty name="height" value="0.1" units="cm"/>
      <inkml:brushProperty name="ignorePressure" value="1"/>
    </inkml:brush>
  </inkml:definitions>
  <inkml:trace contextRef="#ctx0" brushRef="#br0">0 1,'1'2,"1"0,-1 0,1-1,-1 1,1 0,-1-1,1 1,0-1,0 1,0-1,0 0,0 0,0 0,0 0,1 0,-1 0,0-1,0 1,1-1,-1 1,0-1,1 0,-1 0,0 0,2 0,-1 0,338 3,-200 8,-39 5,-90-15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6.947"/>
    </inkml:context>
    <inkml:brush xml:id="br0">
      <inkml:brushProperty name="width" value="0.1" units="cm"/>
      <inkml:brushProperty name="height" value="0.1" units="cm"/>
      <inkml:brushProperty name="ignorePressure" value="1"/>
    </inkml:brush>
  </inkml:definitions>
  <inkml:trace contextRef="#ctx0" brushRef="#br0">1 1,'470'0,"-508"17,-186-6,275-12,-23 0,1 1,0 0,-1 3,1 0,11 4,72 22,-94-22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9.007"/>
    </inkml:context>
    <inkml:brush xml:id="br0">
      <inkml:brushProperty name="width" value="0.1" units="cm"/>
      <inkml:brushProperty name="height" value="0.1" units="cm"/>
      <inkml:brushProperty name="ignorePressure" value="1"/>
    </inkml:brush>
  </inkml:definitions>
  <inkml:trace contextRef="#ctx0" brushRef="#br0">1 330,'90'-40,"-66"34,1 1,0 1,0 1,0 1,0 2,1 0,-1 1,0 2,0 1,4 1,156 25,-112-18,-72-12,0 1,1-1,-1 0,0 0,0 0,1-1,-1 1,0 0,0 0,1-1,-1 1,0-1,0 1,0-1,0 1,1-1,-1 0,0 1,0-1,0 0,0 0,-1 0,1 0,0 0,0 0,0 0,-1 0,1 0,-1 0,1 0,-1-1,1 1,-1 0,0 0,1-1,-1 1,0 0,0 0,0-1,0 1,0 0,0-1,0 1,-1 0,1 0,0-1,-1 1,1 0,-1 0,1 0,-1 0,0 0,1-1,-68-94,-78-63,132 146,1 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4.045"/>
    </inkml:context>
    <inkml:brush xml:id="br0">
      <inkml:brushProperty name="width" value="0.1" units="cm"/>
      <inkml:brushProperty name="height" value="0.1" units="cm"/>
      <inkml:brushProperty name="ignorePressure" value="1"/>
    </inkml:brush>
  </inkml:definitions>
  <inkml:trace contextRef="#ctx0" brushRef="#br0">167 113,'-56'90,"-46"59,101-148,0 1,0 0,0 0,0-1,1 1,-1 0,0 0,1 0,0 0,-1 0,1 0,0 0,0 0,0 0,0 0,0 0,1 0,-1 0,0 0,1 0,0 0,-1 0,1 0,0 0,0 0,0-1,0 1,0 0,1-1,-1 1,0-1,1 1,-1-1,1 0,0 1,-1-1,1 0,0 0,0 0,0-1,-1 1,1 0,0-1,0 1,0-1,0 1,0-1,0 0,0 0,1 0,10 1,0 0,1 0,-1-1,0-1,0-1,0 0,0 0,0-1,0-1,-1 0,1-1,-1 0,0-1,0 0,-1-1,0 0,0-1,1-2,8-6</inkml:trace>
  <inkml:trace contextRef="#ctx0" brushRef="#br0" timeOffset="315.933">478 1,'-27'32,"2"1,2 1,1 1,1 1,3 0,0 2,3 0,-8 30,-12 87,23-93,-2 0,-3-1,-17 37,9-15,24-82,1-1,0 1,0-1,0 1,0-1,0 1,0-1,0 1,0-1,0 1,0-1,0 1,0-1,0 1,0 0,0-1,1 0,-1 1,0-1,0 1,1-1,-1 1,0-1,1 1,-1-1,0 0,1 1,-1-1,1 0,-1 1,0-1,1 0,-1 1,1-1,-1 0,1 0,-1 0,1 0,-1 1,1-1,-1 0,1 0,-1 0,1 0,-1 0,1 0,-1 0,1 0,0 0,-1-1,1 1,-1 0,1 0,-1 0,0-1,1 1,-1 0,1 0,-1-1,1 1,-1 0,0-1,1 1,9-9</inkml:trace>
  <inkml:trace contextRef="#ctx0" brushRef="#br0" timeOffset="569.936">731 622,'-19'19,"3"6,10-1,5-9,3-8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16.734"/>
    </inkml:context>
    <inkml:brush xml:id="br0">
      <inkml:brushProperty name="width" value="0.1" units="cm"/>
      <inkml:brushProperty name="height" value="0.1" units="cm"/>
      <inkml:brushProperty name="ignorePressure" value="1"/>
    </inkml:brush>
  </inkml:definitions>
  <inkml:trace contextRef="#ctx0" brushRef="#br0">186 8,'-40'151,"-85"127,104-237,132-204,-84 126,2 1,1 2,2 1,28-23,38-40,-97 95,-1 0,0 0,1 0,-1-1,1 1,-1 0,1 0,0 0,0 0,-1 0,1 0,0 0,0 1,0-1,0 0,0 0,0 0,0 1,0-1,0 1,0-1,0 1,0-1,0 1,1 0,-1-1,0 1,0 0,1 0,-1 0,0 0,0 0,0 0,1 0,-1 0,0 1,0-1,0 0,1 1,-1-1,0 1,0-1,0 1,0 0,0-1,0 1,0 0,0 0,0 0,0 0,0 0,6 222,34-42,-41-182,-1 1,0 0,0-1,1 1,-1 0,0-1,0 1,0 0,0 0,1 0,-1 0,0 0,0 0,0 0,0 0,0 0,0 0,1 0,-1 0,0 1,0-1,0 0,0 1,1-1,-1 0,0 1,1-1,-1 1,0 0,0-1,1 1,-1-1,1 1,-1 0,1-1,-1 1,1 0,-1 0,1-1,0 1,-1 0,1 0,0 0,0 0,0-1,-1 1,1 0,0 0,0 0,0 0,0 0,1 0,-1-1,0 1,0 0,0 0,1 0,-1 0,0-1,1 1,-1 0,1 0,-1-1,1 1,-1 0,1-1,-1 1,1 0,0-1,0 1,-135-103,133 101,-12-7,-1 0,0 0,0 2,-1 0,0 0,0 1,0 1,-1 1,-1 0,-35-4,28 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7.528"/>
    </inkml:context>
    <inkml:brush xml:id="br0">
      <inkml:brushProperty name="width" value="0.1" units="cm"/>
      <inkml:brushProperty name="height" value="0.1" units="cm"/>
      <inkml:brushProperty name="ignorePressure" value="1"/>
    </inkml:brush>
  </inkml:definitions>
  <inkml:trace contextRef="#ctx0" brushRef="#br0">20 32,'2'0,"0"2,-1-1,1 0,0 0,-1 0,1 1,-1-1,0 1,1-1,-1 1,0 0,0-1,0 1,0 0,0 0,-1 0,1 0,0-1,-1 1,1 0,-1 0,0 0,0 0,0 0,0 0,0 2,2 5,29 228,-58 114,-5-4,28-212,4-135,-1 0,1-1,0 1,0 0,-1 0,1 0,0 0,0-1,-1 1,1 0,0 0,0 0,-1 0,1 0,0 0,-1 0,1 0,0 0,-1 0,1 0,0 0,0 0,-1 0,1 0,0 0,-1 0,1 1,0-1,0 0,-1 0,1 0,0 0,0 0,-1 1,1-1,0 0,0 0,0 1,-1-1,1 0,0 0,0 1,0-1,0 0,0 0,-1 1,1-1,0 0,0 1,0-1,0 0,0 0,0 1,0-1,0 0,0 1,0-1,0 0,0 1,-3-28,7 3,1 0</inkml:trace>
  <inkml:trace contextRef="#ctx0" brushRef="#br0" timeOffset="450.888">190 88,'-35'-46,"36"44,1 1,-1-1,1 1,-1-1,1 1,-1 0,1 0,0 0,0 0,-1 0,1 0,0 0,0 1,0-1,0 1,0-1,0 1,0 0,0 0,0 0,0 0,0 0,0 0,0 0,0 1,0-1,0 1,0 0,3-1,282-7,-286 7,57-9,0 3,1 2,0 3,20 4,-78-4,0 1,0 0,0 0,0-1,0 1,1 0,-1 0,0 0,0 0,0 1,0-1,0 0,0 0,1 1,-1-1,0 0,0 1,0-1,0 1,0 0,0-1,-1 1,1 0,0-1,0 1,0 0,0 0,-1 0,1 0,-1 0,1 0,0 0,-1 0,1 0,-1 0,0 0,1 0,-1 0,0 0,0 0,0 1,0-1,0 0,0 0,0 0,0 0,0 0,0 0,-1 1,1-1,-8 9</inkml:trace>
  <inkml:trace contextRef="#ctx0" brushRef="#br0" timeOffset="780.82">104 483,'61'0,"175"-11,-201 4,1 2,0 1,0 2,35 3,-48 3,-5 2</inkml:trace>
  <inkml:trace contextRef="#ctx0" brushRef="#br0" timeOffset="2097.538">274 990,'6'18,"0"1,-1-1,-1 1,0 0,-2-1,0 2,-1-1,-2 12,1-17,0 245,-18-175,24-116,-2 14</inkml:trace>
  <inkml:trace contextRef="#ctx0" brushRef="#br0" timeOffset="2584.638">330 990,'18'-6,"1"0,-1 1,1 1,0 1,0 1,0 0,0 1,0 1,6 2,-22-3,0 1,-1-1,1 1,0 0,-1 0,1 0,0 0,0 0,-1 1,1-1,0 1,-1-1,1 1,0 0,-1 0,1 1,-1-1,0 0,1 1,-1 0,0-1,0 1,0 0,0 0,0 0,-1 0,1 0,0 1,-1-1,0 0,1 1,-1-1,0 1,0-1,-1 1,1 0,0-1,-1 1,0 0,1 0,-1-1,0 1,-1 0,1 0,0-1,-1 1,1 0,-1-1,-1 2,-102 134,102-135,0-1,1 0,0 0,-1 1,1-1,0 1,0-1,0 1,1-1,-1 1,1-1,-1 1,1 0,0-1,0 1,0 0,0-1,1 1,-1 0,1-1,-1 1,1-1,0 1,0-1,0 1,0-1,1 0,-1 1,0-1,1 0,0 0,0 0,-1 0,1 0,0 0,2 0,86 57,-77-53,-10-5,0 0,0 1,0-1,0 1,0-1,-1 1,1 0,0 0,-1 0,0 1,1-1,-1 0,0 1,0 0,0-1,0 1,-1 0,1 0,-1 0,0 0,0 0,0 0,0 0,0 1,-1-1,1 0,-1 0,0 1,0-1,0 0,-1 1,1-1,-1 0,0 0,1 0,-1 1,-1-1,1 0,0 0,-1 0,0-1,1 1,-1 0,0-1,-1 1,1 0,-8 5,1-1,-2 0,1 0,-1-1,1-1,-2 0,1 0,0-1,-1 0,0-1,0 0,0-1,0-1,0 0,-1 0,1-1,0-1,-10-1,-2 1</inkml:trace>
  <inkml:trace contextRef="#ctx0" brushRef="#br0" timeOffset="6821.747">1149 1330,'-2'-2,"0"1,0 0,0 0,0 1,0-1,0 0,0 1,0-1,0 1,0-1,0 1,-1 0,1 0,0 0,0 0,0 1,0-1,0 0,0 1,-1 0,1-1,0 1,1 0,-1 0,0 0,0 0,0 0,0 1,1-1,-1 1,1-1,-1 1,1-1,-1 1,1 0,0 0,0-1,0 1,0 0,0 0,0 0,1 0,-1 0,1 0,-1 2,-9 99,11-97,1 1,0-1,1 1,-1-1,1 0,0 0,1 0,-1-1,1 1,0-1,1 0,-1 0,1 0,0-1,0 1,0-1,1 0,0-1,-1 0,1 1,0-2,1 1,-1-1,0 0,1 0,0-1,-1 0,1 0,-1 0,1-1,0 0,0 0,-1-1,1 0,0 0,-1-1,1 1,-1-1,0-1,0 1,1-1,0-1,1-2,-1 0,0-1,-1 0,0 0,0 0,0-1,-1 1,0-2,-1 1,0 0,0-1,0 1,-1-1,-1 0,0 0,0-1,0 1,-1 0,-1-1,1 1,-2 0,1-1,-1 1,-1 0,0-1,0 1,0 0,-1 0,-1 1,0-1,0 1,0 0,-1-1,3 6,1 0,0-1,-1 1,1 0,-1 0,0 0,0 1,0-1,0 0,-1 1,1-1,-1 1,0 0,1 0,-1 0,0 0,0 0,0 1,0 0,-1-1,1 1,0 0,0 0,-1 1,1-1,-1 1,1-1,-1 1,1 0,0 1,-1-1,1 0,-1 1,1 0,0 0,-1 0,1 0,-2 1,-7 9</inkml:trace>
  <inkml:trace contextRef="#ctx0" brushRef="#br0" timeOffset="7835.178">1769 1189,'-36'69,"-73"86,73-92,81-134,-28 42,-9 15,0 0,1 0,0 1,1 0,1 1,0 0,10-8,-20 19,1-1,0 1,-1 0,1 0,0-1,0 2,0-1,0 0,0 0,0 1,1-1,-1 1,0-1,0 1,0 0,0 0,1 0,-1 0,0 0,0 1,0-1,0 1,0-1,1 1,-1 0,0 0,0-1,-1 2,1-1,0 0,0 0,0 1,-1-1,1 1,-1-1,1 1,0 0,44 78,-36-60,-9-17,-1 0,1 0,0-1,0 1,0 0,0-1,0 1,1-1,-1 1,1-1,0 0,-1 1,1-1,0 0,1 0,-1-1,0 1,0 0,1-1,-1 1,1-1,-1 0,1 0,0 0,-1 0,1 0,0 0,0-1,0 0,-1 1,1-1,0 0,0 0,0-1,0 1,-1 0,1-1,0 0,0 0,-1 0,1 0,0 0,-1 0,1-1,-1 1,2-2,4-6,1-1,-2 1,1-2,-1 1,-1-1,0 0,-1 0,0-1,0 1,-2-1,1 0,-1 0,-1-1,0 1,-1 0,0-7,-1-4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9:42.182"/>
    </inkml:context>
    <inkml:brush xml:id="br0">
      <inkml:brushProperty name="width" value="0.1" units="cm"/>
      <inkml:brushProperty name="height" value="0.1" units="cm"/>
      <inkml:brushProperty name="ignorePressure" value="1"/>
    </inkml:brush>
  </inkml:definitions>
  <inkml:trace contextRef="#ctx0" brushRef="#br0">372 183,'29'0,"0"0,-1-3,1 0,0-1,-1-2,0-1,19-8,10-7,-1-3,-1-2,36-24,-45 31,-51 67,-57 292,29-4,19-223,-1 116,26-149,-12-77,0-1,0 0,0 0,0 0,0 0,0 0,0-1,-1 1,1 0,0-1,-1 1,1 0,-1-1,1 0,0 1,-1-1,1 0,-1 0,1 1,-1-1,1 0,-1-1,1 1,-1 0,1 0,-1-1,1 1,0-1,-1 1,1-1,0 1,-1-1,1 0,0 0,0 0,-1 0,1 0,0 0,0 0,0 0,0 0,1 0,-1 0,0-1,0 0,-7-3,-28-12,-1 1,0 3,-1 0,0 3,-3 1,17 3,-1 1,1 1,-1 2,0 0,0 2,0 1,0 0,0 2,1 1,-1 1,1 1,0 1,1 2,0 0,0 1,-15 9,31-14,0 0,1 1,-1 0,1 0,0 0,0 0,1 1,0 0,0 0,1 1,0-1,0 1,-2 7,4-11,1 0,-1 0,1 0,0 0,1 0,-1 1,1-1,-1 0,1 0,1 0,-1 1,0-1,1 0,0 0,0 0,0 0,1 0,-1 0,1 0,0 0,0 0,0-1,1 1,-1-1,1 0,0 0,0 0,1 1,15 10</inkml:trace>
  <inkml:trace contextRef="#ctx0" brushRef="#br0" timeOffset="423.807">428 719,'38'-14,"37"-10,16-5,-4-3,-11 4,-10 2,-10 1,-11 4,-7 1,-6 5,-9-1,-7 7,-8 11,1 4,-1 1</inkml:trace>
  <inkml:trace contextRef="#ctx0" brushRef="#br0" timeOffset="922.551">1190 946,'-71'225,"148"-466,-64 208,2 1,1 0,2 1,1 2,1-1,2 2,0 1,2 1,24-21,-47 46,0 0,-1-1,1 1,0 0,0 0,-1 0,1 0,0 0,0 0,0 0,1 0,-1 0,0 1,0-1,0 0,0 1,1-1,-1 1,0-1,1 1,-1 0,0-1,1 1,-1 0,0 0,1 0,-1 0,1 0,-1 0,0 0,1 1,-1-1,0 0,1 1,-1-1,0 1,0 0,1-1,-1 1,0 0,0 0,0 0,0-1,0 1,0 0,0 0,0 1,0 0,5 130,-7-106</inkml:trace>
  <inkml:trace contextRef="#ctx0" brushRef="#br0" timeOffset="1172.021">1698 946,'9'14,"4"0,-1-2</inkml:trace>
  <inkml:trace contextRef="#ctx0" brushRef="#br0" timeOffset="1403.803">1586 493,'0'0</inkml:trace>
  <inkml:trace contextRef="#ctx0" brushRef="#br0" timeOffset="1670.854">2206 606,'-24'15,"1"0,0 2,1 0,0 2,2 0,0 2,2 0,0 1,-9 14,24-32,1-1,-1 1,1 0,-1 0,1 0,0 0,1 0,-1 0,1 1,-1-1,1 0,1 1,-1-1,1 1,-1-1,1 1,1 0,-1-1,1 1,-1-1,1 0,1 1,-1-1,0 0,1 1,0-1,0 0,0 0,1 0,-1-1,1 1,0-1,0 1,0-1,3 2,1 0,1 1,-1-2,1 1,0-1,0 0,1-1,-1 0,1-1,0 1,0-1,-1-1,1 0,0 0,0-1,0 0,0 0,0-1,0-1,0 1,0-1,0-1,-1 0,1 0,-1 0,0-1,0 0,3-3,13-8,-2 0,0-2,0 0,-2-1,0-1,-1-1,-1-1,8-12,-3-4,-1 0,-2-2,-1 0,-3-1,-1-1,-1 0,4-30,-11 43,-2 0,0-1,-2 0,-1 0,-1 0,-1 0,-2 0,-1 0,-4-12,6 36,0-1,0 1,-1-1,1 1,-2 0,1 0,0 0,-1 0,0 0,0 0,-1 1,1 0,-1-1,0 1,0 1,0-1,0 0,-1 1,0 0,1 0,-1 1,0-1,-1 1,1 0,0 0,0 1,-1-1,1 1,-1 0,0 1,1 0,-1 0,1 0,-1 0,1 1,-1 0,1 0,-1 0,1 1,-1 0,1 0,0 0,-1 1,-9 8,1 0,0 1,1 0,0 1,1 1,0 0,1 1,1 0,0 0,1 1,1 1,0-1,1 1,1 0,-3 16,4-19,1 0,0 1,1 0,1 0,0 0,1 0,1 0,0 0,1 0,0 0,1 0,1 0,1-1,0 1,1-1,0 0,1 0,1 0,0-1,1 0,0-1,7 8,-4-7,0-1,1 0,1 0,0-2,1 0,-1 0,2-1,0-1,0 0,0-1,1-1,0 0,0-1,0-1,16 2,0-2</inkml:trace>
  <inkml:trace contextRef="#ctx0" brushRef="#br0" timeOffset="2641.545">3278 437,'-38'9,"0"3,1 1,0 1,1 2,0 2,1 1,2 2,-25 19,47-30,1-1,0 1,1 1,0-1,1 2,0-1,0 1,1 0,-4 12,9-20,0-1,1 1,0 0,-1 0,1 0,1-1,-1 1,0 0,1 0,0 0,0 0,0 0,1 0,-1 0,1 0,0 0,0 0,0 0,1-1,-1 1,1 0,0-1,0 1,0-1,0 0,1 0,-1 0,1 0,0 0,0 0,0-1,0 1,0-1,1 0,2 1,1 1,1-1,-1-1,1 1,-1-1,1-1,0 1,0-1,0-1,0 1,0-1,-1-1,1 0,0 0,0 0,0-1,-1 0,1 0,-1-1,1 0,-1-1,10-4,1-1,-2 0,1-2,-2 0,1-1,-2 0,11-12,121-145,-123 148,-16 39,-13 12,2-13,1 0,0 0,1 0,1 0,0 0,2 0,0 1,3 14,-2-28,0 0,0 0,0-1,1 1,-1-1,1 1,0-1,0 0,0 0,0-1,1 1,-1 0,1-1,-1 0,1 0,0 0,0 0,0-1,0 0,0 1,1-2,-1 1,0 0,0-1,1 0,-1 0,0 0,0 0,1-1,-1 1,0-1,0 0,0-1,0 1,0-1,0 1,0-1,0-1,-1 1,1 0,-1-1,1 0,-1 1,1-3,21-15,-1 0,-2-2,0-1,-1-1,11-18,40-60,-71 102,-1 0,1 1,0-1,-1 0,1 1,-1-1,1 1,0-1,-1 1,1-1,-1 1,1-1,-1 1,0-1,1 1,-1-1,0 1,1 0,-1-1,0 1,0 0,1-1,-1 1,0 0,0 0,0-1,0 1,0 0,0-1,0 1,0 0,0 0,0-1,-1 1,1 0,0-1,0 1,-1 0,1-1,0 1,-1-1,1 1,-1 0,-3 9,1 0,0 1,0 0,1-1,0 1,1 0,0 0,1 0,0 0,1 0,0 0,1-1,0 1,0 0,1-1,1 1,0-1,0 0,1 0,0-1,1 1,0-1,3 4,-7-10,0 1,0-1,0 0,1 0,-1 1,1-2,0 1,-1 0,2 0,-1-1,0 0,0 1,1-1,-1-1,1 1,-1 0,1-1,0 0,0 0,-1 0,1 0,0 0,0-1,0 0,0 0,0 0,0 0,0-1,0 1,0-1,0 0,-1 0,1 0,0-1,-1 1,1-1,-1 0,1 0,-1-1,0 1,2-1,6-16,0 1,0-1,-2-1,-1 0,0 0,-1 0,-2-1,0 0,-1 0,0-2,3-12,30-131,-37 167,0-1,0 1,1 0,-1-1,0 1,1-1,-1 1,1 0,-1-1,1 1,-1-1,1 1,-1-1,1 1,0-1,-1 0,1 1,-1-1,1 0,0 1,0-1,-1 0,1 0,0 0,-1 0,1 1,0-1,0 0,-1 0,1 0,0-1,-1 1,1 0,0 0,0 0,-1 0,1-1,0 1,-1 0,1-1,0 1,-1 0,1-1,-1 1,1-1,-1 1,1-1,-1 1,1-1,-1 1,1-1,-1 0,0 1,1-1,-1 0,0 1,1-1,-1 0,61 432,-21-26,-37-348,-2 0,-3 0,-3 0,-1-1,-4 1,-2-2,-2 1,-18 43,17-68,-1 0,-1 0,-2-2,-1 0,-1-2,-1 0,-2-1,0-2,-2 0,-1-2,0 0,-2-2,0-2,-1 0,-1-2,-1-1,-20 6,48-18,-1-1,1 0,-1 1,1-2,-1 1,0 0,0-1,1 0,-1 0,0-1,0 1,0-1,0 0,0 0,0-1,0 1,0-1,0 0,0-1,0 1,1-1,-1 0,1 0,-1 0,1-1,0 1,-1-1,2 0,-1-1,0 1,0 0,1-1,0 0,0 0,0 0,0-1,0-8,1 1,0 0,1-1,1 1,0 0,0-1,1 1,1-1,0 1,1 0,0 0,1 0,0 0,1 1,0-1,6-7,-3-1,29-79,5 2,4 2,5 2,3 3,4 1,20-16,-52 74</inkml:trace>
  <inkml:trace contextRef="#ctx0" brushRef="#br0" timeOffset="3573.811">4690 437,'-5'0,"-2"5,1 6,6 1,3 4,5-1,3-3</inkml:trace>
  <inkml:trace contextRef="#ctx0" brushRef="#br0" timeOffset="3839.156">4746 973,'-5'10,"-1"3</inkml:trace>
  <inkml:trace contextRef="#ctx0" brushRef="#br0" timeOffset="4757.597">231 1594,'154'-21,"166"-19,167-11,3 17,17-25,-412 47,80-8,160 1,310 21,-575-6,0-3,0-3,-1-3,43-15,102-14,-160 35,0 3,1 2,45 4,-9 0,-79-2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8:57.576"/>
    </inkml:context>
    <inkml:brush xml:id="br0">
      <inkml:brushProperty name="width" value="0.1" units="cm"/>
      <inkml:brushProperty name="height" value="0.1" units="cm"/>
      <inkml:brushProperty name="ignorePressure" value="1"/>
    </inkml:brush>
  </inkml:definitions>
  <inkml:trace contextRef="#ctx0" brushRef="#br0">146 424,'-6'2,"1"0,0 0,0 0,1 1,-1 0,0 0,1 0,0 0,0 1,0 0,0 0,0 0,1 0,0 0,0 1,0-1,0 1,1 0,0 0,0 0,0 0,0 1,1-1,0 0,0 1,0-1,1 3,-1-3,-37 303,22 86,15-390,1 0,-1 0,1 0,0 0,0-1,0 1,0 0,1 0,0 0,0 0,0 0,0-1,0 1,1 0,-1-1,1 1,0-1,0 0,1 0,-1 0,1 0,-1 0,1 0,0 0,0-1,0 0,0 1,1-1,-1 0,1-1,-1 1,1 0,0-1,-1 0,1 0,0 0,0-1,0 1,2-1,6-3,0 0,0-2,-1 1,1-1,-1-1,0 0,-1-1,1 0,-1 0,-1-1,1 0,-1-1,-1 0,0-1,0 1,-1-1,0-1,0 0,3-9,186-364,-143 273,-43 138,-12 117,7 78,-4-212,1 0,-1 0,1-1,1 1,0-1,0 0,1 0,0 0,1 0,0-1,0 1,1-1,0-1,0 1,1-1,0 0,0 0,1-1,-1 0,1-1,1 1,-1-1,1-1,3 1,-7-4,0-1,1 0,-1 0,1 0,-1-1,0 0,1 0,-1 0,0-1,0 0,0 0,0 0,0 0,-1-1,1 0,0 0,-1 0,0-1,0 1,0-1,0 0,2-4,70-101,-61 76,-2 0,0-1,-3 0,0 0,0-15,-9 43,94-428,-73 336,-16 80</inkml:trace>
  <inkml:trace contextRef="#ctx0" brushRef="#br0" timeOffset="479.388">1331 1,'-77'289,"61"-196,4 0,4 1,4 0,6 57,1 110,-4-260,1 1,0-1,-1 0,1 1,0-1,0 1,0-1,0 0,0 1,0-1,1 0,-1 1,0-1,1 1,-1-1,1 0,-1 0,1 1,0-1,0 0,-1 0,1 0,0 0,0 0,0 0,0 0,0 0,0 0,0 0,1-1,-1 1,0 0,0-1,1 1,-1-1,0 1,1-1,-1 0,0 1,1-1,-1 0,1 0,-1 0,0 0,1 0,-1 0,1-1,-1 1,0 0,1-1,-1 1,0-1,0 1,1-1,-1 0,0 0,0 1,0-1,0 0,0 0,0 0,0 0,0 0,0 0,0-1,0 1,-1 0,58-71,-35 40,2 2,0 0,3 2,0 1,3 0,-30 26,0 0,0 0,0 0,0 0,0 0,0 0,1 0,-1 0,0 0,0 1,1-1,-1 1,0-1,1 1,-1-1,0 1,1 0,-1-1,1 1,-1 0,0 0,1 0,-1 0,1 0,-1 1,1-1,-1 0,0 1,1-1,-1 1,0-1,1 1,-1 0,0-1,0 1,0 0,1 0,-1 0,0 0,0 0,0 0,0 0,-1 0,1 0,0 1,0-1,-1 0,1 1,-1-1,1 0,-1 1,0-1,1 0,-1 1,0-1,0 1,0 0,2 17,0 0,-1 0,-2 0,0 0,-1 0,0 0,-2-1,-1 5,-9 59,29 0,-14-80,0-1,0 1,1-1,-1 1,0-1,0 1,1-1,-1 0,1 0,0 1,-1-1,1 0,0 0,-1-1,1 1,0 0,0-1,0 1,0-1,0 1,0-1,0 0,-1 0,1 0,0 0,0 0,0 0,0-1,0 1,0-1,0 1,0-1,0 0,-1 1,1-1,0 0,-1 0,1 0,0-1,0 0,74-69,-62 59</inkml:trace>
  <inkml:trace contextRef="#ctx0" brushRef="#br0" timeOffset="827.127">1867 1045,'18'-1,"-1"-1,0 0,1-2,-1 1,0-2,-1-1,1 0,-1-1,-1 0,1-1,-1-1,0-1,-1 0,0-1,5-5,-14 11,-1 1,1-1,-1 1,0-1,0-1,0 1,-1 0,1-1,-1 0,-1 0,1 0,-1 0,0 0,-1 0,1-1,-1 1,0-1,-1 1,0 0,0-1,0 1,-1-1,0-3,0 8,0 1,0-1,0 0,0 0,0 1,0-1,-1 1,1-1,-1 1,1 0,-1-1,1 1,-1 0,0 0,0 0,1 0,-1 1,0-1,0 0,0 1,0-1,0 1,0 0,0-1,0 1,0 0,0 0,0 0,0 1,0-1,0 0,0 1,0 0,0-1,0 1,1 0,-1 0,-1 1,-65 45,46-20,2 1,0 0,3 2,0 0,2 1,1 0,1 1,-1 10,13-38,-1 0,1 0,0 0,0 1,0-1,0 0,1 1,0-1,0 0,0 1,0-1,1 0,0 0,0 1,0-1,0 0,0 0,1 0,0 0,0 0,0 0,0-1,1 1,0-1,-1 1,1-1,0 0,1 0,-1 0,0-1,1 1,0-1,-1 0,1 0,0 0,0 0,0-1,0 1,1-1,-1 0,0 0,2-1,6 1,-1-2,1 0,-1 0,1-1,-1 0,1-1,-1 0,0-1,2-2,13-4</inkml:trace>
  <inkml:trace contextRef="#ctx0" brushRef="#br0" timeOffset="1264.395">2375 1158,'15'-10,"0"-1,0-1,-1 0,-1-1,0 0,0-1,9-15,-2 4,64-109,-90 172,4-32,0 1,0-1,0 1,1-1,0 1,0-1,0 1,1 0,0-1,0 1,1 0,0-1,0 1,1 0,0-1,0 0,0 1,1-1,-1 0,2 0,-1-1,1 1,0 0,0-1,0 0,1 0,-1-1,1 1,0-1,1 0,2 1,-2-1,1-1,0 0,0-1,0 1,1-1,-1-1,0 0,1 0,-1 0,1-1,0 0,-1 0,1-1,-1 0,0 0,1-1,-1 0,0 0,0-1,0 0,0 0,0-1,135-99,-134 96,2-3,1 0,-2 0,1-1,-2 0,1 0,-1-1,-1 0,0-1,-1 0,-1 0,0 0,0-1,-1 1,-1-1,0 0,-1 0,-1 0,0-4,-1-6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0.941"/>
    </inkml:context>
    <inkml:brush xml:id="br0">
      <inkml:brushProperty name="width" value="0.1" units="cm"/>
      <inkml:brushProperty name="height" value="0.1" units="cm"/>
      <inkml:brushProperty name="ignorePressure" value="1"/>
    </inkml:brush>
  </inkml:definitions>
  <inkml:trace contextRef="#ctx0" brushRef="#br0">391 23,'1'0,"-1"0,1 1,-1-1,1 0,-1 0,0 0,1 0,-1 0,1 0,-1 0,1 0,-1 0,1 0,-1 0,1 0,-1-1,1 1,-1 0,0 0,1 0,-1-1,1 1,-1 0,0 0,1-1,-1 1,0 0,1-1,-1 1,0 0,1-1,-1 1,0-1,0 1,1 0,-1-1,0 1,0-1,0 1,0-1,0 1,0-1,0 1,0-1,0 1,0-1,0 1,0 0,0-1,0 1,0-1,0 1,0-1,-1 1,1-1,0 1,0 0,0-1,-1 1,1-1,0 1,-1 0,1-1,0 1,-1 0,1-1,0 1,-1 0,-35-3,0 11,-1 2,1 1,1 2,0 2,0 1,2 2,0 1,-17 13,50-32,-1 1,0-1,0 0,0 0,0 0,1 1,-1-1,0 0,0 1,1-1,-1 1,0-1,1 1,-1-1,0 1,1 0,-1-1,1 1,-1 0,1-1,-1 1,1 0,0 0,-1-1,1 1,0 0,0 0,-1 0,1-1,0 1,0 0,0 0,0 0,0 0,0-1,0 1,0 0,1 0,-1 0,0 0,0-1,1 1,-1 0,0 0,1-1,-1 1,1 0,-1-1,1 1,-1 0,1-1,-1 1,1-1,0 1,-1 0,2-1,46 14,4-14,-44-1,1 0,-1 0,1 1,-1 1,1 0,-1 0,1 0,-1 1,0 0,1 1,-1-1,0 2,0 0,-7-3,1 0,-1 0,0 1,0-1,0 1,0-1,0 1,0 0,0-1,0 1,0 0,-1-1,1 1,-1 0,1 0,-1 0,0 0,0-1,0 1,0 0,0 0,0 0,0 0,-1-1,1 1,-1 0,1 0,-1 0,0-1,1 1,-1 0,0-1,0 1,0-1,-1 2,-45 51,-13-7,45-37,0 1,1 0,0 1,1 1,0 0,1 1,0 0,1 1,-1 3,10-14,0 0,1 0,-1 0,1 1,0-1,0 0,0 1,1-1,-1 1,1-1,0 0,0 1,1-1,-1 1,1-1,0 0,1 1,-1-1,1 0,-1 0,1 0,0 0,1 0,-1-1,1 1,-1-1,1 1,0-1,0 0,1 0,-1 0,1 0,0 0,2 1,1 0,-1 0,1 0,0 0,0-1,0 0,0-1,0 0,1 0,-1 0,1-1,-1 0,1-1,0 1,-1-1,1-1,0 0,-1 0,3-1,70-49,-62 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260"/>
    </inkml:context>
    <inkml:brush xml:id="br0">
      <inkml:brushProperty name="width" value="0.1" units="cm"/>
      <inkml:brushProperty name="height" value="0.1" units="cm"/>
      <inkml:brushProperty name="ignorePressure" value="1"/>
    </inkml:brush>
  </inkml:definitions>
  <inkml:trace contextRef="#ctx0" brushRef="#br0">57 1,'-14'47,"2"1,3 1,1 0,2 0,2 45,3-76,-2 64,4 0,3-1,7 22,3-1,14 226,-28-305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860"/>
    </inkml:context>
    <inkml:brush xml:id="br0">
      <inkml:brushProperty name="width" value="0.1" units="cm"/>
      <inkml:brushProperty name="height" value="0.1" units="cm"/>
      <inkml:brushProperty name="ignorePressure" value="1"/>
    </inkml:brush>
  </inkml:definitions>
  <inkml:trace contextRef="#ctx0" brushRef="#br0">0 0,'15'24,"9"32,0 16,-3 1,-5-3,-6-8,-5-6,-2-6,-3-8,0-6,-1-5,-5-2,-1-1,0-1,2 0,1-1,2-8,1-8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6.310"/>
    </inkml:context>
    <inkml:brush xml:id="br0">
      <inkml:brushProperty name="width" value="0.1" units="cm"/>
      <inkml:brushProperty name="height" value="0.1" units="cm"/>
      <inkml:brushProperty name="ignorePressure" value="1"/>
    </inkml:brush>
  </inkml:definitions>
  <inkml:trace contextRef="#ctx0" brushRef="#br0">0 82,'191'-43,"16"10,-198 31,0 1,0 0,0 0,0 1,0 0,1 0,-1 1,0 0,0 1,0 0,0 0,-1 1,1 0,-1 1,1 0,-1 0,0 0,0 1,-1 1,0-1,0 1,0 0,2 4,-7-7,0 0,0 1,0 0,-1-1,1 1,-1 0,0-1,0 1,-1 0,1 0,-1 0,0 0,0 0,0-1,0 1,-1 0,1 0,-1 0,0 0,0-1,-1 1,1 0,-1-1,1 1,-1-1,0 1,-1-1,-1 3,-82 75,-58-7,71-52,68-25,26-5,9 4,0 1,0 2,1 1,-1 1,0 2,0 1,-1 1,1 2,-1 0,0 3,-1 0,17 9,-39-16,1 0,0 0,-1 1,0-1,0 1,0 1,0-1,-1 1,0 0,0 1,0-1,-1 1,1 0,-1 0,-1 0,1 0,-1 1,0-1,-1 1,1 0,-1 0,-1 0,1 0,-1 0,-1 1,1-1,-1 0,0 0,-1 0,0 1,0-1,0 0,-1 0,0 0,-1 2,-8 7,0 0,-1-1,0 0,-1-1,-1 0,0-1,-1-1,-1 0,0-1,0-1,-1 0,0-1,-1-1,1-1,-2 0,1-2,-1 0,-15 2,5 1,0-2,-1-1,1-1,-1-2,0-1,0-1,0-1,0-2,-5-2,31 4,0 1,0-1,0 0,0 0,0 0,1 0,-1-1,0 0,0 0,1 0,-1 0,1 0,0-1,0 1,0-1,0 0,0 0,0 0,1-1,0 1,-1 0,1-1,0 0,1 1,-1-1,1 0,0 0,-1 0,2 0,-1 0,-2-18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7.442"/>
    </inkml:context>
    <inkml:brush xml:id="br0">
      <inkml:brushProperty name="width" value="0.1" units="cm"/>
      <inkml:brushProperty name="height" value="0.1" units="cm"/>
      <inkml:brushProperty name="ignorePressure" value="1"/>
    </inkml:brush>
  </inkml:definitions>
  <inkml:trace contextRef="#ctx0" brushRef="#br0">1 813,'7'6,"-1"-1,2 0,-1 0,1-1,-1 1,1-2,1 1,-1-1,0 0,1-1,-1 0,1-1,0 1,-1-2,1 1,0-1,0 0,0-1,4-1,7-1,0 0,-1-2,0 0,0-1,-1-1,0-1,0-1,3-2,79-66,-96 74,0-1,-1 0,1 0,-1 0,0 0,-1 0,1-1,-1 1,0-1,0 0,0 0,-1 0,1 0,-1 0,0 0,-1 0,1 0,-1 0,0 0,0-1,-1 1,0-4,-1 5,0 0,0 1,0-1,0 1,0-1,-1 1,0 0,1 0,-1 0,0 0,-1 0,1 1,0-1,-1 1,1 0,-1 0,0 0,0 1,0-1,1 1,-2 0,1 0,0 0,0 1,-1-1,-106 7,96 1,0 0,1 1,0 1,0 0,1 1,0 0,1 1,0 0,0 1,2 0,-1 1,2 1,-1-1,2 1,0 1,-2 5,8-14,-1-1,1 1,1 0,-1-1,1 1,0 0,0 0,0 0,1 0,0 0,0 0,1 0,0 0,0 0,0 0,1-1,0 1,0 0,0-1,0 1,1-1,0 0,0 0,1 0,0 0,-1 0,2-1,-1 0,0 0,1 0,0 0,-1-1,2 0,-1 0,0 0,0 0,1-1,0 0,-1 0,1-1,0 1,0-1,2 0,206 1,-196-3,0 0,0-1,-1-1,1-1,-1 0,0-1,0-1,0-1,-1 0,8-6,-6 2</inkml:trace>
  <inkml:trace contextRef="#ctx0" brushRef="#br0" timeOffset="240.385">1045 616,'-19'38,"-16"28,-2 6,5-3,8-9,8-10,2-13,4-14</inkml:trace>
  <inkml:trace contextRef="#ctx0" brushRef="#br0" timeOffset="489.607">762 588,'10'29,"12"18,8 7,4-1,0-5,-1-6,0-10,-7-5,-2-8,-1-7,-4 0,-1-3,-3 2,0 0,-2-8,-3-4</inkml:trace>
  <inkml:trace contextRef="#ctx0" brushRef="#br0" timeOffset="6640.388">1412 842,'33'0,"0"0,0-3,0 0,0-3,-1 0,1-2,-2-2,1 0,-2-3,1 0,0-3,-26 12,1 0,-1 0,1-1,-1 0,-1 0,1-1,-1 1,0-1,0 0,-1 0,1 0,-1-1,-1 1,1-1,-1 0,-1 3,0 1,0 0,0 0,-1 0,1-1,-1 1,0 0,0-1,0 1,0 0,0-1,-1 1,0 0,0 0,0 0,0-1,0 1,0 0,-1 0,1 0,-1 1,0-1,0 0,0 1,0-1,-1 1,1 0,-1 0,1 0,-1 0,0 0,-1 0,-5 0,0 1,-1 0,1 1,-1 0,1 0,0 1,-1 0,1 1,0 0,-1 1,1-1,1 2,-1-1,0 1,1 1,0 0,0 0,0 0,1 1,-5 4,-3 0,1 0,1 0,-1 1,2 1,0 0,0 1,1 0,1 1,0 0,1 1,0 0,1 0,-3 11,10-22,0 0,1 0,-1 0,1 0,0 0,0 0,0 0,1 0,0 0,-1 0,1 0,0-1,1 1,-1 0,1 0,0-1,0 1,0-1,0 1,0-1,1 0,0 0,-1 0,1 0,0-1,1 1,-1-1,0 1,1-1,-1 0,4 1,6 3,0-1,0 1,1-2,0 0,0-1,0 0,0-1,7 0,17-4,-1-1,1-2,-1-1,0-2,-1-2,0-1,0-1,31-17,-67 28,28-10,-1-2,0-1,-1-1,0-1,-2-1,0-1,-1-2,0 0,5-9,-14 15,-1-1,0 0,-2-1,1 0,-2-1,0-1,-1 1,2-10,-9 25,-1-1,-1 1,1 0,0 0,0 0,-1-1,1 1,-1 0,0 0,0-1,0 1,0 0,0-1,0 1,-1 0,1-1,-1 1,1 0,-1 0,0 0,0-1,0 1,0 0,0 0,-1 0,1 1,-1-1,1 0,-1 0,1 1,-1-1,0 1,0 0,0-1,0 1,0 0,0 0,0 0,0 0,-1 1,1-1,0 0,0 1,-1 0,0-1,-5 3,0-1,-1 1,1 1,0-1,0 1,1 1,-1-1,1 1,-1 1,1 0,0 0,1 0,-1 0,1 1,0 0,1 1,0-1,-1 1,2 0,-1 0,1 1,1-1,-3 7,5-11,1-1,-1 1,1-1,0 1,0-1,0 1,1-1,-1 1,0-1,1 1,0-1,-1 0,1 1,0-1,0 0,1 0,-1 1,0-1,1 0,-1 0,1-1,0 1,-1 0,1 0,0-1,0 1,0-1,0 0,1 1,-1-1,0 0,0 0,3 0,82 17,116-46,-201 28,1 0,0 1,-1-1,1 1,-1-1,1 1,-1 0,1 0,-1 0,0 0,0 1,1-1,-1 0,0 1,0 0,0-1,0 1,-1 0,1 0,0 0,-1 0,1 0,-1 1,0-1,0 0,0 1,0-1,0 1,-1-1,1 1,0 1,1 89,-3-72,0-17,0 0,1 0,-1 1,1-1,0 0,0 0,1 0,-1 0,1 0,0 0,0 0,0 0,0 0,1 0,-1 0,1-1,0 1,0 0,1-1,-1 0,1 0,0 1,0-1,0-1,0 1,0 0,0-1,1 0,-1 0,1 0,0 0,0 0,-1-1,1 1,0-1,0 0,1-1,12 0,0-2,-1 0,1-2,-1 1,0-2,0 0,0-1,-1-1,0 0,0-1,-1 0,0-1,0-1,-1 0,0-1,-1-1,0 0,-1 0,1-3,32-30,-1-2,-3-1,28-44,-59 79,18-23,-1-1,-3-2,-1 0,-1-1,-3-1,-1 0,3-18,-9-56,-11 111,0 0,0 0,-1 0,0 0,0 0,0 0,0 0,-1 0,1 1,-1-1,0 0,0 1,-1 0,1-1,-1 1,1 0,-1 0,0 0,0 1,0-1,-1 1,1-1,-1 1,1 0,-1 1,-2-2,-1 3,1 1,-1 0,1 0,-1 1,1-1,0 1,0 1,0-1,0 1,0 0,1 0,-1 1,1 0,0 0,0 0,0 1,1-1,0 1,-1 0,2 0,-1 1,1-1,-1 1,1 0,1 0,-3 6,-5 10,2 1,0 0,1 0,1 1,1 0,2 0,0 1,2-1,0 1,2-1,0 0,2 1,1-1,1 0,0 0,2-1,1 0,3 6,81 254,-59-176,-33-108,0 1,-1-1,1 0,0 1,0-1,0 1,0-1,0 0,-1 1,1-1,0 1,0-1,1 0,-1 1,0-1,0 0,0 1,0-1,0 1,1-1,-1 1,0-1,1 0,-1 1,0-1,1 1,-1-1,0 1,1-1,-1 1,1 0,-1-1,1 1,-1 0,1-1,-1 1,1 0,0-1,-1 1,1 0,-1 0,1 0,0 0,-1 0,1 0,-1-1,1 1,0 1,-1-1,1 0,0 0,-1 0,1 0,-1 0,1 0,0 1,-1-1,1 0,-1 1,1-1,0 1,-20-94,15 71</inkml:trace>
  <inkml:trace contextRef="#ctx0" brushRef="#br0" timeOffset="6887.554">2936 221,'39'0,"36"0,15 0,2-5,-5-1,-13-1,-9 2,-11 2,-5 1,-11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8.601"/>
    </inkml:context>
    <inkml:brush xml:id="br0">
      <inkml:brushProperty name="width" value="0.1" units="cm"/>
      <inkml:brushProperty name="height" value="0.1" units="cm"/>
      <inkml:brushProperty name="ignorePressure" value="1"/>
    </inkml:brush>
  </inkml:definitions>
  <inkml:trace contextRef="#ctx0" brushRef="#br0">249 1,'-15'8,"-7"1,1 1,0 1,1 0,1 2,0 1,0 0,2 1,0 1,-13 15,29-30,0 0,0 1,0-1,0 0,0 1,0-1,1 1,-1-1,0 1,1 0,-1-1,1 1,-1 0,1-1,0 1,0 0,0 0,0-1,0 1,0 0,0-1,1 1,-1 0,1-1,-1 1,1 0,-1-1,1 1,0-1,0 1,0-1,0 0,0 1,0-1,0 0,0 1,1-1,-1 0,64 30,-38-21,-24-9,0-1,1 1,-1 1,0-1,0 0,0 1,0 0,0 0,0 0,-1 0,1 0,0 0,-1 1,0-1,0 1,0-1,0 1,0 0,0 0,0 0,-1 0,0 0,0 1,0-1,0 0,0 0,0 1,-1-1,0 1,0-1,0 0,0 1,0-1,0 1,-1-1,0 0,0 1,0-1,0 0,0 0,-1 0,1 0,-2 2,-4 2,0 0,0-1,-1 0,0 0,0 0,0-1,0-1,-1 1,0-1,0-1,0 0,-1 0,1 0,-1-1,1-1,-5 0,-11 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7.015"/>
    </inkml:context>
    <inkml:brush xml:id="br0">
      <inkml:brushProperty name="width" value="0.1" units="cm"/>
      <inkml:brushProperty name="height" value="0.1" units="cm"/>
      <inkml:brushProperty name="ignorePressure" value="1"/>
    </inkml:brush>
  </inkml:definitions>
  <inkml:trace contextRef="#ctx0" brushRef="#br0">46 219,'303'-178,"-228"138,-73 40,0 1,0 0,0-1,0 1,0 0,-1 0,1 0,0 1,-1-1,1 0,-1 1,1-1,-1 1,1-1,-1 1,0 0,0 0,0-1,0 1,0 0,-1 0,1 0,0 0,-1 0,1 0,-1 0,0 0,0 0,0 0,0 0,0 0,0 0,0 0,-1 0,1 0,-1 0,0 0,1 0,-1 0,-1 1,2 6,-12 806,13-800,0 1,-1-1,0 1,-1-1,-1 0,0 1,-1-1,-1 0,0 0,-1-1,-1 0,0 1,-1-2,-1 1,0-1,0 0,-1-1,-1 0,0 0,-12 9,10-13,0 0,0-1,-1 0,0-1,-1-1,1 0,-1-1,0 0,0-1,0-1,-12 1,19-3,1 1,-1-2,1 1,-1-1,1 0,-1 0,1-1,-1 0,1 0,0 0,0-1,0 0,0 0,1-1,-1 1,1-1,0 0,0-1,0 1,1-1,-1 0,1 0,0-1,1 1,-1-1,-1-4,3 1,0 0,1-1,0 1,0-1,1 1,0-1,1 1,0-1,0 1,1-1,0 1,1 0,0 0,0 0,1 0,0 1,1 0,0-1,0 2,1-1,0 0,0 1,1 0,0 1,0 0,3-3,-2 0,36-36,3 2,1 2,2 2,1 2,2 2,14-4,-25 13,44-13,-62 33</inkml:trace>
  <inkml:trace contextRef="#ctx0" brushRef="#br0" timeOffset="281.301">921 529,'-9'18,"-6"9,1 0,1 1,2 0,1 1,1 0,1 1,2-1,0 8,5-35,1 1,-1 0,1 0,0 0,0-1,0 1,0 0,1 0,-1 0,1-1,-1 1,1 0,0-1,0 1,0-1,1 1,-1-1,0 1,1-1,0 0,-1 1,1-1,0 0,0 0,0-1,1 1,-1 0,0-1,1 1,-1-1,1 0,-1 0,1 0,0 0,-1 0,1 0,0-1,0 0,-1 1,1-1,0 0,0 0,0 0,-1-1,1 1,0-1,0 1,-1-1,1 0,0 0,-1 0,1-1,10-5,0-1,-1-1,0 0,0 0,-1-1,0-1,-1 1,0-2,-1 0,0 0,-1 0,0-1,-1-1,0 1,-1-1,-1 0,0-2,6-98,-11 110,-1 0,1 0,-1 0,1 0,-1 0,0 0,-1 0,1 1,-1-1,1 0,-1 1,0-1,0 1,-1 0,1 0,-1 0,1 0,-1 0,0 0,0 1,-1-1,1 1,0 0,-1 0,1 0,-4-1,-13 1,3 6</inkml:trace>
  <inkml:trace contextRef="#ctx0" brushRef="#br0" timeOffset="537.745">1231 896,'0'-29,"5"-23,1-9,5 2,1 6,2 8,0 6,1 5,4 3,-2 3,1 6,-2 11,-4 12,-5 7</inkml:trace>
  <inkml:trace contextRef="#ctx0" brushRef="#br0" timeOffset="867.985">1740 529,'-8'1,"0"0,0 0,0 1,0 0,1 0,-1 1,1 0,-1 0,1 1,0 0,0 0,1 1,-1 0,1 0,0 0,0 1,1 0,0 0,0 0,-3 6,5-8,0 1,0-1,0 1,1-1,0 1,0 0,0 0,1 0,0 0,0 0,0 1,0-1,1 0,0 0,0 1,0-1,1 0,-1 0,2 0,-1 1,0-1,1 0,0-1,0 1,0 0,1 0,-1-1,1 1,0-1,1 0,2 3,4-1,0 0,0 0,1-1,0 0,0-1,1 0,-1-1,1 0,0 0,-1-2,1 1,0-2,0 0,0 0,0-1,0 0,0-1,3-1,77-38,-71 25</inkml:trace>
  <inkml:trace contextRef="#ctx0" brushRef="#br0" timeOffset="1284.048">2106 699,'77'-45,"-50"31,0-2,-1 0,0-2,-2-1,0-1,-1 0,3-7,-23 25,0 0,0-1,-1 0,1 1,-1-1,0 0,0 0,0 0,0-1,-1 1,1 0,-1-1,1 1,-1-1,-1 1,1-1,0 0,-1 1,0-1,1 0,-2 1,1-1,0 0,-1 1,1-1,-1 1,0-1,0 1,-1-1,1 1,-1-1,0 1,0 0,0 0,0 0,0 0,-1 0,1 1,-1-1,-4 2,0 0,0 0,0 1,0 0,0 1,0 0,0 0,0 0,0 1,0 0,0 0,1 1,-1 0,1 0,0 0,0 1,0 0,0 0,1 0,-5 5,-4 4,0 0,1 0,0 2,1-1,1 2,1-1,0 1,1 1,0 0,2 0,-3 9,7-21,0 1,0-1,1 1,0 0,0 0,0 0,1 0,0 0,0 0,1 0,-1 0,1 1,1-1,-1 0,1 0,0 0,0 0,1 0,0 0,0 0,0 0,1-1,0 1,0-1,0 0,0 0,1 0,0 0,0 0,1-1,-1 0,1 0,0 0,1 0,7 0,0-1,0-1,1 0,-1-1,1 0,-1-1,0 0,1-1,-1-1,1 0,-1-1,0 0,0-1,-1-1,1 0,-1-1,0 0,7-4,8-6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02.239"/>
    </inkml:context>
    <inkml:brush xml:id="br0">
      <inkml:brushProperty name="width" value="0.1" units="cm"/>
      <inkml:brushProperty name="height" value="0.1" units="cm"/>
      <inkml:brushProperty name="ignorePressure" value="1"/>
    </inkml:brush>
  </inkml:definitions>
  <inkml:trace contextRef="#ctx0" brushRef="#br0">2141 790,'-6'9,"1"0,0 1,1-1,0 1,0 0,1 0,0 0,1 1,0-1,1 1,0-1,1 1,0 0,0-1,1 1,1-1,0 1,0-1,1 0,3 10,-4-18,0 1,0-1,0 1,0-1,1 0,-1 0,1 0,-1 0,1 0,0-1,-1 1,1-1,0 0,0 0,0 0,0 0,0 0,1-1,-1 1,0-1,0 0,0 0,0 0,1 0,-1 0,0-1,0 0,0 1,0-1,0 0,0-1,5 0,-1-1,1 0,-1-1,0 1,0-1,0-1,-1 1,1-1,-1-1,0 1,-1-1,1 0,-2 2,0-1,0 1,0-1,-1 0,0 0,0 0,0 0,0 0,-1-1,0 0,0 1,-1-1,1 0,-1 0,0 1,-1-1,1 0,-1 0,-1 0,1 0,-1 0,0 0,0 0,-1 1,1-1,-1 0,-1 1,1-1,-1 1,0 0,0 0,0 0,-1 0,0 1,0-1,0 1,0 0,-5-3,-11-3</inkml:trace>
  <inkml:trace contextRef="#ctx0" brushRef="#br0" timeOffset="721.746">3552 790,'-20'32,"2"2,1 0,1 1,2 0,1 1,3 1,-4 19,13-53,-1 1,1-1,0 1,0-1,1 1,-1 0,1-1,-1 1,1 0,0 0,1-1,-1 1,1 0,-1-1,1 1,0 0,1-1,-1 1,1-1,-1 0,1 1,0-1,0 0,0 0,1 0,-1 0,1-1,-1 1,1-1,0 1,0-1,0 0,1 0,-1 0,0-1,1 1,-1-1,1 0,3 1,2-2,0-1,0 0,1-1,-1 0,0 0,-1-1,1 0,0 0,-1-1,0 0,1-1,-2 0,1 0,-1-1,1 1,-2-2,1 1,-1-1,0 0,0 0,-1-1,0 0,0 0,0 0,-2 0,1-1,1-9,-1 0,-2-1,1 1,-2-1,-1 1,0-1,-1 0,-1-1,1 15,0-1,0 1,-1 0,1 0,-1 0,0 0,-1 0,1 0,-1 1,0-1,0 1,0-1,-1 1,1 0,-1 1,0-1,0 1,-1-1,1 1,-1 1,1-1,-1 1,0-1,0 1,0 1,0-1,-1 1,1 0,0 0,-1 0,-19 2</inkml:trace>
  <inkml:trace contextRef="#ctx0" brushRef="#br0" timeOffset="1237.408">3863 198,'0'43,"0"137,17 110,-5 9,-12-296,5 53,-4-55,-1 0,0 0,0 0,0 1,1-1,-1 0,0 0,1 0,-1 0,1 0,0 0,-1-1,1 1,0 0,-1 0,1 0,0 0,0-1,0 1,0 0,0-1,-1 1,1-1,0 1,0-1,1 1,-1-1,0 0,0 1,0-1,0 0,0 0,0 0,0 0,0 0,1 0,-1 0,0 0,0-1,0 1,0 0,0-1,0 1,0 0,0-1,0 0,121-92,-64 42,-51 44,-1 1,1 0,0 0,1 1,0 0,-1 0,1 1,1-1,-1 2,1-1,-1 2,1-1,0 1,0 0,0 1,0 0,0 0,1 1,0 0,-8 1,0 0,0 0,0 0,0 0,0 0,0 0,-1 0,1 1,0-1,-1 1,1-1,-1 1,0 0,1-1,-1 1,0 0,0 0,0 0,0 0,0 0,-1 0,1 0,0 0,-1 0,0 0,1 1,-1-1,0 0,0 0,0 0,-1 1,1-1,0 0,-1 2,-28 69,22-61,0 0,-1 0,0 0,-1-1,0-1,-1 1,0-1,0-1,-1 0,0 0,-1-1,0-1,0 0,-1-1,0 0,0 0,0-2,-1 0,1 0,-1-1,-13 1,21-3,1-1,-1 1,0-1,0 0,0 0,1-1,-1 0,0 0,1 0,-1-1,1 0,-1 0,1 0,0 0,-1-1,1 0,1 0,-1-1,0 1,-3-5,-5-10</inkml:trace>
  <inkml:trace contextRef="#ctx0" brushRef="#br0" timeOffset="1949.657">4512 932,'186'-133,"-184"132,-1 0,1-1,-1 1,1 0,0 0,0 0,0 0,-1 1,1-1,0 0,0 1,0-1,0 1,0 0,0 0,0 0,0 0,0 0,0 0,0 0,0 0,0 1,0-1,0 1,0 0,0 0,-1-1,1 1,0 0,0 0,-1 1,1-1,-1 0,1 0,-1 1,1-1,-1 1,0 0,0-1,0 1,0 0,0-1,0 2,71 218,-44-118,-5 0,-5 2,0 41,-16-129,0 0,-2 1,0-1,-1 1,0-1,-2 1,0-1,-1 0,-1 0,0-1,-1 1,-1-1,-1 0,0-1,-1 0,0 0,-1-1,-1 0,0-1,-1 0,-1-1,0 0,10-9,0-1,0 0,0 0,0 0,0-1,0 1,0-1,0 1,-1-1,1 0,0-1,-1 1,1 0,-1-1,1 0,-1 0,1 0,-1 0,1 0,-1-1,1 0,-1 1,1-1,0-1,-1 1,1 0,0-1,0 0,0 1,0-1,0 0,0-1,1 1,-1 0,1-1,-1 0,1 1,0-1,0 0,0 0,1 0,-1 0,1-1,0 1,-1 0,1-2,-1-9,1 0,1-1,0 1,1 0,0 0,1 0,1 0,0 0,1 0,4-10,-1 1,1-8</inkml:trace>
  <inkml:trace contextRef="#ctx0" brushRef="#br0" timeOffset="2202.936">4709 311,'-4'0,"-3"0</inkml:trace>
  <inkml:trace contextRef="#ctx0" brushRef="#br0" timeOffset="2640.892">5189 875,'31'-7,"-1"-1,0-2,0-1,-1-2,-1 0,0-2,3-4,-29 18,1 0,0 0,-1-1,1 1,-1-1,0 0,0 1,1-1,-1 0,0-1,-1 1,1 0,0 0,0-1,-1 1,0-1,1 1,-1-1,0 0,0 0,-1 1,1-1,0 0,-1 0,0 0,0 0,0 0,0 1,0-1,0 0,-1 0,1 0,-1 0,-1-1,-2 2,0 1,0 0,0 0,-1 0,1 1,0 0,-1 0,1 0,0 0,-1 0,1 1,0 0,0 0,-1 0,1 0,0 1,0 0,0 0,1 0,-1 0,0 0,1 1,-1 0,-12 7,0 1,1 1,0 1,1 0,1 1,0 0,1 1,0 0,1 1,1 0,0 1,2 0,0 0,0 1,-2 13,8-24,1 0,0 0,0 0,1 0,0 0,0 0,0 0,1 0,0 0,1 0,0-1,0 1,0 0,0-1,1 1,0-1,1 0,-1 0,1 0,1 0,-1-1,1 0,0 0,0 0,0 0,0-1,1 0,0 0,0 0,0-1,0 0,1 0,-1-1,1 0,0 0,0 0,0-1,0 0,-1 0,1 0,1-1,-1-1,0 1,4-2,9 0,0-2,0 0,0-1,-1-1,0-1,0 0,10-7,-1 0</inkml:trace>
  <inkml:trace contextRef="#ctx0" brushRef="#br0" timeOffset="2906.06">5895 706,'-26'29,"1"1,2 1,1 2,2 0,1 1,1 1,-7 21,23-51,0-1,0 1,0-1,0 1,1 0,0-1,0 1,0 0,0 0,1 0,0 0,0 0,0 0,1-1,-1 1,1 0,0 0,1 0,-1-1,1 1,0 0,0-1,0 0,1 1,0-1,-1 0,2 0,-1-1,0 1,1-1,-1 1,1-1,0 0,10 2,0 0,0-1,1 0,-1-1,1-1,0 0,-1-2,1 1,0-1,0-1,-1-1,1 0,0-1,-1-1,0 0,0-1,0 0,-1-1,2-1,30-20,-27 15</inkml:trace>
  <inkml:trace contextRef="#ctx0" brushRef="#br0" timeOffset="3187.44">6431 339,'-19'211,"8"143,12-337,0 1,2 0,0-1,0 0,2 1,0-2,1 1,1 0,6 10,-13-26,1 1,-1-1,0 0,1 0,-1 0,1 0,-1 0,1 0,-1 0,1 0,0 0,0 0,-1 0,1 0,0 0,0-1,0 1,0 0,0-1,0 1,0 0,0-1,0 1,0-1,0 0,1 1,-1-1,0 0,0 0,0 0,0 0,1 0,-1 0,5-7</inkml:trace>
  <inkml:trace contextRef="#ctx0" brushRef="#br0" timeOffset="3432.573">6177 706,'43'-5,"24"-1,6 0,-1 1,-7 2,-11 0,-3 2,-7 1,-6 0,0 0,-1 0,-7-4,-9-3</inkml:trace>
  <inkml:trace contextRef="#ctx0" brushRef="#br0" timeOffset="3671.904">7108 621,'-15'9,"0"0,0 1,1 0,0 1,1 1,0 0,1 1,0 0,1 1,1 0,0 1,1 0,0 3,7-15,1 0,0 0,0 1,0-1,1 1,-1-1,1 1,0-1,0 1,0-1,1 1,-1-1,1 0,-1 1,1-1,0 1,1-1,-1 0,0 0,1 0,0 0,0 0,0 0,0 0,0-1,1 1,-1-1,1 1,-1-1,1 0,0 0,0 0,0 0,0-1,0 1,2 0,9 6,50 43,-62-49,-1 0,0-1,0 1,0 0,0 0,-1 0,1 0,0 0,-1 0,1 0,-1 0,0 0,0 1,0-1,0 0,0 0,0 0,0 0,-1 0,1 0,-1 0,1 0,-1 0,0 0,0 0,0 0,0 0,0-1,0 1,-1 0,1-1,-1 1,1-1,-1 1,1-1,-2 1,-3 3,0 0,-1-1,1 0,-1 0,0-1,0 0,0 0,-1 0,1-1,-1 0,1-1,-1 0,-5 1,-13 0</inkml:trace>
  <inkml:trace contextRef="#ctx0" brushRef="#br0" timeOffset="-1036.015">702 1,'-24'63,"2"1,4 1,2 1,3 1,-3 55,11-50,3 1,3-1,4 1,7 36,19 151,-20-162,-10-86</inkml:trace>
  <inkml:trace contextRef="#ctx0" brushRef="#br0" timeOffset="-795.501">250 819,'43'0,"48"-5,14-2,-3 1,-12 1,-13-3,-14-1,-14 2,-10-3,-6 1,-5 1,-7 2</inkml:trace>
  <inkml:trace contextRef="#ctx0" brushRef="#br0" timeOffset="-278.631">1125 735,'1'230,"-1"-226,-1 0,1 0,0 0,0 0,0 0,0 0,1 0,-1 0,1 1,0-2,1 1,-1 0,1 0,-1 0,1-1,0 1,1-1,-1 1,1-1,-1 0,1 0,0 0,0 0,0 0,0-1,1 0,-1 1,1-1,-1 0,1-1,0 1,0-1,0 0,0 0,0 0,0 0,0 0,0-1,0 0,0 0,0 0,1 0,-1-1,10-4,-1-1,0-1,0 0,-1 0,0-1,-1-1,1 0,-2-1,1 0,-1 0,-1-1,0 0,5-9,42-44,-55 63,-1 0,1 0,0 0,-1 0,1 0,0 1,0-1,0 0,-1 0,1 1,0-1,0 0,0 1,0-1,0 1,1-1,-1 1,0 0,0-1,0 1,0 0,0 0,0 0,1 0,-1 0,0 0,0 0,0 0,0 0,1 0,-1 1,0-1,0 0,0 1,0-1,0 1,0 0,0-1,0 1,0 0,0-1,0 1,-1 0,1 0,0 0,0 0,21 55,-16-35,-4-15,-1 0,2 0,-1 1,1-1,0-1,0 1,1 0,-1-1,1 0,1 0,-1 0,1 0,0-1,0 1,0-1,0-1,1 1,-1-1,1 0,0 0,0 0,0-1,1 0,-1 0,0-1,1 0,-1 0,1 0,-1-1,1 0,0 0,-1-1,1 0,-1 0,0 0,1-1,-1 0,0 0,0 0,2-2,0-3,0-1,0 0,-1 0,0-1,-1 0,0 0,0 0,-1-1,-1 0,1 0,-1 0,-1 0,0-1,0 1,-1-1,-1 0,1-7,1-8</inkml:trace>
  <inkml:trace contextRef="#ctx0" brushRef="#br0" timeOffset="7822.624">8434 1129,'158'-273,"-142"247,99-137,6 5,14-3,-132 157,42-38,-44 41,0 0,0 1,0-1,0 0,1 1,-1 0,0-1,0 1,0 0,1-1,-1 1,0 0,1 0,-1 0,0 0,0 0,1 0,-1 1,0-1,0 0,1 0,-1 1,0-1,0 1,0 0,0-1,1 1,-1 0,0-1,0 1,0 0,-1 0,1 0,0 0,0 0,0 0,-1 0,1 0,0 0,-1 0,1 1,-1-1,0 0,1 1,44 160,-32-95,77 313,-51-238,-39-143,0 1,-1 0,1-1,0 1,0 0,-1 0,1-1,0 1,-1 0,1 0,0-1,-1 1,1 0,0 0,-1 0,1 0,0-1,-1 1,1 0,-1 0,1 0,0 0,-1 0,1 0,-1 0,1 0,0 0,-1 0,1 0,-1 0,1 1,0-1,-1 0,1 0,0 0,-1 0,1 1,0-1,-1 0,1 0,0 1,-1-1,1 0,0 0,0 1,-1-1,1 0,0 1,0-1,0 1,-1-1,1 0,0 1,0-1,0 0,0 1,0-1,0 1,0-1,0 0,0 1,0-1,0 1,0-1,0 0,0 1,0-1,0 1,-31-29,25 22,-224-163,25 36,199 129,-1 0,0 0,0 0,0 1,-1 0,1 1,0 0,-1 0,0 0,1 1,-1 0,0 1,-4-1,-6 6</inkml:trace>
  <inkml:trace contextRef="#ctx0" brushRef="#br0" timeOffset="27143.869">25 2681,'-7'26,"1"0,1 1,2-1,1 1,1 0,1-1,1 1,1 0,2-1,0 1,-3-23,1 1,-1-1,1 1,-1-1,1 0,0 0,1 0,-1 0,1 0,0 0,0-1,0 0,0 1,0-1,1 0,0 0,-1-1,1 1,0-1,0 0,0 0,1 0,-1 0,0-1,1 0,-1 0,1 0,0 0,-1-1,1 0,-1 0,1 0,0 0,-1-1,1 0,-1 0,1 0,-1 0,0-1,1 0,-1 0,5-2,-1-1,0 0,0 0,0-1,-1 0,0-1,0 1,-1-1,0-1,0 1,0-1,-1 0,0 0,-1-1,0 1,0-1,-1 0,0 0,0 0,-1-1,0 1,-1 0,0-1,-1 1,0-1,0 1,-1-1,0 1,-1-1,0 1,0 0,-1-1,0 1,-1 1,0-1,-3-5,2 8,0 1,-1-1,1 1,-1 0,-1 1,1-1,-1 1,1 0,-1 1,0 0,0 0,-1 0,1 1,-1 0,1 0,-1 1,1 0,-1 0,0 1,0 0,1 1,-1-1,0 1,1 1,-1 0,1 0,-1 0,1 1,0 0,0 0,-4 3,-7 6</inkml:trace>
  <inkml:trace contextRef="#ctx0" brushRef="#br0" timeOffset="27581.334">561 3105,'8'-49,"2"2,2-1,2 2,2 0,2 0,2 2,4-4,31-34,-54 81,-1 1,0-1,0 1,0-1,1 1,-1 0,0-1,1 1,-1-1,0 1,1 0,-1-1,0 1,1 0,-1-1,1 1,-1 0,0 0,1 0,-1-1,1 1,-1 0,1 0,-1 0,1 0,-1 0,1 0,-1 0,1 0,-1 0,1 0,-1 0,1 0,-1 0,1 0,-1 0,1 1,-1-1,1 0,-1 0,0 0,1 1,-1-1,1 0,-1 1,0-1,1 0,-1 1,0-1,1 0,-1 1,0-1,0 1,1-1,-1 1,0-1,0 1,0-1,0 1,1-1,-1 1,0-1,0 1,0-1,0 1,0-1,0 1,0-1,1 42,-1-37,0 17,-2-16,1 1,0-1,0 1,1-1,-1 1,1-1,1 1,-1 0,1-1,1 1,-1-1,1 0,0 1,0-1,1 0,0 0,0 0,0-1,1 1,0-1,0 0,0 0,1 0,-1 0,1-1,0 0,1 0,-1 0,1-1,3 2,-1-2,1-1,-1 0,1-1,0 0,0 0,0-1,-1 0,1-1,0 0,0 0,-1-1,1 0,-1-1,1 1,-1-2,0 1,0-1,0 0,-1-1,2-1,6-3,-1-2,0 0,-1 0,0-1,-1-1,0 0,-1-1,0 0,6-12,-12 15,1-1,-1 1,-1-1,0 0,-1-1,0 1,-1 0,-1-1,0 1,0-7,-1-6</inkml:trace>
  <inkml:trace contextRef="#ctx0" brushRef="#br0" timeOffset="28525.479">2028 2767,'22'5,"0"0,0-1,0-2,0 0,1-1,-1-1,0-1,1-1,-1-1,0-1,0-2,0 1,-1-2,0-1,2-2,-17 7,0-1,-1 0,1 0,-1-1,0 1,0-1,-1 0,1 0,-1-1,0 1,0-1,-1 0,0 0,0 0,0-1,-1 1,1-3,-2 6,-1-1,1 1,-1 0,0-1,1 1,-2 0,1-1,0 1,-1 0,1-1,-1 1,0 0,0 0,0 0,-1 0,1 0,-1 0,1 0,-1 0,0 1,0-1,0 0,-1 1,1 0,-1-1,1 1,-1 0,0 1,0-1,1 0,-1 1,0-1,-1 1,1 0,-3-1,-6 0,-1-1,1 2,0-1,-1 2,0-1,1 2,-1 0,1 0,0 1,-1 1,1 0,0 1,0 0,1 1,-1 0,1 0,0 2,0-1,1 1,0 1,-2 2,5-4,0 0,0 1,1 0,0 0,0 1,1 0,0 0,0 0,0 1,2-1,-1 1,1 0,0 0,1 0,0 1,0-1,1 0,0 1,1-1,0 1,0-1,1 1,0-1,1 1,0-1,1 0,0 0,0 0,1 0,0-1,0 1,1-1,0 0,1 0,-1-1,2 1,11 3,-1-1,2-1,-1-1,1 0,1-2,-1 0,1-1,0-1,0 0,1-2,-1-1,1 0,-1-1,0-2,1 0,-1-1,0-1,16-5,16-5,0-2,-1-3,0-2,-2-2,2-3,-19 9</inkml:trace>
  <inkml:trace contextRef="#ctx0" brushRef="#br0" timeOffset="29658.605">3185 2597,'-39'6,"0"2,0 2,1 2,0 1,1 2,0 1,1 2,-11 9,-60 60,104-83,0 0,-1-1,1 2,0-1,1 0,-1 1,1-1,0 1,0 0,0 0,1-1,0 1,0 0,0 1,0-1,1 0,0 0,0 0,0 0,1 0,-1 0,1 0,0 0,1 0,0 1,3 1,1 0,0-1,1 1,-1-2,1 1,0-1,0 0,1 0,0-1,0 0,0 0,0-1,0 0,1 0,-1-1,1 0,0-1,-1 0,1 0,0-1,0 0,0-1,0 1,-1-2,4 0,8-6,0 0,0-1,-1-1,-1-1,0-1,0-1,-1 0,-1-1,0-1,-1 0,0-1,-2-1,0 0,0-1,-2 0,9-19,-14 28,12 2,-12 37,-4-15,0-8,0 1,0-1,1 1,0-1,0 0,1 0,-1 0,2-1,-1 1,1-1,0 0,0 0,1-1,-1 1,1-1,0-1,1 1,-1-1,1 0,0 0,0-1,0 0,1 0,-1-1,1 0,-1 0,1-1,0 0,-1 0,1 0,0-1,0-1,0 1,-1-1,8-2,6-6,0 0,-1-1,0-1,0-1,-2-1,1 0,-2-2,0 0,0-1,-2 0,0-1,-1-1,3-6,56-58,16 17,-86 63,1 0,-1 0,1 1,0-1,-1 1,1 0,0 0,0 1,0-1,0 1,0 0,-1 0,1 0,0 0,0 1,0-1,0 1,0 0,-1 0,1 1,0-1,-1 1,1-1,-1 1,0 0,2 2,-5-4,-1 0,1 0,0 0,-1 1,1-1,0 0,0 0,-1 1,1-1,0 0,0 1,0-1,0 0,-1 1,1-1,0 0,0 1,0-1,0 0,0 1,0-1,0 1,0-1,0 0,0 1,0-1,0 0,0 1,0-1,0 0,0 1,0-1,1 0,-1 1,0-1,0 0,0 1,0-1,1 0,-1 1,0-1,0 0,1 0,-1 1,0-1,1 0,-1 0,1 0,-34-9,33 9,-7-4,0 1,0 0,0 0,0 1,-1 0,1 0,-1 0,1 1,-1 0,0 1,1 0,-1 0,0 1,1 0,-1 0,1 0,-1 1,1 0,-1 1,1 0,0 0,0 0,1 1,-1 0,1 0,0 1,0 0,0 0,0 0,1 1,0 0,0 0,-2 4,4-2,0 1,0-1,1 1,0-1,0 1,1 0,0 0,1 0,0 0,0 0,1 0,0 0,1-1,0 1,0 0,1-1,0 1,0-1,1 0,0 0,1 0,0-1,0 1,0-1,1 0,0-1,0 0,1 0,0 0,0 0,0-1,1 0,0-1,-1 0,2 0,-1-1,0 0,1 0,-1-1,1 0,0 0,0-1,0 0,0-1,6 2,1-1,-1-1,0 0,0-2,0 1,0-2,0 0,-1 0,1-2,-1 0,0 0,0-1,0-1,1-1,23-21,-1-2,-2-1,-1-1,-1-3,-2 0,-2-2,-1-1,5-14,1 1,-3-1,-2-2,-3-1,-2-1,-2 0,12-57,-11 1,-23 113,0 1,0-1,-1 1,1-1,0 0,-1 1,1-1,0 0,-1 1,1-1,-1 0,1 1,-1-1,1 0,0 0,-1 1,1-1,-1 0,1 0,-1 0,1 0,-1 0,1 0,-1 0,1 0,-1 0,1 0,-1 0,1 0,-1 0,1 0,-1 0,1-1,-1 1,1 0,-1 0,1 0,-1-1,1 1,0 0,-1-1,1 1,-1 0,1-1,0 1,-1-1,1 1,0 0,0-1,-1 1,1-1,0 1,0-1,0 1,0-1,-1 1,1-1,0 1,0-1,0 1,0-1,0 1,0-1,0 1,0-1,1 1,-1-1,0 1,0-1,0 1,-23 31,3 12,1 1,3 1,2 0,-8 45,14-60,2 1,1 0,1 0,2 0,1 1,2-1,1 1,1-1,5 18,-6-40,0 0,1-1,-1 1,2-1,-1 0,1 0,0 0,1 0,0-1,0 1,1-1,0-1,0 1,0-1,1 0,0-1,0 1,1-1,-1-1,1 1,0-1,0-1,1 0,-1 0,1 0,-1-1,1 0,0-1,0 0,0 0,0-1,5-1,166-43,-178 43,0 0,0 0,0 0,0 1,0-1,1 1,-1-1,0 1,0 0,1 0,-1 0,0 0,1 0,-1 0,0 1,0-1,0 1,1 0,-1-1,0 1,0 0,0 0,0 0,0 1,0-1,-1 0,1 1,0-1,-1 1,1 0,-1 0,1-1,-1 1,0 0,0 0,0 0,0 0,0 0,0 1,0-1,-1 0,1 0,-1 0,0 1,1-1,7 41,-3-30</inkml:trace>
  <inkml:trace contextRef="#ctx0" brushRef="#br0" timeOffset="30426.634">6064 2597,'-16'19,"1"1,1 0,0 1,2 1,0 0,2 1,0 0,1 0,2 1,-4 17,11-39,-1-1,1 1,0 0,-1-1,1 1,0 0,0 0,0-1,0 1,0 0,1 0,-1-1,0 1,1 0,-1-1,1 1,0-1,-1 1,1 0,0-1,0 0,0 1,0-1,0 1,0-1,1 0,-1 0,0 0,1 0,-1 0,1 0,-1 0,1 0,-1 0,1-1,-1 1,1-1,0 1,-1-1,1 0,0 1,0-1,-1 0,1 0,0 0,1-1,76-30,-62 19,-2-1,1-1,-2-1,0 0,-1 0,0-2,-1 1,-1-2,-1 1,-1-1,0-1,5-17,-12 31,0 1,0-1,-1 0,0 0,0 0,0 0,0 0,-1 0,0 0,0 0,0 0,-1 0,0 0,0 0,0 0,0 1,-1-1,0 0,0 1,0-1,0 1,-1-1,0 1,0 0,0 0,0 0,-1 1,1-1,-1 1,0 0,0 0,0 0,0 0,-1 1,1 0,-1 0,0 0,-3-1,3 2,0 0,0 0,0 0,0 0,0 1,0 0,0 0,0 0,0 1,0 0,0 0,0 0,0 0,0 1,0 0,1 0,-1 0,1 1,-1-1,1 1,0 0,0 0,0 1,1-1,-1 1,1 0,-8 10</inkml:trace>
  <inkml:trace contextRef="#ctx0" brushRef="#br0" timeOffset="30776.137">6769 1722,'-16'171,"6"129,37 126,-28-375,13 93,-9-97,-7-44</inkml:trace>
  <inkml:trace contextRef="#ctx0" brushRef="#br0" timeOffset="32045.187">6431 2400,'193'-69,"193"-81,-369 141,0-1,-1 0,0-1,-1-1,0 0,-1-1,0-1,11-15,95-102,-121 132,1-1,0 1,0 0,0 0,0-1,0 1,0 0,0-1,0 1,0 0,1-1,-1 1,0 0,0-1,1 1,-1 0,0-1,1 1,-1-1,0 1,1-1,-1 1,1-1,-1 1,1-1,-1 1,1-1,-1 1,1-1,0 0,-1 1,1-1,0 0,-1 0,1 1,0-1,-1 0,1 0,0 0,-1 0,1 0,0 0,-1 0,1 0,0 0,-1 0,1 0,0-1,-1 1,1 0,0 0,-1-1,1 1,0 0,-1-1,1 1,-1-1,1 1,-1-1,1 1,-1-1,1 1,-1-1,0 1,1-1,-1 1,0-1,1 0,-6 58,-38 134,23-116,3 0,3 1,4 1,1 62,8-135,0 0,0-1,1 1,0 0,0-1,0 1,0 0,1-1,-1 1,1 0,0-1,0 1,0-1,1 1,-1-1,1 0,0 0,0 0,0 1,0-2,0 1,1 0,-1 0,1-1,0 1,0-1,0 0,0 0,0 0,0 0,0-1,1 1,-1-1,1 0,-1 0,1 0,-1 0,1-1,0 0,-1 1,1-1,0 0,13-4,0-1,0 0,-1-1,1-1,-2 0,1-2,-1 1,0-2,13-10,83-45,-109 65,-1-1,0 0,1 0,-1 1,0-1,1 1,-1 0,1-1,-1 1,1 0,-1 0,1 0,-1 0,1 0,-1 0,1 0,-1 0,0 1,1-1,-1 0,1 1,-1 0,0-1,1 1,-1 0,0-1,0 1,1 0,-1 0,0 0,0 0,0 0,0 0,0 1,0-1,-1 0,1 0,0 2,11 60,-9-32,-3-29,-1 0,1 0,0-1,0 1,0 0,0 0,1 0,-1-1,0 1,1 0,-1-1,1 1,0 0,-1-1,1 1,0 0,0-1,0 1,0-1,0 0,0 1,1-1,-1 0,0 0,1 0,-1 0,1 0,-1 0,1 0,0 0,-1-1,1 1,0 0,-1-1,1 0,0 1,0-1,-1 0,1 0,0 0,0 0,0 0,-1 0,1-1,0 1,0 0,12-7,-1 1,1 1,1 0,-1 1,1 0,0 2,0-1,0 2,3 0,-3 0,5-2,0 0,0-1,-1-2,0 1,0-2,0-1,-1 0,0-1,15-11,-25 15,0 0,-1-1,1 0,-1 0,0-1,-1 0,0 0,0 0,0-1,-1 0,0 0,-1-1,0 1,0-1,-1 0,0 0,0 0,-1-1,0 1,-1 0,1-8,-2 15,0 0,0 0,0-1,0 1,0 0,0 0,-1 0,1 0,-1 0,1 0,-1 0,0 0,0 0,0 0,0 0,0 0,0 1,0-1,-1 0,1 1,-1-1,1 1,-1-1,0 1,1 0,-1 0,0 0,0 0,0 0,0 0,0 0,0 1,0-1,0 1,0-1,0 1,0 0,0 0,-1 0,0 0,-82 28,74-22,1 1,0 0,0 1,1 0,0 1,0 0,1 0,0 1,1 0,0 0,1 1,0 0,0 0,1 0,1 1,0 0,0 0,1 0,1 0,0 0,0 1,2-1,-1 0,2 1,-1-1,2 1,0-1,0 1,1-7,0-1,0 0,0 0,0 0,1 0,0-1,0 1,0-1,0 0,1 0,0-1,0 1,0-1,0 0,0 0,1-1,-1 1,1-1,0-1,-1 1,1-1,0 0,0 0,140 4,-114-10,0-2,-1 0,0-3,-1 0,0-2,0-1,-1-1,-1-2,-1-1,25-19,-27 17,-2 0,0-2,-2-1,0 0,-1-2,-1 0,-2-1,0-1,-2 0,0-1,5-19,-18 43,0 0,0 0,-1 0,0 0,1 0,-1 0,0 0,0 0,-1-1,1 1,-1 0,0-1,1 1,-2 0,1-1,0 1,-1 0,1 0,-1-1,0 1,0 0,0 0,0 0,-1 0,1 0,-1 0,0 0,0 1,0-1,0 0,0 1,-1 0,1-1,-1 1,0 0,1 1,-1-1,0 0,0 1,0-1,0 1,0 0,0 0,-1 0,1 1,0-1,-3 0,-6 2,0 0,0 1,0 0,1 1,-1 0,1 1,0 0,0 1,0 0,0 1,1 0,0 1,0 0,1 0,6-5,0 0,0 0,1 0,-1 0,1 1,-1-1,1 1,0-1,0 1,0 0,0 0,0 0,1 0,-1 0,1 0,0 0,0 1,0-1,0 0,1 1,-1-1,1 1,0-1,0 1,0-1,0 0,1 1,-1-1,1 1,0-1,0 0,0 0,1 1,-1-1,1 0,0 0,-1 0,1-1,1 1,-1 0,0-1,1 1,-1-1,2 1,115 31,-111-34,1 0,-1 0,0 1,1 1,-1-1,0 1,0 1,0-1,-1 1,1 1,-1 0,1 0,-1 0,0 1,-1 0,1 0,-1 0,0 1,0 0,-1 1,0-1,0 1,0 0,-1 0,4 7,-5 0,0-1,-1 1,0 0,-1 0,-1 0,0 0,0 0,-2 0,0-1,0 1,-1 0,-2 1,-4 34,8-40,0-1,1 0,0 1,0-1,1 1,0-1,0 1,1-1,0 0,1 0,0 0,0 0,1 0,0-1,0 0,1 0,0 0,0 0,0 0,1-1,6 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0:14.142"/>
    </inkml:context>
    <inkml:brush xml:id="br0">
      <inkml:brushProperty name="width" value="0.1" units="cm"/>
      <inkml:brushProperty name="height" value="0.1" units="cm"/>
      <inkml:brushProperty name="ignorePressure" value="1"/>
    </inkml:brush>
  </inkml:definitions>
  <inkml:trace contextRef="#ctx0" brushRef="#br0">0 1,'1'0,"-1"1,0-1,0 1,0-1,1 1,-1-1,0 1,1-1,-1 1,1-1,-1 0,0 1,1-1,-1 1,1-1,-1 0,1 0,-1 1,1-1,-1 0,1 0,-1 0,1 1,-1-1,1 0,-1 0,1 0,0 0,-1 0,1 0,-1 0,1 0,-1 0,1-1,-1 1,1 0,-1 0,1 0,-1-1,1 1,-1 0,1 0,-1-1,1 1,-1-1,1 1,-1 0,0-1,1 1,-1-1,0 1,1-1,-1 1,0-1,0 1,1-1,-1 1,5 52,-5-52,28 389,-30-130,-23-108,11-97,7-30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9.387"/>
    </inkml:context>
    <inkml:brush xml:id="br0">
      <inkml:brushProperty name="width" value="0.1" units="cm"/>
      <inkml:brushProperty name="height" value="0.1" units="cm"/>
      <inkml:brushProperty name="ignorePressure" value="1"/>
    </inkml:brush>
  </inkml:definitions>
  <inkml:trace contextRef="#ctx0" brushRef="#br0">1 262,'390'1,"-213"26,-20 1,-189-61,-26-21,3-2,2-2,-8-16,42 52,7 8,4 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2.454"/>
    </inkml:context>
    <inkml:brush xml:id="br0">
      <inkml:brushProperty name="width" value="0.1" units="cm"/>
      <inkml:brushProperty name="height" value="0.1" units="cm"/>
      <inkml:brushProperty name="ignorePressure" value="1"/>
    </inkml:brush>
  </inkml:definitions>
  <inkml:trace contextRef="#ctx0" brushRef="#br0">85 33,'-10'23,"-2"14,0 5,2 0,3-3,2-2,3-4,-4-1,0-3,1 0,0-1,2-1,2 1,5-5,2-11,0-13,4-5,0-3</inkml:trace>
  <inkml:trace contextRef="#ctx0" brushRef="#br0" timeOffset="532.137">1 33,'0'-1,"17"-5,-1 0,1 1,0 1,1 0,-1 1,1 1,-1 1,1 1,0 0,-1 1,1 1,-1 0,1 2,8 2,-23-4,0 0,1-1,-1 1,0 1,-1-1,1 0,0 1,-1-1,1 1,-1 0,0 0,0 0,0 0,0 0,0 0,-1 0,1 1,-1-1,0 1,0-1,0 1,-1-1,1 1,-1 0,0-1,0 1,0-1,-1 1,1 0,-1-1,1 1,-1-1,-1 1,1-1,0 0,-1 1,0-1,1 0,-7 13,0-1,-1-1,-1 0,0 0,0-1,-2 0,-6 6,16-17,0-2,0 1,1 0,-1 0,0 0,0 0,1 0,-1 1,0-1,1 0,-1 1,1-1,0 1,-1 0,1-1,0 1,0 0,0 0,0 0,1 0,-1-1,0 1,1 0,-1 0,1 1,0-1,-1 0,1 0,0 0,1 0,-1 0,0 0,0 0,1 0,-1 0,1 0,0 0,0 0,-1 0,1-1,0 1,1 0,-1 0,0-1,0 1,1-1,-1 1,1-1,-1 1,54 30,-50-31,1 0,-1 1,0 0,1 0,-1 0,0 1,0-1,-1 1,1 0,0 1,-1-1,0 1,0 0,0 0,0 0,-1 1,1-1,-1 1,0 0,-1 0,1 0,-1 0,0 0,0 0,-1 1,1-1,-1 1,-1-1,1 1,-1-1,1 1,-2 4,-4-3,-1 0,1 0,-1-1,-1 0,1 0,-1 0,0-1,-1 0,1 0,-1-1,0 0,0 0,0-1,-1 0,1-1,-1 1,1-2,-1 1,0-1,-9 0,12 0,-1 1,0-2,-1 1,1-1,0 0,0 0,0 0,0-1,0-1,0 1,0-1,1 0,-1 0,0-1,1 0,-6-3,-1-6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1.269"/>
    </inkml:context>
    <inkml:brush xml:id="br0">
      <inkml:brushProperty name="width" value="0.1" units="cm"/>
      <inkml:brushProperty name="height" value="0.1" units="cm"/>
      <inkml:brushProperty name="ignorePressure" value="1"/>
    </inkml:brush>
  </inkml:definitions>
  <inkml:trace contextRef="#ctx0" brushRef="#br0">71 125,'-7'8,"0"0,1 0,-1 0,2 1,-1 0,1 0,0 1,1-1,0 1,1 0,0 0,0 0,1 0,1 1,0-1,0 0,1 10,0-18,0 0,0 0,0 0,1 0,-1 0,1 0,0-1,-1 1,1 0,0 0,0 0,0-1,0 1,0-1,1 1,-1-1,0 1,1-1,-1 0,1 1,0-1,-1 0,1 0,0 0,-1 0,1-1,0 1,0 0,0-1,0 1,0-1,0 0,0 1,0-1,0 0,0 0,0-1,0 1,0 0,-1 0,1-1,0 0,0 1,0-1,0 0,80-45,-75 40,0 0,0 0,-1 0,0-1,0 0,-1 0,0 0,0-1,0 1,-1-1,-1 0,1-1,-1 1,-1-1,1 1,-1-1,-1 0,0 0,0 0,-1 0,0 0,0 0,-1 0,0 6,0 1,-1 0,1-1,0 1,-1 0,0 0,1 0,-1 0,0 0,0 0,0 0,-1 0,1 1,0-1,-1 1,1 0,-1 0,1 0,-1 0,1 0,-3 0,-15-4</inkml:trace>
  <inkml:trace contextRef="#ctx0" brushRef="#br0" timeOffset="520.094">325 379,'136'-217,"-136"216,23-29,-22 30,0 0,-1 0,1-1,-1 1,1 0,-1 0,1 0,0 0,-1 0,1 0,0 0,-1 0,1 0,-1 0,1 0,0 0,-1 0,1 0,-1 1,1-1,0 0,-1 0,1 1,-1-1,1 0,-1 1,1-1,-1 1,1-1,-1 0,0 1,1-1,-1 1,0-1,1 1,-1 0,0-1,1 1,-1-1,0 1,0-1,0 1,0 0,0-1,0 1,1 0,-1-1,-1 1,1-1,0 1,1 4,0 0,0-1,1 1,0-1,-1 1,2-1,-1 1,0-1,1 0,0 0,0 0,0-1,0 1,0-1,1 1,0-1,-1 0,1-1,1 1,-1-1,0 1,0-1,1 0,-1-1,1 1,0-1,-1 0,1 0,2 0,-1-2,-1 1,1-1,-1 0,1 0,-1 0,0-1,1 0,-1 0,0 0,0-1,0 0,-1 1,1-2,-1 1,0-1,1 1,-1-1,-1 0,1-1,-1 1,1 0,-1-1,1-4,52-118,-47 103,0 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8.023"/>
    </inkml:context>
    <inkml:brush xml:id="br0">
      <inkml:brushProperty name="width" value="0.1" units="cm"/>
      <inkml:brushProperty name="height" value="0.1" units="cm"/>
      <inkml:brushProperty name="ignorePressure" value="1"/>
    </inkml:brush>
  </inkml:definitions>
  <inkml:trace contextRef="#ctx0" brushRef="#br0">178 0,'0'1,"0"130,-6-1,-6 2,-19 37,-45 136,68-274,-37 156,49-200,-3-4</inkml:trace>
  <inkml:trace contextRef="#ctx0" brushRef="#br0" timeOffset="444.776">93 57,'23'-8,"1"1,0 1,0 2,0 0,1 1,-1 2,1 0,0 2,-1 1,1 1,22 5,-10 0,0-2,1-1,0-2,-1-2,1-1,17-4,103-23,-184 37,9-4</inkml:trace>
  <inkml:trace contextRef="#ctx0" brushRef="#br0" timeOffset="832.023">121 424,'1'0,"0"0,-1 0,1 0,-1 1,1-1,-1 0,0 1,1-1,-1 0,1 1,-1-1,0 1,1-1,-1 0,0 1,1-1,-1 1,0-1,0 1,1-1,-1 1,0 0,0-1,0 1,0-1,0 1,0-1,0 1,0-1,0 1,0-1,0 1,0 0,0-1,0 1,0-1,-1 1,1-1,0 1,0-1,-1 1,1-1,0 1,-1-1,1 0,0 1,-1-1,1 1,-1-1,1 0,-1 1,1-1,-1 0,1 0,-1 1,1-1,-1 0,53 4,180-33,-129 40,-64-5,-25-8</inkml:trace>
  <inkml:trace contextRef="#ctx0" brushRef="#br0" timeOffset="2519.343">516 847,'-146'287,"60"-157,244-348,-39 99,-117 118,-1 0,1 0,-1 0,1 0,0 0,-1 1,1-1,0 1,-1-1,1 1,0-1,0 1,-1 0,1 0,0 0,0 0,0 0,-1 1,1-1,0 0,0 1,-1-1,1 1,0 0,-1 0,1-1,-1 1,1 0,-1 0,1 0,-1 1,0-1,0 0,1 0,-1 1,0-1,1 2,31 65,-29-56,61 149,-53-120,-11-40,-1-1,0 1,0 0,1-1,-1 1,0 0,0 0,0-1,0 1,0 0,0 0,0-1,0 1,0 0,0-1,-1 1,1 0,0 0,0-1,-1 1,1 0,0-1,-1 1,1-1,-1 1,1 0,-1-1,1 1,-1-1,1 1,-1-1,0 0,1 1,-1-1,0 0,1 1,-1-1,0 0,1 0,-1 1,0-1,1 0,-1 0,0 0,0 0,1 0,-1 0,0 0,0 0,1 0,-1 0,0-1,0 1,-143-77,38 5,91 62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176"/>
    </inkml:context>
    <inkml:brush xml:id="br0">
      <inkml:brushProperty name="width" value="0.1" units="cm"/>
      <inkml:brushProperty name="height" value="0.1" units="cm"/>
      <inkml:brushProperty name="ignorePressure" value="1"/>
    </inkml:brush>
  </inkml:definitions>
  <inkml:trace contextRef="#ctx0" brushRef="#br0">0 2,'170'27,"157"-26,-35-30,-293 29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912"/>
    </inkml:context>
    <inkml:brush xml:id="br0">
      <inkml:brushProperty name="width" value="0.1" units="cm"/>
      <inkml:brushProperty name="height" value="0.1" units="cm"/>
      <inkml:brushProperty name="ignorePressure" value="1"/>
    </inkml:brush>
  </inkml:definitions>
  <inkml:trace contextRef="#ctx0" brushRef="#br0">0 1,'1'2,"1"0,-1 0,1-1,-1 1,1 0,-1-1,1 1,0-1,0 1,0-1,0 0,0 0,0 0,0 0,1 0,-1 0,0-1,0 1,1-1,-1 1,0-1,1 0,-1 0,0 0,2 0,-1 0,338 3,-200 8,-39 5,-90-15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6.947"/>
    </inkml:context>
    <inkml:brush xml:id="br0">
      <inkml:brushProperty name="width" value="0.1" units="cm"/>
      <inkml:brushProperty name="height" value="0.1" units="cm"/>
      <inkml:brushProperty name="ignorePressure" value="1"/>
    </inkml:brush>
  </inkml:definitions>
  <inkml:trace contextRef="#ctx0" brushRef="#br0">1 1,'470'0,"-508"17,-186-6,275-12,-23 0,1 1,0 0,-1 3,1 0,11 4,72 22,-94-22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9.007"/>
    </inkml:context>
    <inkml:brush xml:id="br0">
      <inkml:brushProperty name="width" value="0.1" units="cm"/>
      <inkml:brushProperty name="height" value="0.1" units="cm"/>
      <inkml:brushProperty name="ignorePressure" value="1"/>
    </inkml:brush>
  </inkml:definitions>
  <inkml:trace contextRef="#ctx0" brushRef="#br0">1 330,'90'-40,"-66"34,1 1,0 1,0 1,0 1,0 2,1 0,-1 1,0 2,0 1,4 1,156 25,-112-18,-72-12,0 1,1-1,-1 0,0 0,0 0,1-1,-1 1,0 0,0 0,1-1,-1 1,0-1,0 1,0-1,0 1,1-1,-1 0,0 1,0-1,0 0,0 0,-1 0,1 0,0 0,0 0,0 0,-1 0,1 0,-1 0,1 0,-1-1,1 1,-1 0,0 0,1-1,-1 1,0 0,0 0,0-1,0 1,0 0,0-1,0 1,-1 0,1 0,0-1,-1 1,1 0,-1 0,1 0,-1 0,0 0,1-1,-68-94,-78-63,132 146,1 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16.734"/>
    </inkml:context>
    <inkml:brush xml:id="br0">
      <inkml:brushProperty name="width" value="0.1" units="cm"/>
      <inkml:brushProperty name="height" value="0.1" units="cm"/>
      <inkml:brushProperty name="ignorePressure" value="1"/>
    </inkml:brush>
  </inkml:definitions>
  <inkml:trace contextRef="#ctx0" brushRef="#br0">186 8,'-40'151,"-85"127,104-237,132-204,-84 126,2 1,1 2,2 1,28-23,38-40,-97 95,-1 0,0 0,1 0,-1-1,1 1,-1 0,1 0,0 0,0 0,-1 0,1 0,0 0,0 1,0-1,0 0,0 0,0 0,0 1,0-1,0 1,0-1,0 1,0-1,0 1,1 0,-1-1,0 1,0 0,1 0,-1 0,0 0,0 0,0 0,1 0,-1 0,0 1,0-1,0 0,1 1,-1-1,0 1,0-1,0 1,0 0,0-1,0 1,0 0,0 0,0 0,0 0,0 0,6 222,34-42,-41-182,-1 1,0 0,0-1,1 1,-1 0,0-1,0 1,0 0,0 0,1 0,-1 0,0 0,0 0,0 0,0 0,0 0,0 0,1 0,-1 0,0 1,0-1,0 0,0 1,1-1,-1 0,0 1,1-1,-1 1,0 0,0-1,1 1,-1-1,1 1,-1 0,1-1,-1 1,1 0,-1 0,1-1,0 1,-1 0,1 0,0 0,0 0,0-1,-1 1,1 0,0 0,0 0,0 0,0 0,1 0,-1-1,0 1,0 0,0 0,1 0,-1 0,0-1,1 1,-1 0,1 0,-1-1,1 1,-1 0,1-1,-1 1,1 0,0-1,0 1,-135-103,133 101,-12-7,-1 0,0 0,0 2,-1 0,0 0,0 1,0 1,-1 1,-1 0,-35-4,28 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7.528"/>
    </inkml:context>
    <inkml:brush xml:id="br0">
      <inkml:brushProperty name="width" value="0.1" units="cm"/>
      <inkml:brushProperty name="height" value="0.1" units="cm"/>
      <inkml:brushProperty name="ignorePressure" value="1"/>
    </inkml:brush>
  </inkml:definitions>
  <inkml:trace contextRef="#ctx0" brushRef="#br0">20 32,'2'0,"0"2,-1-1,1 0,0 0,-1 0,1 1,-1-1,0 1,1-1,-1 1,0 0,0-1,0 1,0 0,0 0,-1 0,1 0,0-1,-1 1,1 0,-1 0,0 0,0 0,0 0,0 0,0 2,2 5,29 228,-58 114,-5-4,28-212,4-135,-1 0,1-1,0 1,0 0,-1 0,1 0,0 0,0-1,-1 1,1 0,0 0,0 0,-1 0,1 0,0 0,-1 0,1 0,0 0,-1 0,1 0,0 0,0 0,-1 0,1 0,0 0,-1 0,1 1,0-1,0 0,-1 0,1 0,0 0,0 0,-1 1,1-1,0 0,0 0,0 1,-1-1,1 0,0 0,0 1,0-1,0 0,0 0,-1 1,1-1,0 0,0 1,0-1,0 0,0 0,0 1,0-1,0 0,0 1,0-1,0 0,0 1,-3-28,7 3,1 0</inkml:trace>
  <inkml:trace contextRef="#ctx0" brushRef="#br0" timeOffset="450.888">190 88,'-35'-46,"36"44,1 1,-1-1,1 1,-1-1,1 1,-1 0,1 0,0 0,0 0,-1 0,1 0,0 0,0 1,0-1,0 1,0-1,0 1,0 0,0 0,0 0,0 0,0 0,0 0,0 0,0 1,0-1,0 1,0 0,3-1,282-7,-286 7,57-9,0 3,1 2,0 3,20 4,-78-4,0 1,0 0,0 0,0-1,0 1,1 0,-1 0,0 0,0 0,0 1,0-1,0 0,0 0,1 1,-1-1,0 0,0 1,0-1,0 1,0 0,0-1,-1 1,1 0,0-1,0 1,0 0,0 0,-1 0,1 0,-1 0,1 0,0 0,-1 0,1 0,-1 0,0 0,1 0,-1 0,0 0,0 0,0 1,0-1,0 0,0 0,0 0,0 0,0 0,0 0,-1 1,1-1,-8 9</inkml:trace>
  <inkml:trace contextRef="#ctx0" brushRef="#br0" timeOffset="780.82">104 483,'61'0,"175"-11,-201 4,1 2,0 1,0 2,35 3,-48 3,-5 2</inkml:trace>
  <inkml:trace contextRef="#ctx0" brushRef="#br0" timeOffset="2097.538">274 990,'6'18,"0"1,-1-1,-1 1,0 0,-2-1,0 2,-1-1,-2 12,1-17,0 245,-18-175,24-116,-2 14</inkml:trace>
  <inkml:trace contextRef="#ctx0" brushRef="#br0" timeOffset="2584.638">330 990,'18'-6,"1"0,-1 1,1 1,0 1,0 1,0 0,0 1,0 1,6 2,-22-3,0 1,-1-1,1 1,0 0,-1 0,1 0,0 0,0 0,-1 1,1-1,0 1,-1-1,1 1,0 0,-1 0,1 1,-1-1,0 0,1 1,-1 0,0-1,0 1,0 0,0 0,0 0,-1 0,1 0,0 1,-1-1,0 0,1 1,-1-1,0 1,0-1,-1 1,1 0,0-1,-1 1,0 0,1 0,-1-1,0 1,-1 0,1 0,0-1,-1 1,1 0,-1-1,-1 2,-102 134,102-135,0-1,1 0,0 0,-1 1,1-1,0 1,0-1,0 1,1-1,-1 1,1-1,-1 1,1 0,0-1,0 1,0 0,0-1,1 1,-1 0,1-1,-1 1,1-1,0 1,0-1,0 1,0-1,1 0,-1 1,0-1,1 0,0 0,0 0,-1 0,1 0,0 0,2 0,86 57,-77-53,-10-5,0 0,0 1,0-1,0 1,0-1,-1 1,1 0,0 0,-1 0,0 1,1-1,-1 0,0 1,0 0,0-1,0 1,-1 0,1 0,-1 0,0 0,0 0,0 0,0 0,0 1,-1-1,1 0,-1 0,0 1,0-1,0 0,-1 1,1-1,-1 0,0 0,1 0,-1 1,-1-1,1 0,0 0,-1 0,0-1,1 1,-1 0,0-1,-1 1,1 0,-8 5,1-1,-2 0,1 0,-1-1,1-1,-2 0,1 0,0-1,-1 0,0-1,0 0,0-1,0-1,0 0,-1 0,1-1,0-1,-10-1,-2 1</inkml:trace>
  <inkml:trace contextRef="#ctx0" brushRef="#br0" timeOffset="6821.747">1149 1330,'-2'-2,"0"1,0 0,0 0,0 1,0-1,0 0,0 1,0-1,0 1,0-1,0 1,-1 0,1 0,0 0,0 0,0 1,0-1,0 0,0 1,-1 0,1-1,0 1,1 0,-1 0,0 0,0 0,0 0,0 1,1-1,-1 1,1-1,-1 1,1-1,-1 1,1 0,0 0,0-1,0 1,0 0,0 0,0 0,1 0,-1 0,1 0,-1 2,-9 99,11-97,1 1,0-1,1 1,-1-1,1 0,0 0,1 0,-1-1,1 1,0-1,1 0,-1 0,1 0,0-1,0 1,0-1,1 0,0-1,-1 0,1 1,0-2,1 1,-1-1,0 0,1 0,0-1,-1 0,1 0,-1 0,1-1,0 0,0 0,-1-1,1 0,0 0,-1-1,1 1,-1-1,0-1,0 1,1-1,0-1,1-2,-1 0,0-1,-1 0,0 0,0 0,0-1,-1 1,0-2,-1 1,0 0,0-1,0 1,-1-1,-1 0,0 0,0-1,0 1,-1 0,-1-1,1 1,-2 0,1-1,-1 1,-1 0,0-1,0 1,0 0,-1 0,-1 1,0-1,0 1,0 0,-1-1,3 6,1 0,0-1,-1 1,1 0,-1 0,0 0,0 1,0-1,0 0,-1 1,1-1,-1 1,0 0,1 0,-1 0,0 0,0 0,0 1,0 0,-1-1,1 1,0 0,0 0,-1 1,1-1,-1 1,1-1,-1 1,1 0,0 1,-1-1,1 0,-1 1,1 0,0 0,-1 0,1 0,-2 1,-7 9</inkml:trace>
  <inkml:trace contextRef="#ctx0" brushRef="#br0" timeOffset="7835.178">1769 1189,'-36'69,"-73"86,73-92,81-134,-28 42,-9 15,0 0,1 0,0 1,1 0,1 1,0 0,10-8,-20 19,1-1,0 1,-1 0,1 0,0-1,0 2,0-1,0 0,0 0,0 1,1-1,-1 1,0-1,0 1,0 0,0 0,1 0,-1 0,0 0,0 1,0-1,0 1,0-1,1 1,-1 0,0 0,0-1,-1 2,1-1,0 0,0 0,0 1,-1-1,1 1,-1-1,1 1,0 0,44 78,-36-60,-9-17,-1 0,1 0,0-1,0 1,0 0,0-1,0 1,1-1,-1 1,1-1,0 0,-1 1,1-1,0 0,1 0,-1-1,0 1,0 0,1-1,-1 1,1-1,-1 0,1 0,0 0,-1 0,1 0,0 0,0-1,0 0,-1 1,1-1,0 0,0 0,0-1,0 1,-1 0,1-1,0 0,0 0,-1 0,1 0,0 0,-1 0,1-1,-1 1,2-2,4-6,1-1,-2 1,1-2,-1 1,-1-1,0 0,-1 0,0-1,0 1,-2-1,1 0,-1 0,-1-1,0 1,-1 0,0-7,-1-4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5.016"/>
    </inkml:context>
    <inkml:brush xml:id="br0">
      <inkml:brushProperty name="width" value="0.1" units="cm"/>
      <inkml:brushProperty name="height" value="0.1" units="cm"/>
      <inkml:brushProperty name="ignorePressure" value="1"/>
    </inkml:brush>
  </inkml:definitions>
  <inkml:trace contextRef="#ctx0" brushRef="#br0">451 1,'-39'12,"1"3,0 1,1 1,1 3,1 0,1 3,-5 4,25-14,1 1,0 0,1 0,0 2,1-1,1 1,1 1,0 0,1 0,1 1,0 0,2 0,0 0,1 1,0 0,2 0,0 0,1 0,2-5,0 0,0 0,1 0,1 0,0-1,1 1,1-1,0 0,0 0,1 0,1-1,0 0,1-1,0 1,1-1,0-1,1 0,0 0,1-1,0 0,0-1,0 0,1-1,1 0,-1-1,1 0,0-1,0 0,1-1,-1-1,1 0,0-1,0-1,14 1,-19 0,0-1,1 0,-1 0,1 0,-1-2,0 1,1-1,-1 0,1-1,-1 0,0-1,0 1,0-2,0 1,-1-2,0 1,1-1,-1 0,-1 0,1-1,-1 0,0-1,-1 0,1 0,-1 0,0 0,-1-1,0 0,0-1,-1 1,0-1,-1 1,1-1,-2 0,3-9,-7 7,0 0,-1 0,0 0,-1 0,0 1,0-1,-1 1,-1 0,0 1,0-1,-1 1,0 1,0-1,-1 1,0 0,0 1,-1 0,0 0,-2 0,-5-3,0 0,-1 0,0 2,-1 0,0 1,0 1,-1 1,1 1,-1 0,0 1,0 1,-1 1,1 1,0 0,0 1,0 2,0 0,0 0,0 2,1 1,0 0,0 1,-3 2,-8 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0:12.993"/>
    </inkml:context>
    <inkml:brush xml:id="br0">
      <inkml:brushProperty name="width" value="0.1" units="cm"/>
      <inkml:brushProperty name="height" value="0.1" units="cm"/>
      <inkml:brushProperty name="ignorePressure" value="1"/>
    </inkml:brush>
  </inkml:definitions>
  <inkml:trace contextRef="#ctx0" brushRef="#br0">562 86,'-2'-2,"1"0,-1 0,1 1,-1-1,1 0,-1 1,0-1,0 1,0-1,0 1,0 0,0 0,0 0,0 0,-1 0,1 1,0-1,0 1,-1-1,1 1,0 0,-1 0,1 0,0 0,-1 0,0 0,-17-2,0 1,-1 1,1 0,0 2,0 0,0 2,0 0,1 1,0 1,-10 4,-103 53,130-62,0 0,0 1,0-1,0 1,0 0,1-1,-1 1,1 0,-1 0,1 0,0 0,-1 0,1 0,0 1,1-1,-1 0,0 0,1 1,-1-1,1 1,0-1,-1 0,1 1,0-1,1 1,-1-1,0 0,1 1,-1-1,1 0,0 1,0-1,0 0,0 0,0 0,0 0,1 0,-1 0,0 0,3 2,74 72,-74-73,170 157,-159-143,0 1,-1 0,0 1,-2 0,0 1,-1 0,-1 1,-1 1,-1-1,-1 1,-1 0,4 23,-5-8,-3-32,-1-1,0 0,0 1,0-1,0 1,-1-1,0 1,0-1,0 1,0-1,-1 0,1 1,-1-1,0 1,-1-1,1 0,-1 0,0 1,0-1,0-1,-1 1,1 0,-1 0,0-1,0 0,-1 1,-16 10,-1-1,-1 0,0-2,-1-1,0-1,-1 0,1-2,-2-1,1-1,-7 0,-31 9,60-13,-11 3,0-1,0 0,0 0,0-1,-1-1,1 0,0-1,-1-1,1 0,-1 0,-3-2,0-8,6-2</inkml:trace>
  <inkml:trace contextRef="#ctx0" brushRef="#br0" timeOffset="420.563">421 58,'108'-11,"124"-19,-92 14,-115 16</inkml:trace>
  <inkml:trace contextRef="#ctx0" brushRef="#br0" timeOffset="699.282">1014 679,'-10'34,"2"15,2-5,2-10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30.656"/>
    </inkml:context>
    <inkml:brush xml:id="br0">
      <inkml:brushProperty name="width" value="0.1" units="cm"/>
      <inkml:brushProperty name="height" value="0.1" units="cm"/>
      <inkml:brushProperty name="color" value="#E71224"/>
      <inkml:brushProperty name="ignorePressure" value="1"/>
    </inkml:brush>
  </inkml:definitions>
  <inkml:trace contextRef="#ctx0" brushRef="#br0">32 0,'-7'20,"1"0,1 0,0 0,2 1,0 0,1 0,1-1,2 1,0 11,0 5,1 296,-2-314,2 0,0 0,1 0,1 0,1-1,1 1,0-1,2 0,0-1,1 0,0 0,12 14,-9-21,0-2,1 0,0 0,1-1,-1-1,1 0,1-1,-1 0,1-2,-1 1,1-2,0 0,0-1,0 0,0-1,1-1,-1 0,0-1,10-3,194-21,-133 16,-8 1,1 2,0 5,25 3,114 14,0-9,38-12,26-15,-1-12,14-16,-224 35,70-15,1 6,32 4,-152 18,-18 2,1 0,-1-1,0 0,0 0,1 0,-1 0,0-1,0 1,1-1,-1 0,0 0,0-1,0 1,0-1,0 0,-1 0,1 0,-1-1,1 1,-1-1,0 0,0 0,0 0,0 0,0-1,-1 1,1-1,-1 1,0-1,0 0,12-132,-14 132,0-21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31.933"/>
    </inkml:context>
    <inkml:brush xml:id="br0">
      <inkml:brushProperty name="width" value="0.1" units="cm"/>
      <inkml:brushProperty name="height" value="0.1" units="cm"/>
      <inkml:brushProperty name="color" value="#E71224"/>
      <inkml:brushProperty name="ignorePressure" value="1"/>
    </inkml:brush>
  </inkml:definitions>
  <inkml:trace contextRef="#ctx0" brushRef="#br0">1 2202,'57'-67,"-3"-3,-2-2,-4-2,-4-2,-2-2,2-16,-28 61,-2-1,-2 0,-1-1,-1 0,-2-1,-2 0,-1 0,-2 0,-1-1,-3-36,33 282,10-1,9-3,17 24,150 380,-182-482,-5 3,-6 0,-4 12,-19-116,0 0,-2 1,-1-1,-1 0,-1 0,-1 0,-4 7,6-22,-1 0,-1 0,0 0,0-1,-1 0,0 1,-1-2,0 1,-1-1,0 0,0 0,-1 0,0-1,0-1,-1 1,0-1,-9 4,9-7,0 0,0-1,0 0,-1-1,1 0,-1-1,0 0,1 0,-1-1,0 0,0-1,1 0,-1-1,0 1,1-2,-1 0,1 0,0 0,0-1,0-1,1 1,0-1,-1-1,2 0,-1 0,1 0,0-1,0 0,1 0,-1-1,2 0,-1 0,1 0,1-1,-1 0,1 0,0-3,-9-22,3-1,0-1,3 1,0-1,3-1,1 1,1 0,2-1,2 0,1 1,2 0,2 0,1 0,2 1,1 0,1 1,3 0,0 1,2 1,11-15,6-12,2 3,3 1,2 1,39-37,-56 66</inkml:trace>
  <inkml:trace contextRef="#ctx0" brushRef="#br0" timeOffset="320.614">1129 2032,'-11'22,"1"1,1-1,2 1,0 1,1-1,1 1,1 1,1-1,2 0,0 1,3 20,-2-40,0 1,0-1,1 1,0-1,0 0,1 1,-1-1,1 0,0 0,1 0,-1 0,1 0,0-1,0 1,0-1,1 0,-1 0,1 0,0 0,0-1,1 1,-1-1,1 0,0-1,-1 1,1-1,0 0,1 0,-1 0,0-1,0 0,1 0,-1 0,1 0,-1-1,1 0,-1-1,5 0,-4 0,0 0,-1-1,1 0,0-1,-1 1,0-1,0 0,0 0,0-1,0 0,0 1,-1-1,0-1,0 1,0-1,0 0,-1 1,0-2,0 1,0 0,-1 0,1-1,-1 0,1-4,1-7,0 0,-1-1,-1 1,0-1,-2 0,0 0,-2-15,0 18,-1 0,-1 0,0 1,-1-1,-1 1,0 0,-1 1,0-1,-1 2,0-1,-1 1,-1 0,-1-1,-25-16,18 21</inkml:trace>
  <inkml:trace contextRef="#ctx0" brushRef="#br0" timeOffset="567.58">1580 2231,'-19'-34,"-6"-25,-4-8,3-1,6 5,6 9,6 9,4 7,8 5,3 4,5 6,0 3,4 4,-2 6</inkml:trace>
  <inkml:trace contextRef="#ctx0" brushRef="#br0" timeOffset="888.724">1807 1384,'-12'17,"1"1,1 0,1 0,0 1,1 1,1-1,2 1,-1 0,2 1,1-1,0 1,1 17,3-34,0 0,0 0,0 0,0 0,0-1,1 1,-1 0,1-1,0 1,1-1,-1 0,0 1,1-1,0 0,-1-1,1 1,1 0,-1-1,0 0,0 1,1-1,0-1,-1 1,1 0,0-1,0 0,-1 0,1 0,0 0,0-1,0 1,4-1,3 0,0 1,0-2,0 1,0-1,-1-1,1 0,0-1,0 0,-1 0,0-1,8-5,-9 5,-1-1,-1 0,1 0,-1-1,0 0,0-1,0 1,-1-1,0 0,-1-1,1 1,-1-1,-1 0,1-1,-2 1,1-1,-1 0,0 1,-1-1,0-1,-1 1,1 0,-1-4,-1-12</inkml:trace>
  <inkml:trace contextRef="#ctx0" brushRef="#br0" timeOffset="1216.591">2033 1355,'16'-4,"0"-2,0 0,0 0,-1-1,0-1,0-1,-1 0,0-1,-1 0,0-1,0-1,-1 0,-1-1,0 0,-1 0,0-1,-1-1,-1 1,0-2,-1 1,0-1,-2 0,0 0,0 0,0-12,-3 17,0 0,-1 0,0-1,-1 1,0 0,-1 0,0 0,-1-1,0 1,-1 0,0 1,-1-1,0 0,0 1,-1 0,-1 0,1 1,-2-1,1 1,-2 0,-3-3,10 11,-1 0,1 0,0 1,0-1,-1 1,1-1,0 1,-1 0,1-1,0 1,-1 0,1 0,-1 0,1 0,0 0,-1 0,1 1,0-1,-1 0,1 1,0-1,-1 1,1-1,0 1,0 0,-1-1,1 1,0 0,0 0,0 0,0 0,0 0,0 0,0 0,1 0,-1 0,0 0,0 1,1-1,-1 0,1 1,-1-1,1 0,0 1,-1-1,1 0,0 1,0-1,0 1,-7 77,6-72,3 23,0-1,2 1,1 0,1-1,1 0,2-1,1 1,1-2,9 16,-12-29,1-1,0 0,1 0,1-1,0-1,0 1,1-2,0 0,1 0,1-1,-1-1,1 0,0 0,1-2,0 0,0-1,0 0,1-1,15 2,-6-1</inkml:trace>
  <inkml:trace contextRef="#ctx0" brushRef="#br0" timeOffset="2484.657">1468 3641,'6'37,"2"0,1-1,2 0,2-1,1 0,1-1,16 25,-29-56,44 60,-45-61,0-1,0 0,0 0,1 0,-1 0,1 0,-1 0,1 0,-1 0,1 0,0-1,-1 1,1-1,0 1,-1-1,1 0,0 0,0 1,-1-1,1 0,0-1,0 1,-1 0,1 0,0-1,-1 1,1-1,0 0,-1 1,1-1,-1 0,1 0,-1 0,1 0,-1 0,0 0,1 0,-1-1,0 1,1-1,4-9,0 1,-1-1,-1 0,1 0,-2 0,1 0,-2-1,1 1,-2-1,1 0,-2 0,0 1,0-1,-1 0,0 0,-1 0,0 1,-1-1,-2-2,-2-13,-2 1,-1-1,-2 1,0 1,-1 0,-2 1,0 0,-2 1,-6-5,19 21,-1 1,0 0,0 0,0 1,-1 0,0 0,0 0,0 0,0 1,-1 0,0 0,0 1,0 0,0 0,0 1,-3-1,11 3,-1 1,1-1,0 0,-1 0,1 1,0-1,-1 1,1-1,-1 1,1-1,0 1,-1-1,1 1,-1-1,0 1,1 0,-1-1,1 1,-1 0,0-1,1 1,-1 0,0-1,0 1,0 0,0 0,0-1,1 1,-1 0,0 0,-1-1,1 1,0 0,0 0,0-1,0 1,-1 0,1-1,0 1,0 0,-1 0,1-1,-1 1,1-1,-1 1,1 0,-1-1,1 1,-1-1,1 1,-1-1,0 0,1 1,-1-1,0 1,1-1,-1 0,0 0,1 1,-1-1,0 0,0 0,1 0,-2 0,12 3,-1-1,1 0,-1-1,1 0,0 0,-1-1,1-1,0 1,-1-2,1 1,0-1,-1-1,0 1,1-2,-1 1,-1-1,1-1,0 1,-1-2,0 1,0-1,-1 0,0-1,0 1,0-2,-1 1,0-1,0 1,-1-2,0 1,0-1,2-6,-2-9,0-1,-2 0,-1 0,-1 0,-1 0,-1 0,-3-16,-2 7,-1 1,-1 0,-2 1,-1 0,-1 1,-2 0,-1 1,-2 0,-1 1,-7-7,-3 2,39 66,110 148,8-5,32 23,-132-163,264 335,-289-365,128 180,-124-171,0 0,-1 1,0 1,-1-1,-1 1,-1 0,0 0,-1 0,-1 1,0-1,-1 1,-1 8,-1-23,1 1,-1 0,1 0,-1 0,0 0,0 0,0-1,-1 1,1-1,0 1,-1-1,0 1,0-1,0 0,0 1,0-1,0 0,0-1,0 1,-1 0,1-1,-1 1,0-1,1 0,-1 0,0 0,0 0,1 0,-1 0,0-1,0 0,0 1,-2-1,-4 0,1 0,-1 0,1-1,-1 1,1-2,-1 0,1 0,0 0,0-1,0 0,-3-2,-9-8,0-2,1 0,1-1,0 0,1-2,1 0,1 0,1-2,0 0,2-1,0 0,1 0,1-1,2-1,-3-8,4 6,2 0,0 0,2-1,0 1,2-1,1 0,1 1,1-1,6-23,-1 12</inkml:trace>
  <inkml:trace contextRef="#ctx0" brushRef="#br0" timeOffset="5202.803">2794 2569,'-3'0,"-1"0,0 1,0 0,1-1,-1 1,1 1,-1-1,1 0,-1 1,1 0,0 0,0 0,0 0,0 0,0 1,0-1,0 1,1 0,0-1,-1 1,1 1,0-1,0 0,1 0,-1 1,1-1,-1 1,1-1,0 1,1 0,-1-1,0 1,1 1,-2 8,1 1,0-1,1 0,1 1,0-1,0 0,1 0,1 0,1 1,-2-4,1 1,1-1,0 0,0 0,1-1,0 1,0-1,1 0,1 0,-1-1,1 0,1 0,0 0,0-1,0 0,1-1,0 0,0 0,7 2,-12-7,-1 0,1-1,0 1,0-1,0 0,0 0,0 0,0 0,0-1,-1 0,1 0,0 0,0 0,-1 0,1-1,-1 1,1-1,-1 0,0 0,1-1,-1 1,0-1,0 1,-1-1,1 0,-1 0,1 0,-1 0,0-1,1-2,3-4,0-1,-1 0,-1 0,0-1,0 1,-1-1,-1 0,0 0,0-5,-7-179,3 184,0 1,0 1,-1-1,-1 0,1 1,-2-1,0 1,0 0,-1 1,0-1,0 1,-1 0,0 1,-1 0,0 0,-3-2,6 6,0 1,0 0,0 1,-1-1,1 1,0 0,-1 0,0 1,1-1,-1 1,0 1,0-1,1 1,-1 0,0 0,0 1,-3 0,-15 5</inkml:trace>
  <inkml:trace contextRef="#ctx0" brushRef="#br0" timeOffset="5702.571">2767 1864,'2'15,"1"0,0 0,2-1,-1 1,2-1,0 0,1 0,0-1,9 12,-12-18,221 331,-213-317,49 53,-59-74,1 0,-1-1,0 0,0 0,1 1,-1-1,0-1,0 1,0 0,0 0,0-1,-1 1,1-1,0 0,-1 1,1-1,-1 0,1 0,-1 0,0 0,0 0,0 0,0 0,0 0,0-1,-1 1,1 0,-1-1,0 1,1 0,-1-1,0 0,0 3,11-48,2 1,3 0,1 1,3 0,1 2,2 1,21-27,-44 68,1 1,0-1,-1 1,1 0,0 0,0-1,0 1,0 0,0 0,0 0,1 0,-1 0,0 0,0 0,1 0,-1 1,0-1,1 0,-1 1,1-1,-1 1,1 0,-1-1,1 1,-1 0,1 0,0 0,-1 0,1 0,-1 0,1 1,-1-1,1 0,-1 1,1-1,-1 1,1 0,-1-1,0 1,1 0,-1 0,0 0,0 0,0 0,0 0,1 0,-1 0,-1 1,1-1,0 0,0 1,0-1,-1 1,5 13,-1 1,-1 0,-1 0,0 0,-1 0,-1 0,-1 0,0 0,-2 8,3-10,-2 1,0 0,-1-1,0 1,-1-1,-1 0,0 0,-1-1,0 1,-1-1,-1-1,0 1,-1-1,0-1,-11 11,-20-5,24-18</inkml:trace>
  <inkml:trace contextRef="#ctx0" brushRef="#br0" timeOffset="6256.494">3500 1919,'7'-11,"-1"-1,-1 0,0-1,0 1,-2-1,1 0,-2 0,0 0,0 0,-1 0,-1-10,-1 12,1 10,-1 0,0-1,0 1,1 0,-1 0,1-1,-1 1,1 0,-1-1,1 1,0 0,0-1,-1 1,1-1,0 1,1 0,-1-1,0 1,0-1,0 1,1 0,-1-1,1 1,-1 0,1-1,0 1,-1 0,1 0,0 0,0 0,0 0,0-1,0 2,0-1,0 0,0 0,0 0,0 0,0 1,1-1,-1 0,0 1,1-1,-1 1,0 0,1-1,-1 1,0 0,1 0,-1 0,1 0,-1 0,0 0,1 0,0 1,119 74,-92-53,-7-6,-1 1,0 1,-2 1,0 1,-1 0,-1 1,8 14,-1 2,-1 1,-2 1,-2 1,-1 0,-3 1,6 26,-19-65,-1 1,0-1,0 1,0 0,0-1,0 1,-1 0,1-1,-1 1,0 0,0 0,0 0,0-1,0 1,0 0,-1 0,0 0,1-1,-1 1,0 0,0-1,0 1,-1-1,1 1,-1-1,1 0,-1 0,0 1,0-1,0 0,0 0,0-1,0 1,-1 0,1-1,-1 0,1 1,-1-1,1 0,-1 0,0 0,1-1,-1 1,0-1,0 1,1-1,-1 0,0 0,0 0,0 0,1-1,-3 0,-41-29,27 15</inkml:trace>
  <inkml:trace contextRef="#ctx0" brushRef="#br0" timeOffset="6502.268">3331 1214,'0'0</inkml:trace>
  <inkml:trace contextRef="#ctx0" brushRef="#br0" timeOffset="6804.774">3839 1525,'1'-5,"6"-20,0-1,-1 1,-2-1,-1 0,-1-1,-1 1,-1 0,-3-21,3 46,0-1,1 1,-1-1,0 1,0 0,0-1,0 1,0-1,0 1,-1 0,1-1,0 1,-1-1,1 1,-1 0,1 0,-1-1,0 1,0 0,1 0,-1 0,0 0,0 0,0 0,0 0,0 0,-1 0,1 0,0 0,0 1,0-1,-1 0,1 1,0-1,-1 1,1 0,0-1,-1 1,1 0,-1 0,1 0,0 0,-1 0,1 0,-1 0,1 0,0 1,-1-1,1 1,-1-1,1 1,0-1,0 1,-1 0,1-1,0 1,0 0,0 0,0 0,0 0,-1 1,-5 12,0 0,0 0,1 0,1 1,1 0,0 0,0 1,0 14,2-18,1 1,0-1,1 0,0 0,1 0,0 1,1-1,1 0,0 0,0-1,1 1,0-1,1 1,1-1,0-1,0 1,1-1,0 0,1-1,0 1,0-2,8 7,-9-11,-1-1,1 0,1 0,-1 0,0-1,1 0,-1 0,1 0,0-1,-1-1,1 1,0-1,0-1,-1 1,1-1,0-1,-1 1,1-1,-1-1,1 1,-1-1,0-1,0 1,0-1,-1 0,0-1,1 1,-1-1,-1-1,1 1,-1-1,7-8,-2 0,0 0,-1-1,0 0,-1-1,-1 1,0-2,-1 1,-1-1,-1 0,0 0,-1 0,-1 0,-1-1,0 0,-1-6</inkml:trace>
  <inkml:trace contextRef="#ctx0" brushRef="#br0" timeOffset="7208.363">4205 650,'-10'28,"1"1,2 0,0 0,2 1,1 0,2 0,1 14,0-38,0 1,1 0,0 0,0-1,1 1,-1 0,2 0,-1-1,1 1,0-1,0 1,1-1,-1 0,2 0,-1 0,1 0,-1-1,2 1,-1-1,0 0,1 0,0-1,0 1,1-1,-1 0,1-1,0 1,0-1,0 0,0-1,0 1,1-1,-1 0,6 0,-4 0,1 0,1-1,-1 0,0 0,0-1,0 0,0-1,1 0,-1 0,0-1,0 0,-1 0,1-1,0-1,-1 1,0-1,1-1,-2 0,1 0,-1 0,1-1,-1 0,-1 0,1-1,-1 0,-1 0,1 0,0-3,-1-3,0-1,-1 0,0 0,-1 0,-1-1,0 1,-1-1,0-7,-1-3</inkml:trace>
  <inkml:trace contextRef="#ctx0" brushRef="#br0" timeOffset="7454.488">4346 0,'20'44,"20"37,8 11,1-2,-3-10,-5-15,-4-13,-8-11,-6-12,0-7,0-6,1-2,1-3,1-3,-3-3</inkml:trace>
  <inkml:trace contextRef="#ctx0" brushRef="#br0" timeOffset="7622.961">4375 453,'24'-39,"22"-26,9-8,-1-1,-5 13,-6 11,-10 15</inkml:trace>
  <inkml:trace contextRef="#ctx0" brushRef="#br0" timeOffset="8874.452">2400 4940,'-6'75,"3"0,4-1,3 1,3 0,9 34,-6-59,1 0,3 0,2-1,2-1,2-1,7 8,18 26,-44-81,0-1,1 0,-1 1,0-1,0 0,-1 1,1-1,0 0,0 0,0 0,0 0,-1 0,1 0,0 0,-1 0,1 0,-1 0,1 0,-1 0,1 0,-1-1,0 1,0 0,0 0,1 0,-1-1,0 1,-1 0,1 0,0 0,0-1,0 1,-15-148,-3-8,-12-98,7-141,24 160,0 236,-1 1,1-1,0 1,-1-1,1 1,0-1,-1 0,1 1,0-1,0 0,-1 0,1 1,0-1,0 0,0 0,-1 0,1 0,0 0,0 0,0 0,-1 0,1 0,0 0,0-1,-1 1,1 0,0 0,0-1,-1 1,1-1,0 1,-1-1,1 1,0-1,-1 1,1-1,-1 1,1-1,-1 0,1 1,-1-1,1 0,-1 1,0-1,1 0,-1 1,0-1,0 0,0 0,1 0,-1 1,0-1,0 0,0 0,0 0,0 1,-1-1,1 0,0 0,0 0,0 1,-1-1,1 0,0 0,88 156,-62-108,-2-1,3-2,1 0,2-2,28 31,117 101,-176-174,1 0,-1 0,0 0,1 1,-1-1,1 0,-1 0,1 1,-1-1,1 0,0 1,-1-1,1 1,-1-1,1 1,0-1,-1 1,1-1,0 1,0-1,-1 1,1-1,0 1,0-1,0 1,0-1,0 1,0 0,-1-1,1 1,1-1,-1 1,0 0,0-1,0 1,0-1,0 1,0-1,1 1,-1-1,0 1,0-1,1 1,-1-1,0 1,1-1,-1 1,1-1,-1 1,0-1,1 0,-1 1,1-1,-57-6,15-3,0 1,-1 2,0 2,0 2,0 2,0 1,0 2,1 3,-1 0,-17 7,56-12,0 0,0 0,0 0,0 0,0 0,0 0,0 1,0-1,0 1,1 0,-1 0,1 0,-1 0,1 1,0-1,0 0,0 1,0 0,0-1,0 1,1 0,-1 0,1 0,0 0,0 0,0 0,0 1,1-1,-1 0,1 0,0 0,0 1,0 1,5 11</inkml:trace>
  <inkml:trace contextRef="#ctx0" brushRef="#br0" timeOffset="9724.199">3641 4177,'-3'29,"0"-1,2 0,2 1,0-1,2 0,1 0,1 0,7 23,-9-44,0 0,0-1,0 1,1-1,0 0,0 0,0 0,1 0,0-1,0 0,0 0,1 0,5 3,-9-7,0 1,0-1,1 0,-1 1,1-1,-1-1,1 1,-1 0,1 0,0-1,-1 0,1 1,0-1,0 0,-1 0,1-1,0 1,-1 0,1-1,-1 0,1 0,0 0,-1 0,0 0,1 0,-1 0,0-1,1 1,-1-1,0 0,0 1,0-1,0 0,-1 0,1-1,-1 1,2-2,3-7,-1-1,-1 0,0 1,-1-1,0-1,0 1,-1 0,-1-1,0 1,-1-1,-1 1,1-1,-3-4,2-12,2 17,-1 0,-1 0,0 1,-1-1,0 0,0 1,-2-1,1 1,-1 0,-1 0,0 1,-1-1,0 1,0 0,-1 1,0 0,-1 0,0 0,0 1,-1 0,0 0,0 1,-1 1,0-1,0 2,-1-1,1 1,-1 1,0 0,-5-1,-36 16,34 1</inkml:trace>
  <inkml:trace contextRef="#ctx0" brushRef="#br0" timeOffset="10140.625">4092 4121,'-20'-46,"2"-2,1 0,3 0,2-1,-3-34,17 35,-2 47,0 0,0 1,1-1,-1 0,0 1,1-1,-1 1,1-1,-1 0,1 1,-1-1,1 1,-1-1,1 1,-1 0,1-1,0 1,-1 0,1-1,0 1,-1 0,1 0,0-1,-1 1,1 0,0 0,0 0,-1 0,1 0,0 0,-1 0,1 0,0 0,0 0,-1 1,1-1,0 0,-1 0,1 1,0-1,-1 0,1 1,-1-1,1 1,0-1,-1 1,1-1,-1 1,1-1,-1 1,0-1,1 1,-1 0,0-1,1 1,-1 0,0 0,50 65,-46-58,0 0,1 0,0-1,0 0,0 0,1 0,0-1,1 0,-1 0,1 0,0-1,1 0,-1 0,1-1,6 3,-13-7,1 0,-1 1,1-1,0 0,-1 0,1 0,0 0,-1 0,1 0,0 0,-1-1,1 1,0-1,-1 1,1-1,-1 0,1 1,-1-1,1 0,-1 0,0 0,1 0,-1 0,0 0,0-1,0 1,0 0,0-1,0 1,0 0,0-1,-1 1,1-1,0 1,-1-1,1 0,-1 1,0-1,1 0,6-71,-7 66,-3-36,-2 0,-1 0,-2 0,-2 1,-2 1,-6-11,-28-113,40 134,2 4</inkml:trace>
  <inkml:trace contextRef="#ctx0" brushRef="#br0" timeOffset="12443.105">4403 2541,'0'0,"0"1,0-1,0 0,0 0,0 1,-1-1,1 0,0 0,0 1,0-1,0 0,0 0,-1 1,1-1,0 0,0 0,0 0,0 1,-1-1,1 0,0 0,0 0,-1 0,1 0,0 0,0 1,-1-1,1 0,0 0,0 0,-1 0,1 0,0 0,0 0,-1 0,1 0,0 0,0 0,-1 0,1 0,0 0,0-1,-1 1,1 0,0 0,0 0,-1 0,1 0,0 0,0-1,-1 1,9 26,153 262,29 75,-186-355,-3-3,1 0,1 0,-1 0,0 0,1-1,0 0,0 1,1-1,-1 0,1 0,0-1,0 1,0-1,0 0,0 0,3 1,2-5</inkml:trace>
  <inkml:trace contextRef="#ctx0" brushRef="#br0" timeOffset="12690.585">4346 3219,'39'-39,"31"-41,14-17,-3-1,-10 6,-12 14,-17 16,-15 18</inkml:trace>
  <inkml:trace contextRef="#ctx0" brushRef="#br0" timeOffset="12889.927">4912 2428,'-1'25,"1"1,1-1,1 0,2 1,0-1,2-1,0 1,2-1,1 0,7 13,-15-34,1 0,0 0,-1 0,1 0,0-1,0 1,0 0,1-1,-1 0,1 1,-1-1,1 0,0-1,0 1,0 0,0-1,0 1,0-1,0 0,0 0,1 0,-1-1,0 1,0-1,1 0,-1 0,1 0,-1 0,0 0,1-1,-1 1,0-1,0 0,0 0,1 0,-1-1,0 1,1-2,9-7,-1 0,0-1,0-1,-1 0,-1-1,0 1,-1-2,-1 0,0 0,0 0,-1-1,-1 0,-1 0,0-1,-1 1,-1-1,0 0,-1 0,-1-1,0 1,-1 0,-2-13,1 19,0 1,0 0,-1-1,0 1,0 0,-1 0,0 0,-1 0,0 1,0-1,-1 1,0 0,0 0,-1 1,0 0,-1 0,1 0,-1 1,-1-1,1 2,-1-1,0 1,0 0,0 1,-1 0,0 1,0-1,0 1,0 1,0 0,0 0,-1 1,1 0,-1 1,1 0,-1 0,1 1,-8 2,12-1,-1 0,1 1,1-1,-1 1,0 1,1-1,-1 1,1-1,0 1,0 0,1 1,-1-1,1 1,0-1,0 1,1 0,-1 0,1 0,0 1,-6 18</inkml:trace>
  <inkml:trace contextRef="#ctx0" brushRef="#br0" timeOffset="13639.448">3302 6576,'-2'36,"1"0,1 0,3 0,1 0,1 0,2-1,2 0,1 0,8 17,-13-39,0-1,1 0,0-1,1 1,0-1,1 0,0-1,1 0,0 0,3 1,-9-8,0-1,0 1,1-1,-1 0,1 0,0 0,-1 0,1 0,0-1,0 0,0 0,0 0,0 0,1-1,-1 1,0-1,0 0,0-1,0 1,0-1,1 1,-1-1,0 0,0-1,-1 1,1-1,0 0,0 0,-1 0,1 0,-1 0,0-1,4-2,2-7,0-1,0 0,-1 0,-1 0,0-1,0 0,-2 0,0-1,-1 0,0 0,-1 0,0 0,-2 0,0-1,0 1,-2 0,0-1,0 1,-4-15,3 10,-1 1,0 0,-1 0,-1 0,-1 0,0 1,-2 0,0 0,-1 1,-1 0,0 0,-1 1,-1 1,-6-7,11 16,0 0,-1 0,1 1,-1 0,0 0,0 1,-1 0,1 0,-1 1,0 0,0 1,0 0,0 0,0 1,-1 0,1 1,0 0,0 0,-1 1,1 0,-7 2,-11 4</inkml:trace>
  <inkml:trace contextRef="#ctx0" brushRef="#br0" timeOffset="14120.343">3415 5758,'4'33,"1"0,2-1,1 1,1-2,2 1,1-1,1-1,16 24,-17-29,122 265,-53-119,-51-126,-29-45,-1 1,1 0,0-1,0 1,-1-1,1 1,0-1,0 0,0 1,0-1,-1 0,1 1,0-1,0 0,0 0,0 0,0 0,0 0,0 0,0 0,0 0,0 0,-1 0,1-1,0 1,0 0,0-1,0 1,0 0,-1-1,1 1,0-1,0 0,-1 1,1-1,0 1,-1-1,1 0,0 0,-1 1,1-1,-1 0,0 0,1 0,-1 1,1-1,-1 0,0 0,0 0,0 0,1 0,-1 0,0 0,0 0,0 0,48-223,-40 184,3 1,1 0,2 1,2 1,9-17,30-4,-54 56,1 1,-1 0,0 0,1 1,-1-1,0 0,1 0,-1 0,1 1,-1-1,1 1,0-1,-1 1,1 0,-1 0,1 0,0 0,-1 0,1 0,-1 0,1 0,0 0,-1 1,1-1,-1 1,1-1,-1 1,1 0,-1-1,1 1,-1 0,0 0,1 0,-1 0,0 0,0 0,0 1,0-1,0 0,0 1,0-1,0 0,0 1,-1-1,1 1,0 0,2 12,0 0,0 1,-1-1,-1 1,0-1,-2 1,1-1,-1 1,-1-1,-3 10,1 2,-2 0,-1-1,0 1,-2-1,-1 0,-1-1,-1-1,-1 0,-2 0,0-1,-1-1,-1 0,-6 4,-18 3,22-20</inkml:trace>
  <inkml:trace contextRef="#ctx0" brushRef="#br0" timeOffset="14690.674">4205 5899,'10'-15,"-2"0,0-1,0 1,-2-2,0 1,-1-1,0 0,-2 0,0 0,-1-1,0 1,-2-6,0 16,-1 6,0-1,0 0,1 1,-1-1,0 0,1 0,-1 0,1 1,0-1,0 0,-1 0,1 0,0 0,1 0,-1 0,0 1,0-1,1 0,-1 0,1 0,0 1,0-1,-1 0,1 1,0-1,0 0,0 1,1-1,-1 1,0 0,1-1,-1 1,0 0,1 0,0 0,-1 0,1 0,-1 0,1 0,0 1,0-1,0 0,-1 1,1 0,0-1,0 1,0 0,0 0,0 0,0 0,-1 0,1 1,0-1,0 0,29 18,-1 1,0 1,-2 1,0 2,-2 1,0 0,-2 3,-1 0,19 28,-9-16,-2 2,-2 1,-1 2,-3 0,-1 2,-2 0,3 17,-12-30,-2 1,-1 0,-2 0,-1 1,-2 0,-1 0,-2 1,-1 7,-1-43,1 1,-1-1,0 1,0-1,1 1,-1 0,0-1,0 1,1-1,-1 1,0 0,0-1,0 1,0-1,0 1,0 0,0-1,0 1,0 0,-1-1,1 1,0-1,0 1,0 0,-1-1,1 1,0-1,-1 1,1-1,0 1,-1-1,1 1,-1-1,1 1,-1-1,1 0,-1 1,1-1,-1 0,1 1,-1-1,1 0,-1 0,0 1,1-1,-1 0,1 0,-1 0,0 0,1 0,-1 0,1 0,-1 0,0 0,1 0,-1 0,0 0,1-1,-1 1,1 0,-1 0,1-1,-1 1,0 0,1-1,-1 1,1 0,-1-1,1 0,-27-35,27 36,-14-24</inkml:trace>
  <inkml:trace contextRef="#ctx0" brushRef="#br0" timeOffset="14908.97">3979 5222,'5'9,"2"4</inkml:trace>
  <inkml:trace contextRef="#ctx0" brushRef="#br0" timeOffset="15272.784">4629 5448,'50'-282,"-59"203,8 78,1-1,-1 0,1 1,-1-1,1 1,-1-1,0 1,1-1,-1 1,0-1,0 1,0 0,0-1,-1 1,1 0,0 0,0 0,-1 0,1 0,-1 0,1 1,-1-1,1 0,-1 1,1-1,-1 1,1-1,-1 1,0 0,1-1,-1 1,0 0,1 0,-1 1,0-1,1 0,-1 0,0 1,1-1,-1 1,1-1,-1 1,1 0,-2 0,-4 7,0 0,0 0,1 0,0 1,0-1,1 2,0-1,1 0,0 1,1 0,0 0,0 0,1 0,0 1,1-1,0 0,1 1,0-1,0 1,2 6,-2-12,-2 26,2-1,1 1,2 0,1 0,3 11,-6-36,1 1,0-1,0 0,0 1,1-1,0 0,0 0,0-1,1 1,0-1,0 1,0-1,1-1,-1 1,1 0,0-1,1 0,-1 0,1-1,0 0,0 0,0 0,0 0,0-1,1 0,-1-1,6 2,0-3,0-1,0 0,0 0,0-1,0-1,0 0,-1 0,0-1,0-1,0 0,0 0,0-1,-1 0,0-1,-1 0,1-1,-2 0,1 0,-1-1,0 0,-1-1,0 0,0 0,-1 0,0-1,3-10,28-94,-31 90</inkml:trace>
  <inkml:trace contextRef="#ctx0" brushRef="#br0" timeOffset="15838.591">4967 4488,'-9'38,"1"0,2 1,1 0,2 0,2 0,2 0,3 15,-4-47,0-1,1 1,0 0,0 0,0 0,1-1,0 1,1-1,-1 0,1 1,1-1,-1 0,1-1,0 1,0-1,1 1,-1-1,1 0,0-1,1 1,-1-1,1 0,-1-1,1 1,1-1,-1 0,0-1,1 1,-1-1,1-1,0 1,4-1,0-1,0 0,1-1,-1-1,0 0,0-1,0 0,-1 0,1-1,-1-1,0 1,0-2,0 1,-1-2,0 1,0-1,0 0,-1-1,0 0,-1 0,0-1,0 0,-1 0,0-1,0 0,-1 0,-1 0,1 0,-2-1,1 0,-1-2,1-5,0 1,-1-1,-1 0,-1 0,0 1,-2-1,-1-16,-2 4</inkml:trace>
  <inkml:trace contextRef="#ctx0" brushRef="#br0" timeOffset="16075.994">5137 3670,'14'38,"20"37,8 15,2-2,-1-8,-4-7,-4-11,-2-12,-3-4,-1-6,-1-9,0-5,0-3,-1 1,1-5,0-5,-5-5</inkml:trace>
  <inkml:trace contextRef="#ctx0" brushRef="#br0" timeOffset="16245.592">5165 4150,'20'-34,"20"-25,3-8,0 8,-4 9,-2 13,-9 8,-8 9</inkml:trace>
  <inkml:trace contextRef="#ctx0" brushRef="#br0" timeOffset="16771.376">5757 3020,'34'57,"3"-2,2-1,2-2,38 37,-53-61,-7-4,1-2,0 0,2-1,1-2,0 0,2-1,0-2,24 13,-25-20</inkml:trace>
  <inkml:trace contextRef="#ctx0" brushRef="#br0" timeOffset="17244.601">5644 3049,'4'-24,"2"1,0 0,1 0,1 1,1 0,1 0,1 1,0 1,2-1,1 2,0 0,1 1,1 0,1 1,1 1,0 1,1 0,0 1,1 1,1 1,16-7,-31 18,0-1,0 1,-1 0,1 0,0 0,0 1,0 0,0 0,0 1,0-1,0 1,0 1,-1-1,1 1,0 0,-1 0,1 1,-1-1,0 1,0 0,0 1,0-1,-1 1,1 0,-1 0,0 1,0-1,3 5,1 3,0 1,0 1,-1-1,-1 1,0 1,-1-1,0 1,-1 0,-1 0,1 11,-5-21,1-1,0 0,0 1,0-1,0 0,1 1,-1-1,1 0,0 0,1 0,-1 0,1 0,0 0,-1 0,2 0,-1 0,0-1,1 1,0-1,0 0,0 0,0 0,0 0,0 0,1-1,0 0,-1 1,1-1,0 0,0-1,0 1,0-1,0 0,0 0,1 0,0 0,136-28,-119 22,-18 3,0 0,0 0,1 0,-1 1,1-1,-1 1,1 0,-1 0,1 1,0 0,0-1,-1 1,1 1,0-1,-1 1,1 0,0 0,-1 0,1 1,-1-1,0 1,1 0,-1 0,0 1,0-1,0 1,-1 0,1 0,0 0,-1 1,0-1,0 1,1 1,-1 12,-1 0,0 0,-2 0,0 1,0-1,-2 0,0 0,-1 1,0-2,-2 1,0 0,-1-1,0 0,-5 7,3-3,2-3,2 0,-1-1,0 0,-1 0,-1-1,-1 0,0 0,-1 0,0-1,-1-1,-1 0,0 0,-1-1,0 0,-1-1,0 0,-11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21.731"/>
    </inkml:context>
    <inkml:brush xml:id="br0">
      <inkml:brushProperty name="width" value="0.1" units="cm"/>
      <inkml:brushProperty name="height" value="0.1" units="cm"/>
      <inkml:brushProperty name="ignorePressure" value="1"/>
    </inkml:brush>
  </inkml:definitions>
  <inkml:trace contextRef="#ctx0" brushRef="#br0">420 4,'0'0,"1"-1,-1 1,1 0,-1-1,1 1,-1 0,1 0,-1-1,1 1,0 0,-1 0,1 0,-1 0,1-1,0 1,-1 0,1 0,-1 0,1 0,0 1,-1-1,1 0,-1 0,1 0,-1 0,1 1,0-1,-1 0,1 0,-1 1,1-1,-1 0,1 1,-1-1,0 1,1-1,-1 1,1-1,-1 0,0 1,1 0,-1-1,0 1,0-1,0 1,1-1,-1 1,0-1,0 1,0 0,0-1,0 1,0-1,0 1,0 0,0-1,0 1,0-1,0 1,5 43,-5-43,-1 65,-2 1,-4-1,-3 0,-2-1,-10 25,5-13,-3 16,-59 264,-32 53,-38 79,132-388,21-82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8:57.576"/>
    </inkml:context>
    <inkml:brush xml:id="br0">
      <inkml:brushProperty name="width" value="0.1" units="cm"/>
      <inkml:brushProperty name="height" value="0.1" units="cm"/>
      <inkml:brushProperty name="ignorePressure" value="1"/>
    </inkml:brush>
  </inkml:definitions>
  <inkml:trace contextRef="#ctx0" brushRef="#br0">146 424,'-6'2,"1"0,0 0,0 0,1 1,-1 0,0 0,1 0,0 0,0 1,0 0,0 0,0 0,1 0,0 0,0 1,0-1,0 1,1 0,0 0,0 0,0 0,0 1,1-1,0 0,0 1,0-1,1 3,-1-3,-37 303,22 86,15-390,1 0,-1 0,1 0,0 0,0-1,0 1,0 0,1 0,0 0,0 0,0 0,0-1,0 1,1 0,-1-1,1 1,0-1,0 0,1 0,-1 0,1 0,-1 0,1 0,0 0,0-1,0 0,0 1,1-1,-1 0,1-1,-1 1,1 0,0-1,-1 0,1 0,0 0,0-1,0 1,2-1,6-3,0 0,0-2,-1 1,1-1,-1-1,0 0,-1-1,1 0,-1 0,-1-1,1 0,-1-1,-1 0,0-1,0 1,-1-1,0-1,0 0,3-9,186-364,-143 273,-43 138,-12 117,7 78,-4-212,1 0,-1 0,1-1,1 1,0-1,0 0,1 0,0 0,1 0,0-1,0 1,1-1,0-1,0 1,1-1,0 0,0 0,1-1,-1 0,1-1,1 1,-1-1,1-1,3 1,-7-4,0-1,1 0,-1 0,1 0,-1-1,0 0,1 0,-1 0,0-1,0 0,0 0,0 0,0 0,-1-1,1 0,0 0,-1 0,0-1,0 1,0-1,0 0,2-4,70-101,-61 76,-2 0,0-1,-3 0,0 0,0-15,-9 43,94-428,-73 336,-16 80</inkml:trace>
  <inkml:trace contextRef="#ctx0" brushRef="#br0" timeOffset="479.388">1331 1,'-77'289,"61"-196,4 0,4 1,4 0,6 57,1 110,-4-260,1 1,0-1,-1 0,1 1,0-1,0 1,0-1,0 0,0 1,0-1,1 0,-1 1,0-1,1 1,-1-1,1 0,-1 0,1 1,0-1,0 0,-1 0,1 0,0 0,0 0,0 0,0 0,0 0,0 0,0 0,1-1,-1 1,0 0,0-1,1 1,-1-1,0 1,1-1,-1 0,0 1,1-1,-1 0,1 0,-1 0,0 0,1 0,-1 0,1-1,-1 1,0 0,1-1,-1 1,0-1,0 1,1-1,-1 0,0 0,0 1,0-1,0 0,0 0,0 0,0 0,0 0,0 0,0-1,0 1,-1 0,58-71,-35 40,2 2,0 0,3 2,0 1,3 0,-30 26,0 0,0 0,0 0,0 0,0 0,0 0,1 0,-1 0,0 0,0 1,1-1,-1 1,0-1,1 1,-1-1,0 1,1 0,-1-1,1 1,-1 0,0 0,1 0,-1 0,1 0,-1 1,1-1,-1 0,0 1,1-1,-1 1,0-1,1 1,-1 0,0-1,0 1,0 0,1 0,-1 0,0 0,0 0,0 0,0 0,-1 0,1 0,0 1,0-1,-1 0,1 1,-1-1,1 0,-1 1,0-1,1 0,-1 1,0-1,0 1,0 0,2 17,0 0,-1 0,-2 0,0 0,-1 0,0 0,-2-1,-1 5,-9 59,29 0,-14-80,0-1,0 1,1-1,-1 1,0-1,0 1,1-1,-1 0,1 0,0 1,-1-1,1 0,0 0,-1-1,1 1,0 0,0-1,0 1,0-1,0 1,0-1,0 0,-1 0,1 0,0 0,0 0,0 0,0-1,0 1,0-1,0 1,0-1,0 0,-1 1,1-1,0 0,-1 0,1 0,0-1,0 0,74-69,-62 59</inkml:trace>
  <inkml:trace contextRef="#ctx0" brushRef="#br0" timeOffset="827.127">1867 1045,'18'-1,"-1"-1,0 0,1-2,-1 1,0-2,-1-1,1 0,-1-1,-1 0,1-1,-1-1,0-1,-1 0,0-1,5-5,-14 11,-1 1,1-1,-1 1,0-1,0-1,0 1,-1 0,1-1,-1 0,-1 0,1 0,-1 0,0 0,-1 0,1-1,-1 1,0-1,-1 1,0 0,0-1,0 1,-1-1,0-3,0 8,0 1,0-1,0 0,0 0,0 1,0-1,-1 1,1-1,-1 1,1 0,-1-1,1 1,-1 0,0 0,0 0,1 0,-1 1,0-1,0 0,0 1,0-1,0 1,0 0,0-1,0 1,0 0,0 0,0 0,0 1,0-1,0 0,0 1,0 0,0-1,0 1,1 0,-1 0,-1 1,-65 45,46-20,2 1,0 0,3 2,0 0,2 1,1 0,1 1,-1 10,13-38,-1 0,1 0,0 0,0 1,0-1,0 0,1 1,0-1,0 0,0 1,0-1,1 0,0 0,0 1,0-1,0 0,0 0,1 0,0 0,0 0,0 0,0-1,1 1,0-1,-1 1,1-1,0 0,1 0,-1 0,0-1,1 1,0-1,-1 0,1 0,0 0,0 0,0-1,0 1,1-1,-1 0,0 0,2-1,6 1,-1-2,1 0,-1 0,1-1,-1 0,1-1,-1 0,0-1,2-2,13-4</inkml:trace>
  <inkml:trace contextRef="#ctx0" brushRef="#br0" timeOffset="1264.395">2375 1158,'15'-10,"0"-1,0-1,-1 0,-1-1,0 0,0-1,9-15,-2 4,64-109,-90 172,4-32,0 1,0-1,0 1,1-1,0 1,0-1,0 1,1 0,0-1,0 1,1 0,0-1,0 1,1 0,0-1,0 0,0 1,1-1,-1 0,2 0,-1-1,1 1,0 0,0-1,0 0,1 0,-1-1,1 1,0-1,1 0,2 1,-2-1,1-1,0 0,0-1,0 1,1-1,-1-1,0 0,1 0,-1 0,1-1,0 0,-1 0,1-1,-1 0,0 0,1-1,-1 0,0 0,0-1,0 0,0 0,0-1,135-99,-134 96,2-3,1 0,-2 0,1-1,-2 0,1 0,-1-1,-1 0,0-1,-1 0,-1 0,0 0,0-1,-1 1,-1-1,0 0,-1 0,-1 0,0-4,-1-6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0.941"/>
    </inkml:context>
    <inkml:brush xml:id="br0">
      <inkml:brushProperty name="width" value="0.1" units="cm"/>
      <inkml:brushProperty name="height" value="0.1" units="cm"/>
      <inkml:brushProperty name="ignorePressure" value="1"/>
    </inkml:brush>
  </inkml:definitions>
  <inkml:trace contextRef="#ctx0" brushRef="#br0">391 23,'1'0,"-1"0,1 1,-1-1,1 0,-1 0,0 0,1 0,-1 0,1 0,-1 0,1 0,-1 0,1 0,-1 0,1 0,-1-1,1 1,-1 0,0 0,1 0,-1-1,1 1,-1 0,0 0,1-1,-1 1,0 0,1-1,-1 1,0 0,1-1,-1 1,0-1,0 1,1 0,-1-1,0 1,0-1,0 1,0-1,0 1,0-1,0 1,0-1,0 1,0-1,0 1,0 0,0-1,0 1,0-1,0 1,0-1,-1 1,1-1,0 1,0 0,0-1,-1 1,1-1,0 1,-1 0,1-1,0 1,-1 0,1-1,0 1,-1 0,-35-3,0 11,-1 2,1 1,1 2,0 2,0 1,2 2,0 1,-17 13,50-32,-1 1,0-1,0 0,0 0,0 0,1 1,-1-1,0 0,0 1,1-1,-1 1,0-1,1 1,-1-1,0 1,1 0,-1-1,1 1,-1 0,1-1,-1 1,1 0,0 0,-1-1,1 1,0 0,0 0,-1 0,1-1,0 1,0 0,0 0,0 0,0 0,0-1,0 1,0 0,1 0,-1 0,0 0,0-1,1 1,-1 0,0 0,1-1,-1 1,1 0,-1-1,1 1,-1 0,1-1,-1 1,1-1,0 1,-1 0,2-1,46 14,4-14,-44-1,1 0,-1 0,1 1,-1 1,1 0,-1 0,1 0,-1 1,0 0,1 1,-1-1,0 2,0 0,-7-3,1 0,-1 0,0 1,0-1,0 1,0-1,0 1,0 0,0-1,0 1,0 0,-1-1,1 1,-1 0,1 0,-1 0,0 0,0-1,0 1,0 0,0 0,0 0,0 0,-1-1,1 1,-1 0,1 0,-1 0,0-1,1 1,-1 0,0-1,0 1,0-1,-1 2,-45 51,-13-7,45-37,0 1,1 0,0 1,1 1,0 0,1 1,0 0,1 1,-1 3,10-14,0 0,1 0,-1 0,1 1,0-1,0 0,0 1,1-1,-1 1,1-1,0 0,0 1,1-1,-1 1,1-1,0 0,1 1,-1-1,1 0,-1 0,1 0,0 0,1 0,-1-1,1 1,-1-1,1 1,0-1,0 0,1 0,-1 0,1 0,0 0,2 1,1 0,-1 0,1 0,0 0,0-1,0 0,0-1,0 0,1 0,-1 0,1-1,-1 0,1-1,0 1,-1-1,1-1,0 0,-1 0,3-1,70-49,-62 29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260"/>
    </inkml:context>
    <inkml:brush xml:id="br0">
      <inkml:brushProperty name="width" value="0.1" units="cm"/>
      <inkml:brushProperty name="height" value="0.1" units="cm"/>
      <inkml:brushProperty name="ignorePressure" value="1"/>
    </inkml:brush>
  </inkml:definitions>
  <inkml:trace contextRef="#ctx0" brushRef="#br0">57 1,'-14'47,"2"1,3 1,1 0,2 0,2 45,3-76,-2 64,4 0,3-1,7 22,3-1,14 226,-28-305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860"/>
    </inkml:context>
    <inkml:brush xml:id="br0">
      <inkml:brushProperty name="width" value="0.1" units="cm"/>
      <inkml:brushProperty name="height" value="0.1" units="cm"/>
      <inkml:brushProperty name="ignorePressure" value="1"/>
    </inkml:brush>
  </inkml:definitions>
  <inkml:trace contextRef="#ctx0" brushRef="#br0">0 0,'15'24,"9"32,0 16,-3 1,-5-3,-6-8,-5-6,-2-6,-3-8,0-6,-1-5,-5-2,-1-1,0-1,2 0,1-1,2-8,1-8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6.310"/>
    </inkml:context>
    <inkml:brush xml:id="br0">
      <inkml:brushProperty name="width" value="0.1" units="cm"/>
      <inkml:brushProperty name="height" value="0.1" units="cm"/>
      <inkml:brushProperty name="ignorePressure" value="1"/>
    </inkml:brush>
  </inkml:definitions>
  <inkml:trace contextRef="#ctx0" brushRef="#br0">0 82,'191'-43,"16"10,-198 31,0 1,0 0,0 0,0 1,0 0,1 0,-1 1,0 0,0 1,0 0,0 0,-1 1,1 0,-1 1,1 0,-1 0,0 0,0 1,-1 1,0-1,0 1,0 0,2 4,-7-7,0 0,0 1,0 0,-1-1,1 1,-1 0,0-1,0 1,-1 0,1 0,-1 0,0 0,0 0,0-1,0 1,-1 0,1 0,-1 0,0 0,0-1,-1 1,1 0,-1-1,1 1,-1-1,0 1,-1-1,-1 3,-82 75,-58-7,71-52,68-25,26-5,9 4,0 1,0 2,1 1,-1 1,0 2,0 1,-1 1,1 2,-1 0,0 3,-1 0,17 9,-39-16,1 0,0 0,-1 1,0-1,0 1,0 1,0-1,-1 1,0 0,0 1,0-1,-1 1,1 0,-1 0,-1 0,1 0,-1 1,0-1,-1 1,1 0,-1 0,-1 0,1 0,-1 0,-1 1,1-1,-1 0,0 0,-1 0,0 1,0-1,0 0,-1 0,0 0,-1 2,-8 7,0 0,-1-1,0 0,-1-1,-1 0,0-1,-1-1,-1 0,0-1,0-1,-1 0,0-1,-1-1,1-1,-2 0,1-2,-1 0,-15 2,5 1,0-2,-1-1,1-1,-1-2,0-1,0-1,0-1,0-2,-5-2,31 4,0 1,0-1,0 0,0 0,0 0,1 0,-1-1,0 0,0 0,1 0,-1 0,1 0,0-1,0 1,0-1,0 0,0 0,0 0,1-1,0 1,-1 0,1-1,0 0,1 1,-1-1,1 0,0 0,-1 0,2 0,-1 0,-2-18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7.442"/>
    </inkml:context>
    <inkml:brush xml:id="br0">
      <inkml:brushProperty name="width" value="0.1" units="cm"/>
      <inkml:brushProperty name="height" value="0.1" units="cm"/>
      <inkml:brushProperty name="ignorePressure" value="1"/>
    </inkml:brush>
  </inkml:definitions>
  <inkml:trace contextRef="#ctx0" brushRef="#br0">1 813,'7'6,"-1"-1,2 0,-1 0,1-1,-1 1,1-2,1 1,-1-1,0 0,1-1,-1 0,1-1,0 1,-1-2,1 1,0-1,0 0,0-1,4-1,7-1,0 0,-1-2,0 0,0-1,-1-1,0-1,0-1,3-2,79-66,-96 74,0-1,-1 0,1 0,-1 0,0 0,-1 0,1-1,-1 1,0-1,0 0,0 0,-1 0,1 0,-1 0,0 0,-1 0,1 0,-1 0,0 0,0-1,-1 1,0-4,-1 5,0 0,0 1,0-1,0 1,0-1,-1 1,0 0,1 0,-1 0,0 0,-1 0,1 1,0-1,-1 1,1 0,-1 0,0 0,0 1,0-1,1 1,-2 0,1 0,0 0,0 1,-1-1,-106 7,96 1,0 0,1 1,0 1,0 0,1 1,0 0,1 1,0 0,0 1,2 0,-1 1,2 1,-1-1,2 1,0 1,-2 5,8-14,-1-1,1 1,1 0,-1-1,1 1,0 0,0 0,0 0,1 0,0 0,0 0,1 0,0 0,0 0,0 0,1-1,0 1,0 0,0-1,0 1,1-1,0 0,0 0,1 0,0 0,-1 0,2-1,-1 0,0 0,1 0,0 0,-1-1,2 0,-1 0,0 0,0 0,1-1,0 0,-1 0,1-1,0 1,0-1,2 0,206 1,-196-3,0 0,0-1,-1-1,1-1,-1 0,0-1,0-1,0-1,-1 0,8-6,-6 2</inkml:trace>
  <inkml:trace contextRef="#ctx0" brushRef="#br0" timeOffset="240.385">1045 616,'-19'38,"-16"28,-2 6,5-3,8-9,8-10,2-13,4-14</inkml:trace>
  <inkml:trace contextRef="#ctx0" brushRef="#br0" timeOffset="489.607">762 588,'10'29,"12"18,8 7,4-1,0-5,-1-6,0-10,-7-5,-2-8,-1-7,-4 0,-1-3,-3 2,0 0,-2-8,-3-4</inkml:trace>
  <inkml:trace contextRef="#ctx0" brushRef="#br0" timeOffset="6640.388">1412 842,'33'0,"0"0,0-3,0 0,0-3,-1 0,1-2,-2-2,1 0,-2-3,1 0,0-3,-26 12,1 0,-1 0,1-1,-1 0,-1 0,1-1,-1 1,0-1,0 0,-1 0,1 0,-1-1,-1 1,1-1,-1 0,-1 3,0 1,0 0,0 0,-1 0,1-1,-1 1,0 0,0-1,0 1,0 0,0-1,-1 1,0 0,0 0,0 0,0-1,0 1,0 0,-1 0,1 0,-1 1,0-1,0 0,0 1,0-1,-1 1,1 0,-1 0,1 0,-1 0,0 0,-1 0,-5 0,0 1,-1 0,1 1,-1 0,1 0,0 1,-1 0,1 1,0 0,-1 1,1-1,1 2,-1-1,0 1,1 1,0 0,0 0,0 0,1 1,-5 4,-3 0,1 0,1 0,-1 1,2 1,0 0,0 1,1 0,1 1,0 0,1 1,0 0,1 0,-3 11,10-22,0 0,1 0,-1 0,1 0,0 0,0 0,0 0,1 0,0 0,-1 0,1 0,0-1,1 1,-1 0,1 0,0-1,0 1,0-1,0 1,0-1,1 0,0 0,-1 0,1 0,0-1,1 1,-1-1,0 1,1-1,-1 0,4 1,6 3,0-1,0 1,1-2,0 0,0-1,0 0,0-1,7 0,17-4,-1-1,1-2,-1-1,0-2,-1-2,0-1,0-1,31-17,-67 28,28-10,-1-2,0-1,-1-1,0-1,-2-1,0-1,-1-2,0 0,5-9,-14 15,-1-1,0 0,-2-1,1 0,-2-1,0-1,-1 1,2-10,-9 25,-1-1,-1 1,1 0,0 0,0 0,-1-1,1 1,-1 0,0 0,0-1,0 1,0 0,0-1,0 1,-1 0,1-1,-1 1,1 0,-1 0,0 0,0-1,0 1,0 0,0 0,-1 0,1 1,-1-1,1 0,-1 0,1 1,-1-1,0 1,0 0,0-1,0 1,0 0,0 0,0 0,0 0,-1 1,1-1,0 0,0 1,-1 0,0-1,-5 3,0-1,-1 1,1 1,0-1,0 1,1 1,-1-1,1 1,-1 1,1 0,0 0,1 0,-1 0,1 1,0 0,1 1,0-1,-1 1,2 0,-1 0,1 1,1-1,-3 7,5-11,1-1,-1 1,1-1,0 1,0-1,0 1,1-1,-1 1,0-1,1 1,0-1,-1 0,1 1,0-1,0 0,1 0,-1 1,0-1,1 0,-1 0,1-1,0 1,-1 0,1 0,0-1,0 1,0-1,0 0,1 1,-1-1,0 0,0 0,3 0,82 17,116-46,-201 28,1 0,0 1,-1-1,1 1,-1-1,1 1,-1 0,1 0,-1 0,0 0,0 1,1-1,-1 0,0 1,0 0,0-1,0 1,-1 0,1 0,0 0,-1 0,1 0,-1 1,0-1,0 0,0 1,0-1,0 1,-1-1,1 1,0 1,1 89,-3-72,0-17,0 0,1 0,-1 1,1-1,0 0,0 0,1 0,-1 0,1 0,0 0,0 0,0 0,0 0,1 0,-1 0,1-1,0 1,0 0,1-1,-1 0,1 0,0 1,0-1,0-1,0 1,0 0,0-1,1 0,-1 0,1 0,0 0,0 0,-1-1,1 1,0-1,0 0,1-1,12 0,0-2,-1 0,1-2,-1 1,0-2,0 0,0-1,-1-1,0 0,0-1,-1 0,0-1,0-1,-1 0,0-1,-1-1,0 0,-1 0,1-3,32-30,-1-2,-3-1,28-44,-59 79,18-23,-1-1,-3-2,-1 0,-1-1,-3-1,-1 0,3-18,-9-56,-11 111,0 0,0 0,-1 0,0 0,0 0,0 0,0 0,-1 0,1 1,-1-1,0 0,0 1,-1 0,1-1,-1 1,1 0,-1 0,0 0,0 1,0-1,-1 1,1-1,-1 1,1 0,-1 1,-2-2,-1 3,1 1,-1 0,1 0,-1 1,1-1,0 1,0 1,0-1,0 1,0 0,1 0,-1 1,1 0,0 0,0 0,0 1,1-1,0 1,-1 0,2 0,-1 1,1-1,-1 1,1 0,1 0,-3 6,-5 10,2 1,0 0,1 0,1 1,1 0,2 0,0 1,2-1,0 1,2-1,0 0,2 1,1-1,1 0,0 0,2-1,1 0,3 6,81 254,-59-176,-33-108,0 1,-1-1,1 0,0 1,0-1,0 1,0-1,0 0,-1 1,1-1,0 1,0-1,1 0,-1 1,0-1,0 0,0 1,0-1,0 1,1-1,-1 1,0-1,1 0,-1 1,0-1,1 1,-1-1,0 1,1-1,-1 1,1 0,-1-1,1 1,-1 0,1-1,-1 1,1 0,0-1,-1 1,1 0,-1 0,1 0,0 0,-1 0,1 0,-1-1,1 1,0 1,-1-1,1 0,0 0,-1 0,1 0,-1 0,1 0,0 1,-1-1,1 0,-1 1,1-1,0 1,-20-94,15 71</inkml:trace>
  <inkml:trace contextRef="#ctx0" brushRef="#br0" timeOffset="6887.554">2936 221,'39'0,"36"0,15 0,2-5,-5-1,-13-1,-9 2,-11 2,-5 1,-11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8.601"/>
    </inkml:context>
    <inkml:brush xml:id="br0">
      <inkml:brushProperty name="width" value="0.1" units="cm"/>
      <inkml:brushProperty name="height" value="0.1" units="cm"/>
      <inkml:brushProperty name="ignorePressure" value="1"/>
    </inkml:brush>
  </inkml:definitions>
  <inkml:trace contextRef="#ctx0" brushRef="#br0">249 1,'-15'8,"-7"1,1 1,0 1,1 0,1 2,0 1,0 0,2 1,0 1,-13 15,29-30,0 0,0 1,0-1,0 0,0 1,0-1,1 1,-1-1,0 1,1 0,-1-1,1 1,-1 0,1-1,0 1,0 0,0 0,0-1,0 1,0 0,0-1,1 1,-1 0,1-1,-1 1,1 0,-1-1,1 1,0-1,0 1,0-1,0 0,0 1,0-1,0 0,0 1,1-1,-1 0,64 30,-38-21,-24-9,0-1,1 1,-1 1,0-1,0 0,0 1,0 0,0 0,0 0,-1 0,1 0,0 0,-1 1,0-1,0 1,0-1,0 1,0 0,0 0,0 0,-1 0,0 0,0 1,0-1,0 0,0 0,0 1,-1-1,0 1,0-1,0 0,0 1,0-1,0 1,-1-1,0 0,0 1,0-1,0 0,0 0,-1 0,1 0,-2 2,-4 2,0 0,0-1,-1 0,0 0,0 0,0-1,0-1,-1 1,0-1,0-1,0 0,-1 0,1 0,-1-1,1-1,-5 0,-11 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7.015"/>
    </inkml:context>
    <inkml:brush xml:id="br0">
      <inkml:brushProperty name="width" value="0.1" units="cm"/>
      <inkml:brushProperty name="height" value="0.1" units="cm"/>
      <inkml:brushProperty name="ignorePressure" value="1"/>
    </inkml:brush>
  </inkml:definitions>
  <inkml:trace contextRef="#ctx0" brushRef="#br0">46 219,'303'-178,"-228"138,-73 40,0 1,0 0,0-1,0 1,0 0,-1 0,1 0,0 1,-1-1,1 0,-1 1,1-1,-1 1,1-1,-1 1,0 0,0 0,0-1,0 1,0 0,-1 0,1 0,0 0,-1 0,1 0,-1 0,0 0,0 0,0 0,0 0,0 0,0 0,0 0,-1 0,1 0,-1 0,0 0,1 0,-1 0,-1 1,2 6,-12 806,13-800,0 1,-1-1,0 1,-1-1,-1 0,0 1,-1-1,-1 0,0 0,-1-1,-1 0,0 1,-1-2,-1 1,0-1,0 0,-1-1,-1 0,0 0,-12 9,10-13,0 0,0-1,-1 0,0-1,-1-1,1 0,-1-1,0 0,0-1,0-1,-12 1,19-3,1 1,-1-2,1 1,-1-1,1 0,-1 0,1-1,-1 0,1 0,0 0,0-1,0 0,0 0,1-1,-1 1,1-1,0 0,0-1,0 1,1-1,-1 0,1 0,0-1,1 1,-1-1,-1-4,3 1,0 0,1-1,0 1,0-1,1 1,0-1,1 1,0-1,0 1,1-1,0 1,1 0,0 0,0 0,1 0,0 1,1 0,0-1,0 2,1-1,0 0,0 1,1 0,0 1,0 0,3-3,-2 0,36-36,3 2,1 2,2 2,1 2,2 2,14-4,-25 13,44-13,-62 33</inkml:trace>
  <inkml:trace contextRef="#ctx0" brushRef="#br0" timeOffset="281.301">921 529,'-9'18,"-6"9,1 0,1 1,2 0,1 1,1 0,1 1,2-1,0 8,5-35,1 1,-1 0,1 0,0 0,0-1,0 1,0 0,1 0,-1 0,1-1,-1 1,1 0,0-1,0 1,0-1,1 1,-1-1,0 1,1-1,0 0,-1 1,1-1,0 0,0 0,0-1,1 1,-1 0,0-1,1 1,-1-1,1 0,-1 0,1 0,0 0,-1 0,1 0,0-1,0 0,-1 1,1-1,0 0,0 0,0 0,-1-1,1 1,0-1,0 1,-1-1,1 0,0 0,-1 0,1-1,10-5,0-1,-1-1,0 0,0 0,-1-1,0-1,-1 1,0-2,-1 0,0 0,-1 0,0-1,-1-1,0 1,-1-1,-1 0,0-2,6-98,-11 110,-1 0,1 0,-1 0,1 0,-1 0,0 0,-1 0,1 1,-1-1,1 0,-1 1,0-1,0 1,-1 0,1 0,-1 0,1 0,-1 0,0 0,0 1,-1-1,1 1,0 0,-1 0,1 0,-4-1,-13 1,3 6</inkml:trace>
  <inkml:trace contextRef="#ctx0" brushRef="#br0" timeOffset="537.745">1231 896,'0'-29,"5"-23,1-9,5 2,1 6,2 8,0 6,1 5,4 3,-2 3,1 6,-2 11,-4 12,-5 7</inkml:trace>
  <inkml:trace contextRef="#ctx0" brushRef="#br0" timeOffset="867.985">1740 529,'-8'1,"0"0,0 0,0 1,0 0,1 0,-1 1,1 0,-1 0,1 1,0 0,0 0,1 1,-1 0,1 0,0 0,0 1,1 0,0 0,0 0,-3 6,5-8,0 1,0-1,0 1,1-1,0 1,0 0,0 0,1 0,0 0,0 0,0 1,0-1,1 0,0 0,0 1,0-1,1 0,-1 0,2 0,-1 1,0-1,1 0,0-1,0 1,0 0,1 0,-1-1,1 1,0-1,1 0,2 3,4-1,0 0,0 0,1-1,0 0,0-1,1 0,-1-1,1 0,0 0,-1-2,1 1,0-2,0 0,0 0,0-1,0 0,0-1,3-1,77-38,-71 25</inkml:trace>
  <inkml:trace contextRef="#ctx0" brushRef="#br0" timeOffset="1284.048">2106 699,'77'-45,"-50"31,0-2,-1 0,0-2,-2-1,0-1,-1 0,3-7,-23 25,0 0,0-1,-1 0,1 1,-1-1,0 0,0 0,0 0,0-1,-1 1,1 0,-1-1,1 1,-1-1,-1 1,1-1,0 0,-1 1,0-1,1 0,-2 1,1-1,0 0,-1 1,1-1,-1 1,0-1,0 1,-1-1,1 1,-1-1,0 1,0 0,0 0,0 0,0 0,-1 0,1 1,-1-1,-4 2,0 0,0 0,0 1,0 0,0 1,0 0,0 0,0 0,0 1,0 0,0 0,1 1,-1 0,1 0,0 0,0 1,0 0,0 0,1 0,-5 5,-4 4,0 0,1 0,0 2,1-1,1 2,1-1,0 1,1 1,0 0,2 0,-3 9,7-21,0 1,0-1,1 1,0 0,0 0,0 0,1 0,0 0,0 0,1 0,-1 0,1 1,1-1,-1 0,1 0,0 0,0 0,1 0,0 0,0 0,0 0,1-1,0 1,0-1,0 0,0 0,1 0,0 0,0 0,1-1,-1 0,1 0,0 0,1 0,7 0,0-1,0-1,1 0,-1-1,1 0,-1-1,0 0,1-1,-1-1,1 0,-1-1,0 0,0-1,-1-1,1 0,-1-1,0 0,7-4,8-6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02.239"/>
    </inkml:context>
    <inkml:brush xml:id="br0">
      <inkml:brushProperty name="width" value="0.1" units="cm"/>
      <inkml:brushProperty name="height" value="0.1" units="cm"/>
      <inkml:brushProperty name="ignorePressure" value="1"/>
    </inkml:brush>
  </inkml:definitions>
  <inkml:trace contextRef="#ctx0" brushRef="#br0">2141 790,'-6'9,"1"0,0 1,1-1,0 1,0 0,1 0,0 0,1 1,0-1,1 1,0-1,1 1,0 0,0-1,1 1,1-1,0 1,0-1,1 0,3 10,-4-18,0 1,0-1,0 1,0-1,1 0,-1 0,1 0,-1 0,1 0,0-1,-1 1,1-1,0 0,0 0,0 0,0 0,0 0,1-1,-1 1,0-1,0 0,0 0,0 0,1 0,-1 0,0-1,0 0,0 1,0-1,0 0,0-1,5 0,-1-1,1 0,-1-1,0 1,0-1,0-1,-1 1,1-1,-1-1,0 1,-1-1,1 0,-2 2,0-1,0 1,0-1,-1 0,0 0,0 0,0 0,0 0,-1-1,0 0,0 1,-1-1,1 0,-1 0,0 1,-1-1,1 0,-1 0,-1 0,1 0,-1 0,0 0,0 0,-1 1,1-1,-1 0,-1 1,1-1,-1 1,0 0,0 0,0 0,-1 0,0 1,0-1,0 1,0 0,-5-3,-11-3</inkml:trace>
  <inkml:trace contextRef="#ctx0" brushRef="#br0" timeOffset="721.746">3552 790,'-20'32,"2"2,1 0,1 1,2 0,1 1,3 1,-4 19,13-53,-1 1,1-1,0 1,0-1,1 1,-1 0,1-1,-1 1,1 0,0 0,1-1,-1 1,1 0,-1-1,1 1,0 0,1-1,-1 1,1-1,-1 0,1 1,0-1,0 0,0 0,1 0,-1 0,1-1,-1 1,1-1,0 1,0-1,0 0,1 0,-1 0,0-1,1 1,-1-1,1 0,3 1,2-2,0-1,0 0,1-1,-1 0,0 0,-1-1,1 0,0 0,-1-1,0 0,1-1,-2 0,1 0,-1-1,1 1,-2-2,1 1,-1-1,0 0,0 0,-1-1,0 0,0 0,0 0,-2 0,1-1,1-9,-1 0,-2-1,1 1,-2-1,-1 1,0-1,-1 0,-1-1,1 15,0-1,0 1,-1 0,1 0,-1 0,0 0,-1 0,1 0,-1 1,0-1,0 1,0-1,-1 1,1 0,-1 1,0-1,0 1,-1-1,1 1,-1 1,1-1,-1 1,0-1,0 1,0 1,0-1,-1 1,1 0,0 0,-1 0,-19 2</inkml:trace>
  <inkml:trace contextRef="#ctx0" brushRef="#br0" timeOffset="1237.408">3863 198,'0'43,"0"137,17 110,-5 9,-12-296,5 53,-4-55,-1 0,0 0,0 0,0 1,1-1,-1 0,0 0,1 0,-1 0,1 0,0 0,-1-1,1 1,0 0,-1 0,1 0,0 0,0-1,0 1,0 0,0-1,-1 1,1-1,0 1,0-1,1 1,-1-1,0 0,0 1,0-1,0 0,0 0,0 0,0 0,0 0,1 0,-1 0,0 0,0-1,0 1,0 0,0-1,0 1,0 0,0-1,0 0,121-92,-64 42,-51 44,-1 1,1 0,0 0,1 1,0 0,-1 0,1 1,1-1,-1 2,1-1,-1 2,1-1,0 1,0 0,0 1,0 0,0 0,1 1,0 0,-8 1,0 0,0 0,0 0,0 0,0 0,0 0,-1 0,1 1,0-1,-1 1,1-1,-1 1,0 0,1-1,-1 1,0 0,0 0,0 0,0 0,0 0,-1 0,1 0,0 0,-1 0,0 0,1 1,-1-1,0 0,0 0,0 0,-1 1,1-1,0 0,-1 2,-28 69,22-61,0 0,-1 0,0 0,-1-1,0-1,-1 1,0-1,0-1,-1 0,0 0,-1-1,0-1,0 0,-1-1,0 0,0 0,0-2,-1 0,1 0,-1-1,-13 1,21-3,1-1,-1 1,0-1,0 0,0 0,1-1,-1 0,0 0,1 0,-1-1,1 0,-1 0,1 0,0 0,-1-1,1 0,1 0,-1-1,0 1,-3-5,-5-10</inkml:trace>
  <inkml:trace contextRef="#ctx0" brushRef="#br0" timeOffset="1949.657">4512 932,'186'-133,"-184"132,-1 0,1-1,-1 1,1 0,0 0,0 0,0 0,-1 1,1-1,0 0,0 1,0-1,0 1,0 0,0 0,0 0,0 0,0 0,0 0,0 0,0 0,0 1,0-1,0 1,0 0,0 0,-1-1,1 1,0 0,0 0,-1 1,1-1,-1 0,1 0,-1 1,1-1,-1 1,0 0,0-1,0 1,0 0,0-1,0 2,71 218,-44-118,-5 0,-5 2,0 41,-16-129,0 0,-2 1,0-1,-1 1,0-1,-2 1,0-1,-1 0,-1 0,0-1,-1 1,-1-1,-1 0,0-1,-1 0,0 0,-1-1,-1 0,0-1,-1 0,-1-1,0 0,10-9,0-1,0 0,0 0,0 0,0-1,0 1,0-1,0 1,-1-1,1 0,0-1,-1 1,1 0,-1-1,1 0,-1 0,1 0,-1 0,1 0,-1-1,1 0,-1 1,1-1,0-1,-1 1,1 0,0-1,0 0,0 1,0-1,0 0,0-1,1 1,-1 0,1-1,-1 0,1 1,0-1,0 0,0 0,1 0,-1 0,1-1,0 1,-1 0,1-2,-1-9,1 0,1-1,0 1,1 0,0 0,1 0,1 0,0 0,1 0,4-10,-1 1,1-8</inkml:trace>
  <inkml:trace contextRef="#ctx0" brushRef="#br0" timeOffset="2202.936">4709 311,'-4'0,"-3"0</inkml:trace>
  <inkml:trace contextRef="#ctx0" brushRef="#br0" timeOffset="2640.892">5189 875,'31'-7,"-1"-1,0-2,0-1,-1-2,-1 0,0-2,3-4,-29 18,1 0,0 0,-1-1,1 1,-1-1,0 0,0 1,1-1,-1 0,0-1,-1 1,1 0,0 0,0-1,-1 1,0-1,1 1,-1-1,0 0,0 0,-1 1,1-1,0 0,-1 0,0 0,0 0,0 0,0 1,0-1,0 0,-1 0,1 0,-1 0,-1-1,-2 2,0 1,0 0,0 0,-1 0,1 1,0 0,-1 0,1 0,0 0,-1 0,1 1,0 0,0 0,-1 0,1 0,0 1,0 0,0 0,1 0,-1 0,0 0,1 1,-1 0,-12 7,0 1,1 1,0 1,1 0,1 1,0 0,1 1,0 0,1 1,1 0,0 1,2 0,0 0,0 1,-2 13,8-24,1 0,0 0,0 0,1 0,0 0,0 0,0 0,1 0,0 0,1 0,0-1,0 1,0 0,0-1,1 1,0-1,1 0,-1 0,1 0,1 0,-1-1,1 0,0 0,0 0,0 0,0-1,1 0,0 0,0 0,0-1,0 0,1 0,-1-1,1 0,0 0,0 0,0-1,0 0,-1 0,1 0,1-1,-1-1,0 1,4-2,9 0,0-2,0 0,0-1,-1-1,0-1,0 0,10-7,-1 0</inkml:trace>
  <inkml:trace contextRef="#ctx0" brushRef="#br0" timeOffset="2906.06">5895 706,'-26'29,"1"1,2 1,1 2,2 0,1 1,1 1,-7 21,23-51,0-1,0 1,0-1,0 1,1 0,0-1,0 1,0 0,0 0,1 0,0 0,0 0,0 0,1-1,-1 1,1 0,0 0,1 0,-1-1,1 1,0 0,0-1,0 0,1 1,0-1,-1 0,2 0,-1-1,0 1,1-1,-1 1,1-1,0 0,10 2,0 0,0-1,1 0,-1-1,1-1,0 0,-1-2,1 1,0-1,0-1,-1-1,1 0,0-1,-1-1,0 0,0-1,0 0,-1-1,2-1,30-20,-27 15</inkml:trace>
  <inkml:trace contextRef="#ctx0" brushRef="#br0" timeOffset="3187.44">6431 339,'-19'211,"8"143,12-337,0 1,2 0,0-1,0 0,2 1,0-2,1 1,1 0,6 10,-13-26,1 1,-1-1,0 0,1 0,-1 0,1 0,-1 0,1 0,-1 0,1 0,0 0,0 0,-1 0,1 0,0 0,0-1,0 1,0 0,0-1,0 1,0 0,0-1,0 1,0-1,0 0,1 1,-1-1,0 0,0 0,0 0,0 0,1 0,-1 0,5-7</inkml:trace>
  <inkml:trace contextRef="#ctx0" brushRef="#br0" timeOffset="3432.573">6177 706,'43'-5,"24"-1,6 0,-1 1,-7 2,-11 0,-3 2,-7 1,-6 0,0 0,-1 0,-7-4,-9-3</inkml:trace>
  <inkml:trace contextRef="#ctx0" brushRef="#br0" timeOffset="3671.904">7108 621,'-15'9,"0"0,0 1,1 0,0 1,1 1,0 0,1 1,0 0,1 1,1 0,0 1,1 0,0 3,7-15,1 0,0 0,0 1,0-1,1 1,-1-1,1 1,0-1,0 1,0-1,1 1,-1-1,1 0,-1 1,1-1,0 1,1-1,-1 0,0 0,1 0,0 0,0 0,0 0,0 0,0-1,1 1,-1-1,1 1,-1-1,1 0,0 0,0 0,0 0,0-1,0 1,2 0,9 6,50 43,-62-49,-1 0,0-1,0 1,0 0,0 0,-1 0,1 0,0 0,-1 0,1 0,-1 0,0 0,0 1,0-1,0 0,0 0,0 0,0 0,-1 0,1 0,-1 0,1 0,-1 0,0 0,0 0,0 0,0 0,0-1,0 1,-1 0,1-1,-1 1,1-1,-1 1,1-1,-2 1,-3 3,0 0,-1-1,1 0,-1 0,0-1,0 0,0 0,-1 0,1-1,-1 0,1-1,-1 0,-5 1,-13 0</inkml:trace>
  <inkml:trace contextRef="#ctx0" brushRef="#br0" timeOffset="-1036.015">702 1,'-24'63,"2"1,4 1,2 1,3 1,-3 55,11-50,3 1,3-1,4 1,7 36,19 151,-20-162,-10-86</inkml:trace>
  <inkml:trace contextRef="#ctx0" brushRef="#br0" timeOffset="-795.501">250 819,'43'0,"48"-5,14-2,-3 1,-12 1,-13-3,-14-1,-14 2,-10-3,-6 1,-5 1,-7 2</inkml:trace>
  <inkml:trace contextRef="#ctx0" brushRef="#br0" timeOffset="-278.631">1125 735,'1'230,"-1"-226,-1 0,1 0,0 0,0 0,0 0,0 0,1 0,-1 0,1 1,0-2,1 1,-1 0,1 0,-1 0,1-1,0 1,1-1,-1 1,1-1,-1 0,1 0,0 0,0 0,0 0,0-1,1 0,-1 1,1-1,-1 0,1-1,0 1,0-1,0 0,0 0,0 0,0 0,0 0,0-1,0 0,0 0,0 0,1 0,-1-1,10-4,-1-1,0-1,0 0,-1 0,0-1,-1-1,1 0,-2-1,1 0,-1 0,-1-1,0 0,5-9,42-44,-55 63,-1 0,1 0,0 0,-1 0,1 0,0 1,0-1,0 0,-1 0,1 1,0-1,0 0,0 1,0-1,0 1,1-1,-1 1,0 0,0-1,0 1,0 0,0 0,0 0,1 0,-1 0,0 0,0 0,0 0,0 0,1 0,-1 1,0-1,0 0,0 1,0-1,0 1,0 0,0-1,0 1,0 0,0-1,0 1,-1 0,1 0,0 0,0 0,21 55,-16-35,-4-15,-1 0,2 0,-1 1,1-1,0-1,0 1,1 0,-1-1,1 0,1 0,-1 0,1 0,0-1,0 1,0-1,0-1,1 1,-1-1,1 0,0 0,0 0,0-1,1 0,-1 0,0-1,1 0,-1 0,1 0,-1-1,1 0,0 0,-1-1,1 0,-1 0,0 0,1-1,-1 0,0 0,0 0,2-2,0-3,0-1,0 0,-1 0,0-1,-1 0,0 0,0 0,-1-1,-1 0,1 0,-1 0,-1 0,0-1,0 1,-1-1,-1 0,1-7,1-8</inkml:trace>
  <inkml:trace contextRef="#ctx0" brushRef="#br0" timeOffset="7822.624">8434 1129,'158'-273,"-142"247,99-137,6 5,14-3,-132 157,42-38,-44 41,0 0,0 1,0-1,0 0,1 1,-1 0,0-1,0 1,0 0,1-1,-1 1,0 0,1 0,-1 0,0 0,0 0,1 0,-1 1,0-1,0 0,1 0,-1 1,0-1,0 1,0 0,0-1,1 1,-1 0,0-1,0 1,0 0,-1 0,1 0,0 0,0 0,0 0,-1 0,1 0,0 0,-1 0,1 1,-1-1,0 0,1 1,44 160,-32-95,77 313,-51-238,-39-143,0 1,-1 0,1-1,0 1,0 0,-1 0,1-1,0 1,-1 0,1 0,0-1,-1 1,1 0,0 0,-1 0,1 0,0-1,-1 1,1 0,-1 0,1 0,0 0,-1 0,1 0,-1 0,1 0,0 0,-1 0,1 0,-1 0,1 1,0-1,-1 0,1 0,0 0,-1 0,1 1,0-1,-1 0,1 0,0 1,-1-1,1 0,0 0,0 1,-1-1,1 0,0 1,0-1,0 1,-1-1,1 0,0 1,0-1,0 0,0 1,0-1,0 1,0-1,0 0,0 1,0-1,0 1,0-1,0 0,0 1,0-1,0 1,-31-29,25 22,-224-163,25 36,199 129,-1 0,0 0,0 0,0 1,-1 0,1 1,0 0,-1 0,0 0,1 1,-1 0,0 1,-4-1,-6 6</inkml:trace>
  <inkml:trace contextRef="#ctx0" brushRef="#br0" timeOffset="27143.869">25 2681,'-7'26,"1"0,1 1,2-1,1 1,1 0,1-1,1 1,1 0,2-1,0 1,-3-23,1 1,-1-1,1 1,-1-1,1 0,0 0,1 0,-1 0,1 0,0 0,0-1,0 0,0 1,0-1,1 0,0 0,-1-1,1 1,0-1,0 0,0 0,1 0,-1 0,0-1,1 0,-1 0,1 0,0 0,-1-1,1 0,-1 0,1 0,0 0,-1-1,1 0,-1 0,1 0,-1 0,0-1,1 0,-1 0,5-2,-1-1,0 0,0 0,0-1,-1 0,0-1,0 1,-1-1,0-1,0 1,0-1,-1 0,0 0,-1-1,0 1,0-1,-1 0,0 0,0 0,-1-1,0 1,-1 0,0-1,-1 1,0-1,0 1,-1-1,0 1,-1-1,0 1,0 0,-1-1,0 1,-1 1,0-1,-3-5,2 8,0 1,-1-1,1 1,-1 0,-1 1,1-1,-1 1,1 0,-1 1,0 0,0 0,-1 0,1 1,-1 0,1 0,-1 1,1 0,-1 0,0 1,0 0,1 1,-1-1,0 1,1 1,-1 0,1 0,-1 0,1 1,0 0,0 0,-4 3,-7 6</inkml:trace>
  <inkml:trace contextRef="#ctx0" brushRef="#br0" timeOffset="27581.334">561 3105,'8'-49,"2"2,2-1,2 2,2 0,2 0,2 2,4-4,31-34,-54 81,-1 1,0-1,0 1,0-1,1 1,-1 0,0-1,1 1,-1-1,0 1,1 0,-1-1,0 1,1 0,-1-1,1 1,-1 0,0 0,1 0,-1-1,1 1,-1 0,1 0,-1 0,1 0,-1 0,1 0,-1 0,1 0,-1 0,1 0,-1 0,1 0,-1 0,1 0,-1 0,1 1,-1-1,1 0,-1 0,0 0,1 1,-1-1,1 0,-1 1,0-1,1 0,-1 1,0-1,1 0,-1 1,0-1,0 1,1-1,-1 1,0-1,0 1,0-1,0 1,1-1,-1 1,0-1,0 1,0-1,0 1,0-1,0 1,0-1,1 42,-1-37,0 17,-2-16,1 1,0-1,0 1,1-1,-1 1,1-1,1 1,-1 0,1-1,1 1,-1-1,1 0,0 1,0-1,1 0,0 0,0 0,0-1,1 1,0-1,0 0,0 0,1 0,-1 0,1-1,0 0,1 0,-1 0,1-1,3 2,-1-2,1-1,-1 0,1-1,0 0,0 0,0-1,-1 0,1-1,0 0,0 0,-1-1,1 0,-1-1,1 1,-1-2,0 1,0-1,0 0,-1-1,2-1,6-3,-1-2,0 0,-1 0,0-1,-1-1,0 0,-1-1,0 0,6-12,-12 15,1-1,-1 1,-1-1,0 0,-1-1,0 1,-1 0,-1-1,0 1,0-7,-1-6</inkml:trace>
  <inkml:trace contextRef="#ctx0" brushRef="#br0" timeOffset="28525.479">2028 2767,'22'5,"0"0,0-1,0-2,0 0,1-1,-1-1,0-1,1-1,-1-1,0-1,0-2,0 1,-1-2,0-1,2-2,-17 7,0-1,-1 0,1 0,-1-1,0 1,0-1,-1 0,1 0,-1-1,0 1,0-1,-1 0,0 0,0 0,0-1,-1 1,1-3,-2 6,-1-1,1 1,-1 0,0-1,1 1,-2 0,1-1,0 1,-1 0,1-1,-1 1,0 0,0 0,0 0,-1 0,1 0,-1 0,1 0,-1 0,0 1,0-1,0 0,-1 1,1 0,-1-1,1 1,-1 0,0 1,0-1,1 0,-1 1,0-1,-1 1,1 0,-3-1,-6 0,-1-1,1 2,0-1,-1 2,0-1,1 2,-1 0,1 0,0 1,-1 1,1 0,0 1,0 0,1 1,-1 0,1 0,0 2,0-1,1 1,0 1,-2 2,5-4,0 0,0 1,1 0,0 0,0 1,1 0,0 0,0 0,0 1,2-1,-1 1,1 0,0 0,1 0,0 1,0-1,1 0,0 1,1-1,0 1,0-1,1 1,0-1,1 1,0-1,1 0,0 0,0 0,1 0,0-1,0 1,1-1,0 0,1 0,-1-1,2 1,11 3,-1-1,2-1,-1-1,1 0,1-2,-1 0,1-1,0-1,0 0,1-2,-1-1,1 0,-1-1,0-2,1 0,-1-1,0-1,16-5,16-5,0-2,-1-3,0-2,-2-2,2-3,-19 9</inkml:trace>
  <inkml:trace contextRef="#ctx0" brushRef="#br0" timeOffset="29658.605">3185 2597,'-39'6,"0"2,0 2,1 2,0 1,1 2,0 1,1 2,-11 9,-60 60,104-83,0 0,-1-1,1 2,0-1,1 0,-1 1,1-1,0 1,0 0,0 0,1-1,0 1,0 0,0 1,0-1,1 0,0 0,0 0,0 0,1 0,-1 0,1 0,0 0,1 0,0 1,3 1,1 0,0-1,1 1,-1-2,1 1,0-1,0 0,1 0,0-1,0 0,0 0,0-1,0 0,1 0,-1-1,1 0,0-1,-1 0,1 0,0-1,0 0,0-1,0 1,-1-2,4 0,8-6,0 0,0-1,-1-1,-1-1,0-1,0-1,-1 0,-1-1,0-1,-1 0,0-1,-2-1,0 0,0-1,-2 0,9-19,-14 28,12 2,-12 37,-4-15,0-8,0 1,0-1,1 1,0-1,0 0,1 0,-1 0,2-1,-1 1,1-1,0 0,0 0,1-1,-1 1,1-1,0-1,1 1,-1-1,1 0,0 0,0-1,0 0,1 0,-1-1,1 0,-1 0,1-1,0 0,-1 0,1 0,0-1,0-1,0 1,-1-1,8-2,6-6,0 0,-1-1,0-1,0-1,-2-1,1 0,-2-2,0 0,0-1,-2 0,0-1,-1-1,3-6,56-58,16 17,-86 63,1 0,-1 0,1 1,0-1,-1 1,1 0,0 0,0 1,0-1,0 1,0 0,-1 0,1 0,0 0,0 1,0-1,0 1,0 0,-1 0,1 1,0-1,-1 1,1-1,-1 1,0 0,2 2,-5-4,-1 0,1 0,0 0,-1 1,1-1,0 0,0 0,-1 1,1-1,0 0,0 1,0-1,0 0,-1 1,1-1,0 0,0 1,0-1,0 0,0 1,0-1,0 1,0-1,0 0,0 1,0-1,0 0,0 1,0-1,0 0,0 1,0-1,1 0,-1 1,0-1,0 0,0 1,0-1,1 0,-1 1,0-1,0 0,1 0,-1 1,0-1,1 0,-1 0,1 0,-34-9,33 9,-7-4,0 1,0 0,0 0,0 1,-1 0,1 0,-1 0,1 1,-1 0,0 1,1 0,-1 0,0 1,1 0,-1 0,1 0,-1 1,1 0,-1 1,1 0,0 0,0 0,1 1,-1 0,1 0,0 1,0 0,0 0,0 0,1 1,0 0,0 0,-2 4,4-2,0 1,0-1,1 1,0-1,0 1,1 0,0 0,1 0,0 0,0 0,1 0,0 0,1-1,0 1,0 0,1-1,0 1,0-1,1 0,0 0,1 0,0-1,0 1,0-1,1 0,0-1,0 0,1 0,0 0,0 0,0-1,1 0,0-1,-1 0,2 0,-1-1,0 0,1 0,-1-1,1 0,0 0,0-1,0 0,0-1,6 2,1-1,-1-1,0 0,0-2,0 1,0-2,0 0,-1 0,1-2,-1 0,0 0,0-1,0-1,1-1,23-21,-1-2,-2-1,-1-1,-1-3,-2 0,-2-2,-1-1,5-14,1 1,-3-1,-2-2,-3-1,-2-1,-2 0,12-57,-11 1,-23 113,0 1,0-1,-1 1,1-1,0 0,-1 1,1-1,0 0,-1 1,1-1,-1 0,1 1,-1-1,1 0,0 0,-1 1,1-1,-1 0,1 0,-1 0,1 0,-1 0,1 0,-1 0,1 0,-1 0,1 0,-1 0,1 0,-1 0,1 0,-1 0,1-1,-1 1,1 0,-1 0,1 0,-1-1,1 1,0 0,-1-1,1 1,-1 0,1-1,0 1,-1-1,1 1,0 0,0-1,-1 1,1-1,0 1,0-1,0 1,0-1,-1 1,1-1,0 1,0-1,0 1,0-1,0 1,0-1,0 1,0-1,1 1,-1-1,0 1,0-1,0 1,-23 31,3 12,1 1,3 1,2 0,-8 45,14-60,2 1,1 0,1 0,2 0,1 1,2-1,1 1,1-1,5 18,-6-40,0 0,1-1,-1 1,2-1,-1 0,1 0,0 0,1 0,0-1,0 1,1-1,0-1,0 1,0-1,1 0,0-1,0 1,1-1,-1-1,1 1,0-1,0-1,1 0,-1 0,1 0,-1-1,1 0,0-1,0 0,0 0,0-1,5-1,166-43,-178 43,0 0,0 0,0 0,0 1,0-1,1 1,-1-1,0 1,0 0,1 0,-1 0,0 0,1 0,-1 0,0 1,0-1,0 1,1 0,-1-1,0 1,0 0,0 0,0 0,0 1,0-1,-1 0,1 1,0-1,-1 1,1 0,-1 0,1-1,-1 1,0 0,0 0,0 0,0 0,0 0,0 1,0-1,-1 0,1 0,-1 0,0 1,1-1,7 41,-3-30</inkml:trace>
  <inkml:trace contextRef="#ctx0" brushRef="#br0" timeOffset="30426.634">6064 2597,'-16'19,"1"1,1 0,0 1,2 1,0 0,2 1,0 0,1 0,2 1,-4 17,11-39,-1-1,1 1,0 0,-1-1,1 1,0 0,0 0,0-1,0 1,0 0,1 0,-1-1,0 1,1 0,-1-1,1 1,0-1,-1 1,1 0,0-1,0 0,0 1,0-1,0 1,0-1,1 0,-1 0,0 0,1 0,-1 0,1 0,-1 0,1 0,-1 0,1-1,-1 1,1-1,0 1,-1-1,1 0,0 1,0-1,-1 0,1 0,0 0,1-1,76-30,-62 19,-2-1,1-1,-2-1,0 0,-1 0,0-2,-1 1,-1-2,-1 1,-1-1,0-1,5-17,-12 31,0 1,0-1,-1 0,0 0,0 0,0 0,0 0,-1 0,0 0,0 0,0 0,-1 0,0 0,0 0,0 0,0 1,-1-1,0 0,0 1,0-1,0 1,-1-1,0 1,0 0,0 0,0 0,-1 1,1-1,-1 1,0 0,0 0,0 0,0 0,-1 1,1 0,-1 0,0 0,-3-1,3 2,0 0,0 0,0 0,0 0,0 1,0 0,0 0,0 0,0 1,0 0,0 0,0 0,0 0,0 1,0 0,1 0,-1 0,1 1,-1-1,1 1,0 0,0 0,0 1,1-1,-1 1,1 0,-8 10</inkml:trace>
  <inkml:trace contextRef="#ctx0" brushRef="#br0" timeOffset="30776.137">6769 1722,'-16'171,"6"129,37 126,-28-375,13 93,-9-97,-7-44</inkml:trace>
  <inkml:trace contextRef="#ctx0" brushRef="#br0" timeOffset="32045.187">6431 2400,'193'-69,"193"-81,-369 141,0-1,-1 0,0-1,-1-1,0 0,-1-1,0-1,11-15,95-102,-121 132,1-1,0 1,0 0,0 0,0-1,0 1,0 0,0-1,0 1,0 0,1-1,-1 1,0 0,0-1,1 1,-1 0,0-1,1 1,-1-1,0 1,1-1,-1 1,1-1,-1 1,1-1,-1 1,1-1,-1 1,1-1,0 0,-1 1,1-1,0 0,-1 0,1 1,0-1,-1 0,1 0,0 0,-1 0,1 0,0 0,-1 0,1 0,0 0,-1 0,1 0,0-1,-1 1,1 0,0 0,-1-1,1 1,0 0,-1-1,1 1,-1-1,1 1,-1-1,1 1,-1-1,1 1,-1-1,0 1,1-1,-1 1,0-1,1 0,-6 58,-38 134,23-116,3 0,3 1,4 1,1 62,8-135,0 0,0-1,1 1,0 0,0-1,0 1,0 0,1-1,-1 1,1 0,0-1,0 1,0-1,1 1,-1-1,1 0,0 0,0 0,0 1,0-2,0 1,1 0,-1 0,1-1,0 1,0-1,0 0,0 0,0 0,0 0,0-1,1 1,-1-1,1 0,-1 0,1 0,-1 0,1-1,0 0,-1 1,1-1,0 0,13-4,0-1,0 0,-1-1,1-1,-2 0,1-2,-1 1,0-2,13-10,83-45,-109 65,-1-1,0 0,1 0,-1 1,0-1,1 1,-1 0,1-1,-1 1,1 0,-1 0,1 0,-1 0,1 0,-1 0,1 0,-1 0,0 1,1-1,-1 0,1 1,-1 0,0-1,1 1,-1 0,0-1,0 1,1 0,-1 0,0 0,0 0,0 0,0 0,0 1,0-1,-1 0,1 0,0 2,11 60,-9-32,-3-29,-1 0,1 0,0-1,0 1,0 0,0 0,1 0,-1-1,0 1,1 0,-1-1,1 1,0 0,-1-1,1 1,0 0,0-1,0 1,0-1,0 0,0 1,1-1,-1 0,0 0,1 0,-1 0,1 0,-1 0,1 0,0 0,-1-1,1 1,0 0,-1-1,1 0,0 1,0-1,-1 0,1 0,0 0,0 0,0 0,-1 0,1-1,0 1,0 0,12-7,-1 1,1 1,1 0,-1 1,1 0,0 2,0-1,0 2,3 0,-3 0,5-2,0 0,0-1,-1-2,0 1,0-2,0-1,-1 0,0-1,15-11,-25 15,0 0,-1-1,1 0,-1 0,0-1,-1 0,0 0,0 0,0-1,-1 0,0 0,-1-1,0 1,0-1,-1 0,0 0,0 0,-1-1,0 1,-1 0,1-8,-2 15,0 0,0 0,0-1,0 1,0 0,0 0,-1 0,1 0,-1 0,1 0,-1 0,0 0,0 0,0 0,0 0,0 0,0 1,0-1,-1 0,1 1,-1-1,1 1,-1-1,0 1,1 0,-1 0,0 0,0 0,0 0,0 0,0 0,0 1,0-1,0 1,0-1,0 1,0 0,0 0,-1 0,0 0,-82 28,74-22,1 1,0 0,0 1,1 0,0 1,0 0,1 0,0 1,1 0,0 0,1 1,0 0,0 0,1 0,1 1,0 0,0 0,1 0,1 0,0 0,0 1,2-1,-1 0,2 1,-1-1,2 1,0-1,0 1,1-7,0-1,0 0,0 0,0 0,1 0,0-1,0 1,0-1,0 0,1 0,0-1,0 1,0-1,0 0,0 0,1-1,-1 1,1-1,0-1,-1 1,1-1,0 0,0 0,140 4,-114-10,0-2,-1 0,0-3,-1 0,0-2,0-1,-1-1,-1-2,-1-1,25-19,-27 17,-2 0,0-2,-2-1,0 0,-1-2,-1 0,-2-1,0-1,-2 0,0-1,5-19,-18 43,0 0,0 0,-1 0,0 0,1 0,-1 0,0 0,0 0,-1-1,1 1,-1 0,0-1,1 1,-2 0,1-1,0 1,-1 0,1 0,-1-1,0 1,0 0,0 0,0 0,-1 0,1 0,-1 0,0 0,0 1,0-1,0 0,0 1,-1 0,1-1,-1 1,0 0,1 1,-1-1,0 0,0 1,0-1,0 1,0 0,0 0,-1 0,1 1,0-1,-3 0,-6 2,0 0,0 1,0 0,1 1,-1 0,1 1,0 0,0 1,0 0,0 1,1 0,0 1,0 0,1 0,6-5,0 0,0 0,1 0,-1 0,1 1,-1-1,1 1,0-1,0 1,0 0,0 0,0 0,1 0,-1 0,1 0,0 0,0 1,0-1,0 0,1 1,-1-1,1 1,0-1,0 1,0-1,0 0,1 1,-1-1,1 1,0-1,0 0,0 0,1 1,-1-1,1 0,0 0,-1 0,1-1,1 1,-1 0,0-1,1 1,-1-1,2 1,115 31,-111-34,1 0,-1 0,0 1,1 1,-1-1,0 1,0 1,0-1,-1 1,1 1,-1 0,1 0,-1 0,0 1,-1 0,1 0,-1 0,0 1,0 0,-1 1,0-1,0 1,0 0,-1 0,4 7,-5 0,0-1,-1 1,0 0,-1 0,-1 0,0 0,0 0,-2 0,0-1,0 1,-1 0,-2 1,-4 34,8-40,0-1,1 0,0 1,0-1,1 1,0-1,0 1,1-1,0 0,1 0,0 0,0 0,1 0,0-1,0 0,1 0,0 0,0 0,0 0,1-1,6 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22.165"/>
    </inkml:context>
    <inkml:brush xml:id="br0">
      <inkml:brushProperty name="width" value="0.1" units="cm"/>
      <inkml:brushProperty name="height" value="0.1" units="cm"/>
      <inkml:brushProperty name="ignorePressure" value="1"/>
    </inkml:brush>
  </inkml:definitions>
  <inkml:trace contextRef="#ctx0" brushRef="#br0">882 0,'-14'338,"5"-179,6 1,10 49,12 303,1-335,-19-176,0-1,-1 1,1 0,-1-1,1 1,-1 0,1-1,-1 1,0 0,1 0,-1 0,0-1,0 1,0 0,1 0,-1 0,0 0,0 0,0-1,0 1,0 0,-1 0,1 0,0 0,0 0,0-1,-1 1,1 0,-1 0,1-1,0 1,-1 0,1 0,-1-1,0 1,1 0,-1-1,1 1,-1-1,0 1,1-1,-1 1,0-1,0 0,0 1,1-1,-1 0,0 1,0-1,0 0,0 0,1 0,-1 0,0 0,0 0,0 0,0 0,0 0,1 0,-1 0,0-1,0 1,0 0,1-1,-1 1,0 0,0-1,1 1,-1-1,-80-152,61 106,-25-58,-115-228,143 304,-2-1,-1 2,-2 1,-1 0,0 2,-2 1,-1 1,-1 1,-14-8,35 24,-1 0,-1 1,1 0,-1 1,0 0,0 0,0 0,0 1,0 1,-1-1,0 1,1 0,-1 1,0 0,0 1,0 0,0 0,0 1,1 0,-1 0,0 1,1 0,-1 1,1 0,-1 0,1 1,0 0,0 1,-1 4,1 0,0 1,1 0,0 1,0 0,1 0,0 0,1 1,1-1,0 1,0 1,1-1,1 0,0 1,0-1,1 1,1 7,-2 21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9.387"/>
    </inkml:context>
    <inkml:brush xml:id="br0">
      <inkml:brushProperty name="width" value="0.1" units="cm"/>
      <inkml:brushProperty name="height" value="0.1" units="cm"/>
      <inkml:brushProperty name="ignorePressure" value="1"/>
    </inkml:brush>
  </inkml:definitions>
  <inkml:trace contextRef="#ctx0" brushRef="#br0">1 262,'390'1,"-213"26,-20 1,-189-61,-26-21,3-2,2-2,-8-16,42 52,7 8,4 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2.454"/>
    </inkml:context>
    <inkml:brush xml:id="br0">
      <inkml:brushProperty name="width" value="0.1" units="cm"/>
      <inkml:brushProperty name="height" value="0.1" units="cm"/>
      <inkml:brushProperty name="ignorePressure" value="1"/>
    </inkml:brush>
  </inkml:definitions>
  <inkml:trace contextRef="#ctx0" brushRef="#br0">85 33,'-10'23,"-2"14,0 5,2 0,3-3,2-2,3-4,-4-1,0-3,1 0,0-1,2-1,2 1,5-5,2-11,0-13,4-5,0-3</inkml:trace>
  <inkml:trace contextRef="#ctx0" brushRef="#br0" timeOffset="532.137">1 33,'0'-1,"17"-5,-1 0,1 1,0 1,1 0,-1 1,1 1,-1 1,1 1,0 0,-1 1,1 1,-1 0,1 2,8 2,-23-4,0 0,1-1,-1 1,0 1,-1-1,1 0,0 1,-1-1,1 1,-1 0,0 0,0 0,0 0,0 0,0 0,-1 0,1 1,-1-1,0 1,0-1,0 1,-1-1,1 1,-1 0,0-1,0 1,0-1,-1 1,1 0,-1-1,1 1,-1-1,-1 1,1-1,0 0,-1 1,0-1,1 0,-7 13,0-1,-1-1,-1 0,0 0,0-1,-2 0,-6 6,16-17,0-2,0 1,1 0,-1 0,0 0,0 0,1 0,-1 1,0-1,1 0,-1 1,1-1,0 1,-1 0,1-1,0 1,0 0,0 0,0 0,1 0,-1-1,0 1,1 0,-1 0,1 1,0-1,-1 0,1 0,0 0,1 0,-1 0,0 0,0 0,1 0,-1 0,1 0,0 0,0 0,-1 0,1-1,0 1,1 0,-1 0,0-1,0 1,1-1,-1 1,1-1,-1 1,54 30,-50-31,1 0,-1 1,0 0,1 0,-1 0,0 1,0-1,-1 1,1 0,0 1,-1-1,0 1,0 0,0 0,0 0,-1 1,1-1,-1 1,0 0,-1 0,1 0,-1 0,0 0,0 0,-1 1,1-1,-1 1,-1-1,1 1,-1-1,1 1,-2 4,-4-3,-1 0,1 0,-1-1,-1 0,1 0,-1 0,0-1,-1 0,1 0,-1-1,0 0,0 0,0-1,-1 0,1-1,-1 1,1-2,-1 1,0-1,-9 0,12 0,-1 1,0-2,-1 1,1-1,0 0,0 0,0 0,0-1,0-1,0 1,0-1,1 0,-1 0,0-1,1 0,-6-3,-1-6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1.269"/>
    </inkml:context>
    <inkml:brush xml:id="br0">
      <inkml:brushProperty name="width" value="0.1" units="cm"/>
      <inkml:brushProperty name="height" value="0.1" units="cm"/>
      <inkml:brushProperty name="ignorePressure" value="1"/>
    </inkml:brush>
  </inkml:definitions>
  <inkml:trace contextRef="#ctx0" brushRef="#br0">71 125,'-7'8,"0"0,1 0,-1 0,2 1,-1 0,1 0,0 1,1-1,0 1,1 0,0 0,0 0,1 0,1 1,0-1,0 0,1 10,0-18,0 0,0 0,0 0,1 0,-1 0,1 0,0-1,-1 1,1 0,0 0,0 0,0-1,0 1,0-1,1 1,-1-1,0 1,1-1,-1 0,1 1,0-1,-1 0,1 0,0 0,-1 0,1-1,0 1,0 0,0-1,0 1,0-1,0 0,0 1,0-1,0 0,0 0,0-1,0 1,0 0,-1 0,1-1,0 0,0 1,0-1,0 0,80-45,-75 40,0 0,0 0,-1 0,0-1,0 0,-1 0,0 0,0-1,0 1,-1-1,-1 0,1-1,-1 1,-1-1,1 1,-1-1,-1 0,0 0,0 0,-1 0,0 0,0 0,-1 0,0 6,0 1,-1 0,1-1,0 1,-1 0,0 0,1 0,-1 0,0 0,0 0,0 0,-1 0,1 1,0-1,-1 1,1 0,-1 0,1 0,-1 0,1 0,-3 0,-15-4</inkml:trace>
  <inkml:trace contextRef="#ctx0" brushRef="#br0" timeOffset="520.094">325 379,'136'-217,"-136"216,23-29,-22 30,0 0,-1 0,1-1,-1 1,1 0,-1 0,1 0,0 0,-1 0,1 0,0 0,-1 0,1 0,-1 0,1 0,0 0,-1 0,1 0,-1 1,1-1,0 0,-1 0,1 1,-1-1,1 0,-1 1,1-1,-1 1,1-1,-1 0,0 1,1-1,-1 1,0-1,1 1,-1 0,0-1,1 1,-1-1,0 1,0-1,0 1,0 0,0-1,0 1,1 0,-1-1,-1 1,1-1,0 1,1 4,0 0,0-1,1 1,0-1,-1 1,2-1,-1 1,0-1,1 0,0 0,0 0,0-1,0 1,0-1,1 1,0-1,-1 0,1-1,1 1,-1-1,0 1,0-1,1 0,-1-1,1 1,0-1,-1 0,1 0,2 0,-1-2,-1 1,1-1,-1 0,1 0,-1 0,0-1,1 0,-1 0,0 0,0-1,0 0,-1 1,1-2,-1 1,0-1,1 1,-1-1,-1 0,1-1,-1 1,1 0,-1-1,1-4,52-118,-47 103,0 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8.023"/>
    </inkml:context>
    <inkml:brush xml:id="br0">
      <inkml:brushProperty name="width" value="0.1" units="cm"/>
      <inkml:brushProperty name="height" value="0.1" units="cm"/>
      <inkml:brushProperty name="ignorePressure" value="1"/>
    </inkml:brush>
  </inkml:definitions>
  <inkml:trace contextRef="#ctx0" brushRef="#br0">178 0,'0'1,"0"130,-6-1,-6 2,-19 37,-45 136,68-274,-37 156,49-200,-3-4</inkml:trace>
  <inkml:trace contextRef="#ctx0" brushRef="#br0" timeOffset="444.776">93 57,'23'-8,"1"1,0 1,0 2,0 0,1 1,-1 2,1 0,0 2,-1 1,1 1,22 5,-10 0,0-2,1-1,0-2,-1-2,1-1,17-4,103-23,-184 37,9-4</inkml:trace>
  <inkml:trace contextRef="#ctx0" brushRef="#br0" timeOffset="832.023">121 424,'1'0,"0"0,-1 0,1 0,-1 1,1-1,-1 0,0 1,1-1,-1 0,1 1,-1-1,0 1,1-1,-1 0,0 1,1-1,-1 1,0-1,0 1,1-1,-1 1,0 0,0-1,0 1,0-1,0 1,0-1,0 1,0-1,0 1,0-1,0 1,0 0,0-1,0 1,0-1,-1 1,1-1,0 1,0-1,-1 1,1-1,0 1,-1-1,1 0,0 1,-1-1,1 1,-1-1,1 0,-1 1,1-1,-1 0,1 0,-1 1,1-1,-1 0,53 4,180-33,-129 40,-64-5,-25-8</inkml:trace>
  <inkml:trace contextRef="#ctx0" brushRef="#br0" timeOffset="2519.343">516 847,'-146'287,"60"-157,244-348,-39 99,-117 118,-1 0,1 0,-1 0,1 0,0 0,-1 1,1-1,0 1,-1-1,1 1,0-1,0 1,-1 0,1 0,0 0,0 0,0 0,-1 1,1-1,0 0,0 1,-1-1,1 1,0 0,-1 0,1-1,-1 1,1 0,-1 0,1 0,-1 1,0-1,0 0,1 0,-1 1,0-1,1 2,31 65,-29-56,61 149,-53-120,-11-40,-1-1,0 1,0 0,1-1,-1 1,0 0,0 0,0-1,0 1,0 0,0 0,0-1,0 1,0 0,0-1,-1 1,1 0,0 0,0-1,-1 1,1 0,0-1,-1 1,1-1,-1 1,1 0,-1-1,1 1,-1-1,1 1,-1-1,0 0,1 1,-1-1,0 0,1 1,-1-1,0 0,1 0,-1 1,0-1,1 0,-1 0,0 0,0 0,1 0,-1 0,0 0,0 0,1 0,-1 0,0-1,0 1,-143-77,38 5,91 62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176"/>
    </inkml:context>
    <inkml:brush xml:id="br0">
      <inkml:brushProperty name="width" value="0.1" units="cm"/>
      <inkml:brushProperty name="height" value="0.1" units="cm"/>
      <inkml:brushProperty name="ignorePressure" value="1"/>
    </inkml:brush>
  </inkml:definitions>
  <inkml:trace contextRef="#ctx0" brushRef="#br0">0 2,'170'27,"157"-26,-35-30,-293 29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912"/>
    </inkml:context>
    <inkml:brush xml:id="br0">
      <inkml:brushProperty name="width" value="0.1" units="cm"/>
      <inkml:brushProperty name="height" value="0.1" units="cm"/>
      <inkml:brushProperty name="ignorePressure" value="1"/>
    </inkml:brush>
  </inkml:definitions>
  <inkml:trace contextRef="#ctx0" brushRef="#br0">0 1,'1'2,"1"0,-1 0,1-1,-1 1,1 0,-1-1,1 1,0-1,0 1,0-1,0 0,0 0,0 0,0 0,1 0,-1 0,0-1,0 1,1-1,-1 1,0-1,1 0,-1 0,0 0,2 0,-1 0,338 3,-200 8,-39 5,-90-15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6.947"/>
    </inkml:context>
    <inkml:brush xml:id="br0">
      <inkml:brushProperty name="width" value="0.1" units="cm"/>
      <inkml:brushProperty name="height" value="0.1" units="cm"/>
      <inkml:brushProperty name="ignorePressure" value="1"/>
    </inkml:brush>
  </inkml:definitions>
  <inkml:trace contextRef="#ctx0" brushRef="#br0">1 1,'470'0,"-508"17,-186-6,275-12,-23 0,1 1,0 0,-1 3,1 0,11 4,72 22,-94-22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9.007"/>
    </inkml:context>
    <inkml:brush xml:id="br0">
      <inkml:brushProperty name="width" value="0.1" units="cm"/>
      <inkml:brushProperty name="height" value="0.1" units="cm"/>
      <inkml:brushProperty name="ignorePressure" value="1"/>
    </inkml:brush>
  </inkml:definitions>
  <inkml:trace contextRef="#ctx0" brushRef="#br0">1 330,'90'-40,"-66"34,1 1,0 1,0 1,0 1,0 2,1 0,-1 1,0 2,0 1,4 1,156 25,-112-18,-72-12,0 1,1-1,-1 0,0 0,0 0,1-1,-1 1,0 0,0 0,1-1,-1 1,0-1,0 1,0-1,0 1,1-1,-1 0,0 1,0-1,0 0,0 0,-1 0,1 0,0 0,0 0,0 0,-1 0,1 0,-1 0,1 0,-1-1,1 1,-1 0,0 0,1-1,-1 1,0 0,0 0,0-1,0 1,0 0,0-1,0 1,-1 0,1 0,0-1,-1 1,1 0,-1 0,1 0,-1 0,0 0,1-1,-68-94,-78-63,132 146,1 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16.734"/>
    </inkml:context>
    <inkml:brush xml:id="br0">
      <inkml:brushProperty name="width" value="0.1" units="cm"/>
      <inkml:brushProperty name="height" value="0.1" units="cm"/>
      <inkml:brushProperty name="ignorePressure" value="1"/>
    </inkml:brush>
  </inkml:definitions>
  <inkml:trace contextRef="#ctx0" brushRef="#br0">186 8,'-40'151,"-85"127,104-237,132-204,-84 126,2 1,1 2,2 1,28-23,38-40,-97 95,-1 0,0 0,1 0,-1-1,1 1,-1 0,1 0,0 0,0 0,-1 0,1 0,0 0,0 1,0-1,0 0,0 0,0 0,0 1,0-1,0 1,0-1,0 1,0-1,0 1,1 0,-1-1,0 1,0 0,1 0,-1 0,0 0,0 0,0 0,1 0,-1 0,0 1,0-1,0 0,1 1,-1-1,0 1,0-1,0 1,0 0,0-1,0 1,0 0,0 0,0 0,0 0,0 0,6 222,34-42,-41-182,-1 1,0 0,0-1,1 1,-1 0,0-1,0 1,0 0,0 0,1 0,-1 0,0 0,0 0,0 0,0 0,0 0,0 0,1 0,-1 0,0 1,0-1,0 0,0 1,1-1,-1 0,0 1,1-1,-1 1,0 0,0-1,1 1,-1-1,1 1,-1 0,1-1,-1 1,1 0,-1 0,1-1,0 1,-1 0,1 0,0 0,0 0,0-1,-1 1,1 0,0 0,0 0,0 0,0 0,1 0,-1-1,0 1,0 0,0 0,1 0,-1 0,0-1,1 1,-1 0,1 0,-1-1,1 1,-1 0,1-1,-1 1,1 0,0-1,0 1,-135-103,133 101,-12-7,-1 0,0 0,0 2,-1 0,0 0,0 1,0 1,-1 1,-1 0,-35-4,28 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7.528"/>
    </inkml:context>
    <inkml:brush xml:id="br0">
      <inkml:brushProperty name="width" value="0.1" units="cm"/>
      <inkml:brushProperty name="height" value="0.1" units="cm"/>
      <inkml:brushProperty name="ignorePressure" value="1"/>
    </inkml:brush>
  </inkml:definitions>
  <inkml:trace contextRef="#ctx0" brushRef="#br0">20 32,'2'0,"0"2,-1-1,1 0,0 0,-1 0,1 1,-1-1,0 1,1-1,-1 1,0 0,0-1,0 1,0 0,0 0,-1 0,1 0,0-1,-1 1,1 0,-1 0,0 0,0 0,0 0,0 0,0 2,2 5,29 228,-58 114,-5-4,28-212,4-135,-1 0,1-1,0 1,0 0,-1 0,1 0,0 0,0-1,-1 1,1 0,0 0,0 0,-1 0,1 0,0 0,-1 0,1 0,0 0,-1 0,1 0,0 0,0 0,-1 0,1 0,0 0,-1 0,1 1,0-1,0 0,-1 0,1 0,0 0,0 0,-1 1,1-1,0 0,0 0,0 1,-1-1,1 0,0 0,0 1,0-1,0 0,0 0,-1 1,1-1,0 0,0 1,0-1,0 0,0 0,0 1,0-1,0 0,0 1,0-1,0 0,0 1,-3-28,7 3,1 0</inkml:trace>
  <inkml:trace contextRef="#ctx0" brushRef="#br0" timeOffset="450.888">190 88,'-35'-46,"36"44,1 1,-1-1,1 1,-1-1,1 1,-1 0,1 0,0 0,0 0,-1 0,1 0,0 0,0 1,0-1,0 1,0-1,0 1,0 0,0 0,0 0,0 0,0 0,0 0,0 0,0 1,0-1,0 1,0 0,3-1,282-7,-286 7,57-9,0 3,1 2,0 3,20 4,-78-4,0 1,0 0,0 0,0-1,0 1,1 0,-1 0,0 0,0 0,0 1,0-1,0 0,0 0,1 1,-1-1,0 0,0 1,0-1,0 1,0 0,0-1,-1 1,1 0,0-1,0 1,0 0,0 0,-1 0,1 0,-1 0,1 0,0 0,-1 0,1 0,-1 0,0 0,1 0,-1 0,0 0,0 0,0 1,0-1,0 0,0 0,0 0,0 0,0 0,0 0,-1 1,1-1,-8 9</inkml:trace>
  <inkml:trace contextRef="#ctx0" brushRef="#br0" timeOffset="780.82">104 483,'61'0,"175"-11,-201 4,1 2,0 1,0 2,35 3,-48 3,-5 2</inkml:trace>
  <inkml:trace contextRef="#ctx0" brushRef="#br0" timeOffset="2097.538">274 990,'6'18,"0"1,-1-1,-1 1,0 0,-2-1,0 2,-1-1,-2 12,1-17,0 245,-18-175,24-116,-2 14</inkml:trace>
  <inkml:trace contextRef="#ctx0" brushRef="#br0" timeOffset="2584.638">330 990,'18'-6,"1"0,-1 1,1 1,0 1,0 1,0 0,0 1,0 1,6 2,-22-3,0 1,-1-1,1 1,0 0,-1 0,1 0,0 0,0 0,-1 1,1-1,0 1,-1-1,1 1,0 0,-1 0,1 1,-1-1,0 0,1 1,-1 0,0-1,0 1,0 0,0 0,0 0,-1 0,1 0,0 1,-1-1,0 0,1 1,-1-1,0 1,0-1,-1 1,1 0,0-1,-1 1,0 0,1 0,-1-1,0 1,-1 0,1 0,0-1,-1 1,1 0,-1-1,-1 2,-102 134,102-135,0-1,1 0,0 0,-1 1,1-1,0 1,0-1,0 1,1-1,-1 1,1-1,-1 1,1 0,0-1,0 1,0 0,0-1,1 1,-1 0,1-1,-1 1,1-1,0 1,0-1,0 1,0-1,1 0,-1 1,0-1,1 0,0 0,0 0,-1 0,1 0,0 0,2 0,86 57,-77-53,-10-5,0 0,0 1,0-1,0 1,0-1,-1 1,1 0,0 0,-1 0,0 1,1-1,-1 0,0 1,0 0,0-1,0 1,-1 0,1 0,-1 0,0 0,0 0,0 0,0 0,0 1,-1-1,1 0,-1 0,0 1,0-1,0 0,-1 1,1-1,-1 0,0 0,1 0,-1 1,-1-1,1 0,0 0,-1 0,0-1,1 1,-1 0,0-1,-1 1,1 0,-8 5,1-1,-2 0,1 0,-1-1,1-1,-2 0,1 0,0-1,-1 0,0-1,0 0,0-1,0-1,0 0,-1 0,1-1,0-1,-10-1,-2 1</inkml:trace>
  <inkml:trace contextRef="#ctx0" brushRef="#br0" timeOffset="6821.747">1149 1330,'-2'-2,"0"1,0 0,0 0,0 1,0-1,0 0,0 1,0-1,0 1,0-1,0 1,-1 0,1 0,0 0,0 0,0 1,0-1,0 0,0 1,-1 0,1-1,0 1,1 0,-1 0,0 0,0 0,0 0,0 1,1-1,-1 1,1-1,-1 1,1-1,-1 1,1 0,0 0,0-1,0 1,0 0,0 0,0 0,1 0,-1 0,1 0,-1 2,-9 99,11-97,1 1,0-1,1 1,-1-1,1 0,0 0,1 0,-1-1,1 1,0-1,1 0,-1 0,1 0,0-1,0 1,0-1,1 0,0-1,-1 0,1 1,0-2,1 1,-1-1,0 0,1 0,0-1,-1 0,1 0,-1 0,1-1,0 0,0 0,-1-1,1 0,0 0,-1-1,1 1,-1-1,0-1,0 1,1-1,0-1,1-2,-1 0,0-1,-1 0,0 0,0 0,0-1,-1 1,0-2,-1 1,0 0,0-1,0 1,-1-1,-1 0,0 0,0-1,0 1,-1 0,-1-1,1 1,-2 0,1-1,-1 1,-1 0,0-1,0 1,0 0,-1 0,-1 1,0-1,0 1,0 0,-1-1,3 6,1 0,0-1,-1 1,1 0,-1 0,0 0,0 1,0-1,0 0,-1 1,1-1,-1 1,0 0,1 0,-1 0,0 0,0 0,0 1,0 0,-1-1,1 1,0 0,0 0,-1 1,1-1,-1 1,1-1,-1 1,1 0,0 1,-1-1,1 0,-1 1,1 0,0 0,-1 0,1 0,-2 1,-7 9</inkml:trace>
  <inkml:trace contextRef="#ctx0" brushRef="#br0" timeOffset="7835.178">1769 1189,'-36'69,"-73"86,73-92,81-134,-28 42,-9 15,0 0,1 0,0 1,1 0,1 1,0 0,10-8,-20 19,1-1,0 1,-1 0,1 0,0-1,0 2,0-1,0 0,0 0,0 1,1-1,-1 1,0-1,0 1,0 0,0 0,1 0,-1 0,0 0,0 1,0-1,0 1,0-1,1 1,-1 0,0 0,0-1,-1 2,1-1,0 0,0 0,0 1,-1-1,1 1,-1-1,1 1,0 0,44 78,-36-60,-9-17,-1 0,1 0,0-1,0 1,0 0,0-1,0 1,1-1,-1 1,1-1,0 0,-1 1,1-1,0 0,1 0,-1-1,0 1,0 0,1-1,-1 1,1-1,-1 0,1 0,0 0,-1 0,1 0,0 0,0-1,0 0,-1 1,1-1,0 0,0 0,0-1,0 1,-1 0,1-1,0 0,0 0,-1 0,1 0,0 0,-1 0,1-1,-1 1,2-2,4-6,1-1,-2 1,1-2,-1 1,-1-1,0 0,-1 0,0-1,0 1,-2-1,1 0,-1 0,-1-1,0 1,-1 0,0-7,-1-4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22.771"/>
    </inkml:context>
    <inkml:brush xml:id="br0">
      <inkml:brushProperty name="width" value="0.1" units="cm"/>
      <inkml:brushProperty name="height" value="0.1" units="cm"/>
      <inkml:brushProperty name="ignorePressure" value="1"/>
    </inkml:brush>
  </inkml:definitions>
  <inkml:trace contextRef="#ctx0" brushRef="#br0">116 117,'-23'64,"3"0,3 2,2 0,3 0,2 24,3-55,2 1,1 0,2 0,2 0,1-1,2 1,1 0,2-1,1 0,2 0,1 0,15 31,-22-58,0-1,1 1,0-1,1 0,-1 0,1 0,0-1,1 0,0 0,0 0,0 0,1-1,-1 0,1-1,0 0,1 0,-1 0,1-1,0 0,0 0,0-1,0 0,0 0,0-1,0 0,1-1,-1 1,0-2,1 1,-1-1,0-1,0 1,0-1,0-1,0 1,0-1,-1-1,1 1,3-4,26-31,-1-1,-2-2,-2-1,-1-2,-3-1,-2-2,-1 0,-3-1,-2-2,1-10,6-3,41-113,-58 165,-13 45,2-28,-13 80,5-42,1 0,2 0,3 0,1 1,2-1,3 1,1-1,4 11,-7-46,1-1,0 0,0 1,1-1,0 0,1-1,-1 1,2 0,-1-1,1 0,0 0,0 0,1-1,0 0,0 0,1 0,-1-1,1 0,1 0,-1-1,0 0,1 0,0 0,0-1,0-1,0 1,1-1,-1-1,1 1,-1-1,1-1,-1 0,1 0,-1-1,1 0,-1 0,1-1,-1 0,1 0,16-14,-1-1,0-1,-1-1,-2-1,0 0,0-2,-2-1,-1 0,-1-1,-1-1,-1 0,-1-2,7-21,38-85,-5-2,-7-2,10-62,-27 94,-21 76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2.785"/>
    </inkml:context>
    <inkml:brush xml:id="br0">
      <inkml:brushProperty name="width" value="0.1" units="cm"/>
      <inkml:brushProperty name="height" value="0.1" units="cm"/>
      <inkml:brushProperty name="color" value="#E71224"/>
      <inkml:brushProperty name="ignorePressure" value="1"/>
    </inkml:brush>
  </inkml:definitions>
  <inkml:trace contextRef="#ctx0" brushRef="#br0">933 91,'-28'103,"6"2,3 0,1 57,-32 210,38-262,12-110,0-1,-1 1,1 0,0 0,0 0,-1 0,1 0,0 0,0 0,-1-1,1 1,0 0,-1 0,1 0,0 0,0 0,-1 0,1 0,0 1,-1-1,1 0,0 0,0 0,-1 0,1 0,0 0,0 0,-1 1,1-1,0 0,0 0,-1 0,1 1,0-1,0 0,0 0,-1 0,1 1,0-1,0 0,0 0,0 1,0-1,0 0,0 1,-1-1,1 0,0 0,0 1,3-10</inkml:trace>
  <inkml:trace contextRef="#ctx0" brushRef="#br0" timeOffset="316.203">311 147,'100'5,"0"-5,0-3,6-6,57-11,-1-7,92-30,-50 25,-204 32,1-1,0 1,0-1,0 1,-1 0,1-1,0 1,0 0,0 0,0 0,0 0,0 0,-1 0,1 0,0 0,0 0,0 0,0 0,0 0,0 1,-1-1,1 0,0 1,0-1,0 0,-1 1,1-1,0 1,-1-1,1 1,0 0,-1-1,1 1,0 0,-1-1,1 1,-1 0,0 0,1-1,-1 1,0 0,1 0,-1 0,0 0,0 0,0-1,1 1,-1 0,0 0,0 0,-1 0,1 0,0 0,0 0,0-1,0 1,-1 0,1 0,0 0,-1-1,1 1,-1 0,1 0,-1-1,-41 42,13-21,1-1</inkml:trace>
  <inkml:trace contextRef="#ctx0" brushRef="#br0" timeOffset="3688.712">0 1219,'79'-23,"-54"20,110-22,-1-6,13-11,64-29,-69 21,2 6,14 4,-39 17,-101 22,-22 9,-29 15,26-19,-12 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433"/>
    </inkml:context>
    <inkml:brush xml:id="br0">
      <inkml:brushProperty name="width" value="0.1" units="cm"/>
      <inkml:brushProperty name="height" value="0.1" units="cm"/>
      <inkml:brushProperty name="color" value="#E71224"/>
      <inkml:brushProperty name="ignorePressure" value="1"/>
    </inkml:brush>
  </inkml:definitions>
  <inkml:trace contextRef="#ctx0" brushRef="#br0">4 59,'-1'64,"-1"-39,1 0,1 0,2 0,0 0,2 0,4 16,-7-37,0 0,0 0,0 0,1 0,-1 0,1 0,0 0,0 0,0-1,1 1,-1-1,1 0,0 0,0 0,0 0,0 0,0 0,1-1,-1 0,1 0,0 0,0 0,0 0,-1-1,2 0,-1 1,0-1,0-1,0 1,0-1,0 0,1 0,-1 0,0 0,0-1,0 1,1-1,-1 0,1-1,15-7,0-2,-2 0,1-1,-1 0,-1-2,0 0,-1-1,-1 0,0-1,9-14,-23 29,79-92,-77 92,0 0,0 0,0 1,0-1,1 1,-1 0,0 0,0 0,0 0,0 1,0-1,1 1,-1 0,0 0,0 0,0 0,-1 0,1 1,0-1,0 1,-1 0,1 0,-1 0,1 0,-1 0,0 0,0 1,0-1,0 1,0-1,-1 1,1 0,-1 0,0 0,0 0,19 19,-16-18,0 0,1 0,-1-1,1 1,0-1,0 0,1-1,-1 1,0-1,1 0,0 0,-1-1,1 0,0 0,0 0,0 0,-1-1,1 0,0-1,0 1,0-1,0 0,-1 0,1-1,0 0,-1 0,1 0,-1-1,0 1,0-1,0 0,0-1,0 1,-1-1,0 0,3-4,1 0,-2 0,1 0,-1-1,-1 0,1 0,-1-1,-1 0,0 1,0-1,-1-1,-1 1,1 0,-2-1,1 1,-2-1,1 0,-1 1,-1-3,0 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685"/>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1,'0'14,"0"1,0-4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848"/>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8.001"/>
    </inkml:context>
    <inkml:brush xml:id="br0">
      <inkml:brushProperty name="width" value="0.1" units="cm"/>
      <inkml:brushProperty name="height" value="0.1" units="cm"/>
      <inkml:brushProperty name="color" value="#E71224"/>
      <inkml:brushProperty name="ignorePressure" value="1"/>
    </inkml:brush>
  </inkml:definitions>
  <inkml:trace contextRef="#ctx0" brushRef="#br0">28 0,'-20'251,"12"227,9-357,4-72,1-31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8.254"/>
    </inkml:context>
    <inkml:brush xml:id="br0">
      <inkml:brushProperty name="width" value="0.1" units="cm"/>
      <inkml:brushProperty name="height" value="0.1" units="cm"/>
      <inkml:brushProperty name="color" value="#E71224"/>
      <inkml:brushProperty name="ignorePressure" value="1"/>
    </inkml:brush>
  </inkml:definitions>
  <inkml:trace contextRef="#ctx0" brushRef="#br0">87 1,'-9'38,"-4"32,1 14,2-3,-2-10,2-8,1-10,4-8,1-8,3-5,0-4,1-1,0 0,1-1,-1 1,1 0,-1-4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9.640"/>
    </inkml:context>
    <inkml:brush xml:id="br0">
      <inkml:brushProperty name="width" value="0.1" units="cm"/>
      <inkml:brushProperty name="height" value="0.1" units="cm"/>
      <inkml:brushProperty name="color" value="#E71224"/>
      <inkml:brushProperty name="ignorePressure" value="1"/>
    </inkml:brush>
  </inkml:definitions>
  <inkml:trace contextRef="#ctx0" brushRef="#br0">46 930,'-9'27,"0"0,2 1,1 0,1 0,2 0,0 0,2 16,0-41,1 1,-1-1,1 1,-1-1,1 1,0-1,0 1,1-1,-1 1,1-1,-1 1,1-1,0 0,1 1,-1-1,1 0,-1 0,1 0,0 0,0 0,0 0,0 0,1-1,-1 1,1-1,-1 1,1-1,0 0,0 0,0-1,0 1,1 0,-1-1,0 0,1 0,-1 0,0 0,1-1,-1 1,1-1,-1 0,1 0,0 0,-1 0,3-1,6-4,0 0,-1-1,0-1,-1 0,1 0,-1-1,-1 0,1-1,-2 0,1 0,-1-1,0 0,-1-1,-1 0,1 0,-2 0,1-1,-2 1,1-1,-2 0,0-1,0 1,-1-1,0 1,-1-1,-1 0,0 1,-1-1,-1-7,2 12,-1 1,0 0,0 0,-1 0,0 0,0 0,-1 0,0 1,0-1,0 1,-1-1,0 1,0 0,-1 1,0-1,1 1,-2 0,1 0,-1 0,-1 0,6 4,0 1,1 0,-1-1,0 1,0-1,1 1,-1 0,0 0,0 0,0-1,1 1,-1 0,0 0,0 0,0 0,0 0,1 0,-1 1,0-1,0 0,0 0,0 1,1-1,-1 0,0 1,0-1,1 0,-1 1,0-1,1 1,-1 0,1-1,-1 1,0-1,1 1,0 0,-1-1,1 1,-1 0,1 0,0-1,-1 1,1 0,0 0,0 0,0 0,-1-1,1 1,0 0,0 0,0 0,0 0,1-1,-1 1,0 0,0 0,0 0,1-1,-1 1,1 1,2-1,0 0,0 0,1-1,-1 1,0-1,1 1,-1-1,0 0,1 0,-1-1,0 1,1-1,-1 1,0-1,0 0,0 0,1-1,-1 1,2-2,107-77,-78 50,-4 8,0-1,-2-1,-1-2,0-1,-2-1,-2-1,0-1,-2-1,-1 0,-2-2,-1-1,-1 0,-3 0,0-2,-2 0,-2 0,-1-1,-2-4,-5 27,1 9,-1 0,0-1,0 1,0 0,-1-1,0 1,0-1,-1 1,1 0,-1-1,0 1,0 0,-1 0,0-1,0 1,0 1,0-1,-1 0,0 0,0 1,0 0,0-1,-1 1,0 0,-1 0,1 4,0 0,-1 1,1 0,0 0,-1 0,1 0,0 1,0 0,0 0,0 0,1 0,-1 0,0 1,1 0,-1 0,1 0,0 0,0 0,1 0,-1 1,0 0,1-1,0 1,0 0,0 0,1 0,-1 0,1 1,-5 4,1 0,1 0,0 0,0 1,1 0,0-1,0 1,1 0,1 0,0 0,0 0,1 1,0-1,1 0,0 0,0 0,1 0,1 0,2 6,79 158,-68-109,-3 0,-2 1,1 66,-8-94,1 60,-4 1,-4 0,-5-1,-4 0,-4-1,-19 60,22-100,3 1,2 0,3 1,3 0,2 5,-4-15,3-49,1 0,-1 0,1 1,-1-1,0 0,1 0,-1 0,0 0,1 0,-1 0,0 0,1 0,-1 0,0 0,1 0,-1 0,1-1,-1 1,0 0,1 0,-1-1,1 1,-1 0,1-1,-1 1,1-1,-1 1,1 0,-1-1,1 1,-1-1,1 0,0 1,-1-1,1 1,0-1,-1 1,1-1,0 0,0 1,0-1,0 0,0 1,-1-1,1 0,0 1,0-1,1 1,-1-1,0 0,0 0,0 1,-9-30,1-1,2 0,1-1,1 1,2-1,1 0,1 0,5-24,-3 33,1 1,1 0,1 0,0 0,2 0,1 1,1 0,0 1,2 0,0 0,1 1,12-13,159-188,-175 212,-1 0,0 0,-1-1,0 0,0-1,-1 0,0 1,-1-1,0-1,0 1,-1-1,-1 1,0-1,0 0,-1 0,0 0,-1 0,0 0,-1-1,-5-7</inkml:trace>
  <inkml:trace contextRef="#ctx0" brushRef="#br0" timeOffset="399.617">1401 55,'-17'68,"8"40,4-1,8 89,26 251,-35-302,6-144,-1 0,1 0,-1 0,1 0,-1 0,1-1,-1 1,0 0,0-1,1 1,-1 0,0-1,0 1,0-1,1 1,-1-1,0 1,0-1,0 1,0-1,0 0,0 0,0 0,0 0,0 1,0-1,0 0,0 0,0-1,0 1,0 0,0 0,0 0,0-1,0 1,0-1,0 1,0 0,0-1,1 0,-1 1,0-1,0 1,1-1,-1 0,0 0,1 1,-1-1,0 0,1 0,-2 0,-11-8</inkml:trace>
  <inkml:trace contextRef="#ctx0" brushRef="#br0" timeOffset="843.741">1119 733,'204'-19,"141"8,-257-4,-87 14,0 1,0 0,0 0,0 0,0 0,0 0,0 0,0 0,0 0,0 1,0-1,0 0,0 0,0 1,0-1,0 1,0-1,-1 1,1-1,0 1,0-1,0 1,-1 0,1 0,0-1,-1 1,1 0,-1 0,1 0,-1-1,1 1,-1 0,0 0,1 0,-1 0,0 0,0 0,1 0,-1 0,0 0,0 0,0 0,0 0,-1 0,1 0,0 0,0 0,7 29,-3-26,0 0,0 0,0-1,0 0,0 0,1 0,0 0,-1-1,1 0,0 0,0 0,0 0,0-1,0 0,1 0,-1 0,0-1,0 0,1 0,-1 0,0-1,0 1,1-1,-1-1,0 1,0-1,0 1,0-1,0-1,-1 1,1-1,-1 0,1 0,-1 0,0-1,0 1,-1-1,1 0,-1 0,1-1,2-2,-2 0,1 0,-1 0,0-1,-1 1,1-1,-2 0,1 0,-1 0,0 0,-1-1,1-4,-2 9,1 1,-1 0,0-1,0 1,-1 0,1-1,-1 1,1 0,-1-1,0 1,0 0,-1 0,1 0,-1 0,1 0,-1 0,0 0,0 0,0 1,-1-1,1 1,0 0,-1-1,0 1,1 0,-1 0,0 1,0-1,0 1,0-1,-3 0,1 1,0 0,-1 1,1-1,0 1,0 0,0 0,0 0,0 1,0 0,0 0,0 0,0 0,0 1,0 0,1 0,-1 1,1-1,-1 1,1 0,0 0,0 0,-3 4,-71 89,72-88,1 0,1 1,0 0,0-1,0 1,1 0,0 1,1-1,0 1,1-1,0 1,0-1,1 1,0-1,1 1,0 0,0-1,1 1,1-1,-1 0,2 0,-1 0,1 0,0 0,1-1,0 0,0 0,1 0,0-1,0 1,1-1,0-1,0 1,4 1,13 5,-2-2</inkml:trace>
  <inkml:trace contextRef="#ctx0" brushRef="#br0" timeOffset="1213.286">2248 873,'197'-252,"-175"228,-10 41,-11 0,-2-9,1-1,0 0,0 0,0 0,1 0,0 0,0 0,1 0,0 0,0 0,1-1,-1 1,2-1,-1 1,1-1,0 0,0 0,0-1,1 0,0 1,0-1,0-1,2 2,4 0,1-1,-1 0,1 0,0-1,1-1,-1 0,1 0,-1-1,1-1,0 0,0-1,-1 0,1-1,0-1,-1 0,1 0,-1-1,1-1,-1 0,0-1,-1 0,1-1,-1 0,0-1,-1 0,4-3,9-10,-1-2,-1 0,-1-1,-1-1,-1-1,-1-1,-2 0,4-10,-7 12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2.691"/>
    </inkml:context>
    <inkml:brush xml:id="br0">
      <inkml:brushProperty name="width" value="0.1" units="cm"/>
      <inkml:brushProperty name="height" value="0.1" units="cm"/>
      <inkml:brushProperty name="color" value="#E71224"/>
      <inkml:brushProperty name="ignorePressure" value="1"/>
    </inkml:brush>
  </inkml:definitions>
  <inkml:trace contextRef="#ctx0" brushRef="#br0">79 0,'-19'50,"3"0,2 2,2-1,-4 46,15 6,1-100,1 0,0 0,0-1,0 1,0 0,0 0,1-1,-1 1,1-1,0 1,-1-1,1 0,0 0,1 1,-1-1,0-1,1 1,-1 0,1-1,-1 1,1-1,0 0,-1 1,1-1,0-1,0 1,0 0,0-1,0 0,0 1,0-1,3 0,9-3,0 0,-1-1,1-1,-1 0,0-1,0-1,-1 0,1 0,-2-1,1-1,-1 0,0-1,7-9,-1 5,9-12,-1 0,-1-1,-1-2,-2-1,18-31,-18 29,0 10,-12 45,11 137,-19-151,0-1,1 1,0-1,0 0,1 0,0 0,1 0,0-1,0 0,0 0,1 0,0-1,0 1,1-1,0-1,0 1,1-1,-4-2,0-1,0 0,0-1,1 1,-1-1,1 1,-1-1,1-1,0 1,-1-1,1 1,-1-1,1-1,0 1,-1-1,1 1,0-1,-1-1,0 1,1-1,-1 1,0-1,0 0,0-1,0 1,0-1,0 0,-1 0,1 0,-1 0,0-1,0 1,2-4,10-12,-2 0,-1 0,0-1,-1-1,-2 0,2-5,24-117,-28 124,-2 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039"/>
    </inkml:context>
    <inkml:brush xml:id="br0">
      <inkml:brushProperty name="width" value="0.1" units="cm"/>
      <inkml:brushProperty name="height" value="0.1" units="cm"/>
      <inkml:brushProperty name="color" value="#E71224"/>
      <inkml:brushProperty name="ignorePressure" value="1"/>
    </inkml:brush>
  </inkml:definitions>
  <inkml:trace contextRef="#ctx0" brushRef="#br0">54 472,'0'1,"0"-1,0 1,-1 0,1 0,0-1,-1 1,1 0,0 0,-1-1,1 1,-1-1,1 1,-1 0,1-1,-1 1,0-1,1 1,-1-1,0 0,1 1,-1-1,0 1,0-1,1 0,-1 0,0 0,0 1,0-1,1 0,-1 0,0 0,0 0,0 0,1 0,-1 0,0-1,0 1,1 0,-1 0,0-1,0 1,1 0,-1-1,0 1,1-1,-1 1,0 0,1-1,-1 0,1 1,-1-1,1 1,-1-1,1 0,-1 1,1-1,0 0,-1 0,1 1,0-1,-1 0,1 0,0 1,0-1,0 0,0 0,0 0,0 0,-4-14,0 1,1-1,0 0,1 0,1 0,1 0,0-1,1 1,0 0,1 0,1 0,1 0,0 1,0-1,2 1,0 0,1-1,-3 3,68-128,-70 136,0 1,0 0,0 0,0 0,0 0,1 0,-1 0,1 0,-1 1,1 0,0-1,0 1,1 0,-1 0,0 1,0-1,1 1,0-1,10 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288"/>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0,'0'34,"0"16,4 3,8-6,0-16,4-14,-1-9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23.684"/>
    </inkml:context>
    <inkml:brush xml:id="br0">
      <inkml:brushProperty name="width" value="0.1" units="cm"/>
      <inkml:brushProperty name="height" value="0.1" units="cm"/>
      <inkml:brushProperty name="ignorePressure" value="1"/>
    </inkml:brush>
  </inkml:definitions>
  <inkml:trace contextRef="#ctx0" brushRef="#br0">644 4,'-53'-1,"30"-1,-1 1,1 1,0 1,0 1,-1 1,2 1,-1 1,0 1,1 1,0 1,-16 9,-197 126,231-141,0 1,0-1,-1 1,2-1,-1 1,0 0,1 0,-1 1,1-1,0 1,0 0,0 0,1 0,-1 0,1 0,0 0,0 1,0-1,1 1,0 0,0-1,0 1,0 0,1-1,0 1,0 0,0 0,0 0,1-1,0 1,0 0,0-1,0 1,1-1,0 1,0-1,0 0,0 1,1-1,0 0,0-1,0 1,0 0,0-1,2 1,133 58,-78-41,-39-13,0 1,-1 0,1 2,-2 0,0 2,0 0,-1 1,-1 0,0 2,-1 0,-1 1,0 0,-1 2,7 12,-10-13,-1 1,0 0,-1 1,-2 0,0 0,-1 0,-1 1,0 0,-2 1,-3-11,-1 0,-1 0,0 0,0 0,-1 0,0 0,-1-1,0 0,-1 0,0 0,-1 0,0 0,0-1,-1 0,0-1,-1 0,0 0,0 0,0-1,-1 0,0-1,-1 0,0 0,1-1,-2 0,1-1,0 0,-1-1,0 0,0 0,0-1,-5 0,7 1,-1-1,1 0,-1 0,0-1,0 0,0-1,1 0,-1 0,0-1,0 0,1-1,-1 0,0-1,1 0,0 0,0-1,0 0,0-1,1 0,-1 0,1-1,1 0,-1 0,0-2,-4-13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521"/>
    </inkml:context>
    <inkml:brush xml:id="br0">
      <inkml:brushProperty name="width" value="0.1" units="cm"/>
      <inkml:brushProperty name="height" value="0.1" units="cm"/>
      <inkml:brushProperty name="color" value="#E71224"/>
      <inkml:brushProperty name="ignorePressure" value="1"/>
    </inkml:brush>
  </inkml:definitions>
  <inkml:trace contextRef="#ctx0" brushRef="#br0">1 41,'4'-15,"8"1,0 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693"/>
    </inkml:context>
    <inkml:brush xml:id="br0">
      <inkml:brushProperty name="width" value="0.1" units="cm"/>
      <inkml:brushProperty name="height" value="0.1" units="cm"/>
      <inkml:brushProperty name="color" value="#E71224"/>
      <inkml:brushProperty name="ignorePressure" value="1"/>
    </inkml:brush>
  </inkml:definitions>
  <inkml:trace contextRef="#ctx0" brushRef="#br0">255 1,'-18'71,"4"2,3-1,3 2,2 64,34 114,-28-250,0 1,-1-1,1 1,0-1,-1 0,0 1,0-1,0 0,0 0,0 0,0 0,0 0,-1 0,1 0,-1 0,1 0,-1 0,0-1,1 1,-1-1,0 1,0-1,0 0,-2 1,-14 5</inkml:trace>
  <inkml:trace contextRef="#ctx0" brushRef="#br0" timeOffset="346.522">1 395,'41'-3,"0"2,1 1,-1 2,0 2,0 2,0 1,-1 2,33 13,-11-1,-38-12,-1 0,1-2,0-1,1-1,0-1,17 1,-22-7,0-1,0 0,-1-1,1-1,-1-1,0-1,-1-1,1 0,-1-1,-1-1,0-1,-1 0,0-2,0 1,9-12,-21 19,1 0,-1-1,0 1,-1-1,1 0,-1 0,0-1,-1 1,1-1,-1 1,0-1,-1 0,0 0,1-6,-2 10,0 0,0 0,0 1,0-1,-1 0,1 0,-1 0,1 0,-1 0,0 0,0 1,-1-1,1 0,0 1,-1-1,0 1,1-1,-1 1,0 0,0 0,0 0,-1 0,1 0,0 0,-1 1,1-1,-1 1,0-1,1 1,-1 0,0 0,0 1,0-1,-2 0,-3 0,0 0,-1 1,1 0,0 0,0 1,-1 0,1 1,0 0,0 0,0 0,1 1,-1 0,1 1,-1 0,1 0,0 0,1 1,-1 0,1 1,0-1,0 1,0 0,0 2,-4 4,1-1,1 1,0 1,0 0,2 0,-1 0,2 1,0 0,0 0,1 0,1 1,-1 9,4-14,0 1,1 0,0-1,1 1,0 0,0-1,1 0,0 0,1 0,0 0,1 0,0-1,1 0,0 0,0 0,0-1,1 0,1 0,-1 0,1-1,1-1,-1 1,1-1,0-1,1 1,-1-2,1 1,0-1,0-1,0 0,1 0,9 0,162 1,-153-5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8.688"/>
    </inkml:context>
    <inkml:brush xml:id="br0">
      <inkml:brushProperty name="width" value="0.1" units="cm"/>
      <inkml:brushProperty name="height" value="0.1" units="cm"/>
      <inkml:brushProperty name="color" value="#E71224"/>
      <inkml:brushProperty name="ignorePressure" value="1"/>
    </inkml:brush>
  </inkml:definitions>
  <inkml:trace contextRef="#ctx0" brushRef="#br0">85 0,'-10'38,"-2"33,0 8,2-4,3-10,3-12,2-10,1-7,1-14,0-12</inkml:trace>
  <inkml:trace contextRef="#ctx0" brushRef="#br0" timeOffset="469.871">0 57,'126'-24,"-101"23,82 4,-104-2,0 0,0 0,0 0,-1 0,1 0,0 1,0-1,-1 1,1 0,-1 0,1 0,-1 0,0 0,0 0,0 1,0-1,0 1,-1-1,1 1,-1 0,1 0,-1-1,0 1,0 0,0 0,-1 0,1 0,-1 0,0 0,1 1,-2-1,1 2,-14 79,11-77,1 0,-1 0,1 1,1-1,-1 0,1 1,1-1,-1 1,1-1,1 1,-1-1,1 1,1-1,-1 0,1 1,0-1,1 0,0 0,0 0,0-1,1 1,2 1,18 16,-22-23,1 0,-1 0,0 1,0-1,0 0,0 1,0 0,-1-1,1 1,0 0,-1 0,1 0,-1 0,1 0,-1 0,0 0,0 0,0 0,0 1,-1-1,1 1,0-1,-1 0,0 1,1-1,-1 1,0-1,0 1,-1-1,1 0,0 1,-1-1,0 1,1-1,-1 0,0 1,0-1,0 0,-1 0,1 0,-1 1,-6 4,-1 0,0-1,-1 0,1-1,-1 0,0 0,-1-1,1 0,-1-1,1 0,-1 0,0-1,0-1,0 0,-2-1,5 2,1-1,-1-1,1 1,-1-1,1-1,-1 1,1-1,0-1,-1 1,1-1,0 0,0-1,0 0,0 0,-5-4,-1-4</inkml:trace>
  <inkml:trace contextRef="#ctx0" brushRef="#br0" timeOffset="1408.514">311 310,'-5'0,"-6"0,-6 0,-5 0,1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7.604"/>
    </inkml:context>
    <inkml:brush xml:id="br0">
      <inkml:brushProperty name="width" value="0.1" units="cm"/>
      <inkml:brushProperty name="height" value="0.1" units="cm"/>
      <inkml:brushProperty name="color" value="#E71224"/>
      <inkml:brushProperty name="ignorePressure" value="1"/>
    </inkml:brush>
  </inkml:definitions>
  <inkml:trace contextRef="#ctx0" brushRef="#br0">143 64,'-11'4,"-1"1,1 0,1 1,-1 0,1 1,0 0,0 1,1 0,-8 9,14-15,0 1,1 0,-1 0,1 0,-1 0,1 0,0 1,0-1,0 1,1-1,-1 1,1 0,0-1,0 1,0 0,1 0,-1 0,1 0,0 0,0 0,0-1,1 1,-1 0,1 0,0 0,0 0,0-1,1 1,-1 0,1-1,0 1,0-1,1 0,0 0,1-1,-1 1,1-1,-1 0,1 0,-1 0,1-1,0 1,0-1,0 0,0 0,0 0,0-1,0 1,0-1,0 0,0 0,0-1,1 1,-1-1,0 0,0 0,-1 0,1-1,0 1,0-1,-1 0,1 0,-1 0,1 0,-1-1,0 1,0-1,0 0,0 0,0 0,-1 0,1-1,-1 1,0-1,0 1,-1-1,1 0,-1 0,1-2,1 2,0 0,0 0,-1 0,0-1,0 1,0-1,0 1,-1-1,0 0,0 0,0 0,0 0,-1 0,0 0,0 1,0-1,-1 0,1 0,-1 0,-1 0,1 0,0 1,-1-1,0 0,0 1,-1 0,1-1,-1 1,0 0,0 0,0 1,-1-1,1 1,-1-1,0 1,-2-1,-15-6</inkml:trace>
  <inkml:trace contextRef="#ctx0" brushRef="#br0" timeOffset="506.616">369 261,'2'-14,"0"0,1-1,0 1,1 1,1-1,0 1,1-1,1 1,0 1,0 0,1 0,1 0,0 1,0 0,1 1,1-1,-11 10,1 0,-1 0,1 1,0-1,0 0,-1 0,1 0,0 0,0 1,0-1,0 0,0 1,0-1,0 1,0-1,0 1,0-1,0 1,0 0,0-1,0 1,0 0,0 0,1 0,-1 0,0 0,0 0,0 0,0 0,0 1,0-1,1 0,-1 1,0-1,0 1,0-1,0 1,0-1,0 1,-1 0,1-1,0 1,0 0,0 0,20 49,-15-30,-5-17,-1-1,1 1,0-1,0 1,0-1,1 1,-1-1,1 0,-1 1,1-1,0 0,0 0,0 0,0 0,0 0,0-1,0 1,0-1,1 1,-1-1,1 0,-1 0,1 0,0 0,-1-1,1 1,0-1,-1 1,1-1,0 0,0 0,-1 0,1 0,0-1,0 1,-1-1,1 0,0 1,-1-1,1-1,-1 1,1 0,-1 0,0-1,0 0,1 0,8-6,0-2,-1 1,0-2,-1 1,0-1,0 0,-1-1,-1 0,0 0,3-10,-1 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5.554"/>
    </inkml:context>
    <inkml:brush xml:id="br0">
      <inkml:brushProperty name="width" value="0.1" units="cm"/>
      <inkml:brushProperty name="height" value="0.1" units="cm"/>
      <inkml:brushProperty name="color" value="#E71224"/>
      <inkml:brushProperty name="ignorePressure" value="1"/>
    </inkml:brush>
  </inkml:definitions>
  <inkml:trace contextRef="#ctx0" brushRef="#br0">244 116,'-14'48,"-10"35,-6 13,3-5,5-8,7-14,1-9,3-9,4-10,-3-6,2-4,1-3,-3-1,1-1,1 0,-2 1,0 0,2-4</inkml:trace>
  <inkml:trace contextRef="#ctx0" brushRef="#br0" timeOffset="285.947">18 32,'506'-18,"-483"16,59-5,0 3,73 6,-154-3,0 1,0 0,1-1,-1 1,0 0,0 0,0 0,1-1,-1 1,0 1,0-1,1 0,-1 0,0 0,0 1,0-1,1 0,-1 1,0-1,0 1,0 0,0-1,0 1,0 0,0 0,0-1,0 1,0 0,-1 0,1 0,0 0,0 0,-1 0,1 0,-1 1,1-1,-1 0,1 0,-1 0,0 1,0-1,1 0,-1 0,0 0,0 1,0-1,-1 0,1 0,0 1,0-1,-9 9</inkml:trace>
  <inkml:trace contextRef="#ctx0" brushRef="#br0" timeOffset="518.802">131 512,'43'5,"29"1,12 0,-4-6,-11-3,-12-1,-11 1,-13 0</inkml:trace>
  <inkml:trace contextRef="#ctx0" brushRef="#br0" timeOffset="1272.538">668 737,'-52'70,"3"2,4 3,-11 28,140-210,-28 41,3-7,4 2,65-55,-122 120,-6 5,0 0,0 1,0-1,1 0,-1 1,0-1,0 0,1 0,-1 1,1-1,-1 0,0 1,1-1,-1 1,1-1,-1 1,1-1,0 1,-1-1,1 1,-1-1,1 1,0 0,0-1,-1 1,1 0,0 0,-1-1,1 1,0 0,0 0,-1 0,1 0,0 0,0 0,-1 0,1 0,0 0,0 1,-1-1,1 0,0 0,0 1,-1-1,1 0,0 1,-1-1,1 1,-1-1,1 1,0-1,-1 1,1-1,-1 1,0-1,1 1,-1 0,1-1,-1 1,0 0,1-1,-4 190,20 8,-14-173,-17-30,-11-23,12 11,-1 0,-1 1,0 0,-1 2,-1 0,0 1,-1 0,-1 1,-18-8,14 13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1.745"/>
    </inkml:context>
    <inkml:brush xml:id="br0">
      <inkml:brushProperty name="width" value="0.1" units="cm"/>
      <inkml:brushProperty name="height" value="0.1" units="cm"/>
      <inkml:brushProperty name="color" value="#E71224"/>
      <inkml:brushProperty name="ignorePressure" value="1"/>
    </inkml:brush>
  </inkml:definitions>
  <inkml:trace contextRef="#ctx0" brushRef="#br0">339 81,'-24'4,"0"1,-1 2,2 0,-1 1,1 1,0 2,1 0,-2 3,15-9,-1 2,1-1,0 2,1-1,0 1,0 0,1 0,0 1,0 0,1 1,0-1,1 1,0 0,1 1,0-1,0 1,1 0,0 0,1 0,1-7,1-1,-1 1,1 0,-1-1,1 1,1 0,-1-1,0 1,1 0,0-1,0 1,0 0,0-1,0 0,1 1,-1-1,1 0,0 0,0 1,0-1,1-1,-1 1,1 0,-1-1,1 1,0-1,0 0,0 0,0 0,1 0,-1-1,0 1,1-1,-1 0,1 0,-1 0,1 0,0-1,-1 1,1-1,0 0,0 0,-1 0,1-1,0 1,-1-1,2 0,12-5,0-1,-1 0,0-1,-1-1,1 0,-2-2,1 1,-2-2,1 1,-2-2,4-4,6-3,234-256,-256 274,1 1,-1 0,1 0,-1-1,1 1,0 0,-1 0,1 0,0 0,0 0,0 0,0 0,0 0,0 1,0-1,0 0,0 0,0 1,0-1,0 1,1-1,-1 1,0-1,0 1,1 0,-1 0,0 0,1 0,-1 0,0 0,0 0,1 0,-1 0,0 0,1 1,-1-1,0 0,0 1,0-1,1 1,-1 0,0-1,0 1,0 0,0 0,0-1,0 1,0 0,0 0,0 0,-1 0,1 0,0 1,-1-1,1 0,-1 0,1 1,14 71,-15-63,1 0,0-1,1 1,-1-1,2 0,-1 1,1-1,1 0,0 0,0-1,1 1,0-1,0 0,1 0,0-1,0 0,1 0,1 1,-3-4,1 0,0 0,1-1,-1 1,0-2,1 1,0-1,0 0,-1 0,1-1,0 0,0 0,1 0,-1-1,0 0,0-1,0 1,0-1,0-1,0 0,0 1,-1-2,1 1,-1-1,1 0,-1-1,0 1,5-5,6-5,-2 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2.144"/>
    </inkml:context>
    <inkml:brush xml:id="br0">
      <inkml:brushProperty name="width" value="0.1" units="cm"/>
      <inkml:brushProperty name="height" value="0.1" units="cm"/>
      <inkml:brushProperty name="color" value="#E71224"/>
      <inkml:brushProperty name="ignorePressure" value="1"/>
    </inkml:brush>
  </inkml:definitions>
  <inkml:trace contextRef="#ctx0" brushRef="#br0">204 0,'-16'7,"4"-4,1 1,0 0,0 1,1 0,-1 0,1 1,0 1,1-1,0 2,0-1,0 1,1 1,0-1,1 1,0 1,0-1,-1 3,8-6,0-1,0 1,1-1,-1 1,1-1,0 1,1-1,-1 0,1 1,0-1,0 0,1 0,-1 0,1-1,1 1,-1-1,0 1,1-1,0 0,0 0,0-1,0 1,1-1,0 0,-1 0,1-1,0 1,40 37,-40-36,0 0,0 0,-1 0,1 1,-1 0,0 0,-1 0,1 0,-1 1,0 0,0-1,-1 1,0 0,0 0,0 0,-1 0,0 1,0-1,0 0,-1 0,0 1,0-1,-1 0,0 1,0-1,0 0,-1 0,0 0,0 0,0 0,-1 0,0-1,0 1,0-1,-1 0,0 0,-3 3,2-3,0 0,0-1,0 0,-1 0,0-1,0 0,0 0,0 0,0 0,0-1,-1 0,1-1,-1 1,0-1,1-1,-1 1,0-1,0 0,1 0,-1-1,0 0,0-1,-10-3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3.140"/>
    </inkml:context>
    <inkml:brush xml:id="br0">
      <inkml:brushProperty name="width" value="0.1" units="cm"/>
      <inkml:brushProperty name="height" value="0.1" units="cm"/>
      <inkml:brushProperty name="color" value="#E71224"/>
      <inkml:brushProperty name="ignorePressure" value="1"/>
    </inkml:brush>
  </inkml:definitions>
  <inkml:trace contextRef="#ctx0" brushRef="#br0">1 248,'250'-11,"88"-24,-106 7,-156 18,-94 25,9-11,0-2,-1 1,1-2,-1 1,0-1,0-1,1 1,-1-2,0 1,0-1,1-1,-1 0,1 0,-1-1,1 0,0-1,0 0,0 0,1-1,-1 0,1-1,0 1,1-2,-1 1,1-1,0 0,1 0,0-1,0 0,1 0,0-1,0 1,1-1,0-1,-1-17,3 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5.282"/>
    </inkml:context>
    <inkml:brush xml:id="br0">
      <inkml:brushProperty name="width" value="0.1" units="cm"/>
      <inkml:brushProperty name="height" value="0.1" units="cm"/>
      <inkml:brushProperty name="color" value="#E71224"/>
      <inkml:brushProperty name="ignorePressure" value="1"/>
    </inkml:brush>
  </inkml:definitions>
  <inkml:trace contextRef="#ctx0" brushRef="#br0">0 211,'140'-3,"0"-6,10-8,-120 9,-31 9,1-1,0 0,-1 0,1 0,-1 0,1 0,0 0,-1 0,1 0,0 0,-1 0,1 0,0 0,-1 0,1-1,0 1,-1 0,1 0,0 0,-1 0,1 0,0-1,-1 1,1 0,0 0,-1-1,1 1,0 0,0-1,0 1,-1 0,1 0,0-1,0 1,0 0,0-1,-1 1,1-1,0 1,0 0,0-1,0 1,0 0,0-1,0 1,0 0,0-1,0 1,0-1,1 1,-1 0,0-1,0 1,0 0,0-1,0 1,1 0,-1-1,0 1,0 0,1 0,-1-1,0 1,0 0,1 0,-1-1,0 1,-58-18,45 15,-1 0,0-1,1-1,-1 0,2-1,-1 0,0 0,1-2,0 0,1 0,0-1,0 0,1-1,-9-10,11 4,4 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4.044"/>
    </inkml:context>
    <inkml:brush xml:id="br0">
      <inkml:brushProperty name="width" value="0.1" units="cm"/>
      <inkml:brushProperty name="height" value="0.1" units="cm"/>
      <inkml:brushProperty name="color" value="#E71224"/>
      <inkml:brushProperty name="ignorePressure" value="1"/>
    </inkml:brush>
  </inkml:definitions>
  <inkml:trace contextRef="#ctx0" brushRef="#br0">75 83,'23'319,"-22"-270,-2 0,-2 0,-3 0,-1-1,-2 0,-3 0,-7 15,-23 94,43-158,-1 1,1 0,-1 0,1-1,-1 1,1 0,-1 0,1 0,-1 0,1 0,-1 0,1 0,-1 0,1 0,-1 0,1 0,-1 0,1 0,-1 0,1 0,-1 1,1-1,-1 0,1 0,-1 1,1-1,-1 0,0 1,1-1,-1 0,1 1,-1-1,0 0,0 1,1-1,-1 1,0-1,1 1,-1-1,0 1,0-1,0 1,0-1,0 1,1-1,-1 1,0-1,0 1,0-1,0 1,0-1,-1 1,1-1,0 1,0-1,0 1,0-1,0 1,-1-1,32-33,-12 5,-2 1</inkml:trace>
  <inkml:trace contextRef="#ctx0" brushRef="#br0" timeOffset="265.892">132 54,'40'9,"0"-1,1-3,0-1,1-2,-1-2,0-1,0-3,0-1,-1-2,9-4,58-5,97-18,-203 33,0 1,1-1,-1 1,0 0,1-1,-1 1,0 0,1 0,-1 0,0 0,1 0,-1 0,0 1,1-1,-1 0,0 1,0-1,1 1,-1-1,0 1,0 0,0-1,0 1,1 0,-1 0,0 0,0 0,-1 0,1 0,0 0,0 0,0 0,-1 0,1 0,-1 1,1-1,-1 0,1 0,-1 1,0-1,1 0,-1 1,0-1,0 0,0 1,0-1,0 1,0-1,-1 0,1 0,0 1,-1-1,1 0,-1 1,0 0,-9 13</inkml:trace>
  <inkml:trace contextRef="#ctx0" brushRef="#br0" timeOffset="501.045">161 647,'38'-14,"27"-5,8 0,-5 5,-8 3,-10 5,-13 2</inkml:trace>
  <inkml:trace contextRef="#ctx0" brushRef="#br0" timeOffset="2049.286">499 817,'-31'35,"2"2,2 1,2 1,1 1,2 2,-13 34,4 7,48-102,34-53,2 3,51-50,-86 100,0 2,2 0,0 1,0 2,1 0,20-10,-40 24,-1-1,1 0,0 1,0-1,0 1,0 0,0-1,0 1,0 0,0-1,0 1,0 0,0 0,0 0,0 0,0 0,0 0,0 0,0 0,0 0,1 1,-1-1,0 0,-1 1,1-1,0 1,0-1,0 1,0-1,0 1,0-1,0 1,-1 0,1 0,0-1,-1 1,1 0,0 0,-1 0,1 0,-1 0,0 0,1 0,-1 0,0 0,1 0,-1 0,0 0,0 0,0 0,0 0,0 0,0 0,0 0,0 0,0 1,-8 61,3-42,0 1,1 0,1 0,1 0,1 1,1-1,0 1,2-1,1 0,1 0,2 7,-6-30,0 1,-1 0,1 0,-1-1,1 1,-1 0,1 0,0 0,-1 0,1-1,-1 1,1 0,-1 0,1 0,-1 0,1 0,-1 0,1 0,-1 1,1-1,-1 0,1 0,0 0,-1 0,1 1,-1-1,1 0,-1 0,1 1,0-1,-1 0,1 1,0-1,-1 0,1 1,0-1,0 0,-1 1,1-1,0 1,0-1,-1 1,1-1,0 0,0 1,0 0,-8-7,-59-47,-65-37,113 82</inkml:trace>
  <inkml:trace contextRef="#ctx0" brushRef="#br0" timeOffset="2766.082">922 957,'284'0,"-283"0,1 0,-1 1,0-1,0 0,0 0,0 1,1-1,-1 0,0 0,0-1,0 1,0 0,1 0,-1 0,0-1,0 1,0-1,0 1,0-1,0 1,0-1,0 1,0-1,0 0,0 0,0 0,-1 1,1-1,0 0,0 0,-1 0,1 0,-1 0,1 0,-1 0,1 0,-1-1,1 1,-1 0,0 0,0 0,0 0,0-1,0 1,0 0,0 0,0 0,0 0,0-1,-1 1,1 0,0 0,-1 0,1 0,-1 0,1 0,-1 0,0 0,1 0,-1 0,0 0,0 0,0 1,0-2,-107-99,107 100,1 0,-1 0,0 0,0 1,-1-1,1 0,0 0,0 0,0 1,0-1,-1 1,1-1,0 1,-1-1,1 1,0 0,-1 0,1 0,0-1,-1 1,1 1,-1-1,1 0,0 0,-1 0,1 1,0-1,-1 1,1-1,0 1,0-1,-1 1,1 0,0 0,0-1,0 1,0 0,0 0,0 0,0 0,0 0,1 0,-1 1,0-1,0 0,1 0,-1 0,1 1,-1 0,-9 72,14 159,-5-232,1 0,0 0,0 1,-1-1,1 0,0 0,0 0,0 1,0-1,0 0,1 0,-1 0,0 0,0 1,1-1,-1 0,1 0,-1 0,1 0,-1 0,1 0,0 0,0 0,-1 0,1 0,0 0,0-1,0 1,0 0,0-1,0 1,0 0,0-1,0 1,0-1,0 0,0 1,1-1,-1 0,0 1,0-1,0 0,0 0,1 0,-1 0,0 0,0-1,0 1,1 0,-1-1,0 1,0 0,0-1,0 1,0-1,0 0,0 1,0-1,0 0,0 1,0-1,0 0,0-1,110-115,-36 43,-64 61</inkml:trace>
  <inkml:trace contextRef="#ctx0" brushRef="#br0" timeOffset="3266.024">1599 731,'0'20,"-4"20,-2 8,0 1,1-3,1-4,2-5,1-9</inkml:trace>
  <inkml:trace contextRef="#ctx0" brushRef="#br0" timeOffset="3715.746">1572 731,'178'1,"-176"-2,0 1,0-1,0 1,0 0,0-1,0 1,0 0,1 0,-1 1,0-1,0 0,0 1,0-1,0 1,0-1,0 1,0 0,-1 0,1 0,0 0,0 0,-1 0,1 1,-1-1,1 0,-1 1,1-1,-1 1,0 0,0 0,0-1,0 1,0 0,0 0,0 0,0 0,-1 0,1 0,-1 0,0 0,1 0,-1 0,0 0,0 0,0 0,-1 0,1 0,0 0,-1 0,0 0,0 2,-33 36,29-36,1-1,0 2,0-1,0 0,0 1,1-1,-1 1,1 0,0 1,1-1,-1 0,1 1,0-1,1 1,-1 0,1-1,0 2,3-2,0 0,1-1,-1 1,1 0,0-1,1 0,-1 1,1-1,-1-1,1 1,0 0,1-1,-1 0,0 0,1 0,0-1,0 1,0-1,0 0,0-1,0 1,0-1,1 0,0 0,16 7,45 33,-65-40,-1 0,0 1,0 0,0-1,0 1,0 0,0-1,0 1,0 0,-1 0,1 0,-1-1,1 1,-1 0,0 0,0 0,0 0,0 0,0 0,0 0,-1 0,1 0,0 0,-1-1,0 1,1 0,-1 0,0 0,0-1,0 1,0 0,0-1,0 1,-1-1,1 0,0 1,-1-1,0 1,-7 5,0 0,0 0,0-1,-1-1,0 1,0-1,0-1,0 0,-1-1,0 0,0 0,0-1,0 0,0-1,0-1,0 0,0 0,0-1,-1 0,1-1,1 0,-5-2,-3-3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30.208"/>
    </inkml:context>
    <inkml:brush xml:id="br0">
      <inkml:brushProperty name="width" value="0.1" units="cm"/>
      <inkml:brushProperty name="height" value="0.1" units="cm"/>
      <inkml:brushProperty name="ignorePressure" value="1"/>
    </inkml:brush>
  </inkml:definitions>
  <inkml:trace contextRef="#ctx0" brushRef="#br0">240 851,'-24'21,"0"1,2 1,0 1,2 0,0 2,2 0,1 2,1 0,1 0,-6 21,17-40,1 0,0 0,0 0,1 1,0 0,0-1,1 1,1 0,0-1,0 1,1 0,0 0,0-1,1 1,1-1,-1 0,2 1,-1-1,1 0,1-1,-1 1,1-1,1 0,0 0,0 0,3 2,-6-8,0-1,0 1,1-1,-1 1,0-1,1 0,-1 0,1-1,-1 1,1-1,0 0,-1 0,1 0,-1 0,1 0,-1-1,1 0,-1 0,1 0,-1 0,0 0,1-1,-1 1,0-1,0 0,0 0,1-1,74-66,-24 5,-2-3,-4-1,-2-2,-4-3,22-51,-34 64,-2-1,-3 0,-3-2,-2-1,-4-1,-2 0,-3-1,-3 0,-2-1,-4-7,-2 66,-1-1,0 0,-1 0,0 1,0-1,-1 1,0-1,-1 1,1 0,-2 0,1 0,-4-3,7 8,-2 1,1-1,0 1,0 0,-1-1,1 1,-1 0,0 1,0-1,0 0,0 1,0 0,0-1,0 1,0 0,0 1,0-1,-1 0,1 1,0 0,-1 0,1 0,0 0,0 0,-1 1,1 0,0-1,0 1,0 0,-1 1,1-1,0 0,1 1,-2 0,-7 7,0 0,1 1,1 0,0 1,0 0,1 0,0 1,1 0,1 0,-1 1,2-1,0 2,-1 5,-5 6,-8 20,2 1,1 1,3 0,2 1,2 1,2 0,2 0,2 0,3 0,1 0,3 0,3 8,-1-32,1 0,1 0,0-1,2 0,2 0,0-1,1-1,1 0,0-1,2-1,11 11,-18-21,0-1,0 0,1-1,0 0,1 0,-1-1,2-1,-1 0,1 0,-1-1,1-1,1 0,-1 0,1-1,-1-1,1 0,0-1,0 0,0-1,0 0,-1-1,1-1,0 0,0-1,-1-1,0 0,-1-1,0-1,0 0,0-1,0 1,-1-2,0 0,-1 0,0-1,0 0,-1 0,0-1,0 0,-1 0,-1-1,4-7,10-22,-1-1,-2-1,-2-1,1-11,0-20,-17 87,0 0,1 0,0 0,1 0,1 0,0 0,1 0,0-1,1 1,1-1,0 0,0 0,1 0,1-1,0 0,0 0,1-1,0 0,3 2,2 1,-1-2,2 0,0 0,0-1,1-1,0-1,0 0,1-1,2 1,-7-5,1 0,-1-1,1 0,-1 0,1-1,0-1,-1 0,1-1,0 0,-1-1,1 0,-1-1,1 0,-1 0,0-2,0 1,-1-1,1-1,5-4,3-3,0-1,-1 0,0-2,-1 0,-1-1,0-1,-2 0,0-1,4-8,-12 17,1 1,-2-1,1-1,-1 1,-1-1,0 0,-1 0,0 0,0-1,-1 1,-1-1,1-3,-2-8</inkml:trace>
  <inkml:trace contextRef="#ctx0" brushRef="#br0" timeOffset="550.018">2075 851,'23'5,"1"-2,-1 0,1-2,-1 0,1-2,0 0,-1-2,0 0,1-2,-1-1,-1 0,19-9,-31 11,0-1,0 0,-1 0,1-1,-1-1,-1 1,1-1,-1-1,0 0,-1 0,0 0,0-1,0 0,-2-1,1 1,-1-1,0 0,-1 0,0-1,-1 1,0-1,-1 0,0 0,0 0,-1-7,-1 12,-1 0,1 0,-1 0,-1 0,1 1,-1-1,0 0,0 0,-1 1,0-1,0 1,0 0,0 0,-1 0,0 1,0-1,0 1,-1 0,1 0,-1 0,0 0,0 1,0 0,-1 0,1 1,-1-1,1 1,-1 0,0 1,0-1,0 1,0 0,0 1,0-1,0 1,0 1,0-1,0 1,0 0,0 0,0 1,-5 1,-8 9,1 0,0 2,0 0,1 0,1 2,1 0,0 1,1 0,1 2,0-1,2 1,0 1,1 0,1 1,1-1,1 2,1-1,-3 18,5-28,1 0,0 0,1 0,0 0,1 0,0 0,1 0,0 1,0-1,2 0,-1 0,1 0,1 0,0 0,0 0,1-1,1 0,0 1,0-1,1-1,0 1,0-1,7 6,1-3,1 0,1-1,0-1,0-1,1 0,0-1,0-1,1 0,0-2,0 0,0-1,1 0,0-2,3 0,-5-2,0 0,1-1,-1-1,0-1,0 0,0-1,0-1,-1-1,0 0,0-1,3-2,1-4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8:57.576"/>
    </inkml:context>
    <inkml:brush xml:id="br0">
      <inkml:brushProperty name="width" value="0.1" units="cm"/>
      <inkml:brushProperty name="height" value="0.1" units="cm"/>
      <inkml:brushProperty name="ignorePressure" value="1"/>
    </inkml:brush>
  </inkml:definitions>
  <inkml:trace contextRef="#ctx0" brushRef="#br0">146 424,'-6'2,"1"0,0 0,0 0,1 1,-1 0,0 0,1 0,0 0,0 1,0 0,0 0,0 0,1 0,0 0,0 1,0-1,0 1,1 0,0 0,0 0,0 0,0 1,1-1,0 0,0 1,0-1,1 3,-1-3,-37 303,22 86,15-390,1 0,-1 0,1 0,0 0,0-1,0 1,0 0,1 0,0 0,0 0,0 0,0-1,0 1,1 0,-1-1,1 1,0-1,0 0,1 0,-1 0,1 0,-1 0,1 0,0 0,0-1,0 0,0 1,1-1,-1 0,1-1,-1 1,1 0,0-1,-1 0,1 0,0 0,0-1,0 1,2-1,6-3,0 0,0-2,-1 1,1-1,-1-1,0 0,-1-1,1 0,-1 0,-1-1,1 0,-1-1,-1 0,0-1,0 1,-1-1,0-1,0 0,3-9,186-364,-143 273,-43 138,-12 117,7 78,-4-212,1 0,-1 0,1-1,1 1,0-1,0 0,1 0,0 0,1 0,0-1,0 1,1-1,0-1,0 1,1-1,0 0,0 0,1-1,-1 0,1-1,1 1,-1-1,1-1,3 1,-7-4,0-1,1 0,-1 0,1 0,-1-1,0 0,1 0,-1 0,0-1,0 0,0 0,0 0,0 0,-1-1,1 0,0 0,-1 0,0-1,0 1,0-1,0 0,2-4,70-101,-61 76,-2 0,0-1,-3 0,0 0,0-15,-9 43,94-428,-73 336,-16 80</inkml:trace>
  <inkml:trace contextRef="#ctx0" brushRef="#br0" timeOffset="479.388">1331 1,'-77'289,"61"-196,4 0,4 1,4 0,6 57,1 110,-4-260,1 1,0-1,-1 0,1 1,0-1,0 1,0-1,0 0,0 1,0-1,1 0,-1 1,0-1,1 1,-1-1,1 0,-1 0,1 1,0-1,0 0,-1 0,1 0,0 0,0 0,0 0,0 0,0 0,0 0,0 0,1-1,-1 1,0 0,0-1,1 1,-1-1,0 1,1-1,-1 0,0 1,1-1,-1 0,1 0,-1 0,0 0,1 0,-1 0,1-1,-1 1,0 0,1-1,-1 1,0-1,0 1,1-1,-1 0,0 0,0 1,0-1,0 0,0 0,0 0,0 0,0 0,0 0,0-1,0 1,-1 0,58-71,-35 40,2 2,0 0,3 2,0 1,3 0,-30 26,0 0,0 0,0 0,0 0,0 0,0 0,1 0,-1 0,0 0,0 1,1-1,-1 1,0-1,1 1,-1-1,0 1,1 0,-1-1,1 1,-1 0,0 0,1 0,-1 0,1 0,-1 1,1-1,-1 0,0 1,1-1,-1 1,0-1,1 1,-1 0,0-1,0 1,0 0,1 0,-1 0,0 0,0 0,0 0,0 0,-1 0,1 0,0 1,0-1,-1 0,1 1,-1-1,1 0,-1 1,0-1,1 0,-1 1,0-1,0 1,0 0,2 17,0 0,-1 0,-2 0,0 0,-1 0,0 0,-2-1,-1 5,-9 59,29 0,-14-80,0-1,0 1,1-1,-1 1,0-1,0 1,1-1,-1 0,1 0,0 1,-1-1,1 0,0 0,-1-1,1 1,0 0,0-1,0 1,0-1,0 1,0-1,0 0,-1 0,1 0,0 0,0 0,0 0,0-1,0 1,0-1,0 1,0-1,0 0,-1 1,1-1,0 0,-1 0,1 0,0-1,0 0,74-69,-62 59</inkml:trace>
  <inkml:trace contextRef="#ctx0" brushRef="#br0" timeOffset="827.127">1867 1045,'18'-1,"-1"-1,0 0,1-2,-1 1,0-2,-1-1,1 0,-1-1,-1 0,1-1,-1-1,0-1,-1 0,0-1,5-5,-14 11,-1 1,1-1,-1 1,0-1,0-1,0 1,-1 0,1-1,-1 0,-1 0,1 0,-1 0,0 0,-1 0,1-1,-1 1,0-1,-1 1,0 0,0-1,0 1,-1-1,0-3,0 8,0 1,0-1,0 0,0 0,0 1,0-1,-1 1,1-1,-1 1,1 0,-1-1,1 1,-1 0,0 0,0 0,1 0,-1 1,0-1,0 0,0 1,0-1,0 1,0 0,0-1,0 1,0 0,0 0,0 0,0 1,0-1,0 0,0 1,0 0,0-1,0 1,1 0,-1 0,-1 1,-65 45,46-20,2 1,0 0,3 2,0 0,2 1,1 0,1 1,-1 10,13-38,-1 0,1 0,0 0,0 1,0-1,0 0,1 1,0-1,0 0,0 1,0-1,1 0,0 0,0 1,0-1,0 0,0 0,1 0,0 0,0 0,0 0,0-1,1 1,0-1,-1 1,1-1,0 0,1 0,-1 0,0-1,1 1,0-1,-1 0,1 0,0 0,0 0,0-1,0 1,1-1,-1 0,0 0,2-1,6 1,-1-2,1 0,-1 0,1-1,-1 0,1-1,-1 0,0-1,2-2,13-4</inkml:trace>
  <inkml:trace contextRef="#ctx0" brushRef="#br0" timeOffset="1264.395">2375 1158,'15'-10,"0"-1,0-1,-1 0,-1-1,0 0,0-1,9-15,-2 4,64-109,-90 172,4-32,0 1,0-1,0 1,1-1,0 1,0-1,0 1,1 0,0-1,0 1,1 0,0-1,0 1,1 0,0-1,0 0,0 1,1-1,-1 0,2 0,-1-1,1 1,0 0,0-1,0 0,1 0,-1-1,1 1,0-1,1 0,2 1,-2-1,1-1,0 0,0-1,0 1,1-1,-1-1,0 0,1 0,-1 0,1-1,0 0,-1 0,1-1,-1 0,0 0,1-1,-1 0,0 0,0-1,0 0,0 0,0-1,135-99,-134 96,2-3,1 0,-2 0,1-1,-2 0,1 0,-1-1,-1 0,0-1,-1 0,-1 0,0 0,0-1,-1 1,-1-1,0 0,-1 0,-1 0,0-4,-1-6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32.521"/>
    </inkml:context>
    <inkml:brush xml:id="br0">
      <inkml:brushProperty name="width" value="0.1" units="cm"/>
      <inkml:brushProperty name="height" value="0.1" units="cm"/>
      <inkml:brushProperty name="ignorePressure" value="1"/>
    </inkml:brush>
  </inkml:definitions>
  <inkml:trace contextRef="#ctx0" brushRef="#br0">0 1474,'150'-246,"9"7,114-124,-263 352,64-77,-3-3,50-89,-92 144,-28 37,0 0,0 0,0 0,0 0,-1 0,1 0,0 1,0-1,-1 0,1 0,0 1,-1-1,0 0,1 0,-1 1,0-1,1 1,-1-1,0 0,0 1,0-1,0 0,0 1,-1-1,1 1,0-1,-1 0,1 1,-1-1,1 0,-1 0,0 1,1 1,-48 254,28-166,4 1,3 1,5 7,20 3,-11-100,0 0,0-1,0 1,0 0,0-1,1 1,-1-1,1 0,0 1,0-1,0 0,0 0,0 0,0 0,0-1,1 1,-1 0,1-1,-1 0,1 0,0 0,-1 0,1 0,0 0,0 0,-1-1,1 0,0 1,0-1,0 0,0-1,0 1,-1 0,2-1,10-3,0-2,-1 1,0-2,0 1,0-2,-1 0,0 0,0-1,-1-1,0 0,8-9,-8 8,98-88,-5-6,-4-4,-5-4,-5-4,3-17,-26 28,-56 93,-17 33,-2 2,-34 80,5 2,5 1,4 2,-9 80,35-172,1-1,0 1,1-1,0 1,1-1,1 1,0-1,1 1,1-1,0 0,1-1,1 1,0-1,0 0,1 0,1-1,0 0,1 0,0-1,1 0,4 4,-11-13,1 0,-1 0,1 0,-1 0,1-1,0 1,0-1,-1 0,1 0,0-1,0 1,0-1,0 1,0-1,0-1,0 1,0 0,0-1,0 0,0 0,0 0,13-5</inkml:trace>
  <inkml:trace contextRef="#ctx0" brushRef="#br0" timeOffset="283.901">2173 712,'-13'25,"1"0,0 1,2 0,1 0,2 1,0 0,2 1,1 0,1-1,1 10,2-31,0-1,1 0,-1 0,1 0,1 0,-1 0,1 0,0 0,0-1,0 1,1-1,-1 1,1-1,0 0,1 0,-1 0,1 0,-1-1,1 1,0-1,1 0,-1 0,0-1,1 1,0-1,-1 0,1 0,0 0,0-1,0 0,0 0,0 0,0 0,0-1,1 0,-1 0,0-1,0 1,0-1,0 0,0 0,0-1,0 1,2-2,7-3,-1 0,0 0,0-1,0-1,-1 0,0-1,-1 0,0 0,0-1,-1-1,-1 0,1 0,-2-1,0 0,0-1,-1 0,-1 0,0 0,0-1,-2 0,0 0,0 0,-1 0,-1-1,0 1,-1-1,-1 0,0 1,-2-6,1 14,0-1,0 1,0 0,-1 0,0 0,-1 0,1 0,-1 0,0 1,0-1,-1 1,0 0,0 0,0 0,0 1,-1-1,0 1,0 0,0 1,0-1,-1 1,1 0,-1 0,0 0,0 1,0 0,0 0,0 1,0 0,-1 0,1 0,0 1,-1 0,1 0,0 0,-1 1,1 0,0 0,-1 1,-13 9,1-1</inkml:trace>
  <inkml:trace contextRef="#ctx0" brushRef="#br0" timeOffset="670.855">2624 1136,'170'-408,"-143"338,-19 115,-9-24,2 0,0 0,2 0,0 0,1 0,1 0,1-1,1 0,1 0,1-1,0 0,1 0,2-1,0 0,-9-14,-1-1,1 1,0-1,0 0,1 0,-1-1,1 1,-1-1,1 1,0-1,0 0,0 0,0-1,0 0,0 1,0-1,1 0,-1-1,0 1,1-1,-1 0,0 0,1 0,-1-1,1 1,-1-1,0 0,0-1,0 1,0-1,0 1,0-1,0 0,0-1,0 1,-1-1,0 1,1-1,0-1,17-22,-1-1,-1-1,-1-1,-2 0,8-19,-14 27,-1 2</inkml:trace>
  <inkml:trace contextRef="#ctx0" brushRef="#br0" timeOffset="1069.72">3528 712,'-28'67,"11"60,17-124,0 1,0 0,0-1,1 1,0 0,-1-1,1 1,1-1,-1 1,0-1,1 1,0-1,0 0,0 0,0 0,0 0,1 0,-1 0,1-1,0 1,0-1,0 0,0 0,0 0,0 0,0 0,1-1,-1 0,1 1,-1-1,1 0,-1-1,2 1,5-3,0 0,0-1,0 0,0 0,0-1,-1 0,0-1,0 0,0-1,0 0,-1 0,0 0,0-1,-1-1,0 1,0-1,-1 0,0-1,1-1,55-71,-4-2,-3-2,11-32,-45 80,-3-2,-1 0,-1-1,-3 0,-1-1,-2-1,1-17,-10 49,0 0,-1 0,0 0,0 0,-1 0,-1 0,1 0,-2 1,1-1,-1 1,-4-8,5 13,0 1,0-1,0 1,0 0,0 0,-1 0,0 0,0 0,1 0,-2 1,1 0,0-1,0 1,-1 0,1 1,-1-1,1 1,-1-1,0 1,0 0,0 0,1 1,-1-1,0 1,0 0,0 0,0 0,0 0,0 1,-3 1,-10 3,0 2,0 0,1 1,0 1,0 1,1 0,0 0,1 2,1 0,-1 0,2 1,0 1,1 0,-7 11,2-6,2 2,0-1,1 2,1 0,1 0,0 1,2 0,1 1,1 0,1 1,1-1,2 1,0 0,1 0,2 0,0 0,4 23,-1-36,1-1,-1 0,2 0,0 0,0-1,1 0,0 0,0 0,1-1,1 1,0-2,0 1,0-1,1-1,0 1,1-1,0-1,0 0,0 0,1-1,-1-1,1 1,1-2,7 2,159 31,-143-33</inkml:trace>
  <inkml:trace contextRef="#ctx0" brushRef="#br0" timeOffset="2001.287">4742 458,'-40'14,"1"1,0 2,1 2,1 1,1 2,1 1,1 2,1 1,-14 16,41-34,0 0,0 0,0 0,1 1,1 0,0 0,0 0,0 0,1 1,1-1,0 1,0 0,1 0,0 0,0 0,1-1,1 1,-1 0,2 0,-1 0,2 0,-1-1,1 1,1-1,1 4,-3-10,0 0,0 0,0 0,0 0,0-1,1 1,0-1,-1 0,1 0,0 1,0-2,0 1,0 0,0-1,0 1,1-1,-1 0,0 0,1 0,-1-1,1 1,-1-1,1 0,-1 0,1 0,-1 0,1-1,1 0,94-37,-68 14,-1-2,-2-1,0-1,-2-1,-1-2,3-7,7-6,24-30,-59 74,0 0,0 1,0-1,0 0,0 1,0-1,0 0,0 1,0-1,0 0,0 0,0 1,1-1,-1 0,0 1,0-1,0 0,0 0,1 1,-1-1,0 0,0 0,0 1,1-1,-1 0,0 0,0 0,1 0,-1 1,0-1,1 0,-1 0,0 0,1 0,-1 0,0 0,0 0,1 0,-1 0,0 0,1 0,-1 0,0 0,1 0,-1 0,0 0,1 0,-1 0,0 0,0-1,1 1,-1 0,0 0,1 0,-1 0,0-1,0 1,1 0,-1 0,0-1,0 1,0 0,0 0,1-1,-1 1,0 0,0 0,0-1,0 1,-4 29,2-22,-14 52,12-50,0 0,1 0,1 0,0 1,0-1,0 1,1-1,1 1,0 0,0-1,1 1,0-1,1 5,-1-11,0-1,0 0,1 1,-1-1,0 0,1 0,0 0,-1 0,1 0,0 0,0-1,0 1,0-1,0 1,0-1,1 0,-1 1,0-1,1 0,-1-1,1 1,-1 0,1-1,-1 1,1-1,-1 0,1 0,0 0,-1 0,1 0,-1-1,2 0,77-32,69-132,-41 38,-74 103,-36 56,-1-27,-11 32,3-14,2 0,1 0,1 1,1 0,1 0,1 0,1 5,2-24,0-1,0 0,1 1,-1-1,1 1,0-1,0 0,1 0,-1 0,1 1,0-2,0 1,0 0,1 0,-1-1,1 1,0-1,0 1,0-1,0 0,1-1,-1 1,1 0,0-1,0 0,0 0,0 0,0-1,0 1,0-1,0 0,1 0,-1 0,1-1,-1 1,0-1,1 0,-1 0,1-1,-1 1,0-1,1 0,-1-1,2 0,11-6,-1-2,0 0,-1 0,-1-2,1 0,-2 0,0-2,0 1,-1-2,-1 1,0-2,-2 1,1-1,-2-1,7-16,30-46,125-165,-170 244,32-34,-32 33,1 1,-1-1,1 1,0-1,-1 1,1 0,-1-1,1 1,0 0,0 0,-1 0,1-1,0 1,0 0,-1 0,1 0,0 0,-1 0,1 0,0 0,0 0,-1 1,1-1,0 0,0 0,-1 1,1-1,0 0,-1 1,1-1,-1 1,1-1,0 1,-1-1,1 1,-1-1,1 1,-1-1,0 1,1 0,-1-1,0 1,1 0,-1-1,0 1,1 0,-1-1,0 1,0 0,0 0,0-1,0 1,0 0,0 0,0 0,-7 122,1-90,-14 104,6 0,4 80,11-68,3-83,-3 0,-2 0,-4 0,-2 0,-3-1,-3 0,-3-1,-3 0,10-43,0-2,-1 1,0-1,-2-1,0 0,-1-1,-1 0,-11 10,18-20,-1 0,1-1,-1 0,0 0,-1-1,1 0,-1 0,0-1,-1 0,1 0,-1-1,1-1,-1 0,0 0,0-1,0 0,0 0,0-1,-7-1,15 1,0 0,-1-1,1 1,-1-1,1 1,-1-1,1 0,0 0,-1 0,1 0,0 0,0-1,0 1,0-1,0 1,0-1,0 0,1 1,-1-1,1 0,-1 0,1 0,0-1,-1 1,1 0,0 0,1-1,-1 1,0-1,1 1,-1 0,1-1,0 1,0-1,0 1,0-1,0-1,30-91,-5 59,2 0,2 1,0 2,3 1,0 2,14-8,-26 19,49-41,3 4,1 2,3 4,3 3,1 4,57-21,-84 43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0.941"/>
    </inkml:context>
    <inkml:brush xml:id="br0">
      <inkml:brushProperty name="width" value="0.1" units="cm"/>
      <inkml:brushProperty name="height" value="0.1" units="cm"/>
      <inkml:brushProperty name="ignorePressure" value="1"/>
    </inkml:brush>
  </inkml:definitions>
  <inkml:trace contextRef="#ctx0" brushRef="#br0">391 23,'1'0,"-1"0,1 1,-1-1,1 0,-1 0,0 0,1 0,-1 0,1 0,-1 0,1 0,-1 0,1 0,-1 0,1 0,-1-1,1 1,-1 0,0 0,1 0,-1-1,1 1,-1 0,0 0,1-1,-1 1,0 0,1-1,-1 1,0 0,1-1,-1 1,0-1,0 1,1 0,-1-1,0 1,0-1,0 1,0-1,0 1,0-1,0 1,0-1,0 1,0-1,0 1,0 0,0-1,0 1,0-1,0 1,0-1,-1 1,1-1,0 1,0 0,0-1,-1 1,1-1,0 1,-1 0,1-1,0 1,-1 0,1-1,0 1,-1 0,-35-3,0 11,-1 2,1 1,1 2,0 2,0 1,2 2,0 1,-17 13,50-32,-1 1,0-1,0 0,0 0,0 0,1 1,-1-1,0 0,0 1,1-1,-1 1,0-1,1 1,-1-1,0 1,1 0,-1-1,1 1,-1 0,1-1,-1 1,1 0,0 0,-1-1,1 1,0 0,0 0,-1 0,1-1,0 1,0 0,0 0,0 0,0 0,0-1,0 1,0 0,1 0,-1 0,0 0,0-1,1 1,-1 0,0 0,1-1,-1 1,1 0,-1-1,1 1,-1 0,1-1,-1 1,1-1,0 1,-1 0,2-1,46 14,4-14,-44-1,1 0,-1 0,1 1,-1 1,1 0,-1 0,1 0,-1 1,0 0,1 1,-1-1,0 2,0 0,-7-3,1 0,-1 0,0 1,0-1,0 1,0-1,0 1,0 0,0-1,0 1,0 0,-1-1,1 1,-1 0,1 0,-1 0,0 0,0-1,0 1,0 0,0 0,0 0,0 0,-1-1,1 1,-1 0,1 0,-1 0,0-1,1 1,-1 0,0-1,0 1,0-1,-1 2,-45 51,-13-7,45-37,0 1,1 0,0 1,1 1,0 0,1 1,0 0,1 1,-1 3,10-14,0 0,1 0,-1 0,1 1,0-1,0 0,0 1,1-1,-1 1,1-1,0 0,0 1,1-1,-1 1,1-1,0 0,1 1,-1-1,1 0,-1 0,1 0,0 0,1 0,-1-1,1 1,-1-1,1 1,0-1,0 0,1 0,-1 0,1 0,0 0,2 1,1 0,-1 0,1 0,0 0,0-1,0 0,0-1,0 0,1 0,-1 0,1-1,-1 0,1-1,0 1,-1-1,1-1,0 0,-1 0,3-1,70-49,-62 29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260"/>
    </inkml:context>
    <inkml:brush xml:id="br0">
      <inkml:brushProperty name="width" value="0.1" units="cm"/>
      <inkml:brushProperty name="height" value="0.1" units="cm"/>
      <inkml:brushProperty name="ignorePressure" value="1"/>
    </inkml:brush>
  </inkml:definitions>
  <inkml:trace contextRef="#ctx0" brushRef="#br0">57 1,'-14'47,"2"1,3 1,1 0,2 0,2 45,3-76,-2 64,4 0,3-1,7 22,3-1,14 226,-28-305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860"/>
    </inkml:context>
    <inkml:brush xml:id="br0">
      <inkml:brushProperty name="width" value="0.1" units="cm"/>
      <inkml:brushProperty name="height" value="0.1" units="cm"/>
      <inkml:brushProperty name="ignorePressure" value="1"/>
    </inkml:brush>
  </inkml:definitions>
  <inkml:trace contextRef="#ctx0" brushRef="#br0">0 0,'15'24,"9"32,0 16,-3 1,-5-3,-6-8,-5-6,-2-6,-3-8,0-6,-1-5,-5-2,-1-1,0-1,2 0,1-1,2-8,1-8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6.310"/>
    </inkml:context>
    <inkml:brush xml:id="br0">
      <inkml:brushProperty name="width" value="0.1" units="cm"/>
      <inkml:brushProperty name="height" value="0.1" units="cm"/>
      <inkml:brushProperty name="ignorePressure" value="1"/>
    </inkml:brush>
  </inkml:definitions>
  <inkml:trace contextRef="#ctx0" brushRef="#br0">0 82,'191'-43,"16"10,-198 31,0 1,0 0,0 0,0 1,0 0,1 0,-1 1,0 0,0 1,0 0,0 0,-1 1,1 0,-1 1,1 0,-1 0,0 0,0 1,-1 1,0-1,0 1,0 0,2 4,-7-7,0 0,0 1,0 0,-1-1,1 1,-1 0,0-1,0 1,-1 0,1 0,-1 0,0 0,0 0,0-1,0 1,-1 0,1 0,-1 0,0 0,0-1,-1 1,1 0,-1-1,1 1,-1-1,0 1,-1-1,-1 3,-82 75,-58-7,71-52,68-25,26-5,9 4,0 1,0 2,1 1,-1 1,0 2,0 1,-1 1,1 2,-1 0,0 3,-1 0,17 9,-39-16,1 0,0 0,-1 1,0-1,0 1,0 1,0-1,-1 1,0 0,0 1,0-1,-1 1,1 0,-1 0,-1 0,1 0,-1 1,0-1,-1 1,1 0,-1 0,-1 0,1 0,-1 0,-1 1,1-1,-1 0,0 0,-1 0,0 1,0-1,0 0,-1 0,0 0,-1 2,-8 7,0 0,-1-1,0 0,-1-1,-1 0,0-1,-1-1,-1 0,0-1,0-1,-1 0,0-1,-1-1,1-1,-2 0,1-2,-1 0,-15 2,5 1,0-2,-1-1,1-1,-1-2,0-1,0-1,0-1,0-2,-5-2,31 4,0 1,0-1,0 0,0 0,0 0,1 0,-1-1,0 0,0 0,1 0,-1 0,1 0,0-1,0 1,0-1,0 0,0 0,0 0,1-1,0 1,-1 0,1-1,0 0,1 1,-1-1,1 0,0 0,-1 0,2 0,-1 0,-2-18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7.442"/>
    </inkml:context>
    <inkml:brush xml:id="br0">
      <inkml:brushProperty name="width" value="0.1" units="cm"/>
      <inkml:brushProperty name="height" value="0.1" units="cm"/>
      <inkml:brushProperty name="ignorePressure" value="1"/>
    </inkml:brush>
  </inkml:definitions>
  <inkml:trace contextRef="#ctx0" brushRef="#br0">1 813,'7'6,"-1"-1,2 0,-1 0,1-1,-1 1,1-2,1 1,-1-1,0 0,1-1,-1 0,1-1,0 1,-1-2,1 1,0-1,0 0,0-1,4-1,7-1,0 0,-1-2,0 0,0-1,-1-1,0-1,0-1,3-2,79-66,-96 74,0-1,-1 0,1 0,-1 0,0 0,-1 0,1-1,-1 1,0-1,0 0,0 0,-1 0,1 0,-1 0,0 0,-1 0,1 0,-1 0,0 0,0-1,-1 1,0-4,-1 5,0 0,0 1,0-1,0 1,0-1,-1 1,0 0,1 0,-1 0,0 0,-1 0,1 1,0-1,-1 1,1 0,-1 0,0 0,0 1,0-1,1 1,-2 0,1 0,0 0,0 1,-1-1,-106 7,96 1,0 0,1 1,0 1,0 0,1 1,0 0,1 1,0 0,0 1,2 0,-1 1,2 1,-1-1,2 1,0 1,-2 5,8-14,-1-1,1 1,1 0,-1-1,1 1,0 0,0 0,0 0,1 0,0 0,0 0,1 0,0 0,0 0,0 0,1-1,0 1,0 0,0-1,0 1,1-1,0 0,0 0,1 0,0 0,-1 0,2-1,-1 0,0 0,1 0,0 0,-1-1,2 0,-1 0,0 0,0 0,1-1,0 0,-1 0,1-1,0 1,0-1,2 0,206 1,-196-3,0 0,0-1,-1-1,1-1,-1 0,0-1,0-1,0-1,-1 0,8-6,-6 2</inkml:trace>
  <inkml:trace contextRef="#ctx0" brushRef="#br0" timeOffset="240.385">1045 616,'-19'38,"-16"28,-2 6,5-3,8-9,8-10,2-13,4-14</inkml:trace>
  <inkml:trace contextRef="#ctx0" brushRef="#br0" timeOffset="489.607">762 588,'10'29,"12"18,8 7,4-1,0-5,-1-6,0-10,-7-5,-2-8,-1-7,-4 0,-1-3,-3 2,0 0,-2-8,-3-4</inkml:trace>
  <inkml:trace contextRef="#ctx0" brushRef="#br0" timeOffset="6640.388">1412 842,'33'0,"0"0,0-3,0 0,0-3,-1 0,1-2,-2-2,1 0,-2-3,1 0,0-3,-26 12,1 0,-1 0,1-1,-1 0,-1 0,1-1,-1 1,0-1,0 0,-1 0,1 0,-1-1,-1 1,1-1,-1 0,-1 3,0 1,0 0,0 0,-1 0,1-1,-1 1,0 0,0-1,0 1,0 0,0-1,-1 1,0 0,0 0,0 0,0-1,0 1,0 0,-1 0,1 0,-1 1,0-1,0 0,0 1,0-1,-1 1,1 0,-1 0,1 0,-1 0,0 0,-1 0,-5 0,0 1,-1 0,1 1,-1 0,1 0,0 1,-1 0,1 1,0 0,-1 1,1-1,1 2,-1-1,0 1,1 1,0 0,0 0,0 0,1 1,-5 4,-3 0,1 0,1 0,-1 1,2 1,0 0,0 1,1 0,1 1,0 0,1 1,0 0,1 0,-3 11,10-22,0 0,1 0,-1 0,1 0,0 0,0 0,0 0,1 0,0 0,-1 0,1 0,0-1,1 1,-1 0,1 0,0-1,0 1,0-1,0 1,0-1,1 0,0 0,-1 0,1 0,0-1,1 1,-1-1,0 1,1-1,-1 0,4 1,6 3,0-1,0 1,1-2,0 0,0-1,0 0,0-1,7 0,17-4,-1-1,1-2,-1-1,0-2,-1-2,0-1,0-1,31-17,-67 28,28-10,-1-2,0-1,-1-1,0-1,-2-1,0-1,-1-2,0 0,5-9,-14 15,-1-1,0 0,-2-1,1 0,-2-1,0-1,-1 1,2-10,-9 25,-1-1,-1 1,1 0,0 0,0 0,-1-1,1 1,-1 0,0 0,0-1,0 1,0 0,0-1,0 1,-1 0,1-1,-1 1,1 0,-1 0,0 0,0-1,0 1,0 0,0 0,-1 0,1 1,-1-1,1 0,-1 0,1 1,-1-1,0 1,0 0,0-1,0 1,0 0,0 0,0 0,0 0,-1 1,1-1,0 0,0 1,-1 0,0-1,-5 3,0-1,-1 1,1 1,0-1,0 1,1 1,-1-1,1 1,-1 1,1 0,0 0,1 0,-1 0,1 1,0 0,1 1,0-1,-1 1,2 0,-1 0,1 1,1-1,-3 7,5-11,1-1,-1 1,1-1,0 1,0-1,0 1,1-1,-1 1,0-1,1 1,0-1,-1 0,1 1,0-1,0 0,1 0,-1 1,0-1,1 0,-1 0,1-1,0 1,-1 0,1 0,0-1,0 1,0-1,0 0,1 1,-1-1,0 0,0 0,3 0,82 17,116-46,-201 28,1 0,0 1,-1-1,1 1,-1-1,1 1,-1 0,1 0,-1 0,0 0,0 1,1-1,-1 0,0 1,0 0,0-1,0 1,-1 0,1 0,0 0,-1 0,1 0,-1 1,0-1,0 0,0 1,0-1,0 1,-1-1,1 1,0 1,1 89,-3-72,0-17,0 0,1 0,-1 1,1-1,0 0,0 0,1 0,-1 0,1 0,0 0,0 0,0 0,0 0,1 0,-1 0,1-1,0 1,0 0,1-1,-1 0,1 0,0 1,0-1,0-1,0 1,0 0,0-1,1 0,-1 0,1 0,0 0,0 0,-1-1,1 1,0-1,0 0,1-1,12 0,0-2,-1 0,1-2,-1 1,0-2,0 0,0-1,-1-1,0 0,0-1,-1 0,0-1,0-1,-1 0,0-1,-1-1,0 0,-1 0,1-3,32-30,-1-2,-3-1,28-44,-59 79,18-23,-1-1,-3-2,-1 0,-1-1,-3-1,-1 0,3-18,-9-56,-11 111,0 0,0 0,-1 0,0 0,0 0,0 0,0 0,-1 0,1 1,-1-1,0 0,0 1,-1 0,1-1,-1 1,1 0,-1 0,0 0,0 1,0-1,-1 1,1-1,-1 1,1 0,-1 1,-2-2,-1 3,1 1,-1 0,1 0,-1 1,1-1,0 1,0 1,0-1,0 1,0 0,1 0,-1 1,1 0,0 0,0 0,0 1,1-1,0 1,-1 0,2 0,-1 1,1-1,-1 1,1 0,1 0,-3 6,-5 10,2 1,0 0,1 0,1 1,1 0,2 0,0 1,2-1,0 1,2-1,0 0,2 1,1-1,1 0,0 0,2-1,1 0,3 6,81 254,-59-176,-33-108,0 1,-1-1,1 0,0 1,0-1,0 1,0-1,0 0,-1 1,1-1,0 1,0-1,1 0,-1 1,0-1,0 0,0 1,0-1,0 1,1-1,-1 1,0-1,1 0,-1 1,0-1,1 1,-1-1,0 1,1-1,-1 1,1 0,-1-1,1 1,-1 0,1-1,-1 1,1 0,0-1,-1 1,1 0,-1 0,1 0,0 0,-1 0,1 0,-1-1,1 1,0 1,-1-1,1 0,0 0,-1 0,1 0,-1 0,1 0,0 1,-1-1,1 0,-1 1,1-1,0 1,-20-94,15 71</inkml:trace>
  <inkml:trace contextRef="#ctx0" brushRef="#br0" timeOffset="6887.554">2936 221,'39'0,"36"0,15 0,2-5,-5-1,-13-1,-9 2,-11 2,-5 1,-11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8.601"/>
    </inkml:context>
    <inkml:brush xml:id="br0">
      <inkml:brushProperty name="width" value="0.1" units="cm"/>
      <inkml:brushProperty name="height" value="0.1" units="cm"/>
      <inkml:brushProperty name="ignorePressure" value="1"/>
    </inkml:brush>
  </inkml:definitions>
  <inkml:trace contextRef="#ctx0" brushRef="#br0">249 1,'-15'8,"-7"1,1 1,0 1,1 0,1 2,0 1,0 0,2 1,0 1,-13 15,29-30,0 0,0 1,0-1,0 0,0 1,0-1,1 1,-1-1,0 1,1 0,-1-1,1 1,-1 0,1-1,0 1,0 0,0 0,0-1,0 1,0 0,0-1,1 1,-1 0,1-1,-1 1,1 0,-1-1,1 1,0-1,0 1,0-1,0 0,0 1,0-1,0 0,0 1,1-1,-1 0,64 30,-38-21,-24-9,0-1,1 1,-1 1,0-1,0 0,0 1,0 0,0 0,0 0,-1 0,1 0,0 0,-1 1,0-1,0 1,0-1,0 1,0 0,0 0,0 0,-1 0,0 0,0 1,0-1,0 0,0 0,0 1,-1-1,0 1,0-1,0 0,0 1,0-1,0 1,-1-1,0 0,0 1,0-1,0 0,0 0,-1 0,1 0,-2 2,-4 2,0 0,0-1,-1 0,0 0,0 0,0-1,0-1,-1 1,0-1,0-1,0 0,-1 0,1 0,-1-1,1-1,-5 0,-11 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7.015"/>
    </inkml:context>
    <inkml:brush xml:id="br0">
      <inkml:brushProperty name="width" value="0.1" units="cm"/>
      <inkml:brushProperty name="height" value="0.1" units="cm"/>
      <inkml:brushProperty name="ignorePressure" value="1"/>
    </inkml:brush>
  </inkml:definitions>
  <inkml:trace contextRef="#ctx0" brushRef="#br0">46 219,'303'-178,"-228"138,-73 40,0 1,0 0,0-1,0 1,0 0,-1 0,1 0,0 1,-1-1,1 0,-1 1,1-1,-1 1,1-1,-1 1,0 0,0 0,0-1,0 1,0 0,-1 0,1 0,0 0,-1 0,1 0,-1 0,0 0,0 0,0 0,0 0,0 0,0 0,0 0,-1 0,1 0,-1 0,0 0,1 0,-1 0,-1 1,2 6,-12 806,13-800,0 1,-1-1,0 1,-1-1,-1 0,0 1,-1-1,-1 0,0 0,-1-1,-1 0,0 1,-1-2,-1 1,0-1,0 0,-1-1,-1 0,0 0,-12 9,10-13,0 0,0-1,-1 0,0-1,-1-1,1 0,-1-1,0 0,0-1,0-1,-12 1,19-3,1 1,-1-2,1 1,-1-1,1 0,-1 0,1-1,-1 0,1 0,0 0,0-1,0 0,0 0,1-1,-1 1,1-1,0 0,0-1,0 1,1-1,-1 0,1 0,0-1,1 1,-1-1,-1-4,3 1,0 0,1-1,0 1,0-1,1 1,0-1,1 1,0-1,0 1,1-1,0 1,1 0,0 0,0 0,1 0,0 1,1 0,0-1,0 2,1-1,0 0,0 1,1 0,0 1,0 0,3-3,-2 0,36-36,3 2,1 2,2 2,1 2,2 2,14-4,-25 13,44-13,-62 33</inkml:trace>
  <inkml:trace contextRef="#ctx0" brushRef="#br0" timeOffset="281.301">921 529,'-9'18,"-6"9,1 0,1 1,2 0,1 1,1 0,1 1,2-1,0 8,5-35,1 1,-1 0,1 0,0 0,0-1,0 1,0 0,1 0,-1 0,1-1,-1 1,1 0,0-1,0 1,0-1,1 1,-1-1,0 1,1-1,0 0,-1 1,1-1,0 0,0 0,0-1,1 1,-1 0,0-1,1 1,-1-1,1 0,-1 0,1 0,0 0,-1 0,1 0,0-1,0 0,-1 1,1-1,0 0,0 0,0 0,-1-1,1 1,0-1,0 1,-1-1,1 0,0 0,-1 0,1-1,10-5,0-1,-1-1,0 0,0 0,-1-1,0-1,-1 1,0-2,-1 0,0 0,-1 0,0-1,-1-1,0 1,-1-1,-1 0,0-2,6-98,-11 110,-1 0,1 0,-1 0,1 0,-1 0,0 0,-1 0,1 1,-1-1,1 0,-1 1,0-1,0 1,-1 0,1 0,-1 0,1 0,-1 0,0 0,0 1,-1-1,1 1,0 0,-1 0,1 0,-4-1,-13 1,3 6</inkml:trace>
  <inkml:trace contextRef="#ctx0" brushRef="#br0" timeOffset="537.745">1231 896,'0'-29,"5"-23,1-9,5 2,1 6,2 8,0 6,1 5,4 3,-2 3,1 6,-2 11,-4 12,-5 7</inkml:trace>
  <inkml:trace contextRef="#ctx0" brushRef="#br0" timeOffset="867.985">1740 529,'-8'1,"0"0,0 0,0 1,0 0,1 0,-1 1,1 0,-1 0,1 1,0 0,0 0,1 1,-1 0,1 0,0 0,0 1,1 0,0 0,0 0,-3 6,5-8,0 1,0-1,0 1,1-1,0 1,0 0,0 0,1 0,0 0,0 0,0 1,0-1,1 0,0 0,0 1,0-1,1 0,-1 0,2 0,-1 1,0-1,1 0,0-1,0 1,0 0,1 0,-1-1,1 1,0-1,1 0,2 3,4-1,0 0,0 0,1-1,0 0,0-1,1 0,-1-1,1 0,0 0,-1-2,1 1,0-2,0 0,0 0,0-1,0 0,0-1,3-1,77-38,-71 25</inkml:trace>
  <inkml:trace contextRef="#ctx0" brushRef="#br0" timeOffset="1284.048">2106 699,'77'-45,"-50"31,0-2,-1 0,0-2,-2-1,0-1,-1 0,3-7,-23 25,0 0,0-1,-1 0,1 1,-1-1,0 0,0 0,0 0,0-1,-1 1,1 0,-1-1,1 1,-1-1,-1 1,1-1,0 0,-1 1,0-1,1 0,-2 1,1-1,0 0,-1 1,1-1,-1 1,0-1,0 1,-1-1,1 1,-1-1,0 1,0 0,0 0,0 0,0 0,-1 0,1 1,-1-1,-4 2,0 0,0 0,0 1,0 0,0 1,0 0,0 0,0 0,0 1,0 0,0 0,1 1,-1 0,1 0,0 0,0 1,0 0,0 0,1 0,-5 5,-4 4,0 0,1 0,0 2,1-1,1 2,1-1,0 1,1 1,0 0,2 0,-3 9,7-21,0 1,0-1,1 1,0 0,0 0,0 0,1 0,0 0,0 0,1 0,-1 0,1 1,1-1,-1 0,1 0,0 0,0 0,1 0,0 0,0 0,0 0,1-1,0 1,0-1,0 0,0 0,1 0,0 0,0 0,1-1,-1 0,1 0,0 0,1 0,7 0,0-1,0-1,1 0,-1-1,1 0,-1-1,0 0,1-1,-1-1,1 0,-1-1,0 0,0-1,-1-1,1 0,-1-1,0 0,7-4,8-6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02.239"/>
    </inkml:context>
    <inkml:brush xml:id="br0">
      <inkml:brushProperty name="width" value="0.1" units="cm"/>
      <inkml:brushProperty name="height" value="0.1" units="cm"/>
      <inkml:brushProperty name="ignorePressure" value="1"/>
    </inkml:brush>
  </inkml:definitions>
  <inkml:trace contextRef="#ctx0" brushRef="#br0">2141 790,'-6'9,"1"0,0 1,1-1,0 1,0 0,1 0,0 0,1 1,0-1,1 1,0-1,1 1,0 0,0-1,1 1,1-1,0 1,0-1,1 0,3 10,-4-18,0 1,0-1,0 1,0-1,1 0,-1 0,1 0,-1 0,1 0,0-1,-1 1,1-1,0 0,0 0,0 0,0 0,0 0,1-1,-1 1,0-1,0 0,0 0,0 0,1 0,-1 0,0-1,0 0,0 1,0-1,0 0,0-1,5 0,-1-1,1 0,-1-1,0 1,0-1,0-1,-1 1,1-1,-1-1,0 1,-1-1,1 0,-2 2,0-1,0 1,0-1,-1 0,0 0,0 0,0 0,0 0,-1-1,0 0,0 1,-1-1,1 0,-1 0,0 1,-1-1,1 0,-1 0,-1 0,1 0,-1 0,0 0,0 0,-1 1,1-1,-1 0,-1 1,1-1,-1 1,0 0,0 0,0 0,-1 0,0 1,0-1,0 1,0 0,-5-3,-11-3</inkml:trace>
  <inkml:trace contextRef="#ctx0" brushRef="#br0" timeOffset="721.746">3552 790,'-20'32,"2"2,1 0,1 1,2 0,1 1,3 1,-4 19,13-53,-1 1,1-1,0 1,0-1,1 1,-1 0,1-1,-1 1,1 0,0 0,1-1,-1 1,1 0,-1-1,1 1,0 0,1-1,-1 1,1-1,-1 0,1 1,0-1,0 0,0 0,1 0,-1 0,1-1,-1 1,1-1,0 1,0-1,0 0,1 0,-1 0,0-1,1 1,-1-1,1 0,3 1,2-2,0-1,0 0,1-1,-1 0,0 0,-1-1,1 0,0 0,-1-1,0 0,1-1,-2 0,1 0,-1-1,1 1,-2-2,1 1,-1-1,0 0,0 0,-1-1,0 0,0 0,0 0,-2 0,1-1,1-9,-1 0,-2-1,1 1,-2-1,-1 1,0-1,-1 0,-1-1,1 15,0-1,0 1,-1 0,1 0,-1 0,0 0,-1 0,1 0,-1 1,0-1,0 1,0-1,-1 1,1 0,-1 1,0-1,0 1,-1-1,1 1,-1 1,1-1,-1 1,0-1,0 1,0 1,0-1,-1 1,1 0,0 0,-1 0,-19 2</inkml:trace>
  <inkml:trace contextRef="#ctx0" brushRef="#br0" timeOffset="1237.408">3863 198,'0'43,"0"137,17 110,-5 9,-12-296,5 53,-4-55,-1 0,0 0,0 0,0 1,1-1,-1 0,0 0,1 0,-1 0,1 0,0 0,-1-1,1 1,0 0,-1 0,1 0,0 0,0-1,0 1,0 0,0-1,-1 1,1-1,0 1,0-1,1 1,-1-1,0 0,0 1,0-1,0 0,0 0,0 0,0 0,0 0,1 0,-1 0,0 0,0-1,0 1,0 0,0-1,0 1,0 0,0-1,0 0,121-92,-64 42,-51 44,-1 1,1 0,0 0,1 1,0 0,-1 0,1 1,1-1,-1 2,1-1,-1 2,1-1,0 1,0 0,0 1,0 0,0 0,1 1,0 0,-8 1,0 0,0 0,0 0,0 0,0 0,0 0,-1 0,1 1,0-1,-1 1,1-1,-1 1,0 0,1-1,-1 1,0 0,0 0,0 0,0 0,0 0,-1 0,1 0,0 0,-1 0,0 0,1 1,-1-1,0 0,0 0,0 0,-1 1,1-1,0 0,-1 2,-28 69,22-61,0 0,-1 0,0 0,-1-1,0-1,-1 1,0-1,0-1,-1 0,0 0,-1-1,0-1,0 0,-1-1,0 0,0 0,0-2,-1 0,1 0,-1-1,-13 1,21-3,1-1,-1 1,0-1,0 0,0 0,1-1,-1 0,0 0,1 0,-1-1,1 0,-1 0,1 0,0 0,-1-1,1 0,1 0,-1-1,0 1,-3-5,-5-10</inkml:trace>
  <inkml:trace contextRef="#ctx0" brushRef="#br0" timeOffset="1949.657">4512 932,'186'-133,"-184"132,-1 0,1-1,-1 1,1 0,0 0,0 0,0 0,-1 1,1-1,0 0,0 1,0-1,0 1,0 0,0 0,0 0,0 0,0 0,0 0,0 0,0 0,0 1,0-1,0 1,0 0,0 0,-1-1,1 1,0 0,0 0,-1 1,1-1,-1 0,1 0,-1 1,1-1,-1 1,0 0,0-1,0 1,0 0,0-1,0 2,71 218,-44-118,-5 0,-5 2,0 41,-16-129,0 0,-2 1,0-1,-1 1,0-1,-2 1,0-1,-1 0,-1 0,0-1,-1 1,-1-1,-1 0,0-1,-1 0,0 0,-1-1,-1 0,0-1,-1 0,-1-1,0 0,10-9,0-1,0 0,0 0,0 0,0-1,0 1,0-1,0 1,-1-1,1 0,0-1,-1 1,1 0,-1-1,1 0,-1 0,1 0,-1 0,1 0,-1-1,1 0,-1 1,1-1,0-1,-1 1,1 0,0-1,0 0,0 1,0-1,0 0,0-1,1 1,-1 0,1-1,-1 0,1 1,0-1,0 0,0 0,1 0,-1 0,1-1,0 1,-1 0,1-2,-1-9,1 0,1-1,0 1,1 0,0 0,1 0,1 0,0 0,1 0,4-10,-1 1,1-8</inkml:trace>
  <inkml:trace contextRef="#ctx0" brushRef="#br0" timeOffset="2202.936">4709 311,'-4'0,"-3"0</inkml:trace>
  <inkml:trace contextRef="#ctx0" brushRef="#br0" timeOffset="2640.892">5189 875,'31'-7,"-1"-1,0-2,0-1,-1-2,-1 0,0-2,3-4,-29 18,1 0,0 0,-1-1,1 1,-1-1,0 0,0 1,1-1,-1 0,0-1,-1 1,1 0,0 0,0-1,-1 1,0-1,1 1,-1-1,0 0,0 0,-1 1,1-1,0 0,-1 0,0 0,0 0,0 0,0 1,0-1,0 0,-1 0,1 0,-1 0,-1-1,-2 2,0 1,0 0,0 0,-1 0,1 1,0 0,-1 0,1 0,0 0,-1 0,1 1,0 0,0 0,-1 0,1 0,0 1,0 0,0 0,1 0,-1 0,0 0,1 1,-1 0,-12 7,0 1,1 1,0 1,1 0,1 1,0 0,1 1,0 0,1 1,1 0,0 1,2 0,0 0,0 1,-2 13,8-24,1 0,0 0,0 0,1 0,0 0,0 0,0 0,1 0,0 0,1 0,0-1,0 1,0 0,0-1,1 1,0-1,1 0,-1 0,1 0,1 0,-1-1,1 0,0 0,0 0,0 0,0-1,1 0,0 0,0 0,0-1,0 0,1 0,-1-1,1 0,0 0,0 0,0-1,0 0,-1 0,1 0,1-1,-1-1,0 1,4-2,9 0,0-2,0 0,0-1,-1-1,0-1,0 0,10-7,-1 0</inkml:trace>
  <inkml:trace contextRef="#ctx0" brushRef="#br0" timeOffset="2906.06">5895 706,'-26'29,"1"1,2 1,1 2,2 0,1 1,1 1,-7 21,23-51,0-1,0 1,0-1,0 1,1 0,0-1,0 1,0 0,0 0,1 0,0 0,0 0,0 0,1-1,-1 1,1 0,0 0,1 0,-1-1,1 1,0 0,0-1,0 0,1 1,0-1,-1 0,2 0,-1-1,0 1,1-1,-1 1,1-1,0 0,10 2,0 0,0-1,1 0,-1-1,1-1,0 0,-1-2,1 1,0-1,0-1,-1-1,1 0,0-1,-1-1,0 0,0-1,0 0,-1-1,2-1,30-20,-27 15</inkml:trace>
  <inkml:trace contextRef="#ctx0" brushRef="#br0" timeOffset="3187.44">6431 339,'-19'211,"8"143,12-337,0 1,2 0,0-1,0 0,2 1,0-2,1 1,1 0,6 10,-13-26,1 1,-1-1,0 0,1 0,-1 0,1 0,-1 0,1 0,-1 0,1 0,0 0,0 0,-1 0,1 0,0 0,0-1,0 1,0 0,0-1,0 1,0 0,0-1,0 1,0-1,0 0,1 1,-1-1,0 0,0 0,0 0,0 0,1 0,-1 0,5-7</inkml:trace>
  <inkml:trace contextRef="#ctx0" brushRef="#br0" timeOffset="3432.573">6177 706,'43'-5,"24"-1,6 0,-1 1,-7 2,-11 0,-3 2,-7 1,-6 0,0 0,-1 0,-7-4,-9-3</inkml:trace>
  <inkml:trace contextRef="#ctx0" brushRef="#br0" timeOffset="3671.904">7108 621,'-15'9,"0"0,0 1,1 0,0 1,1 1,0 0,1 1,0 0,1 1,1 0,0 1,1 0,0 3,7-15,1 0,0 0,0 1,0-1,1 1,-1-1,1 1,0-1,0 1,0-1,1 1,-1-1,1 0,-1 1,1-1,0 1,1-1,-1 0,0 0,1 0,0 0,0 0,0 0,0 0,0-1,1 1,-1-1,1 1,-1-1,1 0,0 0,0 0,0 0,0-1,0 1,2 0,9 6,50 43,-62-49,-1 0,0-1,0 1,0 0,0 0,-1 0,1 0,0 0,-1 0,1 0,-1 0,0 0,0 1,0-1,0 0,0 0,0 0,0 0,-1 0,1 0,-1 0,1 0,-1 0,0 0,0 0,0 0,0 0,0-1,0 1,-1 0,1-1,-1 1,1-1,-1 1,1-1,-2 1,-3 3,0 0,-1-1,1 0,-1 0,0-1,0 0,0 0,-1 0,1-1,-1 0,1-1,-1 0,-5 1,-13 0</inkml:trace>
  <inkml:trace contextRef="#ctx0" brushRef="#br0" timeOffset="-1036.015">702 1,'-24'63,"2"1,4 1,2 1,3 1,-3 55,11-50,3 1,3-1,4 1,7 36,19 151,-20-162,-10-86</inkml:trace>
  <inkml:trace contextRef="#ctx0" brushRef="#br0" timeOffset="-795.501">250 819,'43'0,"48"-5,14-2,-3 1,-12 1,-13-3,-14-1,-14 2,-10-3,-6 1,-5 1,-7 2</inkml:trace>
  <inkml:trace contextRef="#ctx0" brushRef="#br0" timeOffset="-278.631">1125 735,'1'230,"-1"-226,-1 0,1 0,0 0,0 0,0 0,0 0,1 0,-1 0,1 1,0-2,1 1,-1 0,1 0,-1 0,1-1,0 1,1-1,-1 1,1-1,-1 0,1 0,0 0,0 0,0 0,0-1,1 0,-1 1,1-1,-1 0,1-1,0 1,0-1,0 0,0 0,0 0,0 0,0 0,0-1,0 0,0 0,0 0,1 0,-1-1,10-4,-1-1,0-1,0 0,-1 0,0-1,-1-1,1 0,-2-1,1 0,-1 0,-1-1,0 0,5-9,42-44,-55 63,-1 0,1 0,0 0,-1 0,1 0,0 1,0-1,0 0,-1 0,1 1,0-1,0 0,0 1,0-1,0 1,1-1,-1 1,0 0,0-1,0 1,0 0,0 0,0 0,1 0,-1 0,0 0,0 0,0 0,0 0,1 0,-1 1,0-1,0 0,0 1,0-1,0 1,0 0,0-1,0 1,0 0,0-1,0 1,-1 0,1 0,0 0,0 0,21 55,-16-35,-4-15,-1 0,2 0,-1 1,1-1,0-1,0 1,1 0,-1-1,1 0,1 0,-1 0,1 0,0-1,0 1,0-1,0-1,1 1,-1-1,1 0,0 0,0 0,0-1,1 0,-1 0,0-1,1 0,-1 0,1 0,-1-1,1 0,0 0,-1-1,1 0,-1 0,0 0,1-1,-1 0,0 0,0 0,2-2,0-3,0-1,0 0,-1 0,0-1,-1 0,0 0,0 0,-1-1,-1 0,1 0,-1 0,-1 0,0-1,0 1,-1-1,-1 0,1-7,1-8</inkml:trace>
  <inkml:trace contextRef="#ctx0" brushRef="#br0" timeOffset="7822.624">8434 1129,'158'-273,"-142"247,99-137,6 5,14-3,-132 157,42-38,-44 41,0 0,0 1,0-1,0 0,1 1,-1 0,0-1,0 1,0 0,1-1,-1 1,0 0,1 0,-1 0,0 0,0 0,1 0,-1 1,0-1,0 0,1 0,-1 1,0-1,0 1,0 0,0-1,1 1,-1 0,0-1,0 1,0 0,-1 0,1 0,0 0,0 0,0 0,-1 0,1 0,0 0,-1 0,1 1,-1-1,0 0,1 1,44 160,-32-95,77 313,-51-238,-39-143,0 1,-1 0,1-1,0 1,0 0,-1 0,1-1,0 1,-1 0,1 0,0-1,-1 1,1 0,0 0,-1 0,1 0,0-1,-1 1,1 0,-1 0,1 0,0 0,-1 0,1 0,-1 0,1 0,0 0,-1 0,1 0,-1 0,1 1,0-1,-1 0,1 0,0 0,-1 0,1 1,0-1,-1 0,1 0,0 1,-1-1,1 0,0 0,0 1,-1-1,1 0,0 1,0-1,0 1,-1-1,1 0,0 1,0-1,0 0,0 1,0-1,0 1,0-1,0 0,0 1,0-1,0 1,0-1,0 0,0 1,0-1,0 1,-31-29,25 22,-224-163,25 36,199 129,-1 0,0 0,0 0,0 1,-1 0,1 1,0 0,-1 0,0 0,1 1,-1 0,0 1,-4-1,-6 6</inkml:trace>
  <inkml:trace contextRef="#ctx0" brushRef="#br0" timeOffset="27143.869">25 2681,'-7'26,"1"0,1 1,2-1,1 1,1 0,1-1,1 1,1 0,2-1,0 1,-3-23,1 1,-1-1,1 1,-1-1,1 0,0 0,1 0,-1 0,1 0,0 0,0-1,0 0,0 1,0-1,1 0,0 0,-1-1,1 1,0-1,0 0,0 0,1 0,-1 0,0-1,1 0,-1 0,1 0,0 0,-1-1,1 0,-1 0,1 0,0 0,-1-1,1 0,-1 0,1 0,-1 0,0-1,1 0,-1 0,5-2,-1-1,0 0,0 0,0-1,-1 0,0-1,0 1,-1-1,0-1,0 1,0-1,-1 0,0 0,-1-1,0 1,0-1,-1 0,0 0,0 0,-1-1,0 1,-1 0,0-1,-1 1,0-1,0 1,-1-1,0 1,-1-1,0 1,0 0,-1-1,0 1,-1 1,0-1,-3-5,2 8,0 1,-1-1,1 1,-1 0,-1 1,1-1,-1 1,1 0,-1 1,0 0,0 0,-1 0,1 1,-1 0,1 0,-1 1,1 0,-1 0,0 1,0 0,1 1,-1-1,0 1,1 1,-1 0,1 0,-1 0,1 1,0 0,0 0,-4 3,-7 6</inkml:trace>
  <inkml:trace contextRef="#ctx0" brushRef="#br0" timeOffset="27581.334">561 3105,'8'-49,"2"2,2-1,2 2,2 0,2 0,2 2,4-4,31-34,-54 81,-1 1,0-1,0 1,0-1,1 1,-1 0,0-1,1 1,-1-1,0 1,1 0,-1-1,0 1,1 0,-1-1,1 1,-1 0,0 0,1 0,-1-1,1 1,-1 0,1 0,-1 0,1 0,-1 0,1 0,-1 0,1 0,-1 0,1 0,-1 0,1 0,-1 0,1 0,-1 0,1 1,-1-1,1 0,-1 0,0 0,1 1,-1-1,1 0,-1 1,0-1,1 0,-1 1,0-1,1 0,-1 1,0-1,0 1,1-1,-1 1,0-1,0 1,0-1,0 1,1-1,-1 1,0-1,0 1,0-1,0 1,0-1,0 1,0-1,1 42,-1-37,0 17,-2-16,1 1,0-1,0 1,1-1,-1 1,1-1,1 1,-1 0,1-1,1 1,-1-1,1 0,0 1,0-1,1 0,0 0,0 0,0-1,1 1,0-1,0 0,0 0,1 0,-1 0,1-1,0 0,1 0,-1 0,1-1,3 2,-1-2,1-1,-1 0,1-1,0 0,0 0,0-1,-1 0,1-1,0 0,0 0,-1-1,1 0,-1-1,1 1,-1-2,0 1,0-1,0 0,-1-1,2-1,6-3,-1-2,0 0,-1 0,0-1,-1-1,0 0,-1-1,0 0,6-12,-12 15,1-1,-1 1,-1-1,0 0,-1-1,0 1,-1 0,-1-1,0 1,0-7,-1-6</inkml:trace>
  <inkml:trace contextRef="#ctx0" brushRef="#br0" timeOffset="28525.479">2028 2767,'22'5,"0"0,0-1,0-2,0 0,1-1,-1-1,0-1,1-1,-1-1,0-1,0-2,0 1,-1-2,0-1,2-2,-17 7,0-1,-1 0,1 0,-1-1,0 1,0-1,-1 0,1 0,-1-1,0 1,0-1,-1 0,0 0,0 0,0-1,-1 1,1-3,-2 6,-1-1,1 1,-1 0,0-1,1 1,-2 0,1-1,0 1,-1 0,1-1,-1 1,0 0,0 0,0 0,-1 0,1 0,-1 0,1 0,-1 0,0 1,0-1,0 0,-1 1,1 0,-1-1,1 1,-1 0,0 1,0-1,1 0,-1 1,0-1,-1 1,1 0,-3-1,-6 0,-1-1,1 2,0-1,-1 2,0-1,1 2,-1 0,1 0,0 1,-1 1,1 0,0 1,0 0,1 1,-1 0,1 0,0 2,0-1,1 1,0 1,-2 2,5-4,0 0,0 1,1 0,0 0,0 1,1 0,0 0,0 0,0 1,2-1,-1 1,1 0,0 0,1 0,0 1,0-1,1 0,0 1,1-1,0 1,0-1,1 1,0-1,1 1,0-1,1 0,0 0,0 0,1 0,0-1,0 1,1-1,0 0,1 0,-1-1,2 1,11 3,-1-1,2-1,-1-1,1 0,1-2,-1 0,1-1,0-1,0 0,1-2,-1-1,1 0,-1-1,0-2,1 0,-1-1,0-1,16-5,16-5,0-2,-1-3,0-2,-2-2,2-3,-19 9</inkml:trace>
  <inkml:trace contextRef="#ctx0" brushRef="#br0" timeOffset="29658.605">3185 2597,'-39'6,"0"2,0 2,1 2,0 1,1 2,0 1,1 2,-11 9,-60 60,104-83,0 0,-1-1,1 2,0-1,1 0,-1 1,1-1,0 1,0 0,0 0,1-1,0 1,0 0,0 1,0-1,1 0,0 0,0 0,0 0,1 0,-1 0,1 0,0 0,1 0,0 1,3 1,1 0,0-1,1 1,-1-2,1 1,0-1,0 0,1 0,0-1,0 0,0 0,0-1,0 0,1 0,-1-1,1 0,0-1,-1 0,1 0,0-1,0 0,0-1,0 1,-1-2,4 0,8-6,0 0,0-1,-1-1,-1-1,0-1,0-1,-1 0,-1-1,0-1,-1 0,0-1,-2-1,0 0,0-1,-2 0,9-19,-14 28,12 2,-12 37,-4-15,0-8,0 1,0-1,1 1,0-1,0 0,1 0,-1 0,2-1,-1 1,1-1,0 0,0 0,1-1,-1 1,1-1,0-1,1 1,-1-1,1 0,0 0,0-1,0 0,1 0,-1-1,1 0,-1 0,1-1,0 0,-1 0,1 0,0-1,0-1,0 1,-1-1,8-2,6-6,0 0,-1-1,0-1,0-1,-2-1,1 0,-2-2,0 0,0-1,-2 0,0-1,-1-1,3-6,56-58,16 17,-86 63,1 0,-1 0,1 1,0-1,-1 1,1 0,0 0,0 1,0-1,0 1,0 0,-1 0,1 0,0 0,0 1,0-1,0 1,0 0,-1 0,1 1,0-1,-1 1,1-1,-1 1,0 0,2 2,-5-4,-1 0,1 0,0 0,-1 1,1-1,0 0,0 0,-1 1,1-1,0 0,0 1,0-1,0 0,-1 1,1-1,0 0,0 1,0-1,0 0,0 1,0-1,0 1,0-1,0 0,0 1,0-1,0 0,0 1,0-1,0 0,0 1,0-1,1 0,-1 1,0-1,0 0,0 1,0-1,1 0,-1 1,0-1,0 0,1 0,-1 1,0-1,1 0,-1 0,1 0,-34-9,33 9,-7-4,0 1,0 0,0 0,0 1,-1 0,1 0,-1 0,1 1,-1 0,0 1,1 0,-1 0,0 1,1 0,-1 0,1 0,-1 1,1 0,-1 1,1 0,0 0,0 0,1 1,-1 0,1 0,0 1,0 0,0 0,0 0,1 1,0 0,0 0,-2 4,4-2,0 1,0-1,1 1,0-1,0 1,1 0,0 0,1 0,0 0,0 0,1 0,0 0,1-1,0 1,0 0,1-1,0 1,0-1,1 0,0 0,1 0,0-1,0 1,0-1,1 0,0-1,0 0,1 0,0 0,0 0,0-1,1 0,0-1,-1 0,2 0,-1-1,0 0,1 0,-1-1,1 0,0 0,0-1,0 0,0-1,6 2,1-1,-1-1,0 0,0-2,0 1,0-2,0 0,-1 0,1-2,-1 0,0 0,0-1,0-1,1-1,23-21,-1-2,-2-1,-1-1,-1-3,-2 0,-2-2,-1-1,5-14,1 1,-3-1,-2-2,-3-1,-2-1,-2 0,12-57,-11 1,-23 113,0 1,0-1,-1 1,1-1,0 0,-1 1,1-1,0 0,-1 1,1-1,-1 0,1 1,-1-1,1 0,0 0,-1 1,1-1,-1 0,1 0,-1 0,1 0,-1 0,1 0,-1 0,1 0,-1 0,1 0,-1 0,1 0,-1 0,1 0,-1 0,1-1,-1 1,1 0,-1 0,1 0,-1-1,1 1,0 0,-1-1,1 1,-1 0,1-1,0 1,-1-1,1 1,0 0,0-1,-1 1,1-1,0 1,0-1,0 1,0-1,-1 1,1-1,0 1,0-1,0 1,0-1,0 1,0-1,0 1,0-1,1 1,-1-1,0 1,0-1,0 1,-23 31,3 12,1 1,3 1,2 0,-8 45,14-60,2 1,1 0,1 0,2 0,1 1,2-1,1 1,1-1,5 18,-6-40,0 0,1-1,-1 1,2-1,-1 0,1 0,0 0,1 0,0-1,0 1,1-1,0-1,0 1,0-1,1 0,0-1,0 1,1-1,-1-1,1 1,0-1,0-1,1 0,-1 0,1 0,-1-1,1 0,0-1,0 0,0 0,0-1,5-1,166-43,-178 43,0 0,0 0,0 0,0 1,0-1,1 1,-1-1,0 1,0 0,1 0,-1 0,0 0,1 0,-1 0,0 1,0-1,0 1,1 0,-1-1,0 1,0 0,0 0,0 0,0 1,0-1,-1 0,1 1,0-1,-1 1,1 0,-1 0,1-1,-1 1,0 0,0 0,0 0,0 0,0 0,0 1,0-1,-1 0,1 0,-1 0,0 1,1-1,7 41,-3-30</inkml:trace>
  <inkml:trace contextRef="#ctx0" brushRef="#br0" timeOffset="30426.634">6064 2597,'-16'19,"1"1,1 0,0 1,2 1,0 0,2 1,0 0,1 0,2 1,-4 17,11-39,-1-1,1 1,0 0,-1-1,1 1,0 0,0 0,0-1,0 1,0 0,1 0,-1-1,0 1,1 0,-1-1,1 1,0-1,-1 1,1 0,0-1,0 0,0 1,0-1,0 1,0-1,1 0,-1 0,0 0,1 0,-1 0,1 0,-1 0,1 0,-1 0,1-1,-1 1,1-1,0 1,-1-1,1 0,0 1,0-1,-1 0,1 0,0 0,1-1,76-30,-62 19,-2-1,1-1,-2-1,0 0,-1 0,0-2,-1 1,-1-2,-1 1,-1-1,0-1,5-17,-12 31,0 1,0-1,-1 0,0 0,0 0,0 0,0 0,-1 0,0 0,0 0,0 0,-1 0,0 0,0 0,0 0,0 1,-1-1,0 0,0 1,0-1,0 1,-1-1,0 1,0 0,0 0,0 0,-1 1,1-1,-1 1,0 0,0 0,0 0,0 0,-1 1,1 0,-1 0,0 0,-3-1,3 2,0 0,0 0,0 0,0 0,0 1,0 0,0 0,0 0,0 1,0 0,0 0,0 0,0 0,0 1,0 0,1 0,-1 0,1 1,-1-1,1 1,0 0,0 0,0 1,1-1,-1 1,1 0,-8 10</inkml:trace>
  <inkml:trace contextRef="#ctx0" brushRef="#br0" timeOffset="30776.137">6769 1722,'-16'171,"6"129,37 126,-28-375,13 93,-9-97,-7-44</inkml:trace>
  <inkml:trace contextRef="#ctx0" brushRef="#br0" timeOffset="32045.187">6431 2400,'193'-69,"193"-81,-369 141,0-1,-1 0,0-1,-1-1,0 0,-1-1,0-1,11-15,95-102,-121 132,1-1,0 1,0 0,0 0,0-1,0 1,0 0,0-1,0 1,0 0,1-1,-1 1,0 0,0-1,1 1,-1 0,0-1,1 1,-1-1,0 1,1-1,-1 1,1-1,-1 1,1-1,-1 1,1-1,-1 1,1-1,0 0,-1 1,1-1,0 0,-1 0,1 1,0-1,-1 0,1 0,0 0,-1 0,1 0,0 0,-1 0,1 0,0 0,-1 0,1 0,0-1,-1 1,1 0,0 0,-1-1,1 1,0 0,-1-1,1 1,-1-1,1 1,-1-1,1 1,-1-1,1 1,-1-1,0 1,1-1,-1 1,0-1,1 0,-6 58,-38 134,23-116,3 0,3 1,4 1,1 62,8-135,0 0,0-1,1 1,0 0,0-1,0 1,0 0,1-1,-1 1,1 0,0-1,0 1,0-1,1 1,-1-1,1 0,0 0,0 0,0 1,0-2,0 1,1 0,-1 0,1-1,0 1,0-1,0 0,0 0,0 0,0 0,0-1,1 1,-1-1,1 0,-1 0,1 0,-1 0,1-1,0 0,-1 1,1-1,0 0,13-4,0-1,0 0,-1-1,1-1,-2 0,1-2,-1 1,0-2,13-10,83-45,-109 65,-1-1,0 0,1 0,-1 1,0-1,1 1,-1 0,1-1,-1 1,1 0,-1 0,1 0,-1 0,1 0,-1 0,1 0,-1 0,0 1,1-1,-1 0,1 1,-1 0,0-1,1 1,-1 0,0-1,0 1,1 0,-1 0,0 0,0 0,0 0,0 0,0 1,0-1,-1 0,1 0,0 2,11 60,-9-32,-3-29,-1 0,1 0,0-1,0 1,0 0,0 0,1 0,-1-1,0 1,1 0,-1-1,1 1,0 0,-1-1,1 1,0 0,0-1,0 1,0-1,0 0,0 1,1-1,-1 0,0 0,1 0,-1 0,1 0,-1 0,1 0,0 0,-1-1,1 1,0 0,-1-1,1 0,0 1,0-1,-1 0,1 0,0 0,0 0,0 0,-1 0,1-1,0 1,0 0,12-7,-1 1,1 1,1 0,-1 1,1 0,0 2,0-1,0 2,3 0,-3 0,5-2,0 0,0-1,-1-2,0 1,0-2,0-1,-1 0,0-1,15-11,-25 15,0 0,-1-1,1 0,-1 0,0-1,-1 0,0 0,0 0,0-1,-1 0,0 0,-1-1,0 1,0-1,-1 0,0 0,0 0,-1-1,0 1,-1 0,1-8,-2 15,0 0,0 0,0-1,0 1,0 0,0 0,-1 0,1 0,-1 0,1 0,-1 0,0 0,0 0,0 0,0 0,0 0,0 1,0-1,-1 0,1 1,-1-1,1 1,-1-1,0 1,1 0,-1 0,0 0,0 0,0 0,0 0,0 0,0 1,0-1,0 1,0-1,0 1,0 0,0 0,-1 0,0 0,-82 28,74-22,1 1,0 0,0 1,1 0,0 1,0 0,1 0,0 1,1 0,0 0,1 1,0 0,0 0,1 0,1 1,0 0,0 0,1 0,1 0,0 0,0 1,2-1,-1 0,2 1,-1-1,2 1,0-1,0 1,1-7,0-1,0 0,0 0,0 0,1 0,0-1,0 1,0-1,0 0,1 0,0-1,0 1,0-1,0 0,0 0,1-1,-1 1,1-1,0-1,-1 1,1-1,0 0,0 0,140 4,-114-10,0-2,-1 0,0-3,-1 0,0-2,0-1,-1-1,-1-2,-1-1,25-19,-27 17,-2 0,0-2,-2-1,0 0,-1-2,-1 0,-2-1,0-1,-2 0,0-1,5-19,-18 43,0 0,0 0,-1 0,0 0,1 0,-1 0,0 0,0 0,-1-1,1 1,-1 0,0-1,1 1,-2 0,1-1,0 1,-1 0,1 0,-1-1,0 1,0 0,0 0,0 0,-1 0,1 0,-1 0,0 0,0 1,0-1,0 0,0 1,-1 0,1-1,-1 1,0 0,1 1,-1-1,0 0,0 1,0-1,0 1,0 0,0 0,-1 0,1 1,0-1,-3 0,-6 2,0 0,0 1,0 0,1 1,-1 0,1 1,0 0,0 1,0 0,0 1,1 0,0 1,0 0,1 0,6-5,0 0,0 0,1 0,-1 0,1 1,-1-1,1 1,0-1,0 1,0 0,0 0,0 0,1 0,-1 0,1 0,0 0,0 1,0-1,0 0,1 1,-1-1,1 1,0-1,0 1,0-1,0 0,1 1,-1-1,1 1,0-1,0 0,0 0,1 1,-1-1,1 0,0 0,-1 0,1-1,1 1,-1 0,0-1,1 1,-1-1,2 1,115 31,-111-34,1 0,-1 0,0 1,1 1,-1-1,0 1,0 1,0-1,-1 1,1 1,-1 0,1 0,-1 0,0 1,-1 0,1 0,-1 0,0 1,0 0,-1 1,0-1,0 1,0 0,-1 0,4 7,-5 0,0-1,-1 1,0 0,-1 0,-1 0,0 0,0 0,-2 0,0-1,0 1,-1 0,-2 1,-4 34,8-40,0-1,1 0,0 1,0-1,1 1,0-1,0 1,1-1,0 0,1 0,0 0,0 0,1 0,0-1,0 0,1 0,0 0,0 0,0 0,1-1,6 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9.387"/>
    </inkml:context>
    <inkml:brush xml:id="br0">
      <inkml:brushProperty name="width" value="0.1" units="cm"/>
      <inkml:brushProperty name="height" value="0.1" units="cm"/>
      <inkml:brushProperty name="ignorePressure" value="1"/>
    </inkml:brush>
  </inkml:definitions>
  <inkml:trace contextRef="#ctx0" brushRef="#br0">1 262,'390'1,"-213"26,-20 1,-189-61,-26-21,3-2,2-2,-8-16,42 52,7 8,4 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2.454"/>
    </inkml:context>
    <inkml:brush xml:id="br0">
      <inkml:brushProperty name="width" value="0.1" units="cm"/>
      <inkml:brushProperty name="height" value="0.1" units="cm"/>
      <inkml:brushProperty name="ignorePressure" value="1"/>
    </inkml:brush>
  </inkml:definitions>
  <inkml:trace contextRef="#ctx0" brushRef="#br0">85 33,'-10'23,"-2"14,0 5,2 0,3-3,2-2,3-4,-4-1,0-3,1 0,0-1,2-1,2 1,5-5,2-11,0-13,4-5,0-3</inkml:trace>
  <inkml:trace contextRef="#ctx0" brushRef="#br0" timeOffset="532.137">1 33,'0'-1,"17"-5,-1 0,1 1,0 1,1 0,-1 1,1 1,-1 1,1 1,0 0,-1 1,1 1,-1 0,1 2,8 2,-23-4,0 0,1-1,-1 1,0 1,-1-1,1 0,0 1,-1-1,1 1,-1 0,0 0,0 0,0 0,0 0,0 0,-1 0,1 1,-1-1,0 1,0-1,0 1,-1-1,1 1,-1 0,0-1,0 1,0-1,-1 1,1 0,-1-1,1 1,-1-1,-1 1,1-1,0 0,-1 1,0-1,1 0,-7 13,0-1,-1-1,-1 0,0 0,0-1,-2 0,-6 6,16-17,0-2,0 1,1 0,-1 0,0 0,0 0,1 0,-1 1,0-1,1 0,-1 1,1-1,0 1,-1 0,1-1,0 1,0 0,0 0,0 0,1 0,-1-1,0 1,1 0,-1 0,1 1,0-1,-1 0,1 0,0 0,1 0,-1 0,0 0,0 0,1 0,-1 0,1 0,0 0,0 0,-1 0,1-1,0 1,1 0,-1 0,0-1,0 1,1-1,-1 1,1-1,-1 1,54 30,-50-31,1 0,-1 1,0 0,1 0,-1 0,0 1,0-1,-1 1,1 0,0 1,-1-1,0 1,0 0,0 0,0 0,-1 1,1-1,-1 1,0 0,-1 0,1 0,-1 0,0 0,0 0,-1 1,1-1,-1 1,-1-1,1 1,-1-1,1 1,-2 4,-4-3,-1 0,1 0,-1-1,-1 0,1 0,-1 0,0-1,-1 0,1 0,-1-1,0 0,0 0,0-1,-1 0,1-1,-1 1,1-2,-1 1,0-1,-9 0,12 0,-1 1,0-2,-1 1,1-1,0 0,0 0,0 0,0-1,0-1,0 1,0-1,1 0,-1 0,0-1,1 0,-6-3,-1-6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36.386"/>
    </inkml:context>
    <inkml:brush xml:id="br0">
      <inkml:brushProperty name="width" value="0.1" units="cm"/>
      <inkml:brushProperty name="height" value="0.1" units="cm"/>
      <inkml:brushProperty name="ignorePressure" value="1"/>
    </inkml:brush>
  </inkml:definitions>
  <inkml:trace contextRef="#ctx0" brushRef="#br0">0 1419,'35'4,"1"-2,-1-1,0-2,0-2,0-1,0-1,0-2,-1-1,2-3,-3-1,-1-2,0-1,-1-2,0 0,-2-3,0 0,-1-2,19-20,191-213,-200 211,90-112,96-158,-209 291,86-103,-100 125,0 0,-1 0,1 0,0 0,0 0,-1 1,1-1,0 0,0 1,0-1,0 0,0 1,0-1,0 1,0 0,0-1,0 1,0 0,1 0,-1-1,0 1,0 0,0 0,0 0,0 0,0 1,1-1,-1 0,0 0,0 1,0-1,0 0,0 1,0-1,0 1,0 0,0-1,0 1,-1 0,1-1,0 1,0 0,0 0,-1 0,1 0,-1 0,1 0,0 0,-1 0,0 0,1 0,-1 0,0 0,1 0,-1 0,0 0,0 1,1 19,0-1,-2 1,0 0,-1 0,-1-1,-1 1,-4 7,0 14,-97 393,87-372,-1-1,-4-1,-14 25,29-69,-1 0,-1-1,0-1,-1 1,0-1,-1-1,-1 0,0-1,-1-1,-1 0,0-1,0 0,-1-1,-5 2,10-8,-1-1,1 0,-1 0,0-1,0-1,0 0,0 0,0-1,0-1,0 0,1-1,-1 0,0 0,0-2,1 1,0-1,0-1,0 0,0-1,1 0,0 0,0-1,1-1,-1 1,2-1,-1-1,1 0,1 0,-1-1,1 0,1 0,0 0,1-1,0 0,-3-9,-5-76,13 70</inkml:trace>
  <inkml:trace contextRef="#ctx0" brushRef="#br0" timeOffset="1252.466">1609 1306,'28'-9,"0"-1,0-1,-1-2,-1-1,0 0,0-2,-2-1,21-19,-40 33,-1 0,0 0,0-1,0 1,0-1,0 0,-1 0,1 0,-1 0,0-1,-1 0,1 1,-1-1,0 0,0 0,0 0,-1 0,0 0,0-1,0 1,0 0,-1-1,0 1,0 0,-1-1,1 1,-1 0,0-1,-1 1,1 0,-1 0,0 0,0 0,-1 1,1-1,-1 0,-1 0,1 3,1 0,0 0,-1 1,0 0,1-1,-1 1,0 0,1 0,-1 1,0-1,0 0,0 1,0 0,0 0,0 0,0 0,1 0,-1 0,0 1,0-1,0 1,0 0,1 0,-1 0,0 0,1 1,-1-1,1 1,-1-1,1 1,0 0,-1 0,0 1,-63 79,61-73,1 0,0 0,0 1,1 0,0 0,1 0,0 0,1 0,0 0,0 0,1 1,1-1,0 0,0 0,1 0,0 0,0 0,1 0,1 0,0-1,0 0,1 0,0 0,0 0,1-1,0 1,1-2,0 1,0-1,0 0,1 0,0-1,1 0,-1 0,1-1,0 0,0-1,1 0,0-1,5 2,0-4,0-1,0-1,0 0,0-1,0 0,-1-2,1 1,-1-2,0 0,0-1,0 0,-1-1,0 0,0-1,-1-1,0 0,0-1,-1 0,-1 0,4-5,122-156,-136 170,0 0,0 1,0-1,0 0,0 1,0-1,1 0,-1 1,0-1,0 1,1-1,-1 0,1 1,-1-1,0 1,1-1,-1 1,1-1,-1 1,1-1,0 1,-1 0,1-1,-1 1,1 0,0-1,-1 1,1 0,0 0,-1 0,1-1,0 1,-1 0,1 0,0 0,0 0,-1 0,1 0,0 1,-1-1,1 0,0 0,-1 0,1 1,0-1,-1 0,1 1,-1-1,1 0,-1 1,1-1,0 1,-1-1,1 1,-1-1,0 1,1-1,-1 1,1 0,-1-1,0 1,0-1,1 1,-1 0,0-1,0 1,0 0,0-1,0 1,5 54,-5-50,-3 654,-9-595,-2-97,13-9,2 1,1-1,3 0,1 1,2 0,2 1,2-1,1 2,2 0,2 1,20-34,-18 33,1 1,2 1,2 1,1 1,2 1,1 1,1 2,2 0,1 3,2 0,28-17,-61 44,1-1,0 0,-1 1,1-1,0 1,-1-1,1 1,0 0,0 0,0 0,0 0,0 0,0 1,1-1,-1 0,0 1,0 0,0-1,1 1,-1 0,0 0,0 0,1 1,-1-1,0 0,0 1,0-1,1 1,-1 0,0 0,0 0,0 0,0 0,0 0,-1 1,1-1,0 1,-1-1,1 1,-1 0,1-1,-1 1,0 0,1 0,-1 0,0 0,0 0,-1 0,1 0,0 2,1 13,-2-1,0 1,0 0,-2-1,0 1,-1-1,0 0,-2 0,0 0,0 0,-2-1,0 0,-6 10,2-4,0-1,-2 0,0-1,-1 0,-1-1,-1-1,0 0,-2-1,-4 2,-1-6,19-28,7 11,0 0,1 0,-1 0,1 1,0-1,0 1,1 0,-1 0,1 1,0-1,0 1,0 0,0 0,0 1,1 0,-1-1,1 2,0-1,-1 1,1 0,0 0,0 1,0-1,0 1,0 0,-1 1,1 0,0 0,0 0,3 2,11 2,1-1,-1-1,1-1,-1 0,1-1,0-2,-1 0,1-1,0-1,-1-1,12-4,12-11,0-2,-1-3,-1 0,-1-3,-1-2,-2-1,-1-2,-2-1,21-25,-19 16,-1-2,-2-1,-3-2,-1-1,-3-1,-1-1,-3-2,-3 0,-1-1,-3-1,-2-1,-3 0,-2 0,-2-1,-3 0,-3-38,-13 13,11 80,1-1,-1 1,1 0,-1-1,0 1,1-1,-1 1,0 0,0 0,0-1,0 1,0 0,-1 0,1 0,0 0,0 0,-1 1,1-1,-1 0,1 0,0 1,-1-1,1 1,-1 0,1-1,-1 1,0 0,1 0,-1 0,1 0,-1 0,1 0,-1 0,1 1,-1-1,1 0,-1 1,1-1,-1 1,1 0,-1-1,1 1,0 0,-1 0,1 0,0 0,0 0,0 0,-1 1,-14 14,0 2,1-1,1 2,0 0,2 0,0 2,1-1,1 1,1 1,1 0,1 0,1 0,1 1,0 0,0 20,-3 38,3 0,3 1,4 0,4-1,3 0,16 67,-9-66,-8-45,-1 1,-2-1,-2 1,-1 0,-4 33,-6-44,8-27,0 0,0-1,0 1,0 0,0-1,0 1,0 0,0-1,0 1,0 0,0-1,0 1,0 0,0-1,0 1,0 0,0-1,-1 1,1 0,0 0,0-1,0 1,-1 0,1 0,0-1,0 1,-1 0,1 0,0-1,0 1,-1 0,1 0,0 0,-1 0,1 0,0-1,-1 1,1 0,0 0,-1 0,1 0,0 0,-1 0,1 0,0 0,-1 0,1 0,0 0,-1 1,1-1,0 0,-1 0,1 0,0 0,0 0,-1 1,1-1,0 0,-1 0,1 0,0 1,0-1,0 0,-1 1,-5-45,5 20</inkml:trace>
  <inkml:trace contextRef="#ctx0" brushRef="#br0" timeOffset="1503.733">3302 713,'28'-5,"35"-11,15-3,4-3,-2 3,-10 3,-7 1,-10 3,-4 2,-6 5,-4 1,-11 3</inkml:trace>
  <inkml:trace contextRef="#ctx0" brushRef="#br0" timeOffset="3356.36">4035 1306,'0'0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1.269"/>
    </inkml:context>
    <inkml:brush xml:id="br0">
      <inkml:brushProperty name="width" value="0.1" units="cm"/>
      <inkml:brushProperty name="height" value="0.1" units="cm"/>
      <inkml:brushProperty name="ignorePressure" value="1"/>
    </inkml:brush>
  </inkml:definitions>
  <inkml:trace contextRef="#ctx0" brushRef="#br0">71 125,'-7'8,"0"0,1 0,-1 0,2 1,-1 0,1 0,0 1,1-1,0 1,1 0,0 0,0 0,1 0,1 1,0-1,0 0,1 10,0-18,0 0,0 0,0 0,1 0,-1 0,1 0,0-1,-1 1,1 0,0 0,0 0,0-1,0 1,0-1,1 1,-1-1,0 1,1-1,-1 0,1 1,0-1,-1 0,1 0,0 0,-1 0,1-1,0 1,0 0,0-1,0 1,0-1,0 0,0 1,0-1,0 0,0 0,0-1,0 1,0 0,-1 0,1-1,0 0,0 1,0-1,0 0,80-45,-75 40,0 0,0 0,-1 0,0-1,0 0,-1 0,0 0,0-1,0 1,-1-1,-1 0,1-1,-1 1,-1-1,1 1,-1-1,-1 0,0 0,0 0,-1 0,0 0,0 0,-1 0,0 6,0 1,-1 0,1-1,0 1,-1 0,0 0,1 0,-1 0,0 0,0 0,0 0,-1 0,1 1,0-1,-1 1,1 0,-1 0,1 0,-1 0,1 0,-3 0,-15-4</inkml:trace>
  <inkml:trace contextRef="#ctx0" brushRef="#br0" timeOffset="520.094">325 379,'136'-217,"-136"216,23-29,-22 30,0 0,-1 0,1-1,-1 1,1 0,-1 0,1 0,0 0,-1 0,1 0,0 0,-1 0,1 0,-1 0,1 0,0 0,-1 0,1 0,-1 1,1-1,0 0,-1 0,1 1,-1-1,1 0,-1 1,1-1,-1 1,1-1,-1 0,0 1,1-1,-1 1,0-1,1 1,-1 0,0-1,1 1,-1-1,0 1,0-1,0 1,0 0,0-1,0 1,1 0,-1-1,-1 1,1-1,0 1,1 4,0 0,0-1,1 1,0-1,-1 1,2-1,-1 1,0-1,1 0,0 0,0 0,0-1,0 1,0-1,1 1,0-1,-1 0,1-1,1 1,-1-1,0 1,0-1,1 0,-1-1,1 1,0-1,-1 0,1 0,2 0,-1-2,-1 1,1-1,-1 0,1 0,-1 0,0-1,1 0,-1 0,0 0,0-1,0 0,-1 1,1-2,-1 1,0-1,1 1,-1-1,-1 0,1-1,-1 1,1 0,-1-1,1-4,52-118,-47 103,0 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8.023"/>
    </inkml:context>
    <inkml:brush xml:id="br0">
      <inkml:brushProperty name="width" value="0.1" units="cm"/>
      <inkml:brushProperty name="height" value="0.1" units="cm"/>
      <inkml:brushProperty name="ignorePressure" value="1"/>
    </inkml:brush>
  </inkml:definitions>
  <inkml:trace contextRef="#ctx0" brushRef="#br0">178 0,'0'1,"0"130,-6-1,-6 2,-19 37,-45 136,68-274,-37 156,49-200,-3-4</inkml:trace>
  <inkml:trace contextRef="#ctx0" brushRef="#br0" timeOffset="444.776">93 57,'23'-8,"1"1,0 1,0 2,0 0,1 1,-1 2,1 0,0 2,-1 1,1 1,22 5,-10 0,0-2,1-1,0-2,-1-2,1-1,17-4,103-23,-184 37,9-4</inkml:trace>
  <inkml:trace contextRef="#ctx0" brushRef="#br0" timeOffset="832.023">121 424,'1'0,"0"0,-1 0,1 0,-1 1,1-1,-1 0,0 1,1-1,-1 0,1 1,-1-1,0 1,1-1,-1 0,0 1,1-1,-1 1,0-1,0 1,1-1,-1 1,0 0,0-1,0 1,0-1,0 1,0-1,0 1,0-1,0 1,0-1,0 1,0 0,0-1,0 1,0-1,-1 1,1-1,0 1,0-1,-1 1,1-1,0 1,-1-1,1 0,0 1,-1-1,1 1,-1-1,1 0,-1 1,1-1,-1 0,1 0,-1 1,1-1,-1 0,53 4,180-33,-129 40,-64-5,-25-8</inkml:trace>
  <inkml:trace contextRef="#ctx0" brushRef="#br0" timeOffset="2519.343">516 847,'-146'287,"60"-157,244-348,-39 99,-117 118,-1 0,1 0,-1 0,1 0,0 0,-1 1,1-1,0 1,-1-1,1 1,0-1,0 1,-1 0,1 0,0 0,0 0,0 0,-1 1,1-1,0 0,0 1,-1-1,1 1,0 0,-1 0,1-1,-1 1,1 0,-1 0,1 0,-1 1,0-1,0 0,1 0,-1 1,0-1,1 2,31 65,-29-56,61 149,-53-120,-11-40,-1-1,0 1,0 0,1-1,-1 1,0 0,0 0,0-1,0 1,0 0,0 0,0-1,0 1,0 0,0-1,-1 1,1 0,0 0,0-1,-1 1,1 0,0-1,-1 1,1-1,-1 1,1 0,-1-1,1 1,-1-1,1 1,-1-1,0 0,1 1,-1-1,0 0,1 1,-1-1,0 0,1 0,-1 1,0-1,1 0,-1 0,0 0,0 0,1 0,-1 0,0 0,0 0,1 0,-1 0,0-1,0 1,-143-77,38 5,91 62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176"/>
    </inkml:context>
    <inkml:brush xml:id="br0">
      <inkml:brushProperty name="width" value="0.1" units="cm"/>
      <inkml:brushProperty name="height" value="0.1" units="cm"/>
      <inkml:brushProperty name="ignorePressure" value="1"/>
    </inkml:brush>
  </inkml:definitions>
  <inkml:trace contextRef="#ctx0" brushRef="#br0">0 2,'170'27,"157"-26,-35-30,-293 29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912"/>
    </inkml:context>
    <inkml:brush xml:id="br0">
      <inkml:brushProperty name="width" value="0.1" units="cm"/>
      <inkml:brushProperty name="height" value="0.1" units="cm"/>
      <inkml:brushProperty name="ignorePressure" value="1"/>
    </inkml:brush>
  </inkml:definitions>
  <inkml:trace contextRef="#ctx0" brushRef="#br0">0 1,'1'2,"1"0,-1 0,1-1,-1 1,1 0,-1-1,1 1,0-1,0 1,0-1,0 0,0 0,0 0,0 0,1 0,-1 0,0-1,0 1,1-1,-1 1,0-1,1 0,-1 0,0 0,2 0,-1 0,338 3,-200 8,-39 5,-90-15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6.947"/>
    </inkml:context>
    <inkml:brush xml:id="br0">
      <inkml:brushProperty name="width" value="0.1" units="cm"/>
      <inkml:brushProperty name="height" value="0.1" units="cm"/>
      <inkml:brushProperty name="ignorePressure" value="1"/>
    </inkml:brush>
  </inkml:definitions>
  <inkml:trace contextRef="#ctx0" brushRef="#br0">1 1,'470'0,"-508"17,-186-6,275-12,-23 0,1 1,0 0,-1 3,1 0,11 4,72 22,-94-22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9.007"/>
    </inkml:context>
    <inkml:brush xml:id="br0">
      <inkml:brushProperty name="width" value="0.1" units="cm"/>
      <inkml:brushProperty name="height" value="0.1" units="cm"/>
      <inkml:brushProperty name="ignorePressure" value="1"/>
    </inkml:brush>
  </inkml:definitions>
  <inkml:trace contextRef="#ctx0" brushRef="#br0">1 330,'90'-40,"-66"34,1 1,0 1,0 1,0 1,0 2,1 0,-1 1,0 2,0 1,4 1,156 25,-112-18,-72-12,0 1,1-1,-1 0,0 0,0 0,1-1,-1 1,0 0,0 0,1-1,-1 1,0-1,0 1,0-1,0 1,1-1,-1 0,0 1,0-1,0 0,0 0,-1 0,1 0,0 0,0 0,0 0,-1 0,1 0,-1 0,1 0,-1-1,1 1,-1 0,0 0,1-1,-1 1,0 0,0 0,0-1,0 1,0 0,0-1,0 1,-1 0,1 0,0-1,-1 1,1 0,-1 0,1 0,-1 0,0 0,1-1,-68-94,-78-63,132 146,1 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16.734"/>
    </inkml:context>
    <inkml:brush xml:id="br0">
      <inkml:brushProperty name="width" value="0.1" units="cm"/>
      <inkml:brushProperty name="height" value="0.1" units="cm"/>
      <inkml:brushProperty name="ignorePressure" value="1"/>
    </inkml:brush>
  </inkml:definitions>
  <inkml:trace contextRef="#ctx0" brushRef="#br0">186 8,'-40'151,"-85"127,104-237,132-204,-84 126,2 1,1 2,2 1,28-23,38-40,-97 95,-1 0,0 0,1 0,-1-1,1 1,-1 0,1 0,0 0,0 0,-1 0,1 0,0 0,0 1,0-1,0 0,0 0,0 0,0 1,0-1,0 1,0-1,0 1,0-1,0 1,1 0,-1-1,0 1,0 0,1 0,-1 0,0 0,0 0,0 0,1 0,-1 0,0 1,0-1,0 0,1 1,-1-1,0 1,0-1,0 1,0 0,0-1,0 1,0 0,0 0,0 0,0 0,0 0,6 222,34-42,-41-182,-1 1,0 0,0-1,1 1,-1 0,0-1,0 1,0 0,0 0,1 0,-1 0,0 0,0 0,0 0,0 0,0 0,0 0,1 0,-1 0,0 1,0-1,0 0,0 1,1-1,-1 0,0 1,1-1,-1 1,0 0,0-1,1 1,-1-1,1 1,-1 0,1-1,-1 1,1 0,-1 0,1-1,0 1,-1 0,1 0,0 0,0 0,0-1,-1 1,1 0,0 0,0 0,0 0,0 0,1 0,-1-1,0 1,0 0,0 0,1 0,-1 0,0-1,1 1,-1 0,1 0,-1-1,1 1,-1 0,1-1,-1 1,1 0,0-1,0 1,-135-103,133 101,-12-7,-1 0,0 0,0 2,-1 0,0 0,0 1,0 1,-1 1,-1 0,-35-4,28 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7.528"/>
    </inkml:context>
    <inkml:brush xml:id="br0">
      <inkml:brushProperty name="width" value="0.1" units="cm"/>
      <inkml:brushProperty name="height" value="0.1" units="cm"/>
      <inkml:brushProperty name="ignorePressure" value="1"/>
    </inkml:brush>
  </inkml:definitions>
  <inkml:trace contextRef="#ctx0" brushRef="#br0">20 32,'2'0,"0"2,-1-1,1 0,0 0,-1 0,1 1,-1-1,0 1,1-1,-1 1,0 0,0-1,0 1,0 0,0 0,-1 0,1 0,0-1,-1 1,1 0,-1 0,0 0,0 0,0 0,0 0,0 2,2 5,29 228,-58 114,-5-4,28-212,4-135,-1 0,1-1,0 1,0 0,-1 0,1 0,0 0,0-1,-1 1,1 0,0 0,0 0,-1 0,1 0,0 0,-1 0,1 0,0 0,-1 0,1 0,0 0,0 0,-1 0,1 0,0 0,-1 0,1 1,0-1,0 0,-1 0,1 0,0 0,0 0,-1 1,1-1,0 0,0 0,0 1,-1-1,1 0,0 0,0 1,0-1,0 0,0 0,-1 1,1-1,0 0,0 1,0-1,0 0,0 0,0 1,0-1,0 0,0 1,0-1,0 0,0 1,-3-28,7 3,1 0</inkml:trace>
  <inkml:trace contextRef="#ctx0" brushRef="#br0" timeOffset="450.888">190 88,'-35'-46,"36"44,1 1,-1-1,1 1,-1-1,1 1,-1 0,1 0,0 0,0 0,-1 0,1 0,0 0,0 1,0-1,0 1,0-1,0 1,0 0,0 0,0 0,0 0,0 0,0 0,0 0,0 1,0-1,0 1,0 0,3-1,282-7,-286 7,57-9,0 3,1 2,0 3,20 4,-78-4,0 1,0 0,0 0,0-1,0 1,1 0,-1 0,0 0,0 0,0 1,0-1,0 0,0 0,1 1,-1-1,0 0,0 1,0-1,0 1,0 0,0-1,-1 1,1 0,0-1,0 1,0 0,0 0,-1 0,1 0,-1 0,1 0,0 0,-1 0,1 0,-1 0,0 0,1 0,-1 0,0 0,0 0,0 1,0-1,0 0,0 0,0 0,0 0,0 0,0 0,-1 1,1-1,-8 9</inkml:trace>
  <inkml:trace contextRef="#ctx0" brushRef="#br0" timeOffset="780.82">104 483,'61'0,"175"-11,-201 4,1 2,0 1,0 2,35 3,-48 3,-5 2</inkml:trace>
  <inkml:trace contextRef="#ctx0" brushRef="#br0" timeOffset="2097.538">274 990,'6'18,"0"1,-1-1,-1 1,0 0,-2-1,0 2,-1-1,-2 12,1-17,0 245,-18-175,24-116,-2 14</inkml:trace>
  <inkml:trace contextRef="#ctx0" brushRef="#br0" timeOffset="2584.638">330 990,'18'-6,"1"0,-1 1,1 1,0 1,0 1,0 0,0 1,0 1,6 2,-22-3,0 1,-1-1,1 1,0 0,-1 0,1 0,0 0,0 0,-1 1,1-1,0 1,-1-1,1 1,0 0,-1 0,1 1,-1-1,0 0,1 1,-1 0,0-1,0 1,0 0,0 0,0 0,-1 0,1 0,0 1,-1-1,0 0,1 1,-1-1,0 1,0-1,-1 1,1 0,0-1,-1 1,0 0,1 0,-1-1,0 1,-1 0,1 0,0-1,-1 1,1 0,-1-1,-1 2,-102 134,102-135,0-1,1 0,0 0,-1 1,1-1,0 1,0-1,0 1,1-1,-1 1,1-1,-1 1,1 0,0-1,0 1,0 0,0-1,1 1,-1 0,1-1,-1 1,1-1,0 1,0-1,0 1,0-1,1 0,-1 1,0-1,1 0,0 0,0 0,-1 0,1 0,0 0,2 0,86 57,-77-53,-10-5,0 0,0 1,0-1,0 1,0-1,-1 1,1 0,0 0,-1 0,0 1,1-1,-1 0,0 1,0 0,0-1,0 1,-1 0,1 0,-1 0,0 0,0 0,0 0,0 0,0 1,-1-1,1 0,-1 0,0 1,0-1,0 0,-1 1,1-1,-1 0,0 0,1 0,-1 1,-1-1,1 0,0 0,-1 0,0-1,1 1,-1 0,0-1,-1 1,1 0,-8 5,1-1,-2 0,1 0,-1-1,1-1,-2 0,1 0,0-1,-1 0,0-1,0 0,0-1,0-1,0 0,-1 0,1-1,0-1,-10-1,-2 1</inkml:trace>
  <inkml:trace contextRef="#ctx0" brushRef="#br0" timeOffset="6821.747">1149 1330,'-2'-2,"0"1,0 0,0 0,0 1,0-1,0 0,0 1,0-1,0 1,0-1,0 1,-1 0,1 0,0 0,0 0,0 1,0-1,0 0,0 1,-1 0,1-1,0 1,1 0,-1 0,0 0,0 0,0 0,0 1,1-1,-1 1,1-1,-1 1,1-1,-1 1,1 0,0 0,0-1,0 1,0 0,0 0,0 0,1 0,-1 0,1 0,-1 2,-9 99,11-97,1 1,0-1,1 1,-1-1,1 0,0 0,1 0,-1-1,1 1,0-1,1 0,-1 0,1 0,0-1,0 1,0-1,1 0,0-1,-1 0,1 1,0-2,1 1,-1-1,0 0,1 0,0-1,-1 0,1 0,-1 0,1-1,0 0,0 0,-1-1,1 0,0 0,-1-1,1 1,-1-1,0-1,0 1,1-1,0-1,1-2,-1 0,0-1,-1 0,0 0,0 0,0-1,-1 1,0-2,-1 1,0 0,0-1,0 1,-1-1,-1 0,0 0,0-1,0 1,-1 0,-1-1,1 1,-2 0,1-1,-1 1,-1 0,0-1,0 1,0 0,-1 0,-1 1,0-1,0 1,0 0,-1-1,3 6,1 0,0-1,-1 1,1 0,-1 0,0 0,0 1,0-1,0 0,-1 1,1-1,-1 1,0 0,1 0,-1 0,0 0,0 0,0 1,0 0,-1-1,1 1,0 0,0 0,-1 1,1-1,-1 1,1-1,-1 1,1 0,0 1,-1-1,1 0,-1 1,1 0,0 0,-1 0,1 0,-2 1,-7 9</inkml:trace>
  <inkml:trace contextRef="#ctx0" brushRef="#br0" timeOffset="7835.178">1769 1189,'-36'69,"-73"86,73-92,81-134,-28 42,-9 15,0 0,1 0,0 1,1 0,1 1,0 0,10-8,-20 19,1-1,0 1,-1 0,1 0,0-1,0 2,0-1,0 0,0 0,0 1,1-1,-1 1,0-1,0 1,0 0,0 0,1 0,-1 0,0 0,0 1,0-1,0 1,0-1,1 1,-1 0,0 0,0-1,-1 2,1-1,0 0,0 0,0 1,-1-1,1 1,-1-1,1 1,0 0,44 78,-36-60,-9-17,-1 0,1 0,0-1,0 1,0 0,0-1,0 1,1-1,-1 1,1-1,0 0,-1 1,1-1,0 0,1 0,-1-1,0 1,0 0,1-1,-1 1,1-1,-1 0,1 0,0 0,-1 0,1 0,0 0,0-1,0 0,-1 1,1-1,0 0,0 0,0-1,0 1,-1 0,1-1,0 0,0 0,-1 0,1 0,0 0,-1 0,1-1,-1 1,2-2,4-6,1-1,-2 1,1-2,-1 1,-1-1,0 0,-1 0,0-1,0 1,-2-1,1 0,-1 0,-1-1,0 1,-1 0,0-7,-1-4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2.785"/>
    </inkml:context>
    <inkml:brush xml:id="br0">
      <inkml:brushProperty name="width" value="0.1" units="cm"/>
      <inkml:brushProperty name="height" value="0.1" units="cm"/>
      <inkml:brushProperty name="color" value="#E71224"/>
      <inkml:brushProperty name="ignorePressure" value="1"/>
    </inkml:brush>
  </inkml:definitions>
  <inkml:trace contextRef="#ctx0" brushRef="#br0">933 91,'-28'103,"6"2,3 0,1 57,-32 210,38-262,12-110,0-1,-1 1,1 0,0 0,0 0,-1 0,1 0,0 0,0 0,-1-1,1 1,0 0,-1 0,1 0,0 0,0 0,-1 0,1 0,0 1,-1-1,1 0,0 0,0 0,-1 0,1 0,0 0,0 0,-1 1,1-1,0 0,0 0,-1 0,1 1,0-1,0 0,0 0,-1 0,1 1,0-1,0 0,0 0,0 1,0-1,0 0,0 1,-1-1,1 0,0 0,0 1,3-10</inkml:trace>
  <inkml:trace contextRef="#ctx0" brushRef="#br0" timeOffset="316.203">311 147,'100'5,"0"-5,0-3,6-6,57-11,-1-7,92-30,-50 25,-204 32,1-1,0 1,0-1,0 1,-1 0,1-1,0 1,0 0,0 0,0 0,0 0,0 0,-1 0,1 0,0 0,0 0,0 0,0 0,0 0,0 1,-1-1,1 0,0 1,0-1,0 0,-1 1,1-1,0 1,-1-1,1 1,0 0,-1-1,1 1,0 0,-1-1,1 1,-1 0,0 0,1-1,-1 1,0 0,1 0,-1 0,0 0,0 0,0-1,1 1,-1 0,0 0,0 0,-1 0,1 0,0 0,0 0,0-1,0 1,-1 0,1 0,0 0,-1-1,1 1,-1 0,1 0,-1-1,-41 42,13-21,1-1</inkml:trace>
  <inkml:trace contextRef="#ctx0" brushRef="#br0" timeOffset="3688.712">0 1219,'79'-23,"-54"20,110-22,-1-6,13-11,64-29,-69 21,2 6,14 4,-39 17,-101 22,-22 9,-29 15,26-19,-12 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433"/>
    </inkml:context>
    <inkml:brush xml:id="br0">
      <inkml:brushProperty name="width" value="0.1" units="cm"/>
      <inkml:brushProperty name="height" value="0.1" units="cm"/>
      <inkml:brushProperty name="color" value="#E71224"/>
      <inkml:brushProperty name="ignorePressure" value="1"/>
    </inkml:brush>
  </inkml:definitions>
  <inkml:trace contextRef="#ctx0" brushRef="#br0">4 59,'-1'64,"-1"-39,1 0,1 0,2 0,0 0,2 0,4 16,-7-37,0 0,0 0,0 0,1 0,-1 0,1 0,0 0,0 0,0-1,1 1,-1-1,1 0,0 0,0 0,0 0,0 0,0 0,1-1,-1 0,1 0,0 0,0 0,0 0,-1-1,2 0,-1 1,0-1,0-1,0 1,0-1,0 0,1 0,-1 0,0 0,0-1,0 1,1-1,-1 0,1-1,15-7,0-2,-2 0,1-1,-1 0,-1-2,0 0,-1-1,-1 0,0-1,9-14,-23 29,79-92,-77 92,0 0,0 0,0 1,0-1,1 1,-1 0,0 0,0 0,0 0,0 1,0-1,1 1,-1 0,0 0,0 0,0 0,-1 0,1 1,0-1,0 1,-1 0,1 0,-1 0,1 0,-1 0,0 0,0 1,0-1,0 1,0-1,-1 1,1 0,-1 0,0 0,0 0,19 19,-16-18,0 0,1 0,-1-1,1 1,0-1,0 0,1-1,-1 1,0-1,1 0,0 0,-1-1,1 0,0 0,0 0,0 0,-1-1,1 0,0-1,0 1,0-1,0 0,-1 0,1-1,0 0,-1 0,1 0,-1-1,0 1,0-1,0 0,0-1,0 1,-1-1,0 0,3-4,1 0,-2 0,1 0,-1-1,-1 0,1 0,-1-1,-1 0,0 1,0-1,-1-1,-1 1,1 0,-2-1,1 1,-2-1,1 0,-1 1,-1-3,0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42.209"/>
    </inkml:context>
    <inkml:brush xml:id="br0">
      <inkml:brushProperty name="width" value="0.1" units="cm"/>
      <inkml:brushProperty name="height" value="0.1" units="cm"/>
      <inkml:brushProperty name="ignorePressure" value="1"/>
    </inkml:brush>
  </inkml:definitions>
  <inkml:trace contextRef="#ctx0" brushRef="#br0">1 265,'49'-37,"1"3,2 1,1 3,27-9,-54 25,0 1,1 1,0 1,0 2,2 0,-1 2,1 1,-1 2,2 0,-1 2,12 2,-37 0,0 1,0-1,-1 1,1 0,0 1,-1-1,1 1,-1-1,0 1,1 0,-1 0,0 1,0-1,0 0,-1 1,1 0,-1 0,1 0,-1 0,0 0,0 0,0 1,0-1,-1 0,0 1,1 0,-1-1,0 1,-1 0,1 0,-1-1,1 1,-1 0,0 0,-1 0,-25 136,4-88,-2-1,-2-1,-2-1,-3-1,-2-2,-1-2,-34 52,20-27,2-5,2 1,4 3,3 1,-1 8,36-72,-1 1,1-1,1 1,-1 0,1 0,-1 0,2 0,-1 0,1 0,0 0,0 0,0 0,1-1,0 1,0 0,1 0,0 0,0-1,0 1,0-1,1 1,0-1,0 0,1 0,-1 0,1-1,0 1,0-1,1 0,-1 0,1 0,0-1,0 1,2 0,8 2,0 1,0-2,1 0,-1-1,1 0,0-1,0-1,1-1,-1 0,0-1,0 0,1-2,-1 0,0-1,0 0,0-1,4-3,146-43,-141 44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685"/>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1,'0'14,"0"1,0-4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848"/>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8.001"/>
    </inkml:context>
    <inkml:brush xml:id="br0">
      <inkml:brushProperty name="width" value="0.1" units="cm"/>
      <inkml:brushProperty name="height" value="0.1" units="cm"/>
      <inkml:brushProperty name="color" value="#E71224"/>
      <inkml:brushProperty name="ignorePressure" value="1"/>
    </inkml:brush>
  </inkml:definitions>
  <inkml:trace contextRef="#ctx0" brushRef="#br0">28 0,'-20'251,"12"227,9-357,4-72,1-31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8.254"/>
    </inkml:context>
    <inkml:brush xml:id="br0">
      <inkml:brushProperty name="width" value="0.1" units="cm"/>
      <inkml:brushProperty name="height" value="0.1" units="cm"/>
      <inkml:brushProperty name="color" value="#E71224"/>
      <inkml:brushProperty name="ignorePressure" value="1"/>
    </inkml:brush>
  </inkml:definitions>
  <inkml:trace contextRef="#ctx0" brushRef="#br0">87 1,'-9'38,"-4"32,1 14,2-3,-2-10,2-8,1-10,4-8,1-8,3-5,0-4,1-1,0 0,1-1,-1 1,1 0,-1-4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9.640"/>
    </inkml:context>
    <inkml:brush xml:id="br0">
      <inkml:brushProperty name="width" value="0.1" units="cm"/>
      <inkml:brushProperty name="height" value="0.1" units="cm"/>
      <inkml:brushProperty name="color" value="#E71224"/>
      <inkml:brushProperty name="ignorePressure" value="1"/>
    </inkml:brush>
  </inkml:definitions>
  <inkml:trace contextRef="#ctx0" brushRef="#br0">46 930,'-9'27,"0"0,2 1,1 0,1 0,2 0,0 0,2 16,0-41,1 1,-1-1,1 1,-1-1,1 1,0-1,0 1,1-1,-1 1,1-1,-1 1,1-1,0 0,1 1,-1-1,1 0,-1 0,1 0,0 0,0 0,0 0,0 0,1-1,-1 1,1-1,-1 1,1-1,0 0,0 0,0-1,0 1,1 0,-1-1,0 0,1 0,-1 0,0 0,1-1,-1 1,1-1,-1 0,1 0,0 0,-1 0,3-1,6-4,0 0,-1-1,0-1,-1 0,1 0,-1-1,-1 0,1-1,-2 0,1 0,-1-1,0 0,-1-1,-1 0,1 0,-2 0,1-1,-2 1,1-1,-2 0,0-1,0 1,-1-1,0 1,-1-1,-1 0,0 1,-1-1,-1-7,2 12,-1 1,0 0,0 0,-1 0,0 0,0 0,-1 0,0 1,0-1,0 1,-1-1,0 1,0 0,-1 1,0-1,1 1,-2 0,1 0,-1 0,-1 0,6 4,0 1,1 0,-1-1,0 1,0-1,1 1,-1 0,0 0,0 0,0-1,1 1,-1 0,0 0,0 0,0 0,0 0,1 0,-1 1,0-1,0 0,0 0,0 1,1-1,-1 0,0 1,0-1,1 0,-1 1,0-1,1 1,-1 0,1-1,-1 1,0-1,1 1,0 0,-1-1,1 1,-1 0,1 0,0-1,-1 1,1 0,0 0,0 0,0 0,-1-1,1 1,0 0,0 0,0 0,0 0,1-1,-1 1,0 0,0 0,0 0,1-1,-1 1,1 1,2-1,0 0,0 0,1-1,-1 1,0-1,1 1,-1-1,0 0,1 0,-1-1,0 1,1-1,-1 1,0-1,0 0,0 0,1-1,-1 1,2-2,107-77,-78 50,-4 8,0-1,-2-1,-1-2,0-1,-2-1,-2-1,0-1,-2-1,-1 0,-2-2,-1-1,-1 0,-3 0,0-2,-2 0,-2 0,-1-1,-2-4,-5 27,1 9,-1 0,0-1,0 1,0 0,-1-1,0 1,0-1,-1 1,1 0,-1-1,0 1,0 0,-1 0,0-1,0 1,0 1,0-1,-1 0,0 0,0 1,0 0,0-1,-1 1,0 0,-1 0,1 4,0 0,-1 1,1 0,0 0,-1 0,1 0,0 1,0 0,0 0,0 0,1 0,-1 0,0 1,1 0,-1 0,1 0,0 0,0 0,1 0,-1 1,0 0,1-1,0 1,0 0,0 0,1 0,-1 0,1 1,-5 4,1 0,1 0,0 0,0 1,1 0,0-1,0 1,1 0,1 0,0 0,0 0,1 1,0-1,1 0,0 0,0 0,1 0,1 0,2 6,79 158,-68-109,-3 0,-2 1,1 66,-8-94,1 60,-4 1,-4 0,-5-1,-4 0,-4-1,-19 60,22-100,3 1,2 0,3 1,3 0,2 5,-4-15,3-49,1 0,-1 0,1 1,-1-1,0 0,1 0,-1 0,0 0,1 0,-1 0,0 0,1 0,-1 0,0 0,1 0,-1 0,1-1,-1 1,0 0,1 0,-1-1,1 1,-1 0,1-1,-1 1,1-1,-1 1,1 0,-1-1,1 1,-1-1,1 0,0 1,-1-1,1 1,0-1,-1 1,1-1,0 0,0 1,0-1,0 0,0 1,-1-1,1 0,0 1,0-1,1 1,-1-1,0 0,0 0,0 1,-9-30,1-1,2 0,1-1,1 1,2-1,1 0,1 0,5-24,-3 33,1 1,1 0,1 0,0 0,2 0,1 1,1 0,0 1,2 0,0 0,1 1,12-13,159-188,-175 212,-1 0,0 0,-1-1,0 0,0-1,-1 0,0 1,-1-1,0-1,0 1,-1-1,-1 1,0-1,0 0,-1 0,0 0,-1 0,0 0,-1-1,-5-7</inkml:trace>
  <inkml:trace contextRef="#ctx0" brushRef="#br0" timeOffset="399.617">1401 55,'-17'68,"8"40,4-1,8 89,26 251,-35-302,6-144,-1 0,1 0,-1 0,1 0,-1 0,1-1,-1 1,0 0,0-1,1 1,-1 0,0-1,0 1,0-1,1 1,-1-1,0 1,0-1,0 1,0-1,0 0,0 0,0 0,0 0,0 1,0-1,0 0,0 0,0-1,0 1,0 0,0 0,0 0,0-1,0 1,0-1,0 1,0 0,0-1,1 0,-1 1,0-1,0 1,1-1,-1 0,0 0,1 1,-1-1,0 0,1 0,-2 0,-11-8</inkml:trace>
  <inkml:trace contextRef="#ctx0" brushRef="#br0" timeOffset="843.741">1119 733,'204'-19,"141"8,-257-4,-87 14,0 1,0 0,0 0,0 0,0 0,0 0,0 0,0 0,0 0,0 1,0-1,0 0,0 0,0 1,0-1,0 1,0-1,-1 1,1-1,0 1,0-1,0 1,-1 0,1 0,0-1,-1 1,1 0,-1 0,1 0,-1-1,1 1,-1 0,0 0,1 0,-1 0,0 0,0 0,1 0,-1 0,0 0,0 0,0 0,0 0,-1 0,1 0,0 0,0 0,7 29,-3-26,0 0,0 0,0-1,0 0,0 0,1 0,0 0,-1-1,1 0,0 0,0 0,0 0,0-1,0 0,1 0,-1 0,0-1,0 0,1 0,-1 0,0-1,0 1,1-1,-1-1,0 1,0-1,0 1,0-1,0-1,-1 1,1-1,-1 0,1 0,-1 0,0-1,0 1,-1-1,1 0,-1 0,1-1,2-2,-2 0,1 0,-1 0,0-1,-1 1,1-1,-2 0,1 0,-1 0,0 0,-1-1,1-4,-2 9,1 1,-1 0,0-1,0 1,-1 0,1-1,-1 1,1 0,-1-1,0 1,0 0,-1 0,1 0,-1 0,1 0,-1 0,0 0,0 0,0 1,-1-1,1 1,0 0,-1-1,0 1,1 0,-1 0,0 1,0-1,0 1,0-1,-3 0,1 1,0 0,-1 1,1-1,0 1,0 0,0 0,0 0,0 1,0 0,0 0,0 0,0 0,0 1,0 0,1 0,-1 1,1-1,-1 1,1 0,0 0,0 0,-3 4,-71 89,72-88,1 0,1 1,0 0,0-1,0 1,1 0,0 1,1-1,0 1,1-1,0 1,0-1,1 1,0-1,1 1,0 0,0-1,1 1,1-1,-1 0,2 0,-1 0,1 0,0 0,1-1,0 0,0 0,1 0,0-1,0 1,1-1,0-1,0 1,4 1,13 5,-2-2</inkml:trace>
  <inkml:trace contextRef="#ctx0" brushRef="#br0" timeOffset="1213.286">2248 873,'197'-252,"-175"228,-10 41,-11 0,-2-9,1-1,0 0,0 0,0 0,1 0,0 0,0 0,1 0,0 0,0 0,1-1,-1 1,2-1,-1 1,1-1,0 0,0 0,0-1,1 0,0 1,0-1,0-1,2 2,4 0,1-1,-1 0,1 0,0-1,1-1,-1 0,1 0,-1-1,1-1,0 0,0-1,-1 0,1-1,0-1,-1 0,1 0,-1-1,1-1,-1 0,0-1,-1 0,1-1,-1 0,0-1,-1 0,4-3,9-10,-1-2,-1 0,-1-1,-1-1,-1-1,-1-1,-2 0,4-10,-7 12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2.691"/>
    </inkml:context>
    <inkml:brush xml:id="br0">
      <inkml:brushProperty name="width" value="0.1" units="cm"/>
      <inkml:brushProperty name="height" value="0.1" units="cm"/>
      <inkml:brushProperty name="color" value="#E71224"/>
      <inkml:brushProperty name="ignorePressure" value="1"/>
    </inkml:brush>
  </inkml:definitions>
  <inkml:trace contextRef="#ctx0" brushRef="#br0">79 0,'-19'50,"3"0,2 2,2-1,-4 46,15 6,1-100,1 0,0 0,0-1,0 1,0 0,0 0,1-1,-1 1,1-1,0 1,-1-1,1 0,0 0,1 1,-1-1,0-1,1 1,-1 0,1-1,-1 1,1-1,0 0,-1 1,1-1,0-1,0 1,0 0,0-1,0 0,0 1,0-1,3 0,9-3,0 0,-1-1,1-1,-1 0,0-1,0-1,-1 0,1 0,-2-1,1-1,-1 0,0-1,7-9,-1 5,9-12,-1 0,-1-1,-1-2,-2-1,18-31,-18 29,0 10,-12 45,11 137,-19-151,0-1,1 1,0-1,0 0,1 0,0 0,1 0,0-1,0 0,0 0,1 0,0-1,0 1,1-1,0-1,0 1,1-1,-4-2,0-1,0 0,0-1,1 1,-1-1,1 1,-1-1,1-1,0 1,-1-1,1 1,-1-1,1-1,0 1,-1-1,1 1,0-1,-1-1,0 1,1-1,-1 1,0-1,0 0,0-1,0 1,0-1,0 0,-1 0,1 0,-1 0,0-1,0 1,2-4,10-12,-2 0,-1 0,0-1,-1-1,-2 0,2-5,24-117,-28 124,-2 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039"/>
    </inkml:context>
    <inkml:brush xml:id="br0">
      <inkml:brushProperty name="width" value="0.1" units="cm"/>
      <inkml:brushProperty name="height" value="0.1" units="cm"/>
      <inkml:brushProperty name="color" value="#E71224"/>
      <inkml:brushProperty name="ignorePressure" value="1"/>
    </inkml:brush>
  </inkml:definitions>
  <inkml:trace contextRef="#ctx0" brushRef="#br0">54 472,'0'1,"0"-1,0 1,-1 0,1 0,0-1,-1 1,1 0,0 0,-1-1,1 1,-1-1,1 1,-1 0,1-1,-1 1,0-1,1 1,-1-1,0 0,1 1,-1-1,0 1,0-1,1 0,-1 0,0 0,0 1,0-1,1 0,-1 0,0 0,0 0,0 0,1 0,-1 0,0-1,0 1,1 0,-1 0,0-1,0 1,1 0,-1-1,0 1,1-1,-1 1,0 0,1-1,-1 0,1 1,-1-1,1 1,-1-1,1 0,-1 1,1-1,0 0,-1 0,1 1,0-1,-1 0,1 0,0 1,0-1,0 0,0 0,0 0,0 0,-4-14,0 1,1-1,0 0,1 0,1 0,1 0,0-1,1 1,0 0,1 0,1 0,1 0,0 1,0-1,2 1,0 0,1-1,-3 3,68-128,-70 136,0 1,0 0,0 0,0 0,0 0,1 0,-1 0,1 0,-1 1,1 0,0-1,0 1,1 0,-1 0,0 1,0-1,1 1,0-1,10 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288"/>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0,'0'34,"0"16,4 3,8-6,0-16,4-14,-1-9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521"/>
    </inkml:context>
    <inkml:brush xml:id="br0">
      <inkml:brushProperty name="width" value="0.1" units="cm"/>
      <inkml:brushProperty name="height" value="0.1" units="cm"/>
      <inkml:brushProperty name="color" value="#E71224"/>
      <inkml:brushProperty name="ignorePressure" value="1"/>
    </inkml:brush>
  </inkml:definitions>
  <inkml:trace contextRef="#ctx0" brushRef="#br0">1 41,'4'-15,"8"1,0 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693"/>
    </inkml:context>
    <inkml:brush xml:id="br0">
      <inkml:brushProperty name="width" value="0.1" units="cm"/>
      <inkml:brushProperty name="height" value="0.1" units="cm"/>
      <inkml:brushProperty name="color" value="#E71224"/>
      <inkml:brushProperty name="ignorePressure" value="1"/>
    </inkml:brush>
  </inkml:definitions>
  <inkml:trace contextRef="#ctx0" brushRef="#br0">255 1,'-18'71,"4"2,3-1,3 2,2 64,34 114,-28-250,0 1,-1-1,1 1,0-1,-1 0,0 1,0-1,0 0,0 0,0 0,0 0,0 0,-1 0,1 0,-1 0,1 0,-1 0,0-1,1 1,-1-1,0 1,0-1,0 0,-2 1,-14 5</inkml:trace>
  <inkml:trace contextRef="#ctx0" brushRef="#br0" timeOffset="346.522">1 395,'41'-3,"0"2,1 1,-1 2,0 2,0 2,0 1,-1 2,33 13,-11-1,-38-12,-1 0,1-2,0-1,1-1,0-1,17 1,-22-7,0-1,0 0,-1-1,1-1,-1-1,0-1,-1-1,1 0,-1-1,-1-1,0-1,-1 0,0-2,0 1,9-12,-21 19,1 0,-1-1,0 1,-1-1,1 0,-1 0,0-1,-1 1,1-1,-1 1,0-1,-1 0,0 0,1-6,-2 10,0 0,0 0,0 1,0-1,-1 0,1 0,-1 0,1 0,-1 0,0 0,0 1,-1-1,1 0,0 1,-1-1,0 1,1-1,-1 1,0 0,0 0,0 0,-1 0,1 0,0 0,-1 1,1-1,-1 1,0-1,1 1,-1 0,0 0,0 1,0-1,-2 0,-3 0,0 0,-1 1,1 0,0 0,0 1,-1 0,1 1,0 0,0 0,0 0,1 1,-1 0,1 1,-1 0,1 0,0 0,1 1,-1 0,1 1,0-1,0 1,0 0,0 2,-4 4,1-1,1 1,0 1,0 0,2 0,-1 0,2 1,0 0,0 0,1 0,1 1,-1 9,4-14,0 1,1 0,0-1,1 1,0 0,0-1,1 0,0 0,1 0,0 0,1 0,0-1,1 0,0 0,0 0,0-1,1 0,1 0,-1 0,1-1,1-1,-1 1,1-1,0-1,1 1,-1-2,1 1,0-1,0-1,0 0,1 0,9 0,162 1,-153-5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5:42:46.679"/>
    </inkml:context>
    <inkml:brush xml:id="br0">
      <inkml:brushProperty name="width" value="0.1" units="cm"/>
      <inkml:brushProperty name="height" value="0.1" units="cm"/>
      <inkml:brushProperty name="ignorePressure" value="1"/>
    </inkml:brush>
  </inkml:definitions>
  <inkml:trace contextRef="#ctx0" brushRef="#br0">483 395,'-4'-1,"-7"-5,1 1,-1 0,0 1,-1 0,1 1,0 0,-1 1,0 0,0 1,0 1,1-1,-1 2,0 0,0 0,0 1,1 0,-1 1,1 0,0 1,0 1,0-1,0 2,-4 2,2 7,1 1,0 0,1 1,1-1,0 2,2 0,0 0,1 0,0 1,2 0,0 1,1-1,1 1,1-1,1 1,1 0,0 0,2-1,2 16,-4-26,1 0,0 0,0 0,1-1,0 1,1 0,0-1,0 1,1-1,0 0,0 0,1-1,0 1,0-1,1 0,0 0,0-1,0 1,1-2,0 1,0-1,1 0,0 0,0-1,0 0,0 0,0-1,1 0,-1-1,1 1,0-2,0 1,0-1,9-1,8-7,0-1,0-1,-1-1,0-2,-1 0,0-2,-1-1,0 0,-2-2,0 0,1-3,11-8,-1-1,-2-2,-1-1,18-27,-38 48,-1-1,-1 0,0 0,0-1,-2 1,1-1,-2-1,0 1,0-1,-1 0,-1 0,0 0,-1 0,-1 0,0 0,-1-5,0 11,-1 0,0 0,0 0,-1 0,0 1,0-1,-1 1,0 0,0 0,-1 0,0 0,0 1,0 0,-1 0,0 0,0 1,0 0,-1 0,0 0,0 1,0 0,0 1,-1-1,0 1,1 1,-1 0,0 0,0 0,0 1,0 0,-1 1,1-1,-6 2,-10 2,-1 1,1 1,0 1,1 2,-1 0,1 1,-2 3,-15 8</inkml:trace>
  <inkml:trace contextRef="#ctx0" brushRef="#br0" timeOffset="594.318">483 903,'-70'-10,"53"17,1 0,-1 1,1 0,1 1,0 1,0 0,1 2,0-1,-2 5,-11 8,1 2,2 0,0 2,2 1,2 1,0 0,2 1,1 2,2-1,-6 20,17-42,0 1,0-1,1 1,0 0,1 0,0 0,1 0,0 0,1 1,0-1,1 0,0 0,1 0,0 0,1 0,0 0,1-1,0 1,0-1,1 0,1 0,-1 0,2-1,-1 0,1 0,1-1,-1 0,2 0,-1-1,1 0,0 0,0-1,1 0,8 4,1-4,0 0,1-2,-1 0,1-1,0-1,0-1,0 0,0-2,0 0,0-2,0 0,-1-1,1 0,-1-2,0-1,-1 0,1-1,14-9,-14 8,-1 0,1-1,-1-1,-1-1,0 0,-1-1,0-1,-1 0,-1-1,0-1,-1 0,0-1,-2-1,0 1,-1-2,-1 0,0 0,-2 0,0-1,-1 0,-1-1,-3 6,-1-1,-1 1,0 0,-1 0,-1 0,0 0,-1 0,-1 0,0 1,-1-1,0 1,-2 0,1 0,-2 1,1 0,-2 1,0-1,0 1,-1 1,-1 0,0 1,0 0,-1 0,0 1,-1 1,0 0,0 0,-1 2,0 0,0 0,-1 1,1 1,-1 0,0 1,0 1,-5 2,0 1,0 1,0 1,0 0,1 2,-1 0,1 1,0 1,1 1,0 1,0 0,1 1,0 1,1 1,-13 11,-3 2</inkml:trace>
  <inkml:trace contextRef="#ctx0" brushRef="#br0" timeOffset="2649.294">1274 29,'-23'187,"17"328,6-516</inkml:trace>
  <inkml:trace contextRef="#ctx0" brushRef="#br0" timeOffset="2934.653">934 367,'58'-15,"23"-8,8-2,-6 4,-18 1,-14 4,-12 4,-7 5,-10-2,-8 1</inkml:trace>
  <inkml:trace contextRef="#ctx0" brushRef="#br0" timeOffset="3266.66">1668 1,'-37'119,"5"2,-3 41,34-154,-2-3,1-1,0 1,1-1,-1 1,1 0,0 0,0 0,0 0,1 0,0 0,0 0,0 0,1 0,-1 0,1 0,0 0,1 0,-1-1,1 1,0 0,0-1,0 1,1-1,0 0,0 0,0 0,0 0,0 0,1-1,0 1,-1-1,2 0,-1 0,4 2,5-4,-1-1,1 0,0-1,-1-1,1 0,-1 0,0-1,1-1,-2 0,1-1,0 0,-1-1,1 0,7-3,125-65,-143 73,0 0,1 0,-1 0,0 0,1 0,-1 0,1 0,-1 1,1-1,0 0,-1 1,1 0,0-1,-1 1,1 0,0 0,-1 0,1 0,0 0,0 0,-1 0,1 1,0-1,-1 1,1-1,-1 1,1-1,0 1,-1 0,0 0,1 0,-1 0,1 0,-1 0,0 0,0 1,0-1,0 0,0 1,0-1,0 1,0-1,0 1,-1-1,1 1,0-1,-1 1,0 0,1-1,-1 1,0 0,0-1,0 1,0 2,8 49,-3-28</inkml:trace>
  <inkml:trace contextRef="#ctx0" brushRef="#br0" timeOffset="3547.262">1076 960,'43'5,"48"-4,18-1,5-1,-2-5,-7-2,-6 1,-10 1,-12-2,-17-1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8.688"/>
    </inkml:context>
    <inkml:brush xml:id="br0">
      <inkml:brushProperty name="width" value="0.1" units="cm"/>
      <inkml:brushProperty name="height" value="0.1" units="cm"/>
      <inkml:brushProperty name="color" value="#E71224"/>
      <inkml:brushProperty name="ignorePressure" value="1"/>
    </inkml:brush>
  </inkml:definitions>
  <inkml:trace contextRef="#ctx0" brushRef="#br0">85 0,'-10'38,"-2"33,0 8,2-4,3-10,3-12,2-10,1-7,1-14,0-12</inkml:trace>
  <inkml:trace contextRef="#ctx0" brushRef="#br0" timeOffset="469.871">0 57,'126'-24,"-101"23,82 4,-104-2,0 0,0 0,0 0,-1 0,1 0,0 1,0-1,-1 1,1 0,-1 0,1 0,-1 0,0 0,0 0,0 1,0-1,0 1,-1-1,1 1,-1 0,1 0,-1-1,0 1,0 0,0 0,-1 0,1 0,-1 0,0 0,1 1,-2-1,1 2,-14 79,11-77,1 0,-1 0,1 1,1-1,-1 0,1 1,1-1,-1 1,1-1,1 1,-1-1,1 1,1-1,-1 0,1 1,0-1,1 0,0 0,0 0,0-1,1 1,2 1,18 16,-22-23,1 0,-1 0,0 1,0-1,0 0,0 1,0 0,-1-1,1 1,0 0,-1 0,1 0,-1 0,1 0,-1 0,0 0,0 0,0 0,0 1,-1-1,1 1,0-1,-1 0,0 1,1-1,-1 1,0-1,0 1,-1-1,1 0,0 1,-1-1,0 1,1-1,-1 0,0 1,0-1,0 0,-1 0,1 0,-1 1,-6 4,-1 0,0-1,-1 0,1-1,-1 0,0 0,-1-1,1 0,-1-1,1 0,-1 0,0-1,0-1,0 0,-2-1,5 2,1-1,-1-1,1 1,-1-1,1-1,-1 1,1-1,0-1,-1 1,1-1,0 0,0-1,0 0,0 0,-5-4,-1-4</inkml:trace>
  <inkml:trace contextRef="#ctx0" brushRef="#br0" timeOffset="1408.514">311 310,'-5'0,"-6"0,-6 0,-5 0,1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7.604"/>
    </inkml:context>
    <inkml:brush xml:id="br0">
      <inkml:brushProperty name="width" value="0.1" units="cm"/>
      <inkml:brushProperty name="height" value="0.1" units="cm"/>
      <inkml:brushProperty name="color" value="#E71224"/>
      <inkml:brushProperty name="ignorePressure" value="1"/>
    </inkml:brush>
  </inkml:definitions>
  <inkml:trace contextRef="#ctx0" brushRef="#br0">143 64,'-11'4,"-1"1,1 0,1 1,-1 0,1 1,0 0,0 1,1 0,-8 9,14-15,0 1,1 0,-1 0,1 0,-1 0,1 0,0 1,0-1,0 1,1-1,-1 1,1 0,0-1,0 1,0 0,1 0,-1 0,1 0,0 0,0 0,0-1,1 1,-1 0,1 0,0 0,0 0,0-1,1 1,-1 0,1-1,0 1,0-1,1 0,0 0,1-1,-1 1,1-1,-1 0,1 0,-1 0,1-1,0 1,0-1,0 0,0 0,0 0,0-1,0 1,0-1,0 0,0 0,0-1,1 1,-1-1,0 0,0 0,-1 0,1-1,0 1,0-1,-1 0,1 0,-1 0,1 0,-1-1,0 1,0-1,0 0,0 0,0 0,-1 0,1-1,-1 1,0-1,0 1,-1-1,1 0,-1 0,1-2,1 2,0 0,0 0,-1 0,0-1,0 1,0-1,0 1,-1-1,0 0,0 0,0 0,0 0,-1 0,0 0,0 1,0-1,-1 0,1 0,-1 0,-1 0,1 0,0 1,-1-1,0 0,0 1,-1 0,1-1,-1 1,0 0,0 0,0 1,-1-1,1 1,-1-1,0 1,-2-1,-15-6</inkml:trace>
  <inkml:trace contextRef="#ctx0" brushRef="#br0" timeOffset="506.616">369 261,'2'-14,"0"0,1-1,0 1,1 1,1-1,0 1,1-1,1 1,0 1,0 0,1 0,1 0,0 1,0 0,1 1,1-1,-11 10,1 0,-1 0,1 1,0-1,0 0,-1 0,1 0,0 0,0 1,0-1,0 0,0 1,0-1,0 1,0-1,0 1,0-1,0 1,0 0,0-1,0 1,0 0,0 0,1 0,-1 0,0 0,0 0,0 0,0 0,0 1,0-1,1 0,-1 1,0-1,0 1,0-1,0 1,0-1,0 1,-1 0,1-1,0 1,0 0,0 0,20 49,-15-30,-5-17,-1-1,1 1,0-1,0 1,0-1,1 1,-1-1,1 0,-1 1,1-1,0 0,0 0,0 0,0 0,0 0,0-1,0 1,0-1,1 1,-1-1,1 0,-1 0,1 0,0 0,-1-1,1 1,0-1,-1 1,1-1,0 0,0 0,-1 0,1 0,0-1,0 1,-1-1,1 0,0 1,-1-1,1-1,-1 1,1 0,-1 0,0-1,0 0,1 0,8-6,0-2,-1 1,0-2,-1 1,0-1,0 0,-1-1,-1 0,0 0,3-10,-1 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5.554"/>
    </inkml:context>
    <inkml:brush xml:id="br0">
      <inkml:brushProperty name="width" value="0.1" units="cm"/>
      <inkml:brushProperty name="height" value="0.1" units="cm"/>
      <inkml:brushProperty name="color" value="#E71224"/>
      <inkml:brushProperty name="ignorePressure" value="1"/>
    </inkml:brush>
  </inkml:definitions>
  <inkml:trace contextRef="#ctx0" brushRef="#br0">244 116,'-14'48,"-10"35,-6 13,3-5,5-8,7-14,1-9,3-9,4-10,-3-6,2-4,1-3,-3-1,1-1,1 0,-2 1,0 0,2-4</inkml:trace>
  <inkml:trace contextRef="#ctx0" brushRef="#br0" timeOffset="285.947">18 32,'506'-18,"-483"16,59-5,0 3,73 6,-154-3,0 1,0 0,1-1,-1 1,0 0,0 0,0 0,1-1,-1 1,0 1,0-1,1 0,-1 0,0 0,0 1,0-1,1 0,-1 1,0-1,0 1,0 0,0-1,0 1,0 0,0 0,0-1,0 1,0 0,-1 0,1 0,0 0,0 0,-1 0,1 0,-1 1,1-1,-1 0,1 0,-1 0,0 1,0-1,1 0,-1 0,0 0,0 1,0-1,-1 0,1 0,0 1,0-1,-9 9</inkml:trace>
  <inkml:trace contextRef="#ctx0" brushRef="#br0" timeOffset="518.802">131 512,'43'5,"29"1,12 0,-4-6,-11-3,-12-1,-11 1,-13 0</inkml:trace>
  <inkml:trace contextRef="#ctx0" brushRef="#br0" timeOffset="1272.538">668 737,'-52'70,"3"2,4 3,-11 28,140-210,-28 41,3-7,4 2,65-55,-122 120,-6 5,0 0,0 1,0-1,1 0,-1 1,0-1,0 0,1 0,-1 1,1-1,-1 0,0 1,1-1,-1 1,1-1,-1 1,1-1,0 1,-1-1,1 1,-1-1,1 1,0 0,0-1,-1 1,1 0,0 0,-1-1,1 1,0 0,0 0,-1 0,1 0,0 0,0 0,-1 0,1 0,0 0,0 1,-1-1,1 0,0 0,0 1,-1-1,1 0,0 1,-1-1,1 1,-1-1,1 1,0-1,-1 1,1-1,-1 1,0-1,1 1,-1 0,1-1,-1 1,0 0,1-1,-4 190,20 8,-14-173,-17-30,-11-23,12 11,-1 0,-1 1,0 0,-1 2,-1 0,0 1,-1 0,-1 1,-18-8,14 13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1.745"/>
    </inkml:context>
    <inkml:brush xml:id="br0">
      <inkml:brushProperty name="width" value="0.1" units="cm"/>
      <inkml:brushProperty name="height" value="0.1" units="cm"/>
      <inkml:brushProperty name="color" value="#E71224"/>
      <inkml:brushProperty name="ignorePressure" value="1"/>
    </inkml:brush>
  </inkml:definitions>
  <inkml:trace contextRef="#ctx0" brushRef="#br0">339 81,'-24'4,"0"1,-1 2,2 0,-1 1,1 1,0 2,1 0,-2 3,15-9,-1 2,1-1,0 2,1-1,0 1,0 0,1 0,0 1,0 0,1 1,0-1,1 1,0 0,1 1,0-1,0 1,1 0,0 0,1 0,1-7,1-1,-1 1,1 0,-1-1,1 1,1 0,-1-1,0 1,1 0,0-1,0 1,0 0,0-1,0 0,1 1,-1-1,1 0,0 0,0 1,0-1,1-1,-1 1,1 0,-1-1,1 1,0-1,0 0,0 0,0 0,1 0,-1-1,0 1,1-1,-1 0,1 0,-1 0,1 0,0-1,-1 1,1-1,0 0,0 0,-1 0,1-1,0 1,-1-1,2 0,12-5,0-1,-1 0,0-1,-1-1,1 0,-2-2,1 1,-2-2,1 1,-2-2,4-4,6-3,234-256,-256 274,1 1,-1 0,1 0,-1-1,1 1,0 0,-1 0,1 0,0 0,0 0,0 0,0 0,0 0,0 1,0-1,0 0,0 0,0 1,0-1,0 1,1-1,-1 1,0-1,0 1,1 0,-1 0,0 0,1 0,-1 0,0 0,0 0,1 0,-1 0,0 0,1 1,-1-1,0 0,0 1,0-1,1 1,-1 0,0-1,0 1,0 0,0 0,0-1,0 1,0 0,0 0,0 0,-1 0,1 0,0 1,-1-1,1 0,-1 0,1 1,14 71,-15-63,1 0,0-1,1 1,-1-1,2 0,-1 1,1-1,1 0,0 0,0-1,1 1,0-1,0 0,1 0,0-1,0 0,1 0,1 1,-3-4,1 0,0 0,1-1,-1 1,0-2,1 1,0-1,0 0,-1 0,1-1,0 0,0 0,1 0,-1-1,0 0,0-1,0 1,0-1,0-1,0 0,0 1,-1-2,1 1,-1-1,1 0,-1-1,0 1,5-5,6-5,-2 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2.144"/>
    </inkml:context>
    <inkml:brush xml:id="br0">
      <inkml:brushProperty name="width" value="0.1" units="cm"/>
      <inkml:brushProperty name="height" value="0.1" units="cm"/>
      <inkml:brushProperty name="color" value="#E71224"/>
      <inkml:brushProperty name="ignorePressure" value="1"/>
    </inkml:brush>
  </inkml:definitions>
  <inkml:trace contextRef="#ctx0" brushRef="#br0">204 0,'-16'7,"4"-4,1 1,0 0,0 1,1 0,-1 0,1 1,0 1,1-1,0 2,0-1,0 1,1 1,0-1,1 1,0 1,0-1,-1 3,8-6,0-1,0 1,1-1,-1 1,1-1,0 1,1-1,-1 0,1 1,0-1,0 0,1 0,-1 0,1-1,1 1,-1-1,0 1,1-1,0 0,0 0,0-1,0 1,1-1,0 0,-1 0,1-1,0 1,40 37,-40-36,0 0,0 0,-1 0,1 1,-1 0,0 0,-1 0,1 0,-1 1,0 0,0-1,-1 1,0 0,0 0,0 0,-1 0,0 1,0-1,0 0,-1 0,0 1,0-1,-1 0,0 1,0-1,0 0,-1 0,0 0,0 0,0 0,-1 0,0-1,0 1,0-1,-1 0,0 0,-3 3,2-3,0 0,0-1,0 0,-1 0,0-1,0 0,0 0,0 0,0 0,0-1,-1 0,1-1,-1 1,0-1,1-1,-1 1,0-1,0 0,1 0,-1-1,0 0,0-1,-10-3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3.140"/>
    </inkml:context>
    <inkml:brush xml:id="br0">
      <inkml:brushProperty name="width" value="0.1" units="cm"/>
      <inkml:brushProperty name="height" value="0.1" units="cm"/>
      <inkml:brushProperty name="color" value="#E71224"/>
      <inkml:brushProperty name="ignorePressure" value="1"/>
    </inkml:brush>
  </inkml:definitions>
  <inkml:trace contextRef="#ctx0" brushRef="#br0">1 248,'250'-11,"88"-24,-106 7,-156 18,-94 25,9-11,0-2,-1 1,1-2,-1 1,0-1,0-1,1 1,-1-2,0 1,0-1,1-1,-1 0,1 0,-1-1,1 0,0-1,0 0,0 0,1-1,-1 0,1-1,0 1,1-2,-1 1,1-1,0 0,1 0,0-1,0 0,1 0,0-1,0 1,1-1,0-1,-1-17,3 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5.282"/>
    </inkml:context>
    <inkml:brush xml:id="br0">
      <inkml:brushProperty name="width" value="0.1" units="cm"/>
      <inkml:brushProperty name="height" value="0.1" units="cm"/>
      <inkml:brushProperty name="color" value="#E71224"/>
      <inkml:brushProperty name="ignorePressure" value="1"/>
    </inkml:brush>
  </inkml:definitions>
  <inkml:trace contextRef="#ctx0" brushRef="#br0">0 211,'140'-3,"0"-6,10-8,-120 9,-31 9,1-1,0 0,-1 0,1 0,-1 0,1 0,0 0,-1 0,1 0,0 0,-1 0,1 0,0 0,-1 0,1-1,0 1,-1 0,1 0,0 0,-1 0,1 0,0-1,-1 1,1 0,0 0,-1-1,1 1,0 0,0-1,0 1,-1 0,1 0,0-1,0 1,0 0,0-1,-1 1,1-1,0 1,0 0,0-1,0 1,0 0,0-1,0 1,0 0,0-1,0 1,0-1,1 1,-1 0,0-1,0 1,0 0,0-1,0 1,1 0,-1-1,0 1,0 0,1 0,-1-1,0 1,0 0,1 0,-1-1,0 1,-58-18,45 15,-1 0,0-1,1-1,-1 0,2-1,-1 0,0 0,1-2,0 0,1 0,0-1,0 0,1-1,-9-10,11 4,4 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4.044"/>
    </inkml:context>
    <inkml:brush xml:id="br0">
      <inkml:brushProperty name="width" value="0.1" units="cm"/>
      <inkml:brushProperty name="height" value="0.1" units="cm"/>
      <inkml:brushProperty name="color" value="#E71224"/>
      <inkml:brushProperty name="ignorePressure" value="1"/>
    </inkml:brush>
  </inkml:definitions>
  <inkml:trace contextRef="#ctx0" brushRef="#br0">75 83,'23'319,"-22"-270,-2 0,-2 0,-3 0,-1-1,-2 0,-3 0,-7 15,-23 94,43-158,-1 1,1 0,-1 0,1-1,-1 1,1 0,-1 0,1 0,-1 0,1 0,-1 0,1 0,-1 0,1 0,-1 0,1 0,-1 0,1 0,-1 0,1 0,-1 1,1-1,-1 0,1 0,-1 1,1-1,-1 0,0 1,1-1,-1 0,1 1,-1-1,0 0,0 1,1-1,-1 1,0-1,1 1,-1-1,0 1,0-1,0 1,0-1,0 1,1-1,-1 1,0-1,0 1,0-1,0 1,0-1,-1 1,1-1,0 1,0-1,0 1,0-1,0 1,-1-1,32-33,-12 5,-2 1</inkml:trace>
  <inkml:trace contextRef="#ctx0" brushRef="#br0" timeOffset="265.892">132 54,'40'9,"0"-1,1-3,0-1,1-2,-1-2,0-1,0-3,0-1,-1-2,9-4,58-5,97-18,-203 33,0 1,1-1,-1 1,0 0,1-1,-1 1,0 0,1 0,-1 0,0 0,1 0,-1 0,0 1,1-1,-1 0,0 1,0-1,1 1,-1-1,0 1,0 0,0-1,0 1,1 0,-1 0,0 0,0 0,-1 0,1 0,0 0,0 0,0 0,-1 0,1 0,-1 1,1-1,-1 0,1 0,-1 1,0-1,1 0,-1 1,0-1,0 0,0 1,0-1,0 1,0-1,-1 0,1 0,0 1,-1-1,1 0,-1 1,0 0,-9 13</inkml:trace>
  <inkml:trace contextRef="#ctx0" brushRef="#br0" timeOffset="501.045">161 647,'38'-14,"27"-5,8 0,-5 5,-8 3,-10 5,-13 2</inkml:trace>
  <inkml:trace contextRef="#ctx0" brushRef="#br0" timeOffset="2049.286">499 817,'-31'35,"2"2,2 1,2 1,1 1,2 2,-13 34,4 7,48-102,34-53,2 3,51-50,-86 100,0 2,2 0,0 1,0 2,1 0,20-10,-40 24,-1-1,1 0,0 1,0-1,0 1,0 0,0-1,0 1,0 0,0-1,0 1,0 0,0 0,0 0,0 0,0 0,0 0,0 0,0 0,0 0,1 1,-1-1,0 0,-1 1,1-1,0 1,0-1,0 1,0-1,0 1,0-1,0 1,-1 0,1 0,0-1,-1 1,1 0,0 0,-1 0,1 0,-1 0,0 0,1 0,-1 0,0 0,1 0,-1 0,0 0,0 0,0 0,0 0,0 0,0 0,0 0,0 0,0 1,-8 61,3-42,0 1,1 0,1 0,1 0,1 1,1-1,0 1,2-1,1 0,1 0,2 7,-6-30,0 1,-1 0,1 0,-1-1,1 1,-1 0,1 0,0 0,-1 0,1-1,-1 1,1 0,-1 0,1 0,-1 0,1 0,-1 0,1 0,-1 1,1-1,-1 0,1 0,0 0,-1 0,1 1,-1-1,1 0,-1 0,1 1,0-1,-1 0,1 1,0-1,-1 0,1 1,0-1,0 0,-1 1,1-1,0 1,0-1,-1 1,1-1,0 0,0 1,0 0,-8-7,-59-47,-65-37,113 82</inkml:trace>
  <inkml:trace contextRef="#ctx0" brushRef="#br0" timeOffset="2766.082">922 957,'284'0,"-283"0,1 0,-1 1,0-1,0 0,0 0,0 1,1-1,-1 0,0 0,0-1,0 1,0 0,1 0,-1 0,0-1,0 1,0-1,0 1,0-1,0 1,0-1,0 1,0-1,0 0,0 0,0 0,-1 1,1-1,0 0,0 0,-1 0,1 0,-1 0,1 0,-1 0,1 0,-1-1,1 1,-1 0,0 0,0 0,0 0,0-1,0 1,0 0,0 0,0 0,0 0,0-1,-1 1,1 0,0 0,-1 0,1 0,-1 0,1 0,-1 0,0 0,1 0,-1 0,0 0,0 0,0 1,0-2,-107-99,107 100,1 0,-1 0,0 0,0 1,-1-1,1 0,0 0,0 0,0 1,0-1,-1 1,1-1,0 1,-1-1,1 1,0 0,-1 0,1 0,0-1,-1 1,1 1,-1-1,1 0,0 0,-1 0,1 1,0-1,-1 1,1-1,0 1,0-1,-1 1,1 0,0 0,0-1,0 1,0 0,0 0,0 0,0 0,0 0,1 0,-1 1,0-1,0 0,1 0,-1 0,1 1,-1 0,-9 72,14 159,-5-232,1 0,0 0,0 1,-1-1,1 0,0 0,0 0,0 1,0-1,0 0,1 0,-1 0,0 0,0 1,1-1,-1 0,1 0,-1 0,1 0,-1 0,1 0,0 0,0 0,-1 0,1 0,0 0,0-1,0 1,0 0,0-1,0 1,0 0,0-1,0 1,0-1,0 0,0 1,1-1,-1 0,0 1,0-1,0 0,0 0,1 0,-1 0,0 0,0-1,0 1,1 0,-1-1,0 1,0 0,0-1,0 1,0-1,0 0,0 1,0-1,0 0,0 1,0-1,0 0,0-1,110-115,-36 43,-64 61</inkml:trace>
  <inkml:trace contextRef="#ctx0" brushRef="#br0" timeOffset="3266.024">1599 731,'0'20,"-4"20,-2 8,0 1,1-3,1-4,2-5,1-9</inkml:trace>
  <inkml:trace contextRef="#ctx0" brushRef="#br0" timeOffset="3715.746">1572 731,'178'1,"-176"-2,0 1,0-1,0 1,0 0,0-1,0 1,0 0,1 0,-1 1,0-1,0 0,0 1,0-1,0 1,0-1,0 1,0 0,-1 0,1 0,0 0,0 0,-1 0,1 1,-1-1,1 0,-1 1,1-1,-1 1,0 0,0 0,0-1,0 1,0 0,0 0,0 0,0 0,-1 0,1 0,-1 0,0 0,1 0,-1 0,0 0,0 0,0 0,-1 0,1 0,0 0,-1 0,0 0,0 2,-33 36,29-36,1-1,0 2,0-1,0 0,0 1,1-1,-1 1,1 0,0 1,1-1,-1 0,1 1,0-1,1 1,-1 0,1-1,0 2,3-2,0 0,1-1,-1 1,1 0,0-1,1 0,-1 1,1-1,-1-1,1 1,0 0,1-1,-1 0,0 0,1 0,0-1,0 1,0-1,0 0,0-1,0 1,0-1,1 0,0 0,16 7,45 33,-65-40,-1 0,0 1,0 0,0-1,0 1,0 0,0-1,0 1,0 0,-1 0,1 0,-1-1,1 1,-1 0,0 0,0 0,0 0,0 0,0 0,0 0,-1 0,1 0,0 0,-1-1,0 1,1 0,-1 0,0 0,0-1,0 1,0 0,0-1,0 1,-1-1,1 0,0 1,-1-1,0 1,-7 5,0 0,0 0,0-1,-1-1,0 1,0-1,0-1,0 0,-1-1,0 0,0 0,0-1,0 0,0-1,0-1,0 0,0 0,0-1,-1 0,1-1,1 0,-5-2,-3-3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00.312"/>
    </inkml:context>
    <inkml:brush xml:id="br0">
      <inkml:brushProperty name="width" value="0.1" units="cm"/>
      <inkml:brushProperty name="height" value="0.1" units="cm"/>
      <inkml:brushProperty name="color" value="#E71224"/>
      <inkml:brushProperty name="ignorePressure" value="1"/>
    </inkml:brush>
  </inkml:definitions>
  <inkml:trace contextRef="#ctx0" brushRef="#br0">593 14,'7'-14,"-12"27,-6 14,-40 183,-40 204,43-83,21-107,27-212</inkml:trace>
  <inkml:trace contextRef="#ctx0" brushRef="#br0" timeOffset="237.189">1 776,'43'-14,"38"-15,16-7,-1-2,-5 0,-15 7,-10 4,-11 7,-11 1,-7 5,-6-1,-3-2,-2 1,-4-1,-3 3,-3-2,-5 2</inkml:trace>
  <inkml:trace contextRef="#ctx0" brushRef="#br0" timeOffset="638.428">1073 183,'-45'145,"6"2,-2 48,32-149,3-1,2 1,1 0,3 0,5 35,-6-79,1-1,0 1,0 0,1-1,-1 1,0 0,1-1,-1 1,0-1,1 1,0 0,-1-1,1 1,0-1,0 0,0 1,0-1,0 0,0 1,0-1,1 0,-1 0,0 0,1 0,-1 0,1 0,-1-1,1 1,-1 0,1-1,-1 1,1-1,-1 0,1 1,0-1,-1 0,1 0,0 0,-1 0,1 0,0 0,-1-1,1 1,0-1,-1 1,1-1,-1 1,1-1,0 0,124-80,-105 65,0 1,1 1,1 0,0 2,0 1,2 0,-23 10,1 0,0-1,0 1,0 1,0-1,0 0,1 1,-1-1,0 1,0 0,0 0,0 0,0 1,1-1,-1 1,0-1,0 1,0 0,0 0,0 1,-1-1,1 0,0 1,0 0,-1 0,1 0,-1 0,0 0,0 0,1 1,-1-1,-1 0,1 1,0 0,-1 0,1-1,-1 1,0 0,0 0,0 0,0 0,0 0,-1 0,0 1,1-1,-1 0,0 1,-36 126,40-97,5-23</inkml:trace>
  <inkml:trace contextRef="#ctx0" brushRef="#br0" timeOffset="1270.302">1863 804,'-204'172,"201"-169,-3 2,0 0,0 1,1-1,0 1,0 0,0 0,1 1,0 0,0 0,0 0,1 0,0 0,1 0,-1 3,3-9,0 0,0 1,0-1,0 0,0 1,0-1,0 0,0 0,0 1,1-1,-1 0,1 1,-1-1,1 0,-1 0,1 0,0 0,0 0,-1 0,1 0,0 0,0 0,0 0,0 0,0 0,0-1,0 1,1 0,-1-1,0 1,0-1,0 1,1-1,-1 0,0 1,1-1,-1 0,0 0,0 0,1 0,-1 0,0 0,2 0,56-14,-20-6,0-1,-1-3,-1 0,14-16,82-73,-133 112,0 1,1-1,-1 1,0 0,0-1,1 1,-1 0,0-1,1 1,-1 0,0-1,1 1,-1 0,1 0,-1-1,1 1,-1 0,0 0,1 0,-1 0,1 0,-1-1,1 1,-1 0,1 0,-1 0,1 0,-1 0,1 1,-1-1,1 0,-1 0,0 0,1 0,-1 0,1 1,-1-1,1 0,-1 0,0 1,1-1,-1 0,0 1,1-1,-1 0,0 1,1-1,-1 0,0 1,0-1,1 1,-1-1,0 1,0-1,0 0,0 1,0-1,0 1,1-1,-1 1,0-1,0 1,0-1,-3 38,2-27,0-7,0 0,0 0,1 0,-1 1,1-1,0 0,1 0,-1 1,1-1,-1 0,1 0,0 0,1 0,-1 0,1 0,0 0,0 0,0-1,0 1,1-1,-1 1,1-1,0 0,0 0,0 0,0-1,1 1,-1-1,1 1,-1-1,1 0,0-1,0 1,0-1,0 1,3-1,7 0,0-2,0 1,0-2,0 0,0-1,-1 0,1-1,-1 0,0-1,0-1,0 0,9-7,17-9,-1-2,-1-2,-1-1,-1-2,-1-2,-2-1,-1-1,10-17,-18 16,-2-1,-2-1,-1 0,-2-2,-1 0,-2-1,-2 0,-2-1,-1 0,-2 0,0-37,-3 63,-1 1,-1-1,0 0,-1 0,-1 0,0 0,0 1,-2-1,0 0,0 1,-5-10,8 21,-1 1,1 0,-1-1,0 1,1 0,-1-1,0 1,0 0,0 0,0 0,0 0,0-1,0 1,0 1,-1-1,1 0,0 0,0 0,-1 1,1-1,-1 1,1-1,-1 1,1-1,-1 1,1 0,-1 0,1 0,-1 0,1 0,-1 0,1 0,-1 0,1 1,-1-1,1 0,0 1,-1-1,1 1,-1 0,0 0,-41 49,29-14,2 0,2 1,2 0,1 0,1 1,3 0,1 0,1 0,3 0,1 4,-2 18,3 313,30-153,-34-220,0-1,0 1,0-1,0 1,0-1,0 1,0 0,-1-1,1 1,0-1,0 1,0 0,-1-1,1 1,0-1,-1 1,1 0,0-1,-1 1,1 0,0 0,-1-1,1 1,-1 0,1 0,0 0,-1-1,1 1,-1 0,1 0,-1 0,1 0,0 0,-1 0,1 0,-1 0,1 0,-1 0,1 0,-1 0,1 0,-1 0,1 1,0-1,-1 0,1 0,-1 0,1 1,0-1,-1 0,1 1,0-1,-1 0,1 1,0-1,-1 0,1 1,0-1,0 0,-1 1,1-1,0 1,0-1,0 0,0 1,0-1,0 1,-1-1,1 1,0-1,-28-29,13 6,2 1</inkml:trace>
  <inkml:trace contextRef="#ctx0" brushRef="#br0" timeOffset="1522.667">2230 466,'53'-10,"51"-8,22 0,4-3,-10 3,-12 4,-9 5,-12-2,-7 2,-7 2,-11 2,-16 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59.177"/>
    </inkml:context>
    <inkml:brush xml:id="br0">
      <inkml:brushProperty name="width" value="0.1" units="cm"/>
      <inkml:brushProperty name="height" value="0.1" units="cm"/>
      <inkml:brushProperty name="color" value="#E71224"/>
      <inkml:brushProperty name="ignorePressure" value="1"/>
    </inkml:brush>
  </inkml:definitions>
  <inkml:trace contextRef="#ctx0" brushRef="#br0">1 532,'12'17,"0"0,2-1,0 0,1-1,0-1,1 0,1-1,0-1,1-1,0 0,0-1,20 6,-25-9,1-2,0 1,0-2,0 0,1-1,-1 0,1-1,0-1,0 0,0-1,-1 0,1-2,0 1,0-2,-1 0,1-1,-1 0,11-6,25-17,-1-2,-2-2,-1-2,-2-3,-1-1,-1-2,-3-2,14-19,-39 45,320-312,-330 324,0-2,0 1,0 0,1 0,0 1,0 0,0-1,0 2,0-1,0 0,1 1,-1 0,1 0,0 1,4-1,-7 4,0 0,-1 0,1 0,-1 0,1 1,-1-1,0 1,0-1,0 1,0 0,-1 0,1 0,-1 0,1 0,-1 0,0 0,0 0,-1 1,1-1,-1 0,1 1,-1-1,0 0,0 1,-1-1,1 0,-1 1,0 2,1 1,-3 57,-2 0,-4 0,-2 0,-2-1,-4-1,-2-1,-3 0,-3-2,-24 43,40-80,0-1,-2 0,0-1,-1 0,-1-1,-1 0,-1-1,0-1,-2 0,0-1,0-1,-1 0,-1-2,-1 0,0-1,0-1,-1-1,0-1,-1-1,0 0,0-2,-1-1,-5 1,19-5,0 0,1-1,-1 0,0 0,1-1,-1 0,0 0,1-1,-1 0,1-1,0 0,0 0,0-1,0 0,0 0,1-1,0 0,0 0,0 0,0-1,1-1,-12-14</inkml:trace>
  <inkml:trace contextRef="#ctx0" brushRef="#br0" timeOffset="407.186">2089 616,'-54'18,"0"2,1 2,1 3,-39 25,80-45,1 1,-1-1,1 2,0 0,1 0,0 1,0 0,0 0,1 1,0 0,1 1,0 0,1 0,0 0,0 1,1 0,1 0,-3 8,7-15,0 0,1 1,-1-1,1 0,0 0,0 0,1 0,-1 0,1 0,0 0,0 0,0 0,0-1,1 1,0-1,0 0,-1 0,2 0,-1 0,0 0,1 0,-1-1,1 0,0 0,3 2,106 34,-90-33,0-1,1-1,0-1,0-1,0-1,-1-1,1-2,0 0,-1-1,1-2,-1 0,-1-1,1-1,-1-2,-1 0,0-1,0-1,-1-1,3-3,-20 14,0 0,1-1,-1 1,0-1,-1 1,1-1,0 0,-1 0,1 0,-1-1,0 1,0 0,0-1,-1 1,1-1,-1 0,0 0,0 1,0-1,0 0,-1 0,0 0,1 0,-2 0,1 0,0 0,-1 1,1-1,-1 0,0 0,-1 0,1 1,0-1,-1 0,-2-2,-9-5,-1 1,0 1,-1 0,0 0,0 2,-1 0,0 0,0 2,0 0,-1 1,0 0,0 1,0 1,-11 1,23 0,-40-4,6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34.045"/>
    </inkml:context>
    <inkml:brush xml:id="br0">
      <inkml:brushProperty name="width" value="0.1" units="cm"/>
      <inkml:brushProperty name="height" value="0.1" units="cm"/>
      <inkml:brushProperty name="ignorePressure" value="1"/>
    </inkml:brush>
  </inkml:definitions>
  <inkml:trace contextRef="#ctx0" brushRef="#br0">167 113,'-56'90,"-46"59,101-148,0 1,0 0,0 0,0-1,1 1,-1 0,0 0,1 0,0 0,-1 0,1 0,0 0,0 0,0 0,0 0,0 0,1 0,-1 0,0 0,1 0,0 0,-1 0,1 0,0 0,0 0,0-1,0 1,0 0,1-1,-1 1,0-1,1 1,-1-1,1 0,0 1,-1-1,1 0,0 0,0 0,0-1,-1 1,1 0,0-1,0 1,0-1,0 1,0-1,0 0,0 0,1 0,10 1,0 0,1 0,-1-1,0-1,0-1,0 0,0 0,0-1,0-1,-1 0,1-1,-1 0,0-1,0 0,-1-1,0 0,0-1,1-2,8-6</inkml:trace>
  <inkml:trace contextRef="#ctx0" brushRef="#br0" timeOffset="315.933">478 1,'-27'32,"2"1,2 1,1 1,1 1,3 0,0 2,3 0,-8 30,-12 87,23-93,-2 0,-3-1,-17 37,9-15,24-82,1-1,0 1,0-1,0 1,0-1,0 1,0-1,0 1,0-1,0 1,0-1,0 1,0-1,0 1,0 0,0-1,1 0,-1 1,0-1,0 1,1-1,-1 1,0-1,1 1,-1-1,0 0,1 1,-1-1,1 0,-1 1,0-1,1 0,-1 1,1-1,-1 0,1 0,-1 0,1 0,-1 1,1-1,-1 0,1 0,-1 0,1 0,-1 0,1 0,-1 0,1 0,0 0,-1-1,1 1,-1 0,1 0,-1 0,0-1,1 1,-1 0,1 0,-1-1,1 1,-1 0,0-1,1 1,9-9</inkml:trace>
  <inkml:trace contextRef="#ctx0" brushRef="#br0" timeOffset="569.936">731 622,'-19'19,"3"6,10-1,5-9,3-8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4.287"/>
    </inkml:context>
    <inkml:brush xml:id="br0">
      <inkml:brushProperty name="width" value="0.1" units="cm"/>
      <inkml:brushProperty name="height" value="0.1" units="cm"/>
      <inkml:brushProperty name="ignorePressure" value="1"/>
    </inkml:brush>
  </inkml:definitions>
  <inkml:trace contextRef="#ctx0" brushRef="#br0">97 290,'-96'-38,"190"46,1-3,94-8,-87-9,-78 8,0 0,0 2,1 1,-1 1,1 1,16 3,69 30,-187-93,-131-103,132 110,68 48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4.821"/>
    </inkml:context>
    <inkml:brush xml:id="br0">
      <inkml:brushProperty name="width" value="0.1" units="cm"/>
      <inkml:brushProperty name="height" value="0.1" units="cm"/>
      <inkml:brushProperty name="ignorePressure" value="1"/>
    </inkml:brush>
  </inkml:definitions>
  <inkml:trace contextRef="#ctx0" brushRef="#br0">0 31,'413'27,"-358"-29,0-2,-1-2,0-3,39-12,-79 18,59-8,-73 9,-11 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5.073"/>
    </inkml:context>
    <inkml:brush xml:id="br0">
      <inkml:brushProperty name="width" value="0.1" units="cm"/>
      <inkml:brushProperty name="height" value="0.1" units="cm"/>
      <inkml:brushProperty name="ignorePressure" value="1"/>
    </inkml:brush>
  </inkml:definitions>
  <inkml:trace contextRef="#ctx0" brushRef="#br0">1 29,'48'0,"30"0,11 0,-4 0,-7-5,-7-1,-11 0,-7 1,-6 2,-8 1,-4 0,-5 2,-1 0,-2 0,-5 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5.254"/>
    </inkml:context>
    <inkml:brush xml:id="br0">
      <inkml:brushProperty name="width" value="0.1" units="cm"/>
      <inkml:brushProperty name="height" value="0.1" units="cm"/>
      <inkml:brushProperty name="ignorePressure" value="1"/>
    </inkml:brush>
  </inkml:definitions>
  <inkml:trace contextRef="#ctx0" brushRef="#br0">1 509,'62'0,"26"0,7 0,-7 0,-10 0,-13 0,-12 0,-12 0,-6 0,-6 0,-7-5,-2-1,-5 0</inkml:trace>
  <inkml:trace contextRef="#ctx0" brushRef="#br0" timeOffset="462.48">1045 1,'-43'323,"30"-190,-6 94,9 191,11-305,-1-115</inkml:trace>
  <inkml:trace contextRef="#ctx0" brushRef="#br0" timeOffset="717.294">875 114,'44'-10,"42"-8,17 0,0 2,-8 4,-10 5,-10 2,-8 3,-11 2,-6 0,-5 1,-7 0,-9 4,-10 7,-13 1,-7-2</inkml:trace>
  <inkml:trace contextRef="#ctx0" brushRef="#br0" timeOffset="949.058">961 734,'38'5,"28"-3,11-2,3-2,-8-4,-6-1,-10 0,-4 1,-7 2,-6 2,-10 1</inkml:trace>
  <inkml:trace contextRef="#ctx0" brushRef="#br0" timeOffset="1383.917">1553 1130,'0'38,"0"28,0 6,0-3,0-9,0-10,0-9,0-6,5-9,1-4,0-7</inkml:trace>
  <inkml:trace contextRef="#ctx0" brushRef="#br0" timeOffset="1834.157">1468 1187,'36'-15,"-1"2,1 2,1 1,0 1,0 3,21-1,-56 6,-1 0,0 1,1-1,-1 1,0-1,1 1,-1-1,1 1,-1 0,1 0,-1 0,1 0,-1 0,1 0,-1 0,0 0,1 1,-1-1,1 1,-1-1,0 1,1-1,-1 1,0 0,1 0,-1-1,0 1,0 0,0 0,0 0,0 0,0 0,0 1,0-1,0 0,-1 0,1 1,0-1,-1 0,1 1,-1-1,1 1,-1-1,0 0,0 1,0-1,1 1,-1-1,-1 1,1-1,0 1,0-1,0 1,-1-1,1 0,-1 1,1-1,-1 0,0 1,0-1,-161 165,161-165,0 1,0-1,0 1,1 0,-1 0,0-1,1 1,-1 0,1 0,-1 0,1 0,0 0,0-1,0 1,0 0,0 0,0 0,1 0,-1 0,0 0,1 0,0-1,-1 1,1 0,0 0,0-1,0 1,0-1,0 1,0-1,1 1,-1-1,1 0,-1 1,0-1,1 0,0 0,-1 0,1 0,0 0,79 23,-63-21,22 3,-30-5,-1 0,0 0,0 1,0 0,0 0,0 1,-1 0,1 1,-1 0,0 0,0 1,1 0,-7-3,-1-1,0 1,0-1,1 1,-1-1,0 1,0 0,-1-1,1 1,0 0,-1 0,1 0,-1 0,1 0,-1 0,0 0,0-1,1 1,-2 0,1 0,0 0,0 0,-1 0,1 0,-1 0,1 0,-1 0,0-1,0 1,0 0,0 0,0-1,0 1,0-1,0 1,-1 0,-56 49,31-33,0 0,-2-3,0 0,-1-2,0-1,-4 0,-45-5,61-12</inkml:trace>
  <inkml:trace contextRef="#ctx0" brushRef="#br0" timeOffset="2481.459">2033 1441,'419'-59,"-465"26,28 23,0-1,1 0,1-1,0-1,0-1,-12-14,28 27,0 0,-1 0,1 0,0 0,-1 1,1-1,-1 0,0 0,1 0,-1 0,0 1,1-1,-1 0,0 1,0-1,0 1,0-1,1 1,-1-1,0 1,0-1,0 1,0 0,0 0,0-1,0 1,0 0,0 0,0 0,0 0,0 0,0 0,0 0,0 1,0-1,0 0,0 0,0 1,0-1,0 1,0-1,0 1,0-1,1 1,-1 0,0-1,0 1,1 0,-1-1,0 1,1 0,-1 0,1 0,-1 0,1 0,-1 0,-5 140,8-90,-1 165,17-236,-3-10,1 1,1 1,2 1,1 0,0 2,2 0,1 1,1 2,3-1,-14 12</inkml:trace>
  <inkml:trace contextRef="#ctx0" brushRef="#br0" timeOffset="3068.094">2823 1299,'-95'157,"-47"115,131-246,23-33,42-58,21-27,3 4,89-78,-165 164,-1 0,1 0,-1 0,1 0,0 0,0 1,0-1,0 1,0-1,0 1,0-1,1 1,-1 0,0 0,1 0,-1 0,1 1,-1-1,1 1,-1 0,1-1,0 1,-1 0,1 0,-1 1,1-1,-1 0,1 1,-1 0,1-1,-1 1,1 0,-1 0,0 1,1-1,-1 0,0 1,0-1,0 1,0 0,0 0,0 0,2 8,1 0,-1 0,-1 0,0 0,0 1,-1 0,0 0,-1-1,0 12,5 30,-4-46,2 12,0 1,-1-1,-1 1,0 0,-2 0,0 0,-1 0,-1 0,-2 5,3-20,-1-1,1 1,-1-1,1 0,-1 0,0 0,0 0,-1 0,1 0,-1-1,1 1,-1-1,0 0,0 0,0 1,0-2,0 1,0 0,-1-1,1 0,-1 1,1-1,-1 0,1-1,-1 1,1-1,-1 0,0 0,1 0,-1 0,0 0,1-1,-1 0,-120-34,95 23,14 9,0-2,1 0,-1-1,1 0,1-1,-1-1,1 0,0 0,1-2,0 1,1-2,0 1,0-1,1-1,1 0,-6-9,7-1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07.381"/>
    </inkml:context>
    <inkml:brush xml:id="br0">
      <inkml:brushProperty name="width" value="0.1" units="cm"/>
      <inkml:brushProperty name="height" value="0.1" units="cm"/>
      <inkml:brushProperty name="ignorePressure" value="1"/>
    </inkml:brush>
  </inkml:definitions>
  <inkml:trace contextRef="#ctx0" brushRef="#br0">284 1,'-4'112,"-4"0,-5 0,-5-1,-4-1,-6-1,-17 36,-74 179,96-253,20-60</inkml:trace>
  <inkml:trace contextRef="#ctx0" brushRef="#br0" timeOffset="437.915">171 114,'0'0,"0"0,0 0,1 0,-1 0,0 0,0 0,1 0,-1 0,0 0,0 0,1 0,-1 0,0 0,0 0,1 0,-1 0,0-1,0 1,1 0,-1 0,0 0,0 0,0 0,1-1,-1 1,0 0,0 0,0 0,1-1,-1 1,0 0,0 0,0-1,0 1,0 0,0 0,0-1,0 1,0 0,0 0,0-1,0 1,0 0,0-1,0 1,0 0,0 0,0-1,0 1,38 12,-28-9,25 5,1-1,-1-3,1 0,0-3,9-1,105 9,75 25,-42-23,-182-11,-12-1</inkml:trace>
  <inkml:trace contextRef="#ctx0" brushRef="#br0" timeOffset="682.877">85 536,'43'-4,"34"-3,13 1,-4 2,-11 0,-15-3,-11 0,-11 0,-6 3,-3 0,-3 2,-6 2</inkml:trace>
  <inkml:trace contextRef="#ctx0" brushRef="#br0" timeOffset="1487.855">594 1045,'-206'333,"195"-323,25-35,11-12,1 0,2 2,1 2,1 0,2 2,30-22,40-15,-101 67,0 0,1 1,-1-1,1 1,-1 0,1-1,-1 1,1 0,-1 0,1 0,-1 0,1 0,-1 1,0-1,1 0,-1 1,1-1,-1 1,1-1,-1 1,0-1,1 1,-1 0,0 0,0 0,0 0,1 0,-1 0,0 0,0 0,-1 0,1 1,0-1,0 0,0 0,-1 1,1-1,-1 1,1-1,-1 1,16 62,5 142,-18-195,-2-10,0 1,0-1,0 1,0 0,0-1,0 1,0 0,-1 0,1 0,0 0,-1 0,0 0,1 0,-1 0,0 0,0 0,0 0,-1 0,1 0,0 0,-1-1,1 1,-1 0,1 0,-1 0,0 0,0 0,0-1,0 1,0 0,0-1,-1 1,1-1,0 0,-1 1,1-1,-1 0,0 0,1 0,-1 0,0 0,0 0,1 0,-1 0,-1-1,-11 0,0-2,0 1,0-2,1 0,-1-1,1 0,0-1,-11-5,-10-3,-110-28,70 22,62 14</inkml:trace>
  <inkml:trace contextRef="#ctx0" brushRef="#br0" timeOffset="2234.016">1016 1214,'286'0,"-219"6,-95-44,8 19,-66-52,82 69,1 0,-1 0,1 0,-1 1,0-1,1 1,-1 0,0 0,0 0,0 0,0 1,0 0,0 0,0 0,0 0,0 0,0 1,1 0,-1 0,0 0,0 0,0 0,1 1,-1 0,0 0,-1 4,1 0,-1 0,1 0,0 1,1 0,-1 0,1 0,0 0,1 0,0 1,0-1,1 1,0-1,0 1,1-1,0 1,0 0,0-1,1 1,1 0,0 2,-1 11,1 9,1-1,1 0,2 0,1 0,1-1,11 26,-18-53,-1 0,0 0,1 1,-1-1,1 0,-1 0,1 0,0 0,-1 0,1 0,0 0,0 0,0 0,0 0,0-1,0 1,0 0,0-1,0 1,0 0,0-1,0 1,0-1,0 0,1 1,-1-1,0 0,0 0,1 0,-1 0,0 0,0 0,0 0,1 0,-1 0,0 0,0-1,1 1,-1-1,0 1,0-1,0 1,0-1,0 0,0 1,0-1,0 0,0 0,0 0,0 1,-1-1,1 0,0 0,0 0,-1-1,1 1,-1 0,1 0,-1 0,0 0,1 0,-1-1,0 1,0-1,24-35,1 1,2 1,2 1,1 1,1 2,3 0,-32 29,17-17</inkml:trace>
  <inkml:trace contextRef="#ctx0" brushRef="#br0" timeOffset="6074.342">1638 1214,'0'369,"11"-296,-10-74,1 1,-1-1,0 0,0 1,0-1,0 0,0 0,0 0,0 1,0-1,-1 0,1 0,0 0,0-1,-1 1,1 0,-1 0,1 0,-1 0,1-1,-1 1,0 0,0 0,1-1,-1 1,0 0,0 0,0-1,0 1,-1 0,1 0,0-1,-1 1,1 0,-1-1,3-374,-2 372,0 1,0-1,1 0,0 1,-1-1,1 0,1 1,-1-1,0 1,1 0,0-1,0 1,0 0,0 0,0 0,1 0,-1 0,1 1,0-1,-1 1,1 0,0 0,1 0,-1 0,0 0,1 1,-1-1,1 1,-1 0,1 0,-1 0,1 0,0 1,2 0,25-7,114-10,-140 17,-1 0,1 1,0 0,-1 0,1 0,-1 0,1 1,-1 0,1 0,-1 0,0 0,0 1,0-1,0 1,-1 0,1 0,-1 1,0-1,1 1,-2 0,1-1,0 1,-1 0,0 1,0-1,0 0,0 1,0 1,-1 2,0-1,-1 0,0 1,0-1,-1 0,0 1,0-1,0 0,-1 0,0 0,-1 0,0 0,0 0,0-1,-1 1,1-1,-2 0,1 0,-1 0,0-1,0 0,0 0,-1 0,0 0,0-1,0 0,-51 59,56-62,0 0,0 0,0 1,0-1,1 0,-1 1,0-1,1 1,-1-1,0 0,1 1,0 0,-1-1,1 1,0-1,0 1,0-1,0 1,0-1,0 1,0 0,1-1,-1 1,0-1,1 1,-1-1,1 1,0-1,-1 0,1 1,0-1,0 0,0 0,0 1,0-1,0 0,1 0,-1 0,0 0,0 0,1 0,68 24,-44-19,-21-5,-1 0,0 0,0 0,0 0,0 1,-1 0,1-1,0 1,-1 1,1-1,-1 0,0 1,1 0,-1 0,0 0,-1 0,1 0,-1 1,1-1,-1 1,0-1,0 1,-1 0,1 0,-1 0,0 0,0 0,0 0,0 0,-1 0,0 0,1 1,-2-1,1 0,0 0,-1 0,-1 4,-6 6,-1-1,-1 0,0 0,-1-1,-1-1,1 0,-2 0,1-1,-2-1,1 0,-1 0,0-2,-1 0,0 0,0-2,0 0,-1 0,-5 0,14-3,-1-1,1 1,-1-1,1 0,-1-1,0 0,1 0,-1-1,1 1,-1-2,1 1,-1-1,1 0,0-1,0 0,-6-2,-5-7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9.266"/>
    </inkml:context>
    <inkml:brush xml:id="br0">
      <inkml:brushProperty name="width" value="0.1" units="cm"/>
      <inkml:brushProperty name="height" value="0.1" units="cm"/>
      <inkml:brushProperty name="ignorePressure" value="1"/>
    </inkml:brush>
  </inkml:definitions>
  <inkml:trace contextRef="#ctx0" brushRef="#br0">1 413,'56'10,"0"-2,1-3,1-2,23-3,-77 0,458-27,-383 17,-61 7,0 0,0 0,0 2,0 0,0 2,1 0,-1 0,0 2,-1 0,1 1,1 2,-2-1,-22-9,-27-13,-325-173,342 181,0 0,1-1,0-1,1 0,0-1,1 0,0-1,1 0,1-1,0 0,0-1,2 0,-1-1,-4-14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8:57.576"/>
    </inkml:context>
    <inkml:brush xml:id="br0">
      <inkml:brushProperty name="width" value="0.1" units="cm"/>
      <inkml:brushProperty name="height" value="0.1" units="cm"/>
      <inkml:brushProperty name="ignorePressure" value="1"/>
    </inkml:brush>
  </inkml:definitions>
  <inkml:trace contextRef="#ctx0" brushRef="#br0">146 424,'-6'2,"1"0,0 0,0 0,1 1,-1 0,0 0,1 0,0 0,0 1,0 0,0 0,0 0,1 0,0 0,0 1,0-1,0 1,1 0,0 0,0 0,0 0,0 1,1-1,0 0,0 1,0-1,1 3,-1-3,-37 303,22 86,15-390,1 0,-1 0,1 0,0 0,0-1,0 1,0 0,1 0,0 0,0 0,0 0,0-1,0 1,1 0,-1-1,1 1,0-1,0 0,1 0,-1 0,1 0,-1 0,1 0,0 0,0-1,0 0,0 1,1-1,-1 0,1-1,-1 1,1 0,0-1,-1 0,1 0,0 0,0-1,0 1,2-1,6-3,0 0,0-2,-1 1,1-1,-1-1,0 0,-1-1,1 0,-1 0,-1-1,1 0,-1-1,-1 0,0-1,0 1,-1-1,0-1,0 0,3-9,186-364,-143 273,-43 138,-12 117,7 78,-4-212,1 0,-1 0,1-1,1 1,0-1,0 0,1 0,0 0,1 0,0-1,0 1,1-1,0-1,0 1,1-1,0 0,0 0,1-1,-1 0,1-1,1 1,-1-1,1-1,3 1,-7-4,0-1,1 0,-1 0,1 0,-1-1,0 0,1 0,-1 0,0-1,0 0,0 0,0 0,0 0,-1-1,1 0,0 0,-1 0,0-1,0 1,0-1,0 0,2-4,70-101,-61 76,-2 0,0-1,-3 0,0 0,0-15,-9 43,94-428,-73 336,-16 80</inkml:trace>
  <inkml:trace contextRef="#ctx0" brushRef="#br0" timeOffset="479.388">1331 1,'-77'289,"61"-196,4 0,4 1,4 0,6 57,1 110,-4-260,1 1,0-1,-1 0,1 1,0-1,0 1,0-1,0 0,0 1,0-1,1 0,-1 1,0-1,1 1,-1-1,1 0,-1 0,1 1,0-1,0 0,-1 0,1 0,0 0,0 0,0 0,0 0,0 0,0 0,0 0,1-1,-1 1,0 0,0-1,1 1,-1-1,0 1,1-1,-1 0,0 1,1-1,-1 0,1 0,-1 0,0 0,1 0,-1 0,1-1,-1 1,0 0,1-1,-1 1,0-1,0 1,1-1,-1 0,0 0,0 1,0-1,0 0,0 0,0 0,0 0,0 0,0 0,0-1,0 1,-1 0,58-71,-35 40,2 2,0 0,3 2,0 1,3 0,-30 26,0 0,0 0,0 0,0 0,0 0,0 0,1 0,-1 0,0 0,0 1,1-1,-1 1,0-1,1 1,-1-1,0 1,1 0,-1-1,1 1,-1 0,0 0,1 0,-1 0,1 0,-1 1,1-1,-1 0,0 1,1-1,-1 1,0-1,1 1,-1 0,0-1,0 1,0 0,1 0,-1 0,0 0,0 0,0 0,0 0,-1 0,1 0,0 1,0-1,-1 0,1 1,-1-1,1 0,-1 1,0-1,1 0,-1 1,0-1,0 1,0 0,2 17,0 0,-1 0,-2 0,0 0,-1 0,0 0,-2-1,-1 5,-9 59,29 0,-14-80,0-1,0 1,1-1,-1 1,0-1,0 1,1-1,-1 0,1 0,0 1,-1-1,1 0,0 0,-1-1,1 1,0 0,0-1,0 1,0-1,0 1,0-1,0 0,-1 0,1 0,0 0,0 0,0 0,0-1,0 1,0-1,0 1,0-1,0 0,-1 1,1-1,0 0,-1 0,1 0,0-1,0 0,74-69,-62 59</inkml:trace>
  <inkml:trace contextRef="#ctx0" brushRef="#br0" timeOffset="827.127">1867 1045,'18'-1,"-1"-1,0 0,1-2,-1 1,0-2,-1-1,1 0,-1-1,-1 0,1-1,-1-1,0-1,-1 0,0-1,5-5,-14 11,-1 1,1-1,-1 1,0-1,0-1,0 1,-1 0,1-1,-1 0,-1 0,1 0,-1 0,0 0,-1 0,1-1,-1 1,0-1,-1 1,0 0,0-1,0 1,-1-1,0-3,0 8,0 1,0-1,0 0,0 0,0 1,0-1,-1 1,1-1,-1 1,1 0,-1-1,1 1,-1 0,0 0,0 0,1 0,-1 1,0-1,0 0,0 1,0-1,0 1,0 0,0-1,0 1,0 0,0 0,0 0,0 1,0-1,0 0,0 1,0 0,0-1,0 1,1 0,-1 0,-1 1,-65 45,46-20,2 1,0 0,3 2,0 0,2 1,1 0,1 1,-1 10,13-38,-1 0,1 0,0 0,0 1,0-1,0 0,1 1,0-1,0 0,0 1,0-1,1 0,0 0,0 1,0-1,0 0,0 0,1 0,0 0,0 0,0 0,0-1,1 1,0-1,-1 1,1-1,0 0,1 0,-1 0,0-1,1 1,0-1,-1 0,1 0,0 0,0 0,0-1,0 1,1-1,-1 0,0 0,2-1,6 1,-1-2,1 0,-1 0,1-1,-1 0,1-1,-1 0,0-1,2-2,13-4</inkml:trace>
  <inkml:trace contextRef="#ctx0" brushRef="#br0" timeOffset="1264.395">2375 1158,'15'-10,"0"-1,0-1,-1 0,-1-1,0 0,0-1,9-15,-2 4,64-109,-90 172,4-32,0 1,0-1,0 1,1-1,0 1,0-1,0 1,1 0,0-1,0 1,1 0,0-1,0 1,1 0,0-1,0 0,0 1,1-1,-1 0,2 0,-1-1,1 1,0 0,0-1,0 0,1 0,-1-1,1 1,0-1,1 0,2 1,-2-1,1-1,0 0,0-1,0 1,1-1,-1-1,0 0,1 0,-1 0,1-1,0 0,-1 0,1-1,-1 0,0 0,1-1,-1 0,0 0,0-1,0 0,0 0,0-1,135-99,-134 96,2-3,1 0,-2 0,1-1,-2 0,1 0,-1-1,-1 0,0-1,-1 0,-1 0,0 0,0-1,-1 1,-1-1,0 0,-1 0,-1 0,0-4,-1-6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0.941"/>
    </inkml:context>
    <inkml:brush xml:id="br0">
      <inkml:brushProperty name="width" value="0.1" units="cm"/>
      <inkml:brushProperty name="height" value="0.1" units="cm"/>
      <inkml:brushProperty name="ignorePressure" value="1"/>
    </inkml:brush>
  </inkml:definitions>
  <inkml:trace contextRef="#ctx0" brushRef="#br0">391 23,'1'0,"-1"0,1 1,-1-1,1 0,-1 0,0 0,1 0,-1 0,1 0,-1 0,1 0,-1 0,1 0,-1 0,1 0,-1-1,1 1,-1 0,0 0,1 0,-1-1,1 1,-1 0,0 0,1-1,-1 1,0 0,1-1,-1 1,0 0,1-1,-1 1,0-1,0 1,1 0,-1-1,0 1,0-1,0 1,0-1,0 1,0-1,0 1,0-1,0 1,0-1,0 1,0 0,0-1,0 1,0-1,0 1,0-1,-1 1,1-1,0 1,0 0,0-1,-1 1,1-1,0 1,-1 0,1-1,0 1,-1 0,1-1,0 1,-1 0,-35-3,0 11,-1 2,1 1,1 2,0 2,0 1,2 2,0 1,-17 13,50-32,-1 1,0-1,0 0,0 0,0 0,1 1,-1-1,0 0,0 1,1-1,-1 1,0-1,1 1,-1-1,0 1,1 0,-1-1,1 1,-1 0,1-1,-1 1,1 0,0 0,-1-1,1 1,0 0,0 0,-1 0,1-1,0 1,0 0,0 0,0 0,0 0,0-1,0 1,0 0,1 0,-1 0,0 0,0-1,1 1,-1 0,0 0,1-1,-1 1,1 0,-1-1,1 1,-1 0,1-1,-1 1,1-1,0 1,-1 0,2-1,46 14,4-14,-44-1,1 0,-1 0,1 1,-1 1,1 0,-1 0,1 0,-1 1,0 0,1 1,-1-1,0 2,0 0,-7-3,1 0,-1 0,0 1,0-1,0 1,0-1,0 1,0 0,0-1,0 1,0 0,-1-1,1 1,-1 0,1 0,-1 0,0 0,0-1,0 1,0 0,0 0,0 0,0 0,-1-1,1 1,-1 0,1 0,-1 0,0-1,1 1,-1 0,0-1,0 1,0-1,-1 2,-45 51,-13-7,45-37,0 1,1 0,0 1,1 1,0 0,1 1,0 0,1 1,-1 3,10-14,0 0,1 0,-1 0,1 1,0-1,0 0,0 1,1-1,-1 1,1-1,0 0,0 1,1-1,-1 1,1-1,0 0,1 1,-1-1,1 0,-1 0,1 0,0 0,1 0,-1-1,1 1,-1-1,1 1,0-1,0 0,1 0,-1 0,1 0,0 0,2 1,1 0,-1 0,1 0,0 0,0-1,0 0,0-1,0 0,1 0,-1 0,1-1,-1 0,1-1,0 1,-1-1,1-1,0 0,-1 0,3-1,70-49,-62 29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260"/>
    </inkml:context>
    <inkml:brush xml:id="br0">
      <inkml:brushProperty name="width" value="0.1" units="cm"/>
      <inkml:brushProperty name="height" value="0.1" units="cm"/>
      <inkml:brushProperty name="ignorePressure" value="1"/>
    </inkml:brush>
  </inkml:definitions>
  <inkml:trace contextRef="#ctx0" brushRef="#br0">57 1,'-14'47,"2"1,3 1,1 0,2 0,2 45,3-76,-2 64,4 0,3-1,7 22,3-1,14 226,-28-305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1.860"/>
    </inkml:context>
    <inkml:brush xml:id="br0">
      <inkml:brushProperty name="width" value="0.1" units="cm"/>
      <inkml:brushProperty name="height" value="0.1" units="cm"/>
      <inkml:brushProperty name="ignorePressure" value="1"/>
    </inkml:brush>
  </inkml:definitions>
  <inkml:trace contextRef="#ctx0" brushRef="#br0">0 0,'15'24,"9"32,0 16,-3 1,-5-3,-6-8,-5-6,-2-6,-3-8,0-6,-1-5,-5-2,-1-1,0-1,2 0,1-1,2-8,1-8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6.310"/>
    </inkml:context>
    <inkml:brush xml:id="br0">
      <inkml:brushProperty name="width" value="0.1" units="cm"/>
      <inkml:brushProperty name="height" value="0.1" units="cm"/>
      <inkml:brushProperty name="ignorePressure" value="1"/>
    </inkml:brush>
  </inkml:definitions>
  <inkml:trace contextRef="#ctx0" brushRef="#br0">0 82,'191'-43,"16"10,-198 31,0 1,0 0,0 0,0 1,0 0,1 0,-1 1,0 0,0 1,0 0,0 0,-1 1,1 0,-1 1,1 0,-1 0,0 0,0 1,-1 1,0-1,0 1,0 0,2 4,-7-7,0 0,0 1,0 0,-1-1,1 1,-1 0,0-1,0 1,-1 0,1 0,-1 0,0 0,0 0,0-1,0 1,-1 0,1 0,-1 0,0 0,0-1,-1 1,1 0,-1-1,1 1,-1-1,0 1,-1-1,-1 3,-82 75,-58-7,71-52,68-25,26-5,9 4,0 1,0 2,1 1,-1 1,0 2,0 1,-1 1,1 2,-1 0,0 3,-1 0,17 9,-39-16,1 0,0 0,-1 1,0-1,0 1,0 1,0-1,-1 1,0 0,0 1,0-1,-1 1,1 0,-1 0,-1 0,1 0,-1 1,0-1,-1 1,1 0,-1 0,-1 0,1 0,-1 0,-1 1,1-1,-1 0,0 0,-1 0,0 1,0-1,0 0,-1 0,0 0,-1 2,-8 7,0 0,-1-1,0 0,-1-1,-1 0,0-1,-1-1,-1 0,0-1,0-1,-1 0,0-1,-1-1,1-1,-2 0,1-2,-1 0,-15 2,5 1,0-2,-1-1,1-1,-1-2,0-1,0-1,0-1,0-2,-5-2,31 4,0 1,0-1,0 0,0 0,0 0,1 0,-1-1,0 0,0 0,1 0,-1 0,1 0,0-1,0 1,0-1,0 0,0 0,0 0,1-1,0 1,-1 0,1-1,0 0,1 1,-1-1,1 0,0 0,-1 0,2 0,-1 0,-2-18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17.442"/>
    </inkml:context>
    <inkml:brush xml:id="br0">
      <inkml:brushProperty name="width" value="0.1" units="cm"/>
      <inkml:brushProperty name="height" value="0.1" units="cm"/>
      <inkml:brushProperty name="ignorePressure" value="1"/>
    </inkml:brush>
  </inkml:definitions>
  <inkml:trace contextRef="#ctx0" brushRef="#br0">1 813,'7'6,"-1"-1,2 0,-1 0,1-1,-1 1,1-2,1 1,-1-1,0 0,1-1,-1 0,1-1,0 1,-1-2,1 1,0-1,0 0,0-1,4-1,7-1,0 0,-1-2,0 0,0-1,-1-1,0-1,0-1,3-2,79-66,-96 74,0-1,-1 0,1 0,-1 0,0 0,-1 0,1-1,-1 1,0-1,0 0,0 0,-1 0,1 0,-1 0,0 0,-1 0,1 0,-1 0,0 0,0-1,-1 1,0-4,-1 5,0 0,0 1,0-1,0 1,0-1,-1 1,0 0,1 0,-1 0,0 0,-1 0,1 1,0-1,-1 1,1 0,-1 0,0 0,0 1,0-1,1 1,-2 0,1 0,0 0,0 1,-1-1,-106 7,96 1,0 0,1 1,0 1,0 0,1 1,0 0,1 1,0 0,0 1,2 0,-1 1,2 1,-1-1,2 1,0 1,-2 5,8-14,-1-1,1 1,1 0,-1-1,1 1,0 0,0 0,0 0,1 0,0 0,0 0,1 0,0 0,0 0,0 0,1-1,0 1,0 0,0-1,0 1,1-1,0 0,0 0,1 0,0 0,-1 0,2-1,-1 0,0 0,1 0,0 0,-1-1,2 0,-1 0,0 0,0 0,1-1,0 0,-1 0,1-1,0 1,0-1,2 0,206 1,-196-3,0 0,0-1,-1-1,1-1,-1 0,0-1,0-1,0-1,-1 0,8-6,-6 2</inkml:trace>
  <inkml:trace contextRef="#ctx0" brushRef="#br0" timeOffset="240.385">1045 616,'-19'38,"-16"28,-2 6,5-3,8-9,8-10,2-13,4-14</inkml:trace>
  <inkml:trace contextRef="#ctx0" brushRef="#br0" timeOffset="489.607">762 588,'10'29,"12"18,8 7,4-1,0-5,-1-6,0-10,-7-5,-2-8,-1-7,-4 0,-1-3,-3 2,0 0,-2-8,-3-4</inkml:trace>
  <inkml:trace contextRef="#ctx0" brushRef="#br0" timeOffset="6640.388">1412 842,'33'0,"0"0,0-3,0 0,0-3,-1 0,1-2,-2-2,1 0,-2-3,1 0,0-3,-26 12,1 0,-1 0,1-1,-1 0,-1 0,1-1,-1 1,0-1,0 0,-1 0,1 0,-1-1,-1 1,1-1,-1 0,-1 3,0 1,0 0,0 0,-1 0,1-1,-1 1,0 0,0-1,0 1,0 0,0-1,-1 1,0 0,0 0,0 0,0-1,0 1,0 0,-1 0,1 0,-1 1,0-1,0 0,0 1,0-1,-1 1,1 0,-1 0,1 0,-1 0,0 0,-1 0,-5 0,0 1,-1 0,1 1,-1 0,1 0,0 1,-1 0,1 1,0 0,-1 1,1-1,1 2,-1-1,0 1,1 1,0 0,0 0,0 0,1 1,-5 4,-3 0,1 0,1 0,-1 1,2 1,0 0,0 1,1 0,1 1,0 0,1 1,0 0,1 0,-3 11,10-22,0 0,1 0,-1 0,1 0,0 0,0 0,0 0,1 0,0 0,-1 0,1 0,0-1,1 1,-1 0,1 0,0-1,0 1,0-1,0 1,0-1,1 0,0 0,-1 0,1 0,0-1,1 1,-1-1,0 1,1-1,-1 0,4 1,6 3,0-1,0 1,1-2,0 0,0-1,0 0,0-1,7 0,17-4,-1-1,1-2,-1-1,0-2,-1-2,0-1,0-1,31-17,-67 28,28-10,-1-2,0-1,-1-1,0-1,-2-1,0-1,-1-2,0 0,5-9,-14 15,-1-1,0 0,-2-1,1 0,-2-1,0-1,-1 1,2-10,-9 25,-1-1,-1 1,1 0,0 0,0 0,-1-1,1 1,-1 0,0 0,0-1,0 1,0 0,0-1,0 1,-1 0,1-1,-1 1,1 0,-1 0,0 0,0-1,0 1,0 0,0 0,-1 0,1 1,-1-1,1 0,-1 0,1 1,-1-1,0 1,0 0,0-1,0 1,0 0,0 0,0 0,0 0,-1 1,1-1,0 0,0 1,-1 0,0-1,-5 3,0-1,-1 1,1 1,0-1,0 1,1 1,-1-1,1 1,-1 1,1 0,0 0,1 0,-1 0,1 1,0 0,1 1,0-1,-1 1,2 0,-1 0,1 1,1-1,-3 7,5-11,1-1,-1 1,1-1,0 1,0-1,0 1,1-1,-1 1,0-1,1 1,0-1,-1 0,1 1,0-1,0 0,1 0,-1 1,0-1,1 0,-1 0,1-1,0 1,-1 0,1 0,0-1,0 1,0-1,0 0,1 1,-1-1,0 0,0 0,3 0,82 17,116-46,-201 28,1 0,0 1,-1-1,1 1,-1-1,1 1,-1 0,1 0,-1 0,0 0,0 1,1-1,-1 0,0 1,0 0,0-1,0 1,-1 0,1 0,0 0,-1 0,1 0,-1 1,0-1,0 0,0 1,0-1,0 1,-1-1,1 1,0 1,1 89,-3-72,0-17,0 0,1 0,-1 1,1-1,0 0,0 0,1 0,-1 0,1 0,0 0,0 0,0 0,0 0,1 0,-1 0,1-1,0 1,0 0,1-1,-1 0,1 0,0 1,0-1,0-1,0 1,0 0,0-1,1 0,-1 0,1 0,0 0,0 0,-1-1,1 1,0-1,0 0,1-1,12 0,0-2,-1 0,1-2,-1 1,0-2,0 0,0-1,-1-1,0 0,0-1,-1 0,0-1,0-1,-1 0,0-1,-1-1,0 0,-1 0,1-3,32-30,-1-2,-3-1,28-44,-59 79,18-23,-1-1,-3-2,-1 0,-1-1,-3-1,-1 0,3-18,-9-56,-11 111,0 0,0 0,-1 0,0 0,0 0,0 0,0 0,-1 0,1 1,-1-1,0 0,0 1,-1 0,1-1,-1 1,1 0,-1 0,0 0,0 1,0-1,-1 1,1-1,-1 1,1 0,-1 1,-2-2,-1 3,1 1,-1 0,1 0,-1 1,1-1,0 1,0 1,0-1,0 1,0 0,1 0,-1 1,1 0,0 0,0 0,0 1,1-1,0 1,-1 0,2 0,-1 1,1-1,-1 1,1 0,1 0,-3 6,-5 10,2 1,0 0,1 0,1 1,1 0,2 0,0 1,2-1,0 1,2-1,0 0,2 1,1-1,1 0,0 0,2-1,1 0,3 6,81 254,-59-176,-33-108,0 1,-1-1,1 0,0 1,0-1,0 1,0-1,0 0,-1 1,1-1,0 1,0-1,1 0,-1 1,0-1,0 0,0 1,0-1,0 1,1-1,-1 1,0-1,1 0,-1 1,0-1,1 1,-1-1,0 1,1-1,-1 1,1 0,-1-1,1 1,-1 0,1-1,-1 1,1 0,0-1,-1 1,1 0,-1 0,1 0,0 0,-1 0,1 0,-1-1,1 1,0 1,-1-1,1 0,0 0,-1 0,1 0,-1 0,1 0,0 1,-1-1,1 0,-1 1,1-1,0 1,-20-94,15 71</inkml:trace>
  <inkml:trace contextRef="#ctx0" brushRef="#br0" timeOffset="6887.554">2936 221,'39'0,"36"0,15 0,2-5,-5-1,-13-1,-9 2,-11 2,-5 1,-11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8.601"/>
    </inkml:context>
    <inkml:brush xml:id="br0">
      <inkml:brushProperty name="width" value="0.1" units="cm"/>
      <inkml:brushProperty name="height" value="0.1" units="cm"/>
      <inkml:brushProperty name="ignorePressure" value="1"/>
    </inkml:brush>
  </inkml:definitions>
  <inkml:trace contextRef="#ctx0" brushRef="#br0">249 1,'-15'8,"-7"1,1 1,0 1,1 0,1 2,0 1,0 0,2 1,0 1,-13 15,29-30,0 0,0 1,0-1,0 0,0 1,0-1,1 1,-1-1,0 1,1 0,-1-1,1 1,-1 0,1-1,0 1,0 0,0 0,0-1,0 1,0 0,0-1,1 1,-1 0,1-1,-1 1,1 0,-1-1,1 1,0-1,0 1,0-1,0 0,0 1,0-1,0 0,0 1,1-1,-1 0,64 30,-38-21,-24-9,0-1,1 1,-1 1,0-1,0 0,0 1,0 0,0 0,0 0,-1 0,1 0,0 0,-1 1,0-1,0 1,0-1,0 1,0 0,0 0,0 0,-1 0,0 0,0 1,0-1,0 0,0 0,0 1,-1-1,0 1,0-1,0 0,0 1,0-1,0 1,-1-1,0 0,0 1,0-1,0 0,0 0,-1 0,1 0,-2 2,-4 2,0 0,0-1,-1 0,0 0,0 0,0-1,0-1,-1 1,0-1,0-1,0 0,-1 0,1 0,-1-1,1-1,-5 0,-11 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27.015"/>
    </inkml:context>
    <inkml:brush xml:id="br0">
      <inkml:brushProperty name="width" value="0.1" units="cm"/>
      <inkml:brushProperty name="height" value="0.1" units="cm"/>
      <inkml:brushProperty name="ignorePressure" value="1"/>
    </inkml:brush>
  </inkml:definitions>
  <inkml:trace contextRef="#ctx0" brushRef="#br0">46 219,'303'-178,"-228"138,-73 40,0 1,0 0,0-1,0 1,0 0,-1 0,1 0,0 1,-1-1,1 0,-1 1,1-1,-1 1,1-1,-1 1,0 0,0 0,0-1,0 1,0 0,-1 0,1 0,0 0,-1 0,1 0,-1 0,0 0,0 0,0 0,0 0,0 0,0 0,0 0,-1 0,1 0,-1 0,0 0,1 0,-1 0,-1 1,2 6,-12 806,13-800,0 1,-1-1,0 1,-1-1,-1 0,0 1,-1-1,-1 0,0 0,-1-1,-1 0,0 1,-1-2,-1 1,0-1,0 0,-1-1,-1 0,0 0,-12 9,10-13,0 0,0-1,-1 0,0-1,-1-1,1 0,-1-1,0 0,0-1,0-1,-12 1,19-3,1 1,-1-2,1 1,-1-1,1 0,-1 0,1-1,-1 0,1 0,0 0,0-1,0 0,0 0,1-1,-1 1,1-1,0 0,0-1,0 1,1-1,-1 0,1 0,0-1,1 1,-1-1,-1-4,3 1,0 0,1-1,0 1,0-1,1 1,0-1,1 1,0-1,0 1,1-1,0 1,1 0,0 0,0 0,1 0,0 1,1 0,0-1,0 2,1-1,0 0,0 1,1 0,0 1,0 0,3-3,-2 0,36-36,3 2,1 2,2 2,1 2,2 2,14-4,-25 13,44-13,-62 33</inkml:trace>
  <inkml:trace contextRef="#ctx0" brushRef="#br0" timeOffset="281.301">921 529,'-9'18,"-6"9,1 0,1 1,2 0,1 1,1 0,1 1,2-1,0 8,5-35,1 1,-1 0,1 0,0 0,0-1,0 1,0 0,1 0,-1 0,1-1,-1 1,1 0,0-1,0 1,0-1,1 1,-1-1,0 1,1-1,0 0,-1 1,1-1,0 0,0 0,0-1,1 1,-1 0,0-1,1 1,-1-1,1 0,-1 0,1 0,0 0,-1 0,1 0,0-1,0 0,-1 1,1-1,0 0,0 0,0 0,-1-1,1 1,0-1,0 1,-1-1,1 0,0 0,-1 0,1-1,10-5,0-1,-1-1,0 0,0 0,-1-1,0-1,-1 1,0-2,-1 0,0 0,-1 0,0-1,-1-1,0 1,-1-1,-1 0,0-2,6-98,-11 110,-1 0,1 0,-1 0,1 0,-1 0,0 0,-1 0,1 1,-1-1,1 0,-1 1,0-1,0 1,-1 0,1 0,-1 0,1 0,-1 0,0 0,0 1,-1-1,1 1,0 0,-1 0,1 0,-4-1,-13 1,3 6</inkml:trace>
  <inkml:trace contextRef="#ctx0" brushRef="#br0" timeOffset="537.745">1231 896,'0'-29,"5"-23,1-9,5 2,1 6,2 8,0 6,1 5,4 3,-2 3,1 6,-2 11,-4 12,-5 7</inkml:trace>
  <inkml:trace contextRef="#ctx0" brushRef="#br0" timeOffset="867.985">1740 529,'-8'1,"0"0,0 0,0 1,0 0,1 0,-1 1,1 0,-1 0,1 1,0 0,0 0,1 1,-1 0,1 0,0 0,0 1,1 0,0 0,0 0,-3 6,5-8,0 1,0-1,0 1,1-1,0 1,0 0,0 0,1 0,0 0,0 0,0 1,0-1,1 0,0 0,0 1,0-1,1 0,-1 0,2 0,-1 1,0-1,1 0,0-1,0 1,0 0,1 0,-1-1,1 1,0-1,1 0,2 3,4-1,0 0,0 0,1-1,0 0,0-1,1 0,-1-1,1 0,0 0,-1-2,1 1,0-2,0 0,0 0,0-1,0 0,0-1,3-1,77-38,-71 25</inkml:trace>
  <inkml:trace contextRef="#ctx0" brushRef="#br0" timeOffset="1284.048">2106 699,'77'-45,"-50"31,0-2,-1 0,0-2,-2-1,0-1,-1 0,3-7,-23 25,0 0,0-1,-1 0,1 1,-1-1,0 0,0 0,0 0,0-1,-1 1,1 0,-1-1,1 1,-1-1,-1 1,1-1,0 0,-1 1,0-1,1 0,-2 1,1-1,0 0,-1 1,1-1,-1 1,0-1,0 1,-1-1,1 1,-1-1,0 1,0 0,0 0,0 0,0 0,-1 0,1 1,-1-1,-4 2,0 0,0 0,0 1,0 0,0 1,0 0,0 0,0 0,0 1,0 0,0 0,1 1,-1 0,1 0,0 0,0 1,0 0,0 0,1 0,-5 5,-4 4,0 0,1 0,0 2,1-1,1 2,1-1,0 1,1 1,0 0,2 0,-3 9,7-21,0 1,0-1,1 1,0 0,0 0,0 0,1 0,0 0,0 0,1 0,-1 0,1 1,1-1,-1 0,1 0,0 0,0 0,1 0,0 0,0 0,0 0,1-1,0 1,0-1,0 0,0 0,1 0,0 0,0 0,1-1,-1 0,1 0,0 0,1 0,7 0,0-1,0-1,1 0,-1-1,1 0,-1-1,0 0,1-1,-1-1,1 0,-1-1,0 0,0-1,-1-1,1 0,-1-1,0 0,7-4,8-6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02.239"/>
    </inkml:context>
    <inkml:brush xml:id="br0">
      <inkml:brushProperty name="width" value="0.1" units="cm"/>
      <inkml:brushProperty name="height" value="0.1" units="cm"/>
      <inkml:brushProperty name="ignorePressure" value="1"/>
    </inkml:brush>
  </inkml:definitions>
  <inkml:trace contextRef="#ctx0" brushRef="#br0">2141 790,'-6'9,"1"0,0 1,1-1,0 1,0 0,1 0,0 0,1 1,0-1,1 1,0-1,1 1,0 0,0-1,1 1,1-1,0 1,0-1,1 0,3 10,-4-18,0 1,0-1,0 1,0-1,1 0,-1 0,1 0,-1 0,1 0,0-1,-1 1,1-1,0 0,0 0,0 0,0 0,0 0,1-1,-1 1,0-1,0 0,0 0,0 0,1 0,-1 0,0-1,0 0,0 1,0-1,0 0,0-1,5 0,-1-1,1 0,-1-1,0 1,0-1,0-1,-1 1,1-1,-1-1,0 1,-1-1,1 0,-2 2,0-1,0 1,0-1,-1 0,0 0,0 0,0 0,0 0,-1-1,0 0,0 1,-1-1,1 0,-1 0,0 1,-1-1,1 0,-1 0,-1 0,1 0,-1 0,0 0,0 0,-1 1,1-1,-1 0,-1 1,1-1,-1 1,0 0,0 0,0 0,-1 0,0 1,0-1,0 1,0 0,-5-3,-11-3</inkml:trace>
  <inkml:trace contextRef="#ctx0" brushRef="#br0" timeOffset="721.746">3552 790,'-20'32,"2"2,1 0,1 1,2 0,1 1,3 1,-4 19,13-53,-1 1,1-1,0 1,0-1,1 1,-1 0,1-1,-1 1,1 0,0 0,1-1,-1 1,1 0,-1-1,1 1,0 0,1-1,-1 1,1-1,-1 0,1 1,0-1,0 0,0 0,1 0,-1 0,1-1,-1 1,1-1,0 1,0-1,0 0,1 0,-1 0,0-1,1 1,-1-1,1 0,3 1,2-2,0-1,0 0,1-1,-1 0,0 0,-1-1,1 0,0 0,-1-1,0 0,1-1,-2 0,1 0,-1-1,1 1,-2-2,1 1,-1-1,0 0,0 0,-1-1,0 0,0 0,0 0,-2 0,1-1,1-9,-1 0,-2-1,1 1,-2-1,-1 1,0-1,-1 0,-1-1,1 15,0-1,0 1,-1 0,1 0,-1 0,0 0,-1 0,1 0,-1 1,0-1,0 1,0-1,-1 1,1 0,-1 1,0-1,0 1,-1-1,1 1,-1 1,1-1,-1 1,0-1,0 1,0 1,0-1,-1 1,1 0,0 0,-1 0,-19 2</inkml:trace>
  <inkml:trace contextRef="#ctx0" brushRef="#br0" timeOffset="1237.408">3863 198,'0'43,"0"137,17 110,-5 9,-12-296,5 53,-4-55,-1 0,0 0,0 0,0 1,1-1,-1 0,0 0,1 0,-1 0,1 0,0 0,-1-1,1 1,0 0,-1 0,1 0,0 0,0-1,0 1,0 0,0-1,-1 1,1-1,0 1,0-1,1 1,-1-1,0 0,0 1,0-1,0 0,0 0,0 0,0 0,0 0,1 0,-1 0,0 0,0-1,0 1,0 0,0-1,0 1,0 0,0-1,0 0,121-92,-64 42,-51 44,-1 1,1 0,0 0,1 1,0 0,-1 0,1 1,1-1,-1 2,1-1,-1 2,1-1,0 1,0 0,0 1,0 0,0 0,1 1,0 0,-8 1,0 0,0 0,0 0,0 0,0 0,0 0,-1 0,1 1,0-1,-1 1,1-1,-1 1,0 0,1-1,-1 1,0 0,0 0,0 0,0 0,0 0,-1 0,1 0,0 0,-1 0,0 0,1 1,-1-1,0 0,0 0,0 0,-1 1,1-1,0 0,-1 2,-28 69,22-61,0 0,-1 0,0 0,-1-1,0-1,-1 1,0-1,0-1,-1 0,0 0,-1-1,0-1,0 0,-1-1,0 0,0 0,0-2,-1 0,1 0,-1-1,-13 1,21-3,1-1,-1 1,0-1,0 0,0 0,1-1,-1 0,0 0,1 0,-1-1,1 0,-1 0,1 0,0 0,-1-1,1 0,1 0,-1-1,0 1,-3-5,-5-10</inkml:trace>
  <inkml:trace contextRef="#ctx0" brushRef="#br0" timeOffset="1949.657">4512 932,'186'-133,"-184"132,-1 0,1-1,-1 1,1 0,0 0,0 0,0 0,-1 1,1-1,0 0,0 1,0-1,0 1,0 0,0 0,0 0,0 0,0 0,0 0,0 0,0 0,0 1,0-1,0 1,0 0,0 0,-1-1,1 1,0 0,0 0,-1 1,1-1,-1 0,1 0,-1 1,1-1,-1 1,0 0,0-1,0 1,0 0,0-1,0 2,71 218,-44-118,-5 0,-5 2,0 41,-16-129,0 0,-2 1,0-1,-1 1,0-1,-2 1,0-1,-1 0,-1 0,0-1,-1 1,-1-1,-1 0,0-1,-1 0,0 0,-1-1,-1 0,0-1,-1 0,-1-1,0 0,10-9,0-1,0 0,0 0,0 0,0-1,0 1,0-1,0 1,-1-1,1 0,0-1,-1 1,1 0,-1-1,1 0,-1 0,1 0,-1 0,1 0,-1-1,1 0,-1 1,1-1,0-1,-1 1,1 0,0-1,0 0,0 1,0-1,0 0,0-1,1 1,-1 0,1-1,-1 0,1 1,0-1,0 0,0 0,1 0,-1 0,1-1,0 1,-1 0,1-2,-1-9,1 0,1-1,0 1,1 0,0 0,1 0,1 0,0 0,1 0,4-10,-1 1,1-8</inkml:trace>
  <inkml:trace contextRef="#ctx0" brushRef="#br0" timeOffset="2202.936">4709 311,'-4'0,"-3"0</inkml:trace>
  <inkml:trace contextRef="#ctx0" brushRef="#br0" timeOffset="2640.892">5189 875,'31'-7,"-1"-1,0-2,0-1,-1-2,-1 0,0-2,3-4,-29 18,1 0,0 0,-1-1,1 1,-1-1,0 0,0 1,1-1,-1 0,0-1,-1 1,1 0,0 0,0-1,-1 1,0-1,1 1,-1-1,0 0,0 0,-1 1,1-1,0 0,-1 0,0 0,0 0,0 0,0 1,0-1,0 0,-1 0,1 0,-1 0,-1-1,-2 2,0 1,0 0,0 0,-1 0,1 1,0 0,-1 0,1 0,0 0,-1 0,1 1,0 0,0 0,-1 0,1 0,0 1,0 0,0 0,1 0,-1 0,0 0,1 1,-1 0,-12 7,0 1,1 1,0 1,1 0,1 1,0 0,1 1,0 0,1 1,1 0,0 1,2 0,0 0,0 1,-2 13,8-24,1 0,0 0,0 0,1 0,0 0,0 0,0 0,1 0,0 0,1 0,0-1,0 1,0 0,0-1,1 1,0-1,1 0,-1 0,1 0,1 0,-1-1,1 0,0 0,0 0,0 0,0-1,1 0,0 0,0 0,0-1,0 0,1 0,-1-1,1 0,0 0,0 0,0-1,0 0,-1 0,1 0,1-1,-1-1,0 1,4-2,9 0,0-2,0 0,0-1,-1-1,0-1,0 0,10-7,-1 0</inkml:trace>
  <inkml:trace contextRef="#ctx0" brushRef="#br0" timeOffset="2906.06">5895 706,'-26'29,"1"1,2 1,1 2,2 0,1 1,1 1,-7 21,23-51,0-1,0 1,0-1,0 1,1 0,0-1,0 1,0 0,0 0,1 0,0 0,0 0,0 0,1-1,-1 1,1 0,0 0,1 0,-1-1,1 1,0 0,0-1,0 0,1 1,0-1,-1 0,2 0,-1-1,0 1,1-1,-1 1,1-1,0 0,10 2,0 0,0-1,1 0,-1-1,1-1,0 0,-1-2,1 1,0-1,0-1,-1-1,1 0,0-1,-1-1,0 0,0-1,0 0,-1-1,2-1,30-20,-27 15</inkml:trace>
  <inkml:trace contextRef="#ctx0" brushRef="#br0" timeOffset="3187.44">6431 339,'-19'211,"8"143,12-337,0 1,2 0,0-1,0 0,2 1,0-2,1 1,1 0,6 10,-13-26,1 1,-1-1,0 0,1 0,-1 0,1 0,-1 0,1 0,-1 0,1 0,0 0,0 0,-1 0,1 0,0 0,0-1,0 1,0 0,0-1,0 1,0 0,0-1,0 1,0-1,0 0,1 1,-1-1,0 0,0 0,0 0,0 0,1 0,-1 0,5-7</inkml:trace>
  <inkml:trace contextRef="#ctx0" brushRef="#br0" timeOffset="3432.573">6177 706,'43'-5,"24"-1,6 0,-1 1,-7 2,-11 0,-3 2,-7 1,-6 0,0 0,-1 0,-7-4,-9-3</inkml:trace>
  <inkml:trace contextRef="#ctx0" brushRef="#br0" timeOffset="3671.904">7108 621,'-15'9,"0"0,0 1,1 0,0 1,1 1,0 0,1 1,0 0,1 1,1 0,0 1,1 0,0 3,7-15,1 0,0 0,0 1,0-1,1 1,-1-1,1 1,0-1,0 1,0-1,1 1,-1-1,1 0,-1 1,1-1,0 1,1-1,-1 0,0 0,1 0,0 0,0 0,0 0,0 0,0-1,1 1,-1-1,1 1,-1-1,1 0,0 0,0 0,0 0,0-1,0 1,2 0,9 6,50 43,-62-49,-1 0,0-1,0 1,0 0,0 0,-1 0,1 0,0 0,-1 0,1 0,-1 0,0 0,0 1,0-1,0 0,0 0,0 0,0 0,-1 0,1 0,-1 0,1 0,-1 0,0 0,0 0,0 0,0 0,0-1,0 1,-1 0,1-1,-1 1,1-1,-1 1,1-1,-2 1,-3 3,0 0,-1-1,1 0,-1 0,0-1,0 0,0 0,-1 0,1-1,-1 0,1-1,-1 0,-5 1,-13 0</inkml:trace>
  <inkml:trace contextRef="#ctx0" brushRef="#br0" timeOffset="-1036.015">702 1,'-24'63,"2"1,4 1,2 1,3 1,-3 55,11-50,3 1,3-1,4 1,7 36,19 151,-20-162,-10-86</inkml:trace>
  <inkml:trace contextRef="#ctx0" brushRef="#br0" timeOffset="-795.501">250 819,'43'0,"48"-5,14-2,-3 1,-12 1,-13-3,-14-1,-14 2,-10-3,-6 1,-5 1,-7 2</inkml:trace>
  <inkml:trace contextRef="#ctx0" brushRef="#br0" timeOffset="-278.631">1125 735,'1'230,"-1"-226,-1 0,1 0,0 0,0 0,0 0,0 0,1 0,-1 0,1 1,0-2,1 1,-1 0,1 0,-1 0,1-1,0 1,1-1,-1 1,1-1,-1 0,1 0,0 0,0 0,0 0,0-1,1 0,-1 1,1-1,-1 0,1-1,0 1,0-1,0 0,0 0,0 0,0 0,0 0,0-1,0 0,0 0,0 0,1 0,-1-1,10-4,-1-1,0-1,0 0,-1 0,0-1,-1-1,1 0,-2-1,1 0,-1 0,-1-1,0 0,5-9,42-44,-55 63,-1 0,1 0,0 0,-1 0,1 0,0 1,0-1,0 0,-1 0,1 1,0-1,0 0,0 1,0-1,0 1,1-1,-1 1,0 0,0-1,0 1,0 0,0 0,0 0,1 0,-1 0,0 0,0 0,0 0,0 0,1 0,-1 1,0-1,0 0,0 1,0-1,0 1,0 0,0-1,0 1,0 0,0-1,0 1,-1 0,1 0,0 0,0 0,21 55,-16-35,-4-15,-1 0,2 0,-1 1,1-1,0-1,0 1,1 0,-1-1,1 0,1 0,-1 0,1 0,0-1,0 1,0-1,0-1,1 1,-1-1,1 0,0 0,0 0,0-1,1 0,-1 0,0-1,1 0,-1 0,1 0,-1-1,1 0,0 0,-1-1,1 0,-1 0,0 0,1-1,-1 0,0 0,0 0,2-2,0-3,0-1,0 0,-1 0,0-1,-1 0,0 0,0 0,-1-1,-1 0,1 0,-1 0,-1 0,0-1,0 1,-1-1,-1 0,1-7,1-8</inkml:trace>
  <inkml:trace contextRef="#ctx0" brushRef="#br0" timeOffset="7822.624">8434 1129,'158'-273,"-142"247,99-137,6 5,14-3,-132 157,42-38,-44 41,0 0,0 1,0-1,0 0,1 1,-1 0,0-1,0 1,0 0,1-1,-1 1,0 0,1 0,-1 0,0 0,0 0,1 0,-1 1,0-1,0 0,1 0,-1 1,0-1,0 1,0 0,0-1,1 1,-1 0,0-1,0 1,0 0,-1 0,1 0,0 0,0 0,0 0,-1 0,1 0,0 0,-1 0,1 1,-1-1,0 0,1 1,44 160,-32-95,77 313,-51-238,-39-143,0 1,-1 0,1-1,0 1,0 0,-1 0,1-1,0 1,-1 0,1 0,0-1,-1 1,1 0,0 0,-1 0,1 0,0-1,-1 1,1 0,-1 0,1 0,0 0,-1 0,1 0,-1 0,1 0,0 0,-1 0,1 0,-1 0,1 1,0-1,-1 0,1 0,0 0,-1 0,1 1,0-1,-1 0,1 0,0 1,-1-1,1 0,0 0,0 1,-1-1,1 0,0 1,0-1,0 1,-1-1,1 0,0 1,0-1,0 0,0 1,0-1,0 1,0-1,0 0,0 1,0-1,0 1,0-1,0 0,0 1,0-1,0 1,-31-29,25 22,-224-163,25 36,199 129,-1 0,0 0,0 0,0 1,-1 0,1 1,0 0,-1 0,0 0,1 1,-1 0,0 1,-4-1,-6 6</inkml:trace>
  <inkml:trace contextRef="#ctx0" brushRef="#br0" timeOffset="27143.869">25 2681,'-7'26,"1"0,1 1,2-1,1 1,1 0,1-1,1 1,1 0,2-1,0 1,-3-23,1 1,-1-1,1 1,-1-1,1 0,0 0,1 0,-1 0,1 0,0 0,0-1,0 0,0 1,0-1,1 0,0 0,-1-1,1 1,0-1,0 0,0 0,1 0,-1 0,0-1,1 0,-1 0,1 0,0 0,-1-1,1 0,-1 0,1 0,0 0,-1-1,1 0,-1 0,1 0,-1 0,0-1,1 0,-1 0,5-2,-1-1,0 0,0 0,0-1,-1 0,0-1,0 1,-1-1,0-1,0 1,0-1,-1 0,0 0,-1-1,0 1,0-1,-1 0,0 0,0 0,-1-1,0 1,-1 0,0-1,-1 1,0-1,0 1,-1-1,0 1,-1-1,0 1,0 0,-1-1,0 1,-1 1,0-1,-3-5,2 8,0 1,-1-1,1 1,-1 0,-1 1,1-1,-1 1,1 0,-1 1,0 0,0 0,-1 0,1 1,-1 0,1 0,-1 1,1 0,-1 0,0 1,0 0,1 1,-1-1,0 1,1 1,-1 0,1 0,-1 0,1 1,0 0,0 0,-4 3,-7 6</inkml:trace>
  <inkml:trace contextRef="#ctx0" brushRef="#br0" timeOffset="27581.334">561 3105,'8'-49,"2"2,2-1,2 2,2 0,2 0,2 2,4-4,31-34,-54 81,-1 1,0-1,0 1,0-1,1 1,-1 0,0-1,1 1,-1-1,0 1,1 0,-1-1,0 1,1 0,-1-1,1 1,-1 0,0 0,1 0,-1-1,1 1,-1 0,1 0,-1 0,1 0,-1 0,1 0,-1 0,1 0,-1 0,1 0,-1 0,1 0,-1 0,1 0,-1 0,1 1,-1-1,1 0,-1 0,0 0,1 1,-1-1,1 0,-1 1,0-1,1 0,-1 1,0-1,1 0,-1 1,0-1,0 1,1-1,-1 1,0-1,0 1,0-1,0 1,1-1,-1 1,0-1,0 1,0-1,0 1,0-1,0 1,0-1,1 42,-1-37,0 17,-2-16,1 1,0-1,0 1,1-1,-1 1,1-1,1 1,-1 0,1-1,1 1,-1-1,1 0,0 1,0-1,1 0,0 0,0 0,0-1,1 1,0-1,0 0,0 0,1 0,-1 0,1-1,0 0,1 0,-1 0,1-1,3 2,-1-2,1-1,-1 0,1-1,0 0,0 0,0-1,-1 0,1-1,0 0,0 0,-1-1,1 0,-1-1,1 1,-1-2,0 1,0-1,0 0,-1-1,2-1,6-3,-1-2,0 0,-1 0,0-1,-1-1,0 0,-1-1,0 0,6-12,-12 15,1-1,-1 1,-1-1,0 0,-1-1,0 1,-1 0,-1-1,0 1,0-7,-1-6</inkml:trace>
  <inkml:trace contextRef="#ctx0" brushRef="#br0" timeOffset="28525.479">2028 2767,'22'5,"0"0,0-1,0-2,0 0,1-1,-1-1,0-1,1-1,-1-1,0-1,0-2,0 1,-1-2,0-1,2-2,-17 7,0-1,-1 0,1 0,-1-1,0 1,0-1,-1 0,1 0,-1-1,0 1,0-1,-1 0,0 0,0 0,0-1,-1 1,1-3,-2 6,-1-1,1 1,-1 0,0-1,1 1,-2 0,1-1,0 1,-1 0,1-1,-1 1,0 0,0 0,0 0,-1 0,1 0,-1 0,1 0,-1 0,0 1,0-1,0 0,-1 1,1 0,-1-1,1 1,-1 0,0 1,0-1,1 0,-1 1,0-1,-1 1,1 0,-3-1,-6 0,-1-1,1 2,0-1,-1 2,0-1,1 2,-1 0,1 0,0 1,-1 1,1 0,0 1,0 0,1 1,-1 0,1 0,0 2,0-1,1 1,0 1,-2 2,5-4,0 0,0 1,1 0,0 0,0 1,1 0,0 0,0 0,0 1,2-1,-1 1,1 0,0 0,1 0,0 1,0-1,1 0,0 1,1-1,0 1,0-1,1 1,0-1,1 1,0-1,1 0,0 0,0 0,1 0,0-1,0 1,1-1,0 0,1 0,-1-1,2 1,11 3,-1-1,2-1,-1-1,1 0,1-2,-1 0,1-1,0-1,0 0,1-2,-1-1,1 0,-1-1,0-2,1 0,-1-1,0-1,16-5,16-5,0-2,-1-3,0-2,-2-2,2-3,-19 9</inkml:trace>
  <inkml:trace contextRef="#ctx0" brushRef="#br0" timeOffset="29658.605">3185 2597,'-39'6,"0"2,0 2,1 2,0 1,1 2,0 1,1 2,-11 9,-60 60,104-83,0 0,-1-1,1 2,0-1,1 0,-1 1,1-1,0 1,0 0,0 0,1-1,0 1,0 0,0 1,0-1,1 0,0 0,0 0,0 0,1 0,-1 0,1 0,0 0,1 0,0 1,3 1,1 0,0-1,1 1,-1-2,1 1,0-1,0 0,1 0,0-1,0 0,0 0,0-1,0 0,1 0,-1-1,1 0,0-1,-1 0,1 0,0-1,0 0,0-1,0 1,-1-2,4 0,8-6,0 0,0-1,-1-1,-1-1,0-1,0-1,-1 0,-1-1,0-1,-1 0,0-1,-2-1,0 0,0-1,-2 0,9-19,-14 28,12 2,-12 37,-4-15,0-8,0 1,0-1,1 1,0-1,0 0,1 0,-1 0,2-1,-1 1,1-1,0 0,0 0,1-1,-1 1,1-1,0-1,1 1,-1-1,1 0,0 0,0-1,0 0,1 0,-1-1,1 0,-1 0,1-1,0 0,-1 0,1 0,0-1,0-1,0 1,-1-1,8-2,6-6,0 0,-1-1,0-1,0-1,-2-1,1 0,-2-2,0 0,0-1,-2 0,0-1,-1-1,3-6,56-58,16 17,-86 63,1 0,-1 0,1 1,0-1,-1 1,1 0,0 0,0 1,0-1,0 1,0 0,-1 0,1 0,0 0,0 1,0-1,0 1,0 0,-1 0,1 1,0-1,-1 1,1-1,-1 1,0 0,2 2,-5-4,-1 0,1 0,0 0,-1 1,1-1,0 0,0 0,-1 1,1-1,0 0,0 1,0-1,0 0,-1 1,1-1,0 0,0 1,0-1,0 0,0 1,0-1,0 1,0-1,0 0,0 1,0-1,0 0,0 1,0-1,0 0,0 1,0-1,1 0,-1 1,0-1,0 0,0 1,0-1,1 0,-1 1,0-1,0 0,1 0,-1 1,0-1,1 0,-1 0,1 0,-34-9,33 9,-7-4,0 1,0 0,0 0,0 1,-1 0,1 0,-1 0,1 1,-1 0,0 1,1 0,-1 0,0 1,1 0,-1 0,1 0,-1 1,1 0,-1 1,1 0,0 0,0 0,1 1,-1 0,1 0,0 1,0 0,0 0,0 0,1 1,0 0,0 0,-2 4,4-2,0 1,0-1,1 1,0-1,0 1,1 0,0 0,1 0,0 0,0 0,1 0,0 0,1-1,0 1,0 0,1-1,0 1,0-1,1 0,0 0,1 0,0-1,0 1,0-1,1 0,0-1,0 0,1 0,0 0,0 0,0-1,1 0,0-1,-1 0,2 0,-1-1,0 0,1 0,-1-1,1 0,0 0,0-1,0 0,0-1,6 2,1-1,-1-1,0 0,0-2,0 1,0-2,0 0,-1 0,1-2,-1 0,0 0,0-1,0-1,1-1,23-21,-1-2,-2-1,-1-1,-1-3,-2 0,-2-2,-1-1,5-14,1 1,-3-1,-2-2,-3-1,-2-1,-2 0,12-57,-11 1,-23 113,0 1,0-1,-1 1,1-1,0 0,-1 1,1-1,0 0,-1 1,1-1,-1 0,1 1,-1-1,1 0,0 0,-1 1,1-1,-1 0,1 0,-1 0,1 0,-1 0,1 0,-1 0,1 0,-1 0,1 0,-1 0,1 0,-1 0,1 0,-1 0,1-1,-1 1,1 0,-1 0,1 0,-1-1,1 1,0 0,-1-1,1 1,-1 0,1-1,0 1,-1-1,1 1,0 0,0-1,-1 1,1-1,0 1,0-1,0 1,0-1,-1 1,1-1,0 1,0-1,0 1,0-1,0 1,0-1,0 1,0-1,1 1,-1-1,0 1,0-1,0 1,-23 31,3 12,1 1,3 1,2 0,-8 45,14-60,2 1,1 0,1 0,2 0,1 1,2-1,1 1,1-1,5 18,-6-40,0 0,1-1,-1 1,2-1,-1 0,1 0,0 0,1 0,0-1,0 1,1-1,0-1,0 1,0-1,1 0,0-1,0 1,1-1,-1-1,1 1,0-1,0-1,1 0,-1 0,1 0,-1-1,1 0,0-1,0 0,0 0,0-1,5-1,166-43,-178 43,0 0,0 0,0 0,0 1,0-1,1 1,-1-1,0 1,0 0,1 0,-1 0,0 0,1 0,-1 0,0 1,0-1,0 1,1 0,-1-1,0 1,0 0,0 0,0 0,0 1,0-1,-1 0,1 1,0-1,-1 1,1 0,-1 0,1-1,-1 1,0 0,0 0,0 0,0 0,0 0,0 1,0-1,-1 0,1 0,-1 0,0 1,1-1,7 41,-3-30</inkml:trace>
  <inkml:trace contextRef="#ctx0" brushRef="#br0" timeOffset="30426.634">6064 2597,'-16'19,"1"1,1 0,0 1,2 1,0 0,2 1,0 0,1 0,2 1,-4 17,11-39,-1-1,1 1,0 0,-1-1,1 1,0 0,0 0,0-1,0 1,0 0,1 0,-1-1,0 1,1 0,-1-1,1 1,0-1,-1 1,1 0,0-1,0 0,0 1,0-1,0 1,0-1,1 0,-1 0,0 0,1 0,-1 0,1 0,-1 0,1 0,-1 0,1-1,-1 1,1-1,0 1,-1-1,1 0,0 1,0-1,-1 0,1 0,0 0,1-1,76-30,-62 19,-2-1,1-1,-2-1,0 0,-1 0,0-2,-1 1,-1-2,-1 1,-1-1,0-1,5-17,-12 31,0 1,0-1,-1 0,0 0,0 0,0 0,0 0,-1 0,0 0,0 0,0 0,-1 0,0 0,0 0,0 0,0 1,-1-1,0 0,0 1,0-1,0 1,-1-1,0 1,0 0,0 0,0 0,-1 1,1-1,-1 1,0 0,0 0,0 0,0 0,-1 1,1 0,-1 0,0 0,-3-1,3 2,0 0,0 0,0 0,0 0,0 1,0 0,0 0,0 0,0 1,0 0,0 0,0 0,0 0,0 1,0 0,1 0,-1 0,1 1,-1-1,1 1,0 0,0 0,0 1,1-1,-1 1,1 0,-8 10</inkml:trace>
  <inkml:trace contextRef="#ctx0" brushRef="#br0" timeOffset="30776.137">6769 1722,'-16'171,"6"129,37 126,-28-375,13 93,-9-97,-7-44</inkml:trace>
  <inkml:trace contextRef="#ctx0" brushRef="#br0" timeOffset="32045.187">6431 2400,'193'-69,"193"-81,-369 141,0-1,-1 0,0-1,-1-1,0 0,-1-1,0-1,11-15,95-102,-121 132,1-1,0 1,0 0,0 0,0-1,0 1,0 0,0-1,0 1,0 0,1-1,-1 1,0 0,0-1,1 1,-1 0,0-1,1 1,-1-1,0 1,1-1,-1 1,1-1,-1 1,1-1,-1 1,1-1,-1 1,1-1,0 0,-1 1,1-1,0 0,-1 0,1 1,0-1,-1 0,1 0,0 0,-1 0,1 0,0 0,-1 0,1 0,0 0,-1 0,1 0,0-1,-1 1,1 0,0 0,-1-1,1 1,0 0,-1-1,1 1,-1-1,1 1,-1-1,1 1,-1-1,1 1,-1-1,0 1,1-1,-1 1,0-1,1 0,-6 58,-38 134,23-116,3 0,3 1,4 1,1 62,8-135,0 0,0-1,1 1,0 0,0-1,0 1,0 0,1-1,-1 1,1 0,0-1,0 1,0-1,1 1,-1-1,1 0,0 0,0 0,0 1,0-2,0 1,1 0,-1 0,1-1,0 1,0-1,0 0,0 0,0 0,0 0,0-1,1 1,-1-1,1 0,-1 0,1 0,-1 0,1-1,0 0,-1 1,1-1,0 0,13-4,0-1,0 0,-1-1,1-1,-2 0,1-2,-1 1,0-2,13-10,83-45,-109 65,-1-1,0 0,1 0,-1 1,0-1,1 1,-1 0,1-1,-1 1,1 0,-1 0,1 0,-1 0,1 0,-1 0,1 0,-1 0,0 1,1-1,-1 0,1 1,-1 0,0-1,1 1,-1 0,0-1,0 1,1 0,-1 0,0 0,0 0,0 0,0 0,0 1,0-1,-1 0,1 0,0 2,11 60,-9-32,-3-29,-1 0,1 0,0-1,0 1,0 0,0 0,1 0,-1-1,0 1,1 0,-1-1,1 1,0 0,-1-1,1 1,0 0,0-1,0 1,0-1,0 0,0 1,1-1,-1 0,0 0,1 0,-1 0,1 0,-1 0,1 0,0 0,-1-1,1 1,0 0,-1-1,1 0,0 1,0-1,-1 0,1 0,0 0,0 0,0 0,-1 0,1-1,0 1,0 0,12-7,-1 1,1 1,1 0,-1 1,1 0,0 2,0-1,0 2,3 0,-3 0,5-2,0 0,0-1,-1-2,0 1,0-2,0-1,-1 0,0-1,15-11,-25 15,0 0,-1-1,1 0,-1 0,0-1,-1 0,0 0,0 0,0-1,-1 0,0 0,-1-1,0 1,0-1,-1 0,0 0,0 0,-1-1,0 1,-1 0,1-8,-2 15,0 0,0 0,0-1,0 1,0 0,0 0,-1 0,1 0,-1 0,1 0,-1 0,0 0,0 0,0 0,0 0,0 0,0 1,0-1,-1 0,1 1,-1-1,1 1,-1-1,0 1,1 0,-1 0,0 0,0 0,0 0,0 0,0 0,0 1,0-1,0 1,0-1,0 1,0 0,0 0,-1 0,0 0,-82 28,74-22,1 1,0 0,0 1,1 0,0 1,0 0,1 0,0 1,1 0,0 0,1 1,0 0,0 0,1 0,1 1,0 0,0 0,1 0,1 0,0 0,0 1,2-1,-1 0,2 1,-1-1,2 1,0-1,0 1,1-7,0-1,0 0,0 0,0 0,1 0,0-1,0 1,0-1,0 0,1 0,0-1,0 1,0-1,0 0,0 0,1-1,-1 1,1-1,0-1,-1 1,1-1,0 0,0 0,140 4,-114-10,0-2,-1 0,0-3,-1 0,0-2,0-1,-1-1,-1-2,-1-1,25-19,-27 17,-2 0,0-2,-2-1,0 0,-1-2,-1 0,-2-1,0-1,-2 0,0-1,5-19,-18 43,0 0,0 0,-1 0,0 0,1 0,-1 0,0 0,0 0,-1-1,1 1,-1 0,0-1,1 1,-2 0,1-1,0 1,-1 0,1 0,-1-1,0 1,0 0,0 0,0 0,-1 0,1 0,-1 0,0 0,0 1,0-1,0 0,0 1,-1 0,1-1,-1 1,0 0,1 1,-1-1,0 0,0 1,0-1,0 1,0 0,0 0,-1 0,1 1,0-1,-3 0,-6 2,0 0,0 1,0 0,1 1,-1 0,1 1,0 0,0 1,0 0,0 1,1 0,0 1,0 0,1 0,6-5,0 0,0 0,1 0,-1 0,1 1,-1-1,1 1,0-1,0 1,0 0,0 0,0 0,1 0,-1 0,1 0,0 0,0 1,0-1,0 0,1 1,-1-1,1 1,0-1,0 1,0-1,0 0,1 1,-1-1,1 1,0-1,0 0,0 0,1 1,-1-1,1 0,0 0,-1 0,1-1,1 1,-1 0,0-1,1 1,-1-1,2 1,115 31,-111-34,1 0,-1 0,0 1,1 1,-1-1,0 1,0 1,0-1,-1 1,1 1,-1 0,1 0,-1 0,0 1,-1 0,1 0,-1 0,0 1,0 0,-1 1,0-1,0 1,0 0,-1 0,4 7,-5 0,0-1,-1 1,0 0,-1 0,-1 0,0 0,0 0,-2 0,0-1,0 1,-1 0,-2 1,-4 34,8-40,0-1,1 0,0 1,0-1,1 1,0-1,0 1,1-1,0 0,1 0,0 0,0 0,1 0,0-1,0 0,1 0,0 0,0 0,0 0,1-1,6 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9.387"/>
    </inkml:context>
    <inkml:brush xml:id="br0">
      <inkml:brushProperty name="width" value="0.1" units="cm"/>
      <inkml:brushProperty name="height" value="0.1" units="cm"/>
      <inkml:brushProperty name="ignorePressure" value="1"/>
    </inkml:brush>
  </inkml:definitions>
  <inkml:trace contextRef="#ctx0" brushRef="#br0">1 262,'390'1,"-213"26,-20 1,-189-61,-26-21,3-2,2-2,-8-16,42 52,7 8,4 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2.454"/>
    </inkml:context>
    <inkml:brush xml:id="br0">
      <inkml:brushProperty name="width" value="0.1" units="cm"/>
      <inkml:brushProperty name="height" value="0.1" units="cm"/>
      <inkml:brushProperty name="ignorePressure" value="1"/>
    </inkml:brush>
  </inkml:definitions>
  <inkml:trace contextRef="#ctx0" brushRef="#br0">85 33,'-10'23,"-2"14,0 5,2 0,3-3,2-2,3-4,-4-1,0-3,1 0,0-1,2-1,2 1,5-5,2-11,0-13,4-5,0-3</inkml:trace>
  <inkml:trace contextRef="#ctx0" brushRef="#br0" timeOffset="532.137">1 33,'0'-1,"17"-5,-1 0,1 1,0 1,1 0,-1 1,1 1,-1 1,1 1,0 0,-1 1,1 1,-1 0,1 2,8 2,-23-4,0 0,1-1,-1 1,0 1,-1-1,1 0,0 1,-1-1,1 1,-1 0,0 0,0 0,0 0,0 0,0 0,-1 0,1 1,-1-1,0 1,0-1,0 1,-1-1,1 1,-1 0,0-1,0 1,0-1,-1 1,1 0,-1-1,1 1,-1-1,-1 1,1-1,0 0,-1 1,0-1,1 0,-7 13,0-1,-1-1,-1 0,0 0,0-1,-2 0,-6 6,16-17,0-2,0 1,1 0,-1 0,0 0,0 0,1 0,-1 1,0-1,1 0,-1 1,1-1,0 1,-1 0,1-1,0 1,0 0,0 0,0 0,1 0,-1-1,0 1,1 0,-1 0,1 1,0-1,-1 0,1 0,0 0,1 0,-1 0,0 0,0 0,1 0,-1 0,1 0,0 0,0 0,-1 0,1-1,0 1,1 0,-1 0,0-1,0 1,1-1,-1 1,1-1,-1 1,54 30,-50-31,1 0,-1 1,0 0,1 0,-1 0,0 1,0-1,-1 1,1 0,0 1,-1-1,0 1,0 0,0 0,0 0,-1 1,1-1,-1 1,0 0,-1 0,1 0,-1 0,0 0,0 0,-1 1,1-1,-1 1,-1-1,1 1,-1-1,1 1,-2 4,-4-3,-1 0,1 0,-1-1,-1 0,1 0,-1 0,0-1,-1 0,1 0,-1-1,0 0,0 0,0-1,-1 0,1-1,-1 1,1-2,-1 1,0-1,-9 0,12 0,-1 1,0-2,-1 1,1-1,0 0,0 0,0 0,0-1,0-1,0 1,0-1,1 0,-1 0,0-1,1 0,-6-3,-1-6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51.269"/>
    </inkml:context>
    <inkml:brush xml:id="br0">
      <inkml:brushProperty name="width" value="0.1" units="cm"/>
      <inkml:brushProperty name="height" value="0.1" units="cm"/>
      <inkml:brushProperty name="ignorePressure" value="1"/>
    </inkml:brush>
  </inkml:definitions>
  <inkml:trace contextRef="#ctx0" brushRef="#br0">71 125,'-7'8,"0"0,1 0,-1 0,2 1,-1 0,1 0,0 1,1-1,0 1,1 0,0 0,0 0,1 0,1 1,0-1,0 0,1 10,0-18,0 0,0 0,0 0,1 0,-1 0,1 0,0-1,-1 1,1 0,0 0,0 0,0-1,0 1,0-1,1 1,-1-1,0 1,1-1,-1 0,1 1,0-1,-1 0,1 0,0 0,-1 0,1-1,0 1,0 0,0-1,0 1,0-1,0 0,0 1,0-1,0 0,0 0,0-1,0 1,0 0,-1 0,1-1,0 0,0 1,0-1,0 0,80-45,-75 40,0 0,0 0,-1 0,0-1,0 0,-1 0,0 0,0-1,0 1,-1-1,-1 0,1-1,-1 1,-1-1,1 1,-1-1,-1 0,0 0,0 0,-1 0,0 0,0 0,-1 0,0 6,0 1,-1 0,1-1,0 1,-1 0,0 0,1 0,-1 0,0 0,0 0,0 0,-1 0,1 1,0-1,-1 1,1 0,-1 0,1 0,-1 0,1 0,-3 0,-15-4</inkml:trace>
  <inkml:trace contextRef="#ctx0" brushRef="#br0" timeOffset="520.094">325 379,'136'-217,"-136"216,23-29,-22 30,0 0,-1 0,1-1,-1 1,1 0,-1 0,1 0,0 0,-1 0,1 0,0 0,-1 0,1 0,-1 0,1 0,0 0,-1 0,1 0,-1 1,1-1,0 0,-1 0,1 1,-1-1,1 0,-1 1,1-1,-1 1,1-1,-1 0,0 1,1-1,-1 1,0-1,1 1,-1 0,0-1,1 1,-1-1,0 1,0-1,0 1,0 0,0-1,0 1,1 0,-1-1,-1 1,1-1,0 1,1 4,0 0,0-1,1 1,0-1,-1 1,2-1,-1 1,0-1,1 0,0 0,0 0,0-1,0 1,0-1,1 1,0-1,-1 0,1-1,1 1,-1-1,0 1,0-1,1 0,-1-1,1 1,0-1,-1 0,1 0,2 0,-1-2,-1 1,1-1,-1 0,1 0,-1 0,0-1,1 0,-1 0,0 0,0-1,0 0,-1 1,1-2,-1 1,0-1,1 1,-1-1,-1 0,1-1,-1 1,1 0,-1-1,1-4,52-118,-47 103,0 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39:48.023"/>
    </inkml:context>
    <inkml:brush xml:id="br0">
      <inkml:brushProperty name="width" value="0.1" units="cm"/>
      <inkml:brushProperty name="height" value="0.1" units="cm"/>
      <inkml:brushProperty name="ignorePressure" value="1"/>
    </inkml:brush>
  </inkml:definitions>
  <inkml:trace contextRef="#ctx0" brushRef="#br0">178 0,'0'1,"0"130,-6-1,-6 2,-19 37,-45 136,68-274,-37 156,49-200,-3-4</inkml:trace>
  <inkml:trace contextRef="#ctx0" brushRef="#br0" timeOffset="444.776">93 57,'23'-8,"1"1,0 1,0 2,0 0,1 1,-1 2,1 0,0 2,-1 1,1 1,22 5,-10 0,0-2,1-1,0-2,-1-2,1-1,17-4,103-23,-184 37,9-4</inkml:trace>
  <inkml:trace contextRef="#ctx0" brushRef="#br0" timeOffset="832.023">121 424,'1'0,"0"0,-1 0,1 0,-1 1,1-1,-1 0,0 1,1-1,-1 0,1 1,-1-1,0 1,1-1,-1 0,0 1,1-1,-1 1,0-1,0 1,1-1,-1 1,0 0,0-1,0 1,0-1,0 1,0-1,0 1,0-1,0 1,0-1,0 1,0 0,0-1,0 1,0-1,-1 1,1-1,0 1,0-1,-1 1,1-1,0 1,-1-1,1 0,0 1,-1-1,1 1,-1-1,1 0,-1 1,1-1,-1 0,1 0,-1 1,1-1,-1 0,53 4,180-33,-129 40,-64-5,-25-8</inkml:trace>
  <inkml:trace contextRef="#ctx0" brushRef="#br0" timeOffset="2519.343">516 847,'-146'287,"60"-157,244-348,-39 99,-117 118,-1 0,1 0,-1 0,1 0,0 0,-1 1,1-1,0 1,-1-1,1 1,0-1,0 1,-1 0,1 0,0 0,0 0,0 0,-1 1,1-1,0 0,0 1,-1-1,1 1,0 0,-1 0,1-1,-1 1,1 0,-1 0,1 0,-1 1,0-1,0 0,1 0,-1 1,0-1,1 2,31 65,-29-56,61 149,-53-120,-11-40,-1-1,0 1,0 0,1-1,-1 1,0 0,0 0,0-1,0 1,0 0,0 0,0-1,0 1,0 0,0-1,-1 1,1 0,0 0,0-1,-1 1,1 0,0-1,-1 1,1-1,-1 1,1 0,-1-1,1 1,-1-1,1 1,-1-1,0 0,1 1,-1-1,0 0,1 1,-1-1,0 0,1 0,-1 1,0-1,1 0,-1 0,0 0,0 0,1 0,-1 0,0 0,0 0,1 0,-1 0,0-1,0 1,-143-77,38 5,91 62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176"/>
    </inkml:context>
    <inkml:brush xml:id="br0">
      <inkml:brushProperty name="width" value="0.1" units="cm"/>
      <inkml:brushProperty name="height" value="0.1" units="cm"/>
      <inkml:brushProperty name="ignorePressure" value="1"/>
    </inkml:brush>
  </inkml:definitions>
  <inkml:trace contextRef="#ctx0" brushRef="#br0">0 2,'170'27,"157"-26,-35-30,-293 29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5.912"/>
    </inkml:context>
    <inkml:brush xml:id="br0">
      <inkml:brushProperty name="width" value="0.1" units="cm"/>
      <inkml:brushProperty name="height" value="0.1" units="cm"/>
      <inkml:brushProperty name="ignorePressure" value="1"/>
    </inkml:brush>
  </inkml:definitions>
  <inkml:trace contextRef="#ctx0" brushRef="#br0">0 1,'1'2,"1"0,-1 0,1-1,-1 1,1 0,-1-1,1 1,0-1,0 1,0-1,0 0,0 0,0 0,0 0,1 0,-1 0,0-1,0 1,1-1,-1 1,0-1,1 0,-1 0,0 0,2 0,-1 0,338 3,-200 8,-39 5,-90-15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6.947"/>
    </inkml:context>
    <inkml:brush xml:id="br0">
      <inkml:brushProperty name="width" value="0.1" units="cm"/>
      <inkml:brushProperty name="height" value="0.1" units="cm"/>
      <inkml:brushProperty name="ignorePressure" value="1"/>
    </inkml:brush>
  </inkml:definitions>
  <inkml:trace contextRef="#ctx0" brushRef="#br0">1 1,'470'0,"-508"17,-186-6,275-12,-23 0,1 1,0 0,-1 3,1 0,11 4,72 22,-94-22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9.007"/>
    </inkml:context>
    <inkml:brush xml:id="br0">
      <inkml:brushProperty name="width" value="0.1" units="cm"/>
      <inkml:brushProperty name="height" value="0.1" units="cm"/>
      <inkml:brushProperty name="ignorePressure" value="1"/>
    </inkml:brush>
  </inkml:definitions>
  <inkml:trace contextRef="#ctx0" brushRef="#br0">1 330,'90'-40,"-66"34,1 1,0 1,0 1,0 1,0 2,1 0,-1 1,0 2,0 1,4 1,156 25,-112-18,-72-12,0 1,1-1,-1 0,0 0,0 0,1-1,-1 1,0 0,0 0,1-1,-1 1,0-1,0 1,0-1,0 1,1-1,-1 0,0 1,0-1,0 0,0 0,-1 0,1 0,0 0,0 0,0 0,-1 0,1 0,-1 0,1 0,-1-1,1 1,-1 0,0 0,1-1,-1 1,0 0,0 0,0-1,0 1,0 0,0-1,0 1,-1 0,1 0,0-1,-1 1,1 0,-1 0,1 0,-1 0,0 0,1-1,-68-94,-78-63,132 146,1 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16.734"/>
    </inkml:context>
    <inkml:brush xml:id="br0">
      <inkml:brushProperty name="width" value="0.1" units="cm"/>
      <inkml:brushProperty name="height" value="0.1" units="cm"/>
      <inkml:brushProperty name="ignorePressure" value="1"/>
    </inkml:brush>
  </inkml:definitions>
  <inkml:trace contextRef="#ctx0" brushRef="#br0">186 8,'-40'151,"-85"127,104-237,132-204,-84 126,2 1,1 2,2 1,28-23,38-40,-97 95,-1 0,0 0,1 0,-1-1,1 1,-1 0,1 0,0 0,0 0,-1 0,1 0,0 0,0 1,0-1,0 0,0 0,0 0,0 1,0-1,0 1,0-1,0 1,0-1,0 1,1 0,-1-1,0 1,0 0,1 0,-1 0,0 0,0 0,0 0,1 0,-1 0,0 1,0-1,0 0,1 1,-1-1,0 1,0-1,0 1,0 0,0-1,0 1,0 0,0 0,0 0,0 0,0 0,6 222,34-42,-41-182,-1 1,0 0,0-1,1 1,-1 0,0-1,0 1,0 0,0 0,1 0,-1 0,0 0,0 0,0 0,0 0,0 0,0 0,1 0,-1 0,0 1,0-1,0 0,0 1,1-1,-1 0,0 1,1-1,-1 1,0 0,0-1,1 1,-1-1,1 1,-1 0,1-1,-1 1,1 0,-1 0,1-1,0 1,-1 0,1 0,0 0,0 0,0-1,-1 1,1 0,0 0,0 0,0 0,0 0,1 0,-1-1,0 1,0 0,0 0,1 0,-1 0,0-1,1 1,-1 0,1 0,-1-1,1 1,-1 0,1-1,-1 1,1 0,0-1,0 1,-135-103,133 101,-12-7,-1 0,0 0,0 2,-1 0,0 0,0 1,0 1,-1 1,-1 0,-35-4,28 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0:07.528"/>
    </inkml:context>
    <inkml:brush xml:id="br0">
      <inkml:brushProperty name="width" value="0.1" units="cm"/>
      <inkml:brushProperty name="height" value="0.1" units="cm"/>
      <inkml:brushProperty name="ignorePressure" value="1"/>
    </inkml:brush>
  </inkml:definitions>
  <inkml:trace contextRef="#ctx0" brushRef="#br0">20 32,'2'0,"0"2,-1-1,1 0,0 0,-1 0,1 1,-1-1,0 1,1-1,-1 1,0 0,0-1,0 1,0 0,0 0,-1 0,1 0,0-1,-1 1,1 0,-1 0,0 0,0 0,0 0,0 0,0 2,2 5,29 228,-58 114,-5-4,28-212,4-135,-1 0,1-1,0 1,0 0,-1 0,1 0,0 0,0-1,-1 1,1 0,0 0,0 0,-1 0,1 0,0 0,-1 0,1 0,0 0,-1 0,1 0,0 0,0 0,-1 0,1 0,0 0,-1 0,1 1,0-1,0 0,-1 0,1 0,0 0,0 0,-1 1,1-1,0 0,0 0,0 1,-1-1,1 0,0 0,0 1,0-1,0 0,0 0,-1 1,1-1,0 0,0 1,0-1,0 0,0 0,0 1,0-1,0 0,0 1,0-1,0 0,0 1,-3-28,7 3,1 0</inkml:trace>
  <inkml:trace contextRef="#ctx0" brushRef="#br0" timeOffset="450.888">190 88,'-35'-46,"36"44,1 1,-1-1,1 1,-1-1,1 1,-1 0,1 0,0 0,0 0,-1 0,1 0,0 0,0 1,0-1,0 1,0-1,0 1,0 0,0 0,0 0,0 0,0 0,0 0,0 0,0 1,0-1,0 1,0 0,3-1,282-7,-286 7,57-9,0 3,1 2,0 3,20 4,-78-4,0 1,0 0,0 0,0-1,0 1,1 0,-1 0,0 0,0 0,0 1,0-1,0 0,0 0,1 1,-1-1,0 0,0 1,0-1,0 1,0 0,0-1,-1 1,1 0,0-1,0 1,0 0,0 0,-1 0,1 0,-1 0,1 0,0 0,-1 0,1 0,-1 0,0 0,1 0,-1 0,0 0,0 0,0 1,0-1,0 0,0 0,0 0,0 0,0 0,0 0,-1 1,1-1,-8 9</inkml:trace>
  <inkml:trace contextRef="#ctx0" brushRef="#br0" timeOffset="780.82">104 483,'61'0,"175"-11,-201 4,1 2,0 1,0 2,35 3,-48 3,-5 2</inkml:trace>
  <inkml:trace contextRef="#ctx0" brushRef="#br0" timeOffset="2097.538">274 990,'6'18,"0"1,-1-1,-1 1,0 0,-2-1,0 2,-1-1,-2 12,1-17,0 245,-18-175,24-116,-2 14</inkml:trace>
  <inkml:trace contextRef="#ctx0" brushRef="#br0" timeOffset="2584.638">330 990,'18'-6,"1"0,-1 1,1 1,0 1,0 1,0 0,0 1,0 1,6 2,-22-3,0 1,-1-1,1 1,0 0,-1 0,1 0,0 0,0 0,-1 1,1-1,0 1,-1-1,1 1,0 0,-1 0,1 1,-1-1,0 0,1 1,-1 0,0-1,0 1,0 0,0 0,0 0,-1 0,1 0,0 1,-1-1,0 0,1 1,-1-1,0 1,0-1,-1 1,1 0,0-1,-1 1,0 0,1 0,-1-1,0 1,-1 0,1 0,0-1,-1 1,1 0,-1-1,-1 2,-102 134,102-135,0-1,1 0,0 0,-1 1,1-1,0 1,0-1,0 1,1-1,-1 1,1-1,-1 1,1 0,0-1,0 1,0 0,0-1,1 1,-1 0,1-1,-1 1,1-1,0 1,0-1,0 1,0-1,1 0,-1 1,0-1,1 0,0 0,0 0,-1 0,1 0,0 0,2 0,86 57,-77-53,-10-5,0 0,0 1,0-1,0 1,0-1,-1 1,1 0,0 0,-1 0,0 1,1-1,-1 0,0 1,0 0,0-1,0 1,-1 0,1 0,-1 0,0 0,0 0,0 0,0 0,0 1,-1-1,1 0,-1 0,0 1,0-1,0 0,-1 1,1-1,-1 0,0 0,1 0,-1 1,-1-1,1 0,0 0,-1 0,0-1,1 1,-1 0,0-1,-1 1,1 0,-8 5,1-1,-2 0,1 0,-1-1,1-1,-2 0,1 0,0-1,-1 0,0-1,0 0,0-1,0-1,0 0,-1 0,1-1,0-1,-10-1,-2 1</inkml:trace>
  <inkml:trace contextRef="#ctx0" brushRef="#br0" timeOffset="6821.747">1149 1330,'-2'-2,"0"1,0 0,0 0,0 1,0-1,0 0,0 1,0-1,0 1,0-1,0 1,-1 0,1 0,0 0,0 0,0 1,0-1,0 0,0 1,-1 0,1-1,0 1,1 0,-1 0,0 0,0 0,0 0,0 1,1-1,-1 1,1-1,-1 1,1-1,-1 1,1 0,0 0,0-1,0 1,0 0,0 0,0 0,1 0,-1 0,1 0,-1 2,-9 99,11-97,1 1,0-1,1 1,-1-1,1 0,0 0,1 0,-1-1,1 1,0-1,1 0,-1 0,1 0,0-1,0 1,0-1,1 0,0-1,-1 0,1 1,0-2,1 1,-1-1,0 0,1 0,0-1,-1 0,1 0,-1 0,1-1,0 0,0 0,-1-1,1 0,0 0,-1-1,1 1,-1-1,0-1,0 1,1-1,0-1,1-2,-1 0,0-1,-1 0,0 0,0 0,0-1,-1 1,0-2,-1 1,0 0,0-1,0 1,-1-1,-1 0,0 0,0-1,0 1,-1 0,-1-1,1 1,-2 0,1-1,-1 1,-1 0,0-1,0 1,0 0,-1 0,-1 1,0-1,0 1,0 0,-1-1,3 6,1 0,0-1,-1 1,1 0,-1 0,0 0,0 1,0-1,0 0,-1 1,1-1,-1 1,0 0,1 0,-1 0,0 0,0 0,0 1,0 0,-1-1,1 1,0 0,0 0,-1 1,1-1,-1 1,1-1,-1 1,1 0,0 1,-1-1,1 0,-1 1,1 0,0 0,-1 0,1 0,-2 1,-7 9</inkml:trace>
  <inkml:trace contextRef="#ctx0" brushRef="#br0" timeOffset="7835.178">1769 1189,'-36'69,"-73"86,73-92,81-134,-28 42,-9 15,0 0,1 0,0 1,1 0,1 1,0 0,10-8,-20 19,1-1,0 1,-1 0,1 0,0-1,0 2,0-1,0 0,0 0,0 1,1-1,-1 1,0-1,0 1,0 0,0 0,1 0,-1 0,0 0,0 1,0-1,0 1,0-1,1 1,-1 0,0 0,0-1,-1 2,1-1,0 0,0 0,0 1,-1-1,1 1,-1-1,1 1,0 0,44 78,-36-60,-9-17,-1 0,1 0,0-1,0 1,0 0,0-1,0 1,1-1,-1 1,1-1,0 0,-1 1,1-1,0 0,1 0,-1-1,0 1,0 0,1-1,-1 1,1-1,-1 0,1 0,0 0,-1 0,1 0,0 0,0-1,0 0,-1 1,1-1,0 0,0 0,0-1,0 1,-1 0,1-1,0 0,0 0,-1 0,1 0,0 0,-1 0,1-1,-1 1,2-2,4-6,1-1,-2 1,1-2,-1 1,-1-1,0 0,-1 0,0-1,0 1,-2-1,1 0,-1 0,-1-1,0 1,-1 0,0-7,-1-4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2.785"/>
    </inkml:context>
    <inkml:brush xml:id="br0">
      <inkml:brushProperty name="width" value="0.1" units="cm"/>
      <inkml:brushProperty name="height" value="0.1" units="cm"/>
      <inkml:brushProperty name="color" value="#E71224"/>
      <inkml:brushProperty name="ignorePressure" value="1"/>
    </inkml:brush>
  </inkml:definitions>
  <inkml:trace contextRef="#ctx0" brushRef="#br0">933 91,'-28'103,"6"2,3 0,1 57,-32 210,38-262,12-110,0-1,-1 1,1 0,0 0,0 0,-1 0,1 0,0 0,0 0,-1-1,1 1,0 0,-1 0,1 0,0 0,0 0,-1 0,1 0,0 1,-1-1,1 0,0 0,0 0,-1 0,1 0,0 0,0 0,-1 1,1-1,0 0,0 0,-1 0,1 1,0-1,0 0,0 0,-1 0,1 1,0-1,0 0,0 0,0 1,0-1,0 0,0 1,-1-1,1 0,0 0,0 1,3-10</inkml:trace>
  <inkml:trace contextRef="#ctx0" brushRef="#br0" timeOffset="316.203">311 147,'100'5,"0"-5,0-3,6-6,57-11,-1-7,92-30,-50 25,-204 32,1-1,0 1,0-1,0 1,-1 0,1-1,0 1,0 0,0 0,0 0,0 0,0 0,-1 0,1 0,0 0,0 0,0 0,0 0,0 0,0 1,-1-1,1 0,0 1,0-1,0 0,-1 1,1-1,0 1,-1-1,1 1,0 0,-1-1,1 1,0 0,-1-1,1 1,-1 0,0 0,1-1,-1 1,0 0,1 0,-1 0,0 0,0 0,0-1,1 1,-1 0,0 0,0 0,-1 0,1 0,0 0,0 0,0-1,0 1,-1 0,1 0,0 0,-1-1,1 1,-1 0,1 0,-1-1,-41 42,13-21,1-1</inkml:trace>
  <inkml:trace contextRef="#ctx0" brushRef="#br0" timeOffset="3688.712">0 1219,'79'-23,"-54"20,110-22,-1-6,13-11,64-29,-69 21,2 6,14 4,-39 17,-101 22,-22 9,-29 15,26-19,-12 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433"/>
    </inkml:context>
    <inkml:brush xml:id="br0">
      <inkml:brushProperty name="width" value="0.1" units="cm"/>
      <inkml:brushProperty name="height" value="0.1" units="cm"/>
      <inkml:brushProperty name="color" value="#E71224"/>
      <inkml:brushProperty name="ignorePressure" value="1"/>
    </inkml:brush>
  </inkml:definitions>
  <inkml:trace contextRef="#ctx0" brushRef="#br0">4 59,'-1'64,"-1"-39,1 0,1 0,2 0,0 0,2 0,4 16,-7-37,0 0,0 0,0 0,1 0,-1 0,1 0,0 0,0 0,0-1,1 1,-1-1,1 0,0 0,0 0,0 0,0 0,0 0,1-1,-1 0,1 0,0 0,0 0,0 0,-1-1,2 0,-1 1,0-1,0-1,0 1,0-1,0 0,1 0,-1 0,0 0,0-1,0 1,1-1,-1 0,1-1,15-7,0-2,-2 0,1-1,-1 0,-1-2,0 0,-1-1,-1 0,0-1,9-14,-23 29,79-92,-77 92,0 0,0 0,0 1,0-1,1 1,-1 0,0 0,0 0,0 0,0 1,0-1,1 1,-1 0,0 0,0 0,0 0,-1 0,1 1,0-1,0 1,-1 0,1 0,-1 0,1 0,-1 0,0 0,0 1,0-1,0 1,0-1,-1 1,1 0,-1 0,0 0,0 0,19 19,-16-18,0 0,1 0,-1-1,1 1,0-1,0 0,1-1,-1 1,0-1,1 0,0 0,-1-1,1 0,0 0,0 0,0 0,-1-1,1 0,0-1,0 1,0-1,0 0,-1 0,1-1,0 0,-1 0,1 0,-1-1,0 1,0-1,0 0,0-1,0 1,-1-1,0 0,3-4,1 0,-2 0,1 0,-1-1,-1 0,1 0,-1-1,-1 0,0 1,0-1,-1-1,-1 1,1 0,-2-1,1 1,-2-1,1 0,-1 1,-1-3,0 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685"/>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1,'0'14,"0"1,0-4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7.848"/>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8.001"/>
    </inkml:context>
    <inkml:brush xml:id="br0">
      <inkml:brushProperty name="width" value="0.1" units="cm"/>
      <inkml:brushProperty name="height" value="0.1" units="cm"/>
      <inkml:brushProperty name="color" value="#E71224"/>
      <inkml:brushProperty name="ignorePressure" value="1"/>
    </inkml:brush>
  </inkml:definitions>
  <inkml:trace contextRef="#ctx0" brushRef="#br0">28 0,'-20'251,"12"227,9-357,4-72,1-31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8.254"/>
    </inkml:context>
    <inkml:brush xml:id="br0">
      <inkml:brushProperty name="width" value="0.1" units="cm"/>
      <inkml:brushProperty name="height" value="0.1" units="cm"/>
      <inkml:brushProperty name="color" value="#E71224"/>
      <inkml:brushProperty name="ignorePressure" value="1"/>
    </inkml:brush>
  </inkml:definitions>
  <inkml:trace contextRef="#ctx0" brushRef="#br0">87 1,'-9'38,"-4"32,1 14,2-3,-2-10,2-8,1-10,4-8,1-8,3-5,0-4,1-1,0 0,1-1,-1 1,1 0,-1-4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29.640"/>
    </inkml:context>
    <inkml:brush xml:id="br0">
      <inkml:brushProperty name="width" value="0.1" units="cm"/>
      <inkml:brushProperty name="height" value="0.1" units="cm"/>
      <inkml:brushProperty name="color" value="#E71224"/>
      <inkml:brushProperty name="ignorePressure" value="1"/>
    </inkml:brush>
  </inkml:definitions>
  <inkml:trace contextRef="#ctx0" brushRef="#br0">46 930,'-9'27,"0"0,2 1,1 0,1 0,2 0,0 0,2 16,0-41,1 1,-1-1,1 1,-1-1,1 1,0-1,0 1,1-1,-1 1,1-1,-1 1,1-1,0 0,1 1,-1-1,1 0,-1 0,1 0,0 0,0 0,0 0,0 0,1-1,-1 1,1-1,-1 1,1-1,0 0,0 0,0-1,0 1,1 0,-1-1,0 0,1 0,-1 0,0 0,1-1,-1 1,1-1,-1 0,1 0,0 0,-1 0,3-1,6-4,0 0,-1-1,0-1,-1 0,1 0,-1-1,-1 0,1-1,-2 0,1 0,-1-1,0 0,-1-1,-1 0,1 0,-2 0,1-1,-2 1,1-1,-2 0,0-1,0 1,-1-1,0 1,-1-1,-1 0,0 1,-1-1,-1-7,2 12,-1 1,0 0,0 0,-1 0,0 0,0 0,-1 0,0 1,0-1,0 1,-1-1,0 1,0 0,-1 1,0-1,1 1,-2 0,1 0,-1 0,-1 0,6 4,0 1,1 0,-1-1,0 1,0-1,1 1,-1 0,0 0,0 0,0-1,1 1,-1 0,0 0,0 0,0 0,0 0,1 0,-1 1,0-1,0 0,0 0,0 1,1-1,-1 0,0 1,0-1,1 0,-1 1,0-1,1 1,-1 0,1-1,-1 1,0-1,1 1,0 0,-1-1,1 1,-1 0,1 0,0-1,-1 1,1 0,0 0,0 0,0 0,-1-1,1 1,0 0,0 0,0 0,0 0,1-1,-1 1,0 0,0 0,0 0,1-1,-1 1,1 1,2-1,0 0,0 0,1-1,-1 1,0-1,1 1,-1-1,0 0,1 0,-1-1,0 1,1-1,-1 1,0-1,0 0,0 0,1-1,-1 1,2-2,107-77,-78 50,-4 8,0-1,-2-1,-1-2,0-1,-2-1,-2-1,0-1,-2-1,-1 0,-2-2,-1-1,-1 0,-3 0,0-2,-2 0,-2 0,-1-1,-2-4,-5 27,1 9,-1 0,0-1,0 1,0 0,-1-1,0 1,0-1,-1 1,1 0,-1-1,0 1,0 0,-1 0,0-1,0 1,0 1,0-1,-1 0,0 0,0 1,0 0,0-1,-1 1,0 0,-1 0,1 4,0 0,-1 1,1 0,0 0,-1 0,1 0,0 1,0 0,0 0,0 0,1 0,-1 0,0 1,1 0,-1 0,1 0,0 0,0 0,1 0,-1 1,0 0,1-1,0 1,0 0,0 0,1 0,-1 0,1 1,-5 4,1 0,1 0,0 0,0 1,1 0,0-1,0 1,1 0,1 0,0 0,0 0,1 1,0-1,1 0,0 0,0 0,1 0,1 0,2 6,79 158,-68-109,-3 0,-2 1,1 66,-8-94,1 60,-4 1,-4 0,-5-1,-4 0,-4-1,-19 60,22-100,3 1,2 0,3 1,3 0,2 5,-4-15,3-49,1 0,-1 0,1 1,-1-1,0 0,1 0,-1 0,0 0,1 0,-1 0,0 0,1 0,-1 0,0 0,1 0,-1 0,1-1,-1 1,0 0,1 0,-1-1,1 1,-1 0,1-1,-1 1,1-1,-1 1,1 0,-1-1,1 1,-1-1,1 0,0 1,-1-1,1 1,0-1,-1 1,1-1,0 0,0 1,0-1,0 0,0 1,-1-1,1 0,0 1,0-1,1 1,-1-1,0 0,0 0,0 1,-9-30,1-1,2 0,1-1,1 1,2-1,1 0,1 0,5-24,-3 33,1 1,1 0,1 0,0 0,2 0,1 1,1 0,0 1,2 0,0 0,1 1,12-13,159-188,-175 212,-1 0,0 0,-1-1,0 0,0-1,-1 0,0 1,-1-1,0-1,0 1,-1-1,-1 1,0-1,0 0,-1 0,0 0,-1 0,0 0,-1-1,-5-7</inkml:trace>
  <inkml:trace contextRef="#ctx0" brushRef="#br0" timeOffset="399.617">1401 55,'-17'68,"8"40,4-1,8 89,26 251,-35-302,6-144,-1 0,1 0,-1 0,1 0,-1 0,1-1,-1 1,0 0,0-1,1 1,-1 0,0-1,0 1,0-1,1 1,-1-1,0 1,0-1,0 1,0-1,0 0,0 0,0 0,0 0,0 1,0-1,0 0,0 0,0-1,0 1,0 0,0 0,0 0,0-1,0 1,0-1,0 1,0 0,0-1,1 0,-1 1,0-1,0 1,1-1,-1 0,0 0,1 1,-1-1,0 0,1 0,-2 0,-11-8</inkml:trace>
  <inkml:trace contextRef="#ctx0" brushRef="#br0" timeOffset="843.741">1119 733,'204'-19,"141"8,-257-4,-87 14,0 1,0 0,0 0,0 0,0 0,0 0,0 0,0 0,0 0,0 1,0-1,0 0,0 0,0 1,0-1,0 1,0-1,-1 1,1-1,0 1,0-1,0 1,-1 0,1 0,0-1,-1 1,1 0,-1 0,1 0,-1-1,1 1,-1 0,0 0,1 0,-1 0,0 0,0 0,1 0,-1 0,0 0,0 0,0 0,0 0,-1 0,1 0,0 0,0 0,7 29,-3-26,0 0,0 0,0-1,0 0,0 0,1 0,0 0,-1-1,1 0,0 0,0 0,0 0,0-1,0 0,1 0,-1 0,0-1,0 0,1 0,-1 0,0-1,0 1,1-1,-1-1,0 1,0-1,0 1,0-1,0-1,-1 1,1-1,-1 0,1 0,-1 0,0-1,0 1,-1-1,1 0,-1 0,1-1,2-2,-2 0,1 0,-1 0,0-1,-1 1,1-1,-2 0,1 0,-1 0,0 0,-1-1,1-4,-2 9,1 1,-1 0,0-1,0 1,-1 0,1-1,-1 1,1 0,-1-1,0 1,0 0,-1 0,1 0,-1 0,1 0,-1 0,0 0,0 0,0 1,-1-1,1 1,0 0,-1-1,0 1,1 0,-1 0,0 1,0-1,0 1,0-1,-3 0,1 1,0 0,-1 1,1-1,0 1,0 0,0 0,0 0,0 1,0 0,0 0,0 0,0 0,0 1,0 0,1 0,-1 1,1-1,-1 1,1 0,0 0,0 0,-3 4,-71 89,72-88,1 0,1 1,0 0,0-1,0 1,1 0,0 1,1-1,0 1,1-1,0 1,0-1,1 1,0-1,1 1,0 0,0-1,1 1,1-1,-1 0,2 0,-1 0,1 0,0 0,1-1,0 0,0 0,1 0,0-1,0 1,1-1,0-1,0 1,4 1,13 5,-2-2</inkml:trace>
  <inkml:trace contextRef="#ctx0" brushRef="#br0" timeOffset="1213.286">2248 873,'197'-252,"-175"228,-10 41,-11 0,-2-9,1-1,0 0,0 0,0 0,1 0,0 0,0 0,1 0,0 0,0 0,1-1,-1 1,2-1,-1 1,1-1,0 0,0 0,0-1,1 0,0 1,0-1,0-1,2 2,4 0,1-1,-1 0,1 0,0-1,1-1,-1 0,1 0,-1-1,1-1,0 0,0-1,-1 0,1-1,0-1,-1 0,1 0,-1-1,1-1,-1 0,0-1,-1 0,1-1,-1 0,0-1,-1 0,4-3,9-10,-1-2,-1 0,-1-1,-1-1,-1-1,-1-1,-2 0,4-10,-7 12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2.691"/>
    </inkml:context>
    <inkml:brush xml:id="br0">
      <inkml:brushProperty name="width" value="0.1" units="cm"/>
      <inkml:brushProperty name="height" value="0.1" units="cm"/>
      <inkml:brushProperty name="color" value="#E71224"/>
      <inkml:brushProperty name="ignorePressure" value="1"/>
    </inkml:brush>
  </inkml:definitions>
  <inkml:trace contextRef="#ctx0" brushRef="#br0">79 0,'-19'50,"3"0,2 2,2-1,-4 46,15 6,1-100,1 0,0 0,0-1,0 1,0 0,0 0,1-1,-1 1,1-1,0 1,-1-1,1 0,0 0,1 1,-1-1,0-1,1 1,-1 0,1-1,-1 1,1-1,0 0,-1 1,1-1,0-1,0 1,0 0,0-1,0 0,0 1,0-1,3 0,9-3,0 0,-1-1,1-1,-1 0,0-1,0-1,-1 0,1 0,-2-1,1-1,-1 0,0-1,7-9,-1 5,9-12,-1 0,-1-1,-1-2,-2-1,18-31,-18 29,0 10,-12 45,11 137,-19-151,0-1,1 1,0-1,0 0,1 0,0 0,1 0,0-1,0 0,0 0,1 0,0-1,0 1,1-1,0-1,0 1,1-1,-4-2,0-1,0 0,0-1,1 1,-1-1,1 1,-1-1,1-1,0 1,-1-1,1 1,-1-1,1-1,0 1,-1-1,1 1,0-1,-1-1,0 1,1-1,-1 1,0-1,0 0,0-1,0 1,0-1,0 0,-1 0,1 0,-1 0,0-1,0 1,2-4,10-12,-2 0,-1 0,0-1,-1-1,-2 0,2-5,24-117,-28 124,-2 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039"/>
    </inkml:context>
    <inkml:brush xml:id="br0">
      <inkml:brushProperty name="width" value="0.1" units="cm"/>
      <inkml:brushProperty name="height" value="0.1" units="cm"/>
      <inkml:brushProperty name="color" value="#E71224"/>
      <inkml:brushProperty name="ignorePressure" value="1"/>
    </inkml:brush>
  </inkml:definitions>
  <inkml:trace contextRef="#ctx0" brushRef="#br0">54 472,'0'1,"0"-1,0 1,-1 0,1 0,0-1,-1 1,1 0,0 0,-1-1,1 1,-1-1,1 1,-1 0,1-1,-1 1,0-1,1 1,-1-1,0 0,1 1,-1-1,0 1,0-1,1 0,-1 0,0 0,0 1,0-1,1 0,-1 0,0 0,0 0,0 0,1 0,-1 0,0-1,0 1,1 0,-1 0,0-1,0 1,1 0,-1-1,0 1,1-1,-1 1,0 0,1-1,-1 0,1 1,-1-1,1 1,-1-1,1 0,-1 1,1-1,0 0,-1 0,1 1,0-1,-1 0,1 0,0 1,0-1,0 0,0 0,0 0,0 0,-4-14,0 1,1-1,0 0,1 0,1 0,1 0,0-1,1 1,0 0,1 0,1 0,1 0,0 1,0-1,2 1,0 0,1-1,-3 3,68-128,-70 136,0 1,0 0,0 0,0 0,0 0,1 0,-1 0,1 0,-1 1,1 0,0-1,0 1,1 0,-1 0,0 1,0-1,1 1,0-1,10 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288"/>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0,'0'34,"0"16,4 3,8-6,0-16,4-14,-1-9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521"/>
    </inkml:context>
    <inkml:brush xml:id="br0">
      <inkml:brushProperty name="width" value="0.1" units="cm"/>
      <inkml:brushProperty name="height" value="0.1" units="cm"/>
      <inkml:brushProperty name="color" value="#E71224"/>
      <inkml:brushProperty name="ignorePressure" value="1"/>
    </inkml:brush>
  </inkml:definitions>
  <inkml:trace contextRef="#ctx0" brushRef="#br0">1 41,'4'-15,"8"1,0 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3.693"/>
    </inkml:context>
    <inkml:brush xml:id="br0">
      <inkml:brushProperty name="width" value="0.1" units="cm"/>
      <inkml:brushProperty name="height" value="0.1" units="cm"/>
      <inkml:brushProperty name="color" value="#E71224"/>
      <inkml:brushProperty name="ignorePressure" value="1"/>
    </inkml:brush>
  </inkml:definitions>
  <inkml:trace contextRef="#ctx0" brushRef="#br0">255 1,'-18'71,"4"2,3-1,3 2,2 64,34 114,-28-250,0 1,-1-1,1 1,0-1,-1 0,0 1,0-1,0 0,0 0,0 0,0 0,0 0,-1 0,1 0,-1 0,1 0,-1 0,0-1,1 1,-1-1,0 1,0-1,0 0,-2 1,-14 5</inkml:trace>
  <inkml:trace contextRef="#ctx0" brushRef="#br0" timeOffset="346.522">1 395,'41'-3,"0"2,1 1,-1 2,0 2,0 2,0 1,-1 2,33 13,-11-1,-38-12,-1 0,1-2,0-1,1-1,0-1,17 1,-22-7,0-1,0 0,-1-1,1-1,-1-1,0-1,-1-1,1 0,-1-1,-1-1,0-1,-1 0,0-2,0 1,9-12,-21 19,1 0,-1-1,0 1,-1-1,1 0,-1 0,0-1,-1 1,1-1,-1 1,0-1,-1 0,0 0,1-6,-2 10,0 0,0 0,0 1,0-1,-1 0,1 0,-1 0,1 0,-1 0,0 0,0 1,-1-1,1 0,0 1,-1-1,0 1,1-1,-1 1,0 0,0 0,0 0,-1 0,1 0,0 0,-1 1,1-1,-1 1,0-1,1 1,-1 0,0 0,0 1,0-1,-2 0,-3 0,0 0,-1 1,1 0,0 0,0 1,-1 0,1 1,0 0,0 0,0 0,1 1,-1 0,1 1,-1 0,1 0,0 0,1 1,-1 0,1 1,0-1,0 1,0 0,0 2,-4 4,1-1,1 1,0 1,0 0,2 0,-1 0,2 1,0 0,0 0,1 0,1 1,-1 9,4-14,0 1,1 0,0-1,1 1,0 0,0-1,1 0,0 0,1 0,0 0,1 0,0-1,1 0,0 0,0 0,0-1,1 0,1 0,-1 0,1-1,1-1,-1 1,1-1,0-1,1 1,-1-2,1 1,0-1,0-1,0 0,1 0,9 0,162 1,-153-5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8.688"/>
    </inkml:context>
    <inkml:brush xml:id="br0">
      <inkml:brushProperty name="width" value="0.1" units="cm"/>
      <inkml:brushProperty name="height" value="0.1" units="cm"/>
      <inkml:brushProperty name="color" value="#E71224"/>
      <inkml:brushProperty name="ignorePressure" value="1"/>
    </inkml:brush>
  </inkml:definitions>
  <inkml:trace contextRef="#ctx0" brushRef="#br0">85 0,'-10'38,"-2"33,0 8,2-4,3-10,3-12,2-10,1-7,1-14,0-12</inkml:trace>
  <inkml:trace contextRef="#ctx0" brushRef="#br0" timeOffset="469.871">0 57,'126'-24,"-101"23,82 4,-104-2,0 0,0 0,0 0,-1 0,1 0,0 1,0-1,-1 1,1 0,-1 0,1 0,-1 0,0 0,0 0,0 1,0-1,0 1,-1-1,1 1,-1 0,1 0,-1-1,0 1,0 0,0 0,-1 0,1 0,-1 0,0 0,1 1,-2-1,1 2,-14 79,11-77,1 0,-1 0,1 1,1-1,-1 0,1 1,1-1,-1 1,1-1,1 1,-1-1,1 1,1-1,-1 0,1 1,0-1,1 0,0 0,0 0,0-1,1 1,2 1,18 16,-22-23,1 0,-1 0,0 1,0-1,0 0,0 1,0 0,-1-1,1 1,0 0,-1 0,1 0,-1 0,1 0,-1 0,0 0,0 0,0 0,0 1,-1-1,1 1,0-1,-1 0,0 1,1-1,-1 1,0-1,0 1,-1-1,1 0,0 1,-1-1,0 1,1-1,-1 0,0 1,0-1,0 0,-1 0,1 0,-1 1,-6 4,-1 0,0-1,-1 0,1-1,-1 0,0 0,-1-1,1 0,-1-1,1 0,-1 0,0-1,0-1,0 0,-2-1,5 2,1-1,-1-1,1 1,-1-1,1-1,-1 1,1-1,0-1,-1 1,1-1,0 0,0-1,0 0,0 0,-5-4,-1-4</inkml:trace>
  <inkml:trace contextRef="#ctx0" brushRef="#br0" timeOffset="1408.514">311 310,'-5'0,"-6"0,-6 0,-5 0,1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7.604"/>
    </inkml:context>
    <inkml:brush xml:id="br0">
      <inkml:brushProperty name="width" value="0.1" units="cm"/>
      <inkml:brushProperty name="height" value="0.1" units="cm"/>
      <inkml:brushProperty name="color" value="#E71224"/>
      <inkml:brushProperty name="ignorePressure" value="1"/>
    </inkml:brush>
  </inkml:definitions>
  <inkml:trace contextRef="#ctx0" brushRef="#br0">143 64,'-11'4,"-1"1,1 0,1 1,-1 0,1 1,0 0,0 1,1 0,-8 9,14-15,0 1,1 0,-1 0,1 0,-1 0,1 0,0 1,0-1,0 1,1-1,-1 1,1 0,0-1,0 1,0 0,1 0,-1 0,1 0,0 0,0 0,0-1,1 1,-1 0,1 0,0 0,0 0,0-1,1 1,-1 0,1-1,0 1,0-1,1 0,0 0,1-1,-1 1,1-1,-1 0,1 0,-1 0,1-1,0 1,0-1,0 0,0 0,0 0,0-1,0 1,0-1,0 0,0 0,0-1,1 1,-1-1,0 0,0 0,-1 0,1-1,0 1,0-1,-1 0,1 0,-1 0,1 0,-1-1,0 1,0-1,0 0,0 0,0 0,-1 0,1-1,-1 1,0-1,0 1,-1-1,1 0,-1 0,1-2,1 2,0 0,0 0,-1 0,0-1,0 1,0-1,0 1,-1-1,0 0,0 0,0 0,0 0,-1 0,0 0,0 1,0-1,-1 0,1 0,-1 0,-1 0,1 0,0 1,-1-1,0 0,0 1,-1 0,1-1,-1 1,0 0,0 0,0 1,-1-1,1 1,-1-1,0 1,-2-1,-15-6</inkml:trace>
  <inkml:trace contextRef="#ctx0" brushRef="#br0" timeOffset="506.616">369 261,'2'-14,"0"0,1-1,0 1,1 1,1-1,0 1,1-1,1 1,0 1,0 0,1 0,1 0,0 1,0 0,1 1,1-1,-11 10,1 0,-1 0,1 1,0-1,0 0,-1 0,1 0,0 0,0 1,0-1,0 0,0 1,0-1,0 1,0-1,0 1,0-1,0 1,0 0,0-1,0 1,0 0,0 0,1 0,-1 0,0 0,0 0,0 0,0 0,0 1,0-1,1 0,-1 1,0-1,0 1,0-1,0 1,0-1,0 1,-1 0,1-1,0 1,0 0,0 0,20 49,-15-30,-5-17,-1-1,1 1,0-1,0 1,0-1,1 1,-1-1,1 0,-1 1,1-1,0 0,0 0,0 0,0 0,0 0,0-1,0 1,0-1,1 1,-1-1,1 0,-1 0,1 0,0 0,-1-1,1 1,0-1,-1 1,1-1,0 0,0 0,-1 0,1 0,0-1,0 1,-1-1,1 0,0 1,-1-1,1-1,-1 1,1 0,-1 0,0-1,0 0,1 0,8-6,0-2,-1 1,0-2,-1 1,0-1,0 0,-1-1,-1 0,0 0,3-10,-1 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35.554"/>
    </inkml:context>
    <inkml:brush xml:id="br0">
      <inkml:brushProperty name="width" value="0.1" units="cm"/>
      <inkml:brushProperty name="height" value="0.1" units="cm"/>
      <inkml:brushProperty name="color" value="#E71224"/>
      <inkml:brushProperty name="ignorePressure" value="1"/>
    </inkml:brush>
  </inkml:definitions>
  <inkml:trace contextRef="#ctx0" brushRef="#br0">244 116,'-14'48,"-10"35,-6 13,3-5,5-8,7-14,1-9,3-9,4-10,-3-6,2-4,1-3,-3-1,1-1,1 0,-2 1,0 0,2-4</inkml:trace>
  <inkml:trace contextRef="#ctx0" brushRef="#br0" timeOffset="285.947">18 32,'506'-18,"-483"16,59-5,0 3,73 6,-154-3,0 1,0 0,1-1,-1 1,0 0,0 0,0 0,1-1,-1 1,0 1,0-1,1 0,-1 0,0 0,0 1,0-1,1 0,-1 1,0-1,0 1,0 0,0-1,0 1,0 0,0 0,0-1,0 1,0 0,-1 0,1 0,0 0,0 0,-1 0,1 0,-1 1,1-1,-1 0,1 0,-1 0,0 1,0-1,1 0,-1 0,0 0,0 1,0-1,-1 0,1 0,0 1,0-1,-9 9</inkml:trace>
  <inkml:trace contextRef="#ctx0" brushRef="#br0" timeOffset="518.802">131 512,'43'5,"29"1,12 0,-4-6,-11-3,-12-1,-11 1,-13 0</inkml:trace>
  <inkml:trace contextRef="#ctx0" brushRef="#br0" timeOffset="1272.538">668 737,'-52'70,"3"2,4 3,-11 28,140-210,-28 41,3-7,4 2,65-55,-122 120,-6 5,0 0,0 1,0-1,1 0,-1 1,0-1,0 0,1 0,-1 1,1-1,-1 0,0 1,1-1,-1 1,1-1,-1 1,1-1,0 1,-1-1,1 1,-1-1,1 1,0 0,0-1,-1 1,1 0,0 0,-1-1,1 1,0 0,0 0,-1 0,1 0,0 0,0 0,-1 0,1 0,0 0,0 1,-1-1,1 0,0 0,0 1,-1-1,1 0,0 1,-1-1,1 1,-1-1,1 1,0-1,-1 1,1-1,-1 1,0-1,1 1,-1 0,1-1,-1 1,0 0,1-1,-4 190,20 8,-14-173,-17-30,-11-23,12 11,-1 0,-1 1,0 0,-1 2,-1 0,0 1,-1 0,-1 1,-18-8,14 13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1.745"/>
    </inkml:context>
    <inkml:brush xml:id="br0">
      <inkml:brushProperty name="width" value="0.1" units="cm"/>
      <inkml:brushProperty name="height" value="0.1" units="cm"/>
      <inkml:brushProperty name="color" value="#E71224"/>
      <inkml:brushProperty name="ignorePressure" value="1"/>
    </inkml:brush>
  </inkml:definitions>
  <inkml:trace contextRef="#ctx0" brushRef="#br0">339 81,'-24'4,"0"1,-1 2,2 0,-1 1,1 1,0 2,1 0,-2 3,15-9,-1 2,1-1,0 2,1-1,0 1,0 0,1 0,0 1,0 0,1 1,0-1,1 1,0 0,1 1,0-1,0 1,1 0,0 0,1 0,1-7,1-1,-1 1,1 0,-1-1,1 1,1 0,-1-1,0 1,1 0,0-1,0 1,0 0,0-1,0 0,1 1,-1-1,1 0,0 0,0 1,0-1,1-1,-1 1,1 0,-1-1,1 1,0-1,0 0,0 0,0 0,1 0,-1-1,0 1,1-1,-1 0,1 0,-1 0,1 0,0-1,-1 1,1-1,0 0,0 0,-1 0,1-1,0 1,-1-1,2 0,12-5,0-1,-1 0,0-1,-1-1,1 0,-2-2,1 1,-2-2,1 1,-2-2,4-4,6-3,234-256,-256 274,1 1,-1 0,1 0,-1-1,1 1,0 0,-1 0,1 0,0 0,0 0,0 0,0 0,0 0,0 1,0-1,0 0,0 0,0 1,0-1,0 1,1-1,-1 1,0-1,0 1,1 0,-1 0,0 0,1 0,-1 0,0 0,0 0,1 0,-1 0,0 0,1 1,-1-1,0 0,0 1,0-1,1 1,-1 0,0-1,0 1,0 0,0 0,0-1,0 1,0 0,0 0,0 0,-1 0,1 0,0 1,-1-1,1 0,-1 0,1 1,14 71,-15-63,1 0,0-1,1 1,-1-1,2 0,-1 1,1-1,1 0,0 0,0-1,1 1,0-1,0 0,1 0,0-1,0 0,1 0,1 1,-3-4,1 0,0 0,1-1,-1 1,0-2,1 1,0-1,0 0,-1 0,1-1,0 0,0 0,1 0,-1-1,0 0,0-1,0 1,0-1,0-1,0 0,0 1,-1-2,1 1,-1-1,1 0,-1-1,0 1,5-5,6-5,-2 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2.144"/>
    </inkml:context>
    <inkml:brush xml:id="br0">
      <inkml:brushProperty name="width" value="0.1" units="cm"/>
      <inkml:brushProperty name="height" value="0.1" units="cm"/>
      <inkml:brushProperty name="color" value="#E71224"/>
      <inkml:brushProperty name="ignorePressure" value="1"/>
    </inkml:brush>
  </inkml:definitions>
  <inkml:trace contextRef="#ctx0" brushRef="#br0">204 0,'-16'7,"4"-4,1 1,0 0,0 1,1 0,-1 0,1 1,0 1,1-1,0 2,0-1,0 1,1 1,0-1,1 1,0 1,0-1,-1 3,8-6,0-1,0 1,1-1,-1 1,1-1,0 1,1-1,-1 0,1 1,0-1,0 0,1 0,-1 0,1-1,1 1,-1-1,0 1,1-1,0 0,0 0,0-1,0 1,1-1,0 0,-1 0,1-1,0 1,40 37,-40-36,0 0,0 0,-1 0,1 1,-1 0,0 0,-1 0,1 0,-1 1,0 0,0-1,-1 1,0 0,0 0,0 0,-1 0,0 1,0-1,0 0,-1 0,0 1,0-1,-1 0,0 1,0-1,0 0,-1 0,0 0,0 0,0 0,-1 0,0-1,0 1,0-1,-1 0,0 0,-3 3,2-3,0 0,0-1,0 0,-1 0,0-1,0 0,0 0,0 0,0 0,0-1,-1 0,1-1,-1 1,0-1,1-1,-1 1,0-1,0 0,1 0,-1-1,0 0,0-1,-10-3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3.140"/>
    </inkml:context>
    <inkml:brush xml:id="br0">
      <inkml:brushProperty name="width" value="0.1" units="cm"/>
      <inkml:brushProperty name="height" value="0.1" units="cm"/>
      <inkml:brushProperty name="color" value="#E71224"/>
      <inkml:brushProperty name="ignorePressure" value="1"/>
    </inkml:brush>
  </inkml:definitions>
  <inkml:trace contextRef="#ctx0" brushRef="#br0">1 248,'250'-11,"88"-24,-106 7,-156 18,-94 25,9-11,0-2,-1 1,1-2,-1 1,0-1,0-1,1 1,-1-2,0 1,0-1,1-1,-1 0,1 0,-1-1,1 0,0-1,0 0,0 0,1-1,-1 0,1-1,0 1,1-2,-1 1,1-1,0 0,1 0,0-1,0 0,1 0,0-1,0 1,1-1,0-1,-1-17,3 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5.282"/>
    </inkml:context>
    <inkml:brush xml:id="br0">
      <inkml:brushProperty name="width" value="0.1" units="cm"/>
      <inkml:brushProperty name="height" value="0.1" units="cm"/>
      <inkml:brushProperty name="color" value="#E71224"/>
      <inkml:brushProperty name="ignorePressure" value="1"/>
    </inkml:brush>
  </inkml:definitions>
  <inkml:trace contextRef="#ctx0" brushRef="#br0">0 211,'140'-3,"0"-6,10-8,-120 9,-31 9,1-1,0 0,-1 0,1 0,-1 0,1 0,0 0,-1 0,1 0,0 0,-1 0,1 0,0 0,-1 0,1-1,0 1,-1 0,1 0,0 0,-1 0,1 0,0-1,-1 1,1 0,0 0,-1-1,1 1,0 0,0-1,0 1,-1 0,1 0,0-1,0 1,0 0,0-1,-1 1,1-1,0 1,0 0,0-1,0 1,0 0,0-1,0 1,0 0,0-1,0 1,0-1,1 1,-1 0,0-1,0 1,0 0,0-1,0 1,1 0,-1-1,0 1,0 0,1 0,-1-1,0 1,0 0,1 0,-1-1,0 1,-58-18,45 15,-1 0,0-1,1-1,-1 0,2-1,-1 0,0 0,1-2,0 0,1 0,0-1,0 0,1-1,-9-10,11 4,4 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44.044"/>
    </inkml:context>
    <inkml:brush xml:id="br0">
      <inkml:brushProperty name="width" value="0.1" units="cm"/>
      <inkml:brushProperty name="height" value="0.1" units="cm"/>
      <inkml:brushProperty name="color" value="#E71224"/>
      <inkml:brushProperty name="ignorePressure" value="1"/>
    </inkml:brush>
  </inkml:definitions>
  <inkml:trace contextRef="#ctx0" brushRef="#br0">75 83,'23'319,"-22"-270,-2 0,-2 0,-3 0,-1-1,-2 0,-3 0,-7 15,-23 94,43-158,-1 1,1 0,-1 0,1-1,-1 1,1 0,-1 0,1 0,-1 0,1 0,-1 0,1 0,-1 0,1 0,-1 0,1 0,-1 0,1 0,-1 0,1 0,-1 1,1-1,-1 0,1 0,-1 1,1-1,-1 0,0 1,1-1,-1 0,1 1,-1-1,0 0,0 1,1-1,-1 1,0-1,1 1,-1-1,0 1,0-1,0 1,0-1,0 1,1-1,-1 1,0-1,0 1,0-1,0 1,0-1,-1 1,1-1,0 1,0-1,0 1,0-1,0 1,-1-1,32-33,-12 5,-2 1</inkml:trace>
  <inkml:trace contextRef="#ctx0" brushRef="#br0" timeOffset="265.892">132 54,'40'9,"0"-1,1-3,0-1,1-2,-1-2,0-1,0-3,0-1,-1-2,9-4,58-5,97-18,-203 33,0 1,1-1,-1 1,0 0,1-1,-1 1,0 0,1 0,-1 0,0 0,1 0,-1 0,0 1,1-1,-1 0,0 1,0-1,1 1,-1-1,0 1,0 0,0-1,0 1,1 0,-1 0,0 0,0 0,-1 0,1 0,0 0,0 0,0 0,-1 0,1 0,-1 1,1-1,-1 0,1 0,-1 1,0-1,1 0,-1 1,0-1,0 0,0 1,0-1,0 1,0-1,-1 0,1 0,0 1,-1-1,1 0,-1 1,0 0,-9 13</inkml:trace>
  <inkml:trace contextRef="#ctx0" brushRef="#br0" timeOffset="501.045">161 647,'38'-14,"27"-5,8 0,-5 5,-8 3,-10 5,-13 2</inkml:trace>
  <inkml:trace contextRef="#ctx0" brushRef="#br0" timeOffset="2049.286">499 817,'-31'35,"2"2,2 1,2 1,1 1,2 2,-13 34,4 7,48-102,34-53,2 3,51-50,-86 100,0 2,2 0,0 1,0 2,1 0,20-10,-40 24,-1-1,1 0,0 1,0-1,0 1,0 0,0-1,0 1,0 0,0-1,0 1,0 0,0 0,0 0,0 0,0 0,0 0,0 0,0 0,0 0,1 1,-1-1,0 0,-1 1,1-1,0 1,0-1,0 1,0-1,0 1,0-1,0 1,-1 0,1 0,0-1,-1 1,1 0,0 0,-1 0,1 0,-1 0,0 0,1 0,-1 0,0 0,1 0,-1 0,0 0,0 0,0 0,0 0,0 0,0 0,0 0,0 0,0 1,-8 61,3-42,0 1,1 0,1 0,1 0,1 1,1-1,0 1,2-1,1 0,1 0,2 7,-6-30,0 1,-1 0,1 0,-1-1,1 1,-1 0,1 0,0 0,-1 0,1-1,-1 1,1 0,-1 0,1 0,-1 0,1 0,-1 0,1 0,-1 1,1-1,-1 0,1 0,0 0,-1 0,1 1,-1-1,1 0,-1 0,1 1,0-1,-1 0,1 1,0-1,-1 0,1 1,0-1,0 0,-1 1,1-1,0 1,0-1,-1 1,1-1,0 0,0 1,0 0,-8-7,-59-47,-65-37,113 82</inkml:trace>
  <inkml:trace contextRef="#ctx0" brushRef="#br0" timeOffset="2766.082">922 957,'284'0,"-283"0,1 0,-1 1,0-1,0 0,0 0,0 1,1-1,-1 0,0 0,0-1,0 1,0 0,1 0,-1 0,0-1,0 1,0-1,0 1,0-1,0 1,0-1,0 1,0-1,0 0,0 0,0 0,-1 1,1-1,0 0,0 0,-1 0,1 0,-1 0,1 0,-1 0,1 0,-1-1,1 1,-1 0,0 0,0 0,0 0,0-1,0 1,0 0,0 0,0 0,0 0,0-1,-1 1,1 0,0 0,-1 0,1 0,-1 0,1 0,-1 0,0 0,1 0,-1 0,0 0,0 0,0 1,0-2,-107-99,107 100,1 0,-1 0,0 0,0 1,-1-1,1 0,0 0,0 0,0 1,0-1,-1 1,1-1,0 1,-1-1,1 1,0 0,-1 0,1 0,0-1,-1 1,1 1,-1-1,1 0,0 0,-1 0,1 1,0-1,-1 1,1-1,0 1,0-1,-1 1,1 0,0 0,0-1,0 1,0 0,0 0,0 0,0 0,0 0,1 0,-1 1,0-1,0 0,1 0,-1 0,1 1,-1 0,-9 72,14 159,-5-232,1 0,0 0,0 1,-1-1,1 0,0 0,0 0,0 1,0-1,0 0,1 0,-1 0,0 0,0 1,1-1,-1 0,1 0,-1 0,1 0,-1 0,1 0,0 0,0 0,-1 0,1 0,0 0,0-1,0 1,0 0,0-1,0 1,0 0,0-1,0 1,0-1,0 0,0 1,1-1,-1 0,0 1,0-1,0 0,0 0,1 0,-1 0,0 0,0-1,0 1,1 0,-1-1,0 1,0 0,0-1,0 1,0-1,0 0,0 1,0-1,0 0,0 1,0-1,0 0,0-1,110-115,-36 43,-64 61</inkml:trace>
  <inkml:trace contextRef="#ctx0" brushRef="#br0" timeOffset="3266.024">1599 731,'0'20,"-4"20,-2 8,0 1,1-3,1-4,2-5,1-9</inkml:trace>
  <inkml:trace contextRef="#ctx0" brushRef="#br0" timeOffset="3715.746">1572 731,'178'1,"-176"-2,0 1,0-1,0 1,0 0,0-1,0 1,0 0,1 0,-1 1,0-1,0 0,0 1,0-1,0 1,0-1,0 1,0 0,-1 0,1 0,0 0,0 0,-1 0,1 1,-1-1,1 0,-1 1,1-1,-1 1,0 0,0 0,0-1,0 1,0 0,0 0,0 0,0 0,-1 0,1 0,-1 0,0 0,1 0,-1 0,0 0,0 0,0 0,-1 0,1 0,0 0,-1 0,0 0,0 2,-33 36,29-36,1-1,0 2,0-1,0 0,0 1,1-1,-1 1,1 0,0 1,1-1,-1 0,1 1,0-1,1 1,-1 0,1-1,0 2,3-2,0 0,1-1,-1 1,1 0,0-1,1 0,-1 1,1-1,-1-1,1 1,0 0,1-1,-1 0,0 0,1 0,0-1,0 1,0-1,0 0,0-1,0 1,0-1,1 0,0 0,16 7,45 33,-65-40,-1 0,0 1,0 0,0-1,0 1,0 0,0-1,0 1,0 0,-1 0,1 0,-1-1,1 1,-1 0,0 0,0 0,0 0,0 0,0 0,0 0,-1 0,1 0,0 0,-1-1,0 1,1 0,-1 0,0 0,0-1,0 1,0 0,0-1,0 1,-1-1,1 0,0 1,-1-1,0 1,-7 5,0 0,0 0,0-1,-1-1,0 1,0-1,0-1,0 0,-1-1,0 0,0 0,0-1,0 0,0-1,0-1,0 0,0 0,0-1,-1 0,1-1,1 0,-5-2,-3-3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00.312"/>
    </inkml:context>
    <inkml:brush xml:id="br0">
      <inkml:brushProperty name="width" value="0.1" units="cm"/>
      <inkml:brushProperty name="height" value="0.1" units="cm"/>
      <inkml:brushProperty name="color" value="#E71224"/>
      <inkml:brushProperty name="ignorePressure" value="1"/>
    </inkml:brush>
  </inkml:definitions>
  <inkml:trace contextRef="#ctx0" brushRef="#br0">593 14,'7'-14,"-12"27,-6 14,-40 183,-40 204,43-83,21-107,27-212</inkml:trace>
  <inkml:trace contextRef="#ctx0" brushRef="#br0" timeOffset="237.189">1 776,'43'-14,"38"-15,16-7,-1-2,-5 0,-15 7,-10 4,-11 7,-11 1,-7 5,-6-1,-3-2,-2 1,-4-1,-3 3,-3-2,-5 2</inkml:trace>
  <inkml:trace contextRef="#ctx0" brushRef="#br0" timeOffset="638.428">1073 183,'-45'145,"6"2,-2 48,32-149,3-1,2 1,1 0,3 0,5 35,-6-79,1-1,0 1,0 0,1-1,-1 1,0 0,1-1,-1 1,0-1,1 1,0 0,-1-1,1 1,0-1,0 0,0 1,0-1,0 0,0 1,0-1,1 0,-1 0,0 0,1 0,-1 0,1 0,-1-1,1 1,-1 0,1-1,-1 1,1-1,-1 0,1 1,0-1,-1 0,1 0,0 0,-1 0,1 0,0 0,-1-1,1 1,0-1,-1 1,1-1,-1 1,1-1,0 0,124-80,-105 65,0 1,1 1,1 0,0 2,0 1,2 0,-23 10,1 0,0-1,0 1,0 1,0-1,0 0,1 1,-1-1,0 1,0 0,0 0,0 0,0 1,1-1,-1 1,0-1,0 1,0 0,0 0,0 1,-1-1,1 0,0 1,0 0,-1 0,1 0,-1 0,0 0,0 0,1 1,-1-1,-1 0,1 1,0 0,-1 0,1-1,-1 1,0 0,0 0,0 0,0 0,0 0,-1 0,0 1,1-1,-1 0,0 1,-36 126,40-97,5-23</inkml:trace>
  <inkml:trace contextRef="#ctx0" brushRef="#br0" timeOffset="1270.302">1863 804,'-204'172,"201"-169,-3 2,0 0,0 1,1-1,0 1,0 0,0 0,1 1,0 0,0 0,0 0,1 0,0 0,1 0,-1 3,3-9,0 0,0 1,0-1,0 0,0 1,0-1,0 0,0 0,0 1,1-1,-1 0,1 1,-1-1,1 0,-1 0,1 0,0 0,0 0,-1 0,1 0,0 0,0 0,0 0,0 0,0 0,0-1,0 1,1 0,-1-1,0 1,0-1,0 1,1-1,-1 0,0 1,1-1,-1 0,0 0,0 0,1 0,-1 0,0 0,2 0,56-14,-20-6,0-1,-1-3,-1 0,14-16,82-73,-133 112,0 1,1-1,-1 1,0 0,0-1,1 1,-1 0,0-1,1 1,-1 0,0-1,1 1,-1 0,1 0,-1-1,1 1,-1 0,0 0,1 0,-1 0,1 0,-1-1,1 1,-1 0,1 0,-1 0,1 0,-1 0,1 1,-1-1,1 0,-1 0,0 0,1 0,-1 0,1 1,-1-1,1 0,-1 0,0 1,1-1,-1 0,0 1,1-1,-1 0,0 1,1-1,-1 0,0 1,0-1,1 1,-1-1,0 1,0-1,0 0,0 1,0-1,0 1,1-1,-1 1,0-1,0 1,0-1,-3 38,2-27,0-7,0 0,0 0,1 0,-1 1,1-1,0 0,1 0,-1 1,1-1,-1 0,1 0,0 0,1 0,-1 0,1 0,0 0,0 0,0-1,0 1,1-1,-1 1,1-1,0 0,0 0,0 0,0-1,1 1,-1-1,1 1,-1-1,1 0,0-1,0 1,0-1,0 1,3-1,7 0,0-2,0 1,0-2,0 0,0-1,-1 0,1-1,-1 0,0-1,0-1,0 0,9-7,17-9,-1-2,-1-2,-1-1,-1-2,-1-2,-2-1,-1-1,10-17,-18 16,-2-1,-2-1,-1 0,-2-2,-1 0,-2-1,-2 0,-2-1,-1 0,-2 0,0-37,-3 63,-1 1,-1-1,0 0,-1 0,-1 0,0 0,0 1,-2-1,0 0,0 1,-5-10,8 21,-1 1,1 0,-1-1,0 1,1 0,-1-1,0 1,0 0,0 0,0 0,0 0,0-1,0 1,0 1,-1-1,1 0,0 0,0 0,-1 1,1-1,-1 1,1-1,-1 1,1-1,-1 1,1 0,-1 0,1 0,-1 0,1 0,-1 0,1 0,-1 0,1 1,-1-1,1 0,0 1,-1-1,1 1,-1 0,0 0,-41 49,29-14,2 0,2 1,2 0,1 0,1 1,3 0,1 0,1 0,3 0,1 4,-2 18,3 313,30-153,-34-220,0-1,0 1,0-1,0 1,0-1,0 1,0 0,-1-1,1 1,0-1,0 1,0 0,-1-1,1 1,0-1,-1 1,1 0,0-1,-1 1,1 0,0 0,-1-1,1 1,-1 0,1 0,0 0,-1-1,1 1,-1 0,1 0,-1 0,1 0,0 0,-1 0,1 0,-1 0,1 0,-1 0,1 0,-1 0,1 0,-1 0,1 1,0-1,-1 0,1 0,-1 0,1 1,0-1,-1 0,1 1,0-1,-1 0,1 1,0-1,-1 0,1 1,0-1,0 0,-1 1,1-1,0 1,0-1,0 0,0 1,0-1,0 1,-1-1,1 1,0-1,-28-29,13 6,2 1</inkml:trace>
  <inkml:trace contextRef="#ctx0" brushRef="#br0" timeOffset="1522.667">2230 466,'53'-10,"51"-8,22 0,4-3,-10 3,-12 4,-9 5,-12-2,-7 2,-7 2,-11 2,-16 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2:59.177"/>
    </inkml:context>
    <inkml:brush xml:id="br0">
      <inkml:brushProperty name="width" value="0.1" units="cm"/>
      <inkml:brushProperty name="height" value="0.1" units="cm"/>
      <inkml:brushProperty name="color" value="#E71224"/>
      <inkml:brushProperty name="ignorePressure" value="1"/>
    </inkml:brush>
  </inkml:definitions>
  <inkml:trace contextRef="#ctx0" brushRef="#br0">1 532,'12'17,"0"0,2-1,0 0,1-1,0-1,1 0,1-1,0-1,1-1,0 0,0-1,20 6,-25-9,1-2,0 1,0-2,0 0,1-1,-1 0,1-1,0-1,0 0,0-1,-1 0,1-2,0 1,0-2,-1 0,1-1,-1 0,11-6,25-17,-1-2,-2-2,-1-2,-2-3,-1-1,-1-2,-3-2,14-19,-39 45,320-312,-330 324,0-2,0 1,0 0,1 0,0 1,0 0,0-1,0 2,0-1,0 0,1 1,-1 0,1 0,0 1,4-1,-7 4,0 0,-1 0,1 0,-1 0,1 1,-1-1,0 1,0-1,0 1,0 0,-1 0,1 0,-1 0,1 0,-1 0,0 0,0 0,-1 1,1-1,-1 0,1 1,-1-1,0 0,0 1,-1-1,1 0,-1 1,0 2,1 1,-3 57,-2 0,-4 0,-2 0,-2-1,-4-1,-2-1,-3 0,-3-2,-24 43,40-80,0-1,-2 0,0-1,-1 0,-1-1,-1 0,-1-1,0-1,-2 0,0-1,0-1,-1 0,-1-2,-1 0,0-1,0-1,-1-1,0-1,-1-1,0 0,0-2,-1-1,-5 1,19-5,0 0,1-1,-1 0,0 0,1-1,-1 0,0 0,1-1,-1 0,1-1,0 0,0 0,0-1,0 0,0 0,1-1,0 0,0 0,0 0,0-1,1-1,-12-14</inkml:trace>
  <inkml:trace contextRef="#ctx0" brushRef="#br0" timeOffset="407.186">2089 616,'-54'18,"0"2,1 2,1 3,-39 25,80-45,1 1,-1-1,1 2,0 0,1 0,0 1,0 0,0 0,1 1,0 0,1 1,0 0,1 0,0 0,0 1,1 0,1 0,-3 8,7-15,0 0,1 1,-1-1,1 0,0 0,0 0,1 0,-1 0,1 0,0 0,0 0,0 0,0-1,1 1,0-1,0 0,-1 0,2 0,-1 0,0 0,1 0,-1-1,1 0,0 0,3 2,106 34,-90-33,0-1,1-1,0-1,0-1,0-1,-1-1,1-2,0 0,-1-1,1-2,-1 0,-1-1,1-1,-1-2,-1 0,0-1,0-1,-1-1,3-3,-20 14,0 0,1-1,-1 1,0-1,-1 1,1-1,0 0,-1 0,1 0,-1-1,0 1,0 0,0-1,-1 1,1-1,-1 0,0 0,0 1,0-1,0 0,-1 0,0 0,1 0,-2 0,1 0,0 0,-1 1,1-1,-1 0,0 0,-1 0,1 1,0-1,-1 0,-2-2,-9-5,-1 1,0 1,-1 0,0 0,0 2,-1 0,0 0,0 2,0 0,-1 1,0 0,0 1,0 1,-11 1,23 0,-40-4,6 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4.287"/>
    </inkml:context>
    <inkml:brush xml:id="br0">
      <inkml:brushProperty name="width" value="0.1" units="cm"/>
      <inkml:brushProperty name="height" value="0.1" units="cm"/>
      <inkml:brushProperty name="ignorePressure" value="1"/>
    </inkml:brush>
  </inkml:definitions>
  <inkml:trace contextRef="#ctx0" brushRef="#br0">97 290,'-96'-38,"190"46,1-3,94-8,-87-9,-78 8,0 0,0 2,1 1,-1 1,1 1,16 3,69 30,-187-93,-131-103,132 110,68 48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4.821"/>
    </inkml:context>
    <inkml:brush xml:id="br0">
      <inkml:brushProperty name="width" value="0.1" units="cm"/>
      <inkml:brushProperty name="height" value="0.1" units="cm"/>
      <inkml:brushProperty name="ignorePressure" value="1"/>
    </inkml:brush>
  </inkml:definitions>
  <inkml:trace contextRef="#ctx0" brushRef="#br0">0 31,'413'27,"-358"-29,0-2,-1-2,0-3,39-12,-79 18,59-8,-73 9,-11 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5.073"/>
    </inkml:context>
    <inkml:brush xml:id="br0">
      <inkml:brushProperty name="width" value="0.1" units="cm"/>
      <inkml:brushProperty name="height" value="0.1" units="cm"/>
      <inkml:brushProperty name="ignorePressure" value="1"/>
    </inkml:brush>
  </inkml:definitions>
  <inkml:trace contextRef="#ctx0" brushRef="#br0">1 29,'48'0,"30"0,11 0,-4 0,-7-5,-7-1,-11 0,-7 1,-6 2,-8 1,-4 0,-5 2,-1 0,-2 0,-5 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5.254"/>
    </inkml:context>
    <inkml:brush xml:id="br0">
      <inkml:brushProperty name="width" value="0.1" units="cm"/>
      <inkml:brushProperty name="height" value="0.1" units="cm"/>
      <inkml:brushProperty name="ignorePressure" value="1"/>
    </inkml:brush>
  </inkml:definitions>
  <inkml:trace contextRef="#ctx0" brushRef="#br0">1 509,'62'0,"26"0,7 0,-7 0,-10 0,-13 0,-12 0,-12 0,-6 0,-6 0,-7-5,-2-1,-5 0</inkml:trace>
  <inkml:trace contextRef="#ctx0" brushRef="#br0" timeOffset="462.48">1045 1,'-43'323,"30"-190,-6 94,9 191,11-305,-1-115</inkml:trace>
  <inkml:trace contextRef="#ctx0" brushRef="#br0" timeOffset="717.294">875 114,'44'-10,"42"-8,17 0,0 2,-8 4,-10 5,-10 2,-8 3,-11 2,-6 0,-5 1,-7 0,-9 4,-10 7,-13 1,-7-2</inkml:trace>
  <inkml:trace contextRef="#ctx0" brushRef="#br0" timeOffset="949.058">961 734,'38'5,"28"-3,11-2,3-2,-8-4,-6-1,-10 0,-4 1,-7 2,-6 2,-10 1</inkml:trace>
  <inkml:trace contextRef="#ctx0" brushRef="#br0" timeOffset="1383.917">1553 1130,'0'38,"0"28,0 6,0-3,0-9,0-10,0-9,0-6,5-9,1-4,0-7</inkml:trace>
  <inkml:trace contextRef="#ctx0" brushRef="#br0" timeOffset="1834.157">1468 1187,'36'-15,"-1"2,1 2,1 1,0 1,0 3,21-1,-56 6,-1 0,0 1,1-1,-1 1,0-1,1 1,-1-1,1 1,-1 0,1 0,-1 0,1 0,-1 0,1 0,-1 0,0 0,1 1,-1-1,1 1,-1-1,0 1,1-1,-1 1,0 0,1 0,-1-1,0 1,0 0,0 0,0 0,0 0,0 0,0 1,0-1,0 0,-1 0,1 1,0-1,-1 0,1 1,-1-1,1 1,-1-1,0 0,0 1,0-1,1 1,-1-1,-1 1,1-1,0 1,0-1,0 1,-1-1,1 0,-1 1,1-1,-1 0,0 1,0-1,-161 165,161-165,0 1,0-1,0 1,1 0,-1 0,0-1,1 1,-1 0,1 0,-1 0,1 0,0 0,0-1,0 1,0 0,0 0,0 0,1 0,-1 0,0 0,1 0,0-1,-1 1,1 0,0 0,0-1,0 1,0-1,0 1,0-1,1 1,-1-1,1 0,-1 1,0-1,1 0,0 0,-1 0,1 0,0 0,79 23,-63-21,22 3,-30-5,-1 0,0 0,0 1,0 0,0 0,0 1,-1 0,1 1,-1 0,0 0,0 1,1 0,-7-3,-1-1,0 1,0-1,1 1,-1-1,0 1,0 0,-1-1,1 1,0 0,-1 0,1 0,-1 0,1 0,-1 0,0 0,0-1,1 1,-2 0,1 0,0 0,0 0,-1 0,1 0,-1 0,1 0,-1 0,0-1,0 1,0 0,0 0,0-1,0 1,0-1,0 1,-1 0,-56 49,31-33,0 0,-2-3,0 0,-1-2,0-1,-4 0,-45-5,61-12</inkml:trace>
  <inkml:trace contextRef="#ctx0" brushRef="#br0" timeOffset="2481.459">2033 1441,'419'-59,"-465"26,28 23,0-1,1 0,1-1,0-1,0-1,-12-14,28 27,0 0,-1 0,1 0,0 0,-1 1,1-1,-1 0,0 0,1 0,-1 0,0 1,1-1,-1 0,0 1,0-1,0 1,0-1,1 1,-1-1,0 1,0-1,0 1,0 0,0 0,0-1,0 1,0 0,0 0,0 0,0 0,0 0,0 0,0 0,0 1,0-1,0 0,0 0,0 1,0-1,0 1,0-1,0 1,0-1,1 1,-1 0,0-1,0 1,1 0,-1-1,0 1,1 0,-1 0,1 0,-1 0,1 0,-1 0,-5 140,8-90,-1 165,17-236,-3-10,1 1,1 1,2 1,1 0,0 2,2 0,1 1,1 2,3-1,-14 12</inkml:trace>
  <inkml:trace contextRef="#ctx0" brushRef="#br0" timeOffset="3068.094">2823 1299,'-95'157,"-47"115,131-246,23-33,42-58,21-27,3 4,89-78,-165 164,-1 0,1 0,-1 0,1 0,0 0,0 1,0-1,0 1,0-1,0 1,0-1,1 1,-1 0,0 0,1 0,-1 0,1 1,-1-1,1 1,-1 0,1-1,0 1,-1 0,1 0,-1 1,1-1,-1 0,1 1,-1 0,1-1,-1 1,1 0,-1 0,0 1,1-1,-1 0,0 1,0-1,0 1,0 0,0 0,0 0,2 8,1 0,-1 0,-1 0,0 0,0 1,-1 0,0 0,-1-1,0 12,5 30,-4-46,2 12,0 1,-1-1,-1 1,0 0,-2 0,0 0,-1 0,-1 0,-2 5,3-20,-1-1,1 1,-1-1,1 0,-1 0,0 0,0 0,-1 0,1 0,-1-1,1 1,-1-1,0 0,0 0,0 1,0-2,0 1,0 0,-1-1,1 0,-1 1,1-1,-1 0,1-1,-1 1,1-1,-1 0,0 0,1 0,-1 0,0 0,1-1,-1 0,-120-34,95 23,14 9,0-2,1 0,-1-1,1 0,1-1,-1-1,1 0,0 0,1-2,0 1,1-2,0 1,0-1,1-1,1 0,-6-9,7-1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07.381"/>
    </inkml:context>
    <inkml:brush xml:id="br0">
      <inkml:brushProperty name="width" value="0.1" units="cm"/>
      <inkml:brushProperty name="height" value="0.1" units="cm"/>
      <inkml:brushProperty name="ignorePressure" value="1"/>
    </inkml:brush>
  </inkml:definitions>
  <inkml:trace contextRef="#ctx0" brushRef="#br0">284 1,'-4'112,"-4"0,-5 0,-5-1,-4-1,-6-1,-17 36,-74 179,96-253,20-60</inkml:trace>
  <inkml:trace contextRef="#ctx0" brushRef="#br0" timeOffset="437.915">171 114,'0'0,"0"0,0 0,1 0,-1 0,0 0,0 0,1 0,-1 0,0 0,0 0,1 0,-1 0,0 0,0 0,1 0,-1 0,0-1,0 1,1 0,-1 0,0 0,0 0,0 0,1-1,-1 1,0 0,0 0,0 0,1-1,-1 1,0 0,0 0,0-1,0 1,0 0,0 0,0-1,0 1,0 0,0 0,0-1,0 1,0 0,0-1,0 1,0 0,0 0,0-1,0 1,38 12,-28-9,25 5,1-1,-1-3,1 0,0-3,9-1,105 9,75 25,-42-23,-182-11,-12-1</inkml:trace>
  <inkml:trace contextRef="#ctx0" brushRef="#br0" timeOffset="682.877">85 536,'43'-4,"34"-3,13 1,-4 2,-11 0,-15-3,-11 0,-11 0,-6 3,-3 0,-3 2,-6 2</inkml:trace>
  <inkml:trace contextRef="#ctx0" brushRef="#br0" timeOffset="1487.855">594 1045,'-206'333,"195"-323,25-35,11-12,1 0,2 2,1 2,1 0,2 2,30-22,40-15,-101 67,0 0,1 1,-1-1,1 1,-1 0,1-1,-1 1,1 0,-1 0,1 0,-1 0,1 0,-1 1,0-1,1 0,-1 1,1-1,-1 1,1-1,-1 1,0-1,1 1,-1 0,0 0,0 0,0 0,1 0,-1 0,0 0,0 0,-1 0,1 1,0-1,0 0,0 0,-1 1,1-1,-1 1,1-1,-1 1,16 62,5 142,-18-195,-2-10,0 1,0-1,0 1,0 0,0-1,0 1,0 0,-1 0,1 0,0 0,-1 0,0 0,1 0,-1 0,0 0,0 0,0 0,-1 0,1 0,0 0,-1-1,1 1,-1 0,1 0,-1 0,0 0,0 0,0-1,0 1,0 0,0-1,-1 1,1-1,0 0,-1 1,1-1,-1 0,0 0,1 0,-1 0,0 0,0 0,1 0,-1 0,-1-1,-11 0,0-2,0 1,0-2,1 0,-1-1,1 0,0-1,-11-5,-10-3,-110-28,70 22,62 14</inkml:trace>
  <inkml:trace contextRef="#ctx0" brushRef="#br0" timeOffset="2234.016">1016 1214,'286'0,"-219"6,-95-44,8 19,-66-52,82 69,1 0,-1 0,1 0,-1 1,0-1,1 1,-1 0,0 0,0 0,0 0,0 1,0 0,0 0,0 0,0 0,0 0,0 1,1 0,-1 0,0 0,0 0,0 0,1 1,-1 0,0 0,-1 4,1 0,-1 0,1 0,0 1,1 0,-1 0,1 0,0 0,1 0,0 1,0-1,1 1,0-1,0 1,1-1,0 1,0 0,0-1,1 1,1 0,0 2,-1 11,1 9,1-1,1 0,2 0,1 0,1-1,11 26,-18-53,-1 0,0 0,1 1,-1-1,1 0,-1 0,1 0,0 0,-1 0,1 0,0 0,0 0,0 0,0 0,0-1,0 1,0 0,0-1,0 1,0 0,0-1,0 1,0-1,0 0,1 1,-1-1,0 0,0 0,1 0,-1 0,0 0,0 0,0 0,1 0,-1 0,0 0,0-1,1 1,-1-1,0 1,0-1,0 1,0-1,0 0,0 1,0-1,0 0,0 0,0 0,0 1,-1-1,1 0,0 0,0 0,-1-1,1 1,-1 0,1 0,-1 0,0 0,1 0,-1-1,0 1,0-1,24-35,1 1,2 1,2 1,1 1,1 2,3 0,-32 29,17-17</inkml:trace>
  <inkml:trace contextRef="#ctx0" brushRef="#br0" timeOffset="6074.342">1638 1214,'0'369,"11"-296,-10-74,1 1,-1-1,0 0,0 1,0-1,0 0,0 0,0 0,0 1,0-1,-1 0,1 0,0 0,0-1,-1 1,1 0,-1 0,1 0,-1 0,1-1,-1 1,0 0,0 0,1-1,-1 1,0 0,0 0,0-1,0 1,-1 0,1 0,0-1,-1 1,1 0,-1-1,3-374,-2 372,0 1,0-1,1 0,0 1,-1-1,1 0,1 1,-1-1,0 1,1 0,0-1,0 1,0 0,0 0,0 0,1 0,-1 0,1 1,0-1,-1 1,1 0,0 0,1 0,-1 0,0 0,1 1,-1-1,1 1,-1 0,1 0,-1 0,1 0,0 1,2 0,25-7,114-10,-140 17,-1 0,1 1,0 0,-1 0,1 0,-1 0,1 1,-1 0,1 0,-1 0,0 0,0 1,0-1,0 1,-1 0,1 0,-1 1,0-1,1 1,-2 0,1-1,0 1,-1 0,0 1,0-1,0 0,0 1,0 1,-1 2,0-1,-1 0,0 1,0-1,-1 0,0 1,0-1,0 0,-1 0,0 0,-1 0,0 0,0 0,0-1,-1 1,1-1,-2 0,1 0,-1 0,0-1,0 0,0 0,-1 0,0 0,0-1,0 0,-51 59,56-62,0 0,0 0,0 1,0-1,1 0,-1 1,0-1,1 1,-1-1,0 0,1 1,0 0,-1-1,1 1,0-1,0 1,0-1,0 1,0-1,0 1,0 0,1-1,-1 1,0-1,1 1,-1-1,1 1,0-1,-1 0,1 1,0-1,0 0,0 0,0 1,0-1,0 0,1 0,-1 0,0 0,0 0,1 0,68 24,-44-19,-21-5,-1 0,0 0,0 0,0 0,0 1,-1 0,1-1,0 1,-1 1,1-1,-1 0,0 1,1 0,-1 0,0 0,-1 0,1 0,-1 1,1-1,-1 1,0-1,0 1,-1 0,1 0,-1 0,0 0,0 0,0 0,0 0,-1 0,0 0,1 1,-2-1,1 0,0 0,-1 0,-1 4,-6 6,-1-1,-1 0,0 0,-1-1,-1-1,1 0,-2 0,1-1,-2-1,1 0,-1 0,0-2,-1 0,0 0,0-2,0 0,-1 0,-5 0,14-3,-1-1,1 1,-1-1,1 0,-1-1,0 0,1 0,-1-1,1 1,-1-2,1 1,-1-1,1 0,0-1,0 0,-6-2,-5-7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19.266"/>
    </inkml:context>
    <inkml:brush xml:id="br0">
      <inkml:brushProperty name="width" value="0.1" units="cm"/>
      <inkml:brushProperty name="height" value="0.1" units="cm"/>
      <inkml:brushProperty name="ignorePressure" value="1"/>
    </inkml:brush>
  </inkml:definitions>
  <inkml:trace contextRef="#ctx0" brushRef="#br0">1 413,'56'10,"0"-2,1-3,1-2,23-3,-77 0,458-27,-383 17,-61 7,0 0,0 0,0 2,0 0,0 2,1 0,-1 0,0 2,-1 0,1 1,1 2,-2-1,-22-9,-27-13,-325-173,342 181,0 0,1-1,0-1,1 0,0-1,1 0,0-1,1 0,1-1,0 0,0-1,2 0,-1-1,-4-14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44.42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13973 2346,'-47'-120,"-5"3,-6 2,-4 3,-44-57,71 122,-2 1,-2 1,-2 2,-2 3,-2 1,-1 2,-2 2,-1 2,-48-23,-42-14,-3 6,-3 7,-25-2,-231-57,-4 18,-230-19,-1511-142,1481 215,-2 29,-89 33,277 17,2 21,2 22,5 19,-82 46,127-17,5 18,7 19,8 17,-322 199,596-304,4 6,2 5,5 5,4 6,5 4,3 5,-4 17,74-76,3 2,2 2,2 1,2 1,3 2,2 1,3 0,2 2,2 2,7-18,2 0,2 1,1 0,3 0,1 0,2 0,2 0,2 0,2 0,2-1,1 0,17 40,-1-21,3-1,3-1,2-2,3-2,2-1,2-2,2-2,3-2,44 37,36 19,5-5,3-6,66 30,172 84,8-16,237 75,-155-88,8-20,6-21,5-21,6-22,3-20,2-22,205-15,-144-47,-1-25,-3-24,-2-23,-4-25,-6-23,82-50,-281 72,-5-14,-5-14,-7-15,229-148,-395 201,-4-6,-5-7,-5-7,-5-5,74-91,-151 145,-2-3,-4-2,-3-2,-3-2,-4-2,-3-2,-4-2,-3-1,-5-2,-3-1,-4 0,3-42,-11 49,-4-1,-3-1,-3 1,-5-1,-3 1,-3-1,-4 2,-4-1,-3 2,-4 1,-3 0,-3 2,-4 1,-3 2,-4 1,-2 2,-4 2,-34-39,10 32,-4 3,-3 4,-3 2,-2 5,-3 3,-3 4,-2 3,-19-3,-100-40,-4 9,-3 10,-40-1,-354-73,-6 26,-5 27,-4 28,-444 13,359 47,1 31,1 30,-352 86,520-39,6 24,5 23,7 23,-409 198,656-246,6 12,6 12,7 11,7 12,7 9,-89 96,236-184,4 4,4 4,4 4,5 3,5 4,-1 13,38-57,3 1,3 2,2 1,4 1,3 2,3 0,3 1,3 0,4 1,2 0,4 38,7-38,4-1,2 0,3 0,4-1,3-1,2-1,4-1,3-2,2 0,42 60,-1-16,5-3,5-3,4-4,5-4,57 44,7-5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45.72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11897 1783,'-21'-85,"-3"2,-4 0,-18-33,36 102,0 0,-1 1,0 0,-1 1,0 0,-1 1,0 0,-1 1,0 0,-1 1,0 1,0 1,-1 0,0 0,-10-1,-135-46,-2 6,-59-4,-30-9,219 53,-695-179,-188-1,457 123,-3 19,-42 20,-282 24,-637 86,425 26,-307 101,947-134,2 16,-302 124,481-148,4 8,3 7,4 8,-70 55,162-94,1 2,3 3,3 4,3 2,2 3,3 3,4 2,2 3,4 2,-11 28,32-45,2 2,2 1,4 1,2 1,3 0,3 2,3-1,2 1,4 0,3 0,2 0,3 0,4 0,2-1,3 0,3-1,3-1,3-1,2-1,3-1,2-1,4-1,1-3,4 0,1-3,3-1,2-2,21 16,-3-16,3-2,1-3,3-3,1-3,2-4,1-2,4-3,104 32,3-8,78 8,398 56,5-29,116-22,2002 54,-2118-121,489-70,-754 21,-2-16,-4-19,194-74,-339 77,-3-11,-5-10,-5-11,-4-10,0-14,-101 52,-3-6,-5-6,-4-4,-4-6,-6-5,-4-4,-5-5,-6-4,-2-11,-38 49,-5-2,-3-2,-5-3,-4-1,-3-1,-6-2,-2-6,-14 46,-3-1,-3-1,-2 0,-3 0,-2 0,-3 1,-3-1,-2 0,-2 1,-4 1,-2 0,-16-36,2 26,-3 2,-3 1,-2 2,-4 2,-2 1,-2 3,-3 2,-3 1,-1 4,-3 1,-27-16,-28-13,-3 4,-4 5,-2 6,-3 5,-104-33,-17 9,-3 11,-4 11,-1 11,-183-9,-25 23,-2 21,-87 22,-182 41,2 32,5 31,-291 100,363-51,7 28,-194 104,551-175,5 11,6 13,-42 42,165-86,4 6,5 7,6 7,4 5,6 6,-8 21,67-65,3 4,4 3,4 2,5 3,3 2,5 3,5 1,4 2,-15 74,5 60,21-39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58.380"/>
    </inkml:context>
    <inkml:brush xml:id="br0">
      <inkml:brushProperty name="width" value="0.1" units="cm"/>
      <inkml:brushProperty name="height" value="0.1" units="cm"/>
      <inkml:brushProperty name="color" value="#00A0D7"/>
      <inkml:brushProperty name="ignorePressure" value="1"/>
    </inkml:brush>
  </inkml:definitions>
  <inkml:trace contextRef="#ctx0" brushRef="#br0">1 1727,'11'-134,"5"0,7 2,5 1,6 1,6 1,45-96,-63 173,2 1,2 1,3 1,2 2,1 1,3 1,1 2,3 2,1 1,31-23,-61 57,1 0,-1 0,1 1,0 0,0 1,0 1,1-1,0 2,4-1,17-9,-141 65,96-46,-1-1,0 0,0 0,0-1,-1-1,0 0,0-1,0-1,0 0,0-1,0 0,0-1,-1-1,1 0,0-1,0 0,0-1,0-1,-4-2,18 5,-1 1,0-1,1 0,-1 1,0-1,0 1,1-1,-1 1,0-1,0 1,0-1,0 1,0 0,0-1,0 1,0 0,0 0,0 0,0 0,0 0,0 0,0 0,0 0,0 0,0 1,0-1,1 0,-1 0,0 1,0-1,0 1,0-1,0 1,0-1,1 1,-1 0,0-1,1 1,-1 0,0-1,1 1,-1 0,1 0,-1 0,1 0,-1-1,1 1,0 0,-1 0,1 0,0 0,0 0,-1 0,1 0,0 0,0 0,0 1,14 57,23 35,4-1,48 77,-14-28,-29-67,-45-75,-1 1,1-1,-1 0,0 1,1-1,-1 1,1-1,-1 0,1 1,-1-1,1 0,0 1,-1-1,1 0,-1 0,1 0,-1 0,1 1,0-1,-1 0,1 0,0 0,-1 0,1 0,-1-1,1 1,0 0,-1 0,1 0,-1 0,1-1,0 1,-1 0,1 0,-1-1,1 1,-1-1,1 1,-1 0,0-1,1 1,-1-1,1 1,-1-1,0 1,1-1,-1 1,0-1,0 0,1 1,-1-1,0 1,0-1,0 0,0 1,0-1,0 1,0-1,0 0,0 1,7-45,-7 45,-13-297,1 130,8-167,4 327,0 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43:53.961"/>
    </inkml:context>
    <inkml:brush xml:id="br0">
      <inkml:brushProperty name="width" value="0.1" units="cm"/>
      <inkml:brushProperty name="height" value="0.1" units="cm"/>
      <inkml:brushProperty name="color" value="#00A0D7"/>
      <inkml:brushProperty name="ignorePressure" value="1"/>
    </inkml:brush>
  </inkml:definitions>
  <inkml:trace contextRef="#ctx0" brushRef="#br0">90 2371,'-14'24,"1"1,2 0,1 1,0 0,2 0,1 1,2 0,0 1,2-1,1 1,1 0,2 16,28 165,-29-208,0 1,0 0,0 0,0-1,1 1,-1 0,1-1,-1 1,1 0,0-1,-1 1,1-1,0 1,0-1,0 1,0-1,1 0,-1 1,0-1,0 0,1 0,-1 0,1 0,-1 0,1 0,-1 0,1-1,0 1,-1 0,1-1,0 0,-1 1,1-1,0 0,0 0,-1 0,1 0,0 0,0 0,-1 0,1-1,0 1,0-1,-1 1,1-1,-1 0,1 1,-1-1,1 0,-1 0,1 0,-1 0,1-1,-1 1,0 0,0 0,0-1,1 0,88-126,-80 109,0 1,1 1,1-1,1 2,0-1,12-9,-23 23,1 0,-1 0,1 0,-1 0,1 1,0-1,0 1,0 0,0 0,1 0,-1 0,1 1,-1-1,1 1,-1 0,1 0,0 0,-1 1,1-1,0 1,0 0,0 0,-1 0,1 0,0 1,0 0,-1 0,1 0,0 0,-1 0,1 1,-1-1,0 1,1 0,-1 0,0 0,2 2,7 12,-2 0,0 1,0 0,-2 1,0 0,-1 0,-1 1,0-1,-1 1,-2 1,0-1,-1 0,0 8,1 159,-7-162,-3-6</inkml:trace>
  <inkml:trace contextRef="#ctx0" brushRef="#br0" timeOffset="582.898">597 2738,'-171'-460,"0"14,100 257,104 226,-27-30,7 11,1-2,0 1,2-2,-1 0,2-1,0-1,1 0,0-1,1-1,0-1,6 2,121 27,-88-26,-77 11,-119 24,54-29,67-17,-1 1,1 1,0 1,0 0,1 1,-1 1,1 1,-6 4,4 2</inkml:trace>
  <inkml:trace contextRef="#ctx0" brushRef="#br0" timeOffset="1191.3">739 1863,'-84'-99,"4"-4,-55-96,51 41,77 128,32 32,119 108,-142-109,0 0,-1 0,1 0,0 0,0-1,0 1,0 0,0-1,0 0,0 1,0-1,0 0,0 0,0 0,0 0,-1 0,1-1,0 1,0-1,0 1,0-1,0 1,0-1,0 0,-1 0,1 0,0 0,-1 0,1-1,-1 1,1 0,-1-1,0 1,1-1,-1 0,0 1,0-1,0 0,0 1,0-1,-1 0,1 0,-1 0,1 0,-1 0,1 0,-1 0,0 0,0 0,0 0,0 0,-1 0,1 0,0 0,-1 0,1 0,-5-28,-1-1,-1 1,-2 1,-1-1,-9-18,8 21,-99-238,104 242,21 23,60 64,-66-54,0-1,0 0,1 0,0-1,1 0,0-1,0 0,0-1,1 0,0 0,0-2,1 1,-1-2,1 1,10 0,-21-4,0 0,1 0,-1 0,0 0,0-1,1 1,-1-1,0 1,0-1,0 0,0 0,0 0,0 0,0 0,0 0,0 0,0-1,-1 1,1-1,0 1,-1-1,1 0,-1 0,0 0,0 1,0-1,1-2,5-14</inkml:trace>
  <inkml:trace contextRef="#ctx0" brushRef="#br0" timeOffset="1620.543">372 1,'0'50,"2"0,2 0,2 0,3-1,2 0,1-1,3 0,-15-45,1-1,-1 1,0-1,1 0,-1 1,1-1,0 0,0 1,0-1,0 0,0 0,0 0,1 0,-1 0,1 0,-1 0,1-1,0 1,-1 0,1-1,0 1,0-1,0 0,1 0,-1 0,0 0,0 0,0 0,1 0,-1-1,0 1,1-1,-1 0,1 0,-1 0,1 0,-1 0,0 0,1-1,-1 1,1-1,73-107,-74 107,0 1,0 1,0-1,-1 0,1 0,0 1,0-1,0 1,0-1,0 1,-1 0,1 0,0 0,-1 0,1 0,0 0,-1 0,0 1,1-1,-1 0,0 1,1-1,-1 1,0 0,0-1,0 1,-1 0,1 0,0-1,-1 1,1 0,-1 0,1 0,-1 0,0 0,0 0,2 2,65 163,-66-164,0 0,1 0,0 0,-1 0,1 0,0 0,0 0,1-1,-1 1,1-1,-1 1,1-1,0 0,0 0,0 0,0-1,0 1,0-1,0 1,0-1,1 0,-1 0,1-1,-1 1,0-1,1 0,-1 0,1 0,-1 0,1 0,-1-1,1 1,-1-1,0 0,1 0,-1-1,0 1,0 0,0-1,0 0,0 0,0 0,0 0,-1 0,1-1,-1 1,0-1,1 0,-1 1,0-1,-1 0,1 0,1-3,15-63,-11 50</inkml:trace>
  <inkml:trace contextRef="#ctx0" brushRef="#br0" timeOffset="2457.545">2094 4036,'-22'-2,"0"-1,0-1,1-1,0-1,0 0,0-2,1-1,0 0,0-1,1-2,-41-27,3-2,1-3,3-2,1-3,3-2,-5-10,-35-39,5-4,4-4,5-3,-4-18,34 31,33 61</inkml:trace>
  <inkml:trace contextRef="#ctx0" brushRef="#br0" timeOffset="5571.597">1811 3952,'-14'0,"-1"1,1 0,-1 2,1-1,0 2,0 0,0 0,0 2,1-1,0 2,0 0,-166 90,179-96,-1-1,1 1,-1-1,1 1,-1-1,0 1,1-1,-1 1,0-1,0 0,1 1,-1-1,0 0,0 0,1 1,-1-1,0 0,0 0,0 0,1 0,-1 0,0 0,0 0,0 0,1-1,-1 1,0 0,0 0,1-1,-1 1,0 0,0-1,1 1,-1-1,1 1,-1-1,0 1,1-1,-1 1,1-1,-1 0,1 1,-1-1,1 0,0 1,-1-1,1 0,0 0,-1 1,1-1,0 0,0 0,0 1,0-1,0 0,0 0,0 0,0 1,0-1,0 0,0 0,0 0,1 1,-1-1,0 0,0 0,1 1,22-59,-21 54,118-263,11-117,-126 372,-4 7,1 0,0 0,0 0,0 0,1 1,0 0,0-1,0 1,1 0,0 0,0 1,0-1,5-3,-8 9,1 0,0 0,0 1,-1-1,1 1,-1-1,1 1,-1-1,0 1,1 0,-1-1,0 1,0 0,0 0,0 0,-1 0,1 0,0 0,-1 0,0 0,1 0,-1 0,0 0,0 0,0 1,0-1,0 0,-1 0,1 0,-1 0,1 0,10 226,-1-150,-5-37,1 1,3-1,1 0,13 36,-11-54,0-6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5:07.859"/>
    </inkml:context>
    <inkml:brush xml:id="br0">
      <inkml:brushProperty name="width" value="0.35" units="cm"/>
      <inkml:brushProperty name="height" value="0.35" units="cm"/>
      <inkml:brushProperty name="color" value="#FFFFFF"/>
      <inkml:brushProperty name="ignorePressure" value="1"/>
    </inkml:brush>
  </inkml:definitions>
  <inkml:trace contextRef="#ctx0" brushRef="#br0">1210 22,'-592'237,"488"-208,104-29,0 0,0-1,0 1,0 0,0 0,0-1,0 1,0 0,0-1,0 1,0 0,0 0,0-1,0 1,0 0,-1 0,1-1,0 1,0 0,0 0,0-1,-1 1,1 0,0 0,0-1,0 1,-1 0,1 0,0 0,0 0,-1 0,1-1,0 1,0 0,-1 0,1 0,0 0,-1 0,1 0,0 0,0 0,-1 0,1 0,0 0,-1 0,24-20,93-83,59-41,-159 132,-25 19,-331 351,122-163,79-66,199-176,236-179,125-81,-288 215,-122 95,-23 17,-97 109,-4-5,-76 60,46-57,-111 71,242-189,-206 171,218-180,1 0,-1 0,1 0,-1 1,0-1,1 0,-1 0,1 0,-1 1,0-1,1 0,-1 1,1-1,-1 0,0 1,0-1,1 0,-1 1,0-1,1 1,-1-1,0 0,0 1,0-1,0 1,1-1,-1 1,0-1,0 1,0-1,0 1,0-1,0 0,0 1,0-1,0 1,-1-1,1 1,0-1,0 1,0-1,0 1,-1-1,1 0,0 1,0-1,-1 1,1-1,0 0,-1 1,1-1,0 0,-1 1,46-11,-4-4,0-3,-1-2,-1-1,28-20,0 1,203-123,42-45,-289 190,-6 5,-1 0,1 1,1 1,0 0,0 2,1 0,1 0,-45 44,-100 88,-4-5,-6-7,-140 90,199-151,105-63,415-254,-118 62,-311 194,3-2,-26 22,-244 233,51-48,-50 26,-62 17,258-209,55-30,-1 0,1 0,0 0,0 0,-1 0,1 0,0 0,0 0,0 0,0 0,0 0,0 0,0 0,1-1,-1 1,0 0,1 0,-1 0,0 0,1 0,-1 0,1 1,0-1,-1 0,1 0,0 0,-1 0,1 1,0-1,0 0,0 1,0-1,-1 1,1-1,0 1,0-1,0 1,0-1,1 1,125-124,5 7,54-33,-155 125,187-147,192-112,-398 276,-4 3,0-1,0 1,1 0,-1 1,1 0,0 1,0 0,1 0,-1 1,1 0,1 0,-11 2,1 0,0 0,-1 0,1 0,0 0,-1 0,1 0,0 0,-1 0,1 0,-1 0,1 1,0-1,-1 0,1 0,-1 1,1-1,-1 0,1 1,-1-1,1 1,-1-1,1 1,-1-1,0 1,1-1,-1 1,0-1,1 1,-1-1,0 1,0-1,1 1,-1 0,0-1,0 1,0-1,0 1,0 0,0-1,0 1,0 0,0-1,0 1,0 0,0-1,0 1,-1-1,1 1,0-1,0 1,-1 0,1-1,0 1,-1-1,1 1,-1-1,1 1,-1-1,-26 38,24-35,-93 102,-5-5,-4-4,-4-5,-15 3,-51 18,394-259,261-165,-470 305,64-20,-74 28,1 1,0-1,-1 1,1-1,-1 1,0-1,1 1,-1-1,0 1,0 0,0-1,0 1,0-1,0 1,0-1,-1 1,1 0,0-1,-1 1,0-1,1 1,-1-1,0 0,0 1,1-1,-1 0,0 1,0-1,-1 0,1 0,0 0,0 0,0 0,-1 0,0 0,2-1,-172 170,102-106,-4-3,-1-3,-4-4,-1-3,-52 22,71-50,62-23,-1 0,1 0,-1 0,1-1,-1 1,1 0,0 0,-1 0,1 0,-1-1,1 1,-1 0,1-1,-1 1,1 0,-1-1,1 1,-1-1,0 1,1 0,-1-1,0 1,1-1,-1 1,0-1,1 1,-1-1,0 0,0 1,0-1,0 1,0-1,1 1,-1-1,0 0,0 1,0-1,0 1,-1-1,1 0,0 1,0-1,0 1,0-1,-1 1,1-1,0 1,0-1,-1 1,1-1,0 1,-1-1,1 1,-1-1,1 1,-1 0,1-1,0 1,-1 0,1-1,-1 1,0 0,1 0,-1-1,1 1,-1 0,2-1,75-70,3 3,3 4,3 3,2 4,3 4,47-18,-133 69,6-5,1 1,0 0,0 0,1 1,0 1,-1 0,1 1,1 0,-1 0,0 1,1 1,-1 0,9 1,-20 1,0-1,0 1,0-1,0 0,-1 1,1-1,0 1,-1 0,1-1,0 1,-1 0,1-1,-1 1,1 0,-1 0,1-1,-1 1,1 0,-1 0,0 0,0 0,1 0,-1-1,0 1,0 0,0 0,0 0,0 0,0 0,0 0,0 0,0 0,-1-1,1 1,0 0,-1 0,1 0,0 0,-1-1,1 1,-1 0,1 0,-1-1,1 1,-1 0,0 0,-30 42,29-41,-95 101,-4-4,-4-5,-14 3,63-50,-1-3,-3-3,-1-2,-2-3,-2-3,0-3,-9 0,43-18,21-7,0-1,0 0,0 0,-1-1,1-1,-1 0,0 0,1-1,-1 0,-8-1,18-1,0 0,0 1,0-1,1 0,-1 0,0 0,0 0,1 0,-1 0,1 0,-1 0,1 0,-1 0,1 0,-1-1,1 1,0 0,0 0,0 0,0 0,0-1,0 1,0 0,0 0,0 0,0 0,1-1,-1 1,0 0,1 0,-1 0,1 0,-1 0,1 0,0 0,-1 0,1 0,0 0,0 0,0 0,-1 1,1-1,0 0,0 1,0-1,0 0,0 1,2-1,174-151,-111 101,150-110,229-130,-433 284,-4 1,0 1,0 0,1 0,-1 1,1 0,0 0,0 1,0 0,1 1,-1 0,0 0,6 1,-45 39,-163 115,-75 38,-134 75,356-228,47-36,0-1,0 0,-1 0,1 0,0-1,0 1,1 0,-1 0,0 0,0-1,0 1,0 0,1-1,-1 1,0-1,0 0,1 1,-1-1,0 0,1 0,-1 0,0 0,1 0,-1 0,0 0,1 0,-1-1,0 1,1 0,-1-1,0 1,0-1,0 1,1-1,-1 0,0 0,0 1,0-1,1-1,53-20,0-3,-2-2,-1-2,-1-3,33-28,18-9,892-559,-922 590,-71 38,-1-1,1 1,-1 0,0 0,1 0,-1 0,1-1,-1 1,1 0,-1 0,1 0,-1 0,1 0,-1 0,1 0,-1 0,1 0,-1 1,1-1,-1 0,0 0,1 0,-1 0,1 1,-1-1,0 0,1 0,-1 1,1-1,-1 0,0 1,1-1,-1 0,0 1,0-1,1 1,-1-1,0 0,0 1,1-1,-1 1,0-1,0 1,0-1,0 1,0-1,0 1,0-1,0 0,0 1,0-1,0 1,0-1,0 1,0-1,0 1,-1-1,1 1,0-1,0 0,0 1,-1-1,1 1,0-1,-1 0,1 1,0-1,-19 33,-23 16,-2-1,-2-2,-41 30,60-52,-230 198,-243 157,493-374,-14 11,-1-1,0-2,-1 0,0-1,-1-1,0-2,-21 6,45-15,1-1,-1 1,0-1,0 0,1 1,-1-1,0 1,0-1,0 0,0 1,1-1,-1 0,0 1,0-1,0 0,-1 1,1-1,0 1,0-1,0 0,0 1,-1-1,1 0,0 1,0-1,-1 1,1-1,-1 1,1-1,0 1,-1-1,1 1,-1-1,1 1,-1 0,1-1,-1 1,1 0,-1-1,0 1,1 0,-1 0,1 0,-1-1,0 1,1 0,-1 0,0 0,1 0,-1 0,0 0,1 0,-1 0,1 0,-1 1,0-1,1 0,-1 0,0 0,1 1,-1-1,1 0,-1 1,1-1,-1 1,1-1,-1 0,1 1,35-41,166-126,6 9,76-35,-201 138,3 3,2 5,2 3,2 4,19-2,-100 38,-2-1,0 1,1 0,-1 1,0 0,1 0,0 1,-1 0,1 0,0 1,0 0,-1 1,1 0,0 0,0 1,-7-1,0 0,0 0,0 0,0 0,-1 0,1 0,0 0,-1 1,1-1,-1 1,0-1,1 1,-1 0,0-1,0 1,0 0,0 0,0 0,-1 0,1 0,0 0,-1 0,0 0,1 0,-1 0,0 0,0 0,0 0,0 0,0 0,-1 0,1 0,-1 0,1 0,-1 0,0 0,0 0,0 0,0 1,-46 72,8-37,-2-1,-2-3,-1-1,-2-2,-1-2,-1-2,-1-2,-1-3,-46 14,-48 3,144-40,0 1,-1-1,1 1,0-1,0 1,0-1,0 1,-1-1,1 0,0 1,0-1,0 1,0-1,0 0,0 1,0-1,1 1,-1-1,0 1,0-1,0 0,1 1,-1-1,0 1,0-1,1 1,-1-1,0 1,1 0,-1-1,1 1,-1-1,1 1,-1 0,1-1,-1 1,1 0,-1-1,1 1,-1 0,1 0,-1 0,1 0,-1-1,1 1,0 0,-1 0,1 0,-1 0,1 0,0 0,-1 0,1 1,58-42,-59 39,-1 0,1 1,-1-1,0 1,1-1,-1 1,0-1,0 1,0 0,0-1,0 1,0 0,-1 0,1 0,0-1,-1 1,1 1,0-1,-1 0,1 0,-1 0,0 1,1-1,-1 1,1-1,-1 1,0 0,1 0,-1 0,0 0,1 0,-1 0,0 0,1 0,-1 0,0 1,1-1,-1 1,-1 0,0-1,-57 3,1 2,0 4,1 1,0 3,0 3,2 2,0 3,1 2,1 3,1 1,-22 18,28-21,-59 43,96-60,0 0,-1 0,0-1,0 0,-1-1,1 0,-1-1,0-1,-1 1,1-2,0 0,-13 1,-44 10,-68 48,134-59,0-1,0 0,0-1,0 1,0-1,0 1,0-1,0 0,0 0,0 0,0 0,0-1,0 1,0-1,0 0,0 0,0 0,0 0,0 0,0-1,1 1,-1-1,0 0,1 0,0 0,-1 0,1 0,0-1,0 1,-1-2,76 28,-33-19,0-2,0-1,1-2,-1-2,0-2,2-2,80-4,-55 5,0 3,1 2,-1 4,0 3,0 3,32 10,-30 2,-2 3,0 3,-2 4,-1 1,-2 4,11 11,-8-7,-41-27,-1 0,0 1,-1 1,-1 1,-1 2,0-1,13 18,-25-20,-1 0,0 1,-1 0,-1 0,0 0,-2 1,0-1,-1 1,0 0,-2 0,0 0,-1-1,0 1,-3 7,1 47,3-28,-11 98,-19 9,24-9,7-133,0 0,-1 0,0 0,-1 0,1-1,-2 1,1 0,-1-1,-1 1,1-1,-1 1,-1-1,0 0,0 1,2-9,1 1,-1-1,1 0,-1 0,1 0,0 0,-1 0,1 0,-1-1,1 1,0 0,-1-1,1 1,0-1,-1 1,1-1,0 0,0 0,-1 1,1-1,0 0,0 0,0 0,0 0,0 0,0 0,1-1,-1 1,0 0,0 0,1-1,-1 1,1 0,-1-1,1 1,0 0,0-1,-1 1,1-1,0 1,0-1,0 0,-1-1,-112-261,113 264,0 0,1 0,-1 0,0 0,1-1,-1 1,0 0,1 0,-1 0,0 0,1 0,-1 0,0-1,1 1,-1 0,0 0,0-1,1 1,-1 0,0 0,0-1,0 1,1 0,-1 0,0-1,29 35,-10-2,0 0,-3 1,0 0,-2 2,-2-1,5 25,12 27,47 138,-75-224,0 1,-1 0,1-1,0 1,-1 0,1 0,-1-1,1 1,-1 0,1 0,-1 0,1 0,-1-1,0 1,0 0,1 0,-1 0,0 0,0 0,0 0,0 0,0 0,0 0,0 0,0 0,-1 0,1 0,0 0,0-1,-1 1,1 0,-1 0,1 0,-1 0,1 0,-1-1,1 1,-1 0,0-1,1 1,-1 0,0-1,0 1,1-1,-1 1,0-1,0 1,0-1,0 0,0 1,0-1,0 0,1 0,-1 0,0 0,0 0,0 0,0 0,0 0,-1 0,-6-10,0 0,0-1,1 0,1 0,-1 0,2-1,0 0,0-1,1 1,1-1,0 1,1-1,-1-8,-4-10,-21-143,7 66,20 109,-1-1,1 1,-1-1,0 1,1-1,-1 1,1 0,-1 0,1 0,0 0,-1 0,1 0,0 0,0 0,-1 0,1 1,0-1,0 0,1 1,-1-1,0 1,0-1,1 1,-1-1,1 1,-1 0,1-1,0 1,-1 0,1-1,0 3,-7 23,2 1,0-1,2 1,1 1,1-1,2 0,0 3,0 7,22 70,-48-154,-28-106,43 111,6 31,1-1,0 0,1-1,0 1,1 0,1 0,-1-1,2 1,0-8,0 18,-1 0,1 1,0-1,-1 0,1 1,0-1,-1 1,1-1,0 1,0-1,-1 1,1-1,0 1,0 0,0-1,-1 1,1 0,0 0,0 0,0 0,0-1,0 1,0 0,0 1,0-1,-1 0,1 0,0 0,0 0,0 1,0-1,-1 0,1 1,0-1,0 1,0-1,-1 1,1-1,0 1,-1 0,1-1,-1 1,1 0,0-1,-1 1,1 0,-1 0,0 0,1-1,-1 1,0 0,1 0,-1 0,0 0,0 0,0-1,0 1,0 0,0 0,0 0,0 0,0 0,0 0,-1 0,44 146,-36-117,0 0,2-1,1 1,1-2,2 0,1 0,11 16,0-23,-15-20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5:13.227"/>
    </inkml:context>
    <inkml:brush xml:id="br0">
      <inkml:brushProperty name="width" value="0.35" units="cm"/>
      <inkml:brushProperty name="height" value="0.35" units="cm"/>
      <inkml:brushProperty name="color" value="#FFFFFF"/>
      <inkml:brushProperty name="ignorePressure" value="1"/>
    </inkml:brush>
  </inkml:definitions>
  <inkml:trace contextRef="#ctx0" brushRef="#br0">2562 3106,'-19'-25,"2"-1,1-1,0 0,3-1,0 0,1-1,2-1,1 0,2 0,1 0,1-1,1 0,-18-136,22 162,0 1,0-1,0 0,0 1,-1-1,0 0,0 1,0-1,-1 1,1 0,-1-1,0 1,0 0,-1 0,1 0,-1 0,0 0,0 1,0 0,0-1,-1 1,1 0,-1 0,0 1,0-1,0 1,2 2,1 0,0 0,0 0,0 0,0 0,0 0,0-1,0 1,0 0,0 0,0-1,0 1,0-1,0 1,0-1,0 1,1-1,-1 0,0 1,0-1,0 0,1 1,-1-1,0 0,1 0,-1 0,1 0,-1 0,1 0,-1 0,1 0,0 0,-1 0,1 0,0 0,0 0,0 0,0 0,0 0,0 0,0 0,0 0,0 0,0 0,1 0,-1 0,0 0,1 0,-1 0,1 0,-1 0,1 0,-1 0,1 0,0 1,-1-1,1 0,0 0,0 1,0-1,-1 0,1 1,1-1,128-92,-130 93,1 0,0-1,-1 1,1-1,-1 1,1-1,-1 1,1-1,-1 0,1 1,-1-1,0 0,1 1,-1-1,0 0,0 1,1-1,-1 0,0 1,0-1,0 0,0 0,0 1,0-1,0 0,0 0,0 1,0-1,0 0,-1 0,1 1,0-1,0 0,-1 1,1-1,-1 0,1 1,0-1,-1 1,1-1,-1 0,1 1,-1-1,0 1,1 0,-1-1,1 1,-1-1,0 1,1 0,-1-1,0 1,0 0,1 0,-1 0,0 0,-44-6,13 10,-1 1,1 2,1 2,-1 0,1 2,-15 9,-38 11,82-29,0-1,0 0,0 0,0 0,0 0,0 0,-1 0,1-1,0 1,0-1,-1 0,1 1,0-1,-1 0,1 0,0-1,0 1,-1 0,1-1,0 1,0-1,-1 0,1 0,0 0,0 0,0 0,0 0,0 0,1-1,-1 1,0-1,0 1,1-1,-1 0,1 0,0 0,-1 0,1 0,0 0,0 0,0 0,1 0,-1 0,0 0,1-1,-1 0,0-14,1-1,0 1,2 0,0 0,1 0,0 0,1 0,1 1,1 0,2-5,14-48,30-111,-31-51,-13 178,-7 45,-1 0,1 0,0-1,1 1,0 0,0 0,1 0,0 1,1-1,-1 1,1-1,2-1,63-24,-68 34,-1 0,1-1,-1 1,0 0,1-1,-1 1,0 0,0 0,1-1,-1 1,0 0,0 0,0 0,0-1,0 1,0 0,0 0,0 0,0-1,0 1,0 0,-1 0,1-1,0 1,-1 0,1 0,0-1,-1 1,1 0,-1-1,1 1,-1-1,1 1,-1 0,1-1,-1 1,0-1,1 0,-1 1,0-1,1 1,-1-1,0 0,0 0,0 1,-103 16,68-8,-1 2,2 1,-1 2,2 1,0 2,1 1,1 2,0 1,2 2,-7 7,-174 145,24 9,162-160,310-294,-144 164,-140 105,0 0,0 1,0-1,0 0,-1 0,1 0,0 0,1 1,-1-1,0 0,0 1,0-1,0 1,0-1,1 1,-1 0,0-1,0 1,1 0,-1 0,0 0,0 0,1 0,-1 0,0 0,0 1,1-1,-1 0,0 1,0-1,0 1,0-1,1 1,-1-1,0 1,0 0,0 0,0-1,0 1,-1 0,1 0,0 0,0 0,0 0,-1 0,1 0,-1 0,1 1,-1-1,1 0,-1 0,1 0,-1 1,0-1,0 0,0 0,0 1,0-1,0 0,-4 24,-1-1,-1 0,-1 0,-2-1,0 0,-1-1,-7 10,6-7,-41 82,-4-2,-63 87,110-178,4-9,1 0,0 1,0-1,0 1,1 0,-1 0,2 1,-1-1,1 0,0 1,0 0,0-1,1 1,0 2,2-8,0 1,1-1,-1 0,0 0,0 0,1 0,-1 0,1 0,-1 0,1-1,-1 1,1 0,-1-1,1 0,-1 1,1-1,0 0,-1 1,1-1,0 0,-1 0,1-1,0 1,-1 0,1 0,0-1,-1 1,1-1,-1 0,1 1,-1-1,1 0,-1 0,1 0,-1 0,0 0,0 0,1 0,-1-1,216-156,53-56,-270 213,-1 1,1 0,-1 0,1 0,-1 0,1 0,-1-1,1 1,-1 0,1 0,0-1,-1 1,1 0,-1-1,1 1,0 0,-1-1,1 1,0-1,-1 1,1-1,0 1,0 0,0-1,-1 1,1-1,0 1,0-1,0 1,0-1,0 1,0-1,0 1,0-1,0 1,0-1,0 1,0-1,0 1,0-1,1 1,-1-1,0 1,0-1,0 1,1-1,-1 1,0-1,1 1,-1 0,0-1,1 1,-1 0,1-1,-1 1,0 0,1-1,-1 1,1 0,-1 0,1 0,-1-1,1 1,-1 0,1 0,-1 0,1 0,-1 0,1 0,-41 3,11 10,0 2,1 0,0 2,1 1,1 1,1 2,1 0,1 1,1 2,-9 11,-76 71,61-58,67-49,-1-12,0-1,0 0,-1-1,-1-1,-1-1,8-11,-6 9,-14 15,0 0,0 0,-1-1,1 0,-1 0,0 0,-1 0,1 0,-1-1,0 1,0-1,-1 0,0 0,0 0,0 0,-1-1,0 1,0 0,0-1,-1 1,0 0,0-1,-1 1,0 0,0-1,0 1,-1 0,0 0,0 0,0 0,-4-5,0 7,-1 0,0 1,0-1,0 2,0-1,0 1,-1 0,1 1,-1 0,1 0,-1 0,1 1,-1 0,1 1,-1 0,1 0,-1 0,1 1,0 0,-1 1,1-1,-4 4,-19 7,2 1,0 2,0 1,2 1,0 1,-12 13,-50 35,24-21,-2-3,-1-4,-3-2,-59 22,52-45,75-14,0 0,0 0,0 0,0-1,0 1,1-1,-1 1,0-1,0 1,0-1,1 0,-1 0,0 0,1 0,-1 0,1 0,-1 0,1-1,0 1,-1 0,1-1,0 1,0-1,0 0,0 1,0-1,1 0,-1 1,0-1,1 0,-1 0,1 0,0 0,-1 0,1 1,0-1,0 0,0 0,1 0,1-11,1 1,0 0,1 0,0 1,1-1,0 1,1 0,0 0,1 1,1-2,2-4,223-315,-158 243,-74 88,-1 0,0-1,1 1,-1 0,1-1,-1 1,0 0,1-1,-1 1,0-1,1 1,-1-1,0 1,1-1,-1 1,0-1,0 1,0-1,0 1,0-1,0 0,1 1,-1-1,0 1,0-1,-1 1,1-1,0 1,0-1,0 1,0-1,0 0,-1 1,1-1,0 1,0 0,-1-1,1 1,0-1,-1 1,1-1,-1 1,1 0,0-1,-1 1,1 0,-1-1,1 1,-1 0,1 0,-1-1,1 1,-1 0,1 0,-1 0,1 0,-1 0,-33 7,4 10,1 1,0 1,2 2,0 0,-16 19,-15 11,-543 424,475-373,122-88,31-29,27-34,-1-3,-3-2,-3-2,5-11,14-16,35-37,4 4,5 5,12-1,-111 95,-37 27,-328 262,251-187,-215 186,221-199,216-189,34-18,156-106,141-83,-435 313,-4 2,1 0,0 1,1 0,0 1,0 0,1 1,-1 1,1 0,2 0,-15 6,0 0,0 0,0 0,0 0,0 0,0 0,0 0,-1 1,1-1,0 0,-1 0,1 1,-1-1,1 0,-1 1,0-1,1 0,-1 1,0-1,0 1,0-1,0 0,0 1,0-1,-1 1,1-1,0 0,-1 1,1-1,-1 0,1 0,-1 1,0-1,1 0,-1 0,0 0,0 0,0 1,0-2,0 1,0 0,0 0,0 0,0 0,-1 0,1 0,-208 294,188-261,20-33,1-1,0 1,-1-1,1 0,-1 1,1-1,0 1,0-1,-1 1,1-1,0 1,0-1,-1 1,1-1,0 1,0-1,0 1,0 0,0-1,0 1,0-1,0 1,0-1,0 1,0-1,0 1,1 0,-1-1,0 1,0-1,1 1,-1-1,0 1,0-1,1 0,-1 1,1-1,-1 1,0-1,1 0,-1 1,1-1,-1 0,1 1,-1-1,1 0,-1 0,1 1,-1-1,1 0,-1 0,1 0,-1 0,1 0,-1 0,1 0,0 0,-1 0,1 0,-1 0,1 0,-1 0,1 0,0-1,104-56,-83 41,326-236,-292 229,-55 23,0 1,0-1,0 1,-1 0,1-1,0 1,0 0,-1 0,1-1,0 1,-1 0,1 0,-1 0,1 0,-1 0,1 0,-1 0,0 0,1 0,-1 0,0 0,0 0,0 0,0 0,0 0,0 0,0 0,0 0,0 0,0 0,-1 0,1 0,0 0,-1 0,1 0,-1 0,1 0,-1 0,0 0,1-1,-1 1,0 0,1 0,-1-1,0 1,0 0,0-1,1 1,-2 0,-29 42,-3-1,-1-2,-1-1,-13 7,-10 12,4 0,-2-3,-3-1,-2-4,-2-3,-62 35,121-79,0 0,-1 1,1-1,-1 0,0-1,-1 1,1-1,0-1,-1 1,1-1,-1 0,1 0,-6-1,11-2,-1 1,0-1,1 0,-1 0,1 0,0 0,0 0,0-1,0 1,0 0,0 0,0-1,1 1,-1-1,1 1,0 0,-1-1,1 1,0-1,1 1,-1-1,0 1,1-1,-1 1,1 0,0-1,0 1,0 0,0 0,0 0,0-1,1 1,0-1,1-4,59-155,-37 106,-3-2,-3-1,8-42,-18 61,-3 1,-1-1,-1-1,-3 1,-1 0,-2-1,-2 1,-1 0,-3 1,0-1,-3 1,-2 1,-1 0,-1 1,-2 0,-2 2,-2 0,-1 1,-1 1,-2 1,-4-2,24 28,0 1,-1 0,1 0,-1 1,0-1,-1 1,1 1,0-1,-1 1,0 0,0 1,0-1,0 2,0-1,-1 1,1 0,0 0,-1 1,1 0,0 0,-1 1,1-1,-6 3,11-2,0 0,0 0,0 0,0 1,0-1,0 1,0-1,0 1,1 0,-1-1,1 1,-1 0,1 0,0 0,0 0,-1 1,1-1,1 0,-1 0,0 1,1-1,-1 0,1 1,0-1,-1 1,1-1,0 0,1 1,-1-1,0 1,1-1,-1 0,1 1,0-1,0 0,0 0,0 1,0-1,0 0,0 0,1 0,-1 0,1-1,0 1,-1 0,1-1,0 1,0-1,0 1,0-1,0 0,0 0,1 0,-1 0,0 0,0-1,1 1,-1-1,0 1,1-1,0 0,6-3,0 0,-1-1,0 0,0-1,0 1,0-2,-1 1,1-1,-2 0,1-1,-1 1,0-1,0 0,-1-1,1 0,-2 0,1 0,-1-1,6-6,102-187,-64 64,-47 135,0 1,0-1,-1 1,1-1,-1 0,1 1,-1-1,0 0,0 0,0 1,-1-1,1 0,-1 1,1-1,-1 0,0 1,0-1,0 1,0-1,0 1,-1 0,1 0,-1-1,0 1,1 0,-1 0,0 0,0 1,0-1,-1 0,1 1,0-1,-1 1,1 0,0 0,-1 0,0 0,1 0,-1 0,1 1,-1-1,0 1,1 0,-1 0,0 0,0 0,1 0,-1 1,0-1,1 1,-1 0,1 0,-1 0,1 0,-1 0,-1 1,-10 6,1 1,0 0,0 1,0 1,2 0,-1 1,1 0,-3 5,-31 32,28-38,17-23,18-27,140-219,-145 238,-10 16,1 0,-1-1,0 1,0-1,0 0,-1 1,1-1,-1 0,0-1,-1 1,1 0,-1 0,0-1,-1 1,1-1,-1 1,0 0,0-1,-1 4,1 0,-1 1,0 0,0-1,1 1,-1-1,0 1,0 0,0-1,-1 1,1 0,0 0,0 0,-1 0,1 0,0 0,-1 0,1 1,-1-1,1 0,-1 1,1 0,-1-1,0 1,1 0,-1-1,1 1,-1 0,0 0,1 0,-1 1,0-1,1 0,-1 0,1 1,-1-1,0 1,1 0,0-1,-1 1,-59 34,-101 94,127-100,53-40,16-20,-2-3,-1 0,-2-2,-1-1,13-26,-40 62,0 0,0 0,0 0,0 0,0 0,0 0,0 0,0 0,-1-1,1 1,-1 0,1 0,-1-1,1 1,-1 0,0-1,1 1,-1 0,0-1,0 1,0-1,0 1,0 0,0-1,-1 1,1-1,0 1,-1 0,1 0,-1-1,0 1,1 0,-1 0,0-1,1 1,-1 0,0 0,0 0,0 0,0 0,0 0,0 0,-1 1,1-1,0 0,0 1,0-1,-1 1,1-1,-2 0,-9 4,0 1,1 0,-1 0,1 1,-1 1,2 0,-1 0,1 1,0 1,0-1,0 2,-6 7,-2 0,-131 122,205-183,120-158,-82 71,-93 131,-1 0,0 0,1 0,-1-1,0 1,0 0,0 0,1 0,-1 0,-1-1,1 1,0 0,0 0,0 0,-1 0,1-1,0 1,-1 0,1 0,-1 0,1 0,-1 0,0 0,1 0,-1 0,0 0,0 1,0-1,1 0,-1 0,0 1,0-1,0 0,0 1,-1-1,1 1,0-1,0 1,0 0,0-1,0 1,0 0,-1 0,1 0,0 0,0 0,0 0,-1 0,1 0,0 1,0-1,0 0,0 1,0-1,0 1,0-1,0 1,0-1,0 1,0 0,0 0,0-1,0 1,0 0,0 0,1 0,-1 0,0 0,-42 34,1 1,2 2,2 2,1 1,2 2,2 2,2 0,-14 31,2-10,-93 183,136-248,-17 38,17-38,-1-1,1 1,0-1,0 1,-1-1,1 1,0 0,0-1,0 1,0 0,0-1,-1 1,1-1,0 1,1 0,-1-1,0 1,0 0,0-1,0 1,0-1,1 1,-1 0,0-1,0 1,1-1,-1 1,0-1,1 1,-1-1,1 1,-1-1,1 1,-1-1,1 0,-1 1,1-1,-1 0,1 1,-1-1,1 0,0 0,-1 0,1 1,-1-1,1 0,0 0,-1 0,1 0,-1 0,1 0,0 0,-1 0,1 0,0-1,-1 1,1 0,-1 0,11-5,-1 0,0-1,0 0,-1 0,0-1,0-1,0 1,-1-1,-1-1,1 0,-1 0,0 0,-1-1,0 0,3-3,182-279,-185 283,0-1,-1 0,-1 0,1 0,-2-1,1 1,-2-1,1 0,-1-6,-2 16,-1 0,0 1,1-1,-1 1,0-1,0 0,1 1,-1 0,0-1,0 1,0-1,0 1,0 0,0 0,0 0,0-1,1 1,-1 0,0 0,0 0,0 0,0 0,0 1,0-1,0 0,0 0,0 1,0-1,1 0,-1 1,0-1,0 1,0-1,1 1,-1-1,0 1,0 0,1-1,-1 1,1 0,-1 0,1-1,-1 1,1 0,-1 0,1 0,-1 0,1 0,-22 22,1 1,1 1,2 1,0 0,-2 8,4-9,-118 232,115-195,48-88,29-67,-62 118,-33 51,18-41,1 1,2 1,2 0,1 1,2 1,1 0,-4 39,20-10,-1-42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12"/>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0"/>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1"/>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2"/>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4"/>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6"/>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3.127"/>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5:34.864"/>
    </inkml:context>
    <inkml:brush xml:id="br0">
      <inkml:brushProperty name="width" value="0.35" units="cm"/>
      <inkml:brushProperty name="height" value="0.35" units="cm"/>
      <inkml:brushProperty name="color" value="#FFFFFF"/>
      <inkml:brushProperty name="ignorePressure" value="1"/>
    </inkml:brush>
  </inkml:definitions>
  <inkml:trace contextRef="#ctx0" brushRef="#br0">354 992,'13'-34,"292"-289,-280 294,-82 76,-151 183,25-56,183-174,0 0,0 0,-1-1,1 1,0 0,0 0,0 0,-1-1,1 1,0 0,0 0,-1 0,1 0,0 0,0 0,-1 0,1-1,0 1,-1 0,1 0,0 0,0 0,-1 0,1 0,0 0,-1 0,1 0,0 1,0-1,-1 0,1 0,22-28,-20 26,192-200,-95 98,-99 104,-1 0,1 0,-1 0,1 0,-1 0,0 0,1-1,-1 1,1 0,-1 0,1 0,-1 0,1-1,-1 1,0 0,1-1,0 1,-1 0,1-1,-1 1,1 0,-1-1,1 1,0-1,-1 1,1-1,0 1,-1-1,1 1,0-1,0 1,0-1,-1 1,1-1,0 0,0 1,0-1,0 1,0-1,0 0,0 1,0-1,0 1,0-1,1 1,-1-1,0 1,0-1,0 0,1 1,-1-1,0 1,1-1,-1 1,1-1,-49 24,1 8,1 2,1 2,2 2,-31 35,-19 16,-5-18,98-70,0-1,0 1,0 0,0-1,0 1,0-1,0 1,0 0,0-1,0 1,0 0,0-1,-1 1,1 0,0-1,0 1,0 0,-1-1,1 1,0 0,0-1,0 1,-1 0,1 0,0-1,-1 1,1 0,0 0,-1 0,1-1,0 1,-1 0,1 0,0 0,-1 0,1 0,0 0,-1 0,1 0,-1 0,1 0,0 0,-1 0,1 0,0 0,-1 0,1 0,-1 0,1 0,0 1,-1-1,1 0,0 0,-1 0,1 1,0-1,0 0,-1 0,1 1,0-1,-1 0,23-31,-17 24,315-422,-224 315,-96 114,-1 0,1 1,-1-1,1 0,-1 0,1 0,-1 0,1 0,-1 0,1 0,0 0,-1 0,1 0,-1 0,1 0,-1-1,1 1,-1 0,1 0,-1 0,1-1,0 1,-1 0,1 0,-1-1,1 1,0 0,-1-1,1 1,0 0,0-1,-1 1,1-1,0 1,0 0,-1-1,1 1,0-1,0 1,0-1,0 1,0-1,0 1,0-1,0 1,0 0,0-1,0 1,0-1,0 1,0-1,0 1,1-1,-43 24,-195 139,205-142,-105 44,136-64,0 0,0-1,0 1,0 0,0-1,1 1,-1-1,0 1,0-1,1 1,-1-1,0 0,1 1,-1-1,0 0,1 1,-1-1,1 0,-1 0,1 0,0 1,-1-1,1 0,0 0,-1 0,1 0,0 0,0 0,0 0,0 0,0 1,0-1,0 0,0 0,0 0,0 0,1 0,-1 0,0 0,1 1,-1-1,1 0,-1 0,1 0,-1 1,1-1,-1 0,1 0,0 1,-1-1,1 1,0-1,-1 1,1-1,0 1,0-1,0 1,0-1,-1 1,1 0,0 0,0-1,0 1,57-75,4 1,2 4,4 3,12-6,-27 45,-52 27,0 1,0 0,0 0,0 0,0 0,0 0,0 0,0 0,0 0,0 0,0 1,0-1,0 0,0 1,0-1,0 0,0 1,0 0,0-1,-1 1,1-1,0 1,0 0,-1-1,1 1,0 0,-1 0,1 0,-1-1,1 1,-1 0,1 0,-1 0,0 0,1 0,-1 0,0 0,0 0,0 0,0 0,0 0,0 0,0 0,0 0,0 0,0 0,0 0,-1 0,1 0,0 0,-1 0,1 0,-1 0,1-1,-1 1,1 0,-1 0,-5 18,-2 0,0-1,-1 0,0-1,-2 1,0-2,-2 2,-10 18,-170 301,173-299,19-38,1 1,0 0,0-1,0 1,0-1,0 1,-1 0,1-1,0 1,1-1,-1 1,0 0,0-1,0 1,0 0,0-1,1 1,-1-1,0 1,0-1,1 1,-1-1,0 1,1-1,-1 1,1-1,-1 1,1-1,-1 0,1 1,-1-1,1 0,-1 1,1-1,-1 0,1 1,0-1,-1 0,1 0,-1 0,1 0,0 0,-1 0,1 0,-1 0,1 0,0 0,-1 0,1 0,-1 0,1 0,0-1,-1 1,1 0,-1 0,1-1,-1 1,1 0,-1-1,1 1,-1 0,1-1,-1 1,158-79,-46-11,-145 134,-193 215,92-122,133-126,25-23,202-137,91-82,-256 192,-60 39,-1 0,0 0,1 0,-1 1,1-1,-1 0,1 0,-1 1,0-1,1 0,-1 1,0-1,1 1,-1-1,0 0,1 1,-1-1,0 1,0-1,0 0,1 1,-1-1,0 1,0-1,0 1,0-1,0 1,0-1,0 1,0-1,0 1,0-1,0 1,0-1,0 1,0-1,-1 1,1-1,0 0,0 1,0-1,-1 1,1-1,0 1,-1-1,1 0,0 1,-1-1,1 0,0 1,-1-1,1 0,-1 0,1 1,0-1,-1 0,1 0,-1 0,-119 160,43-71,77-89,0-1,0 1,0 0,1 0,-1 0,0-1,0 1,0 0,1 0,-1 0,0 0,0-1,1 1,-1 0,0 0,1 0,-1 0,0 0,0 0,1 0,-1 0,0 0,1 0,-1 0,0 0,0 0,1 0,-1 0,0 0,1 0,-1 1,0-1,0 0,1 0,-1 0,0 0,0 1,0-1,1 0,-1 0,0 0,0 1,0-1,1 0,-1 0,0 1,0-1,0 0,0 0,0 1,0-1,0 0,30-17,321-318,-233 240,-118 95,0-1,0 0,0 1,1-1,-1 0,0 0,0 1,1-1,-1 0,1 1,-1-1,1 1,-1-1,1 0,-1 1,1-1,-1 1,1 0,-1-1,1 1,0-1,-1 1,1 0,0-1,0 1,-1 0,1 0,0 0,-1 0,1-1,0 1,0 0,-1 0,1 0,0 0,0 1,-1-1,1 0,0 0,0 0,-1 1,1-1,0 0,-1 1,1-1,0 0,-1 1,1-1,-1 1,1-1,-1 1,1-1,-1 1,1 0,-1-1,1 1,-1 0,0-1,1 1,-1 0,0-1,0 1,1 0,-1-1,0 1,0 0,0 0,0-1,0 1,0 0,-19 53,-131 178,29-70,-83 82,173-201,54-55,71-64,-3-5,37-46,4-3,397-349,-429 393,-172 163,-60 50,-329 297,445-411,6-4,0 0,-1 0,0 0,-1-2,0 1,0-2,-1 1,1-2,-11 4,22-9,0-1,1 1,-1-1,1 1,0 0,-1-1,1 1,-1-1,1 1,0-1,-1 1,1-1,0 0,-1 1,1-1,0 1,0-1,0 0,0 1,-1-1,1 1,0-1,0 0,0 1,0-1,0 0,1 1,-1-1,0 0,0 1,0-1,0 1,1-1,-1 1,0-1,1 0,-1 1,0-1,1 1,-1-1,1 1,-1 0,1-1,-1 1,1-1,-1 1,1 0,-1-1,1 1,-1 0,1 0,0-1,-1 1,1 0,117-117,81-58,-124 112,-3-2,37-45,-87 77,-22 32,0 1,1-1,-1 1,0-1,1 1,-1-1,0 1,0-1,0 1,1-1,-1 1,0-1,0 1,0-1,0 0,0 1,0-1,0 1,0-1,0 1,0-1,0 1,-1-1,1 0,0 1,0-1,0 1,-1-1,1 1,0-1,-1 1,1 0,0-1,-1 1,1-1,-1 1,1 0,0-1,-1 1,1 0,-1-1,1 1,-1 0,1 0,-1-1,0 1,1 0,-1 0,1 0,-1 0,1 0,-1 0,1 0,-1 0,0 0,1 0,-1 0,1 0,-1 0,1 0,-1 1,1-1,-1 0,-21 6,0 1,1 0,0 2,0 0,1 1,0 1,1 1,1 1,-5 4,-8 4,-323 188,248-165,105-44,0 1,0-1,-1 0,1 0,0 0,0 0,0 0,0 0,0 0,-1 0,1 0,0-1,0 1,0 0,0-1,0 1,0-1,0 1,0-1,0 0,0 1,0-1,0 0,1 0,-1 1,0-1,0 0,1 0,-1 0,0 0,1 0,-1 0,1 0,0 0,-1 0,1 0,0-1,-1 1,1 0,0 0,0 0,0 0,0 0,0 0,0-1,0 1,1 0,-1 0,0 0,1 0,-1 0,25-56,47-40,4 2,4 4,84-73,-35 35,-87 79,-45 40,-16 21,-275 245,225-190,-83 65,133-129,38-30,306-335,-180 201,-135 141,-23 24,-26 25,-157 162,122-112,-281 351,352-427,-33 48,35-50,0 1,1 0,-1 0,1 0,-1-1,1 1,-1 0,1 0,-1 0,1 0,0 0,-1 0,1 0,0 0,0 0,0 0,0 0,0 0,0 0,0 0,0 1,0-1,1 0,-1 0,0 0,1 0,-1-1,0 1,1 0,-1 0,1 0,0 0,-1 0,1 0,0-1,-1 1,1 0,0-1,0 1,0 0,0-1,-1 1,1-1,0 1,0-1,0 0,0 1,0-1,0 0,1 0,8 0,0-1,0-1,-1 1,1-2,-1 1,1-1,-1-1,0 0,0 0,0-1,-1 0,0 0,0-1,0 0,0 0,-1-1,3-4,1 2,117-100,-44 43,-84 66,0 0,0 0,0 1,0-1,1 0,-1 0,0 0,0 1,0-1,0 0,0 0,0 0,0 1,1-1,-1 0,0 0,0 0,0 1,0-1,1 0,-1 0,0 0,0 0,0 0,1 0,-1 0,0 1,0-1,1 0,-1 0,0 0,0 0,1 0,-1 0,0 0,0 0,0 0,1 0,-1 0,0 0,0-1,1 1,-1 0,-19 28,14-21,-59 84,-3-2,-5-3,-3-4,-3-3,-4-4,-14 6,-60 40,139-112,22-19,25-25,318-270,8-38,-319 289,-36 53,0 0,0 0,-1 0,1 0,0 0,-1-1,1 1,-1 0,1-1,-1 1,0 0,0-1,1 1,-1 0,0-1,0 1,0 0,-1-1,1 1,0 0,0-1,-1 1,1 0,0-1,-1 1,0 0,1 0,-1 0,0-1,1 1,-1 0,0 0,0 0,0 0,0 0,0 1,0-1,0 0,0 0,-1 1,1-1,0 0,0 1,-1-1,-4 1,0 0,1 0,-1 1,0 0,1 0,-1 0,1 1,0-1,-1 1,1 0,0 1,0 0,0-1,0 2,1-1,-1 0,0 2,-7 3,-182 129,229-157,222-224,-150 144,-1 57,-76 30,-19 13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5:49.849"/>
    </inkml:context>
    <inkml:brush xml:id="br0">
      <inkml:brushProperty name="width" value="0.35" units="cm"/>
      <inkml:brushProperty name="height" value="0.35" units="cm"/>
      <inkml:brushProperty name="color" value="#FFFFFF"/>
      <inkml:brushProperty name="ignorePressure" value="1"/>
    </inkml:brush>
  </inkml:definitions>
  <inkml:trace contextRef="#ctx0" brushRef="#br0">720 147,'-5'-14,"4"7,0 1,0-1,-1 1,0 0,0 0,-1 0,0 0,0 0,0 0,-1 1,1-1,-1 1,-1 0,1 0,-1 1,1-1,-1 1,-1 0,1 0,-1 1,1-1,-1 1,0 1,0-1,0 1,-2 0,-7 0,0 0,0 2,-1 0,1 0,0 2,0 0,-1 0,2 2,-1 0,0 0,1 2,0-1,-11 7,15-8,1 0,-1 1,1 0,0 0,0 1,1 0,-1 0,1 1,1 0,-1 1,1-1,0 1,1 1,0 0,1-1,-1 2,2-1,-2 2,-44 160,27-43,15-66,2 0,3 1,4 32,-1-55,-16 37,15-75,0-1,1 0,-1 1,0-1,0 0,0 0,0 0,-1 1,1-1,0 0,0-1,0 1,-1 0,1 0,-1-1,1 1,0 0,-1-1,1 1,-1-1,0 0,1 0,-1 1,1-1,-1 0,1 0,-1-1,1 1,-1 0,1 0,-1-1,1 1,-1-1,1 1,-1-1,1 0,0 1,-1-1,1 0,0 0,0 0,-1 0,1 0,0 0,0 0,0-1,0 1,0 0,-6-7,-1 1,1-1,0-1,1 1,0-1,0 0,1-1,0 1,0-1,0-4,3 10,1 1,0 0,0-1,0 1,0-1,0 1,1-1,0 1,-1-1,1 1,1-1,-1 1,0-1,1 1,0-1,0 1,0-1,0 1,0 0,1-1,0 1,-1 0,1 0,0 0,0 1,1-1,-1 0,1 1,-1-1,1 1,0 0,1-1,3 1,-1 0,1 0,0 1,0 0,0 0,1 1,-1 0,0 0,0 0,0 1,0 0,0 1,0 0,4 1,25 4,-12-5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5:54.641"/>
    </inkml:context>
    <inkml:brush xml:id="br0">
      <inkml:brushProperty name="width" value="0.35" units="cm"/>
      <inkml:brushProperty name="height" value="0.35" units="cm"/>
      <inkml:brushProperty name="color" value="#FFFFFF"/>
      <inkml:brushProperty name="ignorePressure" value="1"/>
    </inkml:brush>
  </inkml:definitions>
  <inkml:trace contextRef="#ctx0" brushRef="#br0">3078 1634,'-53'-27,"0"-3,2-1,2-3,1-2,2-2,-10-13,-90-163,22 92,122 118,0 1,1-1,-1 0,1 0,-1 0,1 0,1 0,-1 0,0 0,1 0,0 0,0 0,0 0,0-1,1 1,0 0,0 0,0 0,0 0,0 1,1-1,0 0,0 0,0 1,0-1,0 1,1 0,0 0,-1 0,4-2,-3 1,0 1,0-1,0 1,0-1,-1 0,0 0,1 0,-1 0,-1 0,1 0,-1-1,1 1,-1-1,-1 1,1-1,0 1,-1-1,0 1,0-1,-1 1,1-1,-1 0,0 1,0 0,0-1,-1 1,0 0,0-1,-5-4,-1 0,-1 0,0 1,0 0,0 1,-1 0,0 0,0 1,-1 0,0 1,0 0,0 1,-1 0,1 1,-1 0,0 1,0 0,0 1,0 0,-61 14,66-11,1 0,-1 0,0 0,1-1,-1 0,0 0,0-1,0 0,0 0,0 0,1-1,-3 0,7 0,0 0,0 0,0-1,0 1,0 0,0-1,0 1,0-1,0 0,1 1,-1-1,1 0,0 0,-1 0,1 0,0 0,0 0,0-1,0 1,1 0,-1 0,0-1,1 1,0 0,-1-1,1 1,0 0,0-1,1 1,-1-1,0 1,1 0,0-1,-1 1,1 0,33-81,-7 45,2 1,1 1,2 2,1 1,2 2,16-10,4-6,-50 41,0 0,0-1,-1 1,0-1,0 0,-1 0,1 0,-1 0,-1-1,0 1,0-1,0 0,-1 1,0-1,-1 0,1 0,-1 0,-1-3,21-99,-20 109,9-21,-25 27,-38 36,38-27,-1-1,0 0,0-1,-1-1,-1-1,0 0,0-2,-1 0,0-1,-19 4,-105 20,124-24,1 0,0 2,0 0,1 1,0 0,0 2,1 0,1 1,0 1,-1 3,-32 23,-97 60,-41-3,155-85,1 1,1 2,0 1,1 1,1 2,-6 6,-221 173,233-181,-1-1,-1-2,0 0,-1-2,-24 9,-60 32,55-18,43-26,-1 0,-1 0,0-1,0-1,0-1,-1 0,0 0,0-1,0-1,-1 0,-9 0,22-4,0 0,0 0,0-1,0 1,0 0,0-1,0 0,1 1,-1-1,0 0,0 0,1 0,-1 0,0 0,1 0,-1-1,1 1,0 0,-1-1,1 1,0-1,0 0,0 1,0-1,0 0,0 1,0-1,1 0,-1 0,1 0,-1 0,1 0,0 0,0 0,0 0,0 0,0 0,0 0,0 1,1-1,-1 0,1 0,-1 0,1 0,0 0,0 1,0-1,0 0,0 1,0-1,0 0,0 1,1-1,33-86,67-138,-91 209,45-58,-53 73,-1 1,0-1,1 0,0 1,-1-1,1 1,0 0,-1 0,1 0,0 0,0 0,0 1,0-1,0 1,0 0,0 0,0 0,0 0,0 0,0 1,0-1,-1 1,1 0,0 0,0 0,0 0,-1 1,1-1,2 2,10 7,0-2,0 1,1-2,1 0,-1-1,1-1,0 0,0-1,1-1,12 0,395-4,-284-10,-123 7,0 0,0-1,0-1,-1-1,0 0,0-1,-1-1,0 0,-1-2,0 1,3-5,165-198,-182 212,0 0,-1 0,1 0,-1 0,1 0,0 0,0 0,-1 0,1 0,0 1,0-1,0 0,0 0,0 1,0-1,0 1,0-1,0 1,0 0,1-1,-1 1,0 0,0 0,0-1,0 1,0 0,1 0,-1 1,0-1,0 0,0 0,0 0,1 1,-1-1,0 1,0-1,0 1,0-1,0 1,0-1,0 1,0 0,0 0,-1-1,1 1,0 0,0 0,-1 0,1 0,0 0,-1 0,1 0,-1 0,1 0,-1 0,0 1,24 71,-22-64,41 169,-13 19,-32-187,2-1,-1 0,1 1,1-1,-1 0,2 0,-1 1,1-1,1 0,-1 0,2-1,-1 1,1-1,0 1,1-1,0 0,1-1,-1 1,1-1,1 0,0 0,37 15,-44-21,1-1,0 0,0 0,0 0,-1 0,1 0,0 0,0 0,0 0,0 0,-1 0,1 0,0 0,0-1,-1 1,1 0,0-1,0 1,-1 0,1-1,0 1,-1-1,1 1,0-1,-1 1,1-1,-1 0,1 1,-1-1,1 0,-1 1,0-1,1 0,-1 0,0 1,1-1,-1 0,0 0,0 0,0 1,0-1,0 0,0 0,0 0,0 1,0-1,0 0,0 0,-1 0,1 1,0-1,0 0,-1 0,1 1,-1-1,1 0,-3-17,-2-3,2 0,0 0,1 0,1-1,1 1,1 0,1 0,1 0,1-1,15-91,-20 114,1-1,0 1,0-1,-1 1,1 0,0-1,0 1,0-1,0 1,-1-1,1 1,0 0,0-1,0 1,0-1,1 1,-1-1,0 1,0 0,0-1,0 1,1-1,-1 1,0-1,0 1,1-1,-1 1,0-1,1 1,-1-1,1 1,-1-1,0 0,1 1,-1-1,1 0,-1 1,1-1,-1 0,1 0,0 1,-1-1,1 0,-1 0,1 0,-1 0,1 0,0 0,-1 0,1 0,-1 0,1 0,-1 0,1 0,0 0,-1 0,1-1,-1 1,1 0,-1 0,1-1,-1 1,1 0,-1-1,1 1,-1 0,1-1,-2 14,0-1,-1 1,-1-1,1 0,-2 0,0 0,0 0,-1 0,-1-1,-6 10,2-3,-1-2,0 1,-1-2,-1 1,0-2,-1 0,-1 0,0-2,-1 0,0 0,-1-2,0 0,-1-1,0 0,0-2,-1 0,0-1,0-1,-9 1,-15 2,26-4,-1 0,0-1,0-1,0 0,0-1,0-1,0-1,0-1,0 0,0-2,1 0,-8-3,7 1,0-1,0-1,1-1,0-1,1 0,0-1,0 0,1-2,1 0,0 0,-10-14,-12-95,35 93,0-1,2 1,1 0,2 0,0 0,2 1,2-1,0 1,2 1,0-1,2 2,2 0,1-3,68-153,-82 180,0 1,0-1,-1 1,1-1,0 1,-1-1,1 0,-1 1,1-1,-1 0,0 0,0 1,0-1,0 0,0 1,0-1,-1 0,1 0,0 1,-1-1,1 0,-1 1,0-1,0 1,1-1,-1 1,0-1,0 1,-1-1,1 1,0 0,0 0,0 0,-1 0,1 0,-1 0,1 0,-1 0,1 0,-1 0,0 1,1-1,-1 1,0-1,1 1,-1 0,0 0,1 0,-1 0,0 0,0 0,1 0,-1 0,0 1,-1-1,-11 5,1 1,-1 0,1 1,1 0,-1 1,1 0,0 1,1 0,0 1,-7 9,-6 2,-134 102,158-122,-1 0,0 0,0 1,1-1,-1 0,0 0,0 0,0 0,0 0,0 0,0 0,-1-1,1 1,0 0,0 0,-1-1,1 1,0-1,-1 1,1-1,0 0,-1 0,1 1,-1-1,1 0,-1 0,1 0,0-1,-1 1,1 0,-1 0,1-1,0 1,-1-1,1 1,0-1,0 0,-1 1,1-1,0 0,0 0,0 0,0 0,0 0,0 0,0 0,0 0,0 0,1 0,-1-1,0 1,1 0,-1-1,1 1,-1 0,1-1,0 1,-1 0,1-1,0 1,0-1,0 1,0 0,0-1,1 0,56-133,-57 134,0 0,0 1,0-1,0 1,0-1,0 0,0 1,0-1,0 1,0-1,-1 1,1-1,0 1,0-1,0 0,-1 1,1-1,0 1,-1-1,1 1,0 0,-1-1,1 1,-1-1,1 1,-1 0,1-1,0 1,-1 0,0-1,1 1,-1 0,1 0,-1 0,1-1,-1 1,1 0,-1 0,0 0,1 0,-1 0,1 0,-1 0,1 0,-1 0,0 0,1 1,-1-1,1 0,-1 0,1 0,-1 1,1-1,-1 0,1 1,-1-1,1 0,-1 1,1-1,-1 1,-35 23,33-22,-307 270,183-150,7 5,5 6,4 6,-6 6,97-121,0 1,2 1,1 0,1 2,1 0,1 1,2 0,-6 21,-5 53,18-62</inkml:trace>
  <inkml:trace contextRef="#ctx0" brushRef="#br0" timeOffset="3762.072">3246 2114,'186'-368,"-183"362,-1 0,1-1,-1 1,0-1,-1 0,1 0,-1 1,-1-1,1 0,-1 0,0 0,-1 0,0 0,0 1,0-1,-1 0,0 1,0-1,-1 1,1-1,-2 1,1 0,-1 0,1 1,-2-1,-2-3,-16-13,-1 1,-1 0,-1 2,-1 1,-1 1,0 2,-1 0,0 2,-1 1,-1 2,0 1,0 1,-1 1,1 2,-1 2,-1 1,-37-8,51 5,1 2,-1 0,0 1,1 1,-1 0,0 2,0 0,1 1,-1 1,0 1,1 1,-8 3,-29 15,62-47,2 13,1 1,0 0,0 1,1 0,0 0,0 1,1 1,0 0,0 1,1 0,0 1,0 0,1 1,-10 3,0 1,-1 0,1-1,-1 1,1-1,-1 1,1-1,-1 0,0 0,1-1,-1 1,0-1,0 1,0-1,0 0,0 0,0-1,0 1,-1 0,1-1,-1 0,0 0,0 1,0-1,0 0,0-1,-1 1,1 0,-1 0,0-1,0 0,0-1,1-1,-1 0,-1 0,1 0,-1 0,0 0,-1 0,1 0,-1 1,0-1,-1 0,1 0,-1 1,0-1,-1 1,1-1,-1 1,0 0,-1 0,1 0,-1 1,0-1,0 1,0 0,0 0,-1 0,0 1,0-1,0 1,0 0,0 1,-1-1,1 1,-1 0,-159-1,164 3,0-1,0 1,0 0,1-1,-1 1,0 0,0 0,0-1,0 1,0 0,0 0,0 0,0 0,0 0,0 0,1 0,-1 1,0-1,0 0,0 0,0 1,0-1,0 1,1-1,-1 1,0-1,0 1,1-1,-1 1,0-1,1 1,-1 0,0 0,1-1,-1 1,1 0,0 0,-1 0,1-1,-1 1,1 0,0 0,0 0,-1 0,1 0,0 0,0 0,0-1,0 1,0 0,0 0,1 0,-1 0,0 0,0 0,1 0,-1 0,0-1,1 1,-1 0,1 0,-1 0,1-1,-1 1,1 0,0-1,0 1,75 30,-70-31,0 1,0 1,0-1,0 1,0 0,0 0,-1 1,1-1,-1 1,1 0,-1 1,0 0,0-1,-1 1,1 1,-1-1,0 1,0 0,-1 0,1 0,-1 0,0 1,0 1,7 39,-2 0,-2 0,-3 1,-1 0,-3 0,-1 0,-3 0,-10 43,10-44,-35 336,37-347,2 0,2 1,1-1,2 1,1-1,2-1,1 1,2-1,1 0,9 14,-19-48,-1 1,0 0,1 0,-1 0,1-1,-1 1,1 0,-1-1,1 1,0 0,-1-1,1 1,0-1,-1 1,1-1,0 1,0-1,0 1,-1-1,1 0,0 1,0-1,0 0,0 0,0 0,0 0,-1 0,1 0,0 0,0 0,0 0,0 0,0 0,0 0,-1-1,1 1,0 0,0-1,0 1,0-1,-1 1,1-1,0 1,-1-1,1 1,0-1,-1 0,1 1,-1-1,1 0,-1 0,1 1,-1-1,1 0,8-17,0-1,-2 0,0 0,-1-1,-1 1,0-1,-2 0,0-1,-2 1,0 0,-1-1,-1 1,-2-9,3 6,-1-9,-1 10,1 0,1 1,0-1,2 0,1 1,0-1,2 1,0 0,2 0,0 0,1 1,3-3,100-197,-73 73,-38 146,0-1,1 1,-1 0,0 0,0 0,0 0,0 0,0-1,0 1,0 0,0 0,0 0,-1 0,1 0,0 0,-1-1,1 1,-1 0,1 0,-1 0,1 0,-1 1,0-1,0 0,1 0,-1 0,0 0,0 1,0-1,0 0,0 1,0-1,0 1,0-1,0 1,0-1,0 1,0 0,0-1,0 1,-1 0,1 0,0 0,0 0,0 0,0 0,-1 0,1 1,0-1,0 0,0 1,0-1,0 0,0 1,0 0,0-1,0 1,0-1,0 1,0 0,0 0,-58 48,29-10,24-30,1 0,-2-1,0 0,0 0,0 0,-1-1,0 0,0 0,-1-1,-7 5,13-12,0 0,0 1,0-1,0 0,0 0,0-1,0 1,1-1,-1 1,0-1,1 0,0 0,-1 0,1 0,0-1,0 1,0 0,0-1,1 0,-1 1,1-1,0 0,-1 0,1 0,0 1,1-1,-1 0,0-1,1 1,0 0,-1 0,1 0,1 0,-1-3,-2-258,1 254,0 1,-1 0,0-1,0 1,-1 0,0 0,-1 1,0-1,0 1,-1-1,0 1,0 1,-1-1,0 1,0 0,-1 0,0 1,0 0,-1 0,1 0,-1 1,-1 0,1 1,0 0,-5-1,3 5,-1 1,1 1,0 0,0 0,0 1,1 0,-1 0,1 1,-1 1,1 0,1 0,-1 0,1 1,0 0,0 1,0 0,-4 7,-142 174,-75 97,-351 504,128-186,-243 387,684-974,-3 4,1 0,0 2,2-1,0 1,2 1,-1 2,4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08"/>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16"/>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17"/>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18"/>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19"/>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20"/>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21"/>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22"/>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4.223"/>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6:19.993"/>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2169 7022,'-8'-35,"8"32,0-1,0 1,-1 0,1-1,-1 1,0 0,0 0,0 0,0 0,0 0,-1 0,0 0,1 0,-1 0,0 0,0 1,-1-1,1 1,0 0,-1 0,0 0,1 0,-1 0,0 0,0 1,0-1,-2 0,-162-16,106 11,50 7,-1 0,1-1,0-1,-1 1,1-2,0 0,0 0,1-1,-1 0,1 0,-1-1,2-1,-1 0,0 0,-1-3,8 6,1-1,-1 1,1-1,0 1,0-1,0 0,0 0,1 0,-1 0,1 0,0-1,1 1,-1 0,1 0,-1-1,1 1,1 0,-1-1,0 1,1 0,0 0,0 0,0-1,1 1,0 0,-1 0,1 1,0-1,1 0,-1 1,2-2,6-8,0 0,0 1,1 0,1 1,0 0,0 1,13-8,-2 5,0 1,1 0,0 2,1 1,0 1,0 1,25-3,-48 9,1 0,-1 0,1 0,-1 0,1 1,-1-1,1 1,0 0,-1 0,1 0,0 0,-1 0,1 1,0-1,-1 1,1 0,-1-1,1 1,-1 0,0 1,1-1,-1 0,0 1,0-1,1 1,-1 0,-1 0,1-1,0 1,0 0,-1 1,1-1,-1 0,0 0,1 1,-1-1,0 1,0-1,-1 1,1-1,0 3,-1 13,0-1,-1 1,-1 0,-1 0,0-1,-2 0,0 0,0 0,-2 0,0-1,-1 0,0 0,-1-1,-1 0,-11 13,-46 91,60-105,1 0,0 1,1 0,1 0,0 0,1 0,0 1,2 0,0-1,0 1,2 0,0-1,1 1,0-1,1 1,1-1,0 0,1 0,1 0,5 7,-5-13,1-1,0 0,1-1,0 1,0-2,1 1,0-1,0 0,0-1,1 0,0-1,0 0,6 2,85 50,-48-3,-40-38,0-1,1 0,1-1,0-1,1 0,0-2,1 1,9 3,115 41,-137-54,0 0,0-1,0 1,-1-1,1 0,0 1,0-2,0 1,0 0,0-1,-1 0,1 0,0 0,0 0,-1 0,1-1,-1 0,1 0,-1 0,0 0,0 0,0-1,0 1,0-1,0 0,-1 0,1 0,-1 0,0 0,0 0,0-1,0 1,-1-1,1 0,-1 1,0-1,0 0,0-2,7-11,-1 0,-1 0,0-1,-1 0,-1 0,-1 0,0-1,-2 1,0-1,-1 1,0-1,-2 1,0-1,-2 1,0 0,0 0,-2 0,0 1,-1 0,-1 0,0 0,-2 1,-6-9,1 10,-1 0,-1 1,0 1,-1 1,0 0,-1 1,0 1,-10-3,26 11,0 0,0 0,0 1,0-1,-1 1,1 0,0 0,0 0,-1 1,1-1,0 1,-1 0,1 0,-1 0,1 0,0 0,-1 1,1 0,0-1,-1 1,1 1,0-1,0 0,0 1,0-1,0 1,0 0,0 0,1 0,-1 0,1 1,-1-1,1 1,0 0,0-1,0 1,0 0,1 0,-1 0,1 0,0 0,0 1,0-1,0 0,0 1,1-1,-1 0,1 1,0 0,31 116,-12-68,-13-35,12 69,-18-84,0 1,0-1,-1 1,1-1,-1 1,1-1,-1 1,0-1,0 0,0 0,0 1,0-1,0 0,-1 0,1 0,-1 0,1 0,-1-1,0 1,0 0,0-1,0 1,0-1,0 0,0 1,0-1,-1 0,1 0,0-1,-1 1,1 0,-1-1,0 0,-2 1,-1-1,1 1,0-1,0-1,-1 1,1-1,0 0,0 0,0-1,0 1,0-1,0 0,0 0,1-1,-1 0,1 0,-1 0,1 0,0 0,0-1,1 0,-1 0,1 0,0 0,-69-110,51 64,2 0,3-1,1-1,-5-42,10 47,-25-147,13-2,17 179,1 0,1 0,1 0,0-1,1 1,1-1,0 0,2 1,0 0,1-1,0 1,2 0,0 0,1 1,0-1,1 1,3-3,-6 14,1 0,-1 0,1 0,0 0,1 1,-1 0,1 0,-1 0,1 1,0 0,1 0,-1 0,0 1,6-2,43-21,-55 25,1 0,0 0,0 0,0 0,0 0,-1 0,1 0,0 0,0-1,0 1,-1 0,1-1,0 1,0 0,-1-1,1 1,0-1,-1 1,1-1,0 0,-1 1,1-1,-1 0,1 1,-1-1,1 0,-1 1,0-1,1 0,-1 0,0 0,0 1,1-1,-1 0,0 0,0 0,0 0,0 1,0-1,0 0,0 0,0 0,0 0,-1 1,1-1,0 0,-1 0,1 0,0 1,-1-1,1 0,-1 1,1-1,-1 0,1 1,-1-1,0 0,1 1,-1-1,0 1,1-1,-1 1,0 0,1-1,-1 1,0 0,0-1,0 1,0 0,-24 2,23-1,0 0,1 0,-1-1,0 1,0-1,0 1,1-1,-1 0,0 1,0-1,0 0,0 0,0 0,1-1,-1 1,0 0,0-1,0 1,0-1,1 0,-1 1,0-1,1 0,-1 0,1 0,-1 0,1 0,-1-1,1 1,0 0,-1-1,1 1,0-1,0 1,0-1,0 1,0-1,1 0,-1 0,0 1,1-1,0-3,0 1,1 0,0 0,0 0,0 0,0 0,0 0,1 0,0 0,0 0,0 1,0-1,0 1,1-1,0 1,0 0,0 0,0 0,0 1,0-1,1 1,-1-1,1 1,0 0,-1 1,1-1,0 1,0-1,0 1,0 0,1 1,3-1,8 14,-53 12,-36 25,56-37,0 0,-1-2,0 0,0-1,-1-1,0-1,-17 5,-168 52,12 21,-49 32,-110 83,39-22,59-38,61-53,50-21,139-66,-20 9,23-10,0 0,1 0,-1 0,0 0,1 0,-1 0,0 0,0 0,1 1,-1-1,0 0,0 0,0 0,1 0,-1 0,0 0,0 0,1 1,-1-1,0 0,0 0,0 0,0 0,1 1,-1-1,0 0,0 0,0 0,0 1,0-1,0 0,1 0,-1 1,0-1,0 0,0 0,0 1,0-1,0 0,0 0,0 1,0-1,0 0,0 0,0 1,0-1,0 0,-1 0,1 1,0-1,0 0,0 0,0 0,0 1,-1-1,1 0,0 0,0 0,0 1,-1-1,17 0,-1-1,0-1,0 0,0 0,0-2,-1 0,1-1,-1 0,10-6,22-10,-2-3,0-1,-2-3,25-20,33-22,387-232,-305 201,-32 22,-137 72,-1 2,-20 8,-385 194,150-84,-25 6,76-28,81-34,110-57,0 0,0 1,1-1,-1 1,0-1,0 1,0 0,0-1,1 1,-1 0,0-1,1 1,-1 0,1 0,-1 0,0 0,1 0,0-1,-1 1,1 0,0 0,-1 0,1 0,0 0,0 0,0 0,0 0,0 0,0 0,0 0,0 0,0 0,1 0,-1 0,0 0,1 0,-1 0,0 0,1 0,-1 0,1 0,0 0,-1-1,1 1,0 0,48 5,162-113,133-87,84-32,-358 191,-70 35,0 0,0 0,1 1,-1-1,0 0,0 0,0 1,0-1,0 0,0 0,0 1,0-1,0 0,1 0,-1 1,0-1,0 0,0 0,0 0,1 1,-1-1,0 0,0 0,1 0,-1 0,0 1,0-1,1 0,-1 0,0 0,0 0,1 0,-1 0,0 0,0 0,1 0,-24 23,-20 16,1 2,3 1,-29 40,-33 36,-4-7,50-59,2 3,3 2,2 2,3 2,3 2,2 2,-15 37,42-62,1 1,2 1,2 0,2 0,0 41,4-70,0 57,3-1,3 1,12 62,-12-104,11 81,5 1,4-2,5-1,22 45,-33-100,3-2,2 0,2-1,2-2,2-1,5 2,22 20,4-2,2-4,3-1,3-4,2-3,3-3,1-3,3-3,1-4,2-3,2-4,79 22,693 179,-141-30,-570-167,1-6,2-6,1-7,1-6,0-7,0-6,0-6,-1-7,47-14,240-72,198-82,-581 165,461-149,-7-22,-9-22,11-32,716-429,-990 520,-7-11,-7-9,-7-10,92-109,-189 171,-4-5,-7-5,27-50,-15-1,-7-6,-9-4,15-58,-73 145,-5-3,-5-1,-4-1,-5-1,-4-2,-6 0,-4 0,-6-109,-10 138,-3 0,-4 0,-3 2,-14-35,-70-189,41 160,-5 3,-68-102,117 213,-158-336,9 9,98 210,-6 3,-63-87,93 161,2-3,4-1,-6-22,30 64,-2 1,-2 0,0 1,-2 1,-1 1,-1 0,-1 2,-2 0,-5-3,-281-204,-19-95,318 316,0-1,1-1,1 0,0 0,1-1,0 1,1-2,1 1,0-1,1 0,1 0,0-1,1 1,1-1,0-6,1 10,0 1,-1-1,0 0,-1 1,0-1,-1 1,0 0,0 0,-2 0,1 1,-1-1,-1 1,0 1,0-1,-1 1,0 1,-5-5,6 7,0 0,0-1,1 0,0 0,0 0,1-1,0 0,0 0,1 0,0-1,0 1,1-1,0 0,1 0,0 0,-1-9,2 4,0 0,-1 0,0 0,-1 0,-1 1,0-1,-1 1,-1 0,1 0,-2 1,0 0,-1 0,0 0,0 1,-1 0,-1 1,0 0,-8-6,-87-52,-49-41,-55-82,196 179,1 0,0-1,1-1,0 0,1 0,1-1,0-1,1 1,1-1,-2-7,-28-40,37 62,1 1,0-1,-1 1,1-1,0 1,0 0,-1-1,1 1,0 0,0 0,-1-1,1 1,0 0,0 0,0 0,0 0,-1 0,1 0,0 0,0 0,0 1,0-1,-1 0,1 0,0 1,0-1,-1 0,1 1,0-1,-1 1,1-1,0 1,-1-1,1 1,-1 0,1-1,0 1,-1 0,0-1,1 1,-1 0,1-1,-1 1,0 0,167 205,-104-119,-29-40,1-2,3-2,1-1,3-2,1-2,4 0,150 120,-166-130,-1 1,-2 2,0 0,-2 2,-2 1,-1 1,-2 2,11 23,2 0,38 115,-63-152,0 1,-2 1,-1-1,0 1,-2 0,-1 1,-1-1,-1 0,-2 1,0-1,-2 0,0 1,-2-1,-1-1,-3 10,-88 208,74-177,20-53,0 0,0-1,-1 0,0 0,-1 0,0 0,-1-1,0 0,-1 0,0 0,0-1,-1 0,0 0,-1-1,0 0,0-1,-1 0,-2 1,5-4,0-1,0 1,1 0,-1 0,1 0,0 1,1 0,-1 1,1-1,0 1,0 0,1 0,0 0,-4 7,-52 135,58-141,0 0,1 0,0 1,1-1,-1 0,1 1,1-1,-1 0,1 0,1 1,-1-1,1 0,1 0,-1 0,1-1,0 1,1-1,-1 1,1-1,2 2,10-3,-19-30,-11-8,-2 0,-2 1,-1 0,-1 2,-10-11,59 46,119 57,-27-32,-104-29,-1-1,1-1,0 0,-1-2,1 0,-1 0,1-2,-2 0,1-1,0 0,-1-1,3-3,71-25,253-62,123-44,309-143,-595 228,2 8,2 8,21 5,-96 22,1 6,-1 4,32 7,13-2,129-2,-280 0,0 0,0 0,1 1,-1-1,0 0,0 1,0-1,0 1,1 0,-1 0,0 0,0 0,0 0,-1 0,1 0,0 1,0-1,-1 1,1-1,0 1,-1 0,0-1,1 1,-1 0,0 0,0 0,0 0,0 0,-1 0,1 0,0 0,-1 1,1-1,-1 0,0 0,0 0,0 1,0-1,0 1,-30 85,26-82,-26 63,30-67,-1 0,1 0,0 0,0 0,-1-1,1 1,0 0,1 0,-1 0,0 0,0 0,1-1,-1 1,1 0,0 0,-1-1,1 1,0 0,0-1,0 1,0-1,0 1,1-1,-1 1,0-1,1 0,-1 0,1 1,-1-1,1 0,-1-1,1 1,0 0,0 0,-1-1,1 1,2 0,7-1,1 0,0-1,0 0,0-1,-1 0,1-1,-1 0,0-1,0 0,0-1,0 0,-1 0,8-7,-10 8,-1 0,0 0,1 0,0 1,0 0,0 1,0 0,0 0,0 0,1 1,-1 0,1 1,-1 0,0 1,1-1,5 2,-10 2,0 0,-1 0,1 0,-1 0,1 1,-1-1,-1 1,1 0,-1-1,0 1,0 0,0 1,-1-1,1 0,-1 0,-1 1,1-1,-1 1,0-1,0 1,0-1,-1 0,0 3,2 17,-1 5,-1-5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39"/>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47"/>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48"/>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49"/>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50"/>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51"/>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52"/>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53"/>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5.254"/>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7:01.92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1063 1229,'-315'-58,"288"59,-1 2,1 1,-1 1,1 2,1 0,-1 2,2 1,-1 1,-13 8,-127 45,130-55,-1-1,0-2,0-1,0-2,-8-1,-27-4,72 0,0 1,0-1,0 1,1-1,-1 1,0-1,1 1,0-1,-1 1,1 0,0-1,0 1,-1 0,1 0,0-1,0 1,0 0,1 0,-1 0,0 0,0 0,0 1,1-1,-1 0,0 0,1 1,-1-1,1 1,0-1,-2 1,239-142,78-55,-237 150,-446 319,283-196,83-75,1 0,0 1,-1-1,1 0,0 0,0 1,0-1,0 0,0 0,0 0,1 0,-1 0,0-1,0 1,1 0,-1-1,0 1,1 0,-1-1,1 0,-1 1,0-1,1 0,-1 0,1 1,-1-1,1-1,-1 1,1 0,-1 0,1 0,-1-1,1 1,-1-1,0 1,1-1,-1 1,0-1,1 0,21-6,-1 0,-1-1,1-2,-1 0,-1-1,10-7,20-10,153-89,-6-9,4-15,-40 19,-160 122,-1-1,1 0,0 1,-1-1,1 1,0-1,-1 1,1-1,0 1,-1-1,1 1,0 0,0 0,0-1,-1 1,1 0,0 0,0 0,0 0,0 0,0 0,-1 0,1 0,0 0,0 0,0 0,0 0,-1 1,1-1,0 0,0 1,-1-1,1 0,0 1,0-1,-1 1,1 0,0-1,-1 1,1-1,-1 1,1 0,-1-1,1 1,-1 0,0 0,1-1,-1 1,0 0,1 0,-1 0,0-1,0 1,0 0,0 0,0 1,-16 46,-13-9,-2-1,-1-1,-2-2,-2-2,-22 16,-12 20,107-72,137-101,193-139,-324 228,-43 14,1 1,-1-1,1 1,0 0,-1 0,1-1,-1 1,1 0,0 0,-1 0,1 0,0 0,-1 0,1 0,0 0,-1 0,1 0,0 0,-1 0,1 0,-1 0,1 1,0-1,-1 0,1 0,-1 1,1-1,-1 0,1 1,0-1,-1 1,0-1,1 1,-1-1,1 1,-1-1,0 1,1-1,-1 1,0-1,1 1,-1 0,0-1,0 1,0-1,1 1,-1 0,0-1,0 1,0 0,0-1,0 1,0 0,0-1,-1 1,1 0,0-1,0 1,0-1,-1 1,1 0,-74 104,-74 22,148-127,1 0,-1 0,1 0,0 0,-1 0,1 0,-1 0,1 0,-1 0,1 1,-1-1,1 0,-1 0,1 1,-1-1,1 0,-1 1,1-1,-1 0,0 1,1-1,-1 1,1-1,-1 1,0-1,0 1,1-1,-1 1,0-1,0 1,0-1,1 1,-1-1,0 1,0 0,0-1,0 1,0-1,0 1,0-1,0 1,-1 0,1-1,0 1,0-1,0 1,116-68,14-14,-4-5,67-63,-93 90,-99 59,-1-1,1 1,0 0,0 0,-1-1,1 1,0 0,0 0,-1 0,1 0,0 0,0 0,-1 0,1 0,0 1,0-1,-1 0,1 0,0 1,-1-1,1 0,0 1,-1-1,1 0,0 1,-1-1,1 1,-1-1,1 1,-1 0,1-1,-1 1,1-1,-1 1,0 0,1-1,-1 1,0 0,1 0,-1-1,0 1,0 0,0-1,0 1,0 0,0 0,0 0,0-1,0 1,0 0,0 0,0-1,-1 1,1 0,0-1,0 1,-1 0,1-1,-1 1,-20 46,0-14,-2 0,-1-2,-1-1,-2 0,-10 6,131-137,-59 72,1 2,2 1,0 1,2 3,9-4,-46 24,0 0,0 1,0-1,0 1,0 0,1 0,-1 0,0 0,0 0,1 1,-1 0,0-1,1 1,-1 1,1-1,-1 0,0 1,0-1,1 1,-1 0,0 0,1 1,-4 2,1 0,-1 0,-1 0,1 0,-1 0,1 0,-1 0,0 0,-1 0,1 0,-1 0,1-1,-1 1,0-1,-1 1,1-1,-1 0,0 1,-87 103,274-294,-5 28,-148 161,47-64,100-110,-178 172,0 1,0-1,0 1,0-1,0 1,0-1,0 1,0-1,0 0,0 1,0-1,0 1,1-1,-1 1,0-1,0 0,0 1,1-1,-1 1,0-1,0 0,1 1,-1-1,0 0,1 0,-1 1,0-1,1 0,-1 0,1 1,-1-1,0 0,1 0,-1 0,1 0,-1 1,1-1,-1 0,1 0,-1 0,0 0,1 0,-1 0,1 0,-1-1,1 1,-1 0,1 0,-1 0,0 0,1 0,-1-1,1 1,-1 0,0 0,1-1,-1 1,0 0,1-1,-1 1,0 0,1-1,-1 1,0 0,0-1,0 1,1-1,-1 1,0 0,0-1,-2 36,0-29,1-5,0-1,0 1,1 0,-1 0,0-1,1 1,-1 0,1 0,-1 0,1 0,-1 0,1 0,-1 0,1 0,0 0,0 0,0 0,-1 0,1 0,0 0,0 0,0 0,1 0,-1 0,0 0,0 0,0 0,1 0,-1 0,1 0,-1 0,1 0,-1 0,1 0,-1 0,1 0,0 0,-1-1,1 1,0 0,0-1,0 1,-1 0,1-1,0 1,0-1,0 1,0-1,0 0,0 1,0-1,0 0,0 0,0 0,0 0,1 0,127-71,-117 66,11-4,-1-1,0-1,-1-1,-1 0,0-2,0-1,-1 0,4-6,-57 75,-81 122,112-170,1 1,0 0,0-1,1 1,0 0,0 0,0 0,1 0,0 0,0 0,1 0,0 0,0 0,1-1,1 6,5 55,-34 104,25-153,-2 7,2 0,1 0,0 0,2 0,5 24,-3-41,0 0,1 0,0 0,0-1,1 0,0 0,0-1,1 1,-1-1,1-1,1 1,-1-1,1 0,0-1,0 0,0 0,1-1,-1 0,1 0,0-1,-1 0,1-1,0 0,0 0,1-1,3 0,36 9,234 7,-280-16,1 0,0 0,0 1,-1 0,1-1,0 1,-1 1,1-1,-1 0,1 1,-1 0,0 0,0 0,0 0,0 0,0 1,0-1,-1 1,1 0,-1 0,1 0,-1 0,0 0,0 0,-1 1,1-1,-1 1,0-1,1 1,-1 0,-1-1,1 1,-1 0,1 0,-1 0,0 0,1 0,0 0,0 0,0 0,0-1,1 1,-1 0,1 0,0-1,0 1,0-1,1 0,-1 0,1 1,0-2,0 1,0 0,0-1,0 1,1-1,-1 0,1 0,-1 0,1 0,0-1,0 0,0 1,0-1,3 0,4 2,-43-7,-309-72,319 73,0-1,0-1,1-1,-1-1,1-1,1-1,-1-1,2-1,-1 0,1-1,1-2,-1 0,1-4,-1 2,-1 0,-1 1,0 2,-1 0,0 1,-1 1,0 1,-1 1,0 1,-13-2,-12 1,1-2,1-2,0-3,0-1,-16-11,60 28,1-1,0 0,-1 1,1-1,0 0,0 0,-1-1,1 1,0 0,0-1,0 1,1-1,-1 1,0-1,0 0,1 0,-1 0,1 0,0 0,0 0,-1 0,1 0,0-1,1 1,-1 0,0-1,1 1,-1-1,1 1,0-1,0 1,0 0,0-1,0 1,1-1,-1 1,1-1,-1 1,1 0,0 0,0-1,0 1,0 0,1 0,-1 0,0 0,1 0,1-2,120-65,-85 52,-16 6,0 1,1 1,0 1,0 1,1 1,10-1,-34 7,-1 1,1-1,0 1,-1-1,1 1,0-1,-1 1,1-1,0 1,-1-1,1 1,0 0,0-1,0 1,0-1,-1 1,1 0,0-1,0 1,0-1,0 1,1 0,-1-1,0 1,0-1,0 1,0 0,1-1,-1 1,0-1,0 1,1-1,-1 1,0-1,1 1,-1-1,1 1,-1-1,0 1,1-1,-1 0,1 1,0-1,-1 0,1 0,-1 1,1-1,-1 0,1 0,0 0,-1 1,1-1,-1 0,1 0,0 0,-1 0,1 0,-1 0,1-1,0 1,-1 0,1 0,-1 0,1 0,-1-1,1 1,-37 35,-38 17,-2-2,-3-4,-1-4,-67 25,121-55,18-7,1-1,0 0,-1-1,0 0,0 0,0-1,0 0,0 0,-1-1,1 0,0-1,-1 1,-4-2,11 0,0-1,1 0,-1 1,0-1,1 0,0 0,-1 0,1 0,0 0,0 0,0-1,0 1,0 0,1-1,-1 1,1 0,0-1,-1 1,1 0,0-1,0 1,0-1,1 1,-1 0,1-1,-1 1,1 0,0 0,0-1,0 1,0 0,0 0,0 0,1 0,-1 0,1 0,-1 0,1 1,1-2,13-21,2 0,1 0,1 2,1 1,0 0,2 2,0 0,4 0,64-56,-68 55,44-55,-66 73,-1 1,1-1,-1 1,1-1,-1 1,0-1,0 1,1-1,-1 1,0-1,0 1,-1-1,1 0,0 1,0-1,-1 1,1-1,-1 1,1 0,-1-1,0 1,0-1,0 1,1 0,-1 0,0-1,0 1,-1 0,1 0,0 0,0 0,0 0,-1 0,1 1,-1-1,1 0,0 1,-1-1,1 1,-1-1,1 1,-1 0,1 0,-1-1,0 1,1 0,-77 0,47 9,0 1,1 2,0 1,1 2,0 0,2 2,-26 20,-3 0,-375 216,266-181,165-72,1-1,-1 1,0-1,1 1,-1-1,0 1,0-1,1 1,-1-1,0 1,0-1,0 1,0-1,0 1,0-1,0 1,0-1,0 0,0 1,0-1,0 1,0-1,-1 1,1-1,0 1,0-1,0 1,-1-1,1 1,0-1,-1 1,1 0,0-1,-1 1,1-1,-1 1,1 0,0-1,-1 1,1 0,-1 0,1-1,-1 1,1 0,-1 0,1 0,-1 0,0 0,1-1,-1 1,1 0,-1 0,1 0,-1 0,1 1,-1-1,1 0,-1 0,0 0,1 0,-1 1,37-46,-33 40,37-35,2 1,2 2,1 2,13-5,0-2,-11 7,85-63,3 6,8 5,-128 76,-56 33,-266 223,-85 18,-42 18,229-145,185-113,42-16,3-14,0-1,-1 0,0-2,0-1,-1-1,-1-1,8-6,33-17,497-273,-500 276,1 2,2 3,0 2,4 3,-15 13,-51 12,-1 0,1 0,-1 0,0 0,0 0,0-1,0 1,0 0,0 0,0 0,-1 0,1 0,-1 0,1-1,-1 1,0 0,0 0,1-1,-1 1,0 0,-1-1,1 1,0-1,0 0,-1 1,1-1,-1 0,1 0,-1 2,-37 43,-2-1,-2-2,-2-2,-2-3,-29 19,30-21,-623 432,518-364,151-104,1 0,0 0,-1 0,1 0,0 0,-1 0,1 0,0 0,-1 0,1 0,0 0,-1 0,1 1,0-1,-1 0,1 1,-1-1,1 0,-1 1,1-1,-1 1,1-1,-1 1,1-1,-1 1,1-1,-1 1,0-1,1 1,-1-1,0 1,1 0,-1-1,0 1,0 0,0-1,0 1,0 0,0-1,0 1,0 0,0-1,0 1,0 0,0-1,0 1,0 0,0-1,-1 1,1 0,53-21,-2-2,0-2,-1-2,35-26,-50 31,86-53,239-130,-263 169,-96 36,0-1,-1 0,1 1,-1-1,1 1,-1-1,1 1,-1-1,1 1,-1-1,1 1,-1 0,0-1,1 1,-1 0,0-1,0 1,1 0,-1-1,0 1,0 0,0-1,0 1,0 0,0 0,0-1,0 1,0 0,0-1,-1 1,1 0,0-1,0 1,-1 0,1-1,0 1,-1 0,1-1,-1 1,1-1,0 1,-1-1,1 1,-1-1,0 1,1-1,-1 1,1-1,-1 0,0 1,1-1,-1 0,0 0,1 0,-1 1,0-1,1 0,-1 0,0 0,0 0,-2 4,-276 283,140-152,-236 246,330-334,2 1,2 3,3 1,-6 13,42-63,1 0,-1 0,0 0,0 0,1 1,0-1,-1 0,1 1,0-1,0 1,0 0,0-1,1 1,-1 0,1-1,0 1,-1 0,1-1,0 1,1 0,-1 0,0-1,1 1,0 0,-1-1,1 1,0-1,0 1,1-1,-1 1,0-1,1 0,0 1,-1-1,1 0,0 0,0 0,0-1,0 1,0 0,1-1,-1 1,0-1,1 0,-1 0,1 0,1 1,14 0,1-1,-1 0,1-1,-1-1,0-1,0 0,1-2,-2 0,1-1,0 0,11-7,344-148,-352 149,1 2,1 0,-1 1,1 1,1 1,-1 2,1 0,21 0,-43 3,0 1,1 0,-1 0,0 0,0 1,0-1,0 1,0-1,0 1,0-1,0 1,0 0,0 0,0 0,-1 0,1 0,0 1,0-1,-1 0,1 1,-1-1,0 1,1 0,-1-1,0 1,0 0,0 0,0 0,0 0,0 0,-1 0,1 0,-1 0,1 0,-1 0,0 0,0 0,0 0,0 0,0 1,-1 1,-26 85,-244 380,232-349,38-115,1-1,0 0,0 0,0 1,0-1,0 0,1 1,0-1,0 0,0 0,0 0,1 0,0 0,0 0,0 0,0 0,0-1,1 1,0-1,0 0,0 1,0-1,0-1,0 1,1 0,-1-1,4 2,5 2,1-1,0 0,0 0,0-1,0-1,1-1,0 0,-1 0,1-1,0-1,0 0,-1-1,1-1,0 0,192-52,-168 41,-13 5,2 0,-1 1,1 2,0 1,0 0,15 2,-39 2,0 0,0 0,0 1,0-1,0 1,0 0,0 0,0 0,-1 0,1 0,0 1,-1-1,1 1,-1 0,1 0,-1 0,0 0,0 0,0 0,0 0,0 1,0-1,-1 1,1-1,-1 1,1 0,-1 0,0 0,0-1,-1 1,1 0,0 0,-1 0,0 2,-8 107,-58 107,65-217,1 0,-1 0,1 0,0 0,0 1,0-1,0 0,0 0,1 0,-1 0,1 0,-1 0,1 0,-1 0,1 0,0-1,0 1,0 0,0 0,1-1,-1 1,0 0,1-1,-1 0,1 1,-1-1,1 0,0 1,0-1,-1 0,1 0,0-1,0 1,0 0,0-1,0 1,0-1,0 1,0-1,0 0,0 0,2 0,94-7,61-44,-123 37,0 2,0 1,1 1,31-3,52 18,-116-4,1 1,-1-1,0 1,0-1,0 1,-1 1,1-1,0 0,-1 1,0 0,1 0,-1 0,0 0,0 0,-1 0,1 1,-1 0,0-1,0 1,0 0,0 0,-1 0,1 0,-1 0,0 0,0 3,-1 9,0 1,-1 0,-1-1,-1 1,0-1,-1 0,-1 0,0 0,-1-1,-1 0,0 0,-2 0,1-1,-2 0,1-1,-2 0,0-1,0 0,-2 0,1-1,-1-1,-4 2,14-10,0 0,0 0,1 1,-1-1,0 1,1 0,0-1,0 1,-1 0,2 0,-1 1,0-1,1 0,-1 1,1-1,0 1,0-1,0 1,1-1,-1 1,1-1,0 1,0 0,0-1,1 1,-1 0,1-1,0 1,0 2,8 17,0-2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09.624"/>
    </inkml:context>
    <inkml:brush xml:id="br0">
      <inkml:brushProperty name="width" value="0.1" units="cm"/>
      <inkml:brushProperty name="height" value="0.1" units="cm"/>
      <inkml:brushProperty name="ignorePressure" value="1"/>
    </inkml:brush>
  </inkml:definitions>
  <inkml:trace contextRef="#ctx0" brushRef="#br0">671 460,'2'1,"-1"0,0 0,0 0,0 0,0 0,0 0,0 1,0-1,0 0,0 1,-1-1,1 1,-1-1,1 1,-1-1,1 1,-1-1,0 1,0-1,0 1,0-1,0 1,0 0,0-1,0 1,-1-1,1 1,-1-1,1 1,-1-1,1 1,-2 0,1 6,-44 238,-2-26,20-34,27-183,0-1,0 0,0 0,1 0,-1 0,0 0,1 0,0 0,-1 1,1-1,0-1,0 1,0 0,0 0,1 0,-1 0,0-1,1 1,-1-1,1 1,-1-1,1 1,0-1,0 0,-1 0,1 0,0 0,0 0,0 0,0-1,0 1,1-1,-1 1,0-1,0 0,0 0,0 0,0 0,1 0,-1 0,2-1,94-21,-92 20,29-8,1 2,0 2,1 2,0 1,-1 1,33 4,-18-7,-33 0</inkml:trace>
  <inkml:trace contextRef="#ctx0" brushRef="#br0" timeOffset="378.441">1490 544,'10'22,"0"0,-1 1,-2 0,0 1,-1 0,-2 0,0 0,-2 0,0 1,-2-1,0 0,-3 7,-27 191,40-197,-4-25</inkml:trace>
  <inkml:trace contextRef="#ctx0" brushRef="#br0" timeOffset="829.235">1745 460,'342'0,"-339"0,0 0,0 0,0 0,0 1,0-1,0 1,0-1,-1 1,1 0,0 0,0 1,0-1,-1 0,1 1,-1 0,1-1,-1 1,0 0,1 0,-1 0,0 1,0-1,-1 1,1-1,0 1,-1-1,0 1,1 0,-1 0,0-1,0 1,-1 0,1 0,-1 0,1 0,-1 0,0 0,0 0,0 0,-1 0,1 0,-1 0,1 0,-1 0,0 0,0 0,0 0,-1-1,1 1,-2 1,-69 77,29-41,35-31,-50 67,56-74,1-1,0 1,1 0,-1 0,0 0,0 0,1 0,-1 0,1 0,0 0,-1 0,1 0,0 0,0 0,1 0,-1 0,0 0,1 0,-1 0,1 0,-1 0,1-1,0 1,0 0,0 0,0 0,0-1,0 1,0 0,1-1,-1 0,1 1,-1-1,1 0,-1 1,1-1,0 0,0 0,0 0,-1-1,1 1,1 0,140 23,-140-23,0-2,1 1,-1 0,1 0,-1 0,1 0,-1 1,1-1,-1 1,0 0,1 0,-1 0,0 0,0 1,0-1,0 1,0 0,0 0,0 0,-1 0,1 1,-1-1,1 1,-1-1,0 1,0 0,0 0,0 0,-1 0,1 0,-1 0,0 0,0 1,0-1,0 0,0 1,-1 0,-5 7,-2 0,1-1,-1 1,-1-1,0-1,0 0,-1 0,0 0,0-1,-1 0,0-1,-1 0,0-1,0 0,0-1,-1 0,-10 3,-61 19,65-25</inkml:trace>
  <inkml:trace contextRef="#ctx0" brushRef="#br0" timeOffset="10248.959">78 1419,'1'1,"0"1,1 0,-1-1,0 1,0-1,1 1,-1-1,1 1,-1-1,1 0,-1 0,1 0,0 0,0 0,-1 0,1 0,0-1,0 1,0-1,0 1,0-1,0 0,0 1,0-1,0 0,1-1,7 3,145 28,312-30,-1-28,-144 45,22-5,-264-13,177-26,-31-3,-30 30,-195 0,1 0,-1 0,0 0,0 0,0 0,1-1,-1 1,0 0,0 0,0-1,0 1,1-1,-1 1,0-1,0 1,0-1,0 0,0 0,0 1,0-1,-1 0,1 0,0 0,0 0,-1 0,1 0,0 0,-1 0,1 0,-1 0,0-1,1 1,-1 0,0 0,0 0,1 0,-1-1,0 1,0 0,0 0,-1-1,1 1,0 0,0 0,-1-1,-26-57,14 35,8 12,-3-4,1-1,1 0,0 0,1-1,1 1,1-1,-1-13,-24-223,0 56,12 18,-7 62,-49-97,43 109,28 103,0-1,0 1,-1 0,1-1,-1 1,0 0,0 0,0 0,0 0,0 0,-1 0,0 1,1-1,-1 1,0 0,0 0,0 0,0 0,-1 0,1 1,0-1,-1 1,1 0,-1 0,1 0,-1 1,0-1,-2 1,-107 9,81-1,-1-1,0-2,-1-1,1-1,-34-3,-359-1,173-28,-6 30,55 27,-56-17,52 24,79-12,-50-6,176-16,1 0,-1-1,1 1,-1 0,1 1,-1-1,1 0,0 1,-1-1,1 1,0-1,0 1,0 0,0 0,1 0,-1 0,0 1,1-1,0 0,-1 1,1-1,0 0,0 1,0 0,1-1,-1 1,1 0,-1-1,1 1,0 0,0-1,0 1,0 0,1-1,-1 1,1 0,-1-1,1 1,0-1,0 1,0-1,0 1,1-1,-1 0,1 1,-1-1,1 0,0 0,0 0,10 29,-1 1,-1 0,-2 0,-2 1,1 10,10 117,17 48,-22-10,14-56,-25 82,-1-200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7:35.567"/>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2015 1431,'-18'49,"40"-61,46-55,-213 244,144-176,-23 19,24-21,0 1,0 0,0-1,0 1,0 0,0-1,0 1,0 0,0 0,0-1,0 1,0 0,0-1,0 1,-1 0,1 0,0-1,0 1,0 0,0 0,-1-1,1 1,0 0,0 0,0 0,-1-1,1 1,0 0,0 0,-1 0,1 0,0 0,-1-1,1 1,0 0,0 0,-1 0,1 0,0 0,-1 0,1 0,0 0,-1 0,1 0,0 0,0 0,-1 0,1 0,0 1,-1-1,1 0,0 0,0 0,-1 0,1 0,0 1,85-160,-76 141,-4 12,-1 0,-1-1,1 0,-1 1,0-1,-1-1,0 1,0 0,0 0,-1-1,0 1,0-2,-2 7,-1 1,1 0,-1 0,1 0,-1 0,1 0,-1 0,0 1,1-1,-1 0,0 1,0-1,1 1,-1 0,0 0,0-1,1 1,-1 0,0 1,0-1,0 0,1 0,-1 1,0-1,0 1,1-1,-1 1,0 0,1 0,-1 0,1 0,-1 0,1 0,-1 0,1 0,0 1,0-1,0 1,-1 0,-151 138,311-273,-158 133,0 0,0 1,0-1,0 0,0 1,0-1,0 0,0 0,0 1,1-1,-1 0,0 0,0 1,0-1,0 0,0 0,1 0,-1 1,0-1,0 0,1 0,-1 0,0 0,0 1,1-1,-1 0,0 0,0 0,1 0,-1 0,0 0,0 0,1 0,-1 0,0 0,1 0,-1 0,0 0,0 0,1 0,-1 0,0 0,0 0,1 0,-1 0,0 0,0-1,1 1,-1 0,0 0,-13 28,12-27,-181 268,182-269,0-1,0 1,0 0,-1 0,1 0,0 0,0-1,0 1,0 0,-1 0,1 0,0 0,0 0,0 0,-1-1,1 1,0 0,0 0,0 0,-1 0,1 0,0 0,0 0,-1 0,1 0,10-28,4 0,-1-1,-2 0,-1-1,-1 0,-2-1,0 0,-3 0,0 0,-2 0,-2-17,0 44,0 1,0 0,0 0,0 0,-1-1,1 1,-1 0,0 0,0 0,0 0,-1 0,1 0,-1 0,1 1,-1-1,0 0,0 1,0 0,-1-1,1 1,0 0,-1 0,0 0,1 0,-1 1,0-1,0 1,0-1,0 1,0 0,0 0,0 1,0-1,0 1,-1-1,1 1,0 0,0 0,-1 0,1 1,-12 4,0 0,1 1,0 1,0 0,1 1,0 0,0 1,1 0,0 1,-3 4,-52 38,66-51,0 0,0-1,0 1,-1-1,1 1,0-1,0 1,0-1,-1 0,1 0,0 1,0-1,-1 0,1 0,0 0,0-1,-1 1,1 0,0 0,0-1,-1 1,1 0,0-1,0 0,0 1,0-1,0 1,0-1,0 0,0 0,0 0,0 0,0 0,0 0,1 0,-1 0,0 0,1 0,-1 0,1 0,-1 0,1 0,-1-1,1 1,0 0,0 0,-1-1,1 1,0 0,0 0,0-1,1 1,-1 0,0 0,-15-32,13 31,0 0,0 0,-1 1,1-1,-1 1,1 0,-1 0,1 0,-1 0,0 0,1 0,-1 1,0-1,0 1,1 0,-1 0,0 0,0 0,0 0,1 1,-1-1,0 1,0 0,1 0,-1 0,1 0,-1 0,1 0,-1 1,-1 1,-37 9,37-13,1-1,-1 0,1 0,-1 0,1 0,0-1,0 1,0-1,0 0,0 0,1 0,-1 0,1 0,0 0,0-1,0 1,0-1,1 0,-1 1,1-1,0 0,-1-4,-3-5,-2-4,-2 0,1 1,-2 0,0 0,-1 1,-1 0,0 1,-1 0,0 1,-1 1,-1 0,0 0,0 2,-1 0,-1 1,1 0,-2 2,1 0,-1 1,-17-4,-32-1,66 12,1-1,-1 1,1-1,0 0,-1 1,1-1,-1 1,1-1,0 1,0-1,-1 1,1-1,0 1,0 0,0-1,-1 1,1-1,0 1,0-1,0 1,0 0,0-1,0 1,0-1,1 1,-1 0,0-1,0 1,0-1,0 1,1-1,-1 1,0-1,1 1,-1-1,0 1,1-1,-1 1,1-1,-1 1,0-1,1 0,-1 1,1-1,-1 0,1 0,-1 1,1-1,0 0,-1 0,1 0,-1 1,1-1,-1 0,2 0,1 4,40 50,55 53,-131-142,-178-117,151 104,1-2,3-2,2-3,2-2,3-2,-18-32,30 42,-33-56,71 104,-1 1,1-1,0 1,0-1,-1 1,1 0,0-1,0 1,0 0,-1 0,1 0,0-1,0 1,0 0,0 0,0 0,-1 0,1 1,0-1,0 0,0 0,0 0,-1 1,1-1,0 0,0 1,-1-1,1 1,0-1,-1 1,1-1,0 1,-1-1,1 1,-1 0,1-1,-1 1,1 0,-1-1,1 1,-1 0,0 0,1 0,107 143,39 135,-200-359,1 0,-3 3,-3 2,-7-1,-152-145,101 138,115 83,0 1,1 0,-1-1,0 1,1 0,-1 0,1-1,-1 1,1 0,0 0,-1 0,1 0,0 0,0-1,-1 1,1 0,0 0,0 0,0 0,0 0,0 0,0 0,1 0,-1 0,0 0,0 0,1-1,-1 1,0 0,1 0,-1 0,1 0,-1-1,1 1,0 0,-1-1,1 1,0 0,-1-1,1 1,0-1,0 1,0-1,1 7,132 248,-83-169,-81-137,2-1,3-1,2-1,2-1,1-6,15 42,-2 0,0 1,-1-1,-1 2,-1-1,-1 1,-2-3,13 20,0 1,0-1,0 0,0 0,0 1,0-1,1 0,-1 1,0-1,0 0,0 0,0 1,-1-1,1 0,0 0,0 1,0-1,0 0,0 0,0 1,0-1,0 0,-1 0,1 1,0-1,0 0,0 0,0 0,-1 1,1-1,0 0,0 0,0 0,-1 0,1 0,0 1,0-1,-1 0,1 0,0 0,0 0,-1 0,1 0,0 0,0 0,-1 0,1 0,0 0,-1 0,1 0,7 30,-1-5,1-1,1 1,2-2,0 1,1-1,1 0,2-1,0-1,1 0,1-1,1-1,0 0,9 5,44 14,-53-28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09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9:46.10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7:01.92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1063 1229,'-315'-58,"288"59,-1 2,1 1,-1 1,1 2,1 0,-1 2,2 1,-1 1,-13 8,-127 45,130-55,-1-1,0-2,0-1,0-2,-8-1,-27-4,72 0,0 1,0-1,0 1,1-1,-1 1,0-1,1 1,0-1,-1 1,1 0,0-1,0 1,-1 0,1 0,0-1,0 1,0 0,1 0,-1 0,0 0,0 0,0 1,1-1,-1 0,0 0,1 1,-1-1,1 1,0-1,-2 1,239-142,78-55,-237 150,-446 319,283-196,83-75,1 0,0 1,-1-1,1 0,0 0,0 1,0-1,0 0,0 0,0 0,1 0,-1 0,0-1,0 1,1 0,-1-1,0 1,1 0,-1-1,1 0,-1 1,0-1,1 0,-1 0,1 1,-1-1,1-1,-1 1,1 0,-1 0,1 0,-1-1,1 1,-1-1,0 1,1-1,-1 1,0-1,1 0,21-6,-1 0,-1-1,1-2,-1 0,-1-1,10-7,20-10,153-89,-6-9,4-15,-40 19,-160 122,-1-1,1 0,0 1,-1-1,1 1,0-1,-1 1,1-1,0 1,-1-1,1 1,0 0,0 0,0-1,-1 1,1 0,0 0,0 0,0 0,0 0,0 0,-1 0,1 0,0 0,0 0,0 0,0 0,-1 1,1-1,0 0,0 1,-1-1,1 0,0 1,0-1,-1 1,1 0,0-1,-1 1,1-1,-1 1,1 0,-1-1,1 1,-1 0,0 0,1-1,-1 1,0 0,1 0,-1 0,0-1,0 1,0 0,0 0,0 1,-16 46,-13-9,-2-1,-1-1,-2-2,-2-2,-22 16,-12 20,107-72,137-101,193-139,-324 228,-43 14,1 1,-1-1,1 1,0 0,-1 0,1-1,-1 1,1 0,0 0,-1 0,1 0,0 0,-1 0,1 0,0 0,-1 0,1 0,0 0,-1 0,1 0,-1 0,1 1,0-1,-1 0,1 0,-1 1,1-1,-1 0,1 1,0-1,-1 1,0-1,1 1,-1-1,1 1,-1-1,0 1,1-1,-1 1,0-1,1 1,-1 0,0-1,0 1,0-1,1 1,-1 0,0-1,0 1,0 0,0-1,0 1,0 0,0-1,-1 1,1 0,0-1,0 1,0-1,-1 1,1 0,-74 104,-74 22,148-127,1 0,-1 0,1 0,0 0,-1 0,1 0,-1 0,1 0,-1 0,1 1,-1-1,1 0,-1 0,1 1,-1-1,1 0,-1 1,1-1,-1 0,0 1,1-1,-1 1,1-1,-1 1,0-1,0 1,1-1,-1 1,0-1,0 1,0-1,1 1,-1-1,0 1,0 0,0-1,0 1,0-1,0 1,0-1,0 1,-1 0,1-1,0 1,0-1,0 1,116-68,14-14,-4-5,67-63,-93 90,-99 59,-1-1,1 1,0 0,0 0,-1-1,1 1,0 0,0 0,-1 0,1 0,0 0,0 0,-1 0,1 0,0 1,0-1,-1 0,1 0,0 1,-1-1,1 0,0 1,-1-1,1 0,0 1,-1-1,1 1,-1-1,1 1,-1 0,1-1,-1 1,1-1,-1 1,0 0,1-1,-1 1,0 0,1 0,-1-1,0 1,0 0,0-1,0 1,0 0,0 0,0 0,0-1,0 1,0 0,0 0,0-1,-1 1,1 0,0-1,0 1,-1 0,1-1,-1 1,-20 46,0-14,-2 0,-1-2,-1-1,-2 0,-10 6,131-137,-59 72,1 2,2 1,0 1,2 3,9-4,-46 24,0 0,0 1,0-1,0 1,0 0,1 0,-1 0,0 0,0 0,1 1,-1 0,0-1,1 1,-1 1,1-1,-1 0,0 1,0-1,1 1,-1 0,0 0,1 1,-4 2,1 0,-1 0,-1 0,1 0,-1 0,1 0,-1 0,0 0,-1 0,1 0,-1 0,1-1,-1 1,0-1,-1 1,1-1,-1 0,0 1,-87 103,274-294,-5 28,-148 161,47-64,100-110,-178 172,0 1,0-1,0 1,0-1,0 1,0-1,0 1,0-1,0 0,0 1,0-1,0 1,1-1,-1 1,0-1,0 0,0 1,1-1,-1 1,0-1,0 0,1 1,-1-1,0 0,1 0,-1 1,0-1,1 0,-1 0,1 1,-1-1,0 0,1 0,-1 0,1 0,-1 1,1-1,-1 0,1 0,-1 0,0 0,1 0,-1 0,1 0,-1-1,1 1,-1 0,1 0,-1 0,0 0,1 0,-1-1,1 1,-1 0,0 0,1-1,-1 1,0 0,1-1,-1 1,0 0,1-1,-1 1,0 0,0-1,0 1,1-1,-1 1,0 0,0-1,-2 36,0-29,1-5,0-1,0 1,1 0,-1 0,0-1,1 1,-1 0,1 0,-1 0,1 0,-1 0,1 0,-1 0,1 0,0 0,0 0,0 0,-1 0,1 0,0 0,0 0,0 0,1 0,-1 0,0 0,0 0,0 0,1 0,-1 0,1 0,-1 0,1 0,-1 0,1 0,-1 0,1 0,0 0,-1-1,1 1,0 0,0-1,0 1,-1 0,1-1,0 1,0-1,0 1,0-1,0 0,0 1,0-1,0 0,0 0,0 0,0 0,1 0,127-71,-117 66,11-4,-1-1,0-1,-1-1,-1 0,0-2,0-1,-1 0,4-6,-57 75,-81 122,112-170,1 1,0 0,0-1,1 1,0 0,0 0,0 0,1 0,0 0,0 0,1 0,0 0,0 0,1-1,1 6,5 55,-34 104,25-153,-2 7,2 0,1 0,0 0,2 0,5 24,-3-41,0 0,1 0,0 0,0-1,1 0,0 0,0-1,1 1,-1-1,1-1,1 1,-1-1,1 0,0-1,0 0,0 0,1-1,-1 0,1 0,0-1,-1 0,1-1,0 0,0 0,1-1,3 0,36 9,234 7,-280-16,1 0,0 0,0 1,-1 0,1-1,0 1,-1 1,1-1,-1 0,1 1,-1 0,0 0,0 0,0 0,0 0,0 1,0-1,-1 1,1 0,-1 0,1 0,-1 0,0 0,0 0,-1 1,1-1,-1 1,0-1,1 1,-1 0,-1-1,1 1,-1 0,1 0,-1 0,0 0,1 0,0 0,0 0,0 0,0-1,1 1,-1 0,1 0,0-1,0 1,0-1,1 0,-1 0,1 1,0-2,0 1,0 0,0-1,0 1,1-1,-1 0,1 0,-1 0,1 0,0-1,0 0,0 1,0-1,3 0,4 2,-43-7,-309-72,319 73,0-1,0-1,1-1,-1-1,1-1,1-1,-1-1,2-1,-1 0,1-1,1-2,-1 0,1-4,-1 2,-1 0,-1 1,0 2,-1 0,0 1,-1 1,0 1,-1 1,0 1,-13-2,-12 1,1-2,1-2,0-3,0-1,-16-11,60 28,1-1,0 0,-1 1,1-1,0 0,0 0,-1-1,1 1,0 0,0-1,0 1,1-1,-1 1,0-1,0 0,1 0,-1 0,1 0,0 0,0 0,-1 0,1 0,0-1,1 1,-1 0,0-1,1 1,-1-1,1 1,0-1,0 1,0 0,0-1,0 1,1-1,-1 1,1-1,-1 1,1 0,0 0,0-1,0 1,0 0,1 0,-1 0,0 0,1 0,1-2,120-65,-85 52,-16 6,0 1,1 1,0 1,0 1,1 1,10-1,-34 7,-1 1,1-1,0 1,-1-1,1 1,0-1,-1 1,1-1,0 1,-1-1,1 1,0 0,0-1,0 1,0-1,-1 1,1 0,0-1,0 1,0-1,0 1,1 0,-1-1,0 1,0-1,0 1,0 0,1-1,-1 1,0-1,0 1,1-1,-1 1,0-1,1 1,-1-1,1 1,-1-1,0 1,1-1,-1 0,1 1,0-1,-1 0,1 0,-1 1,1-1,-1 0,1 0,0 0,-1 1,1-1,-1 0,1 0,0 0,-1 0,1 0,-1 0,1-1,0 1,-1 0,1 0,-1 0,1 0,-1-1,1 1,-37 35,-38 17,-2-2,-3-4,-1-4,-67 25,121-55,18-7,1-1,0 0,-1-1,0 0,0 0,0-1,0 0,0 0,-1-1,1 0,0-1,-1 1,-4-2,11 0,0-1,1 0,-1 1,0-1,1 0,0 0,-1 0,1 0,0 0,0 0,0-1,0 1,0 0,1-1,-1 1,1 0,0-1,-1 1,1 0,0-1,0 1,0-1,1 1,-1 0,1-1,-1 1,1 0,0 0,0-1,0 1,0 0,0 0,0 0,1 0,-1 0,1 0,-1 0,1 1,1-2,13-21,2 0,1 0,1 2,1 1,0 0,2 2,0 0,4 0,64-56,-68 55,44-55,-66 73,-1 1,1-1,-1 1,1-1,-1 1,0-1,0 1,1-1,-1 1,0-1,0 1,-1-1,1 0,0 1,0-1,-1 1,1-1,-1 1,1 0,-1-1,0 1,0-1,0 1,1 0,-1 0,0-1,0 1,-1 0,1 0,0 0,0 0,0 0,-1 0,1 1,-1-1,1 0,0 1,-1-1,1 1,-1-1,1 1,-1 0,1 0,-1-1,0 1,1 0,-77 0,47 9,0 1,1 2,0 1,1 2,0 0,2 2,-26 20,-3 0,-375 216,266-181,165-72,1-1,-1 1,0-1,1 1,-1-1,0 1,0-1,1 1,-1-1,0 1,0-1,0 1,0-1,0 1,0-1,0 1,0-1,0 0,0 1,0-1,0 1,0-1,-1 1,1-1,0 1,0-1,0 1,-1-1,1 1,0-1,-1 1,1 0,0-1,-1 1,1-1,-1 1,1 0,0-1,-1 1,1 0,-1 0,1-1,-1 1,1 0,-1 0,1 0,-1 0,0 0,1-1,-1 1,1 0,-1 0,1 0,-1 0,1 1,-1-1,1 0,-1 0,0 0,1 0,-1 1,37-46,-33 40,37-35,2 1,2 2,1 2,13-5,0-2,-11 7,85-63,3 6,8 5,-128 76,-56 33,-266 223,-85 18,-42 18,229-145,185-113,42-16,3-14,0-1,-1 0,0-2,0-1,-1-1,-1-1,8-6,33-17,497-273,-500 276,1 2,2 3,0 2,4 3,-15 13,-51 12,-1 0,1 0,-1 0,0 0,0 0,0-1,0 1,0 0,0 0,0 0,-1 0,1 0,-1 0,1-1,-1 1,0 0,0 0,1-1,-1 1,0 0,-1-1,1 1,0-1,0 0,-1 1,1-1,-1 0,1 0,-1 2,-37 43,-2-1,-2-2,-2-2,-2-3,-29 19,30-21,-623 432,518-364,151-104,1 0,0 0,-1 0,1 0,0 0,-1 0,1 0,0 0,-1 0,1 0,0 0,-1 0,1 1,0-1,-1 0,1 1,-1-1,1 0,-1 1,1-1,-1 1,1-1,-1 1,1-1,-1 1,1-1,-1 1,0-1,1 1,-1-1,0 1,1 0,-1-1,0 1,0 0,0-1,0 1,0 0,0-1,0 1,0 0,0-1,0 1,0 0,0-1,0 1,0 0,0-1,-1 1,1 0,53-21,-2-2,0-2,-1-2,35-26,-50 31,86-53,239-130,-263 169,-96 36,0-1,-1 0,1 1,-1-1,1 1,-1-1,1 1,-1-1,1 1,-1-1,1 1,-1 0,0-1,1 1,-1 0,0-1,0 1,1 0,-1-1,0 1,0 0,0-1,0 1,0 0,0 0,0-1,0 1,0 0,0-1,-1 1,1 0,0-1,0 1,-1 0,1-1,0 1,-1 0,1-1,-1 1,1-1,0 1,-1-1,1 1,-1-1,0 1,1-1,-1 1,1-1,-1 0,0 1,1-1,-1 0,0 0,1 0,-1 1,0-1,1 0,-1 0,0 0,0 0,-2 4,-276 283,140-152,-236 246,330-334,2 1,2 3,3 1,-6 13,42-63,1 0,-1 0,0 0,0 0,1 1,0-1,-1 0,1 1,0-1,0 1,0 0,0-1,1 1,-1 0,1-1,0 1,-1 0,1-1,0 1,1 0,-1 0,0-1,1 1,0 0,-1-1,1 1,0-1,0 1,1-1,-1 1,0-1,1 0,0 1,-1-1,1 0,0 0,0 0,0-1,0 1,0 0,1-1,-1 1,0-1,1 0,-1 0,1 0,1 1,14 0,1-1,-1 0,1-1,-1-1,0-1,0 0,1-2,-2 0,1-1,0 0,11-7,344-148,-352 149,1 2,1 0,-1 1,1 1,1 1,-1 2,1 0,21 0,-43 3,0 1,1 0,-1 0,0 0,0 1,0-1,0 1,0-1,0 1,0-1,0 1,0 0,0 0,0 0,-1 0,1 0,0 1,0-1,-1 0,1 1,-1-1,0 1,1 0,-1-1,0 1,0 0,0 0,0 0,0 0,0 0,-1 0,1 0,-1 0,1 0,-1 0,0 0,0 0,0 0,0 0,0 1,-1 1,-26 85,-244 380,232-349,38-115,1-1,0 0,0 0,0 1,0-1,0 0,1 1,0-1,0 0,0 0,0 0,1 0,0 0,0 0,0 0,0 0,0-1,1 1,0-1,0 0,0 1,0-1,0-1,0 1,1 0,-1-1,4 2,5 2,1-1,0 0,0 0,0-1,0-1,1-1,0 0,-1 0,1-1,0-1,0 0,-1-1,1-1,0 0,192-52,-168 41,-13 5,2 0,-1 1,1 2,0 1,0 0,15 2,-39 2,0 0,0 0,0 1,0-1,0 1,0 0,0 0,0 0,-1 0,1 0,0 1,-1-1,1 1,-1 0,1 0,-1 0,0 0,0 0,0 0,0 0,0 1,0-1,-1 1,1-1,-1 1,1 0,-1 0,0 0,0-1,-1 1,1 0,0 0,-1 0,0 2,-8 107,-58 107,65-217,1 0,-1 0,1 0,0 0,0 1,0-1,0 0,0 0,1 0,-1 0,1 0,-1 0,1 0,-1 0,1 0,0-1,0 1,0 0,0 0,1-1,-1 1,0 0,1-1,-1 0,1 1,-1-1,1 0,0 1,0-1,-1 0,1 0,0-1,0 1,0 0,0-1,0 1,0-1,0 1,0-1,0 0,0 0,2 0,94-7,61-44,-123 37,0 2,0 1,1 1,31-3,52 18,-116-4,1 1,-1-1,0 1,0-1,0 1,-1 1,1-1,0 0,-1 1,0 0,1 0,-1 0,0 0,0 0,-1 0,1 1,-1 0,0-1,0 1,0 0,0 0,-1 0,1 0,-1 0,0 0,0 3,-1 9,0 1,-1 0,-1-1,-1 1,0-1,-1 0,-1 0,0 0,-1-1,-1 0,0 0,-2 0,1-1,-2 0,1-1,-2 0,0-1,0 0,-2 0,1-1,-1-1,-4 2,14-10,0 0,0 0,1 1,-1-1,0 1,1 0,0-1,0 1,-1 0,2 0,-1 1,0-1,1 0,-1 1,1-1,0 1,0-1,0 1,1-1,-1 1,1-1,0 1,0 0,0-1,1 1,-1 0,1-1,0 1,0 2,8 17,0-2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08:27.265"/>
    </inkml:context>
    <inkml:brush xml:id="br0">
      <inkml:brushProperty name="width" value="0.35" units="cm"/>
      <inkml:brushProperty name="height" value="0.35" units="cm"/>
      <inkml:brushProperty name="color" value="#FFFFFF"/>
      <inkml:brushProperty name="ignorePressure" value="1"/>
    </inkml:brush>
  </inkml:definitions>
  <inkml:trace contextRef="#ctx0" brushRef="#br0">5310 2418,'-105'-91,"-48"-78,138 159,1-1,-1-1,2 0,-1 0,2-2,0 1,0-2,2 1,0-2,0 1,1-1,1-1,0-2,5 8,0 0,-1 0,-1 0,1 1,-2-1,1 1,-2 0,1 1,-1-1,-1 1,1 1,-1-1,-1 1,0 0,-138-117,36 40,-146-170,96 107,-69-13,38 41,50 64,-117-54,125 80,16 14,55 33,96-55,18-6,3 2,1 3,41-21,-51 32,96-77,-134 98,0 0,-1 0,0 0,0-1,-1 0,0 0,0 0,0-1,-1 1,-1-1,0 0,0-1,0 1,-1 0,-1-1,0 1,0-3,-11-44,9 52,-1 0,1-1,-1 1,1-1,1 0,-1 0,1 1,-1-1,1 0,1 1,-1-1,1 0,0 0,0 1,0-1,0 1,1-1,0 1,0-1,4-2,-1 0,2 0,-1 1,1 0,0 0,0 1,0 0,1 0,-1 1,1 0,6-2,-59 42,14-17,-1 0,-1-3,0 0,-29 7,8-1,-247 110,131-86,54-18,73-20,1 2,0 2,0 1,2 3,-2 2,-269 125,187-85,-177 80,-6 28,25-20,118-37,119-75,-1-3,-2-2,-1-1,0-3,-4-2,-88 41,-37 44,46-23,-60 28,128-63,120-116,99-89,6 6,7 8,38-15,-14 14,-191 142,-1 0,1 0,0 0,0 0,0 0,-1-1,1 1,0 0,0-1,-1 1,1 0,0-1,-1 1,1-1,0 1,-1-1,1 1,-1-1,1 0,-1 1,1-1,-1 0,1 1,-1-1,0 0,1 1,-1-1,0 0,0 0,0 0,1 1,-1-1,0 0,0 0,0 0,0 1,0-1,0 0,-1 0,1 1,0-1,0 0,0 0,-1 0,-83 44,29-5,2 3,2 2,-22 25,20-19,-119 121,25-25,146-145,0 0,0 1,0-1,0 0,0 1,0-1,0 1,0-1,0 1,1-1,-1 1,0 0,0-1,0 1,1 0,-1 0,0-1,1 1,-1 0,1 0,-1 0,1 0,0 0,-1 0,1 0,0 0,-1 0,1 0,0 0,0 0,0 0,0 0,0 0,0 0,0 0,1 0,-1 0,0 0,0 0,1 0,-1 0,1 0,-1 0,1 0,-1-1,1 1,-1 0,1 0,0 0,-1-1,1 1,0 0,0-1,0 1,0-1,-1 1,1-1,1 1,9-3,0-1,0 0,0-1,-1 0,0-1,0 0,0 0,0-1,-1-1,0 1,0-1,-1-1,0 0,1-1,26-21,603-428,-395 326,-182 115,-60 17,-1 0,1 0,-1-1,0 1,1 0,-1 0,1 0,-1 0,1 0,-1 0,0 0,1 0,-1 0,1 0,-1 0,1 1,-1-1,0 0,1 0,-1 0,0 0,1 1,-1-1,1 0,-1 0,0 1,0-1,1 0,-1 1,0-1,1 0,-1 1,0-1,0 0,0 1,1-1,-1 1,0-1,0 0,0 1,0-1,0 1,0-1,0 1,0-1,0 0,0 1,0-1,0 1,0-1,0 1,0-1,0 0,0 1,-1-1,1 1,0-1,0 0,0 1,-1-1,1 0,0 1,-22 29,14-22,-90 112,-5-6,-87 73,135-134,-553 475,566-479,42-49,1 1,-1 0,0 0,1 0,-1 0,1 0,-1-1,1 1,0 0,-1 0,1-1,-1 1,1 0,0-1,0 1,0 0,-1-1,1 1,0-1,0 0,0 1,0-1,0 0,0 1,0-1,-1 0,1 0,0 0,0 0,0 0,0 0,0 0,0 0,0 0,0-1,0 1,0 0,0 0,0-1,0 1,-1-1,1 1,0-1,0 1,0-1,-1 1,1-1,0 0,-1 0,1 1,0-2,40-18,0-1,-2-2,-1-2,25-21,1 0,768-493,-624 405,-491 350,-467 364,708-537,41-42,1 0,-1-1,0 1,0 0,0 0,1 0,-1 0,0 0,1 0,-1 0,1 0,-1 0,1 0,0 1,-1-1,1 0,0 0,0 0,0 0,0 1,0-1,0 0,0 0,0 0,0 0,1 1,-1-1,0 0,1 0,-1 0,1 0,-1 0,1 0,0 0,-1 0,1 0,0 0,0 0,0 0,-1-1,1 1,0 0,0-1,1 1,4 1,0-1,0 0,0-1,0 1,0-1,0-1,0 1,0-1,0 0,0 0,0-1,0 1,0-1,4-3,-9 5,73-29,-2-4,-1-2,63-44,-45 27,556-323,-579 343,-66 32,0 0,-1 1,1-1,0 0,0 1,0-1,0 0,0 1,0-1,0 0,0 1,0-1,0 0,0 1,0-1,0 0,0 1,0-1,0 0,0 1,0-1,0 0,0 1,0-1,1 0,-1 0,0 1,0-1,0 0,1 1,-1-1,0 0,0 0,1 0,-1 1,0-1,0 0,1 0,-1 0,0 1,1-1,-1 0,0 0,1 0,-1 0,0 0,1 0,-1 0,0 0,1 0,-1 0,0 0,1 0,-1 0,0 0,1 0,-1 0,0 0,1-1,-1 1,0 0,1 0,-1 0,0 0,0-1,1 1,-1 0,-17 24,-301 303,-137 106,390-373,65-60,-1 0,1 1,-1-1,1 0,-1 0,1 0,-1 1,1-1,-1 0,1 1,-1-1,1 0,-1 1,1-1,0 1,-1-1,1 0,0 1,-1-1,1 1,0-1,0 1,0-1,-1 1,1-1,0 1,0-1,0 1,0 0,0-1,0 1,0-1,0 1,0-1,0 1,0-1,0 1,0-1,1 1,-1 0,0-1,0 1,0-1,1 0,-1 1,0-1,1 1,-1-1,0 1,1-1,-1 0,1 1,-1-1,1 0,-1 1,1-1,-1 0,1 0,-1 1,1-1,-1 0,1 0,-1 0,1 0,-1 0,1 0,-1 0,1 0,0 0,41-10,233-151,-170 92,374-232,-329 218,-163 105,-401 325,37-12,335-291,42-44,1 1,0 0,0 0,0-1,0 1,0-1,0 1,0-1,0 1,0-1,0 1,0-1,0 0,0 0,0 1,0-1,0 0,0 0,1 0,-1 0,0 0,0-1,0 1,0 0,0 0,0-1,0 1,0-1,0 1,0-1,0 1,0-1,0 0,0 1,0-1,0 0,40-18,0-2,-2-1,-1-2,29-24,-8 6,738-474,-691 463,-107 53,1 0,0 1,0-1,0 0,0 0,0 0,0 1,0-1,0 0,0 0,0 1,0-1,0 0,0 0,0 1,0-1,0 0,0 0,0 0,0 1,0-1,0 0,0 0,0 1,0-1,1 0,-1 0,0 0,0 1,0-1,0 0,1 0,-1 0,0 0,0 0,0 1,1-1,-1 0,0 0,0 0,0 0,1 0,-1 0,0 0,0 0,1 0,-1 0,0 0,0 0,1 0,-1 0,0 0,-19 20,19-20,-351 289,-182 99,419-302,112-76,23-21,-19 10,789-433,-503 295,-242 126,-45 13,0-1,-1 1,1 0,0 0,-1-1,1 1,0 0,-1 0,1 0,0 0,0 0,-1 0,1 0,0 0,-1 0,1 0,0 1,-1-1,1 0,0 0,-1 1,1-1,-1 0,1 1,0-1,-1 1,1-1,-1 1,1-1,-1 1,1-1,-1 1,0-1,1 1,-1-1,0 1,1 0,-1-1,0 1,0 0,1-1,-1 1,0 0,0-1,0 1,0 0,0 0,0-1,0 1,0 0,0-1,0 1,-1 0,1-1,0 1,0 0,-1-1,1 1,0-1,-1 1,-6 11,0 0,-1-1,0 0,-1 0,0-1,-1 0,0-1,-1 0,-8 5,-6 8,-282 213,19-44,275-178,23-12,28-15,222-129,-153 78,366-175,-331 179,-142 62,1-1,0 0,0 1,-1-1,1 0,-1 1,1-1,0 1,-1-1,1 1,-1-1,1 1,-1 0,1-1,-1 1,0-1,1 1,-1 0,0 0,1-1,-1 1,0 0,0-1,0 1,1 0,-1 0,0 0,0-1,0 1,0 0,-1 0,1-1,0 1,0 0,0 0,-1-1,1 1,0 0,0-1,-1 1,1 0,-1-1,1 1,-1-1,1 1,-1 0,1-1,-1 1,1-1,-1 0,0 1,1-1,-1 1,0-1,1 0,-1 0,0 1,0-1,0 0,-32 33,-1-2,-2-2,-1-1,-14 8,25-18,-263 176,287-193,-1 0,1 0,-1 0,1 1,0-1,-1 1,1 0,0 0,0 0,0 0,0 0,0 0,1 0,-1 0,1 1,-1-1,1 1,0-1,0 1,0-1,0 1,0 2,64-15,178-109,312-134,-552 253,31-10,-32 10,0 0,-1 0,1 0,0 0,-1 0,1 0,0 0,-1 1,1-1,0 0,-1 0,1 0,0 1,-1-1,1 0,0 0,0 1,-1-1,1 0,0 1,0-1,0 0,-1 1,1-1,0 0,0 1,0-1,0 0,0 1,0-1,0 1,0-1,0 0,0 1,0-1,0 0,0 1,0-1,0 1,0-1,0 0,0 1,0-1,1 0,-1 1,0-1,0 0,0 1,1-1,-1 0,0 0,0 1,1-1,-1 0,0 0,1 1,-151 133,-117 79,180-146,57-46,23-17,0 0,1 0,-1 1,1 0,0 0,0 1,1 0,-1 0,1 0,1 0,-2 3,7-8,-1-1,1 1,0-1,0 1,0-1,0 0,0 1,0-1,0 0,-1 0,1 1,0-1,0 0,0 0,0 0,0 0,0 0,0 0,0-1,0 1,0 0,0 0,0-1,0 1,0-1,-1 1,1-1,0 1,0-1,0 1,-1-1,1 0,0 1,-1-1,1 0,-1 1,1-1,-1 0,1 0,379-296,-288 233,141-82,-226 142,0 0,0 1,0 0,0 0,1 1,-1 0,1 0,0 1,0 0,-1 0,1 1,0-1,0 2,7 0,-14 0,1-1,-1 1,0 0,1-1,-1 1,0 0,0 0,0 0,0 0,0 0,0 0,0 0,0 0,0 0,0 1,0-1,-1 0,1 1,-1-1,1 0,-1 1,1-1,-1 0,0 1,0-1,1 1,-1-1,0 1,0-1,-1 1,1-1,0 1,0-1,-1 0,1 1,-1-1,1 0,-1 1,0-1,1 0,-1 1,0-1,-36 55,-152 116,159-147,-130 90,160-115,1 0,-1 0,0 1,1-1,-1 0,1 0,-1 0,0 0,1 0,-1 1,0-1,1 0,-1 0,0 1,1-1,-1 0,0 0,0 1,1-1,-1 0,0 1,0-1,1 0,-1 1,0-1,0 1,0-1,0 0,0 1,0-1,0 1,0-1,1 0,-1 1,0-1,-1 1,1-1,0 0,0 1,0-1,0 1,0-1,0 0,0 1,-1-1,1 0,0 1,0-1,0 0,-1 1,1-1,0 0,-1 1,1-1,0 0,-1 0,1 1,0-1,-1 0,1 0,36-8,209-91,5-6,-124 58,-125 46,-1 1,1-1,0 1,-1-1,1 1,0 0,0-1,-1 1,1 0,0-1,0 1,0 0,-1 0,1 0,0 0,0 0,0 0,-1 0,1 0,0 0,0 0,0 0,-1 1,1-1,0 0,0 0,0 1,-1-1,1 1,0-1,-1 0,1 1,0 0,-1-1,1 1,-1-1,1 1,-1 0,1-1,-1 1,1 0,-1-1,0 1,1 0,-1 0,0-1,0 1,1 0,-1 0,0 0,0-1,0 1,0 0,0 0,0 0,0 0,-1-1,1 1,0 0,0 0,-1-1,1 2,-30 45,-81 49,86-77,1 0,0 2,2 1,1 0,-7 11,27-32,0 0,0-1,0 1,0 0,0 0,0-1,0 1,0 0,1 0,-1 0,0 0,1 0,-1 0,0 0,1 0,-1 1,1-1,0 0,-1 0,1 0,0 0,0 1,0-1,0 0,0 0,0 1,0-1,0 0,1 0,-1 0,0 0,1 1,-1-1,1 0,-1 0,1 0,-1 0,1 0,0 0,0 0,-1 0,1 0,0 0,0-1,0 1,0 0,0-1,0 1,0 0,0-1,0 1,0-1,1 1,-1-1,0 0,0 0,0 1,0-1,1 0,-1 0,0 0,0 0,1-1,0 1,26-7,1-2,-1 0,-1-2,0-2,0 0,21-15,13-5,-32 17,98-35,-127 51,-1 0,1 1,-1-1,1 1,0-1,-1 1,1-1,-1 1,1-1,0 1,-1 0,1-1,0 1,0-1,0 1,-1 0,1-1,0 1,0-1,0 1,0 0,0-1,0 1,0 0,0-1,0 1,0 0,1-1,-1 1,0-1,0 1,1 0,-1-1,0 1,1-1,-1 1,0-1,1 1,-1-1,1 1,-1-1,1 1,-1-1,1 0,-1 1,1-1,-1 0,1 1,0-1,-1 0,1 0,0 0,-1 0,1 1,-1-1,1 0,0 0,-1 0,1 0,0 0,-1 0,1-1,0 1,-1 0,1 0,-1 0,1-1,0 1,-1 0,-33 38,-73 60,79-8,17-82,0 0,-1 0,0-1,0-1,0 0,-1 0,1-1,-9 2,5-2,-36 12,-1-2,0-3,-1-1,-1-4,-18 0,-138 11,-226 29,370-36,0-2,0-4,-1-2,-58-6,74-4,1-2,0-3,0-2,2-2,-31-15,40 16,-50-19,88 34,0 1,0-1,1 0,-1 0,0 0,0 0,1 0,-1 0,0 0,0 0,1 0,-1 0,0 0,0 0,1 0,-1-1,0 1,0 0,1 0,-1-1,0 1,1-1,-1 1,0-1,1 1,-1-1,1 1,-1-1,1 1,-1-1,1 0,-1 1,1-1,0 0,-1 1,1-1,0 0,0 0,-1 1,1-1,0 0,0 0,0 1,0-1,0 0,0 0,0 1,0-1,0 0,0 0,1 0,-1 1,0-1,1 0,-1 1,0-1,1 0,-1 1,0-1,1 0,-1 1,1-1,0 1,-1-1,1 1,-1-1,1 1,0-1,-1 1,191-79,-70 32,-10 4,1 4,27-1,-2 9,2 7,0 5,59 3,-51 6,129-26,-170 24,-263 58,-229 51,-125 4,446-88,-217 36,-276 59,529-101,307-150,171-123,-354 207,-3-4,-3-4,-4-5,-2-2,71-84,-139 141,0-1,-1 0,0-1,-2-1,0 0,-1-1,-1 0,-2 0,0-1,-1 0,-1-1,0 1,-2-1,-1 0,-1-1,-1-15,-2 30,-1-1,0 1,-1 0,0 0,0 0,0 0,-1 0,-1 1,0 0,0 0,0 0,-1 0,0 1,-1 0,1 0,-2 1,1 0,0 0,-1 0,0 1,-1 0,1 1,-1 0,0 0,1 1,-2 0,1 1,0 0,-1 0,1 1,-1 0,1 0,-1 1,1 1,-1 0,1 0,-8 2,-257 62,241-61,33-5,0 1,-1 0,1 0,-1-1,1 1,0 0,-1-1,1 1,0 0,-1-1,1 1,0-1,-1 1,1 0,0-1,0 1,0-1,-1 1,1-1,0 1,0-1,0 1,0-1,0 1,0-1,0 1,0-1,0 1,0-1,0 1,0-1,1 1,-1-1,0 1,0 0,0-1,1 1,-1-1,0 1,0-1,1 1,-1 0,0-1,1 1,-1 0,0-1,1 1,-1 0,1 0,-1-1,1 1,-1 0,0 0,1 0,-1-1,1 1,-1 0,1 0,47-45,1 3,3 1,1 3,2 2,56-27,-65 37,-85 35,14 12,46-22,220-94,-310 93,-169 58,237-55,-1 0,1 0,-1 0,1-1,-1 1,0-1,1 1,-1-1,0 0,1 0,-1 1,0-1,1 0,-1-1,0 1,1 0,-1 0,0-1,1 1,-1-1,0 1,1-1,-1 0,1 0,-1 0,1 1,0-2,-1 1,1 0,0 0,0 0,-1 0,1-1,0 1,0 0,1-1,-1 1,0-1,0 0,1 1,-1-1,1 1,-1-1,1 0,0 1,-1-3,91-114,80-83,-168 199,7-7,0 0,-1-1,0 0,-1-1,0 1,0-2,-1 1,-1-1,1 1,-2-1,0-3,-3 14,-1-1,0 1,0-1,0 1,0-1,0 0,0 1,0-1,-1 1,1-1,-1 1,1-1,-1 1,1-1,-1 1,0-1,0 1,0 0,0 0,0-1,0 1,0 0,0 0,0 0,0 0,-1 0,1 0,0 0,-1 1,1-1,-1 0,1 1,-1-1,1 1,-1-1,1 1,-1 0,1 0,-1 0,0 0,1 0,-1 0,1 0,-1 0,1 1,-1-1,1 1,-1-1,1 1,-2 0,-81 26,-284 161,139-53,105-59,-4-5,-4-6,103-50,43-17,183-108,86-68,-77 48,-185 110,-40 11,-2 12,0 2,0 0,1 1,-1 2,1 0,1 1,0 1,-18 11,19-11,-535 294,393-220,203-94,163-102,-6-8,67-60,-252 166,-22 11,-166 117,-562 381,442-277,292-218,0 0,0 0,0 0,0 0,0 0,0 0,0 1,0-1,0 0,0 1,0-1,1 1,-1-1,0 1,0-1,0 1,0 0,1-1,-1 1,0 0,1 0,-1 0,1-1,-1 1,1 0,-1 0,1 0,-1 0,1 0,0 0,0 0,-1 0,1 0,0 0,0 0,0 0,0 0,0 0,0 0,0 0,1 0,-1 0,0 0,0 0,1 0,-1 0,1 0,-1-1,1 1,-1 0,1 0,-1 0,1 0,0-1,0 1,-1 0,1-1,0 1,0-1,0 1,0-1,-1 1,1-1,0 1,13-1,-1 0,0-1,0 0,0-1,0-1,0 0,0 0,0-1,-1-1,11-5,6-1,71-27,-59 22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0.076"/>
    </inkml:context>
    <inkml:brush xml:id="br0">
      <inkml:brushProperty name="width" value="0.1" units="cm"/>
      <inkml:brushProperty name="height" value="0.1" units="cm"/>
      <inkml:brushProperty name="ignorePressure" value="1"/>
    </inkml:brush>
  </inkml:definitions>
  <inkml:trace contextRef="#ctx0" brushRef="#br0">29 115,'0'29,"-5"23,-1 9,0-2,1-6,1-8,2-10</inkml:trace>
  <inkml:trace contextRef="#ctx0" brushRef="#br0" timeOffset="466.872">0 86,'16'-11,"1"1,0 1,0 0,0 1,1 0,1 2,-1 0,1 1,0 1,0 1,3 1,-20 1,1 0,0 0,0 1,0-1,-1 1,1 0,0-1,0 2,0-1,0 0,0 0,-1 1,1 0,0-1,0 1,-1 0,1 1,0-1,-1 0,1 1,-1-1,0 1,0 0,1 0,-1 0,0 0,0 0,-1 0,1 0,0 1,-1-1,1 1,-1-1,0 1,0-1,0 1,0 0,0 0,-1 0,1-1,-1 1,0 0,0 0,0 0,0 0,0 0,-1-1,1 1,-1 1,-89 151,89-152,0 0,1 0,0 0,0 0,0 0,0 1,0-1,1 0,-1 0,1 0,0 0,0 0,0 0,0 0,1 0,-1 0,1-1,0 1,0 0,-1-1,2 0,-1 1,0-1,0 0,1 0,-1 0,1 0,0-1,-1 1,1-1,0 1,0-1,0 0,0 0,0-1,0 1,0 0,2-1,18 11,-4-2,-15-8,0 0,0 0,0 0,0 0,0 1,0 0,0-1,0 1,0 1,-1-1,1 1,-1-1,0 1,0 0,0 0,0 0,0 1,-1-1,1 1,-1-1,0 1,0 0,0 0,-1 0,1 0,-1 0,0 0,0 0,-1 0,1 1,-1-1,0 0,0 0,0 1,-1 0,-6 4,0 0,0-1,-1 0,0-1,-1 1,0-1,0-1,0 0,-1 0,0-1,0 0,0-1,-1 0,1 0,-1-1,0-1,0 0,0 0,0-1,-6-1,12 1,1 0,0 0,-1-1,1 0,-1 0,1 0,-1 0,1-1,0 0,-1 0,1 0,0 0,0-1,0 1,0-1,0 0,0-1,0 1,1-1,-1 1,1-1,-1 0,1-1,-9-14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36.528"/>
    </inkml:context>
    <inkml:brush xml:id="br0">
      <inkml:brushProperty name="width" value="0.1" units="cm"/>
      <inkml:brushProperty name="height" value="0.1" units="cm"/>
      <inkml:brushProperty name="ignorePressure" value="1"/>
    </inkml:brush>
  </inkml:definitions>
  <inkml:trace contextRef="#ctx0" brushRef="#br0">438 138,'-267'852,"145"-395,77-335,41-102,15-33,-2-3</inkml:trace>
  <inkml:trace contextRef="#ctx0" brushRef="#br0" timeOffset="300.293">381 25,'38'14,"33"0,12-2,3-8,-4-4,-6-8,-7-2,-10 0,-5 3,-8 1,-6-2,-5 0,-4 2,-3 1,-6 6,-6 9,-11 2,-7-1</inkml:trace>
  <inkml:trace contextRef="#ctx0" brushRef="#br0" timeOffset="549.003">99 787,'48'15,"30"4,11-6,1-5,-6-3,-7-3,-13-2,-11-1,-16 0</inkml:trace>
  <inkml:trace contextRef="#ctx0" brushRef="#br0" timeOffset="1377.039">861 1266,'-284'407,"236"-338,189-237,-70 92,12-12,4 3,41-28,-128 112,1 0,-1 0,1 0,-1 0,1 0,-1 0,1 0,0 0,0 1,-1-1,1 0,0 1,0-1,0 0,0 1,0-1,0 1,0-1,0 1,0 0,0-1,0 1,0 0,0 0,0 0,0 0,0 0,0 0,0 0,0 0,0 0,0 0,0 0,0 1,0-1,0 1,0-1,0 0,0 1,0 0,0-1,0 1,0-1,0 1,-1 0,1 0,0 0,0-1,-1 1,1 0,-1 0,1 0,-1 0,1 0,-1 0,1 0,3 141,-7-84,3-47,0 10,0 0,-1 0,-1-1,-1 1,-1 0,-1-1,-3 8,7-27,0 0,1 0,-1-1,0 1,0 0,1 0,-1-1,0 1,0 0,0-1,0 1,0-1,0 1,0-1,0 0,-1 1,1-1,0 0,0 0,0 0,0 0,0 1,0-2,0 1,-1 0,1 0,0 0,0 0,0-1,0 1,0-1,0 1,0-1,0 1,0-1,0 1,0-1,0 0,0 0,1 1,-1-2,-41-30,35 26,-7-10,0 1,-1 1,-1 1,0 0,-1 1,-1 0,1 2,-2 0,1 1,-1 1,-1 1,0 0,-12-1,8 5</inkml:trace>
  <inkml:trace contextRef="#ctx0" brushRef="#br0" timeOffset="3265.648">1453 1323,'398'0,"-337"-11,-80-15,-127-33,145 58,0 1,-1 0,1 0,-1-1,1 1,0 0,-1 0,1 1,-1-1,1 0,-1 0,1 1,0-1,-1 1,1-1,0 1,-1-1,1 1,0 0,0 0,0 0,0 0,-1 0,1 0,0 0,1 0,-1 0,0 0,0 0,0 1,1-1,-1 0,0 0,1 1,0-1,-1 1,1-1,0 0,-1 1,1-1,0 1,0 0,-2 71,3-59,-13 69,9-73,0 1,1-1,1 1,-1-1,2 1,-1-1,2 1,-1 0,3 7,-3-17,0 0,0 0,1 0,-1-1,0 1,0 0,1 0,-1-1,1 1,-1 0,1 0,-1-1,1 1,-1-1,1 1,-1 0,1-1,0 1,-1-1,1 0,0 1,-1-1,1 1,0-1,0 0,0 0,-1 1,1-1,0 0,0 0,0 0,-1 0,1 0,0 0,0 0,0 0,0 0,-1 0,1-1,0 1,0 0,-1-1,1 1,0 0,0-1,-1 1,1-1,0 1,-1-1,1 0,36-30,-35 28,119-136,-48 58,-54 62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2.928"/>
    </inkml:context>
    <inkml:brush xml:id="br0">
      <inkml:brushProperty name="width" value="0.1" units="cm"/>
      <inkml:brushProperty name="height" value="0.1" units="cm"/>
      <inkml:brushProperty name="ignorePressure" value="1"/>
    </inkml:brush>
  </inkml:definitions>
  <inkml:trace contextRef="#ctx0" brushRef="#br0">0 245,'190'-25,"45"23,-102 26,298-21,-239-3,-201-2,-1-1,1-1,0 1,0-1,0-1,1 0,0 0,0-1,0 0,0 0,-2-3,9 8,-195-172,181 161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9.803"/>
    </inkml:context>
    <inkml:brush xml:id="br0">
      <inkml:brushProperty name="width" value="0.1" units="cm"/>
      <inkml:brushProperty name="height" value="0.1" units="cm"/>
      <inkml:brushProperty name="ignorePressure" value="1"/>
    </inkml:brush>
  </inkml:definitions>
  <inkml:trace contextRef="#ctx0" brushRef="#br0">1 334,'73'1,"215"-13,46-18,129-3,-301 22,-177 13,0-2,0 0,0 0,0-1,0-1,0-1,1 0,-1-1,1 0,0-1,0-1,0 0,1-1,0 0,0-1,1-1,-5-4,-108-137,111 127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997"/>
    </inkml:context>
    <inkml:brush xml:id="br0">
      <inkml:brushProperty name="width" value="0.1" units="cm"/>
      <inkml:brushProperty name="height" value="0.1" units="cm"/>
      <inkml:brushProperty name="ignorePressure" value="1"/>
    </inkml:brush>
  </inkml:definitions>
  <inkml:trace contextRef="#ctx0" brushRef="#br0">227 165,'-154'672,"135"-428,-4-84,10-116,12-44,1 0,-1 0,1 1,-1-1,1 0,-1 0,1 0,0 0,-1 0,1 0,-1 0,1 0,-1 0,1 0,-1 0,1 0,-1 0,1 0,-1 0,1 0,-1-1,1 1,-1 0,1 0,0-1,-1 1,1 0,-1 0,1-1,0 1,-1-1,1 1,0 0,0-1,-1 1,1-1,0 1,0 0,-1-1,1 1,0-1,0 1,0-1,0 1,0-1,0 1,0-1,0 1,0-1,0 1,0-1,0 1,0-1,0 1,0-1,0 1,1 0,-1-1,0 1,0-1,1 1,-4-18</inkml:trace>
  <inkml:trace contextRef="#ctx0" brushRef="#br0" timeOffset="278.489">198 108,'146'-5,"-1"-6,0-7,17-10,66-14,-185 38,-42 4,0 0,-1 0,1 0,0 0,0 0,-1 0,1 1,0-1,-1 0,1 0,0 0,0 1,-1-1,1 0,0 1,-1-1,1 0,-1 1,1-1,0 1,-1-1,1 1,-1-1,1 1,-1 0,0-1,1 1,-1-1,0 1,1 0,-1 0,0-1,0 1,1 0,-1-1,0 1,0 0,0 0,0-1,0 1,0 0,0 0,0-1,0 1,-1 0,1 0,0-1,0 1,-1 0,1-1,0 1,-1 0,-10 16,-4-2</inkml:trace>
  <inkml:trace contextRef="#ctx0" brushRef="#br0" timeOffset="515.67">114 786,'38'4,"33"3,8-1,-4-2,-11 0,-10-2,-11-1,-7 0,-10-1</inkml:trace>
  <inkml:trace contextRef="#ctx0" brushRef="#br0" timeOffset="795.138">678 1040,'-5'38,"-1"27,0 8,1-5,2-8,5-15,4-14</inkml:trace>
  <inkml:trace contextRef="#ctx0" brushRef="#br0" timeOffset="1296.684">735 954,'52'-1,"-31"0,1 0,0 1,0 2,0 0,0 1,0 1,11 5,-31-9,-1 0,1 1,-1-1,1 1,-1-1,1 1,-1 0,1-1,-1 1,0 0,1 0,-1 0,0 0,0 0,0 0,0 1,0-1,0 0,0 0,0 1,0-1,-1 1,1-1,0 1,-1-1,1 1,-1-1,0 1,1 0,-1-1,0 1,0-1,0 1,0 0,-1-1,1 1,0-1,-1 1,1-1,0 1,-1-1,0 1,1-1,-1 1,0-1,-50 60,45-55,-5 4,-41 52,51-60,0-1,0 1,1-1,-1 1,0 0,1 0,-1 0,1-1,0 1,-1 0,1 0,0 0,0 0,0-1,1 1,-1 0,0 0,1 0,-1-1,1 1,-1 0,1 0,0-1,0 1,0 0,0-1,0 1,0-1,0 0,1 1,-1-1,0 0,1 0,-1 1,1-1,-1 0,1 0,0-1,0 2,60 20,-55-21,0 0,0 1,0 0,0 0,-1 1,1 0,-1 0,0 0,0 1,0 0,0 0,-1 0,1 1,-1 0,4 4,-8-6,0 0,1 1,-1-1,-1 0,1 0,0 1,-1-1,1 0,-1 1,0-1,0 0,0 1,-1-1,1 0,-1 1,0-1,0 0,0 0,0 0,-1 0,1 0,-1 0,1 0,-1 0,0 0,-1-1,1 1,0-1,-2 2,-80 61,73-60,0 0,0-1,0 0,-1-1,1-1,-1 0,0 0,0-1,0 0,1-1,-3-1,-11 1</inkml:trace>
  <inkml:trace contextRef="#ctx0" brushRef="#br0" timeOffset="1980.441">1187 1209,'372'-73,"-346"68,0 1,0 1,0 1,0 1,1 1,-1 2,11 2,-38-5,1 1,0-1,-1 1,1-1,0 0,-1 1,1-1,0 1,0-1,0 0,0 1,-1-1,1 0,0 1,0-1,0 0,0 1,0-1,0 1,1-1,-1 0,0 1,0-1,0 0,1 1,-1-1,0 1,0-1,1 1,-1-1,1 1,-1-1,0 1,1-1,-1 1,1-1,-1 1,1 0,-1-1,1 1,0 0,-1-1,1 1,-1 0,1 0,0-1,-1 1,1 0,0 0,-1 0,1 0,-1 0,1 0,0 0,-1 0,1 0,0 1,-1-1,1 0,-1 0,1 0,0 1,-1-1,1 1,-36-43,28 35,-3-4,-2-1,1 2,-1 0,-1 0,1 1,-2 1,-10-6,23 14,0-1,0 1,0 0,0-1,0 1,-1 0,1 0,0 0,0 0,0 0,0 0,0 0,0 0,-1 0,1 0,0 1,0-1,0 0,0 1,0-1,0 1,0-1,0 1,0 0,0-1,0 1,1 0,-1 0,0 0,0-1,1 1,-1 0,0 0,1 0,-1 0,1 0,-1 0,1 0,0 0,-1 1,1-1,0 0,0 0,0 0,0 0,-5 59,5-53,-3 31,-2 0,-1 0,-2 0,-2-1,-1 0,-8 15,20-52,-1-1,1 1,-1 0,1 0,-1 0,1 0,-1 0,1 0,-1 0,1 0,-1 1,1-1,-1 0,1 0,-1 0,1 0,-1 1,1-1,-1 0,0 0,1 1,-1-1,1 0,-1 1,0-1,1 0,-1 1,0-1,0 1,1-1,-1 0,0 1,0-1,1 1,-1-1,0 1,0-1,0 1,0-1,0 1,0-1,0 1,0-1,0 1,0-1,0 1,0-1,0 1,0-1,-1 1,1-1,0 1,0-1,0 0,-1 1,1-1,0 1,-1-1,1 0,0 1,-1-1,1 0,0 1,-1-1,1 0,-1 1,0-1,35-24,-30 21,236-270,-226 261</inkml:trace>
  <inkml:trace contextRef="#ctx0" brushRef="#br0" timeOffset="2678.619">2230 1011,'-132'227,"67"-133,141-165,74-83,-119 128,-9 7,1 0,1 2,0 0,1 2,25-11,-48 25,0-1,0 1,0 0,0 0,1 0,-1 1,0-1,0 0,1 1,-1-1,0 1,1 0,-1 0,0 0,1 0,-1 0,0 0,1 1,-1-1,0 1,1 0,-1 0,0-1,0 1,0 1,0-1,0 0,0 0,0 1,0-1,-1 1,1 0,0-1,-1 1,1 0,-1 0,0 0,0 0,0 0,0 0,0 1,0-1,0 0,-1 0,1 1,-1-1,1 1,35 189,-7-106,-28-85,-1 0,1 0,0 0,0 1,0-1,-1 0,1 1,-1-1,1 0,-1 1,1-1,-1 1,0-1,0 0,0 1,0-1,0 1,0-1,0 1,0-1,0 1,-1-1,1 0,-1 1,1-1,-1 0,1 1,-1-1,0 0,0 0,0 1,1-1,-1 0,0 0,-1 0,1 0,0 0,0 0,0 0,0-1,-1 1,1 0,0-1,-1 1,1-1,0 1,-1-1,1 0,-1 0,1 1,-1-1,1 0,-1 0,1 0,0-1,-1 1,1 0,-1 0,1-1,-1 1,-18-8,-1 1,2-2,-1-1,1 0,1-2,-8-6,-117-96,120 92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212"/>
    </inkml:context>
    <inkml:brush xml:id="br0">
      <inkml:brushProperty name="width" value="0.1" units="cm"/>
      <inkml:brushProperty name="height" value="0.1" units="cm"/>
      <inkml:brushProperty name="ignorePressure" value="1"/>
    </inkml:brush>
  </inkml:definitions>
  <inkml:trace contextRef="#ctx0" brushRef="#br0">580 538,'0'-4,"1"1,-1 0,0 0,0 0,-1 0,1 0,-1 0,1 0,-1 0,0 0,0 0,0 1,0-1,-1 0,1 0,-1 1,0-1,1 1,-1 0,0-1,-1 1,1 0,0 0,-1 0,1 0,-1 1,1-1,-1 1,0-1,0 1,1 0,-1 0,0 0,0 1,0-1,0 1,0 0,0-1,-1 1,1 0,0 1,-2-1,-54 9,0 2,1 3,-47 17,19-5,65-20,13-5,0 0,0 1,0 1,0-1,0 1,0 1,1-1,-1 1,1 1,0-1,1 1,-1 1,-3 3,9-6,1-1,0 1,0-1,0 1,0-1,0 1,1-1,-1 1,1-1,-1 1,1-1,0 1,0-1,0 0,1 1,-1-1,0 0,1 0,-1 0,1 0,0 0,0-1,0 1,0 0,0-1,0 1,0-1,0 0,1 0,-1 0,0 0,1 0,-1 0,1-1,-1 1,1-1,-1 1,1-1,-1 0,2 0,74 21,-50-15,-1 1,0 2,0 0,-1 2,0 1,19 12,-43-22,0-1,0 0,-1 1,1 0,0-1,0 1,-1 0,1 0,-1 0,0 0,1 0,-1 0,0 0,0 0,0 1,-1-1,1 0,0 1,-1-1,0 1,1-1,-1 0,0 1,0-1,0 1,-1-1,1 0,-1 1,1-1,-1 0,0 1,0-1,0 0,0 0,0 1,0-1,-58 73,54-70,-122 97,114-95,0 1,1 1,0 0,0 0,1 1,0 1,1-1,0 2,1 0,0 0,1 0,0 1,-1 5,8-15,0 0,1 0,-1 0,0 1,1-1,0 0,0 1,0-1,0 0,1 0,-1 1,1-1,0 0,0 0,0 0,0 1,0-1,1-1,0 1,-1 0,1 0,0 0,0-1,0 1,1-1,-1 0,1 0,-1 0,1 0,0 0,0 0,0-1,2 2,107 35,-104-35,0 0,0-1,0 0,0-1,0 0,1 0,-1-1,1 0,-1 0,0 0,1-2,-1 1,0-1,0 0,0 0,0-1,0 0,-1-1,1 0,-1 0,0 0,2-2,2-12</inkml:trace>
  <inkml:trace contextRef="#ctx0" brushRef="#br0" timeOffset="385.137">326 1,'-27'77,"4"1,3 1,3 0,4 2,4 0,3 0,4 55,6 481,-6-589,-1-1,-1 0,-2 0,0 0,-2 0,-1-1,-1-1,-4 8,3 8,11-40,0-1,1 1,-1 0,0-1,0 1,0 0,1-1,-1 1,0 0,0-1,1 1,-1 0,1-1,-1 1,1-1,-1 1,1-1,-1 1,1-1,-1 1,1-1,-1 0,1 1,0-1,-1 0,1 1,0-1,-1 0,1 0,0 0,0 0,-1 0,1 1,0-1,-1 0,1-1,0 1,0 0,-1 0,1 0,0 0,-1 0,1-1,0 1,-1 0,1-1,0 1,-1 0,1-1,-1 1,1-1,-1 1,1-1,0 0,13-5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0.076"/>
    </inkml:context>
    <inkml:brush xml:id="br0">
      <inkml:brushProperty name="width" value="0.1" units="cm"/>
      <inkml:brushProperty name="height" value="0.1" units="cm"/>
      <inkml:brushProperty name="ignorePressure" value="1"/>
    </inkml:brush>
  </inkml:definitions>
  <inkml:trace contextRef="#ctx0" brushRef="#br0">29 115,'0'29,"-5"23,-1 9,0-2,1-6,1-8,2-10</inkml:trace>
  <inkml:trace contextRef="#ctx0" brushRef="#br0" timeOffset="466.872">0 86,'16'-11,"1"1,0 1,0 0,0 1,1 0,1 2,-1 0,1 1,0 1,0 1,3 1,-20 1,1 0,0 0,0 1,0-1,-1 1,1 0,0-1,0 2,0-1,0 0,0 0,-1 1,1 0,0-1,0 1,-1 0,1 1,0-1,-1 0,1 1,-1-1,0 1,0 0,1 0,-1 0,0 0,0 0,-1 0,1 0,0 1,-1-1,1 1,-1-1,0 1,0-1,0 1,0 0,0 0,-1 0,1-1,-1 1,0 0,0 0,0 0,0 0,0 0,-1-1,1 1,-1 1,-89 151,89-152,0 0,1 0,0 0,0 0,0 0,0 1,0-1,1 0,-1 0,1 0,0 0,0 0,0 0,0 0,1 0,-1 0,1-1,0 1,0 0,-1-1,2 0,-1 1,0-1,0 0,1 0,-1 0,1 0,0-1,-1 1,1-1,0 1,0-1,0 0,0 0,0-1,0 1,0 0,2-1,18 11,-4-2,-15-8,0 0,0 0,0 0,0 0,0 1,0 0,0-1,0 1,0 1,-1-1,1 1,-1-1,0 1,0 0,0 0,0 0,0 1,-1-1,1 1,-1-1,0 1,0 0,0 0,-1 0,1 0,-1 0,0 0,0 0,-1 0,1 1,-1-1,0 0,0 0,0 1,-1 0,-6 4,0 0,0-1,-1 0,0-1,-1 1,0-1,0-1,0 0,-1 0,0-1,0 0,0-1,-1 0,1 0,-1-1,0-1,0 0,0 0,0-1,-6-1,12 1,1 0,0 0,-1-1,1 0,-1 0,1 0,-1 0,1-1,0 0,-1 0,1 0,0 0,0-1,0 1,0-1,0 0,0-1,0 1,1-1,-1 1,1-1,-1 0,1-1,-9-14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36.528"/>
    </inkml:context>
    <inkml:brush xml:id="br0">
      <inkml:brushProperty name="width" value="0.1" units="cm"/>
      <inkml:brushProperty name="height" value="0.1" units="cm"/>
      <inkml:brushProperty name="ignorePressure" value="1"/>
    </inkml:brush>
  </inkml:definitions>
  <inkml:trace contextRef="#ctx0" brushRef="#br0">438 138,'-267'852,"145"-395,77-335,41-102,15-33,-2-3</inkml:trace>
  <inkml:trace contextRef="#ctx0" brushRef="#br0" timeOffset="300.293">381 25,'38'14,"33"0,12-2,3-8,-4-4,-6-8,-7-2,-10 0,-5 3,-8 1,-6-2,-5 0,-4 2,-3 1,-6 6,-6 9,-11 2,-7-1</inkml:trace>
  <inkml:trace contextRef="#ctx0" brushRef="#br0" timeOffset="549.003">99 787,'48'15,"30"4,11-6,1-5,-6-3,-7-3,-13-2,-11-1,-16 0</inkml:trace>
  <inkml:trace contextRef="#ctx0" brushRef="#br0" timeOffset="1377.039">861 1266,'-284'407,"236"-338,189-237,-70 92,12-12,4 3,41-28,-128 112,1 0,-1 0,1 0,-1 0,1 0,-1 0,1 0,0 0,0 1,-1-1,1 0,0 1,0-1,0 0,0 1,0-1,0 1,0-1,0 1,0 0,0-1,0 1,0 0,0 0,0 0,0 0,0 0,0 0,0 0,0 0,0 0,0 0,0 0,0 1,0-1,0 1,0-1,0 0,0 1,0 0,0-1,0 1,0-1,0 1,-1 0,1 0,0 0,0-1,-1 1,1 0,-1 0,1 0,-1 0,1 0,-1 0,1 0,3 141,-7-84,3-47,0 10,0 0,-1 0,-1-1,-1 1,-1 0,-1-1,-3 8,7-27,0 0,1 0,-1-1,0 1,0 0,1 0,-1-1,0 1,0 0,0-1,0 1,0-1,0 1,0-1,0 0,-1 1,1-1,0 0,0 0,0 0,0 0,0 1,0-2,0 1,-1 0,1 0,0 0,0 0,0-1,0 1,0-1,0 1,0-1,0 1,0-1,0 1,0-1,0 0,0 0,1 1,-1-2,-41-30,35 26,-7-10,0 1,-1 1,-1 1,0 0,-1 1,-1 0,1 2,-2 0,1 1,-1 1,-1 1,0 0,-12-1,8 5</inkml:trace>
  <inkml:trace contextRef="#ctx0" brushRef="#br0" timeOffset="3265.648">1453 1323,'398'0,"-337"-11,-80-15,-127-33,145 58,0 1,-1 0,1 0,-1-1,1 1,0 0,-1 0,1 1,-1-1,1 0,-1 0,1 1,0-1,-1 1,1-1,0 1,-1-1,1 1,0 0,0 0,0 0,0 0,-1 0,1 0,0 0,1 0,-1 0,0 0,0 0,0 1,1-1,-1 0,0 0,1 1,0-1,-1 1,1-1,0 0,-1 1,1-1,0 1,0 0,-2 71,3-59,-13 69,9-73,0 1,1-1,1 1,-1-1,2 1,-1-1,2 1,-1 0,3 7,-3-17,0 0,0 0,1 0,-1-1,0 1,0 0,1 0,-1-1,1 1,-1 0,1 0,-1-1,1 1,-1-1,1 1,-1 0,1-1,0 1,-1-1,1 0,0 1,-1-1,1 1,0-1,0 0,0 0,-1 1,1-1,0 0,0 0,0 0,-1 0,1 0,0 0,0 0,0 0,0 0,-1 0,1-1,0 1,0 0,-1-1,1 1,0 0,0-1,-1 1,1-1,0 1,-1-1,1 0,36-30,-35 28,119-136,-48 58,-54 62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2.928"/>
    </inkml:context>
    <inkml:brush xml:id="br0">
      <inkml:brushProperty name="width" value="0.1" units="cm"/>
      <inkml:brushProperty name="height" value="0.1" units="cm"/>
      <inkml:brushProperty name="ignorePressure" value="1"/>
    </inkml:brush>
  </inkml:definitions>
  <inkml:trace contextRef="#ctx0" brushRef="#br0">0 245,'190'-25,"45"23,-102 26,298-21,-239-3,-201-2,-1-1,1-1,0 1,0-1,0-1,1 0,0 0,0-1,0 0,0 0,-2-3,9 8,-195-172,181 161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9.803"/>
    </inkml:context>
    <inkml:brush xml:id="br0">
      <inkml:brushProperty name="width" value="0.1" units="cm"/>
      <inkml:brushProperty name="height" value="0.1" units="cm"/>
      <inkml:brushProperty name="ignorePressure" value="1"/>
    </inkml:brush>
  </inkml:definitions>
  <inkml:trace contextRef="#ctx0" brushRef="#br0">1 334,'73'1,"215"-13,46-18,129-3,-301 22,-177 13,0-2,0 0,0 0,0-1,0-1,0-1,1 0,-1-1,1 0,0-1,0-1,0 0,1-1,0 0,0-1,1-1,-5-4,-108-137,111 127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997"/>
    </inkml:context>
    <inkml:brush xml:id="br0">
      <inkml:brushProperty name="width" value="0.1" units="cm"/>
      <inkml:brushProperty name="height" value="0.1" units="cm"/>
      <inkml:brushProperty name="ignorePressure" value="1"/>
    </inkml:brush>
  </inkml:definitions>
  <inkml:trace contextRef="#ctx0" brushRef="#br0">227 165,'-154'672,"135"-428,-4-84,10-116,12-44,1 0,-1 0,1 1,-1-1,1 0,-1 0,1 0,0 0,-1 0,1 0,-1 0,1 0,-1 0,1 0,-1 0,1 0,-1 0,1 0,-1 0,1 0,-1-1,1 1,-1 0,1 0,0-1,-1 1,1 0,-1 0,1-1,0 1,-1-1,1 1,0 0,0-1,-1 1,1-1,0 1,0 0,-1-1,1 1,0-1,0 1,0-1,0 1,0-1,0 1,0-1,0 1,0-1,0 1,0-1,0 1,0-1,0 1,0-1,0 1,1 0,-1-1,0 1,0-1,1 1,-4-18</inkml:trace>
  <inkml:trace contextRef="#ctx0" brushRef="#br0" timeOffset="278.489">198 108,'146'-5,"-1"-6,0-7,17-10,66-14,-185 38,-42 4,0 0,-1 0,1 0,0 0,0 0,-1 0,1 1,0-1,-1 0,1 0,0 0,0 1,-1-1,1 0,0 1,-1-1,1 0,-1 1,1-1,0 1,-1-1,1 1,-1-1,1 1,-1 0,0-1,1 1,-1-1,0 1,1 0,-1 0,0-1,0 1,1 0,-1-1,0 1,0 0,0 0,0-1,0 1,0 0,0 0,0-1,0 1,-1 0,1 0,0-1,0 1,-1 0,1-1,0 1,-1 0,-10 16,-4-2</inkml:trace>
  <inkml:trace contextRef="#ctx0" brushRef="#br0" timeOffset="515.67">114 786,'38'4,"33"3,8-1,-4-2,-11 0,-10-2,-11-1,-7 0,-10-1</inkml:trace>
  <inkml:trace contextRef="#ctx0" brushRef="#br0" timeOffset="795.138">678 1040,'-5'38,"-1"27,0 8,1-5,2-8,5-15,4-14</inkml:trace>
  <inkml:trace contextRef="#ctx0" brushRef="#br0" timeOffset="1296.684">735 954,'52'-1,"-31"0,1 0,0 1,0 2,0 0,0 1,0 1,11 5,-31-9,-1 0,1 1,-1-1,1 1,-1-1,1 1,-1 0,1-1,-1 1,0 0,1 0,-1 0,0 0,0 0,0 0,0 1,0-1,0 0,0 0,0 1,0-1,-1 1,1-1,0 1,-1-1,1 1,-1-1,0 1,1 0,-1-1,0 1,0-1,0 1,0 0,-1-1,1 1,0-1,-1 1,1-1,0 1,-1-1,0 1,1-1,-1 1,0-1,-50 60,45-55,-5 4,-41 52,51-60,0-1,0 1,1-1,-1 1,0 0,1 0,-1 0,1-1,0 1,-1 0,1 0,0 0,0 0,0-1,1 1,-1 0,0 0,1 0,-1-1,1 1,-1 0,1 0,0-1,0 1,0 0,0-1,0 1,0-1,0 0,1 1,-1-1,0 0,1 0,-1 1,1-1,-1 0,1 0,0-1,0 2,60 20,-55-21,0 0,0 1,0 0,0 0,-1 1,1 0,-1 0,0 0,0 1,0 0,0 0,-1 0,1 1,-1 0,4 4,-8-6,0 0,1 1,-1-1,-1 0,1 0,0 1,-1-1,1 0,-1 1,0-1,0 0,0 1,-1-1,1 0,-1 1,0-1,0 0,0 0,0 0,-1 0,1 0,-1 0,1 0,-1 0,0 0,-1-1,1 1,0-1,-2 2,-80 61,73-60,0 0,0-1,0 0,-1-1,1-1,-1 0,0 0,0-1,0 0,1-1,-3-1,-11 1</inkml:trace>
  <inkml:trace contextRef="#ctx0" brushRef="#br0" timeOffset="1980.441">1187 1209,'372'-73,"-346"68,0 1,0 1,0 1,0 1,1 1,-1 2,11 2,-38-5,1 1,0-1,-1 1,1-1,0 0,-1 1,1-1,0 1,0-1,0 0,0 1,-1-1,1 0,0 1,0-1,0 0,0 1,0-1,0 1,1-1,-1 0,0 1,0-1,0 0,1 1,-1-1,0 1,0-1,1 1,-1-1,1 1,-1-1,0 1,1-1,-1 1,1-1,-1 1,1 0,-1-1,1 1,0 0,-1-1,1 1,-1 0,1 0,0-1,-1 1,1 0,0 0,-1 0,1 0,-1 0,1 0,0 0,-1 0,1 0,0 1,-1-1,1 0,-1 0,1 0,0 1,-1-1,1 1,-36-43,28 35,-3-4,-2-1,1 2,-1 0,-1 0,1 1,-2 1,-10-6,23 14,0-1,0 1,0 0,0-1,0 1,-1 0,1 0,0 0,0 0,0 0,0 0,0 0,0 0,-1 0,1 0,0 1,0-1,0 0,0 1,0-1,0 1,0-1,0 1,0 0,0-1,0 1,1 0,-1 0,0 0,0-1,1 1,-1 0,0 0,1 0,-1 0,1 0,-1 0,1 0,0 0,-1 1,1-1,0 0,0 0,0 0,0 0,-5 59,5-53,-3 31,-2 0,-1 0,-2 0,-2-1,-1 0,-8 15,20-52,-1-1,1 1,-1 0,1 0,-1 0,1 0,-1 0,1 0,-1 0,1 0,-1 1,1-1,-1 0,1 0,-1 0,1 0,-1 1,1-1,-1 0,0 0,1 1,-1-1,1 0,-1 1,0-1,1 0,-1 1,0-1,0 1,1-1,-1 0,0 1,0-1,1 1,-1-1,0 1,0-1,0 1,0-1,0 1,0-1,0 1,0-1,0 1,0-1,0 1,0-1,0 1,0-1,-1 1,1-1,0 1,0-1,0 0,-1 1,1-1,0 1,-1-1,1 0,0 1,-1-1,1 0,0 1,-1-1,1 0,-1 1,0-1,35-24,-30 21,236-270,-226 261</inkml:trace>
  <inkml:trace contextRef="#ctx0" brushRef="#br0" timeOffset="2678.619">2230 1011,'-132'227,"67"-133,141-165,74-83,-119 128,-9 7,1 0,1 2,0 0,1 2,25-11,-48 25,0-1,0 1,0 0,0 0,1 0,-1 1,0-1,0 0,1 1,-1-1,0 1,1 0,-1 0,0 0,1 0,-1 0,0 0,1 1,-1-1,0 1,1 0,-1 0,0-1,0 1,0 1,0-1,0 0,0 0,0 1,0-1,-1 1,1 0,0-1,-1 1,1 0,-1 0,0 0,0 0,0 0,0 0,0 1,0-1,0 0,-1 0,1 1,-1-1,1 1,35 189,-7-106,-28-85,-1 0,1 0,0 0,0 1,0-1,-1 0,1 1,-1-1,1 0,-1 1,1-1,-1 1,0-1,0 0,0 1,0-1,0 1,0-1,0 1,0-1,0 1,-1-1,1 0,-1 1,1-1,-1 0,1 1,-1-1,0 0,0 0,0 1,1-1,-1 0,0 0,-1 0,1 0,0 0,0 0,0 0,0-1,-1 1,1 0,0-1,-1 1,1-1,0 1,-1-1,1 0,-1 0,1 1,-1-1,1 0,-1 0,1 0,0-1,-1 1,1 0,-1 0,1-1,-1 1,-18-8,-1 1,2-2,-1-1,1 0,1-2,-8-6,-117-96,120 92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212"/>
    </inkml:context>
    <inkml:brush xml:id="br0">
      <inkml:brushProperty name="width" value="0.1" units="cm"/>
      <inkml:brushProperty name="height" value="0.1" units="cm"/>
      <inkml:brushProperty name="ignorePressure" value="1"/>
    </inkml:brush>
  </inkml:definitions>
  <inkml:trace contextRef="#ctx0" brushRef="#br0">580 538,'0'-4,"1"1,-1 0,0 0,0 0,-1 0,1 0,-1 0,1 0,-1 0,0 0,0 0,0 1,0-1,-1 0,1 0,-1 1,0-1,1 1,-1 0,0-1,-1 1,1 0,0 0,-1 0,1 0,-1 1,1-1,-1 1,0-1,0 1,1 0,-1 0,0 0,0 1,0-1,0 1,0 0,0-1,-1 1,1 0,0 1,-2-1,-54 9,0 2,1 3,-47 17,19-5,65-20,13-5,0 0,0 1,0 1,0-1,0 1,0 1,1-1,-1 1,1 1,0-1,1 1,-1 1,-3 3,9-6,1-1,0 1,0-1,0 1,0-1,0 1,1-1,-1 1,1-1,-1 1,1-1,0 1,0-1,0 0,1 1,-1-1,0 0,1 0,-1 0,1 0,0 0,0-1,0 1,0 0,0-1,0 1,0-1,0 0,1 0,-1 0,0 0,1 0,-1 0,1-1,-1 1,1-1,-1 1,1-1,-1 0,2 0,74 21,-50-15,-1 1,0 2,0 0,-1 2,0 1,19 12,-43-22,0-1,0 0,-1 1,1 0,0-1,0 1,-1 0,1 0,-1 0,0 0,1 0,-1 0,0 0,0 0,0 1,-1-1,1 0,0 1,-1-1,0 1,1-1,-1 0,0 1,0-1,0 1,-1-1,1 0,-1 1,1-1,-1 0,0 1,0-1,0 0,0 0,0 1,0-1,-58 73,54-70,-122 97,114-95,0 1,1 1,0 0,0 0,1 1,0 1,1-1,0 2,1 0,0 0,1 0,0 1,-1 5,8-15,0 0,1 0,-1 0,0 1,1-1,0 0,0 1,0-1,0 0,1 0,-1 1,1-1,0 0,0 0,0 0,0 1,0-1,1-1,0 1,-1 0,1 0,0 0,0-1,0 1,1-1,-1 0,1 0,-1 0,1 0,0 0,0 0,0-1,2 2,107 35,-104-35,0 0,0-1,0 0,0-1,0 0,1 0,-1-1,1 0,-1 0,0 0,1-2,-1 1,0-1,0 0,0 0,0-1,0 0,-1-1,1 0,-1 0,0 0,2-2,2-12</inkml:trace>
  <inkml:trace contextRef="#ctx0" brushRef="#br0" timeOffset="385.137">326 1,'-27'77,"4"1,3 1,3 0,4 2,4 0,3 0,4 55,6 481,-6-589,-1-1,-1 0,-2 0,0 0,-2 0,-1-1,-1-1,-4 8,3 8,11-40,0-1,1 1,-1 0,0-1,0 1,0 0,1-1,-1 1,0 0,0-1,1 1,-1 0,1-1,-1 1,1-1,-1 1,1-1,-1 1,1-1,-1 1,1-1,-1 0,1 1,0-1,-1 0,1 1,0-1,-1 0,1 0,0 0,0 0,-1 0,1 1,0-1,-1 0,1-1,0 1,0 0,-1 0,1 0,0 0,-1 0,1-1,0 1,-1 0,1-1,0 1,-1 0,1-1,-1 1,1-1,-1 1,1-1,0 0,13-5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0.38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0,'17'280,"-16"-270,6 63,3-1,3-1,3 0,3-1,21 48,-36-111,0 1,0-1,0 0,1 0,0-1,0 0,0 1,1-2,0 1,0-1,1 0,0 0,-1 0,2-1,-1 0,0-1,1 0,-1 0,1 0,0-1,0 0,0-1,0 1,1-2,-1 1,0-1,0 0,1-1,-1 0,0 0,3-2,88-14,195-21,-7 27,302-28,473-99,-767 99,-294 40,0-1,0 0,0 1,-1-1,1 0,0 0,0 0,0 0,0 0,0 0,0 0,0 0,0 0,0 0,0-1,0 1,0 0,0-1,0 1,0-1,-1 1,1-1,0 1,0-1,-1 1,1-1,0 0,0 1,-1-1,1 0,-1 0,1 0,-1 1,1-1,-1 0,0 0,1 0,-1 0,0 0,1 0,-1 0,0 0,0 0,0 0,0 0,0 0,0 0,0 1,0-1,-1 0,1 0,0 0,-1 0,1 0,0 0,-1 0,1 0,-1 0,-5-13,1-1,1 0,0 0,1-1,1 1,0-1,1 1,1-1,0 1,2-1,-1 1,2-1,1-5,46-109,-42 112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1.955"/>
    </inkml:context>
    <inkml:brush xml:id="br0">
      <inkml:brushProperty name="width" value="0.1" units="cm"/>
      <inkml:brushProperty name="height" value="0.1" units="cm"/>
      <inkml:brushProperty name="color" value="#E71224"/>
      <inkml:brushProperty name="ignorePressure" value="1"/>
    </inkml:brush>
  </inkml:definitions>
  <inkml:trace contextRef="#ctx0" brushRef="#br0">335 1779,'-36'129,"6"2,5 2,-1 69,-24 132,34-261,-3 0,-4-2,-2 0,-22 37,22-70,24-38,1-1,-1 1,0-1,0 1,0-1,1 1,-1-1,0 0,1 1,-1-1,1 0,-1 0,1 1,-1-1,1 0,-1 0,1 0,0 0,0 0,-1 1,1-1,0 0,0 0,0 0,0 0,0 0,0 0,0 0,0 0,0 0,0 0,1 1,-1-1,0 0,1 0,-1 0,0 0,1 1,-1-1,2-1,-2-1,49-307,14 3,17-13,66-197,-119 455,-27 61,1 1,0 0,0-1,-1 1,1 0,0 0,0-1,0 1,-1 0,1 0,0 0,0 0,0 0,0 0,-1 0,1 0,0 0,0 1,0-1,-1 0,1 0,0 1,0-1,-1 1,1-1,0 1,-1-1,1 1,0-1,-1 1,1-1,-1 1,1 0,-1-1,1 1,-1 0,1-1,-1 1,0 0,1 0,-1 0,0-1,0 1,1 0,-1 0,0 0,0-1,0 1,0 0,0 0,0 0,-1 0,1-1,0 1,0 0,0 0,-1 0,1-1,0 1,-1 0,1 0,-1 0,3 7,8 27,3 0,0-1,2-1,2 0,1-1,1-1,2 0,3 1,148 221,-145-186,-27-65,0 0,0 0,0 0,0-1,-1 1,1 0,0 0,-1 0,1-1,-1 1,0 0,1-1,-1 1,0-1,0 1,0-1,0 1,0-1,-1 1,1-1,0 0,-1 0,1 0,0 0,-1 0,0 0,1 0,-1 0,1 0,-1-1,0 1,0-1,1 1,-1-1,0 0,0 0,-1 0,-239-1,212 0,0 1,1 2,-1 2,1 0,-28 9,45-10</inkml:trace>
  <inkml:trace contextRef="#ctx0" brushRef="#br0" timeOffset="262.392">1068 1552,'-20'31,"1"1,2 0,1 2,2-1,1 2,2 0,-1 10,11-42,0 0,-1 0,2 0,-1 0,0 0,1 0,-1 0,1 0,0 0,0 0,0 1,0-1,1 0,-1 0,1 0,0 0,0 0,0 0,0 0,1-1,-1 1,1 0,-1-1,1 1,0-1,0 1,0-1,1 0,-1 0,0 0,1 0,-1 0,1 0,0-1,1 1,12 1,1-2,-1 0,1 0,-1-2,1 0,-1-1,11-2,-16 2,-1 0,1-1,-1 0,0-1,0 0,0-1,0 1,-1-2,0 0,0 0,0 0,-1-1,0 0,0-1,0 0,-1 0,-1-1,1 0,-2 0,1 0,-1-1,0 0,2-13</inkml:trace>
  <inkml:trace contextRef="#ctx0" brushRef="#br0" timeOffset="612.264">1350 847,'1'45,"2"-1,2 0,2-1,2 1,3 7,1-18,2 1,1-2,1 0,2-1,0-1,12 12,-27-37,13 20,1-2,1 0,2-1,0-1,17 13,-24-24</inkml:trace>
  <inkml:trace contextRef="#ctx0" brushRef="#br0" timeOffset="858.436">1237 1326,'29'-19,"24"-11,7-5,-1-2,-6 5,-12 5,-8 5,-5 3,-3-1,-5 3</inkml:trace>
  <inkml:trace contextRef="#ctx0" brushRef="#br0" timeOffset="1111.989">1915 988,'9'24,"4"8</inkml:trace>
  <inkml:trace contextRef="#ctx0" brushRef="#br0" timeOffset="1264.724">1802 678,'0'0</inkml:trace>
  <inkml:trace contextRef="#ctx0" brushRef="#br0" timeOffset="1526.319">2141 621,'-2'14,"0"1,1-1,1 0,0 1,1-1,0 0,1 0,1 1,1 2,-2-12,-1-1,0 1,1-1,0 1,0-1,0 0,1 0,0 0,-1 0,1 0,0 0,1-1,-1 0,1 1,0-1,-1-1,1 1,0 0,1-1,-1 0,0 0,1 0,-1-1,1 1,0-1,-1 0,1 0,3-1,-2 0,-1 0,0 0,0-1,0 0,0 0,0 0,0-1,0 0,0 0,0 0,-1-1,1 1,-1-1,1 0,-1 0,0-1,-1 1,1-1,0 0,-1 0,0 0,0 0,0 0,-1-1,1 0,-1 1,0-1,0 0,-1 0,1 0,-1 0,0 0,-1 0,1-1,-1-2,1 0,0-1,0 1,-1 0,0 0,-1 0,0 0,0 0,-1 0,0 0,0 0,0 0,-1 1,-1-1,1 1,-1 0,0 0,-1 0,0 1,0-1,0 1,-1 0,-5-4,8 7,-1-1,0 1,0 0,-1 0,1 1,0-1,-1 1,0 0,0 0,1 0,-1 1,0 0,0 0,0 0,-1 1,1-1,0 1,0 0,0 1,0-1,0 1,0 0,0 0,0 1,-7 8</inkml:trace>
  <inkml:trace contextRef="#ctx0" brushRef="#br0" timeOffset="1891.671">2592 594,'1'-58,"2"0,3 0,11-45,-16 99,-1 1,-1 1,1-1,0 0,0 0,1 0,-1 0,0 1,1-1,0 0,0 0,-1 1,2-1,-1 0,0 1,0-1,1 1,0 0,-1-1,1 1,0 0,0 0,0 0,0 0,0 1,1-1,-1 0,1 1,-1 0,1-1,-1 1,1 0,0 0,-1 1,1-1,0 0,0 1,0 0,57 48,-57-44,-1 0,1-1,0 1,1-1,-1 1,1-1,-1 0,1 0,0-1,0 1,0-1,0 0,1 0,-1 0,0-1,1 1,-1-1,1 0,0 0,-1-1,1 1,0-1,0 0,1-1,1-2,1-1,-1 0,1-1,-1 0,-1 0,1 0,-1-1,0 0,0 0,0 0,-1-1,0 0,0 0,-1 0,0-1,0 1,-1-1,0 0,0 0,0-6,10-14,70-123,-73 130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0.076"/>
    </inkml:context>
    <inkml:brush xml:id="br0">
      <inkml:brushProperty name="width" value="0.1" units="cm"/>
      <inkml:brushProperty name="height" value="0.1" units="cm"/>
      <inkml:brushProperty name="ignorePressure" value="1"/>
    </inkml:brush>
  </inkml:definitions>
  <inkml:trace contextRef="#ctx0" brushRef="#br0">29 115,'0'29,"-5"23,-1 9,0-2,1-6,1-8,2-10</inkml:trace>
  <inkml:trace contextRef="#ctx0" brushRef="#br0" timeOffset="466.872">0 86,'16'-11,"1"1,0 1,0 0,0 1,1 0,1 2,-1 0,1 1,0 1,0 1,3 1,-20 1,1 0,0 0,0 1,0-1,-1 1,1 0,0-1,0 2,0-1,0 0,0 0,-1 1,1 0,0-1,0 1,-1 0,1 1,0-1,-1 0,1 1,-1-1,0 1,0 0,1 0,-1 0,0 0,0 0,-1 0,1 0,0 1,-1-1,1 1,-1-1,0 1,0-1,0 1,0 0,0 0,-1 0,1-1,-1 1,0 0,0 0,0 0,0 0,0 0,-1-1,1 1,-1 1,-89 151,89-152,0 0,1 0,0 0,0 0,0 0,0 1,0-1,1 0,-1 0,1 0,0 0,0 0,0 0,0 0,1 0,-1 0,1-1,0 1,0 0,-1-1,2 0,-1 1,0-1,0 0,1 0,-1 0,1 0,0-1,-1 1,1-1,0 1,0-1,0 0,0 0,0-1,0 1,0 0,2-1,18 11,-4-2,-15-8,0 0,0 0,0 0,0 0,0 1,0 0,0-1,0 1,0 1,-1-1,1 1,-1-1,0 1,0 0,0 0,0 0,0 1,-1-1,1 1,-1-1,0 1,0 0,0 0,-1 0,1 0,-1 0,0 0,0 0,-1 0,1 1,-1-1,0 0,0 0,0 1,-1 0,-6 4,0 0,0-1,-1 0,0-1,-1 1,0-1,0-1,0 0,-1 0,0-1,0 0,0-1,-1 0,1 0,-1-1,0-1,0 0,0 0,0-1,-6-1,12 1,1 0,0 0,-1-1,1 0,-1 0,1 0,-1 0,1-1,0 0,-1 0,1 0,0 0,0-1,0 1,0-1,0 0,0-1,0 1,1-1,-1 1,1-1,-1 0,1-1,-9-14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36.528"/>
    </inkml:context>
    <inkml:brush xml:id="br0">
      <inkml:brushProperty name="width" value="0.1" units="cm"/>
      <inkml:brushProperty name="height" value="0.1" units="cm"/>
      <inkml:brushProperty name="ignorePressure" value="1"/>
    </inkml:brush>
  </inkml:definitions>
  <inkml:trace contextRef="#ctx0" brushRef="#br0">438 138,'-267'852,"145"-395,77-335,41-102,15-33,-2-3</inkml:trace>
  <inkml:trace contextRef="#ctx0" brushRef="#br0" timeOffset="300.293">381 25,'38'14,"33"0,12-2,3-8,-4-4,-6-8,-7-2,-10 0,-5 3,-8 1,-6-2,-5 0,-4 2,-3 1,-6 6,-6 9,-11 2,-7-1</inkml:trace>
  <inkml:trace contextRef="#ctx0" brushRef="#br0" timeOffset="549.003">99 787,'48'15,"30"4,11-6,1-5,-6-3,-7-3,-13-2,-11-1,-16 0</inkml:trace>
  <inkml:trace contextRef="#ctx0" brushRef="#br0" timeOffset="1377.039">861 1266,'-284'407,"236"-338,189-237,-70 92,12-12,4 3,41-28,-128 112,1 0,-1 0,1 0,-1 0,1 0,-1 0,1 0,0 0,0 1,-1-1,1 0,0 1,0-1,0 0,0 1,0-1,0 1,0-1,0 1,0 0,0-1,0 1,0 0,0 0,0 0,0 0,0 0,0 0,0 0,0 0,0 0,0 0,0 0,0 1,0-1,0 1,0-1,0 0,0 1,0 0,0-1,0 1,0-1,0 1,-1 0,1 0,0 0,0-1,-1 1,1 0,-1 0,1 0,-1 0,1 0,-1 0,1 0,3 141,-7-84,3-47,0 10,0 0,-1 0,-1-1,-1 1,-1 0,-1-1,-3 8,7-27,0 0,1 0,-1-1,0 1,0 0,1 0,-1-1,0 1,0 0,0-1,0 1,0-1,0 1,0-1,0 0,-1 1,1-1,0 0,0 0,0 0,0 0,0 1,0-2,0 1,-1 0,1 0,0 0,0 0,0-1,0 1,0-1,0 1,0-1,0 1,0-1,0 1,0-1,0 0,0 0,1 1,-1-2,-41-30,35 26,-7-10,0 1,-1 1,-1 1,0 0,-1 1,-1 0,1 2,-2 0,1 1,-1 1,-1 1,0 0,-12-1,8 5</inkml:trace>
  <inkml:trace contextRef="#ctx0" brushRef="#br0" timeOffset="3265.648">1453 1323,'398'0,"-337"-11,-80-15,-127-33,145 58,0 1,-1 0,1 0,-1-1,1 1,0 0,-1 0,1 1,-1-1,1 0,-1 0,1 1,0-1,-1 1,1-1,0 1,-1-1,1 1,0 0,0 0,0 0,0 0,-1 0,1 0,0 0,1 0,-1 0,0 0,0 0,0 1,1-1,-1 0,0 0,1 1,0-1,-1 1,1-1,0 0,-1 1,1-1,0 1,0 0,-2 71,3-59,-13 69,9-73,0 1,1-1,1 1,-1-1,2 1,-1-1,2 1,-1 0,3 7,-3-17,0 0,0 0,1 0,-1-1,0 1,0 0,1 0,-1-1,1 1,-1 0,1 0,-1-1,1 1,-1-1,1 1,-1 0,1-1,0 1,-1-1,1 0,0 1,-1-1,1 1,0-1,0 0,0 0,-1 1,1-1,0 0,0 0,0 0,-1 0,1 0,0 0,0 0,0 0,0 0,-1 0,1-1,0 1,0 0,-1-1,1 1,0 0,0-1,-1 1,1-1,0 1,-1-1,1 0,36-30,-35 28,119-136,-48 58,-54 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2.628"/>
    </inkml:context>
    <inkml:brush xml:id="br0">
      <inkml:brushProperty name="width" value="0.1" units="cm"/>
      <inkml:brushProperty name="height" value="0.1" units="cm"/>
      <inkml:brushProperty name="ignorePressure" value="1"/>
    </inkml:brush>
  </inkml:definitions>
  <inkml:trace contextRef="#ctx0" brushRef="#br0">508 246,'0'726,"0"-697,-2-1,0 1,-3-1,0 0,-1-1,-2 1,-10 23,17-49,1-1,-1 1,0 0,1 0,-1-1,0 1,0 0,0-1,0 1,-1-1,1 1,0-1,-1 1,1-1,-1 0,1 0,-1 0,1 0,-1 0,0 0,1 0,-1-1,0 1,0-1,0 1,0-1,0 1,0-1,1 0,-1 0,0 0,0 0,0-1,0 1,0 0,0-1,0 1,1-1,-1 0,0 1,0-1,1 0,-1 0,1 0,-1 0,-10-10</inkml:trace>
  <inkml:trace contextRef="#ctx0" brushRef="#br0" timeOffset="250.588">1 219,'33'-15,"50"-9,21-1,1 5,-7 4,-10 6,-16 5,-11 2,-10 3,-9 0,-8 1,-4 0,-2 0,-7 5,-1 0,-5 1</inkml:trace>
  <inkml:trace contextRef="#ctx0" brushRef="#br0" timeOffset="579.791">1045 557,'-31'27,"2"1,1 2,1 1,2 1,1 1,1 1,-11 25,31-57,1 1,0 0,-1 0,1 0,0 0,1 0,-1 0,1 0,-1 1,1-1,0 1,0-1,0 1,1-1,-1 1,1 0,0-1,0 1,0 0,0-1,1 1,0-1,-1 1,1-1,1 1,-1-1,0 1,1-1,0 0,-1 0,1 0,1 0,-1 0,0 0,1 0,-1-1,1 1,0-1,0 0,0 0,2 1,9 0,1-2,-1 0,1 0,-1-1,1-1,-1 0,1-1,-1-1,0 0,0-1,0-1,0 0,-1 0,0-2,0 0,0 0,-1-1,0 0,-1-1,0-1,3-3,-2 3,1-1,-2 0,0-1,0-1,-1 0,-1 0,0-1,-1 0,0 0,-1-1,1-3,-6 12,0 0,0-1,0 1,-1 0,0 0,0-1,0 1,-1-1,0 1,0 0,-1-1,1 1,-2-1,1 1,-1 0,1 0,-2 0,1 0,-1 0,0 0,0 1,0-1,-1 1,0 0,0 0,0 0,-1 0,0 1,0 0,-2-2,0 0,-1 0,0 1,0 0,-1 0,1 1,-1 1,0-1,0 1,0 1,0-1,-1 2,1-1,-1 1,1 1,-1-1,1 2,-1-1,1 2,-1-1,1 1,0 0,0 1,0 0,0 1,0 0,0 0,-53 31,37-18</inkml:trace>
  <inkml:trace contextRef="#ctx0" brushRef="#br0" timeOffset="1031.233">1468 670,'-17'19,"0"1,2 1,0 1,1 0,2 1,0 0,1 1,1 0,-3 16,11-37,1 0,0 0,0 0,0 0,0 0,0 1,1-1,-1 0,1 0,0 1,0-1,0 0,1 1,-1-1,1 0,-1 0,1 1,0-1,0 0,1 0,-1 0,1 0,-1 0,1-1,0 1,0 0,0-1,1 1,-1-1,0 0,1 0,0 0,-1 0,1 0,0-1,0 1,0-1,0 0,0 1,0-2,0 1,1 0,0 0,10-3,1 0,-1-1,0 0,0-1,-1-1,1 0,-1-1,0 0,0-1,-1-1,0 0,0 0,-1-1,3-3,23-18,-2-2,-1-1,-1-2,-2-1,-2-1,-1-2,-2 0,-1-2,3-12,-17 29,-1 0,-1-1,-1 0,-1-1,-1 1,-1-1,-1-1,-2 1,-1 0,0-1,-2 1,-2-1,-2-14,4 32,-1 0,0 1,0-1,-1 1,0 0,0-1,-1 1,0 1,0-1,-1 0,0 1,0 0,-1 0,0 1,0 0,0 0,-1 0,0 1,0 0,-1 0,1 0,-1 1,0 1,0-1,0 1,-1 0,1 1,-1 0,0 1,1-1,-1 2,0-1,-3 1,-5 6,0 1,0 0,0 2,1 0,1 0,0 1,0 1,1 1,0 0,1 1,0 0,1 1,1 0,0 1,1 0,1 1,0 0,1 1,1-1,0 1,1 1,-2 13,0 4,1 0,2 1,2 0,1 0,1 0,4 18,-2-42,1 1,1-1,0 1,0-1,1 0,1-1,0 1,1-1,0 0,0 0,1 0,1-1,0 0,0-1,1 0,0 0,0-1,1 0,0 0,1-1,0-1,0 0,0 0,1-1,-1 0,1-1,1-1,-1 0,0 0,1-1,-1-1,3 0,118 4,-98-6</inkml:trace>
  <inkml:trace contextRef="#ctx0" brushRef="#br0" timeOffset="2012.852">2315 444,'-58'39,"1"2,2 3,2 2,-44 50,45-4,51-89,0 0,0 0,1 0,-1 0,1 0,0 0,0 0,0-1,1 1,-1 0,1 0,-1 0,1 0,0 0,0 0,0-1,1 1,-1 0,0-1,1 1,0-1,0 0,0 1,0-1,0 0,0 0,0 0,1-1,-1 1,1 0,-1-1,1 0,0 1,-1-1,7 2,0 0,0 0,0-1,0 0,1-1,-1 0,0-1,1 0,-1 0,1-1,-1 0,0 0,0-1,0 0,0-1,0 0,0-1,0 1,7-6,146-106,24-76,-157 167,-27 44,-6-6,-31 149,35-158,-1 0,1 0,0 0,1 0,-1 0,1 0,0 0,0-1,0 1,1 0,0-1,0 1,0-1,0 1,1-1,-1 0,1 0,0 0,0 0,1-1,-1 1,1-1,0 0,0 0,0 0,0-1,0 1,1-1,-1 0,1 0,2 0,0 0,-1 0,1-1,0 0,0 0,0-1,-1 0,1 0,0-1,0 0,0 0,-1 0,1-1,0 0,-1 0,1-1,-1 1,0-2,0 1,0-1,-1 1,1-2,-1 1,0 0,4-5,99-140,-90 120,25-47,-65 117,20-36,-1 1,0 0,1-1,0 1,1 0,-1 0,1 0,0 1,1-1,0 0,0 0,0 0,0 0,1 1,0-1,0 0,1 0,0 0,0-1,0 1,1 0,0-1,0 1,0-1,1 0,-1 0,1 0,0-1,1 1,-1-1,1 0,0 0,0-1,0 1,5 1,-5-3,1 0,0 0,0-1,0 0,0 0,0 0,0-1,0 0,1 0,-1 0,0-1,0 0,0 0,0 0,0-1,0 0,-1 0,1-1,-1 0,1 0,-1 0,0 0,0-1,0 0,-1 0,1 0,0-2,8-8,-1-1,-1-1,0 1,-1-2,-1 1,-1-2,0 1,0-5,40-96,-47 117,-1 0,0 0,1 0,-1 0,0 0,1 1,-1-1,1 0,-1 0,1 0,0 0,-1 1,1-1,0 0,0 1,0-1,-1 0,1 1,0-1,0 1,0-1,0 1,0 0,0-1,0 1,0 0,0 0,0 0,0-1,0 1,0 0,0 0,0 1,0-1,0 0,0 0,0 0,0 1,0-1,0 0,0 1,0-1,0 1,0-1,0 1,-1 0,1-1,0 2,35 43,-32-39,26 46,-3 0,-2 2,17 55,-30-67,-2 1,-2 0,-1 1,-3-1,-1 1,-2 0,-3 0,-1 0,-8 41,2-36,-2 0,-2 0,-3-1,-1-1,-3 0,-1-2,-2 0,-3-1,-1-2,-2-1,-2-1,-1-1,-3-2,0-2,-6 2,-30 8,69-44,0 0,0 0,1 0,-1 0,0-1,0 1,0-1,0 0,0 1,0-1,0 0,0 0,0 0,0 0,0 0,0-1,0 1,0-1,1 1,-1-1,0 0,0 1,0-1,1 0,-1 0,0 0,1-1,-1 1,1 0,-1-1,1 1,0-1,-1 1,1-1,0 1,0-1,0 0,0 0,0 0,-1-11,0 1,1-1,0 1,1-1,0 1,1-1,0 1,1-1,1 1,0 0,0 0,1 0,1 0,3-5,-4 7,17-54,3 0,3 3,3 0,2 1,2 3,4 0,1 3,3 1,3 2,1 2,2 2,3 2,1 3,28-16,-66 49,0 1,1 1,-1 1,1 0,1 0,-1 2,1 0,0 1,3 0,7 1</inkml:trace>
  <inkml:trace contextRef="#ctx0" brushRef="#br0" timeOffset="4314.011">4262 359,'0'5,"0"6,0 7,0-1</inkml:trace>
  <inkml:trace contextRef="#ctx0" brushRef="#br0" timeOffset="4550.12">4262 839,'0'0</inkml:trace>
  <inkml:trace contextRef="#ctx0" brushRef="#br0" timeOffset="5285.346">621 1291,'-12'0,"36"0,-9 0,169 0,457-11,252-8,-232-9,295 29,-947-1,0 0,1 0,-1-1,0 0,0-1,0 0,0-1,0 0,0 0,0-1,-1 0,0 0,0-1,0 0,0 0,-1-3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2.928"/>
    </inkml:context>
    <inkml:brush xml:id="br0">
      <inkml:brushProperty name="width" value="0.1" units="cm"/>
      <inkml:brushProperty name="height" value="0.1" units="cm"/>
      <inkml:brushProperty name="ignorePressure" value="1"/>
    </inkml:brush>
  </inkml:definitions>
  <inkml:trace contextRef="#ctx0" brushRef="#br0">0 245,'190'-25,"45"23,-102 26,298-21,-239-3,-201-2,-1-1,1-1,0 1,0-1,0-1,1 0,0 0,0-1,0 0,0 0,-2-3,9 8,-195-172,181 161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9.803"/>
    </inkml:context>
    <inkml:brush xml:id="br0">
      <inkml:brushProperty name="width" value="0.1" units="cm"/>
      <inkml:brushProperty name="height" value="0.1" units="cm"/>
      <inkml:brushProperty name="ignorePressure" value="1"/>
    </inkml:brush>
  </inkml:definitions>
  <inkml:trace contextRef="#ctx0" brushRef="#br0">1 334,'73'1,"215"-13,46-18,129-3,-301 22,-177 13,0-2,0 0,0 0,0-1,0-1,0-1,1 0,-1-1,1 0,0-1,0-1,0 0,1-1,0 0,0-1,1-1,-5-4,-108-137,111 127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997"/>
    </inkml:context>
    <inkml:brush xml:id="br0">
      <inkml:brushProperty name="width" value="0.1" units="cm"/>
      <inkml:brushProperty name="height" value="0.1" units="cm"/>
      <inkml:brushProperty name="ignorePressure" value="1"/>
    </inkml:brush>
  </inkml:definitions>
  <inkml:trace contextRef="#ctx0" brushRef="#br0">227 165,'-154'672,"135"-428,-4-84,10-116,12-44,1 0,-1 0,1 1,-1-1,1 0,-1 0,1 0,0 0,-1 0,1 0,-1 0,1 0,-1 0,1 0,-1 0,1 0,-1 0,1 0,-1 0,1 0,-1-1,1 1,-1 0,1 0,0-1,-1 1,1 0,-1 0,1-1,0 1,-1-1,1 1,0 0,0-1,-1 1,1-1,0 1,0 0,-1-1,1 1,0-1,0 1,0-1,0 1,0-1,0 1,0-1,0 1,0-1,0 1,0-1,0 1,0-1,0 1,0-1,0 1,1 0,-1-1,0 1,0-1,1 1,-4-18</inkml:trace>
  <inkml:trace contextRef="#ctx0" brushRef="#br0" timeOffset="278.489">198 108,'146'-5,"-1"-6,0-7,17-10,66-14,-185 38,-42 4,0 0,-1 0,1 0,0 0,0 0,-1 0,1 1,0-1,-1 0,1 0,0 0,0 1,-1-1,1 0,0 1,-1-1,1 0,-1 1,1-1,0 1,-1-1,1 1,-1-1,1 1,-1 0,0-1,1 1,-1-1,0 1,1 0,-1 0,0-1,0 1,1 0,-1-1,0 1,0 0,0 0,0-1,0 1,0 0,0 0,0-1,0 1,-1 0,1 0,0-1,0 1,-1 0,1-1,0 1,-1 0,-10 16,-4-2</inkml:trace>
  <inkml:trace contextRef="#ctx0" brushRef="#br0" timeOffset="515.67">114 786,'38'4,"33"3,8-1,-4-2,-11 0,-10-2,-11-1,-7 0,-10-1</inkml:trace>
  <inkml:trace contextRef="#ctx0" brushRef="#br0" timeOffset="795.138">678 1040,'-5'38,"-1"27,0 8,1-5,2-8,5-15,4-14</inkml:trace>
  <inkml:trace contextRef="#ctx0" brushRef="#br0" timeOffset="1296.684">735 954,'52'-1,"-31"0,1 0,0 1,0 2,0 0,0 1,0 1,11 5,-31-9,-1 0,1 1,-1-1,1 1,-1-1,1 1,-1 0,1-1,-1 1,0 0,1 0,-1 0,0 0,0 0,0 0,0 1,0-1,0 0,0 0,0 1,0-1,-1 1,1-1,0 1,-1-1,1 1,-1-1,0 1,1 0,-1-1,0 1,0-1,0 1,0 0,-1-1,1 1,0-1,-1 1,1-1,0 1,-1-1,0 1,1-1,-1 1,0-1,-50 60,45-55,-5 4,-41 52,51-60,0-1,0 1,1-1,-1 1,0 0,1 0,-1 0,1-1,0 1,-1 0,1 0,0 0,0 0,0-1,1 1,-1 0,0 0,1 0,-1-1,1 1,-1 0,1 0,0-1,0 1,0 0,0-1,0 1,0-1,0 0,1 1,-1-1,0 0,1 0,-1 1,1-1,-1 0,1 0,0-1,0 2,60 20,-55-21,0 0,0 1,0 0,0 0,-1 1,1 0,-1 0,0 0,0 1,0 0,0 0,-1 0,1 1,-1 0,4 4,-8-6,0 0,1 1,-1-1,-1 0,1 0,0 1,-1-1,1 0,-1 1,0-1,0 0,0 1,-1-1,1 0,-1 1,0-1,0 0,0 0,0 0,-1 0,1 0,-1 0,1 0,-1 0,0 0,-1-1,1 1,0-1,-2 2,-80 61,73-60,0 0,0-1,0 0,-1-1,1-1,-1 0,0 0,0-1,0 0,1-1,-3-1,-11 1</inkml:trace>
  <inkml:trace contextRef="#ctx0" brushRef="#br0" timeOffset="1980.441">1187 1209,'372'-73,"-346"68,0 1,0 1,0 1,0 1,1 1,-1 2,11 2,-38-5,1 1,0-1,-1 1,1-1,0 0,-1 1,1-1,0 1,0-1,0 0,0 1,-1-1,1 0,0 1,0-1,0 0,0 1,0-1,0 1,1-1,-1 0,0 1,0-1,0 0,1 1,-1-1,0 1,0-1,1 1,-1-1,1 1,-1-1,0 1,1-1,-1 1,1-1,-1 1,1 0,-1-1,1 1,0 0,-1-1,1 1,-1 0,1 0,0-1,-1 1,1 0,0 0,-1 0,1 0,-1 0,1 0,0 0,-1 0,1 0,0 1,-1-1,1 0,-1 0,1 0,0 1,-1-1,1 1,-36-43,28 35,-3-4,-2-1,1 2,-1 0,-1 0,1 1,-2 1,-10-6,23 14,0-1,0 1,0 0,0-1,0 1,-1 0,1 0,0 0,0 0,0 0,0 0,0 0,0 0,-1 0,1 0,0 1,0-1,0 0,0 1,0-1,0 1,0-1,0 1,0 0,0-1,0 1,1 0,-1 0,0 0,0-1,1 1,-1 0,0 0,1 0,-1 0,1 0,-1 0,1 0,0 0,-1 1,1-1,0 0,0 0,0 0,0 0,-5 59,5-53,-3 31,-2 0,-1 0,-2 0,-2-1,-1 0,-8 15,20-52,-1-1,1 1,-1 0,1 0,-1 0,1 0,-1 0,1 0,-1 0,1 0,-1 1,1-1,-1 0,1 0,-1 0,1 0,-1 1,1-1,-1 0,0 0,1 1,-1-1,1 0,-1 1,0-1,1 0,-1 1,0-1,0 1,1-1,-1 0,0 1,0-1,1 1,-1-1,0 1,0-1,0 1,0-1,0 1,0-1,0 1,0-1,0 1,0-1,0 1,0-1,0 1,0-1,-1 1,1-1,0 1,0-1,0 0,-1 1,1-1,0 1,-1-1,1 0,0 1,-1-1,1 0,0 1,-1-1,1 0,-1 1,0-1,35-24,-30 21,236-270,-226 261</inkml:trace>
  <inkml:trace contextRef="#ctx0" brushRef="#br0" timeOffset="2678.619">2230 1011,'-132'227,"67"-133,141-165,74-83,-119 128,-9 7,1 0,1 2,0 0,1 2,25-11,-48 25,0-1,0 1,0 0,0 0,1 0,-1 1,0-1,0 0,1 1,-1-1,0 1,1 0,-1 0,0 0,1 0,-1 0,0 0,1 1,-1-1,0 1,1 0,-1 0,0-1,0 1,0 1,0-1,0 0,0 0,0 1,0-1,-1 1,1 0,0-1,-1 1,1 0,-1 0,0 0,0 0,0 0,0 0,0 1,0-1,0 0,-1 0,1 1,-1-1,1 1,35 189,-7-106,-28-85,-1 0,1 0,0 0,0 1,0-1,-1 0,1 1,-1-1,1 0,-1 1,1-1,-1 1,0-1,0 0,0 1,0-1,0 1,0-1,0 1,0-1,0 1,-1-1,1 0,-1 1,1-1,-1 0,1 1,-1-1,0 0,0 0,0 1,1-1,-1 0,0 0,-1 0,1 0,0 0,0 0,0 0,0-1,-1 1,1 0,0-1,-1 1,1-1,0 1,-1-1,1 0,-1 0,1 1,-1-1,1 0,-1 0,1 0,0-1,-1 1,1 0,-1 0,1-1,-1 1,-18-8,-1 1,2-2,-1-1,1 0,1-2,-8-6,-117-96,120 92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212"/>
    </inkml:context>
    <inkml:brush xml:id="br0">
      <inkml:brushProperty name="width" value="0.1" units="cm"/>
      <inkml:brushProperty name="height" value="0.1" units="cm"/>
      <inkml:brushProperty name="ignorePressure" value="1"/>
    </inkml:brush>
  </inkml:definitions>
  <inkml:trace contextRef="#ctx0" brushRef="#br0">580 538,'0'-4,"1"1,-1 0,0 0,0 0,-1 0,1 0,-1 0,1 0,-1 0,0 0,0 0,0 1,0-1,-1 0,1 0,-1 1,0-1,1 1,-1 0,0-1,-1 1,1 0,0 0,-1 0,1 0,-1 1,1-1,-1 1,0-1,0 1,1 0,-1 0,0 0,0 1,0-1,0 1,0 0,0-1,-1 1,1 0,0 1,-2-1,-54 9,0 2,1 3,-47 17,19-5,65-20,13-5,0 0,0 1,0 1,0-1,0 1,0 1,1-1,-1 1,1 1,0-1,1 1,-1 1,-3 3,9-6,1-1,0 1,0-1,0 1,0-1,0 1,1-1,-1 1,1-1,-1 1,1-1,0 1,0-1,0 0,1 1,-1-1,0 0,1 0,-1 0,1 0,0 0,0-1,0 1,0 0,0-1,0 1,0-1,0 0,1 0,-1 0,0 0,1 0,-1 0,1-1,-1 1,1-1,-1 1,1-1,-1 0,2 0,74 21,-50-15,-1 1,0 2,0 0,-1 2,0 1,19 12,-43-22,0-1,0 0,-1 1,1 0,0-1,0 1,-1 0,1 0,-1 0,0 0,1 0,-1 0,0 0,0 0,0 1,-1-1,1 0,0 1,-1-1,0 1,1-1,-1 0,0 1,0-1,0 1,-1-1,1 0,-1 1,1-1,-1 0,0 1,0-1,0 0,0 0,0 1,0-1,-58 73,54-70,-122 97,114-95,0 1,1 1,0 0,0 0,1 1,0 1,1-1,0 2,1 0,0 0,1 0,0 1,-1 5,8-15,0 0,1 0,-1 0,0 1,1-1,0 0,0 1,0-1,0 0,1 0,-1 1,1-1,0 0,0 0,0 0,0 1,0-1,1-1,0 1,-1 0,1 0,0 0,0-1,0 1,1-1,-1 0,1 0,-1 0,1 0,0 0,0 0,0-1,2 2,107 35,-104-35,0 0,0-1,0 0,0-1,0 0,1 0,-1-1,1 0,-1 0,0 0,1-2,-1 1,0-1,0 0,0 0,0-1,0 0,-1-1,1 0,-1 0,0 0,2-2,2-12</inkml:trace>
  <inkml:trace contextRef="#ctx0" brushRef="#br0" timeOffset="385.137">326 1,'-27'77,"4"1,3 1,3 0,4 2,4 0,3 0,4 55,6 481,-6-589,-1-1,-1 0,-2 0,0 0,-2 0,-1-1,-1-1,-4 8,3 8,11-40,0-1,1 1,-1 0,0-1,0 1,0 0,1-1,-1 1,0 0,0-1,1 1,-1 0,1-1,-1 1,1-1,-1 1,1-1,-1 1,1-1,-1 1,1-1,-1 0,1 1,0-1,-1 0,1 1,0-1,-1 0,1 0,0 0,0 0,-1 0,1 1,0-1,-1 0,1-1,0 1,0 0,-1 0,1 0,0 0,-1 0,1-1,0 1,-1 0,1-1,0 1,-1 0,1-1,-1 1,1-1,-1 1,1-1,0 0,13-5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0.38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0,'17'280,"-16"-270,6 63,3-1,3-1,3 0,3-1,21 48,-36-111,0 1,0-1,0 0,1 0,0-1,0 0,0 1,1-2,0 1,0-1,1 0,0 0,-1 0,2-1,-1 0,0-1,1 0,-1 0,1 0,0-1,0 0,0-1,0 1,1-2,-1 1,0-1,0 0,1-1,-1 0,0 0,3-2,88-14,195-21,-7 27,302-28,473-99,-767 99,-294 40,0-1,0 0,0 1,-1-1,1 0,0 0,0 0,0 0,0 0,0 0,0 0,0 0,0 0,0 0,0-1,0 1,0 0,0-1,0 1,0-1,-1 1,1-1,0 1,0-1,-1 1,1-1,0 0,0 1,-1-1,1 0,-1 0,1 0,-1 1,1-1,-1 0,0 0,1 0,-1 0,0 0,1 0,-1 0,0 0,0 0,0 0,0 0,0 0,0 0,0 1,0-1,-1 0,1 0,0 0,-1 0,1 0,0 0,-1 0,1 0,-1 0,-5-13,1-1,1 0,0 0,1-1,1 1,0-1,1 1,1-1,0 1,2-1,-1 1,2-1,1-5,46-109,-42 112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1.955"/>
    </inkml:context>
    <inkml:brush xml:id="br0">
      <inkml:brushProperty name="width" value="0.1" units="cm"/>
      <inkml:brushProperty name="height" value="0.1" units="cm"/>
      <inkml:brushProperty name="color" value="#E71224"/>
      <inkml:brushProperty name="ignorePressure" value="1"/>
    </inkml:brush>
  </inkml:definitions>
  <inkml:trace contextRef="#ctx0" brushRef="#br0">335 1779,'-36'129,"6"2,5 2,-1 69,-24 132,34-261,-3 0,-4-2,-2 0,-22 37,22-70,24-38,1-1,-1 1,0-1,0 1,0-1,1 1,-1-1,0 0,1 1,-1-1,1 0,-1 0,1 1,-1-1,1 0,-1 0,1 0,0 0,0 0,-1 1,1-1,0 0,0 0,0 0,0 0,0 0,0 0,0 0,0 0,0 0,0 0,1 1,-1-1,0 0,1 0,-1 0,0 0,1 1,-1-1,2-1,-2-1,49-307,14 3,17-13,66-197,-119 455,-27 61,1 1,0 0,0-1,-1 1,1 0,0 0,0-1,0 1,-1 0,1 0,0 0,0 0,0 0,0 0,-1 0,1 0,0 0,0 1,0-1,-1 0,1 0,0 1,0-1,-1 1,1-1,0 1,-1-1,1 1,0-1,-1 1,1-1,-1 1,1 0,-1-1,1 1,-1 0,1-1,-1 1,0 0,1 0,-1 0,0-1,0 1,1 0,-1 0,0 0,0-1,0 1,0 0,0 0,0 0,-1 0,1-1,0 1,0 0,0 0,-1 0,1-1,0 1,-1 0,1 0,-1 0,3 7,8 27,3 0,0-1,2-1,2 0,1-1,1-1,2 0,3 1,148 221,-145-186,-27-65,0 0,0 0,0 0,0-1,-1 1,1 0,0 0,-1 0,1-1,-1 1,0 0,1-1,-1 1,0-1,0 1,0-1,0 1,0-1,-1 1,1-1,0 0,-1 0,1 0,0 0,-1 0,0 0,1 0,-1 0,1 0,-1-1,0 1,0-1,1 1,-1-1,0 0,0 0,-1 0,-239-1,212 0,0 1,1 2,-1 2,1 0,-28 9,45-10</inkml:trace>
  <inkml:trace contextRef="#ctx0" brushRef="#br0" timeOffset="262.392">1068 1552,'-20'31,"1"1,2 0,1 2,2-1,1 2,2 0,-1 10,11-42,0 0,-1 0,2 0,-1 0,0 0,1 0,-1 0,1 0,0 0,0 0,0 1,0-1,1 0,-1 0,1 0,0 0,0 0,0 0,0 0,1-1,-1 1,1 0,-1-1,1 1,0-1,0 1,0-1,1 0,-1 0,0 0,1 0,-1 0,1 0,0-1,1 1,12 1,1-2,-1 0,1 0,-1-2,1 0,-1-1,11-2,-16 2,-1 0,1-1,-1 0,0-1,0 0,0-1,0 1,-1-2,0 0,0 0,0 0,-1-1,0 0,0-1,0 0,-1 0,-1-1,1 0,-2 0,1 0,-1-1,0 0,2-13</inkml:trace>
  <inkml:trace contextRef="#ctx0" brushRef="#br0" timeOffset="612.264">1350 847,'1'45,"2"-1,2 0,2-1,2 1,3 7,1-18,2 1,1-2,1 0,2-1,0-1,12 12,-27-37,13 20,1-2,1 0,2-1,0-1,17 13,-24-24</inkml:trace>
  <inkml:trace contextRef="#ctx0" brushRef="#br0" timeOffset="858.436">1237 1326,'29'-19,"24"-11,7-5,-1-2,-6 5,-12 5,-8 5,-5 3,-3-1,-5 3</inkml:trace>
  <inkml:trace contextRef="#ctx0" brushRef="#br0" timeOffset="1111.989">1915 988,'9'24,"4"8</inkml:trace>
  <inkml:trace contextRef="#ctx0" brushRef="#br0" timeOffset="1264.724">1802 678,'0'0</inkml:trace>
  <inkml:trace contextRef="#ctx0" brushRef="#br0" timeOffset="1526.319">2141 621,'-2'14,"0"1,1-1,1 0,0 1,1-1,0 0,1 0,1 1,1 2,-2-12,-1-1,0 1,1-1,0 1,0-1,0 0,1 0,0 0,-1 0,1 0,0 0,1-1,-1 0,1 1,0-1,-1-1,1 1,0 0,1-1,-1 0,0 0,1 0,-1-1,1 1,0-1,-1 0,1 0,3-1,-2 0,-1 0,0 0,0-1,0 0,0 0,0 0,0-1,0 0,0 0,0 0,-1-1,1 1,-1-1,1 0,-1 0,0-1,-1 1,1-1,0 0,-1 0,0 0,0 0,0 0,-1-1,1 0,-1 1,0-1,0 0,-1 0,1 0,-1 0,0 0,-1 0,1-1,-1-2,1 0,0-1,0 1,-1 0,0 0,-1 0,0 0,0 0,-1 0,0 0,0 0,0 0,-1 1,-1-1,1 1,-1 0,0 0,-1 0,0 1,0-1,0 1,-1 0,-5-4,8 7,-1-1,0 1,0 0,-1 0,1 1,0-1,-1 1,0 0,0 0,1 0,-1 1,0 0,0 0,0 0,-1 1,1-1,0 1,0 0,0 1,0-1,0 1,0 0,0 0,0 1,-7 8</inkml:trace>
  <inkml:trace contextRef="#ctx0" brushRef="#br0" timeOffset="1891.671">2592 594,'1'-58,"2"0,3 0,11-45,-16 99,-1 1,-1 1,1-1,0 0,0 0,1 0,-1 0,0 1,1-1,0 0,0 0,-1 1,2-1,-1 0,0 1,0-1,1 1,0 0,-1-1,1 1,0 0,0 0,0 0,0 0,0 1,1-1,-1 0,1 1,-1 0,1-1,-1 1,1 0,0 0,-1 1,1-1,0 0,0 1,0 0,57 48,-57-44,-1 0,1-1,0 1,1-1,-1 1,1-1,-1 0,1 0,0-1,0 1,0-1,0 0,1 0,-1 0,0-1,1 1,-1-1,1 0,0 0,-1-1,1 1,0-1,0 0,1-1,1-2,1-1,-1 0,1-1,-1 0,-1 0,1 0,-1-1,0 0,0 0,0 0,-1-1,0 0,0 0,-1 0,0-1,0 1,-1-1,0 0,0 0,0-6,10-14,70-123,-73 130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11.240"/>
    </inkml:context>
    <inkml:brush xml:id="br0">
      <inkml:brushProperty name="width" value="0.1" units="cm"/>
      <inkml:brushProperty name="height" value="0.1" units="cm"/>
      <inkml:brushProperty name="color" value="#E71224"/>
      <inkml:brushProperty name="ignorePressure" value="1"/>
    </inkml:brush>
  </inkml:definitions>
  <inkml:trace contextRef="#ctx0" brushRef="#br0">1660 1,'23'136,"68"374,-86-477,2-1,2 1,1-1,1 0,2-1,1-1,1 0,7 9,-19-35,0-1,0 1,0 0,0-1,0 0,1 0,-1 0,1 0,0 0,0-1,0 0,0 0,1 0,-1 0,1-1,-1 1,1-1,-1 0,1 0,-1-1,1 0,0 1,0-2,-1 1,1 0,1-1,119-46,-72 23,-11 10,1 3,1 1,0 2,0 3,0 1,5 2,14-3,212-19,101-29,898-213,-1214 254,0 2,0 2,1 4,0 2,16 3,6 16,-81-18,-1 0,1 0,-1 0,0 0,1-1,-1 1,0 0,0-1,0 1,0-1,0 1,0-1,0 1,-1-1,1 0,-1 1,1-1,-1 0,1 1,-1-1,0 0,0 0,0 0,0 1,0-1,0 0,-1 0,1 1,0-1,-1 0,0 1,1-1,-1 0,0 1,-1-2,1-8,3-17,1 0,1 0,1 1,2-1,1 1,0 1,2 0,2 0,0 1,1 0,2 1,7-9,-10 13,3-7</inkml:trace>
  <inkml:trace contextRef="#ctx0" brushRef="#br0" timeOffset="1212.995">51 4121,'36'138,"65"309,-92-389,-1-22,-2 1,-1 0,-2 0,-1 0,-3 0,0 0,-6 26,3-44,4-13,-1-1,1 0,-1 0,-1 0,1 0,-1 0,0 0,0 0,0 0,-1-1,1 1,-1-1,0 1,-3 2,3-7,1 1,-1-1,0 0,1 0,-1 0,1 0,-1 0,1-1,-1 1,1-1,-1 1,1-1,-1 0,1 0,0 0,0-1,-1 1,1 0,0-1,0 1,0-1,0 0,1 0,-1 0,0 0,1 0,-1 0,1 0,0 0,0-1,0 1,0-1,-13-23,2 0,0-1,2-1,1 1,2-2,0 1,2-1,1 0,1-14,-2 2,-6-37,4 0,3 0,4 0,3 0,4 0,3 1,3 0,4 1,11-27,-10 43,3 0,2 1,4 1,1 2,3 1,3 1,8-8,-41 59,1 1,-1 0,1-1,-1 1,1 0,0-1,-1 1,1 0,0 0,1 1,-1-1,0 0,0 1,1-1,-1 1,1 0,-1 0,1 0,0 0,-1 0,1 1,0-1,0 1,0 0,-1-1,1 1,0 0,0 1,-1-1,1 1,0-1,0 1,-1 0,1 0,0 0,-1 0,1 0,-1 1,0-1,1 1,-1-1,0 1,0 0,2 2,6 13,0 0,-1 1,-1 1,-1-1,0 1,-1 1,-2-1,0 1,0 0,-2 0,-1 0,0 0,-2 0,0 0,-1 0,-3 11,-7 37,-3 0,-2-1,-4-1,-2-1,-4-1,-2 0,-24 62,39-94,9-22,0 0,1-1,0 1,0 1,1-1,1 0,0 1,0 0,1-1,0 3,1-11,1-1,-1 1,0-1,1 0,-1 1,1-1,-1 1,1-1,0 0,-1 1,1-1,0 0,0 0,0 0,0 0,0 0,0 0,0 0,1 0,-1 0,0 0,0 0,1-1,-1 1,1-1,-1 1,0-1,1 1,-1-1,1 0,-1 0,1 1,-1-1,1 0,-1-1,1 1,-1 0,1 0,60-14,-56 11,303-85,-305 86,1 1,-1 0,1 0,0 1,-1 0,1-1,0 1,-1 1,1-1,0 1,-1 0,1 0,-1 0,1 0,-1 1,0 0,0 0,1 0,-1 0,8 10</inkml:trace>
  <inkml:trace contextRef="#ctx0" brushRef="#br0" timeOffset="1662.919">955 4262,'6'-20,"0"1,0 0,0 0,-2 0,-1-1,0 1,-1-1,-1 0,-1 1,-1-1,-1-5,1 23,1 1,0-1,0 1,0-1,-1 0,1 1,-1-1,0 1,1-1,-1 1,0-1,0 1,0 0,0-1,0 1,0 0,0 0,0 0,0 0,-1 0,1 0,0 0,-1 0,1 0,-1 0,1 1,-1-1,1 1,-1-1,1 1,-1 0,0-1,1 1,-1 0,1 0,-1 0,0 0,1 1,-1-1,1 0,-1 1,-1-1,-51 48,47-38,2 1,-1 0,2 1,-1-1,1 1,1 0,0 0,1 0,0 0,1 0,0 0,1 1,1-1,0 0,0 0,1 0,1 1,0-2,0 1,1 0,1-1,0 0,1 0,0 0,0-1,1 1,7 6,-7-12,0-1,0 0,0 0,1-1,-1 0,1 0,0-1,0 0,0 0,0-1,0 0,0 0,1-1,-1 0,0-1,0 1,0-2,1 1,-1-1,-1 0,1-1,0 0,0 0,-1-1,0 1,0-2,0 1,0-1,-1 0,1 0,-1-1,-1 0,1 0,-1-1,0 1,1-4,34-34,-30 31</inkml:trace>
  <inkml:trace contextRef="#ctx0" brushRef="#br0" timeOffset="2827.471">1435 3585,'-15'27,"1"0,1 1,2 0,0 1,3 0,0 1,1 5,-2 63,9-96,0 1,0 0,1 0,-1-1,0 1,1 0,0-1,-1 1,1-1,0 1,1-1,-1 1,0-1,1 0,-1 1,1-1,0 0,-1 0,1 0,0-1,0 1,0 0,1-1,-1 1,0-1,1 1,-1-1,1 0,-1 0,1-1,-1 1,1 0,1-1,0 0,0 0,0-1,-1 1,1-1,0 0,-1 0,1-1,-1 1,1-1,-1 0,0 0,1 0,-1 0,0 0,0-1,-1 1,1-1,0 0,-1 0,0 0,1 0,-1 0,1-4,38-82,24-169,-64 258,-1 0,0 1,1-1,-1 0,1 0,-1 1,1-1,-1 0,1 0,-1 0,1 0,-1 1,1-1,-1 0,1 0,0 0,-1 0,1 0,-1 0,1-1,-1 1,1 0,-1 0,1 0,-1 0,1-1,-1 1,1 0,-1 0,1-1,-1 1,0 0,1-1,-1 1,0 0,1-1,-1 1,0-1,1 1,-1-1,0 1,1-1,-1 1,0-1,0 1,0-1,0 1,0-1,0 1,1-1,-1 1,0-1,0 1,-1-1,1 1,0-1,0 1,0-1,0 1,0-1,17 49,-13-36,54 82,-57-92,1 0,0 0,0 0,0-1,0 1,0-1,1 1,-1-1,0 0,1 0,-1 0,1 0,-1 0,1-1,-1 1,1-1,0 0,-1 0,1 0,-1 0,1 0,0 0,-1 0,1-1,-1 0,1 1,-1-1,1 0,-1 0,1 0,-1-1,0 1,0-1,0 1,0-1,0 1,0-1,0 0,1-1,7-11,0 1,0-1,-1-1,-1 0,-1 0,0-1,-1 0,0 0,-2 0,2-6,11-32,2-5,2 1,4 1,1 1,3 2,11-12,-56 83,9-11,0 1,0 0,1 0,0 0,0 1,1 0,0 0,0 0,1 1,-1 2,3-7,0 1,0-1,1 1,0 0,0 0,0 0,0 0,0 0,1 0,0 0,0 0,1 0,-1 0,1 0,0 0,1 0,-1 0,1-1,0 1,0-1,0 1,1-1,-1 1,1-1,0 0,0 0,1-1,-1 1,1-1,0 0,0 1,0-2,0 1,1 0,-1-1,1 0,-1 0,1 0,4 1,1-2,1 1,-1-1,0-1,1 0,-1 0,0-1,1 0,-1-1,0 0,0-1,0 0,0-1,-1 0,0 0,1-1,-1 0,-1-1,1 1,-1-2,0 1,0-1,-1-1,4-4,16-20,-1-1,-2-2,-1 0,-2-2,2-5,0 2,-1-1,-2 0,-1-2,-3 0,-1-1,-3 0,-1-1,-2-1,-3 0,-1 0,-2 0,-3 0,-1 0,-2 0,-3 0,-1 0,-3 1,-1 0,-2 1,8 28,-1 0,-1 1,0-1,-1 2,-1-1,0 1,-1 0,-1 1,0 0,0 1,-1 0,-1 1,0 1,0-1,-10-3,21 13,-1 0,1 0,-1 0,1 1,-1-1,1 1,-1 0,0 0,1 0,-1 0,1 0,-1 0,0 1,1-1,-1 1,1 0,-1 0,1 0,0 0,-1 0,1 0,0 1,0-1,0 1,0-1,0 1,0 0,0 0,0 0,1 0,-1 0,0 2,-32 78,29-62,1 0,0 1,2 0,1-1,0 1,2 0,0 0,1-1,1 1,1-1,1 0,1 0,4 9,0-4,2 0,0 0,2-1,0-1,2 0,0-1,2-1,0 0,1-1,1-2,7 5,7 7,2-2,1-2,1-1,1-2,1-1,5-1,55 11,-100-32,1 1,0-1,-1 1,1-1,0 1,-1-1,1 0,0 1,-1-1,1 0,0 0,0 0,-1 0,1 1,0-1,0 0,-1 0,1 0,0-1,0 1,0 0,-1 0,1 0,0 0,-1-1,1 1,0 0,-1-1,1 1,0-1,-1 1,1-1,0 1,-1-1,1 1,-1-1,1 1,-1-1,1 0,-1 1,0-1,1 0,-1 1,0-1,1 0,-1 1,0-1,0 0,0 0,0 1,0-1,0 0,0 0,0 0,0 1,0-1,0 0,0 0,-1 0,-24-39,-37-5,43 33</inkml:trace>
  <inkml:trace contextRef="#ctx0" brushRef="#br0" timeOffset="3065.488">2169 2710,'38'-29,"37"-23,10-9,-4 2,-6 6,-12 8,-6 5,-9 6,-7 9,-6 3,-4 1,-3 4,-6 4</inkml:trace>
  <inkml:trace contextRef="#ctx0" brushRef="#br0" timeOffset="3393.731">3127 2230,'15'34,"9"15,1 5,0-7,-3-16,-6-14</inkml:trace>
  <inkml:trace contextRef="#ctx0" brushRef="#br0" timeOffset="3549.775">2959 1750</inkml:trace>
  <inkml:trace contextRef="#ctx0" brushRef="#br0" timeOffset="3796.742">3410 1863,'-6'21,"2"1,0-1,1 1,1 0,1-1,1 1,1 0,1 0,1 0,5 20,-7-39,-1-1,1 0,0 1,0-1,0 1,0-1,1 0,-1 0,1 0,-1 0,1 0,0 0,0 0,0 0,0-1,0 1,0-1,0 1,0-1,1 0,-1 0,0 0,1 0,-1 0,1-1,-1 1,1-1,-1 0,1 1,0-1,-1 0,1 0,-1-1,1 1,-1-1,1 1,-1-1,1 0,-1 0,1 0,-1 0,0 0,0 0,1-1,-1 1,0-1,0 0,0 1,-1-1,2-2,11-12,0 0,-2-1,0-1,-1 0,-1 0,0-1,-2 0,0-1,-1 0,-1 0,-1-1,-1 1,-1-1,0 0,-2 0,0-3,0 18,0 1,-1 0,1 0,-1-1,0 1,0 0,-1-1,1 1,-1 0,0 0,-1-1,1 1,-1 0,0 0,0 0,-1 1,0-1,0 1,0-1,0 1,0 0,-1 0,0 0,0 1,0-1,0 1,0 0,-1 0,1 0,-1 1,0 0,-1-1,-12 3</inkml:trace>
  <inkml:trace contextRef="#ctx0" brushRef="#br0" timeOffset="4116.645">3974 1892,'-17'-172,"6"-116,17 238,-6 50,0-1,1 0,0 0,-1 0,1 0,-1 1,1-1,0 0,0 1,-1-1,1 0,0 1,0-1,0 1,0-1,0 1,-1-1,1 1,0 0,0 0,0-1,0 1,0 0,0 0,0 0,0 0,0 0,0 0,0 0,0 1,0-1,0 0,0 0,0 1,0-1,0 1,0-1,0 1,0-1,-1 1,1-1,0 1,0 0,-1-1,1 1,0 1,100 83,-92-80,-1-1,1 0,0-1,1 0,-1 0,0-1,1 0,0-1,-1 0,1 0,0-1,-1-1,1 1,0-1,-1-1,1 0,-1 0,0-1,0 0,0-1,0 0,0 0,-1-1,1 0,-1-1,-1 0,1 0,-1 0,0-1,4-5,40-43,-33 30</inkml:trace>
  <inkml:trace contextRef="#ctx0" brushRef="#br0" timeOffset="6583.908">4454 1356,'5'0,"1"-5,0-7,-1-5,-1-5,-2-4,4 3,1 1,-1-1,-1-2,-7-1,-2-1,-6 0,-1-1,-4 4,1 12,3 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0.076"/>
    </inkml:context>
    <inkml:brush xml:id="br0">
      <inkml:brushProperty name="width" value="0.1" units="cm"/>
      <inkml:brushProperty name="height" value="0.1" units="cm"/>
      <inkml:brushProperty name="ignorePressure" value="1"/>
    </inkml:brush>
  </inkml:definitions>
  <inkml:trace contextRef="#ctx0" brushRef="#br0">29 115,'0'29,"-5"23,-1 9,0-2,1-6,1-8,2-10</inkml:trace>
  <inkml:trace contextRef="#ctx0" brushRef="#br0" timeOffset="466.872">0 86,'16'-11,"1"1,0 1,0 0,0 1,1 0,1 2,-1 0,1 1,0 1,0 1,3 1,-20 1,1 0,0 0,0 1,0-1,-1 1,1 0,0-1,0 2,0-1,0 0,0 0,-1 1,1 0,0-1,0 1,-1 0,1 1,0-1,-1 0,1 1,-1-1,0 1,0 0,1 0,-1 0,0 0,0 0,-1 0,1 0,0 1,-1-1,1 1,-1-1,0 1,0-1,0 1,0 0,0 0,-1 0,1-1,-1 1,0 0,0 0,0 0,0 0,0 0,-1-1,1 1,-1 1,-89 151,89-152,0 0,1 0,0 0,0 0,0 0,0 1,0-1,1 0,-1 0,1 0,0 0,0 0,0 0,0 0,1 0,-1 0,1-1,0 1,0 0,-1-1,2 0,-1 1,0-1,0 0,1 0,-1 0,1 0,0-1,-1 1,1-1,0 1,0-1,0 0,0 0,0-1,0 1,0 0,2-1,18 11,-4-2,-15-8,0 0,0 0,0 0,0 0,0 1,0 0,0-1,0 1,0 1,-1-1,1 1,-1-1,0 1,0 0,0 0,0 0,0 1,-1-1,1 1,-1-1,0 1,0 0,0 0,-1 0,1 0,-1 0,0 0,0 0,-1 0,1 1,-1-1,0 0,0 0,0 1,-1 0,-6 4,0 0,0-1,-1 0,0-1,-1 1,0-1,0-1,0 0,-1 0,0-1,0 0,0-1,-1 0,1 0,-1-1,0-1,0 0,0 0,0-1,-6-1,12 1,1 0,0 0,-1-1,1 0,-1 0,1 0,-1 0,1-1,0 0,-1 0,1 0,0 0,0-1,0 1,0-1,0 0,0-1,0 1,1-1,-1 1,1-1,-1 0,1-1,-9-14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36.528"/>
    </inkml:context>
    <inkml:brush xml:id="br0">
      <inkml:brushProperty name="width" value="0.1" units="cm"/>
      <inkml:brushProperty name="height" value="0.1" units="cm"/>
      <inkml:brushProperty name="ignorePressure" value="1"/>
    </inkml:brush>
  </inkml:definitions>
  <inkml:trace contextRef="#ctx0" brushRef="#br0">438 138,'-267'852,"145"-395,77-335,41-102,15-33,-2-3</inkml:trace>
  <inkml:trace contextRef="#ctx0" brushRef="#br0" timeOffset="300.293">381 25,'38'14,"33"0,12-2,3-8,-4-4,-6-8,-7-2,-10 0,-5 3,-8 1,-6-2,-5 0,-4 2,-3 1,-6 6,-6 9,-11 2,-7-1</inkml:trace>
  <inkml:trace contextRef="#ctx0" brushRef="#br0" timeOffset="549.003">99 787,'48'15,"30"4,11-6,1-5,-6-3,-7-3,-13-2,-11-1,-16 0</inkml:trace>
  <inkml:trace contextRef="#ctx0" brushRef="#br0" timeOffset="1377.039">861 1266,'-284'407,"236"-338,189-237,-70 92,12-12,4 3,41-28,-128 112,1 0,-1 0,1 0,-1 0,1 0,-1 0,1 0,0 0,0 1,-1-1,1 0,0 1,0-1,0 0,0 1,0-1,0 1,0-1,0 1,0 0,0-1,0 1,0 0,0 0,0 0,0 0,0 0,0 0,0 0,0 0,0 0,0 0,0 0,0 1,0-1,0 1,0-1,0 0,0 1,0 0,0-1,0 1,0-1,0 1,-1 0,1 0,0 0,0-1,-1 1,1 0,-1 0,1 0,-1 0,1 0,-1 0,1 0,3 141,-7-84,3-47,0 10,0 0,-1 0,-1-1,-1 1,-1 0,-1-1,-3 8,7-27,0 0,1 0,-1-1,0 1,0 0,1 0,-1-1,0 1,0 0,0-1,0 1,0-1,0 1,0-1,0 0,-1 1,1-1,0 0,0 0,0 0,0 0,0 1,0-2,0 1,-1 0,1 0,0 0,0 0,0-1,0 1,0-1,0 1,0-1,0 1,0-1,0 1,0-1,0 0,0 0,1 1,-1-2,-41-30,35 26,-7-10,0 1,-1 1,-1 1,0 0,-1 1,-1 0,1 2,-2 0,1 1,-1 1,-1 1,0 0,-12-1,8 5</inkml:trace>
  <inkml:trace contextRef="#ctx0" brushRef="#br0" timeOffset="3265.648">1453 1323,'398'0,"-337"-11,-80-15,-127-33,145 58,0 1,-1 0,1 0,-1-1,1 1,0 0,-1 0,1 1,-1-1,1 0,-1 0,1 1,0-1,-1 1,1-1,0 1,-1-1,1 1,0 0,0 0,0 0,0 0,-1 0,1 0,0 0,1 0,-1 0,0 0,0 0,0 1,1-1,-1 0,0 0,1 1,0-1,-1 1,1-1,0 0,-1 1,1-1,0 1,0 0,-2 71,3-59,-13 69,9-73,0 1,1-1,1 1,-1-1,2 1,-1-1,2 1,-1 0,3 7,-3-17,0 0,0 0,1 0,-1-1,0 1,0 0,1 0,-1-1,1 1,-1 0,1 0,-1-1,1 1,-1-1,1 1,-1 0,1-1,0 1,-1-1,1 0,0 1,-1-1,1 1,0-1,0 0,0 0,-1 1,1-1,0 0,0 0,0 0,-1 0,1 0,0 0,0 0,0 0,0 0,-1 0,1-1,0 1,0 0,-1-1,1 1,0 0,0-1,-1 1,1-1,0 1,-1-1,1 0,36-30,-35 28,119-136,-48 58,-54 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2.928"/>
    </inkml:context>
    <inkml:brush xml:id="br0">
      <inkml:brushProperty name="width" value="0.1" units="cm"/>
      <inkml:brushProperty name="height" value="0.1" units="cm"/>
      <inkml:brushProperty name="ignorePressure" value="1"/>
    </inkml:brush>
  </inkml:definitions>
  <inkml:trace contextRef="#ctx0" brushRef="#br0">0 245,'190'-25,"45"23,-102 26,298-21,-239-3,-201-2,-1-1,1-1,0 1,0-1,0-1,1 0,0 0,0-1,0 0,0 0,-2-3,9 8,-195-172,181 161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9.803"/>
    </inkml:context>
    <inkml:brush xml:id="br0">
      <inkml:brushProperty name="width" value="0.1" units="cm"/>
      <inkml:brushProperty name="height" value="0.1" units="cm"/>
      <inkml:brushProperty name="ignorePressure" value="1"/>
    </inkml:brush>
  </inkml:definitions>
  <inkml:trace contextRef="#ctx0" brushRef="#br0">1 334,'73'1,"215"-13,46-18,129-3,-301 22,-177 13,0-2,0 0,0 0,0-1,0-1,0-1,1 0,-1-1,1 0,0-1,0-1,0 0,1-1,0 0,0-1,1-1,-5-4,-108-137,111 127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997"/>
    </inkml:context>
    <inkml:brush xml:id="br0">
      <inkml:brushProperty name="width" value="0.1" units="cm"/>
      <inkml:brushProperty name="height" value="0.1" units="cm"/>
      <inkml:brushProperty name="ignorePressure" value="1"/>
    </inkml:brush>
  </inkml:definitions>
  <inkml:trace contextRef="#ctx0" brushRef="#br0">227 165,'-154'672,"135"-428,-4-84,10-116,12-44,1 0,-1 0,1 1,-1-1,1 0,-1 0,1 0,0 0,-1 0,1 0,-1 0,1 0,-1 0,1 0,-1 0,1 0,-1 0,1 0,-1 0,1 0,-1-1,1 1,-1 0,1 0,0-1,-1 1,1 0,-1 0,1-1,0 1,-1-1,1 1,0 0,0-1,-1 1,1-1,0 1,0 0,-1-1,1 1,0-1,0 1,0-1,0 1,0-1,0 1,0-1,0 1,0-1,0 1,0-1,0 1,0-1,0 1,0-1,0 1,1 0,-1-1,0 1,0-1,1 1,-4-18</inkml:trace>
  <inkml:trace contextRef="#ctx0" brushRef="#br0" timeOffset="278.489">198 108,'146'-5,"-1"-6,0-7,17-10,66-14,-185 38,-42 4,0 0,-1 0,1 0,0 0,0 0,-1 0,1 1,0-1,-1 0,1 0,0 0,0 1,-1-1,1 0,0 1,-1-1,1 0,-1 1,1-1,0 1,-1-1,1 1,-1-1,1 1,-1 0,0-1,1 1,-1-1,0 1,1 0,-1 0,0-1,0 1,1 0,-1-1,0 1,0 0,0 0,0-1,0 1,0 0,0 0,0-1,0 1,-1 0,1 0,0-1,0 1,-1 0,1-1,0 1,-1 0,-10 16,-4-2</inkml:trace>
  <inkml:trace contextRef="#ctx0" brushRef="#br0" timeOffset="515.67">114 786,'38'4,"33"3,8-1,-4-2,-11 0,-10-2,-11-1,-7 0,-10-1</inkml:trace>
  <inkml:trace contextRef="#ctx0" brushRef="#br0" timeOffset="795.138">678 1040,'-5'38,"-1"27,0 8,1-5,2-8,5-15,4-14</inkml:trace>
  <inkml:trace contextRef="#ctx0" brushRef="#br0" timeOffset="1296.684">735 954,'52'-1,"-31"0,1 0,0 1,0 2,0 0,0 1,0 1,11 5,-31-9,-1 0,1 1,-1-1,1 1,-1-1,1 1,-1 0,1-1,-1 1,0 0,1 0,-1 0,0 0,0 0,0 0,0 1,0-1,0 0,0 0,0 1,0-1,-1 1,1-1,0 1,-1-1,1 1,-1-1,0 1,1 0,-1-1,0 1,0-1,0 1,0 0,-1-1,1 1,0-1,-1 1,1-1,0 1,-1-1,0 1,1-1,-1 1,0-1,-50 60,45-55,-5 4,-41 52,51-60,0-1,0 1,1-1,-1 1,0 0,1 0,-1 0,1-1,0 1,-1 0,1 0,0 0,0 0,0-1,1 1,-1 0,0 0,1 0,-1-1,1 1,-1 0,1 0,0-1,0 1,0 0,0-1,0 1,0-1,0 0,1 1,-1-1,0 0,1 0,-1 1,1-1,-1 0,1 0,0-1,0 2,60 20,-55-21,0 0,0 1,0 0,0 0,-1 1,1 0,-1 0,0 0,0 1,0 0,0 0,-1 0,1 1,-1 0,4 4,-8-6,0 0,1 1,-1-1,-1 0,1 0,0 1,-1-1,1 0,-1 1,0-1,0 0,0 1,-1-1,1 0,-1 1,0-1,0 0,0 0,0 0,-1 0,1 0,-1 0,1 0,-1 0,0 0,-1-1,1 1,0-1,-2 2,-80 61,73-60,0 0,0-1,0 0,-1-1,1-1,-1 0,0 0,0-1,0 0,1-1,-3-1,-11 1</inkml:trace>
  <inkml:trace contextRef="#ctx0" brushRef="#br0" timeOffset="1980.441">1187 1209,'372'-73,"-346"68,0 1,0 1,0 1,0 1,1 1,-1 2,11 2,-38-5,1 1,0-1,-1 1,1-1,0 0,-1 1,1-1,0 1,0-1,0 0,0 1,-1-1,1 0,0 1,0-1,0 0,0 1,0-1,0 1,1-1,-1 0,0 1,0-1,0 0,1 1,-1-1,0 1,0-1,1 1,-1-1,1 1,-1-1,0 1,1-1,-1 1,1-1,-1 1,1 0,-1-1,1 1,0 0,-1-1,1 1,-1 0,1 0,0-1,-1 1,1 0,0 0,-1 0,1 0,-1 0,1 0,0 0,-1 0,1 0,0 1,-1-1,1 0,-1 0,1 0,0 1,-1-1,1 1,-36-43,28 35,-3-4,-2-1,1 2,-1 0,-1 0,1 1,-2 1,-10-6,23 14,0-1,0 1,0 0,0-1,0 1,-1 0,1 0,0 0,0 0,0 0,0 0,0 0,0 0,-1 0,1 0,0 1,0-1,0 0,0 1,0-1,0 1,0-1,0 1,0 0,0-1,0 1,1 0,-1 0,0 0,0-1,1 1,-1 0,0 0,1 0,-1 0,1 0,-1 0,1 0,0 0,-1 1,1-1,0 0,0 0,0 0,0 0,-5 59,5-53,-3 31,-2 0,-1 0,-2 0,-2-1,-1 0,-8 15,20-52,-1-1,1 1,-1 0,1 0,-1 0,1 0,-1 0,1 0,-1 0,1 0,-1 1,1-1,-1 0,1 0,-1 0,1 0,-1 1,1-1,-1 0,0 0,1 1,-1-1,1 0,-1 1,0-1,1 0,-1 1,0-1,0 1,1-1,-1 0,0 1,0-1,1 1,-1-1,0 1,0-1,0 1,0-1,0 1,0-1,0 1,0-1,0 1,0-1,0 1,0-1,0 1,0-1,-1 1,1-1,0 1,0-1,0 0,-1 1,1-1,0 1,-1-1,1 0,0 1,-1-1,1 0,0 1,-1-1,1 0,-1 1,0-1,35-24,-30 21,236-270,-226 261</inkml:trace>
  <inkml:trace contextRef="#ctx0" brushRef="#br0" timeOffset="2678.619">2230 1011,'-132'227,"67"-133,141-165,74-83,-119 128,-9 7,1 0,1 2,0 0,1 2,25-11,-48 25,0-1,0 1,0 0,0 0,1 0,-1 1,0-1,0 0,1 1,-1-1,0 1,1 0,-1 0,0 0,1 0,-1 0,0 0,1 1,-1-1,0 1,1 0,-1 0,0-1,0 1,0 1,0-1,0 0,0 0,0 1,0-1,-1 1,1 0,0-1,-1 1,1 0,-1 0,0 0,0 0,0 0,0 0,0 1,0-1,0 0,-1 0,1 1,-1-1,1 1,35 189,-7-106,-28-85,-1 0,1 0,0 0,0 1,0-1,-1 0,1 1,-1-1,1 0,-1 1,1-1,-1 1,0-1,0 0,0 1,0-1,0 1,0-1,0 1,0-1,0 1,-1-1,1 0,-1 1,1-1,-1 0,1 1,-1-1,0 0,0 0,0 1,1-1,-1 0,0 0,-1 0,1 0,0 0,0 0,0 0,0-1,-1 1,1 0,0-1,-1 1,1-1,0 1,-1-1,1 0,-1 0,1 1,-1-1,1 0,-1 0,1 0,0-1,-1 1,1 0,-1 0,1-1,-1 1,-18-8,-1 1,2-2,-1-1,1 0,1-2,-8-6,-117-96,120 92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212"/>
    </inkml:context>
    <inkml:brush xml:id="br0">
      <inkml:brushProperty name="width" value="0.1" units="cm"/>
      <inkml:brushProperty name="height" value="0.1" units="cm"/>
      <inkml:brushProperty name="ignorePressure" value="1"/>
    </inkml:brush>
  </inkml:definitions>
  <inkml:trace contextRef="#ctx0" brushRef="#br0">580 538,'0'-4,"1"1,-1 0,0 0,0 0,-1 0,1 0,-1 0,1 0,-1 0,0 0,0 0,0 1,0-1,-1 0,1 0,-1 1,0-1,1 1,-1 0,0-1,-1 1,1 0,0 0,-1 0,1 0,-1 1,1-1,-1 1,0-1,0 1,1 0,-1 0,0 0,0 1,0-1,0 1,0 0,0-1,-1 1,1 0,0 1,-2-1,-54 9,0 2,1 3,-47 17,19-5,65-20,13-5,0 0,0 1,0 1,0-1,0 1,0 1,1-1,-1 1,1 1,0-1,1 1,-1 1,-3 3,9-6,1-1,0 1,0-1,0 1,0-1,0 1,1-1,-1 1,1-1,-1 1,1-1,0 1,0-1,0 0,1 1,-1-1,0 0,1 0,-1 0,1 0,0 0,0-1,0 1,0 0,0-1,0 1,0-1,0 0,1 0,-1 0,0 0,1 0,-1 0,1-1,-1 1,1-1,-1 1,1-1,-1 0,2 0,74 21,-50-15,-1 1,0 2,0 0,-1 2,0 1,19 12,-43-22,0-1,0 0,-1 1,1 0,0-1,0 1,-1 0,1 0,-1 0,0 0,1 0,-1 0,0 0,0 0,0 1,-1-1,1 0,0 1,-1-1,0 1,1-1,-1 0,0 1,0-1,0 1,-1-1,1 0,-1 1,1-1,-1 0,0 1,0-1,0 0,0 0,0 1,0-1,-58 73,54-70,-122 97,114-95,0 1,1 1,0 0,0 0,1 1,0 1,1-1,0 2,1 0,0 0,1 0,0 1,-1 5,8-15,0 0,1 0,-1 0,0 1,1-1,0 0,0 1,0-1,0 0,1 0,-1 1,1-1,0 0,0 0,0 0,0 1,0-1,1-1,0 1,-1 0,1 0,0 0,0-1,0 1,1-1,-1 0,1 0,-1 0,1 0,0 0,0 0,0-1,2 2,107 35,-104-35,0 0,0-1,0 0,0-1,0 0,1 0,-1-1,1 0,-1 0,0 0,1-2,-1 1,0-1,0 0,0 0,0-1,0 0,-1-1,1 0,-1 0,0 0,2-2,2-12</inkml:trace>
  <inkml:trace contextRef="#ctx0" brushRef="#br0" timeOffset="385.137">326 1,'-27'77,"4"1,3 1,3 0,4 2,4 0,3 0,4 55,6 481,-6-589,-1-1,-1 0,-2 0,0 0,-2 0,-1-1,-1-1,-4 8,3 8,11-40,0-1,1 1,-1 0,0-1,0 1,0 0,1-1,-1 1,0 0,0-1,1 1,-1 0,1-1,-1 1,1-1,-1 1,1-1,-1 1,1-1,-1 1,1-1,-1 0,1 1,0-1,-1 0,1 1,0-1,-1 0,1 0,0 0,0 0,-1 0,1 1,0-1,-1 0,1-1,0 1,0 0,-1 0,1 0,0 0,-1 0,1-1,0 1,-1 0,1-1,0 1,-1 0,1-1,-1 1,1-1,-1 1,1-1,0 0,13-5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0.38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0,'17'280,"-16"-270,6 63,3-1,3-1,3 0,3-1,21 48,-36-111,0 1,0-1,0 0,1 0,0-1,0 0,0 1,1-2,0 1,0-1,1 0,0 0,-1 0,2-1,-1 0,0-1,1 0,-1 0,1 0,0-1,0 0,0-1,0 1,1-2,-1 1,0-1,0 0,1-1,-1 0,0 0,3-2,88-14,195-21,-7 27,302-28,473-99,-767 99,-294 40,0-1,0 0,0 1,-1-1,1 0,0 0,0 0,0 0,0 0,0 0,0 0,0 0,0 0,0 0,0-1,0 1,0 0,0-1,0 1,0-1,-1 1,1-1,0 1,0-1,-1 1,1-1,0 0,0 1,-1-1,1 0,-1 0,1 0,-1 1,1-1,-1 0,0 0,1 0,-1 0,0 0,1 0,-1 0,0 0,0 0,0 0,0 0,0 0,0 0,0 1,0-1,-1 0,1 0,0 0,-1 0,1 0,0 0,-1 0,1 0,-1 0,-5-13,1-1,1 0,0 0,1-1,1 1,0-1,1 1,1-1,0 1,2-1,-1 1,2-1,1-5,46-109,-42 112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1.955"/>
    </inkml:context>
    <inkml:brush xml:id="br0">
      <inkml:brushProperty name="width" value="0.1" units="cm"/>
      <inkml:brushProperty name="height" value="0.1" units="cm"/>
      <inkml:brushProperty name="color" value="#E71224"/>
      <inkml:brushProperty name="ignorePressure" value="1"/>
    </inkml:brush>
  </inkml:definitions>
  <inkml:trace contextRef="#ctx0" brushRef="#br0">335 1779,'-36'129,"6"2,5 2,-1 69,-24 132,34-261,-3 0,-4-2,-2 0,-22 37,22-70,24-38,1-1,-1 1,0-1,0 1,0-1,1 1,-1-1,0 0,1 1,-1-1,1 0,-1 0,1 1,-1-1,1 0,-1 0,1 0,0 0,0 0,-1 1,1-1,0 0,0 0,0 0,0 0,0 0,0 0,0 0,0 0,0 0,0 0,1 1,-1-1,0 0,1 0,-1 0,0 0,1 1,-1-1,2-1,-2-1,49-307,14 3,17-13,66-197,-119 455,-27 61,1 1,0 0,0-1,-1 1,1 0,0 0,0-1,0 1,-1 0,1 0,0 0,0 0,0 0,0 0,-1 0,1 0,0 0,0 1,0-1,-1 0,1 0,0 1,0-1,-1 1,1-1,0 1,-1-1,1 1,0-1,-1 1,1-1,-1 1,1 0,-1-1,1 1,-1 0,1-1,-1 1,0 0,1 0,-1 0,0-1,0 1,1 0,-1 0,0 0,0-1,0 1,0 0,0 0,0 0,-1 0,1-1,0 1,0 0,0 0,-1 0,1-1,0 1,-1 0,1 0,-1 0,3 7,8 27,3 0,0-1,2-1,2 0,1-1,1-1,2 0,3 1,148 221,-145-186,-27-65,0 0,0 0,0 0,0-1,-1 1,1 0,0 0,-1 0,1-1,-1 1,0 0,1-1,-1 1,0-1,0 1,0-1,0 1,0-1,-1 1,1-1,0 0,-1 0,1 0,0 0,-1 0,0 0,1 0,-1 0,1 0,-1-1,0 1,0-1,1 1,-1-1,0 0,0 0,-1 0,-239-1,212 0,0 1,1 2,-1 2,1 0,-28 9,45-10</inkml:trace>
  <inkml:trace contextRef="#ctx0" brushRef="#br0" timeOffset="262.392">1068 1552,'-20'31,"1"1,2 0,1 2,2-1,1 2,2 0,-1 10,11-42,0 0,-1 0,2 0,-1 0,0 0,1 0,-1 0,1 0,0 0,0 0,0 1,0-1,1 0,-1 0,1 0,0 0,0 0,0 0,0 0,1-1,-1 1,1 0,-1-1,1 1,0-1,0 1,0-1,1 0,-1 0,0 0,1 0,-1 0,1 0,0-1,1 1,12 1,1-2,-1 0,1 0,-1-2,1 0,-1-1,11-2,-16 2,-1 0,1-1,-1 0,0-1,0 0,0-1,0 1,-1-2,0 0,0 0,0 0,-1-1,0 0,0-1,0 0,-1 0,-1-1,1 0,-2 0,1 0,-1-1,0 0,2-13</inkml:trace>
  <inkml:trace contextRef="#ctx0" brushRef="#br0" timeOffset="612.264">1350 847,'1'45,"2"-1,2 0,2-1,2 1,3 7,1-18,2 1,1-2,1 0,2-1,0-1,12 12,-27-37,13 20,1-2,1 0,2-1,0-1,17 13,-24-24</inkml:trace>
  <inkml:trace contextRef="#ctx0" brushRef="#br0" timeOffset="858.436">1237 1326,'29'-19,"24"-11,7-5,-1-2,-6 5,-12 5,-8 5,-5 3,-3-1,-5 3</inkml:trace>
  <inkml:trace contextRef="#ctx0" brushRef="#br0" timeOffset="1111.989">1915 988,'9'24,"4"8</inkml:trace>
  <inkml:trace contextRef="#ctx0" brushRef="#br0" timeOffset="1264.724">1802 678,'0'0</inkml:trace>
  <inkml:trace contextRef="#ctx0" brushRef="#br0" timeOffset="1526.319">2141 621,'-2'14,"0"1,1-1,1 0,0 1,1-1,0 0,1 0,1 1,1 2,-2-12,-1-1,0 1,1-1,0 1,0-1,0 0,1 0,0 0,-1 0,1 0,0 0,1-1,-1 0,1 1,0-1,-1-1,1 1,0 0,1-1,-1 0,0 0,1 0,-1-1,1 1,0-1,-1 0,1 0,3-1,-2 0,-1 0,0 0,0-1,0 0,0 0,0 0,0-1,0 0,0 0,0 0,-1-1,1 1,-1-1,1 0,-1 0,0-1,-1 1,1-1,0 0,-1 0,0 0,0 0,0 0,-1-1,1 0,-1 1,0-1,0 0,-1 0,1 0,-1 0,0 0,-1 0,1-1,-1-2,1 0,0-1,0 1,-1 0,0 0,-1 0,0 0,0 0,-1 0,0 0,0 0,0 0,-1 1,-1-1,1 1,-1 0,0 0,-1 0,0 1,0-1,0 1,-1 0,-5-4,8 7,-1-1,0 1,0 0,-1 0,1 1,0-1,-1 1,0 0,0 0,1 0,-1 1,0 0,0 0,0 0,-1 1,1-1,0 1,0 0,0 1,0-1,0 1,0 0,0 0,0 1,-7 8</inkml:trace>
  <inkml:trace contextRef="#ctx0" brushRef="#br0" timeOffset="1891.671">2592 594,'1'-58,"2"0,3 0,11-45,-16 99,-1 1,-1 1,1-1,0 0,0 0,1 0,-1 0,0 1,1-1,0 0,0 0,-1 1,2-1,-1 0,0 1,0-1,1 1,0 0,-1-1,1 1,0 0,0 0,0 0,0 0,0 1,1-1,-1 0,1 1,-1 0,1-1,-1 1,1 0,0 0,-1 1,1-1,0 0,0 1,0 0,57 48,-57-44,-1 0,1-1,0 1,1-1,-1 1,1-1,-1 0,1 0,0-1,0 1,0-1,0 0,1 0,-1 0,0-1,1 1,-1-1,1 0,0 0,-1-1,1 1,0-1,0 0,1-1,1-2,1-1,-1 0,1-1,-1 0,-1 0,1 0,-1-1,0 0,0 0,0 0,-1-1,0 0,0 0,-1 0,0-1,0 1,-1-1,0 0,0 0,0-6,10-14,70-123,-73 130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11.240"/>
    </inkml:context>
    <inkml:brush xml:id="br0">
      <inkml:brushProperty name="width" value="0.1" units="cm"/>
      <inkml:brushProperty name="height" value="0.1" units="cm"/>
      <inkml:brushProperty name="color" value="#E71224"/>
      <inkml:brushProperty name="ignorePressure" value="1"/>
    </inkml:brush>
  </inkml:definitions>
  <inkml:trace contextRef="#ctx0" brushRef="#br0">1660 1,'23'136,"68"374,-86-477,2-1,2 1,1-1,1 0,2-1,1-1,1 0,7 9,-19-35,0-1,0 1,0 0,0-1,0 0,1 0,-1 0,1 0,0 0,0-1,0 0,0 0,1 0,-1 0,1-1,-1 1,1-1,-1 0,1 0,-1-1,1 0,0 1,0-2,-1 1,1 0,1-1,119-46,-72 23,-11 10,1 3,1 1,0 2,0 3,0 1,5 2,14-3,212-19,101-29,898-213,-1214 254,0 2,0 2,1 4,0 2,16 3,6 16,-81-18,-1 0,1 0,-1 0,0 0,1-1,-1 1,0 0,0-1,0 1,0-1,0 1,0-1,0 1,-1-1,1 0,-1 1,1-1,-1 0,1 1,-1-1,0 0,0 0,0 0,0 1,0-1,0 0,-1 0,1 1,0-1,-1 0,0 1,1-1,-1 0,0 1,-1-2,1-8,3-17,1 0,1 0,1 1,2-1,1 1,0 1,2 0,2 0,0 1,1 0,2 1,7-9,-10 13,3-7</inkml:trace>
  <inkml:trace contextRef="#ctx0" brushRef="#br0" timeOffset="1212.995">51 4121,'36'138,"65"309,-92-389,-1-22,-2 1,-1 0,-2 0,-1 0,-3 0,0 0,-6 26,3-44,4-13,-1-1,1 0,-1 0,-1 0,1 0,-1 0,0 0,0 0,0 0,-1-1,1 1,-1-1,0 1,-3 2,3-7,1 1,-1-1,0 0,1 0,-1 0,1 0,-1 0,1-1,-1 1,1-1,-1 1,1-1,-1 0,1 0,0 0,0-1,-1 1,1 0,0-1,0 1,0-1,0 0,1 0,-1 0,0 0,1 0,-1 0,1 0,0 0,0-1,0 1,0-1,-13-23,2 0,0-1,2-1,1 1,2-2,0 1,2-1,1 0,1-14,-2 2,-6-37,4 0,3 0,4 0,3 0,4 0,3 1,3 0,4 1,11-27,-10 43,3 0,2 1,4 1,1 2,3 1,3 1,8-8,-41 59,1 1,-1 0,1-1,-1 1,1 0,0-1,-1 1,1 0,0 0,1 1,-1-1,0 0,0 1,1-1,-1 1,1 0,-1 0,1 0,0 0,-1 0,1 1,0-1,0 1,0 0,-1-1,1 1,0 0,0 1,-1-1,1 1,0-1,0 1,-1 0,1 0,0 0,-1 0,1 0,-1 1,0-1,1 1,-1-1,0 1,0 0,2 2,6 13,0 0,-1 1,-1 1,-1-1,0 1,-1 1,-2-1,0 1,0 0,-2 0,-1 0,0 0,-2 0,0 0,-1 0,-3 11,-7 37,-3 0,-2-1,-4-1,-2-1,-4-1,-2 0,-24 62,39-94,9-22,0 0,1-1,0 1,0 1,1-1,1 0,0 1,0 0,1-1,0 3,1-11,1-1,-1 1,0-1,1 0,-1 1,1-1,-1 1,1-1,0 0,-1 1,1-1,0 0,0 0,0 0,0 0,0 0,0 0,0 0,1 0,-1 0,0 0,0 0,1-1,-1 1,1-1,-1 1,0-1,1 1,-1-1,1 0,-1 0,1 1,-1-1,1 0,-1-1,1 1,-1 0,1 0,60-14,-56 11,303-85,-305 86,1 1,-1 0,1 0,0 1,-1 0,1-1,0 1,-1 1,1-1,0 1,-1 0,1 0,-1 0,1 0,-1 1,0 0,0 0,1 0,-1 0,8 10</inkml:trace>
  <inkml:trace contextRef="#ctx0" brushRef="#br0" timeOffset="1662.919">955 4262,'6'-20,"0"1,0 0,0 0,-2 0,-1-1,0 1,-1-1,-1 0,-1 1,-1-1,-1-5,1 23,1 1,0-1,0 1,0-1,-1 0,1 1,-1-1,0 1,1-1,-1 1,0-1,0 1,0 0,0-1,0 1,0 0,0 0,0 0,0 0,-1 0,1 0,0 0,-1 0,1 0,-1 0,1 1,-1-1,1 1,-1-1,1 1,-1 0,0-1,1 1,-1 0,1 0,-1 0,0 0,1 1,-1-1,1 0,-1 1,-1-1,-51 48,47-38,2 1,-1 0,2 1,-1-1,1 1,1 0,0 0,1 0,0 0,1 0,0 0,1 1,1-1,0 0,0 0,1 0,1 1,0-2,0 1,1 0,1-1,0 0,1 0,0 0,0-1,1 1,7 6,-7-12,0-1,0 0,0 0,1-1,-1 0,1 0,0-1,0 0,0 0,0-1,0 0,0 0,1-1,-1 0,0-1,0 1,0-2,1 1,-1-1,-1 0,1-1,0 0,0 0,-1-1,0 1,0-2,0 1,0-1,-1 0,1 0,-1-1,-1 0,1 0,-1-1,0 1,1-4,34-34,-30 31</inkml:trace>
  <inkml:trace contextRef="#ctx0" brushRef="#br0" timeOffset="2827.471">1435 3585,'-15'27,"1"0,1 1,2 0,0 1,3 0,0 1,1 5,-2 63,9-96,0 1,0 0,1 0,-1-1,0 1,1 0,0-1,-1 1,1-1,0 1,1-1,-1 1,0-1,1 0,-1 1,1-1,0 0,-1 0,1 0,0-1,0 1,0 0,1-1,-1 1,0-1,1 1,-1-1,1 0,-1 0,1-1,-1 1,1 0,1-1,0 0,0 0,0-1,-1 1,1-1,0 0,-1 0,1-1,-1 1,1-1,-1 0,0 0,1 0,-1 0,0 0,0-1,-1 1,1-1,0 0,-1 0,0 0,1 0,-1 0,1-4,38-82,24-169,-64 258,-1 0,0 1,1-1,-1 0,1 0,-1 1,1-1,-1 0,1 0,-1 0,1 0,-1 1,1-1,-1 0,1 0,0 0,-1 0,1 0,-1 0,1-1,-1 1,1 0,-1 0,1 0,-1 0,1-1,-1 1,1 0,-1 0,1-1,-1 1,0 0,1-1,-1 1,0 0,1-1,-1 1,0-1,1 1,-1-1,0 1,1-1,-1 1,0-1,0 1,0-1,0 1,0-1,0 1,1-1,-1 1,0-1,0 1,-1-1,1 1,0-1,0 1,0-1,0 1,0-1,17 49,-13-36,54 82,-57-92,1 0,0 0,0 0,0-1,0 1,0-1,1 1,-1-1,0 0,1 0,-1 0,1 0,-1 0,1-1,-1 1,1-1,0 0,-1 0,1 0,-1 0,1 0,0 0,-1 0,1-1,-1 0,1 1,-1-1,1 0,-1 0,1 0,-1-1,0 1,0-1,0 1,0-1,0 1,0-1,0 0,1-1,7-11,0 1,0-1,-1-1,-1 0,-1 0,0-1,-1 0,0 0,-2 0,2-6,11-32,2-5,2 1,4 1,1 1,3 2,11-12,-56 83,9-11,0 1,0 0,1 0,0 0,0 1,1 0,0 0,0 0,1 1,-1 2,3-7,0 1,0-1,1 1,0 0,0 0,0 0,0 0,0 0,1 0,0 0,0 0,1 0,-1 0,1 0,0 0,1 0,-1 0,1-1,0 1,0-1,0 1,1-1,-1 1,1-1,0 0,0 0,1-1,-1 1,1-1,0 0,0 1,0-2,0 1,1 0,-1-1,1 0,-1 0,1 0,4 1,1-2,1 1,-1-1,0-1,1 0,-1 0,0-1,1 0,-1-1,0 0,0-1,0 0,0-1,-1 0,0 0,1-1,-1 0,-1-1,1 1,-1-2,0 1,0-1,-1-1,4-4,16-20,-1-1,-2-2,-1 0,-2-2,2-5,0 2,-1-1,-2 0,-1-2,-3 0,-1-1,-3 0,-1-1,-2-1,-3 0,-1 0,-2 0,-3 0,-1 0,-2 0,-3 0,-1 0,-3 1,-1 0,-2 1,8 28,-1 0,-1 1,0-1,-1 2,-1-1,0 1,-1 0,-1 1,0 0,0 1,-1 0,-1 1,0 1,0-1,-10-3,21 13,-1 0,1 0,-1 0,1 1,-1-1,1 1,-1 0,0 0,1 0,-1 0,1 0,-1 0,0 1,1-1,-1 1,1 0,-1 0,1 0,0 0,-1 0,1 0,0 1,0-1,0 1,0-1,0 1,0 0,0 0,0 0,1 0,-1 0,0 2,-32 78,29-62,1 0,0 1,2 0,1-1,0 1,2 0,0 0,1-1,1 1,1-1,1 0,1 0,4 9,0-4,2 0,0 0,2-1,0-1,2 0,0-1,2-1,0 0,1-1,1-2,7 5,7 7,2-2,1-2,1-1,1-2,1-1,5-1,55 11,-100-32,1 1,0-1,-1 1,1-1,0 1,-1-1,1 0,0 1,-1-1,1 0,0 0,0 0,-1 0,1 1,0-1,0 0,-1 0,1 0,0-1,0 1,0 0,-1 0,1 0,0 0,-1-1,1 1,0 0,-1-1,1 1,0-1,-1 1,1-1,0 1,-1-1,1 1,-1-1,1 1,-1-1,1 0,-1 1,0-1,1 0,-1 1,0-1,1 0,-1 1,0-1,0 0,0 0,0 1,0-1,0 0,0 0,0 0,0 1,0-1,0 0,0 0,-1 0,-24-39,-37-5,43 33</inkml:trace>
  <inkml:trace contextRef="#ctx0" brushRef="#br0" timeOffset="3065.488">2169 2710,'38'-29,"37"-23,10-9,-4 2,-6 6,-12 8,-6 5,-9 6,-7 9,-6 3,-4 1,-3 4,-6 4</inkml:trace>
  <inkml:trace contextRef="#ctx0" brushRef="#br0" timeOffset="3393.731">3127 2230,'15'34,"9"15,1 5,0-7,-3-16,-6-14</inkml:trace>
  <inkml:trace contextRef="#ctx0" brushRef="#br0" timeOffset="3549.775">2959 1750</inkml:trace>
  <inkml:trace contextRef="#ctx0" brushRef="#br0" timeOffset="3796.742">3410 1863,'-6'21,"2"1,0-1,1 1,1 0,1-1,1 1,1 0,1 0,1 0,5 20,-7-39,-1-1,1 0,0 1,0-1,0 1,0-1,1 0,-1 0,1 0,-1 0,1 0,0 0,0 0,0 0,0-1,0 1,0-1,0 1,0-1,1 0,-1 0,0 0,1 0,-1 0,1-1,-1 1,1-1,-1 0,1 1,0-1,-1 0,1 0,-1-1,1 1,-1-1,1 1,-1-1,1 0,-1 0,1 0,-1 0,0 0,0 0,1-1,-1 1,0-1,0 0,0 1,-1-1,2-2,11-12,0 0,-2-1,0-1,-1 0,-1 0,0-1,-2 0,0-1,-1 0,-1 0,-1-1,-1 1,-1-1,0 0,-2 0,0-3,0 18,0 1,-1 0,1 0,-1-1,0 1,0 0,-1-1,1 1,-1 0,0 0,-1-1,1 1,-1 0,0 0,0 0,-1 1,0-1,0 1,0-1,0 1,0 0,-1 0,0 0,0 1,0-1,0 1,0 0,-1 0,1 0,-1 1,0 0,-1-1,-12 3</inkml:trace>
  <inkml:trace contextRef="#ctx0" brushRef="#br0" timeOffset="4116.645">3974 1892,'-17'-172,"6"-116,17 238,-6 50,0-1,1 0,0 0,-1 0,1 0,-1 1,1-1,0 0,0 1,-1-1,1 0,0 1,0-1,0 1,0-1,0 1,-1-1,1 1,0 0,0 0,0-1,0 1,0 0,0 0,0 0,0 0,0 0,0 0,0 0,0 1,0-1,0 0,0 0,0 1,0-1,0 1,0-1,0 1,0-1,-1 1,1-1,0 1,0 0,-1-1,1 1,0 1,100 83,-92-80,-1-1,1 0,0-1,1 0,-1 0,0-1,1 0,0-1,-1 0,1 0,0-1,-1-1,1 1,0-1,-1-1,1 0,-1 0,0-1,0 0,0-1,0 0,0 0,-1-1,1 0,-1-1,-1 0,1 0,-1 0,0-1,4-5,40-43,-33 30</inkml:trace>
  <inkml:trace contextRef="#ctx0" brushRef="#br0" timeOffset="6583.908">4454 1356,'5'0,"1"-5,0-7,-1-5,-1-5,-2-4,4 3,1 1,-1-1,-1-2,-7-1,-2-1,-6 0,-1-1,-4 4,1 12,3 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25.861"/>
    </inkml:context>
    <inkml:brush xml:id="br0">
      <inkml:brushProperty name="width" value="0.1" units="cm"/>
      <inkml:brushProperty name="height" value="0.1" units="cm"/>
      <inkml:brushProperty name="ignorePressure" value="1"/>
    </inkml:brush>
  </inkml:definitions>
  <inkml:trace contextRef="#ctx0" brushRef="#br0">255 1986,'-3'-4,"0"1,0-1,0 1,0-1,-1 1,1 0,-1 1,0-1,0 0,0 1,0 0,0 0,-1 0,1 1,-1-1,1 1,-1 0,1 0,-1 1,0 0,1-1,-1 1,0 1,1-1,-1 1,0 0,1 0,-1 0,1 0,-1 1,1 0,0 0,0 0,0 1,0-1,0 1,0 0,1 0,-1 0,1 0,0 1,0-1,-2 4,-7 22,0 0,2 1,1 1,1 0,2 0,1 0,0 22,1-27,1 1,1-1,2 1,0 0,2-1,1 1,1-1,1 0,1 0,2 0,0-1,2 0,1-1,0 0,2-1,1 0,1-1,1 0,0-1,10 7,-18-21,0-1,1 0,0-1,0 0,0-1,0 0,1 0,0-1,0 0,0 0,0-1,0-1,0 0,0 0,1-1,-1 0,0-1,1 0,-1-1,0 0,0 0,0-1,-1 0,1-1,-1 0,1-1,-1 0,-1 0,1-1,-1 0,0-1,0 1,-1-2,6-5,17-23,-2-1,-1-2,-1-1,-3-1,-1 0,-2-2,-3-1,0 0,-3-1,1-12,-4 19,-2 0,-1 0,-2-1,-1 0,-3 0,-1 0,-2-21,-1 39,-1 0,-1 0,0 1,-2-1,0 1,-1 0,-1 0,-1 1,-1 0,-1 1,0 0,-1 0,-1 2,-10-10,9 11,0 1,-2 0,1 1,-2 1,0 0,0 1,-1 1,0 1,-1 0,0 2,0 0,-1 1,0 1,0 1,0 0,0 2,-1 0,1 2,-1 0,1 1,-1 1,1 1,0 1,0 0,0 2,1 0,0 2,11-5,1 2,0-1,0 1,0 0,1 0,0 1,0 0,0 0,1 1,-1-1,2 1,-1 0,1 0,0 1,1-1,-1 1,1 0,1 0,0 0,0 0,0 1,1-1,1 0,-1 1,1-1,1 0,-1 1,1-1,1 0,1 6,5 13</inkml:trace>
  <inkml:trace contextRef="#ctx0" brushRef="#br0" timeOffset="665.338">932 1337,'77'201,"-15"-43,39 159,-97-263,-4-53,-1 0,1 0,0 0,-1 0,1-1,0 1,-1 0,1 0,-1-1,0 1,1 0,-1-1,1 1,-1 0,0-1,0 1,1-1,-1 1,0-1,0 0,1 1,-1-1,0 0,0 0,0 1,0-1,0 0,0 0,1 0,-1 0,0 0,0 0,0 0,0 0,0-1,0 1,1 0,-1 0,0-1,0 1,0 0,1-1,-1 1,0-1,0 1,1-1,-1 0,0 1,1-1,-1 0,1 1,-1-1,1 0,-1 1,1-1,-1 0,1 0,0 0,-23-22,1-1,1-1,1 0,1-2,2 0,1-1,0-1,3 0,0-1,2-1,-3-16,-22-72,6-1,5-2,6-1,0-51,10 99,2-1,4 1,3-1,3 0,4 1,3 0,3 0,4 1,21-59,-30 112,0 1,1 1,1 0,1 0,1 1,0 0,2 1,0 0,0 1,2 1,0 0,11-6,-24 18,0 1,1 0,-1 0,1 0,0 0,-1 1,1-1,0 1,0 0,0 0,0 1,0-1,0 1,0 0,0 0,0 0,0 1,0-1,0 1,0 0,0 0,0 0,0 1,0-1,-1 1,1 0,-1 0,1 0,-1 1,0-1,0 1,0 0,0 0,0 0,-1 0,2 2,7 18,-1 0,-1 0,-1 1,-1 0,-2 1,0 0,-1 0,-2 0,0 0,-2 12,-1 44,-3 0,-4-1,-3 1,-3-2,-11 24,-100 244,120-335,1-4,1 0,-1 0,1 0,0 0,1 0,0 1,0-1,1 1,0 0,1-1,0 1,0 0,1-1,0 1,0 0,3 7,-1-13,1-1,-1 0,0 0,1-1,0 1,-1-1,1 0,0 1,-1-2,1 1,0 0,0-1,0 0,0 0,0 0,0 0,-1 0,1-1,0 0,0 0,0 0,-1 0,1-1,0 1,-1-1,0 0,1 0,-1 0,2-2,51-27,-2-2,-1-3,16-15,-32 23,219-177,-215 180,-29 23</inkml:trace>
  <inkml:trace contextRef="#ctx0" brushRef="#br0" timeOffset="965.757">2117 885,'-147'158,"6"5,-37 66,-33 78,-81 170,98-153,-87 103,-26-3,231-316,64-84,18-21,99-119,150-207,-200 254</inkml:trace>
  <inkml:trace contextRef="#ctx0" brushRef="#br0" timeOffset="1230.248">1864 1534,'575'-586,"-547"561,-19 25,-21 19,10-15,-212 290,-206 283,-83 148,-73 84,552-774,8-10</inkml:trace>
  <inkml:trace contextRef="#ctx0" brushRef="#br0" timeOffset="1544.076">2654 1054,'-650'981,"469"-701,-598 904,733-1117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0.076"/>
    </inkml:context>
    <inkml:brush xml:id="br0">
      <inkml:brushProperty name="width" value="0.1" units="cm"/>
      <inkml:brushProperty name="height" value="0.1" units="cm"/>
      <inkml:brushProperty name="ignorePressure" value="1"/>
    </inkml:brush>
  </inkml:definitions>
  <inkml:trace contextRef="#ctx0" brushRef="#br0">29 115,'0'29,"-5"23,-1 9,0-2,1-6,1-8,2-10</inkml:trace>
  <inkml:trace contextRef="#ctx0" brushRef="#br0" timeOffset="466.872">0 86,'16'-11,"1"1,0 1,0 0,0 1,1 0,1 2,-1 0,1 1,0 1,0 1,3 1,-20 1,1 0,0 0,0 1,0-1,-1 1,1 0,0-1,0 2,0-1,0 0,0 0,-1 1,1 0,0-1,0 1,-1 0,1 1,0-1,-1 0,1 1,-1-1,0 1,0 0,1 0,-1 0,0 0,0 0,-1 0,1 0,0 1,-1-1,1 1,-1-1,0 1,0-1,0 1,0 0,0 0,-1 0,1-1,-1 1,0 0,0 0,0 0,0 0,0 0,-1-1,1 1,-1 1,-89 151,89-152,0 0,1 0,0 0,0 0,0 0,0 1,0-1,1 0,-1 0,1 0,0 0,0 0,0 0,0 0,1 0,-1 0,1-1,0 1,0 0,-1-1,2 0,-1 1,0-1,0 0,1 0,-1 0,1 0,0-1,-1 1,1-1,0 1,0-1,0 0,0 0,0-1,0 1,0 0,2-1,18 11,-4-2,-15-8,0 0,0 0,0 0,0 0,0 1,0 0,0-1,0 1,0 1,-1-1,1 1,-1-1,0 1,0 0,0 0,0 0,0 1,-1-1,1 1,-1-1,0 1,0 0,0 0,-1 0,1 0,-1 0,0 0,0 0,-1 0,1 1,-1-1,0 0,0 0,0 1,-1 0,-6 4,0 0,0-1,-1 0,0-1,-1 1,0-1,0-1,0 0,-1 0,0-1,0 0,0-1,-1 0,1 0,-1-1,0-1,0 0,0 0,0-1,-6-1,12 1,1 0,0 0,-1-1,1 0,-1 0,1 0,-1 0,1-1,0 0,-1 0,1 0,0 0,0-1,0 1,0-1,0 0,0-1,0 1,1-1,-1 1,1-1,-1 0,1-1,-9-14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36.528"/>
    </inkml:context>
    <inkml:brush xml:id="br0">
      <inkml:brushProperty name="width" value="0.1" units="cm"/>
      <inkml:brushProperty name="height" value="0.1" units="cm"/>
      <inkml:brushProperty name="ignorePressure" value="1"/>
    </inkml:brush>
  </inkml:definitions>
  <inkml:trace contextRef="#ctx0" brushRef="#br0">438 138,'-267'852,"145"-395,77-335,41-102,15-33,-2-3</inkml:trace>
  <inkml:trace contextRef="#ctx0" brushRef="#br0" timeOffset="300.293">381 25,'38'14,"33"0,12-2,3-8,-4-4,-6-8,-7-2,-10 0,-5 3,-8 1,-6-2,-5 0,-4 2,-3 1,-6 6,-6 9,-11 2,-7-1</inkml:trace>
  <inkml:trace contextRef="#ctx0" brushRef="#br0" timeOffset="549.003">99 787,'48'15,"30"4,11-6,1-5,-6-3,-7-3,-13-2,-11-1,-16 0</inkml:trace>
  <inkml:trace contextRef="#ctx0" brushRef="#br0" timeOffset="1377.039">861 1266,'-284'407,"236"-338,189-237,-70 92,12-12,4 3,41-28,-128 112,1 0,-1 0,1 0,-1 0,1 0,-1 0,1 0,0 0,0 1,-1-1,1 0,0 1,0-1,0 0,0 1,0-1,0 1,0-1,0 1,0 0,0-1,0 1,0 0,0 0,0 0,0 0,0 0,0 0,0 0,0 0,0 0,0 0,0 0,0 1,0-1,0 1,0-1,0 0,0 1,0 0,0-1,0 1,0-1,0 1,-1 0,1 0,0 0,0-1,-1 1,1 0,-1 0,1 0,-1 0,1 0,-1 0,1 0,3 141,-7-84,3-47,0 10,0 0,-1 0,-1-1,-1 1,-1 0,-1-1,-3 8,7-27,0 0,1 0,-1-1,0 1,0 0,1 0,-1-1,0 1,0 0,0-1,0 1,0-1,0 1,0-1,0 0,-1 1,1-1,0 0,0 0,0 0,0 0,0 1,0-2,0 1,-1 0,1 0,0 0,0 0,0-1,0 1,0-1,0 1,0-1,0 1,0-1,0 1,0-1,0 0,0 0,1 1,-1-2,-41-30,35 26,-7-10,0 1,-1 1,-1 1,0 0,-1 1,-1 0,1 2,-2 0,1 1,-1 1,-1 1,0 0,-12-1,8 5</inkml:trace>
  <inkml:trace contextRef="#ctx0" brushRef="#br0" timeOffset="3265.648">1453 1323,'398'0,"-337"-11,-80-15,-127-33,145 58,0 1,-1 0,1 0,-1-1,1 1,0 0,-1 0,1 1,-1-1,1 0,-1 0,1 1,0-1,-1 1,1-1,0 1,-1-1,1 1,0 0,0 0,0 0,0 0,-1 0,1 0,0 0,1 0,-1 0,0 0,0 0,0 1,1-1,-1 0,0 0,1 1,0-1,-1 1,1-1,0 0,-1 1,1-1,0 1,0 0,-2 71,3-59,-13 69,9-73,0 1,1-1,1 1,-1-1,2 1,-1-1,2 1,-1 0,3 7,-3-17,0 0,0 0,1 0,-1-1,0 1,0 0,1 0,-1-1,1 1,-1 0,1 0,-1-1,1 1,-1-1,1 1,-1 0,1-1,0 1,-1-1,1 0,0 1,-1-1,1 1,0-1,0 0,0 0,-1 1,1-1,0 0,0 0,0 0,-1 0,1 0,0 0,0 0,0 0,0 0,-1 0,1-1,0 1,0 0,-1-1,1 1,0 0,0-1,-1 1,1-1,0 1,-1-1,1 0,36-30,-35 28,119-136,-48 58,-54 62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2.928"/>
    </inkml:context>
    <inkml:brush xml:id="br0">
      <inkml:brushProperty name="width" value="0.1" units="cm"/>
      <inkml:brushProperty name="height" value="0.1" units="cm"/>
      <inkml:brushProperty name="ignorePressure" value="1"/>
    </inkml:brush>
  </inkml:definitions>
  <inkml:trace contextRef="#ctx0" brushRef="#br0">0 245,'190'-25,"45"23,-102 26,298-21,-239-3,-201-2,-1-1,1-1,0 1,0-1,0-1,1 0,0 0,0-1,0 0,0 0,-2-3,9 8,-195-172,181 161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9.803"/>
    </inkml:context>
    <inkml:brush xml:id="br0">
      <inkml:brushProperty name="width" value="0.1" units="cm"/>
      <inkml:brushProperty name="height" value="0.1" units="cm"/>
      <inkml:brushProperty name="ignorePressure" value="1"/>
    </inkml:brush>
  </inkml:definitions>
  <inkml:trace contextRef="#ctx0" brushRef="#br0">1 334,'73'1,"215"-13,46-18,129-3,-301 22,-177 13,0-2,0 0,0 0,0-1,0-1,0-1,1 0,-1-1,1 0,0-1,0-1,0 0,1-1,0 0,0-1,1-1,-5-4,-108-137,111 127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997"/>
    </inkml:context>
    <inkml:brush xml:id="br0">
      <inkml:brushProperty name="width" value="0.1" units="cm"/>
      <inkml:brushProperty name="height" value="0.1" units="cm"/>
      <inkml:brushProperty name="ignorePressure" value="1"/>
    </inkml:brush>
  </inkml:definitions>
  <inkml:trace contextRef="#ctx0" brushRef="#br0">227 165,'-154'672,"135"-428,-4-84,10-116,12-44,1 0,-1 0,1 1,-1-1,1 0,-1 0,1 0,0 0,-1 0,1 0,-1 0,1 0,-1 0,1 0,-1 0,1 0,-1 0,1 0,-1 0,1 0,-1-1,1 1,-1 0,1 0,0-1,-1 1,1 0,-1 0,1-1,0 1,-1-1,1 1,0 0,0-1,-1 1,1-1,0 1,0 0,-1-1,1 1,0-1,0 1,0-1,0 1,0-1,0 1,0-1,0 1,0-1,0 1,0-1,0 1,0-1,0 1,0-1,0 1,1 0,-1-1,0 1,0-1,1 1,-4-18</inkml:trace>
  <inkml:trace contextRef="#ctx0" brushRef="#br0" timeOffset="278.489">198 108,'146'-5,"-1"-6,0-7,17-10,66-14,-185 38,-42 4,0 0,-1 0,1 0,0 0,0 0,-1 0,1 1,0-1,-1 0,1 0,0 0,0 1,-1-1,1 0,0 1,-1-1,1 0,-1 1,1-1,0 1,-1-1,1 1,-1-1,1 1,-1 0,0-1,1 1,-1-1,0 1,1 0,-1 0,0-1,0 1,1 0,-1-1,0 1,0 0,0 0,0-1,0 1,0 0,0 0,0-1,0 1,-1 0,1 0,0-1,0 1,-1 0,1-1,0 1,-1 0,-10 16,-4-2</inkml:trace>
  <inkml:trace contextRef="#ctx0" brushRef="#br0" timeOffset="515.67">114 786,'38'4,"33"3,8-1,-4-2,-11 0,-10-2,-11-1,-7 0,-10-1</inkml:trace>
  <inkml:trace contextRef="#ctx0" brushRef="#br0" timeOffset="795.138">678 1040,'-5'38,"-1"27,0 8,1-5,2-8,5-15,4-14</inkml:trace>
  <inkml:trace contextRef="#ctx0" brushRef="#br0" timeOffset="1296.684">735 954,'52'-1,"-31"0,1 0,0 1,0 2,0 0,0 1,0 1,11 5,-31-9,-1 0,1 1,-1-1,1 1,-1-1,1 1,-1 0,1-1,-1 1,0 0,1 0,-1 0,0 0,0 0,0 0,0 1,0-1,0 0,0 0,0 1,0-1,-1 1,1-1,0 1,-1-1,1 1,-1-1,0 1,1 0,-1-1,0 1,0-1,0 1,0 0,-1-1,1 1,0-1,-1 1,1-1,0 1,-1-1,0 1,1-1,-1 1,0-1,-50 60,45-55,-5 4,-41 52,51-60,0-1,0 1,1-1,-1 1,0 0,1 0,-1 0,1-1,0 1,-1 0,1 0,0 0,0 0,0-1,1 1,-1 0,0 0,1 0,-1-1,1 1,-1 0,1 0,0-1,0 1,0 0,0-1,0 1,0-1,0 0,1 1,-1-1,0 0,1 0,-1 1,1-1,-1 0,1 0,0-1,0 2,60 20,-55-21,0 0,0 1,0 0,0 0,-1 1,1 0,-1 0,0 0,0 1,0 0,0 0,-1 0,1 1,-1 0,4 4,-8-6,0 0,1 1,-1-1,-1 0,1 0,0 1,-1-1,1 0,-1 1,0-1,0 0,0 1,-1-1,1 0,-1 1,0-1,0 0,0 0,0 0,-1 0,1 0,-1 0,1 0,-1 0,0 0,-1-1,1 1,0-1,-2 2,-80 61,73-60,0 0,0-1,0 0,-1-1,1-1,-1 0,0 0,0-1,0 0,1-1,-3-1,-11 1</inkml:trace>
  <inkml:trace contextRef="#ctx0" brushRef="#br0" timeOffset="1980.441">1187 1209,'372'-73,"-346"68,0 1,0 1,0 1,0 1,1 1,-1 2,11 2,-38-5,1 1,0-1,-1 1,1-1,0 0,-1 1,1-1,0 1,0-1,0 0,0 1,-1-1,1 0,0 1,0-1,0 0,0 1,0-1,0 1,1-1,-1 0,0 1,0-1,0 0,1 1,-1-1,0 1,0-1,1 1,-1-1,1 1,-1-1,0 1,1-1,-1 1,1-1,-1 1,1 0,-1-1,1 1,0 0,-1-1,1 1,-1 0,1 0,0-1,-1 1,1 0,0 0,-1 0,1 0,-1 0,1 0,0 0,-1 0,1 0,0 1,-1-1,1 0,-1 0,1 0,0 1,-1-1,1 1,-36-43,28 35,-3-4,-2-1,1 2,-1 0,-1 0,1 1,-2 1,-10-6,23 14,0-1,0 1,0 0,0-1,0 1,-1 0,1 0,0 0,0 0,0 0,0 0,0 0,0 0,-1 0,1 0,0 1,0-1,0 0,0 1,0-1,0 1,0-1,0 1,0 0,0-1,0 1,1 0,-1 0,0 0,0-1,1 1,-1 0,0 0,1 0,-1 0,1 0,-1 0,1 0,0 0,-1 1,1-1,0 0,0 0,0 0,0 0,-5 59,5-53,-3 31,-2 0,-1 0,-2 0,-2-1,-1 0,-8 15,20-52,-1-1,1 1,-1 0,1 0,-1 0,1 0,-1 0,1 0,-1 0,1 0,-1 1,1-1,-1 0,1 0,-1 0,1 0,-1 1,1-1,-1 0,0 0,1 1,-1-1,1 0,-1 1,0-1,1 0,-1 1,0-1,0 1,1-1,-1 0,0 1,0-1,1 1,-1-1,0 1,0-1,0 1,0-1,0 1,0-1,0 1,0-1,0 1,0-1,0 1,0-1,0 1,0-1,-1 1,1-1,0 1,0-1,0 0,-1 1,1-1,0 1,-1-1,1 0,0 1,-1-1,1 0,0 1,-1-1,1 0,-1 1,0-1,35-24,-30 21,236-270,-226 261</inkml:trace>
  <inkml:trace contextRef="#ctx0" brushRef="#br0" timeOffset="2678.619">2230 1011,'-132'227,"67"-133,141-165,74-83,-119 128,-9 7,1 0,1 2,0 0,1 2,25-11,-48 25,0-1,0 1,0 0,0 0,1 0,-1 1,0-1,0 0,1 1,-1-1,0 1,1 0,-1 0,0 0,1 0,-1 0,0 0,1 1,-1-1,0 1,1 0,-1 0,0-1,0 1,0 1,0-1,0 0,0 0,0 1,0-1,-1 1,1 0,0-1,-1 1,1 0,-1 0,0 0,0 0,0 0,0 0,0 1,0-1,0 0,-1 0,1 1,-1-1,1 1,35 189,-7-106,-28-85,-1 0,1 0,0 0,0 1,0-1,-1 0,1 1,-1-1,1 0,-1 1,1-1,-1 1,0-1,0 0,0 1,0-1,0 1,0-1,0 1,0-1,0 1,-1-1,1 0,-1 1,1-1,-1 0,1 1,-1-1,0 0,0 0,0 1,1-1,-1 0,0 0,-1 0,1 0,0 0,0 0,0 0,0-1,-1 1,1 0,0-1,-1 1,1-1,0 1,-1-1,1 0,-1 0,1 1,-1-1,1 0,-1 0,1 0,0-1,-1 1,1 0,-1 0,1-1,-1 1,-18-8,-1 1,2-2,-1-1,1 0,1-2,-8-6,-117-96,120 92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212"/>
    </inkml:context>
    <inkml:brush xml:id="br0">
      <inkml:brushProperty name="width" value="0.1" units="cm"/>
      <inkml:brushProperty name="height" value="0.1" units="cm"/>
      <inkml:brushProperty name="ignorePressure" value="1"/>
    </inkml:brush>
  </inkml:definitions>
  <inkml:trace contextRef="#ctx0" brushRef="#br0">580 538,'0'-4,"1"1,-1 0,0 0,0 0,-1 0,1 0,-1 0,1 0,-1 0,0 0,0 0,0 1,0-1,-1 0,1 0,-1 1,0-1,1 1,-1 0,0-1,-1 1,1 0,0 0,-1 0,1 0,-1 1,1-1,-1 1,0-1,0 1,1 0,-1 0,0 0,0 1,0-1,0 1,0 0,0-1,-1 1,1 0,0 1,-2-1,-54 9,0 2,1 3,-47 17,19-5,65-20,13-5,0 0,0 1,0 1,0-1,0 1,0 1,1-1,-1 1,1 1,0-1,1 1,-1 1,-3 3,9-6,1-1,0 1,0-1,0 1,0-1,0 1,1-1,-1 1,1-1,-1 1,1-1,0 1,0-1,0 0,1 1,-1-1,0 0,1 0,-1 0,1 0,0 0,0-1,0 1,0 0,0-1,0 1,0-1,0 0,1 0,-1 0,0 0,1 0,-1 0,1-1,-1 1,1-1,-1 1,1-1,-1 0,2 0,74 21,-50-15,-1 1,0 2,0 0,-1 2,0 1,19 12,-43-22,0-1,0 0,-1 1,1 0,0-1,0 1,-1 0,1 0,-1 0,0 0,1 0,-1 0,0 0,0 0,0 1,-1-1,1 0,0 1,-1-1,0 1,1-1,-1 0,0 1,0-1,0 1,-1-1,1 0,-1 1,1-1,-1 0,0 1,0-1,0 0,0 0,0 1,0-1,-58 73,54-70,-122 97,114-95,0 1,1 1,0 0,0 0,1 1,0 1,1-1,0 2,1 0,0 0,1 0,0 1,-1 5,8-15,0 0,1 0,-1 0,0 1,1-1,0 0,0 1,0-1,0 0,1 0,-1 1,1-1,0 0,0 0,0 0,0 1,0-1,1-1,0 1,-1 0,1 0,0 0,0-1,0 1,1-1,-1 0,1 0,-1 0,1 0,0 0,0 0,0-1,2 2,107 35,-104-35,0 0,0-1,0 0,0-1,0 0,1 0,-1-1,1 0,-1 0,0 0,1-2,-1 1,0-1,0 0,0 0,0-1,0 0,-1-1,1 0,-1 0,0 0,2-2,2-12</inkml:trace>
  <inkml:trace contextRef="#ctx0" brushRef="#br0" timeOffset="385.137">326 1,'-27'77,"4"1,3 1,3 0,4 2,4 0,3 0,4 55,6 481,-6-589,-1-1,-1 0,-2 0,0 0,-2 0,-1-1,-1-1,-4 8,3 8,11-40,0-1,1 1,-1 0,0-1,0 1,0 0,1-1,-1 1,0 0,0-1,1 1,-1 0,1-1,-1 1,1-1,-1 1,1-1,-1 1,1-1,-1 1,1-1,-1 0,1 1,0-1,-1 0,1 1,0-1,-1 0,1 0,0 0,0 0,-1 0,1 1,0-1,-1 0,1-1,0 1,0 0,-1 0,1 0,0 0,-1 0,1-1,0 1,-1 0,1-1,0 1,-1 0,1-1,-1 1,1-1,-1 1,1-1,0 0,13-5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0.38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0,'17'280,"-16"-270,6 63,3-1,3-1,3 0,3-1,21 48,-36-111,0 1,0-1,0 0,1 0,0-1,0 0,0 1,1-2,0 1,0-1,1 0,0 0,-1 0,2-1,-1 0,0-1,1 0,-1 0,1 0,0-1,0 0,0-1,0 1,1-2,-1 1,0-1,0 0,1-1,-1 0,0 0,3-2,88-14,195-21,-7 27,302-28,473-99,-767 99,-294 40,0-1,0 0,0 1,-1-1,1 0,0 0,0 0,0 0,0 0,0 0,0 0,0 0,0 0,0 0,0-1,0 1,0 0,0-1,0 1,0-1,-1 1,1-1,0 1,0-1,-1 1,1-1,0 0,0 1,-1-1,1 0,-1 0,1 0,-1 1,1-1,-1 0,0 0,1 0,-1 0,0 0,1 0,-1 0,0 0,0 0,0 0,0 0,0 0,0 0,0 1,0-1,-1 0,1 0,0 0,-1 0,1 0,0 0,-1 0,1 0,-1 0,-5-13,1-1,1 0,0 0,1-1,1 1,0-1,1 1,1-1,0 1,2-1,-1 1,2-1,1-5,46-109,-42 112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01.955"/>
    </inkml:context>
    <inkml:brush xml:id="br0">
      <inkml:brushProperty name="width" value="0.1" units="cm"/>
      <inkml:brushProperty name="height" value="0.1" units="cm"/>
      <inkml:brushProperty name="color" value="#E71224"/>
      <inkml:brushProperty name="ignorePressure" value="1"/>
    </inkml:brush>
  </inkml:definitions>
  <inkml:trace contextRef="#ctx0" brushRef="#br0">335 1779,'-36'129,"6"2,5 2,-1 69,-24 132,34-261,-3 0,-4-2,-2 0,-22 37,22-70,24-38,1-1,-1 1,0-1,0 1,0-1,1 1,-1-1,0 0,1 1,-1-1,1 0,-1 0,1 1,-1-1,1 0,-1 0,1 0,0 0,0 0,-1 1,1-1,0 0,0 0,0 0,0 0,0 0,0 0,0 0,0 0,0 0,0 0,1 1,-1-1,0 0,1 0,-1 0,0 0,1 1,-1-1,2-1,-2-1,49-307,14 3,17-13,66-197,-119 455,-27 61,1 1,0 0,0-1,-1 1,1 0,0 0,0-1,0 1,-1 0,1 0,0 0,0 0,0 0,0 0,-1 0,1 0,0 0,0 1,0-1,-1 0,1 0,0 1,0-1,-1 1,1-1,0 1,-1-1,1 1,0-1,-1 1,1-1,-1 1,1 0,-1-1,1 1,-1 0,1-1,-1 1,0 0,1 0,-1 0,0-1,0 1,1 0,-1 0,0 0,0-1,0 1,0 0,0 0,0 0,-1 0,1-1,0 1,0 0,0 0,-1 0,1-1,0 1,-1 0,1 0,-1 0,3 7,8 27,3 0,0-1,2-1,2 0,1-1,1-1,2 0,3 1,148 221,-145-186,-27-65,0 0,0 0,0 0,0-1,-1 1,1 0,0 0,-1 0,1-1,-1 1,0 0,1-1,-1 1,0-1,0 1,0-1,0 1,0-1,-1 1,1-1,0 0,-1 0,1 0,0 0,-1 0,0 0,1 0,-1 0,1 0,-1-1,0 1,0-1,1 1,-1-1,0 0,0 0,-1 0,-239-1,212 0,0 1,1 2,-1 2,1 0,-28 9,45-10</inkml:trace>
  <inkml:trace contextRef="#ctx0" brushRef="#br0" timeOffset="262.392">1068 1552,'-20'31,"1"1,2 0,1 2,2-1,1 2,2 0,-1 10,11-42,0 0,-1 0,2 0,-1 0,0 0,1 0,-1 0,1 0,0 0,0 0,0 1,0-1,1 0,-1 0,1 0,0 0,0 0,0 0,0 0,1-1,-1 1,1 0,-1-1,1 1,0-1,0 1,0-1,1 0,-1 0,0 0,1 0,-1 0,1 0,0-1,1 1,12 1,1-2,-1 0,1 0,-1-2,1 0,-1-1,11-2,-16 2,-1 0,1-1,-1 0,0-1,0 0,0-1,0 1,-1-2,0 0,0 0,0 0,-1-1,0 0,0-1,0 0,-1 0,-1-1,1 0,-2 0,1 0,-1-1,0 0,2-13</inkml:trace>
  <inkml:trace contextRef="#ctx0" brushRef="#br0" timeOffset="612.264">1350 847,'1'45,"2"-1,2 0,2-1,2 1,3 7,1-18,2 1,1-2,1 0,2-1,0-1,12 12,-27-37,13 20,1-2,1 0,2-1,0-1,17 13,-24-24</inkml:trace>
  <inkml:trace contextRef="#ctx0" brushRef="#br0" timeOffset="858.436">1237 1326,'29'-19,"24"-11,7-5,-1-2,-6 5,-12 5,-8 5,-5 3,-3-1,-5 3</inkml:trace>
  <inkml:trace contextRef="#ctx0" brushRef="#br0" timeOffset="1111.989">1915 988,'9'24,"4"8</inkml:trace>
  <inkml:trace contextRef="#ctx0" brushRef="#br0" timeOffset="1264.724">1802 678,'0'0</inkml:trace>
  <inkml:trace contextRef="#ctx0" brushRef="#br0" timeOffset="1526.319">2141 621,'-2'14,"0"1,1-1,1 0,0 1,1-1,0 0,1 0,1 1,1 2,-2-12,-1-1,0 1,1-1,0 1,0-1,0 0,1 0,0 0,-1 0,1 0,0 0,1-1,-1 0,1 1,0-1,-1-1,1 1,0 0,1-1,-1 0,0 0,1 0,-1-1,1 1,0-1,-1 0,1 0,3-1,-2 0,-1 0,0 0,0-1,0 0,0 0,0 0,0-1,0 0,0 0,0 0,-1-1,1 1,-1-1,1 0,-1 0,0-1,-1 1,1-1,0 0,-1 0,0 0,0 0,0 0,-1-1,1 0,-1 1,0-1,0 0,-1 0,1 0,-1 0,0 0,-1 0,1-1,-1-2,1 0,0-1,0 1,-1 0,0 0,-1 0,0 0,0 0,-1 0,0 0,0 0,0 0,-1 1,-1-1,1 1,-1 0,0 0,-1 0,0 1,0-1,0 1,-1 0,-5-4,8 7,-1-1,0 1,0 0,-1 0,1 1,0-1,-1 1,0 0,0 0,1 0,-1 1,0 0,0 0,0 0,-1 1,1-1,0 1,0 0,0 1,0-1,0 1,0 0,0 0,0 1,-7 8</inkml:trace>
  <inkml:trace contextRef="#ctx0" brushRef="#br0" timeOffset="1891.671">2592 594,'1'-58,"2"0,3 0,11-45,-16 99,-1 1,-1 1,1-1,0 0,0 0,1 0,-1 0,0 1,1-1,0 0,0 0,-1 1,2-1,-1 0,0 1,0-1,1 1,0 0,-1-1,1 1,0 0,0 0,0 0,0 0,0 1,1-1,-1 0,1 1,-1 0,1-1,-1 1,1 0,0 0,-1 1,1-1,0 0,0 1,0 0,57 48,-57-44,-1 0,1-1,0 1,1-1,-1 1,1-1,-1 0,1 0,0-1,0 1,0-1,0 0,1 0,-1 0,0-1,1 1,-1-1,1 0,0 0,-1-1,1 1,0-1,0 0,1-1,1-2,1-1,-1 0,1-1,-1 0,-1 0,1 0,-1-1,0 0,0 0,0 0,-1-1,0 0,0 0,-1 0,0-1,0 1,-1-1,0 0,0 0,0-6,10-14,70-123,-73 130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11.240"/>
    </inkml:context>
    <inkml:brush xml:id="br0">
      <inkml:brushProperty name="width" value="0.1" units="cm"/>
      <inkml:brushProperty name="height" value="0.1" units="cm"/>
      <inkml:brushProperty name="color" value="#E71224"/>
      <inkml:brushProperty name="ignorePressure" value="1"/>
    </inkml:brush>
  </inkml:definitions>
  <inkml:trace contextRef="#ctx0" brushRef="#br0">1660 1,'23'136,"68"374,-86-477,2-1,2 1,1-1,1 0,2-1,1-1,1 0,7 9,-19-35,0-1,0 1,0 0,0-1,0 0,1 0,-1 0,1 0,0 0,0-1,0 0,0 0,1 0,-1 0,1-1,-1 1,1-1,-1 0,1 0,-1-1,1 0,0 1,0-2,-1 1,1 0,1-1,119-46,-72 23,-11 10,1 3,1 1,0 2,0 3,0 1,5 2,14-3,212-19,101-29,898-213,-1214 254,0 2,0 2,1 4,0 2,16 3,6 16,-81-18,-1 0,1 0,-1 0,0 0,1-1,-1 1,0 0,0-1,0 1,0-1,0 1,0-1,0 1,-1-1,1 0,-1 1,1-1,-1 0,1 1,-1-1,0 0,0 0,0 0,0 1,0-1,0 0,-1 0,1 1,0-1,-1 0,0 1,1-1,-1 0,0 1,-1-2,1-8,3-17,1 0,1 0,1 1,2-1,1 1,0 1,2 0,2 0,0 1,1 0,2 1,7-9,-10 13,3-7</inkml:trace>
  <inkml:trace contextRef="#ctx0" brushRef="#br0" timeOffset="1212.995">51 4121,'36'138,"65"309,-92-389,-1-22,-2 1,-1 0,-2 0,-1 0,-3 0,0 0,-6 26,3-44,4-13,-1-1,1 0,-1 0,-1 0,1 0,-1 0,0 0,0 0,0 0,-1-1,1 1,-1-1,0 1,-3 2,3-7,1 1,-1-1,0 0,1 0,-1 0,1 0,-1 0,1-1,-1 1,1-1,-1 1,1-1,-1 0,1 0,0 0,0-1,-1 1,1 0,0-1,0 1,0-1,0 0,1 0,-1 0,0 0,1 0,-1 0,1 0,0 0,0-1,0 1,0-1,-13-23,2 0,0-1,2-1,1 1,2-2,0 1,2-1,1 0,1-14,-2 2,-6-37,4 0,3 0,4 0,3 0,4 0,3 1,3 0,4 1,11-27,-10 43,3 0,2 1,4 1,1 2,3 1,3 1,8-8,-41 59,1 1,-1 0,1-1,-1 1,1 0,0-1,-1 1,1 0,0 0,1 1,-1-1,0 0,0 1,1-1,-1 1,1 0,-1 0,1 0,0 0,-1 0,1 1,0-1,0 1,0 0,-1-1,1 1,0 0,0 1,-1-1,1 1,0-1,0 1,-1 0,1 0,0 0,-1 0,1 0,-1 1,0-1,1 1,-1-1,0 1,0 0,2 2,6 13,0 0,-1 1,-1 1,-1-1,0 1,-1 1,-2-1,0 1,0 0,-2 0,-1 0,0 0,-2 0,0 0,-1 0,-3 11,-7 37,-3 0,-2-1,-4-1,-2-1,-4-1,-2 0,-24 62,39-94,9-22,0 0,1-1,0 1,0 1,1-1,1 0,0 1,0 0,1-1,0 3,1-11,1-1,-1 1,0-1,1 0,-1 1,1-1,-1 1,1-1,0 0,-1 1,1-1,0 0,0 0,0 0,0 0,0 0,0 0,0 0,1 0,-1 0,0 0,0 0,1-1,-1 1,1-1,-1 1,0-1,1 1,-1-1,1 0,-1 0,1 1,-1-1,1 0,-1-1,1 1,-1 0,1 0,60-14,-56 11,303-85,-305 86,1 1,-1 0,1 0,0 1,-1 0,1-1,0 1,-1 1,1-1,0 1,-1 0,1 0,-1 0,1 0,-1 1,0 0,0 0,1 0,-1 0,8 10</inkml:trace>
  <inkml:trace contextRef="#ctx0" brushRef="#br0" timeOffset="1662.919">955 4262,'6'-20,"0"1,0 0,0 0,-2 0,-1-1,0 1,-1-1,-1 0,-1 1,-1-1,-1-5,1 23,1 1,0-1,0 1,0-1,-1 0,1 1,-1-1,0 1,1-1,-1 1,0-1,0 1,0 0,0-1,0 1,0 0,0 0,0 0,0 0,-1 0,1 0,0 0,-1 0,1 0,-1 0,1 1,-1-1,1 1,-1-1,1 1,-1 0,0-1,1 1,-1 0,1 0,-1 0,0 0,1 1,-1-1,1 0,-1 1,-1-1,-51 48,47-38,2 1,-1 0,2 1,-1-1,1 1,1 0,0 0,1 0,0 0,1 0,0 0,1 1,1-1,0 0,0 0,1 0,1 1,0-2,0 1,1 0,1-1,0 0,1 0,0 0,0-1,1 1,7 6,-7-12,0-1,0 0,0 0,1-1,-1 0,1 0,0-1,0 0,0 0,0-1,0 0,0 0,1-1,-1 0,0-1,0 1,0-2,1 1,-1-1,-1 0,1-1,0 0,0 0,-1-1,0 1,0-2,0 1,0-1,-1 0,1 0,-1-1,-1 0,1 0,-1-1,0 1,1-4,34-34,-30 31</inkml:trace>
  <inkml:trace contextRef="#ctx0" brushRef="#br0" timeOffset="2827.471">1435 3585,'-15'27,"1"0,1 1,2 0,0 1,3 0,0 1,1 5,-2 63,9-96,0 1,0 0,1 0,-1-1,0 1,1 0,0-1,-1 1,1-1,0 1,1-1,-1 1,0-1,1 0,-1 1,1-1,0 0,-1 0,1 0,0-1,0 1,0 0,1-1,-1 1,0-1,1 1,-1-1,1 0,-1 0,1-1,-1 1,1 0,1-1,0 0,0 0,0-1,-1 1,1-1,0 0,-1 0,1-1,-1 1,1-1,-1 0,0 0,1 0,-1 0,0 0,0-1,-1 1,1-1,0 0,-1 0,0 0,1 0,-1 0,1-4,38-82,24-169,-64 258,-1 0,0 1,1-1,-1 0,1 0,-1 1,1-1,-1 0,1 0,-1 0,1 0,-1 1,1-1,-1 0,1 0,0 0,-1 0,1 0,-1 0,1-1,-1 1,1 0,-1 0,1 0,-1 0,1-1,-1 1,1 0,-1 0,1-1,-1 1,0 0,1-1,-1 1,0 0,1-1,-1 1,0-1,1 1,-1-1,0 1,1-1,-1 1,0-1,0 1,0-1,0 1,0-1,0 1,1-1,-1 1,0-1,0 1,-1-1,1 1,0-1,0 1,0-1,0 1,0-1,17 49,-13-36,54 82,-57-92,1 0,0 0,0 0,0-1,0 1,0-1,1 1,-1-1,0 0,1 0,-1 0,1 0,-1 0,1-1,-1 1,1-1,0 0,-1 0,1 0,-1 0,1 0,0 0,-1 0,1-1,-1 0,1 1,-1-1,1 0,-1 0,1 0,-1-1,0 1,0-1,0 1,0-1,0 1,0-1,0 0,1-1,7-11,0 1,0-1,-1-1,-1 0,-1 0,0-1,-1 0,0 0,-2 0,2-6,11-32,2-5,2 1,4 1,1 1,3 2,11-12,-56 83,9-11,0 1,0 0,1 0,0 0,0 1,1 0,0 0,0 0,1 1,-1 2,3-7,0 1,0-1,1 1,0 0,0 0,0 0,0 0,0 0,1 0,0 0,0 0,1 0,-1 0,1 0,0 0,1 0,-1 0,1-1,0 1,0-1,0 1,1-1,-1 1,1-1,0 0,0 0,1-1,-1 1,1-1,0 0,0 1,0-2,0 1,1 0,-1-1,1 0,-1 0,1 0,4 1,1-2,1 1,-1-1,0-1,1 0,-1 0,0-1,1 0,-1-1,0 0,0-1,0 0,0-1,-1 0,0 0,1-1,-1 0,-1-1,1 1,-1-2,0 1,0-1,-1-1,4-4,16-20,-1-1,-2-2,-1 0,-2-2,2-5,0 2,-1-1,-2 0,-1-2,-3 0,-1-1,-3 0,-1-1,-2-1,-3 0,-1 0,-2 0,-3 0,-1 0,-2 0,-3 0,-1 0,-3 1,-1 0,-2 1,8 28,-1 0,-1 1,0-1,-1 2,-1-1,0 1,-1 0,-1 1,0 0,0 1,-1 0,-1 1,0 1,0-1,-10-3,21 13,-1 0,1 0,-1 0,1 1,-1-1,1 1,-1 0,0 0,1 0,-1 0,1 0,-1 0,0 1,1-1,-1 1,1 0,-1 0,1 0,0 0,-1 0,1 0,0 1,0-1,0 1,0-1,0 1,0 0,0 0,0 0,1 0,-1 0,0 2,-32 78,29-62,1 0,0 1,2 0,1-1,0 1,2 0,0 0,1-1,1 1,1-1,1 0,1 0,4 9,0-4,2 0,0 0,2-1,0-1,2 0,0-1,2-1,0 0,1-1,1-2,7 5,7 7,2-2,1-2,1-1,1-2,1-1,5-1,55 11,-100-32,1 1,0-1,-1 1,1-1,0 1,-1-1,1 0,0 1,-1-1,1 0,0 0,0 0,-1 0,1 1,0-1,0 0,-1 0,1 0,0-1,0 1,0 0,-1 0,1 0,0 0,-1-1,1 1,0 0,-1-1,1 1,0-1,-1 1,1-1,0 1,-1-1,1 1,-1-1,1 1,-1-1,1 0,-1 1,0-1,1 0,-1 1,0-1,1 0,-1 1,0-1,0 0,0 0,0 1,0-1,0 0,0 0,0 0,0 1,0-1,0 0,0 0,-1 0,-24-39,-37-5,43 33</inkml:trace>
  <inkml:trace contextRef="#ctx0" brushRef="#br0" timeOffset="3065.488">2169 2710,'38'-29,"37"-23,10-9,-4 2,-6 6,-12 8,-6 5,-9 6,-7 9,-6 3,-4 1,-3 4,-6 4</inkml:trace>
  <inkml:trace contextRef="#ctx0" brushRef="#br0" timeOffset="3393.731">3127 2230,'15'34,"9"15,1 5,0-7,-3-16,-6-14</inkml:trace>
  <inkml:trace contextRef="#ctx0" brushRef="#br0" timeOffset="3549.775">2959 1750</inkml:trace>
  <inkml:trace contextRef="#ctx0" brushRef="#br0" timeOffset="3796.742">3410 1863,'-6'21,"2"1,0-1,1 1,1 0,1-1,1 1,1 0,1 0,1 0,5 20,-7-39,-1-1,1 0,0 1,0-1,0 1,0-1,1 0,-1 0,1 0,-1 0,1 0,0 0,0 0,0 0,0-1,0 1,0-1,0 1,0-1,1 0,-1 0,0 0,1 0,-1 0,1-1,-1 1,1-1,-1 0,1 1,0-1,-1 0,1 0,-1-1,1 1,-1-1,1 1,-1-1,1 0,-1 0,1 0,-1 0,0 0,0 0,1-1,-1 1,0-1,0 0,0 1,-1-1,2-2,11-12,0 0,-2-1,0-1,-1 0,-1 0,0-1,-2 0,0-1,-1 0,-1 0,-1-1,-1 1,-1-1,0 0,-2 0,0-3,0 18,0 1,-1 0,1 0,-1-1,0 1,0 0,-1-1,1 1,-1 0,0 0,-1-1,1 1,-1 0,0 0,0 0,-1 1,0-1,0 1,0-1,0 1,0 0,-1 0,0 0,0 1,0-1,0 1,0 0,-1 0,1 0,-1 1,0 0,-1-1,-12 3</inkml:trace>
  <inkml:trace contextRef="#ctx0" brushRef="#br0" timeOffset="4116.645">3974 1892,'-17'-172,"6"-116,17 238,-6 50,0-1,1 0,0 0,-1 0,1 0,-1 1,1-1,0 0,0 1,-1-1,1 0,0 1,0-1,0 1,0-1,0 1,-1-1,1 1,0 0,0 0,0-1,0 1,0 0,0 0,0 0,0 0,0 0,0 0,0 0,0 1,0-1,0 0,0 0,0 1,0-1,0 1,0-1,0 1,0-1,-1 1,1-1,0 1,0 0,-1-1,1 1,0 1,100 83,-92-80,-1-1,1 0,0-1,1 0,-1 0,0-1,1 0,0-1,-1 0,1 0,0-1,-1-1,1 1,0-1,-1-1,1 0,-1 0,0-1,0 0,0-1,0 0,0 0,-1-1,1 0,-1-1,-1 0,1 0,-1 0,0-1,4-5,40-43,-33 30</inkml:trace>
  <inkml:trace contextRef="#ctx0" brushRef="#br0" timeOffset="6583.908">4454 1356,'5'0,"1"-5,0-7,-1-5,-1-5,-2-4,4 3,1 1,-1-1,-1-2,-7-1,-2-1,-6 0,-1-1,-4 4,1 12,3 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25.861"/>
    </inkml:context>
    <inkml:brush xml:id="br0">
      <inkml:brushProperty name="width" value="0.1" units="cm"/>
      <inkml:brushProperty name="height" value="0.1" units="cm"/>
      <inkml:brushProperty name="ignorePressure" value="1"/>
    </inkml:brush>
  </inkml:definitions>
  <inkml:trace contextRef="#ctx0" brushRef="#br0">255 1986,'-3'-4,"0"1,0-1,0 1,0-1,-1 1,1 0,-1 1,0-1,0 0,0 1,0 0,0 0,-1 0,1 1,-1-1,1 1,-1 0,1 0,-1 1,0 0,1-1,-1 1,0 1,1-1,-1 1,0 0,1 0,-1 0,1 0,-1 1,1 0,0 0,0 0,0 1,0-1,0 1,0 0,1 0,-1 0,1 0,0 1,0-1,-2 4,-7 22,0 0,2 1,1 1,1 0,2 0,1 0,0 22,1-27,1 1,1-1,2 1,0 0,2-1,1 1,1-1,1 0,1 0,2 0,0-1,2 0,1-1,0 0,2-1,1 0,1-1,1 0,0-1,10 7,-18-21,0-1,1 0,0-1,0 0,0-1,0 0,1 0,0-1,0 0,0 0,0-1,0-1,0 0,0 0,1-1,-1 0,0-1,1 0,-1-1,0 0,0 0,0-1,-1 0,1-1,-1 0,1-1,-1 0,-1 0,1-1,-1 0,0-1,0 1,-1-2,6-5,17-23,-2-1,-1-2,-1-1,-3-1,-1 0,-2-2,-3-1,0 0,-3-1,1-12,-4 19,-2 0,-1 0,-2-1,-1 0,-3 0,-1 0,-2-21,-1 39,-1 0,-1 0,0 1,-2-1,0 1,-1 0,-1 0,-1 1,-1 0,-1 1,0 0,-1 0,-1 2,-10-10,9 11,0 1,-2 0,1 1,-2 1,0 0,0 1,-1 1,0 1,-1 0,0 2,0 0,-1 1,0 1,0 1,0 0,0 2,-1 0,1 2,-1 0,1 1,-1 1,1 1,0 1,0 0,0 2,1 0,0 2,11-5,1 2,0-1,0 1,0 0,1 0,0 1,0 0,0 0,1 1,-1-1,2 1,-1 0,1 0,0 1,1-1,-1 1,1 0,1 0,0 0,0 0,0 1,1-1,1 0,-1 1,1-1,1 0,-1 1,1-1,1 0,1 6,5 13</inkml:trace>
  <inkml:trace contextRef="#ctx0" brushRef="#br0" timeOffset="665.338">932 1337,'77'201,"-15"-43,39 159,-97-263,-4-53,-1 0,1 0,0 0,-1 0,1-1,0 1,-1 0,1 0,-1-1,0 1,1 0,-1-1,1 1,-1 0,0-1,0 1,1-1,-1 1,0-1,0 0,1 1,-1-1,0 0,0 0,0 1,0-1,0 0,0 0,1 0,-1 0,0 0,0 0,0 0,0 0,0-1,0 1,1 0,-1 0,0-1,0 1,0 0,1-1,-1 1,0-1,0 1,1-1,-1 0,0 1,1-1,-1 0,1 1,-1-1,1 0,-1 1,1-1,-1 0,1 0,0 0,-23-22,1-1,1-1,1 0,1-2,2 0,1-1,0-1,3 0,0-1,2-1,-3-16,-22-72,6-1,5-2,6-1,0-51,10 99,2-1,4 1,3-1,3 0,4 1,3 0,3 0,4 1,21-59,-30 112,0 1,1 1,1 0,1 0,1 1,0 0,2 1,0 0,0 1,2 1,0 0,11-6,-24 18,0 1,1 0,-1 0,1 0,0 0,-1 1,1-1,0 1,0 0,0 0,0 1,0-1,0 1,0 0,0 0,0 0,0 1,0-1,0 1,0 0,0 0,0 0,0 1,0-1,-1 1,1 0,-1 0,1 0,-1 1,0-1,0 1,0 0,0 0,0 0,-1 0,2 2,7 18,-1 0,-1 0,-1 1,-1 0,-2 1,0 0,-1 0,-2 0,0 0,-2 12,-1 44,-3 0,-4-1,-3 1,-3-2,-11 24,-100 244,120-335,1-4,1 0,-1 0,1 0,0 0,1 0,0 1,0-1,1 1,0 0,1-1,0 1,0 0,1-1,0 1,0 0,3 7,-1-13,1-1,-1 0,0 0,1-1,0 1,-1-1,1 0,0 1,-1-2,1 1,0 0,0-1,0 0,0 0,0 0,0 0,-1 0,1-1,0 0,0 0,0 0,-1 0,1-1,0 1,-1-1,0 0,1 0,-1 0,2-2,51-27,-2-2,-1-3,16-15,-32 23,219-177,-215 180,-29 23</inkml:trace>
  <inkml:trace contextRef="#ctx0" brushRef="#br0" timeOffset="965.757">2117 885,'-147'158,"6"5,-37 66,-33 78,-81 170,98-153,-87 103,-26-3,231-316,64-84,18-21,99-119,150-207,-200 254</inkml:trace>
  <inkml:trace contextRef="#ctx0" brushRef="#br0" timeOffset="1230.248">1864 1534,'575'-586,"-547"561,-19 25,-21 19,10-15,-212 290,-206 283,-83 148,-73 84,552-774,8-10</inkml:trace>
  <inkml:trace contextRef="#ctx0" brushRef="#br0" timeOffset="1544.076">2654 1054,'-650'981,"469"-701,-598 904,733-1117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2:52.279"/>
    </inkml:context>
    <inkml:brush xml:id="br0">
      <inkml:brushProperty name="width" value="0.1" units="cm"/>
      <inkml:brushProperty name="height" value="0.1" units="cm"/>
      <inkml:brushProperty name="color" value="#00A0D7"/>
      <inkml:brushProperty name="ignorePressure" value="1"/>
    </inkml:brush>
  </inkml:definitions>
  <inkml:trace contextRef="#ctx0" brushRef="#br0">2540 3630,'-6'90,"5"1,3 0,4-1,7 17,-5-29,-5-48,11 85,-5 1,-4 0,-6 0,-5-1,-9 32,-14 15,26-253,4-1276,22 1082,-5 231,-18 53,1 0,-1 0,1 0,-1 0,1 0,0 1,-1-1,1 0,0 0,0 1,0-1,0 0,0 1,-1-1,1 1,0-1,0 1,0 0,0-1,1 1,-1 0,0 0,0 0,0-1,0 1,0 0,0 1,0-1,0 0,0 0,0 0,0 1,0-1,0 0,0 1,0-1,0 1,0-1,0 1,0-1,0 1,0 0,-1 0,1-1,0 1,-1 0,1 0,0 0,13 15,-1 0,-1 0,-1 1,0 1,-1-1,-1 2,4 12,13 22,8 10,3-1,2-2,3-2,2-2,3-1,10 5,-16-22,2-2,2-2,0-1,19 7,-62-40,-1 0,0 1,1-1,-1 0,0 1,0-1,0 1,1 0,-1-1,0 1,0 0,0-1,0 1,0 0,0 0,0 0,-1 0,1 0,0 0,0 0,-1 0,1 1,-1-1,1 0,-1 0,1 1,-1-1,0 0,0 0,1 1,-1-1,0 0,0 1,0-1,0 0,-1 0,1 1,0-1,-1 0,1 0,0 1,-1-1,1 0,-1 0,0 0,1 0,-1 1,0-1,0 0,0-1,0 1,0 0,0 0,0 0,0 0,0-1,0 1,0 0,0-1,-1 1,-14 4,0-1,0 0,-1-1,1 0,-1-2,0 0,0-1,1 0,-5-2,-14 1,-335 0,286 18,72-12</inkml:trace>
  <inkml:trace contextRef="#ctx0" brushRef="#br0" timeOffset="319.862">3641 3376,'-13'18,"2"0,0 1,2 1,0-1,1 1,0 1,2 0,1 0,0 0,2 0,0 1,1-1,2 15,0-31,1 0,0 0,0 0,0 0,1 0,-1-1,1 1,0 0,1-1,-1 1,1-1,0 0,0 0,0 0,1 0,-1-1,1 1,0-1,0 0,0 0,0 0,1 0,-1-1,1 0,-1 0,1 0,0-1,0 1,0-1,0 0,0-1,0 1,0-1,0 0,0 0,0-1,0 1,1-1,2-1,2 1,-1-1,0 0,0 0,0-1,0 0,0 0,-1-1,1 0,-1-1,0 0,0 0,-1 0,0-1,1 0,-2-1,1 0,-1 0,4-7,2-8</inkml:trace>
  <inkml:trace contextRef="#ctx0" brushRef="#br0" timeOffset="750.37">3838 2614,'62'141,"2"-26,4-2,50 57,-99-145,2-1,0-1,2 0,0-2,2-1,5 3,-17-20,-21-9</inkml:trace>
  <inkml:trace contextRef="#ctx0" brushRef="#br0" timeOffset="989.102">3838 3122,'38'-24,"18"-12,4-6,-3 5,-7 4,-7 2,-6 8,-9 1,-5 6,-1 0,-5 3</inkml:trace>
  <inkml:trace contextRef="#ctx0" brushRef="#br0" timeOffset="1239.692">4515 2728,'20'33,"10"12,1-3</inkml:trace>
  <inkml:trace contextRef="#ctx0" brushRef="#br0" timeOffset="1401.718">4346 2361</inkml:trace>
  <inkml:trace contextRef="#ctx0" brushRef="#br0" timeOffset="1588.202">4685 2361,'2'25,"1"0,2 0,0 0,1 0,2-1,1 0,0 0,2-1,1 0,0-1,10 11,-21-30,1-1,-1 0,1 0,0 0,0 0,0 0,0 0,0 0,0-1,0 1,1-1,-1 0,0 1,1-1,-1 0,1 0,0-1,-1 1,1-1,0 1,-1-1,1 0,0 0,-1 0,1 0,0 0,-1-1,1 1,0-1,-1 0,1 0,-1 1,1-2,-1 1,1 0,-1-1,0 1,0-1,1 1,-1-1,10-12,0 0,-1-1,-1 0,0 0,-1-1,0 0,-2-1,0 0,-1 0,0-1,-2 0,0 1,-1-2,0 1,-2 0,0 0,-1-1,-2-7,3 8,-2 0,-1-1,0 1,-1 0,-1 0,0 0,-8-16,10 28,-1-1,1 1,-1 0,-1 0,1 0,-1 0,0 1,-1-1,1 1,-1 0,0 1,-1-1,1 1,-1 0,1 0,-1 0,0 1,-1 0,1 0,0 1,-1 0,-3-1,-43 11,34 3</inkml:trace>
  <inkml:trace contextRef="#ctx0" brushRef="#br0" timeOffset="1984.287">5136 2134,'5'-36,"1"0,1 0,2 0,2 1,1 0,2 0,-13 33,0-1,0 1,0-1,0 1,0-1,0 1,1 0,-1-1,1 1,0 0,0 0,0 0,0 1,0-1,0 0,0 1,0-1,1 1,-1 0,1 0,-1 0,1 0,-1 0,1 0,0 1,-1-1,1 1,0 0,-1 0,1 0,0 0,-1 0,1 0,0 1,-1-1,1 1,0 0,-1 0,1 0,-1 0,1 1,-1-1,2 1,3 5,1-1,0 0,1-1,-1 0,1 0,0-1,0 0,1 0,-1-1,1-1,0 0,0 0,-1 0,1-1,0-1,0 0,0 0,0-1,0 0,0-1,0 0,-1-1,7-2,-5-3,0 0,-1-1,0-1,0 1,-1-2,-1 1,0-1,0 0,-1-1,-1 0,0 0,0 0,-1-1,-1 0,0 0,0 0,-1-4,5-30,-2 0,-3 0,-1 0,-3-15,-1 32,-2 0,-1 1,-1-1,-1 1,-2 1,-12-27,7 17,6 11,1 4</inkml:trace>
  <inkml:trace contextRef="#ctx0" brushRef="#br0" timeOffset="9990.986">0 4420,'33'-47,"102"-74,154-150,414-391,-217 203,243-158,-172 215,-389 288,-5-7,-5-8,67-74,116-198,-307 367,1 2,1 0,2 3,11-6,23-17,283-234,-104 70,-139 133,-35 20,-63 53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3:06.023"/>
    </inkml:context>
    <inkml:brush xml:id="br0">
      <inkml:brushProperty name="width" value="0.1" units="cm"/>
      <inkml:brushProperty name="height" value="0.1" units="cm"/>
      <inkml:brushProperty name="color" value="#00A0D7"/>
      <inkml:brushProperty name="ignorePressure" value="1"/>
    </inkml:brush>
  </inkml:definitions>
  <inkml:trace contextRef="#ctx0" brushRef="#br0">170 3512,'273'-258,"25"0,687-489,-816 625,419-277,-347 237,176-121,137-136,13-58,-551 465,-5 6</inkml:trace>
  <inkml:trace contextRef="#ctx0" brushRef="#br0" timeOffset="696.044">170 4895,'29'43,"33"53,11 19,-2 0,-8-10,-11-13,-8-13,-8-15,-4-8,-4-10,-1-7,-6-6,-1-3,1-3,1 0,-3-1,0-4,-3-7</inkml:trace>
  <inkml:trace contextRef="#ctx0" brushRef="#br0" timeOffset="1164.439">0 5064,'4'-49,"1"1,3-1,2 2,2-1,13-32,-21 66,14-45,2 0,3 1,3 1,1 2,18-23,-32 57,1 1,1 1,1 0,1 0,0 2,1 0,1 1,1 1,0 1,1 1,0 0,1 2,1 0,0 2,2 0,-19 6,0 0,0 1,1 0,-1 1,0 0,1-1,-1 2,1-1,-1 1,1 0,0 1,-1-1,1 1,-1 0,0 1,1 0,-1 0,0 0,0 1,0 0,0 0,-1 0,1 1,-1-1,0 2,0-1,0 0,-1 1,1 0,-1 0,0 0,-1 1,3 3,1 14,0 0,-2 0,-1 0,-1 1,-1 0,-1-1,-1 1,-1 0,-1 0,-1-1,-1 1,-1-1,-1 0,-1 0,-8 15,13-30,-35 119,-6-1,-5-2,-9 5,-40 72,96-200,0-1,0 1,0 0,1 0,-1 0,0 0,1 0,-1 0,1 0,-1 0,1 0,0 0,-1 0,1 0,0 0,0 0,0 0,-1 0,1 1,0-1,1 0,-1 0,0 0,0 0,0 0,1 0,-1 0,0 0,1 0,-1 0,1 0,-1 0,1 0,0 0,-1 0,1 0,0 0,0-1,0 1,-1 0,1 0,0-1,0 1,0-1,0 1,0-1,0 1,0-1,0 0,1 1,-1-1,0 0,0 0,0 0,0 0,0 0,0 0,0 0,1 0,-1 0,0-1,0 1,0 0,0-1,0 1,0-1,0 1,0-1,0 1,176-47,-105 23,-6 3,-23 6,0 2,1 2,0 2,1 1,9 2,-50 7,0-1,1 0,-1 0,0-1,0 1,1-1,-1 0,0 0,0 0,0-1,0 1,0-1,0 0,0 0,0-1,-1 1,1-1,-1 0,0 0,2-2,8-12</inkml:trace>
  <inkml:trace contextRef="#ctx0" brushRef="#br0" timeOffset="1500.019">1383 4697,'48'-83,"-3"-3,-5-1,28-83,-66 162,1 6,-1-1,0 0,-1 0,1-1,0 1,-1 0,0 0,0-1,0 1,0-1,0 1,-1-1,1 1,-1-1,0 0,0 1,-1-1,1 1,-1-1,1 1,-1-1,0 1,0-1,-1 1,1 0,-1 0,0 0,0-1,0 2,0-1,0 0,-1 0,-2 4,0 0,-1 0,1 1,0 0,0 0,1 0,-1 1,0-1,1 1,0 0,-1 1,1-1,0 1,1 0,-1 0,1 0,0 0,0 0,0 1,0 0,-1 4,0-4,-19 32,2 1,1 0,2 2,1 0,3 1,1 0,1 6,8-30,0 0,2 1,0-1,1 1,0 0,2-1,2 17,-3-29,1 0,-1-1,1 1,1 0,-1-1,0 1,1-1,0 0,0 1,1-1,-1 0,1 0,0-1,0 1,0-1,0 1,0-1,1 0,0 0,0 0,0-1,0 1,0-1,0 0,0 0,1 0,-1-1,1 0,-1 0,1 0,2 0,8-3,-1 0,1-2,-1 1,0-2,-1 0,1-1,-1 0,0-1,0 0,-1-1,0-1,0 0,-1 0,0-1,-1 0,0-1,-1-1,0 1,-1-1,0-1,0 0,74-112,-64 92</inkml:trace>
  <inkml:trace contextRef="#ctx0" brushRef="#br0" timeOffset="2567.356">2117 3596,'-32'50,"2"1,2 2,3 0,2 2,3 1,-14 55,27-34,7-75,1 0,-1 0,0 0,1 0,0 0,-1 0,1-1,0 1,0 0,0 0,0-1,0 1,0-1,1 1,-1-1,1 1,-1-1,1 0,-1 1,1-1,0 0,-1 0,1 0,0-1,0 1,0 0,0-1,0 1,-1-1,1 0,0 1,0-1,0 0,0 0,0 0,1-1,13-3,0-1,0 0,0-1,-1-1,0-1,0 0,0-1,-2 0,1-1,-1-1,0 0,-1-1,-1 0,0-1,0 0,-1-1,-1 0,0-2,13-17,-2-1,-2 0,-1-2,-2 1,-1-2,-2 0,-2-1,-1 0,-2 0,-1-1,-2 0,-2 0,-2 0,-3-24,5 70,0 0,0 0,0 0,1 0,0-1,1 1,-1-1,1 0,1 0,-1 0,1-1,0 1,0-1,0 0,1-1,0 1,0-1,0 0,0-1,1 0,-1 0,1 0,0 0,0-1,0 0,0-1,0 0,0 0,1 0,-1-1,0 0,0 0,1-1,-1 0,0 0,0-1,0 0,1 0,9-11,-1-1,-1 0,0-1,-1-1,-1 0,0-1,-1-1,-1 1,-1-2,0 0,-2 0,0 0,-1-1,-1 0,1-7,115-358,-93 328,-78 104,41-40,0 0,1 1,0 0,1 1,-1-1,2 1,-1 0,1 1,1-1,0 1,0 0,1 0,0 0,0 1,1-1,1 1,0-1,0 1,1-1,1 1,0 0,0-1,2 8,-2-14,1 0,-1 0,1 1,0-1,0 0,0-1,1 1,-1 0,1-1,0 1,0-1,0 0,1 0,-1 0,1 0,-1-1,1 1,0-1,0 0,0 0,0-1,1 1,-1-1,0 0,1 0,-1 0,1-1,-1 1,1-1,-1 0,4-1,6 0,-1-1,0-1,1 0,-1-1,0 0,-1-1,1-1,-1 0,11-7,4-5,-1-2,0 0,-1-2,-1-1,-2 0,0-2,-1-1,-2 0,-1-2,-1 0,-1-1,-1 0,12-31,-3-1,-2-1,-4 0,-1-2,2-37,-13 59,-2-1,-2 0,-2 0,-2 0,-2 0,-1 0,-3 1,-1-1,-2 2,-2 0,-13-29,17 47,3 6,0 1,0-1,-2 1,0 1,-1 0,0 0,-2 0,1 1,-12-11,20 24,1 0,0 0,0 0,-1 0,1 0,0 0,-1 0,1 0,-1 1,1-1,-1 0,0 1,1 0,-1-1,0 1,1 0,-1 0,0 0,1 0,-1 0,0 0,1 0,-1 0,1 1,-1-1,0 1,1-1,-1 1,1 0,-1 0,1-1,-1 1,1 0,0 0,0 0,-1 1,1-1,0 0,0 0,0 1,0-1,0 1,0-1,1 0,-1 1,0 0,1-1,-1 1,1-1,0 1,-1 0,1-1,0 1,0 0,0-1,0 1,0 0,0-1,1 1,-3 18,1-1,0 0,2 0,0 1,1-1,1 0,1 0,1-1,0 1,1-1,1 0,1 0,1-1,0 0,1-1,9 11,23 28,2-2,3-2,2-3,53 41,28 13,-130-103,0 1,0-1,0 1,0-1,0 1,0 0,1-1,-1 1,0-1,0 1,0 0,0-1,0 1,1 0,-1-1,0 1,0 0,1-1,-1 1,0 0,1-1,-1 1,0 0,1 0,-1 0,0-1,1 1,-1 0,0 0,1 0,-1 0,1-1,-1 1,0 0,1 0,-1 0,1 0,-1 0,0 0,1 0,-1 0,1 0,-1 1,0-1,1 0,-1 0,1 0,-1 0,0 0,1 1,-1-1,0 0,1 0,-1 1,0-1,1 0,-1 1,0-1,1 0,-21-28,5 15</inkml:trace>
  <inkml:trace contextRef="#ctx0" brushRef="#br0" timeOffset="2763.046">3049 2298,'57'-48,"29"-21,5-3,-4 6,-12 9,-9 10,-11 7,-10 7,-7 8,-7 4,-7 6</inkml:trace>
  <inkml:trace contextRef="#ctx0" brushRef="#br0" timeOffset="2996.477">4037 1677,'24'14,"12"10,1 6,-7-3</inkml:trace>
  <inkml:trace contextRef="#ctx0" brushRef="#br0" timeOffset="3432.856">4404 1113,'-10'20,"1"0,2 1,0 0,1 1,1 0,1 0,1 0,1 0,1 0,1 14,1-31,-1-1,1 1,1-1,-1 1,1-1,0 1,0-1,0 0,0 0,1 0,0 0,0 0,0-1,0 1,0-1,1 0,0 0,-1 0,1 0,0-1,0 0,1 1,-1-2,0 1,1 0,-1-1,1 0,-1 0,1 0,0 0,2-1,2 1,0-1,1 0,-1 0,0-1,0 0,0 0,0-1,0 0,0-1,-1 0,1-1,-1 0,0 0,0 0,7-6,-5 0,-1-1,-1 0,0-1,0 0,-1 0,0-1,-1 1,-1-1,0-1,-1 1,0-1,-1 1,-1-1,0 0,0 0,-2-1,0 1,0 0,-2 0,1 0,-2 0,0 0,-1 1,0-1,-1 1,0 0,-1 0,0 1,-1-1,-1 1,0 1,-1 0,0 0,0 0,-1 1,-7-5,-40-14,32 22</inkml:trace>
  <inkml:trace contextRef="#ctx0" brushRef="#br0" timeOffset="3828.886">4939 831,'-3'-2,"1"1,-1-1,1 0,0 0,0 0,0-1,0 1,0 0,0-1,0 1,1-1,-1 0,1 1,0-1,0 0,0 0,0 0,0 0,1 0,-1 0,1 0,0 0,0 0,0 0,0 0,1 0,-1 0,1-2,28-83,-24 79,-4 3,1 0,0 0,0 1,1-1,0 1,0-1,0 1,1 0,-1 0,1 1,0-1,1 1,-1 0,1 0,0 0,0 0,0 1,0 0,1 0,-1 1,1-1,0 1,-1 0,1 1,5-1,45 10,-48-5,-1-1,1-1,-1 0,1 0,0 0,-1-1,1 0,0-1,0 1,-1-1,1-1,-1 0,6-2,3-6,0-2,-1 0,-1 0,0-2,-1 1,0-2,-1 0,-1 0,0-1,-1-1,-1 0,-1 0,0 0,-1-1,-1 0,0-1,-2 0,3-18,-4 28,1 0,-2-1,1 0,-1 0,-1 1,1-1,-2 0,1 0,-2 0,1 0,-1 0,-1 0,1 0,-2 0,0 1,0-1,0 1,-1-1,-1 1,1 1,-4-5,-6-3,3 2</inkml:trace>
  <inkml:trace contextRef="#ctx0" brushRef="#br0" timeOffset="4364.824">3782 1254,'-5'9,"3"4,3-6,0-8,5-4,-3-2,-2 6,-2 7,-4 3,-3 5,1-5,6-4,4-3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0.076"/>
    </inkml:context>
    <inkml:brush xml:id="br0">
      <inkml:brushProperty name="width" value="0.1" units="cm"/>
      <inkml:brushProperty name="height" value="0.1" units="cm"/>
      <inkml:brushProperty name="ignorePressure" value="1"/>
    </inkml:brush>
  </inkml:definitions>
  <inkml:trace contextRef="#ctx0" brushRef="#br0">29 115,'0'29,"-5"23,-1 9,0-2,1-6,1-8,2-10</inkml:trace>
  <inkml:trace contextRef="#ctx0" brushRef="#br0" timeOffset="466.872">0 86,'16'-11,"1"1,0 1,0 0,0 1,1 0,1 2,-1 0,1 1,0 1,0 1,3 1,-20 1,1 0,0 0,0 1,0-1,-1 1,1 0,0-1,0 2,0-1,0 0,0 0,-1 1,1 0,0-1,0 1,-1 0,1 1,0-1,-1 0,1 1,-1-1,0 1,0 0,1 0,-1 0,0 0,0 0,-1 0,1 0,0 1,-1-1,1 1,-1-1,0 1,0-1,0 1,0 0,0 0,-1 0,1-1,-1 1,0 0,0 0,0 0,0 0,0 0,-1-1,1 1,-1 1,-89 151,89-152,0 0,1 0,0 0,0 0,0 0,0 1,0-1,1 0,-1 0,1 0,0 0,0 0,0 0,0 0,1 0,-1 0,1-1,0 1,0 0,-1-1,2 0,-1 1,0-1,0 0,1 0,-1 0,1 0,0-1,-1 1,1-1,0 1,0-1,0 0,0 0,0-1,0 1,0 0,2-1,18 11,-4-2,-15-8,0 0,0 0,0 0,0 0,0 1,0 0,0-1,0 1,0 1,-1-1,1 1,-1-1,0 1,0 0,0 0,0 0,0 1,-1-1,1 1,-1-1,0 1,0 0,0 0,-1 0,1 0,-1 0,0 0,0 0,-1 0,1 1,-1-1,0 0,0 0,0 1,-1 0,-6 4,0 0,0-1,-1 0,0-1,-1 1,0-1,0-1,0 0,-1 0,0-1,0 0,0-1,-1 0,1 0,-1-1,0-1,0 0,0 0,0-1,-6-1,12 1,1 0,0 0,-1-1,1 0,-1 0,1 0,-1 0,1-1,0 0,-1 0,1 0,0 0,0-1,0 1,0-1,0 0,0-1,0 1,1-1,-1 1,1-1,-1 0,1-1,-9-14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36.528"/>
    </inkml:context>
    <inkml:brush xml:id="br0">
      <inkml:brushProperty name="width" value="0.1" units="cm"/>
      <inkml:brushProperty name="height" value="0.1" units="cm"/>
      <inkml:brushProperty name="ignorePressure" value="1"/>
    </inkml:brush>
  </inkml:definitions>
  <inkml:trace contextRef="#ctx0" brushRef="#br0">438 138,'-267'852,"145"-395,77-335,41-102,15-33,-2-3</inkml:trace>
  <inkml:trace contextRef="#ctx0" brushRef="#br0" timeOffset="300.293">381 25,'38'14,"33"0,12-2,3-8,-4-4,-6-8,-7-2,-10 0,-5 3,-8 1,-6-2,-5 0,-4 2,-3 1,-6 6,-6 9,-11 2,-7-1</inkml:trace>
  <inkml:trace contextRef="#ctx0" brushRef="#br0" timeOffset="549.003">99 787,'48'15,"30"4,11-6,1-5,-6-3,-7-3,-13-2,-11-1,-16 0</inkml:trace>
  <inkml:trace contextRef="#ctx0" brushRef="#br0" timeOffset="1377.039">861 1266,'-284'407,"236"-338,189-237,-70 92,12-12,4 3,41-28,-128 112,1 0,-1 0,1 0,-1 0,1 0,-1 0,1 0,0 0,0 1,-1-1,1 0,0 1,0-1,0 0,0 1,0-1,0 1,0-1,0 1,0 0,0-1,0 1,0 0,0 0,0 0,0 0,0 0,0 0,0 0,0 0,0 0,0 0,0 0,0 1,0-1,0 1,0-1,0 0,0 1,0 0,0-1,0 1,0-1,0 1,-1 0,1 0,0 0,0-1,-1 1,1 0,-1 0,1 0,-1 0,1 0,-1 0,1 0,3 141,-7-84,3-47,0 10,0 0,-1 0,-1-1,-1 1,-1 0,-1-1,-3 8,7-27,0 0,1 0,-1-1,0 1,0 0,1 0,-1-1,0 1,0 0,0-1,0 1,0-1,0 1,0-1,0 0,-1 1,1-1,0 0,0 0,0 0,0 0,0 1,0-2,0 1,-1 0,1 0,0 0,0 0,0-1,0 1,0-1,0 1,0-1,0 1,0-1,0 1,0-1,0 0,0 0,1 1,-1-2,-41-30,35 26,-7-10,0 1,-1 1,-1 1,0 0,-1 1,-1 0,1 2,-2 0,1 1,-1 1,-1 1,0 0,-12-1,8 5</inkml:trace>
  <inkml:trace contextRef="#ctx0" brushRef="#br0" timeOffset="3265.648">1453 1323,'398'0,"-337"-11,-80-15,-127-33,145 58,0 1,-1 0,1 0,-1-1,1 1,0 0,-1 0,1 1,-1-1,1 0,-1 0,1 1,0-1,-1 1,1-1,0 1,-1-1,1 1,0 0,0 0,0 0,0 0,-1 0,1 0,0 0,1 0,-1 0,0 0,0 0,0 1,1-1,-1 0,0 0,1 1,0-1,-1 1,1-1,0 0,-1 1,1-1,0 1,0 0,-2 71,3-59,-13 69,9-73,0 1,1-1,1 1,-1-1,2 1,-1-1,2 1,-1 0,3 7,-3-17,0 0,0 0,1 0,-1-1,0 1,0 0,1 0,-1-1,1 1,-1 0,1 0,-1-1,1 1,-1-1,1 1,-1 0,1-1,0 1,-1-1,1 0,0 1,-1-1,1 1,0-1,0 0,0 0,-1 1,1-1,0 0,0 0,0 0,-1 0,1 0,0 0,0 0,0 0,0 0,-1 0,1-1,0 1,0 0,-1-1,1 1,0 0,0-1,-1 1,1-1,0 1,-1-1,1 0,36-30,-35 28,119-136,-48 58,-54 62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2.928"/>
    </inkml:context>
    <inkml:brush xml:id="br0">
      <inkml:brushProperty name="width" value="0.1" units="cm"/>
      <inkml:brushProperty name="height" value="0.1" units="cm"/>
      <inkml:brushProperty name="ignorePressure" value="1"/>
    </inkml:brush>
  </inkml:definitions>
  <inkml:trace contextRef="#ctx0" brushRef="#br0">0 245,'190'-25,"45"23,-102 26,298-21,-239-3,-201-2,-1-1,1-1,0 1,0-1,0-1,1 0,0 0,0-1,0 0,0 0,-2-3,9 8,-195-172,181 161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9.803"/>
    </inkml:context>
    <inkml:brush xml:id="br0">
      <inkml:brushProperty name="width" value="0.1" units="cm"/>
      <inkml:brushProperty name="height" value="0.1" units="cm"/>
      <inkml:brushProperty name="ignorePressure" value="1"/>
    </inkml:brush>
  </inkml:definitions>
  <inkml:trace contextRef="#ctx0" brushRef="#br0">1 334,'73'1,"215"-13,46-18,129-3,-301 22,-177 13,0-2,0 0,0 0,0-1,0-1,0-1,1 0,-1-1,1 0,0-1,0-1,0 0,1-1,0 0,0-1,1-1,-5-4,-108-137,111 127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997"/>
    </inkml:context>
    <inkml:brush xml:id="br0">
      <inkml:brushProperty name="width" value="0.1" units="cm"/>
      <inkml:brushProperty name="height" value="0.1" units="cm"/>
      <inkml:brushProperty name="ignorePressure" value="1"/>
    </inkml:brush>
  </inkml:definitions>
  <inkml:trace contextRef="#ctx0" brushRef="#br0">227 165,'-154'672,"135"-428,-4-84,10-116,12-44,1 0,-1 0,1 1,-1-1,1 0,-1 0,1 0,0 0,-1 0,1 0,-1 0,1 0,-1 0,1 0,-1 0,1 0,-1 0,1 0,-1 0,1 0,-1-1,1 1,-1 0,1 0,0-1,-1 1,1 0,-1 0,1-1,0 1,-1-1,1 1,0 0,0-1,-1 1,1-1,0 1,0 0,-1-1,1 1,0-1,0 1,0-1,0 1,0-1,0 1,0-1,0 1,0-1,0 1,0-1,0 1,0-1,0 1,0-1,0 1,1 0,-1-1,0 1,0-1,1 1,-4-18</inkml:trace>
  <inkml:trace contextRef="#ctx0" brushRef="#br0" timeOffset="278.489">198 108,'146'-5,"-1"-6,0-7,17-10,66-14,-185 38,-42 4,0 0,-1 0,1 0,0 0,0 0,-1 0,1 1,0-1,-1 0,1 0,0 0,0 1,-1-1,1 0,0 1,-1-1,1 0,-1 1,1-1,0 1,-1-1,1 1,-1-1,1 1,-1 0,0-1,1 1,-1-1,0 1,1 0,-1 0,0-1,0 1,1 0,-1-1,0 1,0 0,0 0,0-1,0 1,0 0,0 0,0-1,0 1,-1 0,1 0,0-1,0 1,-1 0,1-1,0 1,-1 0,-10 16,-4-2</inkml:trace>
  <inkml:trace contextRef="#ctx0" brushRef="#br0" timeOffset="515.67">114 786,'38'4,"33"3,8-1,-4-2,-11 0,-10-2,-11-1,-7 0,-10-1</inkml:trace>
  <inkml:trace contextRef="#ctx0" brushRef="#br0" timeOffset="795.138">678 1040,'-5'38,"-1"27,0 8,1-5,2-8,5-15,4-14</inkml:trace>
  <inkml:trace contextRef="#ctx0" brushRef="#br0" timeOffset="1296.684">735 954,'52'-1,"-31"0,1 0,0 1,0 2,0 0,0 1,0 1,11 5,-31-9,-1 0,1 1,-1-1,1 1,-1-1,1 1,-1 0,1-1,-1 1,0 0,1 0,-1 0,0 0,0 0,0 0,0 1,0-1,0 0,0 0,0 1,0-1,-1 1,1-1,0 1,-1-1,1 1,-1-1,0 1,1 0,-1-1,0 1,0-1,0 1,0 0,-1-1,1 1,0-1,-1 1,1-1,0 1,-1-1,0 1,1-1,-1 1,0-1,-50 60,45-55,-5 4,-41 52,51-60,0-1,0 1,1-1,-1 1,0 0,1 0,-1 0,1-1,0 1,-1 0,1 0,0 0,0 0,0-1,1 1,-1 0,0 0,1 0,-1-1,1 1,-1 0,1 0,0-1,0 1,0 0,0-1,0 1,0-1,0 0,1 1,-1-1,0 0,1 0,-1 1,1-1,-1 0,1 0,0-1,0 2,60 20,-55-21,0 0,0 1,0 0,0 0,-1 1,1 0,-1 0,0 0,0 1,0 0,0 0,-1 0,1 1,-1 0,4 4,-8-6,0 0,1 1,-1-1,-1 0,1 0,0 1,-1-1,1 0,-1 1,0-1,0 0,0 1,-1-1,1 0,-1 1,0-1,0 0,0 0,0 0,-1 0,1 0,-1 0,1 0,-1 0,0 0,-1-1,1 1,0-1,-2 2,-80 61,73-60,0 0,0-1,0 0,-1-1,1-1,-1 0,0 0,0-1,0 0,1-1,-3-1,-11 1</inkml:trace>
  <inkml:trace contextRef="#ctx0" brushRef="#br0" timeOffset="1980.441">1187 1209,'372'-73,"-346"68,0 1,0 1,0 1,0 1,1 1,-1 2,11 2,-38-5,1 1,0-1,-1 1,1-1,0 0,-1 1,1-1,0 1,0-1,0 0,0 1,-1-1,1 0,0 1,0-1,0 0,0 1,0-1,0 1,1-1,-1 0,0 1,0-1,0 0,1 1,-1-1,0 1,0-1,1 1,-1-1,1 1,-1-1,0 1,1-1,-1 1,1-1,-1 1,1 0,-1-1,1 1,0 0,-1-1,1 1,-1 0,1 0,0-1,-1 1,1 0,0 0,-1 0,1 0,-1 0,1 0,0 0,-1 0,1 0,0 1,-1-1,1 0,-1 0,1 0,0 1,-1-1,1 1,-36-43,28 35,-3-4,-2-1,1 2,-1 0,-1 0,1 1,-2 1,-10-6,23 14,0-1,0 1,0 0,0-1,0 1,-1 0,1 0,0 0,0 0,0 0,0 0,0 0,0 0,-1 0,1 0,0 1,0-1,0 0,0 1,0-1,0 1,0-1,0 1,0 0,0-1,0 1,1 0,-1 0,0 0,0-1,1 1,-1 0,0 0,1 0,-1 0,1 0,-1 0,1 0,0 0,-1 1,1-1,0 0,0 0,0 0,0 0,-5 59,5-53,-3 31,-2 0,-1 0,-2 0,-2-1,-1 0,-8 15,20-52,-1-1,1 1,-1 0,1 0,-1 0,1 0,-1 0,1 0,-1 0,1 0,-1 1,1-1,-1 0,1 0,-1 0,1 0,-1 1,1-1,-1 0,0 0,1 1,-1-1,1 0,-1 1,0-1,1 0,-1 1,0-1,0 1,1-1,-1 0,0 1,0-1,1 1,-1-1,0 1,0-1,0 1,0-1,0 1,0-1,0 1,0-1,0 1,0-1,0 1,0-1,0 1,0-1,-1 1,1-1,0 1,0-1,0 0,-1 1,1-1,0 1,-1-1,1 0,0 1,-1-1,1 0,0 1,-1-1,1 0,-1 1,0-1,35-24,-30 21,236-270,-226 261</inkml:trace>
  <inkml:trace contextRef="#ctx0" brushRef="#br0" timeOffset="2678.619">2230 1011,'-132'227,"67"-133,141-165,74-83,-119 128,-9 7,1 0,1 2,0 0,1 2,25-11,-48 25,0-1,0 1,0 0,0 0,1 0,-1 1,0-1,0 0,1 1,-1-1,0 1,1 0,-1 0,0 0,1 0,-1 0,0 0,1 1,-1-1,0 1,1 0,-1 0,0-1,0 1,0 1,0-1,0 0,0 0,0 1,0-1,-1 1,1 0,0-1,-1 1,1 0,-1 0,0 0,0 0,0 0,0 0,0 1,0-1,0 0,-1 0,1 1,-1-1,1 1,35 189,-7-106,-28-85,-1 0,1 0,0 0,0 1,0-1,-1 0,1 1,-1-1,1 0,-1 1,1-1,-1 1,0-1,0 0,0 1,0-1,0 1,0-1,0 1,0-1,0 1,-1-1,1 0,-1 1,1-1,-1 0,1 1,-1-1,0 0,0 0,0 1,1-1,-1 0,0 0,-1 0,1 0,0 0,0 0,0 0,0-1,-1 1,1 0,0-1,-1 1,1-1,0 1,-1-1,1 0,-1 0,1 1,-1-1,1 0,-1 0,1 0,0-1,-1 1,1 0,-1 0,1-1,-1 1,-18-8,-1 1,2-2,-1-1,1 0,1-2,-8-6,-117-96,120 92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212"/>
    </inkml:context>
    <inkml:brush xml:id="br0">
      <inkml:brushProperty name="width" value="0.1" units="cm"/>
      <inkml:brushProperty name="height" value="0.1" units="cm"/>
      <inkml:brushProperty name="ignorePressure" value="1"/>
    </inkml:brush>
  </inkml:definitions>
  <inkml:trace contextRef="#ctx0" brushRef="#br0">580 538,'0'-4,"1"1,-1 0,0 0,0 0,-1 0,1 0,-1 0,1 0,-1 0,0 0,0 0,0 1,0-1,-1 0,1 0,-1 1,0-1,1 1,-1 0,0-1,-1 1,1 0,0 0,-1 0,1 0,-1 1,1-1,-1 1,0-1,0 1,1 0,-1 0,0 0,0 1,0-1,0 1,0 0,0-1,-1 1,1 0,0 1,-2-1,-54 9,0 2,1 3,-47 17,19-5,65-20,13-5,0 0,0 1,0 1,0-1,0 1,0 1,1-1,-1 1,1 1,0-1,1 1,-1 1,-3 3,9-6,1-1,0 1,0-1,0 1,0-1,0 1,1-1,-1 1,1-1,-1 1,1-1,0 1,0-1,0 0,1 1,-1-1,0 0,1 0,-1 0,1 0,0 0,0-1,0 1,0 0,0-1,0 1,0-1,0 0,1 0,-1 0,0 0,1 0,-1 0,1-1,-1 1,1-1,-1 1,1-1,-1 0,2 0,74 21,-50-15,-1 1,0 2,0 0,-1 2,0 1,19 12,-43-22,0-1,0 0,-1 1,1 0,0-1,0 1,-1 0,1 0,-1 0,0 0,1 0,-1 0,0 0,0 0,0 1,-1-1,1 0,0 1,-1-1,0 1,1-1,-1 0,0 1,0-1,0 1,-1-1,1 0,-1 1,1-1,-1 0,0 1,0-1,0 0,0 0,0 1,0-1,-58 73,54-70,-122 97,114-95,0 1,1 1,0 0,0 0,1 1,0 1,1-1,0 2,1 0,0 0,1 0,0 1,-1 5,8-15,0 0,1 0,-1 0,0 1,1-1,0 0,0 1,0-1,0 0,1 0,-1 1,1-1,0 0,0 0,0 0,0 1,0-1,1-1,0 1,-1 0,1 0,0 0,0-1,0 1,1-1,-1 0,1 0,-1 0,1 0,0 0,0 0,0-1,2 2,107 35,-104-35,0 0,0-1,0 0,0-1,0 0,1 0,-1-1,1 0,-1 0,0 0,1-2,-1 1,0-1,0 0,0 0,0-1,0 0,-1-1,1 0,-1 0,0 0,2-2,2-12</inkml:trace>
  <inkml:trace contextRef="#ctx0" brushRef="#br0" timeOffset="385.137">326 1,'-27'77,"4"1,3 1,3 0,4 2,4 0,3 0,4 55,6 481,-6-589,-1-1,-1 0,-2 0,0 0,-2 0,-1-1,-1-1,-4 8,3 8,11-40,0-1,1 1,-1 0,0-1,0 1,0 0,1-1,-1 1,0 0,0-1,1 1,-1 0,1-1,-1 1,1-1,-1 1,1-1,-1 1,1-1,-1 1,1-1,-1 0,1 1,0-1,-1 0,1 1,0-1,-1 0,1 0,0 0,0 0,-1 0,1 1,0-1,-1 0,1-1,0 1,0 0,-1 0,1 0,0 0,-1 0,1-1,0 1,-1 0,1-1,0 1,-1 0,1-1,-1 1,1-1,-1 1,1-1,0 0,13-5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03.476"/>
    </inkml:context>
    <inkml:brush xml:id="br0">
      <inkml:brushProperty name="width" value="0.1" units="cm"/>
      <inkml:brushProperty name="height" value="0.1" units="cm"/>
      <inkml:brushProperty name="ignorePressure" value="1"/>
    </inkml:brush>
  </inkml:definitions>
  <inkml:trace contextRef="#ctx0" brushRef="#br0">0 1658,'8'-31,"1"1,1 0,2 0,1 1,1 1,3-2,-9 16,16-29,2 2,2 0,1 2,3 2,0 0,3 2,1 2,1 1,2 2,1 2,1 1,3 1,-43 26,1-2,-1 0,1 1,0-1,0 0,0 1,0 0,0-1,0 1,0 0,0 0,1 0,-1 0,0 1,1-1,-1 0,1 1,-1 0,0 0,1-1,-1 1,1 1,-1-1,1 0,-1 1,1-1,-1 1,0 0,0 0,1-1,-1 2,0-1,0 0,0 0,0 1,0-1,0 1,1 1,-2 7,-1 1,0 0,0 0,-1 0,0 0,-1 0,-1 0,1 0,-2-1,1 0,-2 2,-6 22,-24 109,30-80,5-62,0 1,0-1,0 1,1-1,-1 0,0 1,1-1,-1 0,1 1,-1-1,1 0,0 0,0 0,0 1,-1-1,1 0,0 0,0 0,0 0,0-1,1 1,-1 0,0 0,0-1,0 1,1 0,-1-1,0 0,1 1,-1-1,0 0,1 1,-1-1,1 0,-1 0,0 0,1 0,-1 0,1-1,-1 1,0 0,1-1,0 1,16-8,0 1,0-2,-1 0,0-1,-1-1,0-1,-1 0,0-1,2-3,5-3,53-45,4 2,57-31,-60 61,-74 32,0-1,0 0,0 1,1 0,-1-1,0 1,0 0,1 0,-1 1,0-1,0 0,0 1,1-1,-1 1,0 0,0 0,0-1,0 1,0 1,0-1,0 0,-1 0,1 1,0-1,-1 1,1-1,-1 1,1 0,-1 0,0 0,0 0,0 0,0 0,0 0,2 13,0 1,-1-1,-1 0,-1 1,0-1,-2 1,1-1,-2 0,0 1,0-1,-2-1,0 1,0-1,-1 1,-3 2,-1 2,8-17,0 1,0 0,0-1,0 1,1 0,-1 0,1 0,0 0,0 0,0 0,0 0,1 0,-1 1,1-1,0 0,0 0,0 1,0-1,0 0,1 3,8 1</inkml:trace>
  <inkml:trace contextRef="#ctx0" brushRef="#br0" timeOffset="909.522">1778 981,'-51'53,"2"2,2 2,3 3,-22 39,34-14,32-84,-1 1,1 0,0 0,0-1,0 1,0 0,0-1,0 1,0 0,0-1,1 1,-1 0,1-1,-1 1,1-1,0 1,-1-1,1 1,0-1,0 1,0-1,0 0,0 1,1-1,-1 0,0 0,1 0,-1 0,0 0,1 0,-1 0,1-1,0 1,-1 0,1-1,-1 1,1-1,0 0,-1 0,1 1,0-1,0 0,-1 0,1-1,0 1,-1 0,1 0,0-1,18-4,-1 0,1-2,-2 0,1-1,-1 0,0-2,-1 0,0-1,-1-1,0-1,0 0,-8 7,267-254,-227 227,-46 33,-1-1,0 1,0 0,0 0,0-1,0 1,1 0,-1 0,0 0,0 0,0 1,1-1,-1 0,0 0,0 1,0-1,0 0,0 1,0-1,0 1,0 0,0-1,0 1,0 0,0 0,0-1,0 1,-1 0,1 0,0 0,-1 0,1 0,0 0,-1 0,1 0,-1 0,0 1,1-1,-1 0,0 0,0 0,0 0,0 1,0-1,0 0,0 1,5 56,-6-53,0 1,1-1,-1 0,1 1,1-1,-1 1,1-1,0 1,0-1,0 0,1 1,0-1,0 0,0 0,0 0,1 0,0-1,0 1,0-1,1 0,0 0,-1 0,1 0,1 0,-1-1,0 0,1 0,0 0,0-1,2 2,2-2,1 0,-1 0,1-1,-1 0,1-1,-1 0,1-1,0 1,-1-2,0 0,1 0,-1 0,0-1,0-1,0 1,0-2,-1 1,0-1,0 0,3-3,144-129,-154 136,53-54,-2-2,-3-2,-2-2,9-20,-21 20,-2-2,-4-2,-2-1,-2-1,-4 0,-3-2,-3-1,-2-5,-43 126,-4 43,4 1,3 1,-3 44,20-80,2-1,3 1,3 0,2 0,3 5,23 74,-24-132,0 0,1-1,0 0,0 0,0 1,1-2,0 1,0 0,0-1,1 0,-1 0,1 0,1-1,-1 1,1-1,-1 0,1-1,0 0,2 1,-3-3,-1 1,1-1,0-1,-1 1,1-1,0 0,-1 0,1 0,0-1,0 1,-1-1,1 0,-1-1,1 1,-1-1,1 0,-1 0,0 0,0 0,0-1,0 0,0 0,-1 0,2-2,76-92,-73 87,106-166,-6-6,-9-3,30-92,-18-15,-193 508,54-134,4 1,4 1,4 0,3 2,4-1,3 1,6 58,2-111,2 1,1-1,2 0,1 0,2 0,1-1,12 23,-3-26,-20-29,0 0,0-1,0 1,0-1,0 1,0 0,0-1,0 1,1 0,-1-1,0 1,0 0,0-1,0 1,1 0,-1-1,0 1,0 0,1 0,-1-1,0 1,0 0,1 0,-1 0,0-1,1 1,-1 0,0 0,1 0,-1 0,0 0,1-1,-1 1,1 0,-1 0,0 0,1 0,-1 0,0 0,1 0,-1 1,0-1,1 0,-1 0,0 0,1 0,-1 0,0 0,1 1,-1-1,0 0,1 0,-1 0,0 1,1-1,-1 0,0 1,-21-63,11 41</inkml:trace>
  <inkml:trace contextRef="#ctx0" brushRef="#br0" timeOffset="1128.724">2484 585,'68'0,"30"0,15 0,-4-5,-5-1,-6 0,-6-4,-8 0,-4 2,-7-3,-5 1,-5 1,-4 4,-7 1,-2 2,-6 1,-5 1,-9 1</inkml:trace>
  <inkml:trace contextRef="#ctx0" brushRef="#br0" timeOffset="2228.23">4093 952,'194'-59,"-184"55,-1 0,0-1,0 0,-1-1,1 0,-1 0,0-1,-1 0,0 0,0-1,0 0,-1 0,0 0,-1-1,0 0,0 0,-1 0,2-7,-4 13,-1 0,0-1,0 1,0 0,-1-1,1 1,-1-1,0 1,0 0,0-1,0 1,-1-1,1 1,-1-1,0 1,0 0,0-1,0 1,-1 0,1 0,-1 0,0 0,0 0,0 0,0 1,0-1,-1 1,1-1,-1 1,0 0,0 0,1 0,-1 0,-1 1,1-1,0 1,0-1,0 1,-1 0,1 1,-1-1,1 1,0-1,-4 1,-6 2,0 0,0 2,0-1,0 1,1 1,-1 0,1 1,1 0,-1 1,1 1,0-1,1 2,-1-1,2 2,-1-1,2 1,-1 0,-5 10,8-10,-1 1,2 1,-1-1,2 1,0 0,0 0,1 0,0 1,1-1,1 1,0-1,0 1,1 0,1-1,0 1,1 0,1-1,-1 0,2 1,3 6,-2-6,0-2,1 1,0-1,1 1,0-2,1 1,0-1,1 0,0-1,0 0,1-1,0 1,1-2,0 0,0 0,0-1,1 0,0-1,0 0,1-1,-1-1,1 0,-1 0,1-1,0-1,0 0,0-1,0 0,0-1,0-1,0 0,0 0,31-13,0-2,-2-2,0-1,-1-3,-1-1,-1-2,-2-1,0-2,14-17,121-133,-154 158,-1 0,0-1,-2 0,0-2,-2 0,0 0,-2-1,-1-1,-1 0,5-23,-12 46,-1-1,1 0,-1 0,0 1,-1-1,1 0,-1 0,1 0,-1 0,0 0,-1 0,1 1,-1-1,1 0,-1 0,0 0,-1 1,1-1,-1 0,1 1,-1 0,0-1,0 1,-1 0,1 0,-1 0,0 0,1 0,-1 1,0-1,0 1,-1 0,1 0,0 0,-1 0,0 1,1-1,-1 1,0 0,1 0,-1 0,0 1,0-1,0 1,-11 5,-1 0,2 2,-1-1,1 2,0 0,0 1,1 0,0 1,1 0,0 1,-2 4,11-13,-96 107,98-107,-1 1,0 0,1 0,-1 0,1 0,0 0,0 0,0 0,1 1,-1-1,1 0,0 0,0 1,0-1,0 0,0 1,1-1,-1 0,1 0,0 0,0 1,0-1,0 0,1 0,-1-1,1 1,0 0,0 0,0-1,0 1,0-1,1 0,-1 1,1-1,-1 0,1 0,1 0,115 52,-20-35,54 18,-148-35,-1 1,1-1,-1 1,0 0,0 1,0-1,0 1,-1 0,1 0,-1 0,0 0,0 0,-1 1,1-1,-1 1,0 0,0 0,-1 0,1 0,-1 0,0 0,0 1,0 124,-4-82,2-43,1 1,-1-1,1 1,1-1,-1 1,1-1,0 0,0 1,1-1,-1 0,1 0,0 0,1 0,-1 0,1 0,0-1,0 1,0-1,1 0,0 0,0 0,0 0,0-1,0 1,1-1,-1 0,1-1,0 1,0-1,0 0,0 0,0 0,1-1,-1 0,3 1,20 0,-2-1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3:58.656"/>
    </inkml:context>
    <inkml:brush xml:id="br0">
      <inkml:brushProperty name="width" value="0.1" units="cm"/>
      <inkml:brushProperty name="height" value="0.1" units="cm"/>
      <inkml:brushProperty name="ignorePressure" value="1"/>
    </inkml:brush>
  </inkml:definitions>
  <inkml:trace contextRef="#ctx0" brushRef="#br0">453 38,'-2'2,"0"0,0-1,0 1,1 0,-1 0,1 0,-1 0,1 0,0 1,0-1,0 0,0 0,0 1,1-1,-1 1,1-1,-1 1,1-1,0 1,0 1,-1-1,-7 233,9-155,-17 507,5-137,11-445,0-8</inkml:trace>
  <inkml:trace contextRef="#ctx0" brushRef="#br0" timeOffset="366.882">0 208,'20'-17,"1"1,0 1,1 0,0 2,1 1,1 0,0 2,18-5,-28 9,17-8,0 2,1 0,1 3,0 0,0 2,0 2,1 1,0 1,0 2,0 1,0 2,-1 2,1 0,-1 3,0 0,0 3,-1 0,29 14,-42-14,-1 0,0 1,0 0,-2 2,1 0,-1 0,-1 2,-1 0,0 1,-1 0,0 1,-1 0,-2 1,1 1,-2-1,-1 2,0-1,-1 1,-1 0,-1 1,0 6,-3-1,-1 0,-1 0,-1 0,-1 0,-2 0,0-1,-2 0,-1 0,-1 0,-1 0,-1-1,-1-1,-1 0,-1-1,-1 0,-1-1,-1 0,-6 5,-23 23,-1-3,-3-1,-1-2,-2-3,-2-2,-41 20,35-22,-2-3,-1-3,-2-3,-1-2,0-4,-69 13,62-29,72-5,0 0,1 0,-1 1,1-1,-1-1,0 1,1 0,-1 0,1 0,-1 0,0 0,1 0,-1-1,1 1,-1 0,1 0,-1-1,1 1,-1 0,1-1,-1 1,1-1,0 1,-1-1,1 1,-1 0,1-1,0 0,0 1,-1-1,1 1,0-1,0 1,-1-1,1 1,0-1,0 0,0 1,0-1,0 1,0-1,0 0,0 1,0-1,0 1,1-1,-1 0,0 1,0-1,0 1,1-1,-1 1,0-1,1 1,-1-1,0 1,1-1,-1 1,1 0,-1-1,1 1,27-27,-5 13</inkml:trace>
  <inkml:trace contextRef="#ctx0" brushRef="#br0" timeOffset="716.133">1525 913,'-28'18,"2"1,0 2,2 0,0 2,1 0,2 2,0 0,2 1,-10 19,27-42,0 1,0 0,0 0,0 0,1 0,0 0,0 0,0 0,0 0,1 1,0-1,0 0,0 0,0 1,1-1,-1 0,1 0,0 1,0-1,1 0,-1 0,1 0,0-1,0 1,0 0,0-1,1 1,0-1,0 0,-1 0,2 0,-1 0,0 0,1-1,-1 1,1-1,0 0,-1 0,1 0,0-1,0 1,0-1,2 0,10 0,0 0,0-1,0 0,1-2,-1 0,-1-1,1 0,0-1,-1-1,0 0,0-2,0 1,-1-2,0 0,0 0,-1-2,0 1,-1-2,0 0,0 0,-1-1,-1 0,0-1,-1 0,0-1,6-14,-9 18,-1-1,0-1,0 1,-1-1,-1 0,0 0,-1 0,0 0,-1 0,0-1,-1 1,-1-10,1 17,-1 0,1 0,-2 0,1 0,0 0,-1 0,0 0,0 0,0 1,-1-1,1 1,-1 0,0-1,-1 1,1 1,-1-1,0 0,1 1,-1 0,-1 0,1 0,0 0,-1 1,0-1,1 1,-1 1,0-1,0 1,0-1,-4 1,-1 0,0 0,0 0,0 2,0-1,0 1,1 1,-1-1,0 2,1-1,-1 1,1 1,0 0,0 0,0 1,-3 2,-13 10</inkml:trace>
  <inkml:trace contextRef="#ctx0" brushRef="#br0" timeOffset="1165.072">1948 1083,'28'4,"-1"0,1-2,0-1,0-1,-1-1,1-2,0-1,-1-1,0-1,22-8,-41 12,0 0,0 0,0-1,0 0,0 0,-1 0,1-1,-1-1,0 1,0-1,-1 0,0-1,0 0,0 1,0-2,-1 1,0-1,0 0,-1 0,0 0,0-1,-1 1,1-1,-2 0,1 0,-1 0,-1 0,1 0,-1-8,-1 13,0 1,0-1,-1 1,1 0,-1-1,0 1,0-1,0 1,0 0,0 0,0 0,0-1,-1 1,1 0,-1 0,0 1,0-1,1 0,-1 1,0-1,0 1,0-1,-1 1,1 0,0 0,0 0,-1 0,1 0,-1 1,1-1,-1 1,1 0,-1-1,1 1,-1 0,1 0,0 1,-1-1,1 0,-1 1,-97 34,81-19,2 2,0 0,1 0,1 2,1 0,0 0,2 1,0 1,2 0,0 1,1 0,2 0,-1 4,5-23,1 1,-1-1,1 1,-1 0,1 0,1 0,-1 0,1 0,-1 0,2 1,-1-1,0 0,1 0,0 1,1-1,-1 0,1 1,0-1,0 0,0 0,1 0,0 0,0 0,0 0,1 0,-1-1,1 1,0-1,0 0,1 0,-1 0,1 0,0-1,0 1,0-1,3 1,18 3,-1-3</inkml:trace>
  <inkml:trace contextRef="#ctx0" brushRef="#br0" timeOffset="1510.467">3021 716,'-17'12,"-1"-1,2 1,-1 0,2 1,0 1,0 0,2 1,-1 1,0 3,13-18,0 1,-1-1,1 1,0 0,0 0,1 0,-1 0,0-1,1 1,-1 0,1 0,-1 0,1 0,0 0,0 0,0 1,0-1,0 0,1 0,-1 0,0 0,1 0,0 0,-1-1,1 1,0 0,0 0,0 0,0-1,0 1,1 0,-1-1,0 1,1-1,-1 1,1-1,-1 0,1 0,0 0,0 0,0 0,-1 0,1 0,0-1,0 1,0 0,1-1,32 12,-29-11,0 0,0 0,0 1,0 0,0 0,0 0,0 1,-1 0,1 0,-1 0,0 1,0-1,0 1,-1 1,1-1,-1 1,0-1,0 1,-1 0,1 1,-1-1,0 1,1 4,-2-2,0 0,-1 1,0-1,-1 0,1 0,-2 1,1-1,-1 0,-1 0,1 0,-1 0,-1 0,1 0,-1 0,-1-1,1 1,-1-1,-1 0,1 0,-1-1,-1 1,1-1,-1 0,0 0,0-1,-1 0,1 0,-8 4,8-5,0 0,0 0,0-1,-1 0,1 0,-1 0,0-1,0 0,0 0,0-1,0 1,0-2,-1 1,1-1,0 0,0-1,-1 1,1-1,0-1,0 0,0 0,-4-2,-13-8</inkml:trace>
  <inkml:trace contextRef="#ctx0" brushRef="#br0" timeOffset="2334.775">4291 1167,'59'-106,"6"3,4 3,18-15,-56 73,54-51,-84 93,0 0,0 0,0 0,0 0,0 1,0-1,0 0,0 1,0-1,0 0,0 1,0-1,0 1,0 0,-1-1,1 1,0 0,0-1,-1 1,1 0,-1 0,1 0,0 0,-1 0,1-1,-1 1,0 0,1 0,-1 0,0 0,0 0,1 0,-1 0,0 0,0 0,0 0,0 1,0-1,-1 0,1 0,0 0,0 0,-1 0,1 0,0-1,-1 1,1 0,-1 0,0 0,1 0,-1 0,1-1,-1 1,0 0,0 0,0-1,1 1,-1 0,-58 220,58-216,1 0,-1 0,1 0,0 0,0 0,0 0,0 0,1 0,0 0,0 0,1-1,-1 1,1 0,0-1,0 1,0-1,1 1,0-1,0 0,0 0,0 0,0-1,1 1,0-1,0 0,0 0,0 0,0 0,0-1,1 0,-1 1,1-2,0 1,0 0,-1-1,1 0,0 0,0-1,0 1,0-1,0 0,5-1,3-3,-1 0,1-1,-1-1,0 0,-1-1,1 0,-1 0,-1-1,1-1,-1 0,-1 0,0-1,8-9,-4 5,2-3,0-1,-2 0,0-1,0-1,-2 0,-1-1,0 0,-2 0,0-1,-1 0,-2-1,0 1,-1-3,-3 21,0 0,0 0,-1 0,0 0,0 0,0 0,0 0,0 0,-1 0,0 0,0 0,0 0,0 1,0-1,-1 0,0 1,1-1,-2 1,1-1,0 1,-1 0,-18 10,13 7</inkml:trace>
  <inkml:trace contextRef="#ctx0" brushRef="#br0" timeOffset="2630.582">5476 745,'-12'18,"2"1,0 0,2 0,0 1,1 1,0-1,2 1,1 0,1 0,0 1,1 6,2-25,0-1,0 0,-1 0,2 1,-1-1,0 0,0 0,1 0,-1 1,1-1,0 0,-1 0,1 0,0 0,0 0,0 0,1 0,-1 0,0-1,1 1,-1 0,1-1,0 1,0-1,-1 0,1 1,0-1,0 0,0 0,0 0,0 0,0-1,0 1,1-1,-1 1,0-1,0 0,1 1,-1-1,0 0,0-1,0 1,1 0,-1-1,0 1,0-1,0 1,0-1,0 0,0 0,0 0,0 0,0-1,1 0,10-6,0-1,-1 0,-1 0,1-1,-2-1,1 0,-1 0,-1-1,0-1,-1 1,0-1,-1-1,-1 1,0-1,-1 0,0-1,-1 1,0-1,-2 0,1 0,-2 0,0 0,-1 0,-1-9,0 18,0 1,0-1,-1 1,1 0,-1-1,0 1,-1 0,1 0,-1 0,0 1,0-1,-1 1,1-1,-1 1,0 0,0 1,0-1,-1 1,1 0,-1 0,0 0,0 0,0 1,0 0,0 0,0 0,-4 0,-1-1,1 1,-1 0,0 1,0 0,0 1,0 0,0 0,0 1,0 0,0 1,0 0,1 1,-1-1,1 2,-2 0,-14 10</inkml:trace>
  <inkml:trace contextRef="#ctx0" brushRef="#br0" timeOffset="2981.876">6069 11,'-20'87,"5"0,3 1,3 21,10-73,1 1,1-1,2 0,2 0,1 0,11 25,10 55,-26-109,0 1,-1-1,0 1,-1 0,0 0,0 0,0 0,-1 0,0 0,-1 0,0 0,0 0,-1-1,0 1,0 0,-1-1,1 1,-2-1,1 0,-1 0,0 0,-3 3,-11 2</inkml:trace>
  <inkml:trace contextRef="#ctx0" brushRef="#br0" timeOffset="3200.125">5617 518,'48'-14,"35"-10,8-5,-1 2,-7 5,-8 2,-12 5,-7 4,-8 4,-12 4</inkml:trace>
  <inkml:trace contextRef="#ctx0" brushRef="#br0" timeOffset="3595.329">3359 1590,'490'-90,"94"10,835-51,-853 122,-524 14,-45 7,-8-6</inkml:trace>
  <inkml:trace contextRef="#ctx0" brushRef="#br0" timeOffset="3861.385">3387 1844,'1020'-79,"-895"67,709-87,-472 45,-316 48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24.873"/>
    </inkml:context>
    <inkml:brush xml:id="br0">
      <inkml:brushProperty name="width" value="0.1" units="cm"/>
      <inkml:brushProperty name="height" value="0.1" units="cm"/>
      <inkml:brushProperty name="ignorePressure" value="1"/>
    </inkml:brush>
  </inkml:definitions>
  <inkml:trace contextRef="#ctx0" brushRef="#br0">0 875,'1'196,"-1"-187,1 0,0-1,1 1,-1-1,2 1,-1-1,1 0,0 0,1 0,0 0,0-1,1 1,0-1,0 0,0-1,1 1,0-1,1 0,-1 0,1-1,0 0,1 0,-1-1,1 0,0 0,0-1,0 0,0 0,0-1,1 0,-1 0,1-1,0 0,-1-1,1 0,0 0,-1-1,1 0,6-2,-1-5,-1 0,1-2,-1 1,-1-2,0 0,0 0,-1-1,-1 0,0-1,0 0,-2-1,6-10,19-25,-32 49,0-1,0 0,-1 0,1 1,0-1,0 0,0 1,0-1,0 1,0-1,0 1,0 0,0-1,0 1,1 0,-1 0,0 0,0 0,0 0,0 0,0 0,0 0,0 0,1 1,-1-1,0 0,0 1,0-1,0 0,0 1,0 0,0-1,-1 1,1-1,0 1,0 0,0 0,0 0,-1-1,1 1,0 0,-1 0,1 0,-1 0,1 0,-1 0,0 0,1 0,-1 0,0 0,1 1,-1-1,0 0,0 0,0 0,0 0,0 0,-1 0,1 0,0 1,0-1,-1 0,5 9,-1 1,0-1,1 0,0 0,0 0,1-1,0 0,1 0,0 0,0 0,1-1,0 0,1 0,0-1,0 0,0-1,1 0,0 0,0 0,0-1,1-1,0 0,0 0,3 0,-4-3,0 0,0-1,0 0,0-1,0 0,0 0,0-1,0 0,0-1,0 0,-1 0,0-1,1 0,-1 0,-1-1,1 0,-1 0,0-1,0 0,0 0,-1-1,0 0,3-4,1 0,-1 0,0-1,-1 0,-1 0,0-1,0 1,-1-2,-1 1,0-1,-1 0,0 0,-1 0,-1 0,0-6,0-4</inkml:trace>
  <inkml:trace contextRef="#ctx0" brushRef="#br0" timeOffset="674.801">1271 1,'-11'45,"2"0,3 1,1 1,3-1,1 0,4 32,-2-36,0 473,-1-492,2 0,0 0,2-1,0 1,2-1,0 0,1-1,1 1,2-2,4 8,-14-25,1-1,-1 0,1 0,0 0,0 0,0 0,0 0,1 0,-1 0,0-1,1 1,-1 0,1-1,0 1,-1-1,1 0,0 1,0-1,0 0,0 0,0 0,0 0,0-1,0 1,1 0,-1-1,0 0,0 1,0-1,1 0,-1 0,0 0,0 0,1-1,-1 1,0-1,0 1,0-1,0 0,0 0,1 0,-2 0,1 0,0 0,0-1,0 1,0 0,0-2,139-188,-141 190,1 0,0 1,0-1,0 0,0 0,0 1,0-1,1 1,-1-1,0 1,0-1,0 1,0 0,1-1,-1 1,0 0,0 0,1 0,-1 0,0 0,0 0,0 1,1-1,-1 0,0 1,0-1,0 0,1 1,-1 0,0-1,0 1,0-1,0 1,0 0,0 0,0 0,-1 0,1 0,0 0,0 0,-1 0,1 0,0 0,-1 0,1 0,-1 0,0 0,1 1,23 61,-23-61,70 213,-65-203,0-5</inkml:trace>
  <inkml:trace contextRef="#ctx0" brushRef="#br0" timeOffset="939.812">2032 1016,'-5'24,"-1"8</inkml:trace>
  <inkml:trace contextRef="#ctx0" brushRef="#br0" timeOffset="1184.09">1976 593,'0'0</inkml:trace>
  <inkml:trace contextRef="#ctx0" brushRef="#br0" timeOffset="1419.792">2456 791,'-15'4,"1"0,0 1,0 1,1 0,-1 1,1 1,1-1,0 2,0 0,0 1,1 0,1 0,0 1,0 1,1-1,0 2,1-1,1 1,0 0,0 1,2-1,-2 5,7-12,-1 0,1 1,0-1,0 1,1-1,0 0,0 1,0-1,1 0,0 0,0 0,1 0,0 0,0 0,0-1,0 1,1-1,0 0,0 0,1-1,-1 1,1-1,0 0,0 0,0 0,4 1,2 2,0 0,1-1,-1 0,1-1,0-1,1 0,-1 0,1-1,-1-1,1 0,0-1,0 0,0-1,44-11,-33 4</inkml:trace>
  <inkml:trace contextRef="#ctx0" brushRef="#br0" timeOffset="1787.845">2936 227,'0'793,"13"-703,-12-88,0 0,0 1,0-1,0 0,1 0,-1 0,0 0,1 0,0 0,-1 0,1 0,0 0,0-1,0 1,0-1,0 0,1 1,-1-1,0 0,0 0,1-1,-1 1,1 0,-1-1,1 1,-1-1,1 0,-1 0,1 0,-1 0,1 0,-1-1,3 0,8-3,-1-1,1-1,-1 0,0-1,-1 0,1 0,-1-2,-1 1,0-1,0-1,-1 0,5-5,37-34,50-24,-100 73,0-1,0 0,0 1,0-1,0 1,0 0,0-1,0 1,0 0,0 0,0-1,0 1,0 0,0 0,0 0,0 0,0 0,0 1,0-1,0 0,0 0,0 1,0-1,0 1,0-1,0 1,0-1,0 1,0-1,-1 1,1 0,0-1,0 1,-1 0,1 0,0 0,-1 0,1-1,-1 1,1 0,-1 0,1 0,-1 0,0 0,0 0,1 0,-1 0,0 0,0 1,4 58,-5-52,1 2,0 0,0 0,1 0,0 0,0 0,1 0,1 0,0-1,0 1,1-1,0 1,0-1,1-1,0 1,1-1,0 1,0-2,8 8,2-2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30.632"/>
    </inkml:context>
    <inkml:brush xml:id="br0">
      <inkml:brushProperty name="width" value="0.1" units="cm"/>
      <inkml:brushProperty name="height" value="0.1" units="cm"/>
      <inkml:brushProperty name="ignorePressure" value="1"/>
    </inkml:brush>
  </inkml:definitions>
  <inkml:trace contextRef="#ctx0" brushRef="#br0">432 885,'-46'20,"1"3,1 1,2 2,0 2,1 2,23-19,1 1,1 1,0 0,1 1,0 1,1 0,1 1,0 0,2 1,-2 3,11-16,1 0,-1 0,1 0,0 0,0 0,0 0,0 0,1 0,-1 0,1 1,0-1,1 0,-1 0,1 0,0 0,0 0,0 0,0 0,1 0,-1 0,1 0,0 0,1-1,-1 1,0-1,1 0,0 1,0-1,0-1,0 1,0 0,2 0,4 4,0-2,0 1,0-1,1-1,0 0,0 0,0-1,0 0,0-1,1 0,-1 0,6-1,42-1,-33-1</inkml:trace>
  <inkml:trace contextRef="#ctx0" brushRef="#br0" timeOffset="797.801">1080 914,'-51'30,"0"1,3 3,0 2,2 3,-32 35,71-69,0 1,0 1,1-1,0 1,1 0,-1 0,1 1,0 0,1 0,0 0,1 0,-1 1,1-1,1 1,0 0,0 0,1 0,-1 5,3-11,0 0,0 0,0 0,1-1,-1 1,1-1,-1 1,1-1,0 1,0-1,0 0,0 0,1 0,-1 0,0 0,1 0,-1-1,1 1,0-1,-1 0,1 0,0 0,0 0,0 0,0-1,0 1,0-1,0 0,0 0,1 0,92-14,-61-2,-2-1,0-1,-1-2,-1-2,-1 0,-1-2,-1-1,-1-2,20-26,-37 43,183-218,-193 227,1 0,-1 0,0 0,0 0,1 0,-1 0,1 0,-1 1,1-1,-1 0,1 0,-1 0,1 0,0 1,-1-1,1 0,0 1,0-1,0 0,0 1,-1-1,1 1,0-1,0 1,0 0,0-1,0 1,0 0,0 0,0 0,0-1,0 1,0 0,0 0,0 1,0-1,0 0,0 0,0 0,0 1,0-1,0 0,0 1,0-1,0 1,0-1,0 1,-1 0,1-1,0 1,0 0,-1 0,1-1,0 1,-1 0,1 0,-1 0,1 0,0 0,4 148,-7-96,1-47,0 0,0 0,1 0,0 1,0-1,1 0,0 0,0 0,0 0,0 0,1 0,0-1,1 1,-1 0,1-1,0 0,0 1,1-1,-1 0,1-1,0 1,1-1,-1 0,1 0,0 0,0 0,0-1,0 0,0 0,1-1,0 1,-1-1,1 0,0-1,2 1,2-1,0-1,1-1,-1 0,0 0,0-1,0 0,0-1,-1 0,1 0,-1-1,0-1,1 1,-2-1,1-1,-1 0,0 0,6-6,120-135,-119 128,36-45,-3-2,-2-3,-4-1,-2-2,-4-2,-3-1,-4-1,8-37,-32 94,-2 10,0 0,-1-1,0 1,0-1,-1 0,0 1,-1-1,0 0,-1 0,0-1,0 10,1 0,-1 1,1-1,-1 0,0 1,1-1,-1 0,0 1,0-1,0 1,1 0,-1-1,0 1,0 0,0-1,0 1,0 0,1 0,-1 0,0 0,0 0,0 0,0 0,0 0,0 0,0 0,0 0,0 0,1 1,-1-1,0 0,0 1,0-1,0 1,1-1,-1 1,0-1,1 1,-1 0,0-1,1 1,-1 0,0-1,1 1,-1 0,1 0,0-1,-1 1,1 0,0 0,-1 0,1 0,0 0,0 0,0-1,0 1,0 1,-31 44,2 2,3 1,1 1,3 1,2 1,2 1,-2 21,13-47,2-1,0 1,2 1,1-1,1 0,2 1,2 13,-2-30,0-1,1 1,1-1,0 0,0 0,1 0,0 0,1 0,0-1,1 0,0 0,0 0,1-1,0 0,0 0,1-1,0 0,0 0,0-1,7 3,-2-2,0-1,0-1,0 0,1-1,0 0,0-1,0-1,0 0,1-1,-1-1,0 0,1-1,-1 0,0-1,0 0,0-2,0 1,-1-2,11-4,8-5,-1-1,0-1,-2-2,1-1,-2-1,-1-1,16-17,-12 5,-2-1,-2-1,-1-1,-2-2,-1 0,-2-1,-2-1,-2-1,8-29,-19 54,2-4,-1 1,0-1,-2 0,0 0,-2-1,0 0,-1 1,-1-1,-1-10,-1 28,0 0,1 0,-1 0,0 0,-1 0,1 1,0-1,-1 0,1 1,-1 0,0-1,0 1,0 0,0 0,0-1,-1 2,1-1,-1 0,1 0,-1 1,1 0,-1-1,0 1,0 0,0 0,0 1,0-1,0 0,0 1,0 0,0 0,0 0,0 0,0 0,0 1,0-1,0 1,1 0,-1 0,0 0,0 0,0 0,1 0,-1 1,1 0,-1-1,1 1,-1 0,1 0,0 0,0 1,0-1,0 1,-19 17,0 2,2 1,0 0,2 1,0 1,2 1,1 0,0 1,3 0,0 1,-1 10,5-23,0 1,2-1,0 2,1-1,0 0,1 1,1 0,1 0,0-1,1 1,1 0,1 0,0 0,1-1,1 0,1 1,0-1,1 0,0-1,2 0,-1 0,2 0,0-1,1 0,0-1,1 0,12 10,45 20,-39-30</inkml:trace>
  <inkml:trace contextRef="#ctx0" brushRef="#br0" timeOffset="1368.901">3339 970,'27'-8,"0"-2,0-1,-1-2,0 0,-1-2,0 0,-2-2,0-1,-1 0,7-8,-27 23,1 1,-1-1,0 0,0 0,0 0,0 0,0 0,-1 0,1 0,-1 0,0-1,0 1,0 0,0-1,-1 1,1-1,-1 1,0-1,0 1,0-1,0 1,-1-1,0 1,1-1,-1 1,-1-1,1 1,0 0,-1 0,1 0,-1 0,0 0,0 0,0 0,-1 0,1 1,-1-1,1 1,-1 0,0 0,0 0,0 0,-1 0,-4-2,0 1,0 1,0-1,0 1,0 1,-1-1,1 1,-1 1,1 0,-1 0,1 1,0 0,-1 0,1 1,0 0,0 0,0 1,0 0,0 0,0 1,1 0,0 1,-6 4,-2 1,0 2,1 0,0 1,1 0,1 1,0 0,0 1,2 1,0-1,-3 9,9-18,1 0,0 0,0 0,1 1,-1-1,1 1,1 0,-1-1,1 1,0 0,1 0,0 0,0 0,0 0,1 0,0 0,0 0,1-1,0 1,0 0,0-1,1 1,0-1,1 0,-1 0,1 0,0-1,0 1,1-1,0 0,0 0,0 0,0-1,1 0,1 1,11 3,1-1,1-1,-1-1,1 0,0-1,0-2,0 0,0-1,1 0,-1-2,0-1,0 0,0-2,0 0,0-1,-1-1,0-1,0 0,3-3,68-33,-54 22</inkml:trace>
  <inkml:trace contextRef="#ctx0" brushRef="#br0" timeOffset="1833.418">4213 631,'-22'11,"-1"0,2 2,0 0,0 2,1 0,1 1,1 1,0 1,1 0,1 1,-2 5,14-18,0 1,0-1,1 1,-1 0,1-1,1 2,-1-1,1 0,1 0,-1 1,1-1,1 1,-1-1,1 1,1-1,-1 1,1-1,0 1,1-1,0 0,0 0,1 1,0-1,0-1,0 1,1 0,0-1,0 0,1 0,-1 0,2 0,-1-1,0 0,1 0,0-1,0 1,1-1,-1 0,1 0,8-1,0-1,0 0,-1-1,1-1,0 0,0-1,0 0,0-1,0-1,-1-1,1 0,-1 0,0-2,0 1,-1-2,0 0,0-1,0 0,-1-1,0 0,17-14,-1-2,-1 0,-1-2,-2-1,0 0,-2-2,10-20,-11 17,-1 0,-2-1,-2-1,-1-1,-2 0,-1-1,-2 0,-1 0,-1-9,-4 24,-1-1,-1 0,-1 1,0-1,-2 0,-1 1,-1-1,0 1,-2 0,-1 0,0 0,-2 0,-1 1,0 1,-1-1,6 16,0 1,0-1,-1 1,1 0,-1 0,0 0,0 1,0-1,-1 1,1 1,-1-1,0 1,1 0,-1 0,0 1,0-1,0 1,0 1,-1-1,1 1,0 0,0 1,0-1,0 1,0 0,0 1,0-1,0 1,0 0,1 1,-1 0,1-1,0 2,-1-1,1 1,1-1,-1 1,-2 3,-4 5,1 1,0-1,1 2,0-1,1 1,1 0,0 1,1 0,1 0,0 0,1 1,1 0,0-1,0 7,0 227,6-211,2 0,1-1,3 1,0-2,3 1,1-1,1-1,2 0,2-2,1 1,1-2,8 7,-12-17,2-1,1-1,0 0,2-1,0-1,1-1,0-1,2-1,0-1,15 6,-9-9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34.931"/>
    </inkml:context>
    <inkml:brush xml:id="br0">
      <inkml:brushProperty name="width" value="0.1" units="cm"/>
      <inkml:brushProperty name="height" value="0.1" units="cm"/>
      <inkml:brushProperty name="ignorePressure" value="1"/>
    </inkml:brush>
  </inkml:definitions>
  <inkml:trace contextRef="#ctx0" brushRef="#br0">568 508,'-191'5,"170"3,0 1,0 1,1 1,0 1,1 1,1 0,0 1,0 1,2 1,0 1,0 0,2 1,0 0,1 1,-6 14,6-13,1 0,1 1,1 0,1 1,1 0,1 1,0 0,2 0,1 0,1 0,1 1,1-1,0 1,3 11,-2-32,1 1,-1-1,1 1,-1-1,1 1,0-1,1 1,-1-1,0 0,1 1,0-1,0 0,0 0,0 0,0-1,1 1,-1 0,1-1,0 0,-1 1,1-1,0 0,1-1,-1 1,0 0,0-1,1 0,-1 0,1 0,-1 0,1 0,-1-1,1 1,-1-1,1 0,0 0,-1-1,1 1,-1-1,1 0,-1 1,4-3,11-4,0-2,0 0,-1-1,0-1,0 0,-1-2,-1 0,0 0,-1-1,-1-1,12-16,-17 22,35-38,-2-2,-2-2,-3-2,-1-1,-3-1,-3-2,9-27,-10 25,-18 88,-12 101,0-83,2-1,1 1,3-1,4 16,-4-49,0 0,0 0,2 0,-1 0,1-1,1 0,0 0,1-1,0 0,1 0,0-1,1 0,0-1,0 0,1 0,0-1,5 2,-12-8,0 0,-1 0,1 0,0-1,1 1,-1-1,0 0,0 0,1-1,-1 1,0-1,0 0,1 0,-1 0,1-1,-1 1,0-1,0 0,0 0,1-1,-1 1,0-1,0 0,-1 0,1 0,0-1,-1 1,1-1,-1 0,0 0,0 0,0 0,0 0,-1-1,1 0,-1 1,0-1,1-4,45-98,-40 84</inkml:trace>
  <inkml:trace contextRef="#ctx0" brushRef="#br0" timeOffset="384.889">1528 479,'-12'2,"-1"0,1 1,0 0,0 1,0 1,1 0,-1 0,1 1,0 0,0 2,-16 6,8-2,-1 0,1 1,1 1,1 0,0 2,0 0,2 0,0 2,1 0,1 0,0 2,2-1,0 2,1-1,1 1,1 1,1-1,1 1,0 6,5-20,1 1,1 0,-1 0,1 0,0-1,1 1,0-1,1 1,0-1,0 0,0 0,1 0,0 0,1 0,0-1,0 0,1 0,-1-1,2 1,-1-1,1 0,-1-1,2 0,-1 0,0 0,1-1,0 0,0 0,0-1,1 0,-1-1,1 0,-1 0,1-1,0 0,21 4,1-1,-1-2,1-1,0-1,27-4,-49 3,-1 0,0-1,1 0,-1-1,0 1,0-2,0 1,-1-1,1 0,-1-1,0 1,2-3,6-8</inkml:trace>
  <inkml:trace contextRef="#ctx0" brushRef="#br0" timeOffset="897.622">2235 0,'-24'113,"-8"95,1 112,32-54,11-206,2-91,-12 7,0 0</inkml:trace>
  <inkml:trace contextRef="#ctx0" brushRef="#br0" timeOffset="1132.174">1811 564,'38'-4,"28"-3,6 1,2-4,-3 0,-9 2,-9 2,-5 2,-6 2,-5 1,-3 1,-4 0,-2 5,0 2,-1-1,-5-1</inkml:trace>
  <inkml:trace contextRef="#ctx0" brushRef="#br0" timeOffset="1347.938">2799 818,'0'24,"0"8</inkml:trace>
  <inkml:trace contextRef="#ctx0" brushRef="#br0" timeOffset="1499.016">2770 282,'-5'-5,"-1"-1</inkml:trace>
  <inkml:trace contextRef="#ctx0" brushRef="#br0" timeOffset="1836.131">3193 451,'-20'27,"1"1,1 0,2 1,1 1,1 1,-10 30,23-55,0-1,-1 1,2-1,-1 1,1-1,0 1,0-1,0 1,1 0,0-1,0 1,0-1,1 0,0 1,0-1,0 0,1 0,-1 0,1-1,0 1,1 0,-1-1,1 0,0 0,0 0,0 0,0-1,1 0,0 0,-1 0,1 0,0-1,1 1,-1-1,0-1,0 1,1-1,-1 0,1 0,-1 0,4-1,-3 1,1 0,-1 0,1-1,-1 1,1-1,-1-1,1 0,-1 1,0-2,1 1,-1-1,0 0,0 0,0-1,0 0,0 0,-1 0,1-1,-1 0,0 0,0 0,0 0,-1-1,1 0,-1 0,3-5,-3 3,1-1,-1 0,0 0,0 0,-1-1,0 1,-1-1,0 0,0 0,-1 0,0 0,-1 0,1 0,-2 0,1 0,-1 0,-1 1,0-1,0 0,-1 0,0 1,0 0,-1-1,0 1,-2-2,2 1,-1 0,-1 0,0 1,0-1,0 1,-1 1,0-1,-1 1,0 1,0-1,0 1,-1 1,-7-5,-6 4</inkml:trace>
  <inkml:trace contextRef="#ctx0" brushRef="#br0" timeOffset="2287.031">3645 762,'105'-198,"-103"194,-2 3,1-1,-1 1,0 0,0-1,1 1,-1 0,1 0,-1 0,1-1,-1 1,1 0,0 0,0 0,-1 0,1 0,0 0,0 0,0 0,0 0,0 1,0-1,1 0,-1 1,0-1,0 1,0-1,1 1,-1-1,0 1,0 0,1 0,-1 0,0-1,1 1,-1 0,0 1,1-1,-1 0,0 0,0 1,1-1,0 1,28 52,-29-47,1-1,1 0,-1 1,1-1,0 0,0 0,0-1,0 1,1 0,0-1,0 0,0 0,1 0,-1-1,1 0,0 1,0-1,0-1,0 1,2 0,9-2,0 0,1-1,-1 0,0-2,0 0,0 0,0-2,-1 0,1 0,-1-2,0 0,-1-1,1 0,-1-1,0 0,-1-2,0 1,-1-2,0 1,0-2,-1 1,5-8,-10 12,0 0,-1-1,1 1,-1-1,-1 0,1 0,-1-1,-1 1,0-1,0 0,-1 0,1-5,1-11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51.088"/>
    </inkml:context>
    <inkml:brush xml:id="br0">
      <inkml:brushProperty name="width" value="0.1" units="cm"/>
      <inkml:brushProperty name="height" value="0.1" units="cm"/>
      <inkml:brushProperty name="ignorePressure" value="1"/>
    </inkml:brush>
  </inkml:definitions>
  <inkml:trace contextRef="#ctx0" brushRef="#br0">362 353,'0'-3,"0"1,0 0,0 0,0 0,0 0,-1 0,1 0,-1 0,1 0,-1 0,0 0,0 0,0 0,0 0,0 1,0-1,0 0,-1 1,1-1,-1 1,1-1,-1 1,1 0,-1-1,0 1,0 0,0 0,0 0,0 1,0-1,0 0,0 1,0-1,0 1,0 0,0 0,0-1,0 1,-2 1,-79 24,62-8,1 0,1 1,0 1,2 1,0 0,1 2,1 0,1 0,2 1,0 1,1 0,-7 25,15-45,1 0,1 1,-1-1,0 0,1 0,0 1,0-1,1 1,-1-1,1 1,0-1,0 1,0 0,1-1,0 1,-1-1,2 0,-1 1,0-1,1 0,0 0,0 1,0-1,0-1,1 1,0 0,0-1,0 1,0-1,0 0,1 0,-1 0,1 0,0-1,-1 1,1-1,1 0,-1-1,4 2,6-2,-1-1,1-1,0 0,0-1,-1-1,1 0,-1 0,0-2,0 0,0 0,-1-1,0 0,0-1,0-1,-1 0,0 0,-1-1,0-1,0 1,-1-2,5-5,1 1,0 0,0-1,-2 0,0-1,-1-1,0 0,-2 0,0-1,-1 0,-1-1,-1 0,0-1,-2 1,1-10,-5 22,-1 1,1 0,-2-1,1 1,-1 0,0-1,-1 1,1 0,-1 0,-1 0,1 0,-1 0,-1 1,1-1,-1 1,0 0,-1 0,1 0,-1 1,0 0,-1 0,1 0,-1 0,0 1,0 0,0 0,-1 0,1 1,-5-1,7 3,1 1,0 0,-1 0,1 1,-1-1,1 1,0 0,-1 0,1 0,0 0,0 0,0 1,0-1,0 1,0 0,0 0,0 0,1 0,-1 0,1 1,0-1,-1 1,1 0,0-1,1 1,-1 0,0 0,1 0,0 1,0-1,0 0,0 0,0 1,0-1,1 4,-5 17</inkml:trace>
  <inkml:trace contextRef="#ctx0" brushRef="#br0" timeOffset="280.434">814 550,'1'85,"-1"-85,1 0,-1-1,0 1,0 0,0-1,1 1,-1 0,0 0,1-1,-1 1,0 0,0 0,1 0,-1-1,0 1,1 0,-1 0,1 0,-1 0,0 0,1 0,-1 0,0 0,1 0,-1 0,1 0,-1 0,0 0,1 0,-1 0,0 0,1 0,-1 0,1 0,-1 0,0 1,1-1,-1 0,0 0,0 1,1-1,-1 0,0 0,1 1,-1-1,0 0,0 0,0 1,1-1,-1 0,0 1,0-1,0 1,0-1,0 0,1 1,-1-1,0 0,0 1,0-1,16-30,175-322,-168 317,0 1,3 1,0 2,2 0,26-21,-51 49,-1 0,0 0,1 0,0 0,0 0,-1 1,2-1,-1 1,0 0,0 0,1 0,-1 0,1 1,-1-1,1 1,0 0,0 0,-1 0,1 1,0 0,0-1,0 1,0 0,0 1,0-1,-1 1,1-1,0 1,0 1,-1-1,1 0,0 1,-1 0,1-1,-1 2,0-1,0 0,0 0,0 1,2 2,5 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29.415"/>
    </inkml:context>
    <inkml:brush xml:id="br0">
      <inkml:brushProperty name="width" value="0.1" units="cm"/>
      <inkml:brushProperty name="height" value="0.1" units="cm"/>
      <inkml:brushProperty name="ignorePressure" value="1"/>
    </inkml:brush>
  </inkml:definitions>
  <inkml:trace contextRef="#ctx0" brushRef="#br0">4629 948,'-5'33,"-1"21,0 2</inkml:trace>
  <inkml:trace contextRef="#ctx0" brushRef="#br0" timeOffset="251.776">4432 411,'14'5,"6"1</inkml:trace>
  <inkml:trace contextRef="#ctx0" brushRef="#br0" timeOffset="516.226">5251 609,'-20'10,"0"-1,0 0,1 1,0 0,1 2,0 0,1 2,0-1,1 2,1 0,0 2,14-16,0 1,0-1,0 1,0 0,0 0,0-1,0 1,1 0,-1 0,1 0,0 0,-1 0,1-1,0 1,0 0,0 0,0 0,1 0,-1 0,0 0,1 0,-1 0,1-1,0 1,0 0,0 0,-1-1,2 1,-1-1,0 1,0-1,0 1,1-1,-1 1,1-1,-1 0,1 0,-1 0,1 0,0 0,73 33,-74-34,16 5,-1 1,0 1,0 1,-1 0,1 1,-2 0,8 7,-18-13,-1-1,0 1,0 0,0 0,0 0,0 0,-1 1,1-1,-1 1,0 0,0-1,0 1,-1 0,1 0,-1 0,0 0,0 0,0 0,-1 1,0-1,1 0,-2 0,1 0,0 1,-1-1,0 0,1 0,-2 0,1 0,0 0,-1 0,0 0,-2 2,-3 4,-1 0,0 0,-1-1,0-1,0 0,-1 0,0 0,-1-1,0-1,0 0,0-1,0 0,-1 0,0-1,0-1,-6 1,-38 2,32-5</inkml:trace>
  <inkml:trace contextRef="#ctx0" brushRef="#br0" timeOffset="-1620.429">1 496,'67'15,"1"-4,0-3,1-3,-1-3,1-2,47-8,-88 4,0-1,-1 0,1-2,-1-2,-1 0,1-2,-2 0,1-2,-2-1,0-1,0-1,-2-1,0-1,-1-1,-1-1,-1-1,0 0,-2-1,0-1,-2-1,1-4,-12 23,0 1,0-2,0 1,-1 0,0-1,0 1,-1-1,0 0,0 0,0 0,0 0,-1 0,0-1,-1 1,1 0,-1 0,0-1,-1 1,1 0,-1-1,-1 1,1 0,-1 0,0 0,0 0,-1 1,0-1,0 0,0 1,0 0,-4-4,6 8,0 1,0-1,0 0,0 1,0-1,0 0,-1 1,1-1,0 1,0 0,-1-1,1 1,0 0,-1 0,1 0,0 0,0 0,-1 0,1 0,0 0,-1 1,1-1,0 0,0 1,-1-1,1 1,0-1,0 1,0 0,0-1,0 1,0 0,0 0,0 0,0 0,0 0,0 0,1 0,-1 0,0 0,1 0,-1 0,0 1,1-1,0 0,-20 60,2 67,6 0,5 0,9 80,-2-107,2 103,2-14,-8 1,-8 0,-9 0,19-169,-1 0,-1-1,-1 1,-1-1,0 0,-2-1,-1 1,0-2,-1 1,-1-1,-1-1,-1 0,0-1,-1 0,-1-1,-1-1,0 0,-1-1,0-1,-1 0,-1-1,0-2,-1 0,-11 4,22-11,-1 0,0-1,0 0,0-1,0 0,0 0,0-1,0-1,-1 1,1-2,0 1,1-2,-1 1,0-1,1-1,-1 0,1 0,0 0,0-1,1-1,-1 0,1 0,1 0,-1-1,1 0,0-1,1 1,-1-1,2-1,-1 1,1-1,0 0,1 0,0 0,-1-7,0-5,2 0,0-1,2 1,0 0,1 0,1-1,1 1,2 0,-1 0,2 0,1 1,1-1,0 1,2 1,0 0,1 0,5-6,41-52,3 2,3 3,4 2,2 3,39-26,-93 81,12-12,0 1,2 2,1 1,0 1,2 1,0 2,31-12,-46 24,0 1,1 0,-1 1,1 1,-1 0,1 1,8 2,-1-1</inkml:trace>
  <inkml:trace contextRef="#ctx0" brushRef="#br0" timeOffset="-1351.514">1441 948,'-35'145,"23"-112,-8 21,13-41,1 0,1 1,0 0,1 0,0 1,1-1,1 1,0-1,1 1,0 0,2 0,1 12,-1-23,0 0,0 0,1 0,0 0,0 0,0 0,0-1,1 1,-1 0,1-1,0 0,0 0,0 0,1 0,-1 0,1-1,-1 1,1-1,0 0,0 0,0 0,0-1,0 0,0 1,1-1,-1-1,0 1,1-1,-1 1,0-1,1-1,-1 1,0 0,5-1,0 0,0-1,0 0,0 0,-1-1,1 0,-1 0,0-1,0 0,0-1,0 1,-1-2,0 1,0-1,4-4,1-4,0-2,-1 0,0 0,-1-1,-1 0,-1 0,0-1,-2 0,0-1,-1 0,0 0,-2 0,0 0,-2 0,0-1,0 1,-2-4,-1 12,-1 1,0-1,0 0,-1 1,0 0,-1 0,0 0,0 0,-1 1,-1 0,-2-3,-11-12</inkml:trace>
  <inkml:trace contextRef="#ctx0" brushRef="#br0" timeOffset="-1117.873">1949 1428,'4'-44,"7"-27,2-8,-2 0,2 10,-1 5,2 11,-1 8,2 7,-2 6,2 8,-1 3,1 5,3 6,-1 4</inkml:trace>
  <inkml:trace contextRef="#ctx0" brushRef="#br0" timeOffset="-819.632">2597 835,'-19'4,"0"1,0 0,1 2,0 0,0 1,0 1,1 1,1 0,-1 1,2 1,0 1,0 0,1 0,1 2,-4 5,14-16,1 0,0 1,0 0,0-1,0 1,1 0,-1 0,1 0,0 0,1 0,-1 0,1 0,0 0,1 0,-1 0,1 0,0 0,0 0,0-1,1 1,0 0,0 0,0-1,0 1,1-1,0 0,0 0,0 0,0 0,0 0,1-1,0 1,1 0,5 5,1-1,1 0,-1 0,2-1,-1 0,0-1,1-1,0 0,1 0,-1-2,9 2,-6-2,1-1,-1-1,0 0,0-2,0 1,0-2,14-3,-6-2</inkml:trace>
  <inkml:trace contextRef="#ctx0" brushRef="#br0" timeOffset="-485.156">2823 1061,'40'-4,"0"-2,-1-2,0-1,35-14,-61 19,0-1,-1-1,0 0,0-1,0 0,-1 0,0-1,-1-1,1 0,-2 0,1-1,-1 0,-1-1,0 0,-1 0,3-6,-8 13,0 0,-1 0,0 1,0-1,0 0,0 0,-1 0,1-1,-1 1,0 0,0 0,0 0,-1 0,0 0,0 0,0 0,0 0,0 0,-1 0,1 1,-1-1,0 0,-1 1,1 0,0-1,-1 1,0 0,0 0,0 0,0 1,0-1,0 1,-1 0,1 0,-1 0,0 0,0 0,1 1,-1 0,0 0,0 0,0 0,0 1,0-1,-1 1,1 0,0 0,-1 1,-4-1,0 2,1-1,-1 1,1 1,-1-1,1 1,0 1,0-1,0 2,1-1,-1 1,1 0,0 0,1 1,-1 0,1 0,0 1,1-1,-1 1,1 1,-1 2,-4 7,0 1,1-1,1 1,1 1,1-1,0 1,1 1,2-1,-1 2,3-9,0-1,1 0,0 0,1 0,0 1,0-1,1 0,1 0,0-1,1 1,0 0,0-1,1 0,0 0,1 0,0-1,1 0,0 0,0-1,1 1,0-2,0 1,1-1,0 0,0-1,0 0,1-1,0 0,1 0,113 22,-98-25</inkml:trace>
  <inkml:trace contextRef="#ctx0" brushRef="#br0" timeOffset="23372.261">650 2839,'-114'530,"96"-471,9-70,9-22,2 0,1 0,1 1,2-1,1 1,9-25,74-229,-58 210,4 1,2 2,21-25,-52 86,-6 8,1 0,-1 0,1 1,0-1,0 1,0-1,1 1,-1 0,1 0,0 0,0 0,0 1,0-1,0 1,1 0,-1 0,1 0,-1 0,1 0,0 1,2-1,-3 3,-1 1,1 0,-1 0,1 0,-1 0,0 1,0-1,0 0,-1 1,1 0,0-1,-1 1,0 0,0 0,0 0,0 0,0 0,0 0,-1 0,1 0,-1 0,0 0,0 0,0 0,0 0,-1 2,1 0,1 6,0 16,1-1,2 1,0 0,2-1,1 0,7 17,14-3,-12-26</inkml:trace>
  <inkml:trace contextRef="#ctx0" brushRef="#br0" timeOffset="23685.266">1158 3064,'27'-4,"-1"-2,0 0,0-2,-1 0,0-2,0-1,-1-1,-1-1,0-1,-1-1,14-12,-30 22,-1 0,1-1,-2 0,1 0,-1 0,1 0,-2 0,1-1,-1 0,0 0,0 0,-1 0,1-4,-2 9,-1-1,1 0,-1 0,0 0,0 0,0 0,0 0,-1 0,1 0,-1 1,0-1,1 0,-1 0,-1 1,1-1,0 0,-1 1,1-1,-1 1,1 0,-1-1,0 1,0 0,0 0,-1 0,1 1,0-1,-1 0,1 1,-1-1,0 1,1 0,-1 0,0 0,-1 0,-4-1,0 0,0 0,0 1,-1 0,1 1,0 0,-1 0,1 1,0 0,-1 0,1 1,0 0,0 0,0 1,0 0,1 1,-1 0,1 0,0 0,0 1,-4 4,-2 1,1 0,1 1,0 0,0 1,1 1,0 0,2 0,-1 0,2 1,-1 1,1 0,0 4,0-1,1 1,1 1,1-1,0 1,2-1,0 1,2 0,0 5,0-16,1 0,1 0,0 0,0 0,0 0,1-1,0 1,1-1,0 0,1 0,-1 0,1-1,1 1,-1-1,1-1,1 1,-1-1,1 0,0 0,0-1,5 3,3-2,1 0,-1 0,1-2,1 0,-1 0,1-2,-1 0,1-1,0 0,0-2,-1 0,1-1,-1 0,1-1,-1-1,0-1,0 0,0-1,-1-1,0 0,0-2,-1 1,0-1,5-5,10-9</inkml:trace>
  <inkml:trace contextRef="#ctx0" brushRef="#br0" timeOffset="24107.126">2175 2697,'-56'22,"2"3,1 2,1 3,1 1,2 3,-11 12,-18 43,76-85,0 0,1 0,-1 0,1 0,0 0,0 0,0 0,1 0,-1 1,1-1,0 0,1 0,-1 1,1-1,-1 0,1 0,0 0,1 0,-1 0,1 0,0 0,0 0,0-1,0 1,1-1,1 3,3 1,1 0,0 0,1-1,-1-1,1 1,0-1,0-1,1 1,-1-2,1 1,0-1,0-1,0 0,1 0,-1-1,0 0,1-1,-1 0,0-1,1 0,-1 0,0-1,0-1,0 0,0 0,0-1,-1 0,0 0,0-1,0-1,0 1,-1-2,0 1,1-2,33-31,-2-3,-2-1,-1-1,-3-2,-2-2,-2-1,9-22,-22 44,-15 40,-31 156,29-163,0 0,0 1,1-1,0 0,0 0,0 0,1 0,0 0,0 0,0 0,1 0,0-1,0 0,0 1,1-1,0 0,0-1,0 1,0-1,1 1,0-1,0-1,0 1,0-1,1 0,1 1,4 1,0 0,0 0,0-1,1-1,0 0,0 0,0-1,0-1,0 0,0-1,1 0,-1-1,0 0,0-1,0 0,0-1,0 0,-1-1,0 0,1-1,-1-1,-1 1,2-3,50-40,-47 31</inkml:trace>
  <inkml:trace contextRef="#ctx0" brushRef="#br0" timeOffset="24436.146">3303 2613,'-18'0,"-1"1,1 1,-1 0,1 2,0 0,0 1,1 1,-1 1,1 0,1 1,-1 1,1 0,1 1,-14 12,22-18,0 0,1 0,-1 0,1 1,0 0,0 1,1-1,0 1,0 0,0 0,0 1,1-1,0 1,1 0,-1 0,1 0,1 1,-1-1,1 1,1 0,-1-1,1 1,1 0,-1 0,2 0,-1-1,1 1,0 0,0 0,1-1,0 1,0-1,1 1,0-1,7 5,1-1,1 0,0-1,0 0,1-1,0 0,0-1,1-1,0 0,1-1,-1 0,1-1,0-1,0 0,1-1,-1-1,1-1,0 0,-1 0,1-2,0 0,6-2,62-19,-59 10</inkml:trace>
  <inkml:trace contextRef="#ctx0" brushRef="#br0" timeOffset="24707.047">3952 2020,'-23'78,"4"1,3 1,4 1,-1 53,13-85,3 0,2 0,1 0,3-1,2 0,2 0,2-1,3-1,21 42,33 35,-64-113</inkml:trace>
  <inkml:trace contextRef="#ctx0" brushRef="#br0" timeOffset="24921.026">3614 2669,'38'0,"42"5,12 1,-1 0,-10-1,-9 3,-13 1,-11-2,-9-1,-2-3,-2-1,-2-1,-2-1,-7 0</inkml:trace>
  <inkml:trace contextRef="#ctx0" brushRef="#br0" timeOffset="25070.882">4545 2895</inkml:trace>
  <inkml:trace contextRef="#ctx0" brushRef="#br0" timeOffset="25333.132">4517 2443,'5'-10,"1"-2</inkml:trace>
  <inkml:trace contextRef="#ctx0" brushRef="#br0" timeOffset="25503.163">4996 2867,'1'3,"1"1,-1 0,1 0,0-1,0 1,0-1,0 1,1-1,-1 0,1 0,0 0,0-1,0 1,0 0,1-1,-1 0,1 0,-1 0,1 0,0-1,0 1,-1-1,1 0,0 0,0-1,0 1,0-1,1 1,-1-1,0-1,0 1,0-1,0 1,0-1,0 0,0 0,-1-1,1 1,0-1,-1 0,1 0,-1 0,1-1,-1 1,0-1,0 1,0-1,1-2,5-8,0 0,-1-1,-1 0,-1 0,1 0,-2-1,0 0,-1 0,-1 0,0-1,-1 1,-1-1,0 0,-1 1,0-1,-3-9,3 21,0 1,0-1,0 0,-1 0,1 1,-1-1,0 0,0 1,0-1,-1 1,1-1,-1 1,0 0,0-1,0 1,0 0,-1 0,1 1,-1-1,0 0,1 1,-1 0,0-1,-1 1,1 1,0-1,-1 0,1 1,-1-1,1 1,-1 0,1 0,-1 1,0-1,0 1,1 0,-1 0,0 0,0 0,1 0,-5 2,-62 44,48-28</inkml:trace>
  <inkml:trace contextRef="#ctx0" brushRef="#br0" timeOffset="25888.277">5476 2895,'186'-258,"-186"256,1 1,-1 0,1 0,-1 0,1 0,0 0,-1 0,1 0,0 0,0 1,0-1,-1 0,1 0,0 1,0-1,0 0,0 1,1-1,-1 1,0-1,0 1,0 0,0-1,0 1,1 0,-1 0,0 0,0 0,0 0,1 0,-1 0,0 0,0 1,0-1,0 0,0 1,1-1,-1 1,0-1,0 1,0-1,0 1,0 0,0 0,-1-1,1 1,0 0,0 0,0 0,-1 0,1 0,0 0,-1 0,1 0,-1 0,1 0,-1 0,0 1,0-1,1 0,-1 0,0 0,0 0,0 1,0-1,0 0,1 5,1 0,0 0,0-1,1 1,0-1,0 0,0 1,0-1,1-1,0 1,0 0,0-1,0 0,1 0,0 0,0-1,0 0,0 0,0 0,1 0,-1-1,1 0,0 0,0 0,-1-1,1 0,0 0,2 0,4-1,1-1,-1-1,1 0,-1 0,0-1,0-1,0 0,0 0,-1-1,0-1,0 0,0-1,-1 0,1 0,-2-1,1 0,-1-1,-1 0,1 0,1-5,-4 9,13-16,-2 0,0-2,-1 0,-1 0,-1-1,-1-1,-2 0,0-1,-2 0,3-13,-6 14</inkml:trace>
  <inkml:trace contextRef="#ctx0" brushRef="#br0" timeOffset="26703.195">4941 2641,'0'39,"0"16,4 5,3-3,3-12,6-8,5-11,3-10,3-7,1-6,1-2,-4-3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13"/>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1">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2">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3">2562 233,'-5'43,"-1"28,-1 8,2-5,2-6,6-10,2-9,1-9,-1-6,-2-4,5-2,-1-2,-5-4,-3-7</inkml:trace>
  <inkml:trace contextRef="#ctx0" brushRef="#br0" timeOffset="4">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5">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6">4311 176,'-19'24,"-11"13,-1 4,6-4</inkml:trace>
  <inkml:trace contextRef="#ctx0" brushRef="#br0" timeOffset="7">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1"/>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2"/>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3"/>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18:28.842"/>
    </inkml:context>
    <inkml:brush xml:id="br0">
      <inkml:brushProperty name="width" value="0.1" units="cm"/>
      <inkml:brushProperty name="height" value="0.1" units="cm"/>
      <inkml:brushProperty name="ignorePressure" value="1"/>
    </inkml:brush>
  </inkml:definitions>
  <inkml:trace contextRef="#ctx0" brushRef="#br0">115 50,'1'1,"1"1,-1-1,1 1,-1-1,0 1,0 0,1-1,-1 1,0 0,-1 0,1 0,0 0,0 0,-1 0,1 0,-1 0,0 0,0 1,0-1,0 0,0 0,0 0,0 0,-1 0,1 0,-1 0,1 0,-1 0,0 0,0 0,0 0,-1 1,-115 273,116-274,0-1,0 1,1 0,-1-1,0 1,1 0,0-1,-1 1,1 0,0 0,0-1,0 1,0 0,0 0,1-1,-1 1,0 0,1 0,-1-1,1 1,0 0,-1-1,1 1,0-1,0 1,0-1,0 1,0-1,1 0,-1 0,0 1,1-1,-1 0,0 0,1 0,-1 0,1-1,0 1,-1 0,1-1,0 1,-1-1,1 1,0-1,0 0,-1 0,1 0,0 0,0 0,-1 0,1 0,0-1,1 1,27-1,0-1,-1-1,1-2,-1-1,0-1,23-9,7-1,-3-17,-43 23</inkml:trace>
  <inkml:trace contextRef="#ctx0" brushRef="#br0" timeOffset="436.091">453 22,'-11'20,"2"1,1 0,0 1,1-1,2 1,0 1,1-1,2 1,0-1,1 1,2 12,-9 82,-26 198,23-183,16-121,1-6</inkml:trace>
  <inkml:trace contextRef="#ctx0" brushRef="#br0" timeOffset="919.326">820 727,'5'0,"6"-5,-3-1,-4 5,-6 2,-4 7,0 1</inkml:trace>
  <inkml:trace contextRef="#ctx0" brushRef="#br0" timeOffset="3188.981">1780 79,'-5'-7,"0"1,-1 0,1 0,-1 0,0 1,-1 0,1 0,-1 1,0 0,0 0,-1 0,1 1,-1 0,1 1,-1 0,0 0,0 0,0 1,0 0,0 1,0 0,0 0,-1 1,1 0,0 0,0 0,1 1,-1 1,0 0,1 0,-1 0,1 0,0 1,0 1,0-1,0 2,-89 66,94-69,-1-1,0 1,1 0,0 0,0 0,0 0,0 1,0-1,0 1,1-1,0 1,0-1,0 1,0 0,0 0,1-1,-1 1,1 0,0 0,1-1,-1 1,0 0,1 0,0-1,0 1,0 0,1-1,-1 1,1 1,6 6,0-1,1 1,0-1,1 0,0-1,0-1,1 1,0-1,1-1,-1 0,1-1,4 1,-4-1,0-1,-1 2,1 0,-1 0,-1 1,0 0,0 1,0 0,-1 1,-1 0,1 0,-2 1,1 0,-6-6,0-1,-1 1,1-1,-1 1,0 0,-1-1,1 1,-1 0,0 0,0-1,0 1,0 0,-1 0,0-1,0 1,0 0,-1-1,0 1,0-1,0 1,0-1,0 0,-1 0,0 0,0 0,0-1,0 1,-3 1,-113 81,107-80,0 0,0-1,-1 0,1-1,-1-1,0 0,0 0,-1-2,1 1,0-2,-1 1,1-2,0 0,0-1,-1 0,1-1,0 0,0-1,-17-23,22 10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4"/>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5"/>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6"/>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0:47.628"/>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4.334"/>
    </inkml:context>
    <inkml:brush xml:id="br0">
      <inkml:brushProperty name="width" value="0.1" units="cm"/>
      <inkml:brushProperty name="height" value="0.1" units="cm"/>
      <inkml:brushProperty name="ignorePressure" value="1"/>
    </inkml:brush>
  </inkml:definitions>
  <inkml:trace contextRef="#ctx0" brushRef="#br0">1 308,'100'-193,"-87"172,-5 51,-10 1,8 114,-5-140,0 0,1 0,0-1,0 1,0 0,1-1,-1 1,1-1,0 0,0 0,1 0,-1 0,1-1,0 1,0-1,0 0,0 0,1-1,-1 1,1-1,-1 0,1 0,0 0,0-1,0 1,4-1,4 1,1-1,-1 0,1-1,-1 0,1-1,-1-1,0 0,1-1,-1-1,0 0,-1 0,1-1,-1-1,0 0,0-1,0 0,-1-1,15-10,-1-2,-1-1,0-1,-2-1,-1-1,12-18,-26 34,-1-1,0-1,-1 1,0-1,-1 0,0 0,0 0,-1-1,-1 0,1 1,-2-1,0 0,0-1,0-12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170"/>
    </inkml:context>
    <inkml:brush xml:id="br0">
      <inkml:brushProperty name="width" value="0.1" units="cm"/>
      <inkml:brushProperty name="height" value="0.1" units="cm"/>
      <inkml:brushProperty name="ignorePressure" value="1"/>
    </inkml:brush>
  </inkml:definitions>
  <inkml:trace contextRef="#ctx0" brushRef="#br0">452 0,'-23'74,"4"0,2 0,4 2,4 0,3 0,3 0,5 54,-12-3,5 47,23-39,-18-135,0-10</inkml:trace>
  <inkml:trace contextRef="#ctx0" brushRef="#br0" timeOffset="228.548">1 649,'43'0,"48"-5,18-1,0 0,-14 1,-13-3,-16-1,-14 2,-12 1,-7 3,-5 1,-2 1,-1 1,-5-5,0-1,-4 1</inkml:trace>
  <inkml:trace contextRef="#ctx0" brushRef="#br0" timeOffset="482.992">959 762,'0'34,"5"20,7 1,0-8</inkml:trace>
  <inkml:trace contextRef="#ctx0" brushRef="#br0" timeOffset="650.811">1044 254,'0'0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2.419"/>
    </inkml:context>
    <inkml:brush xml:id="br0">
      <inkml:brushProperty name="width" value="0.1" units="cm"/>
      <inkml:brushProperty name="height" value="0.1" units="cm"/>
      <inkml:brushProperty name="ignorePressure" value="1"/>
    </inkml:brush>
  </inkml:definitions>
  <inkml:trace contextRef="#ctx0" brushRef="#br0">866 341,'-131'252,"106"-198,-69 152,-9-4,-9-5,-80 100,-7-45,199-252,0 0,0 0,-1 0,1-1,0 1,0 0,-1 0,1 0,0 0,-1 0,1 0,0-1,0 1,-1 0,1 0,0 0,-1 0,1 0,0 0,-1 0,1 0,0 0,-1 1,1-1,0 0,0 0,-1 0,1 0,0 0,0 0,-1 1,1-1,0 0,-1 0,17-38,-11 29,87-188,9 5,103-142,33-28,108-110,-203 296,-114 156,-17 47,-51 214,-5 144,56-158,1-93,3-8,-1 63,-14-186,0-1,0 0,0 0,0 1,0-1,-1 0,1 0,-1 0,0 0,1 0,-1 0,0 0,0 0,0 0,-1 0,1 0,0 0,-1-1,1 1,-1 0,0-1,1 0,-1 1,0-1,0 0,0 0,0 0,0 0,0 0,0 0,0-1,0 1,-1-1,1 1,0-1,0 0,0 0,-1 0,1 0,0 0,0-1,0 1,-1-1,1 1,0-1,0 0,0 0,0 0,0 0,0 0,-1-1,-105-90,54 38,-307-240,347 283,0 0,-1 2,0-1,-1 2,0 0,0 1,-1 1,0 0,0 1,0 1,-1 1,0 0,-17 0,32 3,1 1,-1-1,1 1,-1-1,1 1,-1 0,1 0,-1 0,1 0,-1 0,1 0,0 1,0-1,0 1,0 0,0-1,0 1,0 0,1 0,-1 0,1 0,-1 1,1-1,0 0,0 1,0-1,0 1,0-1,0 1,1-1,-1 1,1-1,0 3,-2 17</inkml:trace>
  <inkml:trace contextRef="#ctx0" brushRef="#br0" timeOffset="381.55">1712 848,'-35'18,"1"2,0 1,2 1,1 2,0 1,2 2,-22 25,39-40,0 0,0 1,2 0,-1 1,2 0,0 1,0 0,1 0,1 1,1-1,0 2,0 5,6-17,0 1,0 0,1 0,-1 0,1-1,1 1,-1 0,1-1,0 0,1 1,-1-1,1 0,0 0,0 0,0 0,1-1,0 1,0-1,0 0,0 0,1-1,-1 1,1-1,0 0,0 0,0 0,1-1,-1 0,1 0,-1 0,1-1,-1 0,1 0,0 0,0 0,0-1,1 0,11 0,0 1,0-2,1-1,-1 0,0-1,0-1,-1 0,1-2,-1 0,0-1,16-8,-5 0,-3 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3.988"/>
    </inkml:context>
    <inkml:brush xml:id="br0">
      <inkml:brushProperty name="width" value="0.1" units="cm"/>
      <inkml:brushProperty name="height" value="0.1" units="cm"/>
      <inkml:brushProperty name="ignorePressure" value="1"/>
    </inkml:brush>
  </inkml:definitions>
  <inkml:trace contextRef="#ctx0" brushRef="#br0">54 256,'7'75,"-6"-73,-1-1,1 1,0-1,0 0,0 1,0-1,0 0,0 0,0 1,0-1,0 0,1 0,-1 0,0 0,1-1,-1 1,1 0,-1 0,1-1,-1 1,1-1,-1 0,1 1,0-1,-1 0,1 0,-1 0,1 0,0 0,-1 0,1 0,-1-1,1 1,0-1,-1 1,1-1,-1 1,1-1,-1 0,0 0,1 0,-1 0,0 0,1 0,5-5,0-1,0 1,-1-1,0-1,0 1,-1-1,0 0,0 0,-1 0,0-1,-1 0,1 1,-2-1,1 0,-1-1,-1 1,0 0,0-1,0 1,-1 0,-1-1,0 1,0-1,1 7,0 0,0 0,0 0,0 0,-1 0,1 1,-1-1,0 0,1 0,-2 0,1 1,0-1,0 1,-1-1,1 1,-1-1,0 1,0 0,0 0,0-1,0 2,0-1,0 0,-1 0,1 1,-1-1,1 1,-1 0,0 0,1 0,-1 0,0 0,0 0,0 1,0 0,1-1,-1 1,0 0,0 0,0 1,0-1,0 1,0-1,-21 10</inkml:trace>
  <inkml:trace contextRef="#ctx0" brushRef="#br0" timeOffset="1497.158">140 1,'-10'5,"-8"1,0 5,-3 1,3 2,4 4,4 4,5 3,-3-3,1 0,1 0,2 3,6-5,3-4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9.806"/>
    </inkml:context>
    <inkml:brush xml:id="br0">
      <inkml:brushProperty name="width" value="0.1" units="cm"/>
      <inkml:brushProperty name="height" value="0.1" units="cm"/>
      <inkml:brushProperty name="ignorePressure" value="1"/>
    </inkml:brush>
  </inkml:definitions>
  <inkml:trace contextRef="#ctx0" brushRef="#br0">118 105,'-15'21,"0"0,2 1,1 1,1 0,0 1,2 0,1 0,1 1,-1 7,7-28,-1 0,1 0,0 0,0 0,0 0,0 1,0-1,1 0,0 0,0 1,0-1,1 0,-1 0,1 0,0 1,0-1,1 0,-1 0,1 0,0-1,0 1,0 0,0-1,1 1,0-1,-1 0,1 1,0-1,0-1,1 1,-1 0,1-1,-1 0,1 0,0 0,0 0,0 0,0-1,0 0,0 0,0 0,5-1,0-1,-1 0,1 0,-1 0,1-1,-1-1,0 0,0 0,0 0,0-1,0 0,-1 0,0-1,0 0,0-1,0 1,-1-1,0-1,0 1,-1-1,3-3,86-161,-89 163,-1-1,1 0,-1 0,-1 0,0 0,0-1,-1 1,0-1,-1 0,0 0,-1 1,1-1,-2 0,0 0,0 0,0 1,-1-1,-1 1,0-1,-1-1,2 9,0 0,0 0,0 0,-1 0,1 0,-1 1,1-1,-1 1,0-1,0 1,1 0,-1 0,0 0,0 1,0-1,0 1,0 0,0-1,0 1,0 0,0 1,0-1,0 1,-22 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0.191"/>
    </inkml:context>
    <inkml:brush xml:id="br0">
      <inkml:brushProperty name="width" value="0.1" units="cm"/>
      <inkml:brushProperty name="height" value="0.1" units="cm"/>
      <inkml:brushProperty name="ignorePressure" value="1"/>
    </inkml:brush>
  </inkml:definitions>
  <inkml:trace contextRef="#ctx0" brushRef="#br0">1 364,'76'-198,"-76"197,0-1,0 1,0-1,0 1,0-1,1 1,-1-1,1 1,-1-1,1 1,-1 0,1-1,0 1,-1 0,1-1,0 1,0 0,0 0,0 0,0 0,0 0,1 0,-1 0,0 0,0 0,1 0,-1 1,1-1,-1 1,0-1,1 1,-1-1,1 1,-1 0,1 0,-1 0,1 0,-1 0,1 0,-1 0,1 0,-1 0,1 1,-1-1,1 1,-1-1,1 1,-1-1,0 1,1 0,-1 0,1 0,30 57,33 33,-54-84,0 0,1 0,-1-1,1 0,1-1,-1-1,1 0,0-1,0 0,0-1,0 0,0-1,0 0,0-2,1 1,-1-1,0-1,0-1,0 0,0 0,5-3,-1 0,-2 0,1 0,-1-2,0 0,0 0,-1-2,0 1,-1-2,0 0,-1-1,0 0,0 0,-2-2,0 1,0-1,5-11,10-89,-25 90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16.219"/>
    </inkml:context>
    <inkml:brush xml:id="br0">
      <inkml:brushProperty name="width" value="0.1" units="cm"/>
      <inkml:brushProperty name="height" value="0.1" units="cm"/>
      <inkml:brushProperty name="ignorePressure" value="1"/>
    </inkml:brush>
  </inkml:definitions>
  <inkml:trace contextRef="#ctx0" brushRef="#br0">1 1348,'19'-5,"21"-6,8-2,6 2,-2-2,0 1,-4 2,-5 4,-6 2,-3 2,-4 1,-1 1,-2 0,-4 1</inkml:trace>
  <inkml:trace contextRef="#ctx0" brushRef="#br0" timeOffset="1252.058">903 811,'-38'558,"19"-244,23-364,1 1,3 0,1 0,12-31,-19 70,18-69,-7 11,3 1,3 0,3 2,3 0,3 2,2 1,31-44,-46 84,-8 10,1 1,0-1,0 2,2-1,-1 1,1 1,1-1,9-6,-18 16,-1-1,0 0,0 0,1 1,-1-1,1 1,-1-1,0 1,1 0,-1 0,1-1,-1 1,1 0,-1 0,1 0,-1 0,1 1,-1-1,1 0,-1 1,0-1,1 1,-1-1,0 1,1 0,-1-1,0 1,0 0,1 0,-1 0,0 0,0 0,0 0,0 0,0 0,-1 1,1-1,0 0,0 1,-1-1,1 0,-1 1,1 0,13 67,-17 250,3-295</inkml:trace>
  <inkml:trace contextRef="#ctx0" brushRef="#br0" timeOffset="1621.169">1440 1348,'80'-57,"-2"-3,-2-4,7-13,-76 72,0-1,-1 1,0-1,1-1,-2 1,1-1,-1 0,0 0,-1-1,1 0,-2 0,1 0,-1 0,0 0,-1 0,1-1,-2 0,1-6,-4 11,-1 0,0 0,-1 0,1 0,-1 0,1 1,-1 0,0-1,-1 2,1-1,0 0,-1 1,1 0,-1 0,0 0,0 0,0 1,0 0,0 0,0 0,0 1,0 0,0 0,0 0,0 0,0 1,0 0,0 0,0 0,-2 1,-10 4,0 1,0 0,1 1,0 1,0 1,1 0,0 0,1 2,0 0,1 1,0 0,1 0,-6 11,4-8,0 0,2 1,-1 1,2 0,1 0,0 1,1 1,1 0,1 0,1 0,1 1,0 0,2 0,0 0,1 0,2 0,0 1,1-1,1 0,1 0,1 0,2 4,-3-17,1-1,1 1,0-1,0 0,0 0,1-1,-1 1,2-1,-1-1,1 1,0-1,0 0,0-1,0 0,1 0,0 0,0-1,0 0,0-1,1 0,4 1,7 1,0-1,1-1,-1-1,1-1,-1-1,1 0,-1-2,11-2,135-64,-134 53</inkml:trace>
  <inkml:trace contextRef="#ctx0" brushRef="#br0" timeOffset="2706.899">2513 981,'-63'33,"2"2,2 4,1 1,3 4,1 1,-31 37,30 7,54-87,0 1,0 0,1 0,-1 0,1-1,-1 1,1 0,0 0,0 0,0 0,1 0,-1 0,1-1,-1 1,1 0,0 0,0-1,0 1,1 0,-1-1,1 1,-1-1,1 0,0 1,0-1,0 0,0 0,0 0,0 0,0-1,1 1,-1-1,2 2,4 0,0 0,-1 0,1-1,0 0,1 0,-1-1,0 0,0 0,1-1,-1 0,0 0,0-1,1 0,-1-1,0 0,0 0,7-4,128-64,-107 44,-1-2,-1 0,-2-3,20-23,9-8,-57 59,2-4,0 0,0 1,1 0,-1 0,2 1,-1 0,0 0,1 1,0 0,0 0,0 1,8-3,-14 7,0 0,0 0,0 0,0 0,0 0,-1 0,1 0,0 0,-1 1,1-1,-1 1,0-1,1 1,-1 0,0-1,0 1,0 0,0 0,0 0,-1 0,1 0,0 0,-1 0,1 0,-1 0,0 0,0 0,0 0,0 0,0 0,0 0,-1 0,1 0,-1 0,1 0,-1 0,0 0,1 0,-1 0,-1 0,2 3,-3 13,-2 10,2 0,0 0,2 0,1 0,3 14,-2-34,0 0,1 0,0-1,0 1,1-1,0 1,0-1,1 0,0 0,0-1,1 1,-1-1,1 0,1 0,-1 0,1-1,0 0,0 0,1-1,-1 1,1-1,1-1,-2 1,1-1,0-1,0 1,0-1,0 0,0-1,0 1,0-2,1 1,-1-1,0 0,1 0,-1-1,0 0,1 0,-1-1,0 0,0 0,0-1,-1 0,1 0,-1-1,1 1,-1-1,0-1,0 1,-1-1,0 0,1 0,233-249,-111 109,-97 108,-25 28,1 0,0 0,1 1,0 0,0 0,1 1,-1 0,2 1,-1-1,1 2,0-1,3 0,-7 6,0 0,0 0,0 1,0 0,0 0,-1 1,1-1,0 1,-1 0,1 1,-1-1,0 1,0 0,0 1,0-1,0 1,-1 0,1 0,-1 0,0 1,-1-1,1 1,-1 0,1 2,-74-40,61 30,-1 1,0 0,0 1,0 0,0 1,0 0,0 0,0 1,0 0,0 1,1 0,-1 1,0 0,1 0,0 1,0 0,0 1,0 0,1 0,0 1,0 0,0 1,1-1,0 1,0 1,0-1,1 1,1 1,-6 8,6-6,0 1,1 0,0 0,1 0,0 0,1 0,1 1,0-1,0 1,1 0,1-1,0 1,1-1,0 1,0-5,-1 0,2 0,-1 0,1 0,0 0,1 0,0-1,0 0,1 0,-1 0,2 0,-1 0,1-1,0 0,0-1,0 1,1-1,0 0,0-1,0 0,1 0,0 0,0-1,8 4,1-1,0-1,0 0,0-1,1-1,-1-1,1 0,0-1,-1-1,13-2,4-2,0-2,-1-1,1-2,-1-1,-1-1,0-2,-1-2,0 0,-1-2,-1-1,4-5,30-19,-3-2,-1-3,-3-2,-1-3,-3-1,-3-4,-1-1,-4-2,-2-2,8-22,-21 24,-3-2,-3-2,-2 0,-3-1,-3 0,-3-1,2-61,-14 126,2-6,-1 0,0 0,0 0,-1 0,0 0,-1-1,1 1,-1 0,-1 0,1 0,-1 0,0 0,-1 0,0 1,0-1,0 1,-1 0,0 0,0 0,-2-2,1 8,1 0,-1 0,1 0,-1 0,0 1,1 0,-1 0,1 0,0 1,-1-1,1 1,0 0,0 0,0 1,0-1,0 1,1 0,-1 0,1 0,0 0,0 1,0-1,0 1,0 0,1 0,0 0,0 0,-1 2,-1 0,-15 19,3 0,0 2,1 0,2 1,1 0,1 1,1 0,1 1,2-1,2 2,0-1,2 1,1 18,0 25,3 1,3-1,3 0,7 15,88 410,-83-367,-32-227,7 68</inkml:trace>
  <inkml:trace contextRef="#ctx0" brushRef="#br0" timeOffset="2955.184">4121 727,'184'-18,"1"8,65 9,114 31,-272-30,-67 0</inkml:trace>
  <inkml:trace contextRef="#ctx0" brushRef="#br0" timeOffset="3198.901">5306 896,'0'38,"0"23,0 0</inkml:trace>
  <inkml:trace contextRef="#ctx0" brushRef="#br0" timeOffset="3354.463">5390 529,'0'0</inkml:trace>
  <inkml:trace contextRef="#ctx0" brushRef="#br0" timeOffset="5785.048">5363 981,'-1'196,"-26"-53,25-127,2-37,0 4,1-331,-1 339,0-1,-1 1,0-1,0 1,-1-1,0 1,-1 0,0 0,0 0,-1 0,0 0,-1 1,-2-4,0 13,15 17,2-7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5.839"/>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24.472"/>
    </inkml:context>
    <inkml:brush xml:id="br0">
      <inkml:brushProperty name="width" value="0.1" units="cm"/>
      <inkml:brushProperty name="height" value="0.1" units="cm"/>
      <inkml:brushProperty name="ignorePressure" value="1"/>
    </inkml:brush>
  </inkml:definitions>
  <inkml:trace contextRef="#ctx0" brushRef="#br0">49 500,'3'1,"0"0,0 0,0 0,0-1,0 1,0-1,0 1,0-1,0 0,0 0,0-1,0 1,0 0,0-1,0 0,0 0,0 0,0 0,-1 0,1-1,0 1,-1-1,1 1,-1-1,1 0,-1 0,0 0,1-2,53-70,-8-2,-46 77,0 1,0-1,-1 1,1-1,0 1,-1-1,1 1,-1 0,0 0,0-1,1 1,-1 0,-1 0,1 0,0 0,0 1,-1-1,1 0,-1 0,1 0,-1 3,7 34,-2 1,-1 1,-2-1,-4 40,1-25,-3 41,-5-1,-3 0,-5-1,-20 64,23-108,-2 1,-1-2,-3 0,-2-2,-14 19,36-64,0-1,0 1,-1-1,1 1,0-1,-1 1,0-1,1 0,-1 1,0-1,0 0,1 1,-1-1,0 0,0 0,-1 0,1 0,0 0,0 0,0 0,-1 0,1-1,0 1,-1 0,1-1,0 1,-1-1,1 1,-1-1,1 0,-1 0,1 0,-1 0,1 0,-1 0,1 0,-1 0,1 0,-1-1,1 1,-1-1,1 1,-1-1,1 1,0-1,-1 0,1 0,0 0,0 1,-1-2,-1-6,1 0,-1 0,2 0,-1 0,1-1,1 1,-1 0,1-1,1 1,0 0,0-1,0 1,1 0,0 0,1 0,0 0,0 0,3-14,25-69,3 0,4 3,4 1,4 2,3 2,4 2,3 3,61-64,-113 137,28-36,2 2,2 1,2 1,30-21,-66 54,1 1,0 0,0 0,0 1,0-1,1 0,-1 1,1 0,-1 0,1 0,0 0,0 1,0-1,0 1,0 0,0 0,0 0,0 1,0 0,1-1,-1 1,0 1,0-1,0 1,0-1,0 1,0 1,0-1,0 0,0 1,0 0,0 0,-1 0,1 0,-1 1,0-1,1 1,-1 0,0 0,-1 0,3 3,-2 10,0 0,-1 0,-1 0,-1 0,0 0,-1 1,-1-1,0 0,-1 0,-1-1,0 1,-1-1,-1 0,-1 0,0 0,0-1,-6 7,4-1,-1 0,-1 0,-1-2,0 1,-1-1,-1-1,-1-1,0 0,-8 6,10-10,-2 1,1-2,-1 0,-1 0,0-2,-1 0,1 0,-2-2,1 0,-1-1,0-1,0-1,-1 0,-2-1,-18-16,32 0</inkml:trace>
  <inkml:trace contextRef="#ctx0" brushRef="#br0" timeOffset="1114.072">1601 302,'-104'62,"40"-25,1 3,2 2,-21 23,72-57,0 0,1 1,0 0,1 1,0 0,0 0,1 1,0 0,1 0,0 1,1 0,1 0,-3 9,7-19,-1 0,1 0,0 0,1 0,-1 1,0-1,1 0,-1 0,1 0,-1 0,1 0,0 0,0 0,0 0,0 0,0 0,1-1,-1 1,0 0,1-1,-1 1,1-1,0 1,0-1,-1 0,1 0,0 0,0 0,0 0,0 0,0 0,0-1,0 1,0-1,1 0,-1 1,0-1,0 0,2 0,90-6,-61-5,-1-1,0-3,0 0,-2-2,0-1,-1-1,-1-2,24-22,237-220,-288 262,-1 0,1 0,0 0,-1 0,1 0,-1 0,1 0,0 0,0 1,0-1,0 0,-1 0,1 1,0-1,0 1,0-1,0 1,0-1,1 1,-1 0,0-1,0 1,0 0,0 0,0 0,0 0,0 0,1 0,-1 0,0 0,0 0,0 0,0 1,0-1,0 0,0 1,0-1,0 1,0-1,0 1,0 0,0-1,0 1,0 0,0 0,-1 0,1-1,0 1,-1 0,1 0,0 0,-1 0,1 0,-1 0,0 0,1 1,-1-1,0 0,0 0,1 0,-1 0,0 0,0 1,-80 256,78-254,1 0,0 0,0 0,0 0,0 1,1-1,0 0,0 0,0 0,0 1,1-1,-1 0,1 0,0 0,1 0,-1 0,1 0,-1 0,1 0,0-1,0 1,1-1,-1 1,1-1,0 0,0 0,0 0,0 0,0-1,1 1,-1-1,1 0,0 0,0 0,-1 0,1-1,0 0,0 1,0-1,1-1,1 1,15-3,-1-1,0-1,0-1,-1-1,1-1,-1 0,-1-2,0 0,0-1,0 0,-1-2,14-12,-3 5,154-129,-159 129,0-2,-1 0,-2-2,0 0,-1-1,-1-1,0-4,-19 29,1 0,-1 1,0-1,0 1,1-1,-1 0,0 0,0 0,0 1,1-1,-1 0,0 0,0 0,0 0,0 0,1 0,-1-1,0 1,0 0,0 0,1-1,-1 1,0 0,0-1,1 1,-1 0,0-1,1 1,-1-1,0 0,1 1,-1-1,1 1,-1-1,1 0,-1 1,1-1,-1 0,1 0,0 1,-1-1,1 0,0 0,0 0,0 1,-1-1,1 0,0 0,0 0,0 0,0 0,1 1,-1-1,0 0,0 0,0 0,1 1,-1-1,0 0,1 0,-1 1,1-1,-1 0,-17 15,0 0,1 1,1 1,0 1,1 0,1 0,-7 15,15-28,1 1,0 0,0 1,1-1,0 1,0 0,0-1,0 1,1 1,0-1,0 0,1 0,0 1,0-1,0 1,1-1,0 1,0-1,1 0,0 1,0-1,0 1,1-1,0 0,0 0,1 0,-1 0,4 5,0-5,-1 0,1-1,1 1,-1-1,1-1,0 1,0-1,0 0,1-1,-1 1,1-2,0 1,0-1,0 0,0-1,0 1,1-2,-1 1,0-1,0-1,3 0,26 2,-1-1,0-2,0-2,0-1,-1-2,0-2,2-1,2-4,-1-1,0-2,-1-2,-1-1,-1-2,0-1,-2-2,-1-1,-1-1,-2-2,9-12,-25 26,0-2,-1 0,0 0,-2-1,0-1,-1 0,-1 0,-1 0,-1-1,0 0,0-7,-5 25,-1 0,1 0,0 0,-1-1,1 1,-1 0,0 0,1-1,-1 1,0 0,0 0,-1 0,1-1,0 1,-1 0,0 0,1 0,-1-1,0 1,0 0,0 0,0 0,0 1,-1-1,1 0,-1 0,1 1,-1-1,1 1,-1-1,0 1,0 0,0-1,0 1,0 0,0 0,0 1,0-1,0 0,0 1,-1-1,1 1,0 0,0-1,0 1,-1 0,1 1,-2-1,-6 4,-1 1,1 0,0 1,0 0,1 0,-1 1,1 1,1-1,0 1,-6 7,10-11,1-3,0 1,0-1,1 1,-1 0,0 0,1 0,-1 0,1 1,-1-1,1 1,0-1,0 1,0 0,1 0,-1 0,1 0,-1 0,1 0,0 0,0 0,0 1,1-1,-1 0,1 1,0-1,0 0,0 1,0-1,0 0,1 1,0-1,0 0,0 1,0-1,0 0,0 0,1 0,-1 0,1 0,0-1,1 3,8-1,0 1,0-2,0 1,1-2,-1 1,1-2,-1 1,1-2,0 1,-1-2,1 0,-1 0,2-1,22 0,72 10,-104-8,0 1,0-1,0 1,-1 0,1 0,0 1,0-1,-1 0,1 1,-1 0,1 0,-1-1,0 1,0 1,1-1,-1 0,-1 0,1 1,0-1,-1 1,1 0,-1-1,0 1,0 0,0 0,0 0,0 0,-1 0,1 0,-1 0,0 0,0 0,0 1,-2 9,0-1,-1 1,-1-1,0 0,-1 0,0 0,-1 0,0-1,-1 0,-4 6,-43 103,53-115,-1 1,2-1,-1 1,0-1,1 1,0-1,1 1,-1-1,1 1,0-1,0 1,1-1,-1 0,1 1,0-1,1 0,-1 0,1-1,0 1,0 0,1-1,-1 0,1 0,0 0,0 0,0-1,1 1,1 0,103 48,-99-49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0.076"/>
    </inkml:context>
    <inkml:brush xml:id="br0">
      <inkml:brushProperty name="width" value="0.1" units="cm"/>
      <inkml:brushProperty name="height" value="0.1" units="cm"/>
      <inkml:brushProperty name="ignorePressure" value="1"/>
    </inkml:brush>
  </inkml:definitions>
  <inkml:trace contextRef="#ctx0" brushRef="#br0">29 115,'0'29,"-5"23,-1 9,0-2,1-6,1-8,2-10</inkml:trace>
  <inkml:trace contextRef="#ctx0" brushRef="#br0" timeOffset="466.872">0 86,'16'-11,"1"1,0 1,0 0,0 1,1 0,1 2,-1 0,1 1,0 1,0 1,3 1,-20 1,1 0,0 0,0 1,0-1,-1 1,1 0,0-1,0 2,0-1,0 0,0 0,-1 1,1 0,0-1,0 1,-1 0,1 1,0-1,-1 0,1 1,-1-1,0 1,0 0,1 0,-1 0,0 0,0 0,-1 0,1 0,0 1,-1-1,1 1,-1-1,0 1,0-1,0 1,0 0,0 0,-1 0,1-1,-1 1,0 0,0 0,0 0,0 0,0 0,-1-1,1 1,-1 1,-89 151,89-152,0 0,1 0,0 0,0 0,0 0,0 1,0-1,1 0,-1 0,1 0,0 0,0 0,0 0,0 0,1 0,-1 0,1-1,0 1,0 0,-1-1,2 0,-1 1,0-1,0 0,1 0,-1 0,1 0,0-1,-1 1,1-1,0 1,0-1,0 0,0 0,0-1,0 1,0 0,2-1,18 11,-4-2,-15-8,0 0,0 0,0 0,0 0,0 1,0 0,0-1,0 1,0 1,-1-1,1 1,-1-1,0 1,0 0,0 0,0 0,0 1,-1-1,1 1,-1-1,0 1,0 0,0 0,-1 0,1 0,-1 0,0 0,0 0,-1 0,1 1,-1-1,0 0,0 0,0 1,-1 0,-6 4,0 0,0-1,-1 0,0-1,-1 1,0-1,0-1,0 0,-1 0,0-1,0 0,0-1,-1 0,1 0,-1-1,0-1,0 0,0 0,0-1,-6-1,12 1,1 0,0 0,-1-1,1 0,-1 0,1 0,-1 0,1-1,0 0,-1 0,1 0,0 0,0-1,0 1,0-1,0 0,0-1,0 1,1-1,-1 1,1-1,-1 0,1-1,-9-14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36.528"/>
    </inkml:context>
    <inkml:brush xml:id="br0">
      <inkml:brushProperty name="width" value="0.1" units="cm"/>
      <inkml:brushProperty name="height" value="0.1" units="cm"/>
      <inkml:brushProperty name="ignorePressure" value="1"/>
    </inkml:brush>
  </inkml:definitions>
  <inkml:trace contextRef="#ctx0" brushRef="#br0">438 138,'-267'852,"145"-395,77-335,41-102,15-33,-2-3</inkml:trace>
  <inkml:trace contextRef="#ctx0" brushRef="#br0" timeOffset="300.293">381 25,'38'14,"33"0,12-2,3-8,-4-4,-6-8,-7-2,-10 0,-5 3,-8 1,-6-2,-5 0,-4 2,-3 1,-6 6,-6 9,-11 2,-7-1</inkml:trace>
  <inkml:trace contextRef="#ctx0" brushRef="#br0" timeOffset="549.003">99 787,'48'15,"30"4,11-6,1-5,-6-3,-7-3,-13-2,-11-1,-16 0</inkml:trace>
  <inkml:trace contextRef="#ctx0" brushRef="#br0" timeOffset="1377.039">861 1266,'-284'407,"236"-338,189-237,-70 92,12-12,4 3,41-28,-128 112,1 0,-1 0,1 0,-1 0,1 0,-1 0,1 0,0 0,0 1,-1-1,1 0,0 1,0-1,0 0,0 1,0-1,0 1,0-1,0 1,0 0,0-1,0 1,0 0,0 0,0 0,0 0,0 0,0 0,0 0,0 0,0 0,0 0,0 0,0 1,0-1,0 1,0-1,0 0,0 1,0 0,0-1,0 1,0-1,0 1,-1 0,1 0,0 0,0-1,-1 1,1 0,-1 0,1 0,-1 0,1 0,-1 0,1 0,3 141,-7-84,3-47,0 10,0 0,-1 0,-1-1,-1 1,-1 0,-1-1,-3 8,7-27,0 0,1 0,-1-1,0 1,0 0,1 0,-1-1,0 1,0 0,0-1,0 1,0-1,0 1,0-1,0 0,-1 1,1-1,0 0,0 0,0 0,0 0,0 1,0-2,0 1,-1 0,1 0,0 0,0 0,0-1,0 1,0-1,0 1,0-1,0 1,0-1,0 1,0-1,0 0,0 0,1 1,-1-2,-41-30,35 26,-7-10,0 1,-1 1,-1 1,0 0,-1 1,-1 0,1 2,-2 0,1 1,-1 1,-1 1,0 0,-12-1,8 5</inkml:trace>
  <inkml:trace contextRef="#ctx0" brushRef="#br0" timeOffset="3265.648">1453 1323,'398'0,"-337"-11,-80-15,-127-33,145 58,0 1,-1 0,1 0,-1-1,1 1,0 0,-1 0,1 1,-1-1,1 0,-1 0,1 1,0-1,-1 1,1-1,0 1,-1-1,1 1,0 0,0 0,0 0,0 0,-1 0,1 0,0 0,1 0,-1 0,0 0,0 0,0 1,1-1,-1 0,0 0,1 1,0-1,-1 1,1-1,0 0,-1 1,1-1,0 1,0 0,-2 71,3-59,-13 69,9-73,0 1,1-1,1 1,-1-1,2 1,-1-1,2 1,-1 0,3 7,-3-17,0 0,0 0,1 0,-1-1,0 1,0 0,1 0,-1-1,1 1,-1 0,1 0,-1-1,1 1,-1-1,1 1,-1 0,1-1,0 1,-1-1,1 0,0 1,-1-1,1 1,0-1,0 0,0 0,-1 1,1-1,0 0,0 0,0 0,-1 0,1 0,0 0,0 0,0 0,0 0,-1 0,1-1,0 1,0 0,-1-1,1 1,0 0,0-1,-1 1,1-1,0 1,-1-1,1 0,36-30,-35 28,119-136,-48 58,-54 62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2.928"/>
    </inkml:context>
    <inkml:brush xml:id="br0">
      <inkml:brushProperty name="width" value="0.1" units="cm"/>
      <inkml:brushProperty name="height" value="0.1" units="cm"/>
      <inkml:brushProperty name="ignorePressure" value="1"/>
    </inkml:brush>
  </inkml:definitions>
  <inkml:trace contextRef="#ctx0" brushRef="#br0">0 245,'190'-25,"45"23,-102 26,298-21,-239-3,-201-2,-1-1,1-1,0 1,0-1,0-1,1 0,0 0,0-1,0 0,0 0,-2-3,9 8,-195-172,181 161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9.803"/>
    </inkml:context>
    <inkml:brush xml:id="br0">
      <inkml:brushProperty name="width" value="0.1" units="cm"/>
      <inkml:brushProperty name="height" value="0.1" units="cm"/>
      <inkml:brushProperty name="ignorePressure" value="1"/>
    </inkml:brush>
  </inkml:definitions>
  <inkml:trace contextRef="#ctx0" brushRef="#br0">1 334,'73'1,"215"-13,46-18,129-3,-301 22,-177 13,0-2,0 0,0 0,0-1,0-1,0-1,1 0,-1-1,1 0,0-1,0-1,0 0,1-1,0 0,0-1,1-1,-5-4,-108-137,111 127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997"/>
    </inkml:context>
    <inkml:brush xml:id="br0">
      <inkml:brushProperty name="width" value="0.1" units="cm"/>
      <inkml:brushProperty name="height" value="0.1" units="cm"/>
      <inkml:brushProperty name="ignorePressure" value="1"/>
    </inkml:brush>
  </inkml:definitions>
  <inkml:trace contextRef="#ctx0" brushRef="#br0">227 165,'-154'672,"135"-428,-4-84,10-116,12-44,1 0,-1 0,1 1,-1-1,1 0,-1 0,1 0,0 0,-1 0,1 0,-1 0,1 0,-1 0,1 0,-1 0,1 0,-1 0,1 0,-1 0,1 0,-1-1,1 1,-1 0,1 0,0-1,-1 1,1 0,-1 0,1-1,0 1,-1-1,1 1,0 0,0-1,-1 1,1-1,0 1,0 0,-1-1,1 1,0-1,0 1,0-1,0 1,0-1,0 1,0-1,0 1,0-1,0 1,0-1,0 1,0-1,0 1,0-1,0 1,1 0,-1-1,0 1,0-1,1 1,-4-18</inkml:trace>
  <inkml:trace contextRef="#ctx0" brushRef="#br0" timeOffset="278.489">198 108,'146'-5,"-1"-6,0-7,17-10,66-14,-185 38,-42 4,0 0,-1 0,1 0,0 0,0 0,-1 0,1 1,0-1,-1 0,1 0,0 0,0 1,-1-1,1 0,0 1,-1-1,1 0,-1 1,1-1,0 1,-1-1,1 1,-1-1,1 1,-1 0,0-1,1 1,-1-1,0 1,1 0,-1 0,0-1,0 1,1 0,-1-1,0 1,0 0,0 0,0-1,0 1,0 0,0 0,0-1,0 1,-1 0,1 0,0-1,0 1,-1 0,1-1,0 1,-1 0,-10 16,-4-2</inkml:trace>
  <inkml:trace contextRef="#ctx0" brushRef="#br0" timeOffset="515.67">114 786,'38'4,"33"3,8-1,-4-2,-11 0,-10-2,-11-1,-7 0,-10-1</inkml:trace>
  <inkml:trace contextRef="#ctx0" brushRef="#br0" timeOffset="795.138">678 1040,'-5'38,"-1"27,0 8,1-5,2-8,5-15,4-14</inkml:trace>
  <inkml:trace contextRef="#ctx0" brushRef="#br0" timeOffset="1296.684">735 954,'52'-1,"-31"0,1 0,0 1,0 2,0 0,0 1,0 1,11 5,-31-9,-1 0,1 1,-1-1,1 1,-1-1,1 1,-1 0,1-1,-1 1,0 0,1 0,-1 0,0 0,0 0,0 0,0 1,0-1,0 0,0 0,0 1,0-1,-1 1,1-1,0 1,-1-1,1 1,-1-1,0 1,1 0,-1-1,0 1,0-1,0 1,0 0,-1-1,1 1,0-1,-1 1,1-1,0 1,-1-1,0 1,1-1,-1 1,0-1,-50 60,45-55,-5 4,-41 52,51-60,0-1,0 1,1-1,-1 1,0 0,1 0,-1 0,1-1,0 1,-1 0,1 0,0 0,0 0,0-1,1 1,-1 0,0 0,1 0,-1-1,1 1,-1 0,1 0,0-1,0 1,0 0,0-1,0 1,0-1,0 0,1 1,-1-1,0 0,1 0,-1 1,1-1,-1 0,1 0,0-1,0 2,60 20,-55-21,0 0,0 1,0 0,0 0,-1 1,1 0,-1 0,0 0,0 1,0 0,0 0,-1 0,1 1,-1 0,4 4,-8-6,0 0,1 1,-1-1,-1 0,1 0,0 1,-1-1,1 0,-1 1,0-1,0 0,0 1,-1-1,1 0,-1 1,0-1,0 0,0 0,0 0,-1 0,1 0,-1 0,1 0,-1 0,0 0,-1-1,1 1,0-1,-2 2,-80 61,73-60,0 0,0-1,0 0,-1-1,1-1,-1 0,0 0,0-1,0 0,1-1,-3-1,-11 1</inkml:trace>
  <inkml:trace contextRef="#ctx0" brushRef="#br0" timeOffset="1980.441">1187 1209,'372'-73,"-346"68,0 1,0 1,0 1,0 1,1 1,-1 2,11 2,-38-5,1 1,0-1,-1 1,1-1,0 0,-1 1,1-1,0 1,0-1,0 0,0 1,-1-1,1 0,0 1,0-1,0 0,0 1,0-1,0 1,1-1,-1 0,0 1,0-1,0 0,1 1,-1-1,0 1,0-1,1 1,-1-1,1 1,-1-1,0 1,1-1,-1 1,1-1,-1 1,1 0,-1-1,1 1,0 0,-1-1,1 1,-1 0,1 0,0-1,-1 1,1 0,0 0,-1 0,1 0,-1 0,1 0,0 0,-1 0,1 0,0 1,-1-1,1 0,-1 0,1 0,0 1,-1-1,1 1,-36-43,28 35,-3-4,-2-1,1 2,-1 0,-1 0,1 1,-2 1,-10-6,23 14,0-1,0 1,0 0,0-1,0 1,-1 0,1 0,0 0,0 0,0 0,0 0,0 0,0 0,-1 0,1 0,0 1,0-1,0 0,0 1,0-1,0 1,0-1,0 1,0 0,0-1,0 1,1 0,-1 0,0 0,0-1,1 1,-1 0,0 0,1 0,-1 0,1 0,-1 0,1 0,0 0,-1 1,1-1,0 0,0 0,0 0,0 0,-5 59,5-53,-3 31,-2 0,-1 0,-2 0,-2-1,-1 0,-8 15,20-52,-1-1,1 1,-1 0,1 0,-1 0,1 0,-1 0,1 0,-1 0,1 0,-1 1,1-1,-1 0,1 0,-1 0,1 0,-1 1,1-1,-1 0,0 0,1 1,-1-1,1 0,-1 1,0-1,1 0,-1 1,0-1,0 1,1-1,-1 0,0 1,0-1,1 1,-1-1,0 1,0-1,0 1,0-1,0 1,0-1,0 1,0-1,0 1,0-1,0 1,0-1,0 1,0-1,-1 1,1-1,0 1,0-1,0 0,-1 1,1-1,0 1,-1-1,1 0,0 1,-1-1,1 0,0 1,-1-1,1 0,-1 1,0-1,35-24,-30 21,236-270,-226 261</inkml:trace>
  <inkml:trace contextRef="#ctx0" brushRef="#br0" timeOffset="2678.619">2230 1011,'-132'227,"67"-133,141-165,74-83,-119 128,-9 7,1 0,1 2,0 0,1 2,25-11,-48 25,0-1,0 1,0 0,0 0,1 0,-1 1,0-1,0 0,1 1,-1-1,0 1,1 0,-1 0,0 0,1 0,-1 0,0 0,1 1,-1-1,0 1,1 0,-1 0,0-1,0 1,0 1,0-1,0 0,0 0,0 1,0-1,-1 1,1 0,0-1,-1 1,1 0,-1 0,0 0,0 0,0 0,0 0,0 1,0-1,0 0,-1 0,1 1,-1-1,1 1,35 189,-7-106,-28-85,-1 0,1 0,0 0,0 1,0-1,-1 0,1 1,-1-1,1 0,-1 1,1-1,-1 1,0-1,0 0,0 1,0-1,0 1,0-1,0 1,0-1,0 1,-1-1,1 0,-1 1,1-1,-1 0,1 1,-1-1,0 0,0 0,0 1,1-1,-1 0,0 0,-1 0,1 0,0 0,0 0,0 0,0-1,-1 1,1 0,0-1,-1 1,1-1,0 1,-1-1,1 0,-1 0,1 1,-1-1,1 0,-1 0,1 0,0-1,-1 1,1 0,-1 0,1-1,-1 1,-18-8,-1 1,2-2,-1-1,1 0,1-2,-8-6,-117-96,120 92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1:45.212"/>
    </inkml:context>
    <inkml:brush xml:id="br0">
      <inkml:brushProperty name="width" value="0.1" units="cm"/>
      <inkml:brushProperty name="height" value="0.1" units="cm"/>
      <inkml:brushProperty name="ignorePressure" value="1"/>
    </inkml:brush>
  </inkml:definitions>
  <inkml:trace contextRef="#ctx0" brushRef="#br0">580 538,'0'-4,"1"1,-1 0,0 0,0 0,-1 0,1 0,-1 0,1 0,-1 0,0 0,0 0,0 1,0-1,-1 0,1 0,-1 1,0-1,1 1,-1 0,0-1,-1 1,1 0,0 0,-1 0,1 0,-1 1,1-1,-1 1,0-1,0 1,1 0,-1 0,0 0,0 1,0-1,0 1,0 0,0-1,-1 1,1 0,0 1,-2-1,-54 9,0 2,1 3,-47 17,19-5,65-20,13-5,0 0,0 1,0 1,0-1,0 1,0 1,1-1,-1 1,1 1,0-1,1 1,-1 1,-3 3,9-6,1-1,0 1,0-1,0 1,0-1,0 1,1-1,-1 1,1-1,-1 1,1-1,0 1,0-1,0 0,1 1,-1-1,0 0,1 0,-1 0,1 0,0 0,0-1,0 1,0 0,0-1,0 1,0-1,0 0,1 0,-1 0,0 0,1 0,-1 0,1-1,-1 1,1-1,-1 1,1-1,-1 0,2 0,74 21,-50-15,-1 1,0 2,0 0,-1 2,0 1,19 12,-43-22,0-1,0 0,-1 1,1 0,0-1,0 1,-1 0,1 0,-1 0,0 0,1 0,-1 0,0 0,0 0,0 1,-1-1,1 0,0 1,-1-1,0 1,1-1,-1 0,0 1,0-1,0 1,-1-1,1 0,-1 1,1-1,-1 0,0 1,0-1,0 0,0 0,0 1,0-1,-58 73,54-70,-122 97,114-95,0 1,1 1,0 0,0 0,1 1,0 1,1-1,0 2,1 0,0 0,1 0,0 1,-1 5,8-15,0 0,1 0,-1 0,0 1,1-1,0 0,0 1,0-1,0 0,1 0,-1 1,1-1,0 0,0 0,0 0,0 1,0-1,1-1,0 1,-1 0,1 0,0 0,0-1,0 1,1-1,-1 0,1 0,-1 0,1 0,0 0,0 0,0-1,2 2,107 35,-104-35,0 0,0-1,0 0,0-1,0 0,1 0,-1-1,1 0,-1 0,0 0,1-2,-1 1,0-1,0 0,0 0,0-1,0 0,-1-1,1 0,-1 0,0 0,2-2,2-12</inkml:trace>
  <inkml:trace contextRef="#ctx0" brushRef="#br0" timeOffset="385.137">326 1,'-27'77,"4"1,3 1,3 0,4 2,4 0,3 0,4 55,6 481,-6-589,-1-1,-1 0,-2 0,0 0,-2 0,-1-1,-1-1,-4 8,3 8,11-40,0-1,1 1,-1 0,0-1,0 1,0 0,1-1,-1 1,0 0,0-1,1 1,-1 0,1-1,-1 1,1-1,-1 1,1-1,-1 1,1-1,-1 1,1-1,-1 0,1 1,0-1,-1 0,1 1,0-1,-1 0,1 0,0 0,0 0,-1 0,1 1,0-1,-1 0,1-1,0 1,0 0,-1 0,1 0,0 0,-1 0,1-1,0 1,-1 0,1-1,0 1,-1 0,1-1,-1 1,1-1,-1 1,1-1,0 0,13-5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03.476"/>
    </inkml:context>
    <inkml:brush xml:id="br0">
      <inkml:brushProperty name="width" value="0.1" units="cm"/>
      <inkml:brushProperty name="height" value="0.1" units="cm"/>
      <inkml:brushProperty name="ignorePressure" value="1"/>
    </inkml:brush>
  </inkml:definitions>
  <inkml:trace contextRef="#ctx0" brushRef="#br0">0 1658,'8'-31,"1"1,1 0,2 0,1 1,1 1,3-2,-9 16,16-29,2 2,2 0,1 2,3 2,0 0,3 2,1 2,1 1,2 2,1 2,1 1,3 1,-43 26,1-2,-1 0,1 1,0-1,0 0,0 1,0 0,0-1,0 1,0 0,0 0,1 0,-1 0,0 1,1-1,-1 0,1 1,-1 0,0 0,1-1,-1 1,1 1,-1-1,1 0,-1 1,1-1,-1 1,0 0,0 0,1-1,-1 2,0-1,0 0,0 0,0 1,0-1,0 1,1 1,-2 7,-1 1,0 0,0 0,-1 0,0 0,-1 0,-1 0,1 0,-2-1,1 0,-2 2,-6 22,-24 109,30-80,5-62,0 1,0-1,0 1,1-1,-1 0,0 1,1-1,-1 0,1 1,-1-1,1 0,0 0,0 0,0 1,-1-1,1 0,0 0,0 0,0 0,0-1,1 1,-1 0,0 0,0-1,0 1,1 0,-1-1,0 0,1 1,-1-1,0 0,1 1,-1-1,1 0,-1 0,0 0,1 0,-1 0,1-1,-1 1,0 0,1-1,0 1,16-8,0 1,0-2,-1 0,0-1,-1-1,0-1,-1 0,0-1,2-3,5-3,53-45,4 2,57-31,-60 61,-74 32,0-1,0 0,0 1,1 0,-1-1,0 1,0 0,1 0,-1 1,0-1,0 0,0 1,1-1,-1 1,0 0,0 0,0-1,0 1,0 1,0-1,0 0,-1 0,1 1,0-1,-1 1,1-1,-1 1,1 0,-1 0,0 0,0 0,0 0,0 0,0 0,2 13,0 1,-1-1,-1 0,-1 1,0-1,-2 1,1-1,-2 0,0 1,0-1,-2-1,0 1,0-1,-1 1,-3 2,-1 2,8-17,0 1,0 0,0-1,0 1,1 0,-1 0,1 0,0 0,0 0,0 0,0 0,1 0,-1 1,1-1,0 0,0 0,0 1,0-1,0 0,1 3,8 1</inkml:trace>
  <inkml:trace contextRef="#ctx0" brushRef="#br0" timeOffset="909.522">1778 981,'-51'53,"2"2,2 2,3 3,-22 39,34-14,32-84,-1 1,1 0,0 0,0-1,0 1,0 0,0-1,0 1,0 0,0-1,1 1,-1 0,1-1,-1 1,1-1,0 1,-1-1,1 1,0-1,0 1,0-1,0 0,0 1,1-1,-1 0,0 0,1 0,-1 0,0 0,1 0,-1 0,1-1,0 1,-1 0,1-1,-1 1,1-1,0 0,-1 0,1 1,0-1,0 0,-1 0,1-1,0 1,-1 0,1 0,0-1,18-4,-1 0,1-2,-2 0,1-1,-1 0,0-2,-1 0,0-1,-1-1,0-1,0 0,-8 7,267-254,-227 227,-46 33,-1-1,0 1,0 0,0 0,0-1,0 1,1 0,-1 0,0 0,0 0,0 1,1-1,-1 0,0 0,0 1,0-1,0 0,0 1,0-1,0 1,0 0,0-1,0 1,0 0,0 0,0-1,0 1,-1 0,1 0,0 0,-1 0,1 0,0 0,-1 0,1 0,-1 0,0 1,1-1,-1 0,0 0,0 0,0 0,0 1,0-1,0 0,0 1,5 56,-6-53,0 1,1-1,-1 0,1 1,1-1,-1 1,1-1,0 1,0-1,0 0,1 1,0-1,0 0,0 0,0 0,1 0,0-1,0 1,0-1,1 0,0 0,-1 0,1 0,1 0,-1-1,0 0,1 0,0 0,0-1,2 2,2-2,1 0,-1 0,1-1,-1 0,1-1,-1 0,1-1,0 1,-1-2,0 0,1 0,-1 0,0-1,0-1,0 1,0-2,-1 1,0-1,0 0,3-3,144-129,-154 136,53-54,-2-2,-3-2,-2-2,9-20,-21 20,-2-2,-4-2,-2-1,-2-1,-4 0,-3-2,-3-1,-2-5,-43 126,-4 43,4 1,3 1,-3 44,20-80,2-1,3 1,3 0,2 0,3 5,23 74,-24-132,0 0,1-1,0 0,0 0,0 1,1-2,0 1,0 0,0-1,1 0,-1 0,1 0,1-1,-1 1,1-1,-1 0,1-1,0 0,2 1,-3-3,-1 1,1-1,0-1,-1 1,1-1,0 0,-1 0,1 0,0-1,0 1,-1-1,1 0,-1-1,1 1,-1-1,1 0,-1 0,0 0,0 0,0-1,0 0,0 0,-1 0,2-2,76-92,-73 87,106-166,-6-6,-9-3,30-92,-18-15,-193 508,54-134,4 1,4 1,4 0,3 2,4-1,3 1,6 58,2-111,2 1,1-1,2 0,1 0,2 0,1-1,12 23,-3-26,-20-29,0 0,0-1,0 1,0-1,0 1,0 0,0-1,0 1,1 0,-1-1,0 1,0 0,0-1,0 1,1 0,-1-1,0 1,0 0,1 0,-1-1,0 1,0 0,1 0,-1 0,0-1,1 1,-1 0,0 0,1 0,-1 0,0 0,1-1,-1 1,1 0,-1 0,0 0,1 0,-1 0,0 0,1 0,-1 1,0-1,1 0,-1 0,0 0,1 0,-1 0,0 0,1 1,-1-1,0 0,1 0,-1 0,0 1,1-1,-1 0,0 1,-21-63,11 41</inkml:trace>
  <inkml:trace contextRef="#ctx0" brushRef="#br0" timeOffset="1128.724">2484 585,'68'0,"30"0,15 0,-4-5,-5-1,-6 0,-6-4,-8 0,-4 2,-7-3,-5 1,-5 1,-4 4,-7 1,-2 2,-6 1,-5 1,-9 1</inkml:trace>
  <inkml:trace contextRef="#ctx0" brushRef="#br0" timeOffset="2228.23">4093 952,'194'-59,"-184"55,-1 0,0-1,0 0,-1-1,1 0,-1 0,0-1,-1 0,0 0,0-1,0 0,-1 0,0 0,-1-1,0 0,0 0,-1 0,2-7,-4 13,-1 0,0-1,0 1,0 0,-1-1,1 1,-1-1,0 1,0 0,0-1,0 1,-1-1,1 1,-1-1,0 1,0 0,0-1,0 1,-1 0,1 0,-1 0,0 0,0 0,0 0,0 1,0-1,-1 1,1-1,-1 1,0 0,0 0,1 0,-1 0,-1 1,1-1,0 1,0-1,0 1,-1 0,1 1,-1-1,1 1,0-1,-4 1,-6 2,0 0,0 2,0-1,0 1,1 1,-1 0,1 1,1 0,-1 1,1 1,0-1,1 2,-1-1,2 2,-1-1,2 1,-1 0,-5 10,8-10,-1 1,2 1,-1-1,2 1,0 0,0 0,1 0,0 1,1-1,1 1,0-1,0 1,1 0,1-1,0 1,1 0,1-1,-1 0,2 1,3 6,-2-6,0-2,1 1,0-1,1 1,0-2,1 1,0-1,1 0,0-1,0 0,1-1,0 1,1-2,0 0,0 0,0-1,1 0,0-1,0 0,1-1,-1-1,1 0,-1 0,1-1,0-1,0 0,0-1,0 0,0-1,0-1,0 0,0 0,31-13,0-2,-2-2,0-1,-1-3,-1-1,-1-2,-2-1,0-2,14-17,121-133,-154 158,-1 0,0-1,-2 0,0-2,-2 0,0 0,-2-1,-1-1,-1 0,5-23,-12 46,-1-1,1 0,-1 0,0 1,-1-1,1 0,-1 0,1 0,-1 0,0 0,-1 0,1 1,-1-1,1 0,-1 0,0 0,-1 1,1-1,-1 0,1 1,-1 0,0-1,0 1,-1 0,1 0,-1 0,0 0,1 0,-1 1,0-1,0 1,-1 0,1 0,0 0,-1 0,0 1,1-1,-1 1,0 0,1 0,-1 0,0 1,0-1,0 1,-11 5,-1 0,2 2,-1-1,1 2,0 0,0 1,1 0,0 1,1 0,0 1,-2 4,11-13,-96 107,98-107,-1 1,0 0,1 0,-1 0,1 0,0 0,0 0,0 0,1 1,-1-1,1 0,0 0,0 1,0-1,0 0,0 1,1-1,-1 0,1 0,0 0,0 1,0-1,0 0,1 0,-1-1,1 1,0 0,0 0,0-1,0 1,0-1,1 0,-1 1,1-1,-1 0,1 0,1 0,115 52,-20-35,54 18,-148-35,-1 1,1-1,-1 1,0 0,0 1,0-1,0 1,-1 0,1 0,-1 0,0 0,0 0,-1 1,1-1,-1 1,0 0,0 0,-1 0,1 0,-1 0,0 0,0 1,0 124,-4-82,2-43,1 1,-1-1,1 1,1-1,-1 1,1-1,0 0,0 1,1-1,-1 0,1 0,0 0,1 0,-1 0,1 0,0-1,0 1,0-1,1 0,0 0,0 0,0 0,0-1,0 1,1-1,-1 0,1-1,0 1,0-1,0 0,0 0,0 0,1-1,-1 0,3 1,20 0,-2-1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3:58.656"/>
    </inkml:context>
    <inkml:brush xml:id="br0">
      <inkml:brushProperty name="width" value="0.1" units="cm"/>
      <inkml:brushProperty name="height" value="0.1" units="cm"/>
      <inkml:brushProperty name="ignorePressure" value="1"/>
    </inkml:brush>
  </inkml:definitions>
  <inkml:trace contextRef="#ctx0" brushRef="#br0">453 38,'-2'2,"0"0,0-1,0 1,1 0,-1 0,1 0,-1 0,1 0,0 1,0-1,0 0,0 0,0 1,1-1,-1 1,1-1,-1 1,1-1,0 1,0 1,-1-1,-7 233,9-155,-17 507,5-137,11-445,0-8</inkml:trace>
  <inkml:trace contextRef="#ctx0" brushRef="#br0" timeOffset="366.882">0 208,'20'-17,"1"1,0 1,1 0,0 2,1 1,1 0,0 2,18-5,-28 9,17-8,0 2,1 0,1 3,0 0,0 2,0 2,1 1,0 1,0 2,0 1,0 2,-1 2,1 0,-1 3,0 0,0 3,-1 0,29 14,-42-14,-1 0,0 1,0 0,-2 2,1 0,-1 0,-1 2,-1 0,0 1,-1 0,0 1,-1 0,-2 1,1 1,-2-1,-1 2,0-1,-1 1,-1 0,-1 1,0 6,-3-1,-1 0,-1 0,-1 0,-1 0,-2 0,0-1,-2 0,-1 0,-1 0,-1 0,-1-1,-1-1,-1 0,-1-1,-1 0,-1-1,-1 0,-6 5,-23 23,-1-3,-3-1,-1-2,-2-3,-2-2,-41 20,35-22,-2-3,-1-3,-2-3,-1-2,0-4,-69 13,62-29,72-5,0 0,1 0,-1 1,1-1,-1-1,0 1,1 0,-1 0,1 0,-1 0,0 0,1 0,-1-1,1 1,-1 0,1 0,-1-1,1 1,-1 0,1-1,-1 1,1-1,0 1,-1-1,1 1,-1 0,1-1,0 0,0 1,-1-1,1 1,0-1,0 1,-1-1,1 1,0-1,0 0,0 1,0-1,0 1,0-1,0 0,0 1,0-1,0 1,1-1,-1 0,0 1,0-1,0 1,1-1,-1 1,0-1,1 1,-1-1,0 1,1-1,-1 1,1 0,-1-1,1 1,27-27,-5 13</inkml:trace>
  <inkml:trace contextRef="#ctx0" brushRef="#br0" timeOffset="716.133">1525 913,'-28'18,"2"1,0 2,2 0,0 2,1 0,2 2,0 0,2 1,-10 19,27-42,0 1,0 0,0 0,0 0,1 0,0 0,0 0,0 0,0 0,1 1,0-1,0 0,0 0,0 1,1-1,-1 0,1 0,0 1,0-1,1 0,-1 0,1 0,0-1,0 1,0 0,0-1,1 1,0-1,0 0,-1 0,2 0,-1 0,0 0,1-1,-1 1,1-1,0 0,-1 0,1 0,0-1,0 1,0-1,2 0,10 0,0 0,0-1,0 0,1-2,-1 0,-1-1,1 0,0-1,-1-1,0 0,0-2,0 1,-1-2,0 0,0 0,-1-2,0 1,-1-2,0 0,0 0,-1-1,-1 0,0-1,-1 0,0-1,6-14,-9 18,-1-1,0-1,0 1,-1-1,-1 0,0 0,-1 0,0 0,-1 0,0-1,-1 1,-1-10,1 17,-1 0,1 0,-2 0,1 0,0 0,-1 0,0 0,0 0,0 1,-1-1,1 1,-1 0,0-1,-1 1,1 1,-1-1,0 0,1 1,-1 0,-1 0,1 0,0 0,-1 1,0-1,1 1,-1 1,0-1,0 1,0-1,-4 1,-1 0,0 0,0 0,0 2,0-1,0 1,1 1,-1-1,0 2,1-1,-1 1,1 1,0 0,0 0,0 1,-3 2,-13 10</inkml:trace>
  <inkml:trace contextRef="#ctx0" brushRef="#br0" timeOffset="1165.072">1948 1083,'28'4,"-1"0,1-2,0-1,0-1,-1-1,1-2,0-1,-1-1,0-1,22-8,-41 12,0 0,0 0,0-1,0 0,0 0,-1 0,1-1,-1-1,0 1,0-1,-1 0,0-1,0 0,0 1,0-2,-1 1,0-1,0 0,-1 0,0 0,0-1,-1 1,1-1,-2 0,1 0,-1 0,-1 0,1 0,-1-8,-1 13,0 1,0-1,-1 1,1 0,-1-1,0 1,0-1,0 1,0 0,0 0,0 0,0-1,-1 1,1 0,-1 0,0 1,0-1,1 0,-1 1,0-1,0 1,0-1,-1 1,1 0,0 0,0 0,-1 0,1 0,-1 1,1-1,-1 1,1 0,-1-1,1 1,-1 0,1 0,0 1,-1-1,1 0,-1 1,-97 34,81-19,2 2,0 0,1 0,1 2,1 0,0 0,2 1,0 1,2 0,0 1,1 0,2 0,-1 4,5-23,1 1,-1-1,1 1,-1 0,1 0,1 0,-1 0,1 0,-1 0,2 1,-1-1,0 0,1 0,0 1,1-1,-1 0,1 1,0-1,0 0,0 0,1 0,0 0,0 0,0 0,1 0,-1-1,1 1,0-1,0 0,1 0,-1 0,1 0,0-1,0 1,0-1,3 1,18 3,-1-3</inkml:trace>
  <inkml:trace contextRef="#ctx0" brushRef="#br0" timeOffset="1510.467">3021 716,'-17'12,"-1"-1,2 1,-1 0,2 1,0 1,0 0,2 1,-1 1,0 3,13-18,0 1,-1-1,1 1,0 0,0 0,1 0,-1 0,0-1,1 1,-1 0,1 0,-1 0,1 0,0 0,0 0,0 1,0-1,0 0,1 0,-1 0,0 0,1 0,0 0,-1-1,1 1,0 0,0 0,0 0,0-1,0 1,1 0,-1-1,0 1,1-1,-1 1,1-1,-1 0,1 0,0 0,0 0,0 0,-1 0,1 0,0-1,0 1,0 0,1-1,32 12,-29-11,0 0,0 0,0 1,0 0,0 0,0 0,0 1,-1 0,1 0,-1 0,0 1,0-1,0 1,-1 1,1-1,-1 1,0-1,0 1,-1 0,1 1,-1-1,0 1,1 4,-2-2,0 0,-1 1,0-1,-1 0,1 0,-2 1,1-1,-1 0,-1 0,1 0,-1 0,-1 0,1 0,-1 0,-1-1,1 1,-1-1,-1 0,1 0,-1-1,-1 1,1-1,-1 0,0 0,0-1,-1 0,1 0,-8 4,8-5,0 0,0 0,0-1,-1 0,1 0,-1 0,0-1,0 0,0 0,0-1,0 1,0-2,-1 1,1-1,0 0,0-1,-1 1,1-1,0-1,0 0,0 0,-4-2,-13-8</inkml:trace>
  <inkml:trace contextRef="#ctx0" brushRef="#br0" timeOffset="2334.775">4291 1167,'59'-106,"6"3,4 3,18-15,-56 73,54-51,-84 93,0 0,0 0,0 0,0 0,0 1,0-1,0 0,0 1,0-1,0 0,0 1,0-1,0 1,0 0,-1-1,1 1,0 0,0-1,-1 1,1 0,-1 0,1 0,0 0,-1 0,1-1,-1 1,0 0,1 0,-1 0,0 0,0 0,1 0,-1 0,0 0,0 0,0 0,0 1,0-1,-1 0,1 0,0 0,0 0,-1 0,1 0,0-1,-1 1,1 0,-1 0,0 0,1 0,-1 0,1-1,-1 1,0 0,0 0,0-1,1 1,-1 0,-58 220,58-216,1 0,-1 0,1 0,0 0,0 0,0 0,0 0,1 0,0 0,0 0,1-1,-1 1,1 0,0-1,0 1,0-1,1 1,0-1,0 0,0 0,0 0,0-1,1 1,0-1,0 0,0 0,0 0,0 0,0-1,1 0,-1 1,1-2,0 1,0 0,-1-1,1 0,0 0,0-1,0 1,0-1,0 0,5-1,3-3,-1 0,1-1,-1-1,0 0,-1-1,1 0,-1 0,-1-1,1-1,-1 0,-1 0,0-1,8-9,-4 5,2-3,0-1,-2 0,0-1,0-1,-2 0,-1-1,0 0,-2 0,0-1,-1 0,-2-1,0 1,-1-3,-3 21,0 0,0 0,-1 0,0 0,0 0,0 0,0 0,0 0,-1 0,0 0,0 0,0 0,0 1,0-1,-1 0,0 1,1-1,-2 1,1-1,0 1,-1 0,-18 10,13 7</inkml:trace>
  <inkml:trace contextRef="#ctx0" brushRef="#br0" timeOffset="2630.582">5476 745,'-12'18,"2"1,0 0,2 0,0 1,1 1,0-1,2 1,1 0,1 0,0 1,1 6,2-25,0-1,0 0,-1 0,2 1,-1-1,0 0,0 0,1 0,-1 1,1-1,0 0,-1 0,1 0,0 0,0 0,0 0,1 0,-1 0,0-1,1 1,-1 0,1-1,0 1,0-1,-1 0,1 1,0-1,0 0,0 0,0 0,0 0,0-1,0 1,1-1,-1 1,0-1,0 0,1 1,-1-1,0 0,0-1,0 1,1 0,-1-1,0 1,0-1,0 1,0-1,0 0,0 0,0 0,0 0,0-1,1 0,10-6,0-1,-1 0,-1 0,1-1,-2-1,1 0,-1 0,-1-1,0-1,-1 1,0-1,-1-1,-1 1,0-1,-1 0,0-1,-1 1,0-1,-2 0,1 0,-2 0,0 0,-1 0,-1-9,0 18,0 1,0-1,-1 1,1 0,-1-1,0 1,-1 0,1 0,-1 0,0 1,0-1,-1 1,1-1,-1 1,0 0,0 1,0-1,-1 1,1 0,-1 0,0 0,0 0,0 1,0 0,0 0,0 0,-4 0,-1-1,1 1,-1 0,0 1,0 0,0 1,0 0,0 0,0 1,0 0,0 1,0 0,1 1,-1-1,1 2,-2 0,-14 10</inkml:trace>
  <inkml:trace contextRef="#ctx0" brushRef="#br0" timeOffset="2981.876">6069 11,'-20'87,"5"0,3 1,3 21,10-73,1 1,1-1,2 0,2 0,1 0,11 25,10 55,-26-109,0 1,-1-1,0 1,-1 0,0 0,0 0,0 0,-1 0,0 0,-1 0,0 0,0 0,-1-1,0 1,0 0,-1-1,1 1,-2-1,1 0,-1 0,0 0,-3 3,-11 2</inkml:trace>
  <inkml:trace contextRef="#ctx0" brushRef="#br0" timeOffset="3200.125">5617 518,'48'-14,"35"-10,8-5,-1 2,-7 5,-8 2,-12 5,-7 4,-8 4,-12 4</inkml:trace>
  <inkml:trace contextRef="#ctx0" brushRef="#br0" timeOffset="3595.329">3359 1590,'490'-90,"94"10,835-51,-853 122,-524 14,-45 7,-8-6</inkml:trace>
  <inkml:trace contextRef="#ctx0" brushRef="#br0" timeOffset="3861.385">3387 1844,'1020'-79,"-895"67,709-87,-472 45,-316 48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24.873"/>
    </inkml:context>
    <inkml:brush xml:id="br0">
      <inkml:brushProperty name="width" value="0.1" units="cm"/>
      <inkml:brushProperty name="height" value="0.1" units="cm"/>
      <inkml:brushProperty name="ignorePressure" value="1"/>
    </inkml:brush>
  </inkml:definitions>
  <inkml:trace contextRef="#ctx0" brushRef="#br0">0 875,'1'196,"-1"-187,1 0,0-1,1 1,-1-1,2 1,-1-1,1 0,0 0,1 0,0 0,0-1,1 1,0-1,0 0,0-1,1 1,0-1,1 0,-1 0,1-1,0 0,1 0,-1-1,1 0,0 0,0-1,0 0,0 0,0-1,1 0,-1 0,1-1,0 0,-1-1,1 0,0 0,-1-1,1 0,6-2,-1-5,-1 0,1-2,-1 1,-1-2,0 0,0 0,-1-1,-1 0,0-1,0 0,-2-1,6-10,19-25,-32 49,0-1,0 0,-1 0,1 1,0-1,0 0,0 1,0-1,0 1,0-1,0 1,0 0,0-1,0 1,1 0,-1 0,0 0,0 0,0 0,0 0,0 0,0 0,0 0,1 1,-1-1,0 0,0 1,0-1,0 0,0 1,0 0,0-1,-1 1,1-1,0 1,0 0,0 0,0 0,-1-1,1 1,0 0,-1 0,1 0,-1 0,1 0,-1 0,0 0,1 0,-1 0,0 0,1 1,-1-1,0 0,0 0,0 0,0 0,0 0,-1 0,1 0,0 1,0-1,-1 0,5 9,-1 1,0-1,1 0,0 0,0 0,1-1,0 0,1 0,0 0,0 0,1-1,0 0,1 0,0-1,0 0,0-1,1 0,0 0,0 0,0-1,1-1,0 0,0 0,3 0,-4-3,0 0,0-1,0 0,0-1,0 0,0 0,0-1,0 0,0-1,0 0,-1 0,0-1,1 0,-1 0,-1-1,1 0,-1 0,0-1,0 0,0 0,-1-1,0 0,3-4,1 0,-1 0,0-1,-1 0,-1 0,0-1,0 1,-1-2,-1 1,0-1,-1 0,0 0,-1 0,-1 0,0-6,0-4</inkml:trace>
  <inkml:trace contextRef="#ctx0" brushRef="#br0" timeOffset="674.801">1271 1,'-11'45,"2"0,3 1,1 1,3-1,1 0,4 32,-2-36,0 473,-1-492,2 0,0 0,2-1,0 1,2-1,0 0,1-1,1 1,2-2,4 8,-14-25,1-1,-1 0,1 0,0 0,0 0,0 0,0 0,1 0,-1 0,0-1,1 1,-1 0,1-1,0 1,-1-1,1 0,0 1,0-1,0 0,0 0,0 0,0 0,0-1,0 1,1 0,-1-1,0 0,0 1,0-1,1 0,-1 0,0 0,0 0,1-1,-1 1,0-1,0 1,0-1,0 0,0 0,1 0,-2 0,1 0,0 0,0-1,0 1,0 0,0-2,139-188,-141 190,1 0,0 1,0-1,0 0,0 0,0 1,0-1,1 1,-1-1,0 1,0-1,0 1,0 0,1-1,-1 1,0 0,0 0,1 0,-1 0,0 0,0 0,0 1,1-1,-1 0,0 1,0-1,0 0,1 1,-1 0,0-1,0 1,0-1,0 1,0 0,0 0,0 0,-1 0,1 0,0 0,0 0,-1 0,1 0,0 0,-1 0,1 0,-1 0,0 0,1 1,23 61,-23-61,70 213,-65-203,0-5</inkml:trace>
  <inkml:trace contextRef="#ctx0" brushRef="#br0" timeOffset="939.812">2032 1016,'-5'24,"-1"8</inkml:trace>
  <inkml:trace contextRef="#ctx0" brushRef="#br0" timeOffset="1184.09">1976 593,'0'0</inkml:trace>
  <inkml:trace contextRef="#ctx0" brushRef="#br0" timeOffset="1419.792">2456 791,'-15'4,"1"0,0 1,0 1,1 0,-1 1,1 1,1-1,0 2,0 0,0 1,1 0,1 0,0 1,0 1,1-1,0 2,1-1,1 1,0 0,0 1,2-1,-2 5,7-12,-1 0,1 1,0-1,0 1,1-1,0 0,0 1,0-1,1 0,0 0,0 0,1 0,0 0,0 0,0-1,0 1,1-1,0 0,0 0,1-1,-1 1,1-1,0 0,0 0,0 0,4 1,2 2,0 0,1-1,-1 0,1-1,0-1,1 0,-1 0,1-1,-1-1,1 0,0-1,0 0,0-1,44-11,-33 4</inkml:trace>
  <inkml:trace contextRef="#ctx0" brushRef="#br0" timeOffset="1787.845">2936 227,'0'793,"13"-703,-12-88,0 0,0 1,0-1,0 0,1 0,-1 0,0 0,1 0,0 0,-1 0,1 0,0 0,0-1,0 1,0-1,0 0,1 1,-1-1,0 0,0 0,1-1,-1 1,1 0,-1-1,1 1,-1-1,1 0,-1 0,1 0,-1 0,1 0,-1-1,3 0,8-3,-1-1,1-1,-1 0,0-1,-1 0,1 0,-1-2,-1 1,0-1,0-1,-1 0,5-5,37-34,50-24,-100 73,0-1,0 0,0 1,0-1,0 1,0 0,0-1,0 1,0 0,0 0,0-1,0 1,0 0,0 0,0 0,0 0,0 0,0 1,0-1,0 0,0 0,0 1,0-1,0 1,0-1,0 1,0-1,0 1,0-1,-1 1,1 0,0-1,0 1,-1 0,1 0,0 0,-1 0,1-1,-1 1,1 0,-1 0,1 0,-1 0,0 0,0 0,1 0,-1 0,0 0,0 1,4 58,-5-52,1 2,0 0,0 0,1 0,0 0,0 0,1 0,1 0,0-1,0 1,1-1,0 1,0-1,1-1,0 1,1-1,0 1,0-2,8 8,2-2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30.632"/>
    </inkml:context>
    <inkml:brush xml:id="br0">
      <inkml:brushProperty name="width" value="0.1" units="cm"/>
      <inkml:brushProperty name="height" value="0.1" units="cm"/>
      <inkml:brushProperty name="ignorePressure" value="1"/>
    </inkml:brush>
  </inkml:definitions>
  <inkml:trace contextRef="#ctx0" brushRef="#br0">432 885,'-46'20,"1"3,1 1,2 2,0 2,1 2,23-19,1 1,1 1,0 0,1 1,0 1,1 0,1 1,0 0,2 1,-2 3,11-16,1 0,-1 0,1 0,0 0,0 0,0 0,0 0,1 0,-1 0,1 1,0-1,1 0,-1 0,1 0,0 0,0 0,0 0,0 0,1 0,-1 0,1 0,0 0,1-1,-1 1,0-1,1 0,0 1,0-1,0-1,0 1,0 0,2 0,4 4,0-2,0 1,0-1,1-1,0 0,0 0,0-1,0 0,0-1,1 0,-1 0,6-1,42-1,-33-1</inkml:trace>
  <inkml:trace contextRef="#ctx0" brushRef="#br0" timeOffset="797.801">1080 914,'-51'30,"0"1,3 3,0 2,2 3,-32 35,71-69,0 1,0 1,1-1,0 1,1 0,-1 0,1 1,0 0,1 0,0 0,1 0,-1 1,1-1,1 1,0 0,0 0,1 0,-1 5,3-11,0 0,0 0,0 0,1-1,-1 1,1-1,-1 1,1-1,0 1,0-1,0 0,0 0,1 0,-1 0,0 0,1 0,-1-1,1 1,0-1,-1 0,1 0,0 0,0 0,0 0,0-1,0 1,0-1,0 0,0 0,1 0,92-14,-61-2,-2-1,0-1,-1-2,-1-2,-1 0,-1-2,-1-1,-1-2,20-26,-37 43,183-218,-193 227,1 0,-1 0,0 0,0 0,1 0,-1 0,1 0,-1 1,1-1,-1 0,1 0,-1 0,1 0,0 1,-1-1,1 0,0 1,0-1,0 0,0 1,-1-1,1 1,0-1,0 1,0 0,0-1,0 1,0 0,0 0,0 0,0-1,0 1,0 0,0 0,0 1,0-1,0 0,0 0,0 0,0 1,0-1,0 0,0 1,0-1,0 1,0-1,0 1,-1 0,1-1,0 1,0 0,-1 0,1-1,0 1,-1 0,1 0,-1 0,1 0,0 0,4 148,-7-96,1-47,0 0,0 0,1 0,0 1,0-1,1 0,0 0,0 0,0 0,0 0,1 0,0-1,1 1,-1 0,1-1,0 0,0 1,1-1,-1 0,1-1,0 1,1-1,-1 0,1 0,0 0,0 0,0-1,0 0,0 0,1-1,0 1,-1-1,1 0,0-1,2 1,2-1,0-1,1-1,-1 0,0 0,0-1,0 0,0-1,-1 0,1 0,-1-1,0-1,1 1,-2-1,1-1,-1 0,0 0,6-6,120-135,-119 128,36-45,-3-2,-2-3,-4-1,-2-2,-4-2,-3-1,-4-1,8-37,-32 94,-2 10,0 0,-1-1,0 1,0-1,-1 0,0 1,-1-1,0 0,-1 0,0-1,0 10,1 0,-1 1,1-1,-1 0,0 1,1-1,-1 0,0 1,0-1,0 1,1 0,-1-1,0 1,0 0,0-1,0 1,0 0,1 0,-1 0,0 0,0 0,0 0,0 0,0 0,0 0,0 0,0 0,0 0,1 1,-1-1,0 0,0 1,0-1,0 1,1-1,-1 1,0-1,1 1,-1 0,0-1,1 1,-1 0,0-1,1 1,-1 0,1 0,0-1,-1 1,1 0,0 0,-1 0,1 0,0 0,0 0,0-1,0 1,0 1,-31 44,2 2,3 1,1 1,3 1,2 1,2 1,-2 21,13-47,2-1,0 1,2 1,1-1,1 0,2 1,2 13,-2-30,0-1,1 1,1-1,0 0,0 0,1 0,0 0,1 0,0-1,1 0,0 0,0 0,1-1,0 0,0 0,1-1,0 0,0 0,0-1,7 3,-2-2,0-1,0-1,0 0,1-1,0 0,0-1,0-1,0 0,1-1,-1-1,0 0,1-1,-1 0,0-1,0 0,0-2,0 1,-1-2,11-4,8-5,-1-1,0-1,-2-2,1-1,-2-1,-1-1,16-17,-12 5,-2-1,-2-1,-1-1,-2-2,-1 0,-2-1,-2-1,-2-1,8-29,-19 54,2-4,-1 1,0-1,-2 0,0 0,-2-1,0 0,-1 1,-1-1,-1-10,-1 28,0 0,1 0,-1 0,0 0,-1 0,1 1,0-1,-1 0,1 1,-1 0,0-1,0 1,0 0,0 0,0-1,-1 2,1-1,-1 0,1 0,-1 1,1 0,-1-1,0 1,0 0,0 0,0 1,0-1,0 0,0 1,0 0,0 0,0 0,0 0,0 0,0 1,0-1,0 1,1 0,-1 0,0 0,0 0,0 0,1 0,-1 1,1 0,-1-1,1 1,-1 0,1 0,0 0,0 1,0-1,0 1,-19 17,0 2,2 1,0 0,2 1,0 1,2 1,1 0,0 1,3 0,0 1,-1 10,5-23,0 1,2-1,0 2,1-1,0 0,1 1,1 0,1 0,0-1,1 1,1 0,1 0,0 0,1-1,1 0,1 1,0-1,1 0,0-1,2 0,-1 0,2 0,0-1,1 0,0-1,1 0,12 10,45 20,-39-30</inkml:trace>
  <inkml:trace contextRef="#ctx0" brushRef="#br0" timeOffset="1368.901">3339 970,'27'-8,"0"-2,0-1,-1-2,0 0,-1-2,0 0,-2-2,0-1,-1 0,7-8,-27 23,1 1,-1-1,0 0,0 0,0 0,0 0,0 0,-1 0,1 0,-1 0,0-1,0 1,0 0,0-1,-1 1,1-1,-1 1,0-1,0 1,0-1,0 1,-1-1,0 1,1-1,-1 1,-1-1,1 1,0 0,-1 0,1 0,-1 0,0 0,0 0,0 0,-1 0,1 1,-1-1,1 1,-1 0,0 0,0 0,0 0,-1 0,-4-2,0 1,0 1,0-1,0 1,0 1,-1-1,1 1,-1 1,1 0,-1 0,1 1,0 0,-1 0,1 1,0 0,0 0,0 1,0 0,0 0,0 1,1 0,0 1,-6 4,-2 1,0 2,1 0,0 1,1 0,1 1,0 0,0 1,2 1,0-1,-3 9,9-18,1 0,0 0,0 0,1 1,-1-1,1 1,1 0,-1-1,1 1,0 0,1 0,0 0,0 0,0 0,1 0,0 0,0 0,1-1,0 1,0 0,0-1,1 1,0-1,1 0,-1 0,1 0,0-1,0 1,1-1,0 0,0 0,0 0,0-1,1 0,1 1,11 3,1-1,1-1,-1-1,1 0,0-1,0-2,0 0,0-1,1 0,-1-2,0-1,0 0,0-2,0 0,0-1,-1-1,0-1,0 0,3-3,68-33,-54 22</inkml:trace>
  <inkml:trace contextRef="#ctx0" brushRef="#br0" timeOffset="1833.418">4213 631,'-22'11,"-1"0,2 2,0 0,0 2,1 0,1 1,1 1,0 1,1 0,1 1,-2 5,14-18,0 1,0-1,1 1,-1 0,1-1,1 2,-1-1,1 0,1 0,-1 1,1-1,1 1,-1-1,1 1,1-1,-1 1,1-1,0 1,1-1,0 0,0 0,1 1,0-1,0-1,0 1,1 0,0-1,0 0,1 0,-1 0,2 0,-1-1,0 0,1 0,0-1,0 1,1-1,-1 0,1 0,8-1,0-1,0 0,-1-1,1-1,0 0,0-1,0 0,0-1,0-1,-1-1,1 0,-1 0,0-2,0 1,-1-2,0 0,0-1,0 0,-1-1,0 0,17-14,-1-2,-1 0,-1-2,-2-1,0 0,-2-2,10-20,-11 17,-1 0,-2-1,-2-1,-1-1,-2 0,-1-1,-2 0,-1 0,-1-9,-4 24,-1-1,-1 0,-1 1,0-1,-2 0,-1 1,-1-1,0 1,-2 0,-1 0,0 0,-2 0,-1 1,0 1,-1-1,6 16,0 1,0-1,-1 1,1 0,-1 0,0 0,0 1,0-1,-1 1,1 1,-1-1,0 1,1 0,-1 0,0 1,0-1,0 1,0 1,-1-1,1 1,0 0,0 1,0-1,0 1,0 0,0 1,0-1,0 1,0 0,1 1,-1 0,1-1,0 2,-1-1,1 1,1-1,-1 1,-2 3,-4 5,1 1,0-1,1 2,0-1,1 1,1 0,0 1,1 0,1 0,0 0,1 1,1 0,0-1,0 7,0 227,6-211,2 0,1-1,3 1,0-2,3 1,1-1,1-1,2 0,2-2,1 1,1-2,8 7,-12-17,2-1,1-1,0 0,2-1,0-1,1-1,0-1,2-1,0-1,15 6,-9-9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34.931"/>
    </inkml:context>
    <inkml:brush xml:id="br0">
      <inkml:brushProperty name="width" value="0.1" units="cm"/>
      <inkml:brushProperty name="height" value="0.1" units="cm"/>
      <inkml:brushProperty name="ignorePressure" value="1"/>
    </inkml:brush>
  </inkml:definitions>
  <inkml:trace contextRef="#ctx0" brushRef="#br0">568 508,'-191'5,"170"3,0 1,0 1,1 1,0 1,1 1,1 0,0 1,0 1,2 1,0 1,0 0,2 1,0 0,1 1,-6 14,6-13,1 0,1 1,1 0,1 1,1 0,1 1,0 0,2 0,1 0,1 0,1 1,1-1,0 1,3 11,-2-32,1 1,-1-1,1 1,-1-1,1 1,0-1,1 1,-1-1,0 0,1 1,0-1,0 0,0 0,0 0,0-1,1 1,-1 0,1-1,0 0,-1 1,1-1,0 0,1-1,-1 1,0 0,0-1,1 0,-1 0,1 0,-1 0,1 0,-1-1,1 1,-1-1,1 0,0 0,-1-1,1 1,-1-1,1 0,-1 1,4-3,11-4,0-2,0 0,-1-1,0-1,0 0,-1-2,-1 0,0 0,-1-1,-1-1,12-16,-17 22,35-38,-2-2,-2-2,-3-2,-1-1,-3-1,-3-2,9-27,-10 25,-18 88,-12 101,0-83,2-1,1 1,3-1,4 16,-4-49,0 0,0 0,2 0,-1 0,1-1,1 0,0 0,1-1,0 0,1 0,0-1,1 0,0-1,0 0,1 0,0-1,5 2,-12-8,0 0,-1 0,1 0,0-1,1 1,-1-1,0 0,0 0,1-1,-1 1,0-1,0 0,1 0,-1 0,1-1,-1 1,0-1,0 0,0 0,1-1,-1 1,0-1,0 0,-1 0,1 0,0-1,-1 1,1-1,-1 0,0 0,0 0,0 0,0 0,-1-1,1 0,-1 1,0-1,1-4,45-98,-40 84</inkml:trace>
  <inkml:trace contextRef="#ctx0" brushRef="#br0" timeOffset="384.889">1528 479,'-12'2,"-1"0,1 1,0 0,0 1,0 1,1 0,-1 0,1 1,0 0,0 2,-16 6,8-2,-1 0,1 1,1 1,1 0,0 2,0 0,2 0,0 2,1 0,1 0,0 2,2-1,0 2,1-1,1 1,1 1,1-1,1 1,0 6,5-20,1 1,1 0,-1 0,1 0,0-1,1 1,0-1,1 1,0-1,0 0,0 0,1 0,0 0,1 0,0-1,0 0,1 0,-1-1,2 1,-1-1,1 0,-1-1,2 0,-1 0,0 0,1-1,0 0,0 0,0-1,1 0,-1-1,1 0,-1 0,1-1,0 0,21 4,1-1,-1-2,1-1,0-1,27-4,-49 3,-1 0,0-1,1 0,-1-1,0 1,0-2,0 1,-1-1,1 0,-1-1,0 1,2-3,6-8</inkml:trace>
  <inkml:trace contextRef="#ctx0" brushRef="#br0" timeOffset="897.622">2235 0,'-24'113,"-8"95,1 112,32-54,11-206,2-91,-12 7,0 0</inkml:trace>
  <inkml:trace contextRef="#ctx0" brushRef="#br0" timeOffset="1132.174">1811 564,'38'-4,"28"-3,6 1,2-4,-3 0,-9 2,-9 2,-5 2,-6 2,-5 1,-3 1,-4 0,-2 5,0 2,-1-1,-5-1</inkml:trace>
  <inkml:trace contextRef="#ctx0" brushRef="#br0" timeOffset="1347.938">2799 818,'0'24,"0"8</inkml:trace>
  <inkml:trace contextRef="#ctx0" brushRef="#br0" timeOffset="1499.016">2770 282,'-5'-5,"-1"-1</inkml:trace>
  <inkml:trace contextRef="#ctx0" brushRef="#br0" timeOffset="1836.131">3193 451,'-20'27,"1"1,1 0,2 1,1 1,1 1,-10 30,23-55,0-1,-1 1,2-1,-1 1,1-1,0 1,0-1,0 1,1 0,0-1,0 1,0-1,1 0,0 1,0-1,0 0,1 0,-1 0,1-1,0 1,1 0,-1-1,1 0,0 0,0 0,0 0,0-1,1 0,0 0,-1 0,1 0,0-1,1 1,-1-1,0-1,0 1,1-1,-1 0,1 0,-1 0,4-1,-3 1,1 0,-1 0,1-1,-1 1,1-1,-1-1,1 0,-1 1,0-2,1 1,-1-1,0 0,0 0,0-1,0 0,0 0,-1 0,1-1,-1 0,0 0,0 0,0 0,-1-1,1 0,-1 0,3-5,-3 3,1-1,-1 0,0 0,0 0,-1-1,0 1,-1-1,0 0,0 0,-1 0,0 0,-1 0,1 0,-2 0,1 0,-1 0,-1 1,0-1,0 0,-1 0,0 1,0 0,-1-1,0 1,-2-2,2 1,-1 0,-1 0,0 1,0-1,0 1,-1 1,0-1,-1 1,0 1,0-1,0 1,-1 1,-7-5,-6 4</inkml:trace>
  <inkml:trace contextRef="#ctx0" brushRef="#br0" timeOffset="2287.031">3645 762,'105'-198,"-103"194,-2 3,1-1,-1 1,0 0,0-1,1 1,-1 0,1 0,-1 0,1-1,-1 1,1 0,0 0,0 0,-1 0,1 0,0 0,0 0,0 0,0 0,0 1,0-1,1 0,-1 1,0-1,0 1,0-1,1 1,-1-1,0 1,0 0,1 0,-1 0,0-1,1 1,-1 0,0 1,1-1,-1 0,0 0,0 1,1-1,0 1,28 52,-29-47,1-1,1 0,-1 1,1-1,0 0,0 0,0-1,0 1,1 0,0-1,0 0,0 0,1 0,-1-1,1 0,0 1,0-1,0-1,0 1,2 0,9-2,0 0,1-1,-1 0,0-2,0 0,0 0,0-2,-1 0,1 0,-1-2,0 0,-1-1,1 0,-1-1,0 0,-1-2,0 1,-1-2,0 1,0-2,-1 1,5-8,-10 12,0 0,-1-1,1 1,-1-1,-1 0,1 0,-1-1,-1 1,0-1,0 0,-1 0,1-5,1-11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51.088"/>
    </inkml:context>
    <inkml:brush xml:id="br0">
      <inkml:brushProperty name="width" value="0.1" units="cm"/>
      <inkml:brushProperty name="height" value="0.1" units="cm"/>
      <inkml:brushProperty name="ignorePressure" value="1"/>
    </inkml:brush>
  </inkml:definitions>
  <inkml:trace contextRef="#ctx0" brushRef="#br0">362 353,'0'-3,"0"1,0 0,0 0,0 0,0 0,-1 0,1 0,-1 0,1 0,-1 0,0 0,0 0,0 0,0 0,0 1,0-1,0 0,-1 1,1-1,-1 1,1-1,-1 1,1 0,-1-1,0 1,0 0,0 0,0 0,0 1,0-1,0 0,0 1,0-1,0 1,0 0,0 0,0-1,0 1,-2 1,-79 24,62-8,1 0,1 1,0 1,2 1,0 0,1 2,1 0,1 0,2 1,0 1,1 0,-7 25,15-45,1 0,1 1,-1-1,0 0,1 0,0 1,0-1,1 1,-1-1,1 1,0-1,0 1,0 0,1-1,0 1,-1-1,2 0,-1 1,0-1,1 0,0 0,0 1,0-1,0-1,1 1,0 0,0-1,0 1,0-1,0 0,1 0,-1 0,1 0,0-1,-1 1,1-1,1 0,-1-1,4 2,6-2,-1-1,1-1,0 0,0-1,-1-1,1 0,-1 0,0-2,0 0,0 0,-1-1,0 0,0-1,0-1,-1 0,0 0,-1-1,0-1,0 1,-1-2,5-5,1 1,0 0,0-1,-2 0,0-1,-1-1,0 0,-2 0,0-1,-1 0,-1-1,-1 0,0-1,-2 1,1-10,-5 22,-1 1,1 0,-2-1,1 1,-1 0,0-1,-1 1,1 0,-1 0,-1 0,1 0,-1 0,-1 1,1-1,-1 1,0 0,-1 0,1 0,-1 1,0 0,-1 0,1 0,-1 0,0 1,0 0,0 0,-1 0,1 1,-5-1,7 3,1 1,0 0,-1 0,1 1,-1-1,1 1,0 0,-1 0,1 0,0 0,0 0,0 1,0-1,0 1,0 0,0 0,0 0,1 0,-1 0,1 1,0-1,-1 1,1 0,0-1,1 1,-1 0,0 0,1 0,0 1,0-1,0 0,0 0,0 1,0-1,1 4,-5 17</inkml:trace>
  <inkml:trace contextRef="#ctx0" brushRef="#br0" timeOffset="280.434">814 550,'1'85,"-1"-85,1 0,-1-1,0 1,0 0,0-1,1 1,-1 0,0 0,1-1,-1 1,0 0,0 0,1 0,-1-1,0 1,1 0,-1 0,1 0,-1 0,0 0,1 0,-1 0,0 0,1 0,-1 0,1 0,-1 0,0 0,1 0,-1 0,0 0,1 0,-1 0,1 0,-1 0,0 1,1-1,-1 0,0 0,0 1,1-1,-1 0,0 0,1 1,-1-1,0 0,0 0,0 1,1-1,-1 0,0 1,0-1,0 1,0-1,0 0,1 1,-1-1,0 0,0 1,0-1,16-30,175-322,-168 317,0 1,3 1,0 2,2 0,26-21,-51 49,-1 0,0 0,1 0,0 0,0 0,-1 1,2-1,-1 1,0 0,0 0,1 0,-1 0,1 1,-1-1,1 1,0 0,0 0,-1 0,1 1,0 0,0-1,0 1,0 0,0 1,0-1,-1 1,1-1,0 1,0 1,-1-1,1 0,0 1,-1 0,1-1,-1 2,0-1,0 0,0 0,0 1,2 2,5 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4:29.415"/>
    </inkml:context>
    <inkml:brush xml:id="br0">
      <inkml:brushProperty name="width" value="0.1" units="cm"/>
      <inkml:brushProperty name="height" value="0.1" units="cm"/>
      <inkml:brushProperty name="ignorePressure" value="1"/>
    </inkml:brush>
  </inkml:definitions>
  <inkml:trace contextRef="#ctx0" brushRef="#br0">4629 948,'-5'33,"-1"21,0 2</inkml:trace>
  <inkml:trace contextRef="#ctx0" brushRef="#br0" timeOffset="251.776">4432 411,'14'5,"6"1</inkml:trace>
  <inkml:trace contextRef="#ctx0" brushRef="#br0" timeOffset="516.226">5251 609,'-20'10,"0"-1,0 0,1 1,0 0,1 2,0 0,1 2,0-1,1 2,1 0,0 2,14-16,0 1,0-1,0 1,0 0,0 0,0-1,0 1,1 0,-1 0,1 0,0 0,-1 0,1-1,0 1,0 0,0 0,0 0,1 0,-1 0,0 0,1 0,-1 0,1-1,0 1,0 0,0 0,-1-1,2 1,-1-1,0 1,0-1,0 1,1-1,-1 1,1-1,-1 0,1 0,-1 0,1 0,0 0,73 33,-74-34,16 5,-1 1,0 1,0 1,-1 0,1 1,-2 0,8 7,-18-13,-1-1,0 1,0 0,0 0,0 0,0 0,-1 1,1-1,-1 1,0 0,0-1,0 1,-1 0,1 0,-1 0,0 0,0 0,0 0,-1 1,0-1,1 0,-2 0,1 0,0 1,-1-1,0 0,1 0,-2 0,1 0,0 0,-1 0,0 0,-2 2,-3 4,-1 0,0 0,-1-1,0-1,0 0,-1 0,0 0,-1-1,0-1,0 0,0-1,0 0,-1 0,0-1,0-1,-6 1,-38 2,32-5</inkml:trace>
  <inkml:trace contextRef="#ctx0" brushRef="#br0" timeOffset="-1620.429">1 496,'67'15,"1"-4,0-3,1-3,-1-3,1-2,47-8,-88 4,0-1,-1 0,1-2,-1-2,-1 0,1-2,-2 0,1-2,-2-1,0-1,0-1,-2-1,0-1,-1-1,-1-1,-1-1,0 0,-2-1,0-1,-2-1,1-4,-12 23,0 1,0-2,0 1,-1 0,0-1,0 1,-1-1,0 0,0 0,0 0,0 0,-1 0,0-1,-1 1,1 0,-1 0,0-1,-1 1,1 0,-1-1,-1 1,1 0,-1 0,0 0,0 0,-1 1,0-1,0 0,0 1,0 0,-4-4,6 8,0 1,0-1,0 0,0 1,0-1,0 0,-1 1,1-1,0 1,0 0,-1-1,1 1,0 0,-1 0,1 0,0 0,0 0,-1 0,1 0,0 0,-1 1,1-1,0 0,0 1,-1-1,1 1,0-1,0 1,0 0,0-1,0 1,0 0,0 0,0 0,0 0,0 0,0 0,1 0,-1 0,0 0,1 0,-1 0,0 1,1-1,0 0,-20 60,2 67,6 0,5 0,9 80,-2-107,2 103,2-14,-8 1,-8 0,-9 0,19-169,-1 0,-1-1,-1 1,-1-1,0 0,-2-1,-1 1,0-2,-1 1,-1-1,-1-1,-1 0,0-1,-1 0,-1-1,-1-1,0 0,-1-1,0-1,-1 0,-1-1,0-2,-1 0,-11 4,22-11,-1 0,0-1,0 0,0-1,0 0,0 0,0-1,0-1,-1 1,1-2,0 1,1-2,-1 1,0-1,1-1,-1 0,1 0,0 0,0-1,1-1,-1 0,1 0,1 0,-1-1,1 0,0-1,1 1,-1-1,2-1,-1 1,1-1,0 0,1 0,0 0,-1-7,0-5,2 0,0-1,2 1,0 0,1 0,1-1,1 1,2 0,-1 0,2 0,1 1,1-1,0 1,2 1,0 0,1 0,5-6,41-52,3 2,3 3,4 2,2 3,39-26,-93 81,12-12,0 1,2 2,1 1,0 1,2 1,0 2,31-12,-46 24,0 1,1 0,-1 1,1 1,-1 0,1 1,8 2,-1-1</inkml:trace>
  <inkml:trace contextRef="#ctx0" brushRef="#br0" timeOffset="-1351.514">1441 948,'-35'145,"23"-112,-8 21,13-41,1 0,1 1,0 0,1 0,0 1,1-1,1 1,0-1,1 1,0 0,2 0,1 12,-1-23,0 0,0 0,1 0,0 0,0 0,0 0,0-1,1 1,-1 0,1-1,0 0,0 0,0 0,1 0,-1 0,1-1,-1 1,1-1,0 0,0 0,0 0,0-1,0 0,0 1,1-1,-1-1,0 1,1-1,-1 1,0-1,1-1,-1 1,0 0,5-1,0 0,0-1,0 0,0 0,-1-1,1 0,-1 0,0-1,0 0,0-1,0 1,-1-2,0 1,0-1,4-4,1-4,0-2,-1 0,0 0,-1-1,-1 0,-1 0,0-1,-2 0,0-1,-1 0,0 0,-2 0,0 0,-2 0,0-1,0 1,-2-4,-1 12,-1 1,0-1,0 0,-1 1,0 0,-1 0,0 0,0 0,-1 1,-1 0,-2-3,-11-12</inkml:trace>
  <inkml:trace contextRef="#ctx0" brushRef="#br0" timeOffset="-1117.873">1949 1428,'4'-44,"7"-27,2-8,-2 0,2 10,-1 5,2 11,-1 8,2 7,-2 6,2 8,-1 3,1 5,3 6,-1 4</inkml:trace>
  <inkml:trace contextRef="#ctx0" brushRef="#br0" timeOffset="-819.632">2597 835,'-19'4,"0"1,0 0,1 2,0 0,0 1,0 1,1 1,1 0,-1 1,2 1,0 1,0 0,1 0,1 2,-4 5,14-16,1 0,0 1,0 0,0-1,0 1,1 0,-1 0,1 0,0 0,1 0,-1 0,1 0,0 0,1 0,-1 0,1 0,0 0,0 0,0-1,1 1,0 0,0 0,0-1,0 1,1-1,0 0,0 0,0 0,0 0,0 0,1-1,0 1,1 0,5 5,1-1,1 0,-1 0,2-1,-1 0,0-1,1-1,0 0,1 0,-1-2,9 2,-6-2,1-1,-1-1,0 0,0-2,0 1,0-2,14-3,-6-2</inkml:trace>
  <inkml:trace contextRef="#ctx0" brushRef="#br0" timeOffset="-485.156">2823 1061,'40'-4,"0"-2,-1-2,0-1,35-14,-61 19,0-1,-1-1,0 0,0-1,0 0,-1 0,0-1,-1-1,1 0,-2 0,1-1,-1 0,-1-1,0 0,-1 0,3-6,-8 13,0 0,-1 0,0 1,0-1,0 0,0 0,-1 0,1-1,-1 1,0 0,0 0,0 0,-1 0,0 0,0 0,0 0,0 0,0 0,-1 0,1 1,-1-1,0 0,-1 1,1 0,0-1,-1 1,0 0,0 0,0 0,0 1,0-1,0 1,-1 0,1 0,-1 0,0 0,0 0,1 1,-1 0,0 0,0 0,0 0,0 1,0-1,-1 1,1 0,0 0,-1 1,-4-1,0 2,1-1,-1 1,1 1,-1-1,1 1,0 1,0-1,0 2,1-1,-1 1,1 0,0 0,1 1,-1 0,1 0,0 1,1-1,-1 1,1 1,-1 2,-4 7,0 1,1-1,1 1,1 1,1-1,0 1,1 1,2-1,-1 2,3-9,0-1,1 0,0 0,1 0,0 1,0-1,1 0,1 0,0-1,1 1,0 0,0-1,1 0,0 0,1 0,0-1,1 0,0 0,0-1,1 1,0-2,0 1,1-1,0 0,0-1,0 0,1-1,0 0,1 0,113 22,-98-25</inkml:trace>
  <inkml:trace contextRef="#ctx0" brushRef="#br0" timeOffset="23372.261">650 2839,'-114'530,"96"-471,9-70,9-22,2 0,1 0,1 1,2-1,1 1,9-25,74-229,-58 210,4 1,2 2,21-25,-52 86,-6 8,1 0,-1 0,1 1,0-1,0 1,0-1,1 1,-1 0,1 0,0 0,0 0,0 1,0-1,0 1,1 0,-1 0,1 0,-1 0,1 0,0 1,2-1,-3 3,-1 1,1 0,-1 0,1 0,-1 0,0 1,0-1,0 0,-1 1,1 0,0-1,-1 1,0 0,0 0,0 0,0 0,0 0,0 0,-1 0,1 0,-1 0,0 0,0 0,0 0,0 0,-1 2,1 0,1 6,0 16,1-1,2 1,0 0,2-1,1 0,7 17,14-3,-12-26</inkml:trace>
  <inkml:trace contextRef="#ctx0" brushRef="#br0" timeOffset="23685.266">1158 3064,'27'-4,"-1"-2,0 0,0-2,-1 0,0-2,0-1,-1-1,-1-1,0-1,-1-1,14-12,-30 22,-1 0,1-1,-2 0,1 0,-1 0,1 0,-2 0,1-1,-1 0,0 0,0 0,-1 0,1-4,-2 9,-1-1,1 0,-1 0,0 0,0 0,0 0,0 0,-1 0,1 0,-1 1,0-1,1 0,-1 0,-1 1,1-1,0 0,-1 1,1-1,-1 1,1 0,-1-1,0 1,0 0,0 0,-1 0,1 1,0-1,-1 0,1 1,-1-1,0 1,1 0,-1 0,0 0,-1 0,-4-1,0 0,0 0,0 1,-1 0,1 1,0 0,-1 0,1 1,0 0,-1 0,1 1,0 0,0 0,0 1,0 0,1 1,-1 0,1 0,0 0,0 1,-4 4,-2 1,1 0,1 1,0 0,0 1,1 1,0 0,2 0,-1 0,2 1,-1 1,1 0,0 4,0-1,1 1,1 1,1-1,0 1,2-1,0 1,2 0,0 5,0-16,1 0,1 0,0 0,0 0,0 0,1-1,0 1,1-1,0 0,1 0,-1 0,1-1,1 1,-1-1,1-1,1 1,-1-1,1 0,0 0,0-1,5 3,3-2,1 0,-1 0,1-2,1 0,-1 0,1-2,-1 0,1-1,0 0,0-2,-1 0,1-1,-1 0,1-1,-1-1,0-1,0 0,0-1,-1-1,0 0,0-2,-1 1,0-1,5-5,10-9</inkml:trace>
  <inkml:trace contextRef="#ctx0" brushRef="#br0" timeOffset="24107.126">2175 2697,'-56'22,"2"3,1 2,1 3,1 1,2 3,-11 12,-18 43,76-85,0 0,1 0,-1 0,1 0,0 0,0 0,0 0,1 0,-1 1,1-1,0 0,1 0,-1 1,1-1,-1 0,1 0,0 0,1 0,-1 0,1 0,0 0,0 0,0-1,0 1,1-1,1 3,3 1,1 0,0 0,1-1,-1-1,1 1,0-1,0-1,1 1,-1-2,1 1,0-1,0-1,0 0,1 0,-1-1,0 0,1-1,-1 0,0-1,1 0,-1 0,0-1,0-1,0 0,0 0,0-1,-1 0,0 0,0-1,0-1,0 1,-1-2,0 1,1-2,33-31,-2-3,-2-1,-1-1,-3-2,-2-2,-2-1,9-22,-22 44,-15 40,-31 156,29-163,0 0,0 1,1-1,0 0,0 0,0 0,1 0,0 0,0 0,0 0,1 0,0-1,0 0,0 1,1-1,0 0,0-1,0 1,0-1,1 1,0-1,0-1,0 1,0-1,1 0,1 1,4 1,0 0,0 0,0-1,1-1,0 0,0 0,0-1,0-1,0 0,0-1,1 0,-1-1,0 0,0-1,0 0,0-1,0 0,-1-1,0 0,1-1,-1-1,-1 1,2-3,50-40,-47 31</inkml:trace>
  <inkml:trace contextRef="#ctx0" brushRef="#br0" timeOffset="24436.146">3303 2613,'-18'0,"-1"1,1 1,-1 0,1 2,0 0,0 1,1 1,-1 1,1 0,1 1,-1 1,1 0,1 1,-14 12,22-18,0 0,1 0,-1 0,1 1,0 0,0 1,1-1,0 1,0 0,0 0,0 1,1-1,0 1,1 0,-1 0,1 0,1 1,-1-1,1 1,1 0,-1-1,1 1,1 0,-1 0,2 0,-1-1,1 1,0 0,0 0,1-1,0 1,0-1,1 1,0-1,7 5,1-1,1 0,0-1,0 0,1-1,0 0,0-1,1-1,0 0,1-1,-1 0,1-1,0-1,0 0,1-1,-1-1,1-1,0 0,-1 0,1-2,0 0,6-2,62-19,-59 10</inkml:trace>
  <inkml:trace contextRef="#ctx0" brushRef="#br0" timeOffset="24707.047">3952 2020,'-23'78,"4"1,3 1,4 1,-1 53,13-85,3 0,2 0,1 0,3-1,2 0,2 0,2-1,3-1,21 42,33 35,-64-113</inkml:trace>
  <inkml:trace contextRef="#ctx0" brushRef="#br0" timeOffset="24921.026">3614 2669,'38'0,"42"5,12 1,-1 0,-10-1,-9 3,-13 1,-11-2,-9-1,-2-3,-2-1,-2-1,-2-1,-7 0</inkml:trace>
  <inkml:trace contextRef="#ctx0" brushRef="#br0" timeOffset="25070.882">4545 2895</inkml:trace>
  <inkml:trace contextRef="#ctx0" brushRef="#br0" timeOffset="25333.132">4517 2443,'5'-10,"1"-2</inkml:trace>
  <inkml:trace contextRef="#ctx0" brushRef="#br0" timeOffset="25503.163">4996 2867,'1'3,"1"1,-1 0,1 0,0-1,0 1,0-1,0 1,1-1,-1 0,1 0,0 0,0-1,0 1,0 0,1-1,-1 0,1 0,-1 0,1 0,0-1,0 1,-1-1,1 0,0 0,0-1,0 1,0-1,1 1,-1-1,0-1,0 1,0-1,0 1,0-1,0 0,0 0,-1-1,1 1,0-1,-1 0,1 0,-1 0,1-1,-1 1,0-1,0 1,0-1,1-2,5-8,0 0,-1-1,-1 0,-1 0,1 0,-2-1,0 0,-1 0,-1 0,0-1,-1 1,-1-1,0 0,-1 1,0-1,-3-9,3 21,0 1,0-1,0 0,-1 0,1 1,-1-1,0 0,0 1,0-1,-1 1,1-1,-1 1,0 0,0-1,0 1,0 0,-1 0,1 1,-1-1,0 0,1 1,-1 0,0-1,-1 1,1 1,0-1,-1 0,1 1,-1-1,1 1,-1 0,1 0,-1 1,0-1,0 1,1 0,-1 0,0 0,0 0,1 0,-5 2,-62 44,48-28</inkml:trace>
  <inkml:trace contextRef="#ctx0" brushRef="#br0" timeOffset="25888.277">5476 2895,'186'-258,"-186"256,1 1,-1 0,1 0,-1 0,1 0,0 0,-1 0,1 0,0 0,0 1,0-1,-1 0,1 0,0 1,0-1,0 0,0 1,1-1,-1 1,0-1,0 1,0 0,0-1,0 1,1 0,-1 0,0 0,0 0,0 0,1 0,-1 0,0 0,0 1,0-1,0 0,0 1,1-1,-1 1,0-1,0 1,0-1,0 1,0 0,0 0,-1-1,1 1,0 0,0 0,0 0,-1 0,1 0,0 0,-1 0,1 0,-1 0,1 0,-1 0,0 1,0-1,1 0,-1 0,0 0,0 0,0 1,0-1,0 0,1 5,1 0,0 0,0-1,1 1,0-1,0 0,0 1,0-1,1-1,0 1,0 0,0-1,0 0,1 0,0 0,0-1,0 0,0 0,0 0,1 0,-1-1,1 0,0 0,0 0,-1-1,1 0,0 0,2 0,4-1,1-1,-1-1,1 0,-1 0,0-1,0-1,0 0,0 0,-1-1,0-1,0 0,0-1,-1 0,1 0,-2-1,1 0,-1-1,-1 0,1 0,1-5,-4 9,13-16,-2 0,0-2,-1 0,-1 0,-1-1,-1-1,-2 0,0-1,-2 0,3-13,-6 14</inkml:trace>
  <inkml:trace contextRef="#ctx0" brushRef="#br0" timeOffset="26703.195">4941 2641,'0'39,"0"16,4 5,3-3,3-12,6-8,5-11,3-10,3-7,1-6,1-2,-4-3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12.107"/>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24.444"/>
    </inkml:context>
    <inkml:brush xml:id="br0">
      <inkml:brushProperty name="width" value="0.1" units="cm"/>
      <inkml:brushProperty name="height" value="0.1" units="cm"/>
      <inkml:brushProperty name="ignorePressure" value="1"/>
    </inkml:brush>
  </inkml:definitions>
  <inkml:trace contextRef="#ctx0" brushRef="#br0">0 1153,'50'-16,"-1"-2,-1-3,-1-1,-1-2,-1-3,-1-1,3-6,21-44,-66 75,-1 0,0 1,0-1,0 0,0 0,0 0,0 0,-1 0,0 0,1 0,-1 0,0 0,-1 0,1 0,0 0,-1 0,0 0,1 0,-1 0,0 0,-1 0,1 0,0 1,-1-1,0 0,1 1,-1 0,0-1,0 1,-1 0,0-1,-2-1,0 0,0 0,-1 1,1 0,-1 0,1 1,-1 0,0-1,0 2,0-1,0 1,0 0,0 0,0 1,0-1,0 2,-1-1,1 1,0-1,0 2,0-1,0 1,0 0,-2 1,-6 2,-1 2,1 0,0 0,1 1,-1 1,2 0,-1 1,1 1,0 1,-2 1,0 1,2 1,0 0,0 1,1 0,1 0,1 1,0 1,1 0,1 0,1 0,1 1,0 0,1 0,1 0,1 0,1 10,2-21,0 1,1 0,0 0,1 0,0-1,0 0,1 1,0-1,0 0,1-1,0 1,0-1,1 0,0 0,0-1,1 0,-1 0,1 0,1-1,-1 0,1 0,0-1,0 0,0 0,6 1,5 1,0 0,0-2,1 0,0-1,0-1,-1 0,1-2,0-1,0 0,0-1,4-2,19-8,-1-3,0-1,0-2,-2-2,0-1,-2-3,0 0,-2-3,23-22,-54 45,27-20</inkml:trace>
  <inkml:trace contextRef="#ctx0" brushRef="#br0" timeOffset="1101.416">1242 730,'-62'29,"1"3,2 2,1 3,2 3,2 2,1 2,-13 18,63-60,0 1,-1-1,1 1,0 0,0 0,0 0,1 0,-1 0,1 1,0-1,0 1,0 0,0-1,0 1,1 0,0 0,0 0,0 0,0 0,1 1,-1-1,1 0,0 0,1 0,-1 0,1 0,-1 1,1-1,0 0,1 0,-1-1,1 1,0 0,0 0,0-1,0 1,0-1,1 0,0 1,-1-1,3 1,1 0,1 0,-1-1,1 1,0-1,0 0,0-1,1 0,-1 0,0-1,1 0,-1 0,1 0,0-1,-1 0,1-1,-1 0,1 0,-1 0,1-1,-1 0,0-1,6-2,150-83,-141 73,0 0,-1-1,0-1,-1-1,-1-1,-1 0,-1-2,0 0,-2 0,0-2,0-3,-14 25,16-27,-17 28,0-1,0 1,0-1,1 1,-1 0,0-1,0 1,1 0,-1-1,0 1,0 0,1 0,-1-1,0 1,1 0,-1 0,0-1,1 1,-1 0,1 0,-1 0,0 0,1 0,-1 0,1-1,-1 1,0 0,1 0,-1 0,1 0,-1 1,1-1,-1 0,0 0,1 0,-1 0,1 0,-1 0,0 1,1-1,-1 0,0 0,1 0,-1 1,0-1,1 0,-1 1,0-1,0 0,1 1,-1-1,0 0,0 1,0-1,1 0,-1 1,0-1,0 1,0-1,0 0,0 1,0-1,0 1,0-1,0 1,0-1,0 0,0 1,0-1,5 102,-7-95,0 1,1-1,0 0,0 0,1 1,0-1,0 0,1 1,0-1,0 0,1 0,-1 1,2-1,-1 0,1-1,0 1,0 0,1-1,0 0,0 0,0 0,1 0,0-1,0 0,1 0,-1 0,1 0,0-1,0 0,2 0,-3-2,0-1,0 0,0 0,0-1,1 1,-1-1,0 0,0 0,0-1,1 0,-1 0,0 0,0 0,0-1,0 0,0 0,-1 0,1-1,-1 0,1 1,1-4,88-80,-72 62,32-31,-4 1,3 2,2 3,16-8,2 21,-111 49,20-11,8-2,1 1,-1 0,0 0,1 1,-1 0,1 1,0 0,0 1,0 0,0 0,1 0,-1 1,1 1,0 0,1 0,-1 0,1 1,2-1,-1 0,1 0,1 0,-1 1,1 0,0 0,1 0,0 1,0-1,0 1,1-1,0 1,1 0,-1 0,2 0,-1 0,1 0,0 0,1 0,0 0,0 0,1 0,0 0,0-1,0 1,1 0,1-1,-1 0,1 0,0 0,1 0,0-1,0 0,0 0,2 1,1 1,1-1,0 0,0 0,1-1,0 0,0-1,1 0,0-1,-1 0,1 0,0-1,1-1,-1 0,1 0,-1-1,1-1,-1 0,1 0,-1-1,0-1,1 0,-1 0,0-1,0-1,1 0,11-6,0-1,0-1,-1-1,-1 0,0-2,-1-1,0 0,-1-1,-1-1,-1-1,21-24,-1-2,-3-1,-1-1,-2-2,22-51,-25 39,-3-1,-2-1,-3-2,-3 0,0-20,17-111,-34 195,1 0,-1-1,1 1,-1 0,0-1,0 1,1-1,-1 1,0-1,0 1,0 0,0-1,-1 1,1-1,0 1,-1 0,1-1,-1 1,1 0,-1-1,0 1,1 0,-1 0,0 0,0-1,0 1,0 0,0 0,0 0,0 0,0 1,0-1,0 0,-1 0,1 1,0-1,-1 1,1-1,0 1,-1-1,1 1,-1 0,1 0,0 0,-1 0,1 0,-1 0,1 0,0 0,-1 0,1 1,-1-1,1 1,0-1,-1 1,1-1,0 1,-8 8,0-1,1 2,0-1,1 1,0 0,1 1,0-1,0 1,1 1,1-1,0 1,0-1,1 2,2-11,-18 75,2 1,4 1,4 0,3 1,3 0,6 54,0-66,2 1,4-1,15 60,-24-127,26 76,-25-74,0-1,0-1,0 1,0 0,0 0,1 0,-1 0,1-1,-1 1,1-1,0 1,0-1,-1 0,1 0,0 0,0 0,0 0,0 0,0 0,1 0,-1-1,0 1,0-1,0 0,0 0,1 0,-1 0,0 0,0 0,1 0,-1-1,0 1,0-1,1 0,11-6,0-1,-1 0,-1-1,1 0,-1-1,-1 0,0-1,0 0,3-7,13-11,3-3,-19 19,0 1,1-1,1 2,0 0,1 0,0 1,10-5,-23 14,1 0,-1 1,0-1,1 0,-1 1,1-1,-1 1,1-1,-1 1,1 0,-1 0,1-1,-1 1,1 0,0 0,-1 1,1-1,-1 0,1 0,-1 1,1-1,-1 1,1-1,-1 1,0 0,1 0,-1 0,0-1,1 1,-1 0,0 0,0 1,0-1,0 0,0 0,0 0,0 1,-1-1,1 1,0-1,-1 0,1 1,-1-1,1 1,-1-1,0 1,1 0,3 82,-4-75,0-7,-1 1,0 1,0 0,1 0,-1 0,1 0,0 0,0-1,1 1,-1 0,1 0,0 0,-1 0,2-1,-1 1,0 0,1-1,0 1,0-1,0 0,0 1,0-1,1 0,-1 0,1-1,0 1,0 0,0-1,0 0,1 1,11-2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53.156"/>
    </inkml:context>
    <inkml:brush xml:id="br0">
      <inkml:brushProperty name="width" value="0.1" units="cm"/>
      <inkml:brushProperty name="height" value="0.1" units="cm"/>
      <inkml:brushProperty name="color" value="#E71224"/>
      <inkml:brushProperty name="ignorePressure" value="1"/>
    </inkml:brush>
  </inkml:definitions>
  <inkml:trace contextRef="#ctx0" brushRef="#br0">1 0,'5'34,"1"15,0 5,-1-7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53.402"/>
    </inkml:context>
    <inkml:brush xml:id="br0">
      <inkml:brushProperty name="width" value="0.1" units="cm"/>
      <inkml:brushProperty name="height" value="0.1" units="cm"/>
      <inkml:brushProperty name="color" value="#E71224"/>
      <inkml:brushProperty name="ignorePressure" value="1"/>
    </inkml:brush>
  </inkml:definitions>
  <inkml:trace contextRef="#ctx0" brushRef="#br0">0 0,'20'5,"5"1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53.659"/>
    </inkml:context>
    <inkml:brush xml:id="br0">
      <inkml:brushProperty name="width" value="0.1" units="cm"/>
      <inkml:brushProperty name="height" value="0.1" units="cm"/>
      <inkml:brushProperty name="color" value="#E71224"/>
      <inkml:brushProperty name="ignorePressure" value="1"/>
    </inkml:brush>
  </inkml:definitions>
  <inkml:trace contextRef="#ctx0" brushRef="#br0">138 0,'-10'13,"-1"1,0-1,1 1,1 1,0 0,1 0,0 1,2 0,-1 0,2 1,1-1,-3 16,8-27,-1-1,2 0,-1 1,0-1,1 0,0 0,0 1,0-2,0 1,1 0,0 0,-1-1,1 1,1-1,-1 0,0 0,1 0,-1 0,1-1,0 0,0 1,0-1,0-1,0 1,1-1,-1 1,1-1,3 0,67 45,-71-42,-1 1,0 0,-1 0,1 0,-1 0,0 1,0-1,-1 1,1-1,-1 1,-1-1,1 1,-1 0,0-1,0 1,0 0,-1-1,0 1,0-1,0 1,-1-1,0 1,0-1,0 0,-1 0,0 0,0 0,0 0,0-1,-1 1,1-1,-2 1,-4 4,0 1,0-1,-1 0,0-1,0 0,-1-1,0 0,0 0,-1-2,0 1,0-1,0-1,-10 2,-2-2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51.789"/>
    </inkml:context>
    <inkml:brush xml:id="br0">
      <inkml:brushProperty name="width" value="0.1" units="cm"/>
      <inkml:brushProperty name="height" value="0.1" units="cm"/>
      <inkml:brushProperty name="color" value="#E71224"/>
      <inkml:brushProperty name="ignorePressure" value="1"/>
    </inkml:brush>
  </inkml:definitions>
  <inkml:trace contextRef="#ctx0" brushRef="#br0">1 420,'437'-242,"-418"231,0-1,-1-1,-1 0,0-1,0-1,-2-1,8-9,-5-34,-36 183,12-29,3 0,5 0,3 1,13 58,-1 5,-11-93,3 14,-4 1,-3-1,-6 28,2-85,0 0,-2 1,-1-1,-1-1,-1 1,-1-1,0 0,-2-1,-1 0,0 0,-2-1,0-1,-11 12,22-28,0 1,0-1,0 0,-1 0,1 0,-1 0,0 0,0-1,0 1,0-1,0 0,-1 0,1 0,-1 0,1-1,-1 1,0-1,0 0,1 0,-1 0,0-1,0 1,0-1,0 0,0 0,0-1,0 1,1-1,-1 1,0-1,0 0,0-1,1 1,-1-1,1 0,-1 1,1-2,0 1,-4-7,2 0,-1-1,1 0,1 0,0-1,0 1,1-1,1 1,-1-1,2 0,0 0,0 0,1 0,0 0,0 0,2 0,-1 0,2 0,-1 0,1 0,1 1,1-2,14-37,3 1,2 0,2 2,2 1,2 2,2 0,7-3,-14 15,1 1,2 1,1 1,1 2,1 1,1 1,1 2,11-4,149-30,-140 38,-52 19,-1 0,1-1,0 1,-1 0,1 0,0 0,-1 0,1 0,-1 0,0 0,1 0,-1 0,0 0,1 0,-1 0,0 1,0-1,0 0,0 0,0 0,0 0,-1 0,1 0,0 0,0 0,-1 0,1 0,-1 0,1 0,-1 0,1 0,-1 0,1 0,-1 0,0 0,0 0,1-1,-1 1,0 0,0-1,-1 2,1 0,-43 68,31-52,0 1,2 0,0 1,1 0,1 1,1 0,0 6,7-24,0 0,0 0,0 0,0 0,1 0,0 0,-1 0,1 0,0 1,1-1,-1 0,1 0,-1 0,1 0,0 0,0 0,0 0,0 0,1-1,-1 1,1 0,0-1,-1 1,1-1,0 1,1-1,-1 0,0 0,1 0,-1 0,1 0,-1-1,1 1,0-1,0 0,0 0,0 0,0 0,0 0,0 0,0-1,0 0,0 1,0-1,0 0,3-1,0 0,1-1,-1 0,0 0,0 0,0-1,0 0,0 0,0 0,-1-1,0 0,1 0,-1 0,-1-1,1 0,-1 0,0 0,0 0,0 0,-1-1,0 0,0 0,0-1,4-8,-1-1,0 1,-2-1,0 0,0-1,-2 1,0 0,0-6,1-87,3 91</inkml:trace>
  <inkml:trace contextRef="#ctx0" brushRef="#br0" timeOffset="250.865">1468 957,'0'-10,"0"-12,0-8,0-3,0-1,0 0,5 2,1 1,5 1,0 1,4 5,-2 2,3 0,3 4,2 4,-1 6</inkml:trace>
  <inkml:trace contextRef="#ctx0" brushRef="#br0" timeOffset="534.439">1891 590,'-33'24,"-12"22,2 8,14 0,16-4,15-11,12-13,8-9,6-9,2-5,2-4,-1-1,0 0,-1 0,0-5,-2 0,-4-5,-7 1</inkml:trace>
  <inkml:trace contextRef="#ctx0" brushRef="#br0" timeOffset="878.545">2174 816,'13'-9,"1"0,-1-1,-1 0,0-1,-1 0,0-1,0 0,-1-1,-1 0,0 0,-1-1,0 0,-2-1,1 0,0-4,-7 18,1 0,-1-1,0 1,1 0,-1-1,0 1,0 0,0-1,0 1,0 0,0-1,0 1,0 0,0 0,-1-1,1 1,-1 0,1-1,-1 1,1 0,-1 0,0 0,1 0,-1 0,0 0,0 0,0 0,0 0,0 0,0 0,0 0,0 1,0-1,0 0,0 1,-1-1,1 1,0-1,0 1,-1 0,1-1,0 1,-1 0,1 0,0 0,-1 0,1 0,0 0,-1 1,1-1,0 0,0 1,-1-1,1 1,0-1,0 1,-1-1,1 1,0 0,0 0,0-1,0 1,0 0,0 0,0 0,1 0,-1 1,-10 8,1 0,0 1,1 0,1 0,-1 1,2 0,0 1,0 0,1 0,1 0,0 0,1 1,0 0,1 0,1 0,0 1,1-1,0 0,2 3,0-9,1-1,1 1,-1-1,1 0,1 0,-1 0,1 0,0-1,1 1,-1-1,1 0,1 0,-1-1,1 1,0-1,0-1,0 1,1-1,0 0,0 0,0-1,0 0,0 0,1-1,-1 0,1 0,0-1,-1 0,1 0,0-1,0 0,-1 0,5-1,13 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49.983"/>
    </inkml:context>
    <inkml:brush xml:id="br0">
      <inkml:brushProperty name="width" value="0.1" units="cm"/>
      <inkml:brushProperty name="height" value="0.1" units="cm"/>
      <inkml:brushProperty name="color" value="#E71224"/>
      <inkml:brushProperty name="ignorePressure" value="1"/>
    </inkml:brush>
  </inkml:definitions>
  <inkml:trace contextRef="#ctx0" brushRef="#br0">346 197,'-16'2,"0"1,0 0,0 1,1 1,0 0,0 2,1-1,-1 2,1 0,1 0,0 2,0-1,0 2,2 0,-1 0,1 1,1 0,0 1,1 0,0 1,1 0,-2 6,-2 15,1 2,3 0,0 0,3 0,1 1,1 0,3 0,1 0,3 13,-5-38,2 1,0 0,0-1,1 0,1 1,0-1,1 0,1 0,0-1,0 1,1-1,1 0,0-1,0 1,2-1,-1-1,1 0,1 0,-1 0,2-2,-1 1,9 4,-12-11,0 0,0-1,0 0,0 0,0-1,0 0,0 0,0 0,0-1,0 0,0-1,0 0,-1 0,1 0,0 0,-1-1,0-1,1 1,-1-1,5-4,103-100,-79 60,-1 0,-3-2,-3-2,-1 0,-3-2,13-42,-28 66,0-1,-2-1,-2 1,-1-1,-1 0,-1-29,-3 46,1 0,-2 0,0 0,-1 0,-1 0,0 1,-1-1,0 1,-1 1,-1-1,0 1,-1 0,-1 0,1 1,-8-6,11 13,-1-1,0 2,0-1,0 1,-1 0,1 0,-1 1,0 0,0 0,0 1,-1 0,1 0,-1 0,1 1,-1 0,1 1,-1 0,1 0,-1 0,0 1,1 0,0 1,-1 0,1 0,0 0,0 1,0 0,0 1,0-1,1 1,-1 0,1 1,0 0,1 0,-1 0,1 0,0 1,0 0,-1 2,-6 8,0 0,1 1,0 0,2 0,0 1,1 0,1 1,0 0,2 0,0 0,-1 11,0 12</inkml:trace>
  <inkml:trace contextRef="#ctx0" brushRef="#br0" timeOffset="507.863">741 1128,'168'-378,"-96"249,-72 129,0 1,0-1,0 0,0 1,0-1,0 0,0 1,0-1,0 1,0-1,0 0,0 1,0-1,0 0,0 1,0-1,1 0,-1 1,0-1,0 0,0 1,0-1,1 0,-1 0,0 1,1-1,-1 0,0 0,0 1,1-1,-1 0,0 0,1 0,-1 0,0 1,1-1,-1 0,0 0,1 0,-1 0,0 0,1 0,-1 0,1 0,-1 0,0 0,1 0,-1 0,0 0,1 0,-1 0,0-1,1 1,-1 0,0 0,1 0,-1-1,0 1,1 0,-1 0,0 0,0-1,1 1,0 38,-1-35,0 9,12 112,-11-120,0-1,0 1,1-1,-1 1,1-1,-1 0,1 0,0 0,0 0,1 0,-1 0,1-1,-1 1,1-1,0 0,0 1,0-1,0 0,0-1,0 1,0-1,1 1,-1-1,1 0,-1 0,1 0,-1-1,1 1,0-1,-1 0,1 0,1-1,6-2,1-1,-1-1,0 0,0-1,-1 0,0 0,0-1,0-1,-1 0,0 0,0 0,-1-1,0-1,-1 1,0-1,-1-1,1 1,-2-1,2-4,41-106,-43 114</inkml:trace>
  <inkml:trace contextRef="#ctx0" brushRef="#br0" timeOffset="805.773">1559 817,'35'-34,"-1"3,-3-1,0-2,-2 0,-2-3,11-19,-36 55,-1-1,1 1,-1-1,1 1,-1-1,0 0,1 0,-1 1,0-1,0 0,0 0,0 0,-1 0,1 0,-1 0,1-1,-1 1,0 0,0 0,1 0,-1 0,-1-1,1 1,0 0,-1 0,1 0,-1 0,1 0,-1 0,0 0,0 0,0 0,0 0,0 0,-1 1,1-1,0 0,-1 1,1-1,-1 1,0-1,1 1,-1 0,0 0,0 0,0 0,0 0,0 0,-1 0,-6 2,1 1,-1 0,1 0,-1 1,1 0,0 1,0 0,0 0,1 0,-1 1,1 1,0-1,0 1,1 0,0 0,0 1,0 0,1 0,0 0,1 1,-1-1,1 1,-3 5,-1-1,2 1,0 1,1-1,0 1,1-1,0 2,1-1,0 5,3-14,-1 1,1 0,0-1,0 1,1-1,-1 1,1-1,1 1,-1-1,1 0,0 1,0-1,0 0,1 0,-1-1,1 1,1 0,-1-1,1 0,-1 0,1 0,0 0,1 0,-1-1,4 2,6 3,1-1,-1-1,2 0,-1-1,1-1,0 0,0-1,0-1,0 0,0-1,0-1,0-1,1 0,-1-1,0 0,15-6,-6 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5.322"/>
    </inkml:context>
    <inkml:brush xml:id="br0">
      <inkml:brushProperty name="width" value="0.1" units="cm"/>
      <inkml:brushProperty name="height" value="0.1" units="cm"/>
      <inkml:brushProperty name="color" value="#E71224"/>
      <inkml:brushProperty name="ignorePressure" value="1"/>
    </inkml:brush>
  </inkml:definitions>
  <inkml:trace contextRef="#ctx0" brushRef="#br0">19 0,'-5'39,"-2"26,1 8,6-5,3-8,6-15,1-10,-1-11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5.559"/>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5.807"/>
    </inkml:context>
    <inkml:brush xml:id="br0">
      <inkml:brushProperty name="width" value="0.1" units="cm"/>
      <inkml:brushProperty name="height" value="0.1" units="cm"/>
      <inkml:brushProperty name="color" value="#E71224"/>
      <inkml:brushProperty name="ignorePressure" value="1"/>
    </inkml:brush>
  </inkml:definitions>
  <inkml:trace contextRef="#ctx0" brushRef="#br0">209 0,'-20'14,"-1"-1,1 1,0 1,1 1,1 1,0 0,1 1,1 1,-10 17,24-35,1 1,-1 0,1 0,0 0,0 0,0 0,0 0,0 0,1 0,-1 0,1 0,-1 0,1 1,0-1,0 0,0 0,0 1,0-1,0 0,1 0,-1 0,1 1,-1-1,1 0,0 0,0 0,0 0,0 0,0 0,0 0,1-1,-1 1,1 0,-1-1,1 1,0-1,-1 1,1-1,0 0,0 0,0 0,2 1,71 26,33 19,-106-45,1 1,0 0,-1-1,0 1,1 0,-1 0,0 0,-1 0,1 1,0-1,-1 0,0 1,0-1,0 1,0-1,-1 1,1 0,-1-1,0 1,0 0,0-1,0 1,-1 0,0-1,1 1,-1-1,-1 1,1-1,0 1,-1-1,0 0,1 0,-1 0,-1 0,0 2,-6 8,-1-1,0 0,0 0,-1-1,0-1,-1 0,-12 8,-65 20,64-33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10.840"/>
    </inkml:context>
    <inkml:brush xml:id="br0">
      <inkml:brushProperty name="width" value="0.1" units="cm"/>
      <inkml:brushProperty name="height" value="0.1" units="cm"/>
      <inkml:brushProperty name="color" value="#E71224"/>
      <inkml:brushProperty name="ignorePressure" value="1"/>
    </inkml:brush>
  </inkml:definitions>
  <inkml:trace contextRef="#ctx0" brushRef="#br0">57 244,'50'-12,"-1"-2,0-3,-1-1,0-2,14-11,-53 27,-1-1,1 0,-1 0,1-1,-2 0,1 0,-1-1,0 1,0-2,0 1,-1-1,-1 0,1-1,-1 1,-1-1,1 0,1-7,-27 37,10 6,2 0,0 1,2 1,1-1,1 1,1 13,2-28,-9 109,5 0,6 26,-12 215,11-339,-1 1,-1 0,-1-1,-2 0,0 0,-2 0,0-1,-2 0,-1-1,0 0,-2 0,-1-1,0-1,-2-1,0 0,-1-1,-7 6,20-22,0 1,0-1,0 0,0 0,0 0,-1 0,1-1,-1 0,0 0,1 0,-1 0,0-1,0 0,0 0,0 0,-1-1,1 1,0-1,0-1,0 1,0-1,0 1,0-2,0 1,0 0,0-1,0 0,0 0,1 0,-1-1,1 0,0 0,0 0,0 0,0 0,0-1,1 0,-1 0,1 0,0 0,0 0,1-1,-2-2,2-6,0 0,1-1,1 1,0-1,1 1,0-1,1 1,0 0,1 0,1 0,0 0,1 0,0 1,1 0,0 0,1 0,0 1,1 0,1 0,-1 1,6-5,24-15,1 1,1 1,1 3,1 1,1 3,1 1,35-10,-14 3,206-97,-198 94,-91 57,-27 15,29-30,0 1,1 0,1 1,0 1,0 0,2 1,0 0,1 1,1 0,0 1,1 0,1 1,1-1,1 1,0 1,0 4,6-19,0 0,1 1,-1-1,1 0,0 0,0 0,0 0,1 0,0 0,0 0,0 0,1 0,-1-1,1 0,0 1,1-1,-1 0,1 0,-1-1,1 1,0-1,0 0,1 0,-1 0,1 0,0-1,-1 0,1 0,0 0,0 0,0-1,0 0,1 0,-1 0,0-1,0 0,1 0,-1 0,0-1,0 1,1-1,-1-1,0 1,0-1,3-1,2-2,0 0,0-1,0 0,-1 0,0-1,-1-1,1 1,-1-1,-1-1,0 1,0-1,0-1,-1 1,-1-1,0 0,0 0,-1-1,0 1,0-1,-2 0,1 0,-1 0,-1 0,0-1,0 1,-2 0,1 0,-1-1,-1 1,0 0,0 0,-1 0,-1 1,-1-4,-2-11</inkml:trace>
  <inkml:trace contextRef="#ctx0" brushRef="#br0" timeOffset="239.363">1072 1147,'0'-29,"5"-19,6-6,2 2,3 4,3 5,4 6,3 4,1 8,2 3,-1 1,-3 3</inkml:trace>
  <inkml:trace contextRef="#ctx0" brushRef="#br0" timeOffset="474.293">1581 752,'-14'16,"1"1,1 1,1 0,0 1,1 0,2 1,-1 0,2 0,1 1,1 0,0 0,2 0,0 1,1 3,2-20,1-1,-1 1,1 0,0-1,0 1,0-1,1 1,-1-1,1 1,0-1,0 0,1 0,-1 0,1 0,0-1,0 1,0-1,1 0,-1 1,1-1,0-1,0 1,0-1,0 1,0-1,0 0,1-1,-1 1,1-1,-1 0,1 0,-1 0,1 0,0-1,3 0,6 1,0-1,0 0,0-1,0-1,-1 0,1-1,0-1,-1 0,0 0,0-1,0-1,0 0,-1-1,0 0,-1-1,8-6,-5 2</inkml:trace>
  <inkml:trace contextRef="#ctx0" brushRef="#br0" timeOffset="773.499">2005 1006,'30'-4,"-1"-2,1-2,-1 0,0-2,-1-1,0-2,-1 0,-1-2,5-4,-29 18,1 0,-1 0,1 0,-1 0,0-1,0 1,1-1,-1 1,0-1,0 0,0 0,-1 0,1 0,0 0,-1 0,0 0,1-1,-1 1,0-1,0 1,0-1,0 1,-1-1,1 1,-1-1,1 0,-1 1,0-1,0 0,0 1,-1-1,1 0,-1 1,1-1,-1 0,0 1,0-1,0 1,0 0,0-1,-1 1,1 0,-1 0,1-1,-1 1,0 0,0 1,0-1,0 0,0 1,0-1,-1 1,1-1,-1 1,-8 0,0 0,1 1,-1 0,0 1,1 0,-1 0,0 1,1 1,0 0,0 0,0 1,0 1,0-1,1 1,-1 1,2 0,-1 0,0 1,1 0,1 1,-1-1,1 1,0 1,1 0,-1-2,1 0,-1 1,2 0,-1 0,1 0,1 1,-1 0,2 0,-1 0,1 0,0 0,1 1,0-1,1 1,0 0,0 0,1-1,0 1,1 0,0-1,1 1,-1 0,2-1,0 1,0-1,0 0,1 0,1-1,-1 1,2-1,-1 0,1 0,0 0,5 3,88 51,-70-48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7.52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1185,'14'-39,"20"-31,8-9,-2-1,-4 9,2 11,-1 12,-7 8,-3 7,-2 4,0 7,0 7,-4 12,-5 10,-6 4</inkml:trace>
  <inkml:trace contextRef="#ctx0" brushRef="#br0" timeOffset="1235.413">537 959,'19'-5,"-1"0,0-2,-1 0,1 0,-1-2,-1 0,0-1,0-1,-1 0,0-1,-1 0,0-2,-1 1,0-3,-10 15,0-1,0 0,-1-1,1 1,-1 0,0-1,0 1,0-1,0 0,0 0,0 1,-1-1,1 0,-1-1,0 1,0 0,0 0,0-1,-1 1,1 0,-1-1,0 1,0 0,0-1,0 1,-1 0,1-1,-1 1,0 0,0 0,0 0,0-1,-1 1,1 0,-1 0,0 1,0-1,0 0,0 1,0-1,-1 1,1 0,-1-1,1 1,-1 0,-1 0,-3 2,1 0,-1 1,0 0,1 0,-1 1,1-1,0 1,-1 1,1-1,0 1,0 0,1 1,-1-1,0 1,1 0,0 1,0-1,1 1,-1 0,-3 4,-2 4,1-1,0 2,0-1,1 1,1 0,1 1,0-1,0 1,2 1,0-1,0 1,2-1,0 1,0 0,2 0,0 0,1 8,1-18,0 0,0 0,0 0,1 0,0 0,0 0,0-1,1 1,-1-1,2 0,-1 0,0-1,1 1,0-1,0 0,0 0,0-1,1 1,-1-1,1 0,0-1,0 1,0-1,0-1,1 1,-1-1,0 0,1 0,-1-1,1 1,-1-2,1 1,-1-1,0 0,1 0,-1-1,0 1,0-1,0-1,0 1,0-1,0 0,-1-1,1 1,354-188,-153 72,-173 85,-35 34,1-1,-1 0,0 1,1-1,-1 1,0-1,0 1,1-1,-1 1,0 0,0-1,0 1,0 0,1 0,-1 0,0-1,0 1,0 0,0 0,0 0,0 0,1 1,-1-1,0 0,0 0,0 0,0 1,1-1,-1 0,0 1,0-1,0 1,1-1,-1 1,0-1,1 1,-1 0,0-1,1 1,-1 0,-199 120,193-117,-1 0,1 1,0 0,0 0,1 1,-1 0,1 0,1 1,-1 0,1-1,0 2,1-1,-1 1,2-1,-1 1,1 0,0 0,1 1,0-1,0 1,0-1,1 1,1-1,0 3,3-6,1-1,1 0,-1 0,0 0,1-1,0 0,0 0,0 0,0 0,0-1,1 0,-1 0,1 0,-1-1,1 0,0 0,-1 0,1-1,0 1,0-1,0-1,-1 1,1-1,0 0,4-2,12-1,0-1,0-1,0-1,-1 0,0-2,0-1,-1 0,-1-1,0-2,0 0,-1 0,-1-2,0 0,3-6,-14 16,-1-1,-1 1,1 1,1-1,-1 1,1 0,-1 0,1 0,0 1,1 0,-1 0,1 0,-1 1,1 0,-1 0,1 1,5 0,-8 2,-1 1,1 0,-1 0,1 0,-1 0,0 1,1 0,-1-1,-1 1,1 0,0 1,-1-1,1 0,-1 1,0-1,0 1,-1 0,1-1,0 2,18 29,-17-30,0-1,1 1,-1-1,1 0,-1 0,1-1,0 1,0-1,0 0,0 0,1 0,-1 0,1-1,-1 1,1-1,-1-1,1 1,-1 0,1-1,0 0,-1 0,1-1,0 1,-1-1,1 0,-1 0,1-1,1 0,119-73,-77 41,93-49,-68 56,-116 48,32-14,1 1,0 1,0 0,1 1,0-1,1 2,0-1,0 1,1 0,1 1,-3 7,7-15,0 0,0 1,1-1,-1 0,1 1,0-1,1 1,-1-1,1 1,0 0,0-1,0 1,1-1,0 1,-1-1,2 1,-1-1,0 0,1 1,0-1,0 0,0 0,0 0,1 0,0-1,0 1,0-1,0 1,0-1,1 0,-1 0,1-1,0 1,2 1,6 1,0 0,0-1,1 0,-1-1,1 0,0-1,0-1,0 0,0 0,0-1,0-1,0 0,0-1,0-1,-1 0,1 0,-1-1,0-1,0 0,11-7,40-23,-3-3,-1-3,-2-2,-1-3,-3-2,-2-2,-2-2,30-44,-56 66,-2 0,0-2,-3 0,0-1,-2-1,-1-1,-2 0,-2-1,-1 0,-2-1,-1 0,-2 0,0-22,-22-27,17 85,-1-1,0 0,0 0,0 1,0-1,-1 0,1 1,0-1,-1 1,1-1,-1 1,1 0,-1 0,0 0,1 0,-1 0,0 0,0 0,0 1,0-1,1 0,-1 1,0 0,0-1,0 1,0 0,0 0,0 0,0 0,0 1,0-1,0 0,0 1,0-1,0 1,0 0,0 0,0 0,1 0,-2 0,-9 6,0 1,0 0,1 1,0 0,0 1,1 0,0 0,1 1,1 1,-1-1,2 1,0 1,0 0,1-1,-4 13,-5 19,1 1,2 1,2 0,1 9,5-20,1 0,2 0,1 1,2-1,1 0,2-1,2 1,0-1,8 16,119 351,-126-374,-2-3</inkml:trace>
  <inkml:trace contextRef="#ctx0" brushRef="#br0" timeOffset="1484.086">2343 564,'43'-5,"44"-1,11-1,-2 2,-6 2,-10 1,-14 0,-8 2,-9 0,-4 0,-4 5,-5 2,-3 0,-2-2,-8-2</inkml:trace>
  <inkml:trace contextRef="#ctx0" brushRef="#br0" timeOffset="1735.069">3387 987,'19'34,"12"11,0-3</inkml:trace>
  <inkml:trace contextRef="#ctx0" brushRef="#br0" timeOffset="1923.077">3557 422,'0'0</inkml:trace>
  <inkml:trace contextRef="#ctx0" brushRef="#br0" timeOffset="2154.515">3839 902,'2'9,"0"0,1 0,-1 0,2-1,-1 1,1-1,0 0,1 0,0 0,0 0,1-1,0 0,0 0,1-1,0 0,0 0,0 0,1-1,0 0,0 0,0-1,0 0,1-1,-1 0,7 2,-11-6,1 1,-1-1,0 0,0 0,0 0,0 0,-1-1,1 1,0-1,0 0,-1 0,0-1,1 1,-1-1,0 1,0-1,0 0,0 0,-1-1,1 1,-1 0,0-1,0 0,0 1,-1-1,1 0,-1 0,1-3,1-2,0-1,-1 1,0-1,-1 1,0-1,0 0,-1 1,0-1,-1 0,0 1,-1-1,0 0,0 4,0-1,-1 1,0 0,0 1,0-1,-1 0,0 1,0 0,0 0,-1 0,1 0,-1 1,-1 0,1 0,0 0,-1 1,0 0,0 0,0 0,0 0,0 1,0 0,-1 1,1-1,-1 1,1 1,-1-1,1 1,-1 0,0 0,0 1,-19 4</inkml:trace>
  <inkml:trace contextRef="#ctx0" brushRef="#br0" timeOffset="2417.933">4347 1072,'10'-12,"3"-4,0 0,1 1,0 1,1 0,1 1,0 1,1 0,4-1,-19 12,0 1,1-1,-1 0,0 1,1 0,-1-1,0 1,1 0,-1 0,0 0,1 1,-1-1,0 1,1-1,-1 1,0 0,0-1,1 1,-1 0,0 1,0-1,0 0,0 1,0-1,-1 1,1-1,0 1,-1 0,1 0,-1 0,0 0,1 0,-1 0,0 0,0 0,0 0,-1 0,1 1,17 23,-13-20,1 0,0 0,0-1,0 0,1 0,0 0,0-1,0 0,0 0,0-1,1 0,0 0,0 0,0-1,0-1,0 1,0-1,0-1,0 1,0-2,0 1,1-1,-1 0,0 0,0-1,0-1,-1 1,1-1,0 0,-1-1,3-1,1-1,-1 0,0-1,0 0,0-1,-1 0,0 0,-1-1,0 0,0 0,-1-1,0 0,-1 0,0-1,3-8,0-5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6.271"/>
    </inkml:context>
    <inkml:brush xml:id="br0">
      <inkml:brushProperty name="width" value="0.1" units="cm"/>
      <inkml:brushProperty name="height" value="0.1" units="cm"/>
      <inkml:brushProperty name="color" value="#E71224"/>
      <inkml:brushProperty name="ignorePressure" value="1"/>
    </inkml:brush>
  </inkml:definitions>
  <inkml:trace contextRef="#ctx0" brushRef="#br0">311 1,'5'38,"2"41,-1 18,4 1,-1-6,0-9,-3-10,-2-6,-2-7,-1-2,-1-7,0-8,-1-1,1-3,-1-3,1-3,-5-8,-1-7</inkml:trace>
  <inkml:trace contextRef="#ctx0" brushRef="#br0" timeOffset="625.415">1 819,'125'-71,"-3"-5,-3-5,-4-5,-4-5,65-72,-166 153,-8 6,1 1,-1 0,1-1,0 1,0 0,1 1,-1-1,0 1,1-1,0 1,-1 0,1 0,0 0,0 1,3-1,-5 3,-1 0,1 0,-1 0,1 1,-1-1,0 1,0-1,0 1,0-1,0 1,0-1,0 1,0 0,-1 0,1-1,-1 1,1 0,-1 0,0 0,1 0,-1-1,0 1,0 0,-1 0,1 0,0 0,-1 0,1 3,-34 406,41-299,-7-109,1 1,0-1,0 0,0 0,1 1,-1-1,1 0,-1 0,1 0,0-1,0 1,0 0,1-1,-1 1,1-1,-1 0,1 0,0 0,0 0,0 0,0 0,0-1,0 0,0 1,1-1,-1 0,0-1,1 1,-1-1,3 1,5-2,1 0,0 0,-1-1,1 0,-1-1,1-1,-1 0,0 0,0-1,-1 0,0-1,0 0,5-5,35-18,-49 28,1 0,-1 0,1-1,0 1,-1 0,1 0,0 1,0-1,0 0,0 1,-1-1,1 1,0-1,0 1,0 0,0 0,0 0,0 0,0 0,0 0,0 1,0-1,0 0,0 1,0 0,0 0,0-1,-1 1,1 0,0 0,-1 0,1 1,-1-1,1 0,-1 1,1-1,-1 1,0-1,0 1,0 0,0-1,0 1,0 0,0 0,0 0,-1-1,1 1,-1 0,1 0,-1 0,0 0,2 10,-2-8,-1 0,1-1,0 1,0 0,1 0,-1 0,1-1,0 1,0 0,0 0,0-1,0 1,1-1,0 1,0-1,0 0,0 0,0 0,1 0,-1 0,1 0,0-1,0 1,0-1,0 0,0 0,1 0,-1 0,0 0,1-1,0 0,-1 1,1-1,0-1,-1 1,1 0,1-1,10-3,1-1,-1-1,0 0,0-1,-1 0,0-2,0 1,0-2,-1 0,0 0,-1-1,0-1,-1 0,0 0,7-11,-15 19,0 1,0-1,-1 0,1 0,-1 0,0 0,0 0,0 0,0-1,0 1,-1-1,1 0,-1 1,0-1,0 0,-1 0,1 1,-1-1,0 0,0 0,0 0,0 0,-1 1,0-1,0-3,-2 6,1 1,-1 0,1 0,-1 0,0 0,1 0,-1 0,1 0,-1 1,1 0,-1-1,1 1,-1 0,1 0,0 0,-1 0,1 1,0-1,0 1,0-1,0 1,0 0,0 0,1 0,-1 0,0 0,1 0,0 0,-2 2,-5 6,1 0,0 1,0-1,1 1,0 1,1-1,0 1,1 0,0 0,1 0,1 0,0 1,0-1,1 1,1 0,0-1,0 1,2 0,2 11,1-16,2-1,-1 1,1-1,0 0,0-1,1 1,0-2,0 1,1-1,-1 0,1-1,0 0,0 0,1-1,-1 0,1-1,-1 0,1 0,0-1,0 0,4-1,6 3,8 2,0-1,0-1,0-2,1-1,17-3,-10-1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3.757"/>
    </inkml:context>
    <inkml:brush xml:id="br0">
      <inkml:brushProperty name="width" value="0.1" units="cm"/>
      <inkml:brushProperty name="height" value="0.1" units="cm"/>
      <inkml:brushProperty name="color" value="#E71224"/>
      <inkml:brushProperty name="ignorePressure" value="1"/>
    </inkml:brush>
  </inkml:definitions>
  <inkml:trace contextRef="#ctx0" brushRef="#br0">100 621,'-17'31,"3"1,0 1,2 0,2 0,1 1,1 0,2 1,2-1,0 1,3 1,1-30,0 0,1 0,0-1,0 1,1 0,-1-1,1 1,0-1,1 1,-1-1,1 0,0 0,0 0,1 0,0-1,-1 1,2-1,-1 0,0 0,1-1,-1 1,1-1,0 0,1 0,-1 0,0-1,1 0,-1 0,1-1,0 1,-1-1,1 0,0-1,0 1,0-1,-1 0,1-1,0 1,0-1,0 0,-1-1,1 1,1-2,4-4,0 0,0-1,-1-1,0 0,-1 0,0-1,0 0,-1 0,0-1,-1 0,0-1,-1 0,0 0,-1 0,0 0,-1-1,-1 0,0 0,0 0,-2 0,1 0,-2 0,0-1,0 1,-1 0,-1 0,0 0,-1 0,0 0,-1 0,0 0,-1 1,-1 0,0 0,0 1,-2-1,1 1,-5-4,-6-5</inkml:trace>
  <inkml:trace contextRef="#ctx0" brushRef="#br0" timeOffset="282.496">636 1,'-20'250,"10"156,13-350,3-1,2 0,2-1,6 12,-11-43,3 30,-5-29</inkml:trace>
  <inkml:trace contextRef="#ctx0" brushRef="#br0" timeOffset="1135.285">410 649,'129'-62,"-3"-6,59-45,8-39,-188 148,-5 2,1 1,0-1,1 0,-1 1,0-1,0 1,1-1,-1 1,0 0,1 0,0 0,-1-1,1 2,0-1,-1 0,1 0,0 0,0 1,0-1,0 1,-1-1,1 1,0 0,0 0,0 0,0 0,0 0,0 0,0 1,0-1,0 0,0 1,-1 0,1-1,0 1,0 0,-1 0,1 0,0 0,1 12,-1-1,0 0,-1 1,0-1,-1 1,0 0,-1-1,-1 1,-1 7,1-10,-1 16,-10 69,5 0,3 1,6 33,-2-124,1-1,1 1,-1 0,1-1,-1 1,1-1,0 1,1-1,-1 0,1 1,0-1,0 0,0 0,1 0,-1 0,1 0,0-1,0 1,0-1,1 0,-1 0,1 0,0 0,0-1,0 0,0 1,0-1,0-1,0 1,1-1,-1 1,1-1,-1 0,1-1,-1 1,1-1,0 0,1 0,7-4,-1 1,0-2,-1 1,1-2,-1 0,0 0,0-1,-1 0,0 0,0-2,-1 1,1-2,1 0,1 0,0 0,0 2,0-1,1 1,1 1,-1 1,1 0,-10 5,-1 1,0 0,1 0,-1 0,0 1,0-1,1 1,-1 0,0 0,0 0,0 0,0 0,0 1,0-1,0 1,0 0,-1 0,1 0,-1 0,1 0,-1 1,0-1,0 1,0-1,0 1,0 0,-1 0,1 0,-1 0,0 0,0 0,1 3,34 42,-33-46,1 0,-1 0,1-1,-1 1,1-1,-1 0,1 0,0 0,-1 0,1-1,0 0,0 1,-1-1,1-1,0 1,0 0,-1-1,1 0,0 0,-1 0,1 0,-1-1,1 1,-1-1,0 0,1 0,-1 0,0-1,79-76,-75 73,-1-1,0-1,-1 1,0-1,0 0,-1 0,0 0,0-1,-1 1,0-1,-1 0,1 0,-2 0,1 0,-1 0,-1-1,0 1,0 0,-1-4,1 12,0 0,-1 0,1 0,0 0,0 0,-1 0,1 0,-1 0,1 0,-1 0,1 0,-1 0,0 0,1 0,-1 0,0 1,0-1,0 0,0 0,1 1,-1-1,0 1,0-1,0 1,0-1,0 1,-1 0,1-1,0 1,0 0,0 0,0 0,0 0,0 0,0 0,0 0,0 0,-1 0,1 0,0 1,0-1,0 0,0 1,0-1,0 1,0-1,0 1,0 0,0-1,1 1,-1 0,0-1,0 1,1 0,-1 0,0 0,1 0,-42 54,34-39,0-1,1 1,1 0,0 1,2-1,-1 1,2 0,0 0,0 15,3-26,0 1,0-1,0 0,1 1,0-1,0 0,1 1,-1-1,1 0,1 0,-1 0,1 0,0-1,0 1,1-1,-1 0,1 0,1 0,-1 0,1-1,-1 1,1-1,1 0,-1-1,0 0,1 1,4 0,3 1,0 0,1-1,0-1,-1 0,1-1,0-1,0 0,0-1,0 0,0-1,0-1,0 0,0-1,-1 0,1-1,-1-1,0 0,0-1,7-4,16-10,-8 7,0-2,-1-1,-1-1,-1-1,0-1,-1-1,-1-2,15-18,-30 30,9-10,-1-1,-1 0,-1-1,-1-1,-1 0,0-1,-2 0,-1 0,-1-1,1-8,-9 31,0 1,1-1,-1 0,0 0,0 0,0 1,0-1,0 0,0 0,0 0,-1 0,1 1,-1-1,1 0,-1 0,0 1,1-1,-1 1,0-1,0 0,0 1,0 0,-1-1,1 1,0 0,-1-1,1 1,-1 0,1 0,-1 0,1 0,-1 1,0-1,1 0,-1 1,0-1,0 1,1-1,-1 1,0 0,0 0,0 0,0 0,1 0,-1 0,0 0,0 1,0-1,1 1,-1-1,0 1,1 0,-1 0,0-1,1 1,-1 1,-12 9,0 0,1 1,1 0,0 1,1 0,0 1,1 1,1-1,0 1,1 1,1 0,0 0,-4 17,9-28,0 0,0 1,0-1,1 1,0-1,0 1,0 0,1-1,0 1,0 0,0-1,1 1,0 0,0-1,1 1,-1-1,1 0,0 1,0-1,1 0,0 0,0 0,0-1,0 1,1-1,0 1,0-1,0 0,0-1,3 3,127 53,-117-55,-1 1,1 1,-1 1,-1 0,1 1,-1 1,-1 0,9 7,28 45,-43-42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2.573"/>
    </inkml:context>
    <inkml:brush xml:id="br0">
      <inkml:brushProperty name="width" value="0.1" units="cm"/>
      <inkml:brushProperty name="height" value="0.1" units="cm"/>
      <inkml:brushProperty name="color" value="#E71224"/>
      <inkml:brushProperty name="ignorePressure" value="1"/>
    </inkml:brush>
  </inkml:definitions>
  <inkml:trace contextRef="#ctx0" brushRef="#br0">481 0,'-21'287,"13"125,38 105,-30-511,1 1,-2-1,1 0,-1 1,0-1,0 0,-1 0,1 1,-1-1,-1 0,1-1,-1 1,0 0,-1 0,-7 6</inkml:trace>
  <inkml:trace contextRef="#ctx0" brushRef="#br0" timeOffset="649.202">1 988,'143'-104,"106"-100,-178 143,27-25,-4-5,49-65,-132 143,55-44,-65 57,-1 0,1 0,0-1,-1 1,1 0,0 0,0 0,-1 0,1 0,0 0,-1 0,1 1,0-1,0 0,-1 0,1 0,0 1,-1-1,1 0,0 1,-1-1,1 1,-1-1,1 1,-1-1,1 1,-1-1,1 1,-1-1,1 1,-1-1,0 1,1 0,-1-1,0 1,1 0,-1-1,0 1,0 0,0 0,0-1,0 1,0 0,0 0,0-1,0 1,0 0,0-1,0 2,-5 44,4-39,-26 135,-17 154,43-271,-2-8,2 1,0 0,1 0,0 0,2-1,0 1,1 0,1-1,0 0,7 15,-8-28,-1 1,1-1,1-1,-1 1,0 0,1-1,0 0,0 0,0 0,0 0,0 0,1-1,-1 0,1 0,-1 0,1-1,0 1,0-1,0 0,0-1,0 1,0-1,0 0,0 0,0 0,0-1,-1 0,1 0,0 0,0-1,0 1,-1-1,1 0,-1 0,1-1,-1 1,0-1,0 0,2-3,103-98,-94 87,0 0,1 0,1 2,1 0,0 1,1 1,10-6,-27 18,-1 0,0 1,0-1,1 0,-1 0,0 1,1-1,-1 1,1-1,-1 1,1 0,-1 0,0-1,1 1,-1 0,1 0,-1 0,1 1,-1-1,1 0,-1 1,1-1,-1 1,1-1,-1 1,0-1,1 1,-1 0,0 0,0 0,0 0,1 0,-1 0,0 0,0 0,0 0,-1 0,1 0,0 1,0-1,-1 0,1 1,-1-1,1 1,-1-1,1 1,-1-1,0 1,5 79,-6-71,0-4,-1 0,1 0,0 0,1 0,0 1,-1-1,2 0,-1 1,1-1,0 0,0 0,1 0,0 0,0 0,0 0,1 0,0-1,0 1,0-1,1 0,0 0,0 0,0 0,0-1,1 1,0-1,0 0,0-1,0 1,1-1,-1 0,4 1,1-3,2 1,-1-2,0 1,0-2,0 1,0-2,0 1,0-1,0-1,-1 0,1-1,-1 0,0 0,0-1,0 0,6-5,8-6,1-2,-2 0,0-1,-2-2,13-14,-27 29,0-1,0 0,0 0,-1 0,0-1,-1 0,1 0,-2 0,1 0,-1-1,0 0,-1 0,0 0,-1-1,1 1,-2 0,0-1,0 1,0-1,-1 0,-1-6,0 14,1 0,-1 1,1-1,-1 0,0 1,0-1,0 0,0 1,0-1,0 1,0-1,0 1,-1 0,1 0,0 0,-1-1,1 1,-1 0,0 1,1-1,-1 0,0 0,1 1,-1-1,0 1,0-1,1 1,-1 0,0 0,0 0,0 0,0 0,1 0,-1 0,0 1,0-1,0 1,1-1,-1 1,0-1,-1 2,-59 47,55-37,1 0,0 0,0 0,2 1,-1 0,2 0,-1 0,2 0,0 0,0 1,2-1,-1 1,2-1,0 1,0-1,1 0,1 0,0 1,1-2,0 1,2 1,2-4,0-1,1 0,1 0,-1 0,1-1,1-1,-1 0,1 0,1-1,-1-1,1 1,0-2,0 0,1 0,-1-1,1-1,0 0,-1-1,1 0,0-1,8-1,9 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6:01.572"/>
    </inkml:context>
    <inkml:brush xml:id="br0">
      <inkml:brushProperty name="width" value="0.1" units="cm"/>
      <inkml:brushProperty name="height" value="0.1" units="cm"/>
      <inkml:brushProperty name="color" value="#E71224"/>
      <inkml:brushProperty name="ignorePressure" value="1"/>
    </inkml:brush>
  </inkml:definitions>
  <inkml:trace contextRef="#ctx0" brushRef="#br0">441 395,'-55'17,"1"3,1 2,2 3,-44 27,77-42,1-1,7-5,1 0,1 1,-1 0,1 1,0 0,0 0,0 1,1 0,0 0,-5 8,11-15,1 1,-1 0,1-1,0 1,-1 0,1-1,0 1,0 0,0 0,-1 0,1-1,0 1,0 0,0 0,0 0,0-1,0 1,1 0,-1 0,0-1,0 1,1 0,-1 0,0-1,1 1,-1 0,0-1,1 1,-1 0,1-1,-1 1,1-1,0 1,-1-1,1 1,0-1,-1 1,1-1,0 1,-1-1,1 0,0 0,0 1,-1-1,1 0,0 0,0 0,-1 0,1 0,0 0,0 0,43 4,219-37,-261 33,-1 0,1-1,0 1,-1 0,1 0,0 0,0 0,-1 1,1-1,0 0,-1 1,1-1,-1 1,1-1,-1 1,1 0,-1 0,1 0,-1 0,1 0,-1 0,0 0,0 0,1 0,-1 0,0 1,0-1,0 1,-1-1,1 1,0-1,0 1,-1-1,1 1,-1-1,0 1,1 0,-1-1,0 1,0 0,0-1,0 1,0 0,0 0,0-1,-1 1,1-1,-1 1,1 0,-1-1,0 1,-82 103,44-64,26-28,0 1,1 0,1 1,0 0,1 1,1 0,0 0,1 1,1 0,1 0,-2 9,8-22,-1 0,1-1,0 1,1 0,-1 0,1 0,0 0,0 0,0 0,0-1,1 1,-1-1,1 1,0-1,0 1,0-1,1 0,-1 0,1 0,-1 0,1 0,0-1,0 1,1-1,-1 0,0 0,1 0,-1 0,1-1,0 1,-1-1,1 0,3 0,4 2,0 0,0-1,0-1,0 0,0 0,1-1,-1-1,0 1,0-2,0 0,5-2,-10 3,0-2,-1 1,0-1,1 0,-1 0,0 0,0-1,-1 1,1-1,-1 0,0-1,0 1,0-1,-1 0,1 0,-1 0,0 0,-1 0,1-1,-1 1,0-1,-1 0,1 0,-1 1,0-7,14-50,-9 34</inkml:trace>
  <inkml:trace contextRef="#ctx0" brushRef="#br0" timeOffset="254.36">441 0,'-10'53,"-8"55,0 25,2 3,-1-7,3-6,3-9,4-15,3-10,3-10,0-9,2-7,4-5,2-6,0-9,3-6,0-9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5:13.296"/>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E71224"/>
      <inkml:brushProperty name="ignorePressure" value="1"/>
    </inkml:brush>
  </inkml:definitions>
  <inkml:trace contextRef="#ctx0" brushRef="#br0">254 1237,'27'26,"-1"20,-2 0,-2 2,-2 0,-2 2,-3 0,-1 0,-3 2,-2-1,-3 1,1 39,-6-76,1 1,-2 0,0-1,-1 1,-1-1,0 1,-1-1,-1 0,0 0,-1 0,-1 0,0-1,-1 0,0 0,-1-1,-1 0,0 0,-1-1,0 0,-3 2,10-12,0 0,0 0,0-1,0 1,-1-1,1 0,0 0,-1 0,1 0,-1 0,1-1,-1 1,0-1,1 0,-1 0,1-1,-1 1,1-1,-1 0,1 0,-1 0,1 0,0 0,-1-1,1 1,0-1,0 0,0 0,0 0,1-1,-1 1,0-1,-1-1,-71-101,59 76,2 3</inkml:trace>
  <inkml:trace contextRef="#ctx0" brushRef="#br0" timeOffset="244.225">0 1208,'38'-5,"33"-6,13-1,-3 1,-5-2,-12 1,-6 3,-8-3,-9 2,-5 2,-5 2,-3-2,-1 0,0 1,-5 2</inkml:trace>
  <inkml:trace contextRef="#ctx0" brushRef="#br0" timeOffset="1262.763">903 1801,'2'13,"0"0,1 0,1 0,-1-1,2 1,0-1,0 0,1 0,4 4,-7-10,-1 0,1-1,1 0,-1 0,1 0,-1 0,1 0,1-1,-1 0,1 0,0 0,-1 0,2-1,-1 1,0-1,1-1,-1 1,1-1,0 0,0 0,0-1,0 0,0 0,0 0,0 0,0-1,0 0,0-1,1 1,-1-1,0-1,0 1,0-1,3-1,4-5,0-1,-1 0,-1-1,1-1,-2 1,1-2,-1 1,-1-2,0 0,25-29,64-68,-96 109,-1 0,1 0,0 1,0-1,0 0,0 1,0 0,0-1,0 1,0 0,0 0,0 0,0 0,0 0,0 1,0-1,0 0,0 1,0 0,0-1,0 1,0 0,-1 0,1 0,0 0,0 0,-1 1,1-1,-1 0,1 1,-1-1,0 1,0 0,0-1,1 1,-1 0,-1 0,1 0,0-1,0 1,-1 0,1 0,-1 0,0 0,1 0,-1 0,0 0,0 0,0 0,13 24,-11-21,0 0,0 0,0 0,1-1,0 1,0-1,0 1,0-1,1 0,-1 0,1-1,0 1,1-1,-1 0,1 0,-1 0,1 0,0-1,0 0,0 0,0 0,0-1,0 1,0-1,1-1,-1 1,0-1,1 0,-1 0,1 0,-1-1,0 0,0 0,1 0,-1-1,5-1,130-124,-65 51,-40 41,55-38,-87 73,-1-1,1 1,0-1,-1 1,1 0,-1 0,1 0,0 0,-1 1,1-1,-1 1,1-1,0 1,-1 0,0 0,1 0,-1 0,0 1,1-1,-1 0,0 1,0 0,0-1,0 1,0 0,-1 0,1 0,-1 0,1 1,-1-1,0 0,0 1,1-1,-1 2,25 88,-25-82,-1-1,-1 1,1 0,-2-1,1 1,-1-1,0 1,-1-1,-1 0,1 0,-1 0,0-1,-1 1,0-1,-1 0,0 0,0-1,0 0,-1 0,0 0,0-1,-1 0,0 0,-6 3,15-10,-1 0,1 0,-1 0,1 0,-1 0,1 0,-1 0,0 0,1 0,-1 0,0 0,0 0,0 0,0 0,0-1,0 1,0 0,0 0,0 0,-1 0,1 0,0 0,-1 0,1 0,-1 0,1 0,-1 0,1 0,-1 0,0 0,1 1,-1-1,0 0,0 0,0 1,0-1,1 0,-1 1,0-1,0 1,0-1,0 1,0 0,0-1,0 1,-1 0,1 0,0 0,0 0,0 0,0 0,0 0,0 0,0 0,0 0,0 0,0 1,0-1,-1 1,13-9,0 0,0 2,0-1,1 1,0 1,1 0,-1 1,1 0,-1 1,1 1,0 0,0 0,1 1,-1 1,2 0,97-14,-80 2,0-1,-1-1,0-2,-1 0,-1-3,-1 0,0-2,-2-1,6-6,-11 6,-1-2,0 0,-2-1,-1-1,-1-1,-2 0,0-1,-2-1,-1 0,-1 0,5-27,-8 26,-1-1,-1 0,-2 0,-1 0,-1-1,-4-25,-7 22,10 35,-1-1,1 1,0-1,-1 1,1-1,0 1,-1-1,1 1,-1 0,1-1,-1 1,1 0,-1-1,1 1,-1 0,1 0,-1 0,1-1,-1 1,1 0,-1 0,1 0,-1 0,1 0,-1 0,0 0,1 0,-1 0,1 0,-1 0,1 0,-1 0,1 1,-1-1,1 0,-1 0,1 1,-1-1,1 0,-1 1,1-1,-1 0,1 1,0-1,-1 0,1 1,0-1,-1 1,1-1,0 1,-1-1,1 1,0-1,0 1,0-1,0 1,-1 0,1-1,0 1,0 0,-5 13,0 0,1 0,0 1,1-1,1 1,0 0,1 0,0 0,2 0,0 2,-1 9,6 270,0-269,1 0,1 0,2-1,0 1,2-2,1 0,1-1,1 0,9 11,-11-30,-18-12</inkml:trace>
  <inkml:trace contextRef="#ctx0" brushRef="#br0" timeOffset="1411.244">2342 1350,'39'-5,"31"-6,9-2,1 2,-9 3,-6 7,-10 4,-10 1,-12 1</inkml:trace>
  <inkml:trace contextRef="#ctx0" brushRef="#br0" timeOffset="10329.111">10132 1011,'109'205,"-108"-202,1 0,-1-1,1 1,0-1,0 1,0-1,0 0,1 0,-1 0,1 0,-1 0,1-1,-1 1,1-1,0 0,0 1,0-1,0 0,0-1,0 1,0-1,0 1,0-1,0 0,0 0,1 0,-1 0,0-1,0 1,0-1,0 0,0 0,0 0,-1 0,1-1,0 1,0-1,-1 1,1-1,-1 0,1 0,5-5,-1 1,1-1,-1 0,-1-1,1 0,-1 0,-1 0,1-1,-1 0,-1 0,0 0,0 0,-1-1,0 0,1-9,-3 14,0 1,0-1,-1 0,0 0,0 0,0 0,-1 1,0-1,0 0,0 0,0 1,-1-1,0 0,0 1,0 0,0-1,-1 1,1 0,-1 0,0 0,0 1,-1-1,1 1,-1 0,0 0,0 0,0 0,0 1,0-1,-1 1,1 0,-1 0,0 0,-8 0,1 0,0 0,0 1,-1 0,1 1,-1 1,1 0,0 1,0 0,-1 0,2 2,-1-1,0 1,-11 6,-8 1,6 1,40-7,136-57,-122 39,19-9,-1-3,-1-2,-1-1,-2-3,-1-1,-1-2,-2-2,-2-2,-1-1,12-21,-34 44,-2-1,0-1,-1 0,-1-1,-1 0,0-1,-1 1,-1-1,-2-1,0 0,0 1,-2-1,-1-1,-1 1,0 0,-2 0,0-1,-1 1,-2 0,0 0,-3-8,3 20,0-1,-1 1,0 0,0 0,-1 1,0-1,0 1,-1 1,0-1,-1 1,0 0,0 1,0 0,-7-3,13 8,0 0,0 0,0 1,-1-1,1 1,0-1,0 1,-1 0,1 0,0 0,-1 0,1 0,0 1,0-1,-1 1,1-1,0 1,0 0,0 0,0 0,0 0,0 0,0 1,0-1,0 0,0 1,1 0,-1-1,1 1,-1 0,1 0,0 0,0 0,-1 0,1 0,1 0,-2 1,-23 85,24-60,2 0,0 0,2 0,2-1,0 1,2-1,0-1,2 1,1-1,1-1,2 0,0 0,1-1,14 16,270 466,-279-471,48 88,-6 2,-5 4,-6 2,-3 8,-40-110,0 0,-2 0,-2 0,0 0,-2 1,-1-1,-1 0,-3 8,2-24,0 0,-1 0,0-1,-1 1,-1-1,0 0,0 0,-1-1,-1 1,0-1,0-1,-1 1,-1-1,0-1,0 0,-1 0,0-1,0 0,-8 5,11-9,0 0,0 0,0 0,0-1,-1 0,0 0,1-1,-1 0,0 0,0-1,0 0,0 0,0-1,0 0,0 0,0-1,0 0,0-1,0 0,0 0,0 0,1-1,-1 0,1-1,0 0,0 0,0 0,1-1,-1 0,1 0,0-1,1 1,-1-2,1 1,0 0,1-1,-1 0,0-3,-6-15,1 0,2 0,0-1,2 0,1 0,1-1,1 0,2 1,0-1,2 0,1 0,1 0,3-10,2-5,3 1,1 0,1 1,3 0,1 1,2 1,2 1,3-3,10-8,-5 9</inkml:trace>
  <inkml:trace contextRef="#ctx0" brushRef="#br0" timeOffset="8717.216">7507 1039,'-35'28,"0"0,2 2,1 2,2 1,1 1,2 2,-21 35,11 29,36-97,1 1,0-1,0 0,1 1,-1-1,1 0,-1 1,1-1,0 0,0 0,1 0,-1 0,1 0,-1 0,1 0,0 0,0-1,0 1,0-1,1 1,-1-1,1 0,-1 0,1 0,0 0,0 0,0-1,0 1,0-1,0 0,6 2,0 0,1-1,-1 0,0 0,0-1,1-1,-1 0,1 0,-1 0,1-1,-1-1,0 0,0 0,0-1,0 0,0 0,0-1,-1 0,4-2,5-4,0 0,-1-2,0 0,-1 0,0-1,-1-1,0-1,8-12,-14 18,-1 0,0-1,-1 0,0 0,0-1,-1 0,-1 0,0 0,0 0,-1-1,-1 1,0-1,0 0,-1 1,-1-1,0 0,0 0,-1 0,-1 1,0-1,-1 0,0 1,0 0,-2 0,1 0,-1 0,-1 0,0 1,0 0,-1 1,0-1,-1 1,0 0,0 1,-3-2,9 8,-1 1,1-1,0 0,0 1,-1 0,1-1,-1 1,1 0,-1 0,0 1,1-1,-1 0,0 1,1 0,-1 0,0-1,0 2,1-1,-1 0,0 0,1 1,-1 0,0-1,1 1,-1 0,1 0,-1 1,1-1,-1 0,1 1,0-1,0 1,0 0,0 0,0 0,0 0,0 0,1 0,-1 1,1-1,-1 0,1 1,0-1,0 1,0-1,0 1,1 0,-1-1,1 1,-1 0,1 0,0 0,-3 25,2-3</inkml:trace>
  <inkml:trace contextRef="#ctx0" brushRef="#br0" timeOffset="9099.135">7903 1321,'61'-128,"35"-20,-95 146,0 0,0 0,0 1,1-1,-1 1,0-1,1 1,0 0,-1-1,1 1,0 0,-1 0,1 0,0 0,0 1,0-1,0 0,0 1,0-1,0 1,0 0,0 0,0 0,0 0,0 0,0 0,0 0,0 1,0-1,0 1,0-1,0 1,0 0,0 0,-1 0,1 0,0 0,0 0,-1 0,1 0,-1 1,1-1,-1 1,0-1,1 1,-1 0,0-1,0 1,0 0,0 0,-1 0,1 0,0 0,-1 0,1 1,16 58,-17-54,1-1,-1 1,1-1,1 1,-1-1,1 1,1-1,-1 0,1 0,0 0,0 0,0-1,1 1,0-1,0 0,1 0,-1 0,1-1,0 1,0-1,1 0,-1-1,1 1,0-1,0 0,0-1,3 2,-1-3,1 0,0-1,-1 0,1 0,0 0,-1-1,1-1,-1 0,1 0,-1 0,0-1,0 0,0-1,0 0,-1 0,1 0,-1-1,0 0,0-1,-1 0,0 0,5-5,0-2,-1 1,0-1,0 0,-2-1,0 0,0-1,-1 1,-1-1,-1-1,0 1,3-17,-8 30,1 0,0 0,-1-1,1 1,-1 0,1 0,-1-1,0 1,0-1,0 1,0 0,0-1,-1 1,1 0,-1-1,0 1,1 0,-1 0,0 0,0 0,-1 0,1-1,-6 3</inkml:trace>
  <inkml:trace contextRef="#ctx0" brushRef="#br0" timeOffset="9380.331">8778 1350,'55'-39,"-1"-2,-2-2,-2-3,-2-1,5-12,15-54,-66 109,-1 1,0 0,0 0,0-1,0 1,0-1,-1 1,1-1,-1 1,0 0,0-1,-1 1,1-1,-1 1,1-1,-1 1,0 0,-1-1,1 1,0 0,-1 0,0 0,0 0,0 0,0 0,0 1,0-1,-1 0,1 1,-1 0,0 0,0 0,1 0,-2 0,1 0,-1 1,-2-2,0 2,0-1,-1 1,1 0,0 0,-1 0,1 1,-1 0,1 0,-1 1,1 0,-1 0,1 1,0-1,-1 1,1 1,0-1,0 1,1 0,-1 0,1 1,-4 3,-4 2,0 0,1 2,1-1,0 1,0 1,1 0,1 1,0 0,0 1,3-2,0 0,0 1,1 0,1 0,0 0,1 1,1-1,0 1,0 0,1-1,1 1,1 0,0 0,0 0,2-1,-1 1,2-1,0 0,0 1,1-2,1 1,0-1,1 0,0 0,1 0,0-1,1-1,0 1,1-1,0-1,10 8,3-6,0 0,0-2,0 0,1-2,1-1,-1 0,1-2,0-1,0-1,0-1,13-2,-8 1</inkml:trace>
  <inkml:trace contextRef="#ctx0" brushRef="#br0" timeOffset="7013.604">3782 1321,'-3'57,"-4"0,-2-1,-2 0,-3-1,-2 0,-14 30,88-161,126-266,-126 233,-57 109,-1 0,1 0,0 0,0 0,0 0,-1 0,1 0,0 1,0-1,-1 0,1 1,0-1,-1 0,1 1,0-1,-1 1,1-1,0 1,-1-1,1 1,-1-1,1 1,-1 0,1-1,-1 1,0 0,1-1,-1 1,0 0,1 0,-1-1,0 1,0 0,0 0,0-1,0 1,0 0,0 0,0 0,0-1,0 1,0 0,0 0,0-1,-1 1,1 0,0 0,-1-1,1 1,-1 0,2 0,-1 88,-3-77,2 0,-1 0,2-1,-1 1,2 0,-1 0,2 0,0 0,0-1,1 1,0-1,1 1,0-1,1 0,1-1,-1 1,1-1,1 0,0-1,1 1,5 5,-10-13,0-1,0 1,0-1,0 1,0-1,1 0,-1 0,0 0,1-1,-1 1,0-1,1 0,-1 0,0 0,1 0,-1-1,1 1,-1-1,0 0,0 0,1 0,-1 0,0-1,0 1,0-1,0 0,-1 0,1 0,2-2,68-74,-62 60,0 0,-1 0,-1-1,-1-1,-1 0,4-15,-3 12,0 4</inkml:trace>
  <inkml:trace contextRef="#ctx0" brushRef="#br0" timeOffset="7345.171">4544 1463,'32'-32,"-4"6,-2-1,0-1,-2-1,-1-2,17-30,-38 60,0-1,-1 1,0-1,1 1,-1-1,0 0,0 0,0 1,0-1,0 0,-1 0,1 0,0 0,-1 0,1 0,-1 0,0 0,0 0,0-1,0 1,0 0,0 0,-1 0,1 0,-1 0,1 0,-1 0,0 0,1 0,-1 0,0 1,-1-1,1 0,0 0,0 1,-1-1,1 1,-1-1,1 1,-1 0,0 0,1-1,-1 1,0 0,0 0,0 1,0-1,0 0,-1 0,-6 3,-1 0,0 0,1 1,0 0,-1 0,1 1,1 0,-1 1,0 0,1 0,0 1,1 0,-1 1,1-1,0 1,-3 6,8-12,-17 17,1 1,0 1,2 1,0 0,-12 21,23-33,1-1,-1 1,2 0,-1 0,1 0,0 1,1-1,0 1,0-1,1 1,1 0,0 0,0-1,1 1,0 0,0-1,2 6,-1-11,0 0,0 0,0 0,0 0,1-1,0 1,-1-1,1 1,0-1,1 0,-1-1,1 1,-1 0,1-1,0 0,0 0,0 0,0 0,0-1,0 1,0-1,1 0,-1 0,0-1,1 1,-1-1,1 0,-1 0,3-1,25 5,-12-3,1-1,0 0,-1-2,1 0,-1-1,0-2,0 0,0 0,0-2,-1-1,0 0,-1-2,0 0,0-1,-1 0,2-3,-2 3</inkml:trace>
  <inkml:trace contextRef="#ctx0" brushRef="#br0" timeOffset="7701.726">4995 1378,'12'0,"0"0,0 0,-1-1,1 0,0-1,-1 0,1-1,-1-1,0 1,0-2,0 0,-1 0,1-1,-1 0,-1 0,1-1,-1-1,0 0,-1 0,0 0,0-1,0-2,-3 8,-1 0,0-1,0 0,0 0,0 0,-1 0,1-1,-1 1,0-1,-1 0,1 0,-1 0,0 0,0 0,-1-1,1 1,-1 0,0-1,-1 1,1-1,-1 1,0-1,-1-4,-2 8,-1 0,1 0,-1 0,0 0,0 1,0 0,0-1,0 2,0-1,0 0,0 1,0-1,0 1,0 0,0 1,0-1,0 1,0 0,0 0,0 0,0 0,0 1,0-1,1 1,-1 0,1 0,-1 1,1-1,-3 3,-14 10,1 1,1 0,0 2,2 0,0 0,1 2,0 0,2 1,-1 4,9-19,0 1,0 0,1 0,1 0,-1 1,1-1,0 1,1 0,0 0,0 0,0 0,1 0,1 0,-1 1,1-1,1 0,-1 0,1 1,1-1,0 0,0 0,0-1,1 1,0 0,5 6,-1-9,1-1,0-1,0 0,0 0,0 0,1-1,-1 0,1-1,-1 0,1 0,0-1,-1 0,1 0,0-1,-1 0,1-1,-1 0,1-1,28-5,0-3,0-1,-1-2,-1-1,0-2,-1-1,4-5,-6 3</inkml:trace>
  <inkml:trace contextRef="#ctx0" brushRef="#br0" timeOffset="8095.539">5701 1124,'-23'17,"0"1,1 1,1 0,0 2,2 1,0 0,2 2,1 0,0 0,-6 18,20-40,0 1,0 0,1 0,0 0,-1 0,1 1,0-1,0 0,1 0,-1 1,1-1,-1 0,1 1,0-1,1 1,-1-1,0 0,1 1,0-1,0 0,0 0,0 0,0 1,1-1,-1 0,1-1,0 1,0 0,0 0,0-1,0 1,1-1,-1 0,1 0,0 0,-1 0,1 0,0 0,0-1,0 1,1-1,-1 0,1 0,7 1,0-1,0-1,1 0,-1 0,0-2,0 1,0-1,0 0,-1-1,1-1,-1 0,0 0,1-1,-2 0,1-1,-1 0,0 0,0-1,2-2,13-12,-1-1,-1-2,-1 0,0-1,-2-1,1-4,3-2,-1 0,-1-1,-2-1,-2-1,-1 0,-1-1,-2-1,-2-1,-1 1,-2-2,-2 1,1-29,-7 57,-1-1,-1 0,0 1,0-1,-1 1,0 0,-1 0,0 0,-1 0,0 0,0 1,-5-5,8 10,-1 1,1 0,-1-1,0 1,0 0,0 1,0-1,-1 0,1 1,-1 0,1 0,-1 0,0 0,0 1,0-1,0 1,0 0,0 0,0 1,0-1,-1 1,1 0,0 0,0 0,0 1,0-1,-1 1,1 0,0 0,0 1,0-1,1 1,-1 0,-10 7,0 1,1 1,0 0,1 1,1 0,0 1,0 0,1 1,1 0,1 0,0 1,0 0,2 1,0 0,-2 6,-1 4,1 0,1 0,2 1,0 0,2 0,1 1,1-1,1 0,2 1,0-1,2 0,1 0,3 8,1-17,-1-2,2 1,0-1,1-1,1 0,0 0,1-1,0-1,1 0,1-1,0 0,1-1,0-1,0-1,1 0,0-1,1-1,0 0,0-2,0 0,1-1,12 1,9 3</inkml:trace>
  <inkml:trace contextRef="#ctx0" brushRef="#br1" timeOffset="44827.135">6068 2591,'20'15,"5"4</inkml:trace>
  <inkml:trace contextRef="#ctx0" brushRef="#br1" timeOffset="44581.799">6096 2958,'-5'39,"-1"17,0-1</inkml:trace>
  <inkml:trace contextRef="#ctx0" brushRef="#br1" timeOffset="45006.047">6435 3015,'4'6,"1"0,-1 0,1 0,1-1,-1 0,0 0,1 0,0-1,1 1,-1-2,0 1,1-1,0 0,0 0,0 0,0-1,0 0,1-1,-1 0,1 0,-1 0,1-1,-1 0,1-1,-1 0,0 0,1 0,-1-1,0 0,0 0,0-1,0 0,0 0,-1-1,1 0,-1 0,0 0,0-1,0 0,-1 0,0 0,0-1,3-4,-5 6,1-1,-1 0,0 1,-1-1,1 0,-1-1,0 1,0 0,-1 0,1-1,-1 1,-1-1,1 0,-1 1,0-1,0 1,0-1,-1 0,0 1,0-1,0 1,-1 0,0-1,0 1,0 0,0 0,-1 0,0 0,0 1,-1-1,1 1,-1 0,0 0,0 0,0 0,0 1,-1-1,0 1,0 0,1 1,-1-1,-1 1,1 0,-1 0,2 1,1 1,-1-1,0 1,0 0,0 0,0 0,0 1,0-1,0 1,0 0,0 0,0 0,1 1,-1-1,0 1,-2 1,-12 10</inkml:trace>
  <inkml:trace contextRef="#ctx0" brushRef="#br1" timeOffset="45359.942">6915 3156,'143'-182,"-142"180,0 0,0 0,0 1,0-1,1 0,-1 1,1-1,-1 1,1 0,0-1,0 1,-1 0,1 0,0 0,0 0,0 0,0 1,0-1,0 1,0-1,0 1,1 0,-1-1,0 1,0 0,0 1,0-1,0 0,0 0,0 1,0 0,1-1,-1 1,-1 0,1 0,0 0,0 0,0 0,0 0,-1 1,1-1,-1 1,1-1,-1 1,1-1,0 2,1 2,0 0,1-1,0 1,-1-1,2 0,-1 0,1 0,-1-1,1 1,0-1,0 0,0 0,1-1,-1 0,1 0,-1 0,1-1,0 1,0-1,-1-1,1 1,0-1,0 0,0 0,0-1,-1 0,1 0,0 0,0 0,3-3,6-4,-1-1,0 0,-1-1,0-1,0 0,-1-1,0 0,-1 0,4-9,52-51,-53 61</inkml:trace>
  <inkml:trace contextRef="#ctx0" brushRef="#br1" timeOffset="43677.359">3359 3099,'-16'1,"0"0,0 1,1 1,-1 0,1 1,-1 1,1 0,1 1,-1 1,1 0,-6 5,15-9,-1 0,1 1,0-1,0 1,1 0,-1 0,1 1,0 0,0-1,0 1,1 1,0-1,0 0,0 1,1 0,-1-1,1 1,1 0,-1 0,1 0,0 0,0 1,1-1,0 0,0 0,1 0,-1 1,1-1,0 0,2 2,-1-1,1-1,1 1,-1-1,1 0,0 0,0 0,1-1,0 0,0 1,0-2,0 1,1-1,0 1,0-2,0 1,0-1,1 0,-1 0,1 0,0-1,0 0,-1-1,2 1,-1-1,0-1,0 1,0-1,0 0,0-1,0 0,0 0,0-1,0 1,2-2,21-8,-1-1,0-2,-1-1,0-1,-1-1,-1-1,0-2,-2 0,0-2,14-18,-21 24,96-88,-113 103,1 0,-1-1,1 1,0-1,0 1,-1-1,1 1,0 0,0 0,1-1,-1 1,0 0,0 0,0 0,1 0,-1 0,1 0,-1 0,0 1,1-1,-1 0,1 1,0 0,-1-1,1 1,-1 0,1-1,0 1,-1 0,1 0,0 1,-1-1,1 0,-1 0,1 1,0-1,-1 1,1-1,-1 1,1 0,-1 0,0-1,1 1,-1 0,1 1,5 86,-8-82,0 1,0-1,1 1,0 0,0-1,0 1,1-1,0 1,1-1,-1 1,1-1,0 1,1-1,0 0,0 0,2 3,-2-7,-1 1,1-1,1 1,-1-1,0 0,0 0,1 0,-1-1,1 1,0-1,-1 0,1 0,0 0,0 0,0-1,-1 0,1 0,0 0,0 0,0 0,0-1,0 1,-1-1,1 0,1-1,95-39,-92 37,218-154,-141 106,-84 51,0 1,0-1,-1 1,1-1,0 0,0 0,-1 0,1 1,0-1,-1 0,1 0,-1 0,1 0,-1 0,1 0,-1 0,0 0,1 0,-1 0,0 0,0 0,0 0,0 0,0-1,0 1,0 0,0 0,0 0,-1 0,1 0,0 0,-1 0,1 0,-1 0,1 0,-1 0,1 0,-1 0,0 1,1-1,-1 0,0 0,0 1,1-1,-1 0,0 1,0-1,-1 0,-48-21,42 22,0 0,1 1,-1 0,1 1,-1-1,1 1,0 1,-1-1,1 1,0 1,1-1,-1 1,1 0,-1 1,1-1,0 1,1 1,-1-1,1 1,0 0,1 0,-1 0,1 1,0-1,1 1,0 0,0 0,0 0,1 1,0-1,0 1,1 3,0-3,0-1,1 1,0 0,0 0,1 0,0-1,0 1,1-1,0 1,0-1,1 1,0-1,0 0,1 0,0 0,0-1,0 0,1 1,0-1,0-1,1 1,0-1,0 0,0 0,0-1,1 0,4 3,9 1,1 0,0-1,0-1,0-1,1 0,0-2,0-1,0-1,0 0,0-2,0 0,0-2,0 0,-1-2,1 0,12-6,10-7,0-2,-1-2,-2-2,0-1,-2-2,0-2,-2-2,-2-1,6-9,-8 11,-1-2,-2-1,-1-2,-2 0,-2-2,-1-1,-1-1,-3-1,-1-1,-2 0,-2-1,-2-1,-1-1,-3 1,-1-2,-2-4,-13-12,7 59,0 1,-1 0,1 0,0 0,-1 0,0 0,1 0,-1 0,0 0,1 0,-1 0,0 0,0 0,0 0,0 0,0 0,0 1,0-1,0 1,0-1,0 0,0 1,0 0,0-1,0 1,-1 0,1-1,0 1,0 0,-1 0,1 0,0 0,0 0,0 0,-1 1,1-1,0 0,0 1,0-1,0 0,-1 1,1 0,0-1,0 1,0 0,0-1,0 2,-11 8,1 1,1 1,0 0,0 0,1 1,1 0,0 1,1-1,1 1,0 1,0 0,2-1,0 1,0 1,2-1,0 1,-1-6,-5 25,1 1,2 0,2 0,1 0,2 1,1-1,2 0,1 0,2 0,5 12,81 225,-91-272,-1-1,1 0,-1 0,0 0,1 1,-1-1,1 0,-1 0,0 1,1-1,-1 0,0 1,0-1,1 0,-1 1,0-1,0 1,0-1,1 0,-1 1,0-1,0 1,0-1,0 1,0-1,0 1,0-1,0 0,0 1,0-1,0 1,0-1,0 1,0-1,0 1,0-1,-1 0,1 1,0-1,0 1,-1-1,1 0,0 1,0-1,-1 0,1 1,0-1,-1 0,1 0,0 1,-1-1,1 0,-1 0,1 1,0-1,-1 0,1 0,-1 0,1 0,-1 0,1 0,-1 0,1 0,0 0,-1 0,1 0,-27-17,7-1</inkml:trace>
  <inkml:trace contextRef="#ctx0" brushRef="#br1" timeOffset="43911.566">4657 2845,'39'0,"40"0,18 0,1 0,-6 0,-10-4,-8-3,-13 1,-6 2,-4 0,-5 2,-6 1,-5 0,2 1,-2 1,-1-1,-7 0</inkml:trace>
  <inkml:trace contextRef="#ctx0" brushRef="#br1" timeOffset="41408.616">790 2535,'0'-11,"0"29,0 31,27 210,4 149,-33-168,-8-195,4-28</inkml:trace>
  <inkml:trace contextRef="#ctx0" brushRef="#br1" timeOffset="41673.174">480 3212,'34'-19,"34"-21,16-8,-1 3,-11 6,-12 9,-12 4,-9 7,-7 7,-8 0,-4 3,0 3,-4-3,-4-5,0 1,-2 2</inkml:trace>
  <inkml:trace contextRef="#ctx0" brushRef="#br1" timeOffset="42044.923">1270 2563,'-17'474,"16"-464,-1-1,-1 1,1 0,1 0,0 0,1 0,-1 0,2 0,-1-1,2 1,-1 0,1 0,1 0,0-1,0 0,1 1,0-1,0 0,1-1,0 1,1-1,0 0,0 0,1-1,0 0,1 0,-3-6,1 0,0 0,-1-1,1 1,0-2,0 1,-1 0,1-1,0 0,-1-1,1 1,-1-1,1 0,-1 0,0-1,0 0,0 0,0 0,0 0,-1-1,1 0,-1 1,0-2,0 1,-1 0,1-1,0-1,32-25,-34 28,0 1,0-1,0 1,0 0,1 0,-1 0,1 0,-1 1,1-1,0 1,0-1,-1 1,1 0,0 0,0 0,0 1,1-1,-1 1,0-1,0 1,0 0,0 0,0 1,0-1,0 1,0-1,0 1,0 0,0 0,0 0,0 1,0-1,-1 1,1-1,0 1,-1 0,1 0,0 1,15 153,-18-154,0 1,1-1,-1 1,0-1,1 1,-1-1,1 0,0 1,-1-1,1 0,0 1,1-1,-1 0,0 0,1 0,-1 0,1 0,-1 0,1-1,0 1,0-1,0 1,0-1,0 1,0-1,0 0,1 0,-1 0,0 0,1-1,-1 1,0 0,1-1,-1 0,1 0,-1 1,2-2,11-2</inkml:trace>
  <inkml:trace contextRef="#ctx0" brushRef="#br1" timeOffset="42339.585">1948 3269,'15'-7,"0"-1,-1-1,0 0,-1 0,1-2,-2 1,0-2,0 0,-1 0,0-1,-1 0,-1-1,0 0,3-7,-11 20,-1 0,1 0,-1 0,1 0,-1 0,1-1,-1 1,0 0,1 0,-1 0,0 0,0 0,0-1,0 1,0 0,0 0,0 0,0 0,-1-1,1 1,0 0,-1 0,1 0,-1 0,1 0,-1 0,0 0,1 0,-1 0,0 0,0 0,1 0,-1 0,0 1,0-1,0 0,0 1,0-1,0 1,0-1,0 1,0-1,-1 1,1 0,0-1,0 1,0 0,0 0,0 0,-1 0,1 0,0 0,0 0,0 0,-1 1,1-1,0 0,0 1,0-1,0 1,0-1,0 1,0-1,0 1,0 0,0 0,-11 5,0 1,0 0,1 1,0 1,0-1,1 2,1-1,-1 2,1-1,1 1,0 0,1 1,0 0,0 0,2 0,-1 1,2 0,0 0,0 0,1 1,1-1,0 1,1 0,0-1,1 8,1-16,-1 1,1-1,0 0,1 0,-1 0,1 0,0-1,0 1,1 0,-1-1,1 1,0-1,0 0,1 0,-1 0,1-1,0 1,0-1,0 0,0 0,0 0,1 0,0-1,-1 0,1 0,0 0,0 0,0-1,0 0,0 0,0 0,1-1,0 0,20 2,1-2,0-1,0-1,0-2,19-4,-12 2</inkml:trace>
  <inkml:trace contextRef="#ctx0" brushRef="#br1" timeOffset="46561.773">8411 2451,'81'-32,"0"-4,-3-3,-1-3,43-33,0-32,-111 106,-17 20,6-15,-25 76,4 0,4 1,3 1,3 1,4 0,3 54,1-66,-5 85,0 10,-24 112,33-263,-1-1,-1 1,0-1,-1 0,0 0,-1 0,-1-1,0 1,-1-1,0-1,-1 1,0-1,-1-1,-1 1,1-2,-2 1,0-1,-4 2,13-10,-1-1,0 1,0-1,0 1,0-1,0 0,0 0,0-1,0 1,0-1,0 1,0-1,0 0,-1 0,1 0,0-1,0 1,0-1,0 0,0 0,0 0,0 0,0 0,0 0,0-1,1 0,-1 1,1-1,-1 0,1 0,-1-1,1 1,0 0,0-1,0 1,1-1,-1 0,0 0,1 1,0-1,0 0,-5-11,0 1,2-1,0 0,0 0,1-1,1 1,0-1,1-8,2-17,1-1,3 0,1 1,2 0,1 0,2 1,2 0,2 1,15-28,-23 51,1 0,0 1,1-1,1 2,0-1,1 1,1 1,0 0,0 1,1 0,1 1,-1 0,2 1,-1 1,1 0,1 1,-1 0,10-1,314-78,-211 46,-128 41,-1-1,1 0,0 1,0-1,0 0,0 0,0 1,0-1,0 0,0 1,0-1,0 0,0 1,0-1,0 0,0 0,0 1,0-1,0 0,0 1,0-1,1 0,-1 0,0 1,0-1,0 0,0 0,1 1,-1-1,0 0,0 0,0 0,1 1,-1-1,0 0,0 0,1 0,-1 0,0 1,1-1,-1 0,0 0,1 0,-1 0,0 0,0 0,1 0,-1 0,0 0,1 0,-1 0,0 0,1 0,-1 0,0 0,0-1,1 1,-1 0,0 0,0 0,1 0,-1 0,0-1,0 1,1 0,-1 0,0-1,0 1,-16 24,12-17,-23 30,-58 105,82-136,1 0,0 0,0 0,1 1,0-1,0 0,0 1,1-1,0 1,0-1,0 1,1-1,0 0,1 1,-1-1,1 0,0 0,1 0,0 0,0 0,0 0,0-1,3 4,-3-6,0 1,0-1,0 0,0 0,0 0,0-1,1 1,0-1,-1 0,1 0,0 0,0 0,0-1,0 1,0-1,1 0,-1 0,0-1,0 1,1-1,-1 0,0 0,1-1,-1 1,0-1,1 0,-1 0,0 0,0-1,0 1,0-1,2-1,4-2,-2 0,1-1,-1 0,1 0,-2 0,1-1,-1-1,0 1,0-1,-1 0,0-1,0 1,1-5,0 2,-1-1,0 1,0-1,-2 0,1 0,-1-1,-1 1,0-1,-1 0,-1 1,1-1,-2 0,0 0,-1 0,0 0,-1 0,0 0,-1 1,0-1,-1 1,-1 0,0 0,-6-10,-5 4</inkml:trace>
  <inkml:trace contextRef="#ctx0" brushRef="#br1" timeOffset="46808.336">9652 3156,'10'-39,"7"-26,2-8,2 5,-3 8,1 10,-4 8,2 12,-3 6,1 7,3 6,3 6,-2 3</inkml:trace>
  <inkml:trace contextRef="#ctx0" brushRef="#br1" timeOffset="47129.06">10189 2732,'-1'-1,"0"0,0-1,0 1,0 0,0 0,-1 0,1 0,0 0,-1 0,1 0,0 0,-1 0,1 1,-1-1,1 1,-1-1,1 1,-1-1,0 1,1 0,-1 0,0 0,1 0,-1 0,1 0,-1 0,0 1,1-1,-1 0,1 1,-1 0,1-1,-1 1,1 0,-1-1,1 1,0 0,-1 1,-7 3,0 0,0 1,1 0,0 0,1 1,-1 0,1 0,0 1,1 0,0 0,0 1,1-1,-1 3,4-7,0 0,0-1,0 1,1 0,-1 0,1 1,0-1,0 0,1 0,-1 0,1 1,0-1,0 0,1 0,-1 1,1-1,0 0,0 0,0 0,0 0,1 0,0 0,-1 0,2 0,-1-1,0 1,1-1,-1 1,1-1,0 0,0 0,2 1,9 5,0 0,1-2,0 1,0-2,0 0,1-1,0 0,0-1,0-1,1-1,-1 0,1-1,-1-1,1 0,-1-2,10-1,14-14,-28 5</inkml:trace>
  <inkml:trace contextRef="#ctx0" brushRef="#br1" timeOffset="47461.533">10556 2930,'43'-6,"-1"-1,1-2,-2-2,1-2,-2-1,22-12,-57 24,0 0,0 0,0-1,0 1,0-1,-1 0,1 0,-1-1,0 1,0-1,0 0,0 0,-1 0,0-1,0 1,0-1,0 0,-1 0,1 0,-1 0,0 0,-1 0,0 0,1-1,-1-1,-4 3,0 1,0-1,0 1,0 0,-1 0,1 0,-1 1,0-1,0 1,0 0,0 0,0 0,0 1,-1-1,1 1,0 0,-1 0,1 1,-1-1,1 1,-1 0,1 0,-1 1,1-1,-1 1,-3 1,-4 0,0 1,1 1,-1 0,1 1,0 0,0 0,0 1,1 1,0 0,0 0,1 1,0 0,0 0,1 1,0 0,0 1,1 0,1 0,0 1,0-1,1 1,0 1,1-1,0 1,1-1,0 1,1 0,-1 11,3-12,1 0,0 0,1 0,0-1,1 1,0-1,1 1,0-1,0 0,1-1,1 1,0-1,0 0,0 0,1-1,0 0,1 0,0 0,0-1,1-1,0 1,0-1,0-1,1 0,0 0,0-1,0 0,0-1,1 0,1 0,19 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27.831"/>
    </inkml:context>
    <inkml:brush xml:id="br0">
      <inkml:brushProperty name="width" value="0.1" units="cm"/>
      <inkml:brushProperty name="height" value="0.1" units="cm"/>
      <inkml:brushProperty name="ignorePressure" value="1"/>
    </inkml:brush>
  </inkml:definitions>
  <inkml:trace contextRef="#ctx0" brushRef="#br0">0 388,'3'-5,"-1"0,1 0,0 1,0-1,0 1,1 0,0 0,0 0,0 0,0 0,0 1,1 0,-1 0,1 0,0 1,0-1,0 1,0 0,1 1,-1-1,0 1,1 0,-1 0,2 1,10-3,-1 1,1 1,-1 1,1 0,0 1,-1 1,1 0,15 5,63 6,-28-7,-67-8,0 1,0-1,0 1,0-1,0 1,-1-1,1 1,0-1,-1 1,1-1,-1 1,1 0,-1-1,0 1,1 0,-1-1,0 1,0 0,0 0,0 0,0-1,0 1,0 1,-1-1,1 0,0 0,0 0,-1 0,1 1,-2-1,-160-102,163 103,0-1,-1 1,1 0,0-1,0 1,0-1,0 1,-1-1,1 1,0 0,0-1,-1 1,1 0,0-1,-1 1,1 0,0-1,-1 1,1 0,0 0,-1-1,1 1,-1 0,1 0,0 0,-1 0,1-1,-1 1,1 0,-1 0,1 0,-1 0,1 0,-1 0,1 0,0 0,-1 0,1 1,-1-1,1 0,-1 0,1 0,0 0,-1 1,1-1,-1 0,1 0,0 1,-1-1,1 0,0 1,-1-1,1 0,0 1,0-1,-1 0,1 1,0-1,0 1,0-1,-1 0,1 1,0-1,0 1,7 32,-4-22,3 14,-2 0,0 1,-2-1,-1 1,0-1,-2 1,-1-1,-2 1,-2 7,3-20,1-6,-1 0,1 0,1 1,-1-1,1 0,1 0,-1 1,1-1,0 1,1-1,0 0,0 0,1 1,2 6,-2-14,0 0,0 1,0-1,1 0,-1 0,0-1,0 1,0 0,0-1,1 1,-1-1,0 0,0 1,0-1,0 0,0 0,-1-1,1 1,0 0,0-1,-1 1,1-1,-1 1,1-1,-1 0,0 1,0-1,1 0,-1 0,0 0,-1 0,1 0,0 0,1-2,172-255,-143 221,-17 25</inkml:trace>
  <inkml:trace contextRef="#ctx0" brushRef="#br0" timeOffset="787.334">818 78,'0'480,"-4"-456,-8-29,7-12,2 0,0 0,1 0,0 0,2-1,0 1,2-9,-2-12,17-162,-14 188,0 0,0 0,1 0,1 0,0 1,0 0,1 0,1 0,0 1,0-1,1 2,0-1,1 1,8-7,-15 14,0 0,0 0,0 0,0 1,0-1,0 0,1 1,-1 0,1-1,-1 1,1 0,-1 0,1 0,0 1,-1-1,1 1,0-1,0 1,-1 0,1 0,0 0,0 0,-1 1,1-1,0 1,0 0,-1 0,1-1,-1 2,1-1,-1 0,1 0,-1 1,0 0,0-1,1 1,-1 0,0 0,-1 0,1 0,0 0,-1 1,1-1,-1 0,0 1,1-1,-1 1,0 0,-1-1,2 9,-1 0,0 0,-1 0,-1 0,1 0,-2 0,1 0,-2 0,1 0,-2-1,1 1,-1-1,-1 0,0 0,0-1,-1 1,0-1,-1 3,6-11,-1 1,0 0,1 0,0 0,-1 0,1 0,0 1,0-1,0 0,0 1,1-1,-1 0,1 1,-1-1,1 1,0-1,0 1,0-1,0 0,0 1,0-1,1 1,0-1,-1 1,1-1,0 0,0 0,0 1,0-1,0 0,1 0,-1 0,1 0,-1 0,2 0,73 29,-68-29,0 0,1 1,-1-1,0 2,-1-1,1 1,0 1,-1-1,0 1,0 0,-1 1,1-1,4 7,-7-7,0 0,-1 0,0 0,0 0,0 1,-1-1,0 1,0 0,0 0,0 0,-1-1,0 2,-1-1,1 0,-1 0,0 0,0 0,-1 0,0 0,0 0,-1 0,1 0,-1 0,0-1,-1 1,1-1,-1 1,-1-1,1 0,-1 0,1 0,-1-1,-1 1,1-1,-4 3,0-1,0 0,-1 0,0-1,0 0,0-1,-1 0,1 0,-1-1,0 0,0-1,0 0,0-1,-1 0,1 0,0-1,-8-1,7 2,-1-1,0-1,1 0,-1 0,1-1,0-1,-1 0,1 0,0-1,1-1,-1 0,1 0,0-1,0 0,0-1,1 0,-5-5,0-5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25.501"/>
    </inkml:context>
    <inkml:brush xml:id="br0">
      <inkml:brushProperty name="width" value="0.1" units="cm"/>
      <inkml:brushProperty name="height" value="0.1" units="cm"/>
      <inkml:brushProperty name="ignorePressure" value="1"/>
    </inkml:brush>
  </inkml:definitions>
  <inkml:trace contextRef="#ctx0" brushRef="#br0">368 28,'-33'225,"-85"717,47-525,56-383,7-28</inkml:trace>
  <inkml:trace contextRef="#ctx0" brushRef="#br0" timeOffset="484.831">114 169,'18'-16,"2"0,0 2,0 0,1 2,1 0,0 1,1 1,0 1,0 1,1 2,9-2,4 3,-1 1,1 2,0 1,0 2,4 2,118-1,-89-15,-60 10,0 0,0 0,1 2,-1-1,1 1,-1 1,1 0,0 0,-1 1,5 1,2 14,-16-4</inkml:trace>
  <inkml:trace contextRef="#ctx0" brushRef="#br0" timeOffset="796.485">1 846,'43'5,"34"-4,13-1,-4-6,-12-2,-13 1,-13 1,-9 1,-7 3,-4 0,-2 2,0 0,-1 0,-3 0</inkml:trace>
  <inkml:trace contextRef="#ctx0" brushRef="#br0" timeOffset="1464.164">763 1157,'-272'402,"308"-484,-15 50,1 1,1 1,2 1,1 1,9-5,67-78,-90 95,0 0,1 1,0 1,1 0,1 1,0 0,1 1,0 1,1 1,0 0,2 0,-16 9,-1 0,0 1,1-1,-1 1,1-1,-1 1,1 0,-1 0,0 0,1 0,-1 0,1 1,-1-1,1 1,-1-1,0 1,1 0,-1 0,0 0,0 0,0 1,0-1,0 0,0 1,0-1,0 1,0 0,-1 0,1 0,-1 0,1 0,-1 0,0 0,0 0,0 0,0 1,0-1,-1 0,1 1,-1-1,1 2,10 102,-15 154,5-259,-1 1,1 0,-1 0,1 0,-1 0,1 0,-1 0,0 0,0 0,0-1,0 1,0 0,-1 0,1 0,0 0,-1 0,1 0,-1 0,0-1,0 1,0 0,0 0,0-1,0 1,0-1,0 1,-1-1,1 1,-1-1,1 0,-1 0,1 0,-1 0,0 0,1 0,-1 0,0 0,0-1,0 1,0 0,0-1,1 0,-1 0,0 1,0-1,0 0,0 0,0-1,0 1,0 0,0-1,-1 0,-113-80,104 71,0 0,0 1,-1 1,-1 0,1 1,-1 0,0 1,-1 0,0 2,1 0,-1 0,-13-1,10 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0.633"/>
    </inkml:context>
    <inkml:brush xml:id="br0">
      <inkml:brushProperty name="width" value="0.1" units="cm"/>
      <inkml:brushProperty name="height" value="0.1" units="cm"/>
      <inkml:brushProperty name="ignorePressure" value="1"/>
    </inkml:brush>
  </inkml:definitions>
  <inkml:trace contextRef="#ctx0" brushRef="#br0">87 1,'-10'28,"-2"30,0 9,-3-2,2-8,2-8,4-7,3-7,2-14,1-15,1-13,1-11,-1-7,6-4,0 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0.887"/>
    </inkml:context>
    <inkml:brush xml:id="br0">
      <inkml:brushProperty name="width" value="0.1" units="cm"/>
      <inkml:brushProperty name="height" value="0.1" units="cm"/>
      <inkml:brushProperty name="ignorePressure" value="1"/>
    </inkml:brush>
  </inkml:definitions>
  <inkml:trace contextRef="#ctx0" brushRef="#br0">7 0,'-5'20,"4"15,1 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1.221"/>
    </inkml:context>
    <inkml:brush xml:id="br0">
      <inkml:brushProperty name="width" value="0.1" units="cm"/>
      <inkml:brushProperty name="height" value="0.1" units="cm"/>
      <inkml:brushProperty name="ignorePressure" value="1"/>
    </inkml:brush>
  </inkml:definitions>
  <inkml:trace contextRef="#ctx0" brushRef="#br0">251 0,'-9'3,"-89"42,96-43,-1-1,1 1,0 0,0 0,0 1,0-1,0 0,0 1,0-1,1 1,-1-1,1 1,0 0,0 0,0 0,0-1,1 1,-1 0,1 0,-1 0,1 0,0 0,0 0,0 0,1 0,-1 0,1 0,0 0,0 0,0 0,0 0,0-1,1 3,5 6,0-1,0 1,1-1,1-1,-1 1,1-2,1 1,0-1,0 0,1-1,3 1,68 60,-78-64,0 0,0-1,0 1,0 1,-1-1,0 0,0 1,0 0,0-1,-1 1,0 0,0 1,0-1,-1 0,0 0,0 1,0-1,0 1,-1-1,0 1,0-1,0 1,-1-1,0 1,0-1,-1 0,1 0,-1 1,0-1,0 0,-1 0,1-1,-1 1,0 0,-1-1,1 0,-2 1,-5 4,0 0,-1-1,0 0,0-1,-1 0,0-1,0 0,0-1,-1 0,0-1,0 0,0-1,0-1,-1 0,1-1,-1-1,1 0,-1 0,1-1,0-1,-2 0,-25-26,28 12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1.854"/>
    </inkml:context>
    <inkml:brush xml:id="br0">
      <inkml:brushProperty name="width" value="0.1" units="cm"/>
      <inkml:brushProperty name="height" value="0.1" units="cm"/>
      <inkml:brushProperty name="ignorePressure" value="1"/>
    </inkml:brush>
  </inkml:definitions>
  <inkml:trace contextRef="#ctx0" brushRef="#br0">158 89,'-30'49,"3"0,2 2,2 1,3 1,-4 18,16 28,8-96,1 0,0 0,-1 0,1 0,0-1,1 1,-1 0,1-1,-1 1,1-1,0 1,-1-1,1 0,1 1,-1-1,0 0,0-1,1 1,-1 0,1-1,-1 1,1-1,0 0,0 0,-1 0,1 0,0 0,0-1,0 1,0-1,2 0,12-1,1-1,-1 0,0-1,0-1,0-1,-1-1,0 0,0-1,0 0,-1-2,0 1,0-2,-1 0,-1-1,1 0,2-5,-3 3,-1 0,0 0,-1-2,0 1,-1-2,-1 1,-1-1,0 0,-1-1,0 0,-2 0,0-1,0 1,-2-1,1-16,-4 26,0 0,0 1,-1-1,0 0,-1 1,0-1,0 1,0 0,-1-1,0 1,-1 0,0 1,0-1,0 1,0 0,-1 0,0 0,-1 0,1 1,-1 0,0 0,0 0,-1 1,1 0,-1 0,0 1,0 0,0 0,0 1,-1 0,1 0,-1 0,0 1,1 0,-1 1,0 0,1 0,-1 0,0 1,1 0,-1 1,1 0,-1 0,-3 2,-39 45,39-29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2.266"/>
    </inkml:context>
    <inkml:brush xml:id="br0">
      <inkml:brushProperty name="width" value="0.1" units="cm"/>
      <inkml:brushProperty name="height" value="0.1" units="cm"/>
      <inkml:brushProperty name="ignorePressure" value="1"/>
    </inkml:brush>
  </inkml:definitions>
  <inkml:trace contextRef="#ctx0" brushRef="#br0">1 532,'251'-328,"-163"237,-88 90,0 1,0-1,1 0,-1 1,1-1,-1 0,0 1,1-1,-1 1,1-1,-1 1,1-1,-1 1,1-1,0 1,-1-1,1 1,0 0,-1-1,1 1,0 0,-1 0,1-1,0 1,0 0,-1 0,1 0,0 0,0 0,-1 0,1 0,0 0,0 0,-1 0,1 1,0-1,-1 0,1 0,0 1,-1-1,1 0,0 1,-1-1,1 1,0-1,-1 1,1-1,-1 1,1-1,-1 1,0 0,1-1,-1 1,1 0,-1-1,0 1,0 0,1-1,-1 1,0 0,0 0,0-1,0 1,1 56,-2-46,0-4,1 0,-1 0,2 0,-1 0,1 0,0 0,0-1,1 1,0 0,0-1,1 1,0-1,0 0,0 1,1-2,0 1,0 0,0-1,1 0,0 0,0 0,0 0,1-1,-1 0,1 0,0-1,0 1,0-1,7 2,1-3,0 0,0-1,0 0,0-1,0-1,0 0,0-1,0 0,0-1,-1-1,1 0,-1-1,0 0,0-1,-1-1,1 0,-2 0,1-1,-1-1,0 0,-1 0,0-1,0-1,-1 0,-1 0,1 0,5-12,-8 15,0 0,0-1,0 0,-1 0,-1 0,1 0,-1-1,-1 0,0 0,0 0,-1 0,0 0,-1 0,0-3,-1-14,0 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2.871"/>
    </inkml:context>
    <inkml:brush xml:id="br0">
      <inkml:brushProperty name="width" value="0.1" units="cm"/>
      <inkml:brushProperty name="height" value="0.1" units="cm"/>
      <inkml:brushProperty name="ignorePressure" value="1"/>
    </inkml:brush>
  </inkml:definitions>
  <inkml:trace contextRef="#ctx0" brushRef="#br0">143 1,'-17'56,"-21"241,-29 149,60-412,1 0,2 1,1-1,2 0,2 15,-1-47,0-1,0 1,0 0,0-1,0 1,0 0,0-1,0 1,1-1,-1 1,1 0,-1-1,1 1,0-1,0 0,-1 1,1-1,0 1,0-1,0 0,1 0,-1 0,0 0,0 0,1 0,-1 0,0 0,1 0,-1 0,1-1,-1 1,1 0,-1-1,1 0,0 1,-1-1,1 0,-1 0,1 0,0 0,-1 0,1 0,0 0,-1-1,1 1,-1 0,1-1,0 0,-1 1,0-1,1 0,-1 0,1 0,-1 0,16-10,-2-2,1 1,-2-2,1 0,-2-1,0-1,-1 0,1-2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3.421"/>
    </inkml:context>
    <inkml:brush xml:id="br0">
      <inkml:brushProperty name="width" value="0.1" units="cm"/>
      <inkml:brushProperty name="height" value="0.1" units="cm"/>
      <inkml:brushProperty name="ignorePressure" value="1"/>
    </inkml:brush>
  </inkml:definitions>
  <inkml:trace contextRef="#ctx0" brushRef="#br0">46 97,'-5'15,"-3"7,0 0,1 1,2 1,0-1,2 1,0-1,2 10,1-30,0 0,0 0,0 0,0 0,1 0,0 0,-1 0,1 0,0 0,1 0,-1 0,0-1,1 1,0 0,-1-1,1 1,0-1,0 0,1 1,-1-1,0 0,1 0,-1-1,1 1,0 0,-1-1,1 0,0 0,0 0,0 0,0 0,0 0,0-1,0 1,0-1,0 0,0 0,0 0,0 0,1-1,-1 1,0-1,0 0,1 0,10-5,-1-1,0 0,-1 0,1-1,-2-1,1 0,-1-1,0 0,-1-1,-1 0,1 0,-2-1,5-8,33-36,103-110,-149 165,1 0,-1 0,0 0,1 1,-1-1,1 0,-1 0,1 0,0 1,-1-1,1 0,0 1,-1-1,1 0,0 1,0-1,-1 1,1-1,0 1,0-1,0 1,0 0,0 0,0-1,0 1,0 0,0 0,-1 0,1 0,0 0,0 0,0 0,0 0,0 0,0 1,0-1,0 0,0 1,0-1,0 0,-1 1,1-1,0 1,0-1,0 1,-1 0,1-1,0 1,-1 0,1 0,-1-1,1 1,-1 0,1 0,-1 0,1 0,-1-1,0 1,1 0,-1 0,10 180,5-9,-7 0,-11 103,4-256,-1 0,-1 1,0-1,-2-1,0 1,-1 0,-1-1,-1 1,0-2,-1 1,-1-1,-1 0,-1 0,0-1,-1 0,-1-1,-5 5,15-18,0 1,-1-1,1 0,-1 0,0 0,1 0,-1 0,0-1,0 1,0-1,0 0,-1 0,1 0,0 0,0 0,-1-1,1 0,0 1,-1-1,1 0,0-1,-1 1,1-1,0 1,-1-1,1 0,0 0,0-1,0 1,0 0,0-1,0 0,0 0,1 0,-1 0,1 0,-1 0,1-1,0 1,0-1,0 0,0 0,0 0,1 1,-1-1,1-1,-1-1,0-10,1 0,0-1,1 1,1-1,0 1,1 0,1 0,0 0,1 0,1 0,0 1,1 0,1 0,0 0,0 1,2 0,-1 0,2 1,1-1,-1-2,5-8,1 1,1 0,2 1,0 1,0 1,2 1,2 0,1-1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3.838"/>
    </inkml:context>
    <inkml:brush xml:id="br0">
      <inkml:brushProperty name="width" value="0.1" units="cm"/>
      <inkml:brushProperty name="height" value="0.1" units="cm"/>
      <inkml:brushProperty name="ignorePressure" value="1"/>
    </inkml:brush>
  </inkml:definitions>
  <inkml:trace contextRef="#ctx0" brushRef="#br0">0 228,'943'-32,"-83"-52,-714 67,35-5,154-17,246 5,-486 41,-95-7,1 0,-1 0,1 0,-1 1,1-1,-1 0,1 0,-1 1,0-1,1 0,-1 1,1-1,-1 1,0-1,1 0,-1 1,0-1,1 1,-1-1,0 1,0-1,0 1,1-1,-1 1,0-1,0 1,0-1,0 1,0-1,0 1,0 0,0-1,0 1,0-1,0 1,0-1,0 1,-1-1,1 1,0-1,0 1,-1-1,1 1,0-1,0 0,-1 1,1-1,-1 1,1-1,0 0,-1 1,1-1,-1 0,1 1,-1-1,1 0,-1 0,1 1,-1-1,1 0,-1 0,1 0,-1 0,1 0,-1 0,-36 20,-145 27,139-38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4.121"/>
    </inkml:context>
    <inkml:brush xml:id="br0">
      <inkml:brushProperty name="width" value="0.1" units="cm"/>
      <inkml:brushProperty name="height" value="0.1" units="cm"/>
      <inkml:brushProperty name="ignorePressure" value="1"/>
    </inkml:brush>
  </inkml:definitions>
  <inkml:trace contextRef="#ctx0" brushRef="#br0">0 200,'380'-2,"-1"-17,73-26,-211 10,77-12,315-5,-493 52,-110 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41.051"/>
    </inkml:context>
    <inkml:brush xml:id="br0">
      <inkml:brushProperty name="width" value="0.1" units="cm"/>
      <inkml:brushProperty name="height" value="0.1" units="cm"/>
      <inkml:brushProperty name="ignorePressure" value="1"/>
    </inkml:brush>
  </inkml:definitions>
  <inkml:trace contextRef="#ctx0" brushRef="#br0">182 138,'-21'25,"0"1,1 0,2 1,1 2,1-1,2 2,0 0,2 1,2 0,0 1,9-27,-1-1,1 0,0 0,0 1,0-1,0 0,1 1,0-1,-1 1,2-1,-1 1,1-1,-1 0,1 1,0-1,1 0,-1 0,1 1,0-1,0 0,0-1,0 1,1 0,-1-1,1 1,0-1,0 0,1 0,-1 0,1 0,-1 0,1-1,0 0,0 0,0 0,0 0,0 0,0-1,4 1,4 0,0 0,0 0,0-1,0-1,-1 0,1-1,0 0,0 0,0-2,0 1,-1-1,0-1,1 0,-1-1,-1 0,1-1,-1 0,0 0,0-1,-1-1,1 1,-2-2,1 1,-1-1,-1 0,0-1,0 0,0 0,-2 0,1-1,-1 0,-1 0,0 0,2-11,-4 8,-1 1,-1-1,0 0,-1 1,-1-1,0 1,-1-1,0 1,-1 0,-4-11,5 18,1 0,-1 1,-1-1,1 1,-1-1,1 1,-2 0,1 0,0 1,-1-1,0 1,0 0,0 1,-1-1,1 1,-1 0,0 0,1 1,-1-1,-1 1,1 1,0-1,-6 0,-12 3,5 3</inkml:trace>
  <inkml:trace contextRef="#ctx0" brushRef="#br0" timeOffset="391.416">774 562,'18'-30,"12"-22,2 2,2 2,2 1,9-6,-44 51,0 0,0 1,0-1,0 0,0 1,0-1,1 1,-1-1,0 1,1 0,-1-1,1 1,0 0,-1 0,1 0,0 0,0 0,-1 1,1-1,0 0,0 1,0-1,0 1,0 0,0 0,0 0,0 0,0 0,0 0,0 0,0 1,0-1,-1 1,1-1,0 1,0 0,0 0,0 0,-1 0,1 0,-1 0,1 0,0 0,-1 1,0-1,1 1,-1-1,1 1,17 47,-17-41,1 0,0 0,0-1,0 1,1-1,0 0,0 0,1-1,0 1,0-1,0 0,1 0,0 0,0-1,3 1,-2-2,0 0,0-1,1 0,-1-1,1 1,0-1,0-1,0 0,-1 0,1 0,0-1,0 0,0-1,0 0,0 0,0-1,0 0,-1 0,1 0,-1-1,1-1,3-2,5-2,-1-1,-1 0,1-1,-2-1,1 0,-1-1,-1-1,0 0,8-12,-11 12,0 0,-1 0,0-1,-1 0,-1-1,0 1,-1-1,0-1,-1 1,-1 0,-1-1,0 0,-1 0,0-9,-3-31,1 32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8.805"/>
    </inkml:context>
    <inkml:brush xml:id="br0">
      <inkml:brushProperty name="width" value="0.1" units="cm"/>
      <inkml:brushProperty name="height" value="0.1" units="cm"/>
      <inkml:brushProperty name="ignorePressure" value="1"/>
    </inkml:brush>
  </inkml:definitions>
  <inkml:trace contextRef="#ctx0" brushRef="#br0">540 717,'-26'-4,"0"2,0 0,-1 2,1 1,0 1,-1 2,1 0,1 2,-1 0,1 2,0 1,-14 7,27-11,0 1,1-1,0 2,0 0,0 0,1 1,0 0,1 1,-1 0,2 0,-1 1,1 0,1 1,0 0,1 0,0 0,0 1,1 0,1 0,0 0,0 0,2 1,-1-1,2 1,-1 0,2 0,0 0,0 0,2 1,-2-5,1 1,0 0,1-1,0 1,1-1,0 0,1 1,-1-2,2 1,-1 0,1-1,1 0,-1 0,1 0,1-1,-1 0,1 0,0 0,1-1,0 0,0-1,0 0,1 0,-1-1,1 0,0 0,8 2,-2-5,0 0,0-1,0 0,0-1,0-1,0-1,0 0,-1 0,1-2,-1 0,0 0,-1-2,1 1,-1-2,0 0,-1 0,0-1,0 0,-1-1,-1-1,1 0,1-3,32-32,-2-2,-2-2,-2-2,-2-1,4-14,11-25,-46 116,-5-12,-1 18,1 0,2-1,0 1,2-1,4 11,-6-32,0-1,1 1,-1-1,1 0,1 0,0 0,0 0,0-1,1 0,-1 0,2 0,-1 0,1-1,0 1,0-2,0 1,0-1,1 0,0 0,0 0,0-1,0 0,1-1,1 1,1 0,-1-1,1 0,0 0,0-1,0-1,0 0,0 0,0-1,0 0,0 0,-1-1,1-1,0 0,-1 0,0-1,0 0,0 0,0-1,6-4,266-234,-256 220,1 1,1 2,1 0,1 2,0 1,2 2,-1 0,19-4,-44 17,-2 0,0 0,0 0,0 1,1-1,-1 1,1-1,-1 1,1 0,0 1,-1-1,1 0,0 1,0 0,-1 0,1 0,0 0,-1 1,1 0,0-1,-1 1,1 1,-1-1,1 0,-1 1,1 0,-1 0,0 0,0 0,0 0,0 0,0 1,-1 0,1-1,-1 1,0 0,1 0,-1 0,-1-1,0 0,0 0,0 0,0-1,0 1,0 0,0 0,0 0,-1 0,1 1,-1-1,0 0,1 0,-1 0,0 0,0 0,-1 1,1-1,0 0,-1 0,1 0,-1 0,1 0,-1 0,0 0,0 0,0 0,0 0,-1-1,1 1,0 0,-1-1,1 1,-1-1,1 1,-1-1,0 0,0 1,0-1,1 0,-1 0,0-1,0 1,0 0,0-1,-1 1,1-1,0 1,0-1,0 0,0 0,0 0,-1 0,1-1,0 1,0 0,-2-1,-50-16,49 14,-1 1,0-1,0 1,0 0,0 1,0 0,0 0,0 0,-1 0,1 1,0 0,-1 1,1-1,0 1,0 0,-1 1,-2 3,0 0,0 1,1 0,0 0,0 1,0 0,1 0,0 0,1 1,-1 1,1-1,1 1,0 0,0 0,1 0,0 1,1-1,0 1,0 0,1 0,0 0,0 9,1-13,0 1,0-1,1 1,0-1,0 1,0 0,1-1,0 1,0-1,1 0,0 1,0-1,0 0,1 0,0 0,0 0,0-1,1 1,0-1,0 0,0 0,1 0,0-1,0 1,0-1,0 0,0-1,1 1,0-1,0 0,0-1,0 1,0-1,0 0,1-1,-1 0,4 1,22-4,1 0,-1-3,0 0,0-2,-1-2,0-1,0-1,-1-1,0-2,-1-1,-1-1,13-11,-31 21,112-65,-5-6,41-39,-132 98,-1-1,0-2,-2 0,-1-2,0 0,-2-2,-1 0,-1-1,-1-1,-1 0,-1-2,7-21,-12 22,-2 0,-1 0,-1-1,-2 0,0 0,-2 0,-2-1,0 1,-5-25,5 54,0-4,0 0,-1 1,0-1,0 1,0-1,0 1,0-1,-1 1,1 0,-1-1,0 1,0 0,0 0,0 1,-1-1,1 0,-1 1,0-1,1 4,1 0,-1 0,0 0,1 0,-1 0,1 1,-1-1,1 0,0 1,0-1,-1 1,1-1,0 1,0 0,0-1,1 1,-1 0,0 0,1 0,-1-1,1 1,-1 0,1 0,0 0,0 0,0 0,0 0,0 0,0 0,1 1,-2 4,-26 240,28 450,16-596,-38-229,-13-12,26 111</inkml:trace>
  <inkml:trace contextRef="#ctx0" brushRef="#br0" timeOffset="246.311">2205 378,'684'0,"-675"0,0 0,1 1,-1 0,1 1,-1 0,0 0,0 1,0 1,0-1,-1 1,1 1,5 5</inkml:trace>
  <inkml:trace contextRef="#ctx0" brushRef="#br0" timeOffset="491.33">3193 575,'0'38,"0"28,0 7,0-5,0-8,0-10,0-13</inkml:trace>
  <inkml:trace contextRef="#ctx0" brushRef="#br0" timeOffset="650.606">3277 124,'5'19,"2"7</inkml:trace>
  <inkml:trace contextRef="#ctx0" brushRef="#br0" timeOffset="930.782">3504 914,'107'-349,"-103"339,-3 6,0 0,0 1,0-1,1 1,-1-1,1 1,0-1,0 1,0 0,1 0,-1 0,1 0,-1 0,1 0,0 1,0-1,2 0,18 38,-21-29,12 58,-14-56,1 1,0 0,0-1,1 1,0-1,0 0,1 0,0 0,1 0,0 0,0 0,0-1,1 0,0 0,1 0,0-1,0 0,4 4,-7-8,0-1,0 1,1-1,-1 0,0 0,1 0,-1 0,0-1,1 1,-1-1,1 0,-1 0,1 0,-1-1,1 1,-1-1,0 0,1 0,-1 0,0 0,0 0,0-1,1 1,-1-1,-1 0,1 0,0 0,0 0,-1-1,1 1,-1-1,1 0,64-100,-60 88,42-53,-30 46</inkml:trace>
  <inkml:trace contextRef="#ctx0" brushRef="#br0" timeOffset="1450.398">4378 434,'-17'13,"0"0,0 0,1 2,1 0,1 1,0 1,1 0,0 0,2 1,0 1,-2 6,-14 64,26-87,1 0,0 0,0 0,0 0,0 0,0 0,0 0,1 0,-1 0,1 0,0 0,-1 0,1 0,0 0,0 0,0 0,0 0,0-1,1 1,-1 0,1-1,-1 1,1-1,-1 0,1 1,0-1,-1 0,1 0,0 0,0 0,0 0,0-1,0 1,0-1,0 1,0-1,0 1,0-1,1 0,-1 0,0 0,12-2,-1 0,0 0,0-2,0 1,-1-1,1-1,-1-1,0 1,0-2,-1 0,0 0,0-1,6-6,45-27,-48 33,4-3,-1 1,2 0,-1 1,1 1,1 1,-1 0,1 2,0 0,17-1,-32 6,-1 1,1 0,0 0,-1 0,1 0,-1 1,1 0,-1 0,0 0,0 0,0 1,0-1,0 1,0 0,-1 0,1 1,-1-1,0 1,0-1,0 1,-1 0,0 0,1 0,-1 1,0 0,35 116,-31-51,-3 0,-4-1,-2 1,-3 0,-3-1,-4 2,8-33,-1-1,-1 0,-3 0,-1 0,-1-2,-2 1,-2-2,-1 0,-1-1,-22 29,38-59,0 0,0 1,0-1,0 0,-1 0,1 0,-1 0,0-1,0 1,0-1,0 0,0 1,0-1,-1-1,1 1,-1-1,0 1,1-1,-1 0,0 0,0 0,1-1,-1 1,0-1,0 0,0 0,0-1,0 1,1-1,-1 0,0 0,0 0,1 0,-1 0,1-1,-1 0,1 0,0 0,-1 0,0-2,-2-3,1 0,0-1,1 0,0 0,0 0,1-1,0 1,0-1,1 0,0 1,1-1,-1 0,2 0,0 0,0 0,0 0,1 0,0 0,3-9,61-162,-43 141,2 1,2 1,1 2,2 0,1 2,2 1,1 2,5-2,21-22,-41 37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50.274"/>
    </inkml:context>
    <inkml:brush xml:id="br0">
      <inkml:brushProperty name="width" value="0.1" units="cm"/>
      <inkml:brushProperty name="height" value="0.1" units="cm"/>
      <inkml:brushProperty name="ignorePressure" value="1"/>
    </inkml:brush>
  </inkml:definitions>
  <inkml:trace contextRef="#ctx0" brushRef="#br0">199 179,'4'43,"3"34,4 13,0-4,-1-7,-3-7,-3-12,-1-5,-2-8,0-7,-2-6,6-3,0-3,1 0,-6-2,-3-9,-1-7</inkml:trace>
  <inkml:trace contextRef="#ctx0" brushRef="#br0" timeOffset="500.03">0 292,'87'-60,"2"3,95-45,-164 91,1 1,0 0,1 2,0 0,1 2,-1 0,1 2,0 0,0 1,18 1,-38 2,0 0,0 0,1 0,-1 1,0-1,0 1,1-1,-1 1,0 0,0 1,0-1,0 0,0 1,0 0,-1-1,1 1,-1 0,1 1,-1-1,1 0,-1 1,0-1,0 1,0 0,-1-1,1 1,-1 0,1 0,-1 0,0 0,0 0,0 1,-1-1,1 0,-1 0,0 1,0-1,0 0,0 0,0 1,-1-1,0 3,-4 12,-2-1,0 0,0 0,-2 0,0-1,-1 0,-1-1,0 0,-1-1,-11 10,3 0,-9 9,21-26,0 0,1 0,0 1,1 0,0 0,0 1,0-1,1 1,0 0,1 1,0-1,1 1,0 0,0 0,1 0,0 1,4-6,0 0,1 0,-1 0,1 0,0-1,0 1,1-1,-1 0,1 0,0 0,0 0,0-1,0 1,1-1,0 0,-1-1,1 1,0-1,0 0,0 0,1 0,-1-1,0 0,1 0,-1 0,1-1,-1 0,1 0,17 6,15 3,121 45,-154-51,1 0,-1 0,0 1,0-1,0 1,-1 1,1-1,-1 1,0-1,0 1,0 1,-1-1,0 0,0 1,0-1,-1 1,0 0,0 0,0 0,-1 0,0 0,0 1,0-1,-1 4,-1-2,1 0,-2-1,1 0,-1 1,0-1,-1 0,0 0,0 0,0 0,-1-1,0 1,0-1,-1 0,0 0,0 0,0-1,-1 0,1 0,-3 1,-124 75,95-63,-1-1,0-1,-1-3,-1-1,0-1,-37 3,73-13,0 0,0-1,1 0,-1 0,0 0,0 0,0 0,1-1,-1 0,0 0,1 0,-1 0,0 0,1-1,0 0,-1 1,1-1,-1-1,-8-10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24.671"/>
    </inkml:context>
    <inkml:brush xml:id="br0">
      <inkml:brushProperty name="width" value="0.1" units="cm"/>
      <inkml:brushProperty name="height" value="0.1" units="cm"/>
      <inkml:brushProperty name="color" value="#E71224"/>
      <inkml:brushProperty name="ignorePressure" value="1"/>
    </inkml:brush>
    <inkml:brush xml:id="br1">
      <inkml:brushProperty name="width" value="0.1" units="cm"/>
      <inkml:brushProperty name="height" value="0.1" units="cm"/>
      <inkml:brushProperty name="ignorePressure" value="1"/>
    </inkml:brush>
  </inkml:definitions>
  <inkml:trace contextRef="#ctx0" brushRef="#br0">367 2173,'-5'39,"9"41,3 17,5 1,0-6,4-10,3-8,-1-13,1-6,2-9,-3-6,1-6,-3-4,-5-2,2-6,-3-2,-1-4</inkml:trace>
  <inkml:trace contextRef="#ctx0" brushRef="#br0" timeOffset="399.168">311 2061,'5'31,"2"0,1-1,2 0,1 0,1-1,1-1,2 0,1 0,1-2,1 0,1-1,1-1,2-1,0-1,1-1,2-1,0-1,0-1,3-1,-24-14,20 10,0-1,0-1,1-1,1-1,-1-1,2-1,-1-2,21 2,-44-6,-1-1,0 0,1-1,-1 1,0 0,1-1,-1 1,0-1,0 0,1 1,-1-1,0 0,0-1,0 1,0 0,0 0,-1-1,1 1,0-1,0 0,-1 0,1 1,-1-1,0 0,0 0,1 0,-1 0,0 0,-1-1,1 1,0 0,-1 0,1-1,-1 1,1 0,-1-1,0 1,0 0,0-1,-1 1,1 0,-1-1,0-1,-29-102,30 104,-45-111,-10-20,6-1,6-3,-9-66,47 115,11 70</inkml:trace>
  <inkml:trace contextRef="#ctx0" brushRef="#br0" timeOffset="711.79">904 1609,'-6'33,"3"0,0 1,3-1,0 1,2-1,2 0,4 17,-6-36,1 1,0-1,1 0,1-1,0 1,1-1,1 0,0 0,8 10,-12-18,0-1,1 0,-1 0,1 0,0 0,0-1,0 0,0 0,1 0,0 0,-1-1,1 1,0-1,0 0,0-1,0 1,0-1,1 0,-1 0,0-1,1 0,-1 0,0 0,1 0,-1-1,0 0,0 0,1 0,8-6,1 0,-2-1,1-1,-1 0,0 0,-1-2,-1 1,1-2,-1 1,-1-1,0-1,-1 0,-1 0,0-1,0 0,-2-1,1 1,-2-1,0 0,-1-1,0 4,-1-1,-1 1,0-1,-1 0,0 0,-1 1,0-1,-1 0,0 0,-1 0,-1 1,0-1,0 1,-2 0,1 0,-2 0,1 0,-1 1,-1 0,0 0,-1 1,0 0,-1 0,0 1,0 0,-1 1,0 0,0 0,-1 1,0 0,0 1,-1 0,1 1,-1 1,-13-4,-26 8,32 6</inkml:trace>
  <inkml:trace contextRef="#ctx0" brushRef="#br0" timeOffset="994.74">1271 1017,'9'43,"14"29,6 7,5-1,-5-8,-2-17,-1-12,-5-8,-1-5,1-3,1 0,3-5,-4-1,-10-3,-7-5</inkml:trace>
  <inkml:trace contextRef="#ctx0" brushRef="#br0" timeOffset="1233.553">1044 1158,'15'-38,"23"-33,11-8,1 4,-3 10,-4 12,-5 10,1 7,-2 10,-2 4,-7 6</inkml:trace>
  <inkml:trace contextRef="#ctx0" brushRef="#br0" timeOffset="1582.1">1778 311,'-48'65,"2"3,4 1,2 2,-11 34,35-38,16-66,0 0,0 0,0 1,0-1,0 0,0 0,0 1,1-1,-1 0,0 0,1 0,-1 1,1-1,0 0,-1 0,1 0,0 0,0 0,-1 0,1 0,0 0,0-1,0 1,0 0,0 0,0-1,0 1,1-1,-1 1,0-1,0 1,0-1,1 0,-1 1,0-1,0 0,1 0,-1 0,0 0,0 0,1 0,-1 0,0-1,0 1,1 0,-1-1,0 1,1-1,20-6,0-2,-1 0,0-1,0-2,-1 0,0-1,-1 0,-1-2,0 0,-1-1,-1-1,10-14,-25 30,-1 0,0 0,1 0,-1 0,1-1,-1 1,1 0,0 0,-1 0,1 0,0 0,0 0,0 1,0-1,0 0,0 0,0 1,0-1,0 0,0 1,0-1,0 1,0-1,0 1,1 0,-1-1,0 1,0 0,1 0,-1 0,0 0,0 0,0 0,1 0,-1 1,0-1,0 0,0 1,1-1,-1 1,0-1,0 1,0-1,0 1,0 0,0-1,0 1,0 0,0 0,0 0,-1 0,2 1,-1 9,0 1,-1 0,-1-1,1 1,-2 0,0-1,0 1,-1-1,0 0,-3 4,-1 11,-15 50,13-52,2 1,0 0,2 0,0 0,2 1,0 15,3-40,0 1,0 0,0 0,0 0,0-1,0 1,0 0,1 0,-1 0,1-1,-1 1,1 0,-1 0,1-1,0 1,0-1,0 1,0-1,0 1,0-1,1 1,-1-1,0 0,1 0,-1 0,1 0,-1 0,1 0,-1 0,1 0,0-1,0 1,-1 0,1-1,0 0,0 1,-1-1,3 0,65-23,-46 8,-1-1,-1-1,0 0,-1-2,-1 0,14-20,101-89,-114 111</inkml:trace>
  <inkml:trace contextRef="#ctx0" brushRef="#br0" timeOffset="1960.387">0 3754,'132'-79,"-115"66,145-128,-6-7,-7-7,-7-6,116-172,66-73,906-986,-1087 1255,-136 138,-15 6</inkml:trace>
  <inkml:trace contextRef="#ctx0" brushRef="#br0" timeOffset="2483.587">2173 1,'-14'19,"0"6,7-5,9-12,5-11,6-10,-5 1,-3 9,-7 3,-3 8,-2 7,-3 5,0 5,6-3,3-4</inkml:trace>
  <inkml:trace contextRef="#ctx0" brushRef="#br0" timeOffset="2899.091">2399 395,'0'5,"0"6,0 2</inkml:trace>
  <inkml:trace contextRef="#ctx0" brushRef="#br1" timeOffset="23051.983">1609 4601,'-25'14,"1"0,0 2,1 0,1 2,0 0,2 2,0 0,1 1,1 1,1 1,0 2,5-8,1-1,0 2,2 0,0 0,1 1,0 0,2 0,0 0,1 1,1 0,1 0,1 0,1 5,1-18,1 0,0 0,1 0,-1 0,1 0,1 0,-1-1,1 1,0-1,1 0,-1 0,1 0,1 0,-1 0,1-1,0 0,0 0,0 0,1-1,0 0,-1 0,2 0,-1-1,0 0,1 0,-1 0,1-1,0 0,0 0,0-1,0 0,0 0,0-1,0 0,0 0,0 0,0-1,0 0,0-1,0 1,0-1,0-1,1 0,21-11,-2-1,0 0,-1-3,0 0,-2-1,0-1,-1-2,-1 0,-1-1,-1-2,-2 0,0 0,2-7,-6 11,-1 1,0-2,-2 0,0 0,-2-1,0 0,-2-1,0 0,-2 0,0 0,-2-1,-1 1,0-19,-19-100,16 139,0-1,-1 0,0 1,0-1,0 1,-1 0,0 0,1 0,-1 0,-1 0,1 0,0 1,-1-1,0 1,0 0,0 0,0 1,0-1,-1 1,1 0,-1 0,1 0,-1 1,0 0,0 0,0 0,-2 0,-1 2,0 0,0 0,1 1,-1 0,1 1,-1-1,1 2,0-1,0 1,0 0,1 0,-1 1,1 0,0 0,0 0,1 1,-1 0,1 0,1 0,-1 1,1-1,0 1,1 0,-1 0,1 1,1-1,-2 5,3-9,1 1,-1-1,0 0,1 1,0-1,0 1,0-1,0 0,0 1,1-1,-1 1,1-1,0 0,0 0,0 1,1-1,-1 0,1 0,-1 0,1 0,0-1,0 1,1 0,-1-1,0 0,1 1,0-1,-1 0,1 0,0 0,0-1,0 1,0-1,1 1,4 1,1 0,0-1,-1 1,1-2,0 1,0-1,0-1,0 1,0-1,0-1,0 0,5-1,20-9,0-2,-1-1,-1-1,-1-2,0-1,-1-2,-1-1,-1-1,15-16,-32 29,22-17,-1-2,-1-2,-2-1,-1-1,-1-1,-2-1,-1-2,-2 0,-2-2,-1 0,-2-1,-1-1,9-40,-23 71,-1-1,1 0,-1 0,-1 0,0 0,-1 0,0 0,0 0,-1 0,0 0,-1 0,2 6,0 1,0 0,0 0,0 0,-1 0,0 1,1-1,-1 0,0 1,0-1,0 1,-1-1,1 1,-1 0,1 0,-1 0,0 0,1 1,-1-1,0 1,0-1,0 1,0 0,0 0,-1 1,1-1,0 1,0-1,-1 1,1 0,0 0,0 1,-1-1,1 1,-1 0,-4 3,0 0,1 1,0 0,0 0,0 1,0 0,1 0,0 1,0 0,1 0,0 0,0 0,1 1,0 0,0 0,1 0,0 1,0-1,0 6,1-9,-22 66,4 1,2 0,4 2,3 0,4 0,2 0,4 1,3 0,6 31,-5-74,0 0,2 0,1-1,2 0,1 0,2 0,0-2,2 1,2-1,0-1,2-1,1 0,1-1,1-1,1-1,-14-17,1-1,-1 0,1 0,0-1,0 0,1 0,-1 0,1-2,0 1,0-1,1 0,-1-1,0 0,1 0,0-1,-1 0,1-1,0 0,-1-1,1 0,-1 0,1-1,-1 0,1-1,-1 0,0-1,0 1,-1-2,1 1,-1-1,0 0,0-1,0 0,2-3,-2-3,-1 0,0-1,0 0,-1 0,-1-1,0 1,-1-1,-1 0,0-1,0 1,-2 0,0-1,0 1,-2-1,1 1,-2-1,0 1,-1 0,0 0,-1 0,-1 0,0 1,-1-1,0 1,-1 1,-1-1,0 1,0 0,-1 1,-1 0,0 1,0 0,-8-6,2 0,-2 1,1 0,-2 2,0 0,0 1,-1 1,-1 0,0 2,0 1,-1 0,-10-1,24 9,1 0,0 0,-1 1,1 0,0 0,0 1,0 0,0 0,0 1,0 0,1 0,-1 0,1 1,0 0,0 0,0 1,0 0,1 0,0 0,0 0,0 1,1 0,0 0,0 0,0 0,1 1,0 0,-13 19</inkml:trace>
  <inkml:trace contextRef="#ctx0" brushRef="#br1" timeOffset="23654.707">3076 4855,'27'-9,"0"0,-1-2,-1-2,0 0,-1-1,0-1,-1-2,-1 0,0-1,0-3,-14 12,0 0,-1-1,0 1,0-2,-1 1,-1-1,0 0,0 0,-1 0,-1 0,0-1,0 0,0-6,-4 18,1-1,0 0,-1 1,1-1,0 0,-1 0,1 1,0-1,0 0,0 0,-1 1,1-1,0 0,0 0,0 1,0-1,1 0,-1 0,0 1,0-1,0 0,0 0,1 1,-1-1,0 0,1 1,-1-1,1 0,-1 1,1-1,-1 1,1-1,-1 0,1 1,-1-1,1 1,0 0,-1-1,1 1,0 0,-1-1,1 1,0 0,0-1,-1 1,1 0,0 0,0 0,-1 0,1 0,0 0,0 0,-1 0,1 0,0 0,0 1,-1-1,1 0,0 0,0 1,-1-1,1 0,0 1,-1-1,1 1,-1-1,1 1,0-1,-1 1,41 158,-36-126,61 516,-57-459,-4-51,-1 0,-2 1,-1-1,-2 1,-2-1,-2 0,-1 0,-4 7,4-25,0 0,-2 0,0-1,-2 0,0 0,-1-1,-1-1,-4 6,14-22,1 0,-1 0,1-1,-1 1,0 0,0 0,0-1,0 0,0 1,0-1,0 0,0 0,0 0,-1 0,1 0,0 0,-1-1,1 1,-1-1,1 0,-1 0,1 0,0 0,-1 0,1 0,-1-1,1 1,-1-1,1 1,0-1,0 0,-1 0,1 0,0 0,0-1,0 1,-1-2,-57-74,43 31,2-1,3 0,1-1,-1-25,-8-31,12 67</inkml:trace>
  <inkml:trace contextRef="#ctx0" brushRef="#br1" timeOffset="23855.96">3303 4121,'4'0,"3"0</inkml:trace>
  <inkml:trace contextRef="#ctx0" brushRef="#br1" timeOffset="24235.24">3838 4771,'141'-80,"103"-77,-237 154,-1-1,1 0,-1 0,-1 0,1 0,0-1,-1 0,0 0,0-1,-1 1,0-1,1 0,-2 0,1-1,-1 1,0-1,0 0,-1 1,0-1,0 0,-1 0,0-1,0 1,0 0,-1-6,-1 11,0 0,-1 0,1 0,0 0,-1 0,0 0,1 0,-1 0,0 0,0 1,0-1,0 1,0-1,0 1,0 0,-1 0,1 0,0 0,-1 0,1 1,-1-1,1 1,0 0,-1-1,1 1,-1 0,1 0,-1 1,1-1,-1 0,1 1,-2 0,-76 29,61-18,0 1,1 0,1 2,0 0,1 1,1 1,0 0,1 1,1 0,1 1,1 1,0 0,2 0,0 1,1 0,1 1,1 0,1 0,1 0,1 0,1 1,1 0,1-1,2 7,-2-24,1 0,0 0,0 0,0 0,0 0,1 0,0 0,0-1,0 1,1-1,0 0,-1 1,1-1,1 0,-1-1,1 1,-1-1,1 1,0-1,0 0,1-1,-1 1,0-1,1 1,0-1,-1-1,1 1,0-1,0 0,0 0,0 0,0-1,10 1,-1 0,0-1,0-1,1-1,-1 0,0 0,0-2,-1 1,1-2,12-5,39-21,-39 18</inkml:trace>
  <inkml:trace contextRef="#ctx0" brushRef="#br1" timeOffset="24535.96">4855 4375,'-28'13,"1"2,1 1,0 1,1 1,1 1,1 1,1 1,1 1,0 1,2 1,1 1,1 0,-9 19,23-40,1 0,0 0,0 0,1 0,-1 0,1 1,0-1,0 0,1 1,-1-1,1 1,0-1,0 0,0 1,1-1,-1 1,1-1,0 0,0 1,1-1,0 0,-1 0,1 0,1 0,-1 0,0 0,1-1,0 1,0-1,0 0,0 0,0 0,1 0,-1 0,1-1,3 2,16 8,1-2,1 0,-1-2,1 0,1-2,-1-1,1 0,0-2,0-2,0 0,0-1,0-2,21-4,-35 6,0-1,1 0,-1-1,0 0,0-1,0 0,0-1,-1-1,1 0,-1 0,0-1,-1 0,1-1,-1 0,-1-1,1 0,-1-1,-1 0,0 0,6-8,-4-3</inkml:trace>
  <inkml:trace contextRef="#ctx0" brushRef="#br1" timeOffset="24851.479">5560 3980,'50'336,"35"-56,-31-104,-54-174,0 0,1 0,-1 0,0 0,0 0,0 0,0 0,-1-1,1 1,0 0,-1 0,1 0,-1 0,0 0,1-1,-1 1,0 0,0-1,0 1,-1-1,1 1,0-1,0 1,-1-1,1 0,-1 0,1 0,-1 1,0-2,1 2,-16 4</inkml:trace>
  <inkml:trace contextRef="#ctx0" brushRef="#br1" timeOffset="25089.064">5222 4488,'43'-9,"24"-4,10 1,-3 2,-5 3,-4 2,-9 3,-4 1,-6 1,-6 1,-5-1,-9 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3.812"/>
    </inkml:context>
    <inkml:brush xml:id="br0">
      <inkml:brushProperty name="width" value="0.1" units="cm"/>
      <inkml:brushProperty name="height" value="0.1" units="cm"/>
      <inkml:brushProperty name="ignorePressure" value="1"/>
    </inkml:brush>
  </inkml:definitions>
  <inkml:trace contextRef="#ctx0" brushRef="#br0">1 171,'57'-31,"2"3,2 2,0 3,1 3,1 2,17 0,4 11,-82 7,0 0,0 1,0-1,0 0,0 1,0 0,0-1,0 1,0 0,0 0,0 0,0 0,0 0,0 1,-1-1,1 0,-1 1,1 0,-1-1,1 1,-1 0,0-1,0 1,0 0,0 0,0 0,0 0,-1 0,1 0,-1 0,1 0,-1 1,0-1,0 0,1 0,-2 1,-1 8,-1 0,-1 1,0-1,0 0,-1-1,0 1,-1-1,0 0,-1-1,0 1,-1-1,0 0,0-1,-1 0,1-1,-4 3,-62 46,61-48,0 0,1 1,0 0,0 1,1 1,0 0,1 0,0 1,1 1,-4 7,12-18,1 1,0 0,0-1,0 1,0 0,1-1,-1 1,1 0,0-1,-1 1,1-1,0 1,1-1,-1 1,0-1,1 0,-1 1,1-1,0 0,-1 0,1 0,0 0,0-1,1 1,-1-1,0 1,0-1,1 0,-1 1,1-1,-1-1,1 1,-1 0,1 0,0-1,-1 0,1 1,0-1,-1 0,1 0,0-1,0 1,-1-1,2 1,9 2,36 7,79 21,-123-28,0 0,0 0,-1 0,1 1,0 0,-1 0,0 0,0 0,0 1,0-1,0 1,-1 0,1 1,-1-1,0 0,-1 1,1-1,-1 1,0 0,0 0,1 4,-4-1,0-1,0 0,-1 0,0 0,0-1,0 1,-1 0,0-1,-1 1,0-1,1 0,-2 0,1-1,-1 1,0-1,0 0,0 0,-1-1,1 0,-1 0,-1 0,1 0,0-1,-7 2,6 0,-15 11,-1-1,0-2,0 0,-2-1,1-2,-2 0,1-2,-1-1,-8 1,35-9,0 1,-1-1,1 1,-1-1,1 0,-1 1,1-1,-1 1,1-1,-1 0,1 0,-1 1,0-1,0 0,1 1,-1-1,0 0,0 0,0 0,0 1,0-1,0 0,0 0,0 0,0 1,0-1,0 0,-1 0,1 1,0-1,0 0,-1 0,1 1,-1-1,1 0,0 1,-1-1,1 0,-1 1,0-1,1 1,-1-1,1 1,-1-1,0 1,1 0,-1-1,0 1,0 0,1-1,-1 1,0 0,0 0,1 0,-1 0,0 0,0 0,0 0,0 0,14-11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210"/>
    </inkml:context>
    <inkml:brush xml:id="br0">
      <inkml:brushProperty name="width" value="0.1" units="cm"/>
      <inkml:brushProperty name="height" value="0.1" units="cm"/>
      <inkml:brushProperty name="ignorePressure" value="1"/>
    </inkml:brush>
  </inkml:definitions>
  <inkml:trace contextRef="#ctx0" brushRef="#br0">13 128,'-5'14,"-1"1,5-8,2-10,6-4,2-5,5-7,3-3,5-4,3 3,-2 0,-1 5,-4 9,0 7,-4 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624"/>
    </inkml:context>
    <inkml:brush xml:id="br0">
      <inkml:brushProperty name="width" value="0.1" units="cm"/>
      <inkml:brushProperty name="height" value="0.1" units="cm"/>
      <inkml:brushProperty name="ignorePressure" value="1"/>
    </inkml:brush>
  </inkml:definitions>
  <inkml:trace contextRef="#ctx0" brushRef="#br0">163 395,'-13'5,"1"2,-1-1,1 2,0 0,1 0,0 1,0 0,1 1,0 0,1 0,0 1,0 1,2 0,-2 1,9-11,-1-1,0 1,1-1,-1 1,1-1,-1 1,1 0,0-1,0 1,0 0,0-1,0 1,0 0,0-1,0 1,1 0,-1-1,1 1,-1-1,1 1,0-1,-1 1,1-1,0 1,0-1,0 0,0 1,0-1,0 0,1 0,-1 0,0 0,1 0,-1 0,0 0,1 0,-1-1,1 1,0-1,0 1,70 4,-44-13,-1-2,0 0,-1-2,0-1,-1-1,0-1,-1-1,-1-2,-1 0,11-11,9-5,-28 25,0 0,0 0,-2-2,1 0,-1 0,0-1,-1 0,-1-1,0 0,-1-1,0 0,-1-1,-1 1,0-1,-1-1,0 1,-2-1,0 0,0-1,-2 1,0 0,0-4,-3 16,0 0,0 0,0 0,0 0,0 1,-1-1,1 0,-1 1,0-1,0 1,-1 0,1 0,-1 0,1 0,-1 0,0 0,0 1,0-1,-1 1,1 0,-1 0,1 0,-1 0,1 1,-1-1,0 1,0 0,0 0,0 1,0-1,0 1,0 0,0 0,0 0,0 0,0 1,1-1,-1 1,0 0,0 1,0-1,1 0,-1 1,0 0,1 0,-2 1,-7 4,-1-1,2 2,-1 0,1 0,1 1,-1 0,1 0,1 2,0-1,0 1,1 0,1 1,0 0,-4 8,8-13,0-1,1 1,-1 0,1 0,1 0,-1 0,1 0,0 0,1 0,0 0,0 0,1 0,-1 0,2 0,-1 0,1 0,0 0,0 0,1 0,0-1,0 1,0-1,1 0,0 0,0 0,1-1,-1 0,6 5,1 0,1-1,1 0,0-1,0 0,0-1,1 0,0-1,1-1,-1 0,1-1,0 0,0-1,0-1,12 0,1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4.873"/>
    </inkml:context>
    <inkml:brush xml:id="br0">
      <inkml:brushProperty name="width" value="0.1" units="cm"/>
      <inkml:brushProperty name="height" value="0.1" units="cm"/>
      <inkml:brushProperty name="ignorePressure" value="1"/>
    </inkml:brush>
  </inkml:definitions>
  <inkml:trace contextRef="#ctx0" brushRef="#br0">1 1,'43'10,"48"2,19-4,-1-5,-9-2,-12-2,-11 0,-9 0,-7-1,-9 2,-3-1,-5 1,-11-1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59.709"/>
    </inkml:context>
    <inkml:brush xml:id="br0">
      <inkml:brushProperty name="width" value="0.1" units="cm"/>
      <inkml:brushProperty name="height" value="0.1" units="cm"/>
      <inkml:brushProperty name="ignorePressure" value="1"/>
    </inkml:brush>
  </inkml:definitions>
  <inkml:trace contextRef="#ctx0" brushRef="#br0">1 1357,'574'-433,"-527"399,-2-2,-2-2,-1-2,-1-1,-3-3,-2-1,-1-1,-3-2,-2-1,-2-2,-1-3,-21 39,0 0,-1 0,0 0,-1-1,-1 0,-1 0,0 0,-1 0,-1 0,0 0,-1 0,-1-1,-1 2,0-1,-1 0,0 1,-1-1,-1 1,-1 0,0 1,-1 0,-4-5,10 16,-1-1,0 1,0 0,0 1,0-1,-1 1,1-1,-1 1,0 0,1 0,-1 1,0-1,0 1,0 0,0 0,0 0,0 0,0 1,-1 0,1 0,0 0,0 0,0 0,0 1,-1 0,1 0,0 0,0 0,0 1,1 0,-1-1,0 2,-9 4,2 1,-1 0,1 1,0 0,1 0,0 1,0 1,-7 11,-5 9,2 1,0 1,3 1,1 1,1 0,2 1,1 0,2 1,2 0,1 1,2 0,2 0,1 15,5-14,1-1,1 0,3-1,1 0,1 0,3 0,9 18,-21-51,0 0,0 0,0 0,1 0,0 0,0-1,0 1,0-1,0 1,1-1,-1 0,1 0,0 0,0 0,0 0,0-1,1 0,-1 1,1-1,-1 0,1-1,0 1,0-1,0 1,0-1,0 0,0-1,0 1,0-1,0 0,0 0,0 0,0 0,0-1,1 1,13-6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0.195"/>
    </inkml:context>
    <inkml:brush xml:id="br0">
      <inkml:brushProperty name="width" value="0.1" units="cm"/>
      <inkml:brushProperty name="height" value="0.1" units="cm"/>
      <inkml:brushProperty name="ignorePressure" value="1"/>
    </inkml:brush>
  </inkml:definitions>
  <inkml:trace contextRef="#ctx0" brushRef="#br0">321 0,'-10'7,"-25"14,1 1,2 1,0 2,2 2,1 0,1 2,1 1,-2 6,24-27,0 0,1 0,0 0,1 0,0 1,0-1,1 1,0 0,1 0,0 0,0 4,1-11,0 1,0-1,0 0,0 1,0-1,1 0,0 0,-1 1,1-1,1 0,-1 0,0 0,1 0,-1 0,1 0,0-1,0 1,0 0,0-1,1 0,-1 1,1-1,-1 0,1 0,0 0,-1-1,1 1,0-1,0 1,1-1,-1 0,0 0,0-1,0 1,2 0,4-3,1 0,0 0,-1-1,0 0,0-1,1 0,-2 0,1-1,-1 0,1 0,-1-1,-1-1,1 1,-1-1,0 0,-1 0,0-1,0 0,1-3,202-267,-209 277,1-1,0 0,-1 1,1-1,0 1,0-1,0 1,0 0,0-1,0 1,1 0,-1 0,0-1,1 1,-1 0,1 0,-1 1,1-1,-1 0,1 0,-1 1,1-1,0 1,-1-1,1 1,0 0,0 0,-1 0,1 0,0 0,-1 0,1 0,0 0,0 1,-1-1,1 1,0-1,-1 1,1 0,-1-1,1 1,-1 0,1 0,-1 0,0 0,1 1,-1-1,0 0,0 0,0 1,0-1,1 2,2 12,-1 0,-1 0,0 0,-1 0,-1 0,0 0,-1 0,-1 6,3 92,1-107,-1 1,0-1,1 1,1-1,-1 0,1 0,0 0,0 0,0 0,1-1,0 0,0 0,1 0,-1 0,1 0,0-1,0 0,0 0,1 0,0-1,1 1,13 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03.277"/>
    </inkml:context>
    <inkml:brush xml:id="br0">
      <inkml:brushProperty name="width" value="0.1" units="cm"/>
      <inkml:brushProperty name="height" value="0.1" units="cm"/>
      <inkml:brushProperty name="ignorePressure" value="1"/>
    </inkml:brush>
  </inkml:definitions>
  <inkml:trace contextRef="#ctx0" brushRef="#br0">87 1,'-56'134,"50"-114,-1-1,2 1,1 0,1 1,0-1,1 1,2-1,0 1,1-1,1 1,1-1,0 1,5 8,-7-25,0-1,1 0,0 1,0-1,0 0,0 0,0 0,0 0,1 0,0 0,-1-1,1 1,0-1,0 0,1 0,-1 0,0 0,1 0,-1-1,1 0,-1 0,1 0,0 0,-1 0,1-1,0 1,0-1,0 0,-1 0,1-1,3 0,6-1,0 0,0-1,0 0,-1-1,0-1,0 0,0 0,8-6,23-17,-2-2,-2-2,0-1,-3-2,0-2,-3-1,2-5,-13 21,-9 41,-12 11,-3-20,2 0,-1 0,1 0,1 0,0 0,0 0,1 0,0 0,1 0,0 0,0-1,1 1,1-1,-1 0,1-1,1 1,0-1,0 0,1 0,-1-1,8 6,-8-8,1-1,0 1,0-1,0-1,0 1,0-1,1-1,0 1,-1-1,1 0,0-1,0 0,0 0,0-1,0 0,0-1,0 1,0-1,0-1,0 0,0 0,1-1,10-4,0-1,-1 0,0-2,-1 0,0-1,0 0,-1-2,-1 0,0 0,0-2,-2 0,0 0,-1-1,0-1,-1 0,-1 0,-1-1,0-1,-2 0,0 0,3-12,-7-20,-8 33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2:15.352"/>
    </inkml:context>
    <inkml:brush xml:id="br0">
      <inkml:brushProperty name="width" value="0.1" units="cm"/>
      <inkml:brushProperty name="height" value="0.1" units="cm"/>
      <inkml:brushProperty name="ignorePressure" value="1"/>
    </inkml:brush>
  </inkml:definitions>
  <inkml:trace contextRef="#ctx0" brushRef="#br0">1 85,'71'-1,"193"13,90 17,-19 5,-267-28,1-3,-1-3,60-9,354-27,-250 23,113 13,-132 3,3437-3,-3248-29,866 30,-233-1,-731-28,453 27,37 1,-568-28,113 28,-169-28,-70 32,-88 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27.831"/>
    </inkml:context>
    <inkml:brush xml:id="br0">
      <inkml:brushProperty name="width" value="0.1" units="cm"/>
      <inkml:brushProperty name="height" value="0.1" units="cm"/>
      <inkml:brushProperty name="ignorePressure" value="1"/>
    </inkml:brush>
  </inkml:definitions>
  <inkml:trace contextRef="#ctx0" brushRef="#br0">0 388,'3'-5,"-1"0,1 0,0 1,0-1,0 1,1 0,0 0,0 0,0 0,0 0,0 1,1 0,-1 0,1 0,0 1,0-1,0 1,0 0,1 1,-1-1,0 1,1 0,-1 0,2 1,10-3,-1 1,1 1,-1 1,1 0,0 1,-1 1,1 0,15 5,63 6,-28-7,-67-8,0 1,0-1,0 1,0-1,0 1,-1-1,1 1,0-1,-1 1,1-1,-1 1,1 0,-1-1,0 1,1 0,-1-1,0 1,0 0,0 0,0 0,0-1,0 1,0 1,-1-1,1 0,0 0,0 0,-1 0,1 1,-2-1,-160-102,163 103,0-1,-1 1,1 0,0-1,0 1,0-1,0 1,-1-1,1 1,0 0,0-1,-1 1,1 0,0-1,-1 1,1 0,0-1,-1 1,1 0,0 0,-1-1,1 1,-1 0,1 0,0 0,-1 0,1-1,-1 1,1 0,-1 0,1 0,-1 0,1 0,-1 0,1 0,0 0,-1 0,1 1,-1-1,1 0,-1 0,1 0,0 0,-1 1,1-1,-1 0,1 0,0 1,-1-1,1 0,0 1,-1-1,1 0,0 1,0-1,-1 0,1 1,0-1,0 1,0-1,-1 0,1 1,0-1,0 1,7 32,-4-22,3 14,-2 0,0 1,-2-1,-1 1,0-1,-2 1,-1-1,-2 1,-2 7,3-20,1-6,-1 0,1 0,1 1,-1-1,1 0,1 0,-1 1,1-1,0 1,1-1,0 0,0 0,1 1,2 6,-2-14,0 0,0 1,0-1,1 0,-1 0,0-1,0 1,0 0,0-1,1 1,-1-1,0 0,0 1,0-1,0 0,0 0,-1-1,1 1,0 0,0-1,-1 1,1-1,-1 1,1-1,-1 0,0 1,0-1,1 0,-1 0,0 0,-1 0,1 0,0 0,1-2,172-255,-143 221,-17 25</inkml:trace>
  <inkml:trace contextRef="#ctx0" brushRef="#br0" timeOffset="787.334">818 78,'0'480,"-4"-456,-8-29,7-12,2 0,0 0,1 0,0 0,2-1,0 1,2-9,-2-12,17-162,-14 188,0 0,0 0,1 0,1 0,0 1,0 0,1 0,1 0,0 1,0-1,1 2,0-1,1 1,8-7,-15 14,0 0,0 0,0 0,0 1,0-1,0 0,1 1,-1 0,1-1,-1 1,1 0,-1 0,1 0,0 1,-1-1,1 1,0-1,0 1,-1 0,1 0,0 0,0 0,-1 1,1-1,0 1,0 0,-1 0,1-1,-1 2,1-1,-1 0,1 0,-1 1,0 0,0-1,1 1,-1 0,0 0,-1 0,1 0,0 0,-1 1,1-1,-1 0,0 1,1-1,-1 1,0 0,-1-1,2 9,-1 0,0 0,-1 0,-1 0,1 0,-2 0,1 0,-2 0,1 0,-2-1,1 1,-1-1,-1 0,0 0,0-1,-1 1,0-1,-1 3,6-11,-1 1,0 0,1 0,0 0,-1 0,1 0,0 1,0-1,0 0,0 1,1-1,-1 0,1 1,-1-1,1 1,0-1,0 1,0-1,0 0,0 1,0-1,1 1,0-1,-1 1,1-1,0 0,0 0,0 1,0-1,0 0,1 0,-1 0,1 0,-1 0,2 0,73 29,-68-29,0 0,1 1,-1-1,0 2,-1-1,1 1,0 1,-1-1,0 1,0 0,-1 1,1-1,4 7,-7-7,0 0,-1 0,0 0,0 0,0 1,-1-1,0 1,0 0,0 0,0 0,-1-1,0 2,-1-1,1 0,-1 0,0 0,0 0,-1 0,0 0,0 0,-1 0,1 0,-1 0,0-1,-1 1,1-1,-1 1,-1-1,1 0,-1 0,1 0,-1-1,-1 1,1-1,-4 3,0-1,0 0,-1 0,0-1,0 0,0-1,-1 0,1 0,-1-1,0 0,0-1,0 0,0-1,-1 0,1 0,0-1,-8-1,7 2,-1-1,0-1,1 0,-1 0,1-1,0-1,-1 0,1 0,0-1,1-1,-1 0,1 0,0-1,0 0,0-1,1 0,-5-5,0-5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25.501"/>
    </inkml:context>
    <inkml:brush xml:id="br0">
      <inkml:brushProperty name="width" value="0.1" units="cm"/>
      <inkml:brushProperty name="height" value="0.1" units="cm"/>
      <inkml:brushProperty name="ignorePressure" value="1"/>
    </inkml:brush>
  </inkml:definitions>
  <inkml:trace contextRef="#ctx0" brushRef="#br0">368 28,'-33'225,"-85"717,47-525,56-383,7-28</inkml:trace>
  <inkml:trace contextRef="#ctx0" brushRef="#br0" timeOffset="484.831">114 169,'18'-16,"2"0,0 2,0 0,1 2,1 0,0 1,1 1,0 1,0 1,1 2,9-2,4 3,-1 1,1 2,0 1,0 2,4 2,118-1,-89-15,-60 10,0 0,0 0,1 2,-1-1,1 1,-1 1,1 0,0 0,-1 1,5 1,2 14,-16-4</inkml:trace>
  <inkml:trace contextRef="#ctx0" brushRef="#br0" timeOffset="796.485">1 846,'43'5,"34"-4,13-1,-4-6,-12-2,-13 1,-13 1,-9 1,-7 3,-4 0,-2 2,0 0,-1 0,-3 0</inkml:trace>
  <inkml:trace contextRef="#ctx0" brushRef="#br0" timeOffset="1464.164">763 1157,'-272'402,"308"-484,-15 50,1 1,1 1,2 1,1 1,9-5,67-78,-90 95,0 0,1 1,0 1,1 0,1 1,0 0,1 1,0 1,1 1,0 0,2 0,-16 9,-1 0,0 1,1-1,-1 1,1-1,-1 1,1 0,-1 0,0 0,1 0,-1 0,1 1,-1-1,1 1,-1-1,0 1,1 0,-1 0,0 0,0 0,0 1,0-1,0 0,0 1,0-1,0 1,0 0,-1 0,1 0,-1 0,1 0,-1 0,0 0,0 0,0 0,0 1,0-1,-1 0,1 1,-1-1,1 2,10 102,-15 154,5-259,-1 1,1 0,-1 0,1 0,-1 0,1 0,-1 0,0 0,0 0,0-1,0 1,0 0,-1 0,1 0,0 0,-1 0,1 0,-1 0,0-1,0 1,0 0,0 0,0-1,0 1,0-1,0 1,-1-1,1 1,-1-1,1 0,-1 0,1 0,-1 0,0 0,1 0,-1 0,0 0,0-1,0 1,0 0,0-1,1 0,-1 0,0 1,0-1,0 0,0 0,0-1,0 1,0 0,0-1,-1 0,-113-80,104 71,0 0,0 1,-1 1,-1 0,1 1,-1 0,0 1,-1 0,0 2,1 0,-1 0,-13-1,10 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0.633"/>
    </inkml:context>
    <inkml:brush xml:id="br0">
      <inkml:brushProperty name="width" value="0.1" units="cm"/>
      <inkml:brushProperty name="height" value="0.1" units="cm"/>
      <inkml:brushProperty name="ignorePressure" value="1"/>
    </inkml:brush>
  </inkml:definitions>
  <inkml:trace contextRef="#ctx0" brushRef="#br0">87 1,'-10'28,"-2"30,0 9,-3-2,2-8,2-8,4-7,3-7,2-14,1-15,1-13,1-11,-1-7,6-4,0 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4:54.50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2093 404,'0'132,"-5"0,-6-1,-6-1,-6 0,-11 24,15-90,13-105,54-193,-41 197,2 0,1 1,2 0,1 1,10-16,0 21,-23 30,1-1,0 1,-1 0,1 0,-1 0,1-1,0 1,-1 0,1 0,0 0,-1 0,1 0,0 0,-1 0,1 0,0 0,-1 1,1-1,-1 0,1 0,0 0,-1 1,1-1,-1 0,1 1,-1-1,1 1,-1-1,1 0,-1 1,1-1,-1 1,0-1,1 1,-1 0,0-1,1 1,-1-1,0 1,0-1,1 1,-1 0,0-1,0 1,0 0,0-1,0 1,0 0,0-1,0 1,0-1,0 1,0 0,-1 0,9 214,-9-186,-29 520,46-492,-16-56,1 0,0-1,-1 1,1 0,0-1,0 1,0-1,0 1,0-1,0 1,0-1,0 1,0-1,0 0,0 0,0 1,0-1,0 0,0 0,0 0,0 0,0 0,0-1,0 1,0 0,0 0,0-1,0 1,0 0,0-1,0 1,0-1,0 0,0 1,0-1,0 1,-1-1,1 0,0 0,0 0,-1 1,1-1,-1 0,1 0,-1 0,1 0,-1 0,1 0,-1 0,0 0,0 0,1 0,10-21,0 0,-1-1,-2 0,0 0,-1-1,-1 0,-2 0,2-22,6-89,-6 0,-12-128,5 245,1 0,0 1,-2-1,0 1,-1-1,0 1,-2 0,-3-8,8 24,0 0,0 0,-1 0,1-1,0 1,-1 0,1 0,-1 0,1 0,-1 0,0 0,1 0,-1 0,0 0,0 0,1 0,-1 1,0-1,0 0,0 1,0-1,0 0,0 1,0-1,-1 1,1 0,0-1,0 1,0 0,0-1,-1 1,1 0,0 0,0 0,0 0,0 0,-1 1,1-1,0 0,0 0,0 1,0-1,0 1,-1-1,1 1,0-1,0 1,0 0,0 0,1-1,-1 1,0 0,-40 57,6 19,5 2,2 1,-6 40,19-67,-204 796,196-743,27-85,13-39,3-16,-3-2,0 0,-3 0,-1-1,0-8,1 3,76-246,-12-5,-13-3,6-140,-60 232,-22 152,10 51,1 0,-1 0,0 1,1-1,-1 0,0 0,0 1,1-1,-1 1,0-1,0 0,0 1,0 0,0-1,0 1,0-1,0 1,0 0,0 0,0 0,0 0,0 0,0 0,0 0,0 0,0 0,0 0,0 0,0 0,0 1,0-1,0 0,0 1,0-1,0 1,0-1,1 1,-1 0,0-1,0 1,0 0,1 0,-1-1,0 1,1 0,-1 0,1 0,-1 0,1 0,-1 0,1 0,0-1,0 1,-1 0,1 1,0-1,0 0,0 0,-30 51,2 1,2 1,3 2,-11 41,13-39,-79 222,19-44,-10-3,-119 215,140-343,70-104,-1 0,1 1,0-1,-1 0,1 0,-1 0,0 0,1 0,-1 0,0 0,1 0,-1 0,0 0,0-1,0 1,0 0,0 0,0-1,0 1,0-1,0 1,0-1,0 1,0-1,0 0,0 1,-1-1,1 0,0 0,0 0,0 0,-1 0,1 0,0 0,0 0,0-1,0 1,0 0,-1-1,1 1,0-1,0 1,0-1,0 1,0-1,0 0,0 1,0-1,1 0,-1 0,0 0,0 0,1 0,-1 0,0 0,1 0,-1 0,1 0,-1 0,1 0,0 0,-1-1,1 1,0 0,0 0,0 0,-3-28,2 1,0-1,2 0,2 1,0-1,2 1,1 0,3-8,-3 10,41-185,66-367,-107 481,-20 80,-5 42,-89 257,101-261,-28 85,-5-1,-5-2,-3-3,-6-1,-45 62,96-157,1 0,0 0,-1-1,1 1,-1-1,0 1,0-1,0 0,-1 0,1 0,-1 0,1-1,-1 0,0 1,0-1,0-1,0 1,0 0,-2-1,4-2,1 0,-1 0,1-1,-1 1,1 0,0-1,-1 1,1-1,0 0,0 1,0-1,1 0,-1 0,0 1,0-1,1 0,0 0,-1 0,1 0,0 0,0 0,0 0,0 0,0 0,0 0,0 1,1-1,-1 0,1 0,0 0,-1 0,2-1,58-209,216-667,-262 797,-14 81,-1 1,1 0,-1-1,1 1,0-1,-1 1,0 0,1 0,-1-1,1 1,-1 0,1 0,-1 0,1 0,-1 0,0-1,1 1,-1 0,1 0,-1 1,0-1,1 0,-1 0,1 0,-1 0,1 0,-1 1,0-1,1 0,-1 0,1 1,-1-1,1 0,-1 1,1-1,0 1,-1-1,1 0,-1 1,1-1,0 1,-1-1,1 1,0 0,0-1,0 1,-1-1,1 1,0-1,0 1,0-1,0 1,0 0,0-1,0 1,0-1,0 1,0 0,0-1,0 1,1 0,-31 64,3 0,4 2,-4 24,5-20,-16 51,-2 15,-5-1,-7-3,-5-2,-34 51,85-173,3-2,-1 0,0 0,0 0,-1-1,1 1,-2-1,1 0,-1 0,0-1,0 0,0 0,-1 0,-3 1,8-7,-1 0,1 1,0-1,0-1,0 1,0 0,0 0,0-1,0 1,1-1,-1 0,0 1,1-1,-1 0,1 0,0 0,-1 0,1 0,0 0,0 0,1-1,-1 1,0 0,1-1,-1 1,1 0,0-1,0 1,0 0,0-1,0 1,0 0,1-1,-1 1,1 0,0-1,0-1,-1-2,3-78,3-1,4 2,9-24,-5 18,-7 50,21-144,-7-1,-8-3,-18 104,5 83,0 1,0-1,0 1,0-1,0 1,0-1,-1 0,1 1,0-1,0 1,0-1,-1 1,1-1,0 0,-1 1,1-1,0 0,-1 1,1-1,0 0,-1 0,1 1,0-1,-1 0,1 0,-1 0,1 1,-1-1,1 0,-1 0,1 0,-1 0,1 0,0 0,-1 0,1 0,-1 0,1 0,-1 0,1 0,-1 0,1-1,-1 1,1 0,0 0,-1 0,1-1,-1 1,1 0,0 0,-1-1,1 1,0 0,-1-1,1 1,0 0,0-1,-1 1,-23 54,2 2,3 0,2 2,1 7,-1 0,-216 955,230-1008,-9 36,-2 0,-2-1,-2-1,-19 35,18-58,7-39,45-200,-17 143,75-394,-20-4,-10-152,-59 409,-13 159,10 54,1 0,-1 0,0 1,0-1,1 0,-1 1,0-1,0 0,0 1,0-1,0 1,0-1,0 1,0 0,0-1,0 1,0 0,0 0,0-1,0 1,0 0,-1 0,1 0,0 1,0-1,0 0,0 0,0 1,0-1,0 0,0 1,0-1,0 1,0-1,0 1,0 0,0-1,1 1,-1 0,0 0,0-1,1 1,-1 0,0 0,1 0,-1 0,1 0,-1 0,1 0,0 0,-1 0,1 0,0 0,0 0,0 0,0 0,0 0,0 2,-22 36,3 1,1 2,2-1,2 2,-3 18,10-37,-173 723,75-282,38-214,58-233,16-56,293-1421,-232 1032,-64 375,-6 32,-5 27,-9 34,-97 415,99-399,-87 350,-21 2,111-374,6-17,-1 0,0 0,-1 0,-1-1,-1 0,0-1,-1 0,-1 0,-3 2,14-17,-1 0,1 0,-1 0,1-1,-1 1,1 0,-1-1,0 1,1 0,-1-1,0 1,0-1,1 1,-1-1,0 1,0-1,0 0,0 1,0-1,1 0,-1 0,0 1,0-1,0 0,0 0,0 0,0 0,0 0,0-1,0 1,0 0,1 0,-1 0,0-1,0 1,0-1,0 1,1-1,-1 1,0-1,0 1,1-1,-1 1,0-1,1 0,-1 1,0-2,-14-43,11-8,3 0,1 0,3 0,5-19,-3 13,23-225,-2 44,-11-2,-11-33,-4 271,-1 10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0.887"/>
    </inkml:context>
    <inkml:brush xml:id="br0">
      <inkml:brushProperty name="width" value="0.1" units="cm"/>
      <inkml:brushProperty name="height" value="0.1" units="cm"/>
      <inkml:brushProperty name="ignorePressure" value="1"/>
    </inkml:brush>
  </inkml:definitions>
  <inkml:trace contextRef="#ctx0" brushRef="#br0">7 0,'-5'20,"4"15,1 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1.221"/>
    </inkml:context>
    <inkml:brush xml:id="br0">
      <inkml:brushProperty name="width" value="0.1" units="cm"/>
      <inkml:brushProperty name="height" value="0.1" units="cm"/>
      <inkml:brushProperty name="ignorePressure" value="1"/>
    </inkml:brush>
  </inkml:definitions>
  <inkml:trace contextRef="#ctx0" brushRef="#br0">251 0,'-9'3,"-89"42,96-43,-1-1,1 1,0 0,0 0,0 1,0-1,0 0,0 1,0-1,1 1,-1-1,1 1,0 0,0 0,0 0,0-1,1 1,-1 0,1 0,-1 0,1 0,0 0,0 0,0 0,1 0,-1 0,1 0,0 0,0 0,0 0,0 0,0-1,1 3,5 6,0-1,0 1,1-1,1-1,-1 1,1-2,1 1,0-1,0 0,1-1,3 1,68 60,-78-64,0 0,0-1,0 1,0 1,-1-1,0 0,0 1,0 0,0-1,-1 1,0 0,0 1,0-1,-1 0,0 0,0 1,0-1,0 1,-1-1,0 1,0-1,0 1,-1-1,0 1,0-1,-1 0,1 0,-1 1,0-1,0 0,-1 0,1-1,-1 1,0 0,-1-1,1 0,-2 1,-5 4,0 0,-1-1,0 0,0-1,-1 0,0-1,0 0,0-1,-1 0,0-1,0 0,0-1,0-1,-1 0,1-1,-1-1,1 0,-1 0,1-1,0-1,-2 0,-25-26,28 12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1.854"/>
    </inkml:context>
    <inkml:brush xml:id="br0">
      <inkml:brushProperty name="width" value="0.1" units="cm"/>
      <inkml:brushProperty name="height" value="0.1" units="cm"/>
      <inkml:brushProperty name="ignorePressure" value="1"/>
    </inkml:brush>
  </inkml:definitions>
  <inkml:trace contextRef="#ctx0" brushRef="#br0">158 89,'-30'49,"3"0,2 2,2 1,3 1,-4 18,16 28,8-96,1 0,0 0,-1 0,1 0,0-1,1 1,-1 0,1-1,-1 1,1-1,0 1,-1-1,1 0,1 1,-1-1,0 0,0-1,1 1,-1 0,1-1,-1 1,1-1,0 0,0 0,-1 0,1 0,0 0,0-1,0 1,0-1,2 0,12-1,1-1,-1 0,0-1,0-1,0-1,-1-1,0 0,0-1,0 0,-1-2,0 1,0-2,-1 0,-1-1,1 0,2-5,-3 3,-1 0,0 0,-1-2,0 1,-1-2,-1 1,-1-1,0 0,-1-1,0 0,-2 0,0-1,0 1,-2-1,1-16,-4 26,0 0,0 1,-1-1,0 0,-1 1,0-1,0 1,0 0,-1-1,0 1,-1 0,0 1,0-1,0 1,0 0,-1 0,0 0,-1 0,1 1,-1 0,0 0,0 0,-1 1,1 0,-1 0,0 1,0 0,0 0,0 1,-1 0,1 0,-1 0,0 1,1 0,-1 1,0 0,1 0,-1 0,0 1,1 0,-1 1,1 0,-1 0,-3 2,-39 45,39-29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2.266"/>
    </inkml:context>
    <inkml:brush xml:id="br0">
      <inkml:brushProperty name="width" value="0.1" units="cm"/>
      <inkml:brushProperty name="height" value="0.1" units="cm"/>
      <inkml:brushProperty name="ignorePressure" value="1"/>
    </inkml:brush>
  </inkml:definitions>
  <inkml:trace contextRef="#ctx0" brushRef="#br0">1 532,'251'-328,"-163"237,-88 90,0 1,0-1,1 0,-1 1,1-1,-1 0,0 1,1-1,-1 1,1-1,-1 1,1-1,-1 1,1-1,0 1,-1-1,1 1,0 0,-1-1,1 1,0 0,-1 0,1-1,0 1,0 0,-1 0,1 0,0 0,0 0,-1 0,1 0,0 0,0 0,-1 0,1 1,0-1,-1 0,1 0,0 1,-1-1,1 0,0 1,-1-1,1 1,0-1,-1 1,1-1,-1 1,1-1,-1 1,0 0,1-1,-1 1,1 0,-1-1,0 1,0 0,1-1,-1 1,0 0,0 0,0-1,0 1,1 56,-2-46,0-4,1 0,-1 0,2 0,-1 0,1 0,0 0,0-1,1 1,0 0,0-1,1 1,0-1,0 0,0 1,1-2,0 1,0 0,0-1,1 0,0 0,0 0,0 0,1-1,-1 0,1 0,0-1,0 1,0-1,7 2,1-3,0 0,0-1,0 0,0-1,0-1,0 0,0-1,0 0,0-1,-1-1,1 0,-1-1,0 0,0-1,-1-1,1 0,-2 0,1-1,-1-1,0 0,-1 0,0-1,0-1,-1 0,-1 0,1 0,5-12,-8 15,0 0,0-1,0 0,-1 0,-1 0,1 0,-1-1,-1 0,0 0,0 0,-1 0,0 0,-1 0,0-3,-1-14,0 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2.871"/>
    </inkml:context>
    <inkml:brush xml:id="br0">
      <inkml:brushProperty name="width" value="0.1" units="cm"/>
      <inkml:brushProperty name="height" value="0.1" units="cm"/>
      <inkml:brushProperty name="ignorePressure" value="1"/>
    </inkml:brush>
  </inkml:definitions>
  <inkml:trace contextRef="#ctx0" brushRef="#br0">143 1,'-17'56,"-21"241,-29 149,60-412,1 0,2 1,1-1,2 0,2 15,-1-47,0-1,0 1,0 0,0-1,0 1,0 0,0-1,0 1,1-1,-1 1,1 0,-1-1,1 1,0-1,0 0,-1 1,1-1,0 1,0-1,0 0,1 0,-1 0,0 0,0 0,1 0,-1 0,0 0,1 0,-1 0,1-1,-1 1,1 0,-1-1,1 0,0 1,-1-1,1 0,-1 0,1 0,0 0,-1 0,1 0,0 0,-1-1,1 1,-1 0,1-1,0 0,-1 1,0-1,1 0,-1 0,1 0,-1 0,16-10,-2-2,1 1,-2-2,1 0,-2-1,0-1,-1 0,1-2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3.421"/>
    </inkml:context>
    <inkml:brush xml:id="br0">
      <inkml:brushProperty name="width" value="0.1" units="cm"/>
      <inkml:brushProperty name="height" value="0.1" units="cm"/>
      <inkml:brushProperty name="ignorePressure" value="1"/>
    </inkml:brush>
  </inkml:definitions>
  <inkml:trace contextRef="#ctx0" brushRef="#br0">46 97,'-5'15,"-3"7,0 0,1 1,2 1,0-1,2 1,0-1,2 10,1-30,0 0,0 0,0 0,0 0,1 0,0 0,-1 0,1 0,0 0,1 0,-1 0,0-1,1 1,0 0,-1-1,1 1,0-1,0 0,1 1,-1-1,0 0,1 0,-1-1,1 1,0 0,-1-1,1 0,0 0,0 0,0 0,0 0,0 0,0-1,0 1,0-1,0 0,0 0,0 0,0 0,1-1,-1 1,0-1,0 0,1 0,10-5,-1-1,0 0,-1 0,1-1,-2-1,1 0,-1-1,0 0,-1-1,-1 0,1 0,-2-1,5-8,33-36,103-110,-149 165,1 0,-1 0,0 0,1 1,-1-1,1 0,-1 0,1 0,0 1,-1-1,1 0,0 1,-1-1,1 0,0 1,0-1,-1 1,1-1,0 1,0-1,0 1,0 0,0 0,0-1,0 1,0 0,0 0,-1 0,1 0,0 0,0 0,0 0,0 0,0 0,0 1,0-1,0 0,0 1,0-1,0 0,-1 1,1-1,0 1,0-1,0 1,-1 0,1-1,0 1,-1 0,1 0,-1-1,1 1,-1 0,1 0,-1 0,1 0,-1-1,0 1,1 0,-1 0,10 180,5-9,-7 0,-11 103,4-256,-1 0,-1 1,0-1,-2-1,0 1,-1 0,-1-1,-1 1,0-2,-1 1,-1-1,-1 0,-1 0,0-1,-1 0,-1-1,-5 5,15-18,0 1,-1-1,1 0,-1 0,0 0,1 0,-1 0,0-1,0 1,0-1,0 0,-1 0,1 0,0 0,0 0,-1-1,1 0,0 1,-1-1,1 0,0-1,-1 1,1-1,0 1,-1-1,1 0,0 0,0-1,0 1,0 0,0-1,0 0,0 0,1 0,-1 0,1 0,-1 0,1-1,0 1,0-1,0 0,0 0,0 0,1 1,-1-1,1-1,-1-1,0-10,1 0,0-1,1 1,1-1,0 1,1 0,1 0,0 0,1 0,1 0,0 1,1 0,1 0,0 0,0 1,2 0,-1 0,2 1,1-1,-1-2,5-8,1 1,1 0,2 1,0 1,0 1,2 1,2 0,1-1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3.838"/>
    </inkml:context>
    <inkml:brush xml:id="br0">
      <inkml:brushProperty name="width" value="0.1" units="cm"/>
      <inkml:brushProperty name="height" value="0.1" units="cm"/>
      <inkml:brushProperty name="ignorePressure" value="1"/>
    </inkml:brush>
  </inkml:definitions>
  <inkml:trace contextRef="#ctx0" brushRef="#br0">0 228,'943'-32,"-83"-52,-714 67,35-5,154-17,246 5,-486 41,-95-7,1 0,-1 0,1 0,-1 1,1-1,-1 0,1 0,-1 1,0-1,1 0,-1 1,1-1,-1 1,0-1,1 0,-1 1,0-1,1 1,-1-1,0 1,0-1,0 1,1-1,-1 1,0-1,0 1,0-1,0 1,0-1,0 1,0 0,0-1,0 1,0-1,0 1,0-1,0 1,-1-1,1 1,0-1,0 1,-1-1,1 1,0-1,0 0,-1 1,1-1,-1 1,1-1,0 0,-1 1,1-1,-1 0,1 1,-1-1,1 0,-1 0,1 1,-1-1,1 0,-1 0,1 0,-1 0,1 0,-1 0,-36 20,-145 27,139-38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4.121"/>
    </inkml:context>
    <inkml:brush xml:id="br0">
      <inkml:brushProperty name="width" value="0.1" units="cm"/>
      <inkml:brushProperty name="height" value="0.1" units="cm"/>
      <inkml:brushProperty name="ignorePressure" value="1"/>
    </inkml:brush>
  </inkml:definitions>
  <inkml:trace contextRef="#ctx0" brushRef="#br0">0 200,'380'-2,"-1"-17,73-26,-211 10,77-12,315-5,-493 52,-110 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41.051"/>
    </inkml:context>
    <inkml:brush xml:id="br0">
      <inkml:brushProperty name="width" value="0.1" units="cm"/>
      <inkml:brushProperty name="height" value="0.1" units="cm"/>
      <inkml:brushProperty name="ignorePressure" value="1"/>
    </inkml:brush>
  </inkml:definitions>
  <inkml:trace contextRef="#ctx0" brushRef="#br0">182 138,'-21'25,"0"1,1 0,2 1,1 2,1-1,2 2,0 0,2 1,2 0,0 1,9-27,-1-1,1 0,0 0,0 1,0-1,0 0,1 1,0-1,-1 1,2-1,-1 1,1-1,-1 0,1 1,0-1,1 0,-1 0,1 1,0-1,0 0,0-1,0 1,1 0,-1-1,1 1,0-1,0 0,1 0,-1 0,1 0,-1 0,1-1,0 0,0 0,0 0,0 0,0 0,0-1,4 1,4 0,0 0,0 0,0-1,0-1,-1 0,1-1,0 0,0 0,0-2,0 1,-1-1,0-1,1 0,-1-1,-1 0,1-1,-1 0,0 0,0-1,-1-1,1 1,-2-2,1 1,-1-1,-1 0,0-1,0 0,0 0,-2 0,1-1,-1 0,-1 0,0 0,2-11,-4 8,-1 1,-1-1,0 0,-1 1,-1-1,0 1,-1-1,0 1,-1 0,-4-11,5 18,1 0,-1 1,-1-1,1 1,-1-1,1 1,-2 0,1 0,0 1,-1-1,0 1,0 0,0 1,-1-1,1 1,-1 0,0 0,1 1,-1-1,-1 1,1 1,0-1,-6 0,-12 3,5 3</inkml:trace>
  <inkml:trace contextRef="#ctx0" brushRef="#br0" timeOffset="391.416">774 562,'18'-30,"12"-22,2 2,2 2,2 1,9-6,-44 51,0 0,0 1,0-1,0 0,0 1,0-1,1 1,-1-1,0 1,1 0,-1-1,1 1,0 0,-1 0,1 0,0 0,0 0,-1 1,1-1,0 0,0 1,0-1,0 1,0 0,0 0,0 0,0 0,0 0,0 0,0 0,0 1,0-1,-1 1,1-1,0 1,0 0,0 0,0 0,-1 0,1 0,-1 0,1 0,0 0,-1 1,0-1,1 1,-1-1,1 1,17 47,-17-41,1 0,0 0,0-1,0 1,1-1,0 0,0 0,1-1,0 1,0-1,0 0,1 0,0 0,0-1,3 1,-2-2,0 0,0-1,1 0,-1-1,1 1,0-1,0-1,0 0,-1 0,1 0,0-1,0 0,0-1,0 0,0 0,0-1,0 0,-1 0,1 0,-1-1,1-1,3-2,5-2,-1-1,-1 0,1-1,-2-1,1 0,-1-1,-1-1,0 0,8-12,-11 12,0 0,-1 0,0-1,-1 0,-1-1,0 1,-1-1,0-1,-1 1,-1 0,-1-1,0 0,-1 0,0-9,-3-31,1 32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38.805"/>
    </inkml:context>
    <inkml:brush xml:id="br0">
      <inkml:brushProperty name="width" value="0.1" units="cm"/>
      <inkml:brushProperty name="height" value="0.1" units="cm"/>
      <inkml:brushProperty name="ignorePressure" value="1"/>
    </inkml:brush>
  </inkml:definitions>
  <inkml:trace contextRef="#ctx0" brushRef="#br0">540 717,'-26'-4,"0"2,0 0,-1 2,1 1,0 1,-1 2,1 0,1 2,-1 0,1 2,0 1,-14 7,27-11,0 1,1-1,0 2,0 0,0 0,1 1,0 0,1 1,-1 0,2 0,-1 1,1 0,1 1,0 0,1 0,0 0,0 1,1 0,1 0,0 0,0 0,2 1,-1-1,2 1,-1 0,2 0,0 0,0 0,2 1,-2-5,1 1,0 0,1-1,0 1,1-1,0 0,1 1,-1-2,2 1,-1 0,1-1,1 0,-1 0,1 0,1-1,-1 0,1 0,0 0,1-1,0 0,0-1,0 0,1 0,-1-1,1 0,0 0,8 2,-2-5,0 0,0-1,0 0,0-1,0-1,0-1,0 0,-1 0,1-2,-1 0,0 0,-1-2,1 1,-1-2,0 0,-1 0,0-1,0 0,-1-1,-1-1,1 0,1-3,32-32,-2-2,-2-2,-2-2,-2-1,4-14,11-25,-46 116,-5-12,-1 18,1 0,2-1,0 1,2-1,4 11,-6-32,0-1,1 1,-1-1,1 0,1 0,0 0,0 0,0-1,1 0,-1 0,2 0,-1 0,1-1,0 1,0-2,0 1,0-1,1 0,0 0,0 0,0-1,0 0,1-1,1 1,1 0,-1-1,1 0,0 0,0-1,0-1,0 0,0 0,0-1,0 0,0 0,-1-1,1-1,0 0,-1 0,0-1,0 0,0 0,0-1,6-4,266-234,-256 220,1 1,1 2,1 0,1 2,0 1,2 2,-1 0,19-4,-44 17,-2 0,0 0,0 0,0 1,1-1,-1 1,1-1,-1 1,1 0,0 1,-1-1,1 0,0 1,0 0,-1 0,1 0,0 0,-1 1,1 0,0-1,-1 1,1 1,-1-1,1 0,-1 1,1 0,-1 0,0 0,0 0,0 0,0 0,0 1,-1 0,1-1,-1 1,0 0,1 0,-1 0,-1-1,0 0,0 0,0 0,0-1,0 1,0 0,0 0,0 0,-1 0,1 1,-1-1,0 0,1 0,-1 0,0 0,0 0,-1 1,1-1,0 0,-1 0,1 0,-1 0,1 0,-1 0,0 0,0 0,0 0,0 0,-1-1,1 1,0 0,-1-1,1 1,-1-1,1 1,-1-1,0 0,0 1,0-1,1 0,-1 0,0-1,0 1,0 0,0-1,-1 1,1-1,0 1,0-1,0 0,0 0,0 0,-1 0,1-1,0 1,0 0,-2-1,-50-16,49 14,-1 1,0-1,0 1,0 0,0 1,0 0,0 0,0 0,-1 0,1 1,0 0,-1 1,1-1,0 1,0 0,-1 1,-2 3,0 0,0 1,1 0,0 0,0 1,0 0,1 0,0 0,1 1,-1 1,1-1,1 1,0 0,0 0,1 0,0 1,1-1,0 1,0 0,1 0,0 0,0 9,1-13,0 1,0-1,1 1,0-1,0 1,0 0,1-1,0 1,0-1,1 0,0 1,0-1,0 0,1 0,0 0,0 0,0-1,1 1,0-1,0 0,0 0,1 0,0-1,0 1,0-1,0 0,0-1,1 1,0-1,0 0,0-1,0 1,0-1,0 0,1-1,-1 0,4 1,22-4,1 0,-1-3,0 0,0-2,-1-2,0-1,0-1,-1-1,0-2,-1-1,-1-1,13-11,-31 21,112-65,-5-6,41-39,-132 98,-1-1,0-2,-2 0,-1-2,0 0,-2-2,-1 0,-1-1,-1-1,-1 0,-1-2,7-21,-12 22,-2 0,-1 0,-1-1,-2 0,0 0,-2 0,-2-1,0 1,-5-25,5 54,0-4,0 0,-1 1,0-1,0 1,0-1,0 1,0-1,-1 1,1 0,-1-1,0 1,0 0,0 0,0 1,-1-1,1 0,-1 1,0-1,1 4,1 0,-1 0,0 0,1 0,-1 0,1 1,-1-1,1 0,0 1,0-1,-1 1,1-1,0 1,0 0,0-1,1 1,-1 0,0 0,1 0,-1-1,1 1,-1 0,1 0,0 0,0 0,0 0,0 0,0 0,0 0,1 1,-2 4,-26 240,28 450,16-596,-38-229,-13-12,26 111</inkml:trace>
  <inkml:trace contextRef="#ctx0" brushRef="#br0" timeOffset="246.311">2205 378,'684'0,"-675"0,0 0,1 1,-1 0,1 1,-1 0,0 0,0 1,0 1,0-1,-1 1,1 1,5 5</inkml:trace>
  <inkml:trace contextRef="#ctx0" brushRef="#br0" timeOffset="491.33">3193 575,'0'38,"0"28,0 7,0-5,0-8,0-10,0-13</inkml:trace>
  <inkml:trace contextRef="#ctx0" brushRef="#br0" timeOffset="650.606">3277 124,'5'19,"2"7</inkml:trace>
  <inkml:trace contextRef="#ctx0" brushRef="#br0" timeOffset="930.782">3504 914,'107'-349,"-103"339,-3 6,0 0,0 1,0-1,1 1,-1-1,1 1,0-1,0 1,0 0,1 0,-1 0,1 0,-1 0,1 0,0 1,0-1,2 0,18 38,-21-29,12 58,-14-56,1 1,0 0,0-1,1 1,0-1,0 0,1 0,0 0,1 0,0 0,0 0,0-1,1 0,0 0,1 0,0-1,0 0,4 4,-7-8,0-1,0 1,1-1,-1 0,0 0,1 0,-1 0,0-1,1 1,-1-1,1 0,-1 0,1 0,-1-1,1 1,-1-1,0 0,1 0,-1 0,0 0,0 0,0-1,1 1,-1-1,-1 0,1 0,0 0,0 0,-1-1,1 1,-1-1,1 0,64-100,-60 88,42-53,-30 46</inkml:trace>
  <inkml:trace contextRef="#ctx0" brushRef="#br0" timeOffset="1450.398">4378 434,'-17'13,"0"0,0 0,1 2,1 0,1 1,0 1,1 0,0 0,2 1,0 1,-2 6,-14 64,26-87,1 0,0 0,0 0,0 0,0 0,0 0,0 0,1 0,-1 0,1 0,0 0,-1 0,1 0,0 0,0 0,0 0,0 0,0-1,1 1,-1 0,1-1,-1 1,1-1,-1 0,1 1,0-1,-1 0,1 0,0 0,0 0,0 0,0-1,0 1,0-1,0 1,0-1,0 1,0-1,1 0,-1 0,0 0,12-2,-1 0,0 0,0-2,0 1,-1-1,1-1,-1-1,0 1,0-2,-1 0,0 0,0-1,6-6,45-27,-48 33,4-3,-1 1,2 0,-1 1,1 1,1 1,-1 0,1 2,0 0,17-1,-32 6,-1 1,1 0,0 0,-1 0,1 0,-1 1,1 0,-1 0,0 0,0 0,0 1,0-1,0 1,0 0,-1 0,1 1,-1-1,0 1,0-1,0 1,-1 0,0 0,1 0,-1 1,0 0,35 116,-31-51,-3 0,-4-1,-2 1,-3 0,-3-1,-4 2,8-33,-1-1,-1 0,-3 0,-1 0,-1-2,-2 1,-2-2,-1 0,-1-1,-22 29,38-59,0 0,0 1,0-1,0 0,-1 0,1 0,-1 0,0-1,0 1,0-1,0 0,0 1,0-1,-1-1,1 1,-1-1,0 1,1-1,-1 0,0 0,0 0,1-1,-1 1,0-1,0 0,0 0,0-1,0 1,1-1,-1 0,0 0,0 0,1 0,-1 0,1-1,-1 0,1 0,0 0,-1 0,0-2,-2-3,1 0,0-1,1 0,0 0,0 0,1-1,0 1,0-1,1 0,0 1,1-1,-1 0,2 0,0 0,0 0,0 0,1 0,0 0,3-9,61-162,-43 141,2 1,2 1,1 2,2 0,1 2,2 1,1 2,5-2,21-22,-41 37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3:21:48.926"/>
    </inkml:context>
    <inkml:brush xml:id="br0">
      <inkml:brushProperty name="width" value="0.1" units="cm"/>
      <inkml:brushProperty name="height" value="0.1" units="cm"/>
      <inkml:brushProperty name="ignorePressure" value="1"/>
    </inkml:brush>
  </inkml:definitions>
  <inkml:trace contextRef="#ctx0" brushRef="#br0">501 148,'0'-1,"0"1,0-1,0 0,-1 0,1 0,0 1,0-1,-1 0,1 1,-1-1,1 0,-1 0,1 1,-1-1,1 1,-1-1,1 1,-1-1,0 1,1-1,-1 1,0-1,0 1,1 0,-1-1,0 1,0 0,1 0,-1-1,0 1,0 0,0 0,0 0,1 0,-1 0,0 0,0 1,0-1,1 0,-1 0,0 0,0 1,1-1,-1 0,0 1,0-1,1 1,-1-1,0 1,1-1,-1 1,1-1,-1 1,1 0,-1-1,1 1,-1 0,1-1,-1 1,-24 48,-99 307,52-107,-94 215,89-244,77-220,1 0,-1-1,1 1,-1 0,1 0,-1 0,1-1,-1 1,1 0,0 0,-1 0,1 0,-1 0,1 0,-1 0,1 0,-1 0,1 0,0 1,-1-1,1 0,-1 0,1 0,-1 1,1-1,-1 0,1 1,-1-1,0 0,1 1,-1-1,1 0,-1 1,0-1,1 1,-1-1,0 1,1-1,-1 1,0-1,0 1,0-1,1 1,-1-1,0 1,0-1,0 1,0 0,0-1,0 1,0-1,0 1,0-1,0 1,-1-1,1 1,35-41,20-64,-42 72</inkml:trace>
  <inkml:trace contextRef="#ctx0" brushRef="#br0" timeOffset="495.303">417 205,'-18'67,"7"-28,1 1,3-1,0 2,2 17,3-37,2 0,1 1,0-1,1 1,2-1,0 0,1 0,4 7,93 225,-38-112,-64-140,0 0,0 0,0 0,0 0,0 0,0 0,0 1,0-1,1 0,-1 0,0 0,1 0,-1 0,1 0,-1 0,1 0,-1 0,1 0,0 0,-1-1,1 1,0 0,0 0,0 0,0-1,-1 1,1-1,0 1,0-1,0 1,0-1,1 1,-1-1,0 0,0 1,0-1,0 0,0 0,0 0,0 0,0 0,1 0,-1 0,0-1,0 1,0 0,0-1,0 1,0 0,0-1,0 1,0-1,0 0,0 1,0-1,0 0,-1 1,1-1,72-158,-46 87,77-190,47-203,-126 335,-25 130,-1 1,1-1,-1 0,1 1,0-1,-1 0,1 1,-1-1,1 0,-1 0,1 1,-1-1,1 0,-1 0,1 0,-1 0,1 0,-1 0,1 0,-1 0,1 0,-1 0,1 0,-1 0,1 0,-1 0,1 0,-1 0,1-1,-1 1,1 0,-1 0,1-1,-1 1,1 0,0-1,-1 1,1 0,-1-1,1 1,0 0,-1-1,1 1,0-1,0 1,-1-1,1 1,0-1,0 1,0-1,0 1,0-1,-1 1,1-1,0 1,0-1,0 1,0-1,1 1,-1-1,0 1,0-1,0 1,0-1,0 1,1-1,-1 1,0-1,-21 36,8-4,3 0</inkml:trace>
  <inkml:trace contextRef="#ctx0" brushRef="#br0" timeOffset="1453.195">1010 938,'161'-51,"-148"45,-1-2,0 1,0-1,-1-1,0 0,0-1,-1 0,0-1,3-5,-9 12,-1 0,0-1,0 0,0 1,0-1,-1 0,0-1,0 1,0 0,-1 0,0-1,0 1,0-1,0 1,-1-1,0 0,0 1,-1-1,1 1,-1-1,0 1,-1-1,1 1,-1 0,-1-2,2 4,-1 1,1-1,-1 0,1 0,-1 1,0-1,0 1,0-1,0 1,-1 0,1 0,-1 0,1 0,-1 0,0 1,0-1,1 1,-1 0,0-1,0 1,0 1,-1-1,1 0,0 1,0 0,0-1,0 1,0 1,-1-1,1 0,0 1,0-1,0 1,0 0,0 0,0 0,0 1,0-1,-2 2,-100 82,93-72,0 1,1 0,0 1,2 0,0 1,0 0,1 1,1 0,1 0,1 0,0 1,1-1,1 1,0 0,2 0,0 10,1-23,0-1,1 1,0 0,0-1,0 1,0-1,1 1,-1-1,1 1,0-1,1 0,-1 0,1 0,0 0,0-1,0 1,0-1,1 0,-1 0,1 0,0 0,0 0,0-1,0 0,0 0,0 0,1 0,-1-1,5 2,2-1,0-1,0 1,-1-2,1 1,0-1,0-1,0 0,0-1,0 0,-1-1,1 0,4-2,7-3,0 0,-1-2,0 0,-1-2,0 0,-1-1,0-1,-1-1,0 0,-2-2,1-1,-4 4,-7 8,-1 1,1-1,-1 0,-1-1,1 1,-1-1,0 0,-1 0,1 0,-1-1,-1 1,1-1,-1-2,-2 9,0 1,-1-1,1 0,-1 1,1-1,0 1,-1-1,1 1,-1-1,0 1,1-1,-1 1,1-1,-1 1,0 0,1-1,-1 1,0 0,1-1,-1 1,0 0,0 0,1 0,-1 0,0 0,0 0,1 0,-1 0,0 0,1 0,-1 0,0 0,0 0,1 1,-1-1,0 0,1 1,-1-1,0 0,1 1,-1-1,1 1,-1-1,0 1,1-1,-1 1,1-1,0 1,-1 0,1-1,-1 1,1 0,0-1,0 1,-1 0,1-1,0 1,0 0,0 0,0-1,0 1,0 0,-5 6,1 0,1-1,-1 1,1 1,0-1,1 0,0 1,0-1,1 1,0 0,0 0,0 2,1-7,0 0,1-1,-1 1,1 0,-1 0,1-1,0 1,0-1,0 1,0 0,1-1,-1 0,0 1,1-1,0 0,0 0,0 0,0 0,0 0,0 0,0 0,0-1,1 1,-1-1,1 0,-1 0,1 0,-1 0,1 0,0 0,0-1,-1 1,1-1,0 0,2 1,7-2,0 0,0 0,-1-1,1-1,-1 0,1-1,-1 0,0 0,-1-1,1 0,-1-1,0-1,0 0,0 0,7-8,37-22,-52 35,0 1,-1-1,1 1,0-1,0 1,0 0,0 0,0 0,0 0,0 1,0-1,0 0,0 1,0 0,0-1,1 1,-1 0,0 0,0 0,0 0,1 0,-1 1,0-1,0 1,0 0,0-1,0 1,0 0,0 0,0 0,0 0,0 1,0-1,-1 0,1 1,0 0,-1-1,1 1,-1 0,0-1,0 1,0 0,0 0,0 0,0 0,0 0,0 0,-1 1,1 2,1-1,-1 1,1 0,0-1,0 1,0-1,1 1,0-1,0 0,0 0,0 0,0-1,1 1,-1-1,1 0,0 0,0 0,1 0,-1-1,0 0,1 0,-1 0,1 0,0-1,0 1,0-1,-1-1,1 1,1-1,8-1,1-2,-1 1,0-2,0 0,0-1,0 0,-1-1,0-1,0 0,-1-1,0 0,0-1,0 0,-2-1,1 0,8-11,-13 15,-2 1,1-1,0 0,-1 0,0-1,-1 1,1-1,-1 0,-1 0,1 0,-1 0,0 0,-1-1,0-2,-2-8</inkml:trace>
  <inkml:trace contextRef="#ctx0" brushRef="#br0" timeOffset="1701.814">2562 233,'-5'43,"-1"28,-1 8,2-5,2-6,6-10,2-9,1-9,-1-6,-2-4,5-2,-1-2,-5-4,-3-7</inkml:trace>
  <inkml:trace contextRef="#ctx0" brushRef="#br0" timeOffset="2102.628">2365 684,'158'-17,"145"5,-302 11,1 0,0 1,-1-1,1 1,0-1,0 1,-1 0,1 0,0 0,0 0,0 0,-1 0,1 0,0 0,0 1,-1-1,1 1,0-1,-1 1,1 0,0-1,-1 1,1 0,-1 0,1 0,-1 1,0-1,0 0,1 0,-1 1,0-1,0 1,0-1,0 1,0-1,-1 1,1-1,0 1,-1 0,1 0,-1-1,0 1,1 0,-1 0,0-1,0 1,0 0,0 0,0 0,-1-1,1 1,-1 0,1-1,-1 2,-19 34,-19 54,39-89,0 1,-1-1,1 1,0 0,0-1,1 1,-1-1,0 1,1-1,-1 1,1-1,0 1,0-1,0 1,0-1,1 0,-1 0,1 1,-1-1,1 0,0 0,-1-1,1 1,0 0,0-1,0 1,1-1,-1 1,0-1,0 0,1 0,-1 0,1 0,1 0,5 1,0 0,-1-1,1 0,0 0,0-1,0 0,0 0,0-1,0-1,0 1,0-1,0-1,-1 0,1 0,-1-1,0 1,0-2,0 1,-1-1,1-1,-1 1,3-5,-4 6,-1 0,0-1,0 0,0 0,-1 0,1-1,-1 1,-1-1,1 0,-1 0,0-1,0 1,-1 0,0-1,0 0,-1 1,1-1,-1 0,-1 0,0 0,0 0,0 0,0 0,-1 1,0-1,-1 0,0 0,0 1,-1-4,1 7,1 1,-1-1,1 1,-1-1,0 1,0 0,0 0,0 0,0 0,-1 0,1 1,0-1,-1 0,1 1,-1 0,0 0,1 0,-1 0,0 0,0 0,0 1,0-1,1 1,-1 0,0 0,0 0,0 0,-1 1,-13 3</inkml:trace>
  <inkml:trace contextRef="#ctx0" brushRef="#br0" timeOffset="2479.948">3296 938,'12'-30,"-2"3,2 1,0 0,2 0,1 1,1 1,7-8,-22 30,0 1,0-1,0 1,0 0,-1 0,2 0,-1-1,0 1,0 0,0 0,0 0,1 1,-1-1,0 0,1 0,-1 1,1-1,-1 1,1-1,-1 1,1 0,-1-1,1 1,-1 0,1 0,0 0,-1 0,1 1,-1-1,1 0,-1 1,1-1,-1 0,1 1,-1 0,1-1,-1 1,0 0,1 0,-1 0,0 0,0 0,0 0,0 0,0 0,0 0,0 1,0-1,0 0,0 1,-1-1,1 1,-1-1,1 1,-1-1,1 1,11 26,-11-22,0 0,0 0,1-1,0 1,0 0,0-1,1 0,0 0,0 0,0 0,1 0,-1 0,1-1,0 0,1 1,-1-2,1 1,-1 0,1-1,0 0,1 0,-1-1,0 1,1-1,-1 0,1-1,0 1,0-1,3 0,0-2,0-1,-1 0,1-1,-1 0,0 0,0-1,0 0,0 0,-1-1,1 0,-1 0,0-1,-1 0,0 0,0 0,0-1,0 0,-1 0,0 0,-1-1,0 0,0 0,-1 0,2-5,0-9</inkml:trace>
  <inkml:trace contextRef="#ctx0" brushRef="#br0" timeOffset="3031.108">4311 176,'-19'24,"-11"13,-1 4,6-4</inkml:trace>
  <inkml:trace contextRef="#ctx0" brushRef="#br0" timeOffset="3495.308">4565 515,'-19'0,"0"0,0 1,0 1,1 1,-1 0,0 2,1 0,0 1,0 0,1 2,-2 1,18-8,-1-1,1 1,-1 0,1 0,0 0,-1 0,1 0,0 0,-1 1,1-1,0 0,0 1,0-1,0 1,1-1,-1 1,0-1,1 1,-1 0,1-1,-1 1,1 0,0-1,-1 1,1 0,0-1,0 1,0 0,1 0,-1-1,0 1,1 0,-1-1,1 1,-1-1,1 1,0 0,0-1,-1 1,1-1,0 0,1 1,-1-1,0 0,0 0,0 0,1 1,0-1,32 26,-29-25,-1-1,0 1,0 0,0 0,-1 0,1 1,0-1,-1 1,1 0,-1 0,0 0,0 0,0 1,-1-1,1 1,-1 0,0-1,0 1,0 0,0 1,-1-1,1 0,-1 0,0 1,-1-1,1 0,-1 1,0-1,0 1,0-1,0 0,-1 1,0-1,-1 3,-5 0,0 0,-1 0,0-1,-1 0,1-1,-1 0,0 0,0-1,-1 0,1-1,-1 0,0 0,0-1,0 0,0-1,-4 0,-154 26,143-26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3.191"/>
    </inkml:context>
    <inkml:brush xml:id="br0">
      <inkml:brushProperty name="width" value="0.1" units="cm"/>
      <inkml:brushProperty name="height" value="0.1" units="cm"/>
      <inkml:brushProperty name="ignorePressure" value="1"/>
    </inkml:brush>
  </inkml:definitions>
  <inkml:trace contextRef="#ctx0" brushRef="#br0">31 0,'-5'39,"-2"22,1 5,1-3,1-9,2-7,1-8,1-10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3.429"/>
    </inkml:context>
    <inkml:brush xml:id="br0">
      <inkml:brushProperty name="width" value="0.1" units="cm"/>
      <inkml:brushProperty name="height" value="0.1" units="cm"/>
      <inkml:brushProperty name="ignorePressure" value="1"/>
    </inkml:brush>
  </inkml:definitions>
  <inkml:trace contextRef="#ctx0" brushRef="#br0">75 229,'-5'-38,"-6"-13,-2-3,-2 9,0 16,3 18,8 15,6 13,6 7,7 5,1 2,-2-4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3.711"/>
    </inkml:context>
    <inkml:brush xml:id="br0">
      <inkml:brushProperty name="width" value="0.1" units="cm"/>
      <inkml:brushProperty name="height" value="0.1" units="cm"/>
      <inkml:brushProperty name="ignorePressure" value="1"/>
    </inkml:brush>
  </inkml:definitions>
  <inkml:trace contextRef="#ctx0" brushRef="#br0">266 0,'-33'12,"3"-1,-1 0,2 2,-1 1,2 1,0 2,-5 5,31-21,1-1,0 1,-1 0,1-1,0 1,-1 0,1 0,0 0,0 0,0 0,0 0,0 0,0 1,0-1,0 0,0 1,1-1,-1 0,1 1,-1-1,1 1,-1-1,1 1,0-1,-1 1,1-1,0 1,0-1,0 1,1-1,-1 1,0-1,0 1,1-1,-1 1,1-1,-1 0,1 1,0-1,-1 0,1 1,0-1,0 0,0 0,0 0,0 1,0-1,1 0,-1-1,0 1,0 0,1 0,-1 0,0-1,1 1,-1-1,1 1,0-1,76 28,-64-25,-1 0,0 1,0 1,0 0,0 1,-1 0,0 1,0 1,-1 0,0 0,0 1,3 4,-10-8,-1 0,0 1,0-1,0 1,0 0,-1 0,0 0,-1 0,1 0,-1 1,0-1,-1 0,1 1,-1-1,0 0,-1 1,0-1,0 0,0 1,-1-1,0 0,0 0,0 0,-1 0,0-1,0 1,0-1,-1 0,0 0,0 0,0 0,0 0,-1-1,0 0,-3 2,0 1,-1-1,1 0,-2-1,1 0,0 0,-1-1,0 0,0 0,0-1,-1-1,1 0,-9 1,0-5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4.258"/>
    </inkml:context>
    <inkml:brush xml:id="br0">
      <inkml:brushProperty name="width" value="0.1" units="cm"/>
      <inkml:brushProperty name="height" value="0.1" units="cm"/>
      <inkml:brushProperty name="ignorePressure" value="1"/>
    </inkml:brush>
  </inkml:definitions>
  <inkml:trace contextRef="#ctx0" brushRef="#br0">875 904,'-11'25,"1"0,1 1,1 1,2-1,0 1,2 0,1 1,1-1,2 15,0-38,0 0,0 0,1 0,-1 0,1 0,0 0,0 0,1-1,-1 1,1 0,0-1,0 1,0-1,0 0,1 1,0-1,-1 0,1 0,0-1,0 1,0-1,1 1,-1-1,1 0,-1 0,1-1,-1 1,1-1,0 0,0 0,0 0,0 0,0 0,0-1,0 0,0 0,0 0,0-1,3 0,8-4,0 0,-1-2,1 0,-2 0,1-1,-1-1,0 0,-1-1,0 0,-1-1,0 0,0-1,-2-1,1 1,-1-1,5-12,-9 15,-1 0,0 0,-1-1,0 1,-1-1,0 0,0 0,-1 1,-1-1,0 0,0 0,-2-4,2 10,-1 0,0 0,0 0,0 0,-1 1,0-1,0 0,0 1,0-1,-1 1,1-1,-1 1,0 0,-1 0,1 1,-1-1,1 1,-1 0,0-1,0 2,-1-1,1 0,-1 1,1 0,-1 0,0 0,0 1,-51 4,31 8</inkml:trace>
  <inkml:trace contextRef="#ctx0" brushRef="#br0" timeOffset="404.216">1299 1242,'196'-278,"-196"276,1 0,0 0,-1 0,1 0,0 1,0-1,0 0,0 1,0-1,1 0,-1 1,0-1,1 1,-1 0,1-1,-1 1,1 0,0 0,-1 0,1 0,0 0,0 1,0-1,0 1,0-1,0 1,-1-1,1 1,0 0,0 0,0 0,0 0,0 0,0 1,0-1,0 1,0-1,0 1,0-1,0 1,0 0,-1 0,1 0,0 0,-1 0,1 1,-1-1,1 0,-1 1,0-1,1 2,23 49,-23-45,0 1,1-1,-1 0,1 0,1 0,-1-1,1 1,0-1,1 0,-1 0,1 0,1 0,-1-1,1 0,0 0,0-1,0 1,1-1,-1-1,1 1,0-1,0 0,4 0,-3-4,0-2,-1 1,1-1,-1 0,0-1,0 1,0-1,0-1,-1 1,0-1,0-1,0 1,0-1,-1 0,0 0,0 0,-1-1,0 0,0 0,0 0,-1-1,31-50,-20 32</inkml:trace>
  <inkml:trace contextRef="#ctx0" brushRef="#br0" timeOffset="2356.397">2286 0,'-26'163,"8"1,6 0,7 1,9 33,-3-31,-1-166,-1 1,0-1,1 1,-1-1,1 1,-1-1,1 1,-1 0,1-1,0 1,0 0,0-1,0 1,0 0,0-1,0 1,0 0,1-1,-1 1,1 0,-1-1,1 1,0-1,-1 1,1-1,0 1,0-1,0 0,0 0,0 1,1-1,-1 0,0 0,0 0,1 0,-1 0,1 0,-1 0,1-1,-1 1,1-1,-1 1,1-1,0 1,-1-1,1 0,0 0,-1 0,1 0,0 0,0 0,101-93,39-76,-53 77,-104 150,12-51,0 0,0 0,1 0,1 0,-1 0,1 1,0-1,1 0,-1 1,1-1,1 0,0 1,0-1,0 0,1 0,0 0,0 0,1 0,0 0,0-1,0 1,1-1,0 0,1 0,-1 0,2 1,-3-4,0 0,0 0,0 0,0 0,1-1,-1 1,1-1,0 0,0 0,0 0,0-1,0 1,0-1,0 0,0 0,1 0,-1-1,0 0,0 1,1-1,-1-1,0 1,1-1,-1 0,0 0,0 0,0 0,0-1,0 1,0-1,0 0,0-1,0 1,1-2,7-5,-1-1,0 0,0-1,-1 0,0-1,-1 0,-1-1,4-5,21-30,-18 25,-2 1,0-2,-1 0,-2 0,0-1,1-10,0 3,5 15,-6 51,-6-16,23 149,8 50,-26-121,-4 0,-5 1,-4 18,-1-52,-3-1,-2 0,-3 0,-3-1,-2-1,-3 1,17-48,-1-1,0 1,0-1,-1 0,-1 0,0 0,0-1,-1 0,-1-1,0 0,0 0,-1 0,0-2,-1 1,9-8,0 1,0-1,0 0,-1 0,1-1,0 1,-1 0,1-1,0 1,-1-1,1 0,-1 0,1 0,-1 0,1 0,-1-1,1 1,0-1,-1 1,1-1,0 0,-1 0,1 0,0 0,0 0,0-1,0 1,0-1,0 1,0-1,1 0,-1 0,0 1,1-1,0 0,-1-1,1 1,0 0,0 0,0-1,-26-98,29 72,2 1,0-1,2 1,1 0,2 1,0 0,2 0,1 1,0 1,2 0,2 0,0 1,1 2,1-1,1 2,8-7,-1-2,1 1,1 2,2 0,0 2,2 1,1 2,0 1,2 1,0 2,24-8,24 8,-59 17</inkml:trace>
  <inkml:trace contextRef="#ctx0" brushRef="#br0" timeOffset="2753.622">1 1665,'975'-145,"-925"139,1562-137,-668 97,-662 21,-278 23,-21 1,16 1,-19 0</inkml:trace>
  <inkml:trace contextRef="#ctx0" brushRef="#br0" timeOffset="3108.131">508 1722,'1'2,"0"1,0 0,0-1,1 1,-1-1,1 1,-1-1,1 0,0 1,0-1,0 0,0 0,0-1,0 1,0 0,1-1,-1 1,1-1,-1 0,1 0,-1 0,3 1,28 8,1-1,-1-1,1-2,1-2,-1-1,1-1,-1-2,1-1,4-3,922-75,-567 40,654-35,-800 69,-189 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7:52.428"/>
    </inkml:context>
    <inkml:brush xml:id="br0">
      <inkml:brushProperty name="width" value="0.1" units="cm"/>
      <inkml:brushProperty name="height" value="0.1" units="cm"/>
      <inkml:brushProperty name="ignorePressure" value="1"/>
    </inkml:brush>
  </inkml:definitions>
  <inkml:trace contextRef="#ctx0" brushRef="#br0">199 33,'-85'552,"11"-182,40-200,29-170,4-11</inkml:trace>
  <inkml:trace contextRef="#ctx0" brushRef="#br0" timeOffset="7201.841">312 60,'0'-1,"1"-1,0 1,0 0,0-1,1 1,-1 0,0 0,0 0,1 0,-1 0,1 0,-1 0,1 0,-1 0,1 1,-1-1,1 1,0-1,-1 1,1-1,0 1,-1 0,1 0,0 0,-1 0,1 0,0 0,-1 1,1-1,1 1,7-2,488-9,-316 12,-81-31,-92 25</inkml:trace>
  <inkml:trace contextRef="#ctx0" brushRef="#br0" timeOffset="7596.975">171 513,'13'8,"0"1,1-2,0 0,0 0,1-1,0-1,0-1,0 0,1-1,-1 0,1-2,-1 0,1 0,0-1,0-1,-1-1,11-2,35 2,79 1,-115 1</inkml:trace>
  <inkml:trace contextRef="#ctx0" brushRef="#br0" timeOffset="8067.067">538 1020,'0'34,"4"25,3 7,-1-2,-1-8,-2-8,4-12,1-8,-2-4,-1-1,-1-4</inkml:trace>
  <inkml:trace contextRef="#ctx0" brushRef="#br0" timeOffset="8552.219">594 992,'14'-13,"1"1,0 1,0 0,1 1,1 1,-1 0,2 1,-1 1,1 1,0 0,0 2,8-2,53 14,-78-7,1-1,0 1,0 0,0 0,0 0,-1 0,1 0,-1 1,1-1,-1 0,1 1,-1-1,0 1,1 0,-1-1,0 1,0 0,0 0,0-1,-1 1,1 0,-1 0,1 0,-1 0,1 0,-1 0,0 0,0 0,0 0,0 0,0 0,-1 0,1 0,-1 0,1 0,-1 0,0 1,-3 7,-1-1,0 1,0-1,-1 0,0 0,-1-1,0 0,0 0,-1 0,-6 3,-53 73,66-82,0 0,0 0,0 1,1-1,-1 0,0 0,1 0,0 1,-1-1,1 0,0 0,0 1,0-1,1 0,-1 0,0 1,1-1,0 0,-1 0,1 0,0 0,0 0,0 0,0 0,1 0,-1 0,0 0,1 0,-1-1,1 1,0-1,0 1,-1-1,1 0,0 0,2 1,88 30,-53-22,49 42,-86-51,0 1,0 1,-1-1,1 0,-1 0,1 1,-1-1,0 0,0 1,0 0,0-1,0 1,0 0,-1-1,1 1,-1 0,0-1,0 1,0 0,0 0,0-1,-1 1,1 0,-1 0,0-1,0 1,0-1,0 1,0-1,0 1,-1-1,1 1,-1-1,0 0,-1 2,-116 78,99-70,1-1,-1-1,-1 0,0-2,0 0,0-2,-1 0,0-1,0-1,-1-2,1 0,-13-1,33-1,0 0,0 1,0-2,0 1,-1 0,1 0,0-1,0 1,0-1,0 0,0 1,0-1,0 0,0 0,0-1,1 1,-1 0,0 0,1-1,-1 1,1-1,-1 0,1 1,0-1,-1 0,1 0,0 0,0 0,1 1,-1-2,0 1,1 0,-1 0,1 0,-1 0,1 0,0 0,0 0,0-1,0 1,1 0,-1 0,0 0,1 0,0 0,-1 0,1 0,0 0,0 0,0 0,1-1,11-15</inkml:trace>
  <inkml:trace contextRef="#ctx0" brushRef="#br0" timeOffset="9181.664">1159 1218,'366'-29,"-355"29,49-12,-83-30,-75-57,97 97,0 1,-1-1,1 1,0-1,0 1,-1 0,1-1,0 1,-1 0,1 0,-1 0,0 0,1 0,-1 1,0-1,0 0,1 1,-1-1,0 1,0 0,0-1,0 1,1 0,-1 0,0 0,0 1,0-1,0 0,0 1,1-1,-1 1,0-1,0 1,1 0,-1 0,1 0,-1 0,0 0,1 0,0 0,-1 0,1 1,0-1,-1 1,1-1,0 1,0-1,0 1,1 0,-1-1,0 1,0 1,-31 140,13 114,11-179,9-76,1-1,-1 0,1 0,0-1,-1 1,1 0,0 0,0-1,-1 1,1-1,0 0,0 1,0-1,0 0,0 0,-1 0,1 0,0-1,0 1,0 0,0-1,-1 1,1-1,0 0,0 0,-1 1,1-1,-1 0,1 0,-1-1,1 1,-1 0,1 0,-1-1,0 1,0-1,0 1,0-1,0 1,0-1,0-1,224-253,-181 218,-23 25</inkml:trace>
  <inkml:trace contextRef="#ctx0" brushRef="#br0" timeOffset="9814.576">2033 1048,'-53'72,"2"1,4 3,0 9,-23 36,19-22,140-231,-31 55,10-16,4 2,48-44,2 28,-120 106,-1 0,0 0,1 0,-1 0,1 0,-1 0,1 0,0 1,-1-1,1 1,0-1,-1 1,1 0,0-1,0 1,-1 0,1 0,0 0,0 0,0 1,-1-1,1 0,0 1,-1-1,1 1,0 0,-1-1,1 1,-1 0,1 0,-1 0,1 0,-1 0,0 0,1 1,-1-1,0 0,0 1,1 0,23 71,-19-50,92 187,-96-209,-1 1,0 0,0 0,0-1,0 1,0 0,0 0,-1 0,1 0,-1 0,1 0,-1 0,0 1,0-1,0 0,0 0,0 0,0 0,-1 0,1 0,-1 0,1 0,-1 0,0 0,0 0,0 0,0 0,0 0,0-1,0 1,0 0,-1-1,1 1,-1-1,1 1,-1-1,0 0,0 0,1 0,-1 0,0 0,0 0,0 0,0 0,0-1,0 1,0-1,0 0,-1 0,1 1,0-1,0 0,0-1,0 1,0 0,0-1,-2 0,-202-63,33 7,149 48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11.950"/>
    </inkml:context>
    <inkml:brush xml:id="br0">
      <inkml:brushProperty name="width" value="0.1" units="cm"/>
      <inkml:brushProperty name="height" value="0.1" units="cm"/>
      <inkml:brushProperty name="ignorePressure" value="1"/>
    </inkml:brush>
  </inkml:definitions>
  <inkml:trace contextRef="#ctx0" brushRef="#br0">105 253,'-20'43,"3"2,2 0,1 0,3 1,2 1,1 0,1 28,6-70,0 0,0 0,0 0,1 0,0 0,0 0,1 0,-1 0,1 0,0 0,0 0,1 0,-1-1,1 1,0 0,0-1,1 1,0-1,-1 0,1 0,1 0,-1 0,0-1,1 1,0-1,0 0,0 0,0 0,0 0,1-1,-1 0,1 0,0 0,-1-1,1 1,0-1,0 0,0 0,15-4,-1 0,0-2,0 0,0-1,-1 0,0-2,0 0,-1-1,0-1,-1 0,0-2,0 0,-1 0,-1-1,7-9,-9 9,0 0,-1-1,0-1,-1 0,-1 0,-1-1,0 0,-1 0,0-1,-2 0,0 0,0-6,-3 14,0 0,-1 0,-1-1,1 1,-2 0,1 0,-1-1,-1 1,1 0,-2 0,1 0,-1 0,0 1,-1-1,0 1,-1 0,1 0,-2 0,1 1,-1-1,0 1,0 1,-1-1,-2-1,-78-28,61 33</inkml:trace>
  <inkml:trace contextRef="#ctx0" brushRef="#br0" timeOffset="346.852">782 620,'40'-61,"2"3,3 1,2 2,6 0,-47 49,57-46,-62 51,1 0,-1 0,1 0,0 1,-1-1,1 1,0-1,0 1,-1 0,1-1,0 1,0 0,0 0,-1 0,1 0,0 1,0-1,0 0,-1 1,1 0,0-1,-1 1,1 0,0 0,-1-1,1 1,-1 1,1-1,-1 0,0 0,1 0,-1 1,0-1,0 1,0-1,0 1,0-1,0 1,-1-1,1 2,8 13,-5-5,1 0,0-1,1 1,0-1,1 0,0-1,0 0,1 0,0 0,1-1,0 0,0-1,1 0,-1 0,2-1,-1 0,6 1,-2-3,1 0,0-2,1 0,-1 0,0-2,0 0,1 0,-1-2,0 0,0 0,0-2,0 1,0-2,-1 0,0-1,0-1,0 0,-1 0,0-1,6-6,-3 2,0-1,-1-1,0 0,-1-1,0 0,-1-1,-1-1,-1 0,-1 0,0-2,-1 1,-1-1,0 0,-2 0,0-3,-4 11,-1-1,0 1,0-1,-2 0,1 1,-1-1,-1 1,0-1,-2-4,-2-8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08.982"/>
    </inkml:context>
    <inkml:brush xml:id="br0">
      <inkml:brushProperty name="width" value="0.1" units="cm"/>
      <inkml:brushProperty name="height" value="0.1" units="cm"/>
      <inkml:brushProperty name="ignorePressure" value="1"/>
    </inkml:brush>
  </inkml:definitions>
  <inkml:trace contextRef="#ctx0" brushRef="#br0">404 1035,'-13'-4,"1"0,-1 1,0 1,0 0,0 1,0 0,0 1,0 1,0 0,0 0,0 2,1-1,-1 2,1-1,-1 2,1 0,0 0,1 1,-1 0,1 1,1 1,-1 0,1 0,1 1,-1 0,1 0,1 1,0 1,0-1,1 1,1 0,0 1,0 0,-1 4,1 6,0 0,2 1,0 0,1-1,2 1,0 0,1 0,2 0,0 2,-2-19,0-1,1 1,0-1,0 0,0 1,0-1,1 0,0 0,0 0,0 0,1 0,-1 0,1 0,1-1,-1 0,0 1,1-1,0 0,0-1,0 1,1-1,-1 0,1 0,-1 0,1-1,0 1,0-1,0 0,1-1,-1 1,0-1,1 0,-1 0,1-1,-1 0,1 0,4 0,14-7,-1 0,0-2,0 0,-1-1,-1-2,1 0,-2-1,0-1,0-1,-2-1,3-4,321-304,-230 230,-108 93,-1 0,0 1,0 0,0-1,0 1,0 1,0-1,0 0,0 1,0 0,0-1,0 1,0 0,0 1,0-1,0 0,0 1,-1 0,1-1,-1 1,1 0,-1 0,0 1,0-1,0 0,0 1,0-1,0 1,-1 0,1-1,-1 1,0 0,0 0,0 0,0 2,21 26,-16-21,1-1,0-1,1 1,0-1,0 0,0-1,1 0,1-1,-1 0,1 0,0-1,0 0,0 0,1-1,0-1,0 0,9 1,1-3,1-1,0-1,0-1,-1-1,0-1,1-1,-1-1,-1 0,1-2,-1-1,-1 0,1-1,-2-1,1-1,2-3,-9 7</inkml:trace>
  <inkml:trace contextRef="#ctx0" brushRef="#br0" timeOffset="1063.151">1871 809,'1'-1,"-1"0,0 0,0 1,0-1,0 0,0 0,0 1,0-1,0 0,0 0,-1 1,1-1,0 0,0 1,0-1,-1 0,1 1,-1-1,1 0,0 1,-1-1,1 1,-1-1,1 1,-1-1,1 1,-1-1,0 1,1-1,-1 1,0 0,1-1,-1 1,0 0,1 0,-1-1,0 1,1 0,-1 0,0 0,0 0,1 0,-1 0,0 0,0 0,1 0,-1 0,0 1,1-1,-1 0,0 0,0 1,1-1,-1 0,1 1,-1-1,0 1,1-1,-1 1,1-1,-1 1,1-1,-1 1,1 0,-1-1,-26 11,0 1,1 1,0 1,1 1,1 1,0 2,2 0,-13 13,30-26,-121 128,122-129,1 1,0 0,1-1,-1 1,1 0,0 0,0 0,0 1,1-1,0 0,0 1,0-1,1 1,0-1,0 0,0 1,0-1,1 1,0-1,0 1,1-1,0 0,-1 0,2 0,-1 0,1 0,-1 0,1-1,4 5,-2-2,1-1,0 1,1-1,0 0,0 0,0-1,0 0,1 0,0-1,0 0,0-1,1 1,-1-1,1-1,0 0,0 0,8 0,13 1,0-2,1-2,-1 0,0-2,0-2,0 0,0-2,-1-1,0-2,0 0,10-7,26-19,-1-3,-1-3,-3-3,17-17,-32 24,-2-1,-2-2,-1-1,-3-3,-1-1,-3-1,-2-2,12-26,-29 42,-2 0,-2-1,0 0,-3 0,-1-1,-1 0,-2 0,-1-1,-2 1,-2 0,-1 0,-2 0,-2-7,6 35,1 0,-1 0,-1 0,1 1,-1-1,0 0,-1 1,0 0,0-1,0 1,-1 0,1 1,-1-1,-1 1,1-1,-1 1,0 1,-2-2,5 6,-1 0,0 0,0 0,0 0,0 0,0 1,0-1,0 1,0 0,1 0,-1 0,0 1,1-1,-1 0,1 1,-1 0,1-1,0 1,-1 0,1 0,0 1,0-1,1 0,-1 1,0-1,1 1,0-1,-1 1,1 0,0 0,0-1,1 1,-1 0,0 0,1 0,-11 29,2-1,0 1,3 1,0-1,0 26,3-32,-9 118,5 1,12 119,25 82,-14-258,5-116,-4-53,-15 54</inkml:trace>
  <inkml:trace contextRef="#ctx0" brushRef="#br0" timeOffset="1317.222">2266 498,'43'5,"43"1,17 0,0-1,-7-2,-11-5,-15-3,-10-1,-6 1,-6 2,-8 0,0 2,-2 0,-4 1,-1 0,-3 0,-1 1,-6-1</inkml:trace>
  <inkml:trace contextRef="#ctx0" brushRef="#br0" timeOffset="1549.508">3423 752,'-5'38,"-1"33,0 8,1-4,1-11,2-10,1-11,0-11</inkml:trace>
  <inkml:trace contextRef="#ctx0" brushRef="#br0" timeOffset="1718.5">3423 272,'0'0</inkml:trace>
  <inkml:trace contextRef="#ctx0" brushRef="#br0" timeOffset="2446.144">3705 1035,'179'-371,"-179"369,1-1,-1 1,1 0,-1 0,1 0,0 0,0 0,0 0,0 0,0 1,0-1,1 0,-1 0,0 1,1-1,-1 1,1-1,0 1,0 0,-1 0,1 0,0 0,0 0,0 0,0 0,0 0,0 1,0-1,0 1,1 0,-1 0,0-1,0 1,0 1,0-1,1 0,-1 0,0 1,0-1,0 1,0 0,0 0,0-1,0 1,0 0,0 1,-1-1,1 0,0 1,-1-1,1 1,0 0,44 168,-44-162,-1-1,2 0,-1 0,0 0,1 0,1-1,-1 1,1-1,0 0,0 0,1 0,0 0,0-1,0 0,1 0,0 0,0-1,0 1,0-1,0-1,1 0,0 0,0 0,0 0,0-1,0 0,0-1,1 0,-1 0,0 0,1-1,-1 0,1-1,5 0,3-5,-1 0,-1-1,1 0,-1-1,0-1,-1-1,0 1,-1-2,10-10,58-42,134-65,-215 129,0-1,0 0,0 1,0-1,0 0,-1 0,1 0,0 0,0 0,0 0,0 0,0 0,0 0,0 0,0-1,0 1,0 0,0-1,0 1,0-1,0 1,0-1,0 0,0 1,0-1,0 0,1 0,-1 1,0-1,1 0,-1 0,0 0,1 0,-1 0,1 0,-1 0,1 0,0 0,-1 0,1 0,0 0,0 0,0 0,0 0,0-1,0 1,0 0,0 0,0 0,1 0,-1 0,0 0,1 0,-1 0,0 0,1 0,0 0,-1 0,1 0,0 0,-8 3,0 1,-1 0,2 0,-1 1,0-1,1 2,-1-1,1 1,0 0,1 0,-1 1,1-1,0 1,1 0,-1 1,1-1,0 1,1 0,0 0,0 0,0 0,1 0,0 1,0-1,1 1,0 0,1-1,-1 1,1 0,1-1,0 1,0 5,3-9,0 0,0 0,0 0,0 0,1-1,0 1,-1-1,1 0,0-1,0 1,1-1,-1 0,0 0,1-1,-1 0,1 0,0 0,-1 0,1-1,0 0,-1 0,1-1,0 1,-1-1,3-1,7 2,260-33,-267 32,3-1,0 0,1 1,-1 1,1-1,-1 2,1 0,-1 0,0 1,1 0,-1 1,0 0,0 1,-1 0,1 1,-1 0,0 0,0 1,-1 1,1 0,3 4,-1 8,0 1,-2 0,0 1,-1 0,-2 0,0 1,-1 0,-1 0,-1 1,-1-1,-1 1,-1 0,-1 0,-1-1,-1 1,-1 4,-9 66,-4 0,-3-2,-5 0,-17 36,26-84,-2-2,-2 0,-2-2,-2 0,-1-1,-2-1,-6 5,-14-4,45-37,0-1,0 1,0-1,0 1,0-1,0 1,0-1,-1 1,1-1,0 0,0 0,-1 0,1 0,0 1,0-2,-1 1,1 0,0 0,0 0,0-1,-1 1,1 0,0-1,0 1,0-1,0 0,0 1,0-1,0 0,0 1,0-1,0 0,0 0,0 0,0 0,1 0,-1 0,0 0,1 0,-1 0,1 0,-1-1,1 1,0 0,-1 0,-3-20,0 1,2 0,0-1,1 1,1-1,1 1,2-13,-1 11,4-54,3 2,3-1,4 2,3 0,3 1,26-58,-31 93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51.962"/>
    </inkml:context>
    <inkml:brush xml:id="br0">
      <inkml:brushProperty name="width" value="0.1" units="cm"/>
      <inkml:brushProperty name="height" value="0.1" units="cm"/>
      <inkml:brushProperty name="ignorePressure" value="1"/>
    </inkml:brush>
  </inkml:definitions>
  <inkml:trace contextRef="#ctx0" brushRef="#br0">696 424,'1'-1,"0"-1,0 1,0-1,-1 1,1-1,0 0,-1 1,1-1,-1 0,1 1,-1-1,0 0,0 1,0-1,0 0,0 0,0 1,0-1,-1 0,1 0,-1 1,1-1,-1 0,0 1,1-1,-1 1,0-1,0 1,0-1,0 1,0 0,0-1,-1 1,1 0,0 0,-1 0,1 0,-1 0,1 0,-1 0,1 1,-1-1,0 1,1-1,-1 1,0-1,1 1,-1 0,0 0,0 0,1 0,-1 0,0 0,0 0,1 1,-1-1,0 0,1 1,-1 0,0-1,1 1,-2 1,-196 71,-202 94,400-167,0-1,0 1,0 0,1 0,-1 0,0 0,0 0,0 0,0 0,1 0,-1 0,0 0,0 1,0-1,1 0,-1 0,0 1,0-1,1 1,-1-1,0 1,0-1,1 1,-1-1,1 1,-1-1,1 1,-1 0,1-1,-1 1,1 0,-1 0,1-1,0 1,-1 0,1 0,0-1,0 1,0 0,-1 0,1 0,0 0,0-1,0 1,0 0,1 0,-1 0,0 0,0-1,0 1,1 0,-1 0,0 0,1-1,-1 1,1 0,-1-1,1 1,-1 0,1-1,-1 1,1-1,-1 1,1 0,0-1,0 1,137 11,-106-13,33 1,0 4,1 1,-1 4,2 4,-64-14,0 1,0 0,-1 0,1 0,0 0,0 1,0-1,0 1,-1 0,1 0,0 0,-1 0,1 0,0 0,-1 1,0-1,1 1,-1 0,0 0,0 0,0 0,0 0,0 0,0 1,-1-1,1 0,-1 1,1-1,-1 1,0 0,0-1,0 1,-1 0,1 0,-1 0,1 0,-1-1,0 1,0 0,0 0,0 0,-1 0,1 0,-1-1,0 1,0 0,0 0,-1 1,-13 18,-2-1,0-1,-1 0,-1-2,0 0,-2-1,-13 9,15-12,-40 33,-30 22,2 5,-49 56,133-129,0 1,0 1,0-1,0 0,0 1,1 0,-1-1,1 1,0 0,0 0,0 0,0 1,0-1,1 0,-1 1,1-1,0 1,0-1,0 1,1 0,-1-1,1 1,0 0,0-1,0 1,1 0,-1-1,1 1,0 0,0-1,0 1,0-1,1 0,-1 1,1-1,0 0,0 0,0 0,1 0,-1 0,14 5,0-2,0 0,0-1,1-1,-1 0,1-1,0-1,0 0,0-2,1 0,-1-1,0 0,0-1,0-1,-1-1,1-1,15-6,-30 11,167-48,-157 43,0 0,0 0,0-1,-1 0,0-1,-1 0,1-1,-1 0,-1-1,0 0,0 0,0-1,-2 0,1 0,-1-1,2-5,1-2</inkml:trace>
  <inkml:trace contextRef="#ctx0" brushRef="#br0" timeOffset="484.844">357 1,'-8'14,"1"2,1-1,0 1,1 0,1 0,0 0,1 1,1-1,1 1,0 0,1-1,1 1,2 9,57 353,-37-162,-5 149,-20-246,0-53,2 1,3-1,3 0,14 64,-9-79,-2 1,-3 0,-2 0,-3 53,-2-82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50.274"/>
    </inkml:context>
    <inkml:brush xml:id="br0">
      <inkml:brushProperty name="width" value="0.1" units="cm"/>
      <inkml:brushProperty name="height" value="0.1" units="cm"/>
      <inkml:brushProperty name="ignorePressure" value="1"/>
    </inkml:brush>
  </inkml:definitions>
  <inkml:trace contextRef="#ctx0" brushRef="#br0">199 179,'4'43,"3"34,4 13,0-4,-1-7,-3-7,-3-12,-1-5,-2-8,0-7,-2-6,6-3,0-3,1 0,-6-2,-3-9,-1-7</inkml:trace>
  <inkml:trace contextRef="#ctx0" brushRef="#br0" timeOffset="500.03">0 292,'87'-60,"2"3,95-45,-164 91,1 1,0 0,1 2,0 0,1 2,-1 0,1 2,0 0,0 1,18 1,-38 2,0 0,0 0,1 0,-1 1,0-1,0 1,1-1,-1 1,0 0,0 1,0-1,0 0,0 1,0 0,-1-1,1 1,-1 0,1 1,-1-1,1 0,-1 1,0-1,0 1,0 0,-1-1,1 1,-1 0,1 0,-1 0,0 0,0 0,0 1,-1-1,1 0,-1 0,0 1,0-1,0 0,0 0,0 1,-1-1,0 3,-4 12,-2-1,0 0,0 0,-2 0,0-1,-1 0,-1-1,0 0,-1-1,-11 10,3 0,-9 9,21-26,0 0,1 0,0 1,1 0,0 0,0 1,0-1,1 1,0 0,1 1,0-1,1 1,0 0,0 0,1 0,0 1,4-6,0 0,1 0,-1 0,1 0,0-1,0 1,1-1,-1 0,1 0,0 0,0 0,0-1,0 1,1-1,0 0,-1-1,1 1,0-1,0 0,0 0,1 0,-1-1,0 0,1 0,-1 0,1-1,-1 0,1 0,17 6,15 3,121 45,-154-51,1 0,-1 0,0 1,0-1,0 1,-1 1,1-1,-1 1,0-1,0 1,0 1,-1-1,0 0,0 1,0-1,-1 1,0 0,0 0,0 0,-1 0,0 0,0 1,0-1,-1 4,-1-2,1 0,-2-1,1 0,-1 1,0-1,-1 0,0 0,0 0,0 0,-1-1,0 1,0-1,-1 0,0 0,0 0,0-1,-1 0,1 0,-3 1,-124 75,95-63,-1-1,0-1,-1-3,-1-1,0-1,-37 3,73-13,0 0,0-1,1 0,-1 0,0 0,0 0,0 0,1-1,-1 0,0 0,1 0,-1 0,0 0,1-1,0 0,-1 1,1-1,-1-1,-8-10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3T14:18:24.671"/>
    </inkml:context>
    <inkml:brush xml:id="br0">
      <inkml:brushProperty name="width" value="0.1" units="cm"/>
      <inkml:brushProperty name="height" value="0.1" units="cm"/>
      <inkml:brushProperty name="color" value="#E71224"/>
      <inkml:brushProperty name="ignorePressure" value="1"/>
    </inkml:brush>
    <inkml:brush xml:id="br1">
      <inkml:brushProperty name="width" value="0.1" units="cm"/>
      <inkml:brushProperty name="height" value="0.1" units="cm"/>
      <inkml:brushProperty name="ignorePressure" value="1"/>
    </inkml:brush>
  </inkml:definitions>
  <inkml:trace contextRef="#ctx0" brushRef="#br0">367 2173,'-5'39,"9"41,3 17,5 1,0-6,4-10,3-8,-1-13,1-6,2-9,-3-6,1-6,-3-4,-5-2,2-6,-3-2,-1-4</inkml:trace>
  <inkml:trace contextRef="#ctx0" brushRef="#br0" timeOffset="399.168">311 2061,'5'31,"2"0,1-1,2 0,1 0,1-1,1-1,2 0,1 0,1-2,1 0,1-1,1-1,2-1,0-1,1-1,2-1,0-1,0-1,3-1,-24-14,20 10,0-1,0-1,1-1,1-1,-1-1,2-1,-1-2,21 2,-44-6,-1-1,0 0,1-1,-1 1,0 0,1-1,-1 1,0-1,0 0,1 1,-1-1,0 0,0-1,0 1,0 0,0 0,-1-1,1 1,0-1,0 0,-1 0,1 1,-1-1,0 0,0 0,1 0,-1 0,0 0,-1-1,1 1,0 0,-1 0,1-1,-1 1,1 0,-1-1,0 1,0 0,0-1,-1 1,1 0,-1-1,0-1,-29-102,30 104,-45-111,-10-20,6-1,6-3,-9-66,47 115,11 70</inkml:trace>
  <inkml:trace contextRef="#ctx0" brushRef="#br0" timeOffset="711.79">904 1609,'-6'33,"3"0,0 1,3-1,0 1,2-1,2 0,4 17,-6-36,1 1,0-1,1 0,1-1,0 1,1-1,1 0,0 0,8 10,-12-18,0-1,1 0,-1 0,1 0,0 0,0-1,0 0,0 0,1 0,0 0,-1-1,1 1,0-1,0 0,0-1,0 1,0-1,1 0,-1 0,0-1,1 0,-1 0,0 0,1 0,-1-1,0 0,0 0,1 0,8-6,1 0,-2-1,1-1,-1 0,0 0,-1-2,-1 1,1-2,-1 1,-1-1,0-1,-1 0,-1 0,0-1,0 0,-2-1,1 1,-2-1,0 0,-1-1,0 4,-1-1,-1 1,0-1,-1 0,0 0,-1 1,0-1,-1 0,0 0,-1 0,-1 1,0-1,0 1,-2 0,1 0,-2 0,1 0,-1 1,-1 0,0 0,-1 1,0 0,-1 0,0 1,0 0,-1 1,0 0,0 0,-1 1,0 0,0 1,-1 0,1 1,-1 1,-13-4,-26 8,32 6</inkml:trace>
  <inkml:trace contextRef="#ctx0" brushRef="#br0" timeOffset="994.74">1271 1017,'9'43,"14"29,6 7,5-1,-5-8,-2-17,-1-12,-5-8,-1-5,1-3,1 0,3-5,-4-1,-10-3,-7-5</inkml:trace>
  <inkml:trace contextRef="#ctx0" brushRef="#br0" timeOffset="1233.553">1044 1158,'15'-38,"23"-33,11-8,1 4,-3 10,-4 12,-5 10,1 7,-2 10,-2 4,-7 6</inkml:trace>
  <inkml:trace contextRef="#ctx0" brushRef="#br0" timeOffset="1582.1">1778 311,'-48'65,"2"3,4 1,2 2,-11 34,35-38,16-66,0 0,0 0,0 1,0-1,0 0,0 0,0 1,1-1,-1 0,0 0,1 0,-1 1,1-1,0 0,-1 0,1 0,0 0,0 0,-1 0,1 0,0 0,0-1,0 1,0 0,0 0,0-1,0 1,1-1,-1 1,0-1,0 1,0-1,1 0,-1 1,0-1,0 0,1 0,-1 0,0 0,0 0,1 0,-1 0,0-1,0 1,1 0,-1-1,0 1,1-1,20-6,0-2,-1 0,0-1,0-2,-1 0,0-1,-1 0,-1-2,0 0,-1-1,-1-1,10-14,-25 30,-1 0,0 0,1 0,-1 0,1-1,-1 1,1 0,0 0,-1 0,1 0,0 0,0 0,0 1,0-1,0 0,0 0,0 1,0-1,0 0,0 1,0-1,0 1,0-1,0 1,1 0,-1-1,0 1,0 0,1 0,-1 0,0 0,0 0,0 0,1 0,-1 1,0-1,0 0,0 1,1-1,-1 1,0-1,0 1,0-1,0 1,0 0,0-1,0 1,0 0,0 0,0 0,-1 0,2 1,-1 9,0 1,-1 0,-1-1,1 1,-2 0,0-1,0 1,-1-1,0 0,-3 4,-1 11,-15 50,13-52,2 1,0 0,2 0,0 0,2 1,0 15,3-40,0 1,0 0,0 0,0 0,0-1,0 1,0 0,1 0,-1 0,1-1,-1 1,1 0,-1 0,1-1,0 1,0-1,0 1,0-1,0 1,0-1,1 1,-1-1,0 0,1 0,-1 0,1 0,-1 0,1 0,-1 0,1 0,0-1,0 1,-1 0,1-1,0 0,0 1,-1-1,3 0,65-23,-46 8,-1-1,-1-1,0 0,-1-2,-1 0,14-20,101-89,-114 111</inkml:trace>
  <inkml:trace contextRef="#ctx0" brushRef="#br0" timeOffset="1960.387">0 3754,'132'-79,"-115"66,145-128,-6-7,-7-7,-7-6,116-172,66-73,906-986,-1087 1255,-136 138,-15 6</inkml:trace>
  <inkml:trace contextRef="#ctx0" brushRef="#br0" timeOffset="2483.587">2173 1,'-14'19,"0"6,7-5,9-12,5-11,6-10,-5 1,-3 9,-7 3,-3 8,-2 7,-3 5,0 5,6-3,3-4</inkml:trace>
  <inkml:trace contextRef="#ctx0" brushRef="#br0" timeOffset="2899.091">2399 395,'0'5,"0"6,0 2</inkml:trace>
  <inkml:trace contextRef="#ctx0" brushRef="#br1" timeOffset="23051.983">1609 4601,'-25'14,"1"0,0 2,1 0,1 2,0 0,2 2,0 0,1 1,1 1,1 1,0 2,5-8,1-1,0 2,2 0,0 0,1 1,0 0,2 0,0 0,1 1,1 0,1 0,1 0,1 5,1-18,1 0,0 0,1 0,-1 0,1 0,1 0,-1-1,1 1,0-1,1 0,-1 0,1 0,1 0,-1 0,1-1,0 0,0 0,0 0,1-1,0 0,-1 0,2 0,-1-1,0 0,1 0,-1 0,1-1,0 0,0 0,0-1,0 0,0 0,0-1,0 0,0 0,0 0,0-1,0 0,0-1,0 1,0-1,0-1,1 0,21-11,-2-1,0 0,-1-3,0 0,-2-1,0-1,-1-2,-1 0,-1-1,-1-2,-2 0,0 0,2-7,-6 11,-1 1,0-2,-2 0,0 0,-2-1,0 0,-2-1,0 0,-2 0,0 0,-2-1,-1 1,0-19,-19-100,16 139,0-1,-1 0,0 1,0-1,0 1,-1 0,0 0,1 0,-1 0,-1 0,1 0,0 1,-1-1,0 1,0 0,0 0,0 1,0-1,-1 1,1 0,-1 0,1 0,-1 1,0 0,0 0,0 0,-2 0,-1 2,0 0,0 0,1 1,-1 0,1 1,-1-1,1 2,0-1,0 1,0 0,1 0,-1 1,1 0,0 0,0 0,1 1,-1 0,1 0,1 0,-1 1,1-1,0 1,1 0,-1 0,1 1,1-1,-2 5,3-9,1 1,-1-1,0 0,1 1,0-1,0 1,0-1,0 0,0 1,1-1,-1 1,1-1,0 0,0 0,0 1,1-1,-1 0,1 0,-1 0,1 0,0-1,0 1,1 0,-1-1,0 0,1 1,0-1,-1 0,1 0,0 0,0-1,0 1,0-1,1 1,4 1,1 0,0-1,-1 1,1-2,0 1,0-1,0-1,0 1,0-1,0-1,0 0,5-1,20-9,0-2,-1-1,-1-1,-1-2,0-1,-1-2,-1-1,-1-1,15-16,-32 29,22-17,-1-2,-1-2,-2-1,-1-1,-1-1,-2-1,-1-2,-2 0,-2-2,-1 0,-2-1,-1-1,9-40,-23 71,-1-1,1 0,-1 0,-1 0,0 0,-1 0,0 0,0 0,-1 0,0 0,-1 0,2 6,0 1,0 0,0 0,0 0,-1 0,0 1,1-1,-1 0,0 1,0-1,0 1,-1-1,1 1,-1 0,1 0,-1 0,0 0,1 1,-1-1,0 1,0-1,0 1,0 0,0 0,-1 1,1-1,0 1,0-1,-1 1,1 0,0 0,0 1,-1-1,1 1,-1 0,-4 3,0 0,1 1,0 0,0 0,0 1,0 0,1 0,0 1,0 0,1 0,0 0,0 0,1 1,0 0,0 0,1 0,0 1,0-1,0 6,1-9,-22 66,4 1,2 0,4 2,3 0,4 0,2 0,4 1,3 0,6 31,-5-74,0 0,2 0,1-1,2 0,1 0,2 0,0-2,2 1,2-1,0-1,2-1,1 0,1-1,1-1,1-1,-14-17,1-1,-1 0,1 0,0-1,0 0,1 0,-1 0,1-2,0 1,0-1,1 0,-1-1,0 0,1 0,0-1,-1 0,1-1,0 0,-1-1,1 0,-1 0,1-1,-1 0,1-1,-1 0,0-1,0 1,-1-2,1 1,-1-1,0 0,0-1,0 0,2-3,-2-3,-1 0,0-1,0 0,-1 0,-1-1,0 1,-1-1,-1 0,0-1,0 1,-2 0,0-1,0 1,-2-1,1 1,-2-1,0 1,-1 0,0 0,-1 0,-1 0,0 1,-1-1,0 1,-1 1,-1-1,0 1,0 0,-1 1,-1 0,0 1,0 0,-8-6,2 0,-2 1,1 0,-2 2,0 0,0 1,-1 1,-1 0,0 2,0 1,-1 0,-10-1,24 9,1 0,0 0,-1 1,1 0,0 0,0 1,0 0,0 0,0 1,0 0,1 0,-1 0,1 1,0 0,0 0,0 1,0 0,1 0,0 0,0 0,0 1,1 0,0 0,0 0,0 0,1 1,0 0,-13 19</inkml:trace>
  <inkml:trace contextRef="#ctx0" brushRef="#br1" timeOffset="23654.707">3076 4855,'27'-9,"0"0,-1-2,-1-2,0 0,-1-1,0-1,-1-2,-1 0,0-1,0-3,-14 12,0 0,-1-1,0 1,0-2,-1 1,-1-1,0 0,0 0,-1 0,-1 0,0-1,0 0,0-6,-4 18,1-1,0 0,-1 1,1-1,0 0,-1 0,1 1,0-1,0 0,0 0,-1 1,1-1,0 0,0 0,0 1,0-1,1 0,-1 0,0 1,0-1,0 0,0 0,1 1,-1-1,0 0,1 1,-1-1,1 0,-1 1,1-1,-1 1,1-1,-1 0,1 1,-1-1,1 1,0 0,-1-1,1 1,0 0,-1-1,1 1,0 0,0-1,-1 1,1 0,0 0,0 0,-1 0,1 0,0 0,0 0,-1 0,1 0,0 0,0 1,-1-1,1 0,0 0,0 1,-1-1,1 0,0 1,-1-1,1 1,-1-1,1 1,0-1,-1 1,41 158,-36-126,61 516,-57-459,-4-51,-1 0,-2 1,-1-1,-2 1,-2-1,-2 0,-1 0,-4 7,4-25,0 0,-2 0,0-1,-2 0,0 0,-1-1,-1-1,-4 6,14-22,1 0,-1 0,1-1,-1 1,0 0,0 0,0-1,0 0,0 1,0-1,0 0,0 0,0 0,-1 0,1 0,0 0,-1-1,1 1,-1-1,1 0,-1 0,1 0,0 0,-1 0,1 0,-1-1,1 1,-1-1,1 1,0-1,0 0,-1 0,1 0,0 0,0-1,0 1,-1-2,-57-74,43 31,2-1,3 0,1-1,-1-25,-8-31,12 67</inkml:trace>
  <inkml:trace contextRef="#ctx0" brushRef="#br1" timeOffset="23855.96">3303 4121,'4'0,"3"0</inkml:trace>
  <inkml:trace contextRef="#ctx0" brushRef="#br1" timeOffset="24235.24">3838 4771,'141'-80,"103"-77,-237 154,-1-1,1 0,-1 0,-1 0,1 0,0-1,-1 0,0 0,0-1,-1 1,0-1,1 0,-2 0,1-1,-1 1,0-1,0 0,-1 1,0-1,0 0,-1 0,0-1,0 1,0 0,-1-6,-1 11,0 0,-1 0,1 0,0 0,-1 0,0 0,1 0,-1 0,0 0,0 1,0-1,0 1,0-1,0 1,0 0,-1 0,1 0,0 0,-1 0,1 1,-1-1,1 1,0 0,-1-1,1 1,-1 0,1 0,-1 1,1-1,-1 0,1 1,-2 0,-76 29,61-18,0 1,1 0,1 2,0 0,1 1,1 1,0 0,1 1,1 0,1 1,1 1,0 0,2 0,0 1,1 0,1 1,1 0,1 0,1 0,1 0,1 1,1 0,1-1,2 7,-2-24,1 0,0 0,0 0,0 0,0 0,1 0,0 0,0-1,0 1,1-1,0 0,-1 1,1-1,1 0,-1-1,1 1,-1-1,1 1,0-1,0 0,1-1,-1 1,0-1,1 1,0-1,-1-1,1 1,0-1,0 0,0 0,0 0,0-1,10 1,-1 0,0-1,0-1,1-1,-1 0,0 0,0-2,-1 1,1-2,12-5,39-21,-39 18</inkml:trace>
  <inkml:trace contextRef="#ctx0" brushRef="#br1" timeOffset="24535.96">4855 4375,'-28'13,"1"2,1 1,0 1,1 1,1 1,1 1,1 1,1 1,0 1,2 1,1 1,1 0,-9 19,23-40,1 0,0 0,0 0,1 0,-1 0,1 1,0-1,0 0,1 1,-1-1,1 1,0-1,0 0,0 1,1-1,-1 1,1-1,0 0,0 1,1-1,0 0,-1 0,1 0,1 0,-1 0,0 0,1-1,0 1,0-1,0 0,0 0,0 0,1 0,-1 0,1-1,3 2,16 8,1-2,1 0,-1-2,1 0,1-2,-1-1,1 0,0-2,0-2,0 0,0-1,0-2,21-4,-35 6,0-1,1 0,-1-1,0 0,0-1,0 0,0-1,-1-1,1 0,-1 0,0-1,-1 0,1-1,-1 0,-1-1,1 0,-1-1,-1 0,0 0,6-8,-4-3</inkml:trace>
  <inkml:trace contextRef="#ctx0" brushRef="#br1" timeOffset="24851.479">5560 3980,'50'336,"35"-56,-31-104,-54-174,0 0,1 0,-1 0,0 0,0 0,0 0,0 0,-1-1,1 1,0 0,-1 0,1 0,-1 0,0 0,1-1,-1 1,0 0,0-1,0 1,-1-1,1 1,0-1,0 1,-1-1,1 0,-1 0,1 0,-1 1,0-2,1 2,-16 4</inkml:trace>
  <inkml:trace contextRef="#ctx0" brushRef="#br1" timeOffset="25089.064">5222 4488,'43'-9,"24"-4,10 1,-3 2,-5 3,-4 2,-9 3,-4 1,-6 1,-6 1,-5-1,-9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37C7262-338B-43DD-B723-1D399B106AF4}" type="datetimeFigureOut">
              <a:rPr lang="en-US"/>
              <a:pPr>
                <a:defRPr/>
              </a:pPr>
              <a:t>9/23/2020</a:t>
            </a:fld>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489A728-E572-47E2-AE05-0F70427E0722}" type="slidenum">
              <a:rPr lang="en-US"/>
              <a:pPr>
                <a:defRPr/>
              </a:pPr>
              <a:t>‹#›</a:t>
            </a:fld>
            <a:endParaRPr lang="en-US"/>
          </a:p>
        </p:txBody>
      </p:sp>
    </p:spTree>
    <p:extLst>
      <p:ext uri="{BB962C8B-B14F-4D97-AF65-F5344CB8AC3E}">
        <p14:creationId xmlns:p14="http://schemas.microsoft.com/office/powerpoint/2010/main" val="3788974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19800"/>
            <a:ext cx="9906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8CCF2E79-4A7A-4B81-9AD9-BE6D51B1ACA4}" type="datetime1">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 </a:t>
            </a:r>
            <a:r>
              <a:rPr lang="en-US" err="1"/>
              <a:t>Dugger</a:t>
            </a:r>
            <a:r>
              <a:rPr lang="en-US"/>
              <a:t>, July 2012</a:t>
            </a:r>
          </a:p>
        </p:txBody>
      </p:sp>
      <p:sp>
        <p:nvSpPr>
          <p:cNvPr id="7" name="Slide Number Placeholder 5"/>
          <p:cNvSpPr>
            <a:spLocks noGrp="1"/>
          </p:cNvSpPr>
          <p:nvPr>
            <p:ph type="sldNum" sz="quarter" idx="12"/>
          </p:nvPr>
        </p:nvSpPr>
        <p:spPr/>
        <p:txBody>
          <a:bodyPr/>
          <a:lstStyle>
            <a:lvl1pPr>
              <a:defRPr/>
            </a:lvl1pPr>
          </a:lstStyle>
          <a:p>
            <a:pPr>
              <a:defRPr/>
            </a:pPr>
            <a:fld id="{93E3D502-792B-441D-B0F2-A7823674A729}" type="slidenum">
              <a:rPr lang="en-US"/>
              <a:pPr>
                <a:defRPr/>
              </a:pPr>
              <a:t>‹#›</a:t>
            </a:fld>
            <a:endParaRPr lang="en-US"/>
          </a:p>
        </p:txBody>
      </p:sp>
    </p:spTree>
    <p:extLst>
      <p:ext uri="{BB962C8B-B14F-4D97-AF65-F5344CB8AC3E}">
        <p14:creationId xmlns:p14="http://schemas.microsoft.com/office/powerpoint/2010/main" val="375564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A4C591-4911-4CE1-BDE5-CA73653BD6D3}" type="datetime1">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6" name="Slide Number Placeholder 5"/>
          <p:cNvSpPr>
            <a:spLocks noGrp="1"/>
          </p:cNvSpPr>
          <p:nvPr>
            <p:ph type="sldNum" sz="quarter" idx="12"/>
          </p:nvPr>
        </p:nvSpPr>
        <p:spPr/>
        <p:txBody>
          <a:bodyPr/>
          <a:lstStyle>
            <a:lvl1pPr>
              <a:defRPr/>
            </a:lvl1pPr>
          </a:lstStyle>
          <a:p>
            <a:pPr>
              <a:defRPr/>
            </a:pPr>
            <a:fld id="{3876FEBF-12D9-4B63-80C9-AC2EC862262E}" type="slidenum">
              <a:rPr lang="en-US"/>
              <a:pPr>
                <a:defRPr/>
              </a:pPr>
              <a:t>‹#›</a:t>
            </a:fld>
            <a:endParaRPr lang="en-US"/>
          </a:p>
        </p:txBody>
      </p:sp>
    </p:spTree>
    <p:extLst>
      <p:ext uri="{BB962C8B-B14F-4D97-AF65-F5344CB8AC3E}">
        <p14:creationId xmlns:p14="http://schemas.microsoft.com/office/powerpoint/2010/main" val="298713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1628D-0069-4B42-9B8B-E46199A80FA9}" type="datetime1">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6" name="Slide Number Placeholder 5"/>
          <p:cNvSpPr>
            <a:spLocks noGrp="1"/>
          </p:cNvSpPr>
          <p:nvPr>
            <p:ph type="sldNum" sz="quarter" idx="12"/>
          </p:nvPr>
        </p:nvSpPr>
        <p:spPr/>
        <p:txBody>
          <a:bodyPr/>
          <a:lstStyle>
            <a:lvl1pPr>
              <a:defRPr/>
            </a:lvl1pPr>
          </a:lstStyle>
          <a:p>
            <a:pPr>
              <a:defRPr/>
            </a:pPr>
            <a:fld id="{B710D38B-F386-4A81-A6E2-2FEF158BA2D6}" type="slidenum">
              <a:rPr lang="en-US"/>
              <a:pPr>
                <a:defRPr/>
              </a:pPr>
              <a:t>‹#›</a:t>
            </a:fld>
            <a:endParaRPr lang="en-US"/>
          </a:p>
        </p:txBody>
      </p:sp>
    </p:spTree>
    <p:extLst>
      <p:ext uri="{BB962C8B-B14F-4D97-AF65-F5344CB8AC3E}">
        <p14:creationId xmlns:p14="http://schemas.microsoft.com/office/powerpoint/2010/main" val="334548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274F41-63FC-44E3-9837-CE29A466198C}" type="slidenum">
              <a:rPr lang="en-US"/>
              <a:pPr>
                <a:defRPr/>
              </a:pPr>
              <a:t>‹#›</a:t>
            </a:fld>
            <a:endParaRPr lang="en-US"/>
          </a:p>
        </p:txBody>
      </p:sp>
    </p:spTree>
    <p:extLst>
      <p:ext uri="{BB962C8B-B14F-4D97-AF65-F5344CB8AC3E}">
        <p14:creationId xmlns:p14="http://schemas.microsoft.com/office/powerpoint/2010/main" val="134764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02713-2856-4600-B412-1CF3AF4ABBD2}" type="slidenum">
              <a:rPr lang="en-US"/>
              <a:pPr>
                <a:defRPr/>
              </a:pPr>
              <a:t>‹#›</a:t>
            </a:fld>
            <a:endParaRPr lang="en-US"/>
          </a:p>
        </p:txBody>
      </p:sp>
    </p:spTree>
    <p:extLst>
      <p:ext uri="{BB962C8B-B14F-4D97-AF65-F5344CB8AC3E}">
        <p14:creationId xmlns:p14="http://schemas.microsoft.com/office/powerpoint/2010/main" val="195328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22586-AFFA-4359-9FD6-921864499A0C}" type="slidenum">
              <a:rPr lang="en-US"/>
              <a:pPr>
                <a:defRPr/>
              </a:pPr>
              <a:t>‹#›</a:t>
            </a:fld>
            <a:endParaRPr lang="en-US"/>
          </a:p>
        </p:txBody>
      </p:sp>
    </p:spTree>
    <p:extLst>
      <p:ext uri="{BB962C8B-B14F-4D97-AF65-F5344CB8AC3E}">
        <p14:creationId xmlns:p14="http://schemas.microsoft.com/office/powerpoint/2010/main" val="58292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5A3949-BF25-4CC5-B166-C0017BB51E00}" type="slidenum">
              <a:rPr lang="en-US"/>
              <a:pPr>
                <a:defRPr/>
              </a:pPr>
              <a:t>‹#›</a:t>
            </a:fld>
            <a:endParaRPr lang="en-US"/>
          </a:p>
        </p:txBody>
      </p:sp>
    </p:spTree>
    <p:extLst>
      <p:ext uri="{BB962C8B-B14F-4D97-AF65-F5344CB8AC3E}">
        <p14:creationId xmlns:p14="http://schemas.microsoft.com/office/powerpoint/2010/main" val="232438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A63373-B8CB-4528-BCAA-F54F84A45CD2}" type="slidenum">
              <a:rPr lang="en-US"/>
              <a:pPr>
                <a:defRPr/>
              </a:pPr>
              <a:t>‹#›</a:t>
            </a:fld>
            <a:endParaRPr lang="en-US"/>
          </a:p>
        </p:txBody>
      </p:sp>
    </p:spTree>
    <p:extLst>
      <p:ext uri="{BB962C8B-B14F-4D97-AF65-F5344CB8AC3E}">
        <p14:creationId xmlns:p14="http://schemas.microsoft.com/office/powerpoint/2010/main" val="3290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B47EEE-DD79-47C0-A320-9B1F19ECD176}" type="slidenum">
              <a:rPr lang="en-US"/>
              <a:pPr>
                <a:defRPr/>
              </a:pPr>
              <a:t>‹#›</a:t>
            </a:fld>
            <a:endParaRPr lang="en-US"/>
          </a:p>
        </p:txBody>
      </p:sp>
    </p:spTree>
    <p:extLst>
      <p:ext uri="{BB962C8B-B14F-4D97-AF65-F5344CB8AC3E}">
        <p14:creationId xmlns:p14="http://schemas.microsoft.com/office/powerpoint/2010/main" val="1287139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A82D2A-1B7B-42C3-A39C-FE196C8B1695}" type="slidenum">
              <a:rPr lang="en-US"/>
              <a:pPr>
                <a:defRPr/>
              </a:pPr>
              <a:t>‹#›</a:t>
            </a:fld>
            <a:endParaRPr lang="en-US"/>
          </a:p>
        </p:txBody>
      </p:sp>
    </p:spTree>
    <p:extLst>
      <p:ext uri="{BB962C8B-B14F-4D97-AF65-F5344CB8AC3E}">
        <p14:creationId xmlns:p14="http://schemas.microsoft.com/office/powerpoint/2010/main" val="3674263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41C265-C3E0-431A-B61E-8F6A1C53E0ED}" type="slidenum">
              <a:rPr lang="en-US"/>
              <a:pPr>
                <a:defRPr/>
              </a:pPr>
              <a:t>‹#›</a:t>
            </a:fld>
            <a:endParaRPr lang="en-US"/>
          </a:p>
        </p:txBody>
      </p:sp>
    </p:spTree>
    <p:extLst>
      <p:ext uri="{BB962C8B-B14F-4D97-AF65-F5344CB8AC3E}">
        <p14:creationId xmlns:p14="http://schemas.microsoft.com/office/powerpoint/2010/main" val="131157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19800"/>
            <a:ext cx="9906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6CD4D2D-A6EE-4899-973F-CF8FF9C9D12F}" type="datetime1">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7" name="Slide Number Placeholder 5"/>
          <p:cNvSpPr>
            <a:spLocks noGrp="1"/>
          </p:cNvSpPr>
          <p:nvPr>
            <p:ph type="sldNum" sz="quarter" idx="12"/>
          </p:nvPr>
        </p:nvSpPr>
        <p:spPr/>
        <p:txBody>
          <a:bodyPr/>
          <a:lstStyle>
            <a:lvl1pPr>
              <a:defRPr/>
            </a:lvl1pPr>
          </a:lstStyle>
          <a:p>
            <a:pPr>
              <a:defRPr/>
            </a:pPr>
            <a:fld id="{858BA499-14B1-4141-8B47-F388188B2A8C}" type="slidenum">
              <a:rPr lang="en-US"/>
              <a:pPr>
                <a:defRPr/>
              </a:pPr>
              <a:t>‹#›</a:t>
            </a:fld>
            <a:endParaRPr lang="en-US"/>
          </a:p>
        </p:txBody>
      </p:sp>
    </p:spTree>
    <p:extLst>
      <p:ext uri="{BB962C8B-B14F-4D97-AF65-F5344CB8AC3E}">
        <p14:creationId xmlns:p14="http://schemas.microsoft.com/office/powerpoint/2010/main" val="2952545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D3BCC6-7C5C-4374-8AA6-54E1C09FF43A}" type="slidenum">
              <a:rPr lang="en-US"/>
              <a:pPr>
                <a:defRPr/>
              </a:pPr>
              <a:t>‹#›</a:t>
            </a:fld>
            <a:endParaRPr lang="en-US"/>
          </a:p>
        </p:txBody>
      </p:sp>
    </p:spTree>
    <p:extLst>
      <p:ext uri="{BB962C8B-B14F-4D97-AF65-F5344CB8AC3E}">
        <p14:creationId xmlns:p14="http://schemas.microsoft.com/office/powerpoint/2010/main" val="2362538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C99F2A-3A1D-469E-B517-0152047D3094}" type="slidenum">
              <a:rPr lang="en-US"/>
              <a:pPr>
                <a:defRPr/>
              </a:pPr>
              <a:t>‹#›</a:t>
            </a:fld>
            <a:endParaRPr lang="en-US"/>
          </a:p>
        </p:txBody>
      </p:sp>
    </p:spTree>
    <p:extLst>
      <p:ext uri="{BB962C8B-B14F-4D97-AF65-F5344CB8AC3E}">
        <p14:creationId xmlns:p14="http://schemas.microsoft.com/office/powerpoint/2010/main" val="1700810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0F01F5-D549-49DE-B6E4-65F2CC6BA3AF}" type="datetimeFigureOut">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0AEDEB-0BAB-4ECB-8983-C9D26F3EB75A}" type="slidenum">
              <a:rPr lang="en-US"/>
              <a:pPr>
                <a:defRPr/>
              </a:pPr>
              <a:t>‹#›</a:t>
            </a:fld>
            <a:endParaRPr lang="en-US"/>
          </a:p>
        </p:txBody>
      </p:sp>
    </p:spTree>
    <p:extLst>
      <p:ext uri="{BB962C8B-B14F-4D97-AF65-F5344CB8AC3E}">
        <p14:creationId xmlns:p14="http://schemas.microsoft.com/office/powerpoint/2010/main" val="130906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1DF2C1F-3D33-44D6-86C2-81BA1FAE5932}" type="datetime1">
              <a:rPr lang="en-US"/>
              <a:pPr>
                <a:defRPr/>
              </a:pPr>
              <a:t>9/23/2020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6" name="Slide Number Placeholder 5"/>
          <p:cNvSpPr>
            <a:spLocks noGrp="1"/>
          </p:cNvSpPr>
          <p:nvPr>
            <p:ph type="sldNum" sz="quarter" idx="12"/>
          </p:nvPr>
        </p:nvSpPr>
        <p:spPr/>
        <p:txBody>
          <a:bodyPr/>
          <a:lstStyle>
            <a:lvl1pPr>
              <a:defRPr/>
            </a:lvl1pPr>
          </a:lstStyle>
          <a:p>
            <a:pPr>
              <a:defRPr/>
            </a:pPr>
            <a:fld id="{BD40E403-7565-40BD-ABD8-67E88CCEB91E}" type="slidenum">
              <a:rPr lang="en-US"/>
              <a:pPr>
                <a:defRPr/>
              </a:pPr>
              <a:t>‹#›</a:t>
            </a:fld>
            <a:endParaRPr lang="en-US"/>
          </a:p>
        </p:txBody>
      </p:sp>
    </p:spTree>
    <p:extLst>
      <p:ext uri="{BB962C8B-B14F-4D97-AF65-F5344CB8AC3E}">
        <p14:creationId xmlns:p14="http://schemas.microsoft.com/office/powerpoint/2010/main" val="51205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9398B0-7373-4C28-9177-1F6F76DE4BD9}" type="datetime1">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7" name="Slide Number Placeholder 5"/>
          <p:cNvSpPr>
            <a:spLocks noGrp="1"/>
          </p:cNvSpPr>
          <p:nvPr>
            <p:ph type="sldNum" sz="quarter" idx="12"/>
          </p:nvPr>
        </p:nvSpPr>
        <p:spPr/>
        <p:txBody>
          <a:bodyPr/>
          <a:lstStyle>
            <a:lvl1pPr>
              <a:defRPr/>
            </a:lvl1pPr>
          </a:lstStyle>
          <a:p>
            <a:pPr>
              <a:defRPr/>
            </a:pPr>
            <a:fld id="{23257DC3-70DB-4631-B147-E2A4DDB86FE3}" type="slidenum">
              <a:rPr lang="en-US"/>
              <a:pPr>
                <a:defRPr/>
              </a:pPr>
              <a:t>‹#›</a:t>
            </a:fld>
            <a:endParaRPr lang="en-US"/>
          </a:p>
        </p:txBody>
      </p:sp>
    </p:spTree>
    <p:extLst>
      <p:ext uri="{BB962C8B-B14F-4D97-AF65-F5344CB8AC3E}">
        <p14:creationId xmlns:p14="http://schemas.microsoft.com/office/powerpoint/2010/main" val="410596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A38FB66-6DEC-42E3-BD7A-9E7788CA7E89}" type="datetime1">
              <a:rPr lang="en-US"/>
              <a:pPr>
                <a:defRPr/>
              </a:pPr>
              <a:t>9/23/2020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9" name="Slide Number Placeholder 5"/>
          <p:cNvSpPr>
            <a:spLocks noGrp="1"/>
          </p:cNvSpPr>
          <p:nvPr>
            <p:ph type="sldNum" sz="quarter" idx="12"/>
          </p:nvPr>
        </p:nvSpPr>
        <p:spPr/>
        <p:txBody>
          <a:bodyPr/>
          <a:lstStyle>
            <a:lvl1pPr>
              <a:defRPr/>
            </a:lvl1pPr>
          </a:lstStyle>
          <a:p>
            <a:pPr>
              <a:defRPr/>
            </a:pPr>
            <a:fld id="{4F1C851A-17E4-44F0-B24B-C4EAC964821B}" type="slidenum">
              <a:rPr lang="en-US"/>
              <a:pPr>
                <a:defRPr/>
              </a:pPr>
              <a:t>‹#›</a:t>
            </a:fld>
            <a:endParaRPr lang="en-US"/>
          </a:p>
        </p:txBody>
      </p:sp>
    </p:spTree>
    <p:extLst>
      <p:ext uri="{BB962C8B-B14F-4D97-AF65-F5344CB8AC3E}">
        <p14:creationId xmlns:p14="http://schemas.microsoft.com/office/powerpoint/2010/main" val="409419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14466C-41B5-486A-B60B-B7A9740CAFD5}" type="datetime1">
              <a:rPr lang="en-US"/>
              <a:pPr>
                <a:defRPr/>
              </a:pPr>
              <a:t>9/23/2020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5" name="Slide Number Placeholder 5"/>
          <p:cNvSpPr>
            <a:spLocks noGrp="1"/>
          </p:cNvSpPr>
          <p:nvPr>
            <p:ph type="sldNum" sz="quarter" idx="12"/>
          </p:nvPr>
        </p:nvSpPr>
        <p:spPr/>
        <p:txBody>
          <a:bodyPr/>
          <a:lstStyle>
            <a:lvl1pPr>
              <a:defRPr/>
            </a:lvl1pPr>
          </a:lstStyle>
          <a:p>
            <a:pPr>
              <a:defRPr/>
            </a:pPr>
            <a:fld id="{45764758-DE6A-4F7F-A0AE-317DE9E0DB23}" type="slidenum">
              <a:rPr lang="en-US"/>
              <a:pPr>
                <a:defRPr/>
              </a:pPr>
              <a:t>‹#›</a:t>
            </a:fld>
            <a:endParaRPr lang="en-US"/>
          </a:p>
        </p:txBody>
      </p:sp>
    </p:spTree>
    <p:extLst>
      <p:ext uri="{BB962C8B-B14F-4D97-AF65-F5344CB8AC3E}">
        <p14:creationId xmlns:p14="http://schemas.microsoft.com/office/powerpoint/2010/main" val="394529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F0B636-6578-4011-ACD9-3D2DD7B42BDB}" type="datetime1">
              <a:rPr lang="en-US"/>
              <a:pPr>
                <a:defRPr/>
              </a:pPr>
              <a:t>9/23/2020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4" name="Slide Number Placeholder 5"/>
          <p:cNvSpPr>
            <a:spLocks noGrp="1"/>
          </p:cNvSpPr>
          <p:nvPr>
            <p:ph type="sldNum" sz="quarter" idx="12"/>
          </p:nvPr>
        </p:nvSpPr>
        <p:spPr/>
        <p:txBody>
          <a:bodyPr/>
          <a:lstStyle>
            <a:lvl1pPr>
              <a:defRPr/>
            </a:lvl1pPr>
          </a:lstStyle>
          <a:p>
            <a:pPr>
              <a:defRPr/>
            </a:pPr>
            <a:fld id="{3AF44C33-9BFB-4386-B4D4-3309C16DD03F}" type="slidenum">
              <a:rPr lang="en-US"/>
              <a:pPr>
                <a:defRPr/>
              </a:pPr>
              <a:t>‹#›</a:t>
            </a:fld>
            <a:endParaRPr lang="en-US"/>
          </a:p>
        </p:txBody>
      </p:sp>
    </p:spTree>
    <p:extLst>
      <p:ext uri="{BB962C8B-B14F-4D97-AF65-F5344CB8AC3E}">
        <p14:creationId xmlns:p14="http://schemas.microsoft.com/office/powerpoint/2010/main" val="155558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9709FC-2D94-4786-B5DE-1B6CE5DB61E4}" type="datetime1">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7" name="Slide Number Placeholder 5"/>
          <p:cNvSpPr>
            <a:spLocks noGrp="1"/>
          </p:cNvSpPr>
          <p:nvPr>
            <p:ph type="sldNum" sz="quarter" idx="12"/>
          </p:nvPr>
        </p:nvSpPr>
        <p:spPr/>
        <p:txBody>
          <a:bodyPr/>
          <a:lstStyle>
            <a:lvl1pPr>
              <a:defRPr/>
            </a:lvl1pPr>
          </a:lstStyle>
          <a:p>
            <a:pPr>
              <a:defRPr/>
            </a:pPr>
            <a:fld id="{19013E05-C0C9-45C9-9148-9BDAD060594D}" type="slidenum">
              <a:rPr lang="en-US"/>
              <a:pPr>
                <a:defRPr/>
              </a:pPr>
              <a:t>‹#›</a:t>
            </a:fld>
            <a:endParaRPr lang="en-US"/>
          </a:p>
        </p:txBody>
      </p:sp>
    </p:spTree>
    <p:extLst>
      <p:ext uri="{BB962C8B-B14F-4D97-AF65-F5344CB8AC3E}">
        <p14:creationId xmlns:p14="http://schemas.microsoft.com/office/powerpoint/2010/main" val="9796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A1E426-7615-4347-BDE6-297B8C55BF23}" type="datetime1">
              <a:rPr lang="en-US"/>
              <a:pPr>
                <a:defRPr/>
              </a:pPr>
              <a:t>9/23/2020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 Dugger, February 2012</a:t>
            </a:r>
          </a:p>
        </p:txBody>
      </p:sp>
      <p:sp>
        <p:nvSpPr>
          <p:cNvPr id="7" name="Slide Number Placeholder 5"/>
          <p:cNvSpPr>
            <a:spLocks noGrp="1"/>
          </p:cNvSpPr>
          <p:nvPr>
            <p:ph type="sldNum" sz="quarter" idx="12"/>
          </p:nvPr>
        </p:nvSpPr>
        <p:spPr/>
        <p:txBody>
          <a:bodyPr/>
          <a:lstStyle>
            <a:lvl1pPr>
              <a:defRPr/>
            </a:lvl1pPr>
          </a:lstStyle>
          <a:p>
            <a:pPr>
              <a:defRPr/>
            </a:pPr>
            <a:fld id="{49420C6C-8356-449D-9991-A8B1E3F98BCB}" type="slidenum">
              <a:rPr lang="en-US"/>
              <a:pPr>
                <a:defRPr/>
              </a:pPr>
              <a:t>‹#›</a:t>
            </a:fld>
            <a:endParaRPr lang="en-US"/>
          </a:p>
        </p:txBody>
      </p:sp>
    </p:spTree>
    <p:extLst>
      <p:ext uri="{BB962C8B-B14F-4D97-AF65-F5344CB8AC3E}">
        <p14:creationId xmlns:p14="http://schemas.microsoft.com/office/powerpoint/2010/main" val="237858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4654E38-6604-42F9-97BF-AA3C0DE934F2}" type="datetime1">
              <a:rPr lang="en-US"/>
              <a:pPr>
                <a:defRPr/>
              </a:pPr>
              <a:t>9/23/2020</a:t>
            </a:fld>
            <a:endParaRPr lang="en-US"/>
          </a:p>
        </p:txBody>
      </p:sp>
      <p:sp>
        <p:nvSpPr>
          <p:cNvPr id="5" name="Footer Placeholder 4"/>
          <p:cNvSpPr>
            <a:spLocks noGrp="1"/>
          </p:cNvSpPr>
          <p:nvPr>
            <p:ph type="ftr" sz="quarter" idx="3"/>
          </p:nvPr>
        </p:nvSpPr>
        <p:spPr>
          <a:xfrm>
            <a:off x="2743200" y="6324600"/>
            <a:ext cx="3657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t>M. Dugger, February 2012</a:t>
            </a:r>
          </a:p>
        </p:txBody>
      </p:sp>
      <p:sp>
        <p:nvSpPr>
          <p:cNvPr id="1030" name="Rectangle 7"/>
          <p:cNvSpPr>
            <a:spLocks noChangeArrowheads="1"/>
          </p:cNvSpPr>
          <p:nvPr userDrawn="1"/>
        </p:nvSpPr>
        <p:spPr bwMode="auto">
          <a:xfrm>
            <a:off x="8153400" y="5943600"/>
            <a:ext cx="8382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7E74FC-11B3-447D-95B5-72066D9851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dt="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30F01F5-D549-49DE-B6E4-65F2CC6BA3AF}" type="datetimeFigureOut">
              <a:rPr lang="en-US"/>
              <a:pPr>
                <a:defRPr/>
              </a:pPr>
              <a:t>9/23/2020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656E51-531B-42E0-A7F1-1459E8596F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92.xml"/><Relationship Id="rId13" Type="http://schemas.openxmlformats.org/officeDocument/2006/relationships/image" Target="../media/image31.png"/><Relationship Id="rId18" Type="http://schemas.openxmlformats.org/officeDocument/2006/relationships/customXml" Target="../ink/ink9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94.xml"/><Relationship Id="rId17" Type="http://schemas.openxmlformats.org/officeDocument/2006/relationships/image" Target="../media/image33.png"/><Relationship Id="rId2" Type="http://schemas.openxmlformats.org/officeDocument/2006/relationships/customXml" Target="../ink/ink89.xml"/><Relationship Id="rId16" Type="http://schemas.openxmlformats.org/officeDocument/2006/relationships/customXml" Target="../ink/ink96.xml"/><Relationship Id="rId20" Type="http://schemas.openxmlformats.org/officeDocument/2006/relationships/customXml" Target="../ink/ink98.xml"/><Relationship Id="rId1" Type="http://schemas.openxmlformats.org/officeDocument/2006/relationships/slideLayout" Target="../slideLayouts/slideLayout2.xml"/><Relationship Id="rId6" Type="http://schemas.openxmlformats.org/officeDocument/2006/relationships/customXml" Target="../ink/ink9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93.xml"/><Relationship Id="rId19" Type="http://schemas.openxmlformats.org/officeDocument/2006/relationships/image" Target="../media/image34.png"/><Relationship Id="rId4" Type="http://schemas.openxmlformats.org/officeDocument/2006/relationships/customXml" Target="../ink/ink90.xml"/><Relationship Id="rId9" Type="http://schemas.openxmlformats.org/officeDocument/2006/relationships/image" Target="../media/image29.png"/><Relationship Id="rId14" Type="http://schemas.openxmlformats.org/officeDocument/2006/relationships/customXml" Target="../ink/ink95.xml"/></Relationships>
</file>

<file path=ppt/slides/_rels/slide100.xml.rels><?xml version="1.0" encoding="UTF-8" standalone="yes"?>
<Relationships xmlns="http://schemas.openxmlformats.org/package/2006/relationships"><Relationship Id="rId3" Type="http://schemas.openxmlformats.org/officeDocument/2006/relationships/customXml" Target="../ink/ink1646.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05.png"/></Relationships>
</file>

<file path=ppt/slides/_rels/slide101.xml.rels><?xml version="1.0" encoding="UTF-8" standalone="yes"?>
<Relationships xmlns="http://schemas.openxmlformats.org/package/2006/relationships"><Relationship Id="rId3" Type="http://schemas.openxmlformats.org/officeDocument/2006/relationships/customXml" Target="../ink/ink1647.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06.png"/></Relationships>
</file>

<file path=ppt/slides/_rels/slide102.xml.rels><?xml version="1.0" encoding="UTF-8" standalone="yes"?>
<Relationships xmlns="http://schemas.openxmlformats.org/package/2006/relationships"><Relationship Id="rId2" Type="http://schemas.openxmlformats.org/officeDocument/2006/relationships/image" Target="../media/image40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ustomXml" Target="../ink/ink1648.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07.png"/></Relationships>
</file>

<file path=ppt/slides/_rels/slide104.xml.rels><?xml version="1.0" encoding="UTF-8" standalone="yes"?>
<Relationships xmlns="http://schemas.openxmlformats.org/package/2006/relationships"><Relationship Id="rId3" Type="http://schemas.openxmlformats.org/officeDocument/2006/relationships/customXml" Target="../ink/ink1649.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08.png"/></Relationships>
</file>

<file path=ppt/slides/_rels/slide105.xml.rels><?xml version="1.0" encoding="UTF-8" standalone="yes"?>
<Relationships xmlns="http://schemas.openxmlformats.org/package/2006/relationships"><Relationship Id="rId3" Type="http://schemas.openxmlformats.org/officeDocument/2006/relationships/customXml" Target="../ink/ink1650.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09.png"/></Relationships>
</file>

<file path=ppt/slides/_rels/slide106.xml.rels><?xml version="1.0" encoding="UTF-8" standalone="yes"?>
<Relationships xmlns="http://schemas.openxmlformats.org/package/2006/relationships"><Relationship Id="rId3" Type="http://schemas.openxmlformats.org/officeDocument/2006/relationships/customXml" Target="../ink/ink1651.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107.xml.rels><?xml version="1.0" encoding="UTF-8" standalone="yes"?>
<Relationships xmlns="http://schemas.openxmlformats.org/package/2006/relationships"><Relationship Id="rId3" Type="http://schemas.openxmlformats.org/officeDocument/2006/relationships/customXml" Target="../ink/ink1652.xml"/><Relationship Id="rId7" Type="http://schemas.openxmlformats.org/officeDocument/2006/relationships/image" Target="../media/image412.png"/><Relationship Id="rId2" Type="http://schemas.openxmlformats.org/officeDocument/2006/relationships/image" Target="../media/image402.png"/><Relationship Id="rId1" Type="http://schemas.openxmlformats.org/officeDocument/2006/relationships/slideLayout" Target="../slideLayouts/slideLayout2.xml"/><Relationship Id="rId6" Type="http://schemas.openxmlformats.org/officeDocument/2006/relationships/customXml" Target="../ink/ink1653.xml"/><Relationship Id="rId5" Type="http://schemas.openxmlformats.org/officeDocument/2006/relationships/image" Target="../media/image411.png"/><Relationship Id="rId4" Type="http://schemas.openxmlformats.org/officeDocument/2006/relationships/image" Target="../media/image410.png"/></Relationships>
</file>

<file path=ppt/slides/_rels/slide108.xml.rels><?xml version="1.0" encoding="UTF-8" standalone="yes"?>
<Relationships xmlns="http://schemas.openxmlformats.org/package/2006/relationships"><Relationship Id="rId3" Type="http://schemas.openxmlformats.org/officeDocument/2006/relationships/customXml" Target="../ink/ink1654.xml"/><Relationship Id="rId7" Type="http://schemas.openxmlformats.org/officeDocument/2006/relationships/image" Target="../media/image413.png"/><Relationship Id="rId2" Type="http://schemas.openxmlformats.org/officeDocument/2006/relationships/image" Target="../media/image402.png"/><Relationship Id="rId1" Type="http://schemas.openxmlformats.org/officeDocument/2006/relationships/slideLayout" Target="../slideLayouts/slideLayout2.xml"/><Relationship Id="rId6" Type="http://schemas.openxmlformats.org/officeDocument/2006/relationships/customXml" Target="../ink/ink1655.xml"/><Relationship Id="rId5" Type="http://schemas.openxmlformats.org/officeDocument/2006/relationships/image" Target="../media/image411.png"/><Relationship Id="rId4" Type="http://schemas.openxmlformats.org/officeDocument/2006/relationships/image" Target="../media/image410.png"/></Relationships>
</file>

<file path=ppt/slides/_rels/slide109.xml.rels><?xml version="1.0" encoding="UTF-8" standalone="yes"?>
<Relationships xmlns="http://schemas.openxmlformats.org/package/2006/relationships"><Relationship Id="rId3" Type="http://schemas.openxmlformats.org/officeDocument/2006/relationships/customXml" Target="../ink/ink1656.xml"/><Relationship Id="rId7" Type="http://schemas.openxmlformats.org/officeDocument/2006/relationships/image" Target="../media/image414.png"/><Relationship Id="rId2" Type="http://schemas.openxmlformats.org/officeDocument/2006/relationships/image" Target="../media/image402.png"/><Relationship Id="rId1" Type="http://schemas.openxmlformats.org/officeDocument/2006/relationships/slideLayout" Target="../slideLayouts/slideLayout2.xml"/><Relationship Id="rId6" Type="http://schemas.openxmlformats.org/officeDocument/2006/relationships/customXml" Target="../ink/ink1657.xml"/><Relationship Id="rId5" Type="http://schemas.openxmlformats.org/officeDocument/2006/relationships/image" Target="../media/image411.png"/><Relationship Id="rId4" Type="http://schemas.openxmlformats.org/officeDocument/2006/relationships/image" Target="../media/image410.png"/></Relationships>
</file>

<file path=ppt/slides/_rels/slide11.xml.rels><?xml version="1.0" encoding="UTF-8" standalone="yes"?>
<Relationships xmlns="http://schemas.openxmlformats.org/package/2006/relationships"><Relationship Id="rId8" Type="http://schemas.openxmlformats.org/officeDocument/2006/relationships/customXml" Target="../ink/ink102.xml"/><Relationship Id="rId13" Type="http://schemas.openxmlformats.org/officeDocument/2006/relationships/image" Target="../media/image31.png"/><Relationship Id="rId18" Type="http://schemas.openxmlformats.org/officeDocument/2006/relationships/customXml" Target="../ink/ink10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04.xml"/><Relationship Id="rId17" Type="http://schemas.openxmlformats.org/officeDocument/2006/relationships/image" Target="../media/image33.png"/><Relationship Id="rId2" Type="http://schemas.openxmlformats.org/officeDocument/2006/relationships/customXml" Target="../ink/ink99.xml"/><Relationship Id="rId16" Type="http://schemas.openxmlformats.org/officeDocument/2006/relationships/customXml" Target="../ink/ink106.xml"/><Relationship Id="rId20" Type="http://schemas.openxmlformats.org/officeDocument/2006/relationships/customXml" Target="../ink/ink108.xml"/><Relationship Id="rId1" Type="http://schemas.openxmlformats.org/officeDocument/2006/relationships/slideLayout" Target="../slideLayouts/slideLayout2.xml"/><Relationship Id="rId6" Type="http://schemas.openxmlformats.org/officeDocument/2006/relationships/customXml" Target="../ink/ink10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103.xml"/><Relationship Id="rId19" Type="http://schemas.openxmlformats.org/officeDocument/2006/relationships/image" Target="../media/image34.png"/><Relationship Id="rId4" Type="http://schemas.openxmlformats.org/officeDocument/2006/relationships/customXml" Target="../ink/ink100.xml"/><Relationship Id="rId9" Type="http://schemas.openxmlformats.org/officeDocument/2006/relationships/image" Target="../media/image29.png"/><Relationship Id="rId14" Type="http://schemas.openxmlformats.org/officeDocument/2006/relationships/customXml" Target="../ink/ink105.xml"/></Relationships>
</file>

<file path=ppt/slides/_rels/slide110.xml.rels><?xml version="1.0" encoding="UTF-8" standalone="yes"?>
<Relationships xmlns="http://schemas.openxmlformats.org/package/2006/relationships"><Relationship Id="rId2" Type="http://schemas.openxmlformats.org/officeDocument/2006/relationships/image" Target="../media/image41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1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112.xml"/><Relationship Id="rId13" Type="http://schemas.openxmlformats.org/officeDocument/2006/relationships/image" Target="../media/image31.png"/><Relationship Id="rId18" Type="http://schemas.openxmlformats.org/officeDocument/2006/relationships/customXml" Target="../ink/ink11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14.xml"/><Relationship Id="rId17" Type="http://schemas.openxmlformats.org/officeDocument/2006/relationships/image" Target="../media/image33.png"/><Relationship Id="rId2" Type="http://schemas.openxmlformats.org/officeDocument/2006/relationships/customXml" Target="../ink/ink109.xml"/><Relationship Id="rId16" Type="http://schemas.openxmlformats.org/officeDocument/2006/relationships/customXml" Target="../ink/ink116.xml"/><Relationship Id="rId20" Type="http://schemas.openxmlformats.org/officeDocument/2006/relationships/customXml" Target="../ink/ink118.xml"/><Relationship Id="rId1" Type="http://schemas.openxmlformats.org/officeDocument/2006/relationships/slideLayout" Target="../slideLayouts/slideLayout2.xml"/><Relationship Id="rId6" Type="http://schemas.openxmlformats.org/officeDocument/2006/relationships/customXml" Target="../ink/ink11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113.xml"/><Relationship Id="rId19" Type="http://schemas.openxmlformats.org/officeDocument/2006/relationships/image" Target="../media/image34.png"/><Relationship Id="rId4" Type="http://schemas.openxmlformats.org/officeDocument/2006/relationships/customXml" Target="../ink/ink110.xml"/><Relationship Id="rId9" Type="http://schemas.openxmlformats.org/officeDocument/2006/relationships/image" Target="../media/image29.png"/><Relationship Id="rId14" Type="http://schemas.openxmlformats.org/officeDocument/2006/relationships/customXml" Target="../ink/ink115.xml"/></Relationships>
</file>

<file path=ppt/slides/_rels/slide13.xml.rels><?xml version="1.0" encoding="UTF-8" standalone="yes"?>
<Relationships xmlns="http://schemas.openxmlformats.org/package/2006/relationships"><Relationship Id="rId8" Type="http://schemas.openxmlformats.org/officeDocument/2006/relationships/customXml" Target="../ink/ink122.xml"/><Relationship Id="rId13" Type="http://schemas.openxmlformats.org/officeDocument/2006/relationships/image" Target="../media/image31.png"/><Relationship Id="rId18" Type="http://schemas.openxmlformats.org/officeDocument/2006/relationships/customXml" Target="../ink/ink12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24.xml"/><Relationship Id="rId17" Type="http://schemas.openxmlformats.org/officeDocument/2006/relationships/image" Target="../media/image33.png"/><Relationship Id="rId2" Type="http://schemas.openxmlformats.org/officeDocument/2006/relationships/customXml" Target="../ink/ink119.xml"/><Relationship Id="rId16" Type="http://schemas.openxmlformats.org/officeDocument/2006/relationships/customXml" Target="../ink/ink126.xml"/><Relationship Id="rId20" Type="http://schemas.openxmlformats.org/officeDocument/2006/relationships/customXml" Target="../ink/ink128.xml"/><Relationship Id="rId1" Type="http://schemas.openxmlformats.org/officeDocument/2006/relationships/slideLayout" Target="../slideLayouts/slideLayout2.xml"/><Relationship Id="rId6" Type="http://schemas.openxmlformats.org/officeDocument/2006/relationships/customXml" Target="../ink/ink12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123.xml"/><Relationship Id="rId19" Type="http://schemas.openxmlformats.org/officeDocument/2006/relationships/image" Target="../media/image34.png"/><Relationship Id="rId4" Type="http://schemas.openxmlformats.org/officeDocument/2006/relationships/customXml" Target="../ink/ink120.xml"/><Relationship Id="rId9" Type="http://schemas.openxmlformats.org/officeDocument/2006/relationships/image" Target="../media/image29.png"/><Relationship Id="rId14" Type="http://schemas.openxmlformats.org/officeDocument/2006/relationships/customXml" Target="../ink/ink125.xml"/></Relationships>
</file>

<file path=ppt/slides/_rels/slide14.xml.rels><?xml version="1.0" encoding="UTF-8" standalone="yes"?>
<Relationships xmlns="http://schemas.openxmlformats.org/package/2006/relationships"><Relationship Id="rId8" Type="http://schemas.openxmlformats.org/officeDocument/2006/relationships/customXml" Target="../ink/ink132.xml"/><Relationship Id="rId13" Type="http://schemas.openxmlformats.org/officeDocument/2006/relationships/image" Target="../media/image31.png"/><Relationship Id="rId18" Type="http://schemas.openxmlformats.org/officeDocument/2006/relationships/customXml" Target="../ink/ink13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34.xml"/><Relationship Id="rId17" Type="http://schemas.openxmlformats.org/officeDocument/2006/relationships/image" Target="../media/image33.png"/><Relationship Id="rId2" Type="http://schemas.openxmlformats.org/officeDocument/2006/relationships/customXml" Target="../ink/ink129.xml"/><Relationship Id="rId16" Type="http://schemas.openxmlformats.org/officeDocument/2006/relationships/customXml" Target="../ink/ink136.xml"/><Relationship Id="rId20" Type="http://schemas.openxmlformats.org/officeDocument/2006/relationships/customXml" Target="../ink/ink138.xml"/><Relationship Id="rId1" Type="http://schemas.openxmlformats.org/officeDocument/2006/relationships/slideLayout" Target="../slideLayouts/slideLayout2.xml"/><Relationship Id="rId6" Type="http://schemas.openxmlformats.org/officeDocument/2006/relationships/customXml" Target="../ink/ink13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133.xml"/><Relationship Id="rId19" Type="http://schemas.openxmlformats.org/officeDocument/2006/relationships/image" Target="../media/image34.png"/><Relationship Id="rId4" Type="http://schemas.openxmlformats.org/officeDocument/2006/relationships/customXml" Target="../ink/ink130.xml"/><Relationship Id="rId9" Type="http://schemas.openxmlformats.org/officeDocument/2006/relationships/image" Target="../media/image29.png"/><Relationship Id="rId14" Type="http://schemas.openxmlformats.org/officeDocument/2006/relationships/customXml" Target="../ink/ink135.xml"/></Relationships>
</file>

<file path=ppt/slides/_rels/slide15.xml.rels><?xml version="1.0" encoding="UTF-8" standalone="yes"?>
<Relationships xmlns="http://schemas.openxmlformats.org/package/2006/relationships"><Relationship Id="rId8" Type="http://schemas.openxmlformats.org/officeDocument/2006/relationships/customXml" Target="../ink/ink142.xml"/><Relationship Id="rId13" Type="http://schemas.openxmlformats.org/officeDocument/2006/relationships/image" Target="../media/image31.png"/><Relationship Id="rId18" Type="http://schemas.openxmlformats.org/officeDocument/2006/relationships/customXml" Target="../ink/ink14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44.xml"/><Relationship Id="rId17" Type="http://schemas.openxmlformats.org/officeDocument/2006/relationships/image" Target="../media/image33.png"/><Relationship Id="rId2" Type="http://schemas.openxmlformats.org/officeDocument/2006/relationships/customXml" Target="../ink/ink139.xml"/><Relationship Id="rId16" Type="http://schemas.openxmlformats.org/officeDocument/2006/relationships/customXml" Target="../ink/ink146.xml"/><Relationship Id="rId20" Type="http://schemas.openxmlformats.org/officeDocument/2006/relationships/customXml" Target="../ink/ink148.xml"/><Relationship Id="rId1" Type="http://schemas.openxmlformats.org/officeDocument/2006/relationships/slideLayout" Target="../slideLayouts/slideLayout2.xml"/><Relationship Id="rId6" Type="http://schemas.openxmlformats.org/officeDocument/2006/relationships/customXml" Target="../ink/ink14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143.xml"/><Relationship Id="rId19" Type="http://schemas.openxmlformats.org/officeDocument/2006/relationships/image" Target="../media/image34.png"/><Relationship Id="rId4" Type="http://schemas.openxmlformats.org/officeDocument/2006/relationships/customXml" Target="../ink/ink140.xml"/><Relationship Id="rId9" Type="http://schemas.openxmlformats.org/officeDocument/2006/relationships/image" Target="../media/image29.png"/><Relationship Id="rId14" Type="http://schemas.openxmlformats.org/officeDocument/2006/relationships/customXml" Target="../ink/ink145.xml"/></Relationships>
</file>

<file path=ppt/slides/_rels/slide16.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31.png"/><Relationship Id="rId18" Type="http://schemas.openxmlformats.org/officeDocument/2006/relationships/customXml" Target="../ink/ink15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54.xml"/><Relationship Id="rId17" Type="http://schemas.openxmlformats.org/officeDocument/2006/relationships/image" Target="../media/image33.png"/><Relationship Id="rId2" Type="http://schemas.openxmlformats.org/officeDocument/2006/relationships/customXml" Target="../ink/ink149.xml"/><Relationship Id="rId16" Type="http://schemas.openxmlformats.org/officeDocument/2006/relationships/customXml" Target="../ink/ink156.xml"/><Relationship Id="rId20" Type="http://schemas.openxmlformats.org/officeDocument/2006/relationships/customXml" Target="../ink/ink158.xml"/><Relationship Id="rId1" Type="http://schemas.openxmlformats.org/officeDocument/2006/relationships/slideLayout" Target="../slideLayouts/slideLayout2.xml"/><Relationship Id="rId6" Type="http://schemas.openxmlformats.org/officeDocument/2006/relationships/customXml" Target="../ink/ink15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153.xml"/><Relationship Id="rId19" Type="http://schemas.openxmlformats.org/officeDocument/2006/relationships/image" Target="../media/image34.png"/><Relationship Id="rId4" Type="http://schemas.openxmlformats.org/officeDocument/2006/relationships/customXml" Target="../ink/ink150.xml"/><Relationship Id="rId9" Type="http://schemas.openxmlformats.org/officeDocument/2006/relationships/image" Target="../media/image29.png"/><Relationship Id="rId14" Type="http://schemas.openxmlformats.org/officeDocument/2006/relationships/customXml" Target="../ink/ink155.xml"/></Relationships>
</file>

<file path=ppt/slides/_rels/slide17.xml.rels><?xml version="1.0" encoding="UTF-8" standalone="yes"?>
<Relationships xmlns="http://schemas.openxmlformats.org/package/2006/relationships"><Relationship Id="rId8" Type="http://schemas.openxmlformats.org/officeDocument/2006/relationships/customXml" Target="../ink/ink162.xml"/><Relationship Id="rId13" Type="http://schemas.openxmlformats.org/officeDocument/2006/relationships/image" Target="../media/image31.png"/><Relationship Id="rId18" Type="http://schemas.openxmlformats.org/officeDocument/2006/relationships/customXml" Target="../ink/ink16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64.xml"/><Relationship Id="rId17" Type="http://schemas.openxmlformats.org/officeDocument/2006/relationships/image" Target="../media/image33.png"/><Relationship Id="rId2" Type="http://schemas.openxmlformats.org/officeDocument/2006/relationships/customXml" Target="../ink/ink159.xml"/><Relationship Id="rId16" Type="http://schemas.openxmlformats.org/officeDocument/2006/relationships/customXml" Target="../ink/ink166.xml"/><Relationship Id="rId20" Type="http://schemas.openxmlformats.org/officeDocument/2006/relationships/customXml" Target="../ink/ink168.xml"/><Relationship Id="rId1" Type="http://schemas.openxmlformats.org/officeDocument/2006/relationships/slideLayout" Target="../slideLayouts/slideLayout2.xml"/><Relationship Id="rId6" Type="http://schemas.openxmlformats.org/officeDocument/2006/relationships/customXml" Target="../ink/ink16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6.png"/><Relationship Id="rId10" Type="http://schemas.openxmlformats.org/officeDocument/2006/relationships/customXml" Target="../ink/ink163.xml"/><Relationship Id="rId19" Type="http://schemas.openxmlformats.org/officeDocument/2006/relationships/image" Target="../media/image34.png"/><Relationship Id="rId4" Type="http://schemas.openxmlformats.org/officeDocument/2006/relationships/customXml" Target="../ink/ink160.xml"/><Relationship Id="rId9" Type="http://schemas.openxmlformats.org/officeDocument/2006/relationships/image" Target="../media/image29.png"/><Relationship Id="rId14" Type="http://schemas.openxmlformats.org/officeDocument/2006/relationships/customXml" Target="../ink/ink165.xml"/><Relationship Id="rId22" Type="http://schemas.openxmlformats.org/officeDocument/2006/relationships/customXml" Target="../ink/ink169.xml"/></Relationships>
</file>

<file path=ppt/slides/_rels/slide18.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31.png"/><Relationship Id="rId18" Type="http://schemas.openxmlformats.org/officeDocument/2006/relationships/customXml" Target="../ink/ink178.xml"/><Relationship Id="rId26" Type="http://schemas.openxmlformats.org/officeDocument/2006/relationships/customXml" Target="../ink/ink182.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75.xml"/><Relationship Id="rId17" Type="http://schemas.openxmlformats.org/officeDocument/2006/relationships/image" Target="../media/image33.png"/><Relationship Id="rId25" Type="http://schemas.openxmlformats.org/officeDocument/2006/relationships/image" Target="../media/image38.png"/><Relationship Id="rId2" Type="http://schemas.openxmlformats.org/officeDocument/2006/relationships/customXml" Target="../ink/ink170.xml"/><Relationship Id="rId16" Type="http://schemas.openxmlformats.org/officeDocument/2006/relationships/customXml" Target="../ink/ink177.xml"/><Relationship Id="rId20" Type="http://schemas.openxmlformats.org/officeDocument/2006/relationships/customXml" Target="../ink/ink179.xml"/><Relationship Id="rId1" Type="http://schemas.openxmlformats.org/officeDocument/2006/relationships/slideLayout" Target="../slideLayouts/slideLayout2.xml"/><Relationship Id="rId6" Type="http://schemas.openxmlformats.org/officeDocument/2006/relationships/customXml" Target="../ink/ink172.xml"/><Relationship Id="rId11" Type="http://schemas.openxmlformats.org/officeDocument/2006/relationships/image" Target="../media/image30.png"/><Relationship Id="rId24" Type="http://schemas.openxmlformats.org/officeDocument/2006/relationships/customXml" Target="../ink/ink181.xml"/><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7.png"/><Relationship Id="rId10" Type="http://schemas.openxmlformats.org/officeDocument/2006/relationships/customXml" Target="../ink/ink174.xml"/><Relationship Id="rId19" Type="http://schemas.openxmlformats.org/officeDocument/2006/relationships/image" Target="../media/image34.png"/><Relationship Id="rId4" Type="http://schemas.openxmlformats.org/officeDocument/2006/relationships/customXml" Target="../ink/ink171.xml"/><Relationship Id="rId9" Type="http://schemas.openxmlformats.org/officeDocument/2006/relationships/image" Target="../media/image29.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31.png"/><Relationship Id="rId18" Type="http://schemas.openxmlformats.org/officeDocument/2006/relationships/customXml" Target="../ink/ink191.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188.xml"/><Relationship Id="rId17" Type="http://schemas.openxmlformats.org/officeDocument/2006/relationships/image" Target="../media/image33.png"/><Relationship Id="rId2" Type="http://schemas.openxmlformats.org/officeDocument/2006/relationships/customXml" Target="../ink/ink183.xml"/><Relationship Id="rId16" Type="http://schemas.openxmlformats.org/officeDocument/2006/relationships/customXml" Target="../ink/ink190.xml"/><Relationship Id="rId20" Type="http://schemas.openxmlformats.org/officeDocument/2006/relationships/customXml" Target="../ink/ink192.xml"/><Relationship Id="rId1" Type="http://schemas.openxmlformats.org/officeDocument/2006/relationships/slideLayout" Target="../slideLayouts/slideLayout2.xml"/><Relationship Id="rId6" Type="http://schemas.openxmlformats.org/officeDocument/2006/relationships/customXml" Target="../ink/ink185.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9.png"/><Relationship Id="rId10" Type="http://schemas.openxmlformats.org/officeDocument/2006/relationships/customXml" Target="../ink/ink187.xml"/><Relationship Id="rId19" Type="http://schemas.openxmlformats.org/officeDocument/2006/relationships/image" Target="../media/image34.png"/><Relationship Id="rId4" Type="http://schemas.openxmlformats.org/officeDocument/2006/relationships/customXml" Target="../ink/ink184.xml"/><Relationship Id="rId9" Type="http://schemas.openxmlformats.org/officeDocument/2006/relationships/image" Target="../media/image29.png"/><Relationship Id="rId14" Type="http://schemas.openxmlformats.org/officeDocument/2006/relationships/customXml" Target="../ink/ink189.xml"/><Relationship Id="rId22" Type="http://schemas.openxmlformats.org/officeDocument/2006/relationships/customXml" Target="../ink/ink193.xml"/></Relationships>
</file>

<file path=ppt/slides/_rel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12.xml"/><Relationship Id="rId17" Type="http://schemas.openxmlformats.org/officeDocument/2006/relationships/image" Target="../media/image10.png"/><Relationship Id="rId2" Type="http://schemas.openxmlformats.org/officeDocument/2006/relationships/customXml" Target="../ink/ink7.xml"/><Relationship Id="rId16"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6.png"/><Relationship Id="rId14" Type="http://schemas.openxmlformats.org/officeDocument/2006/relationships/customXml" Target="../ink/ink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customXml" Target="../ink/ink194.xml"/><Relationship Id="rId1" Type="http://schemas.openxmlformats.org/officeDocument/2006/relationships/slideLayout" Target="../slideLayouts/slideLayout2.xml"/><Relationship Id="rId6" Type="http://schemas.openxmlformats.org/officeDocument/2006/relationships/customXml" Target="../ink/ink196.xml"/><Relationship Id="rId5" Type="http://schemas.openxmlformats.org/officeDocument/2006/relationships/image" Target="../media/image41.png"/><Relationship Id="rId4" Type="http://schemas.openxmlformats.org/officeDocument/2006/relationships/customXml" Target="../ink/ink195.xml"/></Relationships>
</file>

<file path=ppt/slides/_rels/slide21.xml.rels><?xml version="1.0" encoding="UTF-8" standalone="yes"?>
<Relationships xmlns="http://schemas.openxmlformats.org/package/2006/relationships"><Relationship Id="rId8" Type="http://schemas.openxmlformats.org/officeDocument/2006/relationships/customXml" Target="../ink/ink200.xml"/><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customXml" Target="../ink/ink197.xml"/><Relationship Id="rId1" Type="http://schemas.openxmlformats.org/officeDocument/2006/relationships/slideLayout" Target="../slideLayouts/slideLayout2.xml"/><Relationship Id="rId6" Type="http://schemas.openxmlformats.org/officeDocument/2006/relationships/customXml" Target="../ink/ink199.xml"/><Relationship Id="rId5" Type="http://schemas.openxmlformats.org/officeDocument/2006/relationships/image" Target="../media/image41.png"/><Relationship Id="rId4" Type="http://schemas.openxmlformats.org/officeDocument/2006/relationships/customXml" Target="../ink/ink198.xml"/><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customXml" Target="../ink/ink209.xml"/><Relationship Id="rId26" Type="http://schemas.openxmlformats.org/officeDocument/2006/relationships/customXml" Target="../ink/ink213.xml"/><Relationship Id="rId39" Type="http://schemas.openxmlformats.org/officeDocument/2006/relationships/image" Target="../media/image59.png"/><Relationship Id="rId21" Type="http://schemas.openxmlformats.org/officeDocument/2006/relationships/image" Target="../media/image50.png"/><Relationship Id="rId34" Type="http://schemas.openxmlformats.org/officeDocument/2006/relationships/customXml" Target="../ink/ink217.xml"/><Relationship Id="rId42" Type="http://schemas.openxmlformats.org/officeDocument/2006/relationships/customXml" Target="../ink/ink221.xml"/><Relationship Id="rId7" Type="http://schemas.openxmlformats.org/officeDocument/2006/relationships/image" Target="../media/image43.png"/><Relationship Id="rId2" Type="http://schemas.openxmlformats.org/officeDocument/2006/relationships/customXml" Target="../ink/ink201.xml"/><Relationship Id="rId16" Type="http://schemas.openxmlformats.org/officeDocument/2006/relationships/customXml" Target="../ink/ink208.xml"/><Relationship Id="rId29"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customXml" Target="../ink/ink203.xml"/><Relationship Id="rId11" Type="http://schemas.openxmlformats.org/officeDocument/2006/relationships/image" Target="../media/image45.png"/><Relationship Id="rId24" Type="http://schemas.openxmlformats.org/officeDocument/2006/relationships/customXml" Target="../ink/ink212.xml"/><Relationship Id="rId32" Type="http://schemas.openxmlformats.org/officeDocument/2006/relationships/customXml" Target="../ink/ink216.xml"/><Relationship Id="rId37" Type="http://schemas.openxmlformats.org/officeDocument/2006/relationships/image" Target="../media/image58.png"/><Relationship Id="rId40" Type="http://schemas.openxmlformats.org/officeDocument/2006/relationships/customXml" Target="../ink/ink220.xml"/><Relationship Id="rId45" Type="http://schemas.openxmlformats.org/officeDocument/2006/relationships/image" Target="../media/image62.png"/><Relationship Id="rId5" Type="http://schemas.openxmlformats.org/officeDocument/2006/relationships/image" Target="../media/image41.png"/><Relationship Id="rId15" Type="http://schemas.openxmlformats.org/officeDocument/2006/relationships/image" Target="../media/image47.png"/><Relationship Id="rId23" Type="http://schemas.openxmlformats.org/officeDocument/2006/relationships/image" Target="../media/image51.png"/><Relationship Id="rId28" Type="http://schemas.openxmlformats.org/officeDocument/2006/relationships/customXml" Target="../ink/ink214.xml"/><Relationship Id="rId36" Type="http://schemas.openxmlformats.org/officeDocument/2006/relationships/customXml" Target="../ink/ink218.xml"/><Relationship Id="rId10" Type="http://schemas.openxmlformats.org/officeDocument/2006/relationships/customXml" Target="../ink/ink205.xml"/><Relationship Id="rId19" Type="http://schemas.openxmlformats.org/officeDocument/2006/relationships/image" Target="../media/image49.png"/><Relationship Id="rId31" Type="http://schemas.openxmlformats.org/officeDocument/2006/relationships/image" Target="../media/image55.png"/><Relationship Id="rId44" Type="http://schemas.openxmlformats.org/officeDocument/2006/relationships/customXml" Target="../ink/ink222.xml"/><Relationship Id="rId4" Type="http://schemas.openxmlformats.org/officeDocument/2006/relationships/customXml" Target="../ink/ink202.xml"/><Relationship Id="rId9" Type="http://schemas.openxmlformats.org/officeDocument/2006/relationships/image" Target="../media/image44.png"/><Relationship Id="rId14" Type="http://schemas.openxmlformats.org/officeDocument/2006/relationships/customXml" Target="../ink/ink207.xml"/><Relationship Id="rId22" Type="http://schemas.openxmlformats.org/officeDocument/2006/relationships/customXml" Target="../ink/ink211.xml"/><Relationship Id="rId27" Type="http://schemas.openxmlformats.org/officeDocument/2006/relationships/image" Target="../media/image53.png"/><Relationship Id="rId30" Type="http://schemas.openxmlformats.org/officeDocument/2006/relationships/customXml" Target="../ink/ink215.xml"/><Relationship Id="rId35" Type="http://schemas.openxmlformats.org/officeDocument/2006/relationships/image" Target="../media/image57.png"/><Relationship Id="rId43" Type="http://schemas.openxmlformats.org/officeDocument/2006/relationships/image" Target="../media/image61.png"/><Relationship Id="rId8" Type="http://schemas.openxmlformats.org/officeDocument/2006/relationships/customXml" Target="../ink/ink204.xml"/><Relationship Id="rId3" Type="http://schemas.openxmlformats.org/officeDocument/2006/relationships/image" Target="../media/image40.png"/><Relationship Id="rId12" Type="http://schemas.openxmlformats.org/officeDocument/2006/relationships/customXml" Target="../ink/ink206.xml"/><Relationship Id="rId17" Type="http://schemas.openxmlformats.org/officeDocument/2006/relationships/image" Target="../media/image48.png"/><Relationship Id="rId25" Type="http://schemas.openxmlformats.org/officeDocument/2006/relationships/image" Target="../media/image52.png"/><Relationship Id="rId33" Type="http://schemas.openxmlformats.org/officeDocument/2006/relationships/image" Target="../media/image56.png"/><Relationship Id="rId38" Type="http://schemas.openxmlformats.org/officeDocument/2006/relationships/customXml" Target="../ink/ink219.xml"/><Relationship Id="rId20" Type="http://schemas.openxmlformats.org/officeDocument/2006/relationships/customXml" Target="../ink/ink210.xml"/><Relationship Id="rId41" Type="http://schemas.openxmlformats.org/officeDocument/2006/relationships/image" Target="../media/image60.png"/></Relationships>
</file>

<file path=ppt/slides/_rels/slide23.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customXml" Target="../ink/ink231.xml"/><Relationship Id="rId26" Type="http://schemas.openxmlformats.org/officeDocument/2006/relationships/customXml" Target="../ink/ink235.xml"/><Relationship Id="rId39" Type="http://schemas.openxmlformats.org/officeDocument/2006/relationships/image" Target="../media/image59.png"/><Relationship Id="rId21" Type="http://schemas.openxmlformats.org/officeDocument/2006/relationships/image" Target="../media/image50.png"/><Relationship Id="rId34" Type="http://schemas.openxmlformats.org/officeDocument/2006/relationships/customXml" Target="../ink/ink239.xml"/><Relationship Id="rId42" Type="http://schemas.openxmlformats.org/officeDocument/2006/relationships/customXml" Target="../ink/ink243.xml"/><Relationship Id="rId47" Type="http://schemas.openxmlformats.org/officeDocument/2006/relationships/image" Target="../media/image63.png"/><Relationship Id="rId50" Type="http://schemas.openxmlformats.org/officeDocument/2006/relationships/customXml" Target="../ink/ink247.xml"/><Relationship Id="rId55" Type="http://schemas.openxmlformats.org/officeDocument/2006/relationships/image" Target="../media/image67.png"/><Relationship Id="rId7" Type="http://schemas.openxmlformats.org/officeDocument/2006/relationships/image" Target="../media/image43.png"/><Relationship Id="rId2" Type="http://schemas.openxmlformats.org/officeDocument/2006/relationships/customXml" Target="../ink/ink223.xml"/><Relationship Id="rId16" Type="http://schemas.openxmlformats.org/officeDocument/2006/relationships/customXml" Target="../ink/ink230.xml"/><Relationship Id="rId29" Type="http://schemas.openxmlformats.org/officeDocument/2006/relationships/image" Target="../media/image54.png"/><Relationship Id="rId11" Type="http://schemas.openxmlformats.org/officeDocument/2006/relationships/image" Target="../media/image45.png"/><Relationship Id="rId24" Type="http://schemas.openxmlformats.org/officeDocument/2006/relationships/customXml" Target="../ink/ink234.xml"/><Relationship Id="rId32" Type="http://schemas.openxmlformats.org/officeDocument/2006/relationships/customXml" Target="../ink/ink238.xml"/><Relationship Id="rId37" Type="http://schemas.openxmlformats.org/officeDocument/2006/relationships/image" Target="../media/image58.png"/><Relationship Id="rId40" Type="http://schemas.openxmlformats.org/officeDocument/2006/relationships/customXml" Target="../ink/ink242.xml"/><Relationship Id="rId45" Type="http://schemas.openxmlformats.org/officeDocument/2006/relationships/image" Target="../media/image62.png"/><Relationship Id="rId53" Type="http://schemas.openxmlformats.org/officeDocument/2006/relationships/image" Target="../media/image66.png"/><Relationship Id="rId58" Type="http://schemas.openxmlformats.org/officeDocument/2006/relationships/customXml" Target="../ink/ink251.xml"/><Relationship Id="rId5"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customXml" Target="../ink/ink224.xml"/><Relationship Id="rId9" Type="http://schemas.openxmlformats.org/officeDocument/2006/relationships/image" Target="../media/image44.png"/><Relationship Id="rId14" Type="http://schemas.openxmlformats.org/officeDocument/2006/relationships/customXml" Target="../ink/ink229.xml"/><Relationship Id="rId22" Type="http://schemas.openxmlformats.org/officeDocument/2006/relationships/customXml" Target="../ink/ink233.xml"/><Relationship Id="rId27" Type="http://schemas.openxmlformats.org/officeDocument/2006/relationships/image" Target="../media/image53.png"/><Relationship Id="rId30" Type="http://schemas.openxmlformats.org/officeDocument/2006/relationships/customXml" Target="../ink/ink237.xml"/><Relationship Id="rId35" Type="http://schemas.openxmlformats.org/officeDocument/2006/relationships/image" Target="../media/image57.png"/><Relationship Id="rId43" Type="http://schemas.openxmlformats.org/officeDocument/2006/relationships/image" Target="../media/image61.png"/><Relationship Id="rId48" Type="http://schemas.openxmlformats.org/officeDocument/2006/relationships/customXml" Target="../ink/ink246.xml"/><Relationship Id="rId56" Type="http://schemas.openxmlformats.org/officeDocument/2006/relationships/customXml" Target="../ink/ink250.xml"/><Relationship Id="rId8" Type="http://schemas.openxmlformats.org/officeDocument/2006/relationships/customXml" Target="../ink/ink226.xml"/><Relationship Id="rId51" Type="http://schemas.openxmlformats.org/officeDocument/2006/relationships/image" Target="../media/image65.png"/><Relationship Id="rId3" Type="http://schemas.openxmlformats.org/officeDocument/2006/relationships/image" Target="../media/image40.png"/><Relationship Id="rId12" Type="http://schemas.openxmlformats.org/officeDocument/2006/relationships/customXml" Target="../ink/ink228.xml"/><Relationship Id="rId17" Type="http://schemas.openxmlformats.org/officeDocument/2006/relationships/image" Target="../media/image48.png"/><Relationship Id="rId25" Type="http://schemas.openxmlformats.org/officeDocument/2006/relationships/image" Target="../media/image52.png"/><Relationship Id="rId33" Type="http://schemas.openxmlformats.org/officeDocument/2006/relationships/image" Target="../media/image56.png"/><Relationship Id="rId38" Type="http://schemas.openxmlformats.org/officeDocument/2006/relationships/customXml" Target="../ink/ink241.xml"/><Relationship Id="rId46" Type="http://schemas.openxmlformats.org/officeDocument/2006/relationships/customXml" Target="../ink/ink245.xml"/><Relationship Id="rId59" Type="http://schemas.openxmlformats.org/officeDocument/2006/relationships/image" Target="../media/image69.png"/><Relationship Id="rId20" Type="http://schemas.openxmlformats.org/officeDocument/2006/relationships/customXml" Target="../ink/ink232.xml"/><Relationship Id="rId41" Type="http://schemas.openxmlformats.org/officeDocument/2006/relationships/image" Target="../media/image60.png"/><Relationship Id="rId54" Type="http://schemas.openxmlformats.org/officeDocument/2006/relationships/customXml" Target="../ink/ink249.xml"/><Relationship Id="rId1" Type="http://schemas.openxmlformats.org/officeDocument/2006/relationships/slideLayout" Target="../slideLayouts/slideLayout2.xml"/><Relationship Id="rId6" Type="http://schemas.openxmlformats.org/officeDocument/2006/relationships/customXml" Target="../ink/ink225.xml"/><Relationship Id="rId15" Type="http://schemas.openxmlformats.org/officeDocument/2006/relationships/image" Target="../media/image47.png"/><Relationship Id="rId23" Type="http://schemas.openxmlformats.org/officeDocument/2006/relationships/image" Target="../media/image51.png"/><Relationship Id="rId28" Type="http://schemas.openxmlformats.org/officeDocument/2006/relationships/customXml" Target="../ink/ink236.xml"/><Relationship Id="rId36" Type="http://schemas.openxmlformats.org/officeDocument/2006/relationships/customXml" Target="../ink/ink240.xml"/><Relationship Id="rId49" Type="http://schemas.openxmlformats.org/officeDocument/2006/relationships/image" Target="../media/image64.png"/><Relationship Id="rId57" Type="http://schemas.openxmlformats.org/officeDocument/2006/relationships/image" Target="../media/image68.png"/><Relationship Id="rId10" Type="http://schemas.openxmlformats.org/officeDocument/2006/relationships/customXml" Target="../ink/ink227.xml"/><Relationship Id="rId31" Type="http://schemas.openxmlformats.org/officeDocument/2006/relationships/image" Target="../media/image55.png"/><Relationship Id="rId44" Type="http://schemas.openxmlformats.org/officeDocument/2006/relationships/customXml" Target="../ink/ink244.xml"/><Relationship Id="rId52" Type="http://schemas.openxmlformats.org/officeDocument/2006/relationships/customXml" Target="../ink/ink248.xml"/></Relationships>
</file>

<file path=ppt/slides/_rels/slide24.xml.rels><?xml version="1.0" encoding="UTF-8" standalone="yes"?>
<Relationships xmlns="http://schemas.openxmlformats.org/package/2006/relationships"><Relationship Id="rId26" Type="http://schemas.openxmlformats.org/officeDocument/2006/relationships/customXml" Target="../ink/ink264.xml"/><Relationship Id="rId21" Type="http://schemas.openxmlformats.org/officeDocument/2006/relationships/image" Target="../media/image50.png"/><Relationship Id="rId42" Type="http://schemas.openxmlformats.org/officeDocument/2006/relationships/customXml" Target="../ink/ink272.xml"/><Relationship Id="rId47" Type="http://schemas.openxmlformats.org/officeDocument/2006/relationships/image" Target="../media/image63.png"/><Relationship Id="rId63" Type="http://schemas.openxmlformats.org/officeDocument/2006/relationships/image" Target="../media/image71.png"/><Relationship Id="rId68" Type="http://schemas.openxmlformats.org/officeDocument/2006/relationships/customXml" Target="../ink/ink285.xml"/><Relationship Id="rId84" Type="http://schemas.openxmlformats.org/officeDocument/2006/relationships/customXml" Target="../ink/ink293.xml"/><Relationship Id="rId89" Type="http://schemas.openxmlformats.org/officeDocument/2006/relationships/image" Target="../media/image84.png"/><Relationship Id="rId112" Type="http://schemas.openxmlformats.org/officeDocument/2006/relationships/image" Target="../media/image95.png"/><Relationship Id="rId16" Type="http://schemas.openxmlformats.org/officeDocument/2006/relationships/customXml" Target="../ink/ink259.xml"/><Relationship Id="rId107" Type="http://schemas.openxmlformats.org/officeDocument/2006/relationships/customXml" Target="../ink/ink305.xml"/><Relationship Id="rId11" Type="http://schemas.openxmlformats.org/officeDocument/2006/relationships/image" Target="../media/image45.png"/><Relationship Id="rId32" Type="http://schemas.openxmlformats.org/officeDocument/2006/relationships/customXml" Target="../ink/ink267.xml"/><Relationship Id="rId37"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customXml" Target="../ink/ink280.xml"/><Relationship Id="rId74" Type="http://schemas.openxmlformats.org/officeDocument/2006/relationships/customXml" Target="../ink/ink288.xml"/><Relationship Id="rId79" Type="http://schemas.openxmlformats.org/officeDocument/2006/relationships/image" Target="../media/image79.png"/><Relationship Id="rId102" Type="http://schemas.openxmlformats.org/officeDocument/2006/relationships/image" Target="../media/image90.png"/><Relationship Id="rId5" Type="http://schemas.openxmlformats.org/officeDocument/2006/relationships/image" Target="../media/image41.png"/><Relationship Id="rId90" Type="http://schemas.openxmlformats.org/officeDocument/2006/relationships/customXml" Target="../ink/ink296.xml"/><Relationship Id="rId95" Type="http://schemas.openxmlformats.org/officeDocument/2006/relationships/customXml" Target="../ink/ink299.xml"/><Relationship Id="rId22" Type="http://schemas.openxmlformats.org/officeDocument/2006/relationships/customXml" Target="../ink/ink262.xml"/><Relationship Id="rId27"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customXml" Target="../ink/ink275.xml"/><Relationship Id="rId64" Type="http://schemas.openxmlformats.org/officeDocument/2006/relationships/customXml" Target="../ink/ink283.xml"/><Relationship Id="rId69" Type="http://schemas.openxmlformats.org/officeDocument/2006/relationships/image" Target="../media/image74.png"/><Relationship Id="rId80" Type="http://schemas.openxmlformats.org/officeDocument/2006/relationships/customXml" Target="../ink/ink291.xml"/><Relationship Id="rId85" Type="http://schemas.openxmlformats.org/officeDocument/2006/relationships/image" Target="../media/image82.png"/><Relationship Id="rId12" Type="http://schemas.openxmlformats.org/officeDocument/2006/relationships/customXml" Target="../ink/ink257.xml"/><Relationship Id="rId17"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customXml" Target="../ink/ink270.xml"/><Relationship Id="rId59" Type="http://schemas.openxmlformats.org/officeDocument/2006/relationships/image" Target="../media/image69.png"/><Relationship Id="rId103" Type="http://schemas.openxmlformats.org/officeDocument/2006/relationships/customXml" Target="../ink/ink303.xml"/><Relationship Id="rId108" Type="http://schemas.openxmlformats.org/officeDocument/2006/relationships/image" Target="../media/image93.png"/><Relationship Id="rId54" Type="http://schemas.openxmlformats.org/officeDocument/2006/relationships/customXml" Target="../ink/ink278.xml"/><Relationship Id="rId70" Type="http://schemas.openxmlformats.org/officeDocument/2006/relationships/customXml" Target="../ink/ink286.xml"/><Relationship Id="rId75" Type="http://schemas.openxmlformats.org/officeDocument/2006/relationships/image" Target="../media/image77.png"/><Relationship Id="rId91" Type="http://schemas.openxmlformats.org/officeDocument/2006/relationships/customXml" Target="../ink/ink297.xml"/><Relationship Id="rId9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customXml" Target="../ink/ink254.xml"/><Relationship Id="rId15" Type="http://schemas.openxmlformats.org/officeDocument/2006/relationships/image" Target="../media/image47.png"/><Relationship Id="rId23" Type="http://schemas.openxmlformats.org/officeDocument/2006/relationships/image" Target="../media/image51.png"/><Relationship Id="rId28" Type="http://schemas.openxmlformats.org/officeDocument/2006/relationships/customXml" Target="../ink/ink265.xml"/><Relationship Id="rId36" Type="http://schemas.openxmlformats.org/officeDocument/2006/relationships/customXml" Target="../ink/ink269.xml"/><Relationship Id="rId49" Type="http://schemas.openxmlformats.org/officeDocument/2006/relationships/image" Target="../media/image64.png"/><Relationship Id="rId57" Type="http://schemas.openxmlformats.org/officeDocument/2006/relationships/image" Target="../media/image68.png"/><Relationship Id="rId106" Type="http://schemas.openxmlformats.org/officeDocument/2006/relationships/image" Target="../media/image92.png"/><Relationship Id="rId10" Type="http://schemas.openxmlformats.org/officeDocument/2006/relationships/customXml" Target="../ink/ink256.xml"/><Relationship Id="rId31" Type="http://schemas.openxmlformats.org/officeDocument/2006/relationships/image" Target="../media/image55.png"/><Relationship Id="rId44" Type="http://schemas.openxmlformats.org/officeDocument/2006/relationships/customXml" Target="../ink/ink273.xml"/><Relationship Id="rId52" Type="http://schemas.openxmlformats.org/officeDocument/2006/relationships/customXml" Target="../ink/ink277.xml"/><Relationship Id="rId60" Type="http://schemas.openxmlformats.org/officeDocument/2006/relationships/customXml" Target="../ink/ink281.xml"/><Relationship Id="rId65" Type="http://schemas.openxmlformats.org/officeDocument/2006/relationships/image" Target="../media/image72.png"/><Relationship Id="rId73" Type="http://schemas.openxmlformats.org/officeDocument/2006/relationships/image" Target="../media/image76.png"/><Relationship Id="rId78" Type="http://schemas.openxmlformats.org/officeDocument/2006/relationships/customXml" Target="../ink/ink290.xml"/><Relationship Id="rId81" Type="http://schemas.openxmlformats.org/officeDocument/2006/relationships/image" Target="../media/image80.png"/><Relationship Id="rId86" Type="http://schemas.openxmlformats.org/officeDocument/2006/relationships/customXml" Target="../ink/ink294.xml"/><Relationship Id="rId94" Type="http://schemas.openxmlformats.org/officeDocument/2006/relationships/image" Target="../media/image86.png"/><Relationship Id="rId99" Type="http://schemas.openxmlformats.org/officeDocument/2006/relationships/customXml" Target="../ink/ink301.xml"/><Relationship Id="rId101" Type="http://schemas.openxmlformats.org/officeDocument/2006/relationships/customXml" Target="../ink/ink302.xml"/><Relationship Id="rId4" Type="http://schemas.openxmlformats.org/officeDocument/2006/relationships/customXml" Target="../ink/ink253.xml"/><Relationship Id="rId9" Type="http://schemas.openxmlformats.org/officeDocument/2006/relationships/image" Target="../media/image44.png"/><Relationship Id="rId13" Type="http://schemas.openxmlformats.org/officeDocument/2006/relationships/image" Target="../media/image46.png"/><Relationship Id="rId18" Type="http://schemas.openxmlformats.org/officeDocument/2006/relationships/customXml" Target="../ink/ink260.xml"/><Relationship Id="rId39" Type="http://schemas.openxmlformats.org/officeDocument/2006/relationships/image" Target="../media/image59.png"/><Relationship Id="rId109" Type="http://schemas.openxmlformats.org/officeDocument/2006/relationships/customXml" Target="../ink/ink306.xml"/><Relationship Id="rId34" Type="http://schemas.openxmlformats.org/officeDocument/2006/relationships/customXml" Target="../ink/ink268.xml"/><Relationship Id="rId50" Type="http://schemas.openxmlformats.org/officeDocument/2006/relationships/customXml" Target="../ink/ink276.xml"/><Relationship Id="rId55" Type="http://schemas.openxmlformats.org/officeDocument/2006/relationships/image" Target="../media/image67.png"/><Relationship Id="rId76" Type="http://schemas.openxmlformats.org/officeDocument/2006/relationships/customXml" Target="../ink/ink289.xml"/><Relationship Id="rId97" Type="http://schemas.openxmlformats.org/officeDocument/2006/relationships/customXml" Target="../ink/ink300.xml"/><Relationship Id="rId104" Type="http://schemas.openxmlformats.org/officeDocument/2006/relationships/image" Target="../media/image91.png"/><Relationship Id="rId7" Type="http://schemas.openxmlformats.org/officeDocument/2006/relationships/image" Target="../media/image43.png"/><Relationship Id="rId71" Type="http://schemas.openxmlformats.org/officeDocument/2006/relationships/image" Target="../media/image75.png"/><Relationship Id="rId92" Type="http://schemas.openxmlformats.org/officeDocument/2006/relationships/image" Target="../media/image85.png"/><Relationship Id="rId2" Type="http://schemas.openxmlformats.org/officeDocument/2006/relationships/customXml" Target="../ink/ink252.xml"/><Relationship Id="rId29" Type="http://schemas.openxmlformats.org/officeDocument/2006/relationships/image" Target="../media/image54.png"/><Relationship Id="rId24" Type="http://schemas.openxmlformats.org/officeDocument/2006/relationships/customXml" Target="../ink/ink263.xml"/><Relationship Id="rId40" Type="http://schemas.openxmlformats.org/officeDocument/2006/relationships/customXml" Target="../ink/ink271.xml"/><Relationship Id="rId45" Type="http://schemas.openxmlformats.org/officeDocument/2006/relationships/image" Target="../media/image62.png"/><Relationship Id="rId66" Type="http://schemas.openxmlformats.org/officeDocument/2006/relationships/customXml" Target="../ink/ink284.xml"/><Relationship Id="rId87" Type="http://schemas.openxmlformats.org/officeDocument/2006/relationships/image" Target="../media/image83.png"/><Relationship Id="rId110" Type="http://schemas.openxmlformats.org/officeDocument/2006/relationships/image" Target="../media/image94.png"/><Relationship Id="rId61" Type="http://schemas.openxmlformats.org/officeDocument/2006/relationships/image" Target="../media/image70.png"/><Relationship Id="rId82" Type="http://schemas.openxmlformats.org/officeDocument/2006/relationships/customXml" Target="../ink/ink292.xml"/><Relationship Id="rId19" Type="http://schemas.openxmlformats.org/officeDocument/2006/relationships/image" Target="../media/image49.png"/><Relationship Id="rId14" Type="http://schemas.openxmlformats.org/officeDocument/2006/relationships/customXml" Target="../ink/ink258.xml"/><Relationship Id="rId30" Type="http://schemas.openxmlformats.org/officeDocument/2006/relationships/customXml" Target="../ink/ink266.xml"/><Relationship Id="rId35" Type="http://schemas.openxmlformats.org/officeDocument/2006/relationships/image" Target="../media/image57.png"/><Relationship Id="rId56" Type="http://schemas.openxmlformats.org/officeDocument/2006/relationships/customXml" Target="../ink/ink279.xml"/><Relationship Id="rId77" Type="http://schemas.openxmlformats.org/officeDocument/2006/relationships/image" Target="../media/image78.png"/><Relationship Id="rId100" Type="http://schemas.openxmlformats.org/officeDocument/2006/relationships/image" Target="../media/image89.png"/><Relationship Id="rId105" Type="http://schemas.openxmlformats.org/officeDocument/2006/relationships/customXml" Target="../ink/ink304.xml"/><Relationship Id="rId8" Type="http://schemas.openxmlformats.org/officeDocument/2006/relationships/customXml" Target="../ink/ink255.xml"/><Relationship Id="rId51" Type="http://schemas.openxmlformats.org/officeDocument/2006/relationships/image" Target="../media/image65.png"/><Relationship Id="rId72" Type="http://schemas.openxmlformats.org/officeDocument/2006/relationships/customXml" Target="../ink/ink287.xml"/><Relationship Id="rId93" Type="http://schemas.openxmlformats.org/officeDocument/2006/relationships/customXml" Target="../ink/ink298.xml"/><Relationship Id="rId98" Type="http://schemas.openxmlformats.org/officeDocument/2006/relationships/image" Target="../media/image88.png"/><Relationship Id="rId3" Type="http://schemas.openxmlformats.org/officeDocument/2006/relationships/image" Target="../media/image40.png"/><Relationship Id="rId25" Type="http://schemas.openxmlformats.org/officeDocument/2006/relationships/image" Target="../media/image52.png"/><Relationship Id="rId46" Type="http://schemas.openxmlformats.org/officeDocument/2006/relationships/customXml" Target="../ink/ink274.xml"/><Relationship Id="rId67" Type="http://schemas.openxmlformats.org/officeDocument/2006/relationships/image" Target="../media/image73.png"/><Relationship Id="rId20" Type="http://schemas.openxmlformats.org/officeDocument/2006/relationships/customXml" Target="../ink/ink261.xml"/><Relationship Id="rId41" Type="http://schemas.openxmlformats.org/officeDocument/2006/relationships/image" Target="../media/image60.png"/><Relationship Id="rId62" Type="http://schemas.openxmlformats.org/officeDocument/2006/relationships/customXml" Target="../ink/ink282.xml"/><Relationship Id="rId83" Type="http://schemas.openxmlformats.org/officeDocument/2006/relationships/image" Target="../media/image81.png"/><Relationship Id="rId88" Type="http://schemas.openxmlformats.org/officeDocument/2006/relationships/customXml" Target="../ink/ink295.xml"/><Relationship Id="rId111" Type="http://schemas.openxmlformats.org/officeDocument/2006/relationships/customXml" Target="../ink/ink307.xml"/></Relationships>
</file>

<file path=ppt/slides/_rels/slide25.xml.rels><?xml version="1.0" encoding="UTF-8" standalone="yes"?>
<Relationships xmlns="http://schemas.openxmlformats.org/package/2006/relationships"><Relationship Id="rId26" Type="http://schemas.openxmlformats.org/officeDocument/2006/relationships/customXml" Target="../ink/ink320.xml"/><Relationship Id="rId117" Type="http://schemas.openxmlformats.org/officeDocument/2006/relationships/customXml" Target="../ink/ink366.xml"/><Relationship Id="rId21" Type="http://schemas.openxmlformats.org/officeDocument/2006/relationships/image" Target="../media/image50.png"/><Relationship Id="rId42" Type="http://schemas.openxmlformats.org/officeDocument/2006/relationships/customXml" Target="../ink/ink328.xml"/><Relationship Id="rId47" Type="http://schemas.openxmlformats.org/officeDocument/2006/relationships/image" Target="../media/image63.png"/><Relationship Id="rId63" Type="http://schemas.openxmlformats.org/officeDocument/2006/relationships/image" Target="../media/image71.png"/><Relationship Id="rId68" Type="http://schemas.openxmlformats.org/officeDocument/2006/relationships/customXml" Target="../ink/ink341.xml"/><Relationship Id="rId84" Type="http://schemas.openxmlformats.org/officeDocument/2006/relationships/customXml" Target="../ink/ink349.xml"/><Relationship Id="rId89" Type="http://schemas.openxmlformats.org/officeDocument/2006/relationships/image" Target="../media/image84.png"/><Relationship Id="rId112" Type="http://schemas.openxmlformats.org/officeDocument/2006/relationships/image" Target="../media/image96.png"/><Relationship Id="rId16" Type="http://schemas.openxmlformats.org/officeDocument/2006/relationships/customXml" Target="../ink/ink315.xml"/><Relationship Id="rId107" Type="http://schemas.openxmlformats.org/officeDocument/2006/relationships/customXml" Target="../ink/ink361.xml"/><Relationship Id="rId11" Type="http://schemas.openxmlformats.org/officeDocument/2006/relationships/image" Target="../media/image45.png"/><Relationship Id="rId32" Type="http://schemas.openxmlformats.org/officeDocument/2006/relationships/customXml" Target="../ink/ink323.xml"/><Relationship Id="rId37"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customXml" Target="../ink/ink336.xml"/><Relationship Id="rId74" Type="http://schemas.openxmlformats.org/officeDocument/2006/relationships/customXml" Target="../ink/ink344.xml"/><Relationship Id="rId79" Type="http://schemas.openxmlformats.org/officeDocument/2006/relationships/image" Target="../media/image79.png"/><Relationship Id="rId102" Type="http://schemas.openxmlformats.org/officeDocument/2006/relationships/image" Target="../media/image90.png"/><Relationship Id="rId5" Type="http://schemas.openxmlformats.org/officeDocument/2006/relationships/image" Target="../media/image41.png"/><Relationship Id="rId90" Type="http://schemas.openxmlformats.org/officeDocument/2006/relationships/customXml" Target="../ink/ink352.xml"/><Relationship Id="rId95" Type="http://schemas.openxmlformats.org/officeDocument/2006/relationships/customXml" Target="../ink/ink355.xml"/><Relationship Id="rId22" Type="http://schemas.openxmlformats.org/officeDocument/2006/relationships/customXml" Target="../ink/ink318.xml"/><Relationship Id="rId27"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customXml" Target="../ink/ink331.xml"/><Relationship Id="rId64" Type="http://schemas.openxmlformats.org/officeDocument/2006/relationships/customXml" Target="../ink/ink339.xml"/><Relationship Id="rId69" Type="http://schemas.openxmlformats.org/officeDocument/2006/relationships/image" Target="../media/image74.png"/><Relationship Id="rId113" Type="http://schemas.openxmlformats.org/officeDocument/2006/relationships/customXml" Target="../ink/ink364.xml"/><Relationship Id="rId118" Type="http://schemas.openxmlformats.org/officeDocument/2006/relationships/image" Target="../media/image99.png"/><Relationship Id="rId80" Type="http://schemas.openxmlformats.org/officeDocument/2006/relationships/customXml" Target="../ink/ink347.xml"/><Relationship Id="rId85" Type="http://schemas.openxmlformats.org/officeDocument/2006/relationships/image" Target="../media/image82.png"/><Relationship Id="rId12" Type="http://schemas.openxmlformats.org/officeDocument/2006/relationships/customXml" Target="../ink/ink313.xml"/><Relationship Id="rId17"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customXml" Target="../ink/ink326.xml"/><Relationship Id="rId59" Type="http://schemas.openxmlformats.org/officeDocument/2006/relationships/image" Target="../media/image69.png"/><Relationship Id="rId103" Type="http://schemas.openxmlformats.org/officeDocument/2006/relationships/customXml" Target="../ink/ink359.xml"/><Relationship Id="rId108" Type="http://schemas.openxmlformats.org/officeDocument/2006/relationships/image" Target="../media/image93.png"/><Relationship Id="rId54" Type="http://schemas.openxmlformats.org/officeDocument/2006/relationships/customXml" Target="../ink/ink334.xml"/><Relationship Id="rId70" Type="http://schemas.openxmlformats.org/officeDocument/2006/relationships/customXml" Target="../ink/ink342.xml"/><Relationship Id="rId75" Type="http://schemas.openxmlformats.org/officeDocument/2006/relationships/image" Target="../media/image77.png"/><Relationship Id="rId91" Type="http://schemas.openxmlformats.org/officeDocument/2006/relationships/customXml" Target="../ink/ink353.xml"/><Relationship Id="rId9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customXml" Target="../ink/ink310.xml"/><Relationship Id="rId23" Type="http://schemas.openxmlformats.org/officeDocument/2006/relationships/image" Target="../media/image51.png"/><Relationship Id="rId28" Type="http://schemas.openxmlformats.org/officeDocument/2006/relationships/customXml" Target="../ink/ink321.xml"/><Relationship Id="rId49" Type="http://schemas.openxmlformats.org/officeDocument/2006/relationships/image" Target="../media/image64.png"/><Relationship Id="rId114" Type="http://schemas.openxmlformats.org/officeDocument/2006/relationships/image" Target="../media/image97.png"/><Relationship Id="rId10" Type="http://schemas.openxmlformats.org/officeDocument/2006/relationships/customXml" Target="../ink/ink312.xml"/><Relationship Id="rId31" Type="http://schemas.openxmlformats.org/officeDocument/2006/relationships/image" Target="../media/image55.png"/><Relationship Id="rId44" Type="http://schemas.openxmlformats.org/officeDocument/2006/relationships/customXml" Target="../ink/ink329.xml"/><Relationship Id="rId52" Type="http://schemas.openxmlformats.org/officeDocument/2006/relationships/customXml" Target="../ink/ink333.xml"/><Relationship Id="rId60" Type="http://schemas.openxmlformats.org/officeDocument/2006/relationships/customXml" Target="../ink/ink337.xml"/><Relationship Id="rId65" Type="http://schemas.openxmlformats.org/officeDocument/2006/relationships/image" Target="../media/image72.png"/><Relationship Id="rId73" Type="http://schemas.openxmlformats.org/officeDocument/2006/relationships/image" Target="../media/image76.png"/><Relationship Id="rId78" Type="http://schemas.openxmlformats.org/officeDocument/2006/relationships/customXml" Target="../ink/ink346.xml"/><Relationship Id="rId81" Type="http://schemas.openxmlformats.org/officeDocument/2006/relationships/image" Target="../media/image80.png"/><Relationship Id="rId86" Type="http://schemas.openxmlformats.org/officeDocument/2006/relationships/customXml" Target="../ink/ink350.xml"/><Relationship Id="rId94" Type="http://schemas.openxmlformats.org/officeDocument/2006/relationships/image" Target="../media/image86.png"/><Relationship Id="rId99" Type="http://schemas.openxmlformats.org/officeDocument/2006/relationships/customXml" Target="../ink/ink357.xml"/><Relationship Id="rId101" Type="http://schemas.openxmlformats.org/officeDocument/2006/relationships/customXml" Target="../ink/ink358.xml"/><Relationship Id="rId4" Type="http://schemas.openxmlformats.org/officeDocument/2006/relationships/customXml" Target="../ink/ink309.xml"/><Relationship Id="rId9" Type="http://schemas.openxmlformats.org/officeDocument/2006/relationships/image" Target="../media/image44.png"/><Relationship Id="rId13" Type="http://schemas.openxmlformats.org/officeDocument/2006/relationships/image" Target="../media/image46.png"/><Relationship Id="rId18" Type="http://schemas.openxmlformats.org/officeDocument/2006/relationships/customXml" Target="../ink/ink316.xml"/><Relationship Id="rId39" Type="http://schemas.openxmlformats.org/officeDocument/2006/relationships/image" Target="../media/image59.png"/><Relationship Id="rId109" Type="http://schemas.openxmlformats.org/officeDocument/2006/relationships/customXml" Target="../ink/ink362.xml"/><Relationship Id="rId34" Type="http://schemas.openxmlformats.org/officeDocument/2006/relationships/customXml" Target="../ink/ink324.xml"/><Relationship Id="rId50" Type="http://schemas.openxmlformats.org/officeDocument/2006/relationships/customXml" Target="../ink/ink332.xml"/><Relationship Id="rId55" Type="http://schemas.openxmlformats.org/officeDocument/2006/relationships/image" Target="../media/image67.png"/><Relationship Id="rId76" Type="http://schemas.openxmlformats.org/officeDocument/2006/relationships/customXml" Target="../ink/ink345.xml"/><Relationship Id="rId97" Type="http://schemas.openxmlformats.org/officeDocument/2006/relationships/customXml" Target="../ink/ink356.xml"/><Relationship Id="rId104" Type="http://schemas.openxmlformats.org/officeDocument/2006/relationships/image" Target="../media/image91.png"/><Relationship Id="rId7" Type="http://schemas.openxmlformats.org/officeDocument/2006/relationships/image" Target="../media/image43.png"/><Relationship Id="rId71" Type="http://schemas.openxmlformats.org/officeDocument/2006/relationships/image" Target="../media/image75.png"/><Relationship Id="rId92" Type="http://schemas.openxmlformats.org/officeDocument/2006/relationships/image" Target="../media/image85.png"/><Relationship Id="rId2" Type="http://schemas.openxmlformats.org/officeDocument/2006/relationships/customXml" Target="../ink/ink308.xml"/><Relationship Id="rId29" Type="http://schemas.openxmlformats.org/officeDocument/2006/relationships/image" Target="../media/image54.png"/><Relationship Id="rId24" Type="http://schemas.openxmlformats.org/officeDocument/2006/relationships/customXml" Target="../ink/ink319.xml"/><Relationship Id="rId40" Type="http://schemas.openxmlformats.org/officeDocument/2006/relationships/customXml" Target="../ink/ink327.xml"/><Relationship Id="rId45" Type="http://schemas.openxmlformats.org/officeDocument/2006/relationships/image" Target="../media/image62.png"/><Relationship Id="rId66" Type="http://schemas.openxmlformats.org/officeDocument/2006/relationships/customXml" Target="../ink/ink340.xml"/><Relationship Id="rId87" Type="http://schemas.openxmlformats.org/officeDocument/2006/relationships/image" Target="../media/image83.png"/><Relationship Id="rId110" Type="http://schemas.openxmlformats.org/officeDocument/2006/relationships/image" Target="../media/image94.png"/><Relationship Id="rId115" Type="http://schemas.openxmlformats.org/officeDocument/2006/relationships/customXml" Target="../ink/ink365.xml"/><Relationship Id="rId61" Type="http://schemas.openxmlformats.org/officeDocument/2006/relationships/image" Target="../media/image70.png"/><Relationship Id="rId82" Type="http://schemas.openxmlformats.org/officeDocument/2006/relationships/customXml" Target="../ink/ink348.xml"/><Relationship Id="rId19" Type="http://schemas.openxmlformats.org/officeDocument/2006/relationships/image" Target="../media/image49.png"/><Relationship Id="rId14" Type="http://schemas.openxmlformats.org/officeDocument/2006/relationships/customXml" Target="../ink/ink314.xml"/><Relationship Id="rId30" Type="http://schemas.openxmlformats.org/officeDocument/2006/relationships/customXml" Target="../ink/ink322.xml"/><Relationship Id="rId35" Type="http://schemas.openxmlformats.org/officeDocument/2006/relationships/image" Target="../media/image57.png"/><Relationship Id="rId56" Type="http://schemas.openxmlformats.org/officeDocument/2006/relationships/customXml" Target="../ink/ink335.xml"/><Relationship Id="rId77" Type="http://schemas.openxmlformats.org/officeDocument/2006/relationships/image" Target="../media/image78.png"/><Relationship Id="rId100" Type="http://schemas.openxmlformats.org/officeDocument/2006/relationships/image" Target="../media/image89.png"/><Relationship Id="rId105" Type="http://schemas.openxmlformats.org/officeDocument/2006/relationships/customXml" Target="../ink/ink360.xml"/><Relationship Id="rId8" Type="http://schemas.openxmlformats.org/officeDocument/2006/relationships/customXml" Target="../ink/ink311.xml"/><Relationship Id="rId51" Type="http://schemas.openxmlformats.org/officeDocument/2006/relationships/image" Target="../media/image65.png"/><Relationship Id="rId72" Type="http://schemas.openxmlformats.org/officeDocument/2006/relationships/customXml" Target="../ink/ink343.xml"/><Relationship Id="rId93" Type="http://schemas.openxmlformats.org/officeDocument/2006/relationships/customXml" Target="../ink/ink354.xml"/><Relationship Id="rId98" Type="http://schemas.openxmlformats.org/officeDocument/2006/relationships/image" Target="../media/image88.png"/><Relationship Id="rId3" Type="http://schemas.openxmlformats.org/officeDocument/2006/relationships/image" Target="../media/image40.png"/><Relationship Id="rId25" Type="http://schemas.openxmlformats.org/officeDocument/2006/relationships/image" Target="../media/image52.png"/><Relationship Id="rId46" Type="http://schemas.openxmlformats.org/officeDocument/2006/relationships/customXml" Target="../ink/ink330.xml"/><Relationship Id="rId67" Type="http://schemas.openxmlformats.org/officeDocument/2006/relationships/image" Target="../media/image73.png"/><Relationship Id="rId116" Type="http://schemas.openxmlformats.org/officeDocument/2006/relationships/image" Target="../media/image98.png"/><Relationship Id="rId20" Type="http://schemas.openxmlformats.org/officeDocument/2006/relationships/customXml" Target="../ink/ink317.xml"/><Relationship Id="rId41" Type="http://schemas.openxmlformats.org/officeDocument/2006/relationships/image" Target="../media/image60.png"/><Relationship Id="rId62" Type="http://schemas.openxmlformats.org/officeDocument/2006/relationships/customXml" Target="../ink/ink338.xml"/><Relationship Id="rId83" Type="http://schemas.openxmlformats.org/officeDocument/2006/relationships/image" Target="../media/image81.png"/><Relationship Id="rId88" Type="http://schemas.openxmlformats.org/officeDocument/2006/relationships/customXml" Target="../ink/ink351.xml"/><Relationship Id="rId111" Type="http://schemas.openxmlformats.org/officeDocument/2006/relationships/customXml" Target="../ink/ink363.xml"/><Relationship Id="rId15" Type="http://schemas.openxmlformats.org/officeDocument/2006/relationships/image" Target="../media/image47.png"/><Relationship Id="rId36" Type="http://schemas.openxmlformats.org/officeDocument/2006/relationships/customXml" Target="../ink/ink325.xml"/><Relationship Id="rId57" Type="http://schemas.openxmlformats.org/officeDocument/2006/relationships/image" Target="../media/image68.png"/><Relationship Id="rId106" Type="http://schemas.openxmlformats.org/officeDocument/2006/relationships/image" Target="../media/image92.png"/></Relationships>
</file>

<file path=ppt/slides/_rels/slide26.xml.rels><?xml version="1.0" encoding="UTF-8" standalone="yes"?>
<Relationships xmlns="http://schemas.openxmlformats.org/package/2006/relationships"><Relationship Id="rId26" Type="http://schemas.openxmlformats.org/officeDocument/2006/relationships/customXml" Target="../ink/ink379.xml"/><Relationship Id="rId117" Type="http://schemas.openxmlformats.org/officeDocument/2006/relationships/customXml" Target="../ink/ink425.xml"/><Relationship Id="rId21" Type="http://schemas.openxmlformats.org/officeDocument/2006/relationships/image" Target="../media/image50.png"/><Relationship Id="rId42" Type="http://schemas.openxmlformats.org/officeDocument/2006/relationships/customXml" Target="../ink/ink387.xml"/><Relationship Id="rId47" Type="http://schemas.openxmlformats.org/officeDocument/2006/relationships/image" Target="../media/image63.png"/><Relationship Id="rId63" Type="http://schemas.openxmlformats.org/officeDocument/2006/relationships/image" Target="../media/image71.png"/><Relationship Id="rId68" Type="http://schemas.openxmlformats.org/officeDocument/2006/relationships/customXml" Target="../ink/ink400.xml"/><Relationship Id="rId84" Type="http://schemas.openxmlformats.org/officeDocument/2006/relationships/customXml" Target="../ink/ink408.xml"/><Relationship Id="rId89" Type="http://schemas.openxmlformats.org/officeDocument/2006/relationships/image" Target="../media/image84.png"/><Relationship Id="rId112" Type="http://schemas.openxmlformats.org/officeDocument/2006/relationships/image" Target="../media/image96.png"/><Relationship Id="rId16" Type="http://schemas.openxmlformats.org/officeDocument/2006/relationships/customXml" Target="../ink/ink374.xml"/><Relationship Id="rId107" Type="http://schemas.openxmlformats.org/officeDocument/2006/relationships/customXml" Target="../ink/ink420.xml"/><Relationship Id="rId11" Type="http://schemas.openxmlformats.org/officeDocument/2006/relationships/image" Target="../media/image45.png"/><Relationship Id="rId32" Type="http://schemas.openxmlformats.org/officeDocument/2006/relationships/customXml" Target="../ink/ink382.xml"/><Relationship Id="rId37"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customXml" Target="../ink/ink395.xml"/><Relationship Id="rId74" Type="http://schemas.openxmlformats.org/officeDocument/2006/relationships/customXml" Target="../ink/ink403.xml"/><Relationship Id="rId79" Type="http://schemas.openxmlformats.org/officeDocument/2006/relationships/image" Target="../media/image79.png"/><Relationship Id="rId102" Type="http://schemas.openxmlformats.org/officeDocument/2006/relationships/image" Target="../media/image90.png"/><Relationship Id="rId5" Type="http://schemas.openxmlformats.org/officeDocument/2006/relationships/image" Target="../media/image41.png"/><Relationship Id="rId90" Type="http://schemas.openxmlformats.org/officeDocument/2006/relationships/customXml" Target="../ink/ink411.xml"/><Relationship Id="rId95" Type="http://schemas.openxmlformats.org/officeDocument/2006/relationships/customXml" Target="../ink/ink414.xml"/><Relationship Id="rId22" Type="http://schemas.openxmlformats.org/officeDocument/2006/relationships/customXml" Target="../ink/ink377.xml"/><Relationship Id="rId27"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customXml" Target="../ink/ink390.xml"/><Relationship Id="rId64" Type="http://schemas.openxmlformats.org/officeDocument/2006/relationships/customXml" Target="../ink/ink398.xml"/><Relationship Id="rId69" Type="http://schemas.openxmlformats.org/officeDocument/2006/relationships/image" Target="../media/image74.png"/><Relationship Id="rId113" Type="http://schemas.openxmlformats.org/officeDocument/2006/relationships/customXml" Target="../ink/ink423.xml"/><Relationship Id="rId118" Type="http://schemas.openxmlformats.org/officeDocument/2006/relationships/image" Target="../media/image100.png"/><Relationship Id="rId80" Type="http://schemas.openxmlformats.org/officeDocument/2006/relationships/customXml" Target="../ink/ink406.xml"/><Relationship Id="rId85" Type="http://schemas.openxmlformats.org/officeDocument/2006/relationships/image" Target="../media/image82.png"/><Relationship Id="rId12" Type="http://schemas.openxmlformats.org/officeDocument/2006/relationships/customXml" Target="../ink/ink372.xml"/><Relationship Id="rId17"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customXml" Target="../ink/ink385.xml"/><Relationship Id="rId59" Type="http://schemas.openxmlformats.org/officeDocument/2006/relationships/image" Target="../media/image69.png"/><Relationship Id="rId103" Type="http://schemas.openxmlformats.org/officeDocument/2006/relationships/customXml" Target="../ink/ink418.xml"/><Relationship Id="rId108" Type="http://schemas.openxmlformats.org/officeDocument/2006/relationships/image" Target="../media/image93.png"/><Relationship Id="rId54" Type="http://schemas.openxmlformats.org/officeDocument/2006/relationships/customXml" Target="../ink/ink393.xml"/><Relationship Id="rId70" Type="http://schemas.openxmlformats.org/officeDocument/2006/relationships/customXml" Target="../ink/ink401.xml"/><Relationship Id="rId75" Type="http://schemas.openxmlformats.org/officeDocument/2006/relationships/image" Target="../media/image77.png"/><Relationship Id="rId91" Type="http://schemas.openxmlformats.org/officeDocument/2006/relationships/customXml" Target="../ink/ink412.xml"/><Relationship Id="rId9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customXml" Target="../ink/ink369.xml"/><Relationship Id="rId23" Type="http://schemas.openxmlformats.org/officeDocument/2006/relationships/image" Target="../media/image51.png"/><Relationship Id="rId28" Type="http://schemas.openxmlformats.org/officeDocument/2006/relationships/customXml" Target="../ink/ink380.xml"/><Relationship Id="rId49" Type="http://schemas.openxmlformats.org/officeDocument/2006/relationships/image" Target="../media/image64.png"/><Relationship Id="rId114" Type="http://schemas.openxmlformats.org/officeDocument/2006/relationships/image" Target="../media/image97.png"/><Relationship Id="rId10" Type="http://schemas.openxmlformats.org/officeDocument/2006/relationships/customXml" Target="../ink/ink371.xml"/><Relationship Id="rId31" Type="http://schemas.openxmlformats.org/officeDocument/2006/relationships/image" Target="../media/image55.png"/><Relationship Id="rId44" Type="http://schemas.openxmlformats.org/officeDocument/2006/relationships/customXml" Target="../ink/ink388.xml"/><Relationship Id="rId52" Type="http://schemas.openxmlformats.org/officeDocument/2006/relationships/customXml" Target="../ink/ink392.xml"/><Relationship Id="rId60" Type="http://schemas.openxmlformats.org/officeDocument/2006/relationships/customXml" Target="../ink/ink396.xml"/><Relationship Id="rId65" Type="http://schemas.openxmlformats.org/officeDocument/2006/relationships/image" Target="../media/image72.png"/><Relationship Id="rId73" Type="http://schemas.openxmlformats.org/officeDocument/2006/relationships/image" Target="../media/image76.png"/><Relationship Id="rId78" Type="http://schemas.openxmlformats.org/officeDocument/2006/relationships/customXml" Target="../ink/ink405.xml"/><Relationship Id="rId81" Type="http://schemas.openxmlformats.org/officeDocument/2006/relationships/image" Target="../media/image80.png"/><Relationship Id="rId86" Type="http://schemas.openxmlformats.org/officeDocument/2006/relationships/customXml" Target="../ink/ink409.xml"/><Relationship Id="rId94" Type="http://schemas.openxmlformats.org/officeDocument/2006/relationships/image" Target="../media/image86.png"/><Relationship Id="rId99" Type="http://schemas.openxmlformats.org/officeDocument/2006/relationships/customXml" Target="../ink/ink416.xml"/><Relationship Id="rId101" Type="http://schemas.openxmlformats.org/officeDocument/2006/relationships/customXml" Target="../ink/ink417.xml"/><Relationship Id="rId4" Type="http://schemas.openxmlformats.org/officeDocument/2006/relationships/customXml" Target="../ink/ink368.xml"/><Relationship Id="rId9" Type="http://schemas.openxmlformats.org/officeDocument/2006/relationships/image" Target="../media/image44.png"/><Relationship Id="rId13" Type="http://schemas.openxmlformats.org/officeDocument/2006/relationships/image" Target="../media/image46.png"/><Relationship Id="rId18" Type="http://schemas.openxmlformats.org/officeDocument/2006/relationships/customXml" Target="../ink/ink375.xml"/><Relationship Id="rId39" Type="http://schemas.openxmlformats.org/officeDocument/2006/relationships/image" Target="../media/image59.png"/><Relationship Id="rId109" Type="http://schemas.openxmlformats.org/officeDocument/2006/relationships/customXml" Target="../ink/ink421.xml"/><Relationship Id="rId34" Type="http://schemas.openxmlformats.org/officeDocument/2006/relationships/customXml" Target="../ink/ink383.xml"/><Relationship Id="rId50" Type="http://schemas.openxmlformats.org/officeDocument/2006/relationships/customXml" Target="../ink/ink391.xml"/><Relationship Id="rId55" Type="http://schemas.openxmlformats.org/officeDocument/2006/relationships/image" Target="../media/image67.png"/><Relationship Id="rId76" Type="http://schemas.openxmlformats.org/officeDocument/2006/relationships/customXml" Target="../ink/ink404.xml"/><Relationship Id="rId97" Type="http://schemas.openxmlformats.org/officeDocument/2006/relationships/customXml" Target="../ink/ink415.xml"/><Relationship Id="rId104" Type="http://schemas.openxmlformats.org/officeDocument/2006/relationships/image" Target="../media/image91.png"/><Relationship Id="rId7" Type="http://schemas.openxmlformats.org/officeDocument/2006/relationships/image" Target="../media/image43.png"/><Relationship Id="rId71" Type="http://schemas.openxmlformats.org/officeDocument/2006/relationships/image" Target="../media/image75.png"/><Relationship Id="rId92" Type="http://schemas.openxmlformats.org/officeDocument/2006/relationships/image" Target="../media/image85.png"/><Relationship Id="rId2" Type="http://schemas.openxmlformats.org/officeDocument/2006/relationships/customXml" Target="../ink/ink367.xml"/><Relationship Id="rId29" Type="http://schemas.openxmlformats.org/officeDocument/2006/relationships/image" Target="../media/image54.png"/><Relationship Id="rId24" Type="http://schemas.openxmlformats.org/officeDocument/2006/relationships/customXml" Target="../ink/ink378.xml"/><Relationship Id="rId40" Type="http://schemas.openxmlformats.org/officeDocument/2006/relationships/customXml" Target="../ink/ink386.xml"/><Relationship Id="rId45" Type="http://schemas.openxmlformats.org/officeDocument/2006/relationships/image" Target="../media/image62.png"/><Relationship Id="rId66" Type="http://schemas.openxmlformats.org/officeDocument/2006/relationships/customXml" Target="../ink/ink399.xml"/><Relationship Id="rId87" Type="http://schemas.openxmlformats.org/officeDocument/2006/relationships/image" Target="../media/image83.png"/><Relationship Id="rId110" Type="http://schemas.openxmlformats.org/officeDocument/2006/relationships/image" Target="../media/image94.png"/><Relationship Id="rId115" Type="http://schemas.openxmlformats.org/officeDocument/2006/relationships/customXml" Target="../ink/ink424.xml"/><Relationship Id="rId61" Type="http://schemas.openxmlformats.org/officeDocument/2006/relationships/image" Target="../media/image70.png"/><Relationship Id="rId82" Type="http://schemas.openxmlformats.org/officeDocument/2006/relationships/customXml" Target="../ink/ink407.xml"/><Relationship Id="rId19" Type="http://schemas.openxmlformats.org/officeDocument/2006/relationships/image" Target="../media/image49.png"/><Relationship Id="rId14" Type="http://schemas.openxmlformats.org/officeDocument/2006/relationships/customXml" Target="../ink/ink373.xml"/><Relationship Id="rId30" Type="http://schemas.openxmlformats.org/officeDocument/2006/relationships/customXml" Target="../ink/ink381.xml"/><Relationship Id="rId35" Type="http://schemas.openxmlformats.org/officeDocument/2006/relationships/image" Target="../media/image57.png"/><Relationship Id="rId56" Type="http://schemas.openxmlformats.org/officeDocument/2006/relationships/customXml" Target="../ink/ink394.xml"/><Relationship Id="rId77" Type="http://schemas.openxmlformats.org/officeDocument/2006/relationships/image" Target="../media/image78.png"/><Relationship Id="rId100" Type="http://schemas.openxmlformats.org/officeDocument/2006/relationships/image" Target="../media/image89.png"/><Relationship Id="rId105" Type="http://schemas.openxmlformats.org/officeDocument/2006/relationships/customXml" Target="../ink/ink419.xml"/><Relationship Id="rId8" Type="http://schemas.openxmlformats.org/officeDocument/2006/relationships/customXml" Target="../ink/ink370.xml"/><Relationship Id="rId51" Type="http://schemas.openxmlformats.org/officeDocument/2006/relationships/image" Target="../media/image65.png"/><Relationship Id="rId72" Type="http://schemas.openxmlformats.org/officeDocument/2006/relationships/customXml" Target="../ink/ink402.xml"/><Relationship Id="rId93" Type="http://schemas.openxmlformats.org/officeDocument/2006/relationships/customXml" Target="../ink/ink413.xml"/><Relationship Id="rId98" Type="http://schemas.openxmlformats.org/officeDocument/2006/relationships/image" Target="../media/image88.png"/><Relationship Id="rId3" Type="http://schemas.openxmlformats.org/officeDocument/2006/relationships/image" Target="../media/image40.png"/><Relationship Id="rId25" Type="http://schemas.openxmlformats.org/officeDocument/2006/relationships/image" Target="../media/image52.png"/><Relationship Id="rId46" Type="http://schemas.openxmlformats.org/officeDocument/2006/relationships/customXml" Target="../ink/ink389.xml"/><Relationship Id="rId67" Type="http://schemas.openxmlformats.org/officeDocument/2006/relationships/image" Target="../media/image73.png"/><Relationship Id="rId116" Type="http://schemas.openxmlformats.org/officeDocument/2006/relationships/image" Target="../media/image98.png"/><Relationship Id="rId20" Type="http://schemas.openxmlformats.org/officeDocument/2006/relationships/customXml" Target="../ink/ink376.xml"/><Relationship Id="rId41" Type="http://schemas.openxmlformats.org/officeDocument/2006/relationships/image" Target="../media/image60.png"/><Relationship Id="rId62" Type="http://schemas.openxmlformats.org/officeDocument/2006/relationships/customXml" Target="../ink/ink397.xml"/><Relationship Id="rId83" Type="http://schemas.openxmlformats.org/officeDocument/2006/relationships/image" Target="../media/image81.png"/><Relationship Id="rId88" Type="http://schemas.openxmlformats.org/officeDocument/2006/relationships/customXml" Target="../ink/ink410.xml"/><Relationship Id="rId111" Type="http://schemas.openxmlformats.org/officeDocument/2006/relationships/customXml" Target="../ink/ink422.xml"/><Relationship Id="rId15" Type="http://schemas.openxmlformats.org/officeDocument/2006/relationships/image" Target="../media/image47.png"/><Relationship Id="rId36" Type="http://schemas.openxmlformats.org/officeDocument/2006/relationships/customXml" Target="../ink/ink384.xml"/><Relationship Id="rId57" Type="http://schemas.openxmlformats.org/officeDocument/2006/relationships/image" Target="../media/image68.png"/><Relationship Id="rId106" Type="http://schemas.openxmlformats.org/officeDocument/2006/relationships/image" Target="../media/image92.png"/></Relationships>
</file>

<file path=ppt/slides/_rels/slide2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434.xml"/><Relationship Id="rId26" Type="http://schemas.openxmlformats.org/officeDocument/2006/relationships/customXml" Target="../ink/ink438.xml"/><Relationship Id="rId21" Type="http://schemas.openxmlformats.org/officeDocument/2006/relationships/image" Target="../media/image101.png"/><Relationship Id="rId34" Type="http://schemas.openxmlformats.org/officeDocument/2006/relationships/customXml" Target="../ink/ink442.xml"/><Relationship Id="rId7" Type="http://schemas.openxmlformats.org/officeDocument/2006/relationships/image" Target="../media/image28.png"/><Relationship Id="rId12" Type="http://schemas.openxmlformats.org/officeDocument/2006/relationships/customXml" Target="../ink/ink431.xml"/><Relationship Id="rId17" Type="http://schemas.openxmlformats.org/officeDocument/2006/relationships/image" Target="../media/image33.png"/><Relationship Id="rId25" Type="http://schemas.openxmlformats.org/officeDocument/2006/relationships/image" Target="../media/image103.png"/><Relationship Id="rId33" Type="http://schemas.openxmlformats.org/officeDocument/2006/relationships/image" Target="../media/image107.png"/><Relationship Id="rId2" Type="http://schemas.openxmlformats.org/officeDocument/2006/relationships/customXml" Target="../ink/ink426.xml"/><Relationship Id="rId16" Type="http://schemas.openxmlformats.org/officeDocument/2006/relationships/customXml" Target="../ink/ink433.xml"/><Relationship Id="rId20" Type="http://schemas.openxmlformats.org/officeDocument/2006/relationships/customXml" Target="../ink/ink435.xml"/><Relationship Id="rId29"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customXml" Target="../ink/ink428.xml"/><Relationship Id="rId11" Type="http://schemas.openxmlformats.org/officeDocument/2006/relationships/image" Target="../media/image30.png"/><Relationship Id="rId24" Type="http://schemas.openxmlformats.org/officeDocument/2006/relationships/customXml" Target="../ink/ink437.xml"/><Relationship Id="rId32" Type="http://schemas.openxmlformats.org/officeDocument/2006/relationships/customXml" Target="../ink/ink441.xml"/><Relationship Id="rId37" Type="http://schemas.openxmlformats.org/officeDocument/2006/relationships/image" Target="../media/image109.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102.png"/><Relationship Id="rId28" Type="http://schemas.openxmlformats.org/officeDocument/2006/relationships/customXml" Target="../ink/ink439.xml"/><Relationship Id="rId36" Type="http://schemas.openxmlformats.org/officeDocument/2006/relationships/customXml" Target="../ink/ink443.xml"/><Relationship Id="rId10" Type="http://schemas.openxmlformats.org/officeDocument/2006/relationships/customXml" Target="../ink/ink430.xml"/><Relationship Id="rId19" Type="http://schemas.openxmlformats.org/officeDocument/2006/relationships/image" Target="../media/image34.png"/><Relationship Id="rId31" Type="http://schemas.openxmlformats.org/officeDocument/2006/relationships/image" Target="../media/image106.png"/><Relationship Id="rId4" Type="http://schemas.openxmlformats.org/officeDocument/2006/relationships/customXml" Target="../ink/ink427.xml"/><Relationship Id="rId9" Type="http://schemas.openxmlformats.org/officeDocument/2006/relationships/image" Target="../media/image29.png"/><Relationship Id="rId14" Type="http://schemas.openxmlformats.org/officeDocument/2006/relationships/customXml" Target="../ink/ink432.xml"/><Relationship Id="rId22" Type="http://schemas.openxmlformats.org/officeDocument/2006/relationships/customXml" Target="../ink/ink436.xml"/><Relationship Id="rId27" Type="http://schemas.openxmlformats.org/officeDocument/2006/relationships/image" Target="../media/image104.png"/><Relationship Id="rId30" Type="http://schemas.openxmlformats.org/officeDocument/2006/relationships/customXml" Target="../ink/ink440.xml"/><Relationship Id="rId35" Type="http://schemas.openxmlformats.org/officeDocument/2006/relationships/image" Target="../media/image108.png"/><Relationship Id="rId8" Type="http://schemas.openxmlformats.org/officeDocument/2006/relationships/customXml" Target="../ink/ink429.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452.xml"/><Relationship Id="rId26" Type="http://schemas.openxmlformats.org/officeDocument/2006/relationships/customXml" Target="../ink/ink456.xml"/><Relationship Id="rId39" Type="http://schemas.openxmlformats.org/officeDocument/2006/relationships/image" Target="../media/image110.png"/><Relationship Id="rId21" Type="http://schemas.openxmlformats.org/officeDocument/2006/relationships/image" Target="../media/image101.png"/><Relationship Id="rId34" Type="http://schemas.openxmlformats.org/officeDocument/2006/relationships/customXml" Target="../ink/ink460.xml"/><Relationship Id="rId42" Type="http://schemas.openxmlformats.org/officeDocument/2006/relationships/customXml" Target="../ink/ink464.xml"/><Relationship Id="rId47" Type="http://schemas.openxmlformats.org/officeDocument/2006/relationships/image" Target="../media/image114.png"/><Relationship Id="rId50" Type="http://schemas.openxmlformats.org/officeDocument/2006/relationships/customXml" Target="../ink/ink468.xml"/><Relationship Id="rId55" Type="http://schemas.openxmlformats.org/officeDocument/2006/relationships/image" Target="../media/image118.png"/><Relationship Id="rId7" Type="http://schemas.openxmlformats.org/officeDocument/2006/relationships/image" Target="../media/image28.png"/><Relationship Id="rId2" Type="http://schemas.openxmlformats.org/officeDocument/2006/relationships/customXml" Target="../ink/ink444.xml"/><Relationship Id="rId16" Type="http://schemas.openxmlformats.org/officeDocument/2006/relationships/customXml" Target="../ink/ink451.xml"/><Relationship Id="rId29" Type="http://schemas.openxmlformats.org/officeDocument/2006/relationships/image" Target="../media/image105.png"/><Relationship Id="rId11" Type="http://schemas.openxmlformats.org/officeDocument/2006/relationships/image" Target="../media/image30.png"/><Relationship Id="rId24" Type="http://schemas.openxmlformats.org/officeDocument/2006/relationships/customXml" Target="../ink/ink455.xml"/><Relationship Id="rId32" Type="http://schemas.openxmlformats.org/officeDocument/2006/relationships/customXml" Target="../ink/ink459.xml"/><Relationship Id="rId37" Type="http://schemas.openxmlformats.org/officeDocument/2006/relationships/image" Target="../media/image109.png"/><Relationship Id="rId40" Type="http://schemas.openxmlformats.org/officeDocument/2006/relationships/customXml" Target="../ink/ink463.xml"/><Relationship Id="rId45" Type="http://schemas.openxmlformats.org/officeDocument/2006/relationships/image" Target="../media/image113.png"/><Relationship Id="rId53" Type="http://schemas.openxmlformats.org/officeDocument/2006/relationships/image" Target="../media/image117.png"/><Relationship Id="rId5"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customXml" Target="../ink/ink445.xml"/><Relationship Id="rId9" Type="http://schemas.openxmlformats.org/officeDocument/2006/relationships/image" Target="../media/image29.png"/><Relationship Id="rId14" Type="http://schemas.openxmlformats.org/officeDocument/2006/relationships/customXml" Target="../ink/ink450.xml"/><Relationship Id="rId22" Type="http://schemas.openxmlformats.org/officeDocument/2006/relationships/customXml" Target="../ink/ink454.xml"/><Relationship Id="rId27" Type="http://schemas.openxmlformats.org/officeDocument/2006/relationships/image" Target="../media/image104.png"/><Relationship Id="rId30" Type="http://schemas.openxmlformats.org/officeDocument/2006/relationships/customXml" Target="../ink/ink458.xml"/><Relationship Id="rId35" Type="http://schemas.openxmlformats.org/officeDocument/2006/relationships/image" Target="../media/image108.png"/><Relationship Id="rId43" Type="http://schemas.openxmlformats.org/officeDocument/2006/relationships/image" Target="../media/image112.png"/><Relationship Id="rId48" Type="http://schemas.openxmlformats.org/officeDocument/2006/relationships/customXml" Target="../ink/ink467.xml"/><Relationship Id="rId56" Type="http://schemas.openxmlformats.org/officeDocument/2006/relationships/customXml" Target="../ink/ink471.xml"/><Relationship Id="rId8" Type="http://schemas.openxmlformats.org/officeDocument/2006/relationships/customXml" Target="../ink/ink447.xml"/><Relationship Id="rId51" Type="http://schemas.openxmlformats.org/officeDocument/2006/relationships/image" Target="../media/image116.png"/><Relationship Id="rId3" Type="http://schemas.openxmlformats.org/officeDocument/2006/relationships/image" Target="../media/image26.png"/><Relationship Id="rId12" Type="http://schemas.openxmlformats.org/officeDocument/2006/relationships/customXml" Target="../ink/ink449.xml"/><Relationship Id="rId17" Type="http://schemas.openxmlformats.org/officeDocument/2006/relationships/image" Target="../media/image33.png"/><Relationship Id="rId25" Type="http://schemas.openxmlformats.org/officeDocument/2006/relationships/image" Target="../media/image103.png"/><Relationship Id="rId33" Type="http://schemas.openxmlformats.org/officeDocument/2006/relationships/image" Target="../media/image107.png"/><Relationship Id="rId38" Type="http://schemas.openxmlformats.org/officeDocument/2006/relationships/customXml" Target="../ink/ink462.xml"/><Relationship Id="rId46" Type="http://schemas.openxmlformats.org/officeDocument/2006/relationships/customXml" Target="../ink/ink466.xml"/><Relationship Id="rId20" Type="http://schemas.openxmlformats.org/officeDocument/2006/relationships/customXml" Target="../ink/ink453.xml"/><Relationship Id="rId41" Type="http://schemas.openxmlformats.org/officeDocument/2006/relationships/image" Target="../media/image111.png"/><Relationship Id="rId54" Type="http://schemas.openxmlformats.org/officeDocument/2006/relationships/customXml" Target="../ink/ink470.xml"/><Relationship Id="rId1" Type="http://schemas.openxmlformats.org/officeDocument/2006/relationships/slideLayout" Target="../slideLayouts/slideLayout2.xml"/><Relationship Id="rId6" Type="http://schemas.openxmlformats.org/officeDocument/2006/relationships/customXml" Target="../ink/ink446.xml"/><Relationship Id="rId15" Type="http://schemas.openxmlformats.org/officeDocument/2006/relationships/image" Target="../media/image32.png"/><Relationship Id="rId23" Type="http://schemas.openxmlformats.org/officeDocument/2006/relationships/image" Target="../media/image102.png"/><Relationship Id="rId28" Type="http://schemas.openxmlformats.org/officeDocument/2006/relationships/customXml" Target="../ink/ink457.xml"/><Relationship Id="rId36" Type="http://schemas.openxmlformats.org/officeDocument/2006/relationships/customXml" Target="../ink/ink461.xml"/><Relationship Id="rId49" Type="http://schemas.openxmlformats.org/officeDocument/2006/relationships/image" Target="../media/image115.png"/><Relationship Id="rId57" Type="http://schemas.openxmlformats.org/officeDocument/2006/relationships/image" Target="../media/image119.png"/><Relationship Id="rId10" Type="http://schemas.openxmlformats.org/officeDocument/2006/relationships/customXml" Target="../ink/ink448.xml"/><Relationship Id="rId31" Type="http://schemas.openxmlformats.org/officeDocument/2006/relationships/image" Target="../media/image106.png"/><Relationship Id="rId44" Type="http://schemas.openxmlformats.org/officeDocument/2006/relationships/customXml" Target="../ink/ink465.xml"/><Relationship Id="rId52" Type="http://schemas.openxmlformats.org/officeDocument/2006/relationships/customXml" Target="../ink/ink469.xml"/></Relationships>
</file>

<file path=ppt/slides/_rels/slide29.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480.xml"/><Relationship Id="rId26" Type="http://schemas.openxmlformats.org/officeDocument/2006/relationships/customXml" Target="../ink/ink484.xml"/><Relationship Id="rId39" Type="http://schemas.openxmlformats.org/officeDocument/2006/relationships/image" Target="../media/image110.png"/><Relationship Id="rId21" Type="http://schemas.openxmlformats.org/officeDocument/2006/relationships/image" Target="../media/image101.png"/><Relationship Id="rId34" Type="http://schemas.openxmlformats.org/officeDocument/2006/relationships/customXml" Target="../ink/ink488.xml"/><Relationship Id="rId42" Type="http://schemas.openxmlformats.org/officeDocument/2006/relationships/customXml" Target="../ink/ink492.xml"/><Relationship Id="rId47" Type="http://schemas.openxmlformats.org/officeDocument/2006/relationships/image" Target="../media/image114.png"/><Relationship Id="rId50" Type="http://schemas.openxmlformats.org/officeDocument/2006/relationships/customXml" Target="../ink/ink496.xml"/><Relationship Id="rId55" Type="http://schemas.openxmlformats.org/officeDocument/2006/relationships/image" Target="../media/image118.png"/><Relationship Id="rId7" Type="http://schemas.openxmlformats.org/officeDocument/2006/relationships/image" Target="../media/image28.png"/><Relationship Id="rId2" Type="http://schemas.openxmlformats.org/officeDocument/2006/relationships/customXml" Target="../ink/ink472.xml"/><Relationship Id="rId16" Type="http://schemas.openxmlformats.org/officeDocument/2006/relationships/customXml" Target="../ink/ink479.xml"/><Relationship Id="rId29" Type="http://schemas.openxmlformats.org/officeDocument/2006/relationships/image" Target="../media/image105.png"/><Relationship Id="rId11" Type="http://schemas.openxmlformats.org/officeDocument/2006/relationships/image" Target="../media/image30.png"/><Relationship Id="rId24" Type="http://schemas.openxmlformats.org/officeDocument/2006/relationships/customXml" Target="../ink/ink483.xml"/><Relationship Id="rId32" Type="http://schemas.openxmlformats.org/officeDocument/2006/relationships/customXml" Target="../ink/ink487.xml"/><Relationship Id="rId37" Type="http://schemas.openxmlformats.org/officeDocument/2006/relationships/image" Target="../media/image109.png"/><Relationship Id="rId40" Type="http://schemas.openxmlformats.org/officeDocument/2006/relationships/customXml" Target="../ink/ink491.xml"/><Relationship Id="rId45" Type="http://schemas.openxmlformats.org/officeDocument/2006/relationships/image" Target="../media/image113.png"/><Relationship Id="rId53" Type="http://schemas.openxmlformats.org/officeDocument/2006/relationships/image" Target="../media/image117.png"/><Relationship Id="rId58" Type="http://schemas.openxmlformats.org/officeDocument/2006/relationships/customXml" Target="../ink/ink500.xml"/><Relationship Id="rId5" Type="http://schemas.openxmlformats.org/officeDocument/2006/relationships/image" Target="../media/image27.png"/><Relationship Id="rId61" Type="http://schemas.openxmlformats.org/officeDocument/2006/relationships/image" Target="../media/image121.png"/><Relationship Id="rId19" Type="http://schemas.openxmlformats.org/officeDocument/2006/relationships/image" Target="../media/image34.png"/><Relationship Id="rId14" Type="http://schemas.openxmlformats.org/officeDocument/2006/relationships/customXml" Target="../ink/ink478.xml"/><Relationship Id="rId22" Type="http://schemas.openxmlformats.org/officeDocument/2006/relationships/customXml" Target="../ink/ink482.xml"/><Relationship Id="rId27" Type="http://schemas.openxmlformats.org/officeDocument/2006/relationships/image" Target="../media/image104.png"/><Relationship Id="rId30" Type="http://schemas.openxmlformats.org/officeDocument/2006/relationships/customXml" Target="../ink/ink486.xml"/><Relationship Id="rId35" Type="http://schemas.openxmlformats.org/officeDocument/2006/relationships/image" Target="../media/image108.png"/><Relationship Id="rId43" Type="http://schemas.openxmlformats.org/officeDocument/2006/relationships/image" Target="../media/image112.png"/><Relationship Id="rId48" Type="http://schemas.openxmlformats.org/officeDocument/2006/relationships/customXml" Target="../ink/ink495.xml"/><Relationship Id="rId56" Type="http://schemas.openxmlformats.org/officeDocument/2006/relationships/customXml" Target="../ink/ink499.xml"/><Relationship Id="rId8" Type="http://schemas.openxmlformats.org/officeDocument/2006/relationships/customXml" Target="../ink/ink475.xml"/><Relationship Id="rId51" Type="http://schemas.openxmlformats.org/officeDocument/2006/relationships/image" Target="../media/image116.png"/><Relationship Id="rId3" Type="http://schemas.openxmlformats.org/officeDocument/2006/relationships/image" Target="../media/image26.png"/><Relationship Id="rId12" Type="http://schemas.openxmlformats.org/officeDocument/2006/relationships/customXml" Target="../ink/ink477.xml"/><Relationship Id="rId17" Type="http://schemas.openxmlformats.org/officeDocument/2006/relationships/image" Target="../media/image33.png"/><Relationship Id="rId25" Type="http://schemas.openxmlformats.org/officeDocument/2006/relationships/image" Target="../media/image103.png"/><Relationship Id="rId33" Type="http://schemas.openxmlformats.org/officeDocument/2006/relationships/image" Target="../media/image107.png"/><Relationship Id="rId38" Type="http://schemas.openxmlformats.org/officeDocument/2006/relationships/customXml" Target="../ink/ink490.xml"/><Relationship Id="rId46" Type="http://schemas.openxmlformats.org/officeDocument/2006/relationships/customXml" Target="../ink/ink494.xml"/><Relationship Id="rId59" Type="http://schemas.openxmlformats.org/officeDocument/2006/relationships/image" Target="../media/image120.png"/><Relationship Id="rId20" Type="http://schemas.openxmlformats.org/officeDocument/2006/relationships/customXml" Target="../ink/ink481.xml"/><Relationship Id="rId41" Type="http://schemas.openxmlformats.org/officeDocument/2006/relationships/image" Target="../media/image111.png"/><Relationship Id="rId54" Type="http://schemas.openxmlformats.org/officeDocument/2006/relationships/customXml" Target="../ink/ink498.xml"/><Relationship Id="rId1" Type="http://schemas.openxmlformats.org/officeDocument/2006/relationships/slideLayout" Target="../slideLayouts/slideLayout2.xml"/><Relationship Id="rId6" Type="http://schemas.openxmlformats.org/officeDocument/2006/relationships/customXml" Target="../ink/ink474.xml"/><Relationship Id="rId15" Type="http://schemas.openxmlformats.org/officeDocument/2006/relationships/image" Target="../media/image32.png"/><Relationship Id="rId23" Type="http://schemas.openxmlformats.org/officeDocument/2006/relationships/image" Target="../media/image102.png"/><Relationship Id="rId28" Type="http://schemas.openxmlformats.org/officeDocument/2006/relationships/customXml" Target="../ink/ink485.xml"/><Relationship Id="rId36" Type="http://schemas.openxmlformats.org/officeDocument/2006/relationships/customXml" Target="../ink/ink489.xml"/><Relationship Id="rId49" Type="http://schemas.openxmlformats.org/officeDocument/2006/relationships/image" Target="../media/image115.png"/><Relationship Id="rId57" Type="http://schemas.openxmlformats.org/officeDocument/2006/relationships/image" Target="../media/image119.png"/><Relationship Id="rId10" Type="http://schemas.openxmlformats.org/officeDocument/2006/relationships/customXml" Target="../ink/ink476.xml"/><Relationship Id="rId31" Type="http://schemas.openxmlformats.org/officeDocument/2006/relationships/image" Target="../media/image106.png"/><Relationship Id="rId44" Type="http://schemas.openxmlformats.org/officeDocument/2006/relationships/customXml" Target="../ink/ink493.xml"/><Relationship Id="rId52" Type="http://schemas.openxmlformats.org/officeDocument/2006/relationships/customXml" Target="../ink/ink497.xml"/><Relationship Id="rId60" Type="http://schemas.openxmlformats.org/officeDocument/2006/relationships/customXml" Target="../ink/ink501.xml"/><Relationship Id="rId4" Type="http://schemas.openxmlformats.org/officeDocument/2006/relationships/customXml" Target="../ink/ink473.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20.xml"/><Relationship Id="rId17" Type="http://schemas.openxmlformats.org/officeDocument/2006/relationships/image" Target="../media/image12.png"/><Relationship Id="rId2" Type="http://schemas.openxmlformats.org/officeDocument/2006/relationships/customXml" Target="../ink/ink15.xml"/><Relationship Id="rId16"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6.png"/><Relationship Id="rId14" Type="http://schemas.openxmlformats.org/officeDocument/2006/relationships/customXml" Target="../ink/ink21.xml"/></Relationships>
</file>

<file path=ppt/slides/_rels/slide30.xml.rels><?xml version="1.0" encoding="UTF-8" standalone="yes"?>
<Relationships xmlns="http://schemas.openxmlformats.org/package/2006/relationships"><Relationship Id="rId26" Type="http://schemas.openxmlformats.org/officeDocument/2006/relationships/customXml" Target="../ink/ink514.xml"/><Relationship Id="rId21" Type="http://schemas.openxmlformats.org/officeDocument/2006/relationships/image" Target="../media/image101.png"/><Relationship Id="rId42" Type="http://schemas.openxmlformats.org/officeDocument/2006/relationships/customXml" Target="../ink/ink522.xml"/><Relationship Id="rId47" Type="http://schemas.openxmlformats.org/officeDocument/2006/relationships/image" Target="../media/image114.png"/><Relationship Id="rId63" Type="http://schemas.openxmlformats.org/officeDocument/2006/relationships/image" Target="../media/image124.png"/><Relationship Id="rId68" Type="http://schemas.openxmlformats.org/officeDocument/2006/relationships/customXml" Target="../ink/ink535.xml"/><Relationship Id="rId84" Type="http://schemas.openxmlformats.org/officeDocument/2006/relationships/customXml" Target="../ink/ink543.xml"/><Relationship Id="rId89" Type="http://schemas.openxmlformats.org/officeDocument/2006/relationships/image" Target="../media/image136.png"/><Relationship Id="rId16" Type="http://schemas.openxmlformats.org/officeDocument/2006/relationships/customXml" Target="../ink/ink509.xml"/><Relationship Id="rId11" Type="http://schemas.openxmlformats.org/officeDocument/2006/relationships/image" Target="../media/image30.png"/><Relationship Id="rId32" Type="http://schemas.openxmlformats.org/officeDocument/2006/relationships/customXml" Target="../ink/ink517.xml"/><Relationship Id="rId37" Type="http://schemas.openxmlformats.org/officeDocument/2006/relationships/image" Target="../media/image109.png"/><Relationship Id="rId53" Type="http://schemas.openxmlformats.org/officeDocument/2006/relationships/image" Target="../media/image117.png"/><Relationship Id="rId58" Type="http://schemas.openxmlformats.org/officeDocument/2006/relationships/customXml" Target="../ink/ink530.xml"/><Relationship Id="rId74" Type="http://schemas.openxmlformats.org/officeDocument/2006/relationships/customXml" Target="../ink/ink538.xml"/><Relationship Id="rId79" Type="http://schemas.openxmlformats.org/officeDocument/2006/relationships/image" Target="../media/image131.png"/><Relationship Id="rId5" Type="http://schemas.openxmlformats.org/officeDocument/2006/relationships/image" Target="../media/image27.png"/><Relationship Id="rId90" Type="http://schemas.openxmlformats.org/officeDocument/2006/relationships/customXml" Target="../ink/ink546.xml"/><Relationship Id="rId95" Type="http://schemas.openxmlformats.org/officeDocument/2006/relationships/image" Target="../media/image139.png"/><Relationship Id="rId22" Type="http://schemas.openxmlformats.org/officeDocument/2006/relationships/customXml" Target="../ink/ink512.xml"/><Relationship Id="rId27" Type="http://schemas.openxmlformats.org/officeDocument/2006/relationships/image" Target="../media/image104.png"/><Relationship Id="rId43" Type="http://schemas.openxmlformats.org/officeDocument/2006/relationships/image" Target="../media/image112.png"/><Relationship Id="rId48" Type="http://schemas.openxmlformats.org/officeDocument/2006/relationships/customXml" Target="../ink/ink525.xml"/><Relationship Id="rId64" Type="http://schemas.openxmlformats.org/officeDocument/2006/relationships/customXml" Target="../ink/ink533.xml"/><Relationship Id="rId69" Type="http://schemas.openxmlformats.org/officeDocument/2006/relationships/image" Target="../media/image126.png"/><Relationship Id="rId80" Type="http://schemas.openxmlformats.org/officeDocument/2006/relationships/customXml" Target="../ink/ink541.xml"/><Relationship Id="rId85" Type="http://schemas.openxmlformats.org/officeDocument/2006/relationships/image" Target="../media/image134.png"/><Relationship Id="rId3" Type="http://schemas.openxmlformats.org/officeDocument/2006/relationships/image" Target="../media/image26.png"/><Relationship Id="rId12" Type="http://schemas.openxmlformats.org/officeDocument/2006/relationships/customXml" Target="../ink/ink507.xml"/><Relationship Id="rId17" Type="http://schemas.openxmlformats.org/officeDocument/2006/relationships/image" Target="../media/image33.png"/><Relationship Id="rId25" Type="http://schemas.openxmlformats.org/officeDocument/2006/relationships/image" Target="../media/image103.png"/><Relationship Id="rId33" Type="http://schemas.openxmlformats.org/officeDocument/2006/relationships/image" Target="../media/image107.png"/><Relationship Id="rId38" Type="http://schemas.openxmlformats.org/officeDocument/2006/relationships/customXml" Target="../ink/ink520.xml"/><Relationship Id="rId46" Type="http://schemas.openxmlformats.org/officeDocument/2006/relationships/customXml" Target="../ink/ink524.xml"/><Relationship Id="rId59" Type="http://schemas.openxmlformats.org/officeDocument/2006/relationships/image" Target="../media/image122.png"/><Relationship Id="rId67" Type="http://schemas.openxmlformats.org/officeDocument/2006/relationships/image" Target="../media/image125.png"/><Relationship Id="rId20" Type="http://schemas.openxmlformats.org/officeDocument/2006/relationships/customXml" Target="../ink/ink511.xml"/><Relationship Id="rId41" Type="http://schemas.openxmlformats.org/officeDocument/2006/relationships/image" Target="../media/image111.png"/><Relationship Id="rId54" Type="http://schemas.openxmlformats.org/officeDocument/2006/relationships/customXml" Target="../ink/ink528.xml"/><Relationship Id="rId62" Type="http://schemas.openxmlformats.org/officeDocument/2006/relationships/customXml" Target="../ink/ink532.xml"/><Relationship Id="rId70" Type="http://schemas.openxmlformats.org/officeDocument/2006/relationships/customXml" Target="../ink/ink536.xml"/><Relationship Id="rId75" Type="http://schemas.openxmlformats.org/officeDocument/2006/relationships/image" Target="../media/image129.png"/><Relationship Id="rId83" Type="http://schemas.openxmlformats.org/officeDocument/2006/relationships/image" Target="../media/image133.png"/><Relationship Id="rId88" Type="http://schemas.openxmlformats.org/officeDocument/2006/relationships/customXml" Target="../ink/ink545.xml"/><Relationship Id="rId91" Type="http://schemas.openxmlformats.org/officeDocument/2006/relationships/image" Target="../media/image137.png"/><Relationship Id="rId96" Type="http://schemas.openxmlformats.org/officeDocument/2006/relationships/customXml" Target="../ink/ink549.xml"/><Relationship Id="rId1" Type="http://schemas.openxmlformats.org/officeDocument/2006/relationships/slideLayout" Target="../slideLayouts/slideLayout2.xml"/><Relationship Id="rId6" Type="http://schemas.openxmlformats.org/officeDocument/2006/relationships/customXml" Target="../ink/ink504.xml"/><Relationship Id="rId15" Type="http://schemas.openxmlformats.org/officeDocument/2006/relationships/image" Target="../media/image32.png"/><Relationship Id="rId23" Type="http://schemas.openxmlformats.org/officeDocument/2006/relationships/image" Target="../media/image102.png"/><Relationship Id="rId28" Type="http://schemas.openxmlformats.org/officeDocument/2006/relationships/customXml" Target="../ink/ink515.xml"/><Relationship Id="rId36" Type="http://schemas.openxmlformats.org/officeDocument/2006/relationships/customXml" Target="../ink/ink519.xml"/><Relationship Id="rId49" Type="http://schemas.openxmlformats.org/officeDocument/2006/relationships/image" Target="../media/image115.png"/><Relationship Id="rId57" Type="http://schemas.openxmlformats.org/officeDocument/2006/relationships/image" Target="../media/image119.png"/><Relationship Id="rId10" Type="http://schemas.openxmlformats.org/officeDocument/2006/relationships/customXml" Target="../ink/ink506.xml"/><Relationship Id="rId31" Type="http://schemas.openxmlformats.org/officeDocument/2006/relationships/image" Target="../media/image106.png"/><Relationship Id="rId44" Type="http://schemas.openxmlformats.org/officeDocument/2006/relationships/customXml" Target="../ink/ink523.xml"/><Relationship Id="rId52" Type="http://schemas.openxmlformats.org/officeDocument/2006/relationships/customXml" Target="../ink/ink527.xml"/><Relationship Id="rId60" Type="http://schemas.openxmlformats.org/officeDocument/2006/relationships/customXml" Target="../ink/ink531.xml"/><Relationship Id="rId65" Type="http://schemas.openxmlformats.org/officeDocument/2006/relationships/image" Target="../media/image97.png"/><Relationship Id="rId73" Type="http://schemas.openxmlformats.org/officeDocument/2006/relationships/image" Target="../media/image128.png"/><Relationship Id="rId78" Type="http://schemas.openxmlformats.org/officeDocument/2006/relationships/customXml" Target="../ink/ink540.xml"/><Relationship Id="rId81" Type="http://schemas.openxmlformats.org/officeDocument/2006/relationships/image" Target="../media/image132.png"/><Relationship Id="rId86" Type="http://schemas.openxmlformats.org/officeDocument/2006/relationships/customXml" Target="../ink/ink544.xml"/><Relationship Id="rId94" Type="http://schemas.openxmlformats.org/officeDocument/2006/relationships/customXml" Target="../ink/ink548.xml"/><Relationship Id="rId4" Type="http://schemas.openxmlformats.org/officeDocument/2006/relationships/customXml" Target="../ink/ink503.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510.xml"/><Relationship Id="rId39" Type="http://schemas.openxmlformats.org/officeDocument/2006/relationships/image" Target="../media/image110.png"/><Relationship Id="rId34" Type="http://schemas.openxmlformats.org/officeDocument/2006/relationships/customXml" Target="../ink/ink518.xml"/><Relationship Id="rId50" Type="http://schemas.openxmlformats.org/officeDocument/2006/relationships/customXml" Target="../ink/ink526.xml"/><Relationship Id="rId55" Type="http://schemas.openxmlformats.org/officeDocument/2006/relationships/image" Target="../media/image118.png"/><Relationship Id="rId76" Type="http://schemas.openxmlformats.org/officeDocument/2006/relationships/customXml" Target="../ink/ink539.xml"/><Relationship Id="rId97" Type="http://schemas.openxmlformats.org/officeDocument/2006/relationships/image" Target="../media/image140.png"/><Relationship Id="rId7" Type="http://schemas.openxmlformats.org/officeDocument/2006/relationships/image" Target="../media/image28.png"/><Relationship Id="rId71" Type="http://schemas.openxmlformats.org/officeDocument/2006/relationships/image" Target="../media/image127.png"/><Relationship Id="rId92" Type="http://schemas.openxmlformats.org/officeDocument/2006/relationships/customXml" Target="../ink/ink547.xml"/><Relationship Id="rId2" Type="http://schemas.openxmlformats.org/officeDocument/2006/relationships/customXml" Target="../ink/ink502.xml"/><Relationship Id="rId29" Type="http://schemas.openxmlformats.org/officeDocument/2006/relationships/image" Target="../media/image105.png"/><Relationship Id="rId24" Type="http://schemas.openxmlformats.org/officeDocument/2006/relationships/customXml" Target="../ink/ink513.xml"/><Relationship Id="rId40" Type="http://schemas.openxmlformats.org/officeDocument/2006/relationships/customXml" Target="../ink/ink521.xml"/><Relationship Id="rId45" Type="http://schemas.openxmlformats.org/officeDocument/2006/relationships/image" Target="../media/image113.png"/><Relationship Id="rId66" Type="http://schemas.openxmlformats.org/officeDocument/2006/relationships/customXml" Target="../ink/ink534.xml"/><Relationship Id="rId87" Type="http://schemas.openxmlformats.org/officeDocument/2006/relationships/image" Target="../media/image135.png"/><Relationship Id="rId61" Type="http://schemas.openxmlformats.org/officeDocument/2006/relationships/image" Target="../media/image123.png"/><Relationship Id="rId82" Type="http://schemas.openxmlformats.org/officeDocument/2006/relationships/customXml" Target="../ink/ink542.xml"/><Relationship Id="rId19" Type="http://schemas.openxmlformats.org/officeDocument/2006/relationships/image" Target="../media/image34.png"/><Relationship Id="rId14" Type="http://schemas.openxmlformats.org/officeDocument/2006/relationships/customXml" Target="../ink/ink508.xml"/><Relationship Id="rId30" Type="http://schemas.openxmlformats.org/officeDocument/2006/relationships/customXml" Target="../ink/ink516.xml"/><Relationship Id="rId35" Type="http://schemas.openxmlformats.org/officeDocument/2006/relationships/image" Target="../media/image108.png"/><Relationship Id="rId56" Type="http://schemas.openxmlformats.org/officeDocument/2006/relationships/customXml" Target="../ink/ink529.xml"/><Relationship Id="rId77" Type="http://schemas.openxmlformats.org/officeDocument/2006/relationships/image" Target="../media/image130.png"/><Relationship Id="rId8" Type="http://schemas.openxmlformats.org/officeDocument/2006/relationships/customXml" Target="../ink/ink505.xml"/><Relationship Id="rId51" Type="http://schemas.openxmlformats.org/officeDocument/2006/relationships/image" Target="../media/image116.png"/><Relationship Id="rId72" Type="http://schemas.openxmlformats.org/officeDocument/2006/relationships/customXml" Target="../ink/ink537.xml"/><Relationship Id="rId93" Type="http://schemas.openxmlformats.org/officeDocument/2006/relationships/image" Target="../media/image138.png"/></Relationships>
</file>

<file path=ppt/slides/_rels/slide31.xml.rels><?xml version="1.0" encoding="UTF-8" standalone="yes"?>
<Relationships xmlns="http://schemas.openxmlformats.org/package/2006/relationships"><Relationship Id="rId26" Type="http://schemas.openxmlformats.org/officeDocument/2006/relationships/customXml" Target="../ink/ink562.xml"/><Relationship Id="rId21" Type="http://schemas.openxmlformats.org/officeDocument/2006/relationships/image" Target="../media/image101.png"/><Relationship Id="rId42" Type="http://schemas.openxmlformats.org/officeDocument/2006/relationships/customXml" Target="../ink/ink570.xml"/><Relationship Id="rId47" Type="http://schemas.openxmlformats.org/officeDocument/2006/relationships/image" Target="../media/image114.png"/><Relationship Id="rId63" Type="http://schemas.openxmlformats.org/officeDocument/2006/relationships/image" Target="../media/image124.png"/><Relationship Id="rId68" Type="http://schemas.openxmlformats.org/officeDocument/2006/relationships/customXml" Target="../ink/ink583.xml"/><Relationship Id="rId84" Type="http://schemas.openxmlformats.org/officeDocument/2006/relationships/customXml" Target="../ink/ink591.xml"/><Relationship Id="rId89" Type="http://schemas.openxmlformats.org/officeDocument/2006/relationships/image" Target="../media/image136.png"/><Relationship Id="rId112" Type="http://schemas.openxmlformats.org/officeDocument/2006/relationships/customXml" Target="../ink/ink605.xml"/><Relationship Id="rId16" Type="http://schemas.openxmlformats.org/officeDocument/2006/relationships/customXml" Target="../ink/ink557.xml"/><Relationship Id="rId107" Type="http://schemas.openxmlformats.org/officeDocument/2006/relationships/image" Target="../media/image145.png"/><Relationship Id="rId11" Type="http://schemas.openxmlformats.org/officeDocument/2006/relationships/image" Target="../media/image30.png"/><Relationship Id="rId32" Type="http://schemas.openxmlformats.org/officeDocument/2006/relationships/customXml" Target="../ink/ink565.xml"/><Relationship Id="rId37" Type="http://schemas.openxmlformats.org/officeDocument/2006/relationships/image" Target="../media/image109.png"/><Relationship Id="rId53" Type="http://schemas.openxmlformats.org/officeDocument/2006/relationships/image" Target="../media/image117.png"/><Relationship Id="rId58" Type="http://schemas.openxmlformats.org/officeDocument/2006/relationships/customXml" Target="../ink/ink578.xml"/><Relationship Id="rId74" Type="http://schemas.openxmlformats.org/officeDocument/2006/relationships/customXml" Target="../ink/ink586.xml"/><Relationship Id="rId79" Type="http://schemas.openxmlformats.org/officeDocument/2006/relationships/image" Target="../media/image131.png"/><Relationship Id="rId102" Type="http://schemas.openxmlformats.org/officeDocument/2006/relationships/customXml" Target="../ink/ink600.xml"/><Relationship Id="rId5" Type="http://schemas.openxmlformats.org/officeDocument/2006/relationships/image" Target="../media/image27.png"/><Relationship Id="rId90" Type="http://schemas.openxmlformats.org/officeDocument/2006/relationships/customXml" Target="../ink/ink594.xml"/><Relationship Id="rId95" Type="http://schemas.openxmlformats.org/officeDocument/2006/relationships/image" Target="../media/image139.png"/><Relationship Id="rId22" Type="http://schemas.openxmlformats.org/officeDocument/2006/relationships/customXml" Target="../ink/ink560.xml"/><Relationship Id="rId27" Type="http://schemas.openxmlformats.org/officeDocument/2006/relationships/image" Target="../media/image104.png"/><Relationship Id="rId43" Type="http://schemas.openxmlformats.org/officeDocument/2006/relationships/image" Target="../media/image112.png"/><Relationship Id="rId48" Type="http://schemas.openxmlformats.org/officeDocument/2006/relationships/customXml" Target="../ink/ink573.xml"/><Relationship Id="rId64" Type="http://schemas.openxmlformats.org/officeDocument/2006/relationships/customXml" Target="../ink/ink581.xml"/><Relationship Id="rId69" Type="http://schemas.openxmlformats.org/officeDocument/2006/relationships/image" Target="../media/image126.png"/><Relationship Id="rId113" Type="http://schemas.openxmlformats.org/officeDocument/2006/relationships/image" Target="../media/image148.png"/><Relationship Id="rId80" Type="http://schemas.openxmlformats.org/officeDocument/2006/relationships/customXml" Target="../ink/ink589.xml"/><Relationship Id="rId85" Type="http://schemas.openxmlformats.org/officeDocument/2006/relationships/image" Target="../media/image134.png"/><Relationship Id="rId12" Type="http://schemas.openxmlformats.org/officeDocument/2006/relationships/customXml" Target="../ink/ink555.xml"/><Relationship Id="rId17" Type="http://schemas.openxmlformats.org/officeDocument/2006/relationships/image" Target="../media/image33.png"/><Relationship Id="rId33" Type="http://schemas.openxmlformats.org/officeDocument/2006/relationships/image" Target="../media/image107.png"/><Relationship Id="rId38" Type="http://schemas.openxmlformats.org/officeDocument/2006/relationships/customXml" Target="../ink/ink568.xml"/><Relationship Id="rId59" Type="http://schemas.openxmlformats.org/officeDocument/2006/relationships/image" Target="../media/image122.png"/><Relationship Id="rId103" Type="http://schemas.openxmlformats.org/officeDocument/2006/relationships/image" Target="../media/image143.png"/><Relationship Id="rId108" Type="http://schemas.openxmlformats.org/officeDocument/2006/relationships/customXml" Target="../ink/ink603.xml"/><Relationship Id="rId54" Type="http://schemas.openxmlformats.org/officeDocument/2006/relationships/customXml" Target="../ink/ink576.xml"/><Relationship Id="rId70" Type="http://schemas.openxmlformats.org/officeDocument/2006/relationships/customXml" Target="../ink/ink584.xml"/><Relationship Id="rId75" Type="http://schemas.openxmlformats.org/officeDocument/2006/relationships/image" Target="../media/image129.png"/><Relationship Id="rId91" Type="http://schemas.openxmlformats.org/officeDocument/2006/relationships/image" Target="../media/image137.png"/><Relationship Id="rId96" Type="http://schemas.openxmlformats.org/officeDocument/2006/relationships/customXml" Target="../ink/ink597.xml"/><Relationship Id="rId1" Type="http://schemas.openxmlformats.org/officeDocument/2006/relationships/slideLayout" Target="../slideLayouts/slideLayout2.xml"/><Relationship Id="rId6" Type="http://schemas.openxmlformats.org/officeDocument/2006/relationships/customXml" Target="../ink/ink552.xml"/><Relationship Id="rId15" Type="http://schemas.openxmlformats.org/officeDocument/2006/relationships/image" Target="../media/image32.png"/><Relationship Id="rId23" Type="http://schemas.openxmlformats.org/officeDocument/2006/relationships/image" Target="../media/image102.png"/><Relationship Id="rId28" Type="http://schemas.openxmlformats.org/officeDocument/2006/relationships/customXml" Target="../ink/ink563.xml"/><Relationship Id="rId36" Type="http://schemas.openxmlformats.org/officeDocument/2006/relationships/customXml" Target="../ink/ink567.xml"/><Relationship Id="rId49" Type="http://schemas.openxmlformats.org/officeDocument/2006/relationships/image" Target="../media/image115.png"/><Relationship Id="rId57" Type="http://schemas.openxmlformats.org/officeDocument/2006/relationships/image" Target="../media/image119.png"/><Relationship Id="rId106" Type="http://schemas.openxmlformats.org/officeDocument/2006/relationships/customXml" Target="../ink/ink602.xml"/><Relationship Id="rId10" Type="http://schemas.openxmlformats.org/officeDocument/2006/relationships/customXml" Target="../ink/ink554.xml"/><Relationship Id="rId31" Type="http://schemas.openxmlformats.org/officeDocument/2006/relationships/image" Target="../media/image106.png"/><Relationship Id="rId44" Type="http://schemas.openxmlformats.org/officeDocument/2006/relationships/customXml" Target="../ink/ink571.xml"/><Relationship Id="rId52" Type="http://schemas.openxmlformats.org/officeDocument/2006/relationships/customXml" Target="../ink/ink575.xml"/><Relationship Id="rId60" Type="http://schemas.openxmlformats.org/officeDocument/2006/relationships/customXml" Target="../ink/ink579.xml"/><Relationship Id="rId65" Type="http://schemas.openxmlformats.org/officeDocument/2006/relationships/image" Target="../media/image97.png"/><Relationship Id="rId73" Type="http://schemas.openxmlformats.org/officeDocument/2006/relationships/image" Target="../media/image128.png"/><Relationship Id="rId78" Type="http://schemas.openxmlformats.org/officeDocument/2006/relationships/customXml" Target="../ink/ink588.xml"/><Relationship Id="rId81" Type="http://schemas.openxmlformats.org/officeDocument/2006/relationships/image" Target="../media/image132.png"/><Relationship Id="rId86" Type="http://schemas.openxmlformats.org/officeDocument/2006/relationships/customXml" Target="../ink/ink592.xml"/><Relationship Id="rId94" Type="http://schemas.openxmlformats.org/officeDocument/2006/relationships/customXml" Target="../ink/ink596.xml"/><Relationship Id="rId99" Type="http://schemas.openxmlformats.org/officeDocument/2006/relationships/image" Target="../media/image141.png"/><Relationship Id="rId101" Type="http://schemas.openxmlformats.org/officeDocument/2006/relationships/image" Target="../media/image142.png"/><Relationship Id="rId4" Type="http://schemas.openxmlformats.org/officeDocument/2006/relationships/customXml" Target="../ink/ink551.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558.xml"/><Relationship Id="rId39" Type="http://schemas.openxmlformats.org/officeDocument/2006/relationships/image" Target="../media/image110.png"/><Relationship Id="rId109" Type="http://schemas.openxmlformats.org/officeDocument/2006/relationships/image" Target="../media/image146.png"/><Relationship Id="rId34" Type="http://schemas.openxmlformats.org/officeDocument/2006/relationships/customXml" Target="../ink/ink566.xml"/><Relationship Id="rId50" Type="http://schemas.openxmlformats.org/officeDocument/2006/relationships/customXml" Target="../ink/ink574.xml"/><Relationship Id="rId55" Type="http://schemas.openxmlformats.org/officeDocument/2006/relationships/image" Target="../media/image118.png"/><Relationship Id="rId76" Type="http://schemas.openxmlformats.org/officeDocument/2006/relationships/customXml" Target="../ink/ink587.xml"/><Relationship Id="rId97" Type="http://schemas.openxmlformats.org/officeDocument/2006/relationships/image" Target="../media/image140.png"/><Relationship Id="rId104" Type="http://schemas.openxmlformats.org/officeDocument/2006/relationships/customXml" Target="../ink/ink601.xml"/><Relationship Id="rId7" Type="http://schemas.openxmlformats.org/officeDocument/2006/relationships/image" Target="../media/image28.png"/><Relationship Id="rId71" Type="http://schemas.openxmlformats.org/officeDocument/2006/relationships/image" Target="../media/image127.png"/><Relationship Id="rId92" Type="http://schemas.openxmlformats.org/officeDocument/2006/relationships/customXml" Target="../ink/ink595.xml"/><Relationship Id="rId2" Type="http://schemas.openxmlformats.org/officeDocument/2006/relationships/customXml" Target="../ink/ink550.xml"/><Relationship Id="rId29" Type="http://schemas.openxmlformats.org/officeDocument/2006/relationships/image" Target="../media/image105.png"/><Relationship Id="rId24" Type="http://schemas.openxmlformats.org/officeDocument/2006/relationships/customXml" Target="../ink/ink561.xml"/><Relationship Id="rId40" Type="http://schemas.openxmlformats.org/officeDocument/2006/relationships/customXml" Target="../ink/ink569.xml"/><Relationship Id="rId45" Type="http://schemas.openxmlformats.org/officeDocument/2006/relationships/image" Target="../media/image113.png"/><Relationship Id="rId66" Type="http://schemas.openxmlformats.org/officeDocument/2006/relationships/customXml" Target="../ink/ink582.xml"/><Relationship Id="rId87" Type="http://schemas.openxmlformats.org/officeDocument/2006/relationships/image" Target="../media/image135.png"/><Relationship Id="rId110" Type="http://schemas.openxmlformats.org/officeDocument/2006/relationships/customXml" Target="../ink/ink604.xml"/><Relationship Id="rId61" Type="http://schemas.openxmlformats.org/officeDocument/2006/relationships/image" Target="../media/image123.png"/><Relationship Id="rId82" Type="http://schemas.openxmlformats.org/officeDocument/2006/relationships/customXml" Target="../ink/ink590.xml"/><Relationship Id="rId19" Type="http://schemas.openxmlformats.org/officeDocument/2006/relationships/image" Target="../media/image34.png"/><Relationship Id="rId14" Type="http://schemas.openxmlformats.org/officeDocument/2006/relationships/customXml" Target="../ink/ink556.xml"/><Relationship Id="rId30" Type="http://schemas.openxmlformats.org/officeDocument/2006/relationships/customXml" Target="../ink/ink564.xml"/><Relationship Id="rId35" Type="http://schemas.openxmlformats.org/officeDocument/2006/relationships/image" Target="../media/image108.png"/><Relationship Id="rId56" Type="http://schemas.openxmlformats.org/officeDocument/2006/relationships/customXml" Target="../ink/ink577.xml"/><Relationship Id="rId77" Type="http://schemas.openxmlformats.org/officeDocument/2006/relationships/image" Target="../media/image130.png"/><Relationship Id="rId100" Type="http://schemas.openxmlformats.org/officeDocument/2006/relationships/customXml" Target="../ink/ink599.xml"/><Relationship Id="rId105" Type="http://schemas.openxmlformats.org/officeDocument/2006/relationships/image" Target="../media/image144.png"/><Relationship Id="rId8" Type="http://schemas.openxmlformats.org/officeDocument/2006/relationships/customXml" Target="../ink/ink553.xml"/><Relationship Id="rId51" Type="http://schemas.openxmlformats.org/officeDocument/2006/relationships/image" Target="../media/image116.png"/><Relationship Id="rId72" Type="http://schemas.openxmlformats.org/officeDocument/2006/relationships/customXml" Target="../ink/ink585.xml"/><Relationship Id="rId93" Type="http://schemas.openxmlformats.org/officeDocument/2006/relationships/image" Target="../media/image138.png"/><Relationship Id="rId98" Type="http://schemas.openxmlformats.org/officeDocument/2006/relationships/customXml" Target="../ink/ink598.xml"/><Relationship Id="rId3" Type="http://schemas.openxmlformats.org/officeDocument/2006/relationships/image" Target="../media/image26.png"/><Relationship Id="rId25" Type="http://schemas.openxmlformats.org/officeDocument/2006/relationships/image" Target="../media/image103.png"/><Relationship Id="rId46" Type="http://schemas.openxmlformats.org/officeDocument/2006/relationships/customXml" Target="../ink/ink572.xml"/><Relationship Id="rId67" Type="http://schemas.openxmlformats.org/officeDocument/2006/relationships/image" Target="../media/image125.png"/><Relationship Id="rId20" Type="http://schemas.openxmlformats.org/officeDocument/2006/relationships/customXml" Target="../ink/ink559.xml"/><Relationship Id="rId41" Type="http://schemas.openxmlformats.org/officeDocument/2006/relationships/image" Target="../media/image111.png"/><Relationship Id="rId62" Type="http://schemas.openxmlformats.org/officeDocument/2006/relationships/customXml" Target="../ink/ink580.xml"/><Relationship Id="rId83" Type="http://schemas.openxmlformats.org/officeDocument/2006/relationships/image" Target="../media/image133.png"/><Relationship Id="rId88" Type="http://schemas.openxmlformats.org/officeDocument/2006/relationships/customXml" Target="../ink/ink593.xml"/><Relationship Id="rId111" Type="http://schemas.openxmlformats.org/officeDocument/2006/relationships/image" Target="../media/image147.png"/></Relationships>
</file>

<file path=ppt/slides/_rels/slide32.xml.rels><?xml version="1.0" encoding="UTF-8" standalone="yes"?>
<Relationships xmlns="http://schemas.openxmlformats.org/package/2006/relationships"><Relationship Id="rId26" Type="http://schemas.openxmlformats.org/officeDocument/2006/relationships/customXml" Target="../ink/ink618.xml"/><Relationship Id="rId117" Type="http://schemas.openxmlformats.org/officeDocument/2006/relationships/image" Target="../media/image150.png"/><Relationship Id="rId21" Type="http://schemas.openxmlformats.org/officeDocument/2006/relationships/image" Target="../media/image101.png"/><Relationship Id="rId42" Type="http://schemas.openxmlformats.org/officeDocument/2006/relationships/customXml" Target="../ink/ink626.xml"/><Relationship Id="rId47" Type="http://schemas.openxmlformats.org/officeDocument/2006/relationships/image" Target="../media/image114.png"/><Relationship Id="rId63" Type="http://schemas.openxmlformats.org/officeDocument/2006/relationships/image" Target="../media/image124.png"/><Relationship Id="rId68" Type="http://schemas.openxmlformats.org/officeDocument/2006/relationships/customXml" Target="../ink/ink639.xml"/><Relationship Id="rId84" Type="http://schemas.openxmlformats.org/officeDocument/2006/relationships/customXml" Target="../ink/ink647.xml"/><Relationship Id="rId89" Type="http://schemas.openxmlformats.org/officeDocument/2006/relationships/image" Target="../media/image136.png"/><Relationship Id="rId112" Type="http://schemas.openxmlformats.org/officeDocument/2006/relationships/customXml" Target="../ink/ink661.xml"/><Relationship Id="rId16" Type="http://schemas.openxmlformats.org/officeDocument/2006/relationships/customXml" Target="../ink/ink613.xml"/><Relationship Id="rId107" Type="http://schemas.openxmlformats.org/officeDocument/2006/relationships/image" Target="../media/image145.png"/><Relationship Id="rId11" Type="http://schemas.openxmlformats.org/officeDocument/2006/relationships/image" Target="../media/image30.png"/><Relationship Id="rId32" Type="http://schemas.openxmlformats.org/officeDocument/2006/relationships/customXml" Target="../ink/ink621.xml"/><Relationship Id="rId37" Type="http://schemas.openxmlformats.org/officeDocument/2006/relationships/image" Target="../media/image109.png"/><Relationship Id="rId53" Type="http://schemas.openxmlformats.org/officeDocument/2006/relationships/image" Target="../media/image117.png"/><Relationship Id="rId58" Type="http://schemas.openxmlformats.org/officeDocument/2006/relationships/customXml" Target="../ink/ink634.xml"/><Relationship Id="rId74" Type="http://schemas.openxmlformats.org/officeDocument/2006/relationships/customXml" Target="../ink/ink642.xml"/><Relationship Id="rId79" Type="http://schemas.openxmlformats.org/officeDocument/2006/relationships/image" Target="../media/image131.png"/><Relationship Id="rId102" Type="http://schemas.openxmlformats.org/officeDocument/2006/relationships/customXml" Target="../ink/ink656.xml"/><Relationship Id="rId5" Type="http://schemas.openxmlformats.org/officeDocument/2006/relationships/image" Target="../media/image27.png"/><Relationship Id="rId90" Type="http://schemas.openxmlformats.org/officeDocument/2006/relationships/customXml" Target="../ink/ink650.xml"/><Relationship Id="rId95" Type="http://schemas.openxmlformats.org/officeDocument/2006/relationships/image" Target="../media/image139.png"/><Relationship Id="rId22" Type="http://schemas.openxmlformats.org/officeDocument/2006/relationships/customXml" Target="../ink/ink616.xml"/><Relationship Id="rId27" Type="http://schemas.openxmlformats.org/officeDocument/2006/relationships/image" Target="../media/image104.png"/><Relationship Id="rId43" Type="http://schemas.openxmlformats.org/officeDocument/2006/relationships/image" Target="../media/image112.png"/><Relationship Id="rId48" Type="http://schemas.openxmlformats.org/officeDocument/2006/relationships/customXml" Target="../ink/ink629.xml"/><Relationship Id="rId64" Type="http://schemas.openxmlformats.org/officeDocument/2006/relationships/customXml" Target="../ink/ink637.xml"/><Relationship Id="rId69" Type="http://schemas.openxmlformats.org/officeDocument/2006/relationships/image" Target="../media/image126.png"/><Relationship Id="rId113" Type="http://schemas.openxmlformats.org/officeDocument/2006/relationships/image" Target="../media/image148.png"/><Relationship Id="rId118" Type="http://schemas.openxmlformats.org/officeDocument/2006/relationships/customXml" Target="../ink/ink664.xml"/><Relationship Id="rId80" Type="http://schemas.openxmlformats.org/officeDocument/2006/relationships/customXml" Target="../ink/ink645.xml"/><Relationship Id="rId85" Type="http://schemas.openxmlformats.org/officeDocument/2006/relationships/image" Target="../media/image134.png"/><Relationship Id="rId12" Type="http://schemas.openxmlformats.org/officeDocument/2006/relationships/customXml" Target="../ink/ink611.xml"/><Relationship Id="rId17" Type="http://schemas.openxmlformats.org/officeDocument/2006/relationships/image" Target="../media/image33.png"/><Relationship Id="rId33" Type="http://schemas.openxmlformats.org/officeDocument/2006/relationships/image" Target="../media/image107.png"/><Relationship Id="rId38" Type="http://schemas.openxmlformats.org/officeDocument/2006/relationships/customXml" Target="../ink/ink624.xml"/><Relationship Id="rId59" Type="http://schemas.openxmlformats.org/officeDocument/2006/relationships/image" Target="../media/image122.png"/><Relationship Id="rId103" Type="http://schemas.openxmlformats.org/officeDocument/2006/relationships/image" Target="../media/image143.png"/><Relationship Id="rId108" Type="http://schemas.openxmlformats.org/officeDocument/2006/relationships/customXml" Target="../ink/ink659.xml"/><Relationship Id="rId54" Type="http://schemas.openxmlformats.org/officeDocument/2006/relationships/customXml" Target="../ink/ink632.xml"/><Relationship Id="rId70" Type="http://schemas.openxmlformats.org/officeDocument/2006/relationships/customXml" Target="../ink/ink640.xml"/><Relationship Id="rId75" Type="http://schemas.openxmlformats.org/officeDocument/2006/relationships/image" Target="../media/image129.png"/><Relationship Id="rId91" Type="http://schemas.openxmlformats.org/officeDocument/2006/relationships/image" Target="../media/image137.png"/><Relationship Id="rId96" Type="http://schemas.openxmlformats.org/officeDocument/2006/relationships/customXml" Target="../ink/ink653.xml"/><Relationship Id="rId1" Type="http://schemas.openxmlformats.org/officeDocument/2006/relationships/slideLayout" Target="../slideLayouts/slideLayout2.xml"/><Relationship Id="rId6" Type="http://schemas.openxmlformats.org/officeDocument/2006/relationships/customXml" Target="../ink/ink608.xml"/><Relationship Id="rId23" Type="http://schemas.openxmlformats.org/officeDocument/2006/relationships/image" Target="../media/image102.png"/><Relationship Id="rId28" Type="http://schemas.openxmlformats.org/officeDocument/2006/relationships/customXml" Target="../ink/ink619.xml"/><Relationship Id="rId49" Type="http://schemas.openxmlformats.org/officeDocument/2006/relationships/image" Target="../media/image115.png"/><Relationship Id="rId114" Type="http://schemas.openxmlformats.org/officeDocument/2006/relationships/customXml" Target="../ink/ink662.xml"/><Relationship Id="rId119" Type="http://schemas.openxmlformats.org/officeDocument/2006/relationships/image" Target="../media/image151.png"/><Relationship Id="rId44" Type="http://schemas.openxmlformats.org/officeDocument/2006/relationships/customXml" Target="../ink/ink627.xml"/><Relationship Id="rId60" Type="http://schemas.openxmlformats.org/officeDocument/2006/relationships/customXml" Target="../ink/ink635.xml"/><Relationship Id="rId65" Type="http://schemas.openxmlformats.org/officeDocument/2006/relationships/image" Target="../media/image97.png"/><Relationship Id="rId81" Type="http://schemas.openxmlformats.org/officeDocument/2006/relationships/image" Target="../media/image132.png"/><Relationship Id="rId86" Type="http://schemas.openxmlformats.org/officeDocument/2006/relationships/customXml" Target="../ink/ink648.xml"/><Relationship Id="rId4" Type="http://schemas.openxmlformats.org/officeDocument/2006/relationships/customXml" Target="../ink/ink607.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614.xml"/><Relationship Id="rId39" Type="http://schemas.openxmlformats.org/officeDocument/2006/relationships/image" Target="../media/image110.png"/><Relationship Id="rId109" Type="http://schemas.openxmlformats.org/officeDocument/2006/relationships/image" Target="../media/image146.png"/><Relationship Id="rId34" Type="http://schemas.openxmlformats.org/officeDocument/2006/relationships/customXml" Target="../ink/ink622.xml"/><Relationship Id="rId50" Type="http://schemas.openxmlformats.org/officeDocument/2006/relationships/customXml" Target="../ink/ink630.xml"/><Relationship Id="rId55" Type="http://schemas.openxmlformats.org/officeDocument/2006/relationships/image" Target="../media/image118.png"/><Relationship Id="rId76" Type="http://schemas.openxmlformats.org/officeDocument/2006/relationships/customXml" Target="../ink/ink643.xml"/><Relationship Id="rId97" Type="http://schemas.openxmlformats.org/officeDocument/2006/relationships/image" Target="../media/image140.png"/><Relationship Id="rId104" Type="http://schemas.openxmlformats.org/officeDocument/2006/relationships/customXml" Target="../ink/ink657.xml"/><Relationship Id="rId120" Type="http://schemas.openxmlformats.org/officeDocument/2006/relationships/customXml" Target="../ink/ink665.xml"/><Relationship Id="rId7" Type="http://schemas.openxmlformats.org/officeDocument/2006/relationships/image" Target="../media/image28.png"/><Relationship Id="rId71" Type="http://schemas.openxmlformats.org/officeDocument/2006/relationships/image" Target="../media/image127.png"/><Relationship Id="rId92" Type="http://schemas.openxmlformats.org/officeDocument/2006/relationships/customXml" Target="../ink/ink651.xml"/><Relationship Id="rId2" Type="http://schemas.openxmlformats.org/officeDocument/2006/relationships/customXml" Target="../ink/ink606.xml"/><Relationship Id="rId29" Type="http://schemas.openxmlformats.org/officeDocument/2006/relationships/image" Target="../media/image105.png"/><Relationship Id="rId24" Type="http://schemas.openxmlformats.org/officeDocument/2006/relationships/customXml" Target="../ink/ink617.xml"/><Relationship Id="rId40" Type="http://schemas.openxmlformats.org/officeDocument/2006/relationships/customXml" Target="../ink/ink625.xml"/><Relationship Id="rId45" Type="http://schemas.openxmlformats.org/officeDocument/2006/relationships/image" Target="../media/image113.png"/><Relationship Id="rId66" Type="http://schemas.openxmlformats.org/officeDocument/2006/relationships/customXml" Target="../ink/ink638.xml"/><Relationship Id="rId87" Type="http://schemas.openxmlformats.org/officeDocument/2006/relationships/image" Target="../media/image135.png"/><Relationship Id="rId110" Type="http://schemas.openxmlformats.org/officeDocument/2006/relationships/customXml" Target="../ink/ink660.xml"/><Relationship Id="rId115" Type="http://schemas.openxmlformats.org/officeDocument/2006/relationships/image" Target="../media/image149.png"/><Relationship Id="rId61" Type="http://schemas.openxmlformats.org/officeDocument/2006/relationships/image" Target="../media/image123.png"/><Relationship Id="rId82" Type="http://schemas.openxmlformats.org/officeDocument/2006/relationships/customXml" Target="../ink/ink646.xml"/><Relationship Id="rId19" Type="http://schemas.openxmlformats.org/officeDocument/2006/relationships/image" Target="../media/image34.png"/><Relationship Id="rId14" Type="http://schemas.openxmlformats.org/officeDocument/2006/relationships/customXml" Target="../ink/ink612.xml"/><Relationship Id="rId30" Type="http://schemas.openxmlformats.org/officeDocument/2006/relationships/customXml" Target="../ink/ink620.xml"/><Relationship Id="rId35" Type="http://schemas.openxmlformats.org/officeDocument/2006/relationships/image" Target="../media/image108.png"/><Relationship Id="rId56" Type="http://schemas.openxmlformats.org/officeDocument/2006/relationships/customXml" Target="../ink/ink633.xml"/><Relationship Id="rId77" Type="http://schemas.openxmlformats.org/officeDocument/2006/relationships/image" Target="../media/image130.png"/><Relationship Id="rId100" Type="http://schemas.openxmlformats.org/officeDocument/2006/relationships/customXml" Target="../ink/ink655.xml"/><Relationship Id="rId105" Type="http://schemas.openxmlformats.org/officeDocument/2006/relationships/image" Target="../media/image144.png"/><Relationship Id="rId8" Type="http://schemas.openxmlformats.org/officeDocument/2006/relationships/customXml" Target="../ink/ink609.xml"/><Relationship Id="rId51" Type="http://schemas.openxmlformats.org/officeDocument/2006/relationships/image" Target="../media/image116.png"/><Relationship Id="rId72" Type="http://schemas.openxmlformats.org/officeDocument/2006/relationships/customXml" Target="../ink/ink641.xml"/><Relationship Id="rId93" Type="http://schemas.openxmlformats.org/officeDocument/2006/relationships/image" Target="../media/image138.png"/><Relationship Id="rId98" Type="http://schemas.openxmlformats.org/officeDocument/2006/relationships/customXml" Target="../ink/ink654.xml"/><Relationship Id="rId121" Type="http://schemas.openxmlformats.org/officeDocument/2006/relationships/image" Target="../media/image152.png"/><Relationship Id="rId3" Type="http://schemas.openxmlformats.org/officeDocument/2006/relationships/image" Target="../media/image26.png"/><Relationship Id="rId25" Type="http://schemas.openxmlformats.org/officeDocument/2006/relationships/image" Target="../media/image103.png"/><Relationship Id="rId46" Type="http://schemas.openxmlformats.org/officeDocument/2006/relationships/customXml" Target="../ink/ink628.xml"/><Relationship Id="rId67" Type="http://schemas.openxmlformats.org/officeDocument/2006/relationships/image" Target="../media/image125.png"/><Relationship Id="rId116" Type="http://schemas.openxmlformats.org/officeDocument/2006/relationships/customXml" Target="../ink/ink663.xml"/><Relationship Id="rId20" Type="http://schemas.openxmlformats.org/officeDocument/2006/relationships/customXml" Target="../ink/ink615.xml"/><Relationship Id="rId41" Type="http://schemas.openxmlformats.org/officeDocument/2006/relationships/image" Target="../media/image111.png"/><Relationship Id="rId62" Type="http://schemas.openxmlformats.org/officeDocument/2006/relationships/customXml" Target="../ink/ink636.xml"/><Relationship Id="rId83" Type="http://schemas.openxmlformats.org/officeDocument/2006/relationships/image" Target="../media/image133.png"/><Relationship Id="rId88" Type="http://schemas.openxmlformats.org/officeDocument/2006/relationships/customXml" Target="../ink/ink649.xml"/><Relationship Id="rId111" Type="http://schemas.openxmlformats.org/officeDocument/2006/relationships/image" Target="../media/image147.png"/><Relationship Id="rId15" Type="http://schemas.openxmlformats.org/officeDocument/2006/relationships/image" Target="../media/image32.png"/><Relationship Id="rId36" Type="http://schemas.openxmlformats.org/officeDocument/2006/relationships/customXml" Target="../ink/ink623.xml"/><Relationship Id="rId57" Type="http://schemas.openxmlformats.org/officeDocument/2006/relationships/image" Target="../media/image119.png"/><Relationship Id="rId106" Type="http://schemas.openxmlformats.org/officeDocument/2006/relationships/customXml" Target="../ink/ink658.xml"/><Relationship Id="rId10" Type="http://schemas.openxmlformats.org/officeDocument/2006/relationships/customXml" Target="../ink/ink610.xml"/><Relationship Id="rId31" Type="http://schemas.openxmlformats.org/officeDocument/2006/relationships/image" Target="../media/image106.png"/><Relationship Id="rId52" Type="http://schemas.openxmlformats.org/officeDocument/2006/relationships/customXml" Target="../ink/ink631.xml"/><Relationship Id="rId73" Type="http://schemas.openxmlformats.org/officeDocument/2006/relationships/image" Target="../media/image128.png"/><Relationship Id="rId78" Type="http://schemas.openxmlformats.org/officeDocument/2006/relationships/customXml" Target="../ink/ink644.xml"/><Relationship Id="rId94" Type="http://schemas.openxmlformats.org/officeDocument/2006/relationships/customXml" Target="../ink/ink652.xml"/><Relationship Id="rId99" Type="http://schemas.openxmlformats.org/officeDocument/2006/relationships/image" Target="../media/image141.png"/><Relationship Id="rId101" Type="http://schemas.openxmlformats.org/officeDocument/2006/relationships/image" Target="../media/image142.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671.xml"/><Relationship Id="rId18" Type="http://schemas.openxmlformats.org/officeDocument/2006/relationships/image" Target="../media/image31.png"/><Relationship Id="rId3" Type="http://schemas.openxmlformats.org/officeDocument/2006/relationships/customXml" Target="../ink/ink666.xml"/><Relationship Id="rId21" Type="http://schemas.openxmlformats.org/officeDocument/2006/relationships/customXml" Target="../ink/ink675.xml"/><Relationship Id="rId7" Type="http://schemas.openxmlformats.org/officeDocument/2006/relationships/customXml" Target="../ink/ink668.xml"/><Relationship Id="rId12" Type="http://schemas.openxmlformats.org/officeDocument/2006/relationships/image" Target="../media/image28.png"/><Relationship Id="rId17" Type="http://schemas.openxmlformats.org/officeDocument/2006/relationships/customXml" Target="../ink/ink673.xml"/><Relationship Id="rId2" Type="http://schemas.openxmlformats.org/officeDocument/2006/relationships/image" Target="../media/image153.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customXml" Target="../ink/ink670.xml"/><Relationship Id="rId24" Type="http://schemas.openxmlformats.org/officeDocument/2006/relationships/image" Target="../media/image34.png"/><Relationship Id="rId5" Type="http://schemas.openxmlformats.org/officeDocument/2006/relationships/customXml" Target="../ink/ink667.xml"/><Relationship Id="rId15" Type="http://schemas.openxmlformats.org/officeDocument/2006/relationships/customXml" Target="../ink/ink672.xml"/><Relationship Id="rId23" Type="http://schemas.openxmlformats.org/officeDocument/2006/relationships/customXml" Target="../ink/ink676.xml"/><Relationship Id="rId10" Type="http://schemas.openxmlformats.org/officeDocument/2006/relationships/image" Target="../media/image27.png"/><Relationship Id="rId19" Type="http://schemas.openxmlformats.org/officeDocument/2006/relationships/customXml" Target="../ink/ink674.xml"/><Relationship Id="rId4" Type="http://schemas.openxmlformats.org/officeDocument/2006/relationships/image" Target="../media/image154.png"/><Relationship Id="rId9" Type="http://schemas.openxmlformats.org/officeDocument/2006/relationships/customXml" Target="../ink/ink669.xml"/><Relationship Id="rId14" Type="http://schemas.openxmlformats.org/officeDocument/2006/relationships/image" Target="../media/image29.png"/><Relationship Id="rId22"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customXml" Target="../ink/ink682.xml"/><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customXml" Target="../ink/ink677.xml"/><Relationship Id="rId21" Type="http://schemas.openxmlformats.org/officeDocument/2006/relationships/customXml" Target="../ink/ink686.xml"/><Relationship Id="rId7" Type="http://schemas.openxmlformats.org/officeDocument/2006/relationships/customXml" Target="../ink/ink679.xml"/><Relationship Id="rId12" Type="http://schemas.openxmlformats.org/officeDocument/2006/relationships/image" Target="../media/image27.png"/><Relationship Id="rId17" Type="http://schemas.openxmlformats.org/officeDocument/2006/relationships/customXml" Target="../ink/ink684.xml"/><Relationship Id="rId25" Type="http://schemas.openxmlformats.org/officeDocument/2006/relationships/customXml" Target="../ink/ink688.xml"/><Relationship Id="rId2" Type="http://schemas.openxmlformats.org/officeDocument/2006/relationships/image" Target="../media/image153.pn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customXml" Target="../ink/ink681.xml"/><Relationship Id="rId24" Type="http://schemas.openxmlformats.org/officeDocument/2006/relationships/image" Target="../media/image33.png"/><Relationship Id="rId5" Type="http://schemas.openxmlformats.org/officeDocument/2006/relationships/customXml" Target="../ink/ink678.xml"/><Relationship Id="rId15" Type="http://schemas.openxmlformats.org/officeDocument/2006/relationships/customXml" Target="../ink/ink683.xml"/><Relationship Id="rId23" Type="http://schemas.openxmlformats.org/officeDocument/2006/relationships/customXml" Target="../ink/ink687.xml"/><Relationship Id="rId10" Type="http://schemas.openxmlformats.org/officeDocument/2006/relationships/image" Target="../media/image26.png"/><Relationship Id="rId19" Type="http://schemas.openxmlformats.org/officeDocument/2006/relationships/customXml" Target="../ink/ink685.xml"/><Relationship Id="rId4" Type="http://schemas.openxmlformats.org/officeDocument/2006/relationships/image" Target="../media/image156.png"/><Relationship Id="rId9" Type="http://schemas.openxmlformats.org/officeDocument/2006/relationships/customXml" Target="../ink/ink680.xml"/><Relationship Id="rId14" Type="http://schemas.openxmlformats.org/officeDocument/2006/relationships/image" Target="../media/image28.png"/><Relationship Id="rId22"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694.xml"/><Relationship Id="rId18" Type="http://schemas.openxmlformats.org/officeDocument/2006/relationships/image" Target="../media/image32.png"/><Relationship Id="rId3" Type="http://schemas.openxmlformats.org/officeDocument/2006/relationships/customXml" Target="../ink/ink689.xml"/><Relationship Id="rId21" Type="http://schemas.openxmlformats.org/officeDocument/2006/relationships/customXml" Target="../ink/ink698.xml"/><Relationship Id="rId7" Type="http://schemas.openxmlformats.org/officeDocument/2006/relationships/customXml" Target="../ink/ink691.xml"/><Relationship Id="rId12" Type="http://schemas.openxmlformats.org/officeDocument/2006/relationships/image" Target="../media/image29.png"/><Relationship Id="rId17" Type="http://schemas.openxmlformats.org/officeDocument/2006/relationships/customXml" Target="../ink/ink696.xml"/><Relationship Id="rId2" Type="http://schemas.openxmlformats.org/officeDocument/2006/relationships/image" Target="../media/image153.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customXml" Target="../ink/ink693.xml"/><Relationship Id="rId5" Type="http://schemas.openxmlformats.org/officeDocument/2006/relationships/customXml" Target="../ink/ink690.xml"/><Relationship Id="rId15" Type="http://schemas.openxmlformats.org/officeDocument/2006/relationships/customXml" Target="../ink/ink695.xml"/><Relationship Id="rId10" Type="http://schemas.openxmlformats.org/officeDocument/2006/relationships/image" Target="../media/image28.png"/><Relationship Id="rId19" Type="http://schemas.openxmlformats.org/officeDocument/2006/relationships/customXml" Target="../ink/ink697.xml"/><Relationship Id="rId4" Type="http://schemas.openxmlformats.org/officeDocument/2006/relationships/image" Target="../media/image159.png"/><Relationship Id="rId9" Type="http://schemas.openxmlformats.org/officeDocument/2006/relationships/customXml" Target="../ink/ink692.xml"/><Relationship Id="rId14" Type="http://schemas.openxmlformats.org/officeDocument/2006/relationships/image" Target="../media/image30.png"/><Relationship Id="rId22"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704.xml"/><Relationship Id="rId18" Type="http://schemas.openxmlformats.org/officeDocument/2006/relationships/image" Target="../media/image31.png"/><Relationship Id="rId3" Type="http://schemas.openxmlformats.org/officeDocument/2006/relationships/customXml" Target="../ink/ink699.xml"/><Relationship Id="rId21" Type="http://schemas.openxmlformats.org/officeDocument/2006/relationships/customXml" Target="../ink/ink708.xml"/><Relationship Id="rId7" Type="http://schemas.openxmlformats.org/officeDocument/2006/relationships/customXml" Target="../ink/ink701.xml"/><Relationship Id="rId12" Type="http://schemas.openxmlformats.org/officeDocument/2006/relationships/image" Target="../media/image28.png"/><Relationship Id="rId17" Type="http://schemas.openxmlformats.org/officeDocument/2006/relationships/customXml" Target="../ink/ink706.xml"/><Relationship Id="rId2" Type="http://schemas.openxmlformats.org/officeDocument/2006/relationships/image" Target="../media/image153.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customXml" Target="../ink/ink703.xml"/><Relationship Id="rId24" Type="http://schemas.openxmlformats.org/officeDocument/2006/relationships/image" Target="../media/image34.png"/><Relationship Id="rId5" Type="http://schemas.openxmlformats.org/officeDocument/2006/relationships/customXml" Target="../ink/ink700.xml"/><Relationship Id="rId15" Type="http://schemas.openxmlformats.org/officeDocument/2006/relationships/customXml" Target="../ink/ink705.xml"/><Relationship Id="rId23" Type="http://schemas.openxmlformats.org/officeDocument/2006/relationships/customXml" Target="../ink/ink709.xml"/><Relationship Id="rId10" Type="http://schemas.openxmlformats.org/officeDocument/2006/relationships/image" Target="../media/image27.png"/><Relationship Id="rId19" Type="http://schemas.openxmlformats.org/officeDocument/2006/relationships/customXml" Target="../ink/ink707.xml"/><Relationship Id="rId4" Type="http://schemas.openxmlformats.org/officeDocument/2006/relationships/image" Target="../media/image160.png"/><Relationship Id="rId9" Type="http://schemas.openxmlformats.org/officeDocument/2006/relationships/customXml" Target="../ink/ink702.xml"/><Relationship Id="rId14" Type="http://schemas.openxmlformats.org/officeDocument/2006/relationships/image" Target="../media/image29.png"/><Relationship Id="rId22"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customXml" Target="../ink/ink710.xml"/><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38.xml.rels><?xml version="1.0" encoding="UTF-8" standalone="yes"?>
<Relationships xmlns="http://schemas.openxmlformats.org/package/2006/relationships"><Relationship Id="rId3" Type="http://schemas.openxmlformats.org/officeDocument/2006/relationships/customXml" Target="../ink/ink711.xml"/><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3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8.png"/><Relationship Id="rId18" Type="http://schemas.openxmlformats.org/officeDocument/2006/relationships/customXml" Target="../ink/ink31.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28.xml"/><Relationship Id="rId17" Type="http://schemas.openxmlformats.org/officeDocument/2006/relationships/image" Target="../media/image14.png"/><Relationship Id="rId2" Type="http://schemas.openxmlformats.org/officeDocument/2006/relationships/customXml" Target="../ink/ink23.xml"/><Relationship Id="rId16"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customXml" Target="../ink/ink27.xml"/><Relationship Id="rId19" Type="http://schemas.openxmlformats.org/officeDocument/2006/relationships/image" Target="../media/image15.png"/><Relationship Id="rId4" Type="http://schemas.openxmlformats.org/officeDocument/2006/relationships/customXml" Target="../ink/ink24.xml"/><Relationship Id="rId9" Type="http://schemas.openxmlformats.org/officeDocument/2006/relationships/image" Target="../media/image6.png"/><Relationship Id="rId14" Type="http://schemas.openxmlformats.org/officeDocument/2006/relationships/customXml" Target="../ink/ink29.xml"/></Relationships>
</file>

<file path=ppt/slides/_rels/slide40.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720.xml"/><Relationship Id="rId26" Type="http://schemas.openxmlformats.org/officeDocument/2006/relationships/customXml" Target="../ink/ink724.xml"/><Relationship Id="rId21" Type="http://schemas.openxmlformats.org/officeDocument/2006/relationships/image" Target="../media/image163.png"/><Relationship Id="rId34" Type="http://schemas.openxmlformats.org/officeDocument/2006/relationships/customXml" Target="../ink/ink728.xml"/><Relationship Id="rId7" Type="http://schemas.openxmlformats.org/officeDocument/2006/relationships/image" Target="../media/image28.png"/><Relationship Id="rId12" Type="http://schemas.openxmlformats.org/officeDocument/2006/relationships/customXml" Target="../ink/ink717.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2" Type="http://schemas.openxmlformats.org/officeDocument/2006/relationships/customXml" Target="../ink/ink712.xml"/><Relationship Id="rId16" Type="http://schemas.openxmlformats.org/officeDocument/2006/relationships/customXml" Target="../ink/ink719.xml"/><Relationship Id="rId20" Type="http://schemas.openxmlformats.org/officeDocument/2006/relationships/customXml" Target="../ink/ink721.xml"/><Relationship Id="rId29"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customXml" Target="../ink/ink714.xml"/><Relationship Id="rId11" Type="http://schemas.openxmlformats.org/officeDocument/2006/relationships/image" Target="../media/image30.png"/><Relationship Id="rId24" Type="http://schemas.openxmlformats.org/officeDocument/2006/relationships/customXml" Target="../ink/ink723.xml"/><Relationship Id="rId32" Type="http://schemas.openxmlformats.org/officeDocument/2006/relationships/customXml" Target="../ink/ink727.xml"/><Relationship Id="rId37" Type="http://schemas.openxmlformats.org/officeDocument/2006/relationships/image" Target="../media/image170.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725.xml"/><Relationship Id="rId36" Type="http://schemas.openxmlformats.org/officeDocument/2006/relationships/customXml" Target="../ink/ink729.xml"/><Relationship Id="rId10" Type="http://schemas.openxmlformats.org/officeDocument/2006/relationships/customXml" Target="../ink/ink716.xml"/><Relationship Id="rId19" Type="http://schemas.openxmlformats.org/officeDocument/2006/relationships/image" Target="../media/image34.png"/><Relationship Id="rId31" Type="http://schemas.openxmlformats.org/officeDocument/2006/relationships/image" Target="../media/image168.png"/><Relationship Id="rId4" Type="http://schemas.openxmlformats.org/officeDocument/2006/relationships/customXml" Target="../ink/ink713.xml"/><Relationship Id="rId9" Type="http://schemas.openxmlformats.org/officeDocument/2006/relationships/image" Target="../media/image29.png"/><Relationship Id="rId14" Type="http://schemas.openxmlformats.org/officeDocument/2006/relationships/customXml" Target="../ink/ink718.xml"/><Relationship Id="rId22" Type="http://schemas.openxmlformats.org/officeDocument/2006/relationships/customXml" Target="../ink/ink722.xml"/><Relationship Id="rId27" Type="http://schemas.openxmlformats.org/officeDocument/2006/relationships/image" Target="../media/image166.png"/><Relationship Id="rId30" Type="http://schemas.openxmlformats.org/officeDocument/2006/relationships/customXml" Target="../ink/ink726.xml"/><Relationship Id="rId35" Type="http://schemas.openxmlformats.org/officeDocument/2006/relationships/image" Target="../media/image69.png"/><Relationship Id="rId8" Type="http://schemas.openxmlformats.org/officeDocument/2006/relationships/customXml" Target="../ink/ink715.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738.xml"/><Relationship Id="rId26" Type="http://schemas.openxmlformats.org/officeDocument/2006/relationships/customXml" Target="../ink/ink742.xml"/><Relationship Id="rId39" Type="http://schemas.openxmlformats.org/officeDocument/2006/relationships/image" Target="../media/image171.png"/><Relationship Id="rId21" Type="http://schemas.openxmlformats.org/officeDocument/2006/relationships/image" Target="../media/image163.png"/><Relationship Id="rId34" Type="http://schemas.openxmlformats.org/officeDocument/2006/relationships/customXml" Target="../ink/ink746.xml"/><Relationship Id="rId42" Type="http://schemas.openxmlformats.org/officeDocument/2006/relationships/customXml" Target="../ink/ink750.xml"/><Relationship Id="rId47" Type="http://schemas.openxmlformats.org/officeDocument/2006/relationships/image" Target="../media/image175.png"/><Relationship Id="rId7" Type="http://schemas.openxmlformats.org/officeDocument/2006/relationships/image" Target="../media/image28.png"/><Relationship Id="rId2" Type="http://schemas.openxmlformats.org/officeDocument/2006/relationships/customXml" Target="../ink/ink730.xml"/><Relationship Id="rId16" Type="http://schemas.openxmlformats.org/officeDocument/2006/relationships/customXml" Target="../ink/ink737.xml"/><Relationship Id="rId29" Type="http://schemas.openxmlformats.org/officeDocument/2006/relationships/image" Target="../media/image167.png"/><Relationship Id="rId11" Type="http://schemas.openxmlformats.org/officeDocument/2006/relationships/image" Target="../media/image30.png"/><Relationship Id="rId24" Type="http://schemas.openxmlformats.org/officeDocument/2006/relationships/customXml" Target="../ink/ink741.xml"/><Relationship Id="rId32" Type="http://schemas.openxmlformats.org/officeDocument/2006/relationships/customXml" Target="../ink/ink745.xml"/><Relationship Id="rId37" Type="http://schemas.openxmlformats.org/officeDocument/2006/relationships/image" Target="../media/image170.png"/><Relationship Id="rId40" Type="http://schemas.openxmlformats.org/officeDocument/2006/relationships/customXml" Target="../ink/ink749.xml"/><Relationship Id="rId45" Type="http://schemas.openxmlformats.org/officeDocument/2006/relationships/image" Target="../media/image174.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743.xml"/><Relationship Id="rId36" Type="http://schemas.openxmlformats.org/officeDocument/2006/relationships/customXml" Target="../ink/ink747.xml"/><Relationship Id="rId49" Type="http://schemas.openxmlformats.org/officeDocument/2006/relationships/image" Target="../media/image176.png"/><Relationship Id="rId10" Type="http://schemas.openxmlformats.org/officeDocument/2006/relationships/customXml" Target="../ink/ink734.xml"/><Relationship Id="rId19" Type="http://schemas.openxmlformats.org/officeDocument/2006/relationships/image" Target="../media/image34.png"/><Relationship Id="rId31" Type="http://schemas.openxmlformats.org/officeDocument/2006/relationships/image" Target="../media/image168.png"/><Relationship Id="rId44" Type="http://schemas.openxmlformats.org/officeDocument/2006/relationships/customXml" Target="../ink/ink751.xml"/><Relationship Id="rId4" Type="http://schemas.openxmlformats.org/officeDocument/2006/relationships/customXml" Target="../ink/ink731.xml"/><Relationship Id="rId9" Type="http://schemas.openxmlformats.org/officeDocument/2006/relationships/image" Target="../media/image29.png"/><Relationship Id="rId14" Type="http://schemas.openxmlformats.org/officeDocument/2006/relationships/customXml" Target="../ink/ink736.xml"/><Relationship Id="rId22" Type="http://schemas.openxmlformats.org/officeDocument/2006/relationships/customXml" Target="../ink/ink740.xml"/><Relationship Id="rId27" Type="http://schemas.openxmlformats.org/officeDocument/2006/relationships/image" Target="../media/image166.png"/><Relationship Id="rId30" Type="http://schemas.openxmlformats.org/officeDocument/2006/relationships/customXml" Target="../ink/ink744.xml"/><Relationship Id="rId35" Type="http://schemas.openxmlformats.org/officeDocument/2006/relationships/image" Target="../media/image69.png"/><Relationship Id="rId43" Type="http://schemas.openxmlformats.org/officeDocument/2006/relationships/image" Target="../media/image173.png"/><Relationship Id="rId48" Type="http://schemas.openxmlformats.org/officeDocument/2006/relationships/customXml" Target="../ink/ink753.xml"/><Relationship Id="rId8" Type="http://schemas.openxmlformats.org/officeDocument/2006/relationships/customXml" Target="../ink/ink733.xml"/><Relationship Id="rId3" Type="http://schemas.openxmlformats.org/officeDocument/2006/relationships/image" Target="../media/image26.png"/><Relationship Id="rId12" Type="http://schemas.openxmlformats.org/officeDocument/2006/relationships/customXml" Target="../ink/ink735.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748.xml"/><Relationship Id="rId46" Type="http://schemas.openxmlformats.org/officeDocument/2006/relationships/customXml" Target="../ink/ink752.xml"/><Relationship Id="rId20" Type="http://schemas.openxmlformats.org/officeDocument/2006/relationships/customXml" Target="../ink/ink739.xml"/><Relationship Id="rId41"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customXml" Target="../ink/ink732.xml"/></Relationships>
</file>

<file path=ppt/slides/_rels/slide43.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762.xml"/><Relationship Id="rId26" Type="http://schemas.openxmlformats.org/officeDocument/2006/relationships/customXml" Target="../ink/ink766.xml"/><Relationship Id="rId39" Type="http://schemas.openxmlformats.org/officeDocument/2006/relationships/image" Target="../media/image171.png"/><Relationship Id="rId21" Type="http://schemas.openxmlformats.org/officeDocument/2006/relationships/image" Target="../media/image163.png"/><Relationship Id="rId34" Type="http://schemas.openxmlformats.org/officeDocument/2006/relationships/customXml" Target="../ink/ink770.xml"/><Relationship Id="rId42" Type="http://schemas.openxmlformats.org/officeDocument/2006/relationships/customXml" Target="../ink/ink774.xml"/><Relationship Id="rId47" Type="http://schemas.openxmlformats.org/officeDocument/2006/relationships/image" Target="../media/image175.png"/><Relationship Id="rId50" Type="http://schemas.openxmlformats.org/officeDocument/2006/relationships/customXml" Target="../ink/ink778.xml"/><Relationship Id="rId7" Type="http://schemas.openxmlformats.org/officeDocument/2006/relationships/image" Target="../media/image28.png"/><Relationship Id="rId2" Type="http://schemas.openxmlformats.org/officeDocument/2006/relationships/customXml" Target="../ink/ink754.xml"/><Relationship Id="rId16" Type="http://schemas.openxmlformats.org/officeDocument/2006/relationships/customXml" Target="../ink/ink761.xml"/><Relationship Id="rId29" Type="http://schemas.openxmlformats.org/officeDocument/2006/relationships/image" Target="../media/image167.png"/><Relationship Id="rId11" Type="http://schemas.openxmlformats.org/officeDocument/2006/relationships/image" Target="../media/image30.png"/><Relationship Id="rId24" Type="http://schemas.openxmlformats.org/officeDocument/2006/relationships/customXml" Target="../ink/ink765.xml"/><Relationship Id="rId32" Type="http://schemas.openxmlformats.org/officeDocument/2006/relationships/customXml" Target="../ink/ink769.xml"/><Relationship Id="rId37" Type="http://schemas.openxmlformats.org/officeDocument/2006/relationships/image" Target="../media/image170.png"/><Relationship Id="rId40" Type="http://schemas.openxmlformats.org/officeDocument/2006/relationships/customXml" Target="../ink/ink773.xml"/><Relationship Id="rId45" Type="http://schemas.openxmlformats.org/officeDocument/2006/relationships/image" Target="../media/image174.png"/><Relationship Id="rId53" Type="http://schemas.openxmlformats.org/officeDocument/2006/relationships/image" Target="../media/image178.png"/><Relationship Id="rId5" Type="http://schemas.openxmlformats.org/officeDocument/2006/relationships/image" Target="../media/image27.png"/><Relationship Id="rId10" Type="http://schemas.openxmlformats.org/officeDocument/2006/relationships/customXml" Target="../ink/ink758.xml"/><Relationship Id="rId19" Type="http://schemas.openxmlformats.org/officeDocument/2006/relationships/image" Target="../media/image34.png"/><Relationship Id="rId31" Type="http://schemas.openxmlformats.org/officeDocument/2006/relationships/image" Target="../media/image168.png"/><Relationship Id="rId44" Type="http://schemas.openxmlformats.org/officeDocument/2006/relationships/customXml" Target="../ink/ink775.xml"/><Relationship Id="rId52" Type="http://schemas.openxmlformats.org/officeDocument/2006/relationships/customXml" Target="../ink/ink779.xml"/><Relationship Id="rId4" Type="http://schemas.openxmlformats.org/officeDocument/2006/relationships/customXml" Target="../ink/ink755.xml"/><Relationship Id="rId9" Type="http://schemas.openxmlformats.org/officeDocument/2006/relationships/image" Target="../media/image29.png"/><Relationship Id="rId14" Type="http://schemas.openxmlformats.org/officeDocument/2006/relationships/customXml" Target="../ink/ink760.xml"/><Relationship Id="rId22" Type="http://schemas.openxmlformats.org/officeDocument/2006/relationships/customXml" Target="../ink/ink764.xml"/><Relationship Id="rId27" Type="http://schemas.openxmlformats.org/officeDocument/2006/relationships/image" Target="../media/image166.png"/><Relationship Id="rId30" Type="http://schemas.openxmlformats.org/officeDocument/2006/relationships/customXml" Target="../ink/ink768.xml"/><Relationship Id="rId35" Type="http://schemas.openxmlformats.org/officeDocument/2006/relationships/image" Target="../media/image69.png"/><Relationship Id="rId43" Type="http://schemas.openxmlformats.org/officeDocument/2006/relationships/image" Target="../media/image173.png"/><Relationship Id="rId48" Type="http://schemas.openxmlformats.org/officeDocument/2006/relationships/customXml" Target="../ink/ink777.xml"/><Relationship Id="rId8" Type="http://schemas.openxmlformats.org/officeDocument/2006/relationships/customXml" Target="../ink/ink757.xml"/><Relationship Id="rId51" Type="http://schemas.openxmlformats.org/officeDocument/2006/relationships/image" Target="../media/image177.png"/><Relationship Id="rId3" Type="http://schemas.openxmlformats.org/officeDocument/2006/relationships/image" Target="../media/image26.png"/><Relationship Id="rId12" Type="http://schemas.openxmlformats.org/officeDocument/2006/relationships/customXml" Target="../ink/ink759.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772.xml"/><Relationship Id="rId46" Type="http://schemas.openxmlformats.org/officeDocument/2006/relationships/customXml" Target="../ink/ink776.xml"/><Relationship Id="rId20" Type="http://schemas.openxmlformats.org/officeDocument/2006/relationships/customXml" Target="../ink/ink763.xml"/><Relationship Id="rId41"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customXml" Target="../ink/ink756.xml"/><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767.xml"/><Relationship Id="rId36" Type="http://schemas.openxmlformats.org/officeDocument/2006/relationships/customXml" Target="../ink/ink771.xml"/><Relationship Id="rId49" Type="http://schemas.openxmlformats.org/officeDocument/2006/relationships/image" Target="../media/image176.png"/></Relationships>
</file>

<file path=ppt/slides/_rels/slide44.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788.xml"/><Relationship Id="rId26" Type="http://schemas.openxmlformats.org/officeDocument/2006/relationships/customXml" Target="../ink/ink792.xml"/><Relationship Id="rId39" Type="http://schemas.openxmlformats.org/officeDocument/2006/relationships/image" Target="../media/image171.png"/><Relationship Id="rId21" Type="http://schemas.openxmlformats.org/officeDocument/2006/relationships/image" Target="../media/image163.png"/><Relationship Id="rId34" Type="http://schemas.openxmlformats.org/officeDocument/2006/relationships/customXml" Target="../ink/ink796.xml"/><Relationship Id="rId42" Type="http://schemas.openxmlformats.org/officeDocument/2006/relationships/customXml" Target="../ink/ink800.xml"/><Relationship Id="rId47" Type="http://schemas.openxmlformats.org/officeDocument/2006/relationships/image" Target="../media/image175.png"/><Relationship Id="rId50" Type="http://schemas.openxmlformats.org/officeDocument/2006/relationships/customXml" Target="../ink/ink804.xml"/><Relationship Id="rId55" Type="http://schemas.openxmlformats.org/officeDocument/2006/relationships/image" Target="../media/image179.png"/><Relationship Id="rId7" Type="http://schemas.openxmlformats.org/officeDocument/2006/relationships/image" Target="../media/image28.png"/><Relationship Id="rId2" Type="http://schemas.openxmlformats.org/officeDocument/2006/relationships/customXml" Target="../ink/ink780.xml"/><Relationship Id="rId16" Type="http://schemas.openxmlformats.org/officeDocument/2006/relationships/customXml" Target="../ink/ink787.xml"/><Relationship Id="rId29" Type="http://schemas.openxmlformats.org/officeDocument/2006/relationships/image" Target="../media/image167.png"/><Relationship Id="rId11" Type="http://schemas.openxmlformats.org/officeDocument/2006/relationships/image" Target="../media/image30.png"/><Relationship Id="rId24" Type="http://schemas.openxmlformats.org/officeDocument/2006/relationships/customXml" Target="../ink/ink791.xml"/><Relationship Id="rId32" Type="http://schemas.openxmlformats.org/officeDocument/2006/relationships/customXml" Target="../ink/ink795.xml"/><Relationship Id="rId37" Type="http://schemas.openxmlformats.org/officeDocument/2006/relationships/image" Target="../media/image170.png"/><Relationship Id="rId40" Type="http://schemas.openxmlformats.org/officeDocument/2006/relationships/customXml" Target="../ink/ink799.xml"/><Relationship Id="rId45" Type="http://schemas.openxmlformats.org/officeDocument/2006/relationships/image" Target="../media/image174.png"/><Relationship Id="rId53" Type="http://schemas.openxmlformats.org/officeDocument/2006/relationships/image" Target="../media/image178.png"/><Relationship Id="rId5" Type="http://schemas.openxmlformats.org/officeDocument/2006/relationships/image" Target="../media/image27.png"/><Relationship Id="rId10" Type="http://schemas.openxmlformats.org/officeDocument/2006/relationships/customXml" Target="../ink/ink784.xml"/><Relationship Id="rId19" Type="http://schemas.openxmlformats.org/officeDocument/2006/relationships/image" Target="../media/image34.png"/><Relationship Id="rId31" Type="http://schemas.openxmlformats.org/officeDocument/2006/relationships/image" Target="../media/image168.png"/><Relationship Id="rId44" Type="http://schemas.openxmlformats.org/officeDocument/2006/relationships/customXml" Target="../ink/ink801.xml"/><Relationship Id="rId52" Type="http://schemas.openxmlformats.org/officeDocument/2006/relationships/customXml" Target="../ink/ink805.xml"/><Relationship Id="rId4" Type="http://schemas.openxmlformats.org/officeDocument/2006/relationships/customXml" Target="../ink/ink781.xml"/><Relationship Id="rId9" Type="http://schemas.openxmlformats.org/officeDocument/2006/relationships/image" Target="../media/image29.png"/><Relationship Id="rId14" Type="http://schemas.openxmlformats.org/officeDocument/2006/relationships/customXml" Target="../ink/ink786.xml"/><Relationship Id="rId22" Type="http://schemas.openxmlformats.org/officeDocument/2006/relationships/customXml" Target="../ink/ink790.xml"/><Relationship Id="rId27" Type="http://schemas.openxmlformats.org/officeDocument/2006/relationships/image" Target="../media/image166.png"/><Relationship Id="rId30" Type="http://schemas.openxmlformats.org/officeDocument/2006/relationships/customXml" Target="../ink/ink794.xml"/><Relationship Id="rId35" Type="http://schemas.openxmlformats.org/officeDocument/2006/relationships/image" Target="../media/image69.png"/><Relationship Id="rId43" Type="http://schemas.openxmlformats.org/officeDocument/2006/relationships/image" Target="../media/image173.png"/><Relationship Id="rId48" Type="http://schemas.openxmlformats.org/officeDocument/2006/relationships/customXml" Target="../ink/ink803.xml"/><Relationship Id="rId8" Type="http://schemas.openxmlformats.org/officeDocument/2006/relationships/customXml" Target="../ink/ink783.xml"/><Relationship Id="rId51" Type="http://schemas.openxmlformats.org/officeDocument/2006/relationships/image" Target="../media/image177.png"/><Relationship Id="rId3" Type="http://schemas.openxmlformats.org/officeDocument/2006/relationships/image" Target="../media/image26.png"/><Relationship Id="rId12" Type="http://schemas.openxmlformats.org/officeDocument/2006/relationships/customXml" Target="../ink/ink785.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798.xml"/><Relationship Id="rId46" Type="http://schemas.openxmlformats.org/officeDocument/2006/relationships/customXml" Target="../ink/ink802.xml"/><Relationship Id="rId20" Type="http://schemas.openxmlformats.org/officeDocument/2006/relationships/customXml" Target="../ink/ink789.xml"/><Relationship Id="rId41" Type="http://schemas.openxmlformats.org/officeDocument/2006/relationships/image" Target="../media/image172.png"/><Relationship Id="rId54" Type="http://schemas.openxmlformats.org/officeDocument/2006/relationships/customXml" Target="../ink/ink806.xml"/><Relationship Id="rId1" Type="http://schemas.openxmlformats.org/officeDocument/2006/relationships/slideLayout" Target="../slideLayouts/slideLayout2.xml"/><Relationship Id="rId6" Type="http://schemas.openxmlformats.org/officeDocument/2006/relationships/customXml" Target="../ink/ink782.xml"/><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793.xml"/><Relationship Id="rId36" Type="http://schemas.openxmlformats.org/officeDocument/2006/relationships/customXml" Target="../ink/ink797.xml"/><Relationship Id="rId49" Type="http://schemas.openxmlformats.org/officeDocument/2006/relationships/image" Target="../media/image176.png"/></Relationships>
</file>

<file path=ppt/slides/_rels/slide4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815.xml"/><Relationship Id="rId26" Type="http://schemas.openxmlformats.org/officeDocument/2006/relationships/customXml" Target="../ink/ink819.xml"/><Relationship Id="rId39" Type="http://schemas.openxmlformats.org/officeDocument/2006/relationships/image" Target="../media/image171.png"/><Relationship Id="rId21" Type="http://schemas.openxmlformats.org/officeDocument/2006/relationships/image" Target="../media/image163.png"/><Relationship Id="rId34" Type="http://schemas.openxmlformats.org/officeDocument/2006/relationships/customXml" Target="../ink/ink823.xml"/><Relationship Id="rId42" Type="http://schemas.openxmlformats.org/officeDocument/2006/relationships/customXml" Target="../ink/ink827.xml"/><Relationship Id="rId47" Type="http://schemas.openxmlformats.org/officeDocument/2006/relationships/image" Target="../media/image175.png"/><Relationship Id="rId50" Type="http://schemas.openxmlformats.org/officeDocument/2006/relationships/customXml" Target="../ink/ink831.xml"/><Relationship Id="rId55" Type="http://schemas.openxmlformats.org/officeDocument/2006/relationships/image" Target="../media/image179.png"/><Relationship Id="rId7" Type="http://schemas.openxmlformats.org/officeDocument/2006/relationships/image" Target="../media/image28.png"/><Relationship Id="rId2" Type="http://schemas.openxmlformats.org/officeDocument/2006/relationships/customXml" Target="../ink/ink807.xml"/><Relationship Id="rId16" Type="http://schemas.openxmlformats.org/officeDocument/2006/relationships/customXml" Target="../ink/ink814.xml"/><Relationship Id="rId29" Type="http://schemas.openxmlformats.org/officeDocument/2006/relationships/image" Target="../media/image167.png"/><Relationship Id="rId11" Type="http://schemas.openxmlformats.org/officeDocument/2006/relationships/image" Target="../media/image30.png"/><Relationship Id="rId24" Type="http://schemas.openxmlformats.org/officeDocument/2006/relationships/customXml" Target="../ink/ink818.xml"/><Relationship Id="rId32" Type="http://schemas.openxmlformats.org/officeDocument/2006/relationships/customXml" Target="../ink/ink822.xml"/><Relationship Id="rId37" Type="http://schemas.openxmlformats.org/officeDocument/2006/relationships/image" Target="../media/image170.png"/><Relationship Id="rId40" Type="http://schemas.openxmlformats.org/officeDocument/2006/relationships/customXml" Target="../ink/ink826.xml"/><Relationship Id="rId45" Type="http://schemas.openxmlformats.org/officeDocument/2006/relationships/image" Target="../media/image174.png"/><Relationship Id="rId53" Type="http://schemas.openxmlformats.org/officeDocument/2006/relationships/image" Target="../media/image178.png"/><Relationship Id="rId5"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customXml" Target="../ink/ink808.xml"/><Relationship Id="rId9" Type="http://schemas.openxmlformats.org/officeDocument/2006/relationships/image" Target="../media/image29.png"/><Relationship Id="rId14" Type="http://schemas.openxmlformats.org/officeDocument/2006/relationships/customXml" Target="../ink/ink813.xml"/><Relationship Id="rId22" Type="http://schemas.openxmlformats.org/officeDocument/2006/relationships/customXml" Target="../ink/ink817.xml"/><Relationship Id="rId27" Type="http://schemas.openxmlformats.org/officeDocument/2006/relationships/image" Target="../media/image166.png"/><Relationship Id="rId30" Type="http://schemas.openxmlformats.org/officeDocument/2006/relationships/customXml" Target="../ink/ink821.xml"/><Relationship Id="rId35" Type="http://schemas.openxmlformats.org/officeDocument/2006/relationships/image" Target="../media/image69.png"/><Relationship Id="rId43" Type="http://schemas.openxmlformats.org/officeDocument/2006/relationships/image" Target="../media/image173.png"/><Relationship Id="rId48" Type="http://schemas.openxmlformats.org/officeDocument/2006/relationships/customXml" Target="../ink/ink830.xml"/><Relationship Id="rId56" Type="http://schemas.openxmlformats.org/officeDocument/2006/relationships/customXml" Target="../ink/ink834.xml"/><Relationship Id="rId8" Type="http://schemas.openxmlformats.org/officeDocument/2006/relationships/customXml" Target="../ink/ink810.xml"/><Relationship Id="rId51" Type="http://schemas.openxmlformats.org/officeDocument/2006/relationships/image" Target="../media/image177.png"/><Relationship Id="rId3" Type="http://schemas.openxmlformats.org/officeDocument/2006/relationships/image" Target="../media/image26.png"/><Relationship Id="rId12" Type="http://schemas.openxmlformats.org/officeDocument/2006/relationships/customXml" Target="../ink/ink812.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825.xml"/><Relationship Id="rId46" Type="http://schemas.openxmlformats.org/officeDocument/2006/relationships/customXml" Target="../ink/ink829.xml"/><Relationship Id="rId20" Type="http://schemas.openxmlformats.org/officeDocument/2006/relationships/customXml" Target="../ink/ink816.xml"/><Relationship Id="rId41" Type="http://schemas.openxmlformats.org/officeDocument/2006/relationships/image" Target="../media/image172.png"/><Relationship Id="rId54" Type="http://schemas.openxmlformats.org/officeDocument/2006/relationships/customXml" Target="../ink/ink833.xml"/><Relationship Id="rId1" Type="http://schemas.openxmlformats.org/officeDocument/2006/relationships/slideLayout" Target="../slideLayouts/slideLayout2.xml"/><Relationship Id="rId6" Type="http://schemas.openxmlformats.org/officeDocument/2006/relationships/customXml" Target="../ink/ink809.xml"/><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820.xml"/><Relationship Id="rId36" Type="http://schemas.openxmlformats.org/officeDocument/2006/relationships/customXml" Target="../ink/ink824.xml"/><Relationship Id="rId49" Type="http://schemas.openxmlformats.org/officeDocument/2006/relationships/image" Target="../media/image176.png"/><Relationship Id="rId57" Type="http://schemas.openxmlformats.org/officeDocument/2006/relationships/image" Target="../media/image180.png"/><Relationship Id="rId10" Type="http://schemas.openxmlformats.org/officeDocument/2006/relationships/customXml" Target="../ink/ink811.xml"/><Relationship Id="rId31" Type="http://schemas.openxmlformats.org/officeDocument/2006/relationships/image" Target="../media/image168.png"/><Relationship Id="rId44" Type="http://schemas.openxmlformats.org/officeDocument/2006/relationships/customXml" Target="../ink/ink828.xml"/><Relationship Id="rId52" Type="http://schemas.openxmlformats.org/officeDocument/2006/relationships/customXml" Target="../ink/ink832.xml"/></Relationships>
</file>

<file path=ppt/slides/_rels/slide46.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843.xml"/><Relationship Id="rId26" Type="http://schemas.openxmlformats.org/officeDocument/2006/relationships/customXml" Target="../ink/ink847.xml"/><Relationship Id="rId39" Type="http://schemas.openxmlformats.org/officeDocument/2006/relationships/image" Target="../media/image171.png"/><Relationship Id="rId21" Type="http://schemas.openxmlformats.org/officeDocument/2006/relationships/image" Target="../media/image163.png"/><Relationship Id="rId34" Type="http://schemas.openxmlformats.org/officeDocument/2006/relationships/customXml" Target="../ink/ink851.xml"/><Relationship Id="rId42" Type="http://schemas.openxmlformats.org/officeDocument/2006/relationships/customXml" Target="../ink/ink855.xml"/><Relationship Id="rId47" Type="http://schemas.openxmlformats.org/officeDocument/2006/relationships/image" Target="../media/image175.png"/><Relationship Id="rId50" Type="http://schemas.openxmlformats.org/officeDocument/2006/relationships/customXml" Target="../ink/ink859.xml"/><Relationship Id="rId55" Type="http://schemas.openxmlformats.org/officeDocument/2006/relationships/image" Target="../media/image179.png"/><Relationship Id="rId7" Type="http://schemas.openxmlformats.org/officeDocument/2006/relationships/image" Target="../media/image28.png"/><Relationship Id="rId2" Type="http://schemas.openxmlformats.org/officeDocument/2006/relationships/customXml" Target="../ink/ink835.xml"/><Relationship Id="rId16" Type="http://schemas.openxmlformats.org/officeDocument/2006/relationships/customXml" Target="../ink/ink842.xml"/><Relationship Id="rId29" Type="http://schemas.openxmlformats.org/officeDocument/2006/relationships/image" Target="../media/image167.png"/><Relationship Id="rId11" Type="http://schemas.openxmlformats.org/officeDocument/2006/relationships/image" Target="../media/image30.png"/><Relationship Id="rId24" Type="http://schemas.openxmlformats.org/officeDocument/2006/relationships/customXml" Target="../ink/ink846.xml"/><Relationship Id="rId32" Type="http://schemas.openxmlformats.org/officeDocument/2006/relationships/customXml" Target="../ink/ink850.xml"/><Relationship Id="rId37" Type="http://schemas.openxmlformats.org/officeDocument/2006/relationships/image" Target="../media/image170.png"/><Relationship Id="rId40" Type="http://schemas.openxmlformats.org/officeDocument/2006/relationships/customXml" Target="../ink/ink854.xml"/><Relationship Id="rId45" Type="http://schemas.openxmlformats.org/officeDocument/2006/relationships/image" Target="../media/image174.png"/><Relationship Id="rId53" Type="http://schemas.openxmlformats.org/officeDocument/2006/relationships/image" Target="../media/image178.png"/><Relationship Id="rId58" Type="http://schemas.openxmlformats.org/officeDocument/2006/relationships/customXml" Target="../ink/ink863.xml"/><Relationship Id="rId5" Type="http://schemas.openxmlformats.org/officeDocument/2006/relationships/image" Target="../media/image27.png"/><Relationship Id="rId61" Type="http://schemas.openxmlformats.org/officeDocument/2006/relationships/image" Target="../media/image182.png"/><Relationship Id="rId19" Type="http://schemas.openxmlformats.org/officeDocument/2006/relationships/image" Target="../media/image34.png"/><Relationship Id="rId14" Type="http://schemas.openxmlformats.org/officeDocument/2006/relationships/customXml" Target="../ink/ink841.xml"/><Relationship Id="rId22" Type="http://schemas.openxmlformats.org/officeDocument/2006/relationships/customXml" Target="../ink/ink845.xml"/><Relationship Id="rId27" Type="http://schemas.openxmlformats.org/officeDocument/2006/relationships/image" Target="../media/image166.png"/><Relationship Id="rId30" Type="http://schemas.openxmlformats.org/officeDocument/2006/relationships/customXml" Target="../ink/ink849.xml"/><Relationship Id="rId35" Type="http://schemas.openxmlformats.org/officeDocument/2006/relationships/image" Target="../media/image69.png"/><Relationship Id="rId43" Type="http://schemas.openxmlformats.org/officeDocument/2006/relationships/image" Target="../media/image173.png"/><Relationship Id="rId48" Type="http://schemas.openxmlformats.org/officeDocument/2006/relationships/customXml" Target="../ink/ink858.xml"/><Relationship Id="rId56" Type="http://schemas.openxmlformats.org/officeDocument/2006/relationships/customXml" Target="../ink/ink862.xml"/><Relationship Id="rId8" Type="http://schemas.openxmlformats.org/officeDocument/2006/relationships/customXml" Target="../ink/ink838.xml"/><Relationship Id="rId51" Type="http://schemas.openxmlformats.org/officeDocument/2006/relationships/image" Target="../media/image177.png"/><Relationship Id="rId3" Type="http://schemas.openxmlformats.org/officeDocument/2006/relationships/image" Target="../media/image26.png"/><Relationship Id="rId12" Type="http://schemas.openxmlformats.org/officeDocument/2006/relationships/customXml" Target="../ink/ink840.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853.xml"/><Relationship Id="rId46" Type="http://schemas.openxmlformats.org/officeDocument/2006/relationships/customXml" Target="../ink/ink857.xml"/><Relationship Id="rId59" Type="http://schemas.openxmlformats.org/officeDocument/2006/relationships/image" Target="../media/image181.png"/><Relationship Id="rId20" Type="http://schemas.openxmlformats.org/officeDocument/2006/relationships/customXml" Target="../ink/ink844.xml"/><Relationship Id="rId41" Type="http://schemas.openxmlformats.org/officeDocument/2006/relationships/image" Target="../media/image172.png"/><Relationship Id="rId54" Type="http://schemas.openxmlformats.org/officeDocument/2006/relationships/customXml" Target="../ink/ink861.xml"/><Relationship Id="rId1" Type="http://schemas.openxmlformats.org/officeDocument/2006/relationships/slideLayout" Target="../slideLayouts/slideLayout2.xml"/><Relationship Id="rId6" Type="http://schemas.openxmlformats.org/officeDocument/2006/relationships/customXml" Target="../ink/ink837.xml"/><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848.xml"/><Relationship Id="rId36" Type="http://schemas.openxmlformats.org/officeDocument/2006/relationships/customXml" Target="../ink/ink852.xml"/><Relationship Id="rId49" Type="http://schemas.openxmlformats.org/officeDocument/2006/relationships/image" Target="../media/image176.png"/><Relationship Id="rId57" Type="http://schemas.openxmlformats.org/officeDocument/2006/relationships/image" Target="../media/image180.png"/><Relationship Id="rId10" Type="http://schemas.openxmlformats.org/officeDocument/2006/relationships/customXml" Target="../ink/ink839.xml"/><Relationship Id="rId31" Type="http://schemas.openxmlformats.org/officeDocument/2006/relationships/image" Target="../media/image168.png"/><Relationship Id="rId44" Type="http://schemas.openxmlformats.org/officeDocument/2006/relationships/customXml" Target="../ink/ink856.xml"/><Relationship Id="rId52" Type="http://schemas.openxmlformats.org/officeDocument/2006/relationships/customXml" Target="../ink/ink860.xml"/><Relationship Id="rId60" Type="http://schemas.openxmlformats.org/officeDocument/2006/relationships/customXml" Target="../ink/ink864.xml"/><Relationship Id="rId4" Type="http://schemas.openxmlformats.org/officeDocument/2006/relationships/customXml" Target="../ink/ink836.xml"/><Relationship Id="rId9" Type="http://schemas.openxmlformats.org/officeDocument/2006/relationships/image" Target="../media/image29.png"/></Relationships>
</file>

<file path=ppt/slides/_rels/slide4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873.xml"/><Relationship Id="rId26" Type="http://schemas.openxmlformats.org/officeDocument/2006/relationships/customXml" Target="../ink/ink877.xml"/><Relationship Id="rId39" Type="http://schemas.openxmlformats.org/officeDocument/2006/relationships/image" Target="../media/image171.png"/><Relationship Id="rId21" Type="http://schemas.openxmlformats.org/officeDocument/2006/relationships/image" Target="../media/image163.png"/><Relationship Id="rId34" Type="http://schemas.openxmlformats.org/officeDocument/2006/relationships/customXml" Target="../ink/ink881.xml"/><Relationship Id="rId42" Type="http://schemas.openxmlformats.org/officeDocument/2006/relationships/customXml" Target="../ink/ink885.xml"/><Relationship Id="rId47" Type="http://schemas.openxmlformats.org/officeDocument/2006/relationships/image" Target="../media/image175.png"/><Relationship Id="rId50" Type="http://schemas.openxmlformats.org/officeDocument/2006/relationships/customXml" Target="../ink/ink889.xml"/><Relationship Id="rId55" Type="http://schemas.openxmlformats.org/officeDocument/2006/relationships/image" Target="../media/image185.png"/><Relationship Id="rId63" Type="http://schemas.openxmlformats.org/officeDocument/2006/relationships/image" Target="../media/image189.png"/><Relationship Id="rId7" Type="http://schemas.openxmlformats.org/officeDocument/2006/relationships/image" Target="../media/image28.png"/><Relationship Id="rId2" Type="http://schemas.openxmlformats.org/officeDocument/2006/relationships/customXml" Target="../ink/ink865.xml"/><Relationship Id="rId16" Type="http://schemas.openxmlformats.org/officeDocument/2006/relationships/customXml" Target="../ink/ink872.xml"/><Relationship Id="rId29" Type="http://schemas.openxmlformats.org/officeDocument/2006/relationships/image" Target="../media/image167.png"/><Relationship Id="rId11" Type="http://schemas.openxmlformats.org/officeDocument/2006/relationships/image" Target="../media/image30.png"/><Relationship Id="rId24" Type="http://schemas.openxmlformats.org/officeDocument/2006/relationships/customXml" Target="../ink/ink876.xml"/><Relationship Id="rId32" Type="http://schemas.openxmlformats.org/officeDocument/2006/relationships/customXml" Target="../ink/ink880.xml"/><Relationship Id="rId37" Type="http://schemas.openxmlformats.org/officeDocument/2006/relationships/image" Target="../media/image170.png"/><Relationship Id="rId40" Type="http://schemas.openxmlformats.org/officeDocument/2006/relationships/customXml" Target="../ink/ink884.xml"/><Relationship Id="rId45" Type="http://schemas.openxmlformats.org/officeDocument/2006/relationships/image" Target="../media/image174.png"/><Relationship Id="rId53" Type="http://schemas.openxmlformats.org/officeDocument/2006/relationships/image" Target="../media/image184.png"/><Relationship Id="rId58" Type="http://schemas.openxmlformats.org/officeDocument/2006/relationships/customXml" Target="../ink/ink893.xml"/><Relationship Id="rId5" Type="http://schemas.openxmlformats.org/officeDocument/2006/relationships/image" Target="../media/image27.png"/><Relationship Id="rId61" Type="http://schemas.openxmlformats.org/officeDocument/2006/relationships/image" Target="../media/image188.png"/><Relationship Id="rId19" Type="http://schemas.openxmlformats.org/officeDocument/2006/relationships/image" Target="../media/image34.png"/><Relationship Id="rId14" Type="http://schemas.openxmlformats.org/officeDocument/2006/relationships/customXml" Target="../ink/ink871.xml"/><Relationship Id="rId22" Type="http://schemas.openxmlformats.org/officeDocument/2006/relationships/customXml" Target="../ink/ink875.xml"/><Relationship Id="rId27" Type="http://schemas.openxmlformats.org/officeDocument/2006/relationships/image" Target="../media/image166.png"/><Relationship Id="rId30" Type="http://schemas.openxmlformats.org/officeDocument/2006/relationships/customXml" Target="../ink/ink879.xml"/><Relationship Id="rId35" Type="http://schemas.openxmlformats.org/officeDocument/2006/relationships/image" Target="../media/image69.png"/><Relationship Id="rId43" Type="http://schemas.openxmlformats.org/officeDocument/2006/relationships/image" Target="../media/image173.png"/><Relationship Id="rId48" Type="http://schemas.openxmlformats.org/officeDocument/2006/relationships/customXml" Target="../ink/ink888.xml"/><Relationship Id="rId56" Type="http://schemas.openxmlformats.org/officeDocument/2006/relationships/customXml" Target="../ink/ink892.xml"/><Relationship Id="rId8" Type="http://schemas.openxmlformats.org/officeDocument/2006/relationships/customXml" Target="../ink/ink868.xml"/><Relationship Id="rId51" Type="http://schemas.openxmlformats.org/officeDocument/2006/relationships/image" Target="../media/image183.png"/><Relationship Id="rId3" Type="http://schemas.openxmlformats.org/officeDocument/2006/relationships/image" Target="../media/image26.png"/><Relationship Id="rId12" Type="http://schemas.openxmlformats.org/officeDocument/2006/relationships/customXml" Target="../ink/ink870.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883.xml"/><Relationship Id="rId46" Type="http://schemas.openxmlformats.org/officeDocument/2006/relationships/customXml" Target="../ink/ink887.xml"/><Relationship Id="rId59" Type="http://schemas.openxmlformats.org/officeDocument/2006/relationships/image" Target="../media/image187.png"/><Relationship Id="rId20" Type="http://schemas.openxmlformats.org/officeDocument/2006/relationships/customXml" Target="../ink/ink874.xml"/><Relationship Id="rId41" Type="http://schemas.openxmlformats.org/officeDocument/2006/relationships/image" Target="../media/image172.png"/><Relationship Id="rId54" Type="http://schemas.openxmlformats.org/officeDocument/2006/relationships/customXml" Target="../ink/ink891.xml"/><Relationship Id="rId62" Type="http://schemas.openxmlformats.org/officeDocument/2006/relationships/customXml" Target="../ink/ink895.xml"/><Relationship Id="rId1" Type="http://schemas.openxmlformats.org/officeDocument/2006/relationships/slideLayout" Target="../slideLayouts/slideLayout2.xml"/><Relationship Id="rId6" Type="http://schemas.openxmlformats.org/officeDocument/2006/relationships/customXml" Target="../ink/ink867.xml"/><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878.xml"/><Relationship Id="rId36" Type="http://schemas.openxmlformats.org/officeDocument/2006/relationships/customXml" Target="../ink/ink882.xml"/><Relationship Id="rId49" Type="http://schemas.openxmlformats.org/officeDocument/2006/relationships/image" Target="../media/image176.png"/><Relationship Id="rId57" Type="http://schemas.openxmlformats.org/officeDocument/2006/relationships/image" Target="../media/image186.png"/><Relationship Id="rId10" Type="http://schemas.openxmlformats.org/officeDocument/2006/relationships/customXml" Target="../ink/ink869.xml"/><Relationship Id="rId31" Type="http://schemas.openxmlformats.org/officeDocument/2006/relationships/image" Target="../media/image168.png"/><Relationship Id="rId44" Type="http://schemas.openxmlformats.org/officeDocument/2006/relationships/customXml" Target="../ink/ink886.xml"/><Relationship Id="rId52" Type="http://schemas.openxmlformats.org/officeDocument/2006/relationships/customXml" Target="../ink/ink890.xml"/><Relationship Id="rId60" Type="http://schemas.openxmlformats.org/officeDocument/2006/relationships/customXml" Target="../ink/ink894.xml"/><Relationship Id="rId4" Type="http://schemas.openxmlformats.org/officeDocument/2006/relationships/customXml" Target="../ink/ink866.xml"/><Relationship Id="rId9" Type="http://schemas.openxmlformats.org/officeDocument/2006/relationships/image" Target="../media/image29.png"/></Relationships>
</file>

<file path=ppt/slides/_rels/slide48.xml.rels><?xml version="1.0" encoding="UTF-8" standalone="yes"?>
<Relationships xmlns="http://schemas.openxmlformats.org/package/2006/relationships"><Relationship Id="rId26" Type="http://schemas.openxmlformats.org/officeDocument/2006/relationships/customXml" Target="../ink/ink908.xml"/><Relationship Id="rId21" Type="http://schemas.openxmlformats.org/officeDocument/2006/relationships/image" Target="../media/image163.png"/><Relationship Id="rId42" Type="http://schemas.openxmlformats.org/officeDocument/2006/relationships/customXml" Target="../ink/ink916.xml"/><Relationship Id="rId47" Type="http://schemas.openxmlformats.org/officeDocument/2006/relationships/image" Target="../media/image175.png"/><Relationship Id="rId63" Type="http://schemas.openxmlformats.org/officeDocument/2006/relationships/image" Target="../media/image189.png"/><Relationship Id="rId68" Type="http://schemas.openxmlformats.org/officeDocument/2006/relationships/image" Target="../media/image191.png"/><Relationship Id="rId84" Type="http://schemas.openxmlformats.org/officeDocument/2006/relationships/image" Target="../media/image198.png"/><Relationship Id="rId89" Type="http://schemas.openxmlformats.org/officeDocument/2006/relationships/customXml" Target="../ink/ink940.xml"/><Relationship Id="rId16" Type="http://schemas.openxmlformats.org/officeDocument/2006/relationships/customXml" Target="../ink/ink903.xml"/><Relationship Id="rId11" Type="http://schemas.openxmlformats.org/officeDocument/2006/relationships/image" Target="../media/image30.png"/><Relationship Id="rId32" Type="http://schemas.openxmlformats.org/officeDocument/2006/relationships/customXml" Target="../ink/ink911.xml"/><Relationship Id="rId37" Type="http://schemas.openxmlformats.org/officeDocument/2006/relationships/image" Target="../media/image170.png"/><Relationship Id="rId53" Type="http://schemas.openxmlformats.org/officeDocument/2006/relationships/image" Target="../media/image184.png"/><Relationship Id="rId58" Type="http://schemas.openxmlformats.org/officeDocument/2006/relationships/customXml" Target="../ink/ink924.xml"/><Relationship Id="rId74" Type="http://schemas.openxmlformats.org/officeDocument/2006/relationships/image" Target="../media/image194.png"/><Relationship Id="rId79" Type="http://schemas.openxmlformats.org/officeDocument/2006/relationships/customXml" Target="../ink/ink935.xml"/><Relationship Id="rId5" Type="http://schemas.openxmlformats.org/officeDocument/2006/relationships/image" Target="../media/image27.png"/><Relationship Id="rId90" Type="http://schemas.openxmlformats.org/officeDocument/2006/relationships/image" Target="../media/image201.png"/><Relationship Id="rId95" Type="http://schemas.openxmlformats.org/officeDocument/2006/relationships/customXml" Target="../ink/ink943.xml"/><Relationship Id="rId22" Type="http://schemas.openxmlformats.org/officeDocument/2006/relationships/customXml" Target="../ink/ink906.xml"/><Relationship Id="rId27" Type="http://schemas.openxmlformats.org/officeDocument/2006/relationships/image" Target="../media/image166.png"/><Relationship Id="rId43" Type="http://schemas.openxmlformats.org/officeDocument/2006/relationships/image" Target="../media/image173.png"/><Relationship Id="rId48" Type="http://schemas.openxmlformats.org/officeDocument/2006/relationships/customXml" Target="../ink/ink919.xml"/><Relationship Id="rId64" Type="http://schemas.openxmlformats.org/officeDocument/2006/relationships/customXml" Target="../ink/ink927.xml"/><Relationship Id="rId69" Type="http://schemas.openxmlformats.org/officeDocument/2006/relationships/customXml" Target="../ink/ink930.xml"/><Relationship Id="rId8" Type="http://schemas.openxmlformats.org/officeDocument/2006/relationships/customXml" Target="../ink/ink899.xml"/><Relationship Id="rId51" Type="http://schemas.openxmlformats.org/officeDocument/2006/relationships/image" Target="../media/image183.png"/><Relationship Id="rId72" Type="http://schemas.openxmlformats.org/officeDocument/2006/relationships/image" Target="../media/image193.png"/><Relationship Id="rId80" Type="http://schemas.openxmlformats.org/officeDocument/2006/relationships/image" Target="../media/image97.png"/><Relationship Id="rId85" Type="http://schemas.openxmlformats.org/officeDocument/2006/relationships/customXml" Target="../ink/ink938.xml"/><Relationship Id="rId93" Type="http://schemas.openxmlformats.org/officeDocument/2006/relationships/customXml" Target="../ink/ink942.xml"/><Relationship Id="rId3" Type="http://schemas.openxmlformats.org/officeDocument/2006/relationships/image" Target="../media/image26.png"/><Relationship Id="rId12" Type="http://schemas.openxmlformats.org/officeDocument/2006/relationships/customXml" Target="../ink/ink901.xml"/><Relationship Id="rId17" Type="http://schemas.openxmlformats.org/officeDocument/2006/relationships/image" Target="../media/image33.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914.xml"/><Relationship Id="rId46" Type="http://schemas.openxmlformats.org/officeDocument/2006/relationships/customXml" Target="../ink/ink918.xml"/><Relationship Id="rId59" Type="http://schemas.openxmlformats.org/officeDocument/2006/relationships/image" Target="../media/image187.png"/><Relationship Id="rId67" Type="http://schemas.openxmlformats.org/officeDocument/2006/relationships/customXml" Target="../ink/ink929.xml"/><Relationship Id="rId20" Type="http://schemas.openxmlformats.org/officeDocument/2006/relationships/customXml" Target="../ink/ink905.xml"/><Relationship Id="rId41" Type="http://schemas.openxmlformats.org/officeDocument/2006/relationships/image" Target="../media/image172.png"/><Relationship Id="rId54" Type="http://schemas.openxmlformats.org/officeDocument/2006/relationships/customXml" Target="../ink/ink922.xml"/><Relationship Id="rId62" Type="http://schemas.openxmlformats.org/officeDocument/2006/relationships/customXml" Target="../ink/ink926.xml"/><Relationship Id="rId70" Type="http://schemas.openxmlformats.org/officeDocument/2006/relationships/image" Target="../media/image192.png"/><Relationship Id="rId75" Type="http://schemas.openxmlformats.org/officeDocument/2006/relationships/customXml" Target="../ink/ink933.xml"/><Relationship Id="rId83" Type="http://schemas.openxmlformats.org/officeDocument/2006/relationships/customXml" Target="../ink/ink937.xml"/><Relationship Id="rId88" Type="http://schemas.openxmlformats.org/officeDocument/2006/relationships/image" Target="../media/image200.png"/><Relationship Id="rId91" Type="http://schemas.openxmlformats.org/officeDocument/2006/relationships/customXml" Target="../ink/ink941.xml"/><Relationship Id="rId96"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customXml" Target="../ink/ink898.xml"/><Relationship Id="rId15" Type="http://schemas.openxmlformats.org/officeDocument/2006/relationships/image" Target="../media/image32.png"/><Relationship Id="rId23" Type="http://schemas.openxmlformats.org/officeDocument/2006/relationships/image" Target="../media/image164.png"/><Relationship Id="rId28" Type="http://schemas.openxmlformats.org/officeDocument/2006/relationships/customXml" Target="../ink/ink909.xml"/><Relationship Id="rId36" Type="http://schemas.openxmlformats.org/officeDocument/2006/relationships/customXml" Target="../ink/ink913.xml"/><Relationship Id="rId49" Type="http://schemas.openxmlformats.org/officeDocument/2006/relationships/image" Target="../media/image176.png"/><Relationship Id="rId57" Type="http://schemas.openxmlformats.org/officeDocument/2006/relationships/image" Target="../media/image186.png"/><Relationship Id="rId10" Type="http://schemas.openxmlformats.org/officeDocument/2006/relationships/customXml" Target="../ink/ink900.xml"/><Relationship Id="rId31" Type="http://schemas.openxmlformats.org/officeDocument/2006/relationships/image" Target="../media/image168.png"/><Relationship Id="rId44" Type="http://schemas.openxmlformats.org/officeDocument/2006/relationships/customXml" Target="../ink/ink917.xml"/><Relationship Id="rId52" Type="http://schemas.openxmlformats.org/officeDocument/2006/relationships/customXml" Target="../ink/ink921.xml"/><Relationship Id="rId60" Type="http://schemas.openxmlformats.org/officeDocument/2006/relationships/customXml" Target="../ink/ink925.xml"/><Relationship Id="rId65" Type="http://schemas.openxmlformats.org/officeDocument/2006/relationships/customXml" Target="../ink/ink928.xml"/><Relationship Id="rId73" Type="http://schemas.openxmlformats.org/officeDocument/2006/relationships/customXml" Target="../ink/ink932.xml"/><Relationship Id="rId78" Type="http://schemas.openxmlformats.org/officeDocument/2006/relationships/image" Target="../media/image196.png"/><Relationship Id="rId81" Type="http://schemas.openxmlformats.org/officeDocument/2006/relationships/customXml" Target="../ink/ink936.xml"/><Relationship Id="rId86" Type="http://schemas.openxmlformats.org/officeDocument/2006/relationships/image" Target="../media/image199.png"/><Relationship Id="rId94" Type="http://schemas.openxmlformats.org/officeDocument/2006/relationships/image" Target="../media/image203.png"/><Relationship Id="rId4" Type="http://schemas.openxmlformats.org/officeDocument/2006/relationships/customXml" Target="../ink/ink897.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904.xml"/><Relationship Id="rId39" Type="http://schemas.openxmlformats.org/officeDocument/2006/relationships/image" Target="../media/image171.png"/><Relationship Id="rId34" Type="http://schemas.openxmlformats.org/officeDocument/2006/relationships/customXml" Target="../ink/ink912.xml"/><Relationship Id="rId50" Type="http://schemas.openxmlformats.org/officeDocument/2006/relationships/customXml" Target="../ink/ink920.xml"/><Relationship Id="rId55" Type="http://schemas.openxmlformats.org/officeDocument/2006/relationships/image" Target="../media/image185.png"/><Relationship Id="rId76" Type="http://schemas.openxmlformats.org/officeDocument/2006/relationships/image" Target="../media/image195.png"/><Relationship Id="rId7" Type="http://schemas.openxmlformats.org/officeDocument/2006/relationships/image" Target="../media/image28.png"/><Relationship Id="rId71" Type="http://schemas.openxmlformats.org/officeDocument/2006/relationships/customXml" Target="../ink/ink931.xml"/><Relationship Id="rId92" Type="http://schemas.openxmlformats.org/officeDocument/2006/relationships/image" Target="../media/image202.png"/><Relationship Id="rId2" Type="http://schemas.openxmlformats.org/officeDocument/2006/relationships/customXml" Target="../ink/ink896.xml"/><Relationship Id="rId29" Type="http://schemas.openxmlformats.org/officeDocument/2006/relationships/image" Target="../media/image167.png"/><Relationship Id="rId24" Type="http://schemas.openxmlformats.org/officeDocument/2006/relationships/customXml" Target="../ink/ink907.xml"/><Relationship Id="rId40" Type="http://schemas.openxmlformats.org/officeDocument/2006/relationships/customXml" Target="../ink/ink915.xml"/><Relationship Id="rId45" Type="http://schemas.openxmlformats.org/officeDocument/2006/relationships/image" Target="../media/image174.png"/><Relationship Id="rId66" Type="http://schemas.openxmlformats.org/officeDocument/2006/relationships/image" Target="../media/image190.png"/><Relationship Id="rId87" Type="http://schemas.openxmlformats.org/officeDocument/2006/relationships/customXml" Target="../ink/ink939.xml"/><Relationship Id="rId61" Type="http://schemas.openxmlformats.org/officeDocument/2006/relationships/image" Target="../media/image188.png"/><Relationship Id="rId82" Type="http://schemas.openxmlformats.org/officeDocument/2006/relationships/image" Target="../media/image197.png"/><Relationship Id="rId19" Type="http://schemas.openxmlformats.org/officeDocument/2006/relationships/image" Target="../media/image34.png"/><Relationship Id="rId14" Type="http://schemas.openxmlformats.org/officeDocument/2006/relationships/customXml" Target="../ink/ink902.xml"/><Relationship Id="rId30" Type="http://schemas.openxmlformats.org/officeDocument/2006/relationships/customXml" Target="../ink/ink910.xml"/><Relationship Id="rId35" Type="http://schemas.openxmlformats.org/officeDocument/2006/relationships/image" Target="../media/image69.png"/><Relationship Id="rId56" Type="http://schemas.openxmlformats.org/officeDocument/2006/relationships/customXml" Target="../ink/ink923.xml"/><Relationship Id="rId77" Type="http://schemas.openxmlformats.org/officeDocument/2006/relationships/customXml" Target="../ink/ink934.xml"/></Relationships>
</file>

<file path=ppt/slides/_rels/slide49.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952.xml"/><Relationship Id="rId26" Type="http://schemas.openxmlformats.org/officeDocument/2006/relationships/customXml" Target="../ink/ink956.xml"/><Relationship Id="rId39" Type="http://schemas.openxmlformats.org/officeDocument/2006/relationships/image" Target="../media/image213.png"/><Relationship Id="rId21" Type="http://schemas.openxmlformats.org/officeDocument/2006/relationships/image" Target="../media/image205.png"/><Relationship Id="rId34" Type="http://schemas.openxmlformats.org/officeDocument/2006/relationships/customXml" Target="../ink/ink960.xml"/><Relationship Id="rId42" Type="http://schemas.openxmlformats.org/officeDocument/2006/relationships/customXml" Target="../ink/ink964.xml"/><Relationship Id="rId47" Type="http://schemas.openxmlformats.org/officeDocument/2006/relationships/image" Target="../media/image217.png"/><Relationship Id="rId7" Type="http://schemas.openxmlformats.org/officeDocument/2006/relationships/image" Target="../media/image28.png"/><Relationship Id="rId2" Type="http://schemas.openxmlformats.org/officeDocument/2006/relationships/customXml" Target="../ink/ink944.xml"/><Relationship Id="rId16" Type="http://schemas.openxmlformats.org/officeDocument/2006/relationships/customXml" Target="../ink/ink951.xml"/><Relationship Id="rId29" Type="http://schemas.openxmlformats.org/officeDocument/2006/relationships/image" Target="../media/image208.png"/><Relationship Id="rId11" Type="http://schemas.openxmlformats.org/officeDocument/2006/relationships/image" Target="../media/image30.png"/><Relationship Id="rId24" Type="http://schemas.openxmlformats.org/officeDocument/2006/relationships/customXml" Target="../ink/ink955.xml"/><Relationship Id="rId32" Type="http://schemas.openxmlformats.org/officeDocument/2006/relationships/customXml" Target="../ink/ink959.xml"/><Relationship Id="rId37" Type="http://schemas.openxmlformats.org/officeDocument/2006/relationships/image" Target="../media/image212.png"/><Relationship Id="rId40" Type="http://schemas.openxmlformats.org/officeDocument/2006/relationships/customXml" Target="../ink/ink963.xml"/><Relationship Id="rId45" Type="http://schemas.openxmlformats.org/officeDocument/2006/relationships/image" Target="../media/image216.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206.png"/><Relationship Id="rId28" Type="http://schemas.openxmlformats.org/officeDocument/2006/relationships/customXml" Target="../ink/ink957.xml"/><Relationship Id="rId36" Type="http://schemas.openxmlformats.org/officeDocument/2006/relationships/customXml" Target="../ink/ink961.xml"/><Relationship Id="rId49" Type="http://schemas.openxmlformats.org/officeDocument/2006/relationships/image" Target="../media/image218.png"/><Relationship Id="rId10" Type="http://schemas.openxmlformats.org/officeDocument/2006/relationships/customXml" Target="../ink/ink948.xml"/><Relationship Id="rId19" Type="http://schemas.openxmlformats.org/officeDocument/2006/relationships/image" Target="../media/image34.png"/><Relationship Id="rId31" Type="http://schemas.openxmlformats.org/officeDocument/2006/relationships/image" Target="../media/image209.png"/><Relationship Id="rId44" Type="http://schemas.openxmlformats.org/officeDocument/2006/relationships/customXml" Target="../ink/ink965.xml"/><Relationship Id="rId4" Type="http://schemas.openxmlformats.org/officeDocument/2006/relationships/customXml" Target="../ink/ink945.xml"/><Relationship Id="rId9" Type="http://schemas.openxmlformats.org/officeDocument/2006/relationships/image" Target="../media/image29.png"/><Relationship Id="rId14" Type="http://schemas.openxmlformats.org/officeDocument/2006/relationships/customXml" Target="../ink/ink950.xml"/><Relationship Id="rId22" Type="http://schemas.openxmlformats.org/officeDocument/2006/relationships/customXml" Target="../ink/ink954.xml"/><Relationship Id="rId27" Type="http://schemas.openxmlformats.org/officeDocument/2006/relationships/image" Target="../media/image84.png"/><Relationship Id="rId30" Type="http://schemas.openxmlformats.org/officeDocument/2006/relationships/customXml" Target="../ink/ink958.xml"/><Relationship Id="rId35" Type="http://schemas.openxmlformats.org/officeDocument/2006/relationships/image" Target="../media/image211.png"/><Relationship Id="rId43" Type="http://schemas.openxmlformats.org/officeDocument/2006/relationships/image" Target="../media/image215.png"/><Relationship Id="rId48" Type="http://schemas.openxmlformats.org/officeDocument/2006/relationships/customXml" Target="../ink/ink967.xml"/><Relationship Id="rId8" Type="http://schemas.openxmlformats.org/officeDocument/2006/relationships/customXml" Target="../ink/ink947.xml"/><Relationship Id="rId3" Type="http://schemas.openxmlformats.org/officeDocument/2006/relationships/image" Target="../media/image26.png"/><Relationship Id="rId12" Type="http://schemas.openxmlformats.org/officeDocument/2006/relationships/customXml" Target="../ink/ink949.xml"/><Relationship Id="rId17" Type="http://schemas.openxmlformats.org/officeDocument/2006/relationships/image" Target="../media/image33.png"/><Relationship Id="rId25" Type="http://schemas.openxmlformats.org/officeDocument/2006/relationships/image" Target="../media/image207.png"/><Relationship Id="rId33" Type="http://schemas.openxmlformats.org/officeDocument/2006/relationships/image" Target="../media/image210.png"/><Relationship Id="rId38" Type="http://schemas.openxmlformats.org/officeDocument/2006/relationships/customXml" Target="../ink/ink962.xml"/><Relationship Id="rId46" Type="http://schemas.openxmlformats.org/officeDocument/2006/relationships/customXml" Target="../ink/ink966.xml"/><Relationship Id="rId20" Type="http://schemas.openxmlformats.org/officeDocument/2006/relationships/customXml" Target="../ink/ink953.xml"/><Relationship Id="rId41"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customXml" Target="../ink/ink946.xml"/></Relationships>
</file>

<file path=ppt/slides/_rels/slide5.xml.rels><?xml version="1.0" encoding="UTF-8" standalone="yes"?>
<Relationships xmlns="http://schemas.openxmlformats.org/package/2006/relationships"><Relationship Id="rId8" Type="http://schemas.openxmlformats.org/officeDocument/2006/relationships/customXml" Target="../ink/ink35.xml"/><Relationship Id="rId13" Type="http://schemas.openxmlformats.org/officeDocument/2006/relationships/image" Target="../media/image8.png"/><Relationship Id="rId18" Type="http://schemas.openxmlformats.org/officeDocument/2006/relationships/customXml" Target="../ink/ink40.xml"/><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customXml" Target="../ink/ink37.xml"/><Relationship Id="rId17" Type="http://schemas.openxmlformats.org/officeDocument/2006/relationships/image" Target="../media/image14.png"/><Relationship Id="rId2" Type="http://schemas.openxmlformats.org/officeDocument/2006/relationships/customXml" Target="../ink/ink32.xml"/><Relationship Id="rId16" Type="http://schemas.openxmlformats.org/officeDocument/2006/relationships/customXml" Target="../ink/ink39.xml"/><Relationship Id="rId20"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customXml" Target="../ink/ink36.xml"/><Relationship Id="rId19" Type="http://schemas.openxmlformats.org/officeDocument/2006/relationships/image" Target="../media/image15.png"/><Relationship Id="rId4" Type="http://schemas.openxmlformats.org/officeDocument/2006/relationships/customXml" Target="../ink/ink33.xml"/><Relationship Id="rId9" Type="http://schemas.openxmlformats.org/officeDocument/2006/relationships/image" Target="../media/image6.png"/><Relationship Id="rId14" Type="http://schemas.openxmlformats.org/officeDocument/2006/relationships/customXml" Target="../ink/ink38.xml"/></Relationships>
</file>

<file path=ppt/slides/_rels/slide50.xml.rels><?xml version="1.0" encoding="UTF-8" standalone="yes"?>
<Relationships xmlns="http://schemas.openxmlformats.org/package/2006/relationships"><Relationship Id="rId26" Type="http://schemas.openxmlformats.org/officeDocument/2006/relationships/customXml" Target="../ink/ink980.xml"/><Relationship Id="rId21" Type="http://schemas.openxmlformats.org/officeDocument/2006/relationships/image" Target="../media/image205.png"/><Relationship Id="rId42" Type="http://schemas.openxmlformats.org/officeDocument/2006/relationships/customXml" Target="../ink/ink988.xml"/><Relationship Id="rId47" Type="http://schemas.openxmlformats.org/officeDocument/2006/relationships/image" Target="../media/image219.png"/><Relationship Id="rId63" Type="http://schemas.openxmlformats.org/officeDocument/2006/relationships/image" Target="../media/image217.png"/><Relationship Id="rId68" Type="http://schemas.openxmlformats.org/officeDocument/2006/relationships/customXml" Target="../ink/ink1001.xml"/><Relationship Id="rId7" Type="http://schemas.openxmlformats.org/officeDocument/2006/relationships/image" Target="../media/image28.png"/><Relationship Id="rId2" Type="http://schemas.openxmlformats.org/officeDocument/2006/relationships/customXml" Target="../ink/ink968.xml"/><Relationship Id="rId16" Type="http://schemas.openxmlformats.org/officeDocument/2006/relationships/customXml" Target="../ink/ink975.xml"/><Relationship Id="rId29" Type="http://schemas.openxmlformats.org/officeDocument/2006/relationships/image" Target="../media/image208.png"/><Relationship Id="rId11" Type="http://schemas.openxmlformats.org/officeDocument/2006/relationships/image" Target="../media/image30.png"/><Relationship Id="rId24" Type="http://schemas.openxmlformats.org/officeDocument/2006/relationships/customXml" Target="../ink/ink979.xml"/><Relationship Id="rId32" Type="http://schemas.openxmlformats.org/officeDocument/2006/relationships/customXml" Target="../ink/ink983.xml"/><Relationship Id="rId37" Type="http://schemas.openxmlformats.org/officeDocument/2006/relationships/image" Target="../media/image212.png"/><Relationship Id="rId40" Type="http://schemas.openxmlformats.org/officeDocument/2006/relationships/customXml" Target="../ink/ink987.xml"/><Relationship Id="rId45" Type="http://schemas.openxmlformats.org/officeDocument/2006/relationships/image" Target="../media/image216.png"/><Relationship Id="rId53" Type="http://schemas.openxmlformats.org/officeDocument/2006/relationships/image" Target="../media/image222.png"/><Relationship Id="rId58" Type="http://schemas.openxmlformats.org/officeDocument/2006/relationships/customXml" Target="../ink/ink996.xml"/><Relationship Id="rId66" Type="http://schemas.openxmlformats.org/officeDocument/2006/relationships/customXml" Target="../ink/ink1000.xml"/><Relationship Id="rId5" Type="http://schemas.openxmlformats.org/officeDocument/2006/relationships/image" Target="../media/image27.png"/><Relationship Id="rId61" Type="http://schemas.openxmlformats.org/officeDocument/2006/relationships/image" Target="../media/image226.png"/><Relationship Id="rId19" Type="http://schemas.openxmlformats.org/officeDocument/2006/relationships/image" Target="../media/image34.png"/><Relationship Id="rId14" Type="http://schemas.openxmlformats.org/officeDocument/2006/relationships/customXml" Target="../ink/ink974.xml"/><Relationship Id="rId22" Type="http://schemas.openxmlformats.org/officeDocument/2006/relationships/customXml" Target="../ink/ink978.xml"/><Relationship Id="rId27" Type="http://schemas.openxmlformats.org/officeDocument/2006/relationships/image" Target="../media/image84.png"/><Relationship Id="rId30" Type="http://schemas.openxmlformats.org/officeDocument/2006/relationships/customXml" Target="../ink/ink982.xml"/><Relationship Id="rId35" Type="http://schemas.openxmlformats.org/officeDocument/2006/relationships/image" Target="../media/image211.png"/><Relationship Id="rId43" Type="http://schemas.openxmlformats.org/officeDocument/2006/relationships/image" Target="../media/image215.png"/><Relationship Id="rId48" Type="http://schemas.openxmlformats.org/officeDocument/2006/relationships/customXml" Target="../ink/ink991.xml"/><Relationship Id="rId56" Type="http://schemas.openxmlformats.org/officeDocument/2006/relationships/customXml" Target="../ink/ink995.xml"/><Relationship Id="rId64" Type="http://schemas.openxmlformats.org/officeDocument/2006/relationships/customXml" Target="../ink/ink999.xml"/><Relationship Id="rId69" Type="http://schemas.openxmlformats.org/officeDocument/2006/relationships/image" Target="../media/image228.png"/><Relationship Id="rId8" Type="http://schemas.openxmlformats.org/officeDocument/2006/relationships/customXml" Target="../ink/ink971.xml"/><Relationship Id="rId51" Type="http://schemas.openxmlformats.org/officeDocument/2006/relationships/image" Target="../media/image221.png"/><Relationship Id="rId3" Type="http://schemas.openxmlformats.org/officeDocument/2006/relationships/image" Target="../media/image26.png"/><Relationship Id="rId12" Type="http://schemas.openxmlformats.org/officeDocument/2006/relationships/customXml" Target="../ink/ink973.xml"/><Relationship Id="rId17" Type="http://schemas.openxmlformats.org/officeDocument/2006/relationships/image" Target="../media/image33.png"/><Relationship Id="rId25" Type="http://schemas.openxmlformats.org/officeDocument/2006/relationships/image" Target="../media/image207.png"/><Relationship Id="rId33" Type="http://schemas.openxmlformats.org/officeDocument/2006/relationships/image" Target="../media/image210.png"/><Relationship Id="rId38" Type="http://schemas.openxmlformats.org/officeDocument/2006/relationships/customXml" Target="../ink/ink986.xml"/><Relationship Id="rId46" Type="http://schemas.openxmlformats.org/officeDocument/2006/relationships/customXml" Target="../ink/ink990.xml"/><Relationship Id="rId59" Type="http://schemas.openxmlformats.org/officeDocument/2006/relationships/image" Target="../media/image225.png"/><Relationship Id="rId67" Type="http://schemas.openxmlformats.org/officeDocument/2006/relationships/image" Target="../media/image227.png"/><Relationship Id="rId20" Type="http://schemas.openxmlformats.org/officeDocument/2006/relationships/customXml" Target="../ink/ink977.xml"/><Relationship Id="rId41" Type="http://schemas.openxmlformats.org/officeDocument/2006/relationships/image" Target="../media/image214.png"/><Relationship Id="rId54" Type="http://schemas.openxmlformats.org/officeDocument/2006/relationships/customXml" Target="../ink/ink994.xml"/><Relationship Id="rId62" Type="http://schemas.openxmlformats.org/officeDocument/2006/relationships/customXml" Target="../ink/ink998.xml"/><Relationship Id="rId1" Type="http://schemas.openxmlformats.org/officeDocument/2006/relationships/slideLayout" Target="../slideLayouts/slideLayout2.xml"/><Relationship Id="rId6" Type="http://schemas.openxmlformats.org/officeDocument/2006/relationships/customXml" Target="../ink/ink970.xml"/><Relationship Id="rId15" Type="http://schemas.openxmlformats.org/officeDocument/2006/relationships/image" Target="../media/image32.png"/><Relationship Id="rId23" Type="http://schemas.openxmlformats.org/officeDocument/2006/relationships/image" Target="../media/image206.png"/><Relationship Id="rId28" Type="http://schemas.openxmlformats.org/officeDocument/2006/relationships/customXml" Target="../ink/ink981.xml"/><Relationship Id="rId36" Type="http://schemas.openxmlformats.org/officeDocument/2006/relationships/customXml" Target="../ink/ink985.xml"/><Relationship Id="rId49" Type="http://schemas.openxmlformats.org/officeDocument/2006/relationships/image" Target="../media/image220.png"/><Relationship Id="rId57" Type="http://schemas.openxmlformats.org/officeDocument/2006/relationships/image" Target="../media/image224.png"/><Relationship Id="rId10" Type="http://schemas.openxmlformats.org/officeDocument/2006/relationships/customXml" Target="../ink/ink972.xml"/><Relationship Id="rId31" Type="http://schemas.openxmlformats.org/officeDocument/2006/relationships/image" Target="../media/image209.png"/><Relationship Id="rId44" Type="http://schemas.openxmlformats.org/officeDocument/2006/relationships/customXml" Target="../ink/ink989.xml"/><Relationship Id="rId52" Type="http://schemas.openxmlformats.org/officeDocument/2006/relationships/customXml" Target="../ink/ink993.xml"/><Relationship Id="rId60" Type="http://schemas.openxmlformats.org/officeDocument/2006/relationships/customXml" Target="../ink/ink997.xml"/><Relationship Id="rId65" Type="http://schemas.openxmlformats.org/officeDocument/2006/relationships/image" Target="../media/image218.png"/><Relationship Id="rId4" Type="http://schemas.openxmlformats.org/officeDocument/2006/relationships/customXml" Target="../ink/ink969.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976.xml"/><Relationship Id="rId39" Type="http://schemas.openxmlformats.org/officeDocument/2006/relationships/image" Target="../media/image213.png"/><Relationship Id="rId34" Type="http://schemas.openxmlformats.org/officeDocument/2006/relationships/customXml" Target="../ink/ink984.xml"/><Relationship Id="rId50" Type="http://schemas.openxmlformats.org/officeDocument/2006/relationships/customXml" Target="../ink/ink992.xml"/><Relationship Id="rId55" Type="http://schemas.openxmlformats.org/officeDocument/2006/relationships/image" Target="../media/image223.png"/></Relationships>
</file>

<file path=ppt/slides/_rels/slide51.xml.rels><?xml version="1.0" encoding="UTF-8" standalone="yes"?>
<Relationships xmlns="http://schemas.openxmlformats.org/package/2006/relationships"><Relationship Id="rId26" Type="http://schemas.openxmlformats.org/officeDocument/2006/relationships/customXml" Target="../ink/ink1014.xml"/><Relationship Id="rId117" Type="http://schemas.openxmlformats.org/officeDocument/2006/relationships/image" Target="../media/image252.png"/><Relationship Id="rId21" Type="http://schemas.openxmlformats.org/officeDocument/2006/relationships/image" Target="../media/image205.png"/><Relationship Id="rId42" Type="http://schemas.openxmlformats.org/officeDocument/2006/relationships/customXml" Target="../ink/ink1022.xml"/><Relationship Id="rId47" Type="http://schemas.openxmlformats.org/officeDocument/2006/relationships/image" Target="../media/image219.png"/><Relationship Id="rId63" Type="http://schemas.openxmlformats.org/officeDocument/2006/relationships/image" Target="../media/image217.png"/><Relationship Id="rId68" Type="http://schemas.openxmlformats.org/officeDocument/2006/relationships/customXml" Target="../ink/ink1035.xml"/><Relationship Id="rId84" Type="http://schemas.openxmlformats.org/officeDocument/2006/relationships/customXml" Target="../ink/ink1043.xml"/><Relationship Id="rId89" Type="http://schemas.openxmlformats.org/officeDocument/2006/relationships/image" Target="../media/image238.png"/><Relationship Id="rId112" Type="http://schemas.openxmlformats.org/officeDocument/2006/relationships/customXml" Target="../ink/ink1057.xml"/><Relationship Id="rId16" Type="http://schemas.openxmlformats.org/officeDocument/2006/relationships/customXml" Target="../ink/ink1009.xml"/><Relationship Id="rId107" Type="http://schemas.openxmlformats.org/officeDocument/2006/relationships/image" Target="../media/image247.png"/><Relationship Id="rId11" Type="http://schemas.openxmlformats.org/officeDocument/2006/relationships/image" Target="../media/image30.png"/><Relationship Id="rId32" Type="http://schemas.openxmlformats.org/officeDocument/2006/relationships/customXml" Target="../ink/ink1017.xml"/><Relationship Id="rId37" Type="http://schemas.openxmlformats.org/officeDocument/2006/relationships/image" Target="../media/image212.png"/><Relationship Id="rId53" Type="http://schemas.openxmlformats.org/officeDocument/2006/relationships/image" Target="../media/image222.png"/><Relationship Id="rId58" Type="http://schemas.openxmlformats.org/officeDocument/2006/relationships/customXml" Target="../ink/ink1030.xml"/><Relationship Id="rId74" Type="http://schemas.openxmlformats.org/officeDocument/2006/relationships/customXml" Target="../ink/ink1038.xml"/><Relationship Id="rId79" Type="http://schemas.openxmlformats.org/officeDocument/2006/relationships/image" Target="../media/image233.png"/><Relationship Id="rId102" Type="http://schemas.openxmlformats.org/officeDocument/2006/relationships/customXml" Target="../ink/ink1052.xml"/><Relationship Id="rId5" Type="http://schemas.openxmlformats.org/officeDocument/2006/relationships/image" Target="../media/image27.png"/><Relationship Id="rId90" Type="http://schemas.openxmlformats.org/officeDocument/2006/relationships/customXml" Target="../ink/ink1046.xml"/><Relationship Id="rId95" Type="http://schemas.openxmlformats.org/officeDocument/2006/relationships/image" Target="../media/image241.png"/><Relationship Id="rId22" Type="http://schemas.openxmlformats.org/officeDocument/2006/relationships/customXml" Target="../ink/ink1012.xml"/><Relationship Id="rId27" Type="http://schemas.openxmlformats.org/officeDocument/2006/relationships/image" Target="../media/image84.png"/><Relationship Id="rId43" Type="http://schemas.openxmlformats.org/officeDocument/2006/relationships/image" Target="../media/image215.png"/><Relationship Id="rId48" Type="http://schemas.openxmlformats.org/officeDocument/2006/relationships/customXml" Target="../ink/ink1025.xml"/><Relationship Id="rId64" Type="http://schemas.openxmlformats.org/officeDocument/2006/relationships/customXml" Target="../ink/ink1033.xml"/><Relationship Id="rId69" Type="http://schemas.openxmlformats.org/officeDocument/2006/relationships/image" Target="../media/image228.png"/><Relationship Id="rId113" Type="http://schemas.openxmlformats.org/officeDocument/2006/relationships/image" Target="../media/image250.png"/><Relationship Id="rId80" Type="http://schemas.openxmlformats.org/officeDocument/2006/relationships/customXml" Target="../ink/ink1041.xml"/><Relationship Id="rId85" Type="http://schemas.openxmlformats.org/officeDocument/2006/relationships/image" Target="../media/image236.png"/><Relationship Id="rId12" Type="http://schemas.openxmlformats.org/officeDocument/2006/relationships/customXml" Target="../ink/ink1007.xml"/><Relationship Id="rId17" Type="http://schemas.openxmlformats.org/officeDocument/2006/relationships/image" Target="../media/image33.png"/><Relationship Id="rId33" Type="http://schemas.openxmlformats.org/officeDocument/2006/relationships/image" Target="../media/image210.png"/><Relationship Id="rId38" Type="http://schemas.openxmlformats.org/officeDocument/2006/relationships/customXml" Target="../ink/ink1020.xml"/><Relationship Id="rId59" Type="http://schemas.openxmlformats.org/officeDocument/2006/relationships/image" Target="../media/image225.png"/><Relationship Id="rId103" Type="http://schemas.openxmlformats.org/officeDocument/2006/relationships/image" Target="../media/image245.png"/><Relationship Id="rId108" Type="http://schemas.openxmlformats.org/officeDocument/2006/relationships/customXml" Target="../ink/ink1055.xml"/><Relationship Id="rId54" Type="http://schemas.openxmlformats.org/officeDocument/2006/relationships/customXml" Target="../ink/ink1028.xml"/><Relationship Id="rId70" Type="http://schemas.openxmlformats.org/officeDocument/2006/relationships/customXml" Target="../ink/ink1036.xml"/><Relationship Id="rId75" Type="http://schemas.openxmlformats.org/officeDocument/2006/relationships/image" Target="../media/image231.png"/><Relationship Id="rId91" Type="http://schemas.openxmlformats.org/officeDocument/2006/relationships/image" Target="../media/image239.png"/><Relationship Id="rId96" Type="http://schemas.openxmlformats.org/officeDocument/2006/relationships/customXml" Target="../ink/ink1049.xml"/><Relationship Id="rId1" Type="http://schemas.openxmlformats.org/officeDocument/2006/relationships/slideLayout" Target="../slideLayouts/slideLayout2.xml"/><Relationship Id="rId6" Type="http://schemas.openxmlformats.org/officeDocument/2006/relationships/customXml" Target="../ink/ink1004.xml"/><Relationship Id="rId23" Type="http://schemas.openxmlformats.org/officeDocument/2006/relationships/image" Target="../media/image206.png"/><Relationship Id="rId28" Type="http://schemas.openxmlformats.org/officeDocument/2006/relationships/customXml" Target="../ink/ink1015.xml"/><Relationship Id="rId49" Type="http://schemas.openxmlformats.org/officeDocument/2006/relationships/image" Target="../media/image220.png"/><Relationship Id="rId114" Type="http://schemas.openxmlformats.org/officeDocument/2006/relationships/customXml" Target="../ink/ink1058.xml"/><Relationship Id="rId10" Type="http://schemas.openxmlformats.org/officeDocument/2006/relationships/customXml" Target="../ink/ink1006.xml"/><Relationship Id="rId31" Type="http://schemas.openxmlformats.org/officeDocument/2006/relationships/image" Target="../media/image209.png"/><Relationship Id="rId44" Type="http://schemas.openxmlformats.org/officeDocument/2006/relationships/customXml" Target="../ink/ink1023.xml"/><Relationship Id="rId52" Type="http://schemas.openxmlformats.org/officeDocument/2006/relationships/customXml" Target="../ink/ink1027.xml"/><Relationship Id="rId60" Type="http://schemas.openxmlformats.org/officeDocument/2006/relationships/customXml" Target="../ink/ink1031.xml"/><Relationship Id="rId65" Type="http://schemas.openxmlformats.org/officeDocument/2006/relationships/image" Target="../media/image218.png"/><Relationship Id="rId73" Type="http://schemas.openxmlformats.org/officeDocument/2006/relationships/image" Target="../media/image230.png"/><Relationship Id="rId78" Type="http://schemas.openxmlformats.org/officeDocument/2006/relationships/customXml" Target="../ink/ink1040.xml"/><Relationship Id="rId81" Type="http://schemas.openxmlformats.org/officeDocument/2006/relationships/image" Target="../media/image234.png"/><Relationship Id="rId86" Type="http://schemas.openxmlformats.org/officeDocument/2006/relationships/customXml" Target="../ink/ink1044.xml"/><Relationship Id="rId94" Type="http://schemas.openxmlformats.org/officeDocument/2006/relationships/customXml" Target="../ink/ink1048.xml"/><Relationship Id="rId99" Type="http://schemas.openxmlformats.org/officeDocument/2006/relationships/image" Target="../media/image243.png"/><Relationship Id="rId101" Type="http://schemas.openxmlformats.org/officeDocument/2006/relationships/image" Target="../media/image244.png"/><Relationship Id="rId4" Type="http://schemas.openxmlformats.org/officeDocument/2006/relationships/customXml" Target="../ink/ink1003.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010.xml"/><Relationship Id="rId39" Type="http://schemas.openxmlformats.org/officeDocument/2006/relationships/image" Target="../media/image213.png"/><Relationship Id="rId109" Type="http://schemas.openxmlformats.org/officeDocument/2006/relationships/image" Target="../media/image248.png"/><Relationship Id="rId34" Type="http://schemas.openxmlformats.org/officeDocument/2006/relationships/customXml" Target="../ink/ink1018.xml"/><Relationship Id="rId50" Type="http://schemas.openxmlformats.org/officeDocument/2006/relationships/customXml" Target="../ink/ink1026.xml"/><Relationship Id="rId55" Type="http://schemas.openxmlformats.org/officeDocument/2006/relationships/image" Target="../media/image223.png"/><Relationship Id="rId76" Type="http://schemas.openxmlformats.org/officeDocument/2006/relationships/customXml" Target="../ink/ink1039.xml"/><Relationship Id="rId97" Type="http://schemas.openxmlformats.org/officeDocument/2006/relationships/image" Target="../media/image242.png"/><Relationship Id="rId104" Type="http://schemas.openxmlformats.org/officeDocument/2006/relationships/customXml" Target="../ink/ink1053.xml"/><Relationship Id="rId7" Type="http://schemas.openxmlformats.org/officeDocument/2006/relationships/image" Target="../media/image28.png"/><Relationship Id="rId71" Type="http://schemas.openxmlformats.org/officeDocument/2006/relationships/image" Target="../media/image229.png"/><Relationship Id="rId92" Type="http://schemas.openxmlformats.org/officeDocument/2006/relationships/customXml" Target="../ink/ink1047.xml"/><Relationship Id="rId2" Type="http://schemas.openxmlformats.org/officeDocument/2006/relationships/customXml" Target="../ink/ink1002.xml"/><Relationship Id="rId29" Type="http://schemas.openxmlformats.org/officeDocument/2006/relationships/image" Target="../media/image208.png"/><Relationship Id="rId24" Type="http://schemas.openxmlformats.org/officeDocument/2006/relationships/customXml" Target="../ink/ink1013.xml"/><Relationship Id="rId40" Type="http://schemas.openxmlformats.org/officeDocument/2006/relationships/customXml" Target="../ink/ink1021.xml"/><Relationship Id="rId45" Type="http://schemas.openxmlformats.org/officeDocument/2006/relationships/image" Target="../media/image216.png"/><Relationship Id="rId66" Type="http://schemas.openxmlformats.org/officeDocument/2006/relationships/customXml" Target="../ink/ink1034.xml"/><Relationship Id="rId87" Type="http://schemas.openxmlformats.org/officeDocument/2006/relationships/image" Target="../media/image237.png"/><Relationship Id="rId110" Type="http://schemas.openxmlformats.org/officeDocument/2006/relationships/customXml" Target="../ink/ink1056.xml"/><Relationship Id="rId115" Type="http://schemas.openxmlformats.org/officeDocument/2006/relationships/image" Target="../media/image251.png"/><Relationship Id="rId61" Type="http://schemas.openxmlformats.org/officeDocument/2006/relationships/image" Target="../media/image226.png"/><Relationship Id="rId82" Type="http://schemas.openxmlformats.org/officeDocument/2006/relationships/customXml" Target="../ink/ink1042.xml"/><Relationship Id="rId19" Type="http://schemas.openxmlformats.org/officeDocument/2006/relationships/image" Target="../media/image34.png"/><Relationship Id="rId14" Type="http://schemas.openxmlformats.org/officeDocument/2006/relationships/customXml" Target="../ink/ink1008.xml"/><Relationship Id="rId30" Type="http://schemas.openxmlformats.org/officeDocument/2006/relationships/customXml" Target="../ink/ink1016.xml"/><Relationship Id="rId35" Type="http://schemas.openxmlformats.org/officeDocument/2006/relationships/image" Target="../media/image211.png"/><Relationship Id="rId56" Type="http://schemas.openxmlformats.org/officeDocument/2006/relationships/customXml" Target="../ink/ink1029.xml"/><Relationship Id="rId77" Type="http://schemas.openxmlformats.org/officeDocument/2006/relationships/image" Target="../media/image232.png"/><Relationship Id="rId100" Type="http://schemas.openxmlformats.org/officeDocument/2006/relationships/customXml" Target="../ink/ink1051.xml"/><Relationship Id="rId105" Type="http://schemas.openxmlformats.org/officeDocument/2006/relationships/image" Target="../media/image246.png"/><Relationship Id="rId8" Type="http://schemas.openxmlformats.org/officeDocument/2006/relationships/customXml" Target="../ink/ink1005.xml"/><Relationship Id="rId51" Type="http://schemas.openxmlformats.org/officeDocument/2006/relationships/image" Target="../media/image221.png"/><Relationship Id="rId72" Type="http://schemas.openxmlformats.org/officeDocument/2006/relationships/customXml" Target="../ink/ink1037.xml"/><Relationship Id="rId93" Type="http://schemas.openxmlformats.org/officeDocument/2006/relationships/image" Target="../media/image240.png"/><Relationship Id="rId98" Type="http://schemas.openxmlformats.org/officeDocument/2006/relationships/customXml" Target="../ink/ink1050.xml"/><Relationship Id="rId3" Type="http://schemas.openxmlformats.org/officeDocument/2006/relationships/image" Target="../media/image26.png"/><Relationship Id="rId25" Type="http://schemas.openxmlformats.org/officeDocument/2006/relationships/image" Target="../media/image207.png"/><Relationship Id="rId46" Type="http://schemas.openxmlformats.org/officeDocument/2006/relationships/customXml" Target="../ink/ink1024.xml"/><Relationship Id="rId67" Type="http://schemas.openxmlformats.org/officeDocument/2006/relationships/image" Target="../media/image227.png"/><Relationship Id="rId116" Type="http://schemas.openxmlformats.org/officeDocument/2006/relationships/customXml" Target="../ink/ink1059.xml"/><Relationship Id="rId20" Type="http://schemas.openxmlformats.org/officeDocument/2006/relationships/customXml" Target="../ink/ink1011.xml"/><Relationship Id="rId41" Type="http://schemas.openxmlformats.org/officeDocument/2006/relationships/image" Target="../media/image214.png"/><Relationship Id="rId62" Type="http://schemas.openxmlformats.org/officeDocument/2006/relationships/customXml" Target="../ink/ink1032.xml"/><Relationship Id="rId83" Type="http://schemas.openxmlformats.org/officeDocument/2006/relationships/image" Target="../media/image235.png"/><Relationship Id="rId88" Type="http://schemas.openxmlformats.org/officeDocument/2006/relationships/customXml" Target="../ink/ink1045.xml"/><Relationship Id="rId111" Type="http://schemas.openxmlformats.org/officeDocument/2006/relationships/image" Target="../media/image249.png"/><Relationship Id="rId15" Type="http://schemas.openxmlformats.org/officeDocument/2006/relationships/image" Target="../media/image32.png"/><Relationship Id="rId36" Type="http://schemas.openxmlformats.org/officeDocument/2006/relationships/customXml" Target="../ink/ink1019.xml"/><Relationship Id="rId57" Type="http://schemas.openxmlformats.org/officeDocument/2006/relationships/image" Target="../media/image224.png"/><Relationship Id="rId106" Type="http://schemas.openxmlformats.org/officeDocument/2006/relationships/customXml" Target="../ink/ink1054.xml"/></Relationships>
</file>

<file path=ppt/slides/_rels/slide52.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1068.xml"/><Relationship Id="rId26" Type="http://schemas.openxmlformats.org/officeDocument/2006/relationships/customXml" Target="../ink/ink1072.xml"/><Relationship Id="rId21" Type="http://schemas.openxmlformats.org/officeDocument/2006/relationships/image" Target="../media/image254.png"/><Relationship Id="rId34" Type="http://schemas.openxmlformats.org/officeDocument/2006/relationships/customXml" Target="../ink/ink1076.xml"/><Relationship Id="rId7" Type="http://schemas.openxmlformats.org/officeDocument/2006/relationships/image" Target="../media/image28.png"/><Relationship Id="rId12" Type="http://schemas.openxmlformats.org/officeDocument/2006/relationships/customXml" Target="../ink/ink1065.xml"/><Relationship Id="rId17" Type="http://schemas.openxmlformats.org/officeDocument/2006/relationships/image" Target="../media/image33.png"/><Relationship Id="rId25" Type="http://schemas.openxmlformats.org/officeDocument/2006/relationships/image" Target="../media/image256.png"/><Relationship Id="rId33" Type="http://schemas.openxmlformats.org/officeDocument/2006/relationships/image" Target="../media/image260.png"/><Relationship Id="rId2" Type="http://schemas.openxmlformats.org/officeDocument/2006/relationships/customXml" Target="../ink/ink1060.xml"/><Relationship Id="rId16" Type="http://schemas.openxmlformats.org/officeDocument/2006/relationships/customXml" Target="../ink/ink1067.xml"/><Relationship Id="rId20" Type="http://schemas.openxmlformats.org/officeDocument/2006/relationships/customXml" Target="../ink/ink1069.xml"/><Relationship Id="rId29" Type="http://schemas.openxmlformats.org/officeDocument/2006/relationships/image" Target="../media/image258.png"/><Relationship Id="rId1" Type="http://schemas.openxmlformats.org/officeDocument/2006/relationships/slideLayout" Target="../slideLayouts/slideLayout2.xml"/><Relationship Id="rId6" Type="http://schemas.openxmlformats.org/officeDocument/2006/relationships/customXml" Target="../ink/ink1062.xml"/><Relationship Id="rId11" Type="http://schemas.openxmlformats.org/officeDocument/2006/relationships/image" Target="../media/image30.png"/><Relationship Id="rId24" Type="http://schemas.openxmlformats.org/officeDocument/2006/relationships/customXml" Target="../ink/ink1071.xml"/><Relationship Id="rId32" Type="http://schemas.openxmlformats.org/officeDocument/2006/relationships/customXml" Target="../ink/ink1075.xml"/><Relationship Id="rId37" Type="http://schemas.openxmlformats.org/officeDocument/2006/relationships/image" Target="../media/image262.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073.xml"/><Relationship Id="rId36" Type="http://schemas.openxmlformats.org/officeDocument/2006/relationships/customXml" Target="../ink/ink1077.xml"/><Relationship Id="rId10" Type="http://schemas.openxmlformats.org/officeDocument/2006/relationships/customXml" Target="../ink/ink1064.xml"/><Relationship Id="rId19" Type="http://schemas.openxmlformats.org/officeDocument/2006/relationships/image" Target="../media/image34.png"/><Relationship Id="rId31" Type="http://schemas.openxmlformats.org/officeDocument/2006/relationships/image" Target="../media/image259.png"/><Relationship Id="rId4" Type="http://schemas.openxmlformats.org/officeDocument/2006/relationships/customXml" Target="../ink/ink1061.xml"/><Relationship Id="rId9" Type="http://schemas.openxmlformats.org/officeDocument/2006/relationships/image" Target="../media/image29.png"/><Relationship Id="rId14" Type="http://schemas.openxmlformats.org/officeDocument/2006/relationships/customXml" Target="../ink/ink1066.xml"/><Relationship Id="rId22" Type="http://schemas.openxmlformats.org/officeDocument/2006/relationships/customXml" Target="../ink/ink1070.xml"/><Relationship Id="rId27" Type="http://schemas.openxmlformats.org/officeDocument/2006/relationships/image" Target="../media/image257.png"/><Relationship Id="rId30" Type="http://schemas.openxmlformats.org/officeDocument/2006/relationships/customXml" Target="../ink/ink1074.xml"/><Relationship Id="rId35" Type="http://schemas.openxmlformats.org/officeDocument/2006/relationships/image" Target="../media/image261.png"/><Relationship Id="rId8" Type="http://schemas.openxmlformats.org/officeDocument/2006/relationships/customXml" Target="../ink/ink1063.xml"/><Relationship Id="rId3" Type="http://schemas.openxmlformats.org/officeDocument/2006/relationships/image" Target="../media/image26.png"/></Relationships>
</file>

<file path=ppt/slides/_rels/slide59.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1086.xml"/><Relationship Id="rId26" Type="http://schemas.openxmlformats.org/officeDocument/2006/relationships/customXml" Target="../ink/ink1090.xml"/><Relationship Id="rId39" Type="http://schemas.openxmlformats.org/officeDocument/2006/relationships/image" Target="../media/image263.png"/><Relationship Id="rId21" Type="http://schemas.openxmlformats.org/officeDocument/2006/relationships/image" Target="../media/image254.png"/><Relationship Id="rId34" Type="http://schemas.openxmlformats.org/officeDocument/2006/relationships/customXml" Target="../ink/ink1094.xml"/><Relationship Id="rId42" Type="http://schemas.openxmlformats.org/officeDocument/2006/relationships/customXml" Target="../ink/ink1098.xml"/><Relationship Id="rId7" Type="http://schemas.openxmlformats.org/officeDocument/2006/relationships/image" Target="../media/image28.png"/><Relationship Id="rId2" Type="http://schemas.openxmlformats.org/officeDocument/2006/relationships/customXml" Target="../ink/ink1078.xml"/><Relationship Id="rId16" Type="http://schemas.openxmlformats.org/officeDocument/2006/relationships/customXml" Target="../ink/ink1085.xml"/><Relationship Id="rId20" Type="http://schemas.openxmlformats.org/officeDocument/2006/relationships/customXml" Target="../ink/ink1087.xml"/><Relationship Id="rId29" Type="http://schemas.openxmlformats.org/officeDocument/2006/relationships/image" Target="../media/image258.png"/><Relationship Id="rId41" Type="http://schemas.openxmlformats.org/officeDocument/2006/relationships/image" Target="../media/image264.png"/><Relationship Id="rId1" Type="http://schemas.openxmlformats.org/officeDocument/2006/relationships/slideLayout" Target="../slideLayouts/slideLayout2.xml"/><Relationship Id="rId6" Type="http://schemas.openxmlformats.org/officeDocument/2006/relationships/customXml" Target="../ink/ink1080.xml"/><Relationship Id="rId11" Type="http://schemas.openxmlformats.org/officeDocument/2006/relationships/image" Target="../media/image30.png"/><Relationship Id="rId24" Type="http://schemas.openxmlformats.org/officeDocument/2006/relationships/customXml" Target="../ink/ink1089.xml"/><Relationship Id="rId32" Type="http://schemas.openxmlformats.org/officeDocument/2006/relationships/customXml" Target="../ink/ink1093.xml"/><Relationship Id="rId37" Type="http://schemas.openxmlformats.org/officeDocument/2006/relationships/image" Target="../media/image262.png"/><Relationship Id="rId40" Type="http://schemas.openxmlformats.org/officeDocument/2006/relationships/customXml" Target="../ink/ink1097.xml"/><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091.xml"/><Relationship Id="rId36" Type="http://schemas.openxmlformats.org/officeDocument/2006/relationships/customXml" Target="../ink/ink1095.xml"/><Relationship Id="rId10" Type="http://schemas.openxmlformats.org/officeDocument/2006/relationships/customXml" Target="../ink/ink1082.xml"/><Relationship Id="rId19" Type="http://schemas.openxmlformats.org/officeDocument/2006/relationships/image" Target="../media/image34.png"/><Relationship Id="rId31" Type="http://schemas.openxmlformats.org/officeDocument/2006/relationships/image" Target="../media/image259.png"/><Relationship Id="rId4" Type="http://schemas.openxmlformats.org/officeDocument/2006/relationships/customXml" Target="../ink/ink1079.xml"/><Relationship Id="rId9" Type="http://schemas.openxmlformats.org/officeDocument/2006/relationships/image" Target="../media/image29.png"/><Relationship Id="rId14" Type="http://schemas.openxmlformats.org/officeDocument/2006/relationships/customXml" Target="../ink/ink1084.xml"/><Relationship Id="rId22" Type="http://schemas.openxmlformats.org/officeDocument/2006/relationships/customXml" Target="../ink/ink1088.xml"/><Relationship Id="rId27" Type="http://schemas.openxmlformats.org/officeDocument/2006/relationships/image" Target="../media/image257.png"/><Relationship Id="rId30" Type="http://schemas.openxmlformats.org/officeDocument/2006/relationships/customXml" Target="../ink/ink1092.xml"/><Relationship Id="rId35" Type="http://schemas.openxmlformats.org/officeDocument/2006/relationships/image" Target="../media/image261.png"/><Relationship Id="rId43" Type="http://schemas.openxmlformats.org/officeDocument/2006/relationships/image" Target="../media/image69.png"/><Relationship Id="rId8" Type="http://schemas.openxmlformats.org/officeDocument/2006/relationships/customXml" Target="../ink/ink1081.xml"/><Relationship Id="rId3" Type="http://schemas.openxmlformats.org/officeDocument/2006/relationships/image" Target="../media/image26.png"/><Relationship Id="rId12" Type="http://schemas.openxmlformats.org/officeDocument/2006/relationships/customXml" Target="../ink/ink1083.xml"/><Relationship Id="rId17" Type="http://schemas.openxmlformats.org/officeDocument/2006/relationships/image" Target="../media/image33.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1096.xml"/></Relationships>
</file>

<file path=ppt/slides/_rels/slide6.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50.xml"/><Relationship Id="rId26" Type="http://schemas.openxmlformats.org/officeDocument/2006/relationships/customXml" Target="../ink/ink54.xml"/><Relationship Id="rId21" Type="http://schemas.openxmlformats.org/officeDocument/2006/relationships/image" Target="../media/image17.png"/><Relationship Id="rId34" Type="http://schemas.openxmlformats.org/officeDocument/2006/relationships/customXml" Target="../ink/ink58.xml"/><Relationship Id="rId7" Type="http://schemas.openxmlformats.org/officeDocument/2006/relationships/image" Target="../media/image5.png"/><Relationship Id="rId12" Type="http://schemas.openxmlformats.org/officeDocument/2006/relationships/customXml" Target="../ink/ink47.xml"/><Relationship Id="rId17" Type="http://schemas.openxmlformats.org/officeDocument/2006/relationships/image" Target="../media/image14.png"/><Relationship Id="rId25" Type="http://schemas.openxmlformats.org/officeDocument/2006/relationships/image" Target="../media/image19.png"/><Relationship Id="rId33" Type="http://schemas.openxmlformats.org/officeDocument/2006/relationships/image" Target="../media/image23.png"/><Relationship Id="rId2" Type="http://schemas.openxmlformats.org/officeDocument/2006/relationships/customXml" Target="../ink/ink42.xml"/><Relationship Id="rId16" Type="http://schemas.openxmlformats.org/officeDocument/2006/relationships/customXml" Target="../ink/ink49.xml"/><Relationship Id="rId20" Type="http://schemas.openxmlformats.org/officeDocument/2006/relationships/customXml" Target="../ink/ink51.xml"/><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44.xml"/><Relationship Id="rId11" Type="http://schemas.openxmlformats.org/officeDocument/2006/relationships/image" Target="../media/image7.png"/><Relationship Id="rId24" Type="http://schemas.openxmlformats.org/officeDocument/2006/relationships/customXml" Target="../ink/ink53.xml"/><Relationship Id="rId32" Type="http://schemas.openxmlformats.org/officeDocument/2006/relationships/customXml" Target="../ink/ink57.xml"/><Relationship Id="rId37"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18.png"/><Relationship Id="rId28" Type="http://schemas.openxmlformats.org/officeDocument/2006/relationships/customXml" Target="../ink/ink55.xml"/><Relationship Id="rId36" Type="http://schemas.openxmlformats.org/officeDocument/2006/relationships/customXml" Target="../ink/ink59.xml"/><Relationship Id="rId10" Type="http://schemas.openxmlformats.org/officeDocument/2006/relationships/customXml" Target="../ink/ink46.xml"/><Relationship Id="rId19" Type="http://schemas.openxmlformats.org/officeDocument/2006/relationships/image" Target="../media/image15.png"/><Relationship Id="rId31" Type="http://schemas.openxmlformats.org/officeDocument/2006/relationships/image" Target="../media/image22.png"/><Relationship Id="rId4" Type="http://schemas.openxmlformats.org/officeDocument/2006/relationships/customXml" Target="../ink/ink43.xml"/><Relationship Id="rId9" Type="http://schemas.openxmlformats.org/officeDocument/2006/relationships/image" Target="../media/image6.png"/><Relationship Id="rId14" Type="http://schemas.openxmlformats.org/officeDocument/2006/relationships/customXml" Target="../ink/ink48.xml"/><Relationship Id="rId22" Type="http://schemas.openxmlformats.org/officeDocument/2006/relationships/customXml" Target="../ink/ink52.xml"/><Relationship Id="rId27" Type="http://schemas.openxmlformats.org/officeDocument/2006/relationships/image" Target="../media/image20.png"/><Relationship Id="rId30" Type="http://schemas.openxmlformats.org/officeDocument/2006/relationships/customXml" Target="../ink/ink56.xml"/><Relationship Id="rId35" Type="http://schemas.openxmlformats.org/officeDocument/2006/relationships/image" Target="../media/image24.png"/><Relationship Id="rId8" Type="http://schemas.openxmlformats.org/officeDocument/2006/relationships/customXml" Target="../ink/ink45.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1107.xml"/><Relationship Id="rId26" Type="http://schemas.openxmlformats.org/officeDocument/2006/relationships/customXml" Target="../ink/ink1111.xml"/><Relationship Id="rId39" Type="http://schemas.openxmlformats.org/officeDocument/2006/relationships/image" Target="../media/image263.png"/><Relationship Id="rId21" Type="http://schemas.openxmlformats.org/officeDocument/2006/relationships/image" Target="../media/image254.png"/><Relationship Id="rId34" Type="http://schemas.openxmlformats.org/officeDocument/2006/relationships/customXml" Target="../ink/ink1115.xml"/><Relationship Id="rId42" Type="http://schemas.openxmlformats.org/officeDocument/2006/relationships/customXml" Target="../ink/ink1119.xml"/><Relationship Id="rId47" Type="http://schemas.openxmlformats.org/officeDocument/2006/relationships/image" Target="../media/image267.png"/><Relationship Id="rId7" Type="http://schemas.openxmlformats.org/officeDocument/2006/relationships/image" Target="../media/image28.png"/><Relationship Id="rId2" Type="http://schemas.openxmlformats.org/officeDocument/2006/relationships/customXml" Target="../ink/ink1099.xml"/><Relationship Id="rId16" Type="http://schemas.openxmlformats.org/officeDocument/2006/relationships/customXml" Target="../ink/ink1106.xml"/><Relationship Id="rId29" Type="http://schemas.openxmlformats.org/officeDocument/2006/relationships/image" Target="../media/image258.png"/><Relationship Id="rId11" Type="http://schemas.openxmlformats.org/officeDocument/2006/relationships/image" Target="../media/image30.png"/><Relationship Id="rId24" Type="http://schemas.openxmlformats.org/officeDocument/2006/relationships/customXml" Target="../ink/ink1110.xml"/><Relationship Id="rId32" Type="http://schemas.openxmlformats.org/officeDocument/2006/relationships/customXml" Target="../ink/ink1114.xml"/><Relationship Id="rId37" Type="http://schemas.openxmlformats.org/officeDocument/2006/relationships/image" Target="../media/image262.png"/><Relationship Id="rId40" Type="http://schemas.openxmlformats.org/officeDocument/2006/relationships/customXml" Target="../ink/ink1118.xml"/><Relationship Id="rId45" Type="http://schemas.openxmlformats.org/officeDocument/2006/relationships/image" Target="../media/image266.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112.xml"/><Relationship Id="rId36" Type="http://schemas.openxmlformats.org/officeDocument/2006/relationships/customXml" Target="../ink/ink1116.xml"/><Relationship Id="rId49" Type="http://schemas.openxmlformats.org/officeDocument/2006/relationships/image" Target="../media/image69.png"/><Relationship Id="rId10" Type="http://schemas.openxmlformats.org/officeDocument/2006/relationships/customXml" Target="../ink/ink1103.xml"/><Relationship Id="rId19" Type="http://schemas.openxmlformats.org/officeDocument/2006/relationships/image" Target="../media/image34.png"/><Relationship Id="rId31" Type="http://schemas.openxmlformats.org/officeDocument/2006/relationships/image" Target="../media/image259.png"/><Relationship Id="rId44" Type="http://schemas.openxmlformats.org/officeDocument/2006/relationships/customXml" Target="../ink/ink1120.xml"/><Relationship Id="rId4" Type="http://schemas.openxmlformats.org/officeDocument/2006/relationships/customXml" Target="../ink/ink1100.xml"/><Relationship Id="rId9" Type="http://schemas.openxmlformats.org/officeDocument/2006/relationships/image" Target="../media/image29.png"/><Relationship Id="rId14" Type="http://schemas.openxmlformats.org/officeDocument/2006/relationships/customXml" Target="../ink/ink1105.xml"/><Relationship Id="rId22" Type="http://schemas.openxmlformats.org/officeDocument/2006/relationships/customXml" Target="../ink/ink1109.xml"/><Relationship Id="rId27" Type="http://schemas.openxmlformats.org/officeDocument/2006/relationships/image" Target="../media/image257.png"/><Relationship Id="rId30" Type="http://schemas.openxmlformats.org/officeDocument/2006/relationships/customXml" Target="../ink/ink1113.xml"/><Relationship Id="rId35" Type="http://schemas.openxmlformats.org/officeDocument/2006/relationships/image" Target="../media/image261.png"/><Relationship Id="rId43" Type="http://schemas.openxmlformats.org/officeDocument/2006/relationships/image" Target="../media/image265.png"/><Relationship Id="rId48" Type="http://schemas.openxmlformats.org/officeDocument/2006/relationships/customXml" Target="../ink/ink1122.xml"/><Relationship Id="rId8" Type="http://schemas.openxmlformats.org/officeDocument/2006/relationships/customXml" Target="../ink/ink1102.xml"/><Relationship Id="rId3" Type="http://schemas.openxmlformats.org/officeDocument/2006/relationships/image" Target="../media/image26.png"/><Relationship Id="rId12" Type="http://schemas.openxmlformats.org/officeDocument/2006/relationships/customXml" Target="../ink/ink1104.xml"/><Relationship Id="rId17" Type="http://schemas.openxmlformats.org/officeDocument/2006/relationships/image" Target="../media/image33.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1117.xml"/><Relationship Id="rId46" Type="http://schemas.openxmlformats.org/officeDocument/2006/relationships/customXml" Target="../ink/ink1121.xml"/><Relationship Id="rId20" Type="http://schemas.openxmlformats.org/officeDocument/2006/relationships/customXml" Target="../ink/ink1108.xml"/><Relationship Id="rId41" Type="http://schemas.openxmlformats.org/officeDocument/2006/relationships/image" Target="../media/image264.png"/><Relationship Id="rId1" Type="http://schemas.openxmlformats.org/officeDocument/2006/relationships/slideLayout" Target="../slideLayouts/slideLayout2.xml"/><Relationship Id="rId6" Type="http://schemas.openxmlformats.org/officeDocument/2006/relationships/customXml" Target="../ink/ink1101.xml"/></Relationships>
</file>

<file path=ppt/slides/_rels/slide61.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1131.xml"/><Relationship Id="rId26" Type="http://schemas.openxmlformats.org/officeDocument/2006/relationships/customXml" Target="../ink/ink1135.xml"/><Relationship Id="rId39" Type="http://schemas.openxmlformats.org/officeDocument/2006/relationships/image" Target="../media/image263.png"/><Relationship Id="rId21" Type="http://schemas.openxmlformats.org/officeDocument/2006/relationships/image" Target="../media/image254.png"/><Relationship Id="rId34" Type="http://schemas.openxmlformats.org/officeDocument/2006/relationships/customXml" Target="../ink/ink1139.xml"/><Relationship Id="rId42" Type="http://schemas.openxmlformats.org/officeDocument/2006/relationships/customXml" Target="../ink/ink1143.xml"/><Relationship Id="rId47" Type="http://schemas.openxmlformats.org/officeDocument/2006/relationships/image" Target="../media/image267.png"/><Relationship Id="rId50" Type="http://schemas.openxmlformats.org/officeDocument/2006/relationships/customXml" Target="../ink/ink1147.xml"/><Relationship Id="rId55" Type="http://schemas.openxmlformats.org/officeDocument/2006/relationships/image" Target="../media/image270.png"/><Relationship Id="rId63" Type="http://schemas.openxmlformats.org/officeDocument/2006/relationships/image" Target="../media/image274.png"/><Relationship Id="rId7" Type="http://schemas.openxmlformats.org/officeDocument/2006/relationships/image" Target="../media/image28.png"/><Relationship Id="rId2" Type="http://schemas.openxmlformats.org/officeDocument/2006/relationships/customXml" Target="../ink/ink1123.xml"/><Relationship Id="rId16" Type="http://schemas.openxmlformats.org/officeDocument/2006/relationships/customXml" Target="../ink/ink1130.xml"/><Relationship Id="rId29" Type="http://schemas.openxmlformats.org/officeDocument/2006/relationships/image" Target="../media/image258.png"/><Relationship Id="rId11" Type="http://schemas.openxmlformats.org/officeDocument/2006/relationships/image" Target="../media/image30.png"/><Relationship Id="rId24" Type="http://schemas.openxmlformats.org/officeDocument/2006/relationships/customXml" Target="../ink/ink1134.xml"/><Relationship Id="rId32" Type="http://schemas.openxmlformats.org/officeDocument/2006/relationships/customXml" Target="../ink/ink1138.xml"/><Relationship Id="rId37" Type="http://schemas.openxmlformats.org/officeDocument/2006/relationships/image" Target="../media/image262.png"/><Relationship Id="rId40" Type="http://schemas.openxmlformats.org/officeDocument/2006/relationships/customXml" Target="../ink/ink1142.xml"/><Relationship Id="rId45" Type="http://schemas.openxmlformats.org/officeDocument/2006/relationships/image" Target="../media/image266.png"/><Relationship Id="rId53" Type="http://schemas.openxmlformats.org/officeDocument/2006/relationships/image" Target="../media/image269.png"/><Relationship Id="rId58" Type="http://schemas.openxmlformats.org/officeDocument/2006/relationships/customXml" Target="../ink/ink1151.xml"/><Relationship Id="rId5" Type="http://schemas.openxmlformats.org/officeDocument/2006/relationships/image" Target="../media/image27.png"/><Relationship Id="rId61" Type="http://schemas.openxmlformats.org/officeDocument/2006/relationships/image" Target="../media/image273.png"/><Relationship Id="rId19" Type="http://schemas.openxmlformats.org/officeDocument/2006/relationships/image" Target="../media/image34.png"/><Relationship Id="rId14" Type="http://schemas.openxmlformats.org/officeDocument/2006/relationships/customXml" Target="../ink/ink1129.xml"/><Relationship Id="rId22" Type="http://schemas.openxmlformats.org/officeDocument/2006/relationships/customXml" Target="../ink/ink1133.xml"/><Relationship Id="rId27" Type="http://schemas.openxmlformats.org/officeDocument/2006/relationships/image" Target="../media/image257.png"/><Relationship Id="rId30" Type="http://schemas.openxmlformats.org/officeDocument/2006/relationships/customXml" Target="../ink/ink1137.xml"/><Relationship Id="rId35" Type="http://schemas.openxmlformats.org/officeDocument/2006/relationships/image" Target="../media/image261.png"/><Relationship Id="rId43" Type="http://schemas.openxmlformats.org/officeDocument/2006/relationships/image" Target="../media/image265.png"/><Relationship Id="rId48" Type="http://schemas.openxmlformats.org/officeDocument/2006/relationships/customXml" Target="../ink/ink1146.xml"/><Relationship Id="rId56" Type="http://schemas.openxmlformats.org/officeDocument/2006/relationships/customXml" Target="../ink/ink1150.xml"/><Relationship Id="rId8" Type="http://schemas.openxmlformats.org/officeDocument/2006/relationships/customXml" Target="../ink/ink1126.xml"/><Relationship Id="rId51" Type="http://schemas.openxmlformats.org/officeDocument/2006/relationships/image" Target="../media/image268.png"/><Relationship Id="rId3" Type="http://schemas.openxmlformats.org/officeDocument/2006/relationships/image" Target="../media/image26.png"/><Relationship Id="rId12" Type="http://schemas.openxmlformats.org/officeDocument/2006/relationships/customXml" Target="../ink/ink1128.xml"/><Relationship Id="rId17" Type="http://schemas.openxmlformats.org/officeDocument/2006/relationships/image" Target="../media/image33.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1141.xml"/><Relationship Id="rId46" Type="http://schemas.openxmlformats.org/officeDocument/2006/relationships/customXml" Target="../ink/ink1145.xml"/><Relationship Id="rId59" Type="http://schemas.openxmlformats.org/officeDocument/2006/relationships/image" Target="../media/image272.png"/><Relationship Id="rId20" Type="http://schemas.openxmlformats.org/officeDocument/2006/relationships/customXml" Target="../ink/ink1132.xml"/><Relationship Id="rId41" Type="http://schemas.openxmlformats.org/officeDocument/2006/relationships/image" Target="../media/image264.png"/><Relationship Id="rId54" Type="http://schemas.openxmlformats.org/officeDocument/2006/relationships/customXml" Target="../ink/ink1149.xml"/><Relationship Id="rId62" Type="http://schemas.openxmlformats.org/officeDocument/2006/relationships/customXml" Target="../ink/ink1153.xml"/><Relationship Id="rId1" Type="http://schemas.openxmlformats.org/officeDocument/2006/relationships/slideLayout" Target="../slideLayouts/slideLayout2.xml"/><Relationship Id="rId6" Type="http://schemas.openxmlformats.org/officeDocument/2006/relationships/customXml" Target="../ink/ink1125.xml"/><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136.xml"/><Relationship Id="rId36" Type="http://schemas.openxmlformats.org/officeDocument/2006/relationships/customXml" Target="../ink/ink1140.xml"/><Relationship Id="rId49" Type="http://schemas.openxmlformats.org/officeDocument/2006/relationships/image" Target="../media/image69.png"/><Relationship Id="rId57" Type="http://schemas.openxmlformats.org/officeDocument/2006/relationships/image" Target="../media/image271.png"/><Relationship Id="rId10" Type="http://schemas.openxmlformats.org/officeDocument/2006/relationships/customXml" Target="../ink/ink1127.xml"/><Relationship Id="rId31" Type="http://schemas.openxmlformats.org/officeDocument/2006/relationships/image" Target="../media/image259.png"/><Relationship Id="rId44" Type="http://schemas.openxmlformats.org/officeDocument/2006/relationships/customXml" Target="../ink/ink1144.xml"/><Relationship Id="rId52" Type="http://schemas.openxmlformats.org/officeDocument/2006/relationships/customXml" Target="../ink/ink1148.xml"/><Relationship Id="rId60" Type="http://schemas.openxmlformats.org/officeDocument/2006/relationships/customXml" Target="../ink/ink1152.xml"/><Relationship Id="rId4" Type="http://schemas.openxmlformats.org/officeDocument/2006/relationships/customXml" Target="../ink/ink1124.xml"/><Relationship Id="rId9" Type="http://schemas.openxmlformats.org/officeDocument/2006/relationships/image" Target="../media/image29.png"/></Relationships>
</file>

<file path=ppt/slides/_rels/slide62.xml.rels><?xml version="1.0" encoding="UTF-8" standalone="yes"?>
<Relationships xmlns="http://schemas.openxmlformats.org/package/2006/relationships"><Relationship Id="rId26" Type="http://schemas.openxmlformats.org/officeDocument/2006/relationships/customXml" Target="../ink/ink1166.xml"/><Relationship Id="rId21" Type="http://schemas.openxmlformats.org/officeDocument/2006/relationships/image" Target="../media/image254.png"/><Relationship Id="rId34" Type="http://schemas.openxmlformats.org/officeDocument/2006/relationships/customXml" Target="../ink/ink1170.xml"/><Relationship Id="rId42" Type="http://schemas.openxmlformats.org/officeDocument/2006/relationships/customXml" Target="../ink/ink1174.xml"/><Relationship Id="rId47" Type="http://schemas.openxmlformats.org/officeDocument/2006/relationships/image" Target="../media/image267.png"/><Relationship Id="rId50" Type="http://schemas.openxmlformats.org/officeDocument/2006/relationships/customXml" Target="../ink/ink1178.xml"/><Relationship Id="rId55" Type="http://schemas.openxmlformats.org/officeDocument/2006/relationships/image" Target="../media/image270.png"/><Relationship Id="rId63" Type="http://schemas.openxmlformats.org/officeDocument/2006/relationships/image" Target="../media/image274.png"/><Relationship Id="rId7" Type="http://schemas.openxmlformats.org/officeDocument/2006/relationships/image" Target="../media/image28.png"/><Relationship Id="rId2" Type="http://schemas.openxmlformats.org/officeDocument/2006/relationships/customXml" Target="../ink/ink1154.xml"/><Relationship Id="rId16" Type="http://schemas.openxmlformats.org/officeDocument/2006/relationships/customXml" Target="../ink/ink1161.xml"/><Relationship Id="rId29" Type="http://schemas.openxmlformats.org/officeDocument/2006/relationships/image" Target="../media/image258.png"/><Relationship Id="rId11" Type="http://schemas.openxmlformats.org/officeDocument/2006/relationships/image" Target="../media/image30.png"/><Relationship Id="rId24" Type="http://schemas.openxmlformats.org/officeDocument/2006/relationships/customXml" Target="../ink/ink1165.xml"/><Relationship Id="rId32" Type="http://schemas.openxmlformats.org/officeDocument/2006/relationships/customXml" Target="../ink/ink1169.xml"/><Relationship Id="rId37" Type="http://schemas.openxmlformats.org/officeDocument/2006/relationships/image" Target="../media/image262.png"/><Relationship Id="rId40" Type="http://schemas.openxmlformats.org/officeDocument/2006/relationships/customXml" Target="../ink/ink1173.xml"/><Relationship Id="rId45" Type="http://schemas.openxmlformats.org/officeDocument/2006/relationships/image" Target="../media/image266.png"/><Relationship Id="rId53" Type="http://schemas.openxmlformats.org/officeDocument/2006/relationships/image" Target="../media/image269.png"/><Relationship Id="rId58" Type="http://schemas.openxmlformats.org/officeDocument/2006/relationships/customXml" Target="../ink/ink1182.xml"/><Relationship Id="rId5" Type="http://schemas.openxmlformats.org/officeDocument/2006/relationships/image" Target="../media/image27.png"/><Relationship Id="rId61" Type="http://schemas.openxmlformats.org/officeDocument/2006/relationships/image" Target="../media/image273.png"/><Relationship Id="rId19" Type="http://schemas.openxmlformats.org/officeDocument/2006/relationships/image" Target="../media/image34.png"/><Relationship Id="rId14" Type="http://schemas.openxmlformats.org/officeDocument/2006/relationships/customXml" Target="../ink/ink1160.xml"/><Relationship Id="rId22" Type="http://schemas.openxmlformats.org/officeDocument/2006/relationships/customXml" Target="../ink/ink1164.xml"/><Relationship Id="rId27" Type="http://schemas.openxmlformats.org/officeDocument/2006/relationships/image" Target="../media/image257.png"/><Relationship Id="rId30" Type="http://schemas.openxmlformats.org/officeDocument/2006/relationships/customXml" Target="../ink/ink1168.xml"/><Relationship Id="rId35" Type="http://schemas.openxmlformats.org/officeDocument/2006/relationships/image" Target="../media/image261.png"/><Relationship Id="rId43" Type="http://schemas.openxmlformats.org/officeDocument/2006/relationships/image" Target="../media/image265.png"/><Relationship Id="rId48" Type="http://schemas.openxmlformats.org/officeDocument/2006/relationships/customXml" Target="../ink/ink1177.xml"/><Relationship Id="rId56" Type="http://schemas.openxmlformats.org/officeDocument/2006/relationships/customXml" Target="../ink/ink1181.xml"/><Relationship Id="rId64" Type="http://schemas.openxmlformats.org/officeDocument/2006/relationships/customXml" Target="../ink/ink1185.xml"/><Relationship Id="rId8" Type="http://schemas.openxmlformats.org/officeDocument/2006/relationships/customXml" Target="../ink/ink1157.xml"/><Relationship Id="rId51" Type="http://schemas.openxmlformats.org/officeDocument/2006/relationships/image" Target="../media/image268.png"/><Relationship Id="rId3" Type="http://schemas.openxmlformats.org/officeDocument/2006/relationships/image" Target="../media/image26.png"/><Relationship Id="rId12" Type="http://schemas.openxmlformats.org/officeDocument/2006/relationships/customXml" Target="../ink/ink1159.xml"/><Relationship Id="rId17" Type="http://schemas.openxmlformats.org/officeDocument/2006/relationships/image" Target="../media/image33.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1172.xml"/><Relationship Id="rId46" Type="http://schemas.openxmlformats.org/officeDocument/2006/relationships/customXml" Target="../ink/ink1176.xml"/><Relationship Id="rId59" Type="http://schemas.openxmlformats.org/officeDocument/2006/relationships/image" Target="../media/image272.png"/><Relationship Id="rId20" Type="http://schemas.openxmlformats.org/officeDocument/2006/relationships/customXml" Target="../ink/ink1163.xml"/><Relationship Id="rId41" Type="http://schemas.openxmlformats.org/officeDocument/2006/relationships/image" Target="../media/image264.png"/><Relationship Id="rId54" Type="http://schemas.openxmlformats.org/officeDocument/2006/relationships/customXml" Target="../ink/ink1180.xml"/><Relationship Id="rId62" Type="http://schemas.openxmlformats.org/officeDocument/2006/relationships/customXml" Target="../ink/ink1184.xml"/><Relationship Id="rId1" Type="http://schemas.openxmlformats.org/officeDocument/2006/relationships/slideLayout" Target="../slideLayouts/slideLayout2.xml"/><Relationship Id="rId6" Type="http://schemas.openxmlformats.org/officeDocument/2006/relationships/customXml" Target="../ink/ink1156.xml"/><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167.xml"/><Relationship Id="rId36" Type="http://schemas.openxmlformats.org/officeDocument/2006/relationships/customXml" Target="../ink/ink1171.xml"/><Relationship Id="rId49" Type="http://schemas.openxmlformats.org/officeDocument/2006/relationships/image" Target="../media/image69.png"/><Relationship Id="rId57" Type="http://schemas.openxmlformats.org/officeDocument/2006/relationships/image" Target="../media/image271.png"/><Relationship Id="rId10" Type="http://schemas.openxmlformats.org/officeDocument/2006/relationships/customXml" Target="../ink/ink1158.xml"/><Relationship Id="rId31" Type="http://schemas.openxmlformats.org/officeDocument/2006/relationships/image" Target="../media/image259.png"/><Relationship Id="rId44" Type="http://schemas.openxmlformats.org/officeDocument/2006/relationships/customXml" Target="../ink/ink1175.xml"/><Relationship Id="rId52" Type="http://schemas.openxmlformats.org/officeDocument/2006/relationships/customXml" Target="../ink/ink1179.xml"/><Relationship Id="rId60" Type="http://schemas.openxmlformats.org/officeDocument/2006/relationships/customXml" Target="../ink/ink1183.xml"/><Relationship Id="rId65" Type="http://schemas.openxmlformats.org/officeDocument/2006/relationships/image" Target="../media/image275.png"/><Relationship Id="rId4" Type="http://schemas.openxmlformats.org/officeDocument/2006/relationships/customXml" Target="../ink/ink1155.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162.xml"/><Relationship Id="rId39" Type="http://schemas.openxmlformats.org/officeDocument/2006/relationships/image" Target="../media/image263.png"/></Relationships>
</file>

<file path=ppt/slides/_rels/slide63.xml.rels><?xml version="1.0" encoding="UTF-8" standalone="yes"?>
<Relationships xmlns="http://schemas.openxmlformats.org/package/2006/relationships"><Relationship Id="rId26" Type="http://schemas.openxmlformats.org/officeDocument/2006/relationships/customXml" Target="../ink/ink1198.xml"/><Relationship Id="rId21" Type="http://schemas.openxmlformats.org/officeDocument/2006/relationships/image" Target="../media/image254.png"/><Relationship Id="rId42" Type="http://schemas.openxmlformats.org/officeDocument/2006/relationships/customXml" Target="../ink/ink1206.xml"/><Relationship Id="rId47" Type="http://schemas.openxmlformats.org/officeDocument/2006/relationships/image" Target="../media/image267.png"/><Relationship Id="rId63" Type="http://schemas.openxmlformats.org/officeDocument/2006/relationships/image" Target="../media/image274.png"/><Relationship Id="rId68" Type="http://schemas.openxmlformats.org/officeDocument/2006/relationships/customXml" Target="../ink/ink1219.xml"/><Relationship Id="rId84" Type="http://schemas.openxmlformats.org/officeDocument/2006/relationships/customXml" Target="../ink/ink1227.xml"/><Relationship Id="rId89" Type="http://schemas.openxmlformats.org/officeDocument/2006/relationships/image" Target="../media/image287.png"/><Relationship Id="rId16" Type="http://schemas.openxmlformats.org/officeDocument/2006/relationships/customXml" Target="../ink/ink1193.xml"/><Relationship Id="rId11" Type="http://schemas.openxmlformats.org/officeDocument/2006/relationships/image" Target="../media/image30.png"/><Relationship Id="rId32" Type="http://schemas.openxmlformats.org/officeDocument/2006/relationships/customXml" Target="../ink/ink1201.xml"/><Relationship Id="rId37" Type="http://schemas.openxmlformats.org/officeDocument/2006/relationships/image" Target="../media/image262.png"/><Relationship Id="rId53" Type="http://schemas.openxmlformats.org/officeDocument/2006/relationships/image" Target="../media/image269.png"/><Relationship Id="rId58" Type="http://schemas.openxmlformats.org/officeDocument/2006/relationships/customXml" Target="../ink/ink1214.xml"/><Relationship Id="rId74" Type="http://schemas.openxmlformats.org/officeDocument/2006/relationships/customXml" Target="../ink/ink1222.xml"/><Relationship Id="rId79" Type="http://schemas.openxmlformats.org/officeDocument/2006/relationships/image" Target="../media/image282.png"/><Relationship Id="rId5" Type="http://schemas.openxmlformats.org/officeDocument/2006/relationships/image" Target="../media/image27.png"/><Relationship Id="rId90" Type="http://schemas.openxmlformats.org/officeDocument/2006/relationships/customXml" Target="../ink/ink1230.xml"/><Relationship Id="rId14" Type="http://schemas.openxmlformats.org/officeDocument/2006/relationships/customXml" Target="../ink/ink1192.xml"/><Relationship Id="rId22" Type="http://schemas.openxmlformats.org/officeDocument/2006/relationships/customXml" Target="../ink/ink1196.xml"/><Relationship Id="rId27" Type="http://schemas.openxmlformats.org/officeDocument/2006/relationships/image" Target="../media/image257.png"/><Relationship Id="rId30" Type="http://schemas.openxmlformats.org/officeDocument/2006/relationships/customXml" Target="../ink/ink1200.xml"/><Relationship Id="rId35" Type="http://schemas.openxmlformats.org/officeDocument/2006/relationships/image" Target="../media/image261.png"/><Relationship Id="rId43" Type="http://schemas.openxmlformats.org/officeDocument/2006/relationships/image" Target="../media/image265.png"/><Relationship Id="rId48" Type="http://schemas.openxmlformats.org/officeDocument/2006/relationships/customXml" Target="../ink/ink1209.xml"/><Relationship Id="rId56" Type="http://schemas.openxmlformats.org/officeDocument/2006/relationships/customXml" Target="../ink/ink1213.xml"/><Relationship Id="rId64" Type="http://schemas.openxmlformats.org/officeDocument/2006/relationships/customXml" Target="../ink/ink1217.xml"/><Relationship Id="rId69" Type="http://schemas.openxmlformats.org/officeDocument/2006/relationships/image" Target="../media/image277.png"/><Relationship Id="rId77" Type="http://schemas.openxmlformats.org/officeDocument/2006/relationships/image" Target="../media/image281.png"/><Relationship Id="rId8" Type="http://schemas.openxmlformats.org/officeDocument/2006/relationships/customXml" Target="../ink/ink1189.xml"/><Relationship Id="rId51" Type="http://schemas.openxmlformats.org/officeDocument/2006/relationships/image" Target="../media/image268.png"/><Relationship Id="rId72" Type="http://schemas.openxmlformats.org/officeDocument/2006/relationships/customXml" Target="../ink/ink1221.xml"/><Relationship Id="rId80" Type="http://schemas.openxmlformats.org/officeDocument/2006/relationships/customXml" Target="../ink/ink1225.xml"/><Relationship Id="rId85" Type="http://schemas.openxmlformats.org/officeDocument/2006/relationships/image" Target="../media/image285.png"/><Relationship Id="rId3" Type="http://schemas.openxmlformats.org/officeDocument/2006/relationships/image" Target="../media/image26.png"/><Relationship Id="rId12" Type="http://schemas.openxmlformats.org/officeDocument/2006/relationships/customXml" Target="../ink/ink1191.xml"/><Relationship Id="rId17" Type="http://schemas.openxmlformats.org/officeDocument/2006/relationships/image" Target="../media/image33.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1204.xml"/><Relationship Id="rId46" Type="http://schemas.openxmlformats.org/officeDocument/2006/relationships/customXml" Target="../ink/ink1208.xml"/><Relationship Id="rId59" Type="http://schemas.openxmlformats.org/officeDocument/2006/relationships/image" Target="../media/image272.png"/><Relationship Id="rId67" Type="http://schemas.openxmlformats.org/officeDocument/2006/relationships/image" Target="../media/image276.png"/><Relationship Id="rId20" Type="http://schemas.openxmlformats.org/officeDocument/2006/relationships/customXml" Target="../ink/ink1195.xml"/><Relationship Id="rId41" Type="http://schemas.openxmlformats.org/officeDocument/2006/relationships/image" Target="../media/image264.png"/><Relationship Id="rId54" Type="http://schemas.openxmlformats.org/officeDocument/2006/relationships/customXml" Target="../ink/ink1212.xml"/><Relationship Id="rId62" Type="http://schemas.openxmlformats.org/officeDocument/2006/relationships/customXml" Target="../ink/ink1216.xml"/><Relationship Id="rId70" Type="http://schemas.openxmlformats.org/officeDocument/2006/relationships/customXml" Target="../ink/ink1220.xml"/><Relationship Id="rId75" Type="http://schemas.openxmlformats.org/officeDocument/2006/relationships/image" Target="../media/image280.png"/><Relationship Id="rId83" Type="http://schemas.openxmlformats.org/officeDocument/2006/relationships/image" Target="../media/image284.png"/><Relationship Id="rId88" Type="http://schemas.openxmlformats.org/officeDocument/2006/relationships/customXml" Target="../ink/ink1229.xml"/><Relationship Id="rId91" Type="http://schemas.openxmlformats.org/officeDocument/2006/relationships/image" Target="../media/image288.png"/><Relationship Id="rId1" Type="http://schemas.openxmlformats.org/officeDocument/2006/relationships/slideLayout" Target="../slideLayouts/slideLayout2.xml"/><Relationship Id="rId6" Type="http://schemas.openxmlformats.org/officeDocument/2006/relationships/customXml" Target="../ink/ink1188.xml"/><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199.xml"/><Relationship Id="rId36" Type="http://schemas.openxmlformats.org/officeDocument/2006/relationships/customXml" Target="../ink/ink1203.xml"/><Relationship Id="rId49" Type="http://schemas.openxmlformats.org/officeDocument/2006/relationships/image" Target="../media/image69.png"/><Relationship Id="rId57" Type="http://schemas.openxmlformats.org/officeDocument/2006/relationships/image" Target="../media/image271.png"/><Relationship Id="rId10" Type="http://schemas.openxmlformats.org/officeDocument/2006/relationships/customXml" Target="../ink/ink1190.xml"/><Relationship Id="rId31" Type="http://schemas.openxmlformats.org/officeDocument/2006/relationships/image" Target="../media/image259.png"/><Relationship Id="rId44" Type="http://schemas.openxmlformats.org/officeDocument/2006/relationships/customXml" Target="../ink/ink1207.xml"/><Relationship Id="rId52" Type="http://schemas.openxmlformats.org/officeDocument/2006/relationships/customXml" Target="../ink/ink1211.xml"/><Relationship Id="rId60" Type="http://schemas.openxmlformats.org/officeDocument/2006/relationships/customXml" Target="../ink/ink1215.xml"/><Relationship Id="rId65" Type="http://schemas.openxmlformats.org/officeDocument/2006/relationships/image" Target="../media/image275.png"/><Relationship Id="rId73" Type="http://schemas.openxmlformats.org/officeDocument/2006/relationships/image" Target="../media/image279.png"/><Relationship Id="rId78" Type="http://schemas.openxmlformats.org/officeDocument/2006/relationships/customXml" Target="../ink/ink1224.xml"/><Relationship Id="rId81" Type="http://schemas.openxmlformats.org/officeDocument/2006/relationships/image" Target="../media/image283.png"/><Relationship Id="rId86" Type="http://schemas.openxmlformats.org/officeDocument/2006/relationships/customXml" Target="../ink/ink1228.xml"/><Relationship Id="rId4" Type="http://schemas.openxmlformats.org/officeDocument/2006/relationships/customXml" Target="../ink/ink1187.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194.xml"/><Relationship Id="rId39" Type="http://schemas.openxmlformats.org/officeDocument/2006/relationships/image" Target="../media/image263.png"/><Relationship Id="rId34" Type="http://schemas.openxmlformats.org/officeDocument/2006/relationships/customXml" Target="../ink/ink1202.xml"/><Relationship Id="rId50" Type="http://schemas.openxmlformats.org/officeDocument/2006/relationships/customXml" Target="../ink/ink1210.xml"/><Relationship Id="rId55" Type="http://schemas.openxmlformats.org/officeDocument/2006/relationships/image" Target="../media/image270.png"/><Relationship Id="rId76" Type="http://schemas.openxmlformats.org/officeDocument/2006/relationships/customXml" Target="../ink/ink1223.xml"/><Relationship Id="rId7" Type="http://schemas.openxmlformats.org/officeDocument/2006/relationships/image" Target="../media/image28.png"/><Relationship Id="rId71" Type="http://schemas.openxmlformats.org/officeDocument/2006/relationships/image" Target="../media/image278.png"/><Relationship Id="rId2" Type="http://schemas.openxmlformats.org/officeDocument/2006/relationships/customXml" Target="../ink/ink1186.xml"/><Relationship Id="rId29" Type="http://schemas.openxmlformats.org/officeDocument/2006/relationships/image" Target="../media/image258.png"/><Relationship Id="rId24" Type="http://schemas.openxmlformats.org/officeDocument/2006/relationships/customXml" Target="../ink/ink1197.xml"/><Relationship Id="rId40" Type="http://schemas.openxmlformats.org/officeDocument/2006/relationships/customXml" Target="../ink/ink1205.xml"/><Relationship Id="rId45" Type="http://schemas.openxmlformats.org/officeDocument/2006/relationships/image" Target="../media/image266.png"/><Relationship Id="rId66" Type="http://schemas.openxmlformats.org/officeDocument/2006/relationships/customXml" Target="../ink/ink1218.xml"/><Relationship Id="rId87" Type="http://schemas.openxmlformats.org/officeDocument/2006/relationships/image" Target="../media/image286.png"/><Relationship Id="rId61" Type="http://schemas.openxmlformats.org/officeDocument/2006/relationships/image" Target="../media/image273.png"/><Relationship Id="rId82" Type="http://schemas.openxmlformats.org/officeDocument/2006/relationships/customXml" Target="../ink/ink1226.xml"/><Relationship Id="rId19" Type="http://schemas.openxmlformats.org/officeDocument/2006/relationships/image" Target="../media/image34.png"/></Relationships>
</file>

<file path=ppt/slides/_rels/slide64.xml.rels><?xml version="1.0" encoding="UTF-8" standalone="yes"?>
<Relationships xmlns="http://schemas.openxmlformats.org/package/2006/relationships"><Relationship Id="rId26" Type="http://schemas.openxmlformats.org/officeDocument/2006/relationships/customXml" Target="../ink/ink1243.xml"/><Relationship Id="rId21" Type="http://schemas.openxmlformats.org/officeDocument/2006/relationships/image" Target="../media/image254.png"/><Relationship Id="rId42" Type="http://schemas.openxmlformats.org/officeDocument/2006/relationships/customXml" Target="../ink/ink1251.xml"/><Relationship Id="rId47" Type="http://schemas.openxmlformats.org/officeDocument/2006/relationships/image" Target="../media/image267.png"/><Relationship Id="rId63" Type="http://schemas.openxmlformats.org/officeDocument/2006/relationships/image" Target="../media/image274.png"/><Relationship Id="rId68" Type="http://schemas.openxmlformats.org/officeDocument/2006/relationships/customXml" Target="../ink/ink1264.xml"/><Relationship Id="rId84" Type="http://schemas.openxmlformats.org/officeDocument/2006/relationships/customXml" Target="../ink/ink1272.xml"/><Relationship Id="rId89" Type="http://schemas.openxmlformats.org/officeDocument/2006/relationships/image" Target="../media/image287.png"/><Relationship Id="rId16" Type="http://schemas.openxmlformats.org/officeDocument/2006/relationships/customXml" Target="../ink/ink1238.xml"/><Relationship Id="rId11" Type="http://schemas.openxmlformats.org/officeDocument/2006/relationships/image" Target="../media/image30.png"/><Relationship Id="rId32" Type="http://schemas.openxmlformats.org/officeDocument/2006/relationships/customXml" Target="../ink/ink1246.xml"/><Relationship Id="rId37" Type="http://schemas.openxmlformats.org/officeDocument/2006/relationships/image" Target="../media/image262.png"/><Relationship Id="rId53" Type="http://schemas.openxmlformats.org/officeDocument/2006/relationships/image" Target="../media/image269.png"/><Relationship Id="rId58" Type="http://schemas.openxmlformats.org/officeDocument/2006/relationships/customXml" Target="../ink/ink1259.xml"/><Relationship Id="rId74" Type="http://schemas.openxmlformats.org/officeDocument/2006/relationships/customXml" Target="../ink/ink1267.xml"/><Relationship Id="rId79" Type="http://schemas.openxmlformats.org/officeDocument/2006/relationships/image" Target="../media/image282.png"/><Relationship Id="rId102" Type="http://schemas.openxmlformats.org/officeDocument/2006/relationships/customXml" Target="../ink/ink1281.xml"/><Relationship Id="rId5" Type="http://schemas.openxmlformats.org/officeDocument/2006/relationships/image" Target="../media/image27.png"/><Relationship Id="rId90" Type="http://schemas.openxmlformats.org/officeDocument/2006/relationships/customXml" Target="../ink/ink1275.xml"/><Relationship Id="rId95" Type="http://schemas.openxmlformats.org/officeDocument/2006/relationships/image" Target="../media/image290.png"/><Relationship Id="rId22" Type="http://schemas.openxmlformats.org/officeDocument/2006/relationships/customXml" Target="../ink/ink1241.xml"/><Relationship Id="rId27" Type="http://schemas.openxmlformats.org/officeDocument/2006/relationships/image" Target="../media/image257.png"/><Relationship Id="rId43" Type="http://schemas.openxmlformats.org/officeDocument/2006/relationships/image" Target="../media/image265.png"/><Relationship Id="rId48" Type="http://schemas.openxmlformats.org/officeDocument/2006/relationships/customXml" Target="../ink/ink1254.xml"/><Relationship Id="rId64" Type="http://schemas.openxmlformats.org/officeDocument/2006/relationships/customXml" Target="../ink/ink1262.xml"/><Relationship Id="rId69" Type="http://schemas.openxmlformats.org/officeDocument/2006/relationships/image" Target="../media/image277.png"/><Relationship Id="rId80" Type="http://schemas.openxmlformats.org/officeDocument/2006/relationships/customXml" Target="../ink/ink1270.xml"/><Relationship Id="rId85" Type="http://schemas.openxmlformats.org/officeDocument/2006/relationships/image" Target="../media/image285.png"/><Relationship Id="rId12" Type="http://schemas.openxmlformats.org/officeDocument/2006/relationships/customXml" Target="../ink/ink1236.xml"/><Relationship Id="rId17" Type="http://schemas.openxmlformats.org/officeDocument/2006/relationships/image" Target="../media/image33.png"/><Relationship Id="rId25" Type="http://schemas.openxmlformats.org/officeDocument/2006/relationships/image" Target="../media/image256.png"/><Relationship Id="rId33" Type="http://schemas.openxmlformats.org/officeDocument/2006/relationships/image" Target="../media/image260.png"/><Relationship Id="rId38" Type="http://schemas.openxmlformats.org/officeDocument/2006/relationships/customXml" Target="../ink/ink1249.xml"/><Relationship Id="rId46" Type="http://schemas.openxmlformats.org/officeDocument/2006/relationships/customXml" Target="../ink/ink1253.xml"/><Relationship Id="rId59" Type="http://schemas.openxmlformats.org/officeDocument/2006/relationships/image" Target="../media/image272.png"/><Relationship Id="rId67" Type="http://schemas.openxmlformats.org/officeDocument/2006/relationships/image" Target="../media/image276.png"/><Relationship Id="rId103" Type="http://schemas.openxmlformats.org/officeDocument/2006/relationships/image" Target="../media/image294.png"/><Relationship Id="rId20" Type="http://schemas.openxmlformats.org/officeDocument/2006/relationships/customXml" Target="../ink/ink1240.xml"/><Relationship Id="rId41" Type="http://schemas.openxmlformats.org/officeDocument/2006/relationships/image" Target="../media/image264.png"/><Relationship Id="rId54" Type="http://schemas.openxmlformats.org/officeDocument/2006/relationships/customXml" Target="../ink/ink1257.xml"/><Relationship Id="rId62" Type="http://schemas.openxmlformats.org/officeDocument/2006/relationships/customXml" Target="../ink/ink1261.xml"/><Relationship Id="rId70" Type="http://schemas.openxmlformats.org/officeDocument/2006/relationships/customXml" Target="../ink/ink1265.xml"/><Relationship Id="rId75" Type="http://schemas.openxmlformats.org/officeDocument/2006/relationships/image" Target="../media/image280.png"/><Relationship Id="rId83" Type="http://schemas.openxmlformats.org/officeDocument/2006/relationships/image" Target="../media/image284.png"/><Relationship Id="rId88" Type="http://schemas.openxmlformats.org/officeDocument/2006/relationships/customXml" Target="../ink/ink1274.xml"/><Relationship Id="rId91" Type="http://schemas.openxmlformats.org/officeDocument/2006/relationships/image" Target="../media/image288.png"/><Relationship Id="rId96" Type="http://schemas.openxmlformats.org/officeDocument/2006/relationships/customXml" Target="../ink/ink1278.xml"/><Relationship Id="rId1" Type="http://schemas.openxmlformats.org/officeDocument/2006/relationships/slideLayout" Target="../slideLayouts/slideLayout2.xml"/><Relationship Id="rId6" Type="http://schemas.openxmlformats.org/officeDocument/2006/relationships/customXml" Target="../ink/ink1233.xml"/><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244.xml"/><Relationship Id="rId36" Type="http://schemas.openxmlformats.org/officeDocument/2006/relationships/customXml" Target="../ink/ink1248.xml"/><Relationship Id="rId49" Type="http://schemas.openxmlformats.org/officeDocument/2006/relationships/image" Target="../media/image69.png"/><Relationship Id="rId57" Type="http://schemas.openxmlformats.org/officeDocument/2006/relationships/image" Target="../media/image271.png"/><Relationship Id="rId10" Type="http://schemas.openxmlformats.org/officeDocument/2006/relationships/customXml" Target="../ink/ink1235.xml"/><Relationship Id="rId31" Type="http://schemas.openxmlformats.org/officeDocument/2006/relationships/image" Target="../media/image259.png"/><Relationship Id="rId44" Type="http://schemas.openxmlformats.org/officeDocument/2006/relationships/customXml" Target="../ink/ink1252.xml"/><Relationship Id="rId52" Type="http://schemas.openxmlformats.org/officeDocument/2006/relationships/customXml" Target="../ink/ink1256.xml"/><Relationship Id="rId60" Type="http://schemas.openxmlformats.org/officeDocument/2006/relationships/customXml" Target="../ink/ink1260.xml"/><Relationship Id="rId65" Type="http://schemas.openxmlformats.org/officeDocument/2006/relationships/image" Target="../media/image275.png"/><Relationship Id="rId73" Type="http://schemas.openxmlformats.org/officeDocument/2006/relationships/image" Target="../media/image279.png"/><Relationship Id="rId78" Type="http://schemas.openxmlformats.org/officeDocument/2006/relationships/customXml" Target="../ink/ink1269.xml"/><Relationship Id="rId81" Type="http://schemas.openxmlformats.org/officeDocument/2006/relationships/image" Target="../media/image283.png"/><Relationship Id="rId86" Type="http://schemas.openxmlformats.org/officeDocument/2006/relationships/customXml" Target="../ink/ink1273.xml"/><Relationship Id="rId94" Type="http://schemas.openxmlformats.org/officeDocument/2006/relationships/customXml" Target="../ink/ink1277.xml"/><Relationship Id="rId99" Type="http://schemas.openxmlformats.org/officeDocument/2006/relationships/image" Target="../media/image292.png"/><Relationship Id="rId101" Type="http://schemas.openxmlformats.org/officeDocument/2006/relationships/image" Target="../media/image293.png"/><Relationship Id="rId4" Type="http://schemas.openxmlformats.org/officeDocument/2006/relationships/customXml" Target="../ink/ink1232.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239.xml"/><Relationship Id="rId39" Type="http://schemas.openxmlformats.org/officeDocument/2006/relationships/image" Target="../media/image263.png"/><Relationship Id="rId34" Type="http://schemas.openxmlformats.org/officeDocument/2006/relationships/customXml" Target="../ink/ink1247.xml"/><Relationship Id="rId50" Type="http://schemas.openxmlformats.org/officeDocument/2006/relationships/customXml" Target="../ink/ink1255.xml"/><Relationship Id="rId55" Type="http://schemas.openxmlformats.org/officeDocument/2006/relationships/image" Target="../media/image270.png"/><Relationship Id="rId76" Type="http://schemas.openxmlformats.org/officeDocument/2006/relationships/customXml" Target="../ink/ink1268.xml"/><Relationship Id="rId97" Type="http://schemas.openxmlformats.org/officeDocument/2006/relationships/image" Target="../media/image291.png"/><Relationship Id="rId7" Type="http://schemas.openxmlformats.org/officeDocument/2006/relationships/image" Target="../media/image28.png"/><Relationship Id="rId71" Type="http://schemas.openxmlformats.org/officeDocument/2006/relationships/image" Target="../media/image278.png"/><Relationship Id="rId92" Type="http://schemas.openxmlformats.org/officeDocument/2006/relationships/customXml" Target="../ink/ink1276.xml"/><Relationship Id="rId2" Type="http://schemas.openxmlformats.org/officeDocument/2006/relationships/customXml" Target="../ink/ink1231.xml"/><Relationship Id="rId29" Type="http://schemas.openxmlformats.org/officeDocument/2006/relationships/image" Target="../media/image258.png"/><Relationship Id="rId24" Type="http://schemas.openxmlformats.org/officeDocument/2006/relationships/customXml" Target="../ink/ink1242.xml"/><Relationship Id="rId40" Type="http://schemas.openxmlformats.org/officeDocument/2006/relationships/customXml" Target="../ink/ink1250.xml"/><Relationship Id="rId45" Type="http://schemas.openxmlformats.org/officeDocument/2006/relationships/image" Target="../media/image266.png"/><Relationship Id="rId66" Type="http://schemas.openxmlformats.org/officeDocument/2006/relationships/customXml" Target="../ink/ink1263.xml"/><Relationship Id="rId87" Type="http://schemas.openxmlformats.org/officeDocument/2006/relationships/image" Target="../media/image286.png"/><Relationship Id="rId61" Type="http://schemas.openxmlformats.org/officeDocument/2006/relationships/image" Target="../media/image273.png"/><Relationship Id="rId82" Type="http://schemas.openxmlformats.org/officeDocument/2006/relationships/customXml" Target="../ink/ink1271.xml"/><Relationship Id="rId19" Type="http://schemas.openxmlformats.org/officeDocument/2006/relationships/image" Target="../media/image34.png"/><Relationship Id="rId14" Type="http://schemas.openxmlformats.org/officeDocument/2006/relationships/customXml" Target="../ink/ink1237.xml"/><Relationship Id="rId30" Type="http://schemas.openxmlformats.org/officeDocument/2006/relationships/customXml" Target="../ink/ink1245.xml"/><Relationship Id="rId35" Type="http://schemas.openxmlformats.org/officeDocument/2006/relationships/image" Target="../media/image261.png"/><Relationship Id="rId56" Type="http://schemas.openxmlformats.org/officeDocument/2006/relationships/customXml" Target="../ink/ink1258.xml"/><Relationship Id="rId77" Type="http://schemas.openxmlformats.org/officeDocument/2006/relationships/image" Target="../media/image281.png"/><Relationship Id="rId100" Type="http://schemas.openxmlformats.org/officeDocument/2006/relationships/customXml" Target="../ink/ink1280.xml"/><Relationship Id="rId8" Type="http://schemas.openxmlformats.org/officeDocument/2006/relationships/customXml" Target="../ink/ink1234.xml"/><Relationship Id="rId51" Type="http://schemas.openxmlformats.org/officeDocument/2006/relationships/image" Target="../media/image268.png"/><Relationship Id="rId72" Type="http://schemas.openxmlformats.org/officeDocument/2006/relationships/customXml" Target="../ink/ink1266.xml"/><Relationship Id="rId93" Type="http://schemas.openxmlformats.org/officeDocument/2006/relationships/image" Target="../media/image289.png"/><Relationship Id="rId98" Type="http://schemas.openxmlformats.org/officeDocument/2006/relationships/customXml" Target="../ink/ink1279.xml"/><Relationship Id="rId3" Type="http://schemas.openxmlformats.org/officeDocument/2006/relationships/image" Target="../media/image26.png"/></Relationships>
</file>

<file path=ppt/slides/_rels/slide65.xml.rels><?xml version="1.0" encoding="UTF-8" standalone="yes"?>
<Relationships xmlns="http://schemas.openxmlformats.org/package/2006/relationships"><Relationship Id="rId26" Type="http://schemas.openxmlformats.org/officeDocument/2006/relationships/customXml" Target="../ink/ink1294.xml"/><Relationship Id="rId21" Type="http://schemas.openxmlformats.org/officeDocument/2006/relationships/image" Target="../media/image254.png"/><Relationship Id="rId42" Type="http://schemas.openxmlformats.org/officeDocument/2006/relationships/customXml" Target="../ink/ink1302.xml"/><Relationship Id="rId47" Type="http://schemas.openxmlformats.org/officeDocument/2006/relationships/image" Target="../media/image267.png"/><Relationship Id="rId63" Type="http://schemas.openxmlformats.org/officeDocument/2006/relationships/image" Target="../media/image274.png"/><Relationship Id="rId68" Type="http://schemas.openxmlformats.org/officeDocument/2006/relationships/customXml" Target="../ink/ink1315.xml"/><Relationship Id="rId84" Type="http://schemas.openxmlformats.org/officeDocument/2006/relationships/customXml" Target="../ink/ink1323.xml"/><Relationship Id="rId89" Type="http://schemas.openxmlformats.org/officeDocument/2006/relationships/image" Target="../media/image287.png"/><Relationship Id="rId16" Type="http://schemas.openxmlformats.org/officeDocument/2006/relationships/customXml" Target="../ink/ink1289.xml"/><Relationship Id="rId107" Type="http://schemas.openxmlformats.org/officeDocument/2006/relationships/image" Target="../media/image296.png"/><Relationship Id="rId11" Type="http://schemas.openxmlformats.org/officeDocument/2006/relationships/image" Target="../media/image30.png"/><Relationship Id="rId32" Type="http://schemas.openxmlformats.org/officeDocument/2006/relationships/customXml" Target="../ink/ink1297.xml"/><Relationship Id="rId37" Type="http://schemas.openxmlformats.org/officeDocument/2006/relationships/image" Target="../media/image262.png"/><Relationship Id="rId53" Type="http://schemas.openxmlformats.org/officeDocument/2006/relationships/image" Target="../media/image269.png"/><Relationship Id="rId58" Type="http://schemas.openxmlformats.org/officeDocument/2006/relationships/customXml" Target="../ink/ink1310.xml"/><Relationship Id="rId74" Type="http://schemas.openxmlformats.org/officeDocument/2006/relationships/customXml" Target="../ink/ink1318.xml"/><Relationship Id="rId79" Type="http://schemas.openxmlformats.org/officeDocument/2006/relationships/image" Target="../media/image282.png"/><Relationship Id="rId102" Type="http://schemas.openxmlformats.org/officeDocument/2006/relationships/customXml" Target="../ink/ink1332.xml"/><Relationship Id="rId5" Type="http://schemas.openxmlformats.org/officeDocument/2006/relationships/image" Target="../media/image27.png"/><Relationship Id="rId90" Type="http://schemas.openxmlformats.org/officeDocument/2006/relationships/customXml" Target="../ink/ink1326.xml"/><Relationship Id="rId95" Type="http://schemas.openxmlformats.org/officeDocument/2006/relationships/image" Target="../media/image290.png"/><Relationship Id="rId22" Type="http://schemas.openxmlformats.org/officeDocument/2006/relationships/customXml" Target="../ink/ink1292.xml"/><Relationship Id="rId27" Type="http://schemas.openxmlformats.org/officeDocument/2006/relationships/image" Target="../media/image257.png"/><Relationship Id="rId43" Type="http://schemas.openxmlformats.org/officeDocument/2006/relationships/image" Target="../media/image265.png"/><Relationship Id="rId48" Type="http://schemas.openxmlformats.org/officeDocument/2006/relationships/customXml" Target="../ink/ink1305.xml"/><Relationship Id="rId64" Type="http://schemas.openxmlformats.org/officeDocument/2006/relationships/customXml" Target="../ink/ink1313.xml"/><Relationship Id="rId69" Type="http://schemas.openxmlformats.org/officeDocument/2006/relationships/image" Target="../media/image277.png"/><Relationship Id="rId80" Type="http://schemas.openxmlformats.org/officeDocument/2006/relationships/customXml" Target="../ink/ink1321.xml"/><Relationship Id="rId85" Type="http://schemas.openxmlformats.org/officeDocument/2006/relationships/image" Target="../media/image285.png"/><Relationship Id="rId12" Type="http://schemas.openxmlformats.org/officeDocument/2006/relationships/customXml" Target="../ink/ink1287.xml"/><Relationship Id="rId17" Type="http://schemas.openxmlformats.org/officeDocument/2006/relationships/image" Target="../media/image33.png"/><Relationship Id="rId33" Type="http://schemas.openxmlformats.org/officeDocument/2006/relationships/image" Target="../media/image260.png"/><Relationship Id="rId38" Type="http://schemas.openxmlformats.org/officeDocument/2006/relationships/customXml" Target="../ink/ink1300.xml"/><Relationship Id="rId59" Type="http://schemas.openxmlformats.org/officeDocument/2006/relationships/image" Target="../media/image272.png"/><Relationship Id="rId103" Type="http://schemas.openxmlformats.org/officeDocument/2006/relationships/image" Target="../media/image294.png"/><Relationship Id="rId108" Type="http://schemas.openxmlformats.org/officeDocument/2006/relationships/customXml" Target="../ink/ink1335.xml"/><Relationship Id="rId54" Type="http://schemas.openxmlformats.org/officeDocument/2006/relationships/customXml" Target="../ink/ink1308.xml"/><Relationship Id="rId70" Type="http://schemas.openxmlformats.org/officeDocument/2006/relationships/customXml" Target="../ink/ink1316.xml"/><Relationship Id="rId75" Type="http://schemas.openxmlformats.org/officeDocument/2006/relationships/image" Target="../media/image280.png"/><Relationship Id="rId91" Type="http://schemas.openxmlformats.org/officeDocument/2006/relationships/image" Target="../media/image288.png"/><Relationship Id="rId96" Type="http://schemas.openxmlformats.org/officeDocument/2006/relationships/customXml" Target="../ink/ink1329.xml"/><Relationship Id="rId1" Type="http://schemas.openxmlformats.org/officeDocument/2006/relationships/slideLayout" Target="../slideLayouts/slideLayout2.xml"/><Relationship Id="rId6" Type="http://schemas.openxmlformats.org/officeDocument/2006/relationships/customXml" Target="../ink/ink1284.xml"/><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295.xml"/><Relationship Id="rId36" Type="http://schemas.openxmlformats.org/officeDocument/2006/relationships/customXml" Target="../ink/ink1299.xml"/><Relationship Id="rId49" Type="http://schemas.openxmlformats.org/officeDocument/2006/relationships/image" Target="../media/image69.png"/><Relationship Id="rId57" Type="http://schemas.openxmlformats.org/officeDocument/2006/relationships/image" Target="../media/image271.png"/><Relationship Id="rId106" Type="http://schemas.openxmlformats.org/officeDocument/2006/relationships/customXml" Target="../ink/ink1334.xml"/><Relationship Id="rId10" Type="http://schemas.openxmlformats.org/officeDocument/2006/relationships/customXml" Target="../ink/ink1286.xml"/><Relationship Id="rId31" Type="http://schemas.openxmlformats.org/officeDocument/2006/relationships/image" Target="../media/image259.png"/><Relationship Id="rId44" Type="http://schemas.openxmlformats.org/officeDocument/2006/relationships/customXml" Target="../ink/ink1303.xml"/><Relationship Id="rId52" Type="http://schemas.openxmlformats.org/officeDocument/2006/relationships/customXml" Target="../ink/ink1307.xml"/><Relationship Id="rId60" Type="http://schemas.openxmlformats.org/officeDocument/2006/relationships/customXml" Target="../ink/ink1311.xml"/><Relationship Id="rId65" Type="http://schemas.openxmlformats.org/officeDocument/2006/relationships/image" Target="../media/image275.png"/><Relationship Id="rId73" Type="http://schemas.openxmlformats.org/officeDocument/2006/relationships/image" Target="../media/image279.png"/><Relationship Id="rId78" Type="http://schemas.openxmlformats.org/officeDocument/2006/relationships/customXml" Target="../ink/ink1320.xml"/><Relationship Id="rId81" Type="http://schemas.openxmlformats.org/officeDocument/2006/relationships/image" Target="../media/image283.png"/><Relationship Id="rId86" Type="http://schemas.openxmlformats.org/officeDocument/2006/relationships/customXml" Target="../ink/ink1324.xml"/><Relationship Id="rId94" Type="http://schemas.openxmlformats.org/officeDocument/2006/relationships/customXml" Target="../ink/ink1328.xml"/><Relationship Id="rId99" Type="http://schemas.openxmlformats.org/officeDocument/2006/relationships/image" Target="../media/image292.png"/><Relationship Id="rId101" Type="http://schemas.openxmlformats.org/officeDocument/2006/relationships/image" Target="../media/image293.png"/><Relationship Id="rId4" Type="http://schemas.openxmlformats.org/officeDocument/2006/relationships/customXml" Target="../ink/ink1283.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290.xml"/><Relationship Id="rId39" Type="http://schemas.openxmlformats.org/officeDocument/2006/relationships/image" Target="../media/image263.png"/><Relationship Id="rId109" Type="http://schemas.openxmlformats.org/officeDocument/2006/relationships/image" Target="../media/image297.png"/><Relationship Id="rId34" Type="http://schemas.openxmlformats.org/officeDocument/2006/relationships/customXml" Target="../ink/ink1298.xml"/><Relationship Id="rId50" Type="http://schemas.openxmlformats.org/officeDocument/2006/relationships/customXml" Target="../ink/ink1306.xml"/><Relationship Id="rId55" Type="http://schemas.openxmlformats.org/officeDocument/2006/relationships/image" Target="../media/image270.png"/><Relationship Id="rId76" Type="http://schemas.openxmlformats.org/officeDocument/2006/relationships/customXml" Target="../ink/ink1319.xml"/><Relationship Id="rId97" Type="http://schemas.openxmlformats.org/officeDocument/2006/relationships/image" Target="../media/image291.png"/><Relationship Id="rId104" Type="http://schemas.openxmlformats.org/officeDocument/2006/relationships/customXml" Target="../ink/ink1333.xml"/><Relationship Id="rId7" Type="http://schemas.openxmlformats.org/officeDocument/2006/relationships/image" Target="../media/image28.png"/><Relationship Id="rId71" Type="http://schemas.openxmlformats.org/officeDocument/2006/relationships/image" Target="../media/image278.png"/><Relationship Id="rId92" Type="http://schemas.openxmlformats.org/officeDocument/2006/relationships/customXml" Target="../ink/ink1327.xml"/><Relationship Id="rId2" Type="http://schemas.openxmlformats.org/officeDocument/2006/relationships/customXml" Target="../ink/ink1282.xml"/><Relationship Id="rId29" Type="http://schemas.openxmlformats.org/officeDocument/2006/relationships/image" Target="../media/image258.png"/><Relationship Id="rId24" Type="http://schemas.openxmlformats.org/officeDocument/2006/relationships/customXml" Target="../ink/ink1293.xml"/><Relationship Id="rId40" Type="http://schemas.openxmlformats.org/officeDocument/2006/relationships/customXml" Target="../ink/ink1301.xml"/><Relationship Id="rId45" Type="http://schemas.openxmlformats.org/officeDocument/2006/relationships/image" Target="../media/image266.png"/><Relationship Id="rId66" Type="http://schemas.openxmlformats.org/officeDocument/2006/relationships/customXml" Target="../ink/ink1314.xml"/><Relationship Id="rId87" Type="http://schemas.openxmlformats.org/officeDocument/2006/relationships/image" Target="../media/image286.png"/><Relationship Id="rId110" Type="http://schemas.openxmlformats.org/officeDocument/2006/relationships/customXml" Target="../ink/ink1336.xml"/><Relationship Id="rId61" Type="http://schemas.openxmlformats.org/officeDocument/2006/relationships/image" Target="../media/image273.png"/><Relationship Id="rId82" Type="http://schemas.openxmlformats.org/officeDocument/2006/relationships/customXml" Target="../ink/ink1322.xml"/><Relationship Id="rId19" Type="http://schemas.openxmlformats.org/officeDocument/2006/relationships/image" Target="../media/image34.png"/><Relationship Id="rId14" Type="http://schemas.openxmlformats.org/officeDocument/2006/relationships/customXml" Target="../ink/ink1288.xml"/><Relationship Id="rId30" Type="http://schemas.openxmlformats.org/officeDocument/2006/relationships/customXml" Target="../ink/ink1296.xml"/><Relationship Id="rId35" Type="http://schemas.openxmlformats.org/officeDocument/2006/relationships/image" Target="../media/image261.png"/><Relationship Id="rId56" Type="http://schemas.openxmlformats.org/officeDocument/2006/relationships/customXml" Target="../ink/ink1309.xml"/><Relationship Id="rId77" Type="http://schemas.openxmlformats.org/officeDocument/2006/relationships/image" Target="../media/image281.png"/><Relationship Id="rId100" Type="http://schemas.openxmlformats.org/officeDocument/2006/relationships/customXml" Target="../ink/ink1331.xml"/><Relationship Id="rId105" Type="http://schemas.openxmlformats.org/officeDocument/2006/relationships/image" Target="../media/image295.png"/><Relationship Id="rId8" Type="http://schemas.openxmlformats.org/officeDocument/2006/relationships/customXml" Target="../ink/ink1285.xml"/><Relationship Id="rId51" Type="http://schemas.openxmlformats.org/officeDocument/2006/relationships/image" Target="../media/image268.png"/><Relationship Id="rId72" Type="http://schemas.openxmlformats.org/officeDocument/2006/relationships/customXml" Target="../ink/ink1317.xml"/><Relationship Id="rId93" Type="http://schemas.openxmlformats.org/officeDocument/2006/relationships/image" Target="../media/image289.png"/><Relationship Id="rId98" Type="http://schemas.openxmlformats.org/officeDocument/2006/relationships/customXml" Target="../ink/ink1330.xml"/><Relationship Id="rId3" Type="http://schemas.openxmlformats.org/officeDocument/2006/relationships/image" Target="../media/image26.png"/><Relationship Id="rId25" Type="http://schemas.openxmlformats.org/officeDocument/2006/relationships/image" Target="../media/image256.png"/><Relationship Id="rId46" Type="http://schemas.openxmlformats.org/officeDocument/2006/relationships/customXml" Target="../ink/ink1304.xml"/><Relationship Id="rId67" Type="http://schemas.openxmlformats.org/officeDocument/2006/relationships/image" Target="../media/image276.png"/><Relationship Id="rId20" Type="http://schemas.openxmlformats.org/officeDocument/2006/relationships/customXml" Target="../ink/ink1291.xml"/><Relationship Id="rId41" Type="http://schemas.openxmlformats.org/officeDocument/2006/relationships/image" Target="../media/image264.png"/><Relationship Id="rId62" Type="http://schemas.openxmlformats.org/officeDocument/2006/relationships/customXml" Target="../ink/ink1312.xml"/><Relationship Id="rId83" Type="http://schemas.openxmlformats.org/officeDocument/2006/relationships/image" Target="../media/image284.png"/><Relationship Id="rId88" Type="http://schemas.openxmlformats.org/officeDocument/2006/relationships/customXml" Target="../ink/ink1325.xml"/><Relationship Id="rId111" Type="http://schemas.openxmlformats.org/officeDocument/2006/relationships/image" Target="../media/image298.png"/></Relationships>
</file>

<file path=ppt/slides/_rels/slide66.xml.rels><?xml version="1.0" encoding="UTF-8" standalone="yes"?>
<Relationships xmlns="http://schemas.openxmlformats.org/package/2006/relationships"><Relationship Id="rId26" Type="http://schemas.openxmlformats.org/officeDocument/2006/relationships/customXml" Target="../ink/ink1349.xml"/><Relationship Id="rId21" Type="http://schemas.openxmlformats.org/officeDocument/2006/relationships/image" Target="../media/image254.png"/><Relationship Id="rId42" Type="http://schemas.openxmlformats.org/officeDocument/2006/relationships/customXml" Target="../ink/ink1357.xml"/><Relationship Id="rId47" Type="http://schemas.openxmlformats.org/officeDocument/2006/relationships/image" Target="../media/image267.png"/><Relationship Id="rId63" Type="http://schemas.openxmlformats.org/officeDocument/2006/relationships/image" Target="../media/image274.png"/><Relationship Id="rId68" Type="http://schemas.openxmlformats.org/officeDocument/2006/relationships/customXml" Target="../ink/ink1370.xml"/><Relationship Id="rId84" Type="http://schemas.openxmlformats.org/officeDocument/2006/relationships/customXml" Target="../ink/ink1378.xml"/><Relationship Id="rId89" Type="http://schemas.openxmlformats.org/officeDocument/2006/relationships/image" Target="../media/image287.png"/><Relationship Id="rId112" Type="http://schemas.openxmlformats.org/officeDocument/2006/relationships/customXml" Target="../ink/ink1392.xml"/><Relationship Id="rId16" Type="http://schemas.openxmlformats.org/officeDocument/2006/relationships/customXml" Target="../ink/ink1344.xml"/><Relationship Id="rId107" Type="http://schemas.openxmlformats.org/officeDocument/2006/relationships/image" Target="../media/image296.png"/><Relationship Id="rId11" Type="http://schemas.openxmlformats.org/officeDocument/2006/relationships/image" Target="../media/image30.png"/><Relationship Id="rId32" Type="http://schemas.openxmlformats.org/officeDocument/2006/relationships/customXml" Target="../ink/ink1352.xml"/><Relationship Id="rId37" Type="http://schemas.openxmlformats.org/officeDocument/2006/relationships/image" Target="../media/image262.png"/><Relationship Id="rId53" Type="http://schemas.openxmlformats.org/officeDocument/2006/relationships/image" Target="../media/image269.png"/><Relationship Id="rId58" Type="http://schemas.openxmlformats.org/officeDocument/2006/relationships/customXml" Target="../ink/ink1365.xml"/><Relationship Id="rId74" Type="http://schemas.openxmlformats.org/officeDocument/2006/relationships/customXml" Target="../ink/ink1373.xml"/><Relationship Id="rId79" Type="http://schemas.openxmlformats.org/officeDocument/2006/relationships/image" Target="../media/image282.png"/><Relationship Id="rId102" Type="http://schemas.openxmlformats.org/officeDocument/2006/relationships/customXml" Target="../ink/ink1387.xml"/><Relationship Id="rId5" Type="http://schemas.openxmlformats.org/officeDocument/2006/relationships/image" Target="../media/image27.png"/><Relationship Id="rId90" Type="http://schemas.openxmlformats.org/officeDocument/2006/relationships/customXml" Target="../ink/ink1381.xml"/><Relationship Id="rId95" Type="http://schemas.openxmlformats.org/officeDocument/2006/relationships/image" Target="../media/image290.png"/><Relationship Id="rId22" Type="http://schemas.openxmlformats.org/officeDocument/2006/relationships/customXml" Target="../ink/ink1347.xml"/><Relationship Id="rId27" Type="http://schemas.openxmlformats.org/officeDocument/2006/relationships/image" Target="../media/image257.png"/><Relationship Id="rId43" Type="http://schemas.openxmlformats.org/officeDocument/2006/relationships/image" Target="../media/image265.png"/><Relationship Id="rId48" Type="http://schemas.openxmlformats.org/officeDocument/2006/relationships/customXml" Target="../ink/ink1360.xml"/><Relationship Id="rId64" Type="http://schemas.openxmlformats.org/officeDocument/2006/relationships/customXml" Target="../ink/ink1368.xml"/><Relationship Id="rId69" Type="http://schemas.openxmlformats.org/officeDocument/2006/relationships/image" Target="../media/image277.png"/><Relationship Id="rId113" Type="http://schemas.openxmlformats.org/officeDocument/2006/relationships/image" Target="../media/image299.png"/><Relationship Id="rId80" Type="http://schemas.openxmlformats.org/officeDocument/2006/relationships/customXml" Target="../ink/ink1376.xml"/><Relationship Id="rId85" Type="http://schemas.openxmlformats.org/officeDocument/2006/relationships/image" Target="../media/image285.png"/><Relationship Id="rId12" Type="http://schemas.openxmlformats.org/officeDocument/2006/relationships/customXml" Target="../ink/ink1342.xml"/><Relationship Id="rId17" Type="http://schemas.openxmlformats.org/officeDocument/2006/relationships/image" Target="../media/image33.png"/><Relationship Id="rId33" Type="http://schemas.openxmlformats.org/officeDocument/2006/relationships/image" Target="../media/image260.png"/><Relationship Id="rId38" Type="http://schemas.openxmlformats.org/officeDocument/2006/relationships/customXml" Target="../ink/ink1355.xml"/><Relationship Id="rId59" Type="http://schemas.openxmlformats.org/officeDocument/2006/relationships/image" Target="../media/image272.png"/><Relationship Id="rId103" Type="http://schemas.openxmlformats.org/officeDocument/2006/relationships/image" Target="../media/image294.png"/><Relationship Id="rId108" Type="http://schemas.openxmlformats.org/officeDocument/2006/relationships/customXml" Target="../ink/ink1390.xml"/><Relationship Id="rId54" Type="http://schemas.openxmlformats.org/officeDocument/2006/relationships/customXml" Target="../ink/ink1363.xml"/><Relationship Id="rId70" Type="http://schemas.openxmlformats.org/officeDocument/2006/relationships/customXml" Target="../ink/ink1371.xml"/><Relationship Id="rId75" Type="http://schemas.openxmlformats.org/officeDocument/2006/relationships/image" Target="../media/image280.png"/><Relationship Id="rId91" Type="http://schemas.openxmlformats.org/officeDocument/2006/relationships/image" Target="../media/image288.png"/><Relationship Id="rId96" Type="http://schemas.openxmlformats.org/officeDocument/2006/relationships/customXml" Target="../ink/ink1384.xml"/><Relationship Id="rId1" Type="http://schemas.openxmlformats.org/officeDocument/2006/relationships/slideLayout" Target="../slideLayouts/slideLayout2.xml"/><Relationship Id="rId6" Type="http://schemas.openxmlformats.org/officeDocument/2006/relationships/customXml" Target="../ink/ink1339.xml"/><Relationship Id="rId15" Type="http://schemas.openxmlformats.org/officeDocument/2006/relationships/image" Target="../media/image32.png"/><Relationship Id="rId23" Type="http://schemas.openxmlformats.org/officeDocument/2006/relationships/image" Target="../media/image255.png"/><Relationship Id="rId28" Type="http://schemas.openxmlformats.org/officeDocument/2006/relationships/customXml" Target="../ink/ink1350.xml"/><Relationship Id="rId36" Type="http://schemas.openxmlformats.org/officeDocument/2006/relationships/customXml" Target="../ink/ink1354.xml"/><Relationship Id="rId49" Type="http://schemas.openxmlformats.org/officeDocument/2006/relationships/image" Target="../media/image69.png"/><Relationship Id="rId57" Type="http://schemas.openxmlformats.org/officeDocument/2006/relationships/image" Target="../media/image271.png"/><Relationship Id="rId106" Type="http://schemas.openxmlformats.org/officeDocument/2006/relationships/customXml" Target="../ink/ink1389.xml"/><Relationship Id="rId114" Type="http://schemas.openxmlformats.org/officeDocument/2006/relationships/customXml" Target="../ink/ink1393.xml"/><Relationship Id="rId10" Type="http://schemas.openxmlformats.org/officeDocument/2006/relationships/customXml" Target="../ink/ink1341.xml"/><Relationship Id="rId31" Type="http://schemas.openxmlformats.org/officeDocument/2006/relationships/image" Target="../media/image259.png"/><Relationship Id="rId44" Type="http://schemas.openxmlformats.org/officeDocument/2006/relationships/customXml" Target="../ink/ink1358.xml"/><Relationship Id="rId52" Type="http://schemas.openxmlformats.org/officeDocument/2006/relationships/customXml" Target="../ink/ink1362.xml"/><Relationship Id="rId60" Type="http://schemas.openxmlformats.org/officeDocument/2006/relationships/customXml" Target="../ink/ink1366.xml"/><Relationship Id="rId65" Type="http://schemas.openxmlformats.org/officeDocument/2006/relationships/image" Target="../media/image275.png"/><Relationship Id="rId73" Type="http://schemas.openxmlformats.org/officeDocument/2006/relationships/image" Target="../media/image279.png"/><Relationship Id="rId78" Type="http://schemas.openxmlformats.org/officeDocument/2006/relationships/customXml" Target="../ink/ink1375.xml"/><Relationship Id="rId81" Type="http://schemas.openxmlformats.org/officeDocument/2006/relationships/image" Target="../media/image283.png"/><Relationship Id="rId86" Type="http://schemas.openxmlformats.org/officeDocument/2006/relationships/customXml" Target="../ink/ink1379.xml"/><Relationship Id="rId94" Type="http://schemas.openxmlformats.org/officeDocument/2006/relationships/customXml" Target="../ink/ink1383.xml"/><Relationship Id="rId99" Type="http://schemas.openxmlformats.org/officeDocument/2006/relationships/image" Target="../media/image292.png"/><Relationship Id="rId101" Type="http://schemas.openxmlformats.org/officeDocument/2006/relationships/image" Target="../media/image293.png"/><Relationship Id="rId4" Type="http://schemas.openxmlformats.org/officeDocument/2006/relationships/customXml" Target="../ink/ink1338.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345.xml"/><Relationship Id="rId39" Type="http://schemas.openxmlformats.org/officeDocument/2006/relationships/image" Target="../media/image263.png"/><Relationship Id="rId109" Type="http://schemas.openxmlformats.org/officeDocument/2006/relationships/image" Target="../media/image297.png"/><Relationship Id="rId34" Type="http://schemas.openxmlformats.org/officeDocument/2006/relationships/customXml" Target="../ink/ink1353.xml"/><Relationship Id="rId50" Type="http://schemas.openxmlformats.org/officeDocument/2006/relationships/customXml" Target="../ink/ink1361.xml"/><Relationship Id="rId55" Type="http://schemas.openxmlformats.org/officeDocument/2006/relationships/image" Target="../media/image270.png"/><Relationship Id="rId76" Type="http://schemas.openxmlformats.org/officeDocument/2006/relationships/customXml" Target="../ink/ink1374.xml"/><Relationship Id="rId97" Type="http://schemas.openxmlformats.org/officeDocument/2006/relationships/image" Target="../media/image291.png"/><Relationship Id="rId104" Type="http://schemas.openxmlformats.org/officeDocument/2006/relationships/customXml" Target="../ink/ink1388.xml"/><Relationship Id="rId7" Type="http://schemas.openxmlformats.org/officeDocument/2006/relationships/image" Target="../media/image28.png"/><Relationship Id="rId71" Type="http://schemas.openxmlformats.org/officeDocument/2006/relationships/image" Target="../media/image278.png"/><Relationship Id="rId92" Type="http://schemas.openxmlformats.org/officeDocument/2006/relationships/customXml" Target="../ink/ink1382.xml"/><Relationship Id="rId2" Type="http://schemas.openxmlformats.org/officeDocument/2006/relationships/customXml" Target="../ink/ink1337.xml"/><Relationship Id="rId29" Type="http://schemas.openxmlformats.org/officeDocument/2006/relationships/image" Target="../media/image258.png"/><Relationship Id="rId24" Type="http://schemas.openxmlformats.org/officeDocument/2006/relationships/customXml" Target="../ink/ink1348.xml"/><Relationship Id="rId40" Type="http://schemas.openxmlformats.org/officeDocument/2006/relationships/customXml" Target="../ink/ink1356.xml"/><Relationship Id="rId45" Type="http://schemas.openxmlformats.org/officeDocument/2006/relationships/image" Target="../media/image266.png"/><Relationship Id="rId66" Type="http://schemas.openxmlformats.org/officeDocument/2006/relationships/customXml" Target="../ink/ink1369.xml"/><Relationship Id="rId87" Type="http://schemas.openxmlformats.org/officeDocument/2006/relationships/image" Target="../media/image286.png"/><Relationship Id="rId110" Type="http://schemas.openxmlformats.org/officeDocument/2006/relationships/customXml" Target="../ink/ink1391.xml"/><Relationship Id="rId115" Type="http://schemas.openxmlformats.org/officeDocument/2006/relationships/image" Target="../media/image300.png"/><Relationship Id="rId61" Type="http://schemas.openxmlformats.org/officeDocument/2006/relationships/image" Target="../media/image273.png"/><Relationship Id="rId82" Type="http://schemas.openxmlformats.org/officeDocument/2006/relationships/customXml" Target="../ink/ink1377.xml"/><Relationship Id="rId19" Type="http://schemas.openxmlformats.org/officeDocument/2006/relationships/image" Target="../media/image34.png"/><Relationship Id="rId14" Type="http://schemas.openxmlformats.org/officeDocument/2006/relationships/customXml" Target="../ink/ink1343.xml"/><Relationship Id="rId30" Type="http://schemas.openxmlformats.org/officeDocument/2006/relationships/customXml" Target="../ink/ink1351.xml"/><Relationship Id="rId35" Type="http://schemas.openxmlformats.org/officeDocument/2006/relationships/image" Target="../media/image261.png"/><Relationship Id="rId56" Type="http://schemas.openxmlformats.org/officeDocument/2006/relationships/customXml" Target="../ink/ink1364.xml"/><Relationship Id="rId77" Type="http://schemas.openxmlformats.org/officeDocument/2006/relationships/image" Target="../media/image281.png"/><Relationship Id="rId100" Type="http://schemas.openxmlformats.org/officeDocument/2006/relationships/customXml" Target="../ink/ink1386.xml"/><Relationship Id="rId105" Type="http://schemas.openxmlformats.org/officeDocument/2006/relationships/image" Target="../media/image295.png"/><Relationship Id="rId8" Type="http://schemas.openxmlformats.org/officeDocument/2006/relationships/customXml" Target="../ink/ink1340.xml"/><Relationship Id="rId51" Type="http://schemas.openxmlformats.org/officeDocument/2006/relationships/image" Target="../media/image268.png"/><Relationship Id="rId72" Type="http://schemas.openxmlformats.org/officeDocument/2006/relationships/customXml" Target="../ink/ink1372.xml"/><Relationship Id="rId93" Type="http://schemas.openxmlformats.org/officeDocument/2006/relationships/image" Target="../media/image289.png"/><Relationship Id="rId98" Type="http://schemas.openxmlformats.org/officeDocument/2006/relationships/customXml" Target="../ink/ink1385.xml"/><Relationship Id="rId3" Type="http://schemas.openxmlformats.org/officeDocument/2006/relationships/image" Target="../media/image26.png"/><Relationship Id="rId25" Type="http://schemas.openxmlformats.org/officeDocument/2006/relationships/image" Target="../media/image256.png"/><Relationship Id="rId46" Type="http://schemas.openxmlformats.org/officeDocument/2006/relationships/customXml" Target="../ink/ink1359.xml"/><Relationship Id="rId67" Type="http://schemas.openxmlformats.org/officeDocument/2006/relationships/image" Target="../media/image276.png"/><Relationship Id="rId20" Type="http://schemas.openxmlformats.org/officeDocument/2006/relationships/customXml" Target="../ink/ink1346.xml"/><Relationship Id="rId41" Type="http://schemas.openxmlformats.org/officeDocument/2006/relationships/image" Target="../media/image264.png"/><Relationship Id="rId62" Type="http://schemas.openxmlformats.org/officeDocument/2006/relationships/customXml" Target="../ink/ink1367.xml"/><Relationship Id="rId83" Type="http://schemas.openxmlformats.org/officeDocument/2006/relationships/image" Target="../media/image284.png"/><Relationship Id="rId88" Type="http://schemas.openxmlformats.org/officeDocument/2006/relationships/customXml" Target="../ink/ink1380.xml"/><Relationship Id="rId111" Type="http://schemas.openxmlformats.org/officeDocument/2006/relationships/image" Target="../media/image298.png"/></Relationships>
</file>

<file path=ppt/slides/_rels/slide67.xml.rels><?xml version="1.0" encoding="UTF-8" standalone="yes"?>
<Relationships xmlns="http://schemas.openxmlformats.org/package/2006/relationships"><Relationship Id="rId26" Type="http://schemas.openxmlformats.org/officeDocument/2006/relationships/customXml" Target="../ink/ink1406.xml"/><Relationship Id="rId117" Type="http://schemas.openxmlformats.org/officeDocument/2006/relationships/image" Target="../media/image301.png"/><Relationship Id="rId21" Type="http://schemas.openxmlformats.org/officeDocument/2006/relationships/image" Target="../media/image254.png"/><Relationship Id="rId42" Type="http://schemas.openxmlformats.org/officeDocument/2006/relationships/customXml" Target="../ink/ink1414.xml"/><Relationship Id="rId47" Type="http://schemas.openxmlformats.org/officeDocument/2006/relationships/image" Target="../media/image267.png"/><Relationship Id="rId63" Type="http://schemas.openxmlformats.org/officeDocument/2006/relationships/image" Target="../media/image274.png"/><Relationship Id="rId68" Type="http://schemas.openxmlformats.org/officeDocument/2006/relationships/customXml" Target="../ink/ink1427.xml"/><Relationship Id="rId84" Type="http://schemas.openxmlformats.org/officeDocument/2006/relationships/customXml" Target="../ink/ink1435.xml"/><Relationship Id="rId89" Type="http://schemas.openxmlformats.org/officeDocument/2006/relationships/image" Target="../media/image287.png"/><Relationship Id="rId112" Type="http://schemas.openxmlformats.org/officeDocument/2006/relationships/customXml" Target="../ink/ink1449.xml"/><Relationship Id="rId16" Type="http://schemas.openxmlformats.org/officeDocument/2006/relationships/customXml" Target="../ink/ink1401.xml"/><Relationship Id="rId107" Type="http://schemas.openxmlformats.org/officeDocument/2006/relationships/image" Target="../media/image296.png"/><Relationship Id="rId11" Type="http://schemas.openxmlformats.org/officeDocument/2006/relationships/image" Target="../media/image30.png"/><Relationship Id="rId32" Type="http://schemas.openxmlformats.org/officeDocument/2006/relationships/customXml" Target="../ink/ink1409.xml"/><Relationship Id="rId37" Type="http://schemas.openxmlformats.org/officeDocument/2006/relationships/image" Target="../media/image262.png"/><Relationship Id="rId53" Type="http://schemas.openxmlformats.org/officeDocument/2006/relationships/image" Target="../media/image269.png"/><Relationship Id="rId58" Type="http://schemas.openxmlformats.org/officeDocument/2006/relationships/customXml" Target="../ink/ink1422.xml"/><Relationship Id="rId74" Type="http://schemas.openxmlformats.org/officeDocument/2006/relationships/customXml" Target="../ink/ink1430.xml"/><Relationship Id="rId79" Type="http://schemas.openxmlformats.org/officeDocument/2006/relationships/image" Target="../media/image282.png"/><Relationship Id="rId102" Type="http://schemas.openxmlformats.org/officeDocument/2006/relationships/customXml" Target="../ink/ink1444.xml"/><Relationship Id="rId5" Type="http://schemas.openxmlformats.org/officeDocument/2006/relationships/image" Target="../media/image27.png"/><Relationship Id="rId90" Type="http://schemas.openxmlformats.org/officeDocument/2006/relationships/customXml" Target="../ink/ink1438.xml"/><Relationship Id="rId95" Type="http://schemas.openxmlformats.org/officeDocument/2006/relationships/image" Target="../media/image290.png"/><Relationship Id="rId22" Type="http://schemas.openxmlformats.org/officeDocument/2006/relationships/customXml" Target="../ink/ink1404.xml"/><Relationship Id="rId27" Type="http://schemas.openxmlformats.org/officeDocument/2006/relationships/image" Target="../media/image257.png"/><Relationship Id="rId43" Type="http://schemas.openxmlformats.org/officeDocument/2006/relationships/image" Target="../media/image265.png"/><Relationship Id="rId48" Type="http://schemas.openxmlformats.org/officeDocument/2006/relationships/customXml" Target="../ink/ink1417.xml"/><Relationship Id="rId64" Type="http://schemas.openxmlformats.org/officeDocument/2006/relationships/customXml" Target="../ink/ink1425.xml"/><Relationship Id="rId69" Type="http://schemas.openxmlformats.org/officeDocument/2006/relationships/image" Target="../media/image277.png"/><Relationship Id="rId113" Type="http://schemas.openxmlformats.org/officeDocument/2006/relationships/image" Target="../media/image299.png"/><Relationship Id="rId118" Type="http://schemas.openxmlformats.org/officeDocument/2006/relationships/customXml" Target="../ink/ink1452.xml"/><Relationship Id="rId80" Type="http://schemas.openxmlformats.org/officeDocument/2006/relationships/customXml" Target="../ink/ink1433.xml"/><Relationship Id="rId85" Type="http://schemas.openxmlformats.org/officeDocument/2006/relationships/image" Target="../media/image285.png"/><Relationship Id="rId12" Type="http://schemas.openxmlformats.org/officeDocument/2006/relationships/customXml" Target="../ink/ink1399.xml"/><Relationship Id="rId17" Type="http://schemas.openxmlformats.org/officeDocument/2006/relationships/image" Target="../media/image33.png"/><Relationship Id="rId33" Type="http://schemas.openxmlformats.org/officeDocument/2006/relationships/image" Target="../media/image260.png"/><Relationship Id="rId38" Type="http://schemas.openxmlformats.org/officeDocument/2006/relationships/customXml" Target="../ink/ink1412.xml"/><Relationship Id="rId59" Type="http://schemas.openxmlformats.org/officeDocument/2006/relationships/image" Target="../media/image272.png"/><Relationship Id="rId103" Type="http://schemas.openxmlformats.org/officeDocument/2006/relationships/image" Target="../media/image294.png"/><Relationship Id="rId108" Type="http://schemas.openxmlformats.org/officeDocument/2006/relationships/customXml" Target="../ink/ink1447.xml"/><Relationship Id="rId54" Type="http://schemas.openxmlformats.org/officeDocument/2006/relationships/customXml" Target="../ink/ink1420.xml"/><Relationship Id="rId70" Type="http://schemas.openxmlformats.org/officeDocument/2006/relationships/customXml" Target="../ink/ink1428.xml"/><Relationship Id="rId75" Type="http://schemas.openxmlformats.org/officeDocument/2006/relationships/image" Target="../media/image280.png"/><Relationship Id="rId91" Type="http://schemas.openxmlformats.org/officeDocument/2006/relationships/image" Target="../media/image288.png"/><Relationship Id="rId96" Type="http://schemas.openxmlformats.org/officeDocument/2006/relationships/customXml" Target="../ink/ink1441.xml"/><Relationship Id="rId1" Type="http://schemas.openxmlformats.org/officeDocument/2006/relationships/slideLayout" Target="../slideLayouts/slideLayout2.xml"/><Relationship Id="rId6" Type="http://schemas.openxmlformats.org/officeDocument/2006/relationships/customXml" Target="../ink/ink1396.xml"/><Relationship Id="rId23" Type="http://schemas.openxmlformats.org/officeDocument/2006/relationships/image" Target="../media/image255.png"/><Relationship Id="rId28" Type="http://schemas.openxmlformats.org/officeDocument/2006/relationships/customXml" Target="../ink/ink1407.xml"/><Relationship Id="rId49" Type="http://schemas.openxmlformats.org/officeDocument/2006/relationships/image" Target="../media/image69.png"/><Relationship Id="rId114" Type="http://schemas.openxmlformats.org/officeDocument/2006/relationships/customXml" Target="../ink/ink1450.xml"/><Relationship Id="rId119" Type="http://schemas.openxmlformats.org/officeDocument/2006/relationships/image" Target="../media/image302.png"/><Relationship Id="rId10" Type="http://schemas.openxmlformats.org/officeDocument/2006/relationships/customXml" Target="../ink/ink1398.xml"/><Relationship Id="rId31" Type="http://schemas.openxmlformats.org/officeDocument/2006/relationships/image" Target="../media/image259.png"/><Relationship Id="rId44" Type="http://schemas.openxmlformats.org/officeDocument/2006/relationships/customXml" Target="../ink/ink1415.xml"/><Relationship Id="rId52" Type="http://schemas.openxmlformats.org/officeDocument/2006/relationships/customXml" Target="../ink/ink1419.xml"/><Relationship Id="rId60" Type="http://schemas.openxmlformats.org/officeDocument/2006/relationships/customXml" Target="../ink/ink1423.xml"/><Relationship Id="rId65" Type="http://schemas.openxmlformats.org/officeDocument/2006/relationships/image" Target="../media/image275.png"/><Relationship Id="rId73" Type="http://schemas.openxmlformats.org/officeDocument/2006/relationships/image" Target="../media/image279.png"/><Relationship Id="rId78" Type="http://schemas.openxmlformats.org/officeDocument/2006/relationships/customXml" Target="../ink/ink1432.xml"/><Relationship Id="rId81" Type="http://schemas.openxmlformats.org/officeDocument/2006/relationships/image" Target="../media/image283.png"/><Relationship Id="rId86" Type="http://schemas.openxmlformats.org/officeDocument/2006/relationships/customXml" Target="../ink/ink1436.xml"/><Relationship Id="rId94" Type="http://schemas.openxmlformats.org/officeDocument/2006/relationships/customXml" Target="../ink/ink1440.xml"/><Relationship Id="rId99" Type="http://schemas.openxmlformats.org/officeDocument/2006/relationships/image" Target="../media/image292.png"/><Relationship Id="rId101" Type="http://schemas.openxmlformats.org/officeDocument/2006/relationships/image" Target="../media/image293.png"/><Relationship Id="rId4" Type="http://schemas.openxmlformats.org/officeDocument/2006/relationships/customXml" Target="../ink/ink1395.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402.xml"/><Relationship Id="rId39" Type="http://schemas.openxmlformats.org/officeDocument/2006/relationships/image" Target="../media/image263.png"/><Relationship Id="rId109" Type="http://schemas.openxmlformats.org/officeDocument/2006/relationships/image" Target="../media/image297.png"/><Relationship Id="rId34" Type="http://schemas.openxmlformats.org/officeDocument/2006/relationships/customXml" Target="../ink/ink1410.xml"/><Relationship Id="rId50" Type="http://schemas.openxmlformats.org/officeDocument/2006/relationships/customXml" Target="../ink/ink1418.xml"/><Relationship Id="rId55" Type="http://schemas.openxmlformats.org/officeDocument/2006/relationships/image" Target="../media/image270.png"/><Relationship Id="rId76" Type="http://schemas.openxmlformats.org/officeDocument/2006/relationships/customXml" Target="../ink/ink1431.xml"/><Relationship Id="rId97" Type="http://schemas.openxmlformats.org/officeDocument/2006/relationships/image" Target="../media/image291.png"/><Relationship Id="rId104" Type="http://schemas.openxmlformats.org/officeDocument/2006/relationships/customXml" Target="../ink/ink1445.xml"/><Relationship Id="rId7" Type="http://schemas.openxmlformats.org/officeDocument/2006/relationships/image" Target="../media/image28.png"/><Relationship Id="rId71" Type="http://schemas.openxmlformats.org/officeDocument/2006/relationships/image" Target="../media/image278.png"/><Relationship Id="rId92" Type="http://schemas.openxmlformats.org/officeDocument/2006/relationships/customXml" Target="../ink/ink1439.xml"/><Relationship Id="rId2" Type="http://schemas.openxmlformats.org/officeDocument/2006/relationships/customXml" Target="../ink/ink1394.xml"/><Relationship Id="rId29" Type="http://schemas.openxmlformats.org/officeDocument/2006/relationships/image" Target="../media/image258.png"/><Relationship Id="rId24" Type="http://schemas.openxmlformats.org/officeDocument/2006/relationships/customXml" Target="../ink/ink1405.xml"/><Relationship Id="rId40" Type="http://schemas.openxmlformats.org/officeDocument/2006/relationships/customXml" Target="../ink/ink1413.xml"/><Relationship Id="rId45" Type="http://schemas.openxmlformats.org/officeDocument/2006/relationships/image" Target="../media/image266.png"/><Relationship Id="rId66" Type="http://schemas.openxmlformats.org/officeDocument/2006/relationships/customXml" Target="../ink/ink1426.xml"/><Relationship Id="rId87" Type="http://schemas.openxmlformats.org/officeDocument/2006/relationships/image" Target="../media/image286.png"/><Relationship Id="rId110" Type="http://schemas.openxmlformats.org/officeDocument/2006/relationships/customXml" Target="../ink/ink1448.xml"/><Relationship Id="rId115" Type="http://schemas.openxmlformats.org/officeDocument/2006/relationships/image" Target="../media/image300.png"/><Relationship Id="rId61" Type="http://schemas.openxmlformats.org/officeDocument/2006/relationships/image" Target="../media/image273.png"/><Relationship Id="rId82" Type="http://schemas.openxmlformats.org/officeDocument/2006/relationships/customXml" Target="../ink/ink1434.xml"/><Relationship Id="rId19" Type="http://schemas.openxmlformats.org/officeDocument/2006/relationships/image" Target="../media/image34.png"/><Relationship Id="rId14" Type="http://schemas.openxmlformats.org/officeDocument/2006/relationships/customXml" Target="../ink/ink1400.xml"/><Relationship Id="rId30" Type="http://schemas.openxmlformats.org/officeDocument/2006/relationships/customXml" Target="../ink/ink1408.xml"/><Relationship Id="rId35" Type="http://schemas.openxmlformats.org/officeDocument/2006/relationships/image" Target="../media/image261.png"/><Relationship Id="rId56" Type="http://schemas.openxmlformats.org/officeDocument/2006/relationships/customXml" Target="../ink/ink1421.xml"/><Relationship Id="rId77" Type="http://schemas.openxmlformats.org/officeDocument/2006/relationships/image" Target="../media/image281.png"/><Relationship Id="rId100" Type="http://schemas.openxmlformats.org/officeDocument/2006/relationships/customXml" Target="../ink/ink1443.xml"/><Relationship Id="rId105" Type="http://schemas.openxmlformats.org/officeDocument/2006/relationships/image" Target="../media/image295.png"/><Relationship Id="rId8" Type="http://schemas.openxmlformats.org/officeDocument/2006/relationships/customXml" Target="../ink/ink1397.xml"/><Relationship Id="rId51" Type="http://schemas.openxmlformats.org/officeDocument/2006/relationships/image" Target="../media/image268.png"/><Relationship Id="rId72" Type="http://schemas.openxmlformats.org/officeDocument/2006/relationships/customXml" Target="../ink/ink1429.xml"/><Relationship Id="rId93" Type="http://schemas.openxmlformats.org/officeDocument/2006/relationships/image" Target="../media/image289.png"/><Relationship Id="rId98" Type="http://schemas.openxmlformats.org/officeDocument/2006/relationships/customXml" Target="../ink/ink1442.xml"/><Relationship Id="rId3" Type="http://schemas.openxmlformats.org/officeDocument/2006/relationships/image" Target="../media/image26.png"/><Relationship Id="rId25" Type="http://schemas.openxmlformats.org/officeDocument/2006/relationships/image" Target="../media/image256.png"/><Relationship Id="rId46" Type="http://schemas.openxmlformats.org/officeDocument/2006/relationships/customXml" Target="../ink/ink1416.xml"/><Relationship Id="rId67" Type="http://schemas.openxmlformats.org/officeDocument/2006/relationships/image" Target="../media/image276.png"/><Relationship Id="rId116" Type="http://schemas.openxmlformats.org/officeDocument/2006/relationships/customXml" Target="../ink/ink1451.xml"/><Relationship Id="rId20" Type="http://schemas.openxmlformats.org/officeDocument/2006/relationships/customXml" Target="../ink/ink1403.xml"/><Relationship Id="rId41" Type="http://schemas.openxmlformats.org/officeDocument/2006/relationships/image" Target="../media/image264.png"/><Relationship Id="rId62" Type="http://schemas.openxmlformats.org/officeDocument/2006/relationships/customXml" Target="../ink/ink1424.xml"/><Relationship Id="rId83" Type="http://schemas.openxmlformats.org/officeDocument/2006/relationships/image" Target="../media/image284.png"/><Relationship Id="rId88" Type="http://schemas.openxmlformats.org/officeDocument/2006/relationships/customXml" Target="../ink/ink1437.xml"/><Relationship Id="rId111" Type="http://schemas.openxmlformats.org/officeDocument/2006/relationships/image" Target="../media/image298.png"/><Relationship Id="rId15" Type="http://schemas.openxmlformats.org/officeDocument/2006/relationships/image" Target="../media/image32.png"/><Relationship Id="rId36" Type="http://schemas.openxmlformats.org/officeDocument/2006/relationships/customXml" Target="../ink/ink1411.xml"/><Relationship Id="rId57" Type="http://schemas.openxmlformats.org/officeDocument/2006/relationships/image" Target="../media/image271.png"/><Relationship Id="rId106" Type="http://schemas.openxmlformats.org/officeDocument/2006/relationships/customXml" Target="../ink/ink1446.xml"/></Relationships>
</file>

<file path=ppt/slides/_rels/slide68.xml.rels><?xml version="1.0" encoding="UTF-8" standalone="yes"?>
<Relationships xmlns="http://schemas.openxmlformats.org/package/2006/relationships"><Relationship Id="rId2" Type="http://schemas.openxmlformats.org/officeDocument/2006/relationships/image" Target="../media/image30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ustomXml" Target="../ink/ink1453.xml"/><Relationship Id="rId2" Type="http://schemas.openxmlformats.org/officeDocument/2006/relationships/image" Target="../media/image304.png"/><Relationship Id="rId1" Type="http://schemas.openxmlformats.org/officeDocument/2006/relationships/slideLayout" Target="../slideLayouts/slideLayout2.xml"/><Relationship Id="rId4" Type="http://schemas.openxmlformats.org/officeDocument/2006/relationships/image" Target="../media/image305.png"/></Relationships>
</file>

<file path=ppt/slides/_rels/slide7.xml.rels><?xml version="1.0" encoding="UTF-8" standalone="yes"?>
<Relationships xmlns="http://schemas.openxmlformats.org/package/2006/relationships"><Relationship Id="rId8" Type="http://schemas.openxmlformats.org/officeDocument/2006/relationships/customXml" Target="../ink/ink63.xml"/><Relationship Id="rId13" Type="http://schemas.openxmlformats.org/officeDocument/2006/relationships/image" Target="../media/image31.png"/><Relationship Id="rId18" Type="http://schemas.openxmlformats.org/officeDocument/2006/relationships/customXml" Target="../ink/ink68.xml"/><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customXml" Target="../ink/ink65.xml"/><Relationship Id="rId17" Type="http://schemas.openxmlformats.org/officeDocument/2006/relationships/image" Target="../media/image33.png"/><Relationship Id="rId2" Type="http://schemas.openxmlformats.org/officeDocument/2006/relationships/customXml" Target="../ink/ink60.xml"/><Relationship Id="rId16" Type="http://schemas.openxmlformats.org/officeDocument/2006/relationships/customXml" Target="../ink/ink67.xml"/><Relationship Id="rId1" Type="http://schemas.openxmlformats.org/officeDocument/2006/relationships/slideLayout" Target="../slideLayouts/slideLayout2.xml"/><Relationship Id="rId6" Type="http://schemas.openxmlformats.org/officeDocument/2006/relationships/customXml" Target="../ink/ink62.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64.xml"/><Relationship Id="rId19" Type="http://schemas.openxmlformats.org/officeDocument/2006/relationships/image" Target="../media/image34.png"/><Relationship Id="rId4" Type="http://schemas.openxmlformats.org/officeDocument/2006/relationships/customXml" Target="../ink/ink61.xml"/><Relationship Id="rId9" Type="http://schemas.openxmlformats.org/officeDocument/2006/relationships/image" Target="../media/image29.png"/><Relationship Id="rId14" Type="http://schemas.openxmlformats.org/officeDocument/2006/relationships/customXml" Target="../ink/ink66.xml"/></Relationships>
</file>

<file path=ppt/slides/_rels/slide70.xml.rels><?xml version="1.0" encoding="UTF-8" standalone="yes"?>
<Relationships xmlns="http://schemas.openxmlformats.org/package/2006/relationships"><Relationship Id="rId3" Type="http://schemas.openxmlformats.org/officeDocument/2006/relationships/customXml" Target="../ink/ink1454.xml"/><Relationship Id="rId2" Type="http://schemas.openxmlformats.org/officeDocument/2006/relationships/image" Target="../media/image304.png"/><Relationship Id="rId1" Type="http://schemas.openxmlformats.org/officeDocument/2006/relationships/slideLayout" Target="../slideLayouts/slideLayout2.xml"/><Relationship Id="rId4" Type="http://schemas.openxmlformats.org/officeDocument/2006/relationships/image" Target="../media/image306.png"/></Relationships>
</file>

<file path=ppt/slides/_rels/slide71.xml.rels><?xml version="1.0" encoding="UTF-8" standalone="yes"?>
<Relationships xmlns="http://schemas.openxmlformats.org/package/2006/relationships"><Relationship Id="rId3" Type="http://schemas.openxmlformats.org/officeDocument/2006/relationships/customXml" Target="../ink/ink1455.xml"/><Relationship Id="rId2" Type="http://schemas.openxmlformats.org/officeDocument/2006/relationships/image" Target="../media/image304.png"/><Relationship Id="rId1" Type="http://schemas.openxmlformats.org/officeDocument/2006/relationships/slideLayout" Target="../slideLayouts/slideLayout2.xml"/><Relationship Id="rId6" Type="http://schemas.openxmlformats.org/officeDocument/2006/relationships/image" Target="../media/image308.png"/><Relationship Id="rId5" Type="http://schemas.openxmlformats.org/officeDocument/2006/relationships/customXml" Target="../ink/ink1456.xml"/><Relationship Id="rId4" Type="http://schemas.openxmlformats.org/officeDocument/2006/relationships/image" Target="../media/image307.png"/></Relationships>
</file>

<file path=ppt/slides/_rels/slide72.xml.rels><?xml version="1.0" encoding="UTF-8" standalone="yes"?>
<Relationships xmlns="http://schemas.openxmlformats.org/package/2006/relationships"><Relationship Id="rId2" Type="http://schemas.openxmlformats.org/officeDocument/2006/relationships/image" Target="../media/image30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13.png"/><Relationship Id="rId13" Type="http://schemas.openxmlformats.org/officeDocument/2006/relationships/customXml" Target="../ink/ink1462.xml"/><Relationship Id="rId18" Type="http://schemas.openxmlformats.org/officeDocument/2006/relationships/image" Target="../media/image318.png"/><Relationship Id="rId26" Type="http://schemas.openxmlformats.org/officeDocument/2006/relationships/image" Target="../media/image322.png"/><Relationship Id="rId3" Type="http://schemas.openxmlformats.org/officeDocument/2006/relationships/customXml" Target="../ink/ink1457.xml"/><Relationship Id="rId21" Type="http://schemas.openxmlformats.org/officeDocument/2006/relationships/customXml" Target="../ink/ink1466.xml"/><Relationship Id="rId7" Type="http://schemas.openxmlformats.org/officeDocument/2006/relationships/customXml" Target="../ink/ink1459.xml"/><Relationship Id="rId12" Type="http://schemas.openxmlformats.org/officeDocument/2006/relationships/image" Target="../media/image315.png"/><Relationship Id="rId17" Type="http://schemas.openxmlformats.org/officeDocument/2006/relationships/customXml" Target="../ink/ink1464.xml"/><Relationship Id="rId25" Type="http://schemas.openxmlformats.org/officeDocument/2006/relationships/customXml" Target="../ink/ink1468.xml"/><Relationship Id="rId2" Type="http://schemas.openxmlformats.org/officeDocument/2006/relationships/image" Target="../media/image310.png"/><Relationship Id="rId16" Type="http://schemas.openxmlformats.org/officeDocument/2006/relationships/image" Target="../media/image317.png"/><Relationship Id="rId20" Type="http://schemas.openxmlformats.org/officeDocument/2006/relationships/image" Target="../media/image319.png"/><Relationship Id="rId29" Type="http://schemas.openxmlformats.org/officeDocument/2006/relationships/customXml" Target="../ink/ink1470.xml"/><Relationship Id="rId1" Type="http://schemas.openxmlformats.org/officeDocument/2006/relationships/slideLayout" Target="../slideLayouts/slideLayout2.xml"/><Relationship Id="rId6" Type="http://schemas.openxmlformats.org/officeDocument/2006/relationships/image" Target="../media/image312.png"/><Relationship Id="rId11" Type="http://schemas.openxmlformats.org/officeDocument/2006/relationships/customXml" Target="../ink/ink1461.xml"/><Relationship Id="rId24" Type="http://schemas.openxmlformats.org/officeDocument/2006/relationships/image" Target="../media/image321.png"/><Relationship Id="rId32" Type="http://schemas.openxmlformats.org/officeDocument/2006/relationships/image" Target="../media/image325.png"/><Relationship Id="rId5" Type="http://schemas.openxmlformats.org/officeDocument/2006/relationships/customXml" Target="../ink/ink1458.xml"/><Relationship Id="rId15" Type="http://schemas.openxmlformats.org/officeDocument/2006/relationships/customXml" Target="../ink/ink1463.xml"/><Relationship Id="rId23" Type="http://schemas.openxmlformats.org/officeDocument/2006/relationships/customXml" Target="../ink/ink1467.xml"/><Relationship Id="rId28" Type="http://schemas.openxmlformats.org/officeDocument/2006/relationships/image" Target="../media/image323.png"/><Relationship Id="rId10" Type="http://schemas.openxmlformats.org/officeDocument/2006/relationships/image" Target="../media/image314.png"/><Relationship Id="rId19" Type="http://schemas.openxmlformats.org/officeDocument/2006/relationships/customXml" Target="../ink/ink1465.xml"/><Relationship Id="rId31" Type="http://schemas.openxmlformats.org/officeDocument/2006/relationships/customXml" Target="../ink/ink1471.xml"/><Relationship Id="rId4" Type="http://schemas.openxmlformats.org/officeDocument/2006/relationships/image" Target="../media/image311.png"/><Relationship Id="rId9" Type="http://schemas.openxmlformats.org/officeDocument/2006/relationships/customXml" Target="../ink/ink1460.xml"/><Relationship Id="rId14" Type="http://schemas.openxmlformats.org/officeDocument/2006/relationships/image" Target="../media/image316.png"/><Relationship Id="rId22" Type="http://schemas.openxmlformats.org/officeDocument/2006/relationships/image" Target="../media/image320.png"/><Relationship Id="rId27" Type="http://schemas.openxmlformats.org/officeDocument/2006/relationships/customXml" Target="../ink/ink1469.xml"/><Relationship Id="rId30" Type="http://schemas.openxmlformats.org/officeDocument/2006/relationships/image" Target="../media/image324.png"/></Relationships>
</file>

<file path=ppt/slides/_rels/slide76.xml.rels><?xml version="1.0" encoding="UTF-8" standalone="yes"?>
<Relationships xmlns="http://schemas.openxmlformats.org/package/2006/relationships"><Relationship Id="rId8" Type="http://schemas.openxmlformats.org/officeDocument/2006/relationships/image" Target="../media/image313.png"/><Relationship Id="rId13" Type="http://schemas.openxmlformats.org/officeDocument/2006/relationships/customXml" Target="../ink/ink1477.xml"/><Relationship Id="rId18" Type="http://schemas.openxmlformats.org/officeDocument/2006/relationships/image" Target="../media/image318.png"/><Relationship Id="rId26" Type="http://schemas.openxmlformats.org/officeDocument/2006/relationships/image" Target="../media/image322.png"/><Relationship Id="rId3" Type="http://schemas.openxmlformats.org/officeDocument/2006/relationships/customXml" Target="../ink/ink1472.xml"/><Relationship Id="rId21" Type="http://schemas.openxmlformats.org/officeDocument/2006/relationships/customXml" Target="../ink/ink1481.xml"/><Relationship Id="rId7" Type="http://schemas.openxmlformats.org/officeDocument/2006/relationships/customXml" Target="../ink/ink1474.xml"/><Relationship Id="rId12" Type="http://schemas.openxmlformats.org/officeDocument/2006/relationships/image" Target="../media/image315.png"/><Relationship Id="rId17" Type="http://schemas.openxmlformats.org/officeDocument/2006/relationships/customXml" Target="../ink/ink1479.xml"/><Relationship Id="rId25" Type="http://schemas.openxmlformats.org/officeDocument/2006/relationships/customXml" Target="../ink/ink1483.xml"/><Relationship Id="rId2" Type="http://schemas.openxmlformats.org/officeDocument/2006/relationships/image" Target="../media/image310.png"/><Relationship Id="rId16" Type="http://schemas.openxmlformats.org/officeDocument/2006/relationships/image" Target="../media/image317.png"/><Relationship Id="rId20" Type="http://schemas.openxmlformats.org/officeDocument/2006/relationships/image" Target="../media/image319.png"/><Relationship Id="rId29" Type="http://schemas.openxmlformats.org/officeDocument/2006/relationships/customXml" Target="../ink/ink1485.xml"/><Relationship Id="rId1" Type="http://schemas.openxmlformats.org/officeDocument/2006/relationships/slideLayout" Target="../slideLayouts/slideLayout2.xml"/><Relationship Id="rId6" Type="http://schemas.openxmlformats.org/officeDocument/2006/relationships/image" Target="../media/image312.png"/><Relationship Id="rId11" Type="http://schemas.openxmlformats.org/officeDocument/2006/relationships/customXml" Target="../ink/ink1476.xml"/><Relationship Id="rId24" Type="http://schemas.openxmlformats.org/officeDocument/2006/relationships/image" Target="../media/image321.png"/><Relationship Id="rId32" Type="http://schemas.openxmlformats.org/officeDocument/2006/relationships/image" Target="../media/image327.png"/><Relationship Id="rId5" Type="http://schemas.openxmlformats.org/officeDocument/2006/relationships/customXml" Target="../ink/ink1473.xml"/><Relationship Id="rId15" Type="http://schemas.openxmlformats.org/officeDocument/2006/relationships/customXml" Target="../ink/ink1478.xml"/><Relationship Id="rId23" Type="http://schemas.openxmlformats.org/officeDocument/2006/relationships/customXml" Target="../ink/ink1482.xml"/><Relationship Id="rId28" Type="http://schemas.openxmlformats.org/officeDocument/2006/relationships/image" Target="../media/image323.png"/><Relationship Id="rId10" Type="http://schemas.openxmlformats.org/officeDocument/2006/relationships/image" Target="../media/image314.png"/><Relationship Id="rId19" Type="http://schemas.openxmlformats.org/officeDocument/2006/relationships/customXml" Target="../ink/ink1480.xml"/><Relationship Id="rId31" Type="http://schemas.openxmlformats.org/officeDocument/2006/relationships/customXml" Target="../ink/ink1486.xml"/><Relationship Id="rId4" Type="http://schemas.openxmlformats.org/officeDocument/2006/relationships/image" Target="../media/image311.png"/><Relationship Id="rId9" Type="http://schemas.openxmlformats.org/officeDocument/2006/relationships/customXml" Target="../ink/ink1475.xml"/><Relationship Id="rId14" Type="http://schemas.openxmlformats.org/officeDocument/2006/relationships/image" Target="../media/image316.png"/><Relationship Id="rId22" Type="http://schemas.openxmlformats.org/officeDocument/2006/relationships/image" Target="../media/image320.png"/><Relationship Id="rId27" Type="http://schemas.openxmlformats.org/officeDocument/2006/relationships/customXml" Target="../ink/ink1484.xml"/><Relationship Id="rId30" Type="http://schemas.openxmlformats.org/officeDocument/2006/relationships/image" Target="../media/image326.png"/></Relationships>
</file>

<file path=ppt/slides/_rels/slide77.xml.rels><?xml version="1.0" encoding="UTF-8" standalone="yes"?>
<Relationships xmlns="http://schemas.openxmlformats.org/package/2006/relationships"><Relationship Id="rId3" Type="http://schemas.openxmlformats.org/officeDocument/2006/relationships/customXml" Target="../ink/ink1487.xml"/><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328.png"/></Relationships>
</file>

<file path=ppt/slides/_rels/slide78.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customXml" Target="../ink/ink1493.xml"/><Relationship Id="rId3" Type="http://schemas.openxmlformats.org/officeDocument/2006/relationships/customXml" Target="../ink/ink1488.xml"/><Relationship Id="rId7" Type="http://schemas.openxmlformats.org/officeDocument/2006/relationships/customXml" Target="../ink/ink1490.xml"/><Relationship Id="rId12" Type="http://schemas.openxmlformats.org/officeDocument/2006/relationships/image" Target="../media/image333.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customXml" Target="../ink/ink1492.xml"/><Relationship Id="rId5" Type="http://schemas.openxmlformats.org/officeDocument/2006/relationships/customXml" Target="../ink/ink1489.xml"/><Relationship Id="rId10" Type="http://schemas.openxmlformats.org/officeDocument/2006/relationships/image" Target="../media/image332.png"/><Relationship Id="rId4" Type="http://schemas.openxmlformats.org/officeDocument/2006/relationships/image" Target="../media/image329.png"/><Relationship Id="rId9" Type="http://schemas.openxmlformats.org/officeDocument/2006/relationships/customXml" Target="../ink/ink1491.xml"/><Relationship Id="rId14" Type="http://schemas.openxmlformats.org/officeDocument/2006/relationships/image" Target="../media/image334.png"/></Relationships>
</file>

<file path=ppt/slides/_rels/slide79.xml.rels><?xml version="1.0" encoding="UTF-8" standalone="yes"?>
<Relationships xmlns="http://schemas.openxmlformats.org/package/2006/relationships"><Relationship Id="rId8" Type="http://schemas.openxmlformats.org/officeDocument/2006/relationships/image" Target="../media/image337.png"/><Relationship Id="rId13" Type="http://schemas.openxmlformats.org/officeDocument/2006/relationships/customXml" Target="../ink/ink1499.xml"/><Relationship Id="rId3" Type="http://schemas.openxmlformats.org/officeDocument/2006/relationships/customXml" Target="../ink/ink1494.xml"/><Relationship Id="rId7" Type="http://schemas.openxmlformats.org/officeDocument/2006/relationships/customXml" Target="../ink/ink1496.xml"/><Relationship Id="rId12" Type="http://schemas.openxmlformats.org/officeDocument/2006/relationships/image" Target="../media/image339.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36.png"/><Relationship Id="rId11" Type="http://schemas.openxmlformats.org/officeDocument/2006/relationships/customXml" Target="../ink/ink1498.xml"/><Relationship Id="rId5" Type="http://schemas.openxmlformats.org/officeDocument/2006/relationships/customXml" Target="../ink/ink1495.xml"/><Relationship Id="rId10" Type="http://schemas.openxmlformats.org/officeDocument/2006/relationships/image" Target="../media/image338.png"/><Relationship Id="rId4" Type="http://schemas.openxmlformats.org/officeDocument/2006/relationships/image" Target="../media/image335.png"/><Relationship Id="rId9" Type="http://schemas.openxmlformats.org/officeDocument/2006/relationships/customXml" Target="../ink/ink1497.xml"/><Relationship Id="rId14" Type="http://schemas.openxmlformats.org/officeDocument/2006/relationships/image" Target="../media/image340.png"/></Relationships>
</file>

<file path=ppt/slides/_rels/slide8.xml.rels><?xml version="1.0" encoding="UTF-8" standalone="yes"?>
<Relationships xmlns="http://schemas.openxmlformats.org/package/2006/relationships"><Relationship Id="rId8" Type="http://schemas.openxmlformats.org/officeDocument/2006/relationships/customXml" Target="../ink/ink72.xml"/><Relationship Id="rId13" Type="http://schemas.openxmlformats.org/officeDocument/2006/relationships/image" Target="../media/image31.png"/><Relationship Id="rId18" Type="http://schemas.openxmlformats.org/officeDocument/2006/relationships/customXml" Target="../ink/ink7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74.xml"/><Relationship Id="rId17" Type="http://schemas.openxmlformats.org/officeDocument/2006/relationships/image" Target="../media/image33.png"/><Relationship Id="rId2" Type="http://schemas.openxmlformats.org/officeDocument/2006/relationships/customXml" Target="../ink/ink69.xml"/><Relationship Id="rId16" Type="http://schemas.openxmlformats.org/officeDocument/2006/relationships/customXml" Target="../ink/ink76.xml"/><Relationship Id="rId20" Type="http://schemas.openxmlformats.org/officeDocument/2006/relationships/customXml" Target="../ink/ink78.xml"/><Relationship Id="rId1" Type="http://schemas.openxmlformats.org/officeDocument/2006/relationships/slideLayout" Target="../slideLayouts/slideLayout2.xml"/><Relationship Id="rId6" Type="http://schemas.openxmlformats.org/officeDocument/2006/relationships/customXml" Target="../ink/ink7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73.xml"/><Relationship Id="rId19" Type="http://schemas.openxmlformats.org/officeDocument/2006/relationships/image" Target="../media/image34.png"/><Relationship Id="rId4" Type="http://schemas.openxmlformats.org/officeDocument/2006/relationships/customXml" Target="../ink/ink70.xml"/><Relationship Id="rId9" Type="http://schemas.openxmlformats.org/officeDocument/2006/relationships/image" Target="../media/image29.png"/><Relationship Id="rId14" Type="http://schemas.openxmlformats.org/officeDocument/2006/relationships/customXml" Target="../ink/ink75.xml"/></Relationships>
</file>

<file path=ppt/slides/_rels/slide8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ustomXml" Target="../ink/ink1500.xml"/><Relationship Id="rId2" Type="http://schemas.openxmlformats.org/officeDocument/2006/relationships/image" Target="../media/image341.png"/><Relationship Id="rId1" Type="http://schemas.openxmlformats.org/officeDocument/2006/relationships/slideLayout" Target="../slideLayouts/slideLayout2.xml"/><Relationship Id="rId4" Type="http://schemas.openxmlformats.org/officeDocument/2006/relationships/image" Target="../media/image342.png"/></Relationships>
</file>

<file path=ppt/slides/_rels/slide82.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customXml" Target="../ink/ink1504.xml"/><Relationship Id="rId3" Type="http://schemas.openxmlformats.org/officeDocument/2006/relationships/image" Target="../media/image343.png"/><Relationship Id="rId7" Type="http://schemas.openxmlformats.org/officeDocument/2006/relationships/image" Target="../media/image345.png"/><Relationship Id="rId2" Type="http://schemas.openxmlformats.org/officeDocument/2006/relationships/customXml" Target="../ink/ink1501.xml"/><Relationship Id="rId1" Type="http://schemas.openxmlformats.org/officeDocument/2006/relationships/slideLayout" Target="../slideLayouts/slideLayout2.xml"/><Relationship Id="rId6" Type="http://schemas.openxmlformats.org/officeDocument/2006/relationships/customXml" Target="../ink/ink1503.xml"/><Relationship Id="rId5" Type="http://schemas.openxmlformats.org/officeDocument/2006/relationships/image" Target="../media/image344.png"/><Relationship Id="rId4" Type="http://schemas.openxmlformats.org/officeDocument/2006/relationships/customXml" Target="../ink/ink1502.xml"/><Relationship Id="rId9" Type="http://schemas.openxmlformats.org/officeDocument/2006/relationships/image" Target="../media/image346.png"/></Relationships>
</file>

<file path=ppt/slides/_rels/slide85.xml.rels><?xml version="1.0" encoding="UTF-8" standalone="yes"?>
<Relationships xmlns="http://schemas.openxmlformats.org/package/2006/relationships"><Relationship Id="rId8" Type="http://schemas.openxmlformats.org/officeDocument/2006/relationships/customXml" Target="../ink/ink1508.xml"/><Relationship Id="rId13" Type="http://schemas.openxmlformats.org/officeDocument/2006/relationships/image" Target="../media/image349.png"/><Relationship Id="rId3" Type="http://schemas.openxmlformats.org/officeDocument/2006/relationships/image" Target="../media/image343.png"/><Relationship Id="rId7" Type="http://schemas.openxmlformats.org/officeDocument/2006/relationships/image" Target="../media/image345.png"/><Relationship Id="rId12" Type="http://schemas.openxmlformats.org/officeDocument/2006/relationships/customXml" Target="../ink/ink1510.xml"/><Relationship Id="rId2" Type="http://schemas.openxmlformats.org/officeDocument/2006/relationships/customXml" Target="../ink/ink1505.xml"/><Relationship Id="rId1" Type="http://schemas.openxmlformats.org/officeDocument/2006/relationships/slideLayout" Target="../slideLayouts/slideLayout2.xml"/><Relationship Id="rId6" Type="http://schemas.openxmlformats.org/officeDocument/2006/relationships/customXml" Target="../ink/ink1507.xml"/><Relationship Id="rId11" Type="http://schemas.openxmlformats.org/officeDocument/2006/relationships/image" Target="../media/image348.png"/><Relationship Id="rId5" Type="http://schemas.openxmlformats.org/officeDocument/2006/relationships/image" Target="../media/image344.png"/><Relationship Id="rId10" Type="http://schemas.openxmlformats.org/officeDocument/2006/relationships/customXml" Target="../ink/ink1509.xml"/><Relationship Id="rId4" Type="http://schemas.openxmlformats.org/officeDocument/2006/relationships/customXml" Target="../ink/ink1506.xml"/><Relationship Id="rId9" Type="http://schemas.openxmlformats.org/officeDocument/2006/relationships/image" Target="../media/image347.png"/></Relationships>
</file>

<file path=ppt/slides/_rels/slide86.xml.rels><?xml version="1.0" encoding="UTF-8" standalone="yes"?>
<Relationships xmlns="http://schemas.openxmlformats.org/package/2006/relationships"><Relationship Id="rId8" Type="http://schemas.openxmlformats.org/officeDocument/2006/relationships/customXml" Target="../ink/ink1514.xml"/><Relationship Id="rId13" Type="http://schemas.openxmlformats.org/officeDocument/2006/relationships/image" Target="../media/image349.png"/><Relationship Id="rId18" Type="http://schemas.openxmlformats.org/officeDocument/2006/relationships/customXml" Target="../ink/ink1519.xml"/><Relationship Id="rId3" Type="http://schemas.openxmlformats.org/officeDocument/2006/relationships/image" Target="../media/image343.png"/><Relationship Id="rId21" Type="http://schemas.openxmlformats.org/officeDocument/2006/relationships/image" Target="../media/image353.png"/><Relationship Id="rId7" Type="http://schemas.openxmlformats.org/officeDocument/2006/relationships/image" Target="../media/image345.png"/><Relationship Id="rId12" Type="http://schemas.openxmlformats.org/officeDocument/2006/relationships/customXml" Target="../ink/ink1516.xml"/><Relationship Id="rId17" Type="http://schemas.openxmlformats.org/officeDocument/2006/relationships/image" Target="../media/image351.png"/><Relationship Id="rId25" Type="http://schemas.openxmlformats.org/officeDocument/2006/relationships/image" Target="../media/image355.png"/><Relationship Id="rId2" Type="http://schemas.openxmlformats.org/officeDocument/2006/relationships/customXml" Target="../ink/ink1511.xml"/><Relationship Id="rId16" Type="http://schemas.openxmlformats.org/officeDocument/2006/relationships/customXml" Target="../ink/ink1518.xml"/><Relationship Id="rId20" Type="http://schemas.openxmlformats.org/officeDocument/2006/relationships/customXml" Target="../ink/ink1520.xml"/><Relationship Id="rId1" Type="http://schemas.openxmlformats.org/officeDocument/2006/relationships/slideLayout" Target="../slideLayouts/slideLayout2.xml"/><Relationship Id="rId6" Type="http://schemas.openxmlformats.org/officeDocument/2006/relationships/customXml" Target="../ink/ink1513.xml"/><Relationship Id="rId11" Type="http://schemas.openxmlformats.org/officeDocument/2006/relationships/image" Target="../media/image348.png"/><Relationship Id="rId24" Type="http://schemas.openxmlformats.org/officeDocument/2006/relationships/customXml" Target="../ink/ink1522.xml"/><Relationship Id="rId5" Type="http://schemas.openxmlformats.org/officeDocument/2006/relationships/image" Target="../media/image344.png"/><Relationship Id="rId15" Type="http://schemas.openxmlformats.org/officeDocument/2006/relationships/image" Target="../media/image350.png"/><Relationship Id="rId23" Type="http://schemas.openxmlformats.org/officeDocument/2006/relationships/image" Target="../media/image354.png"/><Relationship Id="rId10" Type="http://schemas.openxmlformats.org/officeDocument/2006/relationships/customXml" Target="../ink/ink1515.xml"/><Relationship Id="rId19" Type="http://schemas.openxmlformats.org/officeDocument/2006/relationships/image" Target="../media/image352.png"/><Relationship Id="rId4" Type="http://schemas.openxmlformats.org/officeDocument/2006/relationships/customXml" Target="../ink/ink1512.xml"/><Relationship Id="rId9" Type="http://schemas.openxmlformats.org/officeDocument/2006/relationships/image" Target="../media/image347.png"/><Relationship Id="rId14" Type="http://schemas.openxmlformats.org/officeDocument/2006/relationships/customXml" Target="../ink/ink1517.xml"/><Relationship Id="rId22" Type="http://schemas.openxmlformats.org/officeDocument/2006/relationships/customXml" Target="../ink/ink1521.xml"/></Relationships>
</file>

<file path=ppt/slides/_rels/slide87.xml.rels><?xml version="1.0" encoding="UTF-8" standalone="yes"?>
<Relationships xmlns="http://schemas.openxmlformats.org/package/2006/relationships"><Relationship Id="rId13" Type="http://schemas.openxmlformats.org/officeDocument/2006/relationships/image" Target="../media/image349.png"/><Relationship Id="rId18" Type="http://schemas.openxmlformats.org/officeDocument/2006/relationships/customXml" Target="../ink/ink1531.xml"/><Relationship Id="rId26" Type="http://schemas.openxmlformats.org/officeDocument/2006/relationships/customXml" Target="../ink/ink1535.xml"/><Relationship Id="rId39" Type="http://schemas.openxmlformats.org/officeDocument/2006/relationships/image" Target="../media/image362.png"/><Relationship Id="rId21" Type="http://schemas.openxmlformats.org/officeDocument/2006/relationships/image" Target="../media/image353.png"/><Relationship Id="rId34" Type="http://schemas.openxmlformats.org/officeDocument/2006/relationships/customXml" Target="../ink/ink1539.xml"/><Relationship Id="rId7" Type="http://schemas.openxmlformats.org/officeDocument/2006/relationships/image" Target="../media/image345.png"/><Relationship Id="rId12" Type="http://schemas.openxmlformats.org/officeDocument/2006/relationships/customXml" Target="../ink/ink1528.xml"/><Relationship Id="rId17" Type="http://schemas.openxmlformats.org/officeDocument/2006/relationships/image" Target="../media/image351.png"/><Relationship Id="rId25" Type="http://schemas.openxmlformats.org/officeDocument/2006/relationships/image" Target="../media/image355.png"/><Relationship Id="rId33" Type="http://schemas.openxmlformats.org/officeDocument/2006/relationships/image" Target="../media/image359.png"/><Relationship Id="rId38" Type="http://schemas.openxmlformats.org/officeDocument/2006/relationships/customXml" Target="../ink/ink1541.xml"/><Relationship Id="rId2" Type="http://schemas.openxmlformats.org/officeDocument/2006/relationships/customXml" Target="../ink/ink1523.xml"/><Relationship Id="rId16" Type="http://schemas.openxmlformats.org/officeDocument/2006/relationships/customXml" Target="../ink/ink1530.xml"/><Relationship Id="rId20" Type="http://schemas.openxmlformats.org/officeDocument/2006/relationships/customXml" Target="../ink/ink1532.xml"/><Relationship Id="rId29" Type="http://schemas.openxmlformats.org/officeDocument/2006/relationships/image" Target="../media/image357.png"/><Relationship Id="rId1" Type="http://schemas.openxmlformats.org/officeDocument/2006/relationships/slideLayout" Target="../slideLayouts/slideLayout2.xml"/><Relationship Id="rId6" Type="http://schemas.openxmlformats.org/officeDocument/2006/relationships/customXml" Target="../ink/ink1525.xml"/><Relationship Id="rId11" Type="http://schemas.openxmlformats.org/officeDocument/2006/relationships/image" Target="../media/image348.png"/><Relationship Id="rId24" Type="http://schemas.openxmlformats.org/officeDocument/2006/relationships/customXml" Target="../ink/ink1534.xml"/><Relationship Id="rId32" Type="http://schemas.openxmlformats.org/officeDocument/2006/relationships/customXml" Target="../ink/ink1538.xml"/><Relationship Id="rId37" Type="http://schemas.openxmlformats.org/officeDocument/2006/relationships/image" Target="../media/image361.png"/><Relationship Id="rId5" Type="http://schemas.openxmlformats.org/officeDocument/2006/relationships/image" Target="../media/image344.png"/><Relationship Id="rId15" Type="http://schemas.openxmlformats.org/officeDocument/2006/relationships/image" Target="../media/image350.png"/><Relationship Id="rId23" Type="http://schemas.openxmlformats.org/officeDocument/2006/relationships/image" Target="../media/image354.png"/><Relationship Id="rId28" Type="http://schemas.openxmlformats.org/officeDocument/2006/relationships/customXml" Target="../ink/ink1536.xml"/><Relationship Id="rId36" Type="http://schemas.openxmlformats.org/officeDocument/2006/relationships/customXml" Target="../ink/ink1540.xml"/><Relationship Id="rId10" Type="http://schemas.openxmlformats.org/officeDocument/2006/relationships/customXml" Target="../ink/ink1527.xml"/><Relationship Id="rId19" Type="http://schemas.openxmlformats.org/officeDocument/2006/relationships/image" Target="../media/image352.png"/><Relationship Id="rId31" Type="http://schemas.openxmlformats.org/officeDocument/2006/relationships/image" Target="../media/image358.png"/><Relationship Id="rId4" Type="http://schemas.openxmlformats.org/officeDocument/2006/relationships/customXml" Target="../ink/ink1524.xml"/><Relationship Id="rId9" Type="http://schemas.openxmlformats.org/officeDocument/2006/relationships/image" Target="../media/image347.png"/><Relationship Id="rId14" Type="http://schemas.openxmlformats.org/officeDocument/2006/relationships/customXml" Target="../ink/ink1529.xml"/><Relationship Id="rId22" Type="http://schemas.openxmlformats.org/officeDocument/2006/relationships/customXml" Target="../ink/ink1533.xml"/><Relationship Id="rId27" Type="http://schemas.openxmlformats.org/officeDocument/2006/relationships/image" Target="../media/image356.png"/><Relationship Id="rId30" Type="http://schemas.openxmlformats.org/officeDocument/2006/relationships/customXml" Target="../ink/ink1537.xml"/><Relationship Id="rId35" Type="http://schemas.openxmlformats.org/officeDocument/2006/relationships/image" Target="../media/image360.png"/><Relationship Id="rId8" Type="http://schemas.openxmlformats.org/officeDocument/2006/relationships/customXml" Target="../ink/ink1526.xml"/><Relationship Id="rId3" Type="http://schemas.openxmlformats.org/officeDocument/2006/relationships/image" Target="../media/image343.png"/></Relationships>
</file>

<file path=ppt/slides/_rels/slide88.xml.rels><?xml version="1.0" encoding="UTF-8" standalone="yes"?>
<Relationships xmlns="http://schemas.openxmlformats.org/package/2006/relationships"><Relationship Id="rId13" Type="http://schemas.openxmlformats.org/officeDocument/2006/relationships/image" Target="../media/image349.png"/><Relationship Id="rId18" Type="http://schemas.openxmlformats.org/officeDocument/2006/relationships/customXml" Target="../ink/ink1550.xml"/><Relationship Id="rId26" Type="http://schemas.openxmlformats.org/officeDocument/2006/relationships/customXml" Target="../ink/ink1554.xml"/><Relationship Id="rId39" Type="http://schemas.openxmlformats.org/officeDocument/2006/relationships/image" Target="../media/image362.png"/><Relationship Id="rId21" Type="http://schemas.openxmlformats.org/officeDocument/2006/relationships/image" Target="../media/image353.png"/><Relationship Id="rId34" Type="http://schemas.openxmlformats.org/officeDocument/2006/relationships/customXml" Target="../ink/ink1558.xml"/><Relationship Id="rId42" Type="http://schemas.openxmlformats.org/officeDocument/2006/relationships/customXml" Target="../ink/ink1562.xml"/><Relationship Id="rId47" Type="http://schemas.openxmlformats.org/officeDocument/2006/relationships/image" Target="../media/image366.png"/><Relationship Id="rId50" Type="http://schemas.openxmlformats.org/officeDocument/2006/relationships/customXml" Target="../ink/ink1566.xml"/><Relationship Id="rId55" Type="http://schemas.openxmlformats.org/officeDocument/2006/relationships/image" Target="../media/image370.png"/><Relationship Id="rId7" Type="http://schemas.openxmlformats.org/officeDocument/2006/relationships/image" Target="../media/image345.png"/><Relationship Id="rId2" Type="http://schemas.openxmlformats.org/officeDocument/2006/relationships/customXml" Target="../ink/ink1542.xml"/><Relationship Id="rId16" Type="http://schemas.openxmlformats.org/officeDocument/2006/relationships/customXml" Target="../ink/ink1549.xml"/><Relationship Id="rId29" Type="http://schemas.openxmlformats.org/officeDocument/2006/relationships/image" Target="../media/image357.png"/><Relationship Id="rId11" Type="http://schemas.openxmlformats.org/officeDocument/2006/relationships/image" Target="../media/image348.png"/><Relationship Id="rId24" Type="http://schemas.openxmlformats.org/officeDocument/2006/relationships/customXml" Target="../ink/ink1553.xml"/><Relationship Id="rId32" Type="http://schemas.openxmlformats.org/officeDocument/2006/relationships/customXml" Target="../ink/ink1557.xml"/><Relationship Id="rId37" Type="http://schemas.openxmlformats.org/officeDocument/2006/relationships/image" Target="../media/image361.png"/><Relationship Id="rId40" Type="http://schemas.openxmlformats.org/officeDocument/2006/relationships/customXml" Target="../ink/ink1561.xml"/><Relationship Id="rId45" Type="http://schemas.openxmlformats.org/officeDocument/2006/relationships/image" Target="../media/image365.png"/><Relationship Id="rId53" Type="http://schemas.openxmlformats.org/officeDocument/2006/relationships/image" Target="../media/image369.png"/><Relationship Id="rId58" Type="http://schemas.openxmlformats.org/officeDocument/2006/relationships/customXml" Target="../ink/ink1570.xml"/><Relationship Id="rId5" Type="http://schemas.openxmlformats.org/officeDocument/2006/relationships/image" Target="../media/image344.png"/><Relationship Id="rId19" Type="http://schemas.openxmlformats.org/officeDocument/2006/relationships/image" Target="../media/image352.png"/><Relationship Id="rId4" Type="http://schemas.openxmlformats.org/officeDocument/2006/relationships/customXml" Target="../ink/ink1543.xml"/><Relationship Id="rId9" Type="http://schemas.openxmlformats.org/officeDocument/2006/relationships/image" Target="../media/image347.png"/><Relationship Id="rId14" Type="http://schemas.openxmlformats.org/officeDocument/2006/relationships/customXml" Target="../ink/ink1548.xml"/><Relationship Id="rId22" Type="http://schemas.openxmlformats.org/officeDocument/2006/relationships/customXml" Target="../ink/ink1552.xml"/><Relationship Id="rId27" Type="http://schemas.openxmlformats.org/officeDocument/2006/relationships/image" Target="../media/image356.png"/><Relationship Id="rId30" Type="http://schemas.openxmlformats.org/officeDocument/2006/relationships/customXml" Target="../ink/ink1556.xml"/><Relationship Id="rId35" Type="http://schemas.openxmlformats.org/officeDocument/2006/relationships/image" Target="../media/image360.png"/><Relationship Id="rId43" Type="http://schemas.openxmlformats.org/officeDocument/2006/relationships/image" Target="../media/image364.png"/><Relationship Id="rId48" Type="http://schemas.openxmlformats.org/officeDocument/2006/relationships/customXml" Target="../ink/ink1565.xml"/><Relationship Id="rId56" Type="http://schemas.openxmlformats.org/officeDocument/2006/relationships/customXml" Target="../ink/ink1569.xml"/><Relationship Id="rId8" Type="http://schemas.openxmlformats.org/officeDocument/2006/relationships/customXml" Target="../ink/ink1545.xml"/><Relationship Id="rId51" Type="http://schemas.openxmlformats.org/officeDocument/2006/relationships/image" Target="../media/image368.png"/><Relationship Id="rId3" Type="http://schemas.openxmlformats.org/officeDocument/2006/relationships/image" Target="../media/image343.png"/><Relationship Id="rId12" Type="http://schemas.openxmlformats.org/officeDocument/2006/relationships/customXml" Target="../ink/ink1547.xml"/><Relationship Id="rId17" Type="http://schemas.openxmlformats.org/officeDocument/2006/relationships/image" Target="../media/image351.png"/><Relationship Id="rId25" Type="http://schemas.openxmlformats.org/officeDocument/2006/relationships/image" Target="../media/image355.png"/><Relationship Id="rId33" Type="http://schemas.openxmlformats.org/officeDocument/2006/relationships/image" Target="../media/image359.png"/><Relationship Id="rId38" Type="http://schemas.openxmlformats.org/officeDocument/2006/relationships/customXml" Target="../ink/ink1560.xml"/><Relationship Id="rId46" Type="http://schemas.openxmlformats.org/officeDocument/2006/relationships/customXml" Target="../ink/ink1564.xml"/><Relationship Id="rId59" Type="http://schemas.openxmlformats.org/officeDocument/2006/relationships/image" Target="../media/image372.png"/><Relationship Id="rId20" Type="http://schemas.openxmlformats.org/officeDocument/2006/relationships/customXml" Target="../ink/ink1551.xml"/><Relationship Id="rId41" Type="http://schemas.openxmlformats.org/officeDocument/2006/relationships/image" Target="../media/image363.png"/><Relationship Id="rId54" Type="http://schemas.openxmlformats.org/officeDocument/2006/relationships/customXml" Target="../ink/ink1568.xml"/><Relationship Id="rId1" Type="http://schemas.openxmlformats.org/officeDocument/2006/relationships/slideLayout" Target="../slideLayouts/slideLayout2.xml"/><Relationship Id="rId6" Type="http://schemas.openxmlformats.org/officeDocument/2006/relationships/customXml" Target="../ink/ink1544.xml"/><Relationship Id="rId15" Type="http://schemas.openxmlformats.org/officeDocument/2006/relationships/image" Target="../media/image350.png"/><Relationship Id="rId23" Type="http://schemas.openxmlformats.org/officeDocument/2006/relationships/image" Target="../media/image354.png"/><Relationship Id="rId28" Type="http://schemas.openxmlformats.org/officeDocument/2006/relationships/customXml" Target="../ink/ink1555.xml"/><Relationship Id="rId36" Type="http://schemas.openxmlformats.org/officeDocument/2006/relationships/customXml" Target="../ink/ink1559.xml"/><Relationship Id="rId49" Type="http://schemas.openxmlformats.org/officeDocument/2006/relationships/image" Target="../media/image367.png"/><Relationship Id="rId57" Type="http://schemas.openxmlformats.org/officeDocument/2006/relationships/image" Target="../media/image371.png"/><Relationship Id="rId10" Type="http://schemas.openxmlformats.org/officeDocument/2006/relationships/customXml" Target="../ink/ink1546.xml"/><Relationship Id="rId31" Type="http://schemas.openxmlformats.org/officeDocument/2006/relationships/image" Target="../media/image358.png"/><Relationship Id="rId44" Type="http://schemas.openxmlformats.org/officeDocument/2006/relationships/customXml" Target="../ink/ink1563.xml"/><Relationship Id="rId52" Type="http://schemas.openxmlformats.org/officeDocument/2006/relationships/customXml" Target="../ink/ink156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82.xml"/><Relationship Id="rId13" Type="http://schemas.openxmlformats.org/officeDocument/2006/relationships/image" Target="../media/image31.png"/><Relationship Id="rId18" Type="http://schemas.openxmlformats.org/officeDocument/2006/relationships/customXml" Target="../ink/ink87.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84.xml"/><Relationship Id="rId17" Type="http://schemas.openxmlformats.org/officeDocument/2006/relationships/image" Target="../media/image33.png"/><Relationship Id="rId2" Type="http://schemas.openxmlformats.org/officeDocument/2006/relationships/customXml" Target="../ink/ink79.xml"/><Relationship Id="rId16" Type="http://schemas.openxmlformats.org/officeDocument/2006/relationships/customXml" Target="../ink/ink86.xml"/><Relationship Id="rId20" Type="http://schemas.openxmlformats.org/officeDocument/2006/relationships/customXml" Target="../ink/ink88.xml"/><Relationship Id="rId1" Type="http://schemas.openxmlformats.org/officeDocument/2006/relationships/slideLayout" Target="../slideLayouts/slideLayout2.xml"/><Relationship Id="rId6" Type="http://schemas.openxmlformats.org/officeDocument/2006/relationships/customXml" Target="../ink/ink81.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83.xml"/><Relationship Id="rId19" Type="http://schemas.openxmlformats.org/officeDocument/2006/relationships/image" Target="../media/image34.png"/><Relationship Id="rId4" Type="http://schemas.openxmlformats.org/officeDocument/2006/relationships/customXml" Target="../ink/ink80.xml"/><Relationship Id="rId9" Type="http://schemas.openxmlformats.org/officeDocument/2006/relationships/image" Target="../media/image29.png"/><Relationship Id="rId14" Type="http://schemas.openxmlformats.org/officeDocument/2006/relationships/customXml" Target="../ink/ink85.xml"/></Relationships>
</file>

<file path=ppt/slides/_rels/slide90.xml.rels><?xml version="1.0" encoding="UTF-8" standalone="yes"?>
<Relationships xmlns="http://schemas.openxmlformats.org/package/2006/relationships"><Relationship Id="rId8" Type="http://schemas.openxmlformats.org/officeDocument/2006/relationships/image" Target="../media/image376.png"/><Relationship Id="rId3" Type="http://schemas.openxmlformats.org/officeDocument/2006/relationships/customXml" Target="../ink/ink1571.xml"/><Relationship Id="rId7" Type="http://schemas.openxmlformats.org/officeDocument/2006/relationships/customXml" Target="../ink/ink1573.xml"/><Relationship Id="rId2"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375.png"/><Relationship Id="rId5" Type="http://schemas.openxmlformats.org/officeDocument/2006/relationships/customXml" Target="../ink/ink1572.xml"/><Relationship Id="rId4" Type="http://schemas.openxmlformats.org/officeDocument/2006/relationships/image" Target="../media/image374.png"/></Relationships>
</file>

<file path=ppt/slides/_rels/slide91.xml.rels><?xml version="1.0" encoding="UTF-8" standalone="yes"?>
<Relationships xmlns="http://schemas.openxmlformats.org/package/2006/relationships"><Relationship Id="rId3" Type="http://schemas.openxmlformats.org/officeDocument/2006/relationships/customXml" Target="../ink/ink1574.xml"/><Relationship Id="rId2" Type="http://schemas.openxmlformats.org/officeDocument/2006/relationships/image" Target="../media/image373.png"/><Relationship Id="rId1" Type="http://schemas.openxmlformats.org/officeDocument/2006/relationships/slideLayout" Target="../slideLayouts/slideLayout2.xml"/><Relationship Id="rId4" Type="http://schemas.openxmlformats.org/officeDocument/2006/relationships/image" Target="../media/image377.png"/></Relationships>
</file>

<file path=ppt/slides/_rels/slide92.xml.rels><?xml version="1.0" encoding="UTF-8" standalone="yes"?>
<Relationships xmlns="http://schemas.openxmlformats.org/package/2006/relationships"><Relationship Id="rId3" Type="http://schemas.openxmlformats.org/officeDocument/2006/relationships/customXml" Target="../ink/ink1575.xml"/><Relationship Id="rId2"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379.png"/><Relationship Id="rId5" Type="http://schemas.openxmlformats.org/officeDocument/2006/relationships/customXml" Target="../ink/ink1576.xml"/><Relationship Id="rId4" Type="http://schemas.openxmlformats.org/officeDocument/2006/relationships/image" Target="../media/image378.png"/></Relationships>
</file>

<file path=ppt/slides/_rels/slide93.xml.rels><?xml version="1.0" encoding="UTF-8" standalone="yes"?>
<Relationships xmlns="http://schemas.openxmlformats.org/package/2006/relationships"><Relationship Id="rId3" Type="http://schemas.openxmlformats.org/officeDocument/2006/relationships/customXml" Target="../ink/ink1577.xml"/><Relationship Id="rId2" Type="http://schemas.openxmlformats.org/officeDocument/2006/relationships/image" Target="../media/image373.png"/><Relationship Id="rId1" Type="http://schemas.openxmlformats.org/officeDocument/2006/relationships/slideLayout" Target="../slideLayouts/slideLayout2.xml"/><Relationship Id="rId4" Type="http://schemas.openxmlformats.org/officeDocument/2006/relationships/image" Target="../media/image380.png"/></Relationships>
</file>

<file path=ppt/slides/_rels/slide94.xml.rels><?xml version="1.0" encoding="UTF-8" standalone="yes"?>
<Relationships xmlns="http://schemas.openxmlformats.org/package/2006/relationships"><Relationship Id="rId2" Type="http://schemas.openxmlformats.org/officeDocument/2006/relationships/image" Target="../media/image37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customXml" Target="../ink/ink1581.xml"/><Relationship Id="rId13" Type="http://schemas.openxmlformats.org/officeDocument/2006/relationships/image" Target="../media/image31.png"/><Relationship Id="rId18" Type="http://schemas.openxmlformats.org/officeDocument/2006/relationships/customXml" Target="../ink/ink1586.xml"/><Relationship Id="rId3" Type="http://schemas.openxmlformats.org/officeDocument/2006/relationships/image" Target="../media/image26.png"/><Relationship Id="rId21" Type="http://schemas.openxmlformats.org/officeDocument/2006/relationships/image" Target="../media/image381.png"/><Relationship Id="rId7" Type="http://schemas.openxmlformats.org/officeDocument/2006/relationships/image" Target="../media/image28.png"/><Relationship Id="rId12" Type="http://schemas.openxmlformats.org/officeDocument/2006/relationships/customXml" Target="../ink/ink1583.xml"/><Relationship Id="rId17" Type="http://schemas.openxmlformats.org/officeDocument/2006/relationships/image" Target="../media/image33.png"/><Relationship Id="rId2" Type="http://schemas.openxmlformats.org/officeDocument/2006/relationships/customXml" Target="../ink/ink1578.xml"/><Relationship Id="rId16" Type="http://schemas.openxmlformats.org/officeDocument/2006/relationships/customXml" Target="../ink/ink1585.xml"/><Relationship Id="rId20" Type="http://schemas.openxmlformats.org/officeDocument/2006/relationships/customXml" Target="../ink/ink1587.xml"/><Relationship Id="rId1" Type="http://schemas.openxmlformats.org/officeDocument/2006/relationships/slideLayout" Target="../slideLayouts/slideLayout2.xml"/><Relationship Id="rId6" Type="http://schemas.openxmlformats.org/officeDocument/2006/relationships/customXml" Target="../ink/ink1580.xm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customXml" Target="../ink/ink1582.xml"/><Relationship Id="rId19" Type="http://schemas.openxmlformats.org/officeDocument/2006/relationships/image" Target="../media/image34.png"/><Relationship Id="rId4" Type="http://schemas.openxmlformats.org/officeDocument/2006/relationships/customXml" Target="../ink/ink1579.xml"/><Relationship Id="rId9" Type="http://schemas.openxmlformats.org/officeDocument/2006/relationships/image" Target="../media/image29.png"/><Relationship Id="rId14" Type="http://schemas.openxmlformats.org/officeDocument/2006/relationships/customXml" Target="../ink/ink1584.xml"/></Relationships>
</file>

<file path=ppt/slides/_rels/slide96.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1596.xml"/><Relationship Id="rId26" Type="http://schemas.openxmlformats.org/officeDocument/2006/relationships/customXml" Target="../ink/ink1600.xml"/><Relationship Id="rId39" Type="http://schemas.openxmlformats.org/officeDocument/2006/relationships/image" Target="../media/image390.png"/><Relationship Id="rId21" Type="http://schemas.openxmlformats.org/officeDocument/2006/relationships/image" Target="../media/image381.png"/><Relationship Id="rId34" Type="http://schemas.openxmlformats.org/officeDocument/2006/relationships/customXml" Target="../ink/ink1604.xml"/><Relationship Id="rId42" Type="http://schemas.openxmlformats.org/officeDocument/2006/relationships/customXml" Target="../ink/ink1608.xml"/><Relationship Id="rId47" Type="http://schemas.openxmlformats.org/officeDocument/2006/relationships/image" Target="../media/image393.png"/><Relationship Id="rId7" Type="http://schemas.openxmlformats.org/officeDocument/2006/relationships/image" Target="../media/image28.png"/><Relationship Id="rId2" Type="http://schemas.openxmlformats.org/officeDocument/2006/relationships/customXml" Target="../ink/ink1588.xml"/><Relationship Id="rId16" Type="http://schemas.openxmlformats.org/officeDocument/2006/relationships/customXml" Target="../ink/ink1595.xml"/><Relationship Id="rId29" Type="http://schemas.openxmlformats.org/officeDocument/2006/relationships/image" Target="../media/image385.png"/><Relationship Id="rId1" Type="http://schemas.openxmlformats.org/officeDocument/2006/relationships/slideLayout" Target="../slideLayouts/slideLayout2.xml"/><Relationship Id="rId6" Type="http://schemas.openxmlformats.org/officeDocument/2006/relationships/customXml" Target="../ink/ink1590.xml"/><Relationship Id="rId11" Type="http://schemas.openxmlformats.org/officeDocument/2006/relationships/image" Target="../media/image30.png"/><Relationship Id="rId24" Type="http://schemas.openxmlformats.org/officeDocument/2006/relationships/customXml" Target="../ink/ink1599.xml"/><Relationship Id="rId32" Type="http://schemas.openxmlformats.org/officeDocument/2006/relationships/customXml" Target="../ink/ink1603.xml"/><Relationship Id="rId37" Type="http://schemas.openxmlformats.org/officeDocument/2006/relationships/image" Target="../media/image389.png"/><Relationship Id="rId40" Type="http://schemas.openxmlformats.org/officeDocument/2006/relationships/customXml" Target="../ink/ink1607.xml"/><Relationship Id="rId45" Type="http://schemas.openxmlformats.org/officeDocument/2006/relationships/image" Target="../media/image392.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82.png"/><Relationship Id="rId28" Type="http://schemas.openxmlformats.org/officeDocument/2006/relationships/customXml" Target="../ink/ink1601.xml"/><Relationship Id="rId36" Type="http://schemas.openxmlformats.org/officeDocument/2006/relationships/customXml" Target="../ink/ink1605.xml"/><Relationship Id="rId10" Type="http://schemas.openxmlformats.org/officeDocument/2006/relationships/customXml" Target="../ink/ink1592.xml"/><Relationship Id="rId19" Type="http://schemas.openxmlformats.org/officeDocument/2006/relationships/image" Target="../media/image34.png"/><Relationship Id="rId31" Type="http://schemas.openxmlformats.org/officeDocument/2006/relationships/image" Target="../media/image386.png"/><Relationship Id="rId44" Type="http://schemas.openxmlformats.org/officeDocument/2006/relationships/customXml" Target="../ink/ink1609.xml"/><Relationship Id="rId4" Type="http://schemas.openxmlformats.org/officeDocument/2006/relationships/customXml" Target="../ink/ink1589.xml"/><Relationship Id="rId9" Type="http://schemas.openxmlformats.org/officeDocument/2006/relationships/image" Target="../media/image29.png"/><Relationship Id="rId14" Type="http://schemas.openxmlformats.org/officeDocument/2006/relationships/customXml" Target="../ink/ink1594.xml"/><Relationship Id="rId22" Type="http://schemas.openxmlformats.org/officeDocument/2006/relationships/customXml" Target="../ink/ink1598.xml"/><Relationship Id="rId27" Type="http://schemas.openxmlformats.org/officeDocument/2006/relationships/image" Target="../media/image384.png"/><Relationship Id="rId30" Type="http://schemas.openxmlformats.org/officeDocument/2006/relationships/customXml" Target="../ink/ink1602.xml"/><Relationship Id="rId35" Type="http://schemas.openxmlformats.org/officeDocument/2006/relationships/image" Target="../media/image388.png"/><Relationship Id="rId43" Type="http://schemas.openxmlformats.org/officeDocument/2006/relationships/image" Target="../media/image391.png"/><Relationship Id="rId8" Type="http://schemas.openxmlformats.org/officeDocument/2006/relationships/customXml" Target="../ink/ink1591.xml"/><Relationship Id="rId3" Type="http://schemas.openxmlformats.org/officeDocument/2006/relationships/image" Target="../media/image26.png"/><Relationship Id="rId12" Type="http://schemas.openxmlformats.org/officeDocument/2006/relationships/customXml" Target="../ink/ink1593.xml"/><Relationship Id="rId17" Type="http://schemas.openxmlformats.org/officeDocument/2006/relationships/image" Target="../media/image33.png"/><Relationship Id="rId25" Type="http://schemas.openxmlformats.org/officeDocument/2006/relationships/image" Target="../media/image383.png"/><Relationship Id="rId33" Type="http://schemas.openxmlformats.org/officeDocument/2006/relationships/image" Target="../media/image387.png"/><Relationship Id="rId38" Type="http://schemas.openxmlformats.org/officeDocument/2006/relationships/customXml" Target="../ink/ink1606.xml"/><Relationship Id="rId46" Type="http://schemas.openxmlformats.org/officeDocument/2006/relationships/customXml" Target="../ink/ink1610.xml"/><Relationship Id="rId20" Type="http://schemas.openxmlformats.org/officeDocument/2006/relationships/customXml" Target="../ink/ink1597.xml"/><Relationship Id="rId41" Type="http://schemas.openxmlformats.org/officeDocument/2006/relationships/image" Target="../media/image69.png"/></Relationships>
</file>

<file path=ppt/slides/_rels/slide97.xml.rels><?xml version="1.0" encoding="UTF-8" standalone="yes"?>
<Relationships xmlns="http://schemas.openxmlformats.org/package/2006/relationships"><Relationship Id="rId26" Type="http://schemas.openxmlformats.org/officeDocument/2006/relationships/customXml" Target="../ink/ink1623.xml"/><Relationship Id="rId21" Type="http://schemas.openxmlformats.org/officeDocument/2006/relationships/image" Target="../media/image381.png"/><Relationship Id="rId34" Type="http://schemas.openxmlformats.org/officeDocument/2006/relationships/customXml" Target="../ink/ink1627.xml"/><Relationship Id="rId42" Type="http://schemas.openxmlformats.org/officeDocument/2006/relationships/customXml" Target="../ink/ink1631.xml"/><Relationship Id="rId47" Type="http://schemas.openxmlformats.org/officeDocument/2006/relationships/image" Target="../media/image393.png"/><Relationship Id="rId50" Type="http://schemas.openxmlformats.org/officeDocument/2006/relationships/customXml" Target="../ink/ink1635.xml"/><Relationship Id="rId55" Type="http://schemas.openxmlformats.org/officeDocument/2006/relationships/image" Target="../media/image396.png"/><Relationship Id="rId63" Type="http://schemas.openxmlformats.org/officeDocument/2006/relationships/image" Target="../media/image400.png"/><Relationship Id="rId7" Type="http://schemas.openxmlformats.org/officeDocument/2006/relationships/image" Target="../media/image28.png"/><Relationship Id="rId2" Type="http://schemas.openxmlformats.org/officeDocument/2006/relationships/customXml" Target="../ink/ink1611.xml"/><Relationship Id="rId16" Type="http://schemas.openxmlformats.org/officeDocument/2006/relationships/customXml" Target="../ink/ink1618.xml"/><Relationship Id="rId29" Type="http://schemas.openxmlformats.org/officeDocument/2006/relationships/image" Target="../media/image385.png"/><Relationship Id="rId11" Type="http://schemas.openxmlformats.org/officeDocument/2006/relationships/image" Target="../media/image30.png"/><Relationship Id="rId24" Type="http://schemas.openxmlformats.org/officeDocument/2006/relationships/customXml" Target="../ink/ink1622.xml"/><Relationship Id="rId32" Type="http://schemas.openxmlformats.org/officeDocument/2006/relationships/customXml" Target="../ink/ink1626.xml"/><Relationship Id="rId37" Type="http://schemas.openxmlformats.org/officeDocument/2006/relationships/image" Target="../media/image389.png"/><Relationship Id="rId40" Type="http://schemas.openxmlformats.org/officeDocument/2006/relationships/customXml" Target="../ink/ink1630.xml"/><Relationship Id="rId45" Type="http://schemas.openxmlformats.org/officeDocument/2006/relationships/image" Target="../media/image392.png"/><Relationship Id="rId53" Type="http://schemas.openxmlformats.org/officeDocument/2006/relationships/customXml" Target="../ink/ink1637.xml"/><Relationship Id="rId58" Type="http://schemas.openxmlformats.org/officeDocument/2006/relationships/customXml" Target="../ink/ink1640.xml"/><Relationship Id="rId5" Type="http://schemas.openxmlformats.org/officeDocument/2006/relationships/image" Target="../media/image27.png"/><Relationship Id="rId61" Type="http://schemas.openxmlformats.org/officeDocument/2006/relationships/image" Target="../media/image399.png"/><Relationship Id="rId19" Type="http://schemas.openxmlformats.org/officeDocument/2006/relationships/image" Target="../media/image34.png"/><Relationship Id="rId14" Type="http://schemas.openxmlformats.org/officeDocument/2006/relationships/customXml" Target="../ink/ink1617.xml"/><Relationship Id="rId22" Type="http://schemas.openxmlformats.org/officeDocument/2006/relationships/customXml" Target="../ink/ink1621.xml"/><Relationship Id="rId27" Type="http://schemas.openxmlformats.org/officeDocument/2006/relationships/image" Target="../media/image384.png"/><Relationship Id="rId30" Type="http://schemas.openxmlformats.org/officeDocument/2006/relationships/customXml" Target="../ink/ink1625.xml"/><Relationship Id="rId35" Type="http://schemas.openxmlformats.org/officeDocument/2006/relationships/image" Target="../media/image388.png"/><Relationship Id="rId43" Type="http://schemas.openxmlformats.org/officeDocument/2006/relationships/image" Target="../media/image391.png"/><Relationship Id="rId48" Type="http://schemas.openxmlformats.org/officeDocument/2006/relationships/customXml" Target="../ink/ink1634.xml"/><Relationship Id="rId56" Type="http://schemas.openxmlformats.org/officeDocument/2006/relationships/customXml" Target="../ink/ink1639.xml"/><Relationship Id="rId64" Type="http://schemas.openxmlformats.org/officeDocument/2006/relationships/customXml" Target="../ink/ink1643.xml"/><Relationship Id="rId8" Type="http://schemas.openxmlformats.org/officeDocument/2006/relationships/customXml" Target="../ink/ink1614.xml"/><Relationship Id="rId51" Type="http://schemas.openxmlformats.org/officeDocument/2006/relationships/customXml" Target="../ink/ink1636.xml"/><Relationship Id="rId3" Type="http://schemas.openxmlformats.org/officeDocument/2006/relationships/image" Target="../media/image26.png"/><Relationship Id="rId12" Type="http://schemas.openxmlformats.org/officeDocument/2006/relationships/customXml" Target="../ink/ink1616.xml"/><Relationship Id="rId17" Type="http://schemas.openxmlformats.org/officeDocument/2006/relationships/image" Target="../media/image33.png"/><Relationship Id="rId25" Type="http://schemas.openxmlformats.org/officeDocument/2006/relationships/image" Target="../media/image383.png"/><Relationship Id="rId33" Type="http://schemas.openxmlformats.org/officeDocument/2006/relationships/image" Target="../media/image387.png"/><Relationship Id="rId38" Type="http://schemas.openxmlformats.org/officeDocument/2006/relationships/customXml" Target="../ink/ink1629.xml"/><Relationship Id="rId46" Type="http://schemas.openxmlformats.org/officeDocument/2006/relationships/customXml" Target="../ink/ink1633.xml"/><Relationship Id="rId59" Type="http://schemas.openxmlformats.org/officeDocument/2006/relationships/image" Target="../media/image398.png"/><Relationship Id="rId20" Type="http://schemas.openxmlformats.org/officeDocument/2006/relationships/customXml" Target="../ink/ink1620.xml"/><Relationship Id="rId41" Type="http://schemas.openxmlformats.org/officeDocument/2006/relationships/image" Target="../media/image69.png"/><Relationship Id="rId54" Type="http://schemas.openxmlformats.org/officeDocument/2006/relationships/customXml" Target="../ink/ink1638.xml"/><Relationship Id="rId62" Type="http://schemas.openxmlformats.org/officeDocument/2006/relationships/customXml" Target="../ink/ink1642.xml"/><Relationship Id="rId1" Type="http://schemas.openxmlformats.org/officeDocument/2006/relationships/slideLayout" Target="../slideLayouts/slideLayout2.xml"/><Relationship Id="rId6" Type="http://schemas.openxmlformats.org/officeDocument/2006/relationships/customXml" Target="../ink/ink1613.xml"/><Relationship Id="rId15" Type="http://schemas.openxmlformats.org/officeDocument/2006/relationships/image" Target="../media/image32.png"/><Relationship Id="rId23" Type="http://schemas.openxmlformats.org/officeDocument/2006/relationships/image" Target="../media/image382.png"/><Relationship Id="rId28" Type="http://schemas.openxmlformats.org/officeDocument/2006/relationships/customXml" Target="../ink/ink1624.xml"/><Relationship Id="rId36" Type="http://schemas.openxmlformats.org/officeDocument/2006/relationships/customXml" Target="../ink/ink1628.xml"/><Relationship Id="rId49" Type="http://schemas.openxmlformats.org/officeDocument/2006/relationships/image" Target="../media/image394.png"/><Relationship Id="rId57" Type="http://schemas.openxmlformats.org/officeDocument/2006/relationships/image" Target="../media/image397.png"/><Relationship Id="rId10" Type="http://schemas.openxmlformats.org/officeDocument/2006/relationships/customXml" Target="../ink/ink1615.xml"/><Relationship Id="rId31" Type="http://schemas.openxmlformats.org/officeDocument/2006/relationships/image" Target="../media/image386.png"/><Relationship Id="rId44" Type="http://schemas.openxmlformats.org/officeDocument/2006/relationships/customXml" Target="../ink/ink1632.xml"/><Relationship Id="rId52" Type="http://schemas.openxmlformats.org/officeDocument/2006/relationships/image" Target="../media/image395.png"/><Relationship Id="rId60" Type="http://schemas.openxmlformats.org/officeDocument/2006/relationships/customXml" Target="../ink/ink1641.xml"/><Relationship Id="rId65" Type="http://schemas.openxmlformats.org/officeDocument/2006/relationships/image" Target="../media/image401.png"/><Relationship Id="rId4" Type="http://schemas.openxmlformats.org/officeDocument/2006/relationships/customXml" Target="../ink/ink1612.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1619.xml"/><Relationship Id="rId39" Type="http://schemas.openxmlformats.org/officeDocument/2006/relationships/image" Target="../media/image390.png"/></Relationships>
</file>

<file path=ppt/slides/_rels/slide98.xml.rels><?xml version="1.0" encoding="UTF-8" standalone="yes"?>
<Relationships xmlns="http://schemas.openxmlformats.org/package/2006/relationships"><Relationship Id="rId3" Type="http://schemas.openxmlformats.org/officeDocument/2006/relationships/customXml" Target="../ink/ink1644.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03.png"/></Relationships>
</file>

<file path=ppt/slides/_rels/slide99.xml.rels><?xml version="1.0" encoding="UTF-8" standalone="yes"?>
<Relationships xmlns="http://schemas.openxmlformats.org/package/2006/relationships"><Relationship Id="rId3" Type="http://schemas.openxmlformats.org/officeDocument/2006/relationships/customXml" Target="../ink/ink1645.xml"/><Relationship Id="rId2" Type="http://schemas.openxmlformats.org/officeDocument/2006/relationships/image" Target="../media/image402.png"/><Relationship Id="rId1" Type="http://schemas.openxmlformats.org/officeDocument/2006/relationships/slideLayout" Target="../slideLayouts/slideLayout2.xml"/><Relationship Id="rId4" Type="http://schemas.openxmlformats.org/officeDocument/2006/relationships/image" Target="../media/image4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a:t>
            </a:fld>
            <a:endParaRPr lang="en-US"/>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D7280608-20CE-4DD6-A074-3CE4B842E8D2}"/>
                  </a:ext>
                </a:extLst>
              </p14:cNvPr>
              <p14:cNvContentPartPr/>
              <p14:nvPr/>
            </p14:nvContentPartPr>
            <p14:xfrm>
              <a:off x="7642200" y="78280"/>
              <a:ext cx="964440" cy="531360"/>
            </p14:xfrm>
          </p:contentPart>
        </mc:Choice>
        <mc:Fallback>
          <p:pic>
            <p:nvPicPr>
              <p:cNvPr id="10" name="Ink 9">
                <a:extLst>
                  <a:ext uri="{FF2B5EF4-FFF2-40B4-BE49-F238E27FC236}">
                    <a16:creationId xmlns:a16="http://schemas.microsoft.com/office/drawing/2014/main" id="{D7280608-20CE-4DD6-A074-3CE4B842E8D2}"/>
                  </a:ext>
                </a:extLst>
              </p:cNvPr>
              <p:cNvPicPr/>
              <p:nvPr/>
            </p:nvPicPr>
            <p:blipFill>
              <a:blip r:embed="rId3"/>
              <a:stretch>
                <a:fillRect/>
              </a:stretch>
            </p:blipFill>
            <p:spPr>
              <a:xfrm>
                <a:off x="7624560" y="60640"/>
                <a:ext cx="10000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95DE8860-D758-4DE5-B99C-D27B9EA340CF}"/>
                  </a:ext>
                </a:extLst>
              </p14:cNvPr>
              <p14:cNvContentPartPr/>
              <p14:nvPr/>
            </p14:nvContentPartPr>
            <p14:xfrm>
              <a:off x="345000" y="165040"/>
              <a:ext cx="1534680" cy="729360"/>
            </p14:xfrm>
          </p:contentPart>
        </mc:Choice>
        <mc:Fallback>
          <p:pic>
            <p:nvPicPr>
              <p:cNvPr id="24" name="Ink 23">
                <a:extLst>
                  <a:ext uri="{FF2B5EF4-FFF2-40B4-BE49-F238E27FC236}">
                    <a16:creationId xmlns:a16="http://schemas.microsoft.com/office/drawing/2014/main" id="{95DE8860-D758-4DE5-B99C-D27B9EA340CF}"/>
                  </a:ext>
                </a:extLst>
              </p:cNvPr>
              <p:cNvPicPr/>
              <p:nvPr/>
            </p:nvPicPr>
            <p:blipFill>
              <a:blip r:embed="rId5"/>
              <a:stretch>
                <a:fillRect/>
              </a:stretch>
            </p:blipFill>
            <p:spPr>
              <a:xfrm>
                <a:off x="327356" y="147049"/>
                <a:ext cx="1570328" cy="76498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37CF5129-EF8C-42D0-ADB4-464DAC7C7DC5}"/>
                  </a:ext>
                </a:extLst>
              </p14:cNvPr>
              <p14:cNvContentPartPr/>
              <p14:nvPr/>
            </p14:nvContentPartPr>
            <p14:xfrm>
              <a:off x="2204040" y="215440"/>
              <a:ext cx="640800" cy="316080"/>
            </p14:xfrm>
          </p:contentPart>
        </mc:Choice>
        <mc:Fallback>
          <p:pic>
            <p:nvPicPr>
              <p:cNvPr id="26" name="Ink 25">
                <a:extLst>
                  <a:ext uri="{FF2B5EF4-FFF2-40B4-BE49-F238E27FC236}">
                    <a16:creationId xmlns:a16="http://schemas.microsoft.com/office/drawing/2014/main" id="{37CF5129-EF8C-42D0-ADB4-464DAC7C7DC5}"/>
                  </a:ext>
                </a:extLst>
              </p:cNvPr>
              <p:cNvPicPr/>
              <p:nvPr/>
            </p:nvPicPr>
            <p:blipFill>
              <a:blip r:embed="rId7"/>
              <a:stretch>
                <a:fillRect/>
              </a:stretch>
            </p:blipFill>
            <p:spPr>
              <a:xfrm>
                <a:off x="2186400" y="197780"/>
                <a:ext cx="676440" cy="35176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627F32A4-3654-4F65-A254-AC811F358E96}"/>
                  </a:ext>
                </a:extLst>
              </p14:cNvPr>
              <p14:cNvContentPartPr/>
              <p14:nvPr/>
            </p14:nvContentPartPr>
            <p14:xfrm>
              <a:off x="3005400" y="416320"/>
              <a:ext cx="83520" cy="133200"/>
            </p14:xfrm>
          </p:contentPart>
        </mc:Choice>
        <mc:Fallback>
          <p:pic>
            <p:nvPicPr>
              <p:cNvPr id="27" name="Ink 26">
                <a:extLst>
                  <a:ext uri="{FF2B5EF4-FFF2-40B4-BE49-F238E27FC236}">
                    <a16:creationId xmlns:a16="http://schemas.microsoft.com/office/drawing/2014/main" id="{627F32A4-3654-4F65-A254-AC811F358E96}"/>
                  </a:ext>
                </a:extLst>
              </p:cNvPr>
              <p:cNvPicPr/>
              <p:nvPr/>
            </p:nvPicPr>
            <p:blipFill>
              <a:blip r:embed="rId9"/>
              <a:stretch>
                <a:fillRect/>
              </a:stretch>
            </p:blipFill>
            <p:spPr>
              <a:xfrm>
                <a:off x="2987400" y="398680"/>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60F8F2B3-3D72-412C-A3F8-752359399283}"/>
                  </a:ext>
                </a:extLst>
              </p14:cNvPr>
              <p14:cNvContentPartPr/>
              <p14:nvPr/>
            </p14:nvContentPartPr>
            <p14:xfrm>
              <a:off x="3759240" y="192760"/>
              <a:ext cx="212760" cy="287640"/>
            </p14:xfrm>
          </p:contentPart>
        </mc:Choice>
        <mc:Fallback>
          <p:pic>
            <p:nvPicPr>
              <p:cNvPr id="31" name="Ink 30">
                <a:extLst>
                  <a:ext uri="{FF2B5EF4-FFF2-40B4-BE49-F238E27FC236}">
                    <a16:creationId xmlns:a16="http://schemas.microsoft.com/office/drawing/2014/main" id="{60F8F2B3-3D72-412C-A3F8-752359399283}"/>
                  </a:ext>
                </a:extLst>
              </p:cNvPr>
              <p:cNvPicPr/>
              <p:nvPr/>
            </p:nvPicPr>
            <p:blipFill>
              <a:blip r:embed="rId11"/>
              <a:stretch>
                <a:fillRect/>
              </a:stretch>
            </p:blipFill>
            <p:spPr>
              <a:xfrm>
                <a:off x="3741600" y="175120"/>
                <a:ext cx="248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BDFDE583-6CAB-49B5-9559-F97820B3A62B}"/>
                  </a:ext>
                </a:extLst>
              </p14:cNvPr>
              <p14:cNvContentPartPr/>
              <p14:nvPr/>
            </p14:nvContentPartPr>
            <p14:xfrm>
              <a:off x="3363600" y="192760"/>
              <a:ext cx="263520" cy="320040"/>
            </p14:xfrm>
          </p:contentPart>
        </mc:Choice>
        <mc:Fallback>
          <p:pic>
            <p:nvPicPr>
              <p:cNvPr id="32" name="Ink 31">
                <a:extLst>
                  <a:ext uri="{FF2B5EF4-FFF2-40B4-BE49-F238E27FC236}">
                    <a16:creationId xmlns:a16="http://schemas.microsoft.com/office/drawing/2014/main" id="{BDFDE583-6CAB-49B5-9559-F97820B3A62B}"/>
                  </a:ext>
                </a:extLst>
              </p:cNvPr>
              <p:cNvPicPr/>
              <p:nvPr/>
            </p:nvPicPr>
            <p:blipFill>
              <a:blip r:embed="rId13"/>
              <a:stretch>
                <a:fillRect/>
              </a:stretch>
            </p:blipFill>
            <p:spPr>
              <a:xfrm>
                <a:off x="3345960" y="175120"/>
                <a:ext cx="299160" cy="355680"/>
              </a:xfrm>
              <a:prstGeom prst="rect">
                <a:avLst/>
              </a:prstGeom>
            </p:spPr>
          </p:pic>
        </mc:Fallback>
      </mc:AlternateContent>
    </p:spTree>
    <p:extLst>
      <p:ext uri="{BB962C8B-B14F-4D97-AF65-F5344CB8AC3E}">
        <p14:creationId xmlns:p14="http://schemas.microsoft.com/office/powerpoint/2010/main" val="127404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1815882"/>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a:t>
            </a:r>
          </a:p>
        </p:txBody>
      </p:sp>
    </p:spTree>
    <p:extLst>
      <p:ext uri="{BB962C8B-B14F-4D97-AF65-F5344CB8AC3E}">
        <p14:creationId xmlns:p14="http://schemas.microsoft.com/office/powerpoint/2010/main" val="24041247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100</a:t>
            </a:fld>
            <a:endParaRPr lang="en-US"/>
          </a:p>
        </p:txBody>
      </p:sp>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BE869C8-7848-4214-8E18-2D36CE98A220}"/>
                  </a:ext>
                </a:extLst>
              </p14:cNvPr>
              <p14:cNvContentPartPr/>
              <p14:nvPr/>
            </p14:nvContentPartPr>
            <p14:xfrm>
              <a:off x="293160" y="1139920"/>
              <a:ext cx="7821000" cy="790560"/>
            </p14:xfrm>
          </p:contentPart>
        </mc:Choice>
        <mc:Fallback>
          <p:pic>
            <p:nvPicPr>
              <p:cNvPr id="2" name="Ink 1">
                <a:extLst>
                  <a:ext uri="{FF2B5EF4-FFF2-40B4-BE49-F238E27FC236}">
                    <a16:creationId xmlns:a16="http://schemas.microsoft.com/office/drawing/2014/main" id="{4BE869C8-7848-4214-8E18-2D36CE98A220}"/>
                  </a:ext>
                </a:extLst>
              </p:cNvPr>
              <p:cNvPicPr/>
              <p:nvPr/>
            </p:nvPicPr>
            <p:blipFill>
              <a:blip r:embed="rId4"/>
              <a:stretch>
                <a:fillRect/>
              </a:stretch>
            </p:blipFill>
            <p:spPr>
              <a:xfrm>
                <a:off x="230160" y="1076920"/>
                <a:ext cx="7946640" cy="916200"/>
              </a:xfrm>
              <a:prstGeom prst="rect">
                <a:avLst/>
              </a:prstGeom>
            </p:spPr>
          </p:pic>
        </mc:Fallback>
      </mc:AlternateContent>
    </p:spTree>
    <p:extLst>
      <p:ext uri="{BB962C8B-B14F-4D97-AF65-F5344CB8AC3E}">
        <p14:creationId xmlns:p14="http://schemas.microsoft.com/office/powerpoint/2010/main" val="4514640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101</a:t>
            </a:fld>
            <a:endParaRPr lang="en-US"/>
          </a:p>
        </p:txBody>
      </p:sp>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1FAD6DF-91E5-4BAB-AAC3-FDDFD0B15CF0}"/>
                  </a:ext>
                </a:extLst>
              </p14:cNvPr>
              <p14:cNvContentPartPr/>
              <p14:nvPr/>
            </p14:nvContentPartPr>
            <p14:xfrm>
              <a:off x="1452360" y="1492720"/>
              <a:ext cx="3881880" cy="348840"/>
            </p14:xfrm>
          </p:contentPart>
        </mc:Choice>
        <mc:Fallback>
          <p:pic>
            <p:nvPicPr>
              <p:cNvPr id="3" name="Ink 2">
                <a:extLst>
                  <a:ext uri="{FF2B5EF4-FFF2-40B4-BE49-F238E27FC236}">
                    <a16:creationId xmlns:a16="http://schemas.microsoft.com/office/drawing/2014/main" id="{61FAD6DF-91E5-4BAB-AAC3-FDDFD0B15CF0}"/>
                  </a:ext>
                </a:extLst>
              </p:cNvPr>
              <p:cNvPicPr/>
              <p:nvPr/>
            </p:nvPicPr>
            <p:blipFill>
              <a:blip r:embed="rId4"/>
              <a:stretch>
                <a:fillRect/>
              </a:stretch>
            </p:blipFill>
            <p:spPr>
              <a:xfrm>
                <a:off x="1389360" y="1430080"/>
                <a:ext cx="4007520" cy="474480"/>
              </a:xfrm>
              <a:prstGeom prst="rect">
                <a:avLst/>
              </a:prstGeom>
            </p:spPr>
          </p:pic>
        </mc:Fallback>
      </mc:AlternateContent>
    </p:spTree>
    <p:extLst>
      <p:ext uri="{BB962C8B-B14F-4D97-AF65-F5344CB8AC3E}">
        <p14:creationId xmlns:p14="http://schemas.microsoft.com/office/powerpoint/2010/main" val="10246064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102</a:t>
            </a:fld>
            <a:endParaRPr lang="en-US"/>
          </a:p>
        </p:txBody>
      </p:sp>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p:spTree>
    <p:extLst>
      <p:ext uri="{BB962C8B-B14F-4D97-AF65-F5344CB8AC3E}">
        <p14:creationId xmlns:p14="http://schemas.microsoft.com/office/powerpoint/2010/main" val="4489182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103</a:t>
            </a:fld>
            <a:endParaRPr lang="en-US"/>
          </a:p>
        </p:txBody>
      </p:sp>
      <p:pic>
        <p:nvPicPr>
          <p:cNvPr id="3" name="Picture 2">
            <a:extLst>
              <a:ext uri="{FF2B5EF4-FFF2-40B4-BE49-F238E27FC236}">
                <a16:creationId xmlns:a16="http://schemas.microsoft.com/office/drawing/2014/main" id="{673DC3CA-3985-41CD-89AC-8CCE5436B505}"/>
              </a:ext>
            </a:extLst>
          </p:cNvPr>
          <p:cNvPicPr>
            <a:picLocks noChangeAspect="1"/>
          </p:cNvPicPr>
          <p:nvPr/>
        </p:nvPicPr>
        <p:blipFill rotWithShape="1">
          <a:blip r:embed="rId2"/>
          <a:srcRect l="41908" t="25676" r="7434" b="68491"/>
          <a:stretch/>
        </p:blipFill>
        <p:spPr>
          <a:xfrm>
            <a:off x="152400" y="2819400"/>
            <a:ext cx="8823158" cy="1143000"/>
          </a:xfrm>
          <a:prstGeom prst="rect">
            <a:avLst/>
          </a:prstGeom>
        </p:spPr>
      </p:pic>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082DBA8-0540-4830-A28C-180F5733E585}"/>
                  </a:ext>
                </a:extLst>
              </p14:cNvPr>
              <p14:cNvContentPartPr/>
              <p14:nvPr/>
            </p14:nvContentPartPr>
            <p14:xfrm>
              <a:off x="300360" y="2767120"/>
              <a:ext cx="8355600" cy="1481040"/>
            </p14:xfrm>
          </p:contentPart>
        </mc:Choice>
        <mc:Fallback>
          <p:pic>
            <p:nvPicPr>
              <p:cNvPr id="2" name="Ink 1">
                <a:extLst>
                  <a:ext uri="{FF2B5EF4-FFF2-40B4-BE49-F238E27FC236}">
                    <a16:creationId xmlns:a16="http://schemas.microsoft.com/office/drawing/2014/main" id="{9082DBA8-0540-4830-A28C-180F5733E585}"/>
                  </a:ext>
                </a:extLst>
              </p:cNvPr>
              <p:cNvPicPr/>
              <p:nvPr/>
            </p:nvPicPr>
            <p:blipFill>
              <a:blip r:embed="rId4"/>
              <a:stretch>
                <a:fillRect/>
              </a:stretch>
            </p:blipFill>
            <p:spPr>
              <a:xfrm>
                <a:off x="237720" y="2704120"/>
                <a:ext cx="8481240" cy="1606680"/>
              </a:xfrm>
              <a:prstGeom prst="rect">
                <a:avLst/>
              </a:prstGeom>
            </p:spPr>
          </p:pic>
        </mc:Fallback>
      </mc:AlternateContent>
    </p:spTree>
    <p:extLst>
      <p:ext uri="{BB962C8B-B14F-4D97-AF65-F5344CB8AC3E}">
        <p14:creationId xmlns:p14="http://schemas.microsoft.com/office/powerpoint/2010/main" val="14124251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104</a:t>
            </a:fld>
            <a:endParaRPr lang="en-US"/>
          </a:p>
        </p:txBody>
      </p:sp>
      <p:pic>
        <p:nvPicPr>
          <p:cNvPr id="3" name="Picture 2">
            <a:extLst>
              <a:ext uri="{FF2B5EF4-FFF2-40B4-BE49-F238E27FC236}">
                <a16:creationId xmlns:a16="http://schemas.microsoft.com/office/drawing/2014/main" id="{673DC3CA-3985-41CD-89AC-8CCE5436B505}"/>
              </a:ext>
            </a:extLst>
          </p:cNvPr>
          <p:cNvPicPr>
            <a:picLocks noChangeAspect="1"/>
          </p:cNvPicPr>
          <p:nvPr/>
        </p:nvPicPr>
        <p:blipFill rotWithShape="1">
          <a:blip r:embed="rId2"/>
          <a:srcRect l="41908" t="25676" r="7434" b="68491"/>
          <a:stretch/>
        </p:blipFill>
        <p:spPr>
          <a:xfrm>
            <a:off x="152400" y="2819400"/>
            <a:ext cx="8823158" cy="1143000"/>
          </a:xfrm>
          <a:prstGeom prst="rect">
            <a:avLst/>
          </a:prstGeom>
        </p:spPr>
      </p:pic>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CBAFDC9F-21ED-46AA-BD7C-BB3C1128088A}"/>
                  </a:ext>
                </a:extLst>
              </p14:cNvPr>
              <p14:cNvContentPartPr/>
              <p14:nvPr/>
            </p14:nvContentPartPr>
            <p14:xfrm>
              <a:off x="477840" y="3218200"/>
              <a:ext cx="8328600" cy="1088280"/>
            </p14:xfrm>
          </p:contentPart>
        </mc:Choice>
        <mc:Fallback>
          <p:pic>
            <p:nvPicPr>
              <p:cNvPr id="2" name="Ink 1">
                <a:extLst>
                  <a:ext uri="{FF2B5EF4-FFF2-40B4-BE49-F238E27FC236}">
                    <a16:creationId xmlns:a16="http://schemas.microsoft.com/office/drawing/2014/main" id="{CBAFDC9F-21ED-46AA-BD7C-BB3C1128088A}"/>
                  </a:ext>
                </a:extLst>
              </p:cNvPr>
              <p:cNvPicPr/>
              <p:nvPr/>
            </p:nvPicPr>
            <p:blipFill>
              <a:blip r:embed="rId4"/>
              <a:stretch>
                <a:fillRect/>
              </a:stretch>
            </p:blipFill>
            <p:spPr>
              <a:xfrm>
                <a:off x="414840" y="3155200"/>
                <a:ext cx="8454240" cy="1213920"/>
              </a:xfrm>
              <a:prstGeom prst="rect">
                <a:avLst/>
              </a:prstGeom>
            </p:spPr>
          </p:pic>
        </mc:Fallback>
      </mc:AlternateContent>
    </p:spTree>
    <p:extLst>
      <p:ext uri="{BB962C8B-B14F-4D97-AF65-F5344CB8AC3E}">
        <p14:creationId xmlns:p14="http://schemas.microsoft.com/office/powerpoint/2010/main" val="30051916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105</a:t>
            </a:fld>
            <a:endParaRPr lang="en-US"/>
          </a:p>
        </p:txBody>
      </p:sp>
      <p:pic>
        <p:nvPicPr>
          <p:cNvPr id="3" name="Picture 2">
            <a:extLst>
              <a:ext uri="{FF2B5EF4-FFF2-40B4-BE49-F238E27FC236}">
                <a16:creationId xmlns:a16="http://schemas.microsoft.com/office/drawing/2014/main" id="{673DC3CA-3985-41CD-89AC-8CCE5436B505}"/>
              </a:ext>
            </a:extLst>
          </p:cNvPr>
          <p:cNvPicPr>
            <a:picLocks noChangeAspect="1"/>
          </p:cNvPicPr>
          <p:nvPr/>
        </p:nvPicPr>
        <p:blipFill rotWithShape="1">
          <a:blip r:embed="rId2"/>
          <a:srcRect l="41908" t="25676" r="7434" b="68491"/>
          <a:stretch/>
        </p:blipFill>
        <p:spPr>
          <a:xfrm>
            <a:off x="152400" y="2819400"/>
            <a:ext cx="8823158" cy="1143000"/>
          </a:xfrm>
          <a:prstGeom prst="rect">
            <a:avLst/>
          </a:prstGeom>
        </p:spPr>
      </p:pic>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5731DD7-6490-4BAE-A037-5A2DB9EB72CB}"/>
                  </a:ext>
                </a:extLst>
              </p14:cNvPr>
              <p14:cNvContentPartPr/>
              <p14:nvPr/>
            </p14:nvContentPartPr>
            <p14:xfrm>
              <a:off x="2868960" y="3583240"/>
              <a:ext cx="5365800" cy="576000"/>
            </p14:xfrm>
          </p:contentPart>
        </mc:Choice>
        <mc:Fallback>
          <p:pic>
            <p:nvPicPr>
              <p:cNvPr id="2" name="Ink 1">
                <a:extLst>
                  <a:ext uri="{FF2B5EF4-FFF2-40B4-BE49-F238E27FC236}">
                    <a16:creationId xmlns:a16="http://schemas.microsoft.com/office/drawing/2014/main" id="{F5731DD7-6490-4BAE-A037-5A2DB9EB72CB}"/>
                  </a:ext>
                </a:extLst>
              </p:cNvPr>
              <p:cNvPicPr/>
              <p:nvPr/>
            </p:nvPicPr>
            <p:blipFill>
              <a:blip r:embed="rId4"/>
              <a:stretch>
                <a:fillRect/>
              </a:stretch>
            </p:blipFill>
            <p:spPr>
              <a:xfrm>
                <a:off x="2806320" y="3520600"/>
                <a:ext cx="5491440" cy="701640"/>
              </a:xfrm>
              <a:prstGeom prst="rect">
                <a:avLst/>
              </a:prstGeom>
            </p:spPr>
          </p:pic>
        </mc:Fallback>
      </mc:AlternateContent>
    </p:spTree>
    <p:extLst>
      <p:ext uri="{BB962C8B-B14F-4D97-AF65-F5344CB8AC3E}">
        <p14:creationId xmlns:p14="http://schemas.microsoft.com/office/powerpoint/2010/main" val="6637369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106</a:t>
            </a:fld>
            <a:endParaRPr lang="en-US"/>
          </a:p>
        </p:txBody>
      </p:sp>
      <p:pic>
        <p:nvPicPr>
          <p:cNvPr id="3" name="Picture 2">
            <a:extLst>
              <a:ext uri="{FF2B5EF4-FFF2-40B4-BE49-F238E27FC236}">
                <a16:creationId xmlns:a16="http://schemas.microsoft.com/office/drawing/2014/main" id="{673DC3CA-3985-41CD-89AC-8CCE5436B505}"/>
              </a:ext>
            </a:extLst>
          </p:cNvPr>
          <p:cNvPicPr>
            <a:picLocks noChangeAspect="1"/>
          </p:cNvPicPr>
          <p:nvPr/>
        </p:nvPicPr>
        <p:blipFill rotWithShape="1">
          <a:blip r:embed="rId2"/>
          <a:srcRect l="41908" t="25677" r="7434" b="66934"/>
          <a:stretch/>
        </p:blipFill>
        <p:spPr>
          <a:xfrm>
            <a:off x="152400" y="2819400"/>
            <a:ext cx="8823158" cy="1447800"/>
          </a:xfrm>
          <a:prstGeom prst="rect">
            <a:avLst/>
          </a:prstGeom>
        </p:spPr>
      </p:pic>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7BEA216-0787-48BE-BC9E-934610E9959B}"/>
                  </a:ext>
                </a:extLst>
              </p14:cNvPr>
              <p14:cNvContentPartPr/>
              <p14:nvPr/>
            </p14:nvContentPartPr>
            <p14:xfrm>
              <a:off x="4604520" y="3962320"/>
              <a:ext cx="3903120" cy="506160"/>
            </p14:xfrm>
          </p:contentPart>
        </mc:Choice>
        <mc:Fallback>
          <p:pic>
            <p:nvPicPr>
              <p:cNvPr id="2" name="Ink 1">
                <a:extLst>
                  <a:ext uri="{FF2B5EF4-FFF2-40B4-BE49-F238E27FC236}">
                    <a16:creationId xmlns:a16="http://schemas.microsoft.com/office/drawing/2014/main" id="{F7BEA216-0787-48BE-BC9E-934610E9959B}"/>
                  </a:ext>
                </a:extLst>
              </p:cNvPr>
              <p:cNvPicPr/>
              <p:nvPr/>
            </p:nvPicPr>
            <p:blipFill>
              <a:blip r:embed="rId4"/>
              <a:stretch>
                <a:fillRect/>
              </a:stretch>
            </p:blipFill>
            <p:spPr>
              <a:xfrm>
                <a:off x="4541880" y="3899680"/>
                <a:ext cx="4028760" cy="631800"/>
              </a:xfrm>
              <a:prstGeom prst="rect">
                <a:avLst/>
              </a:prstGeom>
            </p:spPr>
          </p:pic>
        </mc:Fallback>
      </mc:AlternateContent>
    </p:spTree>
    <p:extLst>
      <p:ext uri="{BB962C8B-B14F-4D97-AF65-F5344CB8AC3E}">
        <p14:creationId xmlns:p14="http://schemas.microsoft.com/office/powerpoint/2010/main" val="15081851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107</a:t>
            </a:fld>
            <a:endParaRPr lang="en-US"/>
          </a:p>
        </p:txBody>
      </p:sp>
      <p:pic>
        <p:nvPicPr>
          <p:cNvPr id="3" name="Picture 2">
            <a:extLst>
              <a:ext uri="{FF2B5EF4-FFF2-40B4-BE49-F238E27FC236}">
                <a16:creationId xmlns:a16="http://schemas.microsoft.com/office/drawing/2014/main" id="{673DC3CA-3985-41CD-89AC-8CCE5436B505}"/>
              </a:ext>
            </a:extLst>
          </p:cNvPr>
          <p:cNvPicPr>
            <a:picLocks noChangeAspect="1"/>
          </p:cNvPicPr>
          <p:nvPr/>
        </p:nvPicPr>
        <p:blipFill rotWithShape="1">
          <a:blip r:embed="rId2"/>
          <a:srcRect l="41908" t="25677" r="7434" b="66934"/>
          <a:stretch/>
        </p:blipFill>
        <p:spPr>
          <a:xfrm>
            <a:off x="152400" y="2819400"/>
            <a:ext cx="8823158" cy="1447800"/>
          </a:xfrm>
          <a:prstGeom prst="rect">
            <a:avLst/>
          </a:prstGeom>
        </p:spPr>
      </p:pic>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7BEA216-0787-48BE-BC9E-934610E9959B}"/>
                  </a:ext>
                </a:extLst>
              </p14:cNvPr>
              <p14:cNvContentPartPr/>
              <p14:nvPr/>
            </p14:nvContentPartPr>
            <p14:xfrm>
              <a:off x="4604520" y="3962320"/>
              <a:ext cx="3903120" cy="506160"/>
            </p14:xfrm>
          </p:contentPart>
        </mc:Choice>
        <mc:Fallback>
          <p:pic>
            <p:nvPicPr>
              <p:cNvPr id="2" name="Ink 1">
                <a:extLst>
                  <a:ext uri="{FF2B5EF4-FFF2-40B4-BE49-F238E27FC236}">
                    <a16:creationId xmlns:a16="http://schemas.microsoft.com/office/drawing/2014/main" id="{F7BEA216-0787-48BE-BC9E-934610E9959B}"/>
                  </a:ext>
                </a:extLst>
              </p:cNvPr>
              <p:cNvPicPr/>
              <p:nvPr/>
            </p:nvPicPr>
            <p:blipFill>
              <a:blip r:embed="rId4"/>
              <a:stretch>
                <a:fillRect/>
              </a:stretch>
            </p:blipFill>
            <p:spPr>
              <a:xfrm>
                <a:off x="4541880" y="3899680"/>
                <a:ext cx="4028760" cy="631800"/>
              </a:xfrm>
              <a:prstGeom prst="rect">
                <a:avLst/>
              </a:prstGeom>
            </p:spPr>
          </p:pic>
        </mc:Fallback>
      </mc:AlternateContent>
      <p:pic>
        <p:nvPicPr>
          <p:cNvPr id="6" name="Picture 5">
            <a:extLst>
              <a:ext uri="{FF2B5EF4-FFF2-40B4-BE49-F238E27FC236}">
                <a16:creationId xmlns:a16="http://schemas.microsoft.com/office/drawing/2014/main" id="{4ADF755B-99A8-454C-A6C8-2E55BD2393B8}"/>
              </a:ext>
            </a:extLst>
          </p:cNvPr>
          <p:cNvPicPr>
            <a:picLocks noChangeAspect="1"/>
          </p:cNvPicPr>
          <p:nvPr/>
        </p:nvPicPr>
        <p:blipFill rotWithShape="1">
          <a:blip r:embed="rId5"/>
          <a:srcRect l="42010" t="18622" r="7636" b="75630"/>
          <a:stretch/>
        </p:blipFill>
        <p:spPr>
          <a:xfrm>
            <a:off x="228600" y="4800600"/>
            <a:ext cx="8305800" cy="1066800"/>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2F9DE1AC-CBF6-4AEA-A98F-7DF3CBB68A21}"/>
                  </a:ext>
                </a:extLst>
              </p14:cNvPr>
              <p14:cNvContentPartPr/>
              <p14:nvPr/>
            </p14:nvContentPartPr>
            <p14:xfrm>
              <a:off x="523676" y="4926695"/>
              <a:ext cx="7663320" cy="1015200"/>
            </p14:xfrm>
          </p:contentPart>
        </mc:Choice>
        <mc:Fallback>
          <p:pic>
            <p:nvPicPr>
              <p:cNvPr id="7" name="Ink 6">
                <a:extLst>
                  <a:ext uri="{FF2B5EF4-FFF2-40B4-BE49-F238E27FC236}">
                    <a16:creationId xmlns:a16="http://schemas.microsoft.com/office/drawing/2014/main" id="{2F9DE1AC-CBF6-4AEA-A98F-7DF3CBB68A21}"/>
                  </a:ext>
                </a:extLst>
              </p:cNvPr>
              <p:cNvPicPr/>
              <p:nvPr/>
            </p:nvPicPr>
            <p:blipFill>
              <a:blip r:embed="rId7"/>
              <a:stretch>
                <a:fillRect/>
              </a:stretch>
            </p:blipFill>
            <p:spPr>
              <a:xfrm>
                <a:off x="461036" y="4863695"/>
                <a:ext cx="7788960" cy="1140840"/>
              </a:xfrm>
              <a:prstGeom prst="rect">
                <a:avLst/>
              </a:prstGeom>
            </p:spPr>
          </p:pic>
        </mc:Fallback>
      </mc:AlternateContent>
    </p:spTree>
    <p:extLst>
      <p:ext uri="{BB962C8B-B14F-4D97-AF65-F5344CB8AC3E}">
        <p14:creationId xmlns:p14="http://schemas.microsoft.com/office/powerpoint/2010/main" val="25823757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108</a:t>
            </a:fld>
            <a:endParaRPr lang="en-US"/>
          </a:p>
        </p:txBody>
      </p:sp>
      <p:pic>
        <p:nvPicPr>
          <p:cNvPr id="3" name="Picture 2">
            <a:extLst>
              <a:ext uri="{FF2B5EF4-FFF2-40B4-BE49-F238E27FC236}">
                <a16:creationId xmlns:a16="http://schemas.microsoft.com/office/drawing/2014/main" id="{673DC3CA-3985-41CD-89AC-8CCE5436B505}"/>
              </a:ext>
            </a:extLst>
          </p:cNvPr>
          <p:cNvPicPr>
            <a:picLocks noChangeAspect="1"/>
          </p:cNvPicPr>
          <p:nvPr/>
        </p:nvPicPr>
        <p:blipFill rotWithShape="1">
          <a:blip r:embed="rId2"/>
          <a:srcRect l="41908" t="25677" r="7434" b="66934"/>
          <a:stretch/>
        </p:blipFill>
        <p:spPr>
          <a:xfrm>
            <a:off x="152400" y="2819400"/>
            <a:ext cx="8823158" cy="1447800"/>
          </a:xfrm>
          <a:prstGeom prst="rect">
            <a:avLst/>
          </a:prstGeom>
        </p:spPr>
      </p:pic>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7BEA216-0787-48BE-BC9E-934610E9959B}"/>
                  </a:ext>
                </a:extLst>
              </p14:cNvPr>
              <p14:cNvContentPartPr/>
              <p14:nvPr/>
            </p14:nvContentPartPr>
            <p14:xfrm>
              <a:off x="4604520" y="3962320"/>
              <a:ext cx="3903120" cy="506160"/>
            </p14:xfrm>
          </p:contentPart>
        </mc:Choice>
        <mc:Fallback>
          <p:pic>
            <p:nvPicPr>
              <p:cNvPr id="2" name="Ink 1">
                <a:extLst>
                  <a:ext uri="{FF2B5EF4-FFF2-40B4-BE49-F238E27FC236}">
                    <a16:creationId xmlns:a16="http://schemas.microsoft.com/office/drawing/2014/main" id="{F7BEA216-0787-48BE-BC9E-934610E9959B}"/>
                  </a:ext>
                </a:extLst>
              </p:cNvPr>
              <p:cNvPicPr/>
              <p:nvPr/>
            </p:nvPicPr>
            <p:blipFill>
              <a:blip r:embed="rId4"/>
              <a:stretch>
                <a:fillRect/>
              </a:stretch>
            </p:blipFill>
            <p:spPr>
              <a:xfrm>
                <a:off x="4541880" y="3899680"/>
                <a:ext cx="4028760" cy="631800"/>
              </a:xfrm>
              <a:prstGeom prst="rect">
                <a:avLst/>
              </a:prstGeom>
            </p:spPr>
          </p:pic>
        </mc:Fallback>
      </mc:AlternateContent>
      <p:pic>
        <p:nvPicPr>
          <p:cNvPr id="6" name="Picture 5">
            <a:extLst>
              <a:ext uri="{FF2B5EF4-FFF2-40B4-BE49-F238E27FC236}">
                <a16:creationId xmlns:a16="http://schemas.microsoft.com/office/drawing/2014/main" id="{4ADF755B-99A8-454C-A6C8-2E55BD2393B8}"/>
              </a:ext>
            </a:extLst>
          </p:cNvPr>
          <p:cNvPicPr>
            <a:picLocks noChangeAspect="1"/>
          </p:cNvPicPr>
          <p:nvPr/>
        </p:nvPicPr>
        <p:blipFill rotWithShape="1">
          <a:blip r:embed="rId5"/>
          <a:srcRect l="42010" t="18622" r="7636" b="75630"/>
          <a:stretch/>
        </p:blipFill>
        <p:spPr>
          <a:xfrm>
            <a:off x="228600" y="4800600"/>
            <a:ext cx="8305800" cy="1066800"/>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6D2C6F3-767E-4EC9-8EB6-3CA46881F3FE}"/>
                  </a:ext>
                </a:extLst>
              </p14:cNvPr>
              <p14:cNvContentPartPr/>
              <p14:nvPr/>
            </p14:nvContentPartPr>
            <p14:xfrm>
              <a:off x="301196" y="5296415"/>
              <a:ext cx="7983720" cy="725040"/>
            </p14:xfrm>
          </p:contentPart>
        </mc:Choice>
        <mc:Fallback>
          <p:pic>
            <p:nvPicPr>
              <p:cNvPr id="7" name="Ink 6">
                <a:extLst>
                  <a:ext uri="{FF2B5EF4-FFF2-40B4-BE49-F238E27FC236}">
                    <a16:creationId xmlns:a16="http://schemas.microsoft.com/office/drawing/2014/main" id="{A6D2C6F3-767E-4EC9-8EB6-3CA46881F3FE}"/>
                  </a:ext>
                </a:extLst>
              </p:cNvPr>
              <p:cNvPicPr/>
              <p:nvPr/>
            </p:nvPicPr>
            <p:blipFill>
              <a:blip r:embed="rId7"/>
              <a:stretch>
                <a:fillRect/>
              </a:stretch>
            </p:blipFill>
            <p:spPr>
              <a:xfrm>
                <a:off x="238196" y="5233775"/>
                <a:ext cx="8109360" cy="850680"/>
              </a:xfrm>
              <a:prstGeom prst="rect">
                <a:avLst/>
              </a:prstGeom>
            </p:spPr>
          </p:pic>
        </mc:Fallback>
      </mc:AlternateContent>
    </p:spTree>
    <p:extLst>
      <p:ext uri="{BB962C8B-B14F-4D97-AF65-F5344CB8AC3E}">
        <p14:creationId xmlns:p14="http://schemas.microsoft.com/office/powerpoint/2010/main" val="13593967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109</a:t>
            </a:fld>
            <a:endParaRPr lang="en-US"/>
          </a:p>
        </p:txBody>
      </p:sp>
      <p:pic>
        <p:nvPicPr>
          <p:cNvPr id="3" name="Picture 2">
            <a:extLst>
              <a:ext uri="{FF2B5EF4-FFF2-40B4-BE49-F238E27FC236}">
                <a16:creationId xmlns:a16="http://schemas.microsoft.com/office/drawing/2014/main" id="{673DC3CA-3985-41CD-89AC-8CCE5436B505}"/>
              </a:ext>
            </a:extLst>
          </p:cNvPr>
          <p:cNvPicPr>
            <a:picLocks noChangeAspect="1"/>
          </p:cNvPicPr>
          <p:nvPr/>
        </p:nvPicPr>
        <p:blipFill rotWithShape="1">
          <a:blip r:embed="rId2"/>
          <a:srcRect l="41908" t="25677" r="7434" b="66934"/>
          <a:stretch/>
        </p:blipFill>
        <p:spPr>
          <a:xfrm>
            <a:off x="152400" y="2819400"/>
            <a:ext cx="8823158" cy="1447800"/>
          </a:xfrm>
          <a:prstGeom prst="rect">
            <a:avLst/>
          </a:prstGeom>
        </p:spPr>
      </p:pic>
      <p:pic>
        <p:nvPicPr>
          <p:cNvPr id="4" name="Picture 3">
            <a:extLst>
              <a:ext uri="{FF2B5EF4-FFF2-40B4-BE49-F238E27FC236}">
                <a16:creationId xmlns:a16="http://schemas.microsoft.com/office/drawing/2014/main" id="{3F6C7771-80AB-4718-A80A-1B0F1F5C468C}"/>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7BEA216-0787-48BE-BC9E-934610E9959B}"/>
                  </a:ext>
                </a:extLst>
              </p14:cNvPr>
              <p14:cNvContentPartPr/>
              <p14:nvPr/>
            </p14:nvContentPartPr>
            <p14:xfrm>
              <a:off x="4604520" y="3962320"/>
              <a:ext cx="3903120" cy="506160"/>
            </p14:xfrm>
          </p:contentPart>
        </mc:Choice>
        <mc:Fallback>
          <p:pic>
            <p:nvPicPr>
              <p:cNvPr id="2" name="Ink 1">
                <a:extLst>
                  <a:ext uri="{FF2B5EF4-FFF2-40B4-BE49-F238E27FC236}">
                    <a16:creationId xmlns:a16="http://schemas.microsoft.com/office/drawing/2014/main" id="{F7BEA216-0787-48BE-BC9E-934610E9959B}"/>
                  </a:ext>
                </a:extLst>
              </p:cNvPr>
              <p:cNvPicPr/>
              <p:nvPr/>
            </p:nvPicPr>
            <p:blipFill>
              <a:blip r:embed="rId4"/>
              <a:stretch>
                <a:fillRect/>
              </a:stretch>
            </p:blipFill>
            <p:spPr>
              <a:xfrm>
                <a:off x="4541880" y="3899680"/>
                <a:ext cx="4028760" cy="631800"/>
              </a:xfrm>
              <a:prstGeom prst="rect">
                <a:avLst/>
              </a:prstGeom>
            </p:spPr>
          </p:pic>
        </mc:Fallback>
      </mc:AlternateContent>
      <p:pic>
        <p:nvPicPr>
          <p:cNvPr id="6" name="Picture 5">
            <a:extLst>
              <a:ext uri="{FF2B5EF4-FFF2-40B4-BE49-F238E27FC236}">
                <a16:creationId xmlns:a16="http://schemas.microsoft.com/office/drawing/2014/main" id="{4ADF755B-99A8-454C-A6C8-2E55BD2393B8}"/>
              </a:ext>
            </a:extLst>
          </p:cNvPr>
          <p:cNvPicPr>
            <a:picLocks noChangeAspect="1"/>
          </p:cNvPicPr>
          <p:nvPr/>
        </p:nvPicPr>
        <p:blipFill rotWithShape="1">
          <a:blip r:embed="rId5"/>
          <a:srcRect l="42010" t="18622" r="7636" b="75630"/>
          <a:stretch/>
        </p:blipFill>
        <p:spPr>
          <a:xfrm>
            <a:off x="228600" y="4800600"/>
            <a:ext cx="8305800" cy="1066800"/>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F2AF1A68-A346-4809-9B02-08AC94BA3B09}"/>
                  </a:ext>
                </a:extLst>
              </p14:cNvPr>
              <p14:cNvContentPartPr/>
              <p14:nvPr/>
            </p14:nvContentPartPr>
            <p14:xfrm>
              <a:off x="6547196" y="5599535"/>
              <a:ext cx="1365120" cy="315360"/>
            </p14:xfrm>
          </p:contentPart>
        </mc:Choice>
        <mc:Fallback>
          <p:pic>
            <p:nvPicPr>
              <p:cNvPr id="7" name="Ink 6">
                <a:extLst>
                  <a:ext uri="{FF2B5EF4-FFF2-40B4-BE49-F238E27FC236}">
                    <a16:creationId xmlns:a16="http://schemas.microsoft.com/office/drawing/2014/main" id="{F2AF1A68-A346-4809-9B02-08AC94BA3B09}"/>
                  </a:ext>
                </a:extLst>
              </p:cNvPr>
              <p:cNvPicPr/>
              <p:nvPr/>
            </p:nvPicPr>
            <p:blipFill>
              <a:blip r:embed="rId7"/>
              <a:stretch>
                <a:fillRect/>
              </a:stretch>
            </p:blipFill>
            <p:spPr>
              <a:xfrm>
                <a:off x="6484196" y="5536535"/>
                <a:ext cx="1490760" cy="441000"/>
              </a:xfrm>
              <a:prstGeom prst="rect">
                <a:avLst/>
              </a:prstGeom>
            </p:spPr>
          </p:pic>
        </mc:Fallback>
      </mc:AlternateContent>
    </p:spTree>
    <p:extLst>
      <p:ext uri="{BB962C8B-B14F-4D97-AF65-F5344CB8AC3E}">
        <p14:creationId xmlns:p14="http://schemas.microsoft.com/office/powerpoint/2010/main" val="343982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2246769"/>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a:t>
            </a:r>
          </a:p>
        </p:txBody>
      </p:sp>
    </p:spTree>
    <p:extLst>
      <p:ext uri="{BB962C8B-B14F-4D97-AF65-F5344CB8AC3E}">
        <p14:creationId xmlns:p14="http://schemas.microsoft.com/office/powerpoint/2010/main" val="3959589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110</a:t>
            </a:fld>
            <a:endParaRPr lang="en-US"/>
          </a:p>
        </p:txBody>
      </p:sp>
      <p:pic>
        <p:nvPicPr>
          <p:cNvPr id="3" name="Picture 2">
            <a:extLst>
              <a:ext uri="{FF2B5EF4-FFF2-40B4-BE49-F238E27FC236}">
                <a16:creationId xmlns:a16="http://schemas.microsoft.com/office/drawing/2014/main" id="{8CCDB537-3FCA-47DE-AA2C-B37467EC75F4}"/>
              </a:ext>
            </a:extLst>
          </p:cNvPr>
          <p:cNvPicPr>
            <a:picLocks noChangeAspect="1"/>
          </p:cNvPicPr>
          <p:nvPr/>
        </p:nvPicPr>
        <p:blipFill rotWithShape="1">
          <a:blip r:embed="rId2"/>
          <a:srcRect l="50000" t="16665" r="17500" b="70648"/>
          <a:stretch/>
        </p:blipFill>
        <p:spPr>
          <a:xfrm>
            <a:off x="1371600" y="182929"/>
            <a:ext cx="7391400" cy="3246071"/>
          </a:xfrm>
          <a:prstGeom prst="rect">
            <a:avLst/>
          </a:prstGeom>
        </p:spPr>
      </p:pic>
    </p:spTree>
    <p:extLst>
      <p:ext uri="{BB962C8B-B14F-4D97-AF65-F5344CB8AC3E}">
        <p14:creationId xmlns:p14="http://schemas.microsoft.com/office/powerpoint/2010/main" val="3756438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111</a:t>
            </a:fld>
            <a:endParaRPr lang="en-US"/>
          </a:p>
        </p:txBody>
      </p:sp>
      <p:pic>
        <p:nvPicPr>
          <p:cNvPr id="3" name="Picture 2">
            <a:extLst>
              <a:ext uri="{FF2B5EF4-FFF2-40B4-BE49-F238E27FC236}">
                <a16:creationId xmlns:a16="http://schemas.microsoft.com/office/drawing/2014/main" id="{8CCDB537-3FCA-47DE-AA2C-B37467EC75F4}"/>
              </a:ext>
            </a:extLst>
          </p:cNvPr>
          <p:cNvPicPr>
            <a:picLocks noChangeAspect="1"/>
          </p:cNvPicPr>
          <p:nvPr/>
        </p:nvPicPr>
        <p:blipFill rotWithShape="1">
          <a:blip r:embed="rId2"/>
          <a:srcRect l="50000" t="16666" r="17500" b="57778"/>
          <a:stretch/>
        </p:blipFill>
        <p:spPr>
          <a:xfrm>
            <a:off x="1371600" y="182929"/>
            <a:ext cx="7391400" cy="6538546"/>
          </a:xfrm>
          <a:prstGeom prst="rect">
            <a:avLst/>
          </a:prstGeom>
        </p:spPr>
      </p:pic>
    </p:spTree>
    <p:extLst>
      <p:ext uri="{BB962C8B-B14F-4D97-AF65-F5344CB8AC3E}">
        <p14:creationId xmlns:p14="http://schemas.microsoft.com/office/powerpoint/2010/main" val="26295472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112</a:t>
            </a:fld>
            <a:endParaRPr lang="en-US"/>
          </a:p>
        </p:txBody>
      </p:sp>
    </p:spTree>
    <p:extLst>
      <p:ext uri="{BB962C8B-B14F-4D97-AF65-F5344CB8AC3E}">
        <p14:creationId xmlns:p14="http://schemas.microsoft.com/office/powerpoint/2010/main" val="8366887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113</a:t>
            </a:fld>
            <a:endParaRPr lang="en-US"/>
          </a:p>
        </p:txBody>
      </p:sp>
    </p:spTree>
    <p:extLst>
      <p:ext uri="{BB962C8B-B14F-4D97-AF65-F5344CB8AC3E}">
        <p14:creationId xmlns:p14="http://schemas.microsoft.com/office/powerpoint/2010/main" val="14733427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114</a:t>
            </a:fld>
            <a:endParaRPr lang="en-US"/>
          </a:p>
        </p:txBody>
      </p:sp>
    </p:spTree>
    <p:extLst>
      <p:ext uri="{BB962C8B-B14F-4D97-AF65-F5344CB8AC3E}">
        <p14:creationId xmlns:p14="http://schemas.microsoft.com/office/powerpoint/2010/main" val="10269362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115</a:t>
            </a:fld>
            <a:endParaRPr lang="en-US"/>
          </a:p>
        </p:txBody>
      </p:sp>
    </p:spTree>
    <p:extLst>
      <p:ext uri="{BB962C8B-B14F-4D97-AF65-F5344CB8AC3E}">
        <p14:creationId xmlns:p14="http://schemas.microsoft.com/office/powerpoint/2010/main" val="40078985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116</a:t>
            </a:fld>
            <a:endParaRPr lang="en-US"/>
          </a:p>
        </p:txBody>
      </p:sp>
    </p:spTree>
    <p:extLst>
      <p:ext uri="{BB962C8B-B14F-4D97-AF65-F5344CB8AC3E}">
        <p14:creationId xmlns:p14="http://schemas.microsoft.com/office/powerpoint/2010/main" val="170815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12</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3108543"/>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p:txBody>
      </p:sp>
    </p:spTree>
    <p:extLst>
      <p:ext uri="{BB962C8B-B14F-4D97-AF65-F5344CB8AC3E}">
        <p14:creationId xmlns:p14="http://schemas.microsoft.com/office/powerpoint/2010/main" val="251774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13</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3539430"/>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a:p>
            <a:r>
              <a:rPr lang="en-US" sz="2800" dirty="0"/>
              <a:t>In each of these cases, </a:t>
            </a:r>
          </a:p>
        </p:txBody>
      </p:sp>
    </p:spTree>
    <p:extLst>
      <p:ext uri="{BB962C8B-B14F-4D97-AF65-F5344CB8AC3E}">
        <p14:creationId xmlns:p14="http://schemas.microsoft.com/office/powerpoint/2010/main" val="51017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14</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4401205"/>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a:p>
            <a:r>
              <a:rPr lang="en-US" sz="2800" dirty="0"/>
              <a:t>In each of these cases, the force that you exert on the other object is in the opposite direction to the force that object exerts on you. </a:t>
            </a:r>
          </a:p>
        </p:txBody>
      </p:sp>
    </p:spTree>
    <p:extLst>
      <p:ext uri="{BB962C8B-B14F-4D97-AF65-F5344CB8AC3E}">
        <p14:creationId xmlns:p14="http://schemas.microsoft.com/office/powerpoint/2010/main" val="65205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15</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4832092"/>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a:p>
            <a:r>
              <a:rPr lang="en-US" sz="2800" dirty="0"/>
              <a:t>In each of these cases, the force that you exert on the other object is in the opposite direction to the force that object exerts on you. Experiments show that whenever two objects interact, </a:t>
            </a:r>
          </a:p>
        </p:txBody>
      </p:sp>
    </p:spTree>
    <p:extLst>
      <p:ext uri="{BB962C8B-B14F-4D97-AF65-F5344CB8AC3E}">
        <p14:creationId xmlns:p14="http://schemas.microsoft.com/office/powerpoint/2010/main" val="192862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16</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5262979"/>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a:p>
            <a:r>
              <a:rPr lang="en-US" sz="2800" dirty="0"/>
              <a:t>In each of these cases, the force that you exert on the other object is in the opposite direction to the force that object exerts on you. Experiments show that whenever two objects interact, the two forces that they exert on each other are always</a:t>
            </a:r>
          </a:p>
        </p:txBody>
      </p:sp>
    </p:spTree>
    <p:extLst>
      <p:ext uri="{BB962C8B-B14F-4D97-AF65-F5344CB8AC3E}">
        <p14:creationId xmlns:p14="http://schemas.microsoft.com/office/powerpoint/2010/main" val="406130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17</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5262979"/>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a:p>
            <a:r>
              <a:rPr lang="en-US" sz="2800" dirty="0"/>
              <a:t>In each of these cases, the force that you exert on the other object is in the opposite direction to the force that object exerts on you. Experiments show that whenever two objects interact, the two forces that they exert on each other are always </a:t>
            </a:r>
            <a:r>
              <a:rPr lang="en-US" sz="2800" i="1" dirty="0"/>
              <a:t>equal in magnitude</a:t>
            </a:r>
            <a:r>
              <a:rPr lang="en-US" sz="2800" dirty="0"/>
              <a:t> and</a:t>
            </a:r>
          </a:p>
        </p:txBody>
      </p:sp>
      <mc:AlternateContent xmlns:mc="http://schemas.openxmlformats.org/markup-compatibility/2006">
        <mc:Choice xmlns:p14="http://schemas.microsoft.com/office/powerpoint/2010/main" Requires="p14">
          <p:contentPart p14:bwMode="auto" r:id="rId22">
            <p14:nvContentPartPr>
              <p14:cNvPr id="3" name="Ink 2">
                <a:extLst>
                  <a:ext uri="{FF2B5EF4-FFF2-40B4-BE49-F238E27FC236}">
                    <a16:creationId xmlns:a16="http://schemas.microsoft.com/office/drawing/2014/main" id="{8D3B0C4B-AF5B-4A42-AF33-C04CA81870C6}"/>
                  </a:ext>
                </a:extLst>
              </p14:cNvPr>
              <p14:cNvContentPartPr/>
              <p14:nvPr/>
            </p14:nvContentPartPr>
            <p14:xfrm>
              <a:off x="2006400" y="6030880"/>
              <a:ext cx="2737080" cy="137520"/>
            </p14:xfrm>
          </p:contentPart>
        </mc:Choice>
        <mc:Fallback>
          <p:pic>
            <p:nvPicPr>
              <p:cNvPr id="3" name="Ink 2">
                <a:extLst>
                  <a:ext uri="{FF2B5EF4-FFF2-40B4-BE49-F238E27FC236}">
                    <a16:creationId xmlns:a16="http://schemas.microsoft.com/office/drawing/2014/main" id="{8D3B0C4B-AF5B-4A42-AF33-C04CA81870C6}"/>
                  </a:ext>
                </a:extLst>
              </p:cNvPr>
              <p:cNvPicPr/>
              <p:nvPr/>
            </p:nvPicPr>
            <p:blipFill>
              <a:blip r:embed="rId23"/>
              <a:stretch>
                <a:fillRect/>
              </a:stretch>
            </p:blipFill>
            <p:spPr>
              <a:xfrm>
                <a:off x="1988760" y="5994880"/>
                <a:ext cx="2772720" cy="209160"/>
              </a:xfrm>
              <a:prstGeom prst="rect">
                <a:avLst/>
              </a:prstGeom>
            </p:spPr>
          </p:pic>
        </mc:Fallback>
      </mc:AlternateContent>
    </p:spTree>
    <p:extLst>
      <p:ext uri="{BB962C8B-B14F-4D97-AF65-F5344CB8AC3E}">
        <p14:creationId xmlns:p14="http://schemas.microsoft.com/office/powerpoint/2010/main" val="2246916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18</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5262979"/>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a:p>
            <a:r>
              <a:rPr lang="en-US" sz="2800" dirty="0"/>
              <a:t>In each of these cases, the force that you exert on the other object is in the opposite direction to the force that object exerts on you. Experiments show that whenever two objects interact, the two forces that they exert on each other are always </a:t>
            </a:r>
            <a:r>
              <a:rPr lang="en-US" sz="2800" i="1" dirty="0"/>
              <a:t>equal in magnitude</a:t>
            </a:r>
            <a:r>
              <a:rPr lang="en-US" sz="2800" dirty="0"/>
              <a:t> and </a:t>
            </a:r>
            <a:r>
              <a:rPr lang="en-US" sz="2800" i="1" dirty="0"/>
              <a:t>opposite in direction.</a:t>
            </a:r>
            <a:r>
              <a:rPr lang="en-US" sz="2800" dirty="0"/>
              <a:t> </a:t>
            </a:r>
          </a:p>
        </p:txBody>
      </p:sp>
      <mc:AlternateContent xmlns:mc="http://schemas.openxmlformats.org/markup-compatibility/2006">
        <mc:Choice xmlns:p14="http://schemas.microsoft.com/office/powerpoint/2010/main" Requires="p14">
          <p:contentPart p14:bwMode="auto" r:id="rId22">
            <p14:nvContentPartPr>
              <p14:cNvPr id="3" name="Ink 2">
                <a:extLst>
                  <a:ext uri="{FF2B5EF4-FFF2-40B4-BE49-F238E27FC236}">
                    <a16:creationId xmlns:a16="http://schemas.microsoft.com/office/drawing/2014/main" id="{34CC7B1D-81A9-44D3-B9B7-7C7BD24AB437}"/>
                  </a:ext>
                </a:extLst>
              </p14:cNvPr>
              <p14:cNvContentPartPr/>
              <p14:nvPr/>
            </p14:nvContentPartPr>
            <p14:xfrm>
              <a:off x="5506320" y="6013600"/>
              <a:ext cx="2892240" cy="70200"/>
            </p14:xfrm>
          </p:contentPart>
        </mc:Choice>
        <mc:Fallback>
          <p:pic>
            <p:nvPicPr>
              <p:cNvPr id="3" name="Ink 2">
                <a:extLst>
                  <a:ext uri="{FF2B5EF4-FFF2-40B4-BE49-F238E27FC236}">
                    <a16:creationId xmlns:a16="http://schemas.microsoft.com/office/drawing/2014/main" id="{34CC7B1D-81A9-44D3-B9B7-7C7BD24AB437}"/>
                  </a:ext>
                </a:extLst>
              </p:cNvPr>
              <p:cNvPicPr/>
              <p:nvPr/>
            </p:nvPicPr>
            <p:blipFill>
              <a:blip r:embed="rId23"/>
              <a:stretch>
                <a:fillRect/>
              </a:stretch>
            </p:blipFill>
            <p:spPr>
              <a:xfrm>
                <a:off x="5488680" y="5977960"/>
                <a:ext cx="2927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Ink 3">
                <a:extLst>
                  <a:ext uri="{FF2B5EF4-FFF2-40B4-BE49-F238E27FC236}">
                    <a16:creationId xmlns:a16="http://schemas.microsoft.com/office/drawing/2014/main" id="{6E0C94AB-D33F-44B9-9973-B6A26E894692}"/>
                  </a:ext>
                </a:extLst>
              </p14:cNvPr>
              <p14:cNvContentPartPr/>
              <p14:nvPr/>
            </p14:nvContentPartPr>
            <p14:xfrm>
              <a:off x="8369760" y="6053200"/>
              <a:ext cx="38160" cy="42840"/>
            </p14:xfrm>
          </p:contentPart>
        </mc:Choice>
        <mc:Fallback>
          <p:pic>
            <p:nvPicPr>
              <p:cNvPr id="4" name="Ink 3">
                <a:extLst>
                  <a:ext uri="{FF2B5EF4-FFF2-40B4-BE49-F238E27FC236}">
                    <a16:creationId xmlns:a16="http://schemas.microsoft.com/office/drawing/2014/main" id="{6E0C94AB-D33F-44B9-9973-B6A26E894692}"/>
                  </a:ext>
                </a:extLst>
              </p:cNvPr>
              <p:cNvPicPr/>
              <p:nvPr/>
            </p:nvPicPr>
            <p:blipFill>
              <a:blip r:embed="rId25"/>
              <a:stretch>
                <a:fillRect/>
              </a:stretch>
            </p:blipFill>
            <p:spPr>
              <a:xfrm>
                <a:off x="8351760" y="6017560"/>
                <a:ext cx="73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1B5813B1-2DBC-47B9-BB3D-00267A4E8925}"/>
                  </a:ext>
                </a:extLst>
              </p14:cNvPr>
              <p14:cNvContentPartPr/>
              <p14:nvPr/>
            </p14:nvContentPartPr>
            <p14:xfrm>
              <a:off x="2006400" y="6030880"/>
              <a:ext cx="2737080" cy="137520"/>
            </p14:xfrm>
          </p:contentPart>
        </mc:Choice>
        <mc:Fallback>
          <p:pic>
            <p:nvPicPr>
              <p:cNvPr id="18" name="Ink 17">
                <a:extLst>
                  <a:ext uri="{FF2B5EF4-FFF2-40B4-BE49-F238E27FC236}">
                    <a16:creationId xmlns:a16="http://schemas.microsoft.com/office/drawing/2014/main" id="{1B5813B1-2DBC-47B9-BB3D-00267A4E8925}"/>
                  </a:ext>
                </a:extLst>
              </p:cNvPr>
              <p:cNvPicPr/>
              <p:nvPr/>
            </p:nvPicPr>
            <p:blipFill>
              <a:blip r:embed="rId27"/>
              <a:stretch>
                <a:fillRect/>
              </a:stretch>
            </p:blipFill>
            <p:spPr>
              <a:xfrm>
                <a:off x="1988760" y="5994880"/>
                <a:ext cx="2772720" cy="209160"/>
              </a:xfrm>
              <a:prstGeom prst="rect">
                <a:avLst/>
              </a:prstGeom>
            </p:spPr>
          </p:pic>
        </mc:Fallback>
      </mc:AlternateContent>
    </p:spTree>
    <p:extLst>
      <p:ext uri="{BB962C8B-B14F-4D97-AF65-F5344CB8AC3E}">
        <p14:creationId xmlns:p14="http://schemas.microsoft.com/office/powerpoint/2010/main" val="264792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19</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5693866"/>
          </a:xfrm>
          <a:prstGeom prst="rect">
            <a:avLst/>
          </a:prstGeom>
          <a:noFill/>
        </p:spPr>
        <p:txBody>
          <a:bodyPr wrap="square" rtlCol="0">
            <a:spAutoFit/>
          </a:bodyPr>
          <a:lstStyle/>
          <a:p>
            <a:r>
              <a:rPr lang="en-US" sz="2800" dirty="0"/>
              <a:t>A force acting on an object is always the result of its interaction with another object, so forces always come in pairs. You can’t pull on a doorknob without the doorknob pulling back on you. When you kick a football, your foot exerts a forward force on the ball, but you also feel the force the ball exerts back on your foot.</a:t>
            </a:r>
          </a:p>
          <a:p>
            <a:endParaRPr lang="en-US" sz="2800" dirty="0"/>
          </a:p>
          <a:p>
            <a:r>
              <a:rPr lang="en-US" sz="2800" dirty="0"/>
              <a:t>In each of these cases, the force that you exert on the other object is in the opposite direction to the force that object exerts on you. Experiments show that whenever two objects interact, the two forces that they exert on each other are always </a:t>
            </a:r>
            <a:r>
              <a:rPr lang="en-US" sz="2800" i="1" dirty="0"/>
              <a:t>equal in magnitude</a:t>
            </a:r>
            <a:r>
              <a:rPr lang="en-US" sz="2800" dirty="0"/>
              <a:t> and </a:t>
            </a:r>
            <a:r>
              <a:rPr lang="en-US" sz="2800" i="1" dirty="0"/>
              <a:t>opposite in direction.</a:t>
            </a:r>
            <a:r>
              <a:rPr lang="en-US" sz="2800" dirty="0"/>
              <a:t> This fact is called </a:t>
            </a:r>
            <a:r>
              <a:rPr lang="en-US" sz="2800" i="1" dirty="0"/>
              <a:t>Newton’s third law of motion</a:t>
            </a:r>
            <a:endParaRPr lang="en-US" sz="2800" dirty="0"/>
          </a:p>
        </p:txBody>
      </p:sp>
      <mc:AlternateContent xmlns:mc="http://schemas.openxmlformats.org/markup-compatibility/2006">
        <mc:Choice xmlns:p14="http://schemas.microsoft.com/office/powerpoint/2010/main" Requires="p14">
          <p:contentPart p14:bwMode="auto" r:id="rId22">
            <p14:nvContentPartPr>
              <p14:cNvPr id="3" name="Ink 2">
                <a:extLst>
                  <a:ext uri="{FF2B5EF4-FFF2-40B4-BE49-F238E27FC236}">
                    <a16:creationId xmlns:a16="http://schemas.microsoft.com/office/drawing/2014/main" id="{9C1C4D12-2058-42A9-BE31-D268EB1C16D0}"/>
                  </a:ext>
                </a:extLst>
              </p14:cNvPr>
              <p14:cNvContentPartPr/>
              <p14:nvPr/>
            </p14:nvContentPartPr>
            <p14:xfrm>
              <a:off x="3098280" y="6440560"/>
              <a:ext cx="3976200" cy="164160"/>
            </p14:xfrm>
          </p:contentPart>
        </mc:Choice>
        <mc:Fallback>
          <p:pic>
            <p:nvPicPr>
              <p:cNvPr id="3" name="Ink 2">
                <a:extLst>
                  <a:ext uri="{FF2B5EF4-FFF2-40B4-BE49-F238E27FC236}">
                    <a16:creationId xmlns:a16="http://schemas.microsoft.com/office/drawing/2014/main" id="{9C1C4D12-2058-42A9-BE31-D268EB1C16D0}"/>
                  </a:ext>
                </a:extLst>
              </p:cNvPr>
              <p:cNvPicPr/>
              <p:nvPr/>
            </p:nvPicPr>
            <p:blipFill>
              <a:blip r:embed="rId23"/>
              <a:stretch>
                <a:fillRect/>
              </a:stretch>
            </p:blipFill>
            <p:spPr>
              <a:xfrm>
                <a:off x="3080640" y="6404920"/>
                <a:ext cx="4011840" cy="235800"/>
              </a:xfrm>
              <a:prstGeom prst="rect">
                <a:avLst/>
              </a:prstGeom>
            </p:spPr>
          </p:pic>
        </mc:Fallback>
      </mc:AlternateContent>
    </p:spTree>
    <p:extLst>
      <p:ext uri="{BB962C8B-B14F-4D97-AF65-F5344CB8AC3E}">
        <p14:creationId xmlns:p14="http://schemas.microsoft.com/office/powerpoint/2010/main" val="275206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a:t>
            </a:fld>
            <a:endParaRPr lang="en-US"/>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D7280608-20CE-4DD6-A074-3CE4B842E8D2}"/>
                  </a:ext>
                </a:extLst>
              </p14:cNvPr>
              <p14:cNvContentPartPr/>
              <p14:nvPr/>
            </p14:nvContentPartPr>
            <p14:xfrm>
              <a:off x="7642200" y="78280"/>
              <a:ext cx="964440" cy="531360"/>
            </p14:xfrm>
          </p:contentPart>
        </mc:Choice>
        <mc:Fallback>
          <p:pic>
            <p:nvPicPr>
              <p:cNvPr id="10" name="Ink 9">
                <a:extLst>
                  <a:ext uri="{FF2B5EF4-FFF2-40B4-BE49-F238E27FC236}">
                    <a16:creationId xmlns:a16="http://schemas.microsoft.com/office/drawing/2014/main" id="{D7280608-20CE-4DD6-A074-3CE4B842E8D2}"/>
                  </a:ext>
                </a:extLst>
              </p:cNvPr>
              <p:cNvPicPr/>
              <p:nvPr/>
            </p:nvPicPr>
            <p:blipFill>
              <a:blip r:embed="rId3"/>
              <a:stretch>
                <a:fillRect/>
              </a:stretch>
            </p:blipFill>
            <p:spPr>
              <a:xfrm>
                <a:off x="7624560" y="60640"/>
                <a:ext cx="10000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95DE8860-D758-4DE5-B99C-D27B9EA340CF}"/>
                  </a:ext>
                </a:extLst>
              </p14:cNvPr>
              <p14:cNvContentPartPr/>
              <p14:nvPr/>
            </p14:nvContentPartPr>
            <p14:xfrm>
              <a:off x="345000" y="165040"/>
              <a:ext cx="1534680" cy="729360"/>
            </p14:xfrm>
          </p:contentPart>
        </mc:Choice>
        <mc:Fallback>
          <p:pic>
            <p:nvPicPr>
              <p:cNvPr id="24" name="Ink 23">
                <a:extLst>
                  <a:ext uri="{FF2B5EF4-FFF2-40B4-BE49-F238E27FC236}">
                    <a16:creationId xmlns:a16="http://schemas.microsoft.com/office/drawing/2014/main" id="{95DE8860-D758-4DE5-B99C-D27B9EA340CF}"/>
                  </a:ext>
                </a:extLst>
              </p:cNvPr>
              <p:cNvPicPr/>
              <p:nvPr/>
            </p:nvPicPr>
            <p:blipFill>
              <a:blip r:embed="rId5"/>
              <a:stretch>
                <a:fillRect/>
              </a:stretch>
            </p:blipFill>
            <p:spPr>
              <a:xfrm>
                <a:off x="327356" y="147049"/>
                <a:ext cx="1570328" cy="76498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37CF5129-EF8C-42D0-ADB4-464DAC7C7DC5}"/>
                  </a:ext>
                </a:extLst>
              </p14:cNvPr>
              <p14:cNvContentPartPr/>
              <p14:nvPr/>
            </p14:nvContentPartPr>
            <p14:xfrm>
              <a:off x="2204040" y="215440"/>
              <a:ext cx="640800" cy="316080"/>
            </p14:xfrm>
          </p:contentPart>
        </mc:Choice>
        <mc:Fallback>
          <p:pic>
            <p:nvPicPr>
              <p:cNvPr id="26" name="Ink 25">
                <a:extLst>
                  <a:ext uri="{FF2B5EF4-FFF2-40B4-BE49-F238E27FC236}">
                    <a16:creationId xmlns:a16="http://schemas.microsoft.com/office/drawing/2014/main" id="{37CF5129-EF8C-42D0-ADB4-464DAC7C7DC5}"/>
                  </a:ext>
                </a:extLst>
              </p:cNvPr>
              <p:cNvPicPr/>
              <p:nvPr/>
            </p:nvPicPr>
            <p:blipFill>
              <a:blip r:embed="rId7"/>
              <a:stretch>
                <a:fillRect/>
              </a:stretch>
            </p:blipFill>
            <p:spPr>
              <a:xfrm>
                <a:off x="2186400" y="197780"/>
                <a:ext cx="676440" cy="35176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627F32A4-3654-4F65-A254-AC811F358E96}"/>
                  </a:ext>
                </a:extLst>
              </p14:cNvPr>
              <p14:cNvContentPartPr/>
              <p14:nvPr/>
            </p14:nvContentPartPr>
            <p14:xfrm>
              <a:off x="3005400" y="416320"/>
              <a:ext cx="83520" cy="133200"/>
            </p14:xfrm>
          </p:contentPart>
        </mc:Choice>
        <mc:Fallback>
          <p:pic>
            <p:nvPicPr>
              <p:cNvPr id="27" name="Ink 26">
                <a:extLst>
                  <a:ext uri="{FF2B5EF4-FFF2-40B4-BE49-F238E27FC236}">
                    <a16:creationId xmlns:a16="http://schemas.microsoft.com/office/drawing/2014/main" id="{627F32A4-3654-4F65-A254-AC811F358E96}"/>
                  </a:ext>
                </a:extLst>
              </p:cNvPr>
              <p:cNvPicPr/>
              <p:nvPr/>
            </p:nvPicPr>
            <p:blipFill>
              <a:blip r:embed="rId9"/>
              <a:stretch>
                <a:fillRect/>
              </a:stretch>
            </p:blipFill>
            <p:spPr>
              <a:xfrm>
                <a:off x="2987400" y="398680"/>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60F8F2B3-3D72-412C-A3F8-752359399283}"/>
                  </a:ext>
                </a:extLst>
              </p14:cNvPr>
              <p14:cNvContentPartPr/>
              <p14:nvPr/>
            </p14:nvContentPartPr>
            <p14:xfrm>
              <a:off x="3759240" y="192760"/>
              <a:ext cx="212760" cy="287640"/>
            </p14:xfrm>
          </p:contentPart>
        </mc:Choice>
        <mc:Fallback>
          <p:pic>
            <p:nvPicPr>
              <p:cNvPr id="31" name="Ink 30">
                <a:extLst>
                  <a:ext uri="{FF2B5EF4-FFF2-40B4-BE49-F238E27FC236}">
                    <a16:creationId xmlns:a16="http://schemas.microsoft.com/office/drawing/2014/main" id="{60F8F2B3-3D72-412C-A3F8-752359399283}"/>
                  </a:ext>
                </a:extLst>
              </p:cNvPr>
              <p:cNvPicPr/>
              <p:nvPr/>
            </p:nvPicPr>
            <p:blipFill>
              <a:blip r:embed="rId11"/>
              <a:stretch>
                <a:fillRect/>
              </a:stretch>
            </p:blipFill>
            <p:spPr>
              <a:xfrm>
                <a:off x="3741600" y="175120"/>
                <a:ext cx="248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BDFDE583-6CAB-49B5-9559-F97820B3A62B}"/>
                  </a:ext>
                </a:extLst>
              </p14:cNvPr>
              <p14:cNvContentPartPr/>
              <p14:nvPr/>
            </p14:nvContentPartPr>
            <p14:xfrm>
              <a:off x="3363600" y="192760"/>
              <a:ext cx="263520" cy="320040"/>
            </p14:xfrm>
          </p:contentPart>
        </mc:Choice>
        <mc:Fallback>
          <p:pic>
            <p:nvPicPr>
              <p:cNvPr id="32" name="Ink 31">
                <a:extLst>
                  <a:ext uri="{FF2B5EF4-FFF2-40B4-BE49-F238E27FC236}">
                    <a16:creationId xmlns:a16="http://schemas.microsoft.com/office/drawing/2014/main" id="{BDFDE583-6CAB-49B5-9559-F97820B3A62B}"/>
                  </a:ext>
                </a:extLst>
              </p:cNvPr>
              <p:cNvPicPr/>
              <p:nvPr/>
            </p:nvPicPr>
            <p:blipFill>
              <a:blip r:embed="rId13"/>
              <a:stretch>
                <a:fillRect/>
              </a:stretch>
            </p:blipFill>
            <p:spPr>
              <a:xfrm>
                <a:off x="3345960" y="175120"/>
                <a:ext cx="299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 name="Ink 1">
                <a:extLst>
                  <a:ext uri="{FF2B5EF4-FFF2-40B4-BE49-F238E27FC236}">
                    <a16:creationId xmlns:a16="http://schemas.microsoft.com/office/drawing/2014/main" id="{B1ABF24E-1B23-4151-8597-526AF37098DD}"/>
                  </a:ext>
                </a:extLst>
              </p14:cNvPr>
              <p14:cNvContentPartPr/>
              <p14:nvPr/>
            </p14:nvContentPartPr>
            <p14:xfrm>
              <a:off x="2153640" y="539440"/>
              <a:ext cx="691560" cy="245160"/>
            </p14:xfrm>
          </p:contentPart>
        </mc:Choice>
        <mc:Fallback>
          <p:pic>
            <p:nvPicPr>
              <p:cNvPr id="2" name="Ink 1">
                <a:extLst>
                  <a:ext uri="{FF2B5EF4-FFF2-40B4-BE49-F238E27FC236}">
                    <a16:creationId xmlns:a16="http://schemas.microsoft.com/office/drawing/2014/main" id="{B1ABF24E-1B23-4151-8597-526AF37098DD}"/>
                  </a:ext>
                </a:extLst>
              </p:cNvPr>
              <p:cNvPicPr/>
              <p:nvPr/>
            </p:nvPicPr>
            <p:blipFill>
              <a:blip r:embed="rId15"/>
              <a:stretch>
                <a:fillRect/>
              </a:stretch>
            </p:blipFill>
            <p:spPr>
              <a:xfrm>
                <a:off x="2136000" y="521440"/>
                <a:ext cx="727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AF713566-280C-4E4F-A81E-3BB91DEA8E9F}"/>
                  </a:ext>
                </a:extLst>
              </p14:cNvPr>
              <p14:cNvContentPartPr/>
              <p14:nvPr/>
            </p14:nvContentPartPr>
            <p14:xfrm>
              <a:off x="1035840" y="934360"/>
              <a:ext cx="1708920" cy="1320120"/>
            </p14:xfrm>
          </p:contentPart>
        </mc:Choice>
        <mc:Fallback>
          <p:pic>
            <p:nvPicPr>
              <p:cNvPr id="23" name="Ink 22">
                <a:extLst>
                  <a:ext uri="{FF2B5EF4-FFF2-40B4-BE49-F238E27FC236}">
                    <a16:creationId xmlns:a16="http://schemas.microsoft.com/office/drawing/2014/main" id="{AF713566-280C-4E4F-A81E-3BB91DEA8E9F}"/>
                  </a:ext>
                </a:extLst>
              </p:cNvPr>
              <p:cNvPicPr/>
              <p:nvPr/>
            </p:nvPicPr>
            <p:blipFill>
              <a:blip r:embed="rId17"/>
              <a:stretch>
                <a:fillRect/>
              </a:stretch>
            </p:blipFill>
            <p:spPr>
              <a:xfrm>
                <a:off x="1018200" y="916720"/>
                <a:ext cx="1744560" cy="1355760"/>
              </a:xfrm>
              <a:prstGeom prst="rect">
                <a:avLst/>
              </a:prstGeom>
            </p:spPr>
          </p:pic>
        </mc:Fallback>
      </mc:AlternateContent>
    </p:spTree>
    <p:extLst>
      <p:ext uri="{BB962C8B-B14F-4D97-AF65-F5344CB8AC3E}">
        <p14:creationId xmlns:p14="http://schemas.microsoft.com/office/powerpoint/2010/main" val="342838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20</a:t>
            </a:fld>
            <a:endParaRPr lang="en-US"/>
          </a:p>
        </p:txBody>
      </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9AC85C84-EA86-4532-A110-EE60348C8449}"/>
                  </a:ext>
                </a:extLst>
              </p14:cNvPr>
              <p14:cNvContentPartPr/>
              <p14:nvPr/>
            </p14:nvContentPartPr>
            <p14:xfrm>
              <a:off x="2539560" y="94480"/>
              <a:ext cx="4212000" cy="505080"/>
            </p14:xfrm>
          </p:contentPart>
        </mc:Choice>
        <mc:Fallback>
          <p:pic>
            <p:nvPicPr>
              <p:cNvPr id="28" name="Ink 27">
                <a:extLst>
                  <a:ext uri="{FF2B5EF4-FFF2-40B4-BE49-F238E27FC236}">
                    <a16:creationId xmlns:a16="http://schemas.microsoft.com/office/drawing/2014/main" id="{9AC85C84-EA86-4532-A110-EE60348C8449}"/>
                  </a:ext>
                </a:extLst>
              </p:cNvPr>
              <p:cNvPicPr/>
              <p:nvPr/>
            </p:nvPicPr>
            <p:blipFill>
              <a:blip r:embed="rId3"/>
              <a:stretch>
                <a:fillRect/>
              </a:stretch>
            </p:blipFill>
            <p:spPr>
              <a:xfrm>
                <a:off x="2521920" y="76840"/>
                <a:ext cx="4247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9" name="Ink 78">
                <a:extLst>
                  <a:ext uri="{FF2B5EF4-FFF2-40B4-BE49-F238E27FC236}">
                    <a16:creationId xmlns:a16="http://schemas.microsoft.com/office/drawing/2014/main" id="{9760E3D9-ECA8-4382-9D43-27CFFD8A199B}"/>
                  </a:ext>
                </a:extLst>
              </p14:cNvPr>
              <p14:cNvContentPartPr/>
              <p14:nvPr/>
            </p14:nvContentPartPr>
            <p14:xfrm>
              <a:off x="406200" y="1671640"/>
              <a:ext cx="244440" cy="420840"/>
            </p14:xfrm>
          </p:contentPart>
        </mc:Choice>
        <mc:Fallback>
          <p:pic>
            <p:nvPicPr>
              <p:cNvPr id="79" name="Ink 78">
                <a:extLst>
                  <a:ext uri="{FF2B5EF4-FFF2-40B4-BE49-F238E27FC236}">
                    <a16:creationId xmlns:a16="http://schemas.microsoft.com/office/drawing/2014/main" id="{9760E3D9-ECA8-4382-9D43-27CFFD8A199B}"/>
                  </a:ext>
                </a:extLst>
              </p:cNvPr>
              <p:cNvPicPr/>
              <p:nvPr/>
            </p:nvPicPr>
            <p:blipFill>
              <a:blip r:embed="rId5"/>
              <a:stretch>
                <a:fillRect/>
              </a:stretch>
            </p:blipFill>
            <p:spPr>
              <a:xfrm>
                <a:off x="388200" y="1653640"/>
                <a:ext cx="280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3" name="Ink 172">
                <a:extLst>
                  <a:ext uri="{FF2B5EF4-FFF2-40B4-BE49-F238E27FC236}">
                    <a16:creationId xmlns:a16="http://schemas.microsoft.com/office/drawing/2014/main" id="{790A5694-C7DC-4EE0-A160-27931E590792}"/>
                  </a:ext>
                </a:extLst>
              </p14:cNvPr>
              <p14:cNvContentPartPr/>
              <p14:nvPr/>
            </p14:nvContentPartPr>
            <p14:xfrm>
              <a:off x="782040" y="832840"/>
              <a:ext cx="8146800" cy="1259280"/>
            </p14:xfrm>
          </p:contentPart>
        </mc:Choice>
        <mc:Fallback>
          <p:pic>
            <p:nvPicPr>
              <p:cNvPr id="173" name="Ink 172">
                <a:extLst>
                  <a:ext uri="{FF2B5EF4-FFF2-40B4-BE49-F238E27FC236}">
                    <a16:creationId xmlns:a16="http://schemas.microsoft.com/office/drawing/2014/main" id="{790A5694-C7DC-4EE0-A160-27931E590792}"/>
                  </a:ext>
                </a:extLst>
              </p:cNvPr>
              <p:cNvPicPr/>
              <p:nvPr/>
            </p:nvPicPr>
            <p:blipFill>
              <a:blip r:embed="rId7"/>
              <a:stretch>
                <a:fillRect/>
              </a:stretch>
            </p:blipFill>
            <p:spPr>
              <a:xfrm>
                <a:off x="764400" y="814840"/>
                <a:ext cx="8182440" cy="1294920"/>
              </a:xfrm>
              <a:prstGeom prst="rect">
                <a:avLst/>
              </a:prstGeom>
            </p:spPr>
          </p:pic>
        </mc:Fallback>
      </mc:AlternateContent>
    </p:spTree>
    <p:extLst>
      <p:ext uri="{BB962C8B-B14F-4D97-AF65-F5344CB8AC3E}">
        <p14:creationId xmlns:p14="http://schemas.microsoft.com/office/powerpoint/2010/main" val="277003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21</a:t>
            </a:fld>
            <a:endParaRPr lang="en-US"/>
          </a:p>
        </p:txBody>
      </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9AC85C84-EA86-4532-A110-EE60348C8449}"/>
                  </a:ext>
                </a:extLst>
              </p14:cNvPr>
              <p14:cNvContentPartPr/>
              <p14:nvPr/>
            </p14:nvContentPartPr>
            <p14:xfrm>
              <a:off x="2539560" y="94480"/>
              <a:ext cx="4212000" cy="505080"/>
            </p14:xfrm>
          </p:contentPart>
        </mc:Choice>
        <mc:Fallback>
          <p:pic>
            <p:nvPicPr>
              <p:cNvPr id="28" name="Ink 27">
                <a:extLst>
                  <a:ext uri="{FF2B5EF4-FFF2-40B4-BE49-F238E27FC236}">
                    <a16:creationId xmlns:a16="http://schemas.microsoft.com/office/drawing/2014/main" id="{9AC85C84-EA86-4532-A110-EE60348C8449}"/>
                  </a:ext>
                </a:extLst>
              </p:cNvPr>
              <p:cNvPicPr/>
              <p:nvPr/>
            </p:nvPicPr>
            <p:blipFill>
              <a:blip r:embed="rId3"/>
              <a:stretch>
                <a:fillRect/>
              </a:stretch>
            </p:blipFill>
            <p:spPr>
              <a:xfrm>
                <a:off x="2521920" y="76840"/>
                <a:ext cx="4247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9" name="Ink 78">
                <a:extLst>
                  <a:ext uri="{FF2B5EF4-FFF2-40B4-BE49-F238E27FC236}">
                    <a16:creationId xmlns:a16="http://schemas.microsoft.com/office/drawing/2014/main" id="{9760E3D9-ECA8-4382-9D43-27CFFD8A199B}"/>
                  </a:ext>
                </a:extLst>
              </p14:cNvPr>
              <p14:cNvContentPartPr/>
              <p14:nvPr/>
            </p14:nvContentPartPr>
            <p14:xfrm>
              <a:off x="406200" y="1671640"/>
              <a:ext cx="244440" cy="420840"/>
            </p14:xfrm>
          </p:contentPart>
        </mc:Choice>
        <mc:Fallback>
          <p:pic>
            <p:nvPicPr>
              <p:cNvPr id="79" name="Ink 78">
                <a:extLst>
                  <a:ext uri="{FF2B5EF4-FFF2-40B4-BE49-F238E27FC236}">
                    <a16:creationId xmlns:a16="http://schemas.microsoft.com/office/drawing/2014/main" id="{9760E3D9-ECA8-4382-9D43-27CFFD8A199B}"/>
                  </a:ext>
                </a:extLst>
              </p:cNvPr>
              <p:cNvPicPr/>
              <p:nvPr/>
            </p:nvPicPr>
            <p:blipFill>
              <a:blip r:embed="rId5"/>
              <a:stretch>
                <a:fillRect/>
              </a:stretch>
            </p:blipFill>
            <p:spPr>
              <a:xfrm>
                <a:off x="388200" y="1653640"/>
                <a:ext cx="280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7" name="Ink 126">
                <a:extLst>
                  <a:ext uri="{FF2B5EF4-FFF2-40B4-BE49-F238E27FC236}">
                    <a16:creationId xmlns:a16="http://schemas.microsoft.com/office/drawing/2014/main" id="{3D50F7A7-29B7-4728-BBCE-0E14A71060B3}"/>
                  </a:ext>
                </a:extLst>
              </p14:cNvPr>
              <p14:cNvContentPartPr/>
              <p14:nvPr/>
            </p14:nvContentPartPr>
            <p14:xfrm>
              <a:off x="362280" y="2398480"/>
              <a:ext cx="265680" cy="200880"/>
            </p14:xfrm>
          </p:contentPart>
        </mc:Choice>
        <mc:Fallback>
          <p:pic>
            <p:nvPicPr>
              <p:cNvPr id="127" name="Ink 126">
                <a:extLst>
                  <a:ext uri="{FF2B5EF4-FFF2-40B4-BE49-F238E27FC236}">
                    <a16:creationId xmlns:a16="http://schemas.microsoft.com/office/drawing/2014/main" id="{3D50F7A7-29B7-4728-BBCE-0E14A71060B3}"/>
                  </a:ext>
                </a:extLst>
              </p:cNvPr>
              <p:cNvPicPr/>
              <p:nvPr/>
            </p:nvPicPr>
            <p:blipFill>
              <a:blip r:embed="rId7"/>
              <a:stretch>
                <a:fillRect/>
              </a:stretch>
            </p:blipFill>
            <p:spPr>
              <a:xfrm>
                <a:off x="344280" y="2380480"/>
                <a:ext cx="301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3" name="Ink 172">
                <a:extLst>
                  <a:ext uri="{FF2B5EF4-FFF2-40B4-BE49-F238E27FC236}">
                    <a16:creationId xmlns:a16="http://schemas.microsoft.com/office/drawing/2014/main" id="{790A5694-C7DC-4EE0-A160-27931E590792}"/>
                  </a:ext>
                </a:extLst>
              </p14:cNvPr>
              <p14:cNvContentPartPr/>
              <p14:nvPr/>
            </p14:nvContentPartPr>
            <p14:xfrm>
              <a:off x="782040" y="832840"/>
              <a:ext cx="8148600" cy="1958040"/>
            </p14:xfrm>
          </p:contentPart>
        </mc:Choice>
        <mc:Fallback>
          <p:pic>
            <p:nvPicPr>
              <p:cNvPr id="173" name="Ink 172">
                <a:extLst>
                  <a:ext uri="{FF2B5EF4-FFF2-40B4-BE49-F238E27FC236}">
                    <a16:creationId xmlns:a16="http://schemas.microsoft.com/office/drawing/2014/main" id="{790A5694-C7DC-4EE0-A160-27931E590792}"/>
                  </a:ext>
                </a:extLst>
              </p:cNvPr>
              <p:cNvPicPr/>
              <p:nvPr/>
            </p:nvPicPr>
            <p:blipFill>
              <a:blip r:embed="rId9"/>
              <a:stretch>
                <a:fillRect/>
              </a:stretch>
            </p:blipFill>
            <p:spPr>
              <a:xfrm>
                <a:off x="764400" y="814840"/>
                <a:ext cx="8184240" cy="1993680"/>
              </a:xfrm>
              <a:prstGeom prst="rect">
                <a:avLst/>
              </a:prstGeom>
            </p:spPr>
          </p:pic>
        </mc:Fallback>
      </mc:AlternateContent>
    </p:spTree>
    <p:extLst>
      <p:ext uri="{BB962C8B-B14F-4D97-AF65-F5344CB8AC3E}">
        <p14:creationId xmlns:p14="http://schemas.microsoft.com/office/powerpoint/2010/main" val="252823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22</a:t>
            </a:fld>
            <a:endParaRPr lang="en-US"/>
          </a:p>
        </p:txBody>
      </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9AC85C84-EA86-4532-A110-EE60348C8449}"/>
                  </a:ext>
                </a:extLst>
              </p14:cNvPr>
              <p14:cNvContentPartPr/>
              <p14:nvPr/>
            </p14:nvContentPartPr>
            <p14:xfrm>
              <a:off x="2539560" y="94480"/>
              <a:ext cx="4212000" cy="505080"/>
            </p14:xfrm>
          </p:contentPart>
        </mc:Choice>
        <mc:Fallback>
          <p:pic>
            <p:nvPicPr>
              <p:cNvPr id="28" name="Ink 27">
                <a:extLst>
                  <a:ext uri="{FF2B5EF4-FFF2-40B4-BE49-F238E27FC236}">
                    <a16:creationId xmlns:a16="http://schemas.microsoft.com/office/drawing/2014/main" id="{9AC85C84-EA86-4532-A110-EE60348C8449}"/>
                  </a:ext>
                </a:extLst>
              </p:cNvPr>
              <p:cNvPicPr/>
              <p:nvPr/>
            </p:nvPicPr>
            <p:blipFill>
              <a:blip r:embed="rId3"/>
              <a:stretch>
                <a:fillRect/>
              </a:stretch>
            </p:blipFill>
            <p:spPr>
              <a:xfrm>
                <a:off x="2521920" y="76840"/>
                <a:ext cx="4247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9" name="Ink 78">
                <a:extLst>
                  <a:ext uri="{FF2B5EF4-FFF2-40B4-BE49-F238E27FC236}">
                    <a16:creationId xmlns:a16="http://schemas.microsoft.com/office/drawing/2014/main" id="{9760E3D9-ECA8-4382-9D43-27CFFD8A199B}"/>
                  </a:ext>
                </a:extLst>
              </p14:cNvPr>
              <p14:cNvContentPartPr/>
              <p14:nvPr/>
            </p14:nvContentPartPr>
            <p14:xfrm>
              <a:off x="406200" y="1671640"/>
              <a:ext cx="244440" cy="420840"/>
            </p14:xfrm>
          </p:contentPart>
        </mc:Choice>
        <mc:Fallback>
          <p:pic>
            <p:nvPicPr>
              <p:cNvPr id="79" name="Ink 78">
                <a:extLst>
                  <a:ext uri="{FF2B5EF4-FFF2-40B4-BE49-F238E27FC236}">
                    <a16:creationId xmlns:a16="http://schemas.microsoft.com/office/drawing/2014/main" id="{9760E3D9-ECA8-4382-9D43-27CFFD8A199B}"/>
                  </a:ext>
                </a:extLst>
              </p:cNvPr>
              <p:cNvPicPr/>
              <p:nvPr/>
            </p:nvPicPr>
            <p:blipFill>
              <a:blip r:embed="rId5"/>
              <a:stretch>
                <a:fillRect/>
              </a:stretch>
            </p:blipFill>
            <p:spPr>
              <a:xfrm>
                <a:off x="388200" y="1653640"/>
                <a:ext cx="280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7" name="Ink 126">
                <a:extLst>
                  <a:ext uri="{FF2B5EF4-FFF2-40B4-BE49-F238E27FC236}">
                    <a16:creationId xmlns:a16="http://schemas.microsoft.com/office/drawing/2014/main" id="{3D50F7A7-29B7-4728-BBCE-0E14A71060B3}"/>
                  </a:ext>
                </a:extLst>
              </p14:cNvPr>
              <p14:cNvContentPartPr/>
              <p14:nvPr/>
            </p14:nvContentPartPr>
            <p14:xfrm>
              <a:off x="362280" y="2398480"/>
              <a:ext cx="265680" cy="200880"/>
            </p14:xfrm>
          </p:contentPart>
        </mc:Choice>
        <mc:Fallback>
          <p:pic>
            <p:nvPicPr>
              <p:cNvPr id="127" name="Ink 126">
                <a:extLst>
                  <a:ext uri="{FF2B5EF4-FFF2-40B4-BE49-F238E27FC236}">
                    <a16:creationId xmlns:a16="http://schemas.microsoft.com/office/drawing/2014/main" id="{3D50F7A7-29B7-4728-BBCE-0E14A71060B3}"/>
                  </a:ext>
                </a:extLst>
              </p:cNvPr>
              <p:cNvPicPr/>
              <p:nvPr/>
            </p:nvPicPr>
            <p:blipFill>
              <a:blip r:embed="rId7"/>
              <a:stretch>
                <a:fillRect/>
              </a:stretch>
            </p:blipFill>
            <p:spPr>
              <a:xfrm>
                <a:off x="344280" y="2380480"/>
                <a:ext cx="301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3" name="Ink 172">
                <a:extLst>
                  <a:ext uri="{FF2B5EF4-FFF2-40B4-BE49-F238E27FC236}">
                    <a16:creationId xmlns:a16="http://schemas.microsoft.com/office/drawing/2014/main" id="{790A5694-C7DC-4EE0-A160-27931E590792}"/>
                  </a:ext>
                </a:extLst>
              </p14:cNvPr>
              <p14:cNvContentPartPr/>
              <p14:nvPr/>
            </p14:nvContentPartPr>
            <p14:xfrm>
              <a:off x="782040" y="832840"/>
              <a:ext cx="8148600" cy="1958040"/>
            </p14:xfrm>
          </p:contentPart>
        </mc:Choice>
        <mc:Fallback>
          <p:pic>
            <p:nvPicPr>
              <p:cNvPr id="173" name="Ink 172">
                <a:extLst>
                  <a:ext uri="{FF2B5EF4-FFF2-40B4-BE49-F238E27FC236}">
                    <a16:creationId xmlns:a16="http://schemas.microsoft.com/office/drawing/2014/main" id="{790A5694-C7DC-4EE0-A160-27931E590792}"/>
                  </a:ext>
                </a:extLst>
              </p:cNvPr>
              <p:cNvPicPr/>
              <p:nvPr/>
            </p:nvPicPr>
            <p:blipFill>
              <a:blip r:embed="rId9"/>
              <a:stretch>
                <a:fillRect/>
              </a:stretch>
            </p:blipFill>
            <p:spPr>
              <a:xfrm>
                <a:off x="764400" y="814840"/>
                <a:ext cx="8184240" cy="199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DA95CA6B-E955-464F-A11B-347BD1369326}"/>
                  </a:ext>
                </a:extLst>
              </p14:cNvPr>
              <p14:cNvContentPartPr/>
              <p14:nvPr/>
            </p14:nvContentPartPr>
            <p14:xfrm>
              <a:off x="574320" y="2925880"/>
              <a:ext cx="14760" cy="372240"/>
            </p14:xfrm>
          </p:contentPart>
        </mc:Choice>
        <mc:Fallback>
          <p:pic>
            <p:nvPicPr>
              <p:cNvPr id="2" name="Ink 1">
                <a:extLst>
                  <a:ext uri="{FF2B5EF4-FFF2-40B4-BE49-F238E27FC236}">
                    <a16:creationId xmlns:a16="http://schemas.microsoft.com/office/drawing/2014/main" id="{DA95CA6B-E955-464F-A11B-347BD1369326}"/>
                  </a:ext>
                </a:extLst>
              </p:cNvPr>
              <p:cNvPicPr/>
              <p:nvPr/>
            </p:nvPicPr>
            <p:blipFill>
              <a:blip r:embed="rId11"/>
              <a:stretch>
                <a:fillRect/>
              </a:stretch>
            </p:blipFill>
            <p:spPr>
              <a:xfrm>
                <a:off x="556680" y="2907880"/>
                <a:ext cx="504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CCFE18E1-CB7C-4B3F-BD03-D7006506AFA8}"/>
                  </a:ext>
                </a:extLst>
              </p14:cNvPr>
              <p14:cNvContentPartPr/>
              <p14:nvPr/>
            </p14:nvContentPartPr>
            <p14:xfrm>
              <a:off x="375240" y="2884480"/>
              <a:ext cx="326160" cy="112680"/>
            </p14:xfrm>
          </p:contentPart>
        </mc:Choice>
        <mc:Fallback>
          <p:pic>
            <p:nvPicPr>
              <p:cNvPr id="3" name="Ink 2">
                <a:extLst>
                  <a:ext uri="{FF2B5EF4-FFF2-40B4-BE49-F238E27FC236}">
                    <a16:creationId xmlns:a16="http://schemas.microsoft.com/office/drawing/2014/main" id="{CCFE18E1-CB7C-4B3F-BD03-D7006506AFA8}"/>
                  </a:ext>
                </a:extLst>
              </p:cNvPr>
              <p:cNvPicPr/>
              <p:nvPr/>
            </p:nvPicPr>
            <p:blipFill>
              <a:blip r:embed="rId13"/>
              <a:stretch>
                <a:fillRect/>
              </a:stretch>
            </p:blipFill>
            <p:spPr>
              <a:xfrm>
                <a:off x="357600" y="2866840"/>
                <a:ext cx="361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8E323433-4855-4415-AE50-AB6794FAF8F5}"/>
                  </a:ext>
                </a:extLst>
              </p14:cNvPr>
              <p14:cNvContentPartPr/>
              <p14:nvPr/>
            </p14:nvContentPartPr>
            <p14:xfrm>
              <a:off x="761520" y="2875120"/>
              <a:ext cx="182520" cy="396000"/>
            </p14:xfrm>
          </p:contentPart>
        </mc:Choice>
        <mc:Fallback>
          <p:pic>
            <p:nvPicPr>
              <p:cNvPr id="4" name="Ink 3">
                <a:extLst>
                  <a:ext uri="{FF2B5EF4-FFF2-40B4-BE49-F238E27FC236}">
                    <a16:creationId xmlns:a16="http://schemas.microsoft.com/office/drawing/2014/main" id="{8E323433-4855-4415-AE50-AB6794FAF8F5}"/>
                  </a:ext>
                </a:extLst>
              </p:cNvPr>
              <p:cNvPicPr/>
              <p:nvPr/>
            </p:nvPicPr>
            <p:blipFill>
              <a:blip r:embed="rId15"/>
              <a:stretch>
                <a:fillRect/>
              </a:stretch>
            </p:blipFill>
            <p:spPr>
              <a:xfrm>
                <a:off x="743880" y="2857120"/>
                <a:ext cx="2181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Ink 5">
                <a:extLst>
                  <a:ext uri="{FF2B5EF4-FFF2-40B4-BE49-F238E27FC236}">
                    <a16:creationId xmlns:a16="http://schemas.microsoft.com/office/drawing/2014/main" id="{B4643650-DDEE-4CD4-B759-80BECB89A30B}"/>
                  </a:ext>
                </a:extLst>
              </p14:cNvPr>
              <p14:cNvContentPartPr/>
              <p14:nvPr/>
            </p14:nvContentPartPr>
            <p14:xfrm>
              <a:off x="1015680" y="3130000"/>
              <a:ext cx="117360" cy="143640"/>
            </p14:xfrm>
          </p:contentPart>
        </mc:Choice>
        <mc:Fallback>
          <p:pic>
            <p:nvPicPr>
              <p:cNvPr id="6" name="Ink 5">
                <a:extLst>
                  <a:ext uri="{FF2B5EF4-FFF2-40B4-BE49-F238E27FC236}">
                    <a16:creationId xmlns:a16="http://schemas.microsoft.com/office/drawing/2014/main" id="{B4643650-DDEE-4CD4-B759-80BECB89A30B}"/>
                  </a:ext>
                </a:extLst>
              </p:cNvPr>
              <p:cNvPicPr/>
              <p:nvPr/>
            </p:nvPicPr>
            <p:blipFill>
              <a:blip r:embed="rId17"/>
              <a:stretch>
                <a:fillRect/>
              </a:stretch>
            </p:blipFill>
            <p:spPr>
              <a:xfrm>
                <a:off x="997680" y="3112360"/>
                <a:ext cx="153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05BA03BA-DC5C-4861-BCCD-14E0A7DC78A6}"/>
                  </a:ext>
                </a:extLst>
              </p14:cNvPr>
              <p14:cNvContentPartPr/>
              <p14:nvPr/>
            </p14:nvContentPartPr>
            <p14:xfrm>
              <a:off x="1238520" y="3118840"/>
              <a:ext cx="112320" cy="173880"/>
            </p14:xfrm>
          </p:contentPart>
        </mc:Choice>
        <mc:Fallback>
          <p:pic>
            <p:nvPicPr>
              <p:cNvPr id="7" name="Ink 6">
                <a:extLst>
                  <a:ext uri="{FF2B5EF4-FFF2-40B4-BE49-F238E27FC236}">
                    <a16:creationId xmlns:a16="http://schemas.microsoft.com/office/drawing/2014/main" id="{05BA03BA-DC5C-4861-BCCD-14E0A7DC78A6}"/>
                  </a:ext>
                </a:extLst>
              </p:cNvPr>
              <p:cNvPicPr/>
              <p:nvPr/>
            </p:nvPicPr>
            <p:blipFill>
              <a:blip r:embed="rId19"/>
              <a:stretch>
                <a:fillRect/>
              </a:stretch>
            </p:blipFill>
            <p:spPr>
              <a:xfrm>
                <a:off x="1220880" y="3101200"/>
                <a:ext cx="147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Ink 7">
                <a:extLst>
                  <a:ext uri="{FF2B5EF4-FFF2-40B4-BE49-F238E27FC236}">
                    <a16:creationId xmlns:a16="http://schemas.microsoft.com/office/drawing/2014/main" id="{DCCE7176-24FE-455C-9794-6A2B33EDE514}"/>
                  </a:ext>
                </a:extLst>
              </p14:cNvPr>
              <p14:cNvContentPartPr/>
              <p14:nvPr/>
            </p14:nvContentPartPr>
            <p14:xfrm>
              <a:off x="1381440" y="3149440"/>
              <a:ext cx="143640" cy="163800"/>
            </p14:xfrm>
          </p:contentPart>
        </mc:Choice>
        <mc:Fallback>
          <p:pic>
            <p:nvPicPr>
              <p:cNvPr id="8" name="Ink 7">
                <a:extLst>
                  <a:ext uri="{FF2B5EF4-FFF2-40B4-BE49-F238E27FC236}">
                    <a16:creationId xmlns:a16="http://schemas.microsoft.com/office/drawing/2014/main" id="{DCCE7176-24FE-455C-9794-6A2B33EDE514}"/>
                  </a:ext>
                </a:extLst>
              </p:cNvPr>
              <p:cNvPicPr/>
              <p:nvPr/>
            </p:nvPicPr>
            <p:blipFill>
              <a:blip r:embed="rId21"/>
              <a:stretch>
                <a:fillRect/>
              </a:stretch>
            </p:blipFill>
            <p:spPr>
              <a:xfrm>
                <a:off x="1363800" y="3131800"/>
                <a:ext cx="179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7E1D5F71-E157-4A72-AAAB-FC8253AEE489}"/>
                  </a:ext>
                </a:extLst>
              </p14:cNvPr>
              <p14:cNvContentPartPr/>
              <p14:nvPr/>
            </p14:nvContentPartPr>
            <p14:xfrm>
              <a:off x="1941240" y="2885200"/>
              <a:ext cx="9720" cy="416160"/>
            </p14:xfrm>
          </p:contentPart>
        </mc:Choice>
        <mc:Fallback>
          <p:pic>
            <p:nvPicPr>
              <p:cNvPr id="9" name="Ink 8">
                <a:extLst>
                  <a:ext uri="{FF2B5EF4-FFF2-40B4-BE49-F238E27FC236}">
                    <a16:creationId xmlns:a16="http://schemas.microsoft.com/office/drawing/2014/main" id="{7E1D5F71-E157-4A72-AAAB-FC8253AEE489}"/>
                  </a:ext>
                </a:extLst>
              </p:cNvPr>
              <p:cNvPicPr/>
              <p:nvPr/>
            </p:nvPicPr>
            <p:blipFill>
              <a:blip r:embed="rId23"/>
              <a:stretch>
                <a:fillRect/>
              </a:stretch>
            </p:blipFill>
            <p:spPr>
              <a:xfrm>
                <a:off x="1923600" y="2867200"/>
                <a:ext cx="453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Ink 9">
                <a:extLst>
                  <a:ext uri="{FF2B5EF4-FFF2-40B4-BE49-F238E27FC236}">
                    <a16:creationId xmlns:a16="http://schemas.microsoft.com/office/drawing/2014/main" id="{46C93F7A-2E16-456C-BCE2-B176F26F94DE}"/>
                  </a:ext>
                </a:extLst>
              </p14:cNvPr>
              <p14:cNvContentPartPr/>
              <p14:nvPr/>
            </p14:nvContentPartPr>
            <p14:xfrm>
              <a:off x="1828560" y="3108040"/>
              <a:ext cx="284760" cy="11160"/>
            </p14:xfrm>
          </p:contentPart>
        </mc:Choice>
        <mc:Fallback>
          <p:pic>
            <p:nvPicPr>
              <p:cNvPr id="10" name="Ink 9">
                <a:extLst>
                  <a:ext uri="{FF2B5EF4-FFF2-40B4-BE49-F238E27FC236}">
                    <a16:creationId xmlns:a16="http://schemas.microsoft.com/office/drawing/2014/main" id="{46C93F7A-2E16-456C-BCE2-B176F26F94DE}"/>
                  </a:ext>
                </a:extLst>
              </p:cNvPr>
              <p:cNvPicPr/>
              <p:nvPr/>
            </p:nvPicPr>
            <p:blipFill>
              <a:blip r:embed="rId25"/>
              <a:stretch>
                <a:fillRect/>
              </a:stretch>
            </p:blipFill>
            <p:spPr>
              <a:xfrm>
                <a:off x="1810560" y="3090400"/>
                <a:ext cx="32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D883B9A0-6C70-43D3-B21B-C93AC76F88CC}"/>
                  </a:ext>
                </a:extLst>
              </p14:cNvPr>
              <p14:cNvContentPartPr/>
              <p14:nvPr/>
            </p14:nvContentPartPr>
            <p14:xfrm>
              <a:off x="2132400" y="3118840"/>
              <a:ext cx="254880" cy="111600"/>
            </p14:xfrm>
          </p:contentPart>
        </mc:Choice>
        <mc:Fallback>
          <p:pic>
            <p:nvPicPr>
              <p:cNvPr id="11" name="Ink 10">
                <a:extLst>
                  <a:ext uri="{FF2B5EF4-FFF2-40B4-BE49-F238E27FC236}">
                    <a16:creationId xmlns:a16="http://schemas.microsoft.com/office/drawing/2014/main" id="{D883B9A0-6C70-43D3-B21B-C93AC76F88CC}"/>
                  </a:ext>
                </a:extLst>
              </p:cNvPr>
              <p:cNvPicPr/>
              <p:nvPr/>
            </p:nvPicPr>
            <p:blipFill>
              <a:blip r:embed="rId27"/>
              <a:stretch>
                <a:fillRect/>
              </a:stretch>
            </p:blipFill>
            <p:spPr>
              <a:xfrm>
                <a:off x="2114760" y="3101200"/>
                <a:ext cx="29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AC15E7FA-4D64-4AD8-A86B-BACF30EFF28D}"/>
                  </a:ext>
                </a:extLst>
              </p14:cNvPr>
              <p14:cNvContentPartPr/>
              <p14:nvPr/>
            </p14:nvContentPartPr>
            <p14:xfrm>
              <a:off x="2528760" y="3087880"/>
              <a:ext cx="142200" cy="169920"/>
            </p14:xfrm>
          </p:contentPart>
        </mc:Choice>
        <mc:Fallback>
          <p:pic>
            <p:nvPicPr>
              <p:cNvPr id="16" name="Ink 15">
                <a:extLst>
                  <a:ext uri="{FF2B5EF4-FFF2-40B4-BE49-F238E27FC236}">
                    <a16:creationId xmlns:a16="http://schemas.microsoft.com/office/drawing/2014/main" id="{AC15E7FA-4D64-4AD8-A86B-BACF30EFF28D}"/>
                  </a:ext>
                </a:extLst>
              </p:cNvPr>
              <p:cNvPicPr/>
              <p:nvPr/>
            </p:nvPicPr>
            <p:blipFill>
              <a:blip r:embed="rId29"/>
              <a:stretch>
                <a:fillRect/>
              </a:stretch>
            </p:blipFill>
            <p:spPr>
              <a:xfrm>
                <a:off x="2511120" y="3069880"/>
                <a:ext cx="177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484F225D-01FC-4FC7-B3A8-B55DC9BA15AC}"/>
                  </a:ext>
                </a:extLst>
              </p14:cNvPr>
              <p14:cNvContentPartPr/>
              <p14:nvPr/>
            </p14:nvContentPartPr>
            <p14:xfrm>
              <a:off x="3117000" y="2853880"/>
              <a:ext cx="1180800" cy="578520"/>
            </p14:xfrm>
          </p:contentPart>
        </mc:Choice>
        <mc:Fallback>
          <p:pic>
            <p:nvPicPr>
              <p:cNvPr id="23" name="Ink 22">
                <a:extLst>
                  <a:ext uri="{FF2B5EF4-FFF2-40B4-BE49-F238E27FC236}">
                    <a16:creationId xmlns:a16="http://schemas.microsoft.com/office/drawing/2014/main" id="{484F225D-01FC-4FC7-B3A8-B55DC9BA15AC}"/>
                  </a:ext>
                </a:extLst>
              </p:cNvPr>
              <p:cNvPicPr/>
              <p:nvPr/>
            </p:nvPicPr>
            <p:blipFill>
              <a:blip r:embed="rId31"/>
              <a:stretch>
                <a:fillRect/>
              </a:stretch>
            </p:blipFill>
            <p:spPr>
              <a:xfrm>
                <a:off x="3099000" y="2836240"/>
                <a:ext cx="121644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FA894550-B5B0-407D-8B05-77514855E519}"/>
                  </a:ext>
                </a:extLst>
              </p14:cNvPr>
              <p14:cNvContentPartPr/>
              <p14:nvPr/>
            </p14:nvContentPartPr>
            <p14:xfrm>
              <a:off x="5770560" y="2885200"/>
              <a:ext cx="676080" cy="356040"/>
            </p14:xfrm>
          </p:contentPart>
        </mc:Choice>
        <mc:Fallback>
          <p:pic>
            <p:nvPicPr>
              <p:cNvPr id="33" name="Ink 32">
                <a:extLst>
                  <a:ext uri="{FF2B5EF4-FFF2-40B4-BE49-F238E27FC236}">
                    <a16:creationId xmlns:a16="http://schemas.microsoft.com/office/drawing/2014/main" id="{FA894550-B5B0-407D-8B05-77514855E519}"/>
                  </a:ext>
                </a:extLst>
              </p:cNvPr>
              <p:cNvPicPr/>
              <p:nvPr/>
            </p:nvPicPr>
            <p:blipFill>
              <a:blip r:embed="rId33"/>
              <a:stretch>
                <a:fillRect/>
              </a:stretch>
            </p:blipFill>
            <p:spPr>
              <a:xfrm>
                <a:off x="5752920" y="2867200"/>
                <a:ext cx="7117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Ink 33">
                <a:extLst>
                  <a:ext uri="{FF2B5EF4-FFF2-40B4-BE49-F238E27FC236}">
                    <a16:creationId xmlns:a16="http://schemas.microsoft.com/office/drawing/2014/main" id="{1BFD0357-B156-4E0B-AB0D-19838E924565}"/>
                  </a:ext>
                </a:extLst>
              </p14:cNvPr>
              <p14:cNvContentPartPr/>
              <p14:nvPr/>
            </p14:nvContentPartPr>
            <p14:xfrm>
              <a:off x="4630080" y="2875120"/>
              <a:ext cx="845280" cy="387360"/>
            </p14:xfrm>
          </p:contentPart>
        </mc:Choice>
        <mc:Fallback>
          <p:pic>
            <p:nvPicPr>
              <p:cNvPr id="34" name="Ink 33">
                <a:extLst>
                  <a:ext uri="{FF2B5EF4-FFF2-40B4-BE49-F238E27FC236}">
                    <a16:creationId xmlns:a16="http://schemas.microsoft.com/office/drawing/2014/main" id="{1BFD0357-B156-4E0B-AB0D-19838E924565}"/>
                  </a:ext>
                </a:extLst>
              </p:cNvPr>
              <p:cNvPicPr/>
              <p:nvPr/>
            </p:nvPicPr>
            <p:blipFill>
              <a:blip r:embed="rId35"/>
              <a:stretch>
                <a:fillRect/>
              </a:stretch>
            </p:blipFill>
            <p:spPr>
              <a:xfrm>
                <a:off x="4612080" y="2857120"/>
                <a:ext cx="8809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Ink 34">
                <a:extLst>
                  <a:ext uri="{FF2B5EF4-FFF2-40B4-BE49-F238E27FC236}">
                    <a16:creationId xmlns:a16="http://schemas.microsoft.com/office/drawing/2014/main" id="{E7CD0582-B48F-436F-960D-E2BA3B20549A}"/>
                  </a:ext>
                </a:extLst>
              </p14:cNvPr>
              <p14:cNvContentPartPr/>
              <p14:nvPr/>
            </p14:nvContentPartPr>
            <p14:xfrm>
              <a:off x="6827520" y="3031000"/>
              <a:ext cx="122040" cy="200520"/>
            </p14:xfrm>
          </p:contentPart>
        </mc:Choice>
        <mc:Fallback>
          <p:pic>
            <p:nvPicPr>
              <p:cNvPr id="35" name="Ink 34">
                <a:extLst>
                  <a:ext uri="{FF2B5EF4-FFF2-40B4-BE49-F238E27FC236}">
                    <a16:creationId xmlns:a16="http://schemas.microsoft.com/office/drawing/2014/main" id="{E7CD0582-B48F-436F-960D-E2BA3B20549A}"/>
                  </a:ext>
                </a:extLst>
              </p:cNvPr>
              <p:cNvPicPr/>
              <p:nvPr/>
            </p:nvPicPr>
            <p:blipFill>
              <a:blip r:embed="rId37"/>
              <a:stretch>
                <a:fillRect/>
              </a:stretch>
            </p:blipFill>
            <p:spPr>
              <a:xfrm>
                <a:off x="6809520" y="3013360"/>
                <a:ext cx="157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Ink 38">
                <a:extLst>
                  <a:ext uri="{FF2B5EF4-FFF2-40B4-BE49-F238E27FC236}">
                    <a16:creationId xmlns:a16="http://schemas.microsoft.com/office/drawing/2014/main" id="{79BC1FA4-EA71-4194-9D8D-7410ABDCB619}"/>
                  </a:ext>
                </a:extLst>
              </p14:cNvPr>
              <p14:cNvContentPartPr/>
              <p14:nvPr/>
            </p14:nvContentPartPr>
            <p14:xfrm>
              <a:off x="7108320" y="2979160"/>
              <a:ext cx="886320" cy="241560"/>
            </p14:xfrm>
          </p:contentPart>
        </mc:Choice>
        <mc:Fallback>
          <p:pic>
            <p:nvPicPr>
              <p:cNvPr id="39" name="Ink 38">
                <a:extLst>
                  <a:ext uri="{FF2B5EF4-FFF2-40B4-BE49-F238E27FC236}">
                    <a16:creationId xmlns:a16="http://schemas.microsoft.com/office/drawing/2014/main" id="{79BC1FA4-EA71-4194-9D8D-7410ABDCB619}"/>
                  </a:ext>
                </a:extLst>
              </p:cNvPr>
              <p:cNvPicPr/>
              <p:nvPr/>
            </p:nvPicPr>
            <p:blipFill>
              <a:blip r:embed="rId39"/>
              <a:stretch>
                <a:fillRect/>
              </a:stretch>
            </p:blipFill>
            <p:spPr>
              <a:xfrm>
                <a:off x="7090680" y="2961160"/>
                <a:ext cx="921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Ink 39">
                <a:extLst>
                  <a:ext uri="{FF2B5EF4-FFF2-40B4-BE49-F238E27FC236}">
                    <a16:creationId xmlns:a16="http://schemas.microsoft.com/office/drawing/2014/main" id="{7C716B7F-EDE3-45CD-8115-2E8955DCAC76}"/>
                  </a:ext>
                </a:extLst>
              </p14:cNvPr>
              <p14:cNvContentPartPr/>
              <p14:nvPr/>
            </p14:nvContentPartPr>
            <p14:xfrm>
              <a:off x="446880" y="3622120"/>
              <a:ext cx="329400" cy="208080"/>
            </p14:xfrm>
          </p:contentPart>
        </mc:Choice>
        <mc:Fallback>
          <p:pic>
            <p:nvPicPr>
              <p:cNvPr id="40" name="Ink 39">
                <a:extLst>
                  <a:ext uri="{FF2B5EF4-FFF2-40B4-BE49-F238E27FC236}">
                    <a16:creationId xmlns:a16="http://schemas.microsoft.com/office/drawing/2014/main" id="{7C716B7F-EDE3-45CD-8115-2E8955DCAC76}"/>
                  </a:ext>
                </a:extLst>
              </p:cNvPr>
              <p:cNvPicPr/>
              <p:nvPr/>
            </p:nvPicPr>
            <p:blipFill>
              <a:blip r:embed="rId41"/>
              <a:stretch>
                <a:fillRect/>
              </a:stretch>
            </p:blipFill>
            <p:spPr>
              <a:xfrm>
                <a:off x="428880" y="3604480"/>
                <a:ext cx="365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 name="Ink 49">
                <a:extLst>
                  <a:ext uri="{FF2B5EF4-FFF2-40B4-BE49-F238E27FC236}">
                    <a16:creationId xmlns:a16="http://schemas.microsoft.com/office/drawing/2014/main" id="{195D5E69-C29A-4287-A36B-CECDB645EF6C}"/>
                  </a:ext>
                </a:extLst>
              </p14:cNvPr>
              <p14:cNvContentPartPr/>
              <p14:nvPr/>
            </p14:nvContentPartPr>
            <p14:xfrm>
              <a:off x="1777800" y="3464080"/>
              <a:ext cx="974520" cy="307080"/>
            </p14:xfrm>
          </p:contentPart>
        </mc:Choice>
        <mc:Fallback>
          <p:pic>
            <p:nvPicPr>
              <p:cNvPr id="50" name="Ink 49">
                <a:extLst>
                  <a:ext uri="{FF2B5EF4-FFF2-40B4-BE49-F238E27FC236}">
                    <a16:creationId xmlns:a16="http://schemas.microsoft.com/office/drawing/2014/main" id="{195D5E69-C29A-4287-A36B-CECDB645EF6C}"/>
                  </a:ext>
                </a:extLst>
              </p:cNvPr>
              <p:cNvPicPr/>
              <p:nvPr/>
            </p:nvPicPr>
            <p:blipFill>
              <a:blip r:embed="rId43"/>
              <a:stretch>
                <a:fillRect/>
              </a:stretch>
            </p:blipFill>
            <p:spPr>
              <a:xfrm>
                <a:off x="1759807" y="3446440"/>
                <a:ext cx="1010147"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 name="Ink 50">
                <a:extLst>
                  <a:ext uri="{FF2B5EF4-FFF2-40B4-BE49-F238E27FC236}">
                    <a16:creationId xmlns:a16="http://schemas.microsoft.com/office/drawing/2014/main" id="{A82AAF31-E155-49D1-B2CA-65E3627578E5}"/>
                  </a:ext>
                </a:extLst>
              </p14:cNvPr>
              <p14:cNvContentPartPr/>
              <p14:nvPr/>
            </p14:nvContentPartPr>
            <p14:xfrm>
              <a:off x="892920" y="3663880"/>
              <a:ext cx="767160" cy="410400"/>
            </p14:xfrm>
          </p:contentPart>
        </mc:Choice>
        <mc:Fallback>
          <p:pic>
            <p:nvPicPr>
              <p:cNvPr id="51" name="Ink 50">
                <a:extLst>
                  <a:ext uri="{FF2B5EF4-FFF2-40B4-BE49-F238E27FC236}">
                    <a16:creationId xmlns:a16="http://schemas.microsoft.com/office/drawing/2014/main" id="{A82AAF31-E155-49D1-B2CA-65E3627578E5}"/>
                  </a:ext>
                </a:extLst>
              </p:cNvPr>
              <p:cNvPicPr/>
              <p:nvPr/>
            </p:nvPicPr>
            <p:blipFill>
              <a:blip r:embed="rId45"/>
              <a:stretch>
                <a:fillRect/>
              </a:stretch>
            </p:blipFill>
            <p:spPr>
              <a:xfrm>
                <a:off x="875280" y="3646225"/>
                <a:ext cx="802800" cy="446071"/>
              </a:xfrm>
              <a:prstGeom prst="rect">
                <a:avLst/>
              </a:prstGeom>
            </p:spPr>
          </p:pic>
        </mc:Fallback>
      </mc:AlternateContent>
    </p:spTree>
    <p:extLst>
      <p:ext uri="{BB962C8B-B14F-4D97-AF65-F5344CB8AC3E}">
        <p14:creationId xmlns:p14="http://schemas.microsoft.com/office/powerpoint/2010/main" val="355888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23</a:t>
            </a:fld>
            <a:endParaRPr lang="en-US"/>
          </a:p>
        </p:txBody>
      </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9AC85C84-EA86-4532-A110-EE60348C8449}"/>
                  </a:ext>
                </a:extLst>
              </p14:cNvPr>
              <p14:cNvContentPartPr/>
              <p14:nvPr/>
            </p14:nvContentPartPr>
            <p14:xfrm>
              <a:off x="2539560" y="94480"/>
              <a:ext cx="4212000" cy="505080"/>
            </p14:xfrm>
          </p:contentPart>
        </mc:Choice>
        <mc:Fallback>
          <p:pic>
            <p:nvPicPr>
              <p:cNvPr id="28" name="Ink 27">
                <a:extLst>
                  <a:ext uri="{FF2B5EF4-FFF2-40B4-BE49-F238E27FC236}">
                    <a16:creationId xmlns:a16="http://schemas.microsoft.com/office/drawing/2014/main" id="{9AC85C84-EA86-4532-A110-EE60348C8449}"/>
                  </a:ext>
                </a:extLst>
              </p:cNvPr>
              <p:cNvPicPr/>
              <p:nvPr/>
            </p:nvPicPr>
            <p:blipFill>
              <a:blip r:embed="rId3"/>
              <a:stretch>
                <a:fillRect/>
              </a:stretch>
            </p:blipFill>
            <p:spPr>
              <a:xfrm>
                <a:off x="2521920" y="76840"/>
                <a:ext cx="4247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9" name="Ink 78">
                <a:extLst>
                  <a:ext uri="{FF2B5EF4-FFF2-40B4-BE49-F238E27FC236}">
                    <a16:creationId xmlns:a16="http://schemas.microsoft.com/office/drawing/2014/main" id="{9760E3D9-ECA8-4382-9D43-27CFFD8A199B}"/>
                  </a:ext>
                </a:extLst>
              </p14:cNvPr>
              <p14:cNvContentPartPr/>
              <p14:nvPr/>
            </p14:nvContentPartPr>
            <p14:xfrm>
              <a:off x="406200" y="1671640"/>
              <a:ext cx="244440" cy="420840"/>
            </p14:xfrm>
          </p:contentPart>
        </mc:Choice>
        <mc:Fallback>
          <p:pic>
            <p:nvPicPr>
              <p:cNvPr id="79" name="Ink 78">
                <a:extLst>
                  <a:ext uri="{FF2B5EF4-FFF2-40B4-BE49-F238E27FC236}">
                    <a16:creationId xmlns:a16="http://schemas.microsoft.com/office/drawing/2014/main" id="{9760E3D9-ECA8-4382-9D43-27CFFD8A199B}"/>
                  </a:ext>
                </a:extLst>
              </p:cNvPr>
              <p:cNvPicPr/>
              <p:nvPr/>
            </p:nvPicPr>
            <p:blipFill>
              <a:blip r:embed="rId5"/>
              <a:stretch>
                <a:fillRect/>
              </a:stretch>
            </p:blipFill>
            <p:spPr>
              <a:xfrm>
                <a:off x="388200" y="1653640"/>
                <a:ext cx="280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7" name="Ink 126">
                <a:extLst>
                  <a:ext uri="{FF2B5EF4-FFF2-40B4-BE49-F238E27FC236}">
                    <a16:creationId xmlns:a16="http://schemas.microsoft.com/office/drawing/2014/main" id="{3D50F7A7-29B7-4728-BBCE-0E14A71060B3}"/>
                  </a:ext>
                </a:extLst>
              </p14:cNvPr>
              <p14:cNvContentPartPr/>
              <p14:nvPr/>
            </p14:nvContentPartPr>
            <p14:xfrm>
              <a:off x="362280" y="2398480"/>
              <a:ext cx="265680" cy="200880"/>
            </p14:xfrm>
          </p:contentPart>
        </mc:Choice>
        <mc:Fallback>
          <p:pic>
            <p:nvPicPr>
              <p:cNvPr id="127" name="Ink 126">
                <a:extLst>
                  <a:ext uri="{FF2B5EF4-FFF2-40B4-BE49-F238E27FC236}">
                    <a16:creationId xmlns:a16="http://schemas.microsoft.com/office/drawing/2014/main" id="{3D50F7A7-29B7-4728-BBCE-0E14A71060B3}"/>
                  </a:ext>
                </a:extLst>
              </p:cNvPr>
              <p:cNvPicPr/>
              <p:nvPr/>
            </p:nvPicPr>
            <p:blipFill>
              <a:blip r:embed="rId7"/>
              <a:stretch>
                <a:fillRect/>
              </a:stretch>
            </p:blipFill>
            <p:spPr>
              <a:xfrm>
                <a:off x="344280" y="2380480"/>
                <a:ext cx="301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3" name="Ink 172">
                <a:extLst>
                  <a:ext uri="{FF2B5EF4-FFF2-40B4-BE49-F238E27FC236}">
                    <a16:creationId xmlns:a16="http://schemas.microsoft.com/office/drawing/2014/main" id="{790A5694-C7DC-4EE0-A160-27931E590792}"/>
                  </a:ext>
                </a:extLst>
              </p14:cNvPr>
              <p14:cNvContentPartPr/>
              <p14:nvPr/>
            </p14:nvContentPartPr>
            <p14:xfrm>
              <a:off x="782040" y="832840"/>
              <a:ext cx="8148600" cy="1958040"/>
            </p14:xfrm>
          </p:contentPart>
        </mc:Choice>
        <mc:Fallback>
          <p:pic>
            <p:nvPicPr>
              <p:cNvPr id="173" name="Ink 172">
                <a:extLst>
                  <a:ext uri="{FF2B5EF4-FFF2-40B4-BE49-F238E27FC236}">
                    <a16:creationId xmlns:a16="http://schemas.microsoft.com/office/drawing/2014/main" id="{790A5694-C7DC-4EE0-A160-27931E590792}"/>
                  </a:ext>
                </a:extLst>
              </p:cNvPr>
              <p:cNvPicPr/>
              <p:nvPr/>
            </p:nvPicPr>
            <p:blipFill>
              <a:blip r:embed="rId9"/>
              <a:stretch>
                <a:fillRect/>
              </a:stretch>
            </p:blipFill>
            <p:spPr>
              <a:xfrm>
                <a:off x="764400" y="814840"/>
                <a:ext cx="8184240" cy="199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DA95CA6B-E955-464F-A11B-347BD1369326}"/>
                  </a:ext>
                </a:extLst>
              </p14:cNvPr>
              <p14:cNvContentPartPr/>
              <p14:nvPr/>
            </p14:nvContentPartPr>
            <p14:xfrm>
              <a:off x="574320" y="2925880"/>
              <a:ext cx="14760" cy="372240"/>
            </p14:xfrm>
          </p:contentPart>
        </mc:Choice>
        <mc:Fallback>
          <p:pic>
            <p:nvPicPr>
              <p:cNvPr id="2" name="Ink 1">
                <a:extLst>
                  <a:ext uri="{FF2B5EF4-FFF2-40B4-BE49-F238E27FC236}">
                    <a16:creationId xmlns:a16="http://schemas.microsoft.com/office/drawing/2014/main" id="{DA95CA6B-E955-464F-A11B-347BD1369326}"/>
                  </a:ext>
                </a:extLst>
              </p:cNvPr>
              <p:cNvPicPr/>
              <p:nvPr/>
            </p:nvPicPr>
            <p:blipFill>
              <a:blip r:embed="rId11"/>
              <a:stretch>
                <a:fillRect/>
              </a:stretch>
            </p:blipFill>
            <p:spPr>
              <a:xfrm>
                <a:off x="556680" y="2907880"/>
                <a:ext cx="504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CCFE18E1-CB7C-4B3F-BD03-D7006506AFA8}"/>
                  </a:ext>
                </a:extLst>
              </p14:cNvPr>
              <p14:cNvContentPartPr/>
              <p14:nvPr/>
            </p14:nvContentPartPr>
            <p14:xfrm>
              <a:off x="375240" y="2884480"/>
              <a:ext cx="326160" cy="112680"/>
            </p14:xfrm>
          </p:contentPart>
        </mc:Choice>
        <mc:Fallback>
          <p:pic>
            <p:nvPicPr>
              <p:cNvPr id="3" name="Ink 2">
                <a:extLst>
                  <a:ext uri="{FF2B5EF4-FFF2-40B4-BE49-F238E27FC236}">
                    <a16:creationId xmlns:a16="http://schemas.microsoft.com/office/drawing/2014/main" id="{CCFE18E1-CB7C-4B3F-BD03-D7006506AFA8}"/>
                  </a:ext>
                </a:extLst>
              </p:cNvPr>
              <p:cNvPicPr/>
              <p:nvPr/>
            </p:nvPicPr>
            <p:blipFill>
              <a:blip r:embed="rId13"/>
              <a:stretch>
                <a:fillRect/>
              </a:stretch>
            </p:blipFill>
            <p:spPr>
              <a:xfrm>
                <a:off x="357600" y="2866840"/>
                <a:ext cx="361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8E323433-4855-4415-AE50-AB6794FAF8F5}"/>
                  </a:ext>
                </a:extLst>
              </p14:cNvPr>
              <p14:cNvContentPartPr/>
              <p14:nvPr/>
            </p14:nvContentPartPr>
            <p14:xfrm>
              <a:off x="761520" y="2875120"/>
              <a:ext cx="182520" cy="396000"/>
            </p14:xfrm>
          </p:contentPart>
        </mc:Choice>
        <mc:Fallback>
          <p:pic>
            <p:nvPicPr>
              <p:cNvPr id="4" name="Ink 3">
                <a:extLst>
                  <a:ext uri="{FF2B5EF4-FFF2-40B4-BE49-F238E27FC236}">
                    <a16:creationId xmlns:a16="http://schemas.microsoft.com/office/drawing/2014/main" id="{8E323433-4855-4415-AE50-AB6794FAF8F5}"/>
                  </a:ext>
                </a:extLst>
              </p:cNvPr>
              <p:cNvPicPr/>
              <p:nvPr/>
            </p:nvPicPr>
            <p:blipFill>
              <a:blip r:embed="rId15"/>
              <a:stretch>
                <a:fillRect/>
              </a:stretch>
            </p:blipFill>
            <p:spPr>
              <a:xfrm>
                <a:off x="743880" y="2857120"/>
                <a:ext cx="2181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Ink 5">
                <a:extLst>
                  <a:ext uri="{FF2B5EF4-FFF2-40B4-BE49-F238E27FC236}">
                    <a16:creationId xmlns:a16="http://schemas.microsoft.com/office/drawing/2014/main" id="{B4643650-DDEE-4CD4-B759-80BECB89A30B}"/>
                  </a:ext>
                </a:extLst>
              </p14:cNvPr>
              <p14:cNvContentPartPr/>
              <p14:nvPr/>
            </p14:nvContentPartPr>
            <p14:xfrm>
              <a:off x="1015680" y="3130000"/>
              <a:ext cx="117360" cy="143640"/>
            </p14:xfrm>
          </p:contentPart>
        </mc:Choice>
        <mc:Fallback>
          <p:pic>
            <p:nvPicPr>
              <p:cNvPr id="6" name="Ink 5">
                <a:extLst>
                  <a:ext uri="{FF2B5EF4-FFF2-40B4-BE49-F238E27FC236}">
                    <a16:creationId xmlns:a16="http://schemas.microsoft.com/office/drawing/2014/main" id="{B4643650-DDEE-4CD4-B759-80BECB89A30B}"/>
                  </a:ext>
                </a:extLst>
              </p:cNvPr>
              <p:cNvPicPr/>
              <p:nvPr/>
            </p:nvPicPr>
            <p:blipFill>
              <a:blip r:embed="rId17"/>
              <a:stretch>
                <a:fillRect/>
              </a:stretch>
            </p:blipFill>
            <p:spPr>
              <a:xfrm>
                <a:off x="997680" y="3112360"/>
                <a:ext cx="153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05BA03BA-DC5C-4861-BCCD-14E0A7DC78A6}"/>
                  </a:ext>
                </a:extLst>
              </p14:cNvPr>
              <p14:cNvContentPartPr/>
              <p14:nvPr/>
            </p14:nvContentPartPr>
            <p14:xfrm>
              <a:off x="1238520" y="3118840"/>
              <a:ext cx="112320" cy="173880"/>
            </p14:xfrm>
          </p:contentPart>
        </mc:Choice>
        <mc:Fallback>
          <p:pic>
            <p:nvPicPr>
              <p:cNvPr id="7" name="Ink 6">
                <a:extLst>
                  <a:ext uri="{FF2B5EF4-FFF2-40B4-BE49-F238E27FC236}">
                    <a16:creationId xmlns:a16="http://schemas.microsoft.com/office/drawing/2014/main" id="{05BA03BA-DC5C-4861-BCCD-14E0A7DC78A6}"/>
                  </a:ext>
                </a:extLst>
              </p:cNvPr>
              <p:cNvPicPr/>
              <p:nvPr/>
            </p:nvPicPr>
            <p:blipFill>
              <a:blip r:embed="rId19"/>
              <a:stretch>
                <a:fillRect/>
              </a:stretch>
            </p:blipFill>
            <p:spPr>
              <a:xfrm>
                <a:off x="1220880" y="3101200"/>
                <a:ext cx="147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Ink 7">
                <a:extLst>
                  <a:ext uri="{FF2B5EF4-FFF2-40B4-BE49-F238E27FC236}">
                    <a16:creationId xmlns:a16="http://schemas.microsoft.com/office/drawing/2014/main" id="{DCCE7176-24FE-455C-9794-6A2B33EDE514}"/>
                  </a:ext>
                </a:extLst>
              </p14:cNvPr>
              <p14:cNvContentPartPr/>
              <p14:nvPr/>
            </p14:nvContentPartPr>
            <p14:xfrm>
              <a:off x="1381440" y="3149440"/>
              <a:ext cx="143640" cy="163800"/>
            </p14:xfrm>
          </p:contentPart>
        </mc:Choice>
        <mc:Fallback>
          <p:pic>
            <p:nvPicPr>
              <p:cNvPr id="8" name="Ink 7">
                <a:extLst>
                  <a:ext uri="{FF2B5EF4-FFF2-40B4-BE49-F238E27FC236}">
                    <a16:creationId xmlns:a16="http://schemas.microsoft.com/office/drawing/2014/main" id="{DCCE7176-24FE-455C-9794-6A2B33EDE514}"/>
                  </a:ext>
                </a:extLst>
              </p:cNvPr>
              <p:cNvPicPr/>
              <p:nvPr/>
            </p:nvPicPr>
            <p:blipFill>
              <a:blip r:embed="rId21"/>
              <a:stretch>
                <a:fillRect/>
              </a:stretch>
            </p:blipFill>
            <p:spPr>
              <a:xfrm>
                <a:off x="1363800" y="3131800"/>
                <a:ext cx="179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7E1D5F71-E157-4A72-AAAB-FC8253AEE489}"/>
                  </a:ext>
                </a:extLst>
              </p14:cNvPr>
              <p14:cNvContentPartPr/>
              <p14:nvPr/>
            </p14:nvContentPartPr>
            <p14:xfrm>
              <a:off x="1941240" y="2885200"/>
              <a:ext cx="9720" cy="416160"/>
            </p14:xfrm>
          </p:contentPart>
        </mc:Choice>
        <mc:Fallback>
          <p:pic>
            <p:nvPicPr>
              <p:cNvPr id="9" name="Ink 8">
                <a:extLst>
                  <a:ext uri="{FF2B5EF4-FFF2-40B4-BE49-F238E27FC236}">
                    <a16:creationId xmlns:a16="http://schemas.microsoft.com/office/drawing/2014/main" id="{7E1D5F71-E157-4A72-AAAB-FC8253AEE489}"/>
                  </a:ext>
                </a:extLst>
              </p:cNvPr>
              <p:cNvPicPr/>
              <p:nvPr/>
            </p:nvPicPr>
            <p:blipFill>
              <a:blip r:embed="rId23"/>
              <a:stretch>
                <a:fillRect/>
              </a:stretch>
            </p:blipFill>
            <p:spPr>
              <a:xfrm>
                <a:off x="1923600" y="2867200"/>
                <a:ext cx="453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Ink 9">
                <a:extLst>
                  <a:ext uri="{FF2B5EF4-FFF2-40B4-BE49-F238E27FC236}">
                    <a16:creationId xmlns:a16="http://schemas.microsoft.com/office/drawing/2014/main" id="{46C93F7A-2E16-456C-BCE2-B176F26F94DE}"/>
                  </a:ext>
                </a:extLst>
              </p14:cNvPr>
              <p14:cNvContentPartPr/>
              <p14:nvPr/>
            </p14:nvContentPartPr>
            <p14:xfrm>
              <a:off x="1828560" y="3108040"/>
              <a:ext cx="284760" cy="11160"/>
            </p14:xfrm>
          </p:contentPart>
        </mc:Choice>
        <mc:Fallback>
          <p:pic>
            <p:nvPicPr>
              <p:cNvPr id="10" name="Ink 9">
                <a:extLst>
                  <a:ext uri="{FF2B5EF4-FFF2-40B4-BE49-F238E27FC236}">
                    <a16:creationId xmlns:a16="http://schemas.microsoft.com/office/drawing/2014/main" id="{46C93F7A-2E16-456C-BCE2-B176F26F94DE}"/>
                  </a:ext>
                </a:extLst>
              </p:cNvPr>
              <p:cNvPicPr/>
              <p:nvPr/>
            </p:nvPicPr>
            <p:blipFill>
              <a:blip r:embed="rId25"/>
              <a:stretch>
                <a:fillRect/>
              </a:stretch>
            </p:blipFill>
            <p:spPr>
              <a:xfrm>
                <a:off x="1810560" y="3090400"/>
                <a:ext cx="32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D883B9A0-6C70-43D3-B21B-C93AC76F88CC}"/>
                  </a:ext>
                </a:extLst>
              </p14:cNvPr>
              <p14:cNvContentPartPr/>
              <p14:nvPr/>
            </p14:nvContentPartPr>
            <p14:xfrm>
              <a:off x="2132400" y="3118840"/>
              <a:ext cx="254880" cy="111600"/>
            </p14:xfrm>
          </p:contentPart>
        </mc:Choice>
        <mc:Fallback>
          <p:pic>
            <p:nvPicPr>
              <p:cNvPr id="11" name="Ink 10">
                <a:extLst>
                  <a:ext uri="{FF2B5EF4-FFF2-40B4-BE49-F238E27FC236}">
                    <a16:creationId xmlns:a16="http://schemas.microsoft.com/office/drawing/2014/main" id="{D883B9A0-6C70-43D3-B21B-C93AC76F88CC}"/>
                  </a:ext>
                </a:extLst>
              </p:cNvPr>
              <p:cNvPicPr/>
              <p:nvPr/>
            </p:nvPicPr>
            <p:blipFill>
              <a:blip r:embed="rId27"/>
              <a:stretch>
                <a:fillRect/>
              </a:stretch>
            </p:blipFill>
            <p:spPr>
              <a:xfrm>
                <a:off x="2114760" y="3101200"/>
                <a:ext cx="29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AC15E7FA-4D64-4AD8-A86B-BACF30EFF28D}"/>
                  </a:ext>
                </a:extLst>
              </p14:cNvPr>
              <p14:cNvContentPartPr/>
              <p14:nvPr/>
            </p14:nvContentPartPr>
            <p14:xfrm>
              <a:off x="2528760" y="3087880"/>
              <a:ext cx="142200" cy="169920"/>
            </p14:xfrm>
          </p:contentPart>
        </mc:Choice>
        <mc:Fallback>
          <p:pic>
            <p:nvPicPr>
              <p:cNvPr id="16" name="Ink 15">
                <a:extLst>
                  <a:ext uri="{FF2B5EF4-FFF2-40B4-BE49-F238E27FC236}">
                    <a16:creationId xmlns:a16="http://schemas.microsoft.com/office/drawing/2014/main" id="{AC15E7FA-4D64-4AD8-A86B-BACF30EFF28D}"/>
                  </a:ext>
                </a:extLst>
              </p:cNvPr>
              <p:cNvPicPr/>
              <p:nvPr/>
            </p:nvPicPr>
            <p:blipFill>
              <a:blip r:embed="rId29"/>
              <a:stretch>
                <a:fillRect/>
              </a:stretch>
            </p:blipFill>
            <p:spPr>
              <a:xfrm>
                <a:off x="2511120" y="3069880"/>
                <a:ext cx="177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484F225D-01FC-4FC7-B3A8-B55DC9BA15AC}"/>
                  </a:ext>
                </a:extLst>
              </p14:cNvPr>
              <p14:cNvContentPartPr/>
              <p14:nvPr/>
            </p14:nvContentPartPr>
            <p14:xfrm>
              <a:off x="3117000" y="2853880"/>
              <a:ext cx="1180800" cy="578520"/>
            </p14:xfrm>
          </p:contentPart>
        </mc:Choice>
        <mc:Fallback>
          <p:pic>
            <p:nvPicPr>
              <p:cNvPr id="23" name="Ink 22">
                <a:extLst>
                  <a:ext uri="{FF2B5EF4-FFF2-40B4-BE49-F238E27FC236}">
                    <a16:creationId xmlns:a16="http://schemas.microsoft.com/office/drawing/2014/main" id="{484F225D-01FC-4FC7-B3A8-B55DC9BA15AC}"/>
                  </a:ext>
                </a:extLst>
              </p:cNvPr>
              <p:cNvPicPr/>
              <p:nvPr/>
            </p:nvPicPr>
            <p:blipFill>
              <a:blip r:embed="rId31"/>
              <a:stretch>
                <a:fillRect/>
              </a:stretch>
            </p:blipFill>
            <p:spPr>
              <a:xfrm>
                <a:off x="3099000" y="2836240"/>
                <a:ext cx="121644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FA894550-B5B0-407D-8B05-77514855E519}"/>
                  </a:ext>
                </a:extLst>
              </p14:cNvPr>
              <p14:cNvContentPartPr/>
              <p14:nvPr/>
            </p14:nvContentPartPr>
            <p14:xfrm>
              <a:off x="5770560" y="2885200"/>
              <a:ext cx="676080" cy="356040"/>
            </p14:xfrm>
          </p:contentPart>
        </mc:Choice>
        <mc:Fallback>
          <p:pic>
            <p:nvPicPr>
              <p:cNvPr id="33" name="Ink 32">
                <a:extLst>
                  <a:ext uri="{FF2B5EF4-FFF2-40B4-BE49-F238E27FC236}">
                    <a16:creationId xmlns:a16="http://schemas.microsoft.com/office/drawing/2014/main" id="{FA894550-B5B0-407D-8B05-77514855E519}"/>
                  </a:ext>
                </a:extLst>
              </p:cNvPr>
              <p:cNvPicPr/>
              <p:nvPr/>
            </p:nvPicPr>
            <p:blipFill>
              <a:blip r:embed="rId33"/>
              <a:stretch>
                <a:fillRect/>
              </a:stretch>
            </p:blipFill>
            <p:spPr>
              <a:xfrm>
                <a:off x="5752920" y="2867200"/>
                <a:ext cx="7117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Ink 33">
                <a:extLst>
                  <a:ext uri="{FF2B5EF4-FFF2-40B4-BE49-F238E27FC236}">
                    <a16:creationId xmlns:a16="http://schemas.microsoft.com/office/drawing/2014/main" id="{1BFD0357-B156-4E0B-AB0D-19838E924565}"/>
                  </a:ext>
                </a:extLst>
              </p14:cNvPr>
              <p14:cNvContentPartPr/>
              <p14:nvPr/>
            </p14:nvContentPartPr>
            <p14:xfrm>
              <a:off x="4630080" y="2875120"/>
              <a:ext cx="845280" cy="387360"/>
            </p14:xfrm>
          </p:contentPart>
        </mc:Choice>
        <mc:Fallback>
          <p:pic>
            <p:nvPicPr>
              <p:cNvPr id="34" name="Ink 33">
                <a:extLst>
                  <a:ext uri="{FF2B5EF4-FFF2-40B4-BE49-F238E27FC236}">
                    <a16:creationId xmlns:a16="http://schemas.microsoft.com/office/drawing/2014/main" id="{1BFD0357-B156-4E0B-AB0D-19838E924565}"/>
                  </a:ext>
                </a:extLst>
              </p:cNvPr>
              <p:cNvPicPr/>
              <p:nvPr/>
            </p:nvPicPr>
            <p:blipFill>
              <a:blip r:embed="rId35"/>
              <a:stretch>
                <a:fillRect/>
              </a:stretch>
            </p:blipFill>
            <p:spPr>
              <a:xfrm>
                <a:off x="4612080" y="2857120"/>
                <a:ext cx="8809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Ink 34">
                <a:extLst>
                  <a:ext uri="{FF2B5EF4-FFF2-40B4-BE49-F238E27FC236}">
                    <a16:creationId xmlns:a16="http://schemas.microsoft.com/office/drawing/2014/main" id="{E7CD0582-B48F-436F-960D-E2BA3B20549A}"/>
                  </a:ext>
                </a:extLst>
              </p14:cNvPr>
              <p14:cNvContentPartPr/>
              <p14:nvPr/>
            </p14:nvContentPartPr>
            <p14:xfrm>
              <a:off x="6827520" y="3031000"/>
              <a:ext cx="122040" cy="200520"/>
            </p14:xfrm>
          </p:contentPart>
        </mc:Choice>
        <mc:Fallback>
          <p:pic>
            <p:nvPicPr>
              <p:cNvPr id="35" name="Ink 34">
                <a:extLst>
                  <a:ext uri="{FF2B5EF4-FFF2-40B4-BE49-F238E27FC236}">
                    <a16:creationId xmlns:a16="http://schemas.microsoft.com/office/drawing/2014/main" id="{E7CD0582-B48F-436F-960D-E2BA3B20549A}"/>
                  </a:ext>
                </a:extLst>
              </p:cNvPr>
              <p:cNvPicPr/>
              <p:nvPr/>
            </p:nvPicPr>
            <p:blipFill>
              <a:blip r:embed="rId37"/>
              <a:stretch>
                <a:fillRect/>
              </a:stretch>
            </p:blipFill>
            <p:spPr>
              <a:xfrm>
                <a:off x="6809520" y="3013360"/>
                <a:ext cx="157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Ink 38">
                <a:extLst>
                  <a:ext uri="{FF2B5EF4-FFF2-40B4-BE49-F238E27FC236}">
                    <a16:creationId xmlns:a16="http://schemas.microsoft.com/office/drawing/2014/main" id="{79BC1FA4-EA71-4194-9D8D-7410ABDCB619}"/>
                  </a:ext>
                </a:extLst>
              </p14:cNvPr>
              <p14:cNvContentPartPr/>
              <p14:nvPr/>
            </p14:nvContentPartPr>
            <p14:xfrm>
              <a:off x="7108320" y="2979160"/>
              <a:ext cx="886320" cy="241560"/>
            </p14:xfrm>
          </p:contentPart>
        </mc:Choice>
        <mc:Fallback>
          <p:pic>
            <p:nvPicPr>
              <p:cNvPr id="39" name="Ink 38">
                <a:extLst>
                  <a:ext uri="{FF2B5EF4-FFF2-40B4-BE49-F238E27FC236}">
                    <a16:creationId xmlns:a16="http://schemas.microsoft.com/office/drawing/2014/main" id="{79BC1FA4-EA71-4194-9D8D-7410ABDCB619}"/>
                  </a:ext>
                </a:extLst>
              </p:cNvPr>
              <p:cNvPicPr/>
              <p:nvPr/>
            </p:nvPicPr>
            <p:blipFill>
              <a:blip r:embed="rId39"/>
              <a:stretch>
                <a:fillRect/>
              </a:stretch>
            </p:blipFill>
            <p:spPr>
              <a:xfrm>
                <a:off x="7090680" y="2961160"/>
                <a:ext cx="921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Ink 39">
                <a:extLst>
                  <a:ext uri="{FF2B5EF4-FFF2-40B4-BE49-F238E27FC236}">
                    <a16:creationId xmlns:a16="http://schemas.microsoft.com/office/drawing/2014/main" id="{7C716B7F-EDE3-45CD-8115-2E8955DCAC76}"/>
                  </a:ext>
                </a:extLst>
              </p14:cNvPr>
              <p14:cNvContentPartPr/>
              <p14:nvPr/>
            </p14:nvContentPartPr>
            <p14:xfrm>
              <a:off x="446880" y="3622120"/>
              <a:ext cx="329400" cy="208080"/>
            </p14:xfrm>
          </p:contentPart>
        </mc:Choice>
        <mc:Fallback>
          <p:pic>
            <p:nvPicPr>
              <p:cNvPr id="40" name="Ink 39">
                <a:extLst>
                  <a:ext uri="{FF2B5EF4-FFF2-40B4-BE49-F238E27FC236}">
                    <a16:creationId xmlns:a16="http://schemas.microsoft.com/office/drawing/2014/main" id="{7C716B7F-EDE3-45CD-8115-2E8955DCAC76}"/>
                  </a:ext>
                </a:extLst>
              </p:cNvPr>
              <p:cNvPicPr/>
              <p:nvPr/>
            </p:nvPicPr>
            <p:blipFill>
              <a:blip r:embed="rId41"/>
              <a:stretch>
                <a:fillRect/>
              </a:stretch>
            </p:blipFill>
            <p:spPr>
              <a:xfrm>
                <a:off x="428880" y="3604480"/>
                <a:ext cx="365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 name="Ink 49">
                <a:extLst>
                  <a:ext uri="{FF2B5EF4-FFF2-40B4-BE49-F238E27FC236}">
                    <a16:creationId xmlns:a16="http://schemas.microsoft.com/office/drawing/2014/main" id="{195D5E69-C29A-4287-A36B-CECDB645EF6C}"/>
                  </a:ext>
                </a:extLst>
              </p14:cNvPr>
              <p14:cNvContentPartPr/>
              <p14:nvPr/>
            </p14:nvContentPartPr>
            <p14:xfrm>
              <a:off x="1777800" y="3464080"/>
              <a:ext cx="974520" cy="307080"/>
            </p14:xfrm>
          </p:contentPart>
        </mc:Choice>
        <mc:Fallback>
          <p:pic>
            <p:nvPicPr>
              <p:cNvPr id="50" name="Ink 49">
                <a:extLst>
                  <a:ext uri="{FF2B5EF4-FFF2-40B4-BE49-F238E27FC236}">
                    <a16:creationId xmlns:a16="http://schemas.microsoft.com/office/drawing/2014/main" id="{195D5E69-C29A-4287-A36B-CECDB645EF6C}"/>
                  </a:ext>
                </a:extLst>
              </p:cNvPr>
              <p:cNvPicPr/>
              <p:nvPr/>
            </p:nvPicPr>
            <p:blipFill>
              <a:blip r:embed="rId43"/>
              <a:stretch>
                <a:fillRect/>
              </a:stretch>
            </p:blipFill>
            <p:spPr>
              <a:xfrm>
                <a:off x="1759807" y="3446440"/>
                <a:ext cx="1010147"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 name="Ink 50">
                <a:extLst>
                  <a:ext uri="{FF2B5EF4-FFF2-40B4-BE49-F238E27FC236}">
                    <a16:creationId xmlns:a16="http://schemas.microsoft.com/office/drawing/2014/main" id="{A82AAF31-E155-49D1-B2CA-65E3627578E5}"/>
                  </a:ext>
                </a:extLst>
              </p14:cNvPr>
              <p14:cNvContentPartPr/>
              <p14:nvPr/>
            </p14:nvContentPartPr>
            <p14:xfrm>
              <a:off x="892920" y="3663880"/>
              <a:ext cx="767160" cy="410400"/>
            </p14:xfrm>
          </p:contentPart>
        </mc:Choice>
        <mc:Fallback>
          <p:pic>
            <p:nvPicPr>
              <p:cNvPr id="51" name="Ink 50">
                <a:extLst>
                  <a:ext uri="{FF2B5EF4-FFF2-40B4-BE49-F238E27FC236}">
                    <a16:creationId xmlns:a16="http://schemas.microsoft.com/office/drawing/2014/main" id="{A82AAF31-E155-49D1-B2CA-65E3627578E5}"/>
                  </a:ext>
                </a:extLst>
              </p:cNvPr>
              <p:cNvPicPr/>
              <p:nvPr/>
            </p:nvPicPr>
            <p:blipFill>
              <a:blip r:embed="rId45"/>
              <a:stretch>
                <a:fillRect/>
              </a:stretch>
            </p:blipFill>
            <p:spPr>
              <a:xfrm>
                <a:off x="875280" y="3646225"/>
                <a:ext cx="802800" cy="446071"/>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Ink 14">
                <a:extLst>
                  <a:ext uri="{FF2B5EF4-FFF2-40B4-BE49-F238E27FC236}">
                    <a16:creationId xmlns:a16="http://schemas.microsoft.com/office/drawing/2014/main" id="{E03F6C56-E7C0-49E0-A431-A1098E5AA0E9}"/>
                  </a:ext>
                </a:extLst>
              </p14:cNvPr>
              <p14:cNvContentPartPr/>
              <p14:nvPr/>
            </p14:nvContentPartPr>
            <p14:xfrm>
              <a:off x="4068120" y="3590440"/>
              <a:ext cx="808560" cy="230760"/>
            </p14:xfrm>
          </p:contentPart>
        </mc:Choice>
        <mc:Fallback>
          <p:pic>
            <p:nvPicPr>
              <p:cNvPr id="15" name="Ink 14">
                <a:extLst>
                  <a:ext uri="{FF2B5EF4-FFF2-40B4-BE49-F238E27FC236}">
                    <a16:creationId xmlns:a16="http://schemas.microsoft.com/office/drawing/2014/main" id="{E03F6C56-E7C0-49E0-A431-A1098E5AA0E9}"/>
                  </a:ext>
                </a:extLst>
              </p:cNvPr>
              <p:cNvPicPr/>
              <p:nvPr/>
            </p:nvPicPr>
            <p:blipFill>
              <a:blip r:embed="rId47"/>
              <a:stretch>
                <a:fillRect/>
              </a:stretch>
            </p:blipFill>
            <p:spPr>
              <a:xfrm>
                <a:off x="4050120" y="3572440"/>
                <a:ext cx="844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Ink 19">
                <a:extLst>
                  <a:ext uri="{FF2B5EF4-FFF2-40B4-BE49-F238E27FC236}">
                    <a16:creationId xmlns:a16="http://schemas.microsoft.com/office/drawing/2014/main" id="{4BFD95CC-28E2-463D-A8EC-809471250549}"/>
                  </a:ext>
                </a:extLst>
              </p14:cNvPr>
              <p14:cNvContentPartPr/>
              <p14:nvPr/>
            </p14:nvContentPartPr>
            <p14:xfrm>
              <a:off x="3047520" y="3387760"/>
              <a:ext cx="735120" cy="441000"/>
            </p14:xfrm>
          </p:contentPart>
        </mc:Choice>
        <mc:Fallback>
          <p:pic>
            <p:nvPicPr>
              <p:cNvPr id="20" name="Ink 19">
                <a:extLst>
                  <a:ext uri="{FF2B5EF4-FFF2-40B4-BE49-F238E27FC236}">
                    <a16:creationId xmlns:a16="http://schemas.microsoft.com/office/drawing/2014/main" id="{4BFD95CC-28E2-463D-A8EC-809471250549}"/>
                  </a:ext>
                </a:extLst>
              </p:cNvPr>
              <p:cNvPicPr/>
              <p:nvPr/>
            </p:nvPicPr>
            <p:blipFill>
              <a:blip r:embed="rId49"/>
              <a:stretch>
                <a:fillRect/>
              </a:stretch>
            </p:blipFill>
            <p:spPr>
              <a:xfrm>
                <a:off x="3029520" y="3369760"/>
                <a:ext cx="77076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29A63D34-9144-40E9-8BE6-AF6FECBA0D63}"/>
                  </a:ext>
                </a:extLst>
              </p14:cNvPr>
              <p14:cNvContentPartPr/>
              <p14:nvPr/>
            </p14:nvContentPartPr>
            <p14:xfrm>
              <a:off x="7266000" y="3504760"/>
              <a:ext cx="358560" cy="242640"/>
            </p14:xfrm>
          </p:contentPart>
        </mc:Choice>
        <mc:Fallback>
          <p:pic>
            <p:nvPicPr>
              <p:cNvPr id="36" name="Ink 35">
                <a:extLst>
                  <a:ext uri="{FF2B5EF4-FFF2-40B4-BE49-F238E27FC236}">
                    <a16:creationId xmlns:a16="http://schemas.microsoft.com/office/drawing/2014/main" id="{29A63D34-9144-40E9-8BE6-AF6FECBA0D63}"/>
                  </a:ext>
                </a:extLst>
              </p:cNvPr>
              <p:cNvPicPr/>
              <p:nvPr/>
            </p:nvPicPr>
            <p:blipFill>
              <a:blip r:embed="rId51"/>
              <a:stretch>
                <a:fillRect/>
              </a:stretch>
            </p:blipFill>
            <p:spPr>
              <a:xfrm>
                <a:off x="7248018" y="3487120"/>
                <a:ext cx="394164"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27C033D9-8A04-4994-B095-A9A0974F4E3A}"/>
                  </a:ext>
                </a:extLst>
              </p14:cNvPr>
              <p14:cNvContentPartPr/>
              <p14:nvPr/>
            </p14:nvContentPartPr>
            <p14:xfrm>
              <a:off x="5249640" y="3464080"/>
              <a:ext cx="1689120" cy="454320"/>
            </p14:xfrm>
          </p:contentPart>
        </mc:Choice>
        <mc:Fallback>
          <p:pic>
            <p:nvPicPr>
              <p:cNvPr id="37" name="Ink 36">
                <a:extLst>
                  <a:ext uri="{FF2B5EF4-FFF2-40B4-BE49-F238E27FC236}">
                    <a16:creationId xmlns:a16="http://schemas.microsoft.com/office/drawing/2014/main" id="{27C033D9-8A04-4994-B095-A9A0974F4E3A}"/>
                  </a:ext>
                </a:extLst>
              </p:cNvPr>
              <p:cNvPicPr/>
              <p:nvPr/>
            </p:nvPicPr>
            <p:blipFill>
              <a:blip r:embed="rId53"/>
              <a:stretch>
                <a:fillRect/>
              </a:stretch>
            </p:blipFill>
            <p:spPr>
              <a:xfrm>
                <a:off x="5231640" y="3446440"/>
                <a:ext cx="172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Ink 53">
                <a:extLst>
                  <a:ext uri="{FF2B5EF4-FFF2-40B4-BE49-F238E27FC236}">
                    <a16:creationId xmlns:a16="http://schemas.microsoft.com/office/drawing/2014/main" id="{3B30117A-34E8-4417-80B2-153AEC18A7A8}"/>
                  </a:ext>
                </a:extLst>
              </p14:cNvPr>
              <p14:cNvContentPartPr/>
              <p14:nvPr/>
            </p14:nvContentPartPr>
            <p14:xfrm>
              <a:off x="1899480" y="4152760"/>
              <a:ext cx="383400" cy="165600"/>
            </p14:xfrm>
          </p:contentPart>
        </mc:Choice>
        <mc:Fallback>
          <p:pic>
            <p:nvPicPr>
              <p:cNvPr id="54" name="Ink 53">
                <a:extLst>
                  <a:ext uri="{FF2B5EF4-FFF2-40B4-BE49-F238E27FC236}">
                    <a16:creationId xmlns:a16="http://schemas.microsoft.com/office/drawing/2014/main" id="{3B30117A-34E8-4417-80B2-153AEC18A7A8}"/>
                  </a:ext>
                </a:extLst>
              </p:cNvPr>
              <p:cNvPicPr/>
              <p:nvPr/>
            </p:nvPicPr>
            <p:blipFill>
              <a:blip r:embed="rId55"/>
              <a:stretch>
                <a:fillRect/>
              </a:stretch>
            </p:blipFill>
            <p:spPr>
              <a:xfrm>
                <a:off x="1881840" y="4135120"/>
                <a:ext cx="419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Ink 54">
                <a:extLst>
                  <a:ext uri="{FF2B5EF4-FFF2-40B4-BE49-F238E27FC236}">
                    <a16:creationId xmlns:a16="http://schemas.microsoft.com/office/drawing/2014/main" id="{56497E7D-A4C7-4958-B973-B234456E2986}"/>
                  </a:ext>
                </a:extLst>
              </p14:cNvPr>
              <p14:cNvContentPartPr/>
              <p14:nvPr/>
            </p14:nvContentPartPr>
            <p14:xfrm>
              <a:off x="514560" y="3972400"/>
              <a:ext cx="1273680" cy="426960"/>
            </p14:xfrm>
          </p:contentPart>
        </mc:Choice>
        <mc:Fallback>
          <p:pic>
            <p:nvPicPr>
              <p:cNvPr id="55" name="Ink 54">
                <a:extLst>
                  <a:ext uri="{FF2B5EF4-FFF2-40B4-BE49-F238E27FC236}">
                    <a16:creationId xmlns:a16="http://schemas.microsoft.com/office/drawing/2014/main" id="{56497E7D-A4C7-4958-B973-B234456E2986}"/>
                  </a:ext>
                </a:extLst>
              </p:cNvPr>
              <p:cNvPicPr/>
              <p:nvPr/>
            </p:nvPicPr>
            <p:blipFill>
              <a:blip r:embed="rId57"/>
              <a:stretch>
                <a:fillRect/>
              </a:stretch>
            </p:blipFill>
            <p:spPr>
              <a:xfrm>
                <a:off x="496560" y="3954760"/>
                <a:ext cx="130932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B144FCC3-3C5D-47DF-9C87-28EA495529C2}"/>
                  </a:ext>
                </a:extLst>
              </p14:cNvPr>
              <p14:cNvContentPartPr/>
              <p14:nvPr/>
            </p14:nvContentPartPr>
            <p14:xfrm>
              <a:off x="2468640" y="4287040"/>
              <a:ext cx="4320" cy="360"/>
            </p14:xfrm>
          </p:contentPart>
        </mc:Choice>
        <mc:Fallback>
          <p:pic>
            <p:nvPicPr>
              <p:cNvPr id="56" name="Ink 55">
                <a:extLst>
                  <a:ext uri="{FF2B5EF4-FFF2-40B4-BE49-F238E27FC236}">
                    <a16:creationId xmlns:a16="http://schemas.microsoft.com/office/drawing/2014/main" id="{B144FCC3-3C5D-47DF-9C87-28EA495529C2}"/>
                  </a:ext>
                </a:extLst>
              </p:cNvPr>
              <p:cNvPicPr/>
              <p:nvPr/>
            </p:nvPicPr>
            <p:blipFill>
              <a:blip r:embed="rId59"/>
              <a:stretch>
                <a:fillRect/>
              </a:stretch>
            </p:blipFill>
            <p:spPr>
              <a:xfrm>
                <a:off x="2450640" y="4269400"/>
                <a:ext cx="39960" cy="36000"/>
              </a:xfrm>
              <a:prstGeom prst="rect">
                <a:avLst/>
              </a:prstGeom>
            </p:spPr>
          </p:pic>
        </mc:Fallback>
      </mc:AlternateContent>
    </p:spTree>
    <p:extLst>
      <p:ext uri="{BB962C8B-B14F-4D97-AF65-F5344CB8AC3E}">
        <p14:creationId xmlns:p14="http://schemas.microsoft.com/office/powerpoint/2010/main" val="387477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24</a:t>
            </a:fld>
            <a:endParaRPr lang="en-US"/>
          </a:p>
        </p:txBody>
      </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9AC85C84-EA86-4532-A110-EE60348C8449}"/>
                  </a:ext>
                </a:extLst>
              </p14:cNvPr>
              <p14:cNvContentPartPr/>
              <p14:nvPr/>
            </p14:nvContentPartPr>
            <p14:xfrm>
              <a:off x="2539560" y="94480"/>
              <a:ext cx="4212000" cy="505080"/>
            </p14:xfrm>
          </p:contentPart>
        </mc:Choice>
        <mc:Fallback>
          <p:pic>
            <p:nvPicPr>
              <p:cNvPr id="28" name="Ink 27">
                <a:extLst>
                  <a:ext uri="{FF2B5EF4-FFF2-40B4-BE49-F238E27FC236}">
                    <a16:creationId xmlns:a16="http://schemas.microsoft.com/office/drawing/2014/main" id="{9AC85C84-EA86-4532-A110-EE60348C8449}"/>
                  </a:ext>
                </a:extLst>
              </p:cNvPr>
              <p:cNvPicPr/>
              <p:nvPr/>
            </p:nvPicPr>
            <p:blipFill>
              <a:blip r:embed="rId3"/>
              <a:stretch>
                <a:fillRect/>
              </a:stretch>
            </p:blipFill>
            <p:spPr>
              <a:xfrm>
                <a:off x="2521920" y="76840"/>
                <a:ext cx="4247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9" name="Ink 78">
                <a:extLst>
                  <a:ext uri="{FF2B5EF4-FFF2-40B4-BE49-F238E27FC236}">
                    <a16:creationId xmlns:a16="http://schemas.microsoft.com/office/drawing/2014/main" id="{9760E3D9-ECA8-4382-9D43-27CFFD8A199B}"/>
                  </a:ext>
                </a:extLst>
              </p14:cNvPr>
              <p14:cNvContentPartPr/>
              <p14:nvPr/>
            </p14:nvContentPartPr>
            <p14:xfrm>
              <a:off x="406200" y="1671640"/>
              <a:ext cx="244440" cy="420840"/>
            </p14:xfrm>
          </p:contentPart>
        </mc:Choice>
        <mc:Fallback>
          <p:pic>
            <p:nvPicPr>
              <p:cNvPr id="79" name="Ink 78">
                <a:extLst>
                  <a:ext uri="{FF2B5EF4-FFF2-40B4-BE49-F238E27FC236}">
                    <a16:creationId xmlns:a16="http://schemas.microsoft.com/office/drawing/2014/main" id="{9760E3D9-ECA8-4382-9D43-27CFFD8A199B}"/>
                  </a:ext>
                </a:extLst>
              </p:cNvPr>
              <p:cNvPicPr/>
              <p:nvPr/>
            </p:nvPicPr>
            <p:blipFill>
              <a:blip r:embed="rId5"/>
              <a:stretch>
                <a:fillRect/>
              </a:stretch>
            </p:blipFill>
            <p:spPr>
              <a:xfrm>
                <a:off x="388200" y="1653640"/>
                <a:ext cx="280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7" name="Ink 126">
                <a:extLst>
                  <a:ext uri="{FF2B5EF4-FFF2-40B4-BE49-F238E27FC236}">
                    <a16:creationId xmlns:a16="http://schemas.microsoft.com/office/drawing/2014/main" id="{3D50F7A7-29B7-4728-BBCE-0E14A71060B3}"/>
                  </a:ext>
                </a:extLst>
              </p14:cNvPr>
              <p14:cNvContentPartPr/>
              <p14:nvPr/>
            </p14:nvContentPartPr>
            <p14:xfrm>
              <a:off x="362280" y="2398480"/>
              <a:ext cx="265680" cy="200880"/>
            </p14:xfrm>
          </p:contentPart>
        </mc:Choice>
        <mc:Fallback>
          <p:pic>
            <p:nvPicPr>
              <p:cNvPr id="127" name="Ink 126">
                <a:extLst>
                  <a:ext uri="{FF2B5EF4-FFF2-40B4-BE49-F238E27FC236}">
                    <a16:creationId xmlns:a16="http://schemas.microsoft.com/office/drawing/2014/main" id="{3D50F7A7-29B7-4728-BBCE-0E14A71060B3}"/>
                  </a:ext>
                </a:extLst>
              </p:cNvPr>
              <p:cNvPicPr/>
              <p:nvPr/>
            </p:nvPicPr>
            <p:blipFill>
              <a:blip r:embed="rId7"/>
              <a:stretch>
                <a:fillRect/>
              </a:stretch>
            </p:blipFill>
            <p:spPr>
              <a:xfrm>
                <a:off x="344280" y="2380480"/>
                <a:ext cx="301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3" name="Ink 172">
                <a:extLst>
                  <a:ext uri="{FF2B5EF4-FFF2-40B4-BE49-F238E27FC236}">
                    <a16:creationId xmlns:a16="http://schemas.microsoft.com/office/drawing/2014/main" id="{790A5694-C7DC-4EE0-A160-27931E590792}"/>
                  </a:ext>
                </a:extLst>
              </p14:cNvPr>
              <p14:cNvContentPartPr/>
              <p14:nvPr/>
            </p14:nvContentPartPr>
            <p14:xfrm>
              <a:off x="782040" y="832840"/>
              <a:ext cx="8148600" cy="1958040"/>
            </p14:xfrm>
          </p:contentPart>
        </mc:Choice>
        <mc:Fallback>
          <p:pic>
            <p:nvPicPr>
              <p:cNvPr id="173" name="Ink 172">
                <a:extLst>
                  <a:ext uri="{FF2B5EF4-FFF2-40B4-BE49-F238E27FC236}">
                    <a16:creationId xmlns:a16="http://schemas.microsoft.com/office/drawing/2014/main" id="{790A5694-C7DC-4EE0-A160-27931E590792}"/>
                  </a:ext>
                </a:extLst>
              </p:cNvPr>
              <p:cNvPicPr/>
              <p:nvPr/>
            </p:nvPicPr>
            <p:blipFill>
              <a:blip r:embed="rId9"/>
              <a:stretch>
                <a:fillRect/>
              </a:stretch>
            </p:blipFill>
            <p:spPr>
              <a:xfrm>
                <a:off x="764400" y="814840"/>
                <a:ext cx="8184240" cy="199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DA95CA6B-E955-464F-A11B-347BD1369326}"/>
                  </a:ext>
                </a:extLst>
              </p14:cNvPr>
              <p14:cNvContentPartPr/>
              <p14:nvPr/>
            </p14:nvContentPartPr>
            <p14:xfrm>
              <a:off x="574320" y="2925880"/>
              <a:ext cx="14760" cy="372240"/>
            </p14:xfrm>
          </p:contentPart>
        </mc:Choice>
        <mc:Fallback>
          <p:pic>
            <p:nvPicPr>
              <p:cNvPr id="2" name="Ink 1">
                <a:extLst>
                  <a:ext uri="{FF2B5EF4-FFF2-40B4-BE49-F238E27FC236}">
                    <a16:creationId xmlns:a16="http://schemas.microsoft.com/office/drawing/2014/main" id="{DA95CA6B-E955-464F-A11B-347BD1369326}"/>
                  </a:ext>
                </a:extLst>
              </p:cNvPr>
              <p:cNvPicPr/>
              <p:nvPr/>
            </p:nvPicPr>
            <p:blipFill>
              <a:blip r:embed="rId11"/>
              <a:stretch>
                <a:fillRect/>
              </a:stretch>
            </p:blipFill>
            <p:spPr>
              <a:xfrm>
                <a:off x="556680" y="2907880"/>
                <a:ext cx="504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CCFE18E1-CB7C-4B3F-BD03-D7006506AFA8}"/>
                  </a:ext>
                </a:extLst>
              </p14:cNvPr>
              <p14:cNvContentPartPr/>
              <p14:nvPr/>
            </p14:nvContentPartPr>
            <p14:xfrm>
              <a:off x="375240" y="2884480"/>
              <a:ext cx="326160" cy="112680"/>
            </p14:xfrm>
          </p:contentPart>
        </mc:Choice>
        <mc:Fallback>
          <p:pic>
            <p:nvPicPr>
              <p:cNvPr id="3" name="Ink 2">
                <a:extLst>
                  <a:ext uri="{FF2B5EF4-FFF2-40B4-BE49-F238E27FC236}">
                    <a16:creationId xmlns:a16="http://schemas.microsoft.com/office/drawing/2014/main" id="{CCFE18E1-CB7C-4B3F-BD03-D7006506AFA8}"/>
                  </a:ext>
                </a:extLst>
              </p:cNvPr>
              <p:cNvPicPr/>
              <p:nvPr/>
            </p:nvPicPr>
            <p:blipFill>
              <a:blip r:embed="rId13"/>
              <a:stretch>
                <a:fillRect/>
              </a:stretch>
            </p:blipFill>
            <p:spPr>
              <a:xfrm>
                <a:off x="357600" y="2866840"/>
                <a:ext cx="361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8E323433-4855-4415-AE50-AB6794FAF8F5}"/>
                  </a:ext>
                </a:extLst>
              </p14:cNvPr>
              <p14:cNvContentPartPr/>
              <p14:nvPr/>
            </p14:nvContentPartPr>
            <p14:xfrm>
              <a:off x="761520" y="2875120"/>
              <a:ext cx="182520" cy="396000"/>
            </p14:xfrm>
          </p:contentPart>
        </mc:Choice>
        <mc:Fallback>
          <p:pic>
            <p:nvPicPr>
              <p:cNvPr id="4" name="Ink 3">
                <a:extLst>
                  <a:ext uri="{FF2B5EF4-FFF2-40B4-BE49-F238E27FC236}">
                    <a16:creationId xmlns:a16="http://schemas.microsoft.com/office/drawing/2014/main" id="{8E323433-4855-4415-AE50-AB6794FAF8F5}"/>
                  </a:ext>
                </a:extLst>
              </p:cNvPr>
              <p:cNvPicPr/>
              <p:nvPr/>
            </p:nvPicPr>
            <p:blipFill>
              <a:blip r:embed="rId15"/>
              <a:stretch>
                <a:fillRect/>
              </a:stretch>
            </p:blipFill>
            <p:spPr>
              <a:xfrm>
                <a:off x="743880" y="2857120"/>
                <a:ext cx="2181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Ink 5">
                <a:extLst>
                  <a:ext uri="{FF2B5EF4-FFF2-40B4-BE49-F238E27FC236}">
                    <a16:creationId xmlns:a16="http://schemas.microsoft.com/office/drawing/2014/main" id="{B4643650-DDEE-4CD4-B759-80BECB89A30B}"/>
                  </a:ext>
                </a:extLst>
              </p14:cNvPr>
              <p14:cNvContentPartPr/>
              <p14:nvPr/>
            </p14:nvContentPartPr>
            <p14:xfrm>
              <a:off x="1015680" y="3130000"/>
              <a:ext cx="117360" cy="143640"/>
            </p14:xfrm>
          </p:contentPart>
        </mc:Choice>
        <mc:Fallback>
          <p:pic>
            <p:nvPicPr>
              <p:cNvPr id="6" name="Ink 5">
                <a:extLst>
                  <a:ext uri="{FF2B5EF4-FFF2-40B4-BE49-F238E27FC236}">
                    <a16:creationId xmlns:a16="http://schemas.microsoft.com/office/drawing/2014/main" id="{B4643650-DDEE-4CD4-B759-80BECB89A30B}"/>
                  </a:ext>
                </a:extLst>
              </p:cNvPr>
              <p:cNvPicPr/>
              <p:nvPr/>
            </p:nvPicPr>
            <p:blipFill>
              <a:blip r:embed="rId17"/>
              <a:stretch>
                <a:fillRect/>
              </a:stretch>
            </p:blipFill>
            <p:spPr>
              <a:xfrm>
                <a:off x="997680" y="3112360"/>
                <a:ext cx="153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05BA03BA-DC5C-4861-BCCD-14E0A7DC78A6}"/>
                  </a:ext>
                </a:extLst>
              </p14:cNvPr>
              <p14:cNvContentPartPr/>
              <p14:nvPr/>
            </p14:nvContentPartPr>
            <p14:xfrm>
              <a:off x="1238520" y="3118840"/>
              <a:ext cx="112320" cy="173880"/>
            </p14:xfrm>
          </p:contentPart>
        </mc:Choice>
        <mc:Fallback>
          <p:pic>
            <p:nvPicPr>
              <p:cNvPr id="7" name="Ink 6">
                <a:extLst>
                  <a:ext uri="{FF2B5EF4-FFF2-40B4-BE49-F238E27FC236}">
                    <a16:creationId xmlns:a16="http://schemas.microsoft.com/office/drawing/2014/main" id="{05BA03BA-DC5C-4861-BCCD-14E0A7DC78A6}"/>
                  </a:ext>
                </a:extLst>
              </p:cNvPr>
              <p:cNvPicPr/>
              <p:nvPr/>
            </p:nvPicPr>
            <p:blipFill>
              <a:blip r:embed="rId19"/>
              <a:stretch>
                <a:fillRect/>
              </a:stretch>
            </p:blipFill>
            <p:spPr>
              <a:xfrm>
                <a:off x="1220880" y="3101200"/>
                <a:ext cx="147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Ink 7">
                <a:extLst>
                  <a:ext uri="{FF2B5EF4-FFF2-40B4-BE49-F238E27FC236}">
                    <a16:creationId xmlns:a16="http://schemas.microsoft.com/office/drawing/2014/main" id="{DCCE7176-24FE-455C-9794-6A2B33EDE514}"/>
                  </a:ext>
                </a:extLst>
              </p14:cNvPr>
              <p14:cNvContentPartPr/>
              <p14:nvPr/>
            </p14:nvContentPartPr>
            <p14:xfrm>
              <a:off x="1381440" y="3149440"/>
              <a:ext cx="143640" cy="163800"/>
            </p14:xfrm>
          </p:contentPart>
        </mc:Choice>
        <mc:Fallback>
          <p:pic>
            <p:nvPicPr>
              <p:cNvPr id="8" name="Ink 7">
                <a:extLst>
                  <a:ext uri="{FF2B5EF4-FFF2-40B4-BE49-F238E27FC236}">
                    <a16:creationId xmlns:a16="http://schemas.microsoft.com/office/drawing/2014/main" id="{DCCE7176-24FE-455C-9794-6A2B33EDE514}"/>
                  </a:ext>
                </a:extLst>
              </p:cNvPr>
              <p:cNvPicPr/>
              <p:nvPr/>
            </p:nvPicPr>
            <p:blipFill>
              <a:blip r:embed="rId21"/>
              <a:stretch>
                <a:fillRect/>
              </a:stretch>
            </p:blipFill>
            <p:spPr>
              <a:xfrm>
                <a:off x="1363800" y="3131800"/>
                <a:ext cx="179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7E1D5F71-E157-4A72-AAAB-FC8253AEE489}"/>
                  </a:ext>
                </a:extLst>
              </p14:cNvPr>
              <p14:cNvContentPartPr/>
              <p14:nvPr/>
            </p14:nvContentPartPr>
            <p14:xfrm>
              <a:off x="1941240" y="2885200"/>
              <a:ext cx="9720" cy="416160"/>
            </p14:xfrm>
          </p:contentPart>
        </mc:Choice>
        <mc:Fallback>
          <p:pic>
            <p:nvPicPr>
              <p:cNvPr id="9" name="Ink 8">
                <a:extLst>
                  <a:ext uri="{FF2B5EF4-FFF2-40B4-BE49-F238E27FC236}">
                    <a16:creationId xmlns:a16="http://schemas.microsoft.com/office/drawing/2014/main" id="{7E1D5F71-E157-4A72-AAAB-FC8253AEE489}"/>
                  </a:ext>
                </a:extLst>
              </p:cNvPr>
              <p:cNvPicPr/>
              <p:nvPr/>
            </p:nvPicPr>
            <p:blipFill>
              <a:blip r:embed="rId23"/>
              <a:stretch>
                <a:fillRect/>
              </a:stretch>
            </p:blipFill>
            <p:spPr>
              <a:xfrm>
                <a:off x="1923600" y="2867200"/>
                <a:ext cx="453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Ink 9">
                <a:extLst>
                  <a:ext uri="{FF2B5EF4-FFF2-40B4-BE49-F238E27FC236}">
                    <a16:creationId xmlns:a16="http://schemas.microsoft.com/office/drawing/2014/main" id="{46C93F7A-2E16-456C-BCE2-B176F26F94DE}"/>
                  </a:ext>
                </a:extLst>
              </p14:cNvPr>
              <p14:cNvContentPartPr/>
              <p14:nvPr/>
            </p14:nvContentPartPr>
            <p14:xfrm>
              <a:off x="1828560" y="3108040"/>
              <a:ext cx="284760" cy="11160"/>
            </p14:xfrm>
          </p:contentPart>
        </mc:Choice>
        <mc:Fallback>
          <p:pic>
            <p:nvPicPr>
              <p:cNvPr id="10" name="Ink 9">
                <a:extLst>
                  <a:ext uri="{FF2B5EF4-FFF2-40B4-BE49-F238E27FC236}">
                    <a16:creationId xmlns:a16="http://schemas.microsoft.com/office/drawing/2014/main" id="{46C93F7A-2E16-456C-BCE2-B176F26F94DE}"/>
                  </a:ext>
                </a:extLst>
              </p:cNvPr>
              <p:cNvPicPr/>
              <p:nvPr/>
            </p:nvPicPr>
            <p:blipFill>
              <a:blip r:embed="rId25"/>
              <a:stretch>
                <a:fillRect/>
              </a:stretch>
            </p:blipFill>
            <p:spPr>
              <a:xfrm>
                <a:off x="1810560" y="3090400"/>
                <a:ext cx="32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D883B9A0-6C70-43D3-B21B-C93AC76F88CC}"/>
                  </a:ext>
                </a:extLst>
              </p14:cNvPr>
              <p14:cNvContentPartPr/>
              <p14:nvPr/>
            </p14:nvContentPartPr>
            <p14:xfrm>
              <a:off x="2132400" y="3118840"/>
              <a:ext cx="254880" cy="111600"/>
            </p14:xfrm>
          </p:contentPart>
        </mc:Choice>
        <mc:Fallback>
          <p:pic>
            <p:nvPicPr>
              <p:cNvPr id="11" name="Ink 10">
                <a:extLst>
                  <a:ext uri="{FF2B5EF4-FFF2-40B4-BE49-F238E27FC236}">
                    <a16:creationId xmlns:a16="http://schemas.microsoft.com/office/drawing/2014/main" id="{D883B9A0-6C70-43D3-B21B-C93AC76F88CC}"/>
                  </a:ext>
                </a:extLst>
              </p:cNvPr>
              <p:cNvPicPr/>
              <p:nvPr/>
            </p:nvPicPr>
            <p:blipFill>
              <a:blip r:embed="rId27"/>
              <a:stretch>
                <a:fillRect/>
              </a:stretch>
            </p:blipFill>
            <p:spPr>
              <a:xfrm>
                <a:off x="2114760" y="3101200"/>
                <a:ext cx="29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AC15E7FA-4D64-4AD8-A86B-BACF30EFF28D}"/>
                  </a:ext>
                </a:extLst>
              </p14:cNvPr>
              <p14:cNvContentPartPr/>
              <p14:nvPr/>
            </p14:nvContentPartPr>
            <p14:xfrm>
              <a:off x="2528760" y="3087880"/>
              <a:ext cx="142200" cy="169920"/>
            </p14:xfrm>
          </p:contentPart>
        </mc:Choice>
        <mc:Fallback>
          <p:pic>
            <p:nvPicPr>
              <p:cNvPr id="16" name="Ink 15">
                <a:extLst>
                  <a:ext uri="{FF2B5EF4-FFF2-40B4-BE49-F238E27FC236}">
                    <a16:creationId xmlns:a16="http://schemas.microsoft.com/office/drawing/2014/main" id="{AC15E7FA-4D64-4AD8-A86B-BACF30EFF28D}"/>
                  </a:ext>
                </a:extLst>
              </p:cNvPr>
              <p:cNvPicPr/>
              <p:nvPr/>
            </p:nvPicPr>
            <p:blipFill>
              <a:blip r:embed="rId29"/>
              <a:stretch>
                <a:fillRect/>
              </a:stretch>
            </p:blipFill>
            <p:spPr>
              <a:xfrm>
                <a:off x="2511120" y="3069880"/>
                <a:ext cx="177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484F225D-01FC-4FC7-B3A8-B55DC9BA15AC}"/>
                  </a:ext>
                </a:extLst>
              </p14:cNvPr>
              <p14:cNvContentPartPr/>
              <p14:nvPr/>
            </p14:nvContentPartPr>
            <p14:xfrm>
              <a:off x="3117000" y="2853880"/>
              <a:ext cx="1180800" cy="578520"/>
            </p14:xfrm>
          </p:contentPart>
        </mc:Choice>
        <mc:Fallback>
          <p:pic>
            <p:nvPicPr>
              <p:cNvPr id="23" name="Ink 22">
                <a:extLst>
                  <a:ext uri="{FF2B5EF4-FFF2-40B4-BE49-F238E27FC236}">
                    <a16:creationId xmlns:a16="http://schemas.microsoft.com/office/drawing/2014/main" id="{484F225D-01FC-4FC7-B3A8-B55DC9BA15AC}"/>
                  </a:ext>
                </a:extLst>
              </p:cNvPr>
              <p:cNvPicPr/>
              <p:nvPr/>
            </p:nvPicPr>
            <p:blipFill>
              <a:blip r:embed="rId31"/>
              <a:stretch>
                <a:fillRect/>
              </a:stretch>
            </p:blipFill>
            <p:spPr>
              <a:xfrm>
                <a:off x="3099000" y="2836240"/>
                <a:ext cx="121644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FA894550-B5B0-407D-8B05-77514855E519}"/>
                  </a:ext>
                </a:extLst>
              </p14:cNvPr>
              <p14:cNvContentPartPr/>
              <p14:nvPr/>
            </p14:nvContentPartPr>
            <p14:xfrm>
              <a:off x="5770560" y="2885200"/>
              <a:ext cx="676080" cy="356040"/>
            </p14:xfrm>
          </p:contentPart>
        </mc:Choice>
        <mc:Fallback>
          <p:pic>
            <p:nvPicPr>
              <p:cNvPr id="33" name="Ink 32">
                <a:extLst>
                  <a:ext uri="{FF2B5EF4-FFF2-40B4-BE49-F238E27FC236}">
                    <a16:creationId xmlns:a16="http://schemas.microsoft.com/office/drawing/2014/main" id="{FA894550-B5B0-407D-8B05-77514855E519}"/>
                  </a:ext>
                </a:extLst>
              </p:cNvPr>
              <p:cNvPicPr/>
              <p:nvPr/>
            </p:nvPicPr>
            <p:blipFill>
              <a:blip r:embed="rId33"/>
              <a:stretch>
                <a:fillRect/>
              </a:stretch>
            </p:blipFill>
            <p:spPr>
              <a:xfrm>
                <a:off x="5752920" y="2867200"/>
                <a:ext cx="7117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Ink 33">
                <a:extLst>
                  <a:ext uri="{FF2B5EF4-FFF2-40B4-BE49-F238E27FC236}">
                    <a16:creationId xmlns:a16="http://schemas.microsoft.com/office/drawing/2014/main" id="{1BFD0357-B156-4E0B-AB0D-19838E924565}"/>
                  </a:ext>
                </a:extLst>
              </p14:cNvPr>
              <p14:cNvContentPartPr/>
              <p14:nvPr/>
            </p14:nvContentPartPr>
            <p14:xfrm>
              <a:off x="4630080" y="2875120"/>
              <a:ext cx="845280" cy="387360"/>
            </p14:xfrm>
          </p:contentPart>
        </mc:Choice>
        <mc:Fallback>
          <p:pic>
            <p:nvPicPr>
              <p:cNvPr id="34" name="Ink 33">
                <a:extLst>
                  <a:ext uri="{FF2B5EF4-FFF2-40B4-BE49-F238E27FC236}">
                    <a16:creationId xmlns:a16="http://schemas.microsoft.com/office/drawing/2014/main" id="{1BFD0357-B156-4E0B-AB0D-19838E924565}"/>
                  </a:ext>
                </a:extLst>
              </p:cNvPr>
              <p:cNvPicPr/>
              <p:nvPr/>
            </p:nvPicPr>
            <p:blipFill>
              <a:blip r:embed="rId35"/>
              <a:stretch>
                <a:fillRect/>
              </a:stretch>
            </p:blipFill>
            <p:spPr>
              <a:xfrm>
                <a:off x="4612080" y="2857120"/>
                <a:ext cx="8809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Ink 34">
                <a:extLst>
                  <a:ext uri="{FF2B5EF4-FFF2-40B4-BE49-F238E27FC236}">
                    <a16:creationId xmlns:a16="http://schemas.microsoft.com/office/drawing/2014/main" id="{E7CD0582-B48F-436F-960D-E2BA3B20549A}"/>
                  </a:ext>
                </a:extLst>
              </p14:cNvPr>
              <p14:cNvContentPartPr/>
              <p14:nvPr/>
            </p14:nvContentPartPr>
            <p14:xfrm>
              <a:off x="6827520" y="3031000"/>
              <a:ext cx="122040" cy="200520"/>
            </p14:xfrm>
          </p:contentPart>
        </mc:Choice>
        <mc:Fallback>
          <p:pic>
            <p:nvPicPr>
              <p:cNvPr id="35" name="Ink 34">
                <a:extLst>
                  <a:ext uri="{FF2B5EF4-FFF2-40B4-BE49-F238E27FC236}">
                    <a16:creationId xmlns:a16="http://schemas.microsoft.com/office/drawing/2014/main" id="{E7CD0582-B48F-436F-960D-E2BA3B20549A}"/>
                  </a:ext>
                </a:extLst>
              </p:cNvPr>
              <p:cNvPicPr/>
              <p:nvPr/>
            </p:nvPicPr>
            <p:blipFill>
              <a:blip r:embed="rId37"/>
              <a:stretch>
                <a:fillRect/>
              </a:stretch>
            </p:blipFill>
            <p:spPr>
              <a:xfrm>
                <a:off x="6809520" y="3013360"/>
                <a:ext cx="157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Ink 38">
                <a:extLst>
                  <a:ext uri="{FF2B5EF4-FFF2-40B4-BE49-F238E27FC236}">
                    <a16:creationId xmlns:a16="http://schemas.microsoft.com/office/drawing/2014/main" id="{79BC1FA4-EA71-4194-9D8D-7410ABDCB619}"/>
                  </a:ext>
                </a:extLst>
              </p14:cNvPr>
              <p14:cNvContentPartPr/>
              <p14:nvPr/>
            </p14:nvContentPartPr>
            <p14:xfrm>
              <a:off x="7108320" y="2979160"/>
              <a:ext cx="886320" cy="241560"/>
            </p14:xfrm>
          </p:contentPart>
        </mc:Choice>
        <mc:Fallback>
          <p:pic>
            <p:nvPicPr>
              <p:cNvPr id="39" name="Ink 38">
                <a:extLst>
                  <a:ext uri="{FF2B5EF4-FFF2-40B4-BE49-F238E27FC236}">
                    <a16:creationId xmlns:a16="http://schemas.microsoft.com/office/drawing/2014/main" id="{79BC1FA4-EA71-4194-9D8D-7410ABDCB619}"/>
                  </a:ext>
                </a:extLst>
              </p:cNvPr>
              <p:cNvPicPr/>
              <p:nvPr/>
            </p:nvPicPr>
            <p:blipFill>
              <a:blip r:embed="rId39"/>
              <a:stretch>
                <a:fillRect/>
              </a:stretch>
            </p:blipFill>
            <p:spPr>
              <a:xfrm>
                <a:off x="7090680" y="2961160"/>
                <a:ext cx="921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Ink 39">
                <a:extLst>
                  <a:ext uri="{FF2B5EF4-FFF2-40B4-BE49-F238E27FC236}">
                    <a16:creationId xmlns:a16="http://schemas.microsoft.com/office/drawing/2014/main" id="{7C716B7F-EDE3-45CD-8115-2E8955DCAC76}"/>
                  </a:ext>
                </a:extLst>
              </p14:cNvPr>
              <p14:cNvContentPartPr/>
              <p14:nvPr/>
            </p14:nvContentPartPr>
            <p14:xfrm>
              <a:off x="446880" y="3622120"/>
              <a:ext cx="329400" cy="208080"/>
            </p14:xfrm>
          </p:contentPart>
        </mc:Choice>
        <mc:Fallback>
          <p:pic>
            <p:nvPicPr>
              <p:cNvPr id="40" name="Ink 39">
                <a:extLst>
                  <a:ext uri="{FF2B5EF4-FFF2-40B4-BE49-F238E27FC236}">
                    <a16:creationId xmlns:a16="http://schemas.microsoft.com/office/drawing/2014/main" id="{7C716B7F-EDE3-45CD-8115-2E8955DCAC76}"/>
                  </a:ext>
                </a:extLst>
              </p:cNvPr>
              <p:cNvPicPr/>
              <p:nvPr/>
            </p:nvPicPr>
            <p:blipFill>
              <a:blip r:embed="rId41"/>
              <a:stretch>
                <a:fillRect/>
              </a:stretch>
            </p:blipFill>
            <p:spPr>
              <a:xfrm>
                <a:off x="428880" y="3604480"/>
                <a:ext cx="365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 name="Ink 49">
                <a:extLst>
                  <a:ext uri="{FF2B5EF4-FFF2-40B4-BE49-F238E27FC236}">
                    <a16:creationId xmlns:a16="http://schemas.microsoft.com/office/drawing/2014/main" id="{195D5E69-C29A-4287-A36B-CECDB645EF6C}"/>
                  </a:ext>
                </a:extLst>
              </p14:cNvPr>
              <p14:cNvContentPartPr/>
              <p14:nvPr/>
            </p14:nvContentPartPr>
            <p14:xfrm>
              <a:off x="1777800" y="3464080"/>
              <a:ext cx="974520" cy="307080"/>
            </p14:xfrm>
          </p:contentPart>
        </mc:Choice>
        <mc:Fallback>
          <p:pic>
            <p:nvPicPr>
              <p:cNvPr id="50" name="Ink 49">
                <a:extLst>
                  <a:ext uri="{FF2B5EF4-FFF2-40B4-BE49-F238E27FC236}">
                    <a16:creationId xmlns:a16="http://schemas.microsoft.com/office/drawing/2014/main" id="{195D5E69-C29A-4287-A36B-CECDB645EF6C}"/>
                  </a:ext>
                </a:extLst>
              </p:cNvPr>
              <p:cNvPicPr/>
              <p:nvPr/>
            </p:nvPicPr>
            <p:blipFill>
              <a:blip r:embed="rId43"/>
              <a:stretch>
                <a:fillRect/>
              </a:stretch>
            </p:blipFill>
            <p:spPr>
              <a:xfrm>
                <a:off x="1759807" y="3446440"/>
                <a:ext cx="1010147"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 name="Ink 50">
                <a:extLst>
                  <a:ext uri="{FF2B5EF4-FFF2-40B4-BE49-F238E27FC236}">
                    <a16:creationId xmlns:a16="http://schemas.microsoft.com/office/drawing/2014/main" id="{A82AAF31-E155-49D1-B2CA-65E3627578E5}"/>
                  </a:ext>
                </a:extLst>
              </p14:cNvPr>
              <p14:cNvContentPartPr/>
              <p14:nvPr/>
            </p14:nvContentPartPr>
            <p14:xfrm>
              <a:off x="892920" y="3663880"/>
              <a:ext cx="767160" cy="410400"/>
            </p14:xfrm>
          </p:contentPart>
        </mc:Choice>
        <mc:Fallback>
          <p:pic>
            <p:nvPicPr>
              <p:cNvPr id="51" name="Ink 50">
                <a:extLst>
                  <a:ext uri="{FF2B5EF4-FFF2-40B4-BE49-F238E27FC236}">
                    <a16:creationId xmlns:a16="http://schemas.microsoft.com/office/drawing/2014/main" id="{A82AAF31-E155-49D1-B2CA-65E3627578E5}"/>
                  </a:ext>
                </a:extLst>
              </p:cNvPr>
              <p:cNvPicPr/>
              <p:nvPr/>
            </p:nvPicPr>
            <p:blipFill>
              <a:blip r:embed="rId45"/>
              <a:stretch>
                <a:fillRect/>
              </a:stretch>
            </p:blipFill>
            <p:spPr>
              <a:xfrm>
                <a:off x="875280" y="3646225"/>
                <a:ext cx="802800" cy="446071"/>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Ink 14">
                <a:extLst>
                  <a:ext uri="{FF2B5EF4-FFF2-40B4-BE49-F238E27FC236}">
                    <a16:creationId xmlns:a16="http://schemas.microsoft.com/office/drawing/2014/main" id="{E03F6C56-E7C0-49E0-A431-A1098E5AA0E9}"/>
                  </a:ext>
                </a:extLst>
              </p14:cNvPr>
              <p14:cNvContentPartPr/>
              <p14:nvPr/>
            </p14:nvContentPartPr>
            <p14:xfrm>
              <a:off x="4068120" y="3590440"/>
              <a:ext cx="808560" cy="230760"/>
            </p14:xfrm>
          </p:contentPart>
        </mc:Choice>
        <mc:Fallback>
          <p:pic>
            <p:nvPicPr>
              <p:cNvPr id="15" name="Ink 14">
                <a:extLst>
                  <a:ext uri="{FF2B5EF4-FFF2-40B4-BE49-F238E27FC236}">
                    <a16:creationId xmlns:a16="http://schemas.microsoft.com/office/drawing/2014/main" id="{E03F6C56-E7C0-49E0-A431-A1098E5AA0E9}"/>
                  </a:ext>
                </a:extLst>
              </p:cNvPr>
              <p:cNvPicPr/>
              <p:nvPr/>
            </p:nvPicPr>
            <p:blipFill>
              <a:blip r:embed="rId47"/>
              <a:stretch>
                <a:fillRect/>
              </a:stretch>
            </p:blipFill>
            <p:spPr>
              <a:xfrm>
                <a:off x="4050120" y="3572440"/>
                <a:ext cx="844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Ink 19">
                <a:extLst>
                  <a:ext uri="{FF2B5EF4-FFF2-40B4-BE49-F238E27FC236}">
                    <a16:creationId xmlns:a16="http://schemas.microsoft.com/office/drawing/2014/main" id="{4BFD95CC-28E2-463D-A8EC-809471250549}"/>
                  </a:ext>
                </a:extLst>
              </p14:cNvPr>
              <p14:cNvContentPartPr/>
              <p14:nvPr/>
            </p14:nvContentPartPr>
            <p14:xfrm>
              <a:off x="3047520" y="3387760"/>
              <a:ext cx="735120" cy="441000"/>
            </p14:xfrm>
          </p:contentPart>
        </mc:Choice>
        <mc:Fallback>
          <p:pic>
            <p:nvPicPr>
              <p:cNvPr id="20" name="Ink 19">
                <a:extLst>
                  <a:ext uri="{FF2B5EF4-FFF2-40B4-BE49-F238E27FC236}">
                    <a16:creationId xmlns:a16="http://schemas.microsoft.com/office/drawing/2014/main" id="{4BFD95CC-28E2-463D-A8EC-809471250549}"/>
                  </a:ext>
                </a:extLst>
              </p:cNvPr>
              <p:cNvPicPr/>
              <p:nvPr/>
            </p:nvPicPr>
            <p:blipFill>
              <a:blip r:embed="rId49"/>
              <a:stretch>
                <a:fillRect/>
              </a:stretch>
            </p:blipFill>
            <p:spPr>
              <a:xfrm>
                <a:off x="3029520" y="3369760"/>
                <a:ext cx="77076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29A63D34-9144-40E9-8BE6-AF6FECBA0D63}"/>
                  </a:ext>
                </a:extLst>
              </p14:cNvPr>
              <p14:cNvContentPartPr/>
              <p14:nvPr/>
            </p14:nvContentPartPr>
            <p14:xfrm>
              <a:off x="7266000" y="3504760"/>
              <a:ext cx="358560" cy="242640"/>
            </p14:xfrm>
          </p:contentPart>
        </mc:Choice>
        <mc:Fallback>
          <p:pic>
            <p:nvPicPr>
              <p:cNvPr id="36" name="Ink 35">
                <a:extLst>
                  <a:ext uri="{FF2B5EF4-FFF2-40B4-BE49-F238E27FC236}">
                    <a16:creationId xmlns:a16="http://schemas.microsoft.com/office/drawing/2014/main" id="{29A63D34-9144-40E9-8BE6-AF6FECBA0D63}"/>
                  </a:ext>
                </a:extLst>
              </p:cNvPr>
              <p:cNvPicPr/>
              <p:nvPr/>
            </p:nvPicPr>
            <p:blipFill>
              <a:blip r:embed="rId51"/>
              <a:stretch>
                <a:fillRect/>
              </a:stretch>
            </p:blipFill>
            <p:spPr>
              <a:xfrm>
                <a:off x="7248018" y="3487120"/>
                <a:ext cx="394164"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27C033D9-8A04-4994-B095-A9A0974F4E3A}"/>
                  </a:ext>
                </a:extLst>
              </p14:cNvPr>
              <p14:cNvContentPartPr/>
              <p14:nvPr/>
            </p14:nvContentPartPr>
            <p14:xfrm>
              <a:off x="5249640" y="3464080"/>
              <a:ext cx="1689120" cy="454320"/>
            </p14:xfrm>
          </p:contentPart>
        </mc:Choice>
        <mc:Fallback>
          <p:pic>
            <p:nvPicPr>
              <p:cNvPr id="37" name="Ink 36">
                <a:extLst>
                  <a:ext uri="{FF2B5EF4-FFF2-40B4-BE49-F238E27FC236}">
                    <a16:creationId xmlns:a16="http://schemas.microsoft.com/office/drawing/2014/main" id="{27C033D9-8A04-4994-B095-A9A0974F4E3A}"/>
                  </a:ext>
                </a:extLst>
              </p:cNvPr>
              <p:cNvPicPr/>
              <p:nvPr/>
            </p:nvPicPr>
            <p:blipFill>
              <a:blip r:embed="rId53"/>
              <a:stretch>
                <a:fillRect/>
              </a:stretch>
            </p:blipFill>
            <p:spPr>
              <a:xfrm>
                <a:off x="5231640" y="3446440"/>
                <a:ext cx="172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Ink 53">
                <a:extLst>
                  <a:ext uri="{FF2B5EF4-FFF2-40B4-BE49-F238E27FC236}">
                    <a16:creationId xmlns:a16="http://schemas.microsoft.com/office/drawing/2014/main" id="{3B30117A-34E8-4417-80B2-153AEC18A7A8}"/>
                  </a:ext>
                </a:extLst>
              </p14:cNvPr>
              <p14:cNvContentPartPr/>
              <p14:nvPr/>
            </p14:nvContentPartPr>
            <p14:xfrm>
              <a:off x="1899480" y="4152760"/>
              <a:ext cx="383400" cy="165600"/>
            </p14:xfrm>
          </p:contentPart>
        </mc:Choice>
        <mc:Fallback>
          <p:pic>
            <p:nvPicPr>
              <p:cNvPr id="54" name="Ink 53">
                <a:extLst>
                  <a:ext uri="{FF2B5EF4-FFF2-40B4-BE49-F238E27FC236}">
                    <a16:creationId xmlns:a16="http://schemas.microsoft.com/office/drawing/2014/main" id="{3B30117A-34E8-4417-80B2-153AEC18A7A8}"/>
                  </a:ext>
                </a:extLst>
              </p:cNvPr>
              <p:cNvPicPr/>
              <p:nvPr/>
            </p:nvPicPr>
            <p:blipFill>
              <a:blip r:embed="rId55"/>
              <a:stretch>
                <a:fillRect/>
              </a:stretch>
            </p:blipFill>
            <p:spPr>
              <a:xfrm>
                <a:off x="1881840" y="4135120"/>
                <a:ext cx="419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Ink 54">
                <a:extLst>
                  <a:ext uri="{FF2B5EF4-FFF2-40B4-BE49-F238E27FC236}">
                    <a16:creationId xmlns:a16="http://schemas.microsoft.com/office/drawing/2014/main" id="{56497E7D-A4C7-4958-B973-B234456E2986}"/>
                  </a:ext>
                </a:extLst>
              </p14:cNvPr>
              <p14:cNvContentPartPr/>
              <p14:nvPr/>
            </p14:nvContentPartPr>
            <p14:xfrm>
              <a:off x="514560" y="3972400"/>
              <a:ext cx="1273680" cy="426960"/>
            </p14:xfrm>
          </p:contentPart>
        </mc:Choice>
        <mc:Fallback>
          <p:pic>
            <p:nvPicPr>
              <p:cNvPr id="55" name="Ink 54">
                <a:extLst>
                  <a:ext uri="{FF2B5EF4-FFF2-40B4-BE49-F238E27FC236}">
                    <a16:creationId xmlns:a16="http://schemas.microsoft.com/office/drawing/2014/main" id="{56497E7D-A4C7-4958-B973-B234456E2986}"/>
                  </a:ext>
                </a:extLst>
              </p:cNvPr>
              <p:cNvPicPr/>
              <p:nvPr/>
            </p:nvPicPr>
            <p:blipFill>
              <a:blip r:embed="rId57"/>
              <a:stretch>
                <a:fillRect/>
              </a:stretch>
            </p:blipFill>
            <p:spPr>
              <a:xfrm>
                <a:off x="496560" y="3954760"/>
                <a:ext cx="130932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B144FCC3-3C5D-47DF-9C87-28EA495529C2}"/>
                  </a:ext>
                </a:extLst>
              </p14:cNvPr>
              <p14:cNvContentPartPr/>
              <p14:nvPr/>
            </p14:nvContentPartPr>
            <p14:xfrm>
              <a:off x="2468640" y="4287040"/>
              <a:ext cx="4320" cy="360"/>
            </p14:xfrm>
          </p:contentPart>
        </mc:Choice>
        <mc:Fallback>
          <p:pic>
            <p:nvPicPr>
              <p:cNvPr id="56" name="Ink 55">
                <a:extLst>
                  <a:ext uri="{FF2B5EF4-FFF2-40B4-BE49-F238E27FC236}">
                    <a16:creationId xmlns:a16="http://schemas.microsoft.com/office/drawing/2014/main" id="{B144FCC3-3C5D-47DF-9C87-28EA495529C2}"/>
                  </a:ext>
                </a:extLst>
              </p:cNvPr>
              <p:cNvPicPr/>
              <p:nvPr/>
            </p:nvPicPr>
            <p:blipFill>
              <a:blip r:embed="rId59"/>
              <a:stretch>
                <a:fillRect/>
              </a:stretch>
            </p:blipFill>
            <p:spPr>
              <a:xfrm>
                <a:off x="2450640" y="4269400"/>
                <a:ext cx="3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Ink 20">
                <a:extLst>
                  <a:ext uri="{FF2B5EF4-FFF2-40B4-BE49-F238E27FC236}">
                    <a16:creationId xmlns:a16="http://schemas.microsoft.com/office/drawing/2014/main" id="{595B54B1-4E28-4F6A-BB0A-A136F2B6A165}"/>
                  </a:ext>
                </a:extLst>
              </p14:cNvPr>
              <p14:cNvContentPartPr/>
              <p14:nvPr/>
            </p14:nvContentPartPr>
            <p14:xfrm>
              <a:off x="2742600" y="3992560"/>
              <a:ext cx="1036080" cy="403560"/>
            </p14:xfrm>
          </p:contentPart>
        </mc:Choice>
        <mc:Fallback>
          <p:pic>
            <p:nvPicPr>
              <p:cNvPr id="21" name="Ink 20">
                <a:extLst>
                  <a:ext uri="{FF2B5EF4-FFF2-40B4-BE49-F238E27FC236}">
                    <a16:creationId xmlns:a16="http://schemas.microsoft.com/office/drawing/2014/main" id="{595B54B1-4E28-4F6A-BB0A-A136F2B6A165}"/>
                  </a:ext>
                </a:extLst>
              </p:cNvPr>
              <p:cNvPicPr/>
              <p:nvPr/>
            </p:nvPicPr>
            <p:blipFill>
              <a:blip r:embed="rId61"/>
              <a:stretch>
                <a:fillRect/>
              </a:stretch>
            </p:blipFill>
            <p:spPr>
              <a:xfrm>
                <a:off x="2724960" y="3974560"/>
                <a:ext cx="107172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 name="Ink 21">
                <a:extLst>
                  <a:ext uri="{FF2B5EF4-FFF2-40B4-BE49-F238E27FC236}">
                    <a16:creationId xmlns:a16="http://schemas.microsoft.com/office/drawing/2014/main" id="{587F5AEE-E041-4904-BD29-2D3B91F19E63}"/>
                  </a:ext>
                </a:extLst>
              </p14:cNvPr>
              <p14:cNvContentPartPr/>
              <p14:nvPr/>
            </p14:nvContentPartPr>
            <p14:xfrm>
              <a:off x="4205280" y="4043320"/>
              <a:ext cx="41400" cy="353160"/>
            </p14:xfrm>
          </p:contentPart>
        </mc:Choice>
        <mc:Fallback>
          <p:pic>
            <p:nvPicPr>
              <p:cNvPr id="22" name="Ink 21">
                <a:extLst>
                  <a:ext uri="{FF2B5EF4-FFF2-40B4-BE49-F238E27FC236}">
                    <a16:creationId xmlns:a16="http://schemas.microsoft.com/office/drawing/2014/main" id="{587F5AEE-E041-4904-BD29-2D3B91F19E63}"/>
                  </a:ext>
                </a:extLst>
              </p:cNvPr>
              <p:cNvPicPr/>
              <p:nvPr/>
            </p:nvPicPr>
            <p:blipFill>
              <a:blip r:embed="rId63"/>
              <a:stretch>
                <a:fillRect/>
              </a:stretch>
            </p:blipFill>
            <p:spPr>
              <a:xfrm>
                <a:off x="4187640" y="4025320"/>
                <a:ext cx="770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4" name="Ink 23">
                <a:extLst>
                  <a:ext uri="{FF2B5EF4-FFF2-40B4-BE49-F238E27FC236}">
                    <a16:creationId xmlns:a16="http://schemas.microsoft.com/office/drawing/2014/main" id="{19F6FD01-E5FA-435E-8BBE-5CBE7AA21895}"/>
                  </a:ext>
                </a:extLst>
              </p14:cNvPr>
              <p14:cNvContentPartPr/>
              <p14:nvPr/>
            </p14:nvContentPartPr>
            <p14:xfrm>
              <a:off x="4124640" y="4225840"/>
              <a:ext cx="174600" cy="11160"/>
            </p14:xfrm>
          </p:contentPart>
        </mc:Choice>
        <mc:Fallback>
          <p:pic>
            <p:nvPicPr>
              <p:cNvPr id="24" name="Ink 23">
                <a:extLst>
                  <a:ext uri="{FF2B5EF4-FFF2-40B4-BE49-F238E27FC236}">
                    <a16:creationId xmlns:a16="http://schemas.microsoft.com/office/drawing/2014/main" id="{19F6FD01-E5FA-435E-8BBE-5CBE7AA21895}"/>
                  </a:ext>
                </a:extLst>
              </p:cNvPr>
              <p:cNvPicPr/>
              <p:nvPr/>
            </p:nvPicPr>
            <p:blipFill>
              <a:blip r:embed="rId65"/>
              <a:stretch>
                <a:fillRect/>
              </a:stretch>
            </p:blipFill>
            <p:spPr>
              <a:xfrm>
                <a:off x="4107000" y="4208200"/>
                <a:ext cx="210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5" name="Ink 24">
                <a:extLst>
                  <a:ext uri="{FF2B5EF4-FFF2-40B4-BE49-F238E27FC236}">
                    <a16:creationId xmlns:a16="http://schemas.microsoft.com/office/drawing/2014/main" id="{A2228DC6-00C2-4248-A016-04726C19A575}"/>
                  </a:ext>
                </a:extLst>
              </p14:cNvPr>
              <p14:cNvContentPartPr/>
              <p14:nvPr/>
            </p14:nvContentPartPr>
            <p14:xfrm>
              <a:off x="4358280" y="4256800"/>
              <a:ext cx="269640" cy="83160"/>
            </p14:xfrm>
          </p:contentPart>
        </mc:Choice>
        <mc:Fallback>
          <p:pic>
            <p:nvPicPr>
              <p:cNvPr id="25" name="Ink 24">
                <a:extLst>
                  <a:ext uri="{FF2B5EF4-FFF2-40B4-BE49-F238E27FC236}">
                    <a16:creationId xmlns:a16="http://schemas.microsoft.com/office/drawing/2014/main" id="{A2228DC6-00C2-4248-A016-04726C19A575}"/>
                  </a:ext>
                </a:extLst>
              </p:cNvPr>
              <p:cNvPicPr/>
              <p:nvPr/>
            </p:nvPicPr>
            <p:blipFill>
              <a:blip r:embed="rId67"/>
              <a:stretch>
                <a:fillRect/>
              </a:stretch>
            </p:blipFill>
            <p:spPr>
              <a:xfrm>
                <a:off x="4340280" y="4238800"/>
                <a:ext cx="305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 name="Ink 25">
                <a:extLst>
                  <a:ext uri="{FF2B5EF4-FFF2-40B4-BE49-F238E27FC236}">
                    <a16:creationId xmlns:a16="http://schemas.microsoft.com/office/drawing/2014/main" id="{D3018288-55DF-44A2-8AB0-F27DA98B738B}"/>
                  </a:ext>
                </a:extLst>
              </p14:cNvPr>
              <p14:cNvContentPartPr/>
              <p14:nvPr/>
            </p14:nvContentPartPr>
            <p14:xfrm>
              <a:off x="4750320" y="4244920"/>
              <a:ext cx="93960" cy="100080"/>
            </p14:xfrm>
          </p:contentPart>
        </mc:Choice>
        <mc:Fallback>
          <p:pic>
            <p:nvPicPr>
              <p:cNvPr id="26" name="Ink 25">
                <a:extLst>
                  <a:ext uri="{FF2B5EF4-FFF2-40B4-BE49-F238E27FC236}">
                    <a16:creationId xmlns:a16="http://schemas.microsoft.com/office/drawing/2014/main" id="{D3018288-55DF-44A2-8AB0-F27DA98B738B}"/>
                  </a:ext>
                </a:extLst>
              </p:cNvPr>
              <p:cNvPicPr/>
              <p:nvPr/>
            </p:nvPicPr>
            <p:blipFill>
              <a:blip r:embed="rId69"/>
              <a:stretch>
                <a:fillRect/>
              </a:stretch>
            </p:blipFill>
            <p:spPr>
              <a:xfrm>
                <a:off x="4732320" y="4227280"/>
                <a:ext cx="129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Ink 26">
                <a:extLst>
                  <a:ext uri="{FF2B5EF4-FFF2-40B4-BE49-F238E27FC236}">
                    <a16:creationId xmlns:a16="http://schemas.microsoft.com/office/drawing/2014/main" id="{420C4CF8-EEEB-4D3D-966E-FD427F0618ED}"/>
                  </a:ext>
                </a:extLst>
              </p14:cNvPr>
              <p14:cNvContentPartPr/>
              <p14:nvPr/>
            </p14:nvContentPartPr>
            <p14:xfrm>
              <a:off x="5059560" y="4033240"/>
              <a:ext cx="242640" cy="498600"/>
            </p14:xfrm>
          </p:contentPart>
        </mc:Choice>
        <mc:Fallback>
          <p:pic>
            <p:nvPicPr>
              <p:cNvPr id="27" name="Ink 26">
                <a:extLst>
                  <a:ext uri="{FF2B5EF4-FFF2-40B4-BE49-F238E27FC236}">
                    <a16:creationId xmlns:a16="http://schemas.microsoft.com/office/drawing/2014/main" id="{420C4CF8-EEEB-4D3D-966E-FD427F0618ED}"/>
                  </a:ext>
                </a:extLst>
              </p:cNvPr>
              <p:cNvPicPr/>
              <p:nvPr/>
            </p:nvPicPr>
            <p:blipFill>
              <a:blip r:embed="rId71"/>
              <a:stretch>
                <a:fillRect/>
              </a:stretch>
            </p:blipFill>
            <p:spPr>
              <a:xfrm>
                <a:off x="5041560" y="4015240"/>
                <a:ext cx="27828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9" name="Ink 28">
                <a:extLst>
                  <a:ext uri="{FF2B5EF4-FFF2-40B4-BE49-F238E27FC236}">
                    <a16:creationId xmlns:a16="http://schemas.microsoft.com/office/drawing/2014/main" id="{7734E5DF-DB50-4185-83FF-A68B87734CDC}"/>
                  </a:ext>
                </a:extLst>
              </p14:cNvPr>
              <p14:cNvContentPartPr/>
              <p14:nvPr/>
            </p14:nvContentPartPr>
            <p14:xfrm>
              <a:off x="5334240" y="4216120"/>
              <a:ext cx="154440" cy="135360"/>
            </p14:xfrm>
          </p:contentPart>
        </mc:Choice>
        <mc:Fallback>
          <p:pic>
            <p:nvPicPr>
              <p:cNvPr id="29" name="Ink 28">
                <a:extLst>
                  <a:ext uri="{FF2B5EF4-FFF2-40B4-BE49-F238E27FC236}">
                    <a16:creationId xmlns:a16="http://schemas.microsoft.com/office/drawing/2014/main" id="{7734E5DF-DB50-4185-83FF-A68B87734CDC}"/>
                  </a:ext>
                </a:extLst>
              </p:cNvPr>
              <p:cNvPicPr/>
              <p:nvPr/>
            </p:nvPicPr>
            <p:blipFill>
              <a:blip r:embed="rId73"/>
              <a:stretch>
                <a:fillRect/>
              </a:stretch>
            </p:blipFill>
            <p:spPr>
              <a:xfrm>
                <a:off x="5316600" y="4198120"/>
                <a:ext cx="190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Ink 29">
                <a:extLst>
                  <a:ext uri="{FF2B5EF4-FFF2-40B4-BE49-F238E27FC236}">
                    <a16:creationId xmlns:a16="http://schemas.microsoft.com/office/drawing/2014/main" id="{1E244C54-5CE1-4018-834A-0A6B2CD93232}"/>
                  </a:ext>
                </a:extLst>
              </p14:cNvPr>
              <p14:cNvContentPartPr/>
              <p14:nvPr/>
            </p14:nvContentPartPr>
            <p14:xfrm>
              <a:off x="5571840" y="4188040"/>
              <a:ext cx="81720" cy="181080"/>
            </p14:xfrm>
          </p:contentPart>
        </mc:Choice>
        <mc:Fallback>
          <p:pic>
            <p:nvPicPr>
              <p:cNvPr id="30" name="Ink 29">
                <a:extLst>
                  <a:ext uri="{FF2B5EF4-FFF2-40B4-BE49-F238E27FC236}">
                    <a16:creationId xmlns:a16="http://schemas.microsoft.com/office/drawing/2014/main" id="{1E244C54-5CE1-4018-834A-0A6B2CD93232}"/>
                  </a:ext>
                </a:extLst>
              </p:cNvPr>
              <p:cNvPicPr/>
              <p:nvPr/>
            </p:nvPicPr>
            <p:blipFill>
              <a:blip r:embed="rId75"/>
              <a:stretch>
                <a:fillRect/>
              </a:stretch>
            </p:blipFill>
            <p:spPr>
              <a:xfrm>
                <a:off x="5553840" y="4170040"/>
                <a:ext cx="117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1" name="Ink 30">
                <a:extLst>
                  <a:ext uri="{FF2B5EF4-FFF2-40B4-BE49-F238E27FC236}">
                    <a16:creationId xmlns:a16="http://schemas.microsoft.com/office/drawing/2014/main" id="{47223488-D77C-4A97-985E-2FE3F01AB877}"/>
                  </a:ext>
                </a:extLst>
              </p14:cNvPr>
              <p14:cNvContentPartPr/>
              <p14:nvPr/>
            </p14:nvContentPartPr>
            <p14:xfrm>
              <a:off x="5691720" y="4225840"/>
              <a:ext cx="146160" cy="125280"/>
            </p14:xfrm>
          </p:contentPart>
        </mc:Choice>
        <mc:Fallback>
          <p:pic>
            <p:nvPicPr>
              <p:cNvPr id="31" name="Ink 30">
                <a:extLst>
                  <a:ext uri="{FF2B5EF4-FFF2-40B4-BE49-F238E27FC236}">
                    <a16:creationId xmlns:a16="http://schemas.microsoft.com/office/drawing/2014/main" id="{47223488-D77C-4A97-985E-2FE3F01AB877}"/>
                  </a:ext>
                </a:extLst>
              </p:cNvPr>
              <p:cNvPicPr/>
              <p:nvPr/>
            </p:nvPicPr>
            <p:blipFill>
              <a:blip r:embed="rId77"/>
              <a:stretch>
                <a:fillRect/>
              </a:stretch>
            </p:blipFill>
            <p:spPr>
              <a:xfrm>
                <a:off x="5674080" y="4208200"/>
                <a:ext cx="181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Ink 42">
                <a:extLst>
                  <a:ext uri="{FF2B5EF4-FFF2-40B4-BE49-F238E27FC236}">
                    <a16:creationId xmlns:a16="http://schemas.microsoft.com/office/drawing/2014/main" id="{010DD888-82BD-42D8-B587-CAC9163E328E}"/>
                  </a:ext>
                </a:extLst>
              </p14:cNvPr>
              <p14:cNvContentPartPr/>
              <p14:nvPr/>
            </p14:nvContentPartPr>
            <p14:xfrm>
              <a:off x="5952000" y="4209280"/>
              <a:ext cx="156960" cy="151200"/>
            </p14:xfrm>
          </p:contentPart>
        </mc:Choice>
        <mc:Fallback>
          <p:pic>
            <p:nvPicPr>
              <p:cNvPr id="43" name="Ink 42">
                <a:extLst>
                  <a:ext uri="{FF2B5EF4-FFF2-40B4-BE49-F238E27FC236}">
                    <a16:creationId xmlns:a16="http://schemas.microsoft.com/office/drawing/2014/main" id="{010DD888-82BD-42D8-B587-CAC9163E328E}"/>
                  </a:ext>
                </a:extLst>
              </p:cNvPr>
              <p:cNvPicPr/>
              <p:nvPr/>
            </p:nvPicPr>
            <p:blipFill>
              <a:blip r:embed="rId79"/>
              <a:stretch>
                <a:fillRect/>
              </a:stretch>
            </p:blipFill>
            <p:spPr>
              <a:xfrm>
                <a:off x="5934000" y="4191640"/>
                <a:ext cx="192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Ink 43">
                <a:extLst>
                  <a:ext uri="{FF2B5EF4-FFF2-40B4-BE49-F238E27FC236}">
                    <a16:creationId xmlns:a16="http://schemas.microsoft.com/office/drawing/2014/main" id="{B3C32FAB-E54E-46D5-8C17-6B4F21D36838}"/>
                  </a:ext>
                </a:extLst>
              </p14:cNvPr>
              <p14:cNvContentPartPr/>
              <p14:nvPr/>
            </p14:nvContentPartPr>
            <p14:xfrm>
              <a:off x="6212640" y="4195600"/>
              <a:ext cx="97200" cy="155520"/>
            </p14:xfrm>
          </p:contentPart>
        </mc:Choice>
        <mc:Fallback>
          <p:pic>
            <p:nvPicPr>
              <p:cNvPr id="44" name="Ink 43">
                <a:extLst>
                  <a:ext uri="{FF2B5EF4-FFF2-40B4-BE49-F238E27FC236}">
                    <a16:creationId xmlns:a16="http://schemas.microsoft.com/office/drawing/2014/main" id="{B3C32FAB-E54E-46D5-8C17-6B4F21D36838}"/>
                  </a:ext>
                </a:extLst>
              </p:cNvPr>
              <p:cNvPicPr/>
              <p:nvPr/>
            </p:nvPicPr>
            <p:blipFill>
              <a:blip r:embed="rId81"/>
              <a:stretch>
                <a:fillRect/>
              </a:stretch>
            </p:blipFill>
            <p:spPr>
              <a:xfrm>
                <a:off x="6194640" y="4177960"/>
                <a:ext cx="132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40C078B6-52A4-41D5-BFC7-C1C4B72EF161}"/>
                  </a:ext>
                </a:extLst>
              </p14:cNvPr>
              <p14:cNvContentPartPr/>
              <p14:nvPr/>
            </p14:nvContentPartPr>
            <p14:xfrm>
              <a:off x="7731120" y="4099120"/>
              <a:ext cx="509760" cy="209160"/>
            </p14:xfrm>
          </p:contentPart>
        </mc:Choice>
        <mc:Fallback>
          <p:pic>
            <p:nvPicPr>
              <p:cNvPr id="53" name="Ink 52">
                <a:extLst>
                  <a:ext uri="{FF2B5EF4-FFF2-40B4-BE49-F238E27FC236}">
                    <a16:creationId xmlns:a16="http://schemas.microsoft.com/office/drawing/2014/main" id="{40C078B6-52A4-41D5-BFC7-C1C4B72EF161}"/>
                  </a:ext>
                </a:extLst>
              </p:cNvPr>
              <p:cNvPicPr/>
              <p:nvPr/>
            </p:nvPicPr>
            <p:blipFill>
              <a:blip r:embed="rId83"/>
              <a:stretch>
                <a:fillRect/>
              </a:stretch>
            </p:blipFill>
            <p:spPr>
              <a:xfrm>
                <a:off x="7713120" y="4081480"/>
                <a:ext cx="5454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34340E36-56BB-4A9F-864F-DCBFEE2B1BCD}"/>
                  </a:ext>
                </a:extLst>
              </p14:cNvPr>
              <p14:cNvContentPartPr/>
              <p14:nvPr/>
            </p14:nvContentPartPr>
            <p14:xfrm>
              <a:off x="6663720" y="4043320"/>
              <a:ext cx="760320" cy="308520"/>
            </p14:xfrm>
          </p:contentPart>
        </mc:Choice>
        <mc:Fallback>
          <p:pic>
            <p:nvPicPr>
              <p:cNvPr id="57" name="Ink 56">
                <a:extLst>
                  <a:ext uri="{FF2B5EF4-FFF2-40B4-BE49-F238E27FC236}">
                    <a16:creationId xmlns:a16="http://schemas.microsoft.com/office/drawing/2014/main" id="{34340E36-56BB-4A9F-864F-DCBFEE2B1BCD}"/>
                  </a:ext>
                </a:extLst>
              </p:cNvPr>
              <p:cNvPicPr/>
              <p:nvPr/>
            </p:nvPicPr>
            <p:blipFill>
              <a:blip r:embed="rId85"/>
              <a:stretch>
                <a:fillRect/>
              </a:stretch>
            </p:blipFill>
            <p:spPr>
              <a:xfrm>
                <a:off x="6646072" y="4025341"/>
                <a:ext cx="795977" cy="344118"/>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917325D4-0916-4043-BF66-032D4E1BF51F}"/>
                  </a:ext>
                </a:extLst>
              </p14:cNvPr>
              <p14:cNvContentPartPr/>
              <p14:nvPr/>
            </p14:nvContentPartPr>
            <p14:xfrm>
              <a:off x="640560" y="4525000"/>
              <a:ext cx="304560" cy="461880"/>
            </p14:xfrm>
          </p:contentPart>
        </mc:Choice>
        <mc:Fallback>
          <p:pic>
            <p:nvPicPr>
              <p:cNvPr id="58" name="Ink 57">
                <a:extLst>
                  <a:ext uri="{FF2B5EF4-FFF2-40B4-BE49-F238E27FC236}">
                    <a16:creationId xmlns:a16="http://schemas.microsoft.com/office/drawing/2014/main" id="{917325D4-0916-4043-BF66-032D4E1BF51F}"/>
                  </a:ext>
                </a:extLst>
              </p:cNvPr>
              <p:cNvPicPr/>
              <p:nvPr/>
            </p:nvPicPr>
            <p:blipFill>
              <a:blip r:embed="rId87"/>
              <a:stretch>
                <a:fillRect/>
              </a:stretch>
            </p:blipFill>
            <p:spPr>
              <a:xfrm>
                <a:off x="622920" y="4507360"/>
                <a:ext cx="34020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9CB51148-F0A7-4F6C-8A18-36ABA884BB0B}"/>
                  </a:ext>
                </a:extLst>
              </p14:cNvPr>
              <p14:cNvContentPartPr/>
              <p14:nvPr/>
            </p14:nvContentPartPr>
            <p14:xfrm>
              <a:off x="1052400" y="4825960"/>
              <a:ext cx="4320" cy="32400"/>
            </p14:xfrm>
          </p:contentPart>
        </mc:Choice>
        <mc:Fallback>
          <p:pic>
            <p:nvPicPr>
              <p:cNvPr id="59" name="Ink 58">
                <a:extLst>
                  <a:ext uri="{FF2B5EF4-FFF2-40B4-BE49-F238E27FC236}">
                    <a16:creationId xmlns:a16="http://schemas.microsoft.com/office/drawing/2014/main" id="{9CB51148-F0A7-4F6C-8A18-36ABA884BB0B}"/>
                  </a:ext>
                </a:extLst>
              </p:cNvPr>
              <p:cNvPicPr/>
              <p:nvPr/>
            </p:nvPicPr>
            <p:blipFill>
              <a:blip r:embed="rId89"/>
              <a:stretch>
                <a:fillRect/>
              </a:stretch>
            </p:blipFill>
            <p:spPr>
              <a:xfrm>
                <a:off x="1034400" y="4807960"/>
                <a:ext cx="39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Ink 59">
                <a:extLst>
                  <a:ext uri="{FF2B5EF4-FFF2-40B4-BE49-F238E27FC236}">
                    <a16:creationId xmlns:a16="http://schemas.microsoft.com/office/drawing/2014/main" id="{5EF8AA31-B867-4C3C-B49C-7D10F6DACF5F}"/>
                  </a:ext>
                </a:extLst>
              </p14:cNvPr>
              <p14:cNvContentPartPr/>
              <p14:nvPr/>
            </p14:nvContentPartPr>
            <p14:xfrm>
              <a:off x="1056360" y="4642720"/>
              <a:ext cx="360" cy="360"/>
            </p14:xfrm>
          </p:contentPart>
        </mc:Choice>
        <mc:Fallback>
          <p:pic>
            <p:nvPicPr>
              <p:cNvPr id="60" name="Ink 59">
                <a:extLst>
                  <a:ext uri="{FF2B5EF4-FFF2-40B4-BE49-F238E27FC236}">
                    <a16:creationId xmlns:a16="http://schemas.microsoft.com/office/drawing/2014/main" id="{5EF8AA31-B867-4C3C-B49C-7D10F6DACF5F}"/>
                  </a:ext>
                </a:extLst>
              </p:cNvPr>
              <p:cNvPicPr/>
              <p:nvPr/>
            </p:nvPicPr>
            <p:blipFill>
              <a:blip r:embed="rId59"/>
              <a:stretch>
                <a:fillRect/>
              </a:stretch>
            </p:blipFill>
            <p:spPr>
              <a:xfrm>
                <a:off x="1038360" y="46247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Ink 60">
                <a:extLst>
                  <a:ext uri="{FF2B5EF4-FFF2-40B4-BE49-F238E27FC236}">
                    <a16:creationId xmlns:a16="http://schemas.microsoft.com/office/drawing/2014/main" id="{38C21AA2-C8DE-41A4-BFE2-6EB9D3FA4074}"/>
                  </a:ext>
                </a:extLst>
              </p14:cNvPr>
              <p14:cNvContentPartPr/>
              <p14:nvPr/>
            </p14:nvContentPartPr>
            <p14:xfrm>
              <a:off x="1156440" y="4509520"/>
              <a:ext cx="154440" cy="570600"/>
            </p14:xfrm>
          </p:contentPart>
        </mc:Choice>
        <mc:Fallback>
          <p:pic>
            <p:nvPicPr>
              <p:cNvPr id="61" name="Ink 60">
                <a:extLst>
                  <a:ext uri="{FF2B5EF4-FFF2-40B4-BE49-F238E27FC236}">
                    <a16:creationId xmlns:a16="http://schemas.microsoft.com/office/drawing/2014/main" id="{38C21AA2-C8DE-41A4-BFE2-6EB9D3FA4074}"/>
                  </a:ext>
                </a:extLst>
              </p:cNvPr>
              <p:cNvPicPr/>
              <p:nvPr/>
            </p:nvPicPr>
            <p:blipFill>
              <a:blip r:embed="rId92"/>
              <a:stretch>
                <a:fillRect/>
              </a:stretch>
            </p:blipFill>
            <p:spPr>
              <a:xfrm>
                <a:off x="1138800" y="4491520"/>
                <a:ext cx="19008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Ink 61">
                <a:extLst>
                  <a:ext uri="{FF2B5EF4-FFF2-40B4-BE49-F238E27FC236}">
                    <a16:creationId xmlns:a16="http://schemas.microsoft.com/office/drawing/2014/main" id="{8BD9B04C-96DF-4BAC-991E-64D4614B0246}"/>
                  </a:ext>
                </a:extLst>
              </p14:cNvPr>
              <p14:cNvContentPartPr/>
              <p14:nvPr/>
            </p14:nvContentPartPr>
            <p14:xfrm>
              <a:off x="1399080" y="4530760"/>
              <a:ext cx="137880" cy="553680"/>
            </p14:xfrm>
          </p:contentPart>
        </mc:Choice>
        <mc:Fallback>
          <p:pic>
            <p:nvPicPr>
              <p:cNvPr id="62" name="Ink 61">
                <a:extLst>
                  <a:ext uri="{FF2B5EF4-FFF2-40B4-BE49-F238E27FC236}">
                    <a16:creationId xmlns:a16="http://schemas.microsoft.com/office/drawing/2014/main" id="{8BD9B04C-96DF-4BAC-991E-64D4614B0246}"/>
                  </a:ext>
                </a:extLst>
              </p:cNvPr>
              <p:cNvPicPr/>
              <p:nvPr/>
            </p:nvPicPr>
            <p:blipFill>
              <a:blip r:embed="rId94"/>
              <a:stretch>
                <a:fillRect/>
              </a:stretch>
            </p:blipFill>
            <p:spPr>
              <a:xfrm>
                <a:off x="1381080" y="4512760"/>
                <a:ext cx="1735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Ink 62">
                <a:extLst>
                  <a:ext uri="{FF2B5EF4-FFF2-40B4-BE49-F238E27FC236}">
                    <a16:creationId xmlns:a16="http://schemas.microsoft.com/office/drawing/2014/main" id="{29A19918-C1B9-4084-A27A-7A0446030EF1}"/>
                  </a:ext>
                </a:extLst>
              </p14:cNvPr>
              <p14:cNvContentPartPr/>
              <p14:nvPr/>
            </p14:nvContentPartPr>
            <p14:xfrm>
              <a:off x="1462440" y="4694560"/>
              <a:ext cx="410040" cy="225000"/>
            </p14:xfrm>
          </p:contentPart>
        </mc:Choice>
        <mc:Fallback>
          <p:pic>
            <p:nvPicPr>
              <p:cNvPr id="63" name="Ink 62">
                <a:extLst>
                  <a:ext uri="{FF2B5EF4-FFF2-40B4-BE49-F238E27FC236}">
                    <a16:creationId xmlns:a16="http://schemas.microsoft.com/office/drawing/2014/main" id="{29A19918-C1B9-4084-A27A-7A0446030EF1}"/>
                  </a:ext>
                </a:extLst>
              </p:cNvPr>
              <p:cNvPicPr/>
              <p:nvPr/>
            </p:nvPicPr>
            <p:blipFill>
              <a:blip r:embed="rId96"/>
              <a:stretch>
                <a:fillRect/>
              </a:stretch>
            </p:blipFill>
            <p:spPr>
              <a:xfrm>
                <a:off x="1444800" y="4676920"/>
                <a:ext cx="445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Ink 71">
                <a:extLst>
                  <a:ext uri="{FF2B5EF4-FFF2-40B4-BE49-F238E27FC236}">
                    <a16:creationId xmlns:a16="http://schemas.microsoft.com/office/drawing/2014/main" id="{04026265-5F62-4972-AEF3-4D73FAC55A2D}"/>
                  </a:ext>
                </a:extLst>
              </p14:cNvPr>
              <p14:cNvContentPartPr/>
              <p14:nvPr/>
            </p14:nvContentPartPr>
            <p14:xfrm>
              <a:off x="1989840" y="4510600"/>
              <a:ext cx="675000" cy="357840"/>
            </p14:xfrm>
          </p:contentPart>
        </mc:Choice>
        <mc:Fallback>
          <p:pic>
            <p:nvPicPr>
              <p:cNvPr id="72" name="Ink 71">
                <a:extLst>
                  <a:ext uri="{FF2B5EF4-FFF2-40B4-BE49-F238E27FC236}">
                    <a16:creationId xmlns:a16="http://schemas.microsoft.com/office/drawing/2014/main" id="{04026265-5F62-4972-AEF3-4D73FAC55A2D}"/>
                  </a:ext>
                </a:extLst>
              </p:cNvPr>
              <p:cNvPicPr/>
              <p:nvPr/>
            </p:nvPicPr>
            <p:blipFill>
              <a:blip r:embed="rId98"/>
              <a:stretch>
                <a:fillRect/>
              </a:stretch>
            </p:blipFill>
            <p:spPr>
              <a:xfrm>
                <a:off x="1972200" y="4492600"/>
                <a:ext cx="7106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5" name="Ink 74">
                <a:extLst>
                  <a:ext uri="{FF2B5EF4-FFF2-40B4-BE49-F238E27FC236}">
                    <a16:creationId xmlns:a16="http://schemas.microsoft.com/office/drawing/2014/main" id="{0E5DE4C9-E3DA-4882-BA1C-23D5196B6D6D}"/>
                  </a:ext>
                </a:extLst>
              </p14:cNvPr>
              <p14:cNvContentPartPr/>
              <p14:nvPr/>
            </p14:nvContentPartPr>
            <p14:xfrm>
              <a:off x="3393120" y="4700680"/>
              <a:ext cx="133200" cy="377640"/>
            </p14:xfrm>
          </p:contentPart>
        </mc:Choice>
        <mc:Fallback>
          <p:pic>
            <p:nvPicPr>
              <p:cNvPr id="75" name="Ink 74">
                <a:extLst>
                  <a:ext uri="{FF2B5EF4-FFF2-40B4-BE49-F238E27FC236}">
                    <a16:creationId xmlns:a16="http://schemas.microsoft.com/office/drawing/2014/main" id="{0E5DE4C9-E3DA-4882-BA1C-23D5196B6D6D}"/>
                  </a:ext>
                </a:extLst>
              </p:cNvPr>
              <p:cNvPicPr/>
              <p:nvPr/>
            </p:nvPicPr>
            <p:blipFill>
              <a:blip r:embed="rId100"/>
              <a:stretch>
                <a:fillRect/>
              </a:stretch>
            </p:blipFill>
            <p:spPr>
              <a:xfrm>
                <a:off x="3375480" y="4682680"/>
                <a:ext cx="1688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6" name="Ink 75">
                <a:extLst>
                  <a:ext uri="{FF2B5EF4-FFF2-40B4-BE49-F238E27FC236}">
                    <a16:creationId xmlns:a16="http://schemas.microsoft.com/office/drawing/2014/main" id="{5E69A5CD-889A-4F6A-AEC9-03ECAFED7023}"/>
                  </a:ext>
                </a:extLst>
              </p14:cNvPr>
              <p14:cNvContentPartPr/>
              <p14:nvPr/>
            </p14:nvContentPartPr>
            <p14:xfrm>
              <a:off x="3480600" y="4561720"/>
              <a:ext cx="4320" cy="8280"/>
            </p14:xfrm>
          </p:contentPart>
        </mc:Choice>
        <mc:Fallback>
          <p:pic>
            <p:nvPicPr>
              <p:cNvPr id="76" name="Ink 75">
                <a:extLst>
                  <a:ext uri="{FF2B5EF4-FFF2-40B4-BE49-F238E27FC236}">
                    <a16:creationId xmlns:a16="http://schemas.microsoft.com/office/drawing/2014/main" id="{5E69A5CD-889A-4F6A-AEC9-03ECAFED7023}"/>
                  </a:ext>
                </a:extLst>
              </p:cNvPr>
              <p:cNvPicPr/>
              <p:nvPr/>
            </p:nvPicPr>
            <p:blipFill>
              <a:blip r:embed="rId102"/>
              <a:stretch>
                <a:fillRect/>
              </a:stretch>
            </p:blipFill>
            <p:spPr>
              <a:xfrm>
                <a:off x="3462600" y="4543720"/>
                <a:ext cx="39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7" name="Ink 76">
                <a:extLst>
                  <a:ext uri="{FF2B5EF4-FFF2-40B4-BE49-F238E27FC236}">
                    <a16:creationId xmlns:a16="http://schemas.microsoft.com/office/drawing/2014/main" id="{A4AF6563-8088-446C-AEEC-B89A91052C3E}"/>
                  </a:ext>
                </a:extLst>
              </p14:cNvPr>
              <p14:cNvContentPartPr/>
              <p14:nvPr/>
            </p14:nvContentPartPr>
            <p14:xfrm>
              <a:off x="3624600" y="4711840"/>
              <a:ext cx="131400" cy="187200"/>
            </p14:xfrm>
          </p:contentPart>
        </mc:Choice>
        <mc:Fallback>
          <p:pic>
            <p:nvPicPr>
              <p:cNvPr id="77" name="Ink 76">
                <a:extLst>
                  <a:ext uri="{FF2B5EF4-FFF2-40B4-BE49-F238E27FC236}">
                    <a16:creationId xmlns:a16="http://schemas.microsoft.com/office/drawing/2014/main" id="{A4AF6563-8088-446C-AEEC-B89A91052C3E}"/>
                  </a:ext>
                </a:extLst>
              </p:cNvPr>
              <p:cNvPicPr/>
              <p:nvPr/>
            </p:nvPicPr>
            <p:blipFill>
              <a:blip r:embed="rId104"/>
              <a:stretch>
                <a:fillRect/>
              </a:stretch>
            </p:blipFill>
            <p:spPr>
              <a:xfrm>
                <a:off x="3606600" y="4694200"/>
                <a:ext cx="167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 name="Ink 81">
                <a:extLst>
                  <a:ext uri="{FF2B5EF4-FFF2-40B4-BE49-F238E27FC236}">
                    <a16:creationId xmlns:a16="http://schemas.microsoft.com/office/drawing/2014/main" id="{A02A7932-F02B-49D4-B3B6-D7BB81F77C28}"/>
                  </a:ext>
                </a:extLst>
              </p14:cNvPr>
              <p14:cNvContentPartPr/>
              <p14:nvPr/>
            </p14:nvContentPartPr>
            <p14:xfrm>
              <a:off x="4392120" y="4734160"/>
              <a:ext cx="78480" cy="154080"/>
            </p14:xfrm>
          </p:contentPart>
        </mc:Choice>
        <mc:Fallback>
          <p:pic>
            <p:nvPicPr>
              <p:cNvPr id="82" name="Ink 81">
                <a:extLst>
                  <a:ext uri="{FF2B5EF4-FFF2-40B4-BE49-F238E27FC236}">
                    <a16:creationId xmlns:a16="http://schemas.microsoft.com/office/drawing/2014/main" id="{A02A7932-F02B-49D4-B3B6-D7BB81F77C28}"/>
                  </a:ext>
                </a:extLst>
              </p:cNvPr>
              <p:cNvPicPr/>
              <p:nvPr/>
            </p:nvPicPr>
            <p:blipFill>
              <a:blip r:embed="rId106"/>
              <a:stretch>
                <a:fillRect/>
              </a:stretch>
            </p:blipFill>
            <p:spPr>
              <a:xfrm>
                <a:off x="4374120" y="4716160"/>
                <a:ext cx="11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 name="Ink 82">
                <a:extLst>
                  <a:ext uri="{FF2B5EF4-FFF2-40B4-BE49-F238E27FC236}">
                    <a16:creationId xmlns:a16="http://schemas.microsoft.com/office/drawing/2014/main" id="{3059F2CF-B058-4055-BEDB-A6D509D5DE52}"/>
                  </a:ext>
                </a:extLst>
              </p14:cNvPr>
              <p14:cNvContentPartPr/>
              <p14:nvPr/>
            </p14:nvContentPartPr>
            <p14:xfrm>
              <a:off x="3885240" y="4581880"/>
              <a:ext cx="404280" cy="270360"/>
            </p14:xfrm>
          </p:contentPart>
        </mc:Choice>
        <mc:Fallback>
          <p:pic>
            <p:nvPicPr>
              <p:cNvPr id="83" name="Ink 82">
                <a:extLst>
                  <a:ext uri="{FF2B5EF4-FFF2-40B4-BE49-F238E27FC236}">
                    <a16:creationId xmlns:a16="http://schemas.microsoft.com/office/drawing/2014/main" id="{3059F2CF-B058-4055-BEDB-A6D509D5DE52}"/>
                  </a:ext>
                </a:extLst>
              </p:cNvPr>
              <p:cNvPicPr/>
              <p:nvPr/>
            </p:nvPicPr>
            <p:blipFill>
              <a:blip r:embed="rId108"/>
              <a:stretch>
                <a:fillRect/>
              </a:stretch>
            </p:blipFill>
            <p:spPr>
              <a:xfrm>
                <a:off x="3867240" y="4564240"/>
                <a:ext cx="4399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Ink 83">
                <a:extLst>
                  <a:ext uri="{FF2B5EF4-FFF2-40B4-BE49-F238E27FC236}">
                    <a16:creationId xmlns:a16="http://schemas.microsoft.com/office/drawing/2014/main" id="{090BF493-D9E3-4CB2-807A-6565156CB5DC}"/>
                  </a:ext>
                </a:extLst>
              </p14:cNvPr>
              <p14:cNvContentPartPr/>
              <p14:nvPr/>
            </p14:nvContentPartPr>
            <p14:xfrm>
              <a:off x="3002520" y="4530760"/>
              <a:ext cx="297720" cy="357120"/>
            </p14:xfrm>
          </p:contentPart>
        </mc:Choice>
        <mc:Fallback>
          <p:pic>
            <p:nvPicPr>
              <p:cNvPr id="84" name="Ink 83">
                <a:extLst>
                  <a:ext uri="{FF2B5EF4-FFF2-40B4-BE49-F238E27FC236}">
                    <a16:creationId xmlns:a16="http://schemas.microsoft.com/office/drawing/2014/main" id="{090BF493-D9E3-4CB2-807A-6565156CB5DC}"/>
                  </a:ext>
                </a:extLst>
              </p:cNvPr>
              <p:cNvPicPr/>
              <p:nvPr/>
            </p:nvPicPr>
            <p:blipFill>
              <a:blip r:embed="rId110"/>
              <a:stretch>
                <a:fillRect/>
              </a:stretch>
            </p:blipFill>
            <p:spPr>
              <a:xfrm>
                <a:off x="2984520" y="4513120"/>
                <a:ext cx="3333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Ink 84">
                <a:extLst>
                  <a:ext uri="{FF2B5EF4-FFF2-40B4-BE49-F238E27FC236}">
                    <a16:creationId xmlns:a16="http://schemas.microsoft.com/office/drawing/2014/main" id="{CD7D5203-9062-4033-B6D1-A8CC34134671}"/>
                  </a:ext>
                </a:extLst>
              </p14:cNvPr>
              <p14:cNvContentPartPr/>
              <p14:nvPr/>
            </p14:nvContentPartPr>
            <p14:xfrm>
              <a:off x="619320" y="4937200"/>
              <a:ext cx="2124720" cy="158400"/>
            </p14:xfrm>
          </p:contentPart>
        </mc:Choice>
        <mc:Fallback>
          <p:pic>
            <p:nvPicPr>
              <p:cNvPr id="85" name="Ink 84">
                <a:extLst>
                  <a:ext uri="{FF2B5EF4-FFF2-40B4-BE49-F238E27FC236}">
                    <a16:creationId xmlns:a16="http://schemas.microsoft.com/office/drawing/2014/main" id="{CD7D5203-9062-4033-B6D1-A8CC34134671}"/>
                  </a:ext>
                </a:extLst>
              </p:cNvPr>
              <p:cNvPicPr/>
              <p:nvPr/>
            </p:nvPicPr>
            <p:blipFill>
              <a:blip r:embed="rId112"/>
              <a:stretch>
                <a:fillRect/>
              </a:stretch>
            </p:blipFill>
            <p:spPr>
              <a:xfrm>
                <a:off x="601320" y="4901200"/>
                <a:ext cx="2160360" cy="230040"/>
              </a:xfrm>
              <a:prstGeom prst="rect">
                <a:avLst/>
              </a:prstGeom>
            </p:spPr>
          </p:pic>
        </mc:Fallback>
      </mc:AlternateContent>
    </p:spTree>
    <p:extLst>
      <p:ext uri="{BB962C8B-B14F-4D97-AF65-F5344CB8AC3E}">
        <p14:creationId xmlns:p14="http://schemas.microsoft.com/office/powerpoint/2010/main" val="282977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25</a:t>
            </a:fld>
            <a:endParaRPr lang="en-US"/>
          </a:p>
        </p:txBody>
      </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9AC85C84-EA86-4532-A110-EE60348C8449}"/>
                  </a:ext>
                </a:extLst>
              </p14:cNvPr>
              <p14:cNvContentPartPr/>
              <p14:nvPr/>
            </p14:nvContentPartPr>
            <p14:xfrm>
              <a:off x="2539560" y="94480"/>
              <a:ext cx="4212000" cy="505080"/>
            </p14:xfrm>
          </p:contentPart>
        </mc:Choice>
        <mc:Fallback>
          <p:pic>
            <p:nvPicPr>
              <p:cNvPr id="28" name="Ink 27">
                <a:extLst>
                  <a:ext uri="{FF2B5EF4-FFF2-40B4-BE49-F238E27FC236}">
                    <a16:creationId xmlns:a16="http://schemas.microsoft.com/office/drawing/2014/main" id="{9AC85C84-EA86-4532-A110-EE60348C8449}"/>
                  </a:ext>
                </a:extLst>
              </p:cNvPr>
              <p:cNvPicPr/>
              <p:nvPr/>
            </p:nvPicPr>
            <p:blipFill>
              <a:blip r:embed="rId3"/>
              <a:stretch>
                <a:fillRect/>
              </a:stretch>
            </p:blipFill>
            <p:spPr>
              <a:xfrm>
                <a:off x="2521920" y="76840"/>
                <a:ext cx="4247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9" name="Ink 78">
                <a:extLst>
                  <a:ext uri="{FF2B5EF4-FFF2-40B4-BE49-F238E27FC236}">
                    <a16:creationId xmlns:a16="http://schemas.microsoft.com/office/drawing/2014/main" id="{9760E3D9-ECA8-4382-9D43-27CFFD8A199B}"/>
                  </a:ext>
                </a:extLst>
              </p14:cNvPr>
              <p14:cNvContentPartPr/>
              <p14:nvPr/>
            </p14:nvContentPartPr>
            <p14:xfrm>
              <a:off x="406200" y="1671640"/>
              <a:ext cx="244440" cy="420840"/>
            </p14:xfrm>
          </p:contentPart>
        </mc:Choice>
        <mc:Fallback>
          <p:pic>
            <p:nvPicPr>
              <p:cNvPr id="79" name="Ink 78">
                <a:extLst>
                  <a:ext uri="{FF2B5EF4-FFF2-40B4-BE49-F238E27FC236}">
                    <a16:creationId xmlns:a16="http://schemas.microsoft.com/office/drawing/2014/main" id="{9760E3D9-ECA8-4382-9D43-27CFFD8A199B}"/>
                  </a:ext>
                </a:extLst>
              </p:cNvPr>
              <p:cNvPicPr/>
              <p:nvPr/>
            </p:nvPicPr>
            <p:blipFill>
              <a:blip r:embed="rId5"/>
              <a:stretch>
                <a:fillRect/>
              </a:stretch>
            </p:blipFill>
            <p:spPr>
              <a:xfrm>
                <a:off x="388200" y="1653640"/>
                <a:ext cx="280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7" name="Ink 126">
                <a:extLst>
                  <a:ext uri="{FF2B5EF4-FFF2-40B4-BE49-F238E27FC236}">
                    <a16:creationId xmlns:a16="http://schemas.microsoft.com/office/drawing/2014/main" id="{3D50F7A7-29B7-4728-BBCE-0E14A71060B3}"/>
                  </a:ext>
                </a:extLst>
              </p14:cNvPr>
              <p14:cNvContentPartPr/>
              <p14:nvPr/>
            </p14:nvContentPartPr>
            <p14:xfrm>
              <a:off x="362280" y="2398480"/>
              <a:ext cx="265680" cy="200880"/>
            </p14:xfrm>
          </p:contentPart>
        </mc:Choice>
        <mc:Fallback>
          <p:pic>
            <p:nvPicPr>
              <p:cNvPr id="127" name="Ink 126">
                <a:extLst>
                  <a:ext uri="{FF2B5EF4-FFF2-40B4-BE49-F238E27FC236}">
                    <a16:creationId xmlns:a16="http://schemas.microsoft.com/office/drawing/2014/main" id="{3D50F7A7-29B7-4728-BBCE-0E14A71060B3}"/>
                  </a:ext>
                </a:extLst>
              </p:cNvPr>
              <p:cNvPicPr/>
              <p:nvPr/>
            </p:nvPicPr>
            <p:blipFill>
              <a:blip r:embed="rId7"/>
              <a:stretch>
                <a:fillRect/>
              </a:stretch>
            </p:blipFill>
            <p:spPr>
              <a:xfrm>
                <a:off x="344280" y="2380480"/>
                <a:ext cx="301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3" name="Ink 172">
                <a:extLst>
                  <a:ext uri="{FF2B5EF4-FFF2-40B4-BE49-F238E27FC236}">
                    <a16:creationId xmlns:a16="http://schemas.microsoft.com/office/drawing/2014/main" id="{790A5694-C7DC-4EE0-A160-27931E590792}"/>
                  </a:ext>
                </a:extLst>
              </p14:cNvPr>
              <p14:cNvContentPartPr/>
              <p14:nvPr/>
            </p14:nvContentPartPr>
            <p14:xfrm>
              <a:off x="782040" y="832840"/>
              <a:ext cx="8148600" cy="1958040"/>
            </p14:xfrm>
          </p:contentPart>
        </mc:Choice>
        <mc:Fallback>
          <p:pic>
            <p:nvPicPr>
              <p:cNvPr id="173" name="Ink 172">
                <a:extLst>
                  <a:ext uri="{FF2B5EF4-FFF2-40B4-BE49-F238E27FC236}">
                    <a16:creationId xmlns:a16="http://schemas.microsoft.com/office/drawing/2014/main" id="{790A5694-C7DC-4EE0-A160-27931E590792}"/>
                  </a:ext>
                </a:extLst>
              </p:cNvPr>
              <p:cNvPicPr/>
              <p:nvPr/>
            </p:nvPicPr>
            <p:blipFill>
              <a:blip r:embed="rId9"/>
              <a:stretch>
                <a:fillRect/>
              </a:stretch>
            </p:blipFill>
            <p:spPr>
              <a:xfrm>
                <a:off x="764400" y="814840"/>
                <a:ext cx="8184240" cy="199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DA95CA6B-E955-464F-A11B-347BD1369326}"/>
                  </a:ext>
                </a:extLst>
              </p14:cNvPr>
              <p14:cNvContentPartPr/>
              <p14:nvPr/>
            </p14:nvContentPartPr>
            <p14:xfrm>
              <a:off x="574320" y="2925880"/>
              <a:ext cx="14760" cy="372240"/>
            </p14:xfrm>
          </p:contentPart>
        </mc:Choice>
        <mc:Fallback>
          <p:pic>
            <p:nvPicPr>
              <p:cNvPr id="2" name="Ink 1">
                <a:extLst>
                  <a:ext uri="{FF2B5EF4-FFF2-40B4-BE49-F238E27FC236}">
                    <a16:creationId xmlns:a16="http://schemas.microsoft.com/office/drawing/2014/main" id="{DA95CA6B-E955-464F-A11B-347BD1369326}"/>
                  </a:ext>
                </a:extLst>
              </p:cNvPr>
              <p:cNvPicPr/>
              <p:nvPr/>
            </p:nvPicPr>
            <p:blipFill>
              <a:blip r:embed="rId11"/>
              <a:stretch>
                <a:fillRect/>
              </a:stretch>
            </p:blipFill>
            <p:spPr>
              <a:xfrm>
                <a:off x="556680" y="2907880"/>
                <a:ext cx="504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CCFE18E1-CB7C-4B3F-BD03-D7006506AFA8}"/>
                  </a:ext>
                </a:extLst>
              </p14:cNvPr>
              <p14:cNvContentPartPr/>
              <p14:nvPr/>
            </p14:nvContentPartPr>
            <p14:xfrm>
              <a:off x="375240" y="2884480"/>
              <a:ext cx="326160" cy="112680"/>
            </p14:xfrm>
          </p:contentPart>
        </mc:Choice>
        <mc:Fallback>
          <p:pic>
            <p:nvPicPr>
              <p:cNvPr id="3" name="Ink 2">
                <a:extLst>
                  <a:ext uri="{FF2B5EF4-FFF2-40B4-BE49-F238E27FC236}">
                    <a16:creationId xmlns:a16="http://schemas.microsoft.com/office/drawing/2014/main" id="{CCFE18E1-CB7C-4B3F-BD03-D7006506AFA8}"/>
                  </a:ext>
                </a:extLst>
              </p:cNvPr>
              <p:cNvPicPr/>
              <p:nvPr/>
            </p:nvPicPr>
            <p:blipFill>
              <a:blip r:embed="rId13"/>
              <a:stretch>
                <a:fillRect/>
              </a:stretch>
            </p:blipFill>
            <p:spPr>
              <a:xfrm>
                <a:off x="357600" y="2866840"/>
                <a:ext cx="361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8E323433-4855-4415-AE50-AB6794FAF8F5}"/>
                  </a:ext>
                </a:extLst>
              </p14:cNvPr>
              <p14:cNvContentPartPr/>
              <p14:nvPr/>
            </p14:nvContentPartPr>
            <p14:xfrm>
              <a:off x="761520" y="2875120"/>
              <a:ext cx="182520" cy="396000"/>
            </p14:xfrm>
          </p:contentPart>
        </mc:Choice>
        <mc:Fallback>
          <p:pic>
            <p:nvPicPr>
              <p:cNvPr id="4" name="Ink 3">
                <a:extLst>
                  <a:ext uri="{FF2B5EF4-FFF2-40B4-BE49-F238E27FC236}">
                    <a16:creationId xmlns:a16="http://schemas.microsoft.com/office/drawing/2014/main" id="{8E323433-4855-4415-AE50-AB6794FAF8F5}"/>
                  </a:ext>
                </a:extLst>
              </p:cNvPr>
              <p:cNvPicPr/>
              <p:nvPr/>
            </p:nvPicPr>
            <p:blipFill>
              <a:blip r:embed="rId15"/>
              <a:stretch>
                <a:fillRect/>
              </a:stretch>
            </p:blipFill>
            <p:spPr>
              <a:xfrm>
                <a:off x="743880" y="2857120"/>
                <a:ext cx="2181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Ink 5">
                <a:extLst>
                  <a:ext uri="{FF2B5EF4-FFF2-40B4-BE49-F238E27FC236}">
                    <a16:creationId xmlns:a16="http://schemas.microsoft.com/office/drawing/2014/main" id="{B4643650-DDEE-4CD4-B759-80BECB89A30B}"/>
                  </a:ext>
                </a:extLst>
              </p14:cNvPr>
              <p14:cNvContentPartPr/>
              <p14:nvPr/>
            </p14:nvContentPartPr>
            <p14:xfrm>
              <a:off x="1015680" y="3130000"/>
              <a:ext cx="117360" cy="143640"/>
            </p14:xfrm>
          </p:contentPart>
        </mc:Choice>
        <mc:Fallback>
          <p:pic>
            <p:nvPicPr>
              <p:cNvPr id="6" name="Ink 5">
                <a:extLst>
                  <a:ext uri="{FF2B5EF4-FFF2-40B4-BE49-F238E27FC236}">
                    <a16:creationId xmlns:a16="http://schemas.microsoft.com/office/drawing/2014/main" id="{B4643650-DDEE-4CD4-B759-80BECB89A30B}"/>
                  </a:ext>
                </a:extLst>
              </p:cNvPr>
              <p:cNvPicPr/>
              <p:nvPr/>
            </p:nvPicPr>
            <p:blipFill>
              <a:blip r:embed="rId17"/>
              <a:stretch>
                <a:fillRect/>
              </a:stretch>
            </p:blipFill>
            <p:spPr>
              <a:xfrm>
                <a:off x="997680" y="3112360"/>
                <a:ext cx="153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05BA03BA-DC5C-4861-BCCD-14E0A7DC78A6}"/>
                  </a:ext>
                </a:extLst>
              </p14:cNvPr>
              <p14:cNvContentPartPr/>
              <p14:nvPr/>
            </p14:nvContentPartPr>
            <p14:xfrm>
              <a:off x="1238520" y="3118840"/>
              <a:ext cx="112320" cy="173880"/>
            </p14:xfrm>
          </p:contentPart>
        </mc:Choice>
        <mc:Fallback>
          <p:pic>
            <p:nvPicPr>
              <p:cNvPr id="7" name="Ink 6">
                <a:extLst>
                  <a:ext uri="{FF2B5EF4-FFF2-40B4-BE49-F238E27FC236}">
                    <a16:creationId xmlns:a16="http://schemas.microsoft.com/office/drawing/2014/main" id="{05BA03BA-DC5C-4861-BCCD-14E0A7DC78A6}"/>
                  </a:ext>
                </a:extLst>
              </p:cNvPr>
              <p:cNvPicPr/>
              <p:nvPr/>
            </p:nvPicPr>
            <p:blipFill>
              <a:blip r:embed="rId19"/>
              <a:stretch>
                <a:fillRect/>
              </a:stretch>
            </p:blipFill>
            <p:spPr>
              <a:xfrm>
                <a:off x="1220880" y="3101200"/>
                <a:ext cx="147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Ink 7">
                <a:extLst>
                  <a:ext uri="{FF2B5EF4-FFF2-40B4-BE49-F238E27FC236}">
                    <a16:creationId xmlns:a16="http://schemas.microsoft.com/office/drawing/2014/main" id="{DCCE7176-24FE-455C-9794-6A2B33EDE514}"/>
                  </a:ext>
                </a:extLst>
              </p14:cNvPr>
              <p14:cNvContentPartPr/>
              <p14:nvPr/>
            </p14:nvContentPartPr>
            <p14:xfrm>
              <a:off x="1381440" y="3149440"/>
              <a:ext cx="143640" cy="163800"/>
            </p14:xfrm>
          </p:contentPart>
        </mc:Choice>
        <mc:Fallback>
          <p:pic>
            <p:nvPicPr>
              <p:cNvPr id="8" name="Ink 7">
                <a:extLst>
                  <a:ext uri="{FF2B5EF4-FFF2-40B4-BE49-F238E27FC236}">
                    <a16:creationId xmlns:a16="http://schemas.microsoft.com/office/drawing/2014/main" id="{DCCE7176-24FE-455C-9794-6A2B33EDE514}"/>
                  </a:ext>
                </a:extLst>
              </p:cNvPr>
              <p:cNvPicPr/>
              <p:nvPr/>
            </p:nvPicPr>
            <p:blipFill>
              <a:blip r:embed="rId21"/>
              <a:stretch>
                <a:fillRect/>
              </a:stretch>
            </p:blipFill>
            <p:spPr>
              <a:xfrm>
                <a:off x="1363800" y="3131800"/>
                <a:ext cx="179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7E1D5F71-E157-4A72-AAAB-FC8253AEE489}"/>
                  </a:ext>
                </a:extLst>
              </p14:cNvPr>
              <p14:cNvContentPartPr/>
              <p14:nvPr/>
            </p14:nvContentPartPr>
            <p14:xfrm>
              <a:off x="1941240" y="2885200"/>
              <a:ext cx="9720" cy="416160"/>
            </p14:xfrm>
          </p:contentPart>
        </mc:Choice>
        <mc:Fallback>
          <p:pic>
            <p:nvPicPr>
              <p:cNvPr id="9" name="Ink 8">
                <a:extLst>
                  <a:ext uri="{FF2B5EF4-FFF2-40B4-BE49-F238E27FC236}">
                    <a16:creationId xmlns:a16="http://schemas.microsoft.com/office/drawing/2014/main" id="{7E1D5F71-E157-4A72-AAAB-FC8253AEE489}"/>
                  </a:ext>
                </a:extLst>
              </p:cNvPr>
              <p:cNvPicPr/>
              <p:nvPr/>
            </p:nvPicPr>
            <p:blipFill>
              <a:blip r:embed="rId23"/>
              <a:stretch>
                <a:fillRect/>
              </a:stretch>
            </p:blipFill>
            <p:spPr>
              <a:xfrm>
                <a:off x="1923600" y="2867200"/>
                <a:ext cx="453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Ink 9">
                <a:extLst>
                  <a:ext uri="{FF2B5EF4-FFF2-40B4-BE49-F238E27FC236}">
                    <a16:creationId xmlns:a16="http://schemas.microsoft.com/office/drawing/2014/main" id="{46C93F7A-2E16-456C-BCE2-B176F26F94DE}"/>
                  </a:ext>
                </a:extLst>
              </p14:cNvPr>
              <p14:cNvContentPartPr/>
              <p14:nvPr/>
            </p14:nvContentPartPr>
            <p14:xfrm>
              <a:off x="1828560" y="3108040"/>
              <a:ext cx="284760" cy="11160"/>
            </p14:xfrm>
          </p:contentPart>
        </mc:Choice>
        <mc:Fallback>
          <p:pic>
            <p:nvPicPr>
              <p:cNvPr id="10" name="Ink 9">
                <a:extLst>
                  <a:ext uri="{FF2B5EF4-FFF2-40B4-BE49-F238E27FC236}">
                    <a16:creationId xmlns:a16="http://schemas.microsoft.com/office/drawing/2014/main" id="{46C93F7A-2E16-456C-BCE2-B176F26F94DE}"/>
                  </a:ext>
                </a:extLst>
              </p:cNvPr>
              <p:cNvPicPr/>
              <p:nvPr/>
            </p:nvPicPr>
            <p:blipFill>
              <a:blip r:embed="rId25"/>
              <a:stretch>
                <a:fillRect/>
              </a:stretch>
            </p:blipFill>
            <p:spPr>
              <a:xfrm>
                <a:off x="1810560" y="3090400"/>
                <a:ext cx="32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D883B9A0-6C70-43D3-B21B-C93AC76F88CC}"/>
                  </a:ext>
                </a:extLst>
              </p14:cNvPr>
              <p14:cNvContentPartPr/>
              <p14:nvPr/>
            </p14:nvContentPartPr>
            <p14:xfrm>
              <a:off x="2132400" y="3118840"/>
              <a:ext cx="254880" cy="111600"/>
            </p14:xfrm>
          </p:contentPart>
        </mc:Choice>
        <mc:Fallback>
          <p:pic>
            <p:nvPicPr>
              <p:cNvPr id="11" name="Ink 10">
                <a:extLst>
                  <a:ext uri="{FF2B5EF4-FFF2-40B4-BE49-F238E27FC236}">
                    <a16:creationId xmlns:a16="http://schemas.microsoft.com/office/drawing/2014/main" id="{D883B9A0-6C70-43D3-B21B-C93AC76F88CC}"/>
                  </a:ext>
                </a:extLst>
              </p:cNvPr>
              <p:cNvPicPr/>
              <p:nvPr/>
            </p:nvPicPr>
            <p:blipFill>
              <a:blip r:embed="rId27"/>
              <a:stretch>
                <a:fillRect/>
              </a:stretch>
            </p:blipFill>
            <p:spPr>
              <a:xfrm>
                <a:off x="2114760" y="3101200"/>
                <a:ext cx="29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AC15E7FA-4D64-4AD8-A86B-BACF30EFF28D}"/>
                  </a:ext>
                </a:extLst>
              </p14:cNvPr>
              <p14:cNvContentPartPr/>
              <p14:nvPr/>
            </p14:nvContentPartPr>
            <p14:xfrm>
              <a:off x="2528760" y="3087880"/>
              <a:ext cx="142200" cy="169920"/>
            </p14:xfrm>
          </p:contentPart>
        </mc:Choice>
        <mc:Fallback>
          <p:pic>
            <p:nvPicPr>
              <p:cNvPr id="16" name="Ink 15">
                <a:extLst>
                  <a:ext uri="{FF2B5EF4-FFF2-40B4-BE49-F238E27FC236}">
                    <a16:creationId xmlns:a16="http://schemas.microsoft.com/office/drawing/2014/main" id="{AC15E7FA-4D64-4AD8-A86B-BACF30EFF28D}"/>
                  </a:ext>
                </a:extLst>
              </p:cNvPr>
              <p:cNvPicPr/>
              <p:nvPr/>
            </p:nvPicPr>
            <p:blipFill>
              <a:blip r:embed="rId29"/>
              <a:stretch>
                <a:fillRect/>
              </a:stretch>
            </p:blipFill>
            <p:spPr>
              <a:xfrm>
                <a:off x="2511120" y="3069880"/>
                <a:ext cx="177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484F225D-01FC-4FC7-B3A8-B55DC9BA15AC}"/>
                  </a:ext>
                </a:extLst>
              </p14:cNvPr>
              <p14:cNvContentPartPr/>
              <p14:nvPr/>
            </p14:nvContentPartPr>
            <p14:xfrm>
              <a:off x="3117000" y="2853880"/>
              <a:ext cx="1180800" cy="578520"/>
            </p14:xfrm>
          </p:contentPart>
        </mc:Choice>
        <mc:Fallback>
          <p:pic>
            <p:nvPicPr>
              <p:cNvPr id="23" name="Ink 22">
                <a:extLst>
                  <a:ext uri="{FF2B5EF4-FFF2-40B4-BE49-F238E27FC236}">
                    <a16:creationId xmlns:a16="http://schemas.microsoft.com/office/drawing/2014/main" id="{484F225D-01FC-4FC7-B3A8-B55DC9BA15AC}"/>
                  </a:ext>
                </a:extLst>
              </p:cNvPr>
              <p:cNvPicPr/>
              <p:nvPr/>
            </p:nvPicPr>
            <p:blipFill>
              <a:blip r:embed="rId31"/>
              <a:stretch>
                <a:fillRect/>
              </a:stretch>
            </p:blipFill>
            <p:spPr>
              <a:xfrm>
                <a:off x="3099000" y="2836240"/>
                <a:ext cx="121644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FA894550-B5B0-407D-8B05-77514855E519}"/>
                  </a:ext>
                </a:extLst>
              </p14:cNvPr>
              <p14:cNvContentPartPr/>
              <p14:nvPr/>
            </p14:nvContentPartPr>
            <p14:xfrm>
              <a:off x="5770560" y="2885200"/>
              <a:ext cx="676080" cy="356040"/>
            </p14:xfrm>
          </p:contentPart>
        </mc:Choice>
        <mc:Fallback>
          <p:pic>
            <p:nvPicPr>
              <p:cNvPr id="33" name="Ink 32">
                <a:extLst>
                  <a:ext uri="{FF2B5EF4-FFF2-40B4-BE49-F238E27FC236}">
                    <a16:creationId xmlns:a16="http://schemas.microsoft.com/office/drawing/2014/main" id="{FA894550-B5B0-407D-8B05-77514855E519}"/>
                  </a:ext>
                </a:extLst>
              </p:cNvPr>
              <p:cNvPicPr/>
              <p:nvPr/>
            </p:nvPicPr>
            <p:blipFill>
              <a:blip r:embed="rId33"/>
              <a:stretch>
                <a:fillRect/>
              </a:stretch>
            </p:blipFill>
            <p:spPr>
              <a:xfrm>
                <a:off x="5752920" y="2867200"/>
                <a:ext cx="7117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Ink 33">
                <a:extLst>
                  <a:ext uri="{FF2B5EF4-FFF2-40B4-BE49-F238E27FC236}">
                    <a16:creationId xmlns:a16="http://schemas.microsoft.com/office/drawing/2014/main" id="{1BFD0357-B156-4E0B-AB0D-19838E924565}"/>
                  </a:ext>
                </a:extLst>
              </p14:cNvPr>
              <p14:cNvContentPartPr/>
              <p14:nvPr/>
            </p14:nvContentPartPr>
            <p14:xfrm>
              <a:off x="4630080" y="2875120"/>
              <a:ext cx="845280" cy="387360"/>
            </p14:xfrm>
          </p:contentPart>
        </mc:Choice>
        <mc:Fallback>
          <p:pic>
            <p:nvPicPr>
              <p:cNvPr id="34" name="Ink 33">
                <a:extLst>
                  <a:ext uri="{FF2B5EF4-FFF2-40B4-BE49-F238E27FC236}">
                    <a16:creationId xmlns:a16="http://schemas.microsoft.com/office/drawing/2014/main" id="{1BFD0357-B156-4E0B-AB0D-19838E924565}"/>
                  </a:ext>
                </a:extLst>
              </p:cNvPr>
              <p:cNvPicPr/>
              <p:nvPr/>
            </p:nvPicPr>
            <p:blipFill>
              <a:blip r:embed="rId35"/>
              <a:stretch>
                <a:fillRect/>
              </a:stretch>
            </p:blipFill>
            <p:spPr>
              <a:xfrm>
                <a:off x="4612080" y="2857120"/>
                <a:ext cx="8809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Ink 34">
                <a:extLst>
                  <a:ext uri="{FF2B5EF4-FFF2-40B4-BE49-F238E27FC236}">
                    <a16:creationId xmlns:a16="http://schemas.microsoft.com/office/drawing/2014/main" id="{E7CD0582-B48F-436F-960D-E2BA3B20549A}"/>
                  </a:ext>
                </a:extLst>
              </p14:cNvPr>
              <p14:cNvContentPartPr/>
              <p14:nvPr/>
            </p14:nvContentPartPr>
            <p14:xfrm>
              <a:off x="6827520" y="3031000"/>
              <a:ext cx="122040" cy="200520"/>
            </p14:xfrm>
          </p:contentPart>
        </mc:Choice>
        <mc:Fallback>
          <p:pic>
            <p:nvPicPr>
              <p:cNvPr id="35" name="Ink 34">
                <a:extLst>
                  <a:ext uri="{FF2B5EF4-FFF2-40B4-BE49-F238E27FC236}">
                    <a16:creationId xmlns:a16="http://schemas.microsoft.com/office/drawing/2014/main" id="{E7CD0582-B48F-436F-960D-E2BA3B20549A}"/>
                  </a:ext>
                </a:extLst>
              </p:cNvPr>
              <p:cNvPicPr/>
              <p:nvPr/>
            </p:nvPicPr>
            <p:blipFill>
              <a:blip r:embed="rId37"/>
              <a:stretch>
                <a:fillRect/>
              </a:stretch>
            </p:blipFill>
            <p:spPr>
              <a:xfrm>
                <a:off x="6809520" y="3013360"/>
                <a:ext cx="157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Ink 38">
                <a:extLst>
                  <a:ext uri="{FF2B5EF4-FFF2-40B4-BE49-F238E27FC236}">
                    <a16:creationId xmlns:a16="http://schemas.microsoft.com/office/drawing/2014/main" id="{79BC1FA4-EA71-4194-9D8D-7410ABDCB619}"/>
                  </a:ext>
                </a:extLst>
              </p14:cNvPr>
              <p14:cNvContentPartPr/>
              <p14:nvPr/>
            </p14:nvContentPartPr>
            <p14:xfrm>
              <a:off x="7108320" y="2979160"/>
              <a:ext cx="886320" cy="241560"/>
            </p14:xfrm>
          </p:contentPart>
        </mc:Choice>
        <mc:Fallback>
          <p:pic>
            <p:nvPicPr>
              <p:cNvPr id="39" name="Ink 38">
                <a:extLst>
                  <a:ext uri="{FF2B5EF4-FFF2-40B4-BE49-F238E27FC236}">
                    <a16:creationId xmlns:a16="http://schemas.microsoft.com/office/drawing/2014/main" id="{79BC1FA4-EA71-4194-9D8D-7410ABDCB619}"/>
                  </a:ext>
                </a:extLst>
              </p:cNvPr>
              <p:cNvPicPr/>
              <p:nvPr/>
            </p:nvPicPr>
            <p:blipFill>
              <a:blip r:embed="rId39"/>
              <a:stretch>
                <a:fillRect/>
              </a:stretch>
            </p:blipFill>
            <p:spPr>
              <a:xfrm>
                <a:off x="7090680" y="2961160"/>
                <a:ext cx="921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Ink 39">
                <a:extLst>
                  <a:ext uri="{FF2B5EF4-FFF2-40B4-BE49-F238E27FC236}">
                    <a16:creationId xmlns:a16="http://schemas.microsoft.com/office/drawing/2014/main" id="{7C716B7F-EDE3-45CD-8115-2E8955DCAC76}"/>
                  </a:ext>
                </a:extLst>
              </p14:cNvPr>
              <p14:cNvContentPartPr/>
              <p14:nvPr/>
            </p14:nvContentPartPr>
            <p14:xfrm>
              <a:off x="446880" y="3622120"/>
              <a:ext cx="329400" cy="208080"/>
            </p14:xfrm>
          </p:contentPart>
        </mc:Choice>
        <mc:Fallback>
          <p:pic>
            <p:nvPicPr>
              <p:cNvPr id="40" name="Ink 39">
                <a:extLst>
                  <a:ext uri="{FF2B5EF4-FFF2-40B4-BE49-F238E27FC236}">
                    <a16:creationId xmlns:a16="http://schemas.microsoft.com/office/drawing/2014/main" id="{7C716B7F-EDE3-45CD-8115-2E8955DCAC76}"/>
                  </a:ext>
                </a:extLst>
              </p:cNvPr>
              <p:cNvPicPr/>
              <p:nvPr/>
            </p:nvPicPr>
            <p:blipFill>
              <a:blip r:embed="rId41"/>
              <a:stretch>
                <a:fillRect/>
              </a:stretch>
            </p:blipFill>
            <p:spPr>
              <a:xfrm>
                <a:off x="428880" y="3604480"/>
                <a:ext cx="365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 name="Ink 49">
                <a:extLst>
                  <a:ext uri="{FF2B5EF4-FFF2-40B4-BE49-F238E27FC236}">
                    <a16:creationId xmlns:a16="http://schemas.microsoft.com/office/drawing/2014/main" id="{195D5E69-C29A-4287-A36B-CECDB645EF6C}"/>
                  </a:ext>
                </a:extLst>
              </p14:cNvPr>
              <p14:cNvContentPartPr/>
              <p14:nvPr/>
            </p14:nvContentPartPr>
            <p14:xfrm>
              <a:off x="1777800" y="3464080"/>
              <a:ext cx="974520" cy="307080"/>
            </p14:xfrm>
          </p:contentPart>
        </mc:Choice>
        <mc:Fallback>
          <p:pic>
            <p:nvPicPr>
              <p:cNvPr id="50" name="Ink 49">
                <a:extLst>
                  <a:ext uri="{FF2B5EF4-FFF2-40B4-BE49-F238E27FC236}">
                    <a16:creationId xmlns:a16="http://schemas.microsoft.com/office/drawing/2014/main" id="{195D5E69-C29A-4287-A36B-CECDB645EF6C}"/>
                  </a:ext>
                </a:extLst>
              </p:cNvPr>
              <p:cNvPicPr/>
              <p:nvPr/>
            </p:nvPicPr>
            <p:blipFill>
              <a:blip r:embed="rId43"/>
              <a:stretch>
                <a:fillRect/>
              </a:stretch>
            </p:blipFill>
            <p:spPr>
              <a:xfrm>
                <a:off x="1759807" y="3446440"/>
                <a:ext cx="1010147"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 name="Ink 50">
                <a:extLst>
                  <a:ext uri="{FF2B5EF4-FFF2-40B4-BE49-F238E27FC236}">
                    <a16:creationId xmlns:a16="http://schemas.microsoft.com/office/drawing/2014/main" id="{A82AAF31-E155-49D1-B2CA-65E3627578E5}"/>
                  </a:ext>
                </a:extLst>
              </p14:cNvPr>
              <p14:cNvContentPartPr/>
              <p14:nvPr/>
            </p14:nvContentPartPr>
            <p14:xfrm>
              <a:off x="892920" y="3663880"/>
              <a:ext cx="767160" cy="410400"/>
            </p14:xfrm>
          </p:contentPart>
        </mc:Choice>
        <mc:Fallback>
          <p:pic>
            <p:nvPicPr>
              <p:cNvPr id="51" name="Ink 50">
                <a:extLst>
                  <a:ext uri="{FF2B5EF4-FFF2-40B4-BE49-F238E27FC236}">
                    <a16:creationId xmlns:a16="http://schemas.microsoft.com/office/drawing/2014/main" id="{A82AAF31-E155-49D1-B2CA-65E3627578E5}"/>
                  </a:ext>
                </a:extLst>
              </p:cNvPr>
              <p:cNvPicPr/>
              <p:nvPr/>
            </p:nvPicPr>
            <p:blipFill>
              <a:blip r:embed="rId45"/>
              <a:stretch>
                <a:fillRect/>
              </a:stretch>
            </p:blipFill>
            <p:spPr>
              <a:xfrm>
                <a:off x="875280" y="3646225"/>
                <a:ext cx="802800" cy="446071"/>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Ink 14">
                <a:extLst>
                  <a:ext uri="{FF2B5EF4-FFF2-40B4-BE49-F238E27FC236}">
                    <a16:creationId xmlns:a16="http://schemas.microsoft.com/office/drawing/2014/main" id="{E03F6C56-E7C0-49E0-A431-A1098E5AA0E9}"/>
                  </a:ext>
                </a:extLst>
              </p14:cNvPr>
              <p14:cNvContentPartPr/>
              <p14:nvPr/>
            </p14:nvContentPartPr>
            <p14:xfrm>
              <a:off x="4068120" y="3590440"/>
              <a:ext cx="808560" cy="230760"/>
            </p14:xfrm>
          </p:contentPart>
        </mc:Choice>
        <mc:Fallback>
          <p:pic>
            <p:nvPicPr>
              <p:cNvPr id="15" name="Ink 14">
                <a:extLst>
                  <a:ext uri="{FF2B5EF4-FFF2-40B4-BE49-F238E27FC236}">
                    <a16:creationId xmlns:a16="http://schemas.microsoft.com/office/drawing/2014/main" id="{E03F6C56-E7C0-49E0-A431-A1098E5AA0E9}"/>
                  </a:ext>
                </a:extLst>
              </p:cNvPr>
              <p:cNvPicPr/>
              <p:nvPr/>
            </p:nvPicPr>
            <p:blipFill>
              <a:blip r:embed="rId47"/>
              <a:stretch>
                <a:fillRect/>
              </a:stretch>
            </p:blipFill>
            <p:spPr>
              <a:xfrm>
                <a:off x="4050120" y="3572440"/>
                <a:ext cx="844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Ink 19">
                <a:extLst>
                  <a:ext uri="{FF2B5EF4-FFF2-40B4-BE49-F238E27FC236}">
                    <a16:creationId xmlns:a16="http://schemas.microsoft.com/office/drawing/2014/main" id="{4BFD95CC-28E2-463D-A8EC-809471250549}"/>
                  </a:ext>
                </a:extLst>
              </p14:cNvPr>
              <p14:cNvContentPartPr/>
              <p14:nvPr/>
            </p14:nvContentPartPr>
            <p14:xfrm>
              <a:off x="3047520" y="3387760"/>
              <a:ext cx="735120" cy="441000"/>
            </p14:xfrm>
          </p:contentPart>
        </mc:Choice>
        <mc:Fallback>
          <p:pic>
            <p:nvPicPr>
              <p:cNvPr id="20" name="Ink 19">
                <a:extLst>
                  <a:ext uri="{FF2B5EF4-FFF2-40B4-BE49-F238E27FC236}">
                    <a16:creationId xmlns:a16="http://schemas.microsoft.com/office/drawing/2014/main" id="{4BFD95CC-28E2-463D-A8EC-809471250549}"/>
                  </a:ext>
                </a:extLst>
              </p:cNvPr>
              <p:cNvPicPr/>
              <p:nvPr/>
            </p:nvPicPr>
            <p:blipFill>
              <a:blip r:embed="rId49"/>
              <a:stretch>
                <a:fillRect/>
              </a:stretch>
            </p:blipFill>
            <p:spPr>
              <a:xfrm>
                <a:off x="3029520" y="3369760"/>
                <a:ext cx="77076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29A63D34-9144-40E9-8BE6-AF6FECBA0D63}"/>
                  </a:ext>
                </a:extLst>
              </p14:cNvPr>
              <p14:cNvContentPartPr/>
              <p14:nvPr/>
            </p14:nvContentPartPr>
            <p14:xfrm>
              <a:off x="7266000" y="3504760"/>
              <a:ext cx="358560" cy="242640"/>
            </p14:xfrm>
          </p:contentPart>
        </mc:Choice>
        <mc:Fallback>
          <p:pic>
            <p:nvPicPr>
              <p:cNvPr id="36" name="Ink 35">
                <a:extLst>
                  <a:ext uri="{FF2B5EF4-FFF2-40B4-BE49-F238E27FC236}">
                    <a16:creationId xmlns:a16="http://schemas.microsoft.com/office/drawing/2014/main" id="{29A63D34-9144-40E9-8BE6-AF6FECBA0D63}"/>
                  </a:ext>
                </a:extLst>
              </p:cNvPr>
              <p:cNvPicPr/>
              <p:nvPr/>
            </p:nvPicPr>
            <p:blipFill>
              <a:blip r:embed="rId51"/>
              <a:stretch>
                <a:fillRect/>
              </a:stretch>
            </p:blipFill>
            <p:spPr>
              <a:xfrm>
                <a:off x="7248018" y="3487120"/>
                <a:ext cx="394164"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27C033D9-8A04-4994-B095-A9A0974F4E3A}"/>
                  </a:ext>
                </a:extLst>
              </p14:cNvPr>
              <p14:cNvContentPartPr/>
              <p14:nvPr/>
            </p14:nvContentPartPr>
            <p14:xfrm>
              <a:off x="5249640" y="3464080"/>
              <a:ext cx="1689120" cy="454320"/>
            </p14:xfrm>
          </p:contentPart>
        </mc:Choice>
        <mc:Fallback>
          <p:pic>
            <p:nvPicPr>
              <p:cNvPr id="37" name="Ink 36">
                <a:extLst>
                  <a:ext uri="{FF2B5EF4-FFF2-40B4-BE49-F238E27FC236}">
                    <a16:creationId xmlns:a16="http://schemas.microsoft.com/office/drawing/2014/main" id="{27C033D9-8A04-4994-B095-A9A0974F4E3A}"/>
                  </a:ext>
                </a:extLst>
              </p:cNvPr>
              <p:cNvPicPr/>
              <p:nvPr/>
            </p:nvPicPr>
            <p:blipFill>
              <a:blip r:embed="rId53"/>
              <a:stretch>
                <a:fillRect/>
              </a:stretch>
            </p:blipFill>
            <p:spPr>
              <a:xfrm>
                <a:off x="5231640" y="3446440"/>
                <a:ext cx="172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Ink 53">
                <a:extLst>
                  <a:ext uri="{FF2B5EF4-FFF2-40B4-BE49-F238E27FC236}">
                    <a16:creationId xmlns:a16="http://schemas.microsoft.com/office/drawing/2014/main" id="{3B30117A-34E8-4417-80B2-153AEC18A7A8}"/>
                  </a:ext>
                </a:extLst>
              </p14:cNvPr>
              <p14:cNvContentPartPr/>
              <p14:nvPr/>
            </p14:nvContentPartPr>
            <p14:xfrm>
              <a:off x="1899480" y="4152760"/>
              <a:ext cx="383400" cy="165600"/>
            </p14:xfrm>
          </p:contentPart>
        </mc:Choice>
        <mc:Fallback>
          <p:pic>
            <p:nvPicPr>
              <p:cNvPr id="54" name="Ink 53">
                <a:extLst>
                  <a:ext uri="{FF2B5EF4-FFF2-40B4-BE49-F238E27FC236}">
                    <a16:creationId xmlns:a16="http://schemas.microsoft.com/office/drawing/2014/main" id="{3B30117A-34E8-4417-80B2-153AEC18A7A8}"/>
                  </a:ext>
                </a:extLst>
              </p:cNvPr>
              <p:cNvPicPr/>
              <p:nvPr/>
            </p:nvPicPr>
            <p:blipFill>
              <a:blip r:embed="rId55"/>
              <a:stretch>
                <a:fillRect/>
              </a:stretch>
            </p:blipFill>
            <p:spPr>
              <a:xfrm>
                <a:off x="1881840" y="4135120"/>
                <a:ext cx="419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Ink 54">
                <a:extLst>
                  <a:ext uri="{FF2B5EF4-FFF2-40B4-BE49-F238E27FC236}">
                    <a16:creationId xmlns:a16="http://schemas.microsoft.com/office/drawing/2014/main" id="{56497E7D-A4C7-4958-B973-B234456E2986}"/>
                  </a:ext>
                </a:extLst>
              </p14:cNvPr>
              <p14:cNvContentPartPr/>
              <p14:nvPr/>
            </p14:nvContentPartPr>
            <p14:xfrm>
              <a:off x="514560" y="3972400"/>
              <a:ext cx="1273680" cy="426960"/>
            </p14:xfrm>
          </p:contentPart>
        </mc:Choice>
        <mc:Fallback>
          <p:pic>
            <p:nvPicPr>
              <p:cNvPr id="55" name="Ink 54">
                <a:extLst>
                  <a:ext uri="{FF2B5EF4-FFF2-40B4-BE49-F238E27FC236}">
                    <a16:creationId xmlns:a16="http://schemas.microsoft.com/office/drawing/2014/main" id="{56497E7D-A4C7-4958-B973-B234456E2986}"/>
                  </a:ext>
                </a:extLst>
              </p:cNvPr>
              <p:cNvPicPr/>
              <p:nvPr/>
            </p:nvPicPr>
            <p:blipFill>
              <a:blip r:embed="rId57"/>
              <a:stretch>
                <a:fillRect/>
              </a:stretch>
            </p:blipFill>
            <p:spPr>
              <a:xfrm>
                <a:off x="496560" y="3954760"/>
                <a:ext cx="130932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B144FCC3-3C5D-47DF-9C87-28EA495529C2}"/>
                  </a:ext>
                </a:extLst>
              </p14:cNvPr>
              <p14:cNvContentPartPr/>
              <p14:nvPr/>
            </p14:nvContentPartPr>
            <p14:xfrm>
              <a:off x="2468640" y="4287040"/>
              <a:ext cx="4320" cy="360"/>
            </p14:xfrm>
          </p:contentPart>
        </mc:Choice>
        <mc:Fallback>
          <p:pic>
            <p:nvPicPr>
              <p:cNvPr id="56" name="Ink 55">
                <a:extLst>
                  <a:ext uri="{FF2B5EF4-FFF2-40B4-BE49-F238E27FC236}">
                    <a16:creationId xmlns:a16="http://schemas.microsoft.com/office/drawing/2014/main" id="{B144FCC3-3C5D-47DF-9C87-28EA495529C2}"/>
                  </a:ext>
                </a:extLst>
              </p:cNvPr>
              <p:cNvPicPr/>
              <p:nvPr/>
            </p:nvPicPr>
            <p:blipFill>
              <a:blip r:embed="rId59"/>
              <a:stretch>
                <a:fillRect/>
              </a:stretch>
            </p:blipFill>
            <p:spPr>
              <a:xfrm>
                <a:off x="2450640" y="4269400"/>
                <a:ext cx="3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Ink 20">
                <a:extLst>
                  <a:ext uri="{FF2B5EF4-FFF2-40B4-BE49-F238E27FC236}">
                    <a16:creationId xmlns:a16="http://schemas.microsoft.com/office/drawing/2014/main" id="{595B54B1-4E28-4F6A-BB0A-A136F2B6A165}"/>
                  </a:ext>
                </a:extLst>
              </p14:cNvPr>
              <p14:cNvContentPartPr/>
              <p14:nvPr/>
            </p14:nvContentPartPr>
            <p14:xfrm>
              <a:off x="2742600" y="3992560"/>
              <a:ext cx="1036080" cy="403560"/>
            </p14:xfrm>
          </p:contentPart>
        </mc:Choice>
        <mc:Fallback>
          <p:pic>
            <p:nvPicPr>
              <p:cNvPr id="21" name="Ink 20">
                <a:extLst>
                  <a:ext uri="{FF2B5EF4-FFF2-40B4-BE49-F238E27FC236}">
                    <a16:creationId xmlns:a16="http://schemas.microsoft.com/office/drawing/2014/main" id="{595B54B1-4E28-4F6A-BB0A-A136F2B6A165}"/>
                  </a:ext>
                </a:extLst>
              </p:cNvPr>
              <p:cNvPicPr/>
              <p:nvPr/>
            </p:nvPicPr>
            <p:blipFill>
              <a:blip r:embed="rId61"/>
              <a:stretch>
                <a:fillRect/>
              </a:stretch>
            </p:blipFill>
            <p:spPr>
              <a:xfrm>
                <a:off x="2724960" y="3974560"/>
                <a:ext cx="107172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 name="Ink 21">
                <a:extLst>
                  <a:ext uri="{FF2B5EF4-FFF2-40B4-BE49-F238E27FC236}">
                    <a16:creationId xmlns:a16="http://schemas.microsoft.com/office/drawing/2014/main" id="{587F5AEE-E041-4904-BD29-2D3B91F19E63}"/>
                  </a:ext>
                </a:extLst>
              </p14:cNvPr>
              <p14:cNvContentPartPr/>
              <p14:nvPr/>
            </p14:nvContentPartPr>
            <p14:xfrm>
              <a:off x="4205280" y="4043320"/>
              <a:ext cx="41400" cy="353160"/>
            </p14:xfrm>
          </p:contentPart>
        </mc:Choice>
        <mc:Fallback>
          <p:pic>
            <p:nvPicPr>
              <p:cNvPr id="22" name="Ink 21">
                <a:extLst>
                  <a:ext uri="{FF2B5EF4-FFF2-40B4-BE49-F238E27FC236}">
                    <a16:creationId xmlns:a16="http://schemas.microsoft.com/office/drawing/2014/main" id="{587F5AEE-E041-4904-BD29-2D3B91F19E63}"/>
                  </a:ext>
                </a:extLst>
              </p:cNvPr>
              <p:cNvPicPr/>
              <p:nvPr/>
            </p:nvPicPr>
            <p:blipFill>
              <a:blip r:embed="rId63"/>
              <a:stretch>
                <a:fillRect/>
              </a:stretch>
            </p:blipFill>
            <p:spPr>
              <a:xfrm>
                <a:off x="4187640" y="4025320"/>
                <a:ext cx="770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4" name="Ink 23">
                <a:extLst>
                  <a:ext uri="{FF2B5EF4-FFF2-40B4-BE49-F238E27FC236}">
                    <a16:creationId xmlns:a16="http://schemas.microsoft.com/office/drawing/2014/main" id="{19F6FD01-E5FA-435E-8BBE-5CBE7AA21895}"/>
                  </a:ext>
                </a:extLst>
              </p14:cNvPr>
              <p14:cNvContentPartPr/>
              <p14:nvPr/>
            </p14:nvContentPartPr>
            <p14:xfrm>
              <a:off x="4124640" y="4225840"/>
              <a:ext cx="174600" cy="11160"/>
            </p14:xfrm>
          </p:contentPart>
        </mc:Choice>
        <mc:Fallback>
          <p:pic>
            <p:nvPicPr>
              <p:cNvPr id="24" name="Ink 23">
                <a:extLst>
                  <a:ext uri="{FF2B5EF4-FFF2-40B4-BE49-F238E27FC236}">
                    <a16:creationId xmlns:a16="http://schemas.microsoft.com/office/drawing/2014/main" id="{19F6FD01-E5FA-435E-8BBE-5CBE7AA21895}"/>
                  </a:ext>
                </a:extLst>
              </p:cNvPr>
              <p:cNvPicPr/>
              <p:nvPr/>
            </p:nvPicPr>
            <p:blipFill>
              <a:blip r:embed="rId65"/>
              <a:stretch>
                <a:fillRect/>
              </a:stretch>
            </p:blipFill>
            <p:spPr>
              <a:xfrm>
                <a:off x="4107000" y="4208200"/>
                <a:ext cx="210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5" name="Ink 24">
                <a:extLst>
                  <a:ext uri="{FF2B5EF4-FFF2-40B4-BE49-F238E27FC236}">
                    <a16:creationId xmlns:a16="http://schemas.microsoft.com/office/drawing/2014/main" id="{A2228DC6-00C2-4248-A016-04726C19A575}"/>
                  </a:ext>
                </a:extLst>
              </p14:cNvPr>
              <p14:cNvContentPartPr/>
              <p14:nvPr/>
            </p14:nvContentPartPr>
            <p14:xfrm>
              <a:off x="4358280" y="4256800"/>
              <a:ext cx="269640" cy="83160"/>
            </p14:xfrm>
          </p:contentPart>
        </mc:Choice>
        <mc:Fallback>
          <p:pic>
            <p:nvPicPr>
              <p:cNvPr id="25" name="Ink 24">
                <a:extLst>
                  <a:ext uri="{FF2B5EF4-FFF2-40B4-BE49-F238E27FC236}">
                    <a16:creationId xmlns:a16="http://schemas.microsoft.com/office/drawing/2014/main" id="{A2228DC6-00C2-4248-A016-04726C19A575}"/>
                  </a:ext>
                </a:extLst>
              </p:cNvPr>
              <p:cNvPicPr/>
              <p:nvPr/>
            </p:nvPicPr>
            <p:blipFill>
              <a:blip r:embed="rId67"/>
              <a:stretch>
                <a:fillRect/>
              </a:stretch>
            </p:blipFill>
            <p:spPr>
              <a:xfrm>
                <a:off x="4340280" y="4238800"/>
                <a:ext cx="305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 name="Ink 25">
                <a:extLst>
                  <a:ext uri="{FF2B5EF4-FFF2-40B4-BE49-F238E27FC236}">
                    <a16:creationId xmlns:a16="http://schemas.microsoft.com/office/drawing/2014/main" id="{D3018288-55DF-44A2-8AB0-F27DA98B738B}"/>
                  </a:ext>
                </a:extLst>
              </p14:cNvPr>
              <p14:cNvContentPartPr/>
              <p14:nvPr/>
            </p14:nvContentPartPr>
            <p14:xfrm>
              <a:off x="4750320" y="4244920"/>
              <a:ext cx="93960" cy="100080"/>
            </p14:xfrm>
          </p:contentPart>
        </mc:Choice>
        <mc:Fallback>
          <p:pic>
            <p:nvPicPr>
              <p:cNvPr id="26" name="Ink 25">
                <a:extLst>
                  <a:ext uri="{FF2B5EF4-FFF2-40B4-BE49-F238E27FC236}">
                    <a16:creationId xmlns:a16="http://schemas.microsoft.com/office/drawing/2014/main" id="{D3018288-55DF-44A2-8AB0-F27DA98B738B}"/>
                  </a:ext>
                </a:extLst>
              </p:cNvPr>
              <p:cNvPicPr/>
              <p:nvPr/>
            </p:nvPicPr>
            <p:blipFill>
              <a:blip r:embed="rId69"/>
              <a:stretch>
                <a:fillRect/>
              </a:stretch>
            </p:blipFill>
            <p:spPr>
              <a:xfrm>
                <a:off x="4732320" y="4227280"/>
                <a:ext cx="129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Ink 26">
                <a:extLst>
                  <a:ext uri="{FF2B5EF4-FFF2-40B4-BE49-F238E27FC236}">
                    <a16:creationId xmlns:a16="http://schemas.microsoft.com/office/drawing/2014/main" id="{420C4CF8-EEEB-4D3D-966E-FD427F0618ED}"/>
                  </a:ext>
                </a:extLst>
              </p14:cNvPr>
              <p14:cNvContentPartPr/>
              <p14:nvPr/>
            </p14:nvContentPartPr>
            <p14:xfrm>
              <a:off x="5059560" y="4033240"/>
              <a:ext cx="242640" cy="498600"/>
            </p14:xfrm>
          </p:contentPart>
        </mc:Choice>
        <mc:Fallback>
          <p:pic>
            <p:nvPicPr>
              <p:cNvPr id="27" name="Ink 26">
                <a:extLst>
                  <a:ext uri="{FF2B5EF4-FFF2-40B4-BE49-F238E27FC236}">
                    <a16:creationId xmlns:a16="http://schemas.microsoft.com/office/drawing/2014/main" id="{420C4CF8-EEEB-4D3D-966E-FD427F0618ED}"/>
                  </a:ext>
                </a:extLst>
              </p:cNvPr>
              <p:cNvPicPr/>
              <p:nvPr/>
            </p:nvPicPr>
            <p:blipFill>
              <a:blip r:embed="rId71"/>
              <a:stretch>
                <a:fillRect/>
              </a:stretch>
            </p:blipFill>
            <p:spPr>
              <a:xfrm>
                <a:off x="5041560" y="4015240"/>
                <a:ext cx="27828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9" name="Ink 28">
                <a:extLst>
                  <a:ext uri="{FF2B5EF4-FFF2-40B4-BE49-F238E27FC236}">
                    <a16:creationId xmlns:a16="http://schemas.microsoft.com/office/drawing/2014/main" id="{7734E5DF-DB50-4185-83FF-A68B87734CDC}"/>
                  </a:ext>
                </a:extLst>
              </p14:cNvPr>
              <p14:cNvContentPartPr/>
              <p14:nvPr/>
            </p14:nvContentPartPr>
            <p14:xfrm>
              <a:off x="5334240" y="4216120"/>
              <a:ext cx="154440" cy="135360"/>
            </p14:xfrm>
          </p:contentPart>
        </mc:Choice>
        <mc:Fallback>
          <p:pic>
            <p:nvPicPr>
              <p:cNvPr id="29" name="Ink 28">
                <a:extLst>
                  <a:ext uri="{FF2B5EF4-FFF2-40B4-BE49-F238E27FC236}">
                    <a16:creationId xmlns:a16="http://schemas.microsoft.com/office/drawing/2014/main" id="{7734E5DF-DB50-4185-83FF-A68B87734CDC}"/>
                  </a:ext>
                </a:extLst>
              </p:cNvPr>
              <p:cNvPicPr/>
              <p:nvPr/>
            </p:nvPicPr>
            <p:blipFill>
              <a:blip r:embed="rId73"/>
              <a:stretch>
                <a:fillRect/>
              </a:stretch>
            </p:blipFill>
            <p:spPr>
              <a:xfrm>
                <a:off x="5316600" y="4198120"/>
                <a:ext cx="190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Ink 29">
                <a:extLst>
                  <a:ext uri="{FF2B5EF4-FFF2-40B4-BE49-F238E27FC236}">
                    <a16:creationId xmlns:a16="http://schemas.microsoft.com/office/drawing/2014/main" id="{1E244C54-5CE1-4018-834A-0A6B2CD93232}"/>
                  </a:ext>
                </a:extLst>
              </p14:cNvPr>
              <p14:cNvContentPartPr/>
              <p14:nvPr/>
            </p14:nvContentPartPr>
            <p14:xfrm>
              <a:off x="5571840" y="4188040"/>
              <a:ext cx="81720" cy="181080"/>
            </p14:xfrm>
          </p:contentPart>
        </mc:Choice>
        <mc:Fallback>
          <p:pic>
            <p:nvPicPr>
              <p:cNvPr id="30" name="Ink 29">
                <a:extLst>
                  <a:ext uri="{FF2B5EF4-FFF2-40B4-BE49-F238E27FC236}">
                    <a16:creationId xmlns:a16="http://schemas.microsoft.com/office/drawing/2014/main" id="{1E244C54-5CE1-4018-834A-0A6B2CD93232}"/>
                  </a:ext>
                </a:extLst>
              </p:cNvPr>
              <p:cNvPicPr/>
              <p:nvPr/>
            </p:nvPicPr>
            <p:blipFill>
              <a:blip r:embed="rId75"/>
              <a:stretch>
                <a:fillRect/>
              </a:stretch>
            </p:blipFill>
            <p:spPr>
              <a:xfrm>
                <a:off x="5553840" y="4170040"/>
                <a:ext cx="117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1" name="Ink 30">
                <a:extLst>
                  <a:ext uri="{FF2B5EF4-FFF2-40B4-BE49-F238E27FC236}">
                    <a16:creationId xmlns:a16="http://schemas.microsoft.com/office/drawing/2014/main" id="{47223488-D77C-4A97-985E-2FE3F01AB877}"/>
                  </a:ext>
                </a:extLst>
              </p14:cNvPr>
              <p14:cNvContentPartPr/>
              <p14:nvPr/>
            </p14:nvContentPartPr>
            <p14:xfrm>
              <a:off x="5691720" y="4225840"/>
              <a:ext cx="146160" cy="125280"/>
            </p14:xfrm>
          </p:contentPart>
        </mc:Choice>
        <mc:Fallback>
          <p:pic>
            <p:nvPicPr>
              <p:cNvPr id="31" name="Ink 30">
                <a:extLst>
                  <a:ext uri="{FF2B5EF4-FFF2-40B4-BE49-F238E27FC236}">
                    <a16:creationId xmlns:a16="http://schemas.microsoft.com/office/drawing/2014/main" id="{47223488-D77C-4A97-985E-2FE3F01AB877}"/>
                  </a:ext>
                </a:extLst>
              </p:cNvPr>
              <p:cNvPicPr/>
              <p:nvPr/>
            </p:nvPicPr>
            <p:blipFill>
              <a:blip r:embed="rId77"/>
              <a:stretch>
                <a:fillRect/>
              </a:stretch>
            </p:blipFill>
            <p:spPr>
              <a:xfrm>
                <a:off x="5674080" y="4208200"/>
                <a:ext cx="181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Ink 42">
                <a:extLst>
                  <a:ext uri="{FF2B5EF4-FFF2-40B4-BE49-F238E27FC236}">
                    <a16:creationId xmlns:a16="http://schemas.microsoft.com/office/drawing/2014/main" id="{010DD888-82BD-42D8-B587-CAC9163E328E}"/>
                  </a:ext>
                </a:extLst>
              </p14:cNvPr>
              <p14:cNvContentPartPr/>
              <p14:nvPr/>
            </p14:nvContentPartPr>
            <p14:xfrm>
              <a:off x="5952000" y="4209280"/>
              <a:ext cx="156960" cy="151200"/>
            </p14:xfrm>
          </p:contentPart>
        </mc:Choice>
        <mc:Fallback>
          <p:pic>
            <p:nvPicPr>
              <p:cNvPr id="43" name="Ink 42">
                <a:extLst>
                  <a:ext uri="{FF2B5EF4-FFF2-40B4-BE49-F238E27FC236}">
                    <a16:creationId xmlns:a16="http://schemas.microsoft.com/office/drawing/2014/main" id="{010DD888-82BD-42D8-B587-CAC9163E328E}"/>
                  </a:ext>
                </a:extLst>
              </p:cNvPr>
              <p:cNvPicPr/>
              <p:nvPr/>
            </p:nvPicPr>
            <p:blipFill>
              <a:blip r:embed="rId79"/>
              <a:stretch>
                <a:fillRect/>
              </a:stretch>
            </p:blipFill>
            <p:spPr>
              <a:xfrm>
                <a:off x="5934000" y="4191640"/>
                <a:ext cx="192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Ink 43">
                <a:extLst>
                  <a:ext uri="{FF2B5EF4-FFF2-40B4-BE49-F238E27FC236}">
                    <a16:creationId xmlns:a16="http://schemas.microsoft.com/office/drawing/2014/main" id="{B3C32FAB-E54E-46D5-8C17-6B4F21D36838}"/>
                  </a:ext>
                </a:extLst>
              </p14:cNvPr>
              <p14:cNvContentPartPr/>
              <p14:nvPr/>
            </p14:nvContentPartPr>
            <p14:xfrm>
              <a:off x="6212640" y="4195600"/>
              <a:ext cx="97200" cy="155520"/>
            </p14:xfrm>
          </p:contentPart>
        </mc:Choice>
        <mc:Fallback>
          <p:pic>
            <p:nvPicPr>
              <p:cNvPr id="44" name="Ink 43">
                <a:extLst>
                  <a:ext uri="{FF2B5EF4-FFF2-40B4-BE49-F238E27FC236}">
                    <a16:creationId xmlns:a16="http://schemas.microsoft.com/office/drawing/2014/main" id="{B3C32FAB-E54E-46D5-8C17-6B4F21D36838}"/>
                  </a:ext>
                </a:extLst>
              </p:cNvPr>
              <p:cNvPicPr/>
              <p:nvPr/>
            </p:nvPicPr>
            <p:blipFill>
              <a:blip r:embed="rId81"/>
              <a:stretch>
                <a:fillRect/>
              </a:stretch>
            </p:blipFill>
            <p:spPr>
              <a:xfrm>
                <a:off x="6194640" y="4177960"/>
                <a:ext cx="132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40C078B6-52A4-41D5-BFC7-C1C4B72EF161}"/>
                  </a:ext>
                </a:extLst>
              </p14:cNvPr>
              <p14:cNvContentPartPr/>
              <p14:nvPr/>
            </p14:nvContentPartPr>
            <p14:xfrm>
              <a:off x="7731120" y="4099120"/>
              <a:ext cx="509760" cy="209160"/>
            </p14:xfrm>
          </p:contentPart>
        </mc:Choice>
        <mc:Fallback>
          <p:pic>
            <p:nvPicPr>
              <p:cNvPr id="53" name="Ink 52">
                <a:extLst>
                  <a:ext uri="{FF2B5EF4-FFF2-40B4-BE49-F238E27FC236}">
                    <a16:creationId xmlns:a16="http://schemas.microsoft.com/office/drawing/2014/main" id="{40C078B6-52A4-41D5-BFC7-C1C4B72EF161}"/>
                  </a:ext>
                </a:extLst>
              </p:cNvPr>
              <p:cNvPicPr/>
              <p:nvPr/>
            </p:nvPicPr>
            <p:blipFill>
              <a:blip r:embed="rId83"/>
              <a:stretch>
                <a:fillRect/>
              </a:stretch>
            </p:blipFill>
            <p:spPr>
              <a:xfrm>
                <a:off x="7713120" y="4081480"/>
                <a:ext cx="5454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34340E36-56BB-4A9F-864F-DCBFEE2B1BCD}"/>
                  </a:ext>
                </a:extLst>
              </p14:cNvPr>
              <p14:cNvContentPartPr/>
              <p14:nvPr/>
            </p14:nvContentPartPr>
            <p14:xfrm>
              <a:off x="6663720" y="4043320"/>
              <a:ext cx="760320" cy="308520"/>
            </p14:xfrm>
          </p:contentPart>
        </mc:Choice>
        <mc:Fallback>
          <p:pic>
            <p:nvPicPr>
              <p:cNvPr id="57" name="Ink 56">
                <a:extLst>
                  <a:ext uri="{FF2B5EF4-FFF2-40B4-BE49-F238E27FC236}">
                    <a16:creationId xmlns:a16="http://schemas.microsoft.com/office/drawing/2014/main" id="{34340E36-56BB-4A9F-864F-DCBFEE2B1BCD}"/>
                  </a:ext>
                </a:extLst>
              </p:cNvPr>
              <p:cNvPicPr/>
              <p:nvPr/>
            </p:nvPicPr>
            <p:blipFill>
              <a:blip r:embed="rId85"/>
              <a:stretch>
                <a:fillRect/>
              </a:stretch>
            </p:blipFill>
            <p:spPr>
              <a:xfrm>
                <a:off x="6646072" y="4025341"/>
                <a:ext cx="795977" cy="344118"/>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917325D4-0916-4043-BF66-032D4E1BF51F}"/>
                  </a:ext>
                </a:extLst>
              </p14:cNvPr>
              <p14:cNvContentPartPr/>
              <p14:nvPr/>
            </p14:nvContentPartPr>
            <p14:xfrm>
              <a:off x="640560" y="4525000"/>
              <a:ext cx="304560" cy="461880"/>
            </p14:xfrm>
          </p:contentPart>
        </mc:Choice>
        <mc:Fallback>
          <p:pic>
            <p:nvPicPr>
              <p:cNvPr id="58" name="Ink 57">
                <a:extLst>
                  <a:ext uri="{FF2B5EF4-FFF2-40B4-BE49-F238E27FC236}">
                    <a16:creationId xmlns:a16="http://schemas.microsoft.com/office/drawing/2014/main" id="{917325D4-0916-4043-BF66-032D4E1BF51F}"/>
                  </a:ext>
                </a:extLst>
              </p:cNvPr>
              <p:cNvPicPr/>
              <p:nvPr/>
            </p:nvPicPr>
            <p:blipFill>
              <a:blip r:embed="rId87"/>
              <a:stretch>
                <a:fillRect/>
              </a:stretch>
            </p:blipFill>
            <p:spPr>
              <a:xfrm>
                <a:off x="622920" y="4507360"/>
                <a:ext cx="34020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9CB51148-F0A7-4F6C-8A18-36ABA884BB0B}"/>
                  </a:ext>
                </a:extLst>
              </p14:cNvPr>
              <p14:cNvContentPartPr/>
              <p14:nvPr/>
            </p14:nvContentPartPr>
            <p14:xfrm>
              <a:off x="1052400" y="4825960"/>
              <a:ext cx="4320" cy="32400"/>
            </p14:xfrm>
          </p:contentPart>
        </mc:Choice>
        <mc:Fallback>
          <p:pic>
            <p:nvPicPr>
              <p:cNvPr id="59" name="Ink 58">
                <a:extLst>
                  <a:ext uri="{FF2B5EF4-FFF2-40B4-BE49-F238E27FC236}">
                    <a16:creationId xmlns:a16="http://schemas.microsoft.com/office/drawing/2014/main" id="{9CB51148-F0A7-4F6C-8A18-36ABA884BB0B}"/>
                  </a:ext>
                </a:extLst>
              </p:cNvPr>
              <p:cNvPicPr/>
              <p:nvPr/>
            </p:nvPicPr>
            <p:blipFill>
              <a:blip r:embed="rId89"/>
              <a:stretch>
                <a:fillRect/>
              </a:stretch>
            </p:blipFill>
            <p:spPr>
              <a:xfrm>
                <a:off x="1034400" y="4807960"/>
                <a:ext cx="39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Ink 59">
                <a:extLst>
                  <a:ext uri="{FF2B5EF4-FFF2-40B4-BE49-F238E27FC236}">
                    <a16:creationId xmlns:a16="http://schemas.microsoft.com/office/drawing/2014/main" id="{5EF8AA31-B867-4C3C-B49C-7D10F6DACF5F}"/>
                  </a:ext>
                </a:extLst>
              </p14:cNvPr>
              <p14:cNvContentPartPr/>
              <p14:nvPr/>
            </p14:nvContentPartPr>
            <p14:xfrm>
              <a:off x="1056360" y="4642720"/>
              <a:ext cx="360" cy="360"/>
            </p14:xfrm>
          </p:contentPart>
        </mc:Choice>
        <mc:Fallback>
          <p:pic>
            <p:nvPicPr>
              <p:cNvPr id="60" name="Ink 59">
                <a:extLst>
                  <a:ext uri="{FF2B5EF4-FFF2-40B4-BE49-F238E27FC236}">
                    <a16:creationId xmlns:a16="http://schemas.microsoft.com/office/drawing/2014/main" id="{5EF8AA31-B867-4C3C-B49C-7D10F6DACF5F}"/>
                  </a:ext>
                </a:extLst>
              </p:cNvPr>
              <p:cNvPicPr/>
              <p:nvPr/>
            </p:nvPicPr>
            <p:blipFill>
              <a:blip r:embed="rId59"/>
              <a:stretch>
                <a:fillRect/>
              </a:stretch>
            </p:blipFill>
            <p:spPr>
              <a:xfrm>
                <a:off x="1038360" y="46247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Ink 60">
                <a:extLst>
                  <a:ext uri="{FF2B5EF4-FFF2-40B4-BE49-F238E27FC236}">
                    <a16:creationId xmlns:a16="http://schemas.microsoft.com/office/drawing/2014/main" id="{38C21AA2-C8DE-41A4-BFE2-6EB9D3FA4074}"/>
                  </a:ext>
                </a:extLst>
              </p14:cNvPr>
              <p14:cNvContentPartPr/>
              <p14:nvPr/>
            </p14:nvContentPartPr>
            <p14:xfrm>
              <a:off x="1156440" y="4509520"/>
              <a:ext cx="154440" cy="570600"/>
            </p14:xfrm>
          </p:contentPart>
        </mc:Choice>
        <mc:Fallback>
          <p:pic>
            <p:nvPicPr>
              <p:cNvPr id="61" name="Ink 60">
                <a:extLst>
                  <a:ext uri="{FF2B5EF4-FFF2-40B4-BE49-F238E27FC236}">
                    <a16:creationId xmlns:a16="http://schemas.microsoft.com/office/drawing/2014/main" id="{38C21AA2-C8DE-41A4-BFE2-6EB9D3FA4074}"/>
                  </a:ext>
                </a:extLst>
              </p:cNvPr>
              <p:cNvPicPr/>
              <p:nvPr/>
            </p:nvPicPr>
            <p:blipFill>
              <a:blip r:embed="rId92"/>
              <a:stretch>
                <a:fillRect/>
              </a:stretch>
            </p:blipFill>
            <p:spPr>
              <a:xfrm>
                <a:off x="1138800" y="4491520"/>
                <a:ext cx="19008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Ink 61">
                <a:extLst>
                  <a:ext uri="{FF2B5EF4-FFF2-40B4-BE49-F238E27FC236}">
                    <a16:creationId xmlns:a16="http://schemas.microsoft.com/office/drawing/2014/main" id="{8BD9B04C-96DF-4BAC-991E-64D4614B0246}"/>
                  </a:ext>
                </a:extLst>
              </p14:cNvPr>
              <p14:cNvContentPartPr/>
              <p14:nvPr/>
            </p14:nvContentPartPr>
            <p14:xfrm>
              <a:off x="1399080" y="4530760"/>
              <a:ext cx="137880" cy="553680"/>
            </p14:xfrm>
          </p:contentPart>
        </mc:Choice>
        <mc:Fallback>
          <p:pic>
            <p:nvPicPr>
              <p:cNvPr id="62" name="Ink 61">
                <a:extLst>
                  <a:ext uri="{FF2B5EF4-FFF2-40B4-BE49-F238E27FC236}">
                    <a16:creationId xmlns:a16="http://schemas.microsoft.com/office/drawing/2014/main" id="{8BD9B04C-96DF-4BAC-991E-64D4614B0246}"/>
                  </a:ext>
                </a:extLst>
              </p:cNvPr>
              <p:cNvPicPr/>
              <p:nvPr/>
            </p:nvPicPr>
            <p:blipFill>
              <a:blip r:embed="rId94"/>
              <a:stretch>
                <a:fillRect/>
              </a:stretch>
            </p:blipFill>
            <p:spPr>
              <a:xfrm>
                <a:off x="1381080" y="4512760"/>
                <a:ext cx="1735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Ink 62">
                <a:extLst>
                  <a:ext uri="{FF2B5EF4-FFF2-40B4-BE49-F238E27FC236}">
                    <a16:creationId xmlns:a16="http://schemas.microsoft.com/office/drawing/2014/main" id="{29A19918-C1B9-4084-A27A-7A0446030EF1}"/>
                  </a:ext>
                </a:extLst>
              </p14:cNvPr>
              <p14:cNvContentPartPr/>
              <p14:nvPr/>
            </p14:nvContentPartPr>
            <p14:xfrm>
              <a:off x="1462440" y="4694560"/>
              <a:ext cx="410040" cy="225000"/>
            </p14:xfrm>
          </p:contentPart>
        </mc:Choice>
        <mc:Fallback>
          <p:pic>
            <p:nvPicPr>
              <p:cNvPr id="63" name="Ink 62">
                <a:extLst>
                  <a:ext uri="{FF2B5EF4-FFF2-40B4-BE49-F238E27FC236}">
                    <a16:creationId xmlns:a16="http://schemas.microsoft.com/office/drawing/2014/main" id="{29A19918-C1B9-4084-A27A-7A0446030EF1}"/>
                  </a:ext>
                </a:extLst>
              </p:cNvPr>
              <p:cNvPicPr/>
              <p:nvPr/>
            </p:nvPicPr>
            <p:blipFill>
              <a:blip r:embed="rId96"/>
              <a:stretch>
                <a:fillRect/>
              </a:stretch>
            </p:blipFill>
            <p:spPr>
              <a:xfrm>
                <a:off x="1444800" y="4676920"/>
                <a:ext cx="445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Ink 71">
                <a:extLst>
                  <a:ext uri="{FF2B5EF4-FFF2-40B4-BE49-F238E27FC236}">
                    <a16:creationId xmlns:a16="http://schemas.microsoft.com/office/drawing/2014/main" id="{04026265-5F62-4972-AEF3-4D73FAC55A2D}"/>
                  </a:ext>
                </a:extLst>
              </p14:cNvPr>
              <p14:cNvContentPartPr/>
              <p14:nvPr/>
            </p14:nvContentPartPr>
            <p14:xfrm>
              <a:off x="1989840" y="4510600"/>
              <a:ext cx="675000" cy="357840"/>
            </p14:xfrm>
          </p:contentPart>
        </mc:Choice>
        <mc:Fallback>
          <p:pic>
            <p:nvPicPr>
              <p:cNvPr id="72" name="Ink 71">
                <a:extLst>
                  <a:ext uri="{FF2B5EF4-FFF2-40B4-BE49-F238E27FC236}">
                    <a16:creationId xmlns:a16="http://schemas.microsoft.com/office/drawing/2014/main" id="{04026265-5F62-4972-AEF3-4D73FAC55A2D}"/>
                  </a:ext>
                </a:extLst>
              </p:cNvPr>
              <p:cNvPicPr/>
              <p:nvPr/>
            </p:nvPicPr>
            <p:blipFill>
              <a:blip r:embed="rId98"/>
              <a:stretch>
                <a:fillRect/>
              </a:stretch>
            </p:blipFill>
            <p:spPr>
              <a:xfrm>
                <a:off x="1972200" y="4492600"/>
                <a:ext cx="7106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5" name="Ink 74">
                <a:extLst>
                  <a:ext uri="{FF2B5EF4-FFF2-40B4-BE49-F238E27FC236}">
                    <a16:creationId xmlns:a16="http://schemas.microsoft.com/office/drawing/2014/main" id="{0E5DE4C9-E3DA-4882-BA1C-23D5196B6D6D}"/>
                  </a:ext>
                </a:extLst>
              </p14:cNvPr>
              <p14:cNvContentPartPr/>
              <p14:nvPr/>
            </p14:nvContentPartPr>
            <p14:xfrm>
              <a:off x="3393120" y="4700680"/>
              <a:ext cx="133200" cy="377640"/>
            </p14:xfrm>
          </p:contentPart>
        </mc:Choice>
        <mc:Fallback>
          <p:pic>
            <p:nvPicPr>
              <p:cNvPr id="75" name="Ink 74">
                <a:extLst>
                  <a:ext uri="{FF2B5EF4-FFF2-40B4-BE49-F238E27FC236}">
                    <a16:creationId xmlns:a16="http://schemas.microsoft.com/office/drawing/2014/main" id="{0E5DE4C9-E3DA-4882-BA1C-23D5196B6D6D}"/>
                  </a:ext>
                </a:extLst>
              </p:cNvPr>
              <p:cNvPicPr/>
              <p:nvPr/>
            </p:nvPicPr>
            <p:blipFill>
              <a:blip r:embed="rId100"/>
              <a:stretch>
                <a:fillRect/>
              </a:stretch>
            </p:blipFill>
            <p:spPr>
              <a:xfrm>
                <a:off x="3375480" y="4682680"/>
                <a:ext cx="1688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6" name="Ink 75">
                <a:extLst>
                  <a:ext uri="{FF2B5EF4-FFF2-40B4-BE49-F238E27FC236}">
                    <a16:creationId xmlns:a16="http://schemas.microsoft.com/office/drawing/2014/main" id="{5E69A5CD-889A-4F6A-AEC9-03ECAFED7023}"/>
                  </a:ext>
                </a:extLst>
              </p14:cNvPr>
              <p14:cNvContentPartPr/>
              <p14:nvPr/>
            </p14:nvContentPartPr>
            <p14:xfrm>
              <a:off x="3480600" y="4561720"/>
              <a:ext cx="4320" cy="8280"/>
            </p14:xfrm>
          </p:contentPart>
        </mc:Choice>
        <mc:Fallback>
          <p:pic>
            <p:nvPicPr>
              <p:cNvPr id="76" name="Ink 75">
                <a:extLst>
                  <a:ext uri="{FF2B5EF4-FFF2-40B4-BE49-F238E27FC236}">
                    <a16:creationId xmlns:a16="http://schemas.microsoft.com/office/drawing/2014/main" id="{5E69A5CD-889A-4F6A-AEC9-03ECAFED7023}"/>
                  </a:ext>
                </a:extLst>
              </p:cNvPr>
              <p:cNvPicPr/>
              <p:nvPr/>
            </p:nvPicPr>
            <p:blipFill>
              <a:blip r:embed="rId102"/>
              <a:stretch>
                <a:fillRect/>
              </a:stretch>
            </p:blipFill>
            <p:spPr>
              <a:xfrm>
                <a:off x="3462600" y="4543720"/>
                <a:ext cx="39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7" name="Ink 76">
                <a:extLst>
                  <a:ext uri="{FF2B5EF4-FFF2-40B4-BE49-F238E27FC236}">
                    <a16:creationId xmlns:a16="http://schemas.microsoft.com/office/drawing/2014/main" id="{A4AF6563-8088-446C-AEEC-B89A91052C3E}"/>
                  </a:ext>
                </a:extLst>
              </p14:cNvPr>
              <p14:cNvContentPartPr/>
              <p14:nvPr/>
            </p14:nvContentPartPr>
            <p14:xfrm>
              <a:off x="3624600" y="4711840"/>
              <a:ext cx="131400" cy="187200"/>
            </p14:xfrm>
          </p:contentPart>
        </mc:Choice>
        <mc:Fallback>
          <p:pic>
            <p:nvPicPr>
              <p:cNvPr id="77" name="Ink 76">
                <a:extLst>
                  <a:ext uri="{FF2B5EF4-FFF2-40B4-BE49-F238E27FC236}">
                    <a16:creationId xmlns:a16="http://schemas.microsoft.com/office/drawing/2014/main" id="{A4AF6563-8088-446C-AEEC-B89A91052C3E}"/>
                  </a:ext>
                </a:extLst>
              </p:cNvPr>
              <p:cNvPicPr/>
              <p:nvPr/>
            </p:nvPicPr>
            <p:blipFill>
              <a:blip r:embed="rId104"/>
              <a:stretch>
                <a:fillRect/>
              </a:stretch>
            </p:blipFill>
            <p:spPr>
              <a:xfrm>
                <a:off x="3606600" y="4694200"/>
                <a:ext cx="167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 name="Ink 81">
                <a:extLst>
                  <a:ext uri="{FF2B5EF4-FFF2-40B4-BE49-F238E27FC236}">
                    <a16:creationId xmlns:a16="http://schemas.microsoft.com/office/drawing/2014/main" id="{A02A7932-F02B-49D4-B3B6-D7BB81F77C28}"/>
                  </a:ext>
                </a:extLst>
              </p14:cNvPr>
              <p14:cNvContentPartPr/>
              <p14:nvPr/>
            </p14:nvContentPartPr>
            <p14:xfrm>
              <a:off x="4392120" y="4734160"/>
              <a:ext cx="78480" cy="154080"/>
            </p14:xfrm>
          </p:contentPart>
        </mc:Choice>
        <mc:Fallback>
          <p:pic>
            <p:nvPicPr>
              <p:cNvPr id="82" name="Ink 81">
                <a:extLst>
                  <a:ext uri="{FF2B5EF4-FFF2-40B4-BE49-F238E27FC236}">
                    <a16:creationId xmlns:a16="http://schemas.microsoft.com/office/drawing/2014/main" id="{A02A7932-F02B-49D4-B3B6-D7BB81F77C28}"/>
                  </a:ext>
                </a:extLst>
              </p:cNvPr>
              <p:cNvPicPr/>
              <p:nvPr/>
            </p:nvPicPr>
            <p:blipFill>
              <a:blip r:embed="rId106"/>
              <a:stretch>
                <a:fillRect/>
              </a:stretch>
            </p:blipFill>
            <p:spPr>
              <a:xfrm>
                <a:off x="4374120" y="4716160"/>
                <a:ext cx="11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 name="Ink 82">
                <a:extLst>
                  <a:ext uri="{FF2B5EF4-FFF2-40B4-BE49-F238E27FC236}">
                    <a16:creationId xmlns:a16="http://schemas.microsoft.com/office/drawing/2014/main" id="{3059F2CF-B058-4055-BEDB-A6D509D5DE52}"/>
                  </a:ext>
                </a:extLst>
              </p14:cNvPr>
              <p14:cNvContentPartPr/>
              <p14:nvPr/>
            </p14:nvContentPartPr>
            <p14:xfrm>
              <a:off x="3885240" y="4581880"/>
              <a:ext cx="404280" cy="270360"/>
            </p14:xfrm>
          </p:contentPart>
        </mc:Choice>
        <mc:Fallback>
          <p:pic>
            <p:nvPicPr>
              <p:cNvPr id="83" name="Ink 82">
                <a:extLst>
                  <a:ext uri="{FF2B5EF4-FFF2-40B4-BE49-F238E27FC236}">
                    <a16:creationId xmlns:a16="http://schemas.microsoft.com/office/drawing/2014/main" id="{3059F2CF-B058-4055-BEDB-A6D509D5DE52}"/>
                  </a:ext>
                </a:extLst>
              </p:cNvPr>
              <p:cNvPicPr/>
              <p:nvPr/>
            </p:nvPicPr>
            <p:blipFill>
              <a:blip r:embed="rId108"/>
              <a:stretch>
                <a:fillRect/>
              </a:stretch>
            </p:blipFill>
            <p:spPr>
              <a:xfrm>
                <a:off x="3867240" y="4564240"/>
                <a:ext cx="4399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Ink 83">
                <a:extLst>
                  <a:ext uri="{FF2B5EF4-FFF2-40B4-BE49-F238E27FC236}">
                    <a16:creationId xmlns:a16="http://schemas.microsoft.com/office/drawing/2014/main" id="{090BF493-D9E3-4CB2-807A-6565156CB5DC}"/>
                  </a:ext>
                </a:extLst>
              </p14:cNvPr>
              <p14:cNvContentPartPr/>
              <p14:nvPr/>
            </p14:nvContentPartPr>
            <p14:xfrm>
              <a:off x="3002520" y="4530760"/>
              <a:ext cx="297720" cy="357120"/>
            </p14:xfrm>
          </p:contentPart>
        </mc:Choice>
        <mc:Fallback>
          <p:pic>
            <p:nvPicPr>
              <p:cNvPr id="84" name="Ink 83">
                <a:extLst>
                  <a:ext uri="{FF2B5EF4-FFF2-40B4-BE49-F238E27FC236}">
                    <a16:creationId xmlns:a16="http://schemas.microsoft.com/office/drawing/2014/main" id="{090BF493-D9E3-4CB2-807A-6565156CB5DC}"/>
                  </a:ext>
                </a:extLst>
              </p:cNvPr>
              <p:cNvPicPr/>
              <p:nvPr/>
            </p:nvPicPr>
            <p:blipFill>
              <a:blip r:embed="rId110"/>
              <a:stretch>
                <a:fillRect/>
              </a:stretch>
            </p:blipFill>
            <p:spPr>
              <a:xfrm>
                <a:off x="2984520" y="4513120"/>
                <a:ext cx="3333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6" name="Ink 95">
                <a:extLst>
                  <a:ext uri="{FF2B5EF4-FFF2-40B4-BE49-F238E27FC236}">
                    <a16:creationId xmlns:a16="http://schemas.microsoft.com/office/drawing/2014/main" id="{B0F3AE35-6764-4289-8505-67E9BF1BDB52}"/>
                  </a:ext>
                </a:extLst>
              </p14:cNvPr>
              <p14:cNvContentPartPr/>
              <p14:nvPr/>
            </p14:nvContentPartPr>
            <p14:xfrm>
              <a:off x="7477320" y="4662880"/>
              <a:ext cx="28440" cy="129600"/>
            </p14:xfrm>
          </p:contentPart>
        </mc:Choice>
        <mc:Fallback>
          <p:pic>
            <p:nvPicPr>
              <p:cNvPr id="96" name="Ink 95">
                <a:extLst>
                  <a:ext uri="{FF2B5EF4-FFF2-40B4-BE49-F238E27FC236}">
                    <a16:creationId xmlns:a16="http://schemas.microsoft.com/office/drawing/2014/main" id="{B0F3AE35-6764-4289-8505-67E9BF1BDB52}"/>
                  </a:ext>
                </a:extLst>
              </p:cNvPr>
              <p:cNvPicPr/>
              <p:nvPr/>
            </p:nvPicPr>
            <p:blipFill>
              <a:blip r:embed="rId112"/>
              <a:stretch>
                <a:fillRect/>
              </a:stretch>
            </p:blipFill>
            <p:spPr>
              <a:xfrm>
                <a:off x="7459680" y="4645240"/>
                <a:ext cx="64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7" name="Ink 96">
                <a:extLst>
                  <a:ext uri="{FF2B5EF4-FFF2-40B4-BE49-F238E27FC236}">
                    <a16:creationId xmlns:a16="http://schemas.microsoft.com/office/drawing/2014/main" id="{2FADF7D5-9D48-4EB6-914C-5AAC939D320D}"/>
                  </a:ext>
                </a:extLst>
              </p14:cNvPr>
              <p14:cNvContentPartPr/>
              <p14:nvPr/>
            </p14:nvContentPartPr>
            <p14:xfrm>
              <a:off x="7477320" y="4541200"/>
              <a:ext cx="360" cy="360"/>
            </p14:xfrm>
          </p:contentPart>
        </mc:Choice>
        <mc:Fallback>
          <p:pic>
            <p:nvPicPr>
              <p:cNvPr id="97" name="Ink 96">
                <a:extLst>
                  <a:ext uri="{FF2B5EF4-FFF2-40B4-BE49-F238E27FC236}">
                    <a16:creationId xmlns:a16="http://schemas.microsoft.com/office/drawing/2014/main" id="{2FADF7D5-9D48-4EB6-914C-5AAC939D320D}"/>
                  </a:ext>
                </a:extLst>
              </p:cNvPr>
              <p:cNvPicPr/>
              <p:nvPr/>
            </p:nvPicPr>
            <p:blipFill>
              <a:blip r:embed="rId114"/>
              <a:stretch>
                <a:fillRect/>
              </a:stretch>
            </p:blipFill>
            <p:spPr>
              <a:xfrm>
                <a:off x="7459680" y="45235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2" name="Ink 121">
                <a:extLst>
                  <a:ext uri="{FF2B5EF4-FFF2-40B4-BE49-F238E27FC236}">
                    <a16:creationId xmlns:a16="http://schemas.microsoft.com/office/drawing/2014/main" id="{3A518A94-5590-432D-9EB9-B9E8E3BC474E}"/>
                  </a:ext>
                </a:extLst>
              </p14:cNvPr>
              <p14:cNvContentPartPr/>
              <p14:nvPr/>
            </p14:nvContentPartPr>
            <p14:xfrm>
              <a:off x="589080" y="4661440"/>
              <a:ext cx="6757200" cy="2071800"/>
            </p14:xfrm>
          </p:contentPart>
        </mc:Choice>
        <mc:Fallback>
          <p:pic>
            <p:nvPicPr>
              <p:cNvPr id="122" name="Ink 121">
                <a:extLst>
                  <a:ext uri="{FF2B5EF4-FFF2-40B4-BE49-F238E27FC236}">
                    <a16:creationId xmlns:a16="http://schemas.microsoft.com/office/drawing/2014/main" id="{3A518A94-5590-432D-9EB9-B9E8E3BC474E}"/>
                  </a:ext>
                </a:extLst>
              </p:cNvPr>
              <p:cNvPicPr/>
              <p:nvPr/>
            </p:nvPicPr>
            <p:blipFill>
              <a:blip r:embed="rId116"/>
              <a:stretch>
                <a:fillRect/>
              </a:stretch>
            </p:blipFill>
            <p:spPr>
              <a:xfrm>
                <a:off x="571081" y="4643440"/>
                <a:ext cx="6792838" cy="2107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6" name="Ink 145">
                <a:extLst>
                  <a:ext uri="{FF2B5EF4-FFF2-40B4-BE49-F238E27FC236}">
                    <a16:creationId xmlns:a16="http://schemas.microsoft.com/office/drawing/2014/main" id="{62143668-90A3-4459-9E13-612B2E619ED6}"/>
                  </a:ext>
                </a:extLst>
              </p14:cNvPr>
              <p14:cNvContentPartPr/>
              <p14:nvPr/>
            </p14:nvContentPartPr>
            <p14:xfrm>
              <a:off x="7646880" y="4591960"/>
              <a:ext cx="124920" cy="210960"/>
            </p14:xfrm>
          </p:contentPart>
        </mc:Choice>
        <mc:Fallback>
          <p:pic>
            <p:nvPicPr>
              <p:cNvPr id="146" name="Ink 145">
                <a:extLst>
                  <a:ext uri="{FF2B5EF4-FFF2-40B4-BE49-F238E27FC236}">
                    <a16:creationId xmlns:a16="http://schemas.microsoft.com/office/drawing/2014/main" id="{62143668-90A3-4459-9E13-612B2E619ED6}"/>
                  </a:ext>
                </a:extLst>
              </p:cNvPr>
              <p:cNvPicPr/>
              <p:nvPr/>
            </p:nvPicPr>
            <p:blipFill>
              <a:blip r:embed="rId118"/>
              <a:stretch>
                <a:fillRect/>
              </a:stretch>
            </p:blipFill>
            <p:spPr>
              <a:xfrm>
                <a:off x="7629240" y="4574320"/>
                <a:ext cx="160560" cy="246600"/>
              </a:xfrm>
              <a:prstGeom prst="rect">
                <a:avLst/>
              </a:prstGeom>
            </p:spPr>
          </p:pic>
        </mc:Fallback>
      </mc:AlternateContent>
    </p:spTree>
    <p:extLst>
      <p:ext uri="{BB962C8B-B14F-4D97-AF65-F5344CB8AC3E}">
        <p14:creationId xmlns:p14="http://schemas.microsoft.com/office/powerpoint/2010/main" val="184450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26</a:t>
            </a:fld>
            <a:endParaRPr lang="en-US"/>
          </a:p>
        </p:txBody>
      </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9AC85C84-EA86-4532-A110-EE60348C8449}"/>
                  </a:ext>
                </a:extLst>
              </p14:cNvPr>
              <p14:cNvContentPartPr/>
              <p14:nvPr/>
            </p14:nvContentPartPr>
            <p14:xfrm>
              <a:off x="2539560" y="94480"/>
              <a:ext cx="4212000" cy="505080"/>
            </p14:xfrm>
          </p:contentPart>
        </mc:Choice>
        <mc:Fallback>
          <p:pic>
            <p:nvPicPr>
              <p:cNvPr id="28" name="Ink 27">
                <a:extLst>
                  <a:ext uri="{FF2B5EF4-FFF2-40B4-BE49-F238E27FC236}">
                    <a16:creationId xmlns:a16="http://schemas.microsoft.com/office/drawing/2014/main" id="{9AC85C84-EA86-4532-A110-EE60348C8449}"/>
                  </a:ext>
                </a:extLst>
              </p:cNvPr>
              <p:cNvPicPr/>
              <p:nvPr/>
            </p:nvPicPr>
            <p:blipFill>
              <a:blip r:embed="rId3"/>
              <a:stretch>
                <a:fillRect/>
              </a:stretch>
            </p:blipFill>
            <p:spPr>
              <a:xfrm>
                <a:off x="2521920" y="76840"/>
                <a:ext cx="4247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9" name="Ink 78">
                <a:extLst>
                  <a:ext uri="{FF2B5EF4-FFF2-40B4-BE49-F238E27FC236}">
                    <a16:creationId xmlns:a16="http://schemas.microsoft.com/office/drawing/2014/main" id="{9760E3D9-ECA8-4382-9D43-27CFFD8A199B}"/>
                  </a:ext>
                </a:extLst>
              </p14:cNvPr>
              <p14:cNvContentPartPr/>
              <p14:nvPr/>
            </p14:nvContentPartPr>
            <p14:xfrm>
              <a:off x="406200" y="1671640"/>
              <a:ext cx="244440" cy="420840"/>
            </p14:xfrm>
          </p:contentPart>
        </mc:Choice>
        <mc:Fallback>
          <p:pic>
            <p:nvPicPr>
              <p:cNvPr id="79" name="Ink 78">
                <a:extLst>
                  <a:ext uri="{FF2B5EF4-FFF2-40B4-BE49-F238E27FC236}">
                    <a16:creationId xmlns:a16="http://schemas.microsoft.com/office/drawing/2014/main" id="{9760E3D9-ECA8-4382-9D43-27CFFD8A199B}"/>
                  </a:ext>
                </a:extLst>
              </p:cNvPr>
              <p:cNvPicPr/>
              <p:nvPr/>
            </p:nvPicPr>
            <p:blipFill>
              <a:blip r:embed="rId5"/>
              <a:stretch>
                <a:fillRect/>
              </a:stretch>
            </p:blipFill>
            <p:spPr>
              <a:xfrm>
                <a:off x="388200" y="1653640"/>
                <a:ext cx="2800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7" name="Ink 126">
                <a:extLst>
                  <a:ext uri="{FF2B5EF4-FFF2-40B4-BE49-F238E27FC236}">
                    <a16:creationId xmlns:a16="http://schemas.microsoft.com/office/drawing/2014/main" id="{3D50F7A7-29B7-4728-BBCE-0E14A71060B3}"/>
                  </a:ext>
                </a:extLst>
              </p14:cNvPr>
              <p14:cNvContentPartPr/>
              <p14:nvPr/>
            </p14:nvContentPartPr>
            <p14:xfrm>
              <a:off x="362280" y="2398480"/>
              <a:ext cx="265680" cy="200880"/>
            </p14:xfrm>
          </p:contentPart>
        </mc:Choice>
        <mc:Fallback>
          <p:pic>
            <p:nvPicPr>
              <p:cNvPr id="127" name="Ink 126">
                <a:extLst>
                  <a:ext uri="{FF2B5EF4-FFF2-40B4-BE49-F238E27FC236}">
                    <a16:creationId xmlns:a16="http://schemas.microsoft.com/office/drawing/2014/main" id="{3D50F7A7-29B7-4728-BBCE-0E14A71060B3}"/>
                  </a:ext>
                </a:extLst>
              </p:cNvPr>
              <p:cNvPicPr/>
              <p:nvPr/>
            </p:nvPicPr>
            <p:blipFill>
              <a:blip r:embed="rId7"/>
              <a:stretch>
                <a:fillRect/>
              </a:stretch>
            </p:blipFill>
            <p:spPr>
              <a:xfrm>
                <a:off x="344280" y="2380480"/>
                <a:ext cx="301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3" name="Ink 172">
                <a:extLst>
                  <a:ext uri="{FF2B5EF4-FFF2-40B4-BE49-F238E27FC236}">
                    <a16:creationId xmlns:a16="http://schemas.microsoft.com/office/drawing/2014/main" id="{790A5694-C7DC-4EE0-A160-27931E590792}"/>
                  </a:ext>
                </a:extLst>
              </p14:cNvPr>
              <p14:cNvContentPartPr/>
              <p14:nvPr/>
            </p14:nvContentPartPr>
            <p14:xfrm>
              <a:off x="782040" y="832840"/>
              <a:ext cx="8148600" cy="1958040"/>
            </p14:xfrm>
          </p:contentPart>
        </mc:Choice>
        <mc:Fallback>
          <p:pic>
            <p:nvPicPr>
              <p:cNvPr id="173" name="Ink 172">
                <a:extLst>
                  <a:ext uri="{FF2B5EF4-FFF2-40B4-BE49-F238E27FC236}">
                    <a16:creationId xmlns:a16="http://schemas.microsoft.com/office/drawing/2014/main" id="{790A5694-C7DC-4EE0-A160-27931E590792}"/>
                  </a:ext>
                </a:extLst>
              </p:cNvPr>
              <p:cNvPicPr/>
              <p:nvPr/>
            </p:nvPicPr>
            <p:blipFill>
              <a:blip r:embed="rId9"/>
              <a:stretch>
                <a:fillRect/>
              </a:stretch>
            </p:blipFill>
            <p:spPr>
              <a:xfrm>
                <a:off x="764400" y="814840"/>
                <a:ext cx="8184240" cy="199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DA95CA6B-E955-464F-A11B-347BD1369326}"/>
                  </a:ext>
                </a:extLst>
              </p14:cNvPr>
              <p14:cNvContentPartPr/>
              <p14:nvPr/>
            </p14:nvContentPartPr>
            <p14:xfrm>
              <a:off x="574320" y="2925880"/>
              <a:ext cx="14760" cy="372240"/>
            </p14:xfrm>
          </p:contentPart>
        </mc:Choice>
        <mc:Fallback>
          <p:pic>
            <p:nvPicPr>
              <p:cNvPr id="2" name="Ink 1">
                <a:extLst>
                  <a:ext uri="{FF2B5EF4-FFF2-40B4-BE49-F238E27FC236}">
                    <a16:creationId xmlns:a16="http://schemas.microsoft.com/office/drawing/2014/main" id="{DA95CA6B-E955-464F-A11B-347BD1369326}"/>
                  </a:ext>
                </a:extLst>
              </p:cNvPr>
              <p:cNvPicPr/>
              <p:nvPr/>
            </p:nvPicPr>
            <p:blipFill>
              <a:blip r:embed="rId11"/>
              <a:stretch>
                <a:fillRect/>
              </a:stretch>
            </p:blipFill>
            <p:spPr>
              <a:xfrm>
                <a:off x="556680" y="2907880"/>
                <a:ext cx="504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CCFE18E1-CB7C-4B3F-BD03-D7006506AFA8}"/>
                  </a:ext>
                </a:extLst>
              </p14:cNvPr>
              <p14:cNvContentPartPr/>
              <p14:nvPr/>
            </p14:nvContentPartPr>
            <p14:xfrm>
              <a:off x="375240" y="2884480"/>
              <a:ext cx="326160" cy="112680"/>
            </p14:xfrm>
          </p:contentPart>
        </mc:Choice>
        <mc:Fallback>
          <p:pic>
            <p:nvPicPr>
              <p:cNvPr id="3" name="Ink 2">
                <a:extLst>
                  <a:ext uri="{FF2B5EF4-FFF2-40B4-BE49-F238E27FC236}">
                    <a16:creationId xmlns:a16="http://schemas.microsoft.com/office/drawing/2014/main" id="{CCFE18E1-CB7C-4B3F-BD03-D7006506AFA8}"/>
                  </a:ext>
                </a:extLst>
              </p:cNvPr>
              <p:cNvPicPr/>
              <p:nvPr/>
            </p:nvPicPr>
            <p:blipFill>
              <a:blip r:embed="rId13"/>
              <a:stretch>
                <a:fillRect/>
              </a:stretch>
            </p:blipFill>
            <p:spPr>
              <a:xfrm>
                <a:off x="357600" y="2866840"/>
                <a:ext cx="361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8E323433-4855-4415-AE50-AB6794FAF8F5}"/>
                  </a:ext>
                </a:extLst>
              </p14:cNvPr>
              <p14:cNvContentPartPr/>
              <p14:nvPr/>
            </p14:nvContentPartPr>
            <p14:xfrm>
              <a:off x="761520" y="2875120"/>
              <a:ext cx="182520" cy="396000"/>
            </p14:xfrm>
          </p:contentPart>
        </mc:Choice>
        <mc:Fallback>
          <p:pic>
            <p:nvPicPr>
              <p:cNvPr id="4" name="Ink 3">
                <a:extLst>
                  <a:ext uri="{FF2B5EF4-FFF2-40B4-BE49-F238E27FC236}">
                    <a16:creationId xmlns:a16="http://schemas.microsoft.com/office/drawing/2014/main" id="{8E323433-4855-4415-AE50-AB6794FAF8F5}"/>
                  </a:ext>
                </a:extLst>
              </p:cNvPr>
              <p:cNvPicPr/>
              <p:nvPr/>
            </p:nvPicPr>
            <p:blipFill>
              <a:blip r:embed="rId15"/>
              <a:stretch>
                <a:fillRect/>
              </a:stretch>
            </p:blipFill>
            <p:spPr>
              <a:xfrm>
                <a:off x="743880" y="2857120"/>
                <a:ext cx="2181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Ink 5">
                <a:extLst>
                  <a:ext uri="{FF2B5EF4-FFF2-40B4-BE49-F238E27FC236}">
                    <a16:creationId xmlns:a16="http://schemas.microsoft.com/office/drawing/2014/main" id="{B4643650-DDEE-4CD4-B759-80BECB89A30B}"/>
                  </a:ext>
                </a:extLst>
              </p14:cNvPr>
              <p14:cNvContentPartPr/>
              <p14:nvPr/>
            </p14:nvContentPartPr>
            <p14:xfrm>
              <a:off x="1015680" y="3130000"/>
              <a:ext cx="117360" cy="143640"/>
            </p14:xfrm>
          </p:contentPart>
        </mc:Choice>
        <mc:Fallback>
          <p:pic>
            <p:nvPicPr>
              <p:cNvPr id="6" name="Ink 5">
                <a:extLst>
                  <a:ext uri="{FF2B5EF4-FFF2-40B4-BE49-F238E27FC236}">
                    <a16:creationId xmlns:a16="http://schemas.microsoft.com/office/drawing/2014/main" id="{B4643650-DDEE-4CD4-B759-80BECB89A30B}"/>
                  </a:ext>
                </a:extLst>
              </p:cNvPr>
              <p:cNvPicPr/>
              <p:nvPr/>
            </p:nvPicPr>
            <p:blipFill>
              <a:blip r:embed="rId17"/>
              <a:stretch>
                <a:fillRect/>
              </a:stretch>
            </p:blipFill>
            <p:spPr>
              <a:xfrm>
                <a:off x="997680" y="3112360"/>
                <a:ext cx="153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05BA03BA-DC5C-4861-BCCD-14E0A7DC78A6}"/>
                  </a:ext>
                </a:extLst>
              </p14:cNvPr>
              <p14:cNvContentPartPr/>
              <p14:nvPr/>
            </p14:nvContentPartPr>
            <p14:xfrm>
              <a:off x="1238520" y="3118840"/>
              <a:ext cx="112320" cy="173880"/>
            </p14:xfrm>
          </p:contentPart>
        </mc:Choice>
        <mc:Fallback>
          <p:pic>
            <p:nvPicPr>
              <p:cNvPr id="7" name="Ink 6">
                <a:extLst>
                  <a:ext uri="{FF2B5EF4-FFF2-40B4-BE49-F238E27FC236}">
                    <a16:creationId xmlns:a16="http://schemas.microsoft.com/office/drawing/2014/main" id="{05BA03BA-DC5C-4861-BCCD-14E0A7DC78A6}"/>
                  </a:ext>
                </a:extLst>
              </p:cNvPr>
              <p:cNvPicPr/>
              <p:nvPr/>
            </p:nvPicPr>
            <p:blipFill>
              <a:blip r:embed="rId19"/>
              <a:stretch>
                <a:fillRect/>
              </a:stretch>
            </p:blipFill>
            <p:spPr>
              <a:xfrm>
                <a:off x="1220880" y="3101200"/>
                <a:ext cx="147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Ink 7">
                <a:extLst>
                  <a:ext uri="{FF2B5EF4-FFF2-40B4-BE49-F238E27FC236}">
                    <a16:creationId xmlns:a16="http://schemas.microsoft.com/office/drawing/2014/main" id="{DCCE7176-24FE-455C-9794-6A2B33EDE514}"/>
                  </a:ext>
                </a:extLst>
              </p14:cNvPr>
              <p14:cNvContentPartPr/>
              <p14:nvPr/>
            </p14:nvContentPartPr>
            <p14:xfrm>
              <a:off x="1381440" y="3149440"/>
              <a:ext cx="143640" cy="163800"/>
            </p14:xfrm>
          </p:contentPart>
        </mc:Choice>
        <mc:Fallback>
          <p:pic>
            <p:nvPicPr>
              <p:cNvPr id="8" name="Ink 7">
                <a:extLst>
                  <a:ext uri="{FF2B5EF4-FFF2-40B4-BE49-F238E27FC236}">
                    <a16:creationId xmlns:a16="http://schemas.microsoft.com/office/drawing/2014/main" id="{DCCE7176-24FE-455C-9794-6A2B33EDE514}"/>
                  </a:ext>
                </a:extLst>
              </p:cNvPr>
              <p:cNvPicPr/>
              <p:nvPr/>
            </p:nvPicPr>
            <p:blipFill>
              <a:blip r:embed="rId21"/>
              <a:stretch>
                <a:fillRect/>
              </a:stretch>
            </p:blipFill>
            <p:spPr>
              <a:xfrm>
                <a:off x="1363800" y="3131800"/>
                <a:ext cx="179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7E1D5F71-E157-4A72-AAAB-FC8253AEE489}"/>
                  </a:ext>
                </a:extLst>
              </p14:cNvPr>
              <p14:cNvContentPartPr/>
              <p14:nvPr/>
            </p14:nvContentPartPr>
            <p14:xfrm>
              <a:off x="1941240" y="2885200"/>
              <a:ext cx="9720" cy="416160"/>
            </p14:xfrm>
          </p:contentPart>
        </mc:Choice>
        <mc:Fallback>
          <p:pic>
            <p:nvPicPr>
              <p:cNvPr id="9" name="Ink 8">
                <a:extLst>
                  <a:ext uri="{FF2B5EF4-FFF2-40B4-BE49-F238E27FC236}">
                    <a16:creationId xmlns:a16="http://schemas.microsoft.com/office/drawing/2014/main" id="{7E1D5F71-E157-4A72-AAAB-FC8253AEE489}"/>
                  </a:ext>
                </a:extLst>
              </p:cNvPr>
              <p:cNvPicPr/>
              <p:nvPr/>
            </p:nvPicPr>
            <p:blipFill>
              <a:blip r:embed="rId23"/>
              <a:stretch>
                <a:fillRect/>
              </a:stretch>
            </p:blipFill>
            <p:spPr>
              <a:xfrm>
                <a:off x="1923600" y="2867200"/>
                <a:ext cx="453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Ink 9">
                <a:extLst>
                  <a:ext uri="{FF2B5EF4-FFF2-40B4-BE49-F238E27FC236}">
                    <a16:creationId xmlns:a16="http://schemas.microsoft.com/office/drawing/2014/main" id="{46C93F7A-2E16-456C-BCE2-B176F26F94DE}"/>
                  </a:ext>
                </a:extLst>
              </p14:cNvPr>
              <p14:cNvContentPartPr/>
              <p14:nvPr/>
            </p14:nvContentPartPr>
            <p14:xfrm>
              <a:off x="1828560" y="3108040"/>
              <a:ext cx="284760" cy="11160"/>
            </p14:xfrm>
          </p:contentPart>
        </mc:Choice>
        <mc:Fallback>
          <p:pic>
            <p:nvPicPr>
              <p:cNvPr id="10" name="Ink 9">
                <a:extLst>
                  <a:ext uri="{FF2B5EF4-FFF2-40B4-BE49-F238E27FC236}">
                    <a16:creationId xmlns:a16="http://schemas.microsoft.com/office/drawing/2014/main" id="{46C93F7A-2E16-456C-BCE2-B176F26F94DE}"/>
                  </a:ext>
                </a:extLst>
              </p:cNvPr>
              <p:cNvPicPr/>
              <p:nvPr/>
            </p:nvPicPr>
            <p:blipFill>
              <a:blip r:embed="rId25"/>
              <a:stretch>
                <a:fillRect/>
              </a:stretch>
            </p:blipFill>
            <p:spPr>
              <a:xfrm>
                <a:off x="1810560" y="3090400"/>
                <a:ext cx="320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D883B9A0-6C70-43D3-B21B-C93AC76F88CC}"/>
                  </a:ext>
                </a:extLst>
              </p14:cNvPr>
              <p14:cNvContentPartPr/>
              <p14:nvPr/>
            </p14:nvContentPartPr>
            <p14:xfrm>
              <a:off x="2132400" y="3118840"/>
              <a:ext cx="254880" cy="111600"/>
            </p14:xfrm>
          </p:contentPart>
        </mc:Choice>
        <mc:Fallback>
          <p:pic>
            <p:nvPicPr>
              <p:cNvPr id="11" name="Ink 10">
                <a:extLst>
                  <a:ext uri="{FF2B5EF4-FFF2-40B4-BE49-F238E27FC236}">
                    <a16:creationId xmlns:a16="http://schemas.microsoft.com/office/drawing/2014/main" id="{D883B9A0-6C70-43D3-B21B-C93AC76F88CC}"/>
                  </a:ext>
                </a:extLst>
              </p:cNvPr>
              <p:cNvPicPr/>
              <p:nvPr/>
            </p:nvPicPr>
            <p:blipFill>
              <a:blip r:embed="rId27"/>
              <a:stretch>
                <a:fillRect/>
              </a:stretch>
            </p:blipFill>
            <p:spPr>
              <a:xfrm>
                <a:off x="2114760" y="3101200"/>
                <a:ext cx="29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AC15E7FA-4D64-4AD8-A86B-BACF30EFF28D}"/>
                  </a:ext>
                </a:extLst>
              </p14:cNvPr>
              <p14:cNvContentPartPr/>
              <p14:nvPr/>
            </p14:nvContentPartPr>
            <p14:xfrm>
              <a:off x="2528760" y="3087880"/>
              <a:ext cx="142200" cy="169920"/>
            </p14:xfrm>
          </p:contentPart>
        </mc:Choice>
        <mc:Fallback>
          <p:pic>
            <p:nvPicPr>
              <p:cNvPr id="16" name="Ink 15">
                <a:extLst>
                  <a:ext uri="{FF2B5EF4-FFF2-40B4-BE49-F238E27FC236}">
                    <a16:creationId xmlns:a16="http://schemas.microsoft.com/office/drawing/2014/main" id="{AC15E7FA-4D64-4AD8-A86B-BACF30EFF28D}"/>
                  </a:ext>
                </a:extLst>
              </p:cNvPr>
              <p:cNvPicPr/>
              <p:nvPr/>
            </p:nvPicPr>
            <p:blipFill>
              <a:blip r:embed="rId29"/>
              <a:stretch>
                <a:fillRect/>
              </a:stretch>
            </p:blipFill>
            <p:spPr>
              <a:xfrm>
                <a:off x="2511120" y="3069880"/>
                <a:ext cx="177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484F225D-01FC-4FC7-B3A8-B55DC9BA15AC}"/>
                  </a:ext>
                </a:extLst>
              </p14:cNvPr>
              <p14:cNvContentPartPr/>
              <p14:nvPr/>
            </p14:nvContentPartPr>
            <p14:xfrm>
              <a:off x="3117000" y="2853880"/>
              <a:ext cx="1180800" cy="578520"/>
            </p14:xfrm>
          </p:contentPart>
        </mc:Choice>
        <mc:Fallback>
          <p:pic>
            <p:nvPicPr>
              <p:cNvPr id="23" name="Ink 22">
                <a:extLst>
                  <a:ext uri="{FF2B5EF4-FFF2-40B4-BE49-F238E27FC236}">
                    <a16:creationId xmlns:a16="http://schemas.microsoft.com/office/drawing/2014/main" id="{484F225D-01FC-4FC7-B3A8-B55DC9BA15AC}"/>
                  </a:ext>
                </a:extLst>
              </p:cNvPr>
              <p:cNvPicPr/>
              <p:nvPr/>
            </p:nvPicPr>
            <p:blipFill>
              <a:blip r:embed="rId31"/>
              <a:stretch>
                <a:fillRect/>
              </a:stretch>
            </p:blipFill>
            <p:spPr>
              <a:xfrm>
                <a:off x="3099000" y="2836240"/>
                <a:ext cx="121644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FA894550-B5B0-407D-8B05-77514855E519}"/>
                  </a:ext>
                </a:extLst>
              </p14:cNvPr>
              <p14:cNvContentPartPr/>
              <p14:nvPr/>
            </p14:nvContentPartPr>
            <p14:xfrm>
              <a:off x="5770560" y="2885200"/>
              <a:ext cx="676080" cy="356040"/>
            </p14:xfrm>
          </p:contentPart>
        </mc:Choice>
        <mc:Fallback>
          <p:pic>
            <p:nvPicPr>
              <p:cNvPr id="33" name="Ink 32">
                <a:extLst>
                  <a:ext uri="{FF2B5EF4-FFF2-40B4-BE49-F238E27FC236}">
                    <a16:creationId xmlns:a16="http://schemas.microsoft.com/office/drawing/2014/main" id="{FA894550-B5B0-407D-8B05-77514855E519}"/>
                  </a:ext>
                </a:extLst>
              </p:cNvPr>
              <p:cNvPicPr/>
              <p:nvPr/>
            </p:nvPicPr>
            <p:blipFill>
              <a:blip r:embed="rId33"/>
              <a:stretch>
                <a:fillRect/>
              </a:stretch>
            </p:blipFill>
            <p:spPr>
              <a:xfrm>
                <a:off x="5752920" y="2867200"/>
                <a:ext cx="7117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Ink 33">
                <a:extLst>
                  <a:ext uri="{FF2B5EF4-FFF2-40B4-BE49-F238E27FC236}">
                    <a16:creationId xmlns:a16="http://schemas.microsoft.com/office/drawing/2014/main" id="{1BFD0357-B156-4E0B-AB0D-19838E924565}"/>
                  </a:ext>
                </a:extLst>
              </p14:cNvPr>
              <p14:cNvContentPartPr/>
              <p14:nvPr/>
            </p14:nvContentPartPr>
            <p14:xfrm>
              <a:off x="4630080" y="2875120"/>
              <a:ext cx="845280" cy="387360"/>
            </p14:xfrm>
          </p:contentPart>
        </mc:Choice>
        <mc:Fallback>
          <p:pic>
            <p:nvPicPr>
              <p:cNvPr id="34" name="Ink 33">
                <a:extLst>
                  <a:ext uri="{FF2B5EF4-FFF2-40B4-BE49-F238E27FC236}">
                    <a16:creationId xmlns:a16="http://schemas.microsoft.com/office/drawing/2014/main" id="{1BFD0357-B156-4E0B-AB0D-19838E924565}"/>
                  </a:ext>
                </a:extLst>
              </p:cNvPr>
              <p:cNvPicPr/>
              <p:nvPr/>
            </p:nvPicPr>
            <p:blipFill>
              <a:blip r:embed="rId35"/>
              <a:stretch>
                <a:fillRect/>
              </a:stretch>
            </p:blipFill>
            <p:spPr>
              <a:xfrm>
                <a:off x="4612080" y="2857120"/>
                <a:ext cx="8809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Ink 34">
                <a:extLst>
                  <a:ext uri="{FF2B5EF4-FFF2-40B4-BE49-F238E27FC236}">
                    <a16:creationId xmlns:a16="http://schemas.microsoft.com/office/drawing/2014/main" id="{E7CD0582-B48F-436F-960D-E2BA3B20549A}"/>
                  </a:ext>
                </a:extLst>
              </p14:cNvPr>
              <p14:cNvContentPartPr/>
              <p14:nvPr/>
            </p14:nvContentPartPr>
            <p14:xfrm>
              <a:off x="6827520" y="3031000"/>
              <a:ext cx="122040" cy="200520"/>
            </p14:xfrm>
          </p:contentPart>
        </mc:Choice>
        <mc:Fallback>
          <p:pic>
            <p:nvPicPr>
              <p:cNvPr id="35" name="Ink 34">
                <a:extLst>
                  <a:ext uri="{FF2B5EF4-FFF2-40B4-BE49-F238E27FC236}">
                    <a16:creationId xmlns:a16="http://schemas.microsoft.com/office/drawing/2014/main" id="{E7CD0582-B48F-436F-960D-E2BA3B20549A}"/>
                  </a:ext>
                </a:extLst>
              </p:cNvPr>
              <p:cNvPicPr/>
              <p:nvPr/>
            </p:nvPicPr>
            <p:blipFill>
              <a:blip r:embed="rId37"/>
              <a:stretch>
                <a:fillRect/>
              </a:stretch>
            </p:blipFill>
            <p:spPr>
              <a:xfrm>
                <a:off x="6809520" y="3013360"/>
                <a:ext cx="157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Ink 38">
                <a:extLst>
                  <a:ext uri="{FF2B5EF4-FFF2-40B4-BE49-F238E27FC236}">
                    <a16:creationId xmlns:a16="http://schemas.microsoft.com/office/drawing/2014/main" id="{79BC1FA4-EA71-4194-9D8D-7410ABDCB619}"/>
                  </a:ext>
                </a:extLst>
              </p14:cNvPr>
              <p14:cNvContentPartPr/>
              <p14:nvPr/>
            </p14:nvContentPartPr>
            <p14:xfrm>
              <a:off x="7108320" y="2979160"/>
              <a:ext cx="886320" cy="241560"/>
            </p14:xfrm>
          </p:contentPart>
        </mc:Choice>
        <mc:Fallback>
          <p:pic>
            <p:nvPicPr>
              <p:cNvPr id="39" name="Ink 38">
                <a:extLst>
                  <a:ext uri="{FF2B5EF4-FFF2-40B4-BE49-F238E27FC236}">
                    <a16:creationId xmlns:a16="http://schemas.microsoft.com/office/drawing/2014/main" id="{79BC1FA4-EA71-4194-9D8D-7410ABDCB619}"/>
                  </a:ext>
                </a:extLst>
              </p:cNvPr>
              <p:cNvPicPr/>
              <p:nvPr/>
            </p:nvPicPr>
            <p:blipFill>
              <a:blip r:embed="rId39"/>
              <a:stretch>
                <a:fillRect/>
              </a:stretch>
            </p:blipFill>
            <p:spPr>
              <a:xfrm>
                <a:off x="7090680" y="2961160"/>
                <a:ext cx="921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Ink 39">
                <a:extLst>
                  <a:ext uri="{FF2B5EF4-FFF2-40B4-BE49-F238E27FC236}">
                    <a16:creationId xmlns:a16="http://schemas.microsoft.com/office/drawing/2014/main" id="{7C716B7F-EDE3-45CD-8115-2E8955DCAC76}"/>
                  </a:ext>
                </a:extLst>
              </p14:cNvPr>
              <p14:cNvContentPartPr/>
              <p14:nvPr/>
            </p14:nvContentPartPr>
            <p14:xfrm>
              <a:off x="446880" y="3622120"/>
              <a:ext cx="329400" cy="208080"/>
            </p14:xfrm>
          </p:contentPart>
        </mc:Choice>
        <mc:Fallback>
          <p:pic>
            <p:nvPicPr>
              <p:cNvPr id="40" name="Ink 39">
                <a:extLst>
                  <a:ext uri="{FF2B5EF4-FFF2-40B4-BE49-F238E27FC236}">
                    <a16:creationId xmlns:a16="http://schemas.microsoft.com/office/drawing/2014/main" id="{7C716B7F-EDE3-45CD-8115-2E8955DCAC76}"/>
                  </a:ext>
                </a:extLst>
              </p:cNvPr>
              <p:cNvPicPr/>
              <p:nvPr/>
            </p:nvPicPr>
            <p:blipFill>
              <a:blip r:embed="rId41"/>
              <a:stretch>
                <a:fillRect/>
              </a:stretch>
            </p:blipFill>
            <p:spPr>
              <a:xfrm>
                <a:off x="428880" y="3604480"/>
                <a:ext cx="365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 name="Ink 49">
                <a:extLst>
                  <a:ext uri="{FF2B5EF4-FFF2-40B4-BE49-F238E27FC236}">
                    <a16:creationId xmlns:a16="http://schemas.microsoft.com/office/drawing/2014/main" id="{195D5E69-C29A-4287-A36B-CECDB645EF6C}"/>
                  </a:ext>
                </a:extLst>
              </p14:cNvPr>
              <p14:cNvContentPartPr/>
              <p14:nvPr/>
            </p14:nvContentPartPr>
            <p14:xfrm>
              <a:off x="1777800" y="3464080"/>
              <a:ext cx="974520" cy="307080"/>
            </p14:xfrm>
          </p:contentPart>
        </mc:Choice>
        <mc:Fallback>
          <p:pic>
            <p:nvPicPr>
              <p:cNvPr id="50" name="Ink 49">
                <a:extLst>
                  <a:ext uri="{FF2B5EF4-FFF2-40B4-BE49-F238E27FC236}">
                    <a16:creationId xmlns:a16="http://schemas.microsoft.com/office/drawing/2014/main" id="{195D5E69-C29A-4287-A36B-CECDB645EF6C}"/>
                  </a:ext>
                </a:extLst>
              </p:cNvPr>
              <p:cNvPicPr/>
              <p:nvPr/>
            </p:nvPicPr>
            <p:blipFill>
              <a:blip r:embed="rId43"/>
              <a:stretch>
                <a:fillRect/>
              </a:stretch>
            </p:blipFill>
            <p:spPr>
              <a:xfrm>
                <a:off x="1759807" y="3446440"/>
                <a:ext cx="1010147"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 name="Ink 50">
                <a:extLst>
                  <a:ext uri="{FF2B5EF4-FFF2-40B4-BE49-F238E27FC236}">
                    <a16:creationId xmlns:a16="http://schemas.microsoft.com/office/drawing/2014/main" id="{A82AAF31-E155-49D1-B2CA-65E3627578E5}"/>
                  </a:ext>
                </a:extLst>
              </p14:cNvPr>
              <p14:cNvContentPartPr/>
              <p14:nvPr/>
            </p14:nvContentPartPr>
            <p14:xfrm>
              <a:off x="892920" y="3663880"/>
              <a:ext cx="767160" cy="410400"/>
            </p14:xfrm>
          </p:contentPart>
        </mc:Choice>
        <mc:Fallback>
          <p:pic>
            <p:nvPicPr>
              <p:cNvPr id="51" name="Ink 50">
                <a:extLst>
                  <a:ext uri="{FF2B5EF4-FFF2-40B4-BE49-F238E27FC236}">
                    <a16:creationId xmlns:a16="http://schemas.microsoft.com/office/drawing/2014/main" id="{A82AAF31-E155-49D1-B2CA-65E3627578E5}"/>
                  </a:ext>
                </a:extLst>
              </p:cNvPr>
              <p:cNvPicPr/>
              <p:nvPr/>
            </p:nvPicPr>
            <p:blipFill>
              <a:blip r:embed="rId45"/>
              <a:stretch>
                <a:fillRect/>
              </a:stretch>
            </p:blipFill>
            <p:spPr>
              <a:xfrm>
                <a:off x="875280" y="3646225"/>
                <a:ext cx="802800" cy="446071"/>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Ink 14">
                <a:extLst>
                  <a:ext uri="{FF2B5EF4-FFF2-40B4-BE49-F238E27FC236}">
                    <a16:creationId xmlns:a16="http://schemas.microsoft.com/office/drawing/2014/main" id="{E03F6C56-E7C0-49E0-A431-A1098E5AA0E9}"/>
                  </a:ext>
                </a:extLst>
              </p14:cNvPr>
              <p14:cNvContentPartPr/>
              <p14:nvPr/>
            </p14:nvContentPartPr>
            <p14:xfrm>
              <a:off x="4068120" y="3590440"/>
              <a:ext cx="808560" cy="230760"/>
            </p14:xfrm>
          </p:contentPart>
        </mc:Choice>
        <mc:Fallback>
          <p:pic>
            <p:nvPicPr>
              <p:cNvPr id="15" name="Ink 14">
                <a:extLst>
                  <a:ext uri="{FF2B5EF4-FFF2-40B4-BE49-F238E27FC236}">
                    <a16:creationId xmlns:a16="http://schemas.microsoft.com/office/drawing/2014/main" id="{E03F6C56-E7C0-49E0-A431-A1098E5AA0E9}"/>
                  </a:ext>
                </a:extLst>
              </p:cNvPr>
              <p:cNvPicPr/>
              <p:nvPr/>
            </p:nvPicPr>
            <p:blipFill>
              <a:blip r:embed="rId47"/>
              <a:stretch>
                <a:fillRect/>
              </a:stretch>
            </p:blipFill>
            <p:spPr>
              <a:xfrm>
                <a:off x="4050120" y="3572440"/>
                <a:ext cx="844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Ink 19">
                <a:extLst>
                  <a:ext uri="{FF2B5EF4-FFF2-40B4-BE49-F238E27FC236}">
                    <a16:creationId xmlns:a16="http://schemas.microsoft.com/office/drawing/2014/main" id="{4BFD95CC-28E2-463D-A8EC-809471250549}"/>
                  </a:ext>
                </a:extLst>
              </p14:cNvPr>
              <p14:cNvContentPartPr/>
              <p14:nvPr/>
            </p14:nvContentPartPr>
            <p14:xfrm>
              <a:off x="3047520" y="3387760"/>
              <a:ext cx="735120" cy="441000"/>
            </p14:xfrm>
          </p:contentPart>
        </mc:Choice>
        <mc:Fallback>
          <p:pic>
            <p:nvPicPr>
              <p:cNvPr id="20" name="Ink 19">
                <a:extLst>
                  <a:ext uri="{FF2B5EF4-FFF2-40B4-BE49-F238E27FC236}">
                    <a16:creationId xmlns:a16="http://schemas.microsoft.com/office/drawing/2014/main" id="{4BFD95CC-28E2-463D-A8EC-809471250549}"/>
                  </a:ext>
                </a:extLst>
              </p:cNvPr>
              <p:cNvPicPr/>
              <p:nvPr/>
            </p:nvPicPr>
            <p:blipFill>
              <a:blip r:embed="rId49"/>
              <a:stretch>
                <a:fillRect/>
              </a:stretch>
            </p:blipFill>
            <p:spPr>
              <a:xfrm>
                <a:off x="3029520" y="3369760"/>
                <a:ext cx="77076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29A63D34-9144-40E9-8BE6-AF6FECBA0D63}"/>
                  </a:ext>
                </a:extLst>
              </p14:cNvPr>
              <p14:cNvContentPartPr/>
              <p14:nvPr/>
            </p14:nvContentPartPr>
            <p14:xfrm>
              <a:off x="7266000" y="3504760"/>
              <a:ext cx="358560" cy="242640"/>
            </p14:xfrm>
          </p:contentPart>
        </mc:Choice>
        <mc:Fallback>
          <p:pic>
            <p:nvPicPr>
              <p:cNvPr id="36" name="Ink 35">
                <a:extLst>
                  <a:ext uri="{FF2B5EF4-FFF2-40B4-BE49-F238E27FC236}">
                    <a16:creationId xmlns:a16="http://schemas.microsoft.com/office/drawing/2014/main" id="{29A63D34-9144-40E9-8BE6-AF6FECBA0D63}"/>
                  </a:ext>
                </a:extLst>
              </p:cNvPr>
              <p:cNvPicPr/>
              <p:nvPr/>
            </p:nvPicPr>
            <p:blipFill>
              <a:blip r:embed="rId51"/>
              <a:stretch>
                <a:fillRect/>
              </a:stretch>
            </p:blipFill>
            <p:spPr>
              <a:xfrm>
                <a:off x="7248018" y="3487120"/>
                <a:ext cx="394164"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27C033D9-8A04-4994-B095-A9A0974F4E3A}"/>
                  </a:ext>
                </a:extLst>
              </p14:cNvPr>
              <p14:cNvContentPartPr/>
              <p14:nvPr/>
            </p14:nvContentPartPr>
            <p14:xfrm>
              <a:off x="5249640" y="3464080"/>
              <a:ext cx="1689120" cy="454320"/>
            </p14:xfrm>
          </p:contentPart>
        </mc:Choice>
        <mc:Fallback>
          <p:pic>
            <p:nvPicPr>
              <p:cNvPr id="37" name="Ink 36">
                <a:extLst>
                  <a:ext uri="{FF2B5EF4-FFF2-40B4-BE49-F238E27FC236}">
                    <a16:creationId xmlns:a16="http://schemas.microsoft.com/office/drawing/2014/main" id="{27C033D9-8A04-4994-B095-A9A0974F4E3A}"/>
                  </a:ext>
                </a:extLst>
              </p:cNvPr>
              <p:cNvPicPr/>
              <p:nvPr/>
            </p:nvPicPr>
            <p:blipFill>
              <a:blip r:embed="rId53"/>
              <a:stretch>
                <a:fillRect/>
              </a:stretch>
            </p:blipFill>
            <p:spPr>
              <a:xfrm>
                <a:off x="5231640" y="3446440"/>
                <a:ext cx="172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Ink 53">
                <a:extLst>
                  <a:ext uri="{FF2B5EF4-FFF2-40B4-BE49-F238E27FC236}">
                    <a16:creationId xmlns:a16="http://schemas.microsoft.com/office/drawing/2014/main" id="{3B30117A-34E8-4417-80B2-153AEC18A7A8}"/>
                  </a:ext>
                </a:extLst>
              </p14:cNvPr>
              <p14:cNvContentPartPr/>
              <p14:nvPr/>
            </p14:nvContentPartPr>
            <p14:xfrm>
              <a:off x="1899480" y="4152760"/>
              <a:ext cx="383400" cy="165600"/>
            </p14:xfrm>
          </p:contentPart>
        </mc:Choice>
        <mc:Fallback>
          <p:pic>
            <p:nvPicPr>
              <p:cNvPr id="54" name="Ink 53">
                <a:extLst>
                  <a:ext uri="{FF2B5EF4-FFF2-40B4-BE49-F238E27FC236}">
                    <a16:creationId xmlns:a16="http://schemas.microsoft.com/office/drawing/2014/main" id="{3B30117A-34E8-4417-80B2-153AEC18A7A8}"/>
                  </a:ext>
                </a:extLst>
              </p:cNvPr>
              <p:cNvPicPr/>
              <p:nvPr/>
            </p:nvPicPr>
            <p:blipFill>
              <a:blip r:embed="rId55"/>
              <a:stretch>
                <a:fillRect/>
              </a:stretch>
            </p:blipFill>
            <p:spPr>
              <a:xfrm>
                <a:off x="1881840" y="4135120"/>
                <a:ext cx="419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Ink 54">
                <a:extLst>
                  <a:ext uri="{FF2B5EF4-FFF2-40B4-BE49-F238E27FC236}">
                    <a16:creationId xmlns:a16="http://schemas.microsoft.com/office/drawing/2014/main" id="{56497E7D-A4C7-4958-B973-B234456E2986}"/>
                  </a:ext>
                </a:extLst>
              </p14:cNvPr>
              <p14:cNvContentPartPr/>
              <p14:nvPr/>
            </p14:nvContentPartPr>
            <p14:xfrm>
              <a:off x="514560" y="3972400"/>
              <a:ext cx="1273680" cy="426960"/>
            </p14:xfrm>
          </p:contentPart>
        </mc:Choice>
        <mc:Fallback>
          <p:pic>
            <p:nvPicPr>
              <p:cNvPr id="55" name="Ink 54">
                <a:extLst>
                  <a:ext uri="{FF2B5EF4-FFF2-40B4-BE49-F238E27FC236}">
                    <a16:creationId xmlns:a16="http://schemas.microsoft.com/office/drawing/2014/main" id="{56497E7D-A4C7-4958-B973-B234456E2986}"/>
                  </a:ext>
                </a:extLst>
              </p:cNvPr>
              <p:cNvPicPr/>
              <p:nvPr/>
            </p:nvPicPr>
            <p:blipFill>
              <a:blip r:embed="rId57"/>
              <a:stretch>
                <a:fillRect/>
              </a:stretch>
            </p:blipFill>
            <p:spPr>
              <a:xfrm>
                <a:off x="496560" y="3954760"/>
                <a:ext cx="130932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B144FCC3-3C5D-47DF-9C87-28EA495529C2}"/>
                  </a:ext>
                </a:extLst>
              </p14:cNvPr>
              <p14:cNvContentPartPr/>
              <p14:nvPr/>
            </p14:nvContentPartPr>
            <p14:xfrm>
              <a:off x="2468640" y="4287040"/>
              <a:ext cx="4320" cy="360"/>
            </p14:xfrm>
          </p:contentPart>
        </mc:Choice>
        <mc:Fallback>
          <p:pic>
            <p:nvPicPr>
              <p:cNvPr id="56" name="Ink 55">
                <a:extLst>
                  <a:ext uri="{FF2B5EF4-FFF2-40B4-BE49-F238E27FC236}">
                    <a16:creationId xmlns:a16="http://schemas.microsoft.com/office/drawing/2014/main" id="{B144FCC3-3C5D-47DF-9C87-28EA495529C2}"/>
                  </a:ext>
                </a:extLst>
              </p:cNvPr>
              <p:cNvPicPr/>
              <p:nvPr/>
            </p:nvPicPr>
            <p:blipFill>
              <a:blip r:embed="rId59"/>
              <a:stretch>
                <a:fillRect/>
              </a:stretch>
            </p:blipFill>
            <p:spPr>
              <a:xfrm>
                <a:off x="2450640" y="4269400"/>
                <a:ext cx="3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Ink 20">
                <a:extLst>
                  <a:ext uri="{FF2B5EF4-FFF2-40B4-BE49-F238E27FC236}">
                    <a16:creationId xmlns:a16="http://schemas.microsoft.com/office/drawing/2014/main" id="{595B54B1-4E28-4F6A-BB0A-A136F2B6A165}"/>
                  </a:ext>
                </a:extLst>
              </p14:cNvPr>
              <p14:cNvContentPartPr/>
              <p14:nvPr/>
            </p14:nvContentPartPr>
            <p14:xfrm>
              <a:off x="2742600" y="3992560"/>
              <a:ext cx="1036080" cy="403560"/>
            </p14:xfrm>
          </p:contentPart>
        </mc:Choice>
        <mc:Fallback>
          <p:pic>
            <p:nvPicPr>
              <p:cNvPr id="21" name="Ink 20">
                <a:extLst>
                  <a:ext uri="{FF2B5EF4-FFF2-40B4-BE49-F238E27FC236}">
                    <a16:creationId xmlns:a16="http://schemas.microsoft.com/office/drawing/2014/main" id="{595B54B1-4E28-4F6A-BB0A-A136F2B6A165}"/>
                  </a:ext>
                </a:extLst>
              </p:cNvPr>
              <p:cNvPicPr/>
              <p:nvPr/>
            </p:nvPicPr>
            <p:blipFill>
              <a:blip r:embed="rId61"/>
              <a:stretch>
                <a:fillRect/>
              </a:stretch>
            </p:blipFill>
            <p:spPr>
              <a:xfrm>
                <a:off x="2724960" y="3974560"/>
                <a:ext cx="107172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 name="Ink 21">
                <a:extLst>
                  <a:ext uri="{FF2B5EF4-FFF2-40B4-BE49-F238E27FC236}">
                    <a16:creationId xmlns:a16="http://schemas.microsoft.com/office/drawing/2014/main" id="{587F5AEE-E041-4904-BD29-2D3B91F19E63}"/>
                  </a:ext>
                </a:extLst>
              </p14:cNvPr>
              <p14:cNvContentPartPr/>
              <p14:nvPr/>
            </p14:nvContentPartPr>
            <p14:xfrm>
              <a:off x="4205280" y="4043320"/>
              <a:ext cx="41400" cy="353160"/>
            </p14:xfrm>
          </p:contentPart>
        </mc:Choice>
        <mc:Fallback>
          <p:pic>
            <p:nvPicPr>
              <p:cNvPr id="22" name="Ink 21">
                <a:extLst>
                  <a:ext uri="{FF2B5EF4-FFF2-40B4-BE49-F238E27FC236}">
                    <a16:creationId xmlns:a16="http://schemas.microsoft.com/office/drawing/2014/main" id="{587F5AEE-E041-4904-BD29-2D3B91F19E63}"/>
                  </a:ext>
                </a:extLst>
              </p:cNvPr>
              <p:cNvPicPr/>
              <p:nvPr/>
            </p:nvPicPr>
            <p:blipFill>
              <a:blip r:embed="rId63"/>
              <a:stretch>
                <a:fillRect/>
              </a:stretch>
            </p:blipFill>
            <p:spPr>
              <a:xfrm>
                <a:off x="4187640" y="4025320"/>
                <a:ext cx="770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4" name="Ink 23">
                <a:extLst>
                  <a:ext uri="{FF2B5EF4-FFF2-40B4-BE49-F238E27FC236}">
                    <a16:creationId xmlns:a16="http://schemas.microsoft.com/office/drawing/2014/main" id="{19F6FD01-E5FA-435E-8BBE-5CBE7AA21895}"/>
                  </a:ext>
                </a:extLst>
              </p14:cNvPr>
              <p14:cNvContentPartPr/>
              <p14:nvPr/>
            </p14:nvContentPartPr>
            <p14:xfrm>
              <a:off x="4124640" y="4225840"/>
              <a:ext cx="174600" cy="11160"/>
            </p14:xfrm>
          </p:contentPart>
        </mc:Choice>
        <mc:Fallback>
          <p:pic>
            <p:nvPicPr>
              <p:cNvPr id="24" name="Ink 23">
                <a:extLst>
                  <a:ext uri="{FF2B5EF4-FFF2-40B4-BE49-F238E27FC236}">
                    <a16:creationId xmlns:a16="http://schemas.microsoft.com/office/drawing/2014/main" id="{19F6FD01-E5FA-435E-8BBE-5CBE7AA21895}"/>
                  </a:ext>
                </a:extLst>
              </p:cNvPr>
              <p:cNvPicPr/>
              <p:nvPr/>
            </p:nvPicPr>
            <p:blipFill>
              <a:blip r:embed="rId65"/>
              <a:stretch>
                <a:fillRect/>
              </a:stretch>
            </p:blipFill>
            <p:spPr>
              <a:xfrm>
                <a:off x="4107000" y="4208200"/>
                <a:ext cx="210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5" name="Ink 24">
                <a:extLst>
                  <a:ext uri="{FF2B5EF4-FFF2-40B4-BE49-F238E27FC236}">
                    <a16:creationId xmlns:a16="http://schemas.microsoft.com/office/drawing/2014/main" id="{A2228DC6-00C2-4248-A016-04726C19A575}"/>
                  </a:ext>
                </a:extLst>
              </p14:cNvPr>
              <p14:cNvContentPartPr/>
              <p14:nvPr/>
            </p14:nvContentPartPr>
            <p14:xfrm>
              <a:off x="4358280" y="4256800"/>
              <a:ext cx="269640" cy="83160"/>
            </p14:xfrm>
          </p:contentPart>
        </mc:Choice>
        <mc:Fallback>
          <p:pic>
            <p:nvPicPr>
              <p:cNvPr id="25" name="Ink 24">
                <a:extLst>
                  <a:ext uri="{FF2B5EF4-FFF2-40B4-BE49-F238E27FC236}">
                    <a16:creationId xmlns:a16="http://schemas.microsoft.com/office/drawing/2014/main" id="{A2228DC6-00C2-4248-A016-04726C19A575}"/>
                  </a:ext>
                </a:extLst>
              </p:cNvPr>
              <p:cNvPicPr/>
              <p:nvPr/>
            </p:nvPicPr>
            <p:blipFill>
              <a:blip r:embed="rId67"/>
              <a:stretch>
                <a:fillRect/>
              </a:stretch>
            </p:blipFill>
            <p:spPr>
              <a:xfrm>
                <a:off x="4340280" y="4238800"/>
                <a:ext cx="305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 name="Ink 25">
                <a:extLst>
                  <a:ext uri="{FF2B5EF4-FFF2-40B4-BE49-F238E27FC236}">
                    <a16:creationId xmlns:a16="http://schemas.microsoft.com/office/drawing/2014/main" id="{D3018288-55DF-44A2-8AB0-F27DA98B738B}"/>
                  </a:ext>
                </a:extLst>
              </p14:cNvPr>
              <p14:cNvContentPartPr/>
              <p14:nvPr/>
            </p14:nvContentPartPr>
            <p14:xfrm>
              <a:off x="4750320" y="4244920"/>
              <a:ext cx="93960" cy="100080"/>
            </p14:xfrm>
          </p:contentPart>
        </mc:Choice>
        <mc:Fallback>
          <p:pic>
            <p:nvPicPr>
              <p:cNvPr id="26" name="Ink 25">
                <a:extLst>
                  <a:ext uri="{FF2B5EF4-FFF2-40B4-BE49-F238E27FC236}">
                    <a16:creationId xmlns:a16="http://schemas.microsoft.com/office/drawing/2014/main" id="{D3018288-55DF-44A2-8AB0-F27DA98B738B}"/>
                  </a:ext>
                </a:extLst>
              </p:cNvPr>
              <p:cNvPicPr/>
              <p:nvPr/>
            </p:nvPicPr>
            <p:blipFill>
              <a:blip r:embed="rId69"/>
              <a:stretch>
                <a:fillRect/>
              </a:stretch>
            </p:blipFill>
            <p:spPr>
              <a:xfrm>
                <a:off x="4732320" y="4227280"/>
                <a:ext cx="129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Ink 26">
                <a:extLst>
                  <a:ext uri="{FF2B5EF4-FFF2-40B4-BE49-F238E27FC236}">
                    <a16:creationId xmlns:a16="http://schemas.microsoft.com/office/drawing/2014/main" id="{420C4CF8-EEEB-4D3D-966E-FD427F0618ED}"/>
                  </a:ext>
                </a:extLst>
              </p14:cNvPr>
              <p14:cNvContentPartPr/>
              <p14:nvPr/>
            </p14:nvContentPartPr>
            <p14:xfrm>
              <a:off x="5059560" y="4033240"/>
              <a:ext cx="242640" cy="498600"/>
            </p14:xfrm>
          </p:contentPart>
        </mc:Choice>
        <mc:Fallback>
          <p:pic>
            <p:nvPicPr>
              <p:cNvPr id="27" name="Ink 26">
                <a:extLst>
                  <a:ext uri="{FF2B5EF4-FFF2-40B4-BE49-F238E27FC236}">
                    <a16:creationId xmlns:a16="http://schemas.microsoft.com/office/drawing/2014/main" id="{420C4CF8-EEEB-4D3D-966E-FD427F0618ED}"/>
                  </a:ext>
                </a:extLst>
              </p:cNvPr>
              <p:cNvPicPr/>
              <p:nvPr/>
            </p:nvPicPr>
            <p:blipFill>
              <a:blip r:embed="rId71"/>
              <a:stretch>
                <a:fillRect/>
              </a:stretch>
            </p:blipFill>
            <p:spPr>
              <a:xfrm>
                <a:off x="5041560" y="4015240"/>
                <a:ext cx="27828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9" name="Ink 28">
                <a:extLst>
                  <a:ext uri="{FF2B5EF4-FFF2-40B4-BE49-F238E27FC236}">
                    <a16:creationId xmlns:a16="http://schemas.microsoft.com/office/drawing/2014/main" id="{7734E5DF-DB50-4185-83FF-A68B87734CDC}"/>
                  </a:ext>
                </a:extLst>
              </p14:cNvPr>
              <p14:cNvContentPartPr/>
              <p14:nvPr/>
            </p14:nvContentPartPr>
            <p14:xfrm>
              <a:off x="5334240" y="4216120"/>
              <a:ext cx="154440" cy="135360"/>
            </p14:xfrm>
          </p:contentPart>
        </mc:Choice>
        <mc:Fallback>
          <p:pic>
            <p:nvPicPr>
              <p:cNvPr id="29" name="Ink 28">
                <a:extLst>
                  <a:ext uri="{FF2B5EF4-FFF2-40B4-BE49-F238E27FC236}">
                    <a16:creationId xmlns:a16="http://schemas.microsoft.com/office/drawing/2014/main" id="{7734E5DF-DB50-4185-83FF-A68B87734CDC}"/>
                  </a:ext>
                </a:extLst>
              </p:cNvPr>
              <p:cNvPicPr/>
              <p:nvPr/>
            </p:nvPicPr>
            <p:blipFill>
              <a:blip r:embed="rId73"/>
              <a:stretch>
                <a:fillRect/>
              </a:stretch>
            </p:blipFill>
            <p:spPr>
              <a:xfrm>
                <a:off x="5316600" y="4198120"/>
                <a:ext cx="190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Ink 29">
                <a:extLst>
                  <a:ext uri="{FF2B5EF4-FFF2-40B4-BE49-F238E27FC236}">
                    <a16:creationId xmlns:a16="http://schemas.microsoft.com/office/drawing/2014/main" id="{1E244C54-5CE1-4018-834A-0A6B2CD93232}"/>
                  </a:ext>
                </a:extLst>
              </p14:cNvPr>
              <p14:cNvContentPartPr/>
              <p14:nvPr/>
            </p14:nvContentPartPr>
            <p14:xfrm>
              <a:off x="5571840" y="4188040"/>
              <a:ext cx="81720" cy="181080"/>
            </p14:xfrm>
          </p:contentPart>
        </mc:Choice>
        <mc:Fallback>
          <p:pic>
            <p:nvPicPr>
              <p:cNvPr id="30" name="Ink 29">
                <a:extLst>
                  <a:ext uri="{FF2B5EF4-FFF2-40B4-BE49-F238E27FC236}">
                    <a16:creationId xmlns:a16="http://schemas.microsoft.com/office/drawing/2014/main" id="{1E244C54-5CE1-4018-834A-0A6B2CD93232}"/>
                  </a:ext>
                </a:extLst>
              </p:cNvPr>
              <p:cNvPicPr/>
              <p:nvPr/>
            </p:nvPicPr>
            <p:blipFill>
              <a:blip r:embed="rId75"/>
              <a:stretch>
                <a:fillRect/>
              </a:stretch>
            </p:blipFill>
            <p:spPr>
              <a:xfrm>
                <a:off x="5553840" y="4170040"/>
                <a:ext cx="117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1" name="Ink 30">
                <a:extLst>
                  <a:ext uri="{FF2B5EF4-FFF2-40B4-BE49-F238E27FC236}">
                    <a16:creationId xmlns:a16="http://schemas.microsoft.com/office/drawing/2014/main" id="{47223488-D77C-4A97-985E-2FE3F01AB877}"/>
                  </a:ext>
                </a:extLst>
              </p14:cNvPr>
              <p14:cNvContentPartPr/>
              <p14:nvPr/>
            </p14:nvContentPartPr>
            <p14:xfrm>
              <a:off x="5691720" y="4225840"/>
              <a:ext cx="146160" cy="125280"/>
            </p14:xfrm>
          </p:contentPart>
        </mc:Choice>
        <mc:Fallback>
          <p:pic>
            <p:nvPicPr>
              <p:cNvPr id="31" name="Ink 30">
                <a:extLst>
                  <a:ext uri="{FF2B5EF4-FFF2-40B4-BE49-F238E27FC236}">
                    <a16:creationId xmlns:a16="http://schemas.microsoft.com/office/drawing/2014/main" id="{47223488-D77C-4A97-985E-2FE3F01AB877}"/>
                  </a:ext>
                </a:extLst>
              </p:cNvPr>
              <p:cNvPicPr/>
              <p:nvPr/>
            </p:nvPicPr>
            <p:blipFill>
              <a:blip r:embed="rId77"/>
              <a:stretch>
                <a:fillRect/>
              </a:stretch>
            </p:blipFill>
            <p:spPr>
              <a:xfrm>
                <a:off x="5674080" y="4208200"/>
                <a:ext cx="181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Ink 42">
                <a:extLst>
                  <a:ext uri="{FF2B5EF4-FFF2-40B4-BE49-F238E27FC236}">
                    <a16:creationId xmlns:a16="http://schemas.microsoft.com/office/drawing/2014/main" id="{010DD888-82BD-42D8-B587-CAC9163E328E}"/>
                  </a:ext>
                </a:extLst>
              </p14:cNvPr>
              <p14:cNvContentPartPr/>
              <p14:nvPr/>
            </p14:nvContentPartPr>
            <p14:xfrm>
              <a:off x="5952000" y="4209280"/>
              <a:ext cx="156960" cy="151200"/>
            </p14:xfrm>
          </p:contentPart>
        </mc:Choice>
        <mc:Fallback>
          <p:pic>
            <p:nvPicPr>
              <p:cNvPr id="43" name="Ink 42">
                <a:extLst>
                  <a:ext uri="{FF2B5EF4-FFF2-40B4-BE49-F238E27FC236}">
                    <a16:creationId xmlns:a16="http://schemas.microsoft.com/office/drawing/2014/main" id="{010DD888-82BD-42D8-B587-CAC9163E328E}"/>
                  </a:ext>
                </a:extLst>
              </p:cNvPr>
              <p:cNvPicPr/>
              <p:nvPr/>
            </p:nvPicPr>
            <p:blipFill>
              <a:blip r:embed="rId79"/>
              <a:stretch>
                <a:fillRect/>
              </a:stretch>
            </p:blipFill>
            <p:spPr>
              <a:xfrm>
                <a:off x="5934000" y="4191640"/>
                <a:ext cx="192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Ink 43">
                <a:extLst>
                  <a:ext uri="{FF2B5EF4-FFF2-40B4-BE49-F238E27FC236}">
                    <a16:creationId xmlns:a16="http://schemas.microsoft.com/office/drawing/2014/main" id="{B3C32FAB-E54E-46D5-8C17-6B4F21D36838}"/>
                  </a:ext>
                </a:extLst>
              </p14:cNvPr>
              <p14:cNvContentPartPr/>
              <p14:nvPr/>
            </p14:nvContentPartPr>
            <p14:xfrm>
              <a:off x="6212640" y="4195600"/>
              <a:ext cx="97200" cy="155520"/>
            </p14:xfrm>
          </p:contentPart>
        </mc:Choice>
        <mc:Fallback>
          <p:pic>
            <p:nvPicPr>
              <p:cNvPr id="44" name="Ink 43">
                <a:extLst>
                  <a:ext uri="{FF2B5EF4-FFF2-40B4-BE49-F238E27FC236}">
                    <a16:creationId xmlns:a16="http://schemas.microsoft.com/office/drawing/2014/main" id="{B3C32FAB-E54E-46D5-8C17-6B4F21D36838}"/>
                  </a:ext>
                </a:extLst>
              </p:cNvPr>
              <p:cNvPicPr/>
              <p:nvPr/>
            </p:nvPicPr>
            <p:blipFill>
              <a:blip r:embed="rId81"/>
              <a:stretch>
                <a:fillRect/>
              </a:stretch>
            </p:blipFill>
            <p:spPr>
              <a:xfrm>
                <a:off x="6194640" y="4177960"/>
                <a:ext cx="132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40C078B6-52A4-41D5-BFC7-C1C4B72EF161}"/>
                  </a:ext>
                </a:extLst>
              </p14:cNvPr>
              <p14:cNvContentPartPr/>
              <p14:nvPr/>
            </p14:nvContentPartPr>
            <p14:xfrm>
              <a:off x="7731120" y="4099120"/>
              <a:ext cx="509760" cy="209160"/>
            </p14:xfrm>
          </p:contentPart>
        </mc:Choice>
        <mc:Fallback>
          <p:pic>
            <p:nvPicPr>
              <p:cNvPr id="53" name="Ink 52">
                <a:extLst>
                  <a:ext uri="{FF2B5EF4-FFF2-40B4-BE49-F238E27FC236}">
                    <a16:creationId xmlns:a16="http://schemas.microsoft.com/office/drawing/2014/main" id="{40C078B6-52A4-41D5-BFC7-C1C4B72EF161}"/>
                  </a:ext>
                </a:extLst>
              </p:cNvPr>
              <p:cNvPicPr/>
              <p:nvPr/>
            </p:nvPicPr>
            <p:blipFill>
              <a:blip r:embed="rId83"/>
              <a:stretch>
                <a:fillRect/>
              </a:stretch>
            </p:blipFill>
            <p:spPr>
              <a:xfrm>
                <a:off x="7713120" y="4081480"/>
                <a:ext cx="5454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34340E36-56BB-4A9F-864F-DCBFEE2B1BCD}"/>
                  </a:ext>
                </a:extLst>
              </p14:cNvPr>
              <p14:cNvContentPartPr/>
              <p14:nvPr/>
            </p14:nvContentPartPr>
            <p14:xfrm>
              <a:off x="6663720" y="4043320"/>
              <a:ext cx="760320" cy="308520"/>
            </p14:xfrm>
          </p:contentPart>
        </mc:Choice>
        <mc:Fallback>
          <p:pic>
            <p:nvPicPr>
              <p:cNvPr id="57" name="Ink 56">
                <a:extLst>
                  <a:ext uri="{FF2B5EF4-FFF2-40B4-BE49-F238E27FC236}">
                    <a16:creationId xmlns:a16="http://schemas.microsoft.com/office/drawing/2014/main" id="{34340E36-56BB-4A9F-864F-DCBFEE2B1BCD}"/>
                  </a:ext>
                </a:extLst>
              </p:cNvPr>
              <p:cNvPicPr/>
              <p:nvPr/>
            </p:nvPicPr>
            <p:blipFill>
              <a:blip r:embed="rId85"/>
              <a:stretch>
                <a:fillRect/>
              </a:stretch>
            </p:blipFill>
            <p:spPr>
              <a:xfrm>
                <a:off x="6646072" y="4025341"/>
                <a:ext cx="795977" cy="344118"/>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917325D4-0916-4043-BF66-032D4E1BF51F}"/>
                  </a:ext>
                </a:extLst>
              </p14:cNvPr>
              <p14:cNvContentPartPr/>
              <p14:nvPr/>
            </p14:nvContentPartPr>
            <p14:xfrm>
              <a:off x="640560" y="4525000"/>
              <a:ext cx="304560" cy="461880"/>
            </p14:xfrm>
          </p:contentPart>
        </mc:Choice>
        <mc:Fallback>
          <p:pic>
            <p:nvPicPr>
              <p:cNvPr id="58" name="Ink 57">
                <a:extLst>
                  <a:ext uri="{FF2B5EF4-FFF2-40B4-BE49-F238E27FC236}">
                    <a16:creationId xmlns:a16="http://schemas.microsoft.com/office/drawing/2014/main" id="{917325D4-0916-4043-BF66-032D4E1BF51F}"/>
                  </a:ext>
                </a:extLst>
              </p:cNvPr>
              <p:cNvPicPr/>
              <p:nvPr/>
            </p:nvPicPr>
            <p:blipFill>
              <a:blip r:embed="rId87"/>
              <a:stretch>
                <a:fillRect/>
              </a:stretch>
            </p:blipFill>
            <p:spPr>
              <a:xfrm>
                <a:off x="622920" y="4507360"/>
                <a:ext cx="34020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9CB51148-F0A7-4F6C-8A18-36ABA884BB0B}"/>
                  </a:ext>
                </a:extLst>
              </p14:cNvPr>
              <p14:cNvContentPartPr/>
              <p14:nvPr/>
            </p14:nvContentPartPr>
            <p14:xfrm>
              <a:off x="1052400" y="4825960"/>
              <a:ext cx="4320" cy="32400"/>
            </p14:xfrm>
          </p:contentPart>
        </mc:Choice>
        <mc:Fallback>
          <p:pic>
            <p:nvPicPr>
              <p:cNvPr id="59" name="Ink 58">
                <a:extLst>
                  <a:ext uri="{FF2B5EF4-FFF2-40B4-BE49-F238E27FC236}">
                    <a16:creationId xmlns:a16="http://schemas.microsoft.com/office/drawing/2014/main" id="{9CB51148-F0A7-4F6C-8A18-36ABA884BB0B}"/>
                  </a:ext>
                </a:extLst>
              </p:cNvPr>
              <p:cNvPicPr/>
              <p:nvPr/>
            </p:nvPicPr>
            <p:blipFill>
              <a:blip r:embed="rId89"/>
              <a:stretch>
                <a:fillRect/>
              </a:stretch>
            </p:blipFill>
            <p:spPr>
              <a:xfrm>
                <a:off x="1034400" y="4807960"/>
                <a:ext cx="39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Ink 59">
                <a:extLst>
                  <a:ext uri="{FF2B5EF4-FFF2-40B4-BE49-F238E27FC236}">
                    <a16:creationId xmlns:a16="http://schemas.microsoft.com/office/drawing/2014/main" id="{5EF8AA31-B867-4C3C-B49C-7D10F6DACF5F}"/>
                  </a:ext>
                </a:extLst>
              </p14:cNvPr>
              <p14:cNvContentPartPr/>
              <p14:nvPr/>
            </p14:nvContentPartPr>
            <p14:xfrm>
              <a:off x="1056360" y="4642720"/>
              <a:ext cx="360" cy="360"/>
            </p14:xfrm>
          </p:contentPart>
        </mc:Choice>
        <mc:Fallback>
          <p:pic>
            <p:nvPicPr>
              <p:cNvPr id="60" name="Ink 59">
                <a:extLst>
                  <a:ext uri="{FF2B5EF4-FFF2-40B4-BE49-F238E27FC236}">
                    <a16:creationId xmlns:a16="http://schemas.microsoft.com/office/drawing/2014/main" id="{5EF8AA31-B867-4C3C-B49C-7D10F6DACF5F}"/>
                  </a:ext>
                </a:extLst>
              </p:cNvPr>
              <p:cNvPicPr/>
              <p:nvPr/>
            </p:nvPicPr>
            <p:blipFill>
              <a:blip r:embed="rId59"/>
              <a:stretch>
                <a:fillRect/>
              </a:stretch>
            </p:blipFill>
            <p:spPr>
              <a:xfrm>
                <a:off x="1038360" y="46247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Ink 60">
                <a:extLst>
                  <a:ext uri="{FF2B5EF4-FFF2-40B4-BE49-F238E27FC236}">
                    <a16:creationId xmlns:a16="http://schemas.microsoft.com/office/drawing/2014/main" id="{38C21AA2-C8DE-41A4-BFE2-6EB9D3FA4074}"/>
                  </a:ext>
                </a:extLst>
              </p14:cNvPr>
              <p14:cNvContentPartPr/>
              <p14:nvPr/>
            </p14:nvContentPartPr>
            <p14:xfrm>
              <a:off x="1156440" y="4509520"/>
              <a:ext cx="154440" cy="570600"/>
            </p14:xfrm>
          </p:contentPart>
        </mc:Choice>
        <mc:Fallback>
          <p:pic>
            <p:nvPicPr>
              <p:cNvPr id="61" name="Ink 60">
                <a:extLst>
                  <a:ext uri="{FF2B5EF4-FFF2-40B4-BE49-F238E27FC236}">
                    <a16:creationId xmlns:a16="http://schemas.microsoft.com/office/drawing/2014/main" id="{38C21AA2-C8DE-41A4-BFE2-6EB9D3FA4074}"/>
                  </a:ext>
                </a:extLst>
              </p:cNvPr>
              <p:cNvPicPr/>
              <p:nvPr/>
            </p:nvPicPr>
            <p:blipFill>
              <a:blip r:embed="rId92"/>
              <a:stretch>
                <a:fillRect/>
              </a:stretch>
            </p:blipFill>
            <p:spPr>
              <a:xfrm>
                <a:off x="1138800" y="4491520"/>
                <a:ext cx="19008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Ink 61">
                <a:extLst>
                  <a:ext uri="{FF2B5EF4-FFF2-40B4-BE49-F238E27FC236}">
                    <a16:creationId xmlns:a16="http://schemas.microsoft.com/office/drawing/2014/main" id="{8BD9B04C-96DF-4BAC-991E-64D4614B0246}"/>
                  </a:ext>
                </a:extLst>
              </p14:cNvPr>
              <p14:cNvContentPartPr/>
              <p14:nvPr/>
            </p14:nvContentPartPr>
            <p14:xfrm>
              <a:off x="1399080" y="4530760"/>
              <a:ext cx="137880" cy="553680"/>
            </p14:xfrm>
          </p:contentPart>
        </mc:Choice>
        <mc:Fallback>
          <p:pic>
            <p:nvPicPr>
              <p:cNvPr id="62" name="Ink 61">
                <a:extLst>
                  <a:ext uri="{FF2B5EF4-FFF2-40B4-BE49-F238E27FC236}">
                    <a16:creationId xmlns:a16="http://schemas.microsoft.com/office/drawing/2014/main" id="{8BD9B04C-96DF-4BAC-991E-64D4614B0246}"/>
                  </a:ext>
                </a:extLst>
              </p:cNvPr>
              <p:cNvPicPr/>
              <p:nvPr/>
            </p:nvPicPr>
            <p:blipFill>
              <a:blip r:embed="rId94"/>
              <a:stretch>
                <a:fillRect/>
              </a:stretch>
            </p:blipFill>
            <p:spPr>
              <a:xfrm>
                <a:off x="1381080" y="4512760"/>
                <a:ext cx="1735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Ink 62">
                <a:extLst>
                  <a:ext uri="{FF2B5EF4-FFF2-40B4-BE49-F238E27FC236}">
                    <a16:creationId xmlns:a16="http://schemas.microsoft.com/office/drawing/2014/main" id="{29A19918-C1B9-4084-A27A-7A0446030EF1}"/>
                  </a:ext>
                </a:extLst>
              </p14:cNvPr>
              <p14:cNvContentPartPr/>
              <p14:nvPr/>
            </p14:nvContentPartPr>
            <p14:xfrm>
              <a:off x="1462440" y="4694560"/>
              <a:ext cx="410040" cy="225000"/>
            </p14:xfrm>
          </p:contentPart>
        </mc:Choice>
        <mc:Fallback>
          <p:pic>
            <p:nvPicPr>
              <p:cNvPr id="63" name="Ink 62">
                <a:extLst>
                  <a:ext uri="{FF2B5EF4-FFF2-40B4-BE49-F238E27FC236}">
                    <a16:creationId xmlns:a16="http://schemas.microsoft.com/office/drawing/2014/main" id="{29A19918-C1B9-4084-A27A-7A0446030EF1}"/>
                  </a:ext>
                </a:extLst>
              </p:cNvPr>
              <p:cNvPicPr/>
              <p:nvPr/>
            </p:nvPicPr>
            <p:blipFill>
              <a:blip r:embed="rId96"/>
              <a:stretch>
                <a:fillRect/>
              </a:stretch>
            </p:blipFill>
            <p:spPr>
              <a:xfrm>
                <a:off x="1444800" y="4676920"/>
                <a:ext cx="445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Ink 71">
                <a:extLst>
                  <a:ext uri="{FF2B5EF4-FFF2-40B4-BE49-F238E27FC236}">
                    <a16:creationId xmlns:a16="http://schemas.microsoft.com/office/drawing/2014/main" id="{04026265-5F62-4972-AEF3-4D73FAC55A2D}"/>
                  </a:ext>
                </a:extLst>
              </p14:cNvPr>
              <p14:cNvContentPartPr/>
              <p14:nvPr/>
            </p14:nvContentPartPr>
            <p14:xfrm>
              <a:off x="1989840" y="4510600"/>
              <a:ext cx="675000" cy="357840"/>
            </p14:xfrm>
          </p:contentPart>
        </mc:Choice>
        <mc:Fallback>
          <p:pic>
            <p:nvPicPr>
              <p:cNvPr id="72" name="Ink 71">
                <a:extLst>
                  <a:ext uri="{FF2B5EF4-FFF2-40B4-BE49-F238E27FC236}">
                    <a16:creationId xmlns:a16="http://schemas.microsoft.com/office/drawing/2014/main" id="{04026265-5F62-4972-AEF3-4D73FAC55A2D}"/>
                  </a:ext>
                </a:extLst>
              </p:cNvPr>
              <p:cNvPicPr/>
              <p:nvPr/>
            </p:nvPicPr>
            <p:blipFill>
              <a:blip r:embed="rId98"/>
              <a:stretch>
                <a:fillRect/>
              </a:stretch>
            </p:blipFill>
            <p:spPr>
              <a:xfrm>
                <a:off x="1972200" y="4492600"/>
                <a:ext cx="71064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5" name="Ink 74">
                <a:extLst>
                  <a:ext uri="{FF2B5EF4-FFF2-40B4-BE49-F238E27FC236}">
                    <a16:creationId xmlns:a16="http://schemas.microsoft.com/office/drawing/2014/main" id="{0E5DE4C9-E3DA-4882-BA1C-23D5196B6D6D}"/>
                  </a:ext>
                </a:extLst>
              </p14:cNvPr>
              <p14:cNvContentPartPr/>
              <p14:nvPr/>
            </p14:nvContentPartPr>
            <p14:xfrm>
              <a:off x="3393120" y="4700680"/>
              <a:ext cx="133200" cy="377640"/>
            </p14:xfrm>
          </p:contentPart>
        </mc:Choice>
        <mc:Fallback>
          <p:pic>
            <p:nvPicPr>
              <p:cNvPr id="75" name="Ink 74">
                <a:extLst>
                  <a:ext uri="{FF2B5EF4-FFF2-40B4-BE49-F238E27FC236}">
                    <a16:creationId xmlns:a16="http://schemas.microsoft.com/office/drawing/2014/main" id="{0E5DE4C9-E3DA-4882-BA1C-23D5196B6D6D}"/>
                  </a:ext>
                </a:extLst>
              </p:cNvPr>
              <p:cNvPicPr/>
              <p:nvPr/>
            </p:nvPicPr>
            <p:blipFill>
              <a:blip r:embed="rId100"/>
              <a:stretch>
                <a:fillRect/>
              </a:stretch>
            </p:blipFill>
            <p:spPr>
              <a:xfrm>
                <a:off x="3375480" y="4682680"/>
                <a:ext cx="1688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6" name="Ink 75">
                <a:extLst>
                  <a:ext uri="{FF2B5EF4-FFF2-40B4-BE49-F238E27FC236}">
                    <a16:creationId xmlns:a16="http://schemas.microsoft.com/office/drawing/2014/main" id="{5E69A5CD-889A-4F6A-AEC9-03ECAFED7023}"/>
                  </a:ext>
                </a:extLst>
              </p14:cNvPr>
              <p14:cNvContentPartPr/>
              <p14:nvPr/>
            </p14:nvContentPartPr>
            <p14:xfrm>
              <a:off x="3480600" y="4561720"/>
              <a:ext cx="4320" cy="8280"/>
            </p14:xfrm>
          </p:contentPart>
        </mc:Choice>
        <mc:Fallback>
          <p:pic>
            <p:nvPicPr>
              <p:cNvPr id="76" name="Ink 75">
                <a:extLst>
                  <a:ext uri="{FF2B5EF4-FFF2-40B4-BE49-F238E27FC236}">
                    <a16:creationId xmlns:a16="http://schemas.microsoft.com/office/drawing/2014/main" id="{5E69A5CD-889A-4F6A-AEC9-03ECAFED7023}"/>
                  </a:ext>
                </a:extLst>
              </p:cNvPr>
              <p:cNvPicPr/>
              <p:nvPr/>
            </p:nvPicPr>
            <p:blipFill>
              <a:blip r:embed="rId102"/>
              <a:stretch>
                <a:fillRect/>
              </a:stretch>
            </p:blipFill>
            <p:spPr>
              <a:xfrm>
                <a:off x="3462600" y="4543720"/>
                <a:ext cx="39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7" name="Ink 76">
                <a:extLst>
                  <a:ext uri="{FF2B5EF4-FFF2-40B4-BE49-F238E27FC236}">
                    <a16:creationId xmlns:a16="http://schemas.microsoft.com/office/drawing/2014/main" id="{A4AF6563-8088-446C-AEEC-B89A91052C3E}"/>
                  </a:ext>
                </a:extLst>
              </p14:cNvPr>
              <p14:cNvContentPartPr/>
              <p14:nvPr/>
            </p14:nvContentPartPr>
            <p14:xfrm>
              <a:off x="3624600" y="4711840"/>
              <a:ext cx="131400" cy="187200"/>
            </p14:xfrm>
          </p:contentPart>
        </mc:Choice>
        <mc:Fallback>
          <p:pic>
            <p:nvPicPr>
              <p:cNvPr id="77" name="Ink 76">
                <a:extLst>
                  <a:ext uri="{FF2B5EF4-FFF2-40B4-BE49-F238E27FC236}">
                    <a16:creationId xmlns:a16="http://schemas.microsoft.com/office/drawing/2014/main" id="{A4AF6563-8088-446C-AEEC-B89A91052C3E}"/>
                  </a:ext>
                </a:extLst>
              </p:cNvPr>
              <p:cNvPicPr/>
              <p:nvPr/>
            </p:nvPicPr>
            <p:blipFill>
              <a:blip r:embed="rId104"/>
              <a:stretch>
                <a:fillRect/>
              </a:stretch>
            </p:blipFill>
            <p:spPr>
              <a:xfrm>
                <a:off x="3606600" y="4694200"/>
                <a:ext cx="167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 name="Ink 81">
                <a:extLst>
                  <a:ext uri="{FF2B5EF4-FFF2-40B4-BE49-F238E27FC236}">
                    <a16:creationId xmlns:a16="http://schemas.microsoft.com/office/drawing/2014/main" id="{A02A7932-F02B-49D4-B3B6-D7BB81F77C28}"/>
                  </a:ext>
                </a:extLst>
              </p14:cNvPr>
              <p14:cNvContentPartPr/>
              <p14:nvPr/>
            </p14:nvContentPartPr>
            <p14:xfrm>
              <a:off x="4392120" y="4734160"/>
              <a:ext cx="78480" cy="154080"/>
            </p14:xfrm>
          </p:contentPart>
        </mc:Choice>
        <mc:Fallback>
          <p:pic>
            <p:nvPicPr>
              <p:cNvPr id="82" name="Ink 81">
                <a:extLst>
                  <a:ext uri="{FF2B5EF4-FFF2-40B4-BE49-F238E27FC236}">
                    <a16:creationId xmlns:a16="http://schemas.microsoft.com/office/drawing/2014/main" id="{A02A7932-F02B-49D4-B3B6-D7BB81F77C28}"/>
                  </a:ext>
                </a:extLst>
              </p:cNvPr>
              <p:cNvPicPr/>
              <p:nvPr/>
            </p:nvPicPr>
            <p:blipFill>
              <a:blip r:embed="rId106"/>
              <a:stretch>
                <a:fillRect/>
              </a:stretch>
            </p:blipFill>
            <p:spPr>
              <a:xfrm>
                <a:off x="4374120" y="4716160"/>
                <a:ext cx="11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 name="Ink 82">
                <a:extLst>
                  <a:ext uri="{FF2B5EF4-FFF2-40B4-BE49-F238E27FC236}">
                    <a16:creationId xmlns:a16="http://schemas.microsoft.com/office/drawing/2014/main" id="{3059F2CF-B058-4055-BEDB-A6D509D5DE52}"/>
                  </a:ext>
                </a:extLst>
              </p14:cNvPr>
              <p14:cNvContentPartPr/>
              <p14:nvPr/>
            </p14:nvContentPartPr>
            <p14:xfrm>
              <a:off x="3885240" y="4581880"/>
              <a:ext cx="404280" cy="270360"/>
            </p14:xfrm>
          </p:contentPart>
        </mc:Choice>
        <mc:Fallback>
          <p:pic>
            <p:nvPicPr>
              <p:cNvPr id="83" name="Ink 82">
                <a:extLst>
                  <a:ext uri="{FF2B5EF4-FFF2-40B4-BE49-F238E27FC236}">
                    <a16:creationId xmlns:a16="http://schemas.microsoft.com/office/drawing/2014/main" id="{3059F2CF-B058-4055-BEDB-A6D509D5DE52}"/>
                  </a:ext>
                </a:extLst>
              </p:cNvPr>
              <p:cNvPicPr/>
              <p:nvPr/>
            </p:nvPicPr>
            <p:blipFill>
              <a:blip r:embed="rId108"/>
              <a:stretch>
                <a:fillRect/>
              </a:stretch>
            </p:blipFill>
            <p:spPr>
              <a:xfrm>
                <a:off x="3867240" y="4564240"/>
                <a:ext cx="4399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Ink 83">
                <a:extLst>
                  <a:ext uri="{FF2B5EF4-FFF2-40B4-BE49-F238E27FC236}">
                    <a16:creationId xmlns:a16="http://schemas.microsoft.com/office/drawing/2014/main" id="{090BF493-D9E3-4CB2-807A-6565156CB5DC}"/>
                  </a:ext>
                </a:extLst>
              </p14:cNvPr>
              <p14:cNvContentPartPr/>
              <p14:nvPr/>
            </p14:nvContentPartPr>
            <p14:xfrm>
              <a:off x="3002520" y="4530760"/>
              <a:ext cx="297720" cy="357120"/>
            </p14:xfrm>
          </p:contentPart>
        </mc:Choice>
        <mc:Fallback>
          <p:pic>
            <p:nvPicPr>
              <p:cNvPr id="84" name="Ink 83">
                <a:extLst>
                  <a:ext uri="{FF2B5EF4-FFF2-40B4-BE49-F238E27FC236}">
                    <a16:creationId xmlns:a16="http://schemas.microsoft.com/office/drawing/2014/main" id="{090BF493-D9E3-4CB2-807A-6565156CB5DC}"/>
                  </a:ext>
                </a:extLst>
              </p:cNvPr>
              <p:cNvPicPr/>
              <p:nvPr/>
            </p:nvPicPr>
            <p:blipFill>
              <a:blip r:embed="rId110"/>
              <a:stretch>
                <a:fillRect/>
              </a:stretch>
            </p:blipFill>
            <p:spPr>
              <a:xfrm>
                <a:off x="2984520" y="4513120"/>
                <a:ext cx="3333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6" name="Ink 95">
                <a:extLst>
                  <a:ext uri="{FF2B5EF4-FFF2-40B4-BE49-F238E27FC236}">
                    <a16:creationId xmlns:a16="http://schemas.microsoft.com/office/drawing/2014/main" id="{B0F3AE35-6764-4289-8505-67E9BF1BDB52}"/>
                  </a:ext>
                </a:extLst>
              </p14:cNvPr>
              <p14:cNvContentPartPr/>
              <p14:nvPr/>
            </p14:nvContentPartPr>
            <p14:xfrm>
              <a:off x="7477320" y="4662880"/>
              <a:ext cx="28440" cy="129600"/>
            </p14:xfrm>
          </p:contentPart>
        </mc:Choice>
        <mc:Fallback>
          <p:pic>
            <p:nvPicPr>
              <p:cNvPr id="96" name="Ink 95">
                <a:extLst>
                  <a:ext uri="{FF2B5EF4-FFF2-40B4-BE49-F238E27FC236}">
                    <a16:creationId xmlns:a16="http://schemas.microsoft.com/office/drawing/2014/main" id="{B0F3AE35-6764-4289-8505-67E9BF1BDB52}"/>
                  </a:ext>
                </a:extLst>
              </p:cNvPr>
              <p:cNvPicPr/>
              <p:nvPr/>
            </p:nvPicPr>
            <p:blipFill>
              <a:blip r:embed="rId112"/>
              <a:stretch>
                <a:fillRect/>
              </a:stretch>
            </p:blipFill>
            <p:spPr>
              <a:xfrm>
                <a:off x="7459680" y="4645240"/>
                <a:ext cx="64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7" name="Ink 96">
                <a:extLst>
                  <a:ext uri="{FF2B5EF4-FFF2-40B4-BE49-F238E27FC236}">
                    <a16:creationId xmlns:a16="http://schemas.microsoft.com/office/drawing/2014/main" id="{2FADF7D5-9D48-4EB6-914C-5AAC939D320D}"/>
                  </a:ext>
                </a:extLst>
              </p14:cNvPr>
              <p14:cNvContentPartPr/>
              <p14:nvPr/>
            </p14:nvContentPartPr>
            <p14:xfrm>
              <a:off x="7477320" y="4541200"/>
              <a:ext cx="360" cy="360"/>
            </p14:xfrm>
          </p:contentPart>
        </mc:Choice>
        <mc:Fallback>
          <p:pic>
            <p:nvPicPr>
              <p:cNvPr id="97" name="Ink 96">
                <a:extLst>
                  <a:ext uri="{FF2B5EF4-FFF2-40B4-BE49-F238E27FC236}">
                    <a16:creationId xmlns:a16="http://schemas.microsoft.com/office/drawing/2014/main" id="{2FADF7D5-9D48-4EB6-914C-5AAC939D320D}"/>
                  </a:ext>
                </a:extLst>
              </p:cNvPr>
              <p:cNvPicPr/>
              <p:nvPr/>
            </p:nvPicPr>
            <p:blipFill>
              <a:blip r:embed="rId114"/>
              <a:stretch>
                <a:fillRect/>
              </a:stretch>
            </p:blipFill>
            <p:spPr>
              <a:xfrm>
                <a:off x="7459680" y="45235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2" name="Ink 121">
                <a:extLst>
                  <a:ext uri="{FF2B5EF4-FFF2-40B4-BE49-F238E27FC236}">
                    <a16:creationId xmlns:a16="http://schemas.microsoft.com/office/drawing/2014/main" id="{3A518A94-5590-432D-9EB9-B9E8E3BC474E}"/>
                  </a:ext>
                </a:extLst>
              </p14:cNvPr>
              <p14:cNvContentPartPr/>
              <p14:nvPr/>
            </p14:nvContentPartPr>
            <p14:xfrm>
              <a:off x="589080" y="4661440"/>
              <a:ext cx="6757200" cy="2071800"/>
            </p14:xfrm>
          </p:contentPart>
        </mc:Choice>
        <mc:Fallback>
          <p:pic>
            <p:nvPicPr>
              <p:cNvPr id="122" name="Ink 121">
                <a:extLst>
                  <a:ext uri="{FF2B5EF4-FFF2-40B4-BE49-F238E27FC236}">
                    <a16:creationId xmlns:a16="http://schemas.microsoft.com/office/drawing/2014/main" id="{3A518A94-5590-432D-9EB9-B9E8E3BC474E}"/>
                  </a:ext>
                </a:extLst>
              </p:cNvPr>
              <p:cNvPicPr/>
              <p:nvPr/>
            </p:nvPicPr>
            <p:blipFill>
              <a:blip r:embed="rId116"/>
              <a:stretch>
                <a:fillRect/>
              </a:stretch>
            </p:blipFill>
            <p:spPr>
              <a:xfrm>
                <a:off x="571081" y="4643440"/>
                <a:ext cx="6792838" cy="2107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6" name="Ink 145">
                <a:extLst>
                  <a:ext uri="{FF2B5EF4-FFF2-40B4-BE49-F238E27FC236}">
                    <a16:creationId xmlns:a16="http://schemas.microsoft.com/office/drawing/2014/main" id="{62143668-90A3-4459-9E13-612B2E619ED6}"/>
                  </a:ext>
                </a:extLst>
              </p14:cNvPr>
              <p14:cNvContentPartPr/>
              <p14:nvPr/>
            </p14:nvContentPartPr>
            <p14:xfrm>
              <a:off x="7646880" y="4489000"/>
              <a:ext cx="1354320" cy="1931400"/>
            </p14:xfrm>
          </p:contentPart>
        </mc:Choice>
        <mc:Fallback>
          <p:pic>
            <p:nvPicPr>
              <p:cNvPr id="146" name="Ink 145">
                <a:extLst>
                  <a:ext uri="{FF2B5EF4-FFF2-40B4-BE49-F238E27FC236}">
                    <a16:creationId xmlns:a16="http://schemas.microsoft.com/office/drawing/2014/main" id="{62143668-90A3-4459-9E13-612B2E619ED6}"/>
                  </a:ext>
                </a:extLst>
              </p:cNvPr>
              <p:cNvPicPr/>
              <p:nvPr/>
            </p:nvPicPr>
            <p:blipFill>
              <a:blip r:embed="rId118"/>
              <a:stretch>
                <a:fillRect/>
              </a:stretch>
            </p:blipFill>
            <p:spPr>
              <a:xfrm>
                <a:off x="7629240" y="4471000"/>
                <a:ext cx="1389960" cy="1967040"/>
              </a:xfrm>
              <a:prstGeom prst="rect">
                <a:avLst/>
              </a:prstGeom>
            </p:spPr>
          </p:pic>
        </mc:Fallback>
      </mc:AlternateContent>
    </p:spTree>
    <p:extLst>
      <p:ext uri="{BB962C8B-B14F-4D97-AF65-F5344CB8AC3E}">
        <p14:creationId xmlns:p14="http://schemas.microsoft.com/office/powerpoint/2010/main" val="47658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27</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295D8E66-9BE1-4A62-B011-2962D2D8366E}"/>
                  </a:ext>
                </a:extLst>
              </p14:cNvPr>
              <p14:cNvContentPartPr/>
              <p14:nvPr/>
            </p14:nvContentPartPr>
            <p14:xfrm>
              <a:off x="597720" y="1107160"/>
              <a:ext cx="1109880" cy="488520"/>
            </p14:xfrm>
          </p:contentPart>
        </mc:Choice>
        <mc:Fallback>
          <p:pic>
            <p:nvPicPr>
              <p:cNvPr id="7" name="Ink 6">
                <a:extLst>
                  <a:ext uri="{FF2B5EF4-FFF2-40B4-BE49-F238E27FC236}">
                    <a16:creationId xmlns:a16="http://schemas.microsoft.com/office/drawing/2014/main" id="{295D8E66-9BE1-4A62-B011-2962D2D8366E}"/>
                  </a:ext>
                </a:extLst>
              </p:cNvPr>
              <p:cNvPicPr/>
              <p:nvPr/>
            </p:nvPicPr>
            <p:blipFill>
              <a:blip r:embed="rId21"/>
              <a:stretch>
                <a:fillRect/>
              </a:stretch>
            </p:blipFill>
            <p:spPr>
              <a:xfrm>
                <a:off x="580086" y="1089533"/>
                <a:ext cx="1145508" cy="52413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B816DF55-617F-4B8E-B901-72BB479E3B07}"/>
                  </a:ext>
                </a:extLst>
              </p14:cNvPr>
              <p14:cNvContentPartPr/>
              <p14:nvPr/>
            </p14:nvContentPartPr>
            <p14:xfrm>
              <a:off x="5599200" y="1200400"/>
              <a:ext cx="146520" cy="243000"/>
            </p14:xfrm>
          </p:contentPart>
        </mc:Choice>
        <mc:Fallback>
          <p:pic>
            <p:nvPicPr>
              <p:cNvPr id="33" name="Ink 32">
                <a:extLst>
                  <a:ext uri="{FF2B5EF4-FFF2-40B4-BE49-F238E27FC236}">
                    <a16:creationId xmlns:a16="http://schemas.microsoft.com/office/drawing/2014/main" id="{B816DF55-617F-4B8E-B901-72BB479E3B07}"/>
                  </a:ext>
                </a:extLst>
              </p:cNvPr>
              <p:cNvPicPr/>
              <p:nvPr/>
            </p:nvPicPr>
            <p:blipFill>
              <a:blip r:embed="rId23"/>
              <a:stretch>
                <a:fillRect/>
              </a:stretch>
            </p:blipFill>
            <p:spPr>
              <a:xfrm>
                <a:off x="5581200" y="1182760"/>
                <a:ext cx="182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09BC845A-BEBA-4494-A463-8C9423FF8BA6}"/>
                  </a:ext>
                </a:extLst>
              </p14:cNvPr>
              <p14:cNvContentPartPr/>
              <p14:nvPr/>
            </p14:nvContentPartPr>
            <p14:xfrm>
              <a:off x="5679120" y="1096720"/>
              <a:ext cx="21240" cy="416520"/>
            </p14:xfrm>
          </p:contentPart>
        </mc:Choice>
        <mc:Fallback>
          <p:pic>
            <p:nvPicPr>
              <p:cNvPr id="34" name="Ink 33">
                <a:extLst>
                  <a:ext uri="{FF2B5EF4-FFF2-40B4-BE49-F238E27FC236}">
                    <a16:creationId xmlns:a16="http://schemas.microsoft.com/office/drawing/2014/main" id="{09BC845A-BEBA-4494-A463-8C9423FF8BA6}"/>
                  </a:ext>
                </a:extLst>
              </p:cNvPr>
              <p:cNvPicPr/>
              <p:nvPr/>
            </p:nvPicPr>
            <p:blipFill>
              <a:blip r:embed="rId25"/>
              <a:stretch>
                <a:fillRect/>
              </a:stretch>
            </p:blipFill>
            <p:spPr>
              <a:xfrm>
                <a:off x="5661120" y="1079080"/>
                <a:ext cx="568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B1CAE8C7-54C8-42B0-A1FE-722A45442BF1}"/>
                  </a:ext>
                </a:extLst>
              </p14:cNvPr>
              <p14:cNvContentPartPr/>
              <p14:nvPr/>
            </p14:nvContentPartPr>
            <p14:xfrm>
              <a:off x="6044880" y="1157920"/>
              <a:ext cx="42840" cy="265680"/>
            </p14:xfrm>
          </p:contentPart>
        </mc:Choice>
        <mc:Fallback>
          <p:pic>
            <p:nvPicPr>
              <p:cNvPr id="35" name="Ink 34">
                <a:extLst>
                  <a:ext uri="{FF2B5EF4-FFF2-40B4-BE49-F238E27FC236}">
                    <a16:creationId xmlns:a16="http://schemas.microsoft.com/office/drawing/2014/main" id="{B1CAE8C7-54C8-42B0-A1FE-722A45442BF1}"/>
                  </a:ext>
                </a:extLst>
              </p:cNvPr>
              <p:cNvPicPr/>
              <p:nvPr/>
            </p:nvPicPr>
            <p:blipFill>
              <a:blip r:embed="rId27"/>
              <a:stretch>
                <a:fillRect/>
              </a:stretch>
            </p:blipFill>
            <p:spPr>
              <a:xfrm>
                <a:off x="6026880" y="1139920"/>
                <a:ext cx="784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657F48BE-A132-4CFD-8EB9-78327ECF86EB}"/>
                  </a:ext>
                </a:extLst>
              </p14:cNvPr>
              <p14:cNvContentPartPr/>
              <p14:nvPr/>
            </p14:nvContentPartPr>
            <p14:xfrm>
              <a:off x="6044880" y="1108240"/>
              <a:ext cx="294840" cy="306360"/>
            </p14:xfrm>
          </p:contentPart>
        </mc:Choice>
        <mc:Fallback>
          <p:pic>
            <p:nvPicPr>
              <p:cNvPr id="40" name="Ink 39">
                <a:extLst>
                  <a:ext uri="{FF2B5EF4-FFF2-40B4-BE49-F238E27FC236}">
                    <a16:creationId xmlns:a16="http://schemas.microsoft.com/office/drawing/2014/main" id="{657F48BE-A132-4CFD-8EB9-78327ECF86EB}"/>
                  </a:ext>
                </a:extLst>
              </p:cNvPr>
              <p:cNvPicPr/>
              <p:nvPr/>
            </p:nvPicPr>
            <p:blipFill>
              <a:blip r:embed="rId29"/>
              <a:stretch>
                <a:fillRect/>
              </a:stretch>
            </p:blipFill>
            <p:spPr>
              <a:xfrm>
                <a:off x="6026880" y="1090600"/>
                <a:ext cx="330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Ink 51">
                <a:extLst>
                  <a:ext uri="{FF2B5EF4-FFF2-40B4-BE49-F238E27FC236}">
                    <a16:creationId xmlns:a16="http://schemas.microsoft.com/office/drawing/2014/main" id="{30510F20-A24C-430F-87E8-9E93AA2EBC49}"/>
                  </a:ext>
                </a:extLst>
              </p14:cNvPr>
              <p14:cNvContentPartPr/>
              <p14:nvPr/>
            </p14:nvContentPartPr>
            <p14:xfrm>
              <a:off x="6664440" y="1048120"/>
              <a:ext cx="1296000" cy="371520"/>
            </p14:xfrm>
          </p:contentPart>
        </mc:Choice>
        <mc:Fallback>
          <p:pic>
            <p:nvPicPr>
              <p:cNvPr id="52" name="Ink 51">
                <a:extLst>
                  <a:ext uri="{FF2B5EF4-FFF2-40B4-BE49-F238E27FC236}">
                    <a16:creationId xmlns:a16="http://schemas.microsoft.com/office/drawing/2014/main" id="{30510F20-A24C-430F-87E8-9E93AA2EBC49}"/>
                  </a:ext>
                </a:extLst>
              </p:cNvPr>
              <p:cNvPicPr/>
              <p:nvPr/>
            </p:nvPicPr>
            <p:blipFill>
              <a:blip r:embed="rId31"/>
              <a:stretch>
                <a:fillRect/>
              </a:stretch>
            </p:blipFill>
            <p:spPr>
              <a:xfrm>
                <a:off x="6646795" y="1030463"/>
                <a:ext cx="1331650" cy="40719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33F45BDD-93CE-49E9-887A-06564376E915}"/>
                  </a:ext>
                </a:extLst>
              </p14:cNvPr>
              <p14:cNvContentPartPr/>
              <p14:nvPr/>
            </p14:nvContentPartPr>
            <p14:xfrm>
              <a:off x="1545960" y="1950280"/>
              <a:ext cx="89640" cy="161640"/>
            </p14:xfrm>
          </p:contentPart>
        </mc:Choice>
        <mc:Fallback>
          <p:pic>
            <p:nvPicPr>
              <p:cNvPr id="58" name="Ink 57">
                <a:extLst>
                  <a:ext uri="{FF2B5EF4-FFF2-40B4-BE49-F238E27FC236}">
                    <a16:creationId xmlns:a16="http://schemas.microsoft.com/office/drawing/2014/main" id="{33F45BDD-93CE-49E9-887A-06564376E915}"/>
                  </a:ext>
                </a:extLst>
              </p:cNvPr>
              <p:cNvPicPr/>
              <p:nvPr/>
            </p:nvPicPr>
            <p:blipFill>
              <a:blip r:embed="rId33"/>
              <a:stretch>
                <a:fillRect/>
              </a:stretch>
            </p:blipFill>
            <p:spPr>
              <a:xfrm>
                <a:off x="1528320" y="1932640"/>
                <a:ext cx="12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745B7FAA-68CC-4C0A-AE3D-7B77DB129D23}"/>
                  </a:ext>
                </a:extLst>
              </p14:cNvPr>
              <p14:cNvContentPartPr/>
              <p14:nvPr/>
            </p14:nvContentPartPr>
            <p14:xfrm>
              <a:off x="572520" y="1831120"/>
              <a:ext cx="879120" cy="454320"/>
            </p14:xfrm>
          </p:contentPart>
        </mc:Choice>
        <mc:Fallback>
          <p:pic>
            <p:nvPicPr>
              <p:cNvPr id="61" name="Ink 60">
                <a:extLst>
                  <a:ext uri="{FF2B5EF4-FFF2-40B4-BE49-F238E27FC236}">
                    <a16:creationId xmlns:a16="http://schemas.microsoft.com/office/drawing/2014/main" id="{745B7FAA-68CC-4C0A-AE3D-7B77DB129D23}"/>
                  </a:ext>
                </a:extLst>
              </p:cNvPr>
              <p:cNvPicPr/>
              <p:nvPr/>
            </p:nvPicPr>
            <p:blipFill>
              <a:blip r:embed="rId35"/>
              <a:stretch>
                <a:fillRect/>
              </a:stretch>
            </p:blipFill>
            <p:spPr>
              <a:xfrm>
                <a:off x="554880" y="1813480"/>
                <a:ext cx="91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79C353B5-16FD-4991-99FD-E8B2331A21A6}"/>
                  </a:ext>
                </a:extLst>
              </p14:cNvPr>
              <p14:cNvContentPartPr/>
              <p14:nvPr/>
            </p14:nvContentPartPr>
            <p14:xfrm>
              <a:off x="1972200" y="1015720"/>
              <a:ext cx="3333960" cy="1117800"/>
            </p14:xfrm>
          </p:contentPart>
        </mc:Choice>
        <mc:Fallback>
          <p:pic>
            <p:nvPicPr>
              <p:cNvPr id="67" name="Ink 66">
                <a:extLst>
                  <a:ext uri="{FF2B5EF4-FFF2-40B4-BE49-F238E27FC236}">
                    <a16:creationId xmlns:a16="http://schemas.microsoft.com/office/drawing/2014/main" id="{79C353B5-16FD-4991-99FD-E8B2331A21A6}"/>
                  </a:ext>
                </a:extLst>
              </p:cNvPr>
              <p:cNvPicPr/>
              <p:nvPr/>
            </p:nvPicPr>
            <p:blipFill>
              <a:blip r:embed="rId37"/>
              <a:stretch>
                <a:fillRect/>
              </a:stretch>
            </p:blipFill>
            <p:spPr>
              <a:xfrm>
                <a:off x="1954560" y="998080"/>
                <a:ext cx="3369600" cy="1153440"/>
              </a:xfrm>
              <a:prstGeom prst="rect">
                <a:avLst/>
              </a:prstGeom>
            </p:spPr>
          </p:pic>
        </mc:Fallback>
      </mc:AlternateContent>
    </p:spTree>
    <p:extLst>
      <p:ext uri="{BB962C8B-B14F-4D97-AF65-F5344CB8AC3E}">
        <p14:creationId xmlns:p14="http://schemas.microsoft.com/office/powerpoint/2010/main" val="342789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28</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295D8E66-9BE1-4A62-B011-2962D2D8366E}"/>
                  </a:ext>
                </a:extLst>
              </p14:cNvPr>
              <p14:cNvContentPartPr/>
              <p14:nvPr/>
            </p14:nvContentPartPr>
            <p14:xfrm>
              <a:off x="597720" y="1107160"/>
              <a:ext cx="1109880" cy="488520"/>
            </p14:xfrm>
          </p:contentPart>
        </mc:Choice>
        <mc:Fallback>
          <p:pic>
            <p:nvPicPr>
              <p:cNvPr id="7" name="Ink 6">
                <a:extLst>
                  <a:ext uri="{FF2B5EF4-FFF2-40B4-BE49-F238E27FC236}">
                    <a16:creationId xmlns:a16="http://schemas.microsoft.com/office/drawing/2014/main" id="{295D8E66-9BE1-4A62-B011-2962D2D8366E}"/>
                  </a:ext>
                </a:extLst>
              </p:cNvPr>
              <p:cNvPicPr/>
              <p:nvPr/>
            </p:nvPicPr>
            <p:blipFill>
              <a:blip r:embed="rId21"/>
              <a:stretch>
                <a:fillRect/>
              </a:stretch>
            </p:blipFill>
            <p:spPr>
              <a:xfrm>
                <a:off x="580086" y="1089533"/>
                <a:ext cx="1145508" cy="52413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B816DF55-617F-4B8E-B901-72BB479E3B07}"/>
                  </a:ext>
                </a:extLst>
              </p14:cNvPr>
              <p14:cNvContentPartPr/>
              <p14:nvPr/>
            </p14:nvContentPartPr>
            <p14:xfrm>
              <a:off x="5599200" y="1200400"/>
              <a:ext cx="146520" cy="243000"/>
            </p14:xfrm>
          </p:contentPart>
        </mc:Choice>
        <mc:Fallback>
          <p:pic>
            <p:nvPicPr>
              <p:cNvPr id="33" name="Ink 32">
                <a:extLst>
                  <a:ext uri="{FF2B5EF4-FFF2-40B4-BE49-F238E27FC236}">
                    <a16:creationId xmlns:a16="http://schemas.microsoft.com/office/drawing/2014/main" id="{B816DF55-617F-4B8E-B901-72BB479E3B07}"/>
                  </a:ext>
                </a:extLst>
              </p:cNvPr>
              <p:cNvPicPr/>
              <p:nvPr/>
            </p:nvPicPr>
            <p:blipFill>
              <a:blip r:embed="rId23"/>
              <a:stretch>
                <a:fillRect/>
              </a:stretch>
            </p:blipFill>
            <p:spPr>
              <a:xfrm>
                <a:off x="5581200" y="1182760"/>
                <a:ext cx="182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09BC845A-BEBA-4494-A463-8C9423FF8BA6}"/>
                  </a:ext>
                </a:extLst>
              </p14:cNvPr>
              <p14:cNvContentPartPr/>
              <p14:nvPr/>
            </p14:nvContentPartPr>
            <p14:xfrm>
              <a:off x="5679120" y="1096720"/>
              <a:ext cx="21240" cy="416520"/>
            </p14:xfrm>
          </p:contentPart>
        </mc:Choice>
        <mc:Fallback>
          <p:pic>
            <p:nvPicPr>
              <p:cNvPr id="34" name="Ink 33">
                <a:extLst>
                  <a:ext uri="{FF2B5EF4-FFF2-40B4-BE49-F238E27FC236}">
                    <a16:creationId xmlns:a16="http://schemas.microsoft.com/office/drawing/2014/main" id="{09BC845A-BEBA-4494-A463-8C9423FF8BA6}"/>
                  </a:ext>
                </a:extLst>
              </p:cNvPr>
              <p:cNvPicPr/>
              <p:nvPr/>
            </p:nvPicPr>
            <p:blipFill>
              <a:blip r:embed="rId25"/>
              <a:stretch>
                <a:fillRect/>
              </a:stretch>
            </p:blipFill>
            <p:spPr>
              <a:xfrm>
                <a:off x="5661120" y="1079080"/>
                <a:ext cx="568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B1CAE8C7-54C8-42B0-A1FE-722A45442BF1}"/>
                  </a:ext>
                </a:extLst>
              </p14:cNvPr>
              <p14:cNvContentPartPr/>
              <p14:nvPr/>
            </p14:nvContentPartPr>
            <p14:xfrm>
              <a:off x="6044880" y="1157920"/>
              <a:ext cx="42840" cy="265680"/>
            </p14:xfrm>
          </p:contentPart>
        </mc:Choice>
        <mc:Fallback>
          <p:pic>
            <p:nvPicPr>
              <p:cNvPr id="35" name="Ink 34">
                <a:extLst>
                  <a:ext uri="{FF2B5EF4-FFF2-40B4-BE49-F238E27FC236}">
                    <a16:creationId xmlns:a16="http://schemas.microsoft.com/office/drawing/2014/main" id="{B1CAE8C7-54C8-42B0-A1FE-722A45442BF1}"/>
                  </a:ext>
                </a:extLst>
              </p:cNvPr>
              <p:cNvPicPr/>
              <p:nvPr/>
            </p:nvPicPr>
            <p:blipFill>
              <a:blip r:embed="rId27"/>
              <a:stretch>
                <a:fillRect/>
              </a:stretch>
            </p:blipFill>
            <p:spPr>
              <a:xfrm>
                <a:off x="6026880" y="1139920"/>
                <a:ext cx="784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657F48BE-A132-4CFD-8EB9-78327ECF86EB}"/>
                  </a:ext>
                </a:extLst>
              </p14:cNvPr>
              <p14:cNvContentPartPr/>
              <p14:nvPr/>
            </p14:nvContentPartPr>
            <p14:xfrm>
              <a:off x="6044880" y="1108240"/>
              <a:ext cx="294840" cy="306360"/>
            </p14:xfrm>
          </p:contentPart>
        </mc:Choice>
        <mc:Fallback>
          <p:pic>
            <p:nvPicPr>
              <p:cNvPr id="40" name="Ink 39">
                <a:extLst>
                  <a:ext uri="{FF2B5EF4-FFF2-40B4-BE49-F238E27FC236}">
                    <a16:creationId xmlns:a16="http://schemas.microsoft.com/office/drawing/2014/main" id="{657F48BE-A132-4CFD-8EB9-78327ECF86EB}"/>
                  </a:ext>
                </a:extLst>
              </p:cNvPr>
              <p:cNvPicPr/>
              <p:nvPr/>
            </p:nvPicPr>
            <p:blipFill>
              <a:blip r:embed="rId29"/>
              <a:stretch>
                <a:fillRect/>
              </a:stretch>
            </p:blipFill>
            <p:spPr>
              <a:xfrm>
                <a:off x="6026880" y="1090600"/>
                <a:ext cx="330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Ink 51">
                <a:extLst>
                  <a:ext uri="{FF2B5EF4-FFF2-40B4-BE49-F238E27FC236}">
                    <a16:creationId xmlns:a16="http://schemas.microsoft.com/office/drawing/2014/main" id="{30510F20-A24C-430F-87E8-9E93AA2EBC49}"/>
                  </a:ext>
                </a:extLst>
              </p14:cNvPr>
              <p14:cNvContentPartPr/>
              <p14:nvPr/>
            </p14:nvContentPartPr>
            <p14:xfrm>
              <a:off x="6664440" y="1048120"/>
              <a:ext cx="1296000" cy="371520"/>
            </p14:xfrm>
          </p:contentPart>
        </mc:Choice>
        <mc:Fallback>
          <p:pic>
            <p:nvPicPr>
              <p:cNvPr id="52" name="Ink 51">
                <a:extLst>
                  <a:ext uri="{FF2B5EF4-FFF2-40B4-BE49-F238E27FC236}">
                    <a16:creationId xmlns:a16="http://schemas.microsoft.com/office/drawing/2014/main" id="{30510F20-A24C-430F-87E8-9E93AA2EBC49}"/>
                  </a:ext>
                </a:extLst>
              </p:cNvPr>
              <p:cNvPicPr/>
              <p:nvPr/>
            </p:nvPicPr>
            <p:blipFill>
              <a:blip r:embed="rId31"/>
              <a:stretch>
                <a:fillRect/>
              </a:stretch>
            </p:blipFill>
            <p:spPr>
              <a:xfrm>
                <a:off x="6646795" y="1030463"/>
                <a:ext cx="1331650" cy="40719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33F45BDD-93CE-49E9-887A-06564376E915}"/>
                  </a:ext>
                </a:extLst>
              </p14:cNvPr>
              <p14:cNvContentPartPr/>
              <p14:nvPr/>
            </p14:nvContentPartPr>
            <p14:xfrm>
              <a:off x="1545960" y="1950280"/>
              <a:ext cx="89640" cy="161640"/>
            </p14:xfrm>
          </p:contentPart>
        </mc:Choice>
        <mc:Fallback>
          <p:pic>
            <p:nvPicPr>
              <p:cNvPr id="58" name="Ink 57">
                <a:extLst>
                  <a:ext uri="{FF2B5EF4-FFF2-40B4-BE49-F238E27FC236}">
                    <a16:creationId xmlns:a16="http://schemas.microsoft.com/office/drawing/2014/main" id="{33F45BDD-93CE-49E9-887A-06564376E915}"/>
                  </a:ext>
                </a:extLst>
              </p:cNvPr>
              <p:cNvPicPr/>
              <p:nvPr/>
            </p:nvPicPr>
            <p:blipFill>
              <a:blip r:embed="rId33"/>
              <a:stretch>
                <a:fillRect/>
              </a:stretch>
            </p:blipFill>
            <p:spPr>
              <a:xfrm>
                <a:off x="1528320" y="1932640"/>
                <a:ext cx="12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745B7FAA-68CC-4C0A-AE3D-7B77DB129D23}"/>
                  </a:ext>
                </a:extLst>
              </p14:cNvPr>
              <p14:cNvContentPartPr/>
              <p14:nvPr/>
            </p14:nvContentPartPr>
            <p14:xfrm>
              <a:off x="572520" y="1831120"/>
              <a:ext cx="879120" cy="454320"/>
            </p14:xfrm>
          </p:contentPart>
        </mc:Choice>
        <mc:Fallback>
          <p:pic>
            <p:nvPicPr>
              <p:cNvPr id="61" name="Ink 60">
                <a:extLst>
                  <a:ext uri="{FF2B5EF4-FFF2-40B4-BE49-F238E27FC236}">
                    <a16:creationId xmlns:a16="http://schemas.microsoft.com/office/drawing/2014/main" id="{745B7FAA-68CC-4C0A-AE3D-7B77DB129D23}"/>
                  </a:ext>
                </a:extLst>
              </p:cNvPr>
              <p:cNvPicPr/>
              <p:nvPr/>
            </p:nvPicPr>
            <p:blipFill>
              <a:blip r:embed="rId35"/>
              <a:stretch>
                <a:fillRect/>
              </a:stretch>
            </p:blipFill>
            <p:spPr>
              <a:xfrm>
                <a:off x="554880" y="1813480"/>
                <a:ext cx="91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79C353B5-16FD-4991-99FD-E8B2331A21A6}"/>
                  </a:ext>
                </a:extLst>
              </p14:cNvPr>
              <p14:cNvContentPartPr/>
              <p14:nvPr/>
            </p14:nvContentPartPr>
            <p14:xfrm>
              <a:off x="1972200" y="1015720"/>
              <a:ext cx="3333960" cy="1117800"/>
            </p14:xfrm>
          </p:contentPart>
        </mc:Choice>
        <mc:Fallback>
          <p:pic>
            <p:nvPicPr>
              <p:cNvPr id="67" name="Ink 66">
                <a:extLst>
                  <a:ext uri="{FF2B5EF4-FFF2-40B4-BE49-F238E27FC236}">
                    <a16:creationId xmlns:a16="http://schemas.microsoft.com/office/drawing/2014/main" id="{79C353B5-16FD-4991-99FD-E8B2331A21A6}"/>
                  </a:ext>
                </a:extLst>
              </p:cNvPr>
              <p:cNvPicPr/>
              <p:nvPr/>
            </p:nvPicPr>
            <p:blipFill>
              <a:blip r:embed="rId37"/>
              <a:stretch>
                <a:fillRect/>
              </a:stretch>
            </p:blipFill>
            <p:spPr>
              <a:xfrm>
                <a:off x="1954560" y="998080"/>
                <a:ext cx="336960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 name="Ink 5">
                <a:extLst>
                  <a:ext uri="{FF2B5EF4-FFF2-40B4-BE49-F238E27FC236}">
                    <a16:creationId xmlns:a16="http://schemas.microsoft.com/office/drawing/2014/main" id="{1ED58D2C-E4B4-4C43-B4CE-1E42B6776779}"/>
                  </a:ext>
                </a:extLst>
              </p14:cNvPr>
              <p14:cNvContentPartPr/>
              <p14:nvPr/>
            </p14:nvContentPartPr>
            <p14:xfrm>
              <a:off x="1635240" y="2455720"/>
              <a:ext cx="261000" cy="114840"/>
            </p14:xfrm>
          </p:contentPart>
        </mc:Choice>
        <mc:Fallback>
          <p:pic>
            <p:nvPicPr>
              <p:cNvPr id="6" name="Ink 5">
                <a:extLst>
                  <a:ext uri="{FF2B5EF4-FFF2-40B4-BE49-F238E27FC236}">
                    <a16:creationId xmlns:a16="http://schemas.microsoft.com/office/drawing/2014/main" id="{1ED58D2C-E4B4-4C43-B4CE-1E42B6776779}"/>
                  </a:ext>
                </a:extLst>
              </p:cNvPr>
              <p:cNvPicPr/>
              <p:nvPr/>
            </p:nvPicPr>
            <p:blipFill>
              <a:blip r:embed="rId39"/>
              <a:stretch>
                <a:fillRect/>
              </a:stretch>
            </p:blipFill>
            <p:spPr>
              <a:xfrm>
                <a:off x="1617600" y="2437720"/>
                <a:ext cx="296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12881CFA-53D5-4D74-A55F-7EA4A8476D70}"/>
                  </a:ext>
                </a:extLst>
              </p14:cNvPr>
              <p14:cNvContentPartPr/>
              <p14:nvPr/>
            </p14:nvContentPartPr>
            <p14:xfrm>
              <a:off x="2448120" y="2944600"/>
              <a:ext cx="132120" cy="216000"/>
            </p14:xfrm>
          </p:contentPart>
        </mc:Choice>
        <mc:Fallback>
          <p:pic>
            <p:nvPicPr>
              <p:cNvPr id="18" name="Ink 17">
                <a:extLst>
                  <a:ext uri="{FF2B5EF4-FFF2-40B4-BE49-F238E27FC236}">
                    <a16:creationId xmlns:a16="http://schemas.microsoft.com/office/drawing/2014/main" id="{12881CFA-53D5-4D74-A55F-7EA4A8476D70}"/>
                  </a:ext>
                </a:extLst>
              </p:cNvPr>
              <p:cNvPicPr/>
              <p:nvPr/>
            </p:nvPicPr>
            <p:blipFill>
              <a:blip r:embed="rId41"/>
              <a:stretch>
                <a:fillRect/>
              </a:stretch>
            </p:blipFill>
            <p:spPr>
              <a:xfrm>
                <a:off x="2430480" y="2926960"/>
                <a:ext cx="167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2127039D-2129-4098-BD6C-7D0EA4EDC698}"/>
                  </a:ext>
                </a:extLst>
              </p14:cNvPr>
              <p14:cNvContentPartPr/>
              <p14:nvPr/>
            </p14:nvContentPartPr>
            <p14:xfrm>
              <a:off x="2006040" y="3002560"/>
              <a:ext cx="284760" cy="136800"/>
            </p14:xfrm>
          </p:contentPart>
        </mc:Choice>
        <mc:Fallback>
          <p:pic>
            <p:nvPicPr>
              <p:cNvPr id="21" name="Ink 20">
                <a:extLst>
                  <a:ext uri="{FF2B5EF4-FFF2-40B4-BE49-F238E27FC236}">
                    <a16:creationId xmlns:a16="http://schemas.microsoft.com/office/drawing/2014/main" id="{2127039D-2129-4098-BD6C-7D0EA4EDC698}"/>
                  </a:ext>
                </a:extLst>
              </p:cNvPr>
              <p:cNvPicPr/>
              <p:nvPr/>
            </p:nvPicPr>
            <p:blipFill>
              <a:blip r:embed="rId43"/>
              <a:stretch>
                <a:fillRect/>
              </a:stretch>
            </p:blipFill>
            <p:spPr>
              <a:xfrm>
                <a:off x="1988400" y="2984560"/>
                <a:ext cx="320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09C85A46-A72E-4E3D-8D3F-FB819B72DA3C}"/>
                  </a:ext>
                </a:extLst>
              </p14:cNvPr>
              <p14:cNvContentPartPr/>
              <p14:nvPr/>
            </p14:nvContentPartPr>
            <p14:xfrm>
              <a:off x="1602120" y="2671720"/>
              <a:ext cx="304200" cy="455400"/>
            </p14:xfrm>
          </p:contentPart>
        </mc:Choice>
        <mc:Fallback>
          <p:pic>
            <p:nvPicPr>
              <p:cNvPr id="22" name="Ink 21">
                <a:extLst>
                  <a:ext uri="{FF2B5EF4-FFF2-40B4-BE49-F238E27FC236}">
                    <a16:creationId xmlns:a16="http://schemas.microsoft.com/office/drawing/2014/main" id="{09C85A46-A72E-4E3D-8D3F-FB819B72DA3C}"/>
                  </a:ext>
                </a:extLst>
              </p:cNvPr>
              <p:cNvPicPr/>
              <p:nvPr/>
            </p:nvPicPr>
            <p:blipFill>
              <a:blip r:embed="rId45"/>
              <a:stretch>
                <a:fillRect/>
              </a:stretch>
            </p:blipFill>
            <p:spPr>
              <a:xfrm>
                <a:off x="1584141" y="2653720"/>
                <a:ext cx="339798"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579E0C08-3CAA-419F-A751-A1D0D1EBB2B1}"/>
                  </a:ext>
                </a:extLst>
              </p14:cNvPr>
              <p14:cNvContentPartPr/>
              <p14:nvPr/>
            </p14:nvContentPartPr>
            <p14:xfrm>
              <a:off x="2935920" y="2813560"/>
              <a:ext cx="284040" cy="10800"/>
            </p14:xfrm>
          </p:contentPart>
        </mc:Choice>
        <mc:Fallback>
          <p:pic>
            <p:nvPicPr>
              <p:cNvPr id="24" name="Ink 23">
                <a:extLst>
                  <a:ext uri="{FF2B5EF4-FFF2-40B4-BE49-F238E27FC236}">
                    <a16:creationId xmlns:a16="http://schemas.microsoft.com/office/drawing/2014/main" id="{579E0C08-3CAA-419F-A751-A1D0D1EBB2B1}"/>
                  </a:ext>
                </a:extLst>
              </p:cNvPr>
              <p:cNvPicPr/>
              <p:nvPr/>
            </p:nvPicPr>
            <p:blipFill>
              <a:blip r:embed="rId47"/>
              <a:stretch>
                <a:fillRect/>
              </a:stretch>
            </p:blipFill>
            <p:spPr>
              <a:xfrm>
                <a:off x="2917920" y="2795920"/>
                <a:ext cx="319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a:extLst>
                  <a:ext uri="{FF2B5EF4-FFF2-40B4-BE49-F238E27FC236}">
                    <a16:creationId xmlns:a16="http://schemas.microsoft.com/office/drawing/2014/main" id="{C22D2325-8745-4A41-8E38-9684195B3E7C}"/>
                  </a:ext>
                </a:extLst>
              </p14:cNvPr>
              <p14:cNvContentPartPr/>
              <p14:nvPr/>
            </p14:nvContentPartPr>
            <p14:xfrm>
              <a:off x="2997120" y="2894920"/>
              <a:ext cx="234720" cy="20880"/>
            </p14:xfrm>
          </p:contentPart>
        </mc:Choice>
        <mc:Fallback>
          <p:pic>
            <p:nvPicPr>
              <p:cNvPr id="25" name="Ink 24">
                <a:extLst>
                  <a:ext uri="{FF2B5EF4-FFF2-40B4-BE49-F238E27FC236}">
                    <a16:creationId xmlns:a16="http://schemas.microsoft.com/office/drawing/2014/main" id="{C22D2325-8745-4A41-8E38-9684195B3E7C}"/>
                  </a:ext>
                </a:extLst>
              </p:cNvPr>
              <p:cNvPicPr/>
              <p:nvPr/>
            </p:nvPicPr>
            <p:blipFill>
              <a:blip r:embed="rId49"/>
              <a:stretch>
                <a:fillRect/>
              </a:stretch>
            </p:blipFill>
            <p:spPr>
              <a:xfrm>
                <a:off x="2979120" y="2877280"/>
                <a:ext cx="270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Ink 25">
                <a:extLst>
                  <a:ext uri="{FF2B5EF4-FFF2-40B4-BE49-F238E27FC236}">
                    <a16:creationId xmlns:a16="http://schemas.microsoft.com/office/drawing/2014/main" id="{E4D3A4E2-F33C-4AF8-98BC-FFA84A850994}"/>
                  </a:ext>
                </a:extLst>
              </p14:cNvPr>
              <p14:cNvContentPartPr/>
              <p14:nvPr/>
            </p14:nvContentPartPr>
            <p14:xfrm>
              <a:off x="3657000" y="2813920"/>
              <a:ext cx="206280" cy="27360"/>
            </p14:xfrm>
          </p:contentPart>
        </mc:Choice>
        <mc:Fallback>
          <p:pic>
            <p:nvPicPr>
              <p:cNvPr id="26" name="Ink 25">
                <a:extLst>
                  <a:ext uri="{FF2B5EF4-FFF2-40B4-BE49-F238E27FC236}">
                    <a16:creationId xmlns:a16="http://schemas.microsoft.com/office/drawing/2014/main" id="{E4D3A4E2-F33C-4AF8-98BC-FFA84A850994}"/>
                  </a:ext>
                </a:extLst>
              </p:cNvPr>
              <p:cNvPicPr/>
              <p:nvPr/>
            </p:nvPicPr>
            <p:blipFill>
              <a:blip r:embed="rId51"/>
              <a:stretch>
                <a:fillRect/>
              </a:stretch>
            </p:blipFill>
            <p:spPr>
              <a:xfrm>
                <a:off x="3639360" y="2796280"/>
                <a:ext cx="241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480D2C59-E6FF-41B1-93BC-5DA0BC97FD81}"/>
                  </a:ext>
                </a:extLst>
              </p14:cNvPr>
              <p14:cNvContentPartPr/>
              <p14:nvPr/>
            </p14:nvContentPartPr>
            <p14:xfrm>
              <a:off x="4124640" y="2319640"/>
              <a:ext cx="238320" cy="118800"/>
            </p14:xfrm>
          </p:contentPart>
        </mc:Choice>
        <mc:Fallback>
          <p:pic>
            <p:nvPicPr>
              <p:cNvPr id="31" name="Ink 30">
                <a:extLst>
                  <a:ext uri="{FF2B5EF4-FFF2-40B4-BE49-F238E27FC236}">
                    <a16:creationId xmlns:a16="http://schemas.microsoft.com/office/drawing/2014/main" id="{480D2C59-E6FF-41B1-93BC-5DA0BC97FD81}"/>
                  </a:ext>
                </a:extLst>
              </p:cNvPr>
              <p:cNvPicPr/>
              <p:nvPr/>
            </p:nvPicPr>
            <p:blipFill>
              <a:blip r:embed="rId53"/>
              <a:stretch>
                <a:fillRect/>
              </a:stretch>
            </p:blipFill>
            <p:spPr>
              <a:xfrm>
                <a:off x="4107000" y="2301640"/>
                <a:ext cx="273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A28CCF84-B61F-41A4-9DDC-96E0FB74AF73}"/>
                  </a:ext>
                </a:extLst>
              </p14:cNvPr>
              <p14:cNvContentPartPr/>
              <p14:nvPr/>
            </p14:nvContentPartPr>
            <p14:xfrm>
              <a:off x="5002680" y="2872240"/>
              <a:ext cx="175320" cy="172080"/>
            </p14:xfrm>
          </p:contentPart>
        </mc:Choice>
        <mc:Fallback>
          <p:pic>
            <p:nvPicPr>
              <p:cNvPr id="44" name="Ink 43">
                <a:extLst>
                  <a:ext uri="{FF2B5EF4-FFF2-40B4-BE49-F238E27FC236}">
                    <a16:creationId xmlns:a16="http://schemas.microsoft.com/office/drawing/2014/main" id="{A28CCF84-B61F-41A4-9DDC-96E0FB74AF73}"/>
                  </a:ext>
                </a:extLst>
              </p:cNvPr>
              <p:cNvPicPr/>
              <p:nvPr/>
            </p:nvPicPr>
            <p:blipFill>
              <a:blip r:embed="rId55"/>
              <a:stretch>
                <a:fillRect/>
              </a:stretch>
            </p:blipFill>
            <p:spPr>
              <a:xfrm>
                <a:off x="4984680" y="2854600"/>
                <a:ext cx="210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67556059-B460-4D20-84F9-AC8342594F91}"/>
                  </a:ext>
                </a:extLst>
              </p14:cNvPr>
              <p14:cNvContentPartPr/>
              <p14:nvPr/>
            </p14:nvContentPartPr>
            <p14:xfrm>
              <a:off x="4107360" y="2559040"/>
              <a:ext cx="739800" cy="572760"/>
            </p14:xfrm>
          </p:contentPart>
        </mc:Choice>
        <mc:Fallback>
          <p:pic>
            <p:nvPicPr>
              <p:cNvPr id="45" name="Ink 44">
                <a:extLst>
                  <a:ext uri="{FF2B5EF4-FFF2-40B4-BE49-F238E27FC236}">
                    <a16:creationId xmlns:a16="http://schemas.microsoft.com/office/drawing/2014/main" id="{67556059-B460-4D20-84F9-AC8342594F91}"/>
                  </a:ext>
                </a:extLst>
              </p:cNvPr>
              <p:cNvPicPr/>
              <p:nvPr/>
            </p:nvPicPr>
            <p:blipFill>
              <a:blip r:embed="rId57"/>
              <a:stretch>
                <a:fillRect/>
              </a:stretch>
            </p:blipFill>
            <p:spPr>
              <a:xfrm>
                <a:off x="4089360" y="2541040"/>
                <a:ext cx="775440" cy="608400"/>
              </a:xfrm>
              <a:prstGeom prst="rect">
                <a:avLst/>
              </a:prstGeom>
            </p:spPr>
          </p:pic>
        </mc:Fallback>
      </mc:AlternateContent>
    </p:spTree>
    <p:extLst>
      <p:ext uri="{BB962C8B-B14F-4D97-AF65-F5344CB8AC3E}">
        <p14:creationId xmlns:p14="http://schemas.microsoft.com/office/powerpoint/2010/main" val="408811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29</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295D8E66-9BE1-4A62-B011-2962D2D8366E}"/>
                  </a:ext>
                </a:extLst>
              </p14:cNvPr>
              <p14:cNvContentPartPr/>
              <p14:nvPr/>
            </p14:nvContentPartPr>
            <p14:xfrm>
              <a:off x="597720" y="1107160"/>
              <a:ext cx="1109880" cy="488520"/>
            </p14:xfrm>
          </p:contentPart>
        </mc:Choice>
        <mc:Fallback>
          <p:pic>
            <p:nvPicPr>
              <p:cNvPr id="7" name="Ink 6">
                <a:extLst>
                  <a:ext uri="{FF2B5EF4-FFF2-40B4-BE49-F238E27FC236}">
                    <a16:creationId xmlns:a16="http://schemas.microsoft.com/office/drawing/2014/main" id="{295D8E66-9BE1-4A62-B011-2962D2D8366E}"/>
                  </a:ext>
                </a:extLst>
              </p:cNvPr>
              <p:cNvPicPr/>
              <p:nvPr/>
            </p:nvPicPr>
            <p:blipFill>
              <a:blip r:embed="rId21"/>
              <a:stretch>
                <a:fillRect/>
              </a:stretch>
            </p:blipFill>
            <p:spPr>
              <a:xfrm>
                <a:off x="580086" y="1089533"/>
                <a:ext cx="1145508" cy="52413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B816DF55-617F-4B8E-B901-72BB479E3B07}"/>
                  </a:ext>
                </a:extLst>
              </p14:cNvPr>
              <p14:cNvContentPartPr/>
              <p14:nvPr/>
            </p14:nvContentPartPr>
            <p14:xfrm>
              <a:off x="5599200" y="1200400"/>
              <a:ext cx="146520" cy="243000"/>
            </p14:xfrm>
          </p:contentPart>
        </mc:Choice>
        <mc:Fallback>
          <p:pic>
            <p:nvPicPr>
              <p:cNvPr id="33" name="Ink 32">
                <a:extLst>
                  <a:ext uri="{FF2B5EF4-FFF2-40B4-BE49-F238E27FC236}">
                    <a16:creationId xmlns:a16="http://schemas.microsoft.com/office/drawing/2014/main" id="{B816DF55-617F-4B8E-B901-72BB479E3B07}"/>
                  </a:ext>
                </a:extLst>
              </p:cNvPr>
              <p:cNvPicPr/>
              <p:nvPr/>
            </p:nvPicPr>
            <p:blipFill>
              <a:blip r:embed="rId23"/>
              <a:stretch>
                <a:fillRect/>
              </a:stretch>
            </p:blipFill>
            <p:spPr>
              <a:xfrm>
                <a:off x="5581200" y="1182760"/>
                <a:ext cx="182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09BC845A-BEBA-4494-A463-8C9423FF8BA6}"/>
                  </a:ext>
                </a:extLst>
              </p14:cNvPr>
              <p14:cNvContentPartPr/>
              <p14:nvPr/>
            </p14:nvContentPartPr>
            <p14:xfrm>
              <a:off x="5679120" y="1096720"/>
              <a:ext cx="21240" cy="416520"/>
            </p14:xfrm>
          </p:contentPart>
        </mc:Choice>
        <mc:Fallback>
          <p:pic>
            <p:nvPicPr>
              <p:cNvPr id="34" name="Ink 33">
                <a:extLst>
                  <a:ext uri="{FF2B5EF4-FFF2-40B4-BE49-F238E27FC236}">
                    <a16:creationId xmlns:a16="http://schemas.microsoft.com/office/drawing/2014/main" id="{09BC845A-BEBA-4494-A463-8C9423FF8BA6}"/>
                  </a:ext>
                </a:extLst>
              </p:cNvPr>
              <p:cNvPicPr/>
              <p:nvPr/>
            </p:nvPicPr>
            <p:blipFill>
              <a:blip r:embed="rId25"/>
              <a:stretch>
                <a:fillRect/>
              </a:stretch>
            </p:blipFill>
            <p:spPr>
              <a:xfrm>
                <a:off x="5661120" y="1079080"/>
                <a:ext cx="568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B1CAE8C7-54C8-42B0-A1FE-722A45442BF1}"/>
                  </a:ext>
                </a:extLst>
              </p14:cNvPr>
              <p14:cNvContentPartPr/>
              <p14:nvPr/>
            </p14:nvContentPartPr>
            <p14:xfrm>
              <a:off x="6044880" y="1157920"/>
              <a:ext cx="42840" cy="265680"/>
            </p14:xfrm>
          </p:contentPart>
        </mc:Choice>
        <mc:Fallback>
          <p:pic>
            <p:nvPicPr>
              <p:cNvPr id="35" name="Ink 34">
                <a:extLst>
                  <a:ext uri="{FF2B5EF4-FFF2-40B4-BE49-F238E27FC236}">
                    <a16:creationId xmlns:a16="http://schemas.microsoft.com/office/drawing/2014/main" id="{B1CAE8C7-54C8-42B0-A1FE-722A45442BF1}"/>
                  </a:ext>
                </a:extLst>
              </p:cNvPr>
              <p:cNvPicPr/>
              <p:nvPr/>
            </p:nvPicPr>
            <p:blipFill>
              <a:blip r:embed="rId27"/>
              <a:stretch>
                <a:fillRect/>
              </a:stretch>
            </p:blipFill>
            <p:spPr>
              <a:xfrm>
                <a:off x="6026880" y="1139920"/>
                <a:ext cx="784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657F48BE-A132-4CFD-8EB9-78327ECF86EB}"/>
                  </a:ext>
                </a:extLst>
              </p14:cNvPr>
              <p14:cNvContentPartPr/>
              <p14:nvPr/>
            </p14:nvContentPartPr>
            <p14:xfrm>
              <a:off x="6044880" y="1108240"/>
              <a:ext cx="294840" cy="306360"/>
            </p14:xfrm>
          </p:contentPart>
        </mc:Choice>
        <mc:Fallback>
          <p:pic>
            <p:nvPicPr>
              <p:cNvPr id="40" name="Ink 39">
                <a:extLst>
                  <a:ext uri="{FF2B5EF4-FFF2-40B4-BE49-F238E27FC236}">
                    <a16:creationId xmlns:a16="http://schemas.microsoft.com/office/drawing/2014/main" id="{657F48BE-A132-4CFD-8EB9-78327ECF86EB}"/>
                  </a:ext>
                </a:extLst>
              </p:cNvPr>
              <p:cNvPicPr/>
              <p:nvPr/>
            </p:nvPicPr>
            <p:blipFill>
              <a:blip r:embed="rId29"/>
              <a:stretch>
                <a:fillRect/>
              </a:stretch>
            </p:blipFill>
            <p:spPr>
              <a:xfrm>
                <a:off x="6026880" y="1090600"/>
                <a:ext cx="330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Ink 51">
                <a:extLst>
                  <a:ext uri="{FF2B5EF4-FFF2-40B4-BE49-F238E27FC236}">
                    <a16:creationId xmlns:a16="http://schemas.microsoft.com/office/drawing/2014/main" id="{30510F20-A24C-430F-87E8-9E93AA2EBC49}"/>
                  </a:ext>
                </a:extLst>
              </p14:cNvPr>
              <p14:cNvContentPartPr/>
              <p14:nvPr/>
            </p14:nvContentPartPr>
            <p14:xfrm>
              <a:off x="6664440" y="1048120"/>
              <a:ext cx="1296000" cy="371520"/>
            </p14:xfrm>
          </p:contentPart>
        </mc:Choice>
        <mc:Fallback>
          <p:pic>
            <p:nvPicPr>
              <p:cNvPr id="52" name="Ink 51">
                <a:extLst>
                  <a:ext uri="{FF2B5EF4-FFF2-40B4-BE49-F238E27FC236}">
                    <a16:creationId xmlns:a16="http://schemas.microsoft.com/office/drawing/2014/main" id="{30510F20-A24C-430F-87E8-9E93AA2EBC49}"/>
                  </a:ext>
                </a:extLst>
              </p:cNvPr>
              <p:cNvPicPr/>
              <p:nvPr/>
            </p:nvPicPr>
            <p:blipFill>
              <a:blip r:embed="rId31"/>
              <a:stretch>
                <a:fillRect/>
              </a:stretch>
            </p:blipFill>
            <p:spPr>
              <a:xfrm>
                <a:off x="6646795" y="1030463"/>
                <a:ext cx="1331650" cy="40719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33F45BDD-93CE-49E9-887A-06564376E915}"/>
                  </a:ext>
                </a:extLst>
              </p14:cNvPr>
              <p14:cNvContentPartPr/>
              <p14:nvPr/>
            </p14:nvContentPartPr>
            <p14:xfrm>
              <a:off x="1545960" y="1950280"/>
              <a:ext cx="89640" cy="161640"/>
            </p14:xfrm>
          </p:contentPart>
        </mc:Choice>
        <mc:Fallback>
          <p:pic>
            <p:nvPicPr>
              <p:cNvPr id="58" name="Ink 57">
                <a:extLst>
                  <a:ext uri="{FF2B5EF4-FFF2-40B4-BE49-F238E27FC236}">
                    <a16:creationId xmlns:a16="http://schemas.microsoft.com/office/drawing/2014/main" id="{33F45BDD-93CE-49E9-887A-06564376E915}"/>
                  </a:ext>
                </a:extLst>
              </p:cNvPr>
              <p:cNvPicPr/>
              <p:nvPr/>
            </p:nvPicPr>
            <p:blipFill>
              <a:blip r:embed="rId33"/>
              <a:stretch>
                <a:fillRect/>
              </a:stretch>
            </p:blipFill>
            <p:spPr>
              <a:xfrm>
                <a:off x="1528320" y="1932640"/>
                <a:ext cx="12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745B7FAA-68CC-4C0A-AE3D-7B77DB129D23}"/>
                  </a:ext>
                </a:extLst>
              </p14:cNvPr>
              <p14:cNvContentPartPr/>
              <p14:nvPr/>
            </p14:nvContentPartPr>
            <p14:xfrm>
              <a:off x="572520" y="1831120"/>
              <a:ext cx="879120" cy="454320"/>
            </p14:xfrm>
          </p:contentPart>
        </mc:Choice>
        <mc:Fallback>
          <p:pic>
            <p:nvPicPr>
              <p:cNvPr id="61" name="Ink 60">
                <a:extLst>
                  <a:ext uri="{FF2B5EF4-FFF2-40B4-BE49-F238E27FC236}">
                    <a16:creationId xmlns:a16="http://schemas.microsoft.com/office/drawing/2014/main" id="{745B7FAA-68CC-4C0A-AE3D-7B77DB129D23}"/>
                  </a:ext>
                </a:extLst>
              </p:cNvPr>
              <p:cNvPicPr/>
              <p:nvPr/>
            </p:nvPicPr>
            <p:blipFill>
              <a:blip r:embed="rId35"/>
              <a:stretch>
                <a:fillRect/>
              </a:stretch>
            </p:blipFill>
            <p:spPr>
              <a:xfrm>
                <a:off x="554880" y="1813480"/>
                <a:ext cx="91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79C353B5-16FD-4991-99FD-E8B2331A21A6}"/>
                  </a:ext>
                </a:extLst>
              </p14:cNvPr>
              <p14:cNvContentPartPr/>
              <p14:nvPr/>
            </p14:nvContentPartPr>
            <p14:xfrm>
              <a:off x="1972200" y="1015720"/>
              <a:ext cx="3333960" cy="1117800"/>
            </p14:xfrm>
          </p:contentPart>
        </mc:Choice>
        <mc:Fallback>
          <p:pic>
            <p:nvPicPr>
              <p:cNvPr id="67" name="Ink 66">
                <a:extLst>
                  <a:ext uri="{FF2B5EF4-FFF2-40B4-BE49-F238E27FC236}">
                    <a16:creationId xmlns:a16="http://schemas.microsoft.com/office/drawing/2014/main" id="{79C353B5-16FD-4991-99FD-E8B2331A21A6}"/>
                  </a:ext>
                </a:extLst>
              </p:cNvPr>
              <p:cNvPicPr/>
              <p:nvPr/>
            </p:nvPicPr>
            <p:blipFill>
              <a:blip r:embed="rId37"/>
              <a:stretch>
                <a:fillRect/>
              </a:stretch>
            </p:blipFill>
            <p:spPr>
              <a:xfrm>
                <a:off x="1954560" y="998080"/>
                <a:ext cx="336960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 name="Ink 5">
                <a:extLst>
                  <a:ext uri="{FF2B5EF4-FFF2-40B4-BE49-F238E27FC236}">
                    <a16:creationId xmlns:a16="http://schemas.microsoft.com/office/drawing/2014/main" id="{1ED58D2C-E4B4-4C43-B4CE-1E42B6776779}"/>
                  </a:ext>
                </a:extLst>
              </p14:cNvPr>
              <p14:cNvContentPartPr/>
              <p14:nvPr/>
            </p14:nvContentPartPr>
            <p14:xfrm>
              <a:off x="1635240" y="2455720"/>
              <a:ext cx="261000" cy="114840"/>
            </p14:xfrm>
          </p:contentPart>
        </mc:Choice>
        <mc:Fallback>
          <p:pic>
            <p:nvPicPr>
              <p:cNvPr id="6" name="Ink 5">
                <a:extLst>
                  <a:ext uri="{FF2B5EF4-FFF2-40B4-BE49-F238E27FC236}">
                    <a16:creationId xmlns:a16="http://schemas.microsoft.com/office/drawing/2014/main" id="{1ED58D2C-E4B4-4C43-B4CE-1E42B6776779}"/>
                  </a:ext>
                </a:extLst>
              </p:cNvPr>
              <p:cNvPicPr/>
              <p:nvPr/>
            </p:nvPicPr>
            <p:blipFill>
              <a:blip r:embed="rId39"/>
              <a:stretch>
                <a:fillRect/>
              </a:stretch>
            </p:blipFill>
            <p:spPr>
              <a:xfrm>
                <a:off x="1617600" y="2437720"/>
                <a:ext cx="296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12881CFA-53D5-4D74-A55F-7EA4A8476D70}"/>
                  </a:ext>
                </a:extLst>
              </p14:cNvPr>
              <p14:cNvContentPartPr/>
              <p14:nvPr/>
            </p14:nvContentPartPr>
            <p14:xfrm>
              <a:off x="2448120" y="2944600"/>
              <a:ext cx="132120" cy="216000"/>
            </p14:xfrm>
          </p:contentPart>
        </mc:Choice>
        <mc:Fallback>
          <p:pic>
            <p:nvPicPr>
              <p:cNvPr id="18" name="Ink 17">
                <a:extLst>
                  <a:ext uri="{FF2B5EF4-FFF2-40B4-BE49-F238E27FC236}">
                    <a16:creationId xmlns:a16="http://schemas.microsoft.com/office/drawing/2014/main" id="{12881CFA-53D5-4D74-A55F-7EA4A8476D70}"/>
                  </a:ext>
                </a:extLst>
              </p:cNvPr>
              <p:cNvPicPr/>
              <p:nvPr/>
            </p:nvPicPr>
            <p:blipFill>
              <a:blip r:embed="rId41"/>
              <a:stretch>
                <a:fillRect/>
              </a:stretch>
            </p:blipFill>
            <p:spPr>
              <a:xfrm>
                <a:off x="2430480" y="2926960"/>
                <a:ext cx="167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2127039D-2129-4098-BD6C-7D0EA4EDC698}"/>
                  </a:ext>
                </a:extLst>
              </p14:cNvPr>
              <p14:cNvContentPartPr/>
              <p14:nvPr/>
            </p14:nvContentPartPr>
            <p14:xfrm>
              <a:off x="2006040" y="3002560"/>
              <a:ext cx="284760" cy="136800"/>
            </p14:xfrm>
          </p:contentPart>
        </mc:Choice>
        <mc:Fallback>
          <p:pic>
            <p:nvPicPr>
              <p:cNvPr id="21" name="Ink 20">
                <a:extLst>
                  <a:ext uri="{FF2B5EF4-FFF2-40B4-BE49-F238E27FC236}">
                    <a16:creationId xmlns:a16="http://schemas.microsoft.com/office/drawing/2014/main" id="{2127039D-2129-4098-BD6C-7D0EA4EDC698}"/>
                  </a:ext>
                </a:extLst>
              </p:cNvPr>
              <p:cNvPicPr/>
              <p:nvPr/>
            </p:nvPicPr>
            <p:blipFill>
              <a:blip r:embed="rId43"/>
              <a:stretch>
                <a:fillRect/>
              </a:stretch>
            </p:blipFill>
            <p:spPr>
              <a:xfrm>
                <a:off x="1988400" y="2984560"/>
                <a:ext cx="320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09C85A46-A72E-4E3D-8D3F-FB819B72DA3C}"/>
                  </a:ext>
                </a:extLst>
              </p14:cNvPr>
              <p14:cNvContentPartPr/>
              <p14:nvPr/>
            </p14:nvContentPartPr>
            <p14:xfrm>
              <a:off x="1602120" y="2671720"/>
              <a:ext cx="304200" cy="455400"/>
            </p14:xfrm>
          </p:contentPart>
        </mc:Choice>
        <mc:Fallback>
          <p:pic>
            <p:nvPicPr>
              <p:cNvPr id="22" name="Ink 21">
                <a:extLst>
                  <a:ext uri="{FF2B5EF4-FFF2-40B4-BE49-F238E27FC236}">
                    <a16:creationId xmlns:a16="http://schemas.microsoft.com/office/drawing/2014/main" id="{09C85A46-A72E-4E3D-8D3F-FB819B72DA3C}"/>
                  </a:ext>
                </a:extLst>
              </p:cNvPr>
              <p:cNvPicPr/>
              <p:nvPr/>
            </p:nvPicPr>
            <p:blipFill>
              <a:blip r:embed="rId45"/>
              <a:stretch>
                <a:fillRect/>
              </a:stretch>
            </p:blipFill>
            <p:spPr>
              <a:xfrm>
                <a:off x="1584141" y="2653720"/>
                <a:ext cx="339798"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579E0C08-3CAA-419F-A751-A1D0D1EBB2B1}"/>
                  </a:ext>
                </a:extLst>
              </p14:cNvPr>
              <p14:cNvContentPartPr/>
              <p14:nvPr/>
            </p14:nvContentPartPr>
            <p14:xfrm>
              <a:off x="2935920" y="2813560"/>
              <a:ext cx="284040" cy="10800"/>
            </p14:xfrm>
          </p:contentPart>
        </mc:Choice>
        <mc:Fallback>
          <p:pic>
            <p:nvPicPr>
              <p:cNvPr id="24" name="Ink 23">
                <a:extLst>
                  <a:ext uri="{FF2B5EF4-FFF2-40B4-BE49-F238E27FC236}">
                    <a16:creationId xmlns:a16="http://schemas.microsoft.com/office/drawing/2014/main" id="{579E0C08-3CAA-419F-A751-A1D0D1EBB2B1}"/>
                  </a:ext>
                </a:extLst>
              </p:cNvPr>
              <p:cNvPicPr/>
              <p:nvPr/>
            </p:nvPicPr>
            <p:blipFill>
              <a:blip r:embed="rId47"/>
              <a:stretch>
                <a:fillRect/>
              </a:stretch>
            </p:blipFill>
            <p:spPr>
              <a:xfrm>
                <a:off x="2917920" y="2795920"/>
                <a:ext cx="319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a:extLst>
                  <a:ext uri="{FF2B5EF4-FFF2-40B4-BE49-F238E27FC236}">
                    <a16:creationId xmlns:a16="http://schemas.microsoft.com/office/drawing/2014/main" id="{C22D2325-8745-4A41-8E38-9684195B3E7C}"/>
                  </a:ext>
                </a:extLst>
              </p14:cNvPr>
              <p14:cNvContentPartPr/>
              <p14:nvPr/>
            </p14:nvContentPartPr>
            <p14:xfrm>
              <a:off x="2997120" y="2894920"/>
              <a:ext cx="234720" cy="20880"/>
            </p14:xfrm>
          </p:contentPart>
        </mc:Choice>
        <mc:Fallback>
          <p:pic>
            <p:nvPicPr>
              <p:cNvPr id="25" name="Ink 24">
                <a:extLst>
                  <a:ext uri="{FF2B5EF4-FFF2-40B4-BE49-F238E27FC236}">
                    <a16:creationId xmlns:a16="http://schemas.microsoft.com/office/drawing/2014/main" id="{C22D2325-8745-4A41-8E38-9684195B3E7C}"/>
                  </a:ext>
                </a:extLst>
              </p:cNvPr>
              <p:cNvPicPr/>
              <p:nvPr/>
            </p:nvPicPr>
            <p:blipFill>
              <a:blip r:embed="rId49"/>
              <a:stretch>
                <a:fillRect/>
              </a:stretch>
            </p:blipFill>
            <p:spPr>
              <a:xfrm>
                <a:off x="2979120" y="2877280"/>
                <a:ext cx="270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Ink 25">
                <a:extLst>
                  <a:ext uri="{FF2B5EF4-FFF2-40B4-BE49-F238E27FC236}">
                    <a16:creationId xmlns:a16="http://schemas.microsoft.com/office/drawing/2014/main" id="{E4D3A4E2-F33C-4AF8-98BC-FFA84A850994}"/>
                  </a:ext>
                </a:extLst>
              </p14:cNvPr>
              <p14:cNvContentPartPr/>
              <p14:nvPr/>
            </p14:nvContentPartPr>
            <p14:xfrm>
              <a:off x="3657000" y="2813920"/>
              <a:ext cx="206280" cy="27360"/>
            </p14:xfrm>
          </p:contentPart>
        </mc:Choice>
        <mc:Fallback>
          <p:pic>
            <p:nvPicPr>
              <p:cNvPr id="26" name="Ink 25">
                <a:extLst>
                  <a:ext uri="{FF2B5EF4-FFF2-40B4-BE49-F238E27FC236}">
                    <a16:creationId xmlns:a16="http://schemas.microsoft.com/office/drawing/2014/main" id="{E4D3A4E2-F33C-4AF8-98BC-FFA84A850994}"/>
                  </a:ext>
                </a:extLst>
              </p:cNvPr>
              <p:cNvPicPr/>
              <p:nvPr/>
            </p:nvPicPr>
            <p:blipFill>
              <a:blip r:embed="rId51"/>
              <a:stretch>
                <a:fillRect/>
              </a:stretch>
            </p:blipFill>
            <p:spPr>
              <a:xfrm>
                <a:off x="3639360" y="2796280"/>
                <a:ext cx="241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480D2C59-E6FF-41B1-93BC-5DA0BC97FD81}"/>
                  </a:ext>
                </a:extLst>
              </p14:cNvPr>
              <p14:cNvContentPartPr/>
              <p14:nvPr/>
            </p14:nvContentPartPr>
            <p14:xfrm>
              <a:off x="4124640" y="2319640"/>
              <a:ext cx="238320" cy="118800"/>
            </p14:xfrm>
          </p:contentPart>
        </mc:Choice>
        <mc:Fallback>
          <p:pic>
            <p:nvPicPr>
              <p:cNvPr id="31" name="Ink 30">
                <a:extLst>
                  <a:ext uri="{FF2B5EF4-FFF2-40B4-BE49-F238E27FC236}">
                    <a16:creationId xmlns:a16="http://schemas.microsoft.com/office/drawing/2014/main" id="{480D2C59-E6FF-41B1-93BC-5DA0BC97FD81}"/>
                  </a:ext>
                </a:extLst>
              </p:cNvPr>
              <p:cNvPicPr/>
              <p:nvPr/>
            </p:nvPicPr>
            <p:blipFill>
              <a:blip r:embed="rId53"/>
              <a:stretch>
                <a:fillRect/>
              </a:stretch>
            </p:blipFill>
            <p:spPr>
              <a:xfrm>
                <a:off x="4107000" y="2301640"/>
                <a:ext cx="273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A28CCF84-B61F-41A4-9DDC-96E0FB74AF73}"/>
                  </a:ext>
                </a:extLst>
              </p14:cNvPr>
              <p14:cNvContentPartPr/>
              <p14:nvPr/>
            </p14:nvContentPartPr>
            <p14:xfrm>
              <a:off x="5002680" y="2872240"/>
              <a:ext cx="175320" cy="172080"/>
            </p14:xfrm>
          </p:contentPart>
        </mc:Choice>
        <mc:Fallback>
          <p:pic>
            <p:nvPicPr>
              <p:cNvPr id="44" name="Ink 43">
                <a:extLst>
                  <a:ext uri="{FF2B5EF4-FFF2-40B4-BE49-F238E27FC236}">
                    <a16:creationId xmlns:a16="http://schemas.microsoft.com/office/drawing/2014/main" id="{A28CCF84-B61F-41A4-9DDC-96E0FB74AF73}"/>
                  </a:ext>
                </a:extLst>
              </p:cNvPr>
              <p:cNvPicPr/>
              <p:nvPr/>
            </p:nvPicPr>
            <p:blipFill>
              <a:blip r:embed="rId55"/>
              <a:stretch>
                <a:fillRect/>
              </a:stretch>
            </p:blipFill>
            <p:spPr>
              <a:xfrm>
                <a:off x="4984680" y="2854600"/>
                <a:ext cx="210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67556059-B460-4D20-84F9-AC8342594F91}"/>
                  </a:ext>
                </a:extLst>
              </p14:cNvPr>
              <p14:cNvContentPartPr/>
              <p14:nvPr/>
            </p14:nvContentPartPr>
            <p14:xfrm>
              <a:off x="4107360" y="2559040"/>
              <a:ext cx="739800" cy="572760"/>
            </p14:xfrm>
          </p:contentPart>
        </mc:Choice>
        <mc:Fallback>
          <p:pic>
            <p:nvPicPr>
              <p:cNvPr id="45" name="Ink 44">
                <a:extLst>
                  <a:ext uri="{FF2B5EF4-FFF2-40B4-BE49-F238E27FC236}">
                    <a16:creationId xmlns:a16="http://schemas.microsoft.com/office/drawing/2014/main" id="{67556059-B460-4D20-84F9-AC8342594F91}"/>
                  </a:ext>
                </a:extLst>
              </p:cNvPr>
              <p:cNvPicPr/>
              <p:nvPr/>
            </p:nvPicPr>
            <p:blipFill>
              <a:blip r:embed="rId57"/>
              <a:stretch>
                <a:fillRect/>
              </a:stretch>
            </p:blipFill>
            <p:spPr>
              <a:xfrm>
                <a:off x="4089360" y="2541040"/>
                <a:ext cx="77544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 name="Ink 1">
                <a:extLst>
                  <a:ext uri="{FF2B5EF4-FFF2-40B4-BE49-F238E27FC236}">
                    <a16:creationId xmlns:a16="http://schemas.microsoft.com/office/drawing/2014/main" id="{65DD0FF4-CD5A-4788-A482-F3529CBE517A}"/>
                  </a:ext>
                </a:extLst>
              </p14:cNvPr>
              <p14:cNvContentPartPr/>
              <p14:nvPr/>
            </p14:nvContentPartPr>
            <p14:xfrm>
              <a:off x="1461360" y="3098680"/>
              <a:ext cx="1171080" cy="328680"/>
            </p14:xfrm>
          </p:contentPart>
        </mc:Choice>
        <mc:Fallback>
          <p:pic>
            <p:nvPicPr>
              <p:cNvPr id="2" name="Ink 1">
                <a:extLst>
                  <a:ext uri="{FF2B5EF4-FFF2-40B4-BE49-F238E27FC236}">
                    <a16:creationId xmlns:a16="http://schemas.microsoft.com/office/drawing/2014/main" id="{65DD0FF4-CD5A-4788-A482-F3529CBE517A}"/>
                  </a:ext>
                </a:extLst>
              </p:cNvPr>
              <p:cNvPicPr/>
              <p:nvPr/>
            </p:nvPicPr>
            <p:blipFill>
              <a:blip r:embed="rId59"/>
              <a:stretch>
                <a:fillRect/>
              </a:stretch>
            </p:blipFill>
            <p:spPr>
              <a:xfrm>
                <a:off x="1443360" y="3080680"/>
                <a:ext cx="12067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5" name="Ink 64">
                <a:extLst>
                  <a:ext uri="{FF2B5EF4-FFF2-40B4-BE49-F238E27FC236}">
                    <a16:creationId xmlns:a16="http://schemas.microsoft.com/office/drawing/2014/main" id="{DBCBCE9A-5C03-4341-86E8-9A648165B47A}"/>
                  </a:ext>
                </a:extLst>
              </p14:cNvPr>
              <p14:cNvContentPartPr/>
              <p14:nvPr/>
            </p14:nvContentPartPr>
            <p14:xfrm>
              <a:off x="517800" y="3779080"/>
              <a:ext cx="2369160" cy="2555280"/>
            </p14:xfrm>
          </p:contentPart>
        </mc:Choice>
        <mc:Fallback>
          <p:pic>
            <p:nvPicPr>
              <p:cNvPr id="65" name="Ink 64">
                <a:extLst>
                  <a:ext uri="{FF2B5EF4-FFF2-40B4-BE49-F238E27FC236}">
                    <a16:creationId xmlns:a16="http://schemas.microsoft.com/office/drawing/2014/main" id="{DBCBCE9A-5C03-4341-86E8-9A648165B47A}"/>
                  </a:ext>
                </a:extLst>
              </p:cNvPr>
              <p:cNvPicPr/>
              <p:nvPr/>
            </p:nvPicPr>
            <p:blipFill>
              <a:blip r:embed="rId61"/>
              <a:stretch>
                <a:fillRect/>
              </a:stretch>
            </p:blipFill>
            <p:spPr>
              <a:xfrm>
                <a:off x="500160" y="3761080"/>
                <a:ext cx="2404800" cy="2590920"/>
              </a:xfrm>
              <a:prstGeom prst="rect">
                <a:avLst/>
              </a:prstGeom>
            </p:spPr>
          </p:pic>
        </mc:Fallback>
      </mc:AlternateContent>
    </p:spTree>
    <p:extLst>
      <p:ext uri="{BB962C8B-B14F-4D97-AF65-F5344CB8AC3E}">
        <p14:creationId xmlns:p14="http://schemas.microsoft.com/office/powerpoint/2010/main" val="50350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a:t>
            </a:fld>
            <a:endParaRPr lang="en-US"/>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D7280608-20CE-4DD6-A074-3CE4B842E8D2}"/>
                  </a:ext>
                </a:extLst>
              </p14:cNvPr>
              <p14:cNvContentPartPr/>
              <p14:nvPr/>
            </p14:nvContentPartPr>
            <p14:xfrm>
              <a:off x="7642200" y="78280"/>
              <a:ext cx="964440" cy="531360"/>
            </p14:xfrm>
          </p:contentPart>
        </mc:Choice>
        <mc:Fallback>
          <p:pic>
            <p:nvPicPr>
              <p:cNvPr id="10" name="Ink 9">
                <a:extLst>
                  <a:ext uri="{FF2B5EF4-FFF2-40B4-BE49-F238E27FC236}">
                    <a16:creationId xmlns:a16="http://schemas.microsoft.com/office/drawing/2014/main" id="{D7280608-20CE-4DD6-A074-3CE4B842E8D2}"/>
                  </a:ext>
                </a:extLst>
              </p:cNvPr>
              <p:cNvPicPr/>
              <p:nvPr/>
            </p:nvPicPr>
            <p:blipFill>
              <a:blip r:embed="rId3"/>
              <a:stretch>
                <a:fillRect/>
              </a:stretch>
            </p:blipFill>
            <p:spPr>
              <a:xfrm>
                <a:off x="7624560" y="60640"/>
                <a:ext cx="10000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95DE8860-D758-4DE5-B99C-D27B9EA340CF}"/>
                  </a:ext>
                </a:extLst>
              </p14:cNvPr>
              <p14:cNvContentPartPr/>
              <p14:nvPr/>
            </p14:nvContentPartPr>
            <p14:xfrm>
              <a:off x="345000" y="165040"/>
              <a:ext cx="1534680" cy="729360"/>
            </p14:xfrm>
          </p:contentPart>
        </mc:Choice>
        <mc:Fallback>
          <p:pic>
            <p:nvPicPr>
              <p:cNvPr id="24" name="Ink 23">
                <a:extLst>
                  <a:ext uri="{FF2B5EF4-FFF2-40B4-BE49-F238E27FC236}">
                    <a16:creationId xmlns:a16="http://schemas.microsoft.com/office/drawing/2014/main" id="{95DE8860-D758-4DE5-B99C-D27B9EA340CF}"/>
                  </a:ext>
                </a:extLst>
              </p:cNvPr>
              <p:cNvPicPr/>
              <p:nvPr/>
            </p:nvPicPr>
            <p:blipFill>
              <a:blip r:embed="rId5"/>
              <a:stretch>
                <a:fillRect/>
              </a:stretch>
            </p:blipFill>
            <p:spPr>
              <a:xfrm>
                <a:off x="327356" y="147049"/>
                <a:ext cx="1570328" cy="76498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37CF5129-EF8C-42D0-ADB4-464DAC7C7DC5}"/>
                  </a:ext>
                </a:extLst>
              </p14:cNvPr>
              <p14:cNvContentPartPr/>
              <p14:nvPr/>
            </p14:nvContentPartPr>
            <p14:xfrm>
              <a:off x="2204040" y="215440"/>
              <a:ext cx="640800" cy="316080"/>
            </p14:xfrm>
          </p:contentPart>
        </mc:Choice>
        <mc:Fallback>
          <p:pic>
            <p:nvPicPr>
              <p:cNvPr id="26" name="Ink 25">
                <a:extLst>
                  <a:ext uri="{FF2B5EF4-FFF2-40B4-BE49-F238E27FC236}">
                    <a16:creationId xmlns:a16="http://schemas.microsoft.com/office/drawing/2014/main" id="{37CF5129-EF8C-42D0-ADB4-464DAC7C7DC5}"/>
                  </a:ext>
                </a:extLst>
              </p:cNvPr>
              <p:cNvPicPr/>
              <p:nvPr/>
            </p:nvPicPr>
            <p:blipFill>
              <a:blip r:embed="rId7"/>
              <a:stretch>
                <a:fillRect/>
              </a:stretch>
            </p:blipFill>
            <p:spPr>
              <a:xfrm>
                <a:off x="2186400" y="197780"/>
                <a:ext cx="676440" cy="35176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627F32A4-3654-4F65-A254-AC811F358E96}"/>
                  </a:ext>
                </a:extLst>
              </p14:cNvPr>
              <p14:cNvContentPartPr/>
              <p14:nvPr/>
            </p14:nvContentPartPr>
            <p14:xfrm>
              <a:off x="3005400" y="416320"/>
              <a:ext cx="83520" cy="133200"/>
            </p14:xfrm>
          </p:contentPart>
        </mc:Choice>
        <mc:Fallback>
          <p:pic>
            <p:nvPicPr>
              <p:cNvPr id="27" name="Ink 26">
                <a:extLst>
                  <a:ext uri="{FF2B5EF4-FFF2-40B4-BE49-F238E27FC236}">
                    <a16:creationId xmlns:a16="http://schemas.microsoft.com/office/drawing/2014/main" id="{627F32A4-3654-4F65-A254-AC811F358E96}"/>
                  </a:ext>
                </a:extLst>
              </p:cNvPr>
              <p:cNvPicPr/>
              <p:nvPr/>
            </p:nvPicPr>
            <p:blipFill>
              <a:blip r:embed="rId9"/>
              <a:stretch>
                <a:fillRect/>
              </a:stretch>
            </p:blipFill>
            <p:spPr>
              <a:xfrm>
                <a:off x="2987400" y="398680"/>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60F8F2B3-3D72-412C-A3F8-752359399283}"/>
                  </a:ext>
                </a:extLst>
              </p14:cNvPr>
              <p14:cNvContentPartPr/>
              <p14:nvPr/>
            </p14:nvContentPartPr>
            <p14:xfrm>
              <a:off x="3759240" y="192760"/>
              <a:ext cx="212760" cy="287640"/>
            </p14:xfrm>
          </p:contentPart>
        </mc:Choice>
        <mc:Fallback>
          <p:pic>
            <p:nvPicPr>
              <p:cNvPr id="31" name="Ink 30">
                <a:extLst>
                  <a:ext uri="{FF2B5EF4-FFF2-40B4-BE49-F238E27FC236}">
                    <a16:creationId xmlns:a16="http://schemas.microsoft.com/office/drawing/2014/main" id="{60F8F2B3-3D72-412C-A3F8-752359399283}"/>
                  </a:ext>
                </a:extLst>
              </p:cNvPr>
              <p:cNvPicPr/>
              <p:nvPr/>
            </p:nvPicPr>
            <p:blipFill>
              <a:blip r:embed="rId11"/>
              <a:stretch>
                <a:fillRect/>
              </a:stretch>
            </p:blipFill>
            <p:spPr>
              <a:xfrm>
                <a:off x="3741600" y="175120"/>
                <a:ext cx="248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BDFDE583-6CAB-49B5-9559-F97820B3A62B}"/>
                  </a:ext>
                </a:extLst>
              </p14:cNvPr>
              <p14:cNvContentPartPr/>
              <p14:nvPr/>
            </p14:nvContentPartPr>
            <p14:xfrm>
              <a:off x="3363600" y="192760"/>
              <a:ext cx="263520" cy="320040"/>
            </p14:xfrm>
          </p:contentPart>
        </mc:Choice>
        <mc:Fallback>
          <p:pic>
            <p:nvPicPr>
              <p:cNvPr id="32" name="Ink 31">
                <a:extLst>
                  <a:ext uri="{FF2B5EF4-FFF2-40B4-BE49-F238E27FC236}">
                    <a16:creationId xmlns:a16="http://schemas.microsoft.com/office/drawing/2014/main" id="{BDFDE583-6CAB-49B5-9559-F97820B3A62B}"/>
                  </a:ext>
                </a:extLst>
              </p:cNvPr>
              <p:cNvPicPr/>
              <p:nvPr/>
            </p:nvPicPr>
            <p:blipFill>
              <a:blip r:embed="rId13"/>
              <a:stretch>
                <a:fillRect/>
              </a:stretch>
            </p:blipFill>
            <p:spPr>
              <a:xfrm>
                <a:off x="3345960" y="175120"/>
                <a:ext cx="299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 name="Ink 2">
                <a:extLst>
                  <a:ext uri="{FF2B5EF4-FFF2-40B4-BE49-F238E27FC236}">
                    <a16:creationId xmlns:a16="http://schemas.microsoft.com/office/drawing/2014/main" id="{23F165A0-6B91-4BD9-8E50-B393D1480FAC}"/>
                  </a:ext>
                </a:extLst>
              </p14:cNvPr>
              <p14:cNvContentPartPr/>
              <p14:nvPr/>
            </p14:nvContentPartPr>
            <p14:xfrm>
              <a:off x="3281160" y="568240"/>
              <a:ext cx="895320" cy="223200"/>
            </p14:xfrm>
          </p:contentPart>
        </mc:Choice>
        <mc:Fallback>
          <p:pic>
            <p:nvPicPr>
              <p:cNvPr id="3" name="Ink 2">
                <a:extLst>
                  <a:ext uri="{FF2B5EF4-FFF2-40B4-BE49-F238E27FC236}">
                    <a16:creationId xmlns:a16="http://schemas.microsoft.com/office/drawing/2014/main" id="{23F165A0-6B91-4BD9-8E50-B393D1480FAC}"/>
                  </a:ext>
                </a:extLst>
              </p:cNvPr>
              <p:cNvPicPr/>
              <p:nvPr/>
            </p:nvPicPr>
            <p:blipFill>
              <a:blip r:embed="rId15"/>
              <a:stretch>
                <a:fillRect/>
              </a:stretch>
            </p:blipFill>
            <p:spPr>
              <a:xfrm>
                <a:off x="3263160" y="550600"/>
                <a:ext cx="9309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Ink 29">
                <a:extLst>
                  <a:ext uri="{FF2B5EF4-FFF2-40B4-BE49-F238E27FC236}">
                    <a16:creationId xmlns:a16="http://schemas.microsoft.com/office/drawing/2014/main" id="{E789F024-005F-4D0A-ADF4-AF925A5F179C}"/>
                  </a:ext>
                </a:extLst>
              </p14:cNvPr>
              <p14:cNvContentPartPr/>
              <p14:nvPr/>
            </p14:nvContentPartPr>
            <p14:xfrm>
              <a:off x="2667720" y="1005280"/>
              <a:ext cx="2635920" cy="1379520"/>
            </p14:xfrm>
          </p:contentPart>
        </mc:Choice>
        <mc:Fallback>
          <p:pic>
            <p:nvPicPr>
              <p:cNvPr id="30" name="Ink 29">
                <a:extLst>
                  <a:ext uri="{FF2B5EF4-FFF2-40B4-BE49-F238E27FC236}">
                    <a16:creationId xmlns:a16="http://schemas.microsoft.com/office/drawing/2014/main" id="{E789F024-005F-4D0A-ADF4-AF925A5F179C}"/>
                  </a:ext>
                </a:extLst>
              </p:cNvPr>
              <p:cNvPicPr/>
              <p:nvPr/>
            </p:nvPicPr>
            <p:blipFill>
              <a:blip r:embed="rId17"/>
              <a:stretch>
                <a:fillRect/>
              </a:stretch>
            </p:blipFill>
            <p:spPr>
              <a:xfrm>
                <a:off x="2650078" y="987635"/>
                <a:ext cx="2671565" cy="1415169"/>
              </a:xfrm>
              <a:prstGeom prst="rect">
                <a:avLst/>
              </a:prstGeom>
            </p:spPr>
          </p:pic>
        </mc:Fallback>
      </mc:AlternateContent>
    </p:spTree>
    <p:extLst>
      <p:ext uri="{BB962C8B-B14F-4D97-AF65-F5344CB8AC3E}">
        <p14:creationId xmlns:p14="http://schemas.microsoft.com/office/powerpoint/2010/main" val="475866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30</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295D8E66-9BE1-4A62-B011-2962D2D8366E}"/>
                  </a:ext>
                </a:extLst>
              </p14:cNvPr>
              <p14:cNvContentPartPr/>
              <p14:nvPr/>
            </p14:nvContentPartPr>
            <p14:xfrm>
              <a:off x="597720" y="1107160"/>
              <a:ext cx="1109880" cy="488520"/>
            </p14:xfrm>
          </p:contentPart>
        </mc:Choice>
        <mc:Fallback>
          <p:pic>
            <p:nvPicPr>
              <p:cNvPr id="7" name="Ink 6">
                <a:extLst>
                  <a:ext uri="{FF2B5EF4-FFF2-40B4-BE49-F238E27FC236}">
                    <a16:creationId xmlns:a16="http://schemas.microsoft.com/office/drawing/2014/main" id="{295D8E66-9BE1-4A62-B011-2962D2D8366E}"/>
                  </a:ext>
                </a:extLst>
              </p:cNvPr>
              <p:cNvPicPr/>
              <p:nvPr/>
            </p:nvPicPr>
            <p:blipFill>
              <a:blip r:embed="rId21"/>
              <a:stretch>
                <a:fillRect/>
              </a:stretch>
            </p:blipFill>
            <p:spPr>
              <a:xfrm>
                <a:off x="580086" y="1089533"/>
                <a:ext cx="1145508" cy="52413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B816DF55-617F-4B8E-B901-72BB479E3B07}"/>
                  </a:ext>
                </a:extLst>
              </p14:cNvPr>
              <p14:cNvContentPartPr/>
              <p14:nvPr/>
            </p14:nvContentPartPr>
            <p14:xfrm>
              <a:off x="5599200" y="1200400"/>
              <a:ext cx="146520" cy="243000"/>
            </p14:xfrm>
          </p:contentPart>
        </mc:Choice>
        <mc:Fallback>
          <p:pic>
            <p:nvPicPr>
              <p:cNvPr id="33" name="Ink 32">
                <a:extLst>
                  <a:ext uri="{FF2B5EF4-FFF2-40B4-BE49-F238E27FC236}">
                    <a16:creationId xmlns:a16="http://schemas.microsoft.com/office/drawing/2014/main" id="{B816DF55-617F-4B8E-B901-72BB479E3B07}"/>
                  </a:ext>
                </a:extLst>
              </p:cNvPr>
              <p:cNvPicPr/>
              <p:nvPr/>
            </p:nvPicPr>
            <p:blipFill>
              <a:blip r:embed="rId23"/>
              <a:stretch>
                <a:fillRect/>
              </a:stretch>
            </p:blipFill>
            <p:spPr>
              <a:xfrm>
                <a:off x="5581200" y="1182760"/>
                <a:ext cx="182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09BC845A-BEBA-4494-A463-8C9423FF8BA6}"/>
                  </a:ext>
                </a:extLst>
              </p14:cNvPr>
              <p14:cNvContentPartPr/>
              <p14:nvPr/>
            </p14:nvContentPartPr>
            <p14:xfrm>
              <a:off x="5679120" y="1096720"/>
              <a:ext cx="21240" cy="416520"/>
            </p14:xfrm>
          </p:contentPart>
        </mc:Choice>
        <mc:Fallback>
          <p:pic>
            <p:nvPicPr>
              <p:cNvPr id="34" name="Ink 33">
                <a:extLst>
                  <a:ext uri="{FF2B5EF4-FFF2-40B4-BE49-F238E27FC236}">
                    <a16:creationId xmlns:a16="http://schemas.microsoft.com/office/drawing/2014/main" id="{09BC845A-BEBA-4494-A463-8C9423FF8BA6}"/>
                  </a:ext>
                </a:extLst>
              </p:cNvPr>
              <p:cNvPicPr/>
              <p:nvPr/>
            </p:nvPicPr>
            <p:blipFill>
              <a:blip r:embed="rId25"/>
              <a:stretch>
                <a:fillRect/>
              </a:stretch>
            </p:blipFill>
            <p:spPr>
              <a:xfrm>
                <a:off x="5661120" y="1079080"/>
                <a:ext cx="568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B1CAE8C7-54C8-42B0-A1FE-722A45442BF1}"/>
                  </a:ext>
                </a:extLst>
              </p14:cNvPr>
              <p14:cNvContentPartPr/>
              <p14:nvPr/>
            </p14:nvContentPartPr>
            <p14:xfrm>
              <a:off x="6044880" y="1157920"/>
              <a:ext cx="42840" cy="265680"/>
            </p14:xfrm>
          </p:contentPart>
        </mc:Choice>
        <mc:Fallback>
          <p:pic>
            <p:nvPicPr>
              <p:cNvPr id="35" name="Ink 34">
                <a:extLst>
                  <a:ext uri="{FF2B5EF4-FFF2-40B4-BE49-F238E27FC236}">
                    <a16:creationId xmlns:a16="http://schemas.microsoft.com/office/drawing/2014/main" id="{B1CAE8C7-54C8-42B0-A1FE-722A45442BF1}"/>
                  </a:ext>
                </a:extLst>
              </p:cNvPr>
              <p:cNvPicPr/>
              <p:nvPr/>
            </p:nvPicPr>
            <p:blipFill>
              <a:blip r:embed="rId27"/>
              <a:stretch>
                <a:fillRect/>
              </a:stretch>
            </p:blipFill>
            <p:spPr>
              <a:xfrm>
                <a:off x="6026880" y="1139920"/>
                <a:ext cx="784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657F48BE-A132-4CFD-8EB9-78327ECF86EB}"/>
                  </a:ext>
                </a:extLst>
              </p14:cNvPr>
              <p14:cNvContentPartPr/>
              <p14:nvPr/>
            </p14:nvContentPartPr>
            <p14:xfrm>
              <a:off x="6044880" y="1108240"/>
              <a:ext cx="294840" cy="306360"/>
            </p14:xfrm>
          </p:contentPart>
        </mc:Choice>
        <mc:Fallback>
          <p:pic>
            <p:nvPicPr>
              <p:cNvPr id="40" name="Ink 39">
                <a:extLst>
                  <a:ext uri="{FF2B5EF4-FFF2-40B4-BE49-F238E27FC236}">
                    <a16:creationId xmlns:a16="http://schemas.microsoft.com/office/drawing/2014/main" id="{657F48BE-A132-4CFD-8EB9-78327ECF86EB}"/>
                  </a:ext>
                </a:extLst>
              </p:cNvPr>
              <p:cNvPicPr/>
              <p:nvPr/>
            </p:nvPicPr>
            <p:blipFill>
              <a:blip r:embed="rId29"/>
              <a:stretch>
                <a:fillRect/>
              </a:stretch>
            </p:blipFill>
            <p:spPr>
              <a:xfrm>
                <a:off x="6026880" y="1090600"/>
                <a:ext cx="330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Ink 51">
                <a:extLst>
                  <a:ext uri="{FF2B5EF4-FFF2-40B4-BE49-F238E27FC236}">
                    <a16:creationId xmlns:a16="http://schemas.microsoft.com/office/drawing/2014/main" id="{30510F20-A24C-430F-87E8-9E93AA2EBC49}"/>
                  </a:ext>
                </a:extLst>
              </p14:cNvPr>
              <p14:cNvContentPartPr/>
              <p14:nvPr/>
            </p14:nvContentPartPr>
            <p14:xfrm>
              <a:off x="6664440" y="1048120"/>
              <a:ext cx="1296000" cy="371520"/>
            </p14:xfrm>
          </p:contentPart>
        </mc:Choice>
        <mc:Fallback>
          <p:pic>
            <p:nvPicPr>
              <p:cNvPr id="52" name="Ink 51">
                <a:extLst>
                  <a:ext uri="{FF2B5EF4-FFF2-40B4-BE49-F238E27FC236}">
                    <a16:creationId xmlns:a16="http://schemas.microsoft.com/office/drawing/2014/main" id="{30510F20-A24C-430F-87E8-9E93AA2EBC49}"/>
                  </a:ext>
                </a:extLst>
              </p:cNvPr>
              <p:cNvPicPr/>
              <p:nvPr/>
            </p:nvPicPr>
            <p:blipFill>
              <a:blip r:embed="rId31"/>
              <a:stretch>
                <a:fillRect/>
              </a:stretch>
            </p:blipFill>
            <p:spPr>
              <a:xfrm>
                <a:off x="6646795" y="1030463"/>
                <a:ext cx="1331650" cy="40719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33F45BDD-93CE-49E9-887A-06564376E915}"/>
                  </a:ext>
                </a:extLst>
              </p14:cNvPr>
              <p14:cNvContentPartPr/>
              <p14:nvPr/>
            </p14:nvContentPartPr>
            <p14:xfrm>
              <a:off x="1545960" y="1950280"/>
              <a:ext cx="89640" cy="161640"/>
            </p14:xfrm>
          </p:contentPart>
        </mc:Choice>
        <mc:Fallback>
          <p:pic>
            <p:nvPicPr>
              <p:cNvPr id="58" name="Ink 57">
                <a:extLst>
                  <a:ext uri="{FF2B5EF4-FFF2-40B4-BE49-F238E27FC236}">
                    <a16:creationId xmlns:a16="http://schemas.microsoft.com/office/drawing/2014/main" id="{33F45BDD-93CE-49E9-887A-06564376E915}"/>
                  </a:ext>
                </a:extLst>
              </p:cNvPr>
              <p:cNvPicPr/>
              <p:nvPr/>
            </p:nvPicPr>
            <p:blipFill>
              <a:blip r:embed="rId33"/>
              <a:stretch>
                <a:fillRect/>
              </a:stretch>
            </p:blipFill>
            <p:spPr>
              <a:xfrm>
                <a:off x="1528320" y="1932640"/>
                <a:ext cx="12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745B7FAA-68CC-4C0A-AE3D-7B77DB129D23}"/>
                  </a:ext>
                </a:extLst>
              </p14:cNvPr>
              <p14:cNvContentPartPr/>
              <p14:nvPr/>
            </p14:nvContentPartPr>
            <p14:xfrm>
              <a:off x="572520" y="1831120"/>
              <a:ext cx="879120" cy="454320"/>
            </p14:xfrm>
          </p:contentPart>
        </mc:Choice>
        <mc:Fallback>
          <p:pic>
            <p:nvPicPr>
              <p:cNvPr id="61" name="Ink 60">
                <a:extLst>
                  <a:ext uri="{FF2B5EF4-FFF2-40B4-BE49-F238E27FC236}">
                    <a16:creationId xmlns:a16="http://schemas.microsoft.com/office/drawing/2014/main" id="{745B7FAA-68CC-4C0A-AE3D-7B77DB129D23}"/>
                  </a:ext>
                </a:extLst>
              </p:cNvPr>
              <p:cNvPicPr/>
              <p:nvPr/>
            </p:nvPicPr>
            <p:blipFill>
              <a:blip r:embed="rId35"/>
              <a:stretch>
                <a:fillRect/>
              </a:stretch>
            </p:blipFill>
            <p:spPr>
              <a:xfrm>
                <a:off x="554880" y="1813480"/>
                <a:ext cx="91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79C353B5-16FD-4991-99FD-E8B2331A21A6}"/>
                  </a:ext>
                </a:extLst>
              </p14:cNvPr>
              <p14:cNvContentPartPr/>
              <p14:nvPr/>
            </p14:nvContentPartPr>
            <p14:xfrm>
              <a:off x="1972200" y="1015720"/>
              <a:ext cx="3333960" cy="1117800"/>
            </p14:xfrm>
          </p:contentPart>
        </mc:Choice>
        <mc:Fallback>
          <p:pic>
            <p:nvPicPr>
              <p:cNvPr id="67" name="Ink 66">
                <a:extLst>
                  <a:ext uri="{FF2B5EF4-FFF2-40B4-BE49-F238E27FC236}">
                    <a16:creationId xmlns:a16="http://schemas.microsoft.com/office/drawing/2014/main" id="{79C353B5-16FD-4991-99FD-E8B2331A21A6}"/>
                  </a:ext>
                </a:extLst>
              </p:cNvPr>
              <p:cNvPicPr/>
              <p:nvPr/>
            </p:nvPicPr>
            <p:blipFill>
              <a:blip r:embed="rId37"/>
              <a:stretch>
                <a:fillRect/>
              </a:stretch>
            </p:blipFill>
            <p:spPr>
              <a:xfrm>
                <a:off x="1954560" y="998080"/>
                <a:ext cx="336960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 name="Ink 5">
                <a:extLst>
                  <a:ext uri="{FF2B5EF4-FFF2-40B4-BE49-F238E27FC236}">
                    <a16:creationId xmlns:a16="http://schemas.microsoft.com/office/drawing/2014/main" id="{1ED58D2C-E4B4-4C43-B4CE-1E42B6776779}"/>
                  </a:ext>
                </a:extLst>
              </p14:cNvPr>
              <p14:cNvContentPartPr/>
              <p14:nvPr/>
            </p14:nvContentPartPr>
            <p14:xfrm>
              <a:off x="1635240" y="2455720"/>
              <a:ext cx="261000" cy="114840"/>
            </p14:xfrm>
          </p:contentPart>
        </mc:Choice>
        <mc:Fallback>
          <p:pic>
            <p:nvPicPr>
              <p:cNvPr id="6" name="Ink 5">
                <a:extLst>
                  <a:ext uri="{FF2B5EF4-FFF2-40B4-BE49-F238E27FC236}">
                    <a16:creationId xmlns:a16="http://schemas.microsoft.com/office/drawing/2014/main" id="{1ED58D2C-E4B4-4C43-B4CE-1E42B6776779}"/>
                  </a:ext>
                </a:extLst>
              </p:cNvPr>
              <p:cNvPicPr/>
              <p:nvPr/>
            </p:nvPicPr>
            <p:blipFill>
              <a:blip r:embed="rId39"/>
              <a:stretch>
                <a:fillRect/>
              </a:stretch>
            </p:blipFill>
            <p:spPr>
              <a:xfrm>
                <a:off x="1617600" y="2437720"/>
                <a:ext cx="296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12881CFA-53D5-4D74-A55F-7EA4A8476D70}"/>
                  </a:ext>
                </a:extLst>
              </p14:cNvPr>
              <p14:cNvContentPartPr/>
              <p14:nvPr/>
            </p14:nvContentPartPr>
            <p14:xfrm>
              <a:off x="2448120" y="2944600"/>
              <a:ext cx="132120" cy="216000"/>
            </p14:xfrm>
          </p:contentPart>
        </mc:Choice>
        <mc:Fallback>
          <p:pic>
            <p:nvPicPr>
              <p:cNvPr id="18" name="Ink 17">
                <a:extLst>
                  <a:ext uri="{FF2B5EF4-FFF2-40B4-BE49-F238E27FC236}">
                    <a16:creationId xmlns:a16="http://schemas.microsoft.com/office/drawing/2014/main" id="{12881CFA-53D5-4D74-A55F-7EA4A8476D70}"/>
                  </a:ext>
                </a:extLst>
              </p:cNvPr>
              <p:cNvPicPr/>
              <p:nvPr/>
            </p:nvPicPr>
            <p:blipFill>
              <a:blip r:embed="rId41"/>
              <a:stretch>
                <a:fillRect/>
              </a:stretch>
            </p:blipFill>
            <p:spPr>
              <a:xfrm>
                <a:off x="2430480" y="2926960"/>
                <a:ext cx="167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2127039D-2129-4098-BD6C-7D0EA4EDC698}"/>
                  </a:ext>
                </a:extLst>
              </p14:cNvPr>
              <p14:cNvContentPartPr/>
              <p14:nvPr/>
            </p14:nvContentPartPr>
            <p14:xfrm>
              <a:off x="2006040" y="3002560"/>
              <a:ext cx="284760" cy="136800"/>
            </p14:xfrm>
          </p:contentPart>
        </mc:Choice>
        <mc:Fallback>
          <p:pic>
            <p:nvPicPr>
              <p:cNvPr id="21" name="Ink 20">
                <a:extLst>
                  <a:ext uri="{FF2B5EF4-FFF2-40B4-BE49-F238E27FC236}">
                    <a16:creationId xmlns:a16="http://schemas.microsoft.com/office/drawing/2014/main" id="{2127039D-2129-4098-BD6C-7D0EA4EDC698}"/>
                  </a:ext>
                </a:extLst>
              </p:cNvPr>
              <p:cNvPicPr/>
              <p:nvPr/>
            </p:nvPicPr>
            <p:blipFill>
              <a:blip r:embed="rId43"/>
              <a:stretch>
                <a:fillRect/>
              </a:stretch>
            </p:blipFill>
            <p:spPr>
              <a:xfrm>
                <a:off x="1988400" y="2984560"/>
                <a:ext cx="320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09C85A46-A72E-4E3D-8D3F-FB819B72DA3C}"/>
                  </a:ext>
                </a:extLst>
              </p14:cNvPr>
              <p14:cNvContentPartPr/>
              <p14:nvPr/>
            </p14:nvContentPartPr>
            <p14:xfrm>
              <a:off x="1602120" y="2671720"/>
              <a:ext cx="304200" cy="455400"/>
            </p14:xfrm>
          </p:contentPart>
        </mc:Choice>
        <mc:Fallback>
          <p:pic>
            <p:nvPicPr>
              <p:cNvPr id="22" name="Ink 21">
                <a:extLst>
                  <a:ext uri="{FF2B5EF4-FFF2-40B4-BE49-F238E27FC236}">
                    <a16:creationId xmlns:a16="http://schemas.microsoft.com/office/drawing/2014/main" id="{09C85A46-A72E-4E3D-8D3F-FB819B72DA3C}"/>
                  </a:ext>
                </a:extLst>
              </p:cNvPr>
              <p:cNvPicPr/>
              <p:nvPr/>
            </p:nvPicPr>
            <p:blipFill>
              <a:blip r:embed="rId45"/>
              <a:stretch>
                <a:fillRect/>
              </a:stretch>
            </p:blipFill>
            <p:spPr>
              <a:xfrm>
                <a:off x="1584141" y="2653720"/>
                <a:ext cx="339798"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579E0C08-3CAA-419F-A751-A1D0D1EBB2B1}"/>
                  </a:ext>
                </a:extLst>
              </p14:cNvPr>
              <p14:cNvContentPartPr/>
              <p14:nvPr/>
            </p14:nvContentPartPr>
            <p14:xfrm>
              <a:off x="2935920" y="2813560"/>
              <a:ext cx="284040" cy="10800"/>
            </p14:xfrm>
          </p:contentPart>
        </mc:Choice>
        <mc:Fallback>
          <p:pic>
            <p:nvPicPr>
              <p:cNvPr id="24" name="Ink 23">
                <a:extLst>
                  <a:ext uri="{FF2B5EF4-FFF2-40B4-BE49-F238E27FC236}">
                    <a16:creationId xmlns:a16="http://schemas.microsoft.com/office/drawing/2014/main" id="{579E0C08-3CAA-419F-A751-A1D0D1EBB2B1}"/>
                  </a:ext>
                </a:extLst>
              </p:cNvPr>
              <p:cNvPicPr/>
              <p:nvPr/>
            </p:nvPicPr>
            <p:blipFill>
              <a:blip r:embed="rId47"/>
              <a:stretch>
                <a:fillRect/>
              </a:stretch>
            </p:blipFill>
            <p:spPr>
              <a:xfrm>
                <a:off x="2917920" y="2795920"/>
                <a:ext cx="319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a:extLst>
                  <a:ext uri="{FF2B5EF4-FFF2-40B4-BE49-F238E27FC236}">
                    <a16:creationId xmlns:a16="http://schemas.microsoft.com/office/drawing/2014/main" id="{C22D2325-8745-4A41-8E38-9684195B3E7C}"/>
                  </a:ext>
                </a:extLst>
              </p14:cNvPr>
              <p14:cNvContentPartPr/>
              <p14:nvPr/>
            </p14:nvContentPartPr>
            <p14:xfrm>
              <a:off x="2997120" y="2894920"/>
              <a:ext cx="234720" cy="20880"/>
            </p14:xfrm>
          </p:contentPart>
        </mc:Choice>
        <mc:Fallback>
          <p:pic>
            <p:nvPicPr>
              <p:cNvPr id="25" name="Ink 24">
                <a:extLst>
                  <a:ext uri="{FF2B5EF4-FFF2-40B4-BE49-F238E27FC236}">
                    <a16:creationId xmlns:a16="http://schemas.microsoft.com/office/drawing/2014/main" id="{C22D2325-8745-4A41-8E38-9684195B3E7C}"/>
                  </a:ext>
                </a:extLst>
              </p:cNvPr>
              <p:cNvPicPr/>
              <p:nvPr/>
            </p:nvPicPr>
            <p:blipFill>
              <a:blip r:embed="rId49"/>
              <a:stretch>
                <a:fillRect/>
              </a:stretch>
            </p:blipFill>
            <p:spPr>
              <a:xfrm>
                <a:off x="2979120" y="2877280"/>
                <a:ext cx="270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Ink 25">
                <a:extLst>
                  <a:ext uri="{FF2B5EF4-FFF2-40B4-BE49-F238E27FC236}">
                    <a16:creationId xmlns:a16="http://schemas.microsoft.com/office/drawing/2014/main" id="{E4D3A4E2-F33C-4AF8-98BC-FFA84A850994}"/>
                  </a:ext>
                </a:extLst>
              </p14:cNvPr>
              <p14:cNvContentPartPr/>
              <p14:nvPr/>
            </p14:nvContentPartPr>
            <p14:xfrm>
              <a:off x="3657000" y="2813920"/>
              <a:ext cx="206280" cy="27360"/>
            </p14:xfrm>
          </p:contentPart>
        </mc:Choice>
        <mc:Fallback>
          <p:pic>
            <p:nvPicPr>
              <p:cNvPr id="26" name="Ink 25">
                <a:extLst>
                  <a:ext uri="{FF2B5EF4-FFF2-40B4-BE49-F238E27FC236}">
                    <a16:creationId xmlns:a16="http://schemas.microsoft.com/office/drawing/2014/main" id="{E4D3A4E2-F33C-4AF8-98BC-FFA84A850994}"/>
                  </a:ext>
                </a:extLst>
              </p:cNvPr>
              <p:cNvPicPr/>
              <p:nvPr/>
            </p:nvPicPr>
            <p:blipFill>
              <a:blip r:embed="rId51"/>
              <a:stretch>
                <a:fillRect/>
              </a:stretch>
            </p:blipFill>
            <p:spPr>
              <a:xfrm>
                <a:off x="3639360" y="2796280"/>
                <a:ext cx="241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480D2C59-E6FF-41B1-93BC-5DA0BC97FD81}"/>
                  </a:ext>
                </a:extLst>
              </p14:cNvPr>
              <p14:cNvContentPartPr/>
              <p14:nvPr/>
            </p14:nvContentPartPr>
            <p14:xfrm>
              <a:off x="4124640" y="2319640"/>
              <a:ext cx="238320" cy="118800"/>
            </p14:xfrm>
          </p:contentPart>
        </mc:Choice>
        <mc:Fallback>
          <p:pic>
            <p:nvPicPr>
              <p:cNvPr id="31" name="Ink 30">
                <a:extLst>
                  <a:ext uri="{FF2B5EF4-FFF2-40B4-BE49-F238E27FC236}">
                    <a16:creationId xmlns:a16="http://schemas.microsoft.com/office/drawing/2014/main" id="{480D2C59-E6FF-41B1-93BC-5DA0BC97FD81}"/>
                  </a:ext>
                </a:extLst>
              </p:cNvPr>
              <p:cNvPicPr/>
              <p:nvPr/>
            </p:nvPicPr>
            <p:blipFill>
              <a:blip r:embed="rId53"/>
              <a:stretch>
                <a:fillRect/>
              </a:stretch>
            </p:blipFill>
            <p:spPr>
              <a:xfrm>
                <a:off x="4107000" y="2301640"/>
                <a:ext cx="273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A28CCF84-B61F-41A4-9DDC-96E0FB74AF73}"/>
                  </a:ext>
                </a:extLst>
              </p14:cNvPr>
              <p14:cNvContentPartPr/>
              <p14:nvPr/>
            </p14:nvContentPartPr>
            <p14:xfrm>
              <a:off x="5002680" y="2872240"/>
              <a:ext cx="175320" cy="172080"/>
            </p14:xfrm>
          </p:contentPart>
        </mc:Choice>
        <mc:Fallback>
          <p:pic>
            <p:nvPicPr>
              <p:cNvPr id="44" name="Ink 43">
                <a:extLst>
                  <a:ext uri="{FF2B5EF4-FFF2-40B4-BE49-F238E27FC236}">
                    <a16:creationId xmlns:a16="http://schemas.microsoft.com/office/drawing/2014/main" id="{A28CCF84-B61F-41A4-9DDC-96E0FB74AF73}"/>
                  </a:ext>
                </a:extLst>
              </p:cNvPr>
              <p:cNvPicPr/>
              <p:nvPr/>
            </p:nvPicPr>
            <p:blipFill>
              <a:blip r:embed="rId55"/>
              <a:stretch>
                <a:fillRect/>
              </a:stretch>
            </p:blipFill>
            <p:spPr>
              <a:xfrm>
                <a:off x="4984680" y="2854600"/>
                <a:ext cx="210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67556059-B460-4D20-84F9-AC8342594F91}"/>
                  </a:ext>
                </a:extLst>
              </p14:cNvPr>
              <p14:cNvContentPartPr/>
              <p14:nvPr/>
            </p14:nvContentPartPr>
            <p14:xfrm>
              <a:off x="4107360" y="2559040"/>
              <a:ext cx="739800" cy="572760"/>
            </p14:xfrm>
          </p:contentPart>
        </mc:Choice>
        <mc:Fallback>
          <p:pic>
            <p:nvPicPr>
              <p:cNvPr id="45" name="Ink 44">
                <a:extLst>
                  <a:ext uri="{FF2B5EF4-FFF2-40B4-BE49-F238E27FC236}">
                    <a16:creationId xmlns:a16="http://schemas.microsoft.com/office/drawing/2014/main" id="{67556059-B460-4D20-84F9-AC8342594F91}"/>
                  </a:ext>
                </a:extLst>
              </p:cNvPr>
              <p:cNvPicPr/>
              <p:nvPr/>
            </p:nvPicPr>
            <p:blipFill>
              <a:blip r:embed="rId57"/>
              <a:stretch>
                <a:fillRect/>
              </a:stretch>
            </p:blipFill>
            <p:spPr>
              <a:xfrm>
                <a:off x="4089360" y="2541040"/>
                <a:ext cx="77544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Ink 76">
                <a:extLst>
                  <a:ext uri="{FF2B5EF4-FFF2-40B4-BE49-F238E27FC236}">
                    <a16:creationId xmlns:a16="http://schemas.microsoft.com/office/drawing/2014/main" id="{0D79BF5D-96AD-461F-B566-FB23731A7D11}"/>
                  </a:ext>
                </a:extLst>
              </p14:cNvPr>
              <p14:cNvContentPartPr/>
              <p14:nvPr/>
            </p14:nvContentPartPr>
            <p14:xfrm>
              <a:off x="5739960" y="2365000"/>
              <a:ext cx="551520" cy="439200"/>
            </p14:xfrm>
          </p:contentPart>
        </mc:Choice>
        <mc:Fallback>
          <p:pic>
            <p:nvPicPr>
              <p:cNvPr id="77" name="Ink 76">
                <a:extLst>
                  <a:ext uri="{FF2B5EF4-FFF2-40B4-BE49-F238E27FC236}">
                    <a16:creationId xmlns:a16="http://schemas.microsoft.com/office/drawing/2014/main" id="{0D79BF5D-96AD-461F-B566-FB23731A7D11}"/>
                  </a:ext>
                </a:extLst>
              </p:cNvPr>
              <p:cNvPicPr/>
              <p:nvPr/>
            </p:nvPicPr>
            <p:blipFill>
              <a:blip r:embed="rId59"/>
              <a:stretch>
                <a:fillRect/>
              </a:stretch>
            </p:blipFill>
            <p:spPr>
              <a:xfrm>
                <a:off x="5721960" y="2347360"/>
                <a:ext cx="58716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Ink 77">
                <a:extLst>
                  <a:ext uri="{FF2B5EF4-FFF2-40B4-BE49-F238E27FC236}">
                    <a16:creationId xmlns:a16="http://schemas.microsoft.com/office/drawing/2014/main" id="{D8B2823C-C84E-498B-B5D5-A0EA82A5B40A}"/>
                  </a:ext>
                </a:extLst>
              </p14:cNvPr>
              <p14:cNvContentPartPr/>
              <p14:nvPr/>
            </p14:nvContentPartPr>
            <p14:xfrm>
              <a:off x="6602160" y="2599720"/>
              <a:ext cx="288360" cy="142920"/>
            </p14:xfrm>
          </p:contentPart>
        </mc:Choice>
        <mc:Fallback>
          <p:pic>
            <p:nvPicPr>
              <p:cNvPr id="78" name="Ink 77">
                <a:extLst>
                  <a:ext uri="{FF2B5EF4-FFF2-40B4-BE49-F238E27FC236}">
                    <a16:creationId xmlns:a16="http://schemas.microsoft.com/office/drawing/2014/main" id="{D8B2823C-C84E-498B-B5D5-A0EA82A5B40A}"/>
                  </a:ext>
                </a:extLst>
              </p:cNvPr>
              <p:cNvPicPr/>
              <p:nvPr/>
            </p:nvPicPr>
            <p:blipFill>
              <a:blip r:embed="rId61"/>
              <a:stretch>
                <a:fillRect/>
              </a:stretch>
            </p:blipFill>
            <p:spPr>
              <a:xfrm>
                <a:off x="6584160" y="2582080"/>
                <a:ext cx="324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9" name="Ink 78">
                <a:extLst>
                  <a:ext uri="{FF2B5EF4-FFF2-40B4-BE49-F238E27FC236}">
                    <a16:creationId xmlns:a16="http://schemas.microsoft.com/office/drawing/2014/main" id="{70804D59-6EBA-4186-A2AA-32AAA9C03DBC}"/>
                  </a:ext>
                </a:extLst>
              </p14:cNvPr>
              <p14:cNvContentPartPr/>
              <p14:nvPr/>
            </p14:nvContentPartPr>
            <p14:xfrm>
              <a:off x="7010040" y="2681800"/>
              <a:ext cx="360" cy="15120"/>
            </p14:xfrm>
          </p:contentPart>
        </mc:Choice>
        <mc:Fallback>
          <p:pic>
            <p:nvPicPr>
              <p:cNvPr id="79" name="Ink 78">
                <a:extLst>
                  <a:ext uri="{FF2B5EF4-FFF2-40B4-BE49-F238E27FC236}">
                    <a16:creationId xmlns:a16="http://schemas.microsoft.com/office/drawing/2014/main" id="{70804D59-6EBA-4186-A2AA-32AAA9C03DBC}"/>
                  </a:ext>
                </a:extLst>
              </p:cNvPr>
              <p:cNvPicPr/>
              <p:nvPr/>
            </p:nvPicPr>
            <p:blipFill>
              <a:blip r:embed="rId63"/>
              <a:stretch>
                <a:fillRect/>
              </a:stretch>
            </p:blipFill>
            <p:spPr>
              <a:xfrm>
                <a:off x="6992400" y="2664160"/>
                <a:ext cx="36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0" name="Ink 79">
                <a:extLst>
                  <a:ext uri="{FF2B5EF4-FFF2-40B4-BE49-F238E27FC236}">
                    <a16:creationId xmlns:a16="http://schemas.microsoft.com/office/drawing/2014/main" id="{42CD71B1-9664-4398-80EA-CA44B4D10019}"/>
                  </a:ext>
                </a:extLst>
              </p14:cNvPr>
              <p14:cNvContentPartPr/>
              <p14:nvPr/>
            </p14:nvContentPartPr>
            <p14:xfrm>
              <a:off x="6979440" y="2499280"/>
              <a:ext cx="360" cy="360"/>
            </p14:xfrm>
          </p:contentPart>
        </mc:Choice>
        <mc:Fallback>
          <p:pic>
            <p:nvPicPr>
              <p:cNvPr id="80" name="Ink 79">
                <a:extLst>
                  <a:ext uri="{FF2B5EF4-FFF2-40B4-BE49-F238E27FC236}">
                    <a16:creationId xmlns:a16="http://schemas.microsoft.com/office/drawing/2014/main" id="{42CD71B1-9664-4398-80EA-CA44B4D10019}"/>
                  </a:ext>
                </a:extLst>
              </p:cNvPr>
              <p:cNvPicPr/>
              <p:nvPr/>
            </p:nvPicPr>
            <p:blipFill>
              <a:blip r:embed="rId65"/>
              <a:stretch>
                <a:fillRect/>
              </a:stretch>
            </p:blipFill>
            <p:spPr>
              <a:xfrm>
                <a:off x="6961440" y="24812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1" name="Ink 80">
                <a:extLst>
                  <a:ext uri="{FF2B5EF4-FFF2-40B4-BE49-F238E27FC236}">
                    <a16:creationId xmlns:a16="http://schemas.microsoft.com/office/drawing/2014/main" id="{8589245C-44B4-4DBE-B147-EB95148B5B87}"/>
                  </a:ext>
                </a:extLst>
              </p14:cNvPr>
              <p14:cNvContentPartPr/>
              <p14:nvPr/>
            </p14:nvContentPartPr>
            <p14:xfrm>
              <a:off x="7142160" y="2367160"/>
              <a:ext cx="10440" cy="330480"/>
            </p14:xfrm>
          </p:contentPart>
        </mc:Choice>
        <mc:Fallback>
          <p:pic>
            <p:nvPicPr>
              <p:cNvPr id="81" name="Ink 80">
                <a:extLst>
                  <a:ext uri="{FF2B5EF4-FFF2-40B4-BE49-F238E27FC236}">
                    <a16:creationId xmlns:a16="http://schemas.microsoft.com/office/drawing/2014/main" id="{8589245C-44B4-4DBE-B147-EB95148B5B87}"/>
                  </a:ext>
                </a:extLst>
              </p:cNvPr>
              <p:cNvPicPr/>
              <p:nvPr/>
            </p:nvPicPr>
            <p:blipFill>
              <a:blip r:embed="rId67"/>
              <a:stretch>
                <a:fillRect/>
              </a:stretch>
            </p:blipFill>
            <p:spPr>
              <a:xfrm>
                <a:off x="7124160" y="2349160"/>
                <a:ext cx="460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 name="Ink 81">
                <a:extLst>
                  <a:ext uri="{FF2B5EF4-FFF2-40B4-BE49-F238E27FC236}">
                    <a16:creationId xmlns:a16="http://schemas.microsoft.com/office/drawing/2014/main" id="{FA38FD4A-EF54-423C-8FC8-78D74696BD31}"/>
                  </a:ext>
                </a:extLst>
              </p14:cNvPr>
              <p14:cNvContentPartPr/>
              <p14:nvPr/>
            </p14:nvContentPartPr>
            <p14:xfrm>
              <a:off x="7293720" y="2346640"/>
              <a:ext cx="31680" cy="273600"/>
            </p14:xfrm>
          </p:contentPart>
        </mc:Choice>
        <mc:Fallback>
          <p:pic>
            <p:nvPicPr>
              <p:cNvPr id="82" name="Ink 81">
                <a:extLst>
                  <a:ext uri="{FF2B5EF4-FFF2-40B4-BE49-F238E27FC236}">
                    <a16:creationId xmlns:a16="http://schemas.microsoft.com/office/drawing/2014/main" id="{FA38FD4A-EF54-423C-8FC8-78D74696BD31}"/>
                  </a:ext>
                </a:extLst>
              </p:cNvPr>
              <p:cNvPicPr/>
              <p:nvPr/>
            </p:nvPicPr>
            <p:blipFill>
              <a:blip r:embed="rId69"/>
              <a:stretch>
                <a:fillRect/>
              </a:stretch>
            </p:blipFill>
            <p:spPr>
              <a:xfrm>
                <a:off x="7276080" y="2329000"/>
                <a:ext cx="673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7" name="Ink 86">
                <a:extLst>
                  <a:ext uri="{FF2B5EF4-FFF2-40B4-BE49-F238E27FC236}">
                    <a16:creationId xmlns:a16="http://schemas.microsoft.com/office/drawing/2014/main" id="{0F599909-3D56-4621-9139-764CCD70DAA0}"/>
                  </a:ext>
                </a:extLst>
              </p14:cNvPr>
              <p14:cNvContentPartPr/>
              <p14:nvPr/>
            </p14:nvContentPartPr>
            <p14:xfrm>
              <a:off x="7623480" y="2215240"/>
              <a:ext cx="1100520" cy="708480"/>
            </p14:xfrm>
          </p:contentPart>
        </mc:Choice>
        <mc:Fallback>
          <p:pic>
            <p:nvPicPr>
              <p:cNvPr id="87" name="Ink 86">
                <a:extLst>
                  <a:ext uri="{FF2B5EF4-FFF2-40B4-BE49-F238E27FC236}">
                    <a16:creationId xmlns:a16="http://schemas.microsoft.com/office/drawing/2014/main" id="{0F599909-3D56-4621-9139-764CCD70DAA0}"/>
                  </a:ext>
                </a:extLst>
              </p:cNvPr>
              <p:cNvPicPr/>
              <p:nvPr/>
            </p:nvPicPr>
            <p:blipFill>
              <a:blip r:embed="rId71"/>
              <a:stretch>
                <a:fillRect/>
              </a:stretch>
            </p:blipFill>
            <p:spPr>
              <a:xfrm>
                <a:off x="7605486" y="2197600"/>
                <a:ext cx="1136148" cy="744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8" name="Ink 87">
                <a:extLst>
                  <a:ext uri="{FF2B5EF4-FFF2-40B4-BE49-F238E27FC236}">
                    <a16:creationId xmlns:a16="http://schemas.microsoft.com/office/drawing/2014/main" id="{27A9B774-B65A-4C05-A827-8DEFBECB07DC}"/>
                  </a:ext>
                </a:extLst>
              </p14:cNvPr>
              <p14:cNvContentPartPr/>
              <p14:nvPr/>
            </p14:nvContentPartPr>
            <p14:xfrm>
              <a:off x="5610360" y="3017320"/>
              <a:ext cx="320040" cy="165960"/>
            </p14:xfrm>
          </p:contentPart>
        </mc:Choice>
        <mc:Fallback>
          <p:pic>
            <p:nvPicPr>
              <p:cNvPr id="88" name="Ink 87">
                <a:extLst>
                  <a:ext uri="{FF2B5EF4-FFF2-40B4-BE49-F238E27FC236}">
                    <a16:creationId xmlns:a16="http://schemas.microsoft.com/office/drawing/2014/main" id="{27A9B774-B65A-4C05-A827-8DEFBECB07DC}"/>
                  </a:ext>
                </a:extLst>
              </p:cNvPr>
              <p:cNvPicPr/>
              <p:nvPr/>
            </p:nvPicPr>
            <p:blipFill>
              <a:blip r:embed="rId73"/>
              <a:stretch>
                <a:fillRect/>
              </a:stretch>
            </p:blipFill>
            <p:spPr>
              <a:xfrm>
                <a:off x="5592720" y="2999320"/>
                <a:ext cx="355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9" name="Ink 88">
                <a:extLst>
                  <a:ext uri="{FF2B5EF4-FFF2-40B4-BE49-F238E27FC236}">
                    <a16:creationId xmlns:a16="http://schemas.microsoft.com/office/drawing/2014/main" id="{6A28AA02-EDEB-49EB-9D44-3317BC6B78B5}"/>
                  </a:ext>
                </a:extLst>
              </p14:cNvPr>
              <p14:cNvContentPartPr/>
              <p14:nvPr/>
            </p14:nvContentPartPr>
            <p14:xfrm>
              <a:off x="6066120" y="3030280"/>
              <a:ext cx="65160" cy="175320"/>
            </p14:xfrm>
          </p:contentPart>
        </mc:Choice>
        <mc:Fallback>
          <p:pic>
            <p:nvPicPr>
              <p:cNvPr id="89" name="Ink 88">
                <a:extLst>
                  <a:ext uri="{FF2B5EF4-FFF2-40B4-BE49-F238E27FC236}">
                    <a16:creationId xmlns:a16="http://schemas.microsoft.com/office/drawing/2014/main" id="{6A28AA02-EDEB-49EB-9D44-3317BC6B78B5}"/>
                  </a:ext>
                </a:extLst>
              </p:cNvPr>
              <p:cNvPicPr/>
              <p:nvPr/>
            </p:nvPicPr>
            <p:blipFill>
              <a:blip r:embed="rId75"/>
              <a:stretch>
                <a:fillRect/>
              </a:stretch>
            </p:blipFill>
            <p:spPr>
              <a:xfrm>
                <a:off x="6048480" y="3012640"/>
                <a:ext cx="100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0" name="Ink 89">
                <a:extLst>
                  <a:ext uri="{FF2B5EF4-FFF2-40B4-BE49-F238E27FC236}">
                    <a16:creationId xmlns:a16="http://schemas.microsoft.com/office/drawing/2014/main" id="{BCEB57DA-F785-4550-8476-956FC8C9DD3C}"/>
                  </a:ext>
                </a:extLst>
              </p14:cNvPr>
              <p14:cNvContentPartPr/>
              <p14:nvPr/>
            </p14:nvContentPartPr>
            <p14:xfrm>
              <a:off x="6237840" y="3088240"/>
              <a:ext cx="21600" cy="86400"/>
            </p14:xfrm>
          </p:contentPart>
        </mc:Choice>
        <mc:Fallback>
          <p:pic>
            <p:nvPicPr>
              <p:cNvPr id="90" name="Ink 89">
                <a:extLst>
                  <a:ext uri="{FF2B5EF4-FFF2-40B4-BE49-F238E27FC236}">
                    <a16:creationId xmlns:a16="http://schemas.microsoft.com/office/drawing/2014/main" id="{BCEB57DA-F785-4550-8476-956FC8C9DD3C}"/>
                  </a:ext>
                </a:extLst>
              </p:cNvPr>
              <p:cNvPicPr/>
              <p:nvPr/>
            </p:nvPicPr>
            <p:blipFill>
              <a:blip r:embed="rId77"/>
              <a:stretch>
                <a:fillRect/>
              </a:stretch>
            </p:blipFill>
            <p:spPr>
              <a:xfrm>
                <a:off x="6220200" y="3070240"/>
                <a:ext cx="57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1" name="Ink 90">
                <a:extLst>
                  <a:ext uri="{FF2B5EF4-FFF2-40B4-BE49-F238E27FC236}">
                    <a16:creationId xmlns:a16="http://schemas.microsoft.com/office/drawing/2014/main" id="{78CE75BD-79BE-470D-86EB-FC9C78242575}"/>
                  </a:ext>
                </a:extLst>
              </p14:cNvPr>
              <p14:cNvContentPartPr/>
              <p14:nvPr/>
            </p14:nvContentPartPr>
            <p14:xfrm>
              <a:off x="6288600" y="2890960"/>
              <a:ext cx="10800" cy="15120"/>
            </p14:xfrm>
          </p:contentPart>
        </mc:Choice>
        <mc:Fallback>
          <p:pic>
            <p:nvPicPr>
              <p:cNvPr id="91" name="Ink 90">
                <a:extLst>
                  <a:ext uri="{FF2B5EF4-FFF2-40B4-BE49-F238E27FC236}">
                    <a16:creationId xmlns:a16="http://schemas.microsoft.com/office/drawing/2014/main" id="{78CE75BD-79BE-470D-86EB-FC9C78242575}"/>
                  </a:ext>
                </a:extLst>
              </p:cNvPr>
              <p:cNvPicPr/>
              <p:nvPr/>
            </p:nvPicPr>
            <p:blipFill>
              <a:blip r:embed="rId79"/>
              <a:stretch>
                <a:fillRect/>
              </a:stretch>
            </p:blipFill>
            <p:spPr>
              <a:xfrm>
                <a:off x="6270960" y="2872960"/>
                <a:ext cx="46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4" name="Ink 93">
                <a:extLst>
                  <a:ext uri="{FF2B5EF4-FFF2-40B4-BE49-F238E27FC236}">
                    <a16:creationId xmlns:a16="http://schemas.microsoft.com/office/drawing/2014/main" id="{6029AC2A-C9A9-4F1C-91A7-E29FF2F452A1}"/>
                  </a:ext>
                </a:extLst>
              </p14:cNvPr>
              <p14:cNvContentPartPr/>
              <p14:nvPr/>
            </p14:nvContentPartPr>
            <p14:xfrm>
              <a:off x="6410640" y="2905360"/>
              <a:ext cx="394920" cy="265320"/>
            </p14:xfrm>
          </p:contentPart>
        </mc:Choice>
        <mc:Fallback>
          <p:pic>
            <p:nvPicPr>
              <p:cNvPr id="94" name="Ink 93">
                <a:extLst>
                  <a:ext uri="{FF2B5EF4-FFF2-40B4-BE49-F238E27FC236}">
                    <a16:creationId xmlns:a16="http://schemas.microsoft.com/office/drawing/2014/main" id="{6029AC2A-C9A9-4F1C-91A7-E29FF2F452A1}"/>
                  </a:ext>
                </a:extLst>
              </p:cNvPr>
              <p:cNvPicPr/>
              <p:nvPr/>
            </p:nvPicPr>
            <p:blipFill>
              <a:blip r:embed="rId81"/>
              <a:stretch>
                <a:fillRect/>
              </a:stretch>
            </p:blipFill>
            <p:spPr>
              <a:xfrm>
                <a:off x="6393000" y="2887720"/>
                <a:ext cx="430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Ink 103">
                <a:extLst>
                  <a:ext uri="{FF2B5EF4-FFF2-40B4-BE49-F238E27FC236}">
                    <a16:creationId xmlns:a16="http://schemas.microsoft.com/office/drawing/2014/main" id="{A3009EED-884F-46BD-9929-3A5206161AF0}"/>
                  </a:ext>
                </a:extLst>
              </p14:cNvPr>
              <p14:cNvContentPartPr/>
              <p14:nvPr/>
            </p14:nvContentPartPr>
            <p14:xfrm>
              <a:off x="5689200" y="3708160"/>
              <a:ext cx="135360" cy="194400"/>
            </p14:xfrm>
          </p:contentPart>
        </mc:Choice>
        <mc:Fallback>
          <p:pic>
            <p:nvPicPr>
              <p:cNvPr id="104" name="Ink 103">
                <a:extLst>
                  <a:ext uri="{FF2B5EF4-FFF2-40B4-BE49-F238E27FC236}">
                    <a16:creationId xmlns:a16="http://schemas.microsoft.com/office/drawing/2014/main" id="{A3009EED-884F-46BD-9929-3A5206161AF0}"/>
                  </a:ext>
                </a:extLst>
              </p:cNvPr>
              <p:cNvPicPr/>
              <p:nvPr/>
            </p:nvPicPr>
            <p:blipFill>
              <a:blip r:embed="rId83"/>
              <a:stretch>
                <a:fillRect/>
              </a:stretch>
            </p:blipFill>
            <p:spPr>
              <a:xfrm>
                <a:off x="5671200" y="3690193"/>
                <a:ext cx="171000" cy="229974"/>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5" name="Ink 104">
                <a:extLst>
                  <a:ext uri="{FF2B5EF4-FFF2-40B4-BE49-F238E27FC236}">
                    <a16:creationId xmlns:a16="http://schemas.microsoft.com/office/drawing/2014/main" id="{8219793C-8374-48BA-B229-435A3B32D3A3}"/>
                  </a:ext>
                </a:extLst>
              </p14:cNvPr>
              <p14:cNvContentPartPr/>
              <p14:nvPr/>
            </p14:nvContentPartPr>
            <p14:xfrm>
              <a:off x="5221200" y="3787000"/>
              <a:ext cx="272880" cy="101160"/>
            </p14:xfrm>
          </p:contentPart>
        </mc:Choice>
        <mc:Fallback>
          <p:pic>
            <p:nvPicPr>
              <p:cNvPr id="105" name="Ink 104">
                <a:extLst>
                  <a:ext uri="{FF2B5EF4-FFF2-40B4-BE49-F238E27FC236}">
                    <a16:creationId xmlns:a16="http://schemas.microsoft.com/office/drawing/2014/main" id="{8219793C-8374-48BA-B229-435A3B32D3A3}"/>
                  </a:ext>
                </a:extLst>
              </p:cNvPr>
              <p:cNvPicPr/>
              <p:nvPr/>
            </p:nvPicPr>
            <p:blipFill>
              <a:blip r:embed="rId85"/>
              <a:stretch>
                <a:fillRect/>
              </a:stretch>
            </p:blipFill>
            <p:spPr>
              <a:xfrm>
                <a:off x="5203224" y="3769000"/>
                <a:ext cx="308473"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6" name="Ink 105">
                <a:extLst>
                  <a:ext uri="{FF2B5EF4-FFF2-40B4-BE49-F238E27FC236}">
                    <a16:creationId xmlns:a16="http://schemas.microsoft.com/office/drawing/2014/main" id="{D64A9F55-073F-4C07-8174-5155FA198F44}"/>
                  </a:ext>
                </a:extLst>
              </p14:cNvPr>
              <p14:cNvContentPartPr/>
              <p14:nvPr/>
            </p14:nvContentPartPr>
            <p14:xfrm>
              <a:off x="4707480" y="3534280"/>
              <a:ext cx="329040" cy="380880"/>
            </p14:xfrm>
          </p:contentPart>
        </mc:Choice>
        <mc:Fallback>
          <p:pic>
            <p:nvPicPr>
              <p:cNvPr id="106" name="Ink 105">
                <a:extLst>
                  <a:ext uri="{FF2B5EF4-FFF2-40B4-BE49-F238E27FC236}">
                    <a16:creationId xmlns:a16="http://schemas.microsoft.com/office/drawing/2014/main" id="{D64A9F55-073F-4C07-8174-5155FA198F44}"/>
                  </a:ext>
                </a:extLst>
              </p:cNvPr>
              <p:cNvPicPr/>
              <p:nvPr/>
            </p:nvPicPr>
            <p:blipFill>
              <a:blip r:embed="rId87"/>
              <a:stretch>
                <a:fillRect/>
              </a:stretch>
            </p:blipFill>
            <p:spPr>
              <a:xfrm>
                <a:off x="4689480" y="3516263"/>
                <a:ext cx="364680" cy="416554"/>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7" name="Ink 106">
                <a:extLst>
                  <a:ext uri="{FF2B5EF4-FFF2-40B4-BE49-F238E27FC236}">
                    <a16:creationId xmlns:a16="http://schemas.microsoft.com/office/drawing/2014/main" id="{73A5CAB1-435B-4E2A-86F3-CF306848FF9E}"/>
                  </a:ext>
                </a:extLst>
              </p14:cNvPr>
              <p14:cNvContentPartPr/>
              <p14:nvPr/>
            </p14:nvContentPartPr>
            <p14:xfrm>
              <a:off x="6390120" y="3668920"/>
              <a:ext cx="339120" cy="159480"/>
            </p14:xfrm>
          </p:contentPart>
        </mc:Choice>
        <mc:Fallback>
          <p:pic>
            <p:nvPicPr>
              <p:cNvPr id="107" name="Ink 106">
                <a:extLst>
                  <a:ext uri="{FF2B5EF4-FFF2-40B4-BE49-F238E27FC236}">
                    <a16:creationId xmlns:a16="http://schemas.microsoft.com/office/drawing/2014/main" id="{73A5CAB1-435B-4E2A-86F3-CF306848FF9E}"/>
                  </a:ext>
                </a:extLst>
              </p:cNvPr>
              <p:cNvPicPr/>
              <p:nvPr/>
            </p:nvPicPr>
            <p:blipFill>
              <a:blip r:embed="rId89"/>
              <a:stretch>
                <a:fillRect/>
              </a:stretch>
            </p:blipFill>
            <p:spPr>
              <a:xfrm>
                <a:off x="6372120" y="3651280"/>
                <a:ext cx="374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8" name="Ink 107">
                <a:extLst>
                  <a:ext uri="{FF2B5EF4-FFF2-40B4-BE49-F238E27FC236}">
                    <a16:creationId xmlns:a16="http://schemas.microsoft.com/office/drawing/2014/main" id="{21BA9E6C-4914-4DFF-B6EB-5751E7B4799E}"/>
                  </a:ext>
                </a:extLst>
              </p14:cNvPr>
              <p14:cNvContentPartPr/>
              <p14:nvPr/>
            </p14:nvContentPartPr>
            <p14:xfrm>
              <a:off x="6885840" y="3606640"/>
              <a:ext cx="73440" cy="201600"/>
            </p14:xfrm>
          </p:contentPart>
        </mc:Choice>
        <mc:Fallback>
          <p:pic>
            <p:nvPicPr>
              <p:cNvPr id="108" name="Ink 107">
                <a:extLst>
                  <a:ext uri="{FF2B5EF4-FFF2-40B4-BE49-F238E27FC236}">
                    <a16:creationId xmlns:a16="http://schemas.microsoft.com/office/drawing/2014/main" id="{21BA9E6C-4914-4DFF-B6EB-5751E7B4799E}"/>
                  </a:ext>
                </a:extLst>
              </p:cNvPr>
              <p:cNvPicPr/>
              <p:nvPr/>
            </p:nvPicPr>
            <p:blipFill>
              <a:blip r:embed="rId91"/>
              <a:stretch>
                <a:fillRect/>
              </a:stretch>
            </p:blipFill>
            <p:spPr>
              <a:xfrm>
                <a:off x="6868200" y="3588640"/>
                <a:ext cx="109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9" name="Ink 108">
                <a:extLst>
                  <a:ext uri="{FF2B5EF4-FFF2-40B4-BE49-F238E27FC236}">
                    <a16:creationId xmlns:a16="http://schemas.microsoft.com/office/drawing/2014/main" id="{29BC7D11-937C-47A7-9E73-552C8F28E4DB}"/>
                  </a:ext>
                </a:extLst>
              </p14:cNvPr>
              <p14:cNvContentPartPr/>
              <p14:nvPr/>
            </p14:nvContentPartPr>
            <p14:xfrm>
              <a:off x="4652760" y="3293800"/>
              <a:ext cx="322920" cy="89280"/>
            </p14:xfrm>
          </p:contentPart>
        </mc:Choice>
        <mc:Fallback>
          <p:pic>
            <p:nvPicPr>
              <p:cNvPr id="109" name="Ink 108">
                <a:extLst>
                  <a:ext uri="{FF2B5EF4-FFF2-40B4-BE49-F238E27FC236}">
                    <a16:creationId xmlns:a16="http://schemas.microsoft.com/office/drawing/2014/main" id="{29BC7D11-937C-47A7-9E73-552C8F28E4DB}"/>
                  </a:ext>
                </a:extLst>
              </p:cNvPr>
              <p:cNvPicPr/>
              <p:nvPr/>
            </p:nvPicPr>
            <p:blipFill>
              <a:blip r:embed="rId93"/>
              <a:stretch>
                <a:fillRect/>
              </a:stretch>
            </p:blipFill>
            <p:spPr>
              <a:xfrm>
                <a:off x="4635120" y="3275800"/>
                <a:ext cx="358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3" name="Ink 112">
                <a:extLst>
                  <a:ext uri="{FF2B5EF4-FFF2-40B4-BE49-F238E27FC236}">
                    <a16:creationId xmlns:a16="http://schemas.microsoft.com/office/drawing/2014/main" id="{12204F7F-0031-4447-9771-EB44076B1160}"/>
                  </a:ext>
                </a:extLst>
              </p14:cNvPr>
              <p14:cNvContentPartPr/>
              <p14:nvPr/>
            </p14:nvContentPartPr>
            <p14:xfrm>
              <a:off x="7386240" y="3317200"/>
              <a:ext cx="165960" cy="76320"/>
            </p14:xfrm>
          </p:contentPart>
        </mc:Choice>
        <mc:Fallback>
          <p:pic>
            <p:nvPicPr>
              <p:cNvPr id="113" name="Ink 112">
                <a:extLst>
                  <a:ext uri="{FF2B5EF4-FFF2-40B4-BE49-F238E27FC236}">
                    <a16:creationId xmlns:a16="http://schemas.microsoft.com/office/drawing/2014/main" id="{12204F7F-0031-4447-9771-EB44076B1160}"/>
                  </a:ext>
                </a:extLst>
              </p:cNvPr>
              <p:cNvPicPr/>
              <p:nvPr/>
            </p:nvPicPr>
            <p:blipFill>
              <a:blip r:embed="rId95"/>
              <a:stretch>
                <a:fillRect/>
              </a:stretch>
            </p:blipFill>
            <p:spPr>
              <a:xfrm>
                <a:off x="7368240" y="3299560"/>
                <a:ext cx="201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9" name="Ink 118">
                <a:extLst>
                  <a:ext uri="{FF2B5EF4-FFF2-40B4-BE49-F238E27FC236}">
                    <a16:creationId xmlns:a16="http://schemas.microsoft.com/office/drawing/2014/main" id="{BFF32014-5F9C-4C84-B35F-55A8A79CC808}"/>
                  </a:ext>
                </a:extLst>
              </p14:cNvPr>
              <p14:cNvContentPartPr/>
              <p14:nvPr/>
            </p14:nvContentPartPr>
            <p14:xfrm>
              <a:off x="7308120" y="3475240"/>
              <a:ext cx="694080" cy="434520"/>
            </p14:xfrm>
          </p:contentPart>
        </mc:Choice>
        <mc:Fallback>
          <p:pic>
            <p:nvPicPr>
              <p:cNvPr id="119" name="Ink 118">
                <a:extLst>
                  <a:ext uri="{FF2B5EF4-FFF2-40B4-BE49-F238E27FC236}">
                    <a16:creationId xmlns:a16="http://schemas.microsoft.com/office/drawing/2014/main" id="{BFF32014-5F9C-4C84-B35F-55A8A79CC808}"/>
                  </a:ext>
                </a:extLst>
              </p:cNvPr>
              <p:cNvPicPr/>
              <p:nvPr/>
            </p:nvPicPr>
            <p:blipFill>
              <a:blip r:embed="rId97"/>
              <a:stretch>
                <a:fillRect/>
              </a:stretch>
            </p:blipFill>
            <p:spPr>
              <a:xfrm>
                <a:off x="7290129" y="3457600"/>
                <a:ext cx="729702" cy="470160"/>
              </a:xfrm>
              <a:prstGeom prst="rect">
                <a:avLst/>
              </a:prstGeom>
            </p:spPr>
          </p:pic>
        </mc:Fallback>
      </mc:AlternateContent>
    </p:spTree>
    <p:extLst>
      <p:ext uri="{BB962C8B-B14F-4D97-AF65-F5344CB8AC3E}">
        <p14:creationId xmlns:p14="http://schemas.microsoft.com/office/powerpoint/2010/main" val="179668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31</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295D8E66-9BE1-4A62-B011-2962D2D8366E}"/>
                  </a:ext>
                </a:extLst>
              </p14:cNvPr>
              <p14:cNvContentPartPr/>
              <p14:nvPr/>
            </p14:nvContentPartPr>
            <p14:xfrm>
              <a:off x="597720" y="1107160"/>
              <a:ext cx="1109880" cy="488520"/>
            </p14:xfrm>
          </p:contentPart>
        </mc:Choice>
        <mc:Fallback>
          <p:pic>
            <p:nvPicPr>
              <p:cNvPr id="7" name="Ink 6">
                <a:extLst>
                  <a:ext uri="{FF2B5EF4-FFF2-40B4-BE49-F238E27FC236}">
                    <a16:creationId xmlns:a16="http://schemas.microsoft.com/office/drawing/2014/main" id="{295D8E66-9BE1-4A62-B011-2962D2D8366E}"/>
                  </a:ext>
                </a:extLst>
              </p:cNvPr>
              <p:cNvPicPr/>
              <p:nvPr/>
            </p:nvPicPr>
            <p:blipFill>
              <a:blip r:embed="rId21"/>
              <a:stretch>
                <a:fillRect/>
              </a:stretch>
            </p:blipFill>
            <p:spPr>
              <a:xfrm>
                <a:off x="580086" y="1089533"/>
                <a:ext cx="1145508" cy="52413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B816DF55-617F-4B8E-B901-72BB479E3B07}"/>
                  </a:ext>
                </a:extLst>
              </p14:cNvPr>
              <p14:cNvContentPartPr/>
              <p14:nvPr/>
            </p14:nvContentPartPr>
            <p14:xfrm>
              <a:off x="5599200" y="1200400"/>
              <a:ext cx="146520" cy="243000"/>
            </p14:xfrm>
          </p:contentPart>
        </mc:Choice>
        <mc:Fallback>
          <p:pic>
            <p:nvPicPr>
              <p:cNvPr id="33" name="Ink 32">
                <a:extLst>
                  <a:ext uri="{FF2B5EF4-FFF2-40B4-BE49-F238E27FC236}">
                    <a16:creationId xmlns:a16="http://schemas.microsoft.com/office/drawing/2014/main" id="{B816DF55-617F-4B8E-B901-72BB479E3B07}"/>
                  </a:ext>
                </a:extLst>
              </p:cNvPr>
              <p:cNvPicPr/>
              <p:nvPr/>
            </p:nvPicPr>
            <p:blipFill>
              <a:blip r:embed="rId23"/>
              <a:stretch>
                <a:fillRect/>
              </a:stretch>
            </p:blipFill>
            <p:spPr>
              <a:xfrm>
                <a:off x="5581200" y="1182760"/>
                <a:ext cx="182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09BC845A-BEBA-4494-A463-8C9423FF8BA6}"/>
                  </a:ext>
                </a:extLst>
              </p14:cNvPr>
              <p14:cNvContentPartPr/>
              <p14:nvPr/>
            </p14:nvContentPartPr>
            <p14:xfrm>
              <a:off x="5679120" y="1096720"/>
              <a:ext cx="21240" cy="416520"/>
            </p14:xfrm>
          </p:contentPart>
        </mc:Choice>
        <mc:Fallback>
          <p:pic>
            <p:nvPicPr>
              <p:cNvPr id="34" name="Ink 33">
                <a:extLst>
                  <a:ext uri="{FF2B5EF4-FFF2-40B4-BE49-F238E27FC236}">
                    <a16:creationId xmlns:a16="http://schemas.microsoft.com/office/drawing/2014/main" id="{09BC845A-BEBA-4494-A463-8C9423FF8BA6}"/>
                  </a:ext>
                </a:extLst>
              </p:cNvPr>
              <p:cNvPicPr/>
              <p:nvPr/>
            </p:nvPicPr>
            <p:blipFill>
              <a:blip r:embed="rId25"/>
              <a:stretch>
                <a:fillRect/>
              </a:stretch>
            </p:blipFill>
            <p:spPr>
              <a:xfrm>
                <a:off x="5661120" y="1079080"/>
                <a:ext cx="568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B1CAE8C7-54C8-42B0-A1FE-722A45442BF1}"/>
                  </a:ext>
                </a:extLst>
              </p14:cNvPr>
              <p14:cNvContentPartPr/>
              <p14:nvPr/>
            </p14:nvContentPartPr>
            <p14:xfrm>
              <a:off x="6044880" y="1157920"/>
              <a:ext cx="42840" cy="265680"/>
            </p14:xfrm>
          </p:contentPart>
        </mc:Choice>
        <mc:Fallback>
          <p:pic>
            <p:nvPicPr>
              <p:cNvPr id="35" name="Ink 34">
                <a:extLst>
                  <a:ext uri="{FF2B5EF4-FFF2-40B4-BE49-F238E27FC236}">
                    <a16:creationId xmlns:a16="http://schemas.microsoft.com/office/drawing/2014/main" id="{B1CAE8C7-54C8-42B0-A1FE-722A45442BF1}"/>
                  </a:ext>
                </a:extLst>
              </p:cNvPr>
              <p:cNvPicPr/>
              <p:nvPr/>
            </p:nvPicPr>
            <p:blipFill>
              <a:blip r:embed="rId27"/>
              <a:stretch>
                <a:fillRect/>
              </a:stretch>
            </p:blipFill>
            <p:spPr>
              <a:xfrm>
                <a:off x="6026880" y="1139920"/>
                <a:ext cx="784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657F48BE-A132-4CFD-8EB9-78327ECF86EB}"/>
                  </a:ext>
                </a:extLst>
              </p14:cNvPr>
              <p14:cNvContentPartPr/>
              <p14:nvPr/>
            </p14:nvContentPartPr>
            <p14:xfrm>
              <a:off x="6044880" y="1108240"/>
              <a:ext cx="294840" cy="306360"/>
            </p14:xfrm>
          </p:contentPart>
        </mc:Choice>
        <mc:Fallback>
          <p:pic>
            <p:nvPicPr>
              <p:cNvPr id="40" name="Ink 39">
                <a:extLst>
                  <a:ext uri="{FF2B5EF4-FFF2-40B4-BE49-F238E27FC236}">
                    <a16:creationId xmlns:a16="http://schemas.microsoft.com/office/drawing/2014/main" id="{657F48BE-A132-4CFD-8EB9-78327ECF86EB}"/>
                  </a:ext>
                </a:extLst>
              </p:cNvPr>
              <p:cNvPicPr/>
              <p:nvPr/>
            </p:nvPicPr>
            <p:blipFill>
              <a:blip r:embed="rId29"/>
              <a:stretch>
                <a:fillRect/>
              </a:stretch>
            </p:blipFill>
            <p:spPr>
              <a:xfrm>
                <a:off x="6026880" y="1090600"/>
                <a:ext cx="330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Ink 51">
                <a:extLst>
                  <a:ext uri="{FF2B5EF4-FFF2-40B4-BE49-F238E27FC236}">
                    <a16:creationId xmlns:a16="http://schemas.microsoft.com/office/drawing/2014/main" id="{30510F20-A24C-430F-87E8-9E93AA2EBC49}"/>
                  </a:ext>
                </a:extLst>
              </p14:cNvPr>
              <p14:cNvContentPartPr/>
              <p14:nvPr/>
            </p14:nvContentPartPr>
            <p14:xfrm>
              <a:off x="6664440" y="1048120"/>
              <a:ext cx="1296000" cy="371520"/>
            </p14:xfrm>
          </p:contentPart>
        </mc:Choice>
        <mc:Fallback>
          <p:pic>
            <p:nvPicPr>
              <p:cNvPr id="52" name="Ink 51">
                <a:extLst>
                  <a:ext uri="{FF2B5EF4-FFF2-40B4-BE49-F238E27FC236}">
                    <a16:creationId xmlns:a16="http://schemas.microsoft.com/office/drawing/2014/main" id="{30510F20-A24C-430F-87E8-9E93AA2EBC49}"/>
                  </a:ext>
                </a:extLst>
              </p:cNvPr>
              <p:cNvPicPr/>
              <p:nvPr/>
            </p:nvPicPr>
            <p:blipFill>
              <a:blip r:embed="rId31"/>
              <a:stretch>
                <a:fillRect/>
              </a:stretch>
            </p:blipFill>
            <p:spPr>
              <a:xfrm>
                <a:off x="6646795" y="1030463"/>
                <a:ext cx="1331650" cy="40719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33F45BDD-93CE-49E9-887A-06564376E915}"/>
                  </a:ext>
                </a:extLst>
              </p14:cNvPr>
              <p14:cNvContentPartPr/>
              <p14:nvPr/>
            </p14:nvContentPartPr>
            <p14:xfrm>
              <a:off x="1545960" y="1950280"/>
              <a:ext cx="89640" cy="161640"/>
            </p14:xfrm>
          </p:contentPart>
        </mc:Choice>
        <mc:Fallback>
          <p:pic>
            <p:nvPicPr>
              <p:cNvPr id="58" name="Ink 57">
                <a:extLst>
                  <a:ext uri="{FF2B5EF4-FFF2-40B4-BE49-F238E27FC236}">
                    <a16:creationId xmlns:a16="http://schemas.microsoft.com/office/drawing/2014/main" id="{33F45BDD-93CE-49E9-887A-06564376E915}"/>
                  </a:ext>
                </a:extLst>
              </p:cNvPr>
              <p:cNvPicPr/>
              <p:nvPr/>
            </p:nvPicPr>
            <p:blipFill>
              <a:blip r:embed="rId33"/>
              <a:stretch>
                <a:fillRect/>
              </a:stretch>
            </p:blipFill>
            <p:spPr>
              <a:xfrm>
                <a:off x="1528320" y="1932640"/>
                <a:ext cx="12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745B7FAA-68CC-4C0A-AE3D-7B77DB129D23}"/>
                  </a:ext>
                </a:extLst>
              </p14:cNvPr>
              <p14:cNvContentPartPr/>
              <p14:nvPr/>
            </p14:nvContentPartPr>
            <p14:xfrm>
              <a:off x="572520" y="1831120"/>
              <a:ext cx="879120" cy="454320"/>
            </p14:xfrm>
          </p:contentPart>
        </mc:Choice>
        <mc:Fallback>
          <p:pic>
            <p:nvPicPr>
              <p:cNvPr id="61" name="Ink 60">
                <a:extLst>
                  <a:ext uri="{FF2B5EF4-FFF2-40B4-BE49-F238E27FC236}">
                    <a16:creationId xmlns:a16="http://schemas.microsoft.com/office/drawing/2014/main" id="{745B7FAA-68CC-4C0A-AE3D-7B77DB129D23}"/>
                  </a:ext>
                </a:extLst>
              </p:cNvPr>
              <p:cNvPicPr/>
              <p:nvPr/>
            </p:nvPicPr>
            <p:blipFill>
              <a:blip r:embed="rId35"/>
              <a:stretch>
                <a:fillRect/>
              </a:stretch>
            </p:blipFill>
            <p:spPr>
              <a:xfrm>
                <a:off x="554880" y="1813480"/>
                <a:ext cx="91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79C353B5-16FD-4991-99FD-E8B2331A21A6}"/>
                  </a:ext>
                </a:extLst>
              </p14:cNvPr>
              <p14:cNvContentPartPr/>
              <p14:nvPr/>
            </p14:nvContentPartPr>
            <p14:xfrm>
              <a:off x="1972200" y="1015720"/>
              <a:ext cx="3333960" cy="1117800"/>
            </p14:xfrm>
          </p:contentPart>
        </mc:Choice>
        <mc:Fallback>
          <p:pic>
            <p:nvPicPr>
              <p:cNvPr id="67" name="Ink 66">
                <a:extLst>
                  <a:ext uri="{FF2B5EF4-FFF2-40B4-BE49-F238E27FC236}">
                    <a16:creationId xmlns:a16="http://schemas.microsoft.com/office/drawing/2014/main" id="{79C353B5-16FD-4991-99FD-E8B2331A21A6}"/>
                  </a:ext>
                </a:extLst>
              </p:cNvPr>
              <p:cNvPicPr/>
              <p:nvPr/>
            </p:nvPicPr>
            <p:blipFill>
              <a:blip r:embed="rId37"/>
              <a:stretch>
                <a:fillRect/>
              </a:stretch>
            </p:blipFill>
            <p:spPr>
              <a:xfrm>
                <a:off x="1954560" y="998080"/>
                <a:ext cx="336960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 name="Ink 5">
                <a:extLst>
                  <a:ext uri="{FF2B5EF4-FFF2-40B4-BE49-F238E27FC236}">
                    <a16:creationId xmlns:a16="http://schemas.microsoft.com/office/drawing/2014/main" id="{1ED58D2C-E4B4-4C43-B4CE-1E42B6776779}"/>
                  </a:ext>
                </a:extLst>
              </p14:cNvPr>
              <p14:cNvContentPartPr/>
              <p14:nvPr/>
            </p14:nvContentPartPr>
            <p14:xfrm>
              <a:off x="1635240" y="2455720"/>
              <a:ext cx="261000" cy="114840"/>
            </p14:xfrm>
          </p:contentPart>
        </mc:Choice>
        <mc:Fallback>
          <p:pic>
            <p:nvPicPr>
              <p:cNvPr id="6" name="Ink 5">
                <a:extLst>
                  <a:ext uri="{FF2B5EF4-FFF2-40B4-BE49-F238E27FC236}">
                    <a16:creationId xmlns:a16="http://schemas.microsoft.com/office/drawing/2014/main" id="{1ED58D2C-E4B4-4C43-B4CE-1E42B6776779}"/>
                  </a:ext>
                </a:extLst>
              </p:cNvPr>
              <p:cNvPicPr/>
              <p:nvPr/>
            </p:nvPicPr>
            <p:blipFill>
              <a:blip r:embed="rId39"/>
              <a:stretch>
                <a:fillRect/>
              </a:stretch>
            </p:blipFill>
            <p:spPr>
              <a:xfrm>
                <a:off x="1617600" y="2437720"/>
                <a:ext cx="296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12881CFA-53D5-4D74-A55F-7EA4A8476D70}"/>
                  </a:ext>
                </a:extLst>
              </p14:cNvPr>
              <p14:cNvContentPartPr/>
              <p14:nvPr/>
            </p14:nvContentPartPr>
            <p14:xfrm>
              <a:off x="2448120" y="2944600"/>
              <a:ext cx="132120" cy="216000"/>
            </p14:xfrm>
          </p:contentPart>
        </mc:Choice>
        <mc:Fallback>
          <p:pic>
            <p:nvPicPr>
              <p:cNvPr id="18" name="Ink 17">
                <a:extLst>
                  <a:ext uri="{FF2B5EF4-FFF2-40B4-BE49-F238E27FC236}">
                    <a16:creationId xmlns:a16="http://schemas.microsoft.com/office/drawing/2014/main" id="{12881CFA-53D5-4D74-A55F-7EA4A8476D70}"/>
                  </a:ext>
                </a:extLst>
              </p:cNvPr>
              <p:cNvPicPr/>
              <p:nvPr/>
            </p:nvPicPr>
            <p:blipFill>
              <a:blip r:embed="rId41"/>
              <a:stretch>
                <a:fillRect/>
              </a:stretch>
            </p:blipFill>
            <p:spPr>
              <a:xfrm>
                <a:off x="2430480" y="2926960"/>
                <a:ext cx="167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2127039D-2129-4098-BD6C-7D0EA4EDC698}"/>
                  </a:ext>
                </a:extLst>
              </p14:cNvPr>
              <p14:cNvContentPartPr/>
              <p14:nvPr/>
            </p14:nvContentPartPr>
            <p14:xfrm>
              <a:off x="2006040" y="3002560"/>
              <a:ext cx="284760" cy="136800"/>
            </p14:xfrm>
          </p:contentPart>
        </mc:Choice>
        <mc:Fallback>
          <p:pic>
            <p:nvPicPr>
              <p:cNvPr id="21" name="Ink 20">
                <a:extLst>
                  <a:ext uri="{FF2B5EF4-FFF2-40B4-BE49-F238E27FC236}">
                    <a16:creationId xmlns:a16="http://schemas.microsoft.com/office/drawing/2014/main" id="{2127039D-2129-4098-BD6C-7D0EA4EDC698}"/>
                  </a:ext>
                </a:extLst>
              </p:cNvPr>
              <p:cNvPicPr/>
              <p:nvPr/>
            </p:nvPicPr>
            <p:blipFill>
              <a:blip r:embed="rId43"/>
              <a:stretch>
                <a:fillRect/>
              </a:stretch>
            </p:blipFill>
            <p:spPr>
              <a:xfrm>
                <a:off x="1988400" y="2984560"/>
                <a:ext cx="320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09C85A46-A72E-4E3D-8D3F-FB819B72DA3C}"/>
                  </a:ext>
                </a:extLst>
              </p14:cNvPr>
              <p14:cNvContentPartPr/>
              <p14:nvPr/>
            </p14:nvContentPartPr>
            <p14:xfrm>
              <a:off x="1602120" y="2671720"/>
              <a:ext cx="304200" cy="455400"/>
            </p14:xfrm>
          </p:contentPart>
        </mc:Choice>
        <mc:Fallback>
          <p:pic>
            <p:nvPicPr>
              <p:cNvPr id="22" name="Ink 21">
                <a:extLst>
                  <a:ext uri="{FF2B5EF4-FFF2-40B4-BE49-F238E27FC236}">
                    <a16:creationId xmlns:a16="http://schemas.microsoft.com/office/drawing/2014/main" id="{09C85A46-A72E-4E3D-8D3F-FB819B72DA3C}"/>
                  </a:ext>
                </a:extLst>
              </p:cNvPr>
              <p:cNvPicPr/>
              <p:nvPr/>
            </p:nvPicPr>
            <p:blipFill>
              <a:blip r:embed="rId45"/>
              <a:stretch>
                <a:fillRect/>
              </a:stretch>
            </p:blipFill>
            <p:spPr>
              <a:xfrm>
                <a:off x="1584141" y="2653720"/>
                <a:ext cx="339798"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579E0C08-3CAA-419F-A751-A1D0D1EBB2B1}"/>
                  </a:ext>
                </a:extLst>
              </p14:cNvPr>
              <p14:cNvContentPartPr/>
              <p14:nvPr/>
            </p14:nvContentPartPr>
            <p14:xfrm>
              <a:off x="2935920" y="2813560"/>
              <a:ext cx="284040" cy="10800"/>
            </p14:xfrm>
          </p:contentPart>
        </mc:Choice>
        <mc:Fallback>
          <p:pic>
            <p:nvPicPr>
              <p:cNvPr id="24" name="Ink 23">
                <a:extLst>
                  <a:ext uri="{FF2B5EF4-FFF2-40B4-BE49-F238E27FC236}">
                    <a16:creationId xmlns:a16="http://schemas.microsoft.com/office/drawing/2014/main" id="{579E0C08-3CAA-419F-A751-A1D0D1EBB2B1}"/>
                  </a:ext>
                </a:extLst>
              </p:cNvPr>
              <p:cNvPicPr/>
              <p:nvPr/>
            </p:nvPicPr>
            <p:blipFill>
              <a:blip r:embed="rId47"/>
              <a:stretch>
                <a:fillRect/>
              </a:stretch>
            </p:blipFill>
            <p:spPr>
              <a:xfrm>
                <a:off x="2917920" y="2795920"/>
                <a:ext cx="319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a:extLst>
                  <a:ext uri="{FF2B5EF4-FFF2-40B4-BE49-F238E27FC236}">
                    <a16:creationId xmlns:a16="http://schemas.microsoft.com/office/drawing/2014/main" id="{C22D2325-8745-4A41-8E38-9684195B3E7C}"/>
                  </a:ext>
                </a:extLst>
              </p14:cNvPr>
              <p14:cNvContentPartPr/>
              <p14:nvPr/>
            </p14:nvContentPartPr>
            <p14:xfrm>
              <a:off x="2997120" y="2894920"/>
              <a:ext cx="234720" cy="20880"/>
            </p14:xfrm>
          </p:contentPart>
        </mc:Choice>
        <mc:Fallback>
          <p:pic>
            <p:nvPicPr>
              <p:cNvPr id="25" name="Ink 24">
                <a:extLst>
                  <a:ext uri="{FF2B5EF4-FFF2-40B4-BE49-F238E27FC236}">
                    <a16:creationId xmlns:a16="http://schemas.microsoft.com/office/drawing/2014/main" id="{C22D2325-8745-4A41-8E38-9684195B3E7C}"/>
                  </a:ext>
                </a:extLst>
              </p:cNvPr>
              <p:cNvPicPr/>
              <p:nvPr/>
            </p:nvPicPr>
            <p:blipFill>
              <a:blip r:embed="rId49"/>
              <a:stretch>
                <a:fillRect/>
              </a:stretch>
            </p:blipFill>
            <p:spPr>
              <a:xfrm>
                <a:off x="2979120" y="2877280"/>
                <a:ext cx="270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Ink 25">
                <a:extLst>
                  <a:ext uri="{FF2B5EF4-FFF2-40B4-BE49-F238E27FC236}">
                    <a16:creationId xmlns:a16="http://schemas.microsoft.com/office/drawing/2014/main" id="{E4D3A4E2-F33C-4AF8-98BC-FFA84A850994}"/>
                  </a:ext>
                </a:extLst>
              </p14:cNvPr>
              <p14:cNvContentPartPr/>
              <p14:nvPr/>
            </p14:nvContentPartPr>
            <p14:xfrm>
              <a:off x="3657000" y="2813920"/>
              <a:ext cx="206280" cy="27360"/>
            </p14:xfrm>
          </p:contentPart>
        </mc:Choice>
        <mc:Fallback>
          <p:pic>
            <p:nvPicPr>
              <p:cNvPr id="26" name="Ink 25">
                <a:extLst>
                  <a:ext uri="{FF2B5EF4-FFF2-40B4-BE49-F238E27FC236}">
                    <a16:creationId xmlns:a16="http://schemas.microsoft.com/office/drawing/2014/main" id="{E4D3A4E2-F33C-4AF8-98BC-FFA84A850994}"/>
                  </a:ext>
                </a:extLst>
              </p:cNvPr>
              <p:cNvPicPr/>
              <p:nvPr/>
            </p:nvPicPr>
            <p:blipFill>
              <a:blip r:embed="rId51"/>
              <a:stretch>
                <a:fillRect/>
              </a:stretch>
            </p:blipFill>
            <p:spPr>
              <a:xfrm>
                <a:off x="3639360" y="2796280"/>
                <a:ext cx="241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480D2C59-E6FF-41B1-93BC-5DA0BC97FD81}"/>
                  </a:ext>
                </a:extLst>
              </p14:cNvPr>
              <p14:cNvContentPartPr/>
              <p14:nvPr/>
            </p14:nvContentPartPr>
            <p14:xfrm>
              <a:off x="4124640" y="2319640"/>
              <a:ext cx="238320" cy="118800"/>
            </p14:xfrm>
          </p:contentPart>
        </mc:Choice>
        <mc:Fallback>
          <p:pic>
            <p:nvPicPr>
              <p:cNvPr id="31" name="Ink 30">
                <a:extLst>
                  <a:ext uri="{FF2B5EF4-FFF2-40B4-BE49-F238E27FC236}">
                    <a16:creationId xmlns:a16="http://schemas.microsoft.com/office/drawing/2014/main" id="{480D2C59-E6FF-41B1-93BC-5DA0BC97FD81}"/>
                  </a:ext>
                </a:extLst>
              </p:cNvPr>
              <p:cNvPicPr/>
              <p:nvPr/>
            </p:nvPicPr>
            <p:blipFill>
              <a:blip r:embed="rId53"/>
              <a:stretch>
                <a:fillRect/>
              </a:stretch>
            </p:blipFill>
            <p:spPr>
              <a:xfrm>
                <a:off x="4107000" y="2301640"/>
                <a:ext cx="273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A28CCF84-B61F-41A4-9DDC-96E0FB74AF73}"/>
                  </a:ext>
                </a:extLst>
              </p14:cNvPr>
              <p14:cNvContentPartPr/>
              <p14:nvPr/>
            </p14:nvContentPartPr>
            <p14:xfrm>
              <a:off x="5002680" y="2872240"/>
              <a:ext cx="175320" cy="172080"/>
            </p14:xfrm>
          </p:contentPart>
        </mc:Choice>
        <mc:Fallback>
          <p:pic>
            <p:nvPicPr>
              <p:cNvPr id="44" name="Ink 43">
                <a:extLst>
                  <a:ext uri="{FF2B5EF4-FFF2-40B4-BE49-F238E27FC236}">
                    <a16:creationId xmlns:a16="http://schemas.microsoft.com/office/drawing/2014/main" id="{A28CCF84-B61F-41A4-9DDC-96E0FB74AF73}"/>
                  </a:ext>
                </a:extLst>
              </p:cNvPr>
              <p:cNvPicPr/>
              <p:nvPr/>
            </p:nvPicPr>
            <p:blipFill>
              <a:blip r:embed="rId55"/>
              <a:stretch>
                <a:fillRect/>
              </a:stretch>
            </p:blipFill>
            <p:spPr>
              <a:xfrm>
                <a:off x="4984680" y="2854600"/>
                <a:ext cx="210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67556059-B460-4D20-84F9-AC8342594F91}"/>
                  </a:ext>
                </a:extLst>
              </p14:cNvPr>
              <p14:cNvContentPartPr/>
              <p14:nvPr/>
            </p14:nvContentPartPr>
            <p14:xfrm>
              <a:off x="4107360" y="2559040"/>
              <a:ext cx="739800" cy="572760"/>
            </p14:xfrm>
          </p:contentPart>
        </mc:Choice>
        <mc:Fallback>
          <p:pic>
            <p:nvPicPr>
              <p:cNvPr id="45" name="Ink 44">
                <a:extLst>
                  <a:ext uri="{FF2B5EF4-FFF2-40B4-BE49-F238E27FC236}">
                    <a16:creationId xmlns:a16="http://schemas.microsoft.com/office/drawing/2014/main" id="{67556059-B460-4D20-84F9-AC8342594F91}"/>
                  </a:ext>
                </a:extLst>
              </p:cNvPr>
              <p:cNvPicPr/>
              <p:nvPr/>
            </p:nvPicPr>
            <p:blipFill>
              <a:blip r:embed="rId57"/>
              <a:stretch>
                <a:fillRect/>
              </a:stretch>
            </p:blipFill>
            <p:spPr>
              <a:xfrm>
                <a:off x="4089360" y="2541040"/>
                <a:ext cx="77544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Ink 76">
                <a:extLst>
                  <a:ext uri="{FF2B5EF4-FFF2-40B4-BE49-F238E27FC236}">
                    <a16:creationId xmlns:a16="http://schemas.microsoft.com/office/drawing/2014/main" id="{0D79BF5D-96AD-461F-B566-FB23731A7D11}"/>
                  </a:ext>
                </a:extLst>
              </p14:cNvPr>
              <p14:cNvContentPartPr/>
              <p14:nvPr/>
            </p14:nvContentPartPr>
            <p14:xfrm>
              <a:off x="5739960" y="2365000"/>
              <a:ext cx="551520" cy="439200"/>
            </p14:xfrm>
          </p:contentPart>
        </mc:Choice>
        <mc:Fallback>
          <p:pic>
            <p:nvPicPr>
              <p:cNvPr id="77" name="Ink 76">
                <a:extLst>
                  <a:ext uri="{FF2B5EF4-FFF2-40B4-BE49-F238E27FC236}">
                    <a16:creationId xmlns:a16="http://schemas.microsoft.com/office/drawing/2014/main" id="{0D79BF5D-96AD-461F-B566-FB23731A7D11}"/>
                  </a:ext>
                </a:extLst>
              </p:cNvPr>
              <p:cNvPicPr/>
              <p:nvPr/>
            </p:nvPicPr>
            <p:blipFill>
              <a:blip r:embed="rId59"/>
              <a:stretch>
                <a:fillRect/>
              </a:stretch>
            </p:blipFill>
            <p:spPr>
              <a:xfrm>
                <a:off x="5721960" y="2347360"/>
                <a:ext cx="58716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Ink 77">
                <a:extLst>
                  <a:ext uri="{FF2B5EF4-FFF2-40B4-BE49-F238E27FC236}">
                    <a16:creationId xmlns:a16="http://schemas.microsoft.com/office/drawing/2014/main" id="{D8B2823C-C84E-498B-B5D5-A0EA82A5B40A}"/>
                  </a:ext>
                </a:extLst>
              </p14:cNvPr>
              <p14:cNvContentPartPr/>
              <p14:nvPr/>
            </p14:nvContentPartPr>
            <p14:xfrm>
              <a:off x="6602160" y="2599720"/>
              <a:ext cx="288360" cy="142920"/>
            </p14:xfrm>
          </p:contentPart>
        </mc:Choice>
        <mc:Fallback>
          <p:pic>
            <p:nvPicPr>
              <p:cNvPr id="78" name="Ink 77">
                <a:extLst>
                  <a:ext uri="{FF2B5EF4-FFF2-40B4-BE49-F238E27FC236}">
                    <a16:creationId xmlns:a16="http://schemas.microsoft.com/office/drawing/2014/main" id="{D8B2823C-C84E-498B-B5D5-A0EA82A5B40A}"/>
                  </a:ext>
                </a:extLst>
              </p:cNvPr>
              <p:cNvPicPr/>
              <p:nvPr/>
            </p:nvPicPr>
            <p:blipFill>
              <a:blip r:embed="rId61"/>
              <a:stretch>
                <a:fillRect/>
              </a:stretch>
            </p:blipFill>
            <p:spPr>
              <a:xfrm>
                <a:off x="6584160" y="2582080"/>
                <a:ext cx="324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9" name="Ink 78">
                <a:extLst>
                  <a:ext uri="{FF2B5EF4-FFF2-40B4-BE49-F238E27FC236}">
                    <a16:creationId xmlns:a16="http://schemas.microsoft.com/office/drawing/2014/main" id="{70804D59-6EBA-4186-A2AA-32AAA9C03DBC}"/>
                  </a:ext>
                </a:extLst>
              </p14:cNvPr>
              <p14:cNvContentPartPr/>
              <p14:nvPr/>
            </p14:nvContentPartPr>
            <p14:xfrm>
              <a:off x="7010040" y="2681800"/>
              <a:ext cx="360" cy="15120"/>
            </p14:xfrm>
          </p:contentPart>
        </mc:Choice>
        <mc:Fallback>
          <p:pic>
            <p:nvPicPr>
              <p:cNvPr id="79" name="Ink 78">
                <a:extLst>
                  <a:ext uri="{FF2B5EF4-FFF2-40B4-BE49-F238E27FC236}">
                    <a16:creationId xmlns:a16="http://schemas.microsoft.com/office/drawing/2014/main" id="{70804D59-6EBA-4186-A2AA-32AAA9C03DBC}"/>
                  </a:ext>
                </a:extLst>
              </p:cNvPr>
              <p:cNvPicPr/>
              <p:nvPr/>
            </p:nvPicPr>
            <p:blipFill>
              <a:blip r:embed="rId63"/>
              <a:stretch>
                <a:fillRect/>
              </a:stretch>
            </p:blipFill>
            <p:spPr>
              <a:xfrm>
                <a:off x="6992400" y="2664160"/>
                <a:ext cx="36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0" name="Ink 79">
                <a:extLst>
                  <a:ext uri="{FF2B5EF4-FFF2-40B4-BE49-F238E27FC236}">
                    <a16:creationId xmlns:a16="http://schemas.microsoft.com/office/drawing/2014/main" id="{42CD71B1-9664-4398-80EA-CA44B4D10019}"/>
                  </a:ext>
                </a:extLst>
              </p14:cNvPr>
              <p14:cNvContentPartPr/>
              <p14:nvPr/>
            </p14:nvContentPartPr>
            <p14:xfrm>
              <a:off x="6979440" y="2499280"/>
              <a:ext cx="360" cy="360"/>
            </p14:xfrm>
          </p:contentPart>
        </mc:Choice>
        <mc:Fallback>
          <p:pic>
            <p:nvPicPr>
              <p:cNvPr id="80" name="Ink 79">
                <a:extLst>
                  <a:ext uri="{FF2B5EF4-FFF2-40B4-BE49-F238E27FC236}">
                    <a16:creationId xmlns:a16="http://schemas.microsoft.com/office/drawing/2014/main" id="{42CD71B1-9664-4398-80EA-CA44B4D10019}"/>
                  </a:ext>
                </a:extLst>
              </p:cNvPr>
              <p:cNvPicPr/>
              <p:nvPr/>
            </p:nvPicPr>
            <p:blipFill>
              <a:blip r:embed="rId65"/>
              <a:stretch>
                <a:fillRect/>
              </a:stretch>
            </p:blipFill>
            <p:spPr>
              <a:xfrm>
                <a:off x="6961440" y="24812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1" name="Ink 80">
                <a:extLst>
                  <a:ext uri="{FF2B5EF4-FFF2-40B4-BE49-F238E27FC236}">
                    <a16:creationId xmlns:a16="http://schemas.microsoft.com/office/drawing/2014/main" id="{8589245C-44B4-4DBE-B147-EB95148B5B87}"/>
                  </a:ext>
                </a:extLst>
              </p14:cNvPr>
              <p14:cNvContentPartPr/>
              <p14:nvPr/>
            </p14:nvContentPartPr>
            <p14:xfrm>
              <a:off x="7142160" y="2367160"/>
              <a:ext cx="10440" cy="330480"/>
            </p14:xfrm>
          </p:contentPart>
        </mc:Choice>
        <mc:Fallback>
          <p:pic>
            <p:nvPicPr>
              <p:cNvPr id="81" name="Ink 80">
                <a:extLst>
                  <a:ext uri="{FF2B5EF4-FFF2-40B4-BE49-F238E27FC236}">
                    <a16:creationId xmlns:a16="http://schemas.microsoft.com/office/drawing/2014/main" id="{8589245C-44B4-4DBE-B147-EB95148B5B87}"/>
                  </a:ext>
                </a:extLst>
              </p:cNvPr>
              <p:cNvPicPr/>
              <p:nvPr/>
            </p:nvPicPr>
            <p:blipFill>
              <a:blip r:embed="rId67"/>
              <a:stretch>
                <a:fillRect/>
              </a:stretch>
            </p:blipFill>
            <p:spPr>
              <a:xfrm>
                <a:off x="7124160" y="2349160"/>
                <a:ext cx="460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 name="Ink 81">
                <a:extLst>
                  <a:ext uri="{FF2B5EF4-FFF2-40B4-BE49-F238E27FC236}">
                    <a16:creationId xmlns:a16="http://schemas.microsoft.com/office/drawing/2014/main" id="{FA38FD4A-EF54-423C-8FC8-78D74696BD31}"/>
                  </a:ext>
                </a:extLst>
              </p14:cNvPr>
              <p14:cNvContentPartPr/>
              <p14:nvPr/>
            </p14:nvContentPartPr>
            <p14:xfrm>
              <a:off x="7293720" y="2346640"/>
              <a:ext cx="31680" cy="273600"/>
            </p14:xfrm>
          </p:contentPart>
        </mc:Choice>
        <mc:Fallback>
          <p:pic>
            <p:nvPicPr>
              <p:cNvPr id="82" name="Ink 81">
                <a:extLst>
                  <a:ext uri="{FF2B5EF4-FFF2-40B4-BE49-F238E27FC236}">
                    <a16:creationId xmlns:a16="http://schemas.microsoft.com/office/drawing/2014/main" id="{FA38FD4A-EF54-423C-8FC8-78D74696BD31}"/>
                  </a:ext>
                </a:extLst>
              </p:cNvPr>
              <p:cNvPicPr/>
              <p:nvPr/>
            </p:nvPicPr>
            <p:blipFill>
              <a:blip r:embed="rId69"/>
              <a:stretch>
                <a:fillRect/>
              </a:stretch>
            </p:blipFill>
            <p:spPr>
              <a:xfrm>
                <a:off x="7276080" y="2329000"/>
                <a:ext cx="673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7" name="Ink 86">
                <a:extLst>
                  <a:ext uri="{FF2B5EF4-FFF2-40B4-BE49-F238E27FC236}">
                    <a16:creationId xmlns:a16="http://schemas.microsoft.com/office/drawing/2014/main" id="{0F599909-3D56-4621-9139-764CCD70DAA0}"/>
                  </a:ext>
                </a:extLst>
              </p14:cNvPr>
              <p14:cNvContentPartPr/>
              <p14:nvPr/>
            </p14:nvContentPartPr>
            <p14:xfrm>
              <a:off x="7623480" y="2215240"/>
              <a:ext cx="1100520" cy="708480"/>
            </p14:xfrm>
          </p:contentPart>
        </mc:Choice>
        <mc:Fallback>
          <p:pic>
            <p:nvPicPr>
              <p:cNvPr id="87" name="Ink 86">
                <a:extLst>
                  <a:ext uri="{FF2B5EF4-FFF2-40B4-BE49-F238E27FC236}">
                    <a16:creationId xmlns:a16="http://schemas.microsoft.com/office/drawing/2014/main" id="{0F599909-3D56-4621-9139-764CCD70DAA0}"/>
                  </a:ext>
                </a:extLst>
              </p:cNvPr>
              <p:cNvPicPr/>
              <p:nvPr/>
            </p:nvPicPr>
            <p:blipFill>
              <a:blip r:embed="rId71"/>
              <a:stretch>
                <a:fillRect/>
              </a:stretch>
            </p:blipFill>
            <p:spPr>
              <a:xfrm>
                <a:off x="7605486" y="2197600"/>
                <a:ext cx="1136148" cy="744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8" name="Ink 87">
                <a:extLst>
                  <a:ext uri="{FF2B5EF4-FFF2-40B4-BE49-F238E27FC236}">
                    <a16:creationId xmlns:a16="http://schemas.microsoft.com/office/drawing/2014/main" id="{27A9B774-B65A-4C05-A827-8DEFBECB07DC}"/>
                  </a:ext>
                </a:extLst>
              </p14:cNvPr>
              <p14:cNvContentPartPr/>
              <p14:nvPr/>
            </p14:nvContentPartPr>
            <p14:xfrm>
              <a:off x="5610360" y="3017320"/>
              <a:ext cx="320040" cy="165960"/>
            </p14:xfrm>
          </p:contentPart>
        </mc:Choice>
        <mc:Fallback>
          <p:pic>
            <p:nvPicPr>
              <p:cNvPr id="88" name="Ink 87">
                <a:extLst>
                  <a:ext uri="{FF2B5EF4-FFF2-40B4-BE49-F238E27FC236}">
                    <a16:creationId xmlns:a16="http://schemas.microsoft.com/office/drawing/2014/main" id="{27A9B774-B65A-4C05-A827-8DEFBECB07DC}"/>
                  </a:ext>
                </a:extLst>
              </p:cNvPr>
              <p:cNvPicPr/>
              <p:nvPr/>
            </p:nvPicPr>
            <p:blipFill>
              <a:blip r:embed="rId73"/>
              <a:stretch>
                <a:fillRect/>
              </a:stretch>
            </p:blipFill>
            <p:spPr>
              <a:xfrm>
                <a:off x="5592720" y="2999320"/>
                <a:ext cx="355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9" name="Ink 88">
                <a:extLst>
                  <a:ext uri="{FF2B5EF4-FFF2-40B4-BE49-F238E27FC236}">
                    <a16:creationId xmlns:a16="http://schemas.microsoft.com/office/drawing/2014/main" id="{6A28AA02-EDEB-49EB-9D44-3317BC6B78B5}"/>
                  </a:ext>
                </a:extLst>
              </p14:cNvPr>
              <p14:cNvContentPartPr/>
              <p14:nvPr/>
            </p14:nvContentPartPr>
            <p14:xfrm>
              <a:off x="6066120" y="3030280"/>
              <a:ext cx="65160" cy="175320"/>
            </p14:xfrm>
          </p:contentPart>
        </mc:Choice>
        <mc:Fallback>
          <p:pic>
            <p:nvPicPr>
              <p:cNvPr id="89" name="Ink 88">
                <a:extLst>
                  <a:ext uri="{FF2B5EF4-FFF2-40B4-BE49-F238E27FC236}">
                    <a16:creationId xmlns:a16="http://schemas.microsoft.com/office/drawing/2014/main" id="{6A28AA02-EDEB-49EB-9D44-3317BC6B78B5}"/>
                  </a:ext>
                </a:extLst>
              </p:cNvPr>
              <p:cNvPicPr/>
              <p:nvPr/>
            </p:nvPicPr>
            <p:blipFill>
              <a:blip r:embed="rId75"/>
              <a:stretch>
                <a:fillRect/>
              </a:stretch>
            </p:blipFill>
            <p:spPr>
              <a:xfrm>
                <a:off x="6048480" y="3012640"/>
                <a:ext cx="100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0" name="Ink 89">
                <a:extLst>
                  <a:ext uri="{FF2B5EF4-FFF2-40B4-BE49-F238E27FC236}">
                    <a16:creationId xmlns:a16="http://schemas.microsoft.com/office/drawing/2014/main" id="{BCEB57DA-F785-4550-8476-956FC8C9DD3C}"/>
                  </a:ext>
                </a:extLst>
              </p14:cNvPr>
              <p14:cNvContentPartPr/>
              <p14:nvPr/>
            </p14:nvContentPartPr>
            <p14:xfrm>
              <a:off x="6237840" y="3088240"/>
              <a:ext cx="21600" cy="86400"/>
            </p14:xfrm>
          </p:contentPart>
        </mc:Choice>
        <mc:Fallback>
          <p:pic>
            <p:nvPicPr>
              <p:cNvPr id="90" name="Ink 89">
                <a:extLst>
                  <a:ext uri="{FF2B5EF4-FFF2-40B4-BE49-F238E27FC236}">
                    <a16:creationId xmlns:a16="http://schemas.microsoft.com/office/drawing/2014/main" id="{BCEB57DA-F785-4550-8476-956FC8C9DD3C}"/>
                  </a:ext>
                </a:extLst>
              </p:cNvPr>
              <p:cNvPicPr/>
              <p:nvPr/>
            </p:nvPicPr>
            <p:blipFill>
              <a:blip r:embed="rId77"/>
              <a:stretch>
                <a:fillRect/>
              </a:stretch>
            </p:blipFill>
            <p:spPr>
              <a:xfrm>
                <a:off x="6220200" y="3070240"/>
                <a:ext cx="57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1" name="Ink 90">
                <a:extLst>
                  <a:ext uri="{FF2B5EF4-FFF2-40B4-BE49-F238E27FC236}">
                    <a16:creationId xmlns:a16="http://schemas.microsoft.com/office/drawing/2014/main" id="{78CE75BD-79BE-470D-86EB-FC9C78242575}"/>
                  </a:ext>
                </a:extLst>
              </p14:cNvPr>
              <p14:cNvContentPartPr/>
              <p14:nvPr/>
            </p14:nvContentPartPr>
            <p14:xfrm>
              <a:off x="6288600" y="2890960"/>
              <a:ext cx="10800" cy="15120"/>
            </p14:xfrm>
          </p:contentPart>
        </mc:Choice>
        <mc:Fallback>
          <p:pic>
            <p:nvPicPr>
              <p:cNvPr id="91" name="Ink 90">
                <a:extLst>
                  <a:ext uri="{FF2B5EF4-FFF2-40B4-BE49-F238E27FC236}">
                    <a16:creationId xmlns:a16="http://schemas.microsoft.com/office/drawing/2014/main" id="{78CE75BD-79BE-470D-86EB-FC9C78242575}"/>
                  </a:ext>
                </a:extLst>
              </p:cNvPr>
              <p:cNvPicPr/>
              <p:nvPr/>
            </p:nvPicPr>
            <p:blipFill>
              <a:blip r:embed="rId79"/>
              <a:stretch>
                <a:fillRect/>
              </a:stretch>
            </p:blipFill>
            <p:spPr>
              <a:xfrm>
                <a:off x="6270960" y="2872960"/>
                <a:ext cx="46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4" name="Ink 93">
                <a:extLst>
                  <a:ext uri="{FF2B5EF4-FFF2-40B4-BE49-F238E27FC236}">
                    <a16:creationId xmlns:a16="http://schemas.microsoft.com/office/drawing/2014/main" id="{6029AC2A-C9A9-4F1C-91A7-E29FF2F452A1}"/>
                  </a:ext>
                </a:extLst>
              </p14:cNvPr>
              <p14:cNvContentPartPr/>
              <p14:nvPr/>
            </p14:nvContentPartPr>
            <p14:xfrm>
              <a:off x="6410640" y="2905360"/>
              <a:ext cx="394920" cy="265320"/>
            </p14:xfrm>
          </p:contentPart>
        </mc:Choice>
        <mc:Fallback>
          <p:pic>
            <p:nvPicPr>
              <p:cNvPr id="94" name="Ink 93">
                <a:extLst>
                  <a:ext uri="{FF2B5EF4-FFF2-40B4-BE49-F238E27FC236}">
                    <a16:creationId xmlns:a16="http://schemas.microsoft.com/office/drawing/2014/main" id="{6029AC2A-C9A9-4F1C-91A7-E29FF2F452A1}"/>
                  </a:ext>
                </a:extLst>
              </p:cNvPr>
              <p:cNvPicPr/>
              <p:nvPr/>
            </p:nvPicPr>
            <p:blipFill>
              <a:blip r:embed="rId81"/>
              <a:stretch>
                <a:fillRect/>
              </a:stretch>
            </p:blipFill>
            <p:spPr>
              <a:xfrm>
                <a:off x="6393000" y="2887720"/>
                <a:ext cx="430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Ink 103">
                <a:extLst>
                  <a:ext uri="{FF2B5EF4-FFF2-40B4-BE49-F238E27FC236}">
                    <a16:creationId xmlns:a16="http://schemas.microsoft.com/office/drawing/2014/main" id="{A3009EED-884F-46BD-9929-3A5206161AF0}"/>
                  </a:ext>
                </a:extLst>
              </p14:cNvPr>
              <p14:cNvContentPartPr/>
              <p14:nvPr/>
            </p14:nvContentPartPr>
            <p14:xfrm>
              <a:off x="5689200" y="3708160"/>
              <a:ext cx="135360" cy="194400"/>
            </p14:xfrm>
          </p:contentPart>
        </mc:Choice>
        <mc:Fallback>
          <p:pic>
            <p:nvPicPr>
              <p:cNvPr id="104" name="Ink 103">
                <a:extLst>
                  <a:ext uri="{FF2B5EF4-FFF2-40B4-BE49-F238E27FC236}">
                    <a16:creationId xmlns:a16="http://schemas.microsoft.com/office/drawing/2014/main" id="{A3009EED-884F-46BD-9929-3A5206161AF0}"/>
                  </a:ext>
                </a:extLst>
              </p:cNvPr>
              <p:cNvPicPr/>
              <p:nvPr/>
            </p:nvPicPr>
            <p:blipFill>
              <a:blip r:embed="rId83"/>
              <a:stretch>
                <a:fillRect/>
              </a:stretch>
            </p:blipFill>
            <p:spPr>
              <a:xfrm>
                <a:off x="5671200" y="3690193"/>
                <a:ext cx="171000" cy="229974"/>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5" name="Ink 104">
                <a:extLst>
                  <a:ext uri="{FF2B5EF4-FFF2-40B4-BE49-F238E27FC236}">
                    <a16:creationId xmlns:a16="http://schemas.microsoft.com/office/drawing/2014/main" id="{8219793C-8374-48BA-B229-435A3B32D3A3}"/>
                  </a:ext>
                </a:extLst>
              </p14:cNvPr>
              <p14:cNvContentPartPr/>
              <p14:nvPr/>
            </p14:nvContentPartPr>
            <p14:xfrm>
              <a:off x="5221200" y="3787000"/>
              <a:ext cx="272880" cy="101160"/>
            </p14:xfrm>
          </p:contentPart>
        </mc:Choice>
        <mc:Fallback>
          <p:pic>
            <p:nvPicPr>
              <p:cNvPr id="105" name="Ink 104">
                <a:extLst>
                  <a:ext uri="{FF2B5EF4-FFF2-40B4-BE49-F238E27FC236}">
                    <a16:creationId xmlns:a16="http://schemas.microsoft.com/office/drawing/2014/main" id="{8219793C-8374-48BA-B229-435A3B32D3A3}"/>
                  </a:ext>
                </a:extLst>
              </p:cNvPr>
              <p:cNvPicPr/>
              <p:nvPr/>
            </p:nvPicPr>
            <p:blipFill>
              <a:blip r:embed="rId85"/>
              <a:stretch>
                <a:fillRect/>
              </a:stretch>
            </p:blipFill>
            <p:spPr>
              <a:xfrm>
                <a:off x="5203224" y="3769000"/>
                <a:ext cx="308473"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6" name="Ink 105">
                <a:extLst>
                  <a:ext uri="{FF2B5EF4-FFF2-40B4-BE49-F238E27FC236}">
                    <a16:creationId xmlns:a16="http://schemas.microsoft.com/office/drawing/2014/main" id="{D64A9F55-073F-4C07-8174-5155FA198F44}"/>
                  </a:ext>
                </a:extLst>
              </p14:cNvPr>
              <p14:cNvContentPartPr/>
              <p14:nvPr/>
            </p14:nvContentPartPr>
            <p14:xfrm>
              <a:off x="4707480" y="3534280"/>
              <a:ext cx="329040" cy="380880"/>
            </p14:xfrm>
          </p:contentPart>
        </mc:Choice>
        <mc:Fallback>
          <p:pic>
            <p:nvPicPr>
              <p:cNvPr id="106" name="Ink 105">
                <a:extLst>
                  <a:ext uri="{FF2B5EF4-FFF2-40B4-BE49-F238E27FC236}">
                    <a16:creationId xmlns:a16="http://schemas.microsoft.com/office/drawing/2014/main" id="{D64A9F55-073F-4C07-8174-5155FA198F44}"/>
                  </a:ext>
                </a:extLst>
              </p:cNvPr>
              <p:cNvPicPr/>
              <p:nvPr/>
            </p:nvPicPr>
            <p:blipFill>
              <a:blip r:embed="rId87"/>
              <a:stretch>
                <a:fillRect/>
              </a:stretch>
            </p:blipFill>
            <p:spPr>
              <a:xfrm>
                <a:off x="4689480" y="3516263"/>
                <a:ext cx="364680" cy="416554"/>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7" name="Ink 106">
                <a:extLst>
                  <a:ext uri="{FF2B5EF4-FFF2-40B4-BE49-F238E27FC236}">
                    <a16:creationId xmlns:a16="http://schemas.microsoft.com/office/drawing/2014/main" id="{73A5CAB1-435B-4E2A-86F3-CF306848FF9E}"/>
                  </a:ext>
                </a:extLst>
              </p14:cNvPr>
              <p14:cNvContentPartPr/>
              <p14:nvPr/>
            </p14:nvContentPartPr>
            <p14:xfrm>
              <a:off x="6390120" y="3668920"/>
              <a:ext cx="339120" cy="159480"/>
            </p14:xfrm>
          </p:contentPart>
        </mc:Choice>
        <mc:Fallback>
          <p:pic>
            <p:nvPicPr>
              <p:cNvPr id="107" name="Ink 106">
                <a:extLst>
                  <a:ext uri="{FF2B5EF4-FFF2-40B4-BE49-F238E27FC236}">
                    <a16:creationId xmlns:a16="http://schemas.microsoft.com/office/drawing/2014/main" id="{73A5CAB1-435B-4E2A-86F3-CF306848FF9E}"/>
                  </a:ext>
                </a:extLst>
              </p:cNvPr>
              <p:cNvPicPr/>
              <p:nvPr/>
            </p:nvPicPr>
            <p:blipFill>
              <a:blip r:embed="rId89"/>
              <a:stretch>
                <a:fillRect/>
              </a:stretch>
            </p:blipFill>
            <p:spPr>
              <a:xfrm>
                <a:off x="6372120" y="3651280"/>
                <a:ext cx="374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8" name="Ink 107">
                <a:extLst>
                  <a:ext uri="{FF2B5EF4-FFF2-40B4-BE49-F238E27FC236}">
                    <a16:creationId xmlns:a16="http://schemas.microsoft.com/office/drawing/2014/main" id="{21BA9E6C-4914-4DFF-B6EB-5751E7B4799E}"/>
                  </a:ext>
                </a:extLst>
              </p14:cNvPr>
              <p14:cNvContentPartPr/>
              <p14:nvPr/>
            </p14:nvContentPartPr>
            <p14:xfrm>
              <a:off x="6885840" y="3606640"/>
              <a:ext cx="73440" cy="201600"/>
            </p14:xfrm>
          </p:contentPart>
        </mc:Choice>
        <mc:Fallback>
          <p:pic>
            <p:nvPicPr>
              <p:cNvPr id="108" name="Ink 107">
                <a:extLst>
                  <a:ext uri="{FF2B5EF4-FFF2-40B4-BE49-F238E27FC236}">
                    <a16:creationId xmlns:a16="http://schemas.microsoft.com/office/drawing/2014/main" id="{21BA9E6C-4914-4DFF-B6EB-5751E7B4799E}"/>
                  </a:ext>
                </a:extLst>
              </p:cNvPr>
              <p:cNvPicPr/>
              <p:nvPr/>
            </p:nvPicPr>
            <p:blipFill>
              <a:blip r:embed="rId91"/>
              <a:stretch>
                <a:fillRect/>
              </a:stretch>
            </p:blipFill>
            <p:spPr>
              <a:xfrm>
                <a:off x="6868200" y="3588640"/>
                <a:ext cx="109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9" name="Ink 108">
                <a:extLst>
                  <a:ext uri="{FF2B5EF4-FFF2-40B4-BE49-F238E27FC236}">
                    <a16:creationId xmlns:a16="http://schemas.microsoft.com/office/drawing/2014/main" id="{29BC7D11-937C-47A7-9E73-552C8F28E4DB}"/>
                  </a:ext>
                </a:extLst>
              </p14:cNvPr>
              <p14:cNvContentPartPr/>
              <p14:nvPr/>
            </p14:nvContentPartPr>
            <p14:xfrm>
              <a:off x="4652760" y="3293800"/>
              <a:ext cx="322920" cy="89280"/>
            </p14:xfrm>
          </p:contentPart>
        </mc:Choice>
        <mc:Fallback>
          <p:pic>
            <p:nvPicPr>
              <p:cNvPr id="109" name="Ink 108">
                <a:extLst>
                  <a:ext uri="{FF2B5EF4-FFF2-40B4-BE49-F238E27FC236}">
                    <a16:creationId xmlns:a16="http://schemas.microsoft.com/office/drawing/2014/main" id="{29BC7D11-937C-47A7-9E73-552C8F28E4DB}"/>
                  </a:ext>
                </a:extLst>
              </p:cNvPr>
              <p:cNvPicPr/>
              <p:nvPr/>
            </p:nvPicPr>
            <p:blipFill>
              <a:blip r:embed="rId93"/>
              <a:stretch>
                <a:fillRect/>
              </a:stretch>
            </p:blipFill>
            <p:spPr>
              <a:xfrm>
                <a:off x="4635120" y="3275800"/>
                <a:ext cx="358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3" name="Ink 112">
                <a:extLst>
                  <a:ext uri="{FF2B5EF4-FFF2-40B4-BE49-F238E27FC236}">
                    <a16:creationId xmlns:a16="http://schemas.microsoft.com/office/drawing/2014/main" id="{12204F7F-0031-4447-9771-EB44076B1160}"/>
                  </a:ext>
                </a:extLst>
              </p14:cNvPr>
              <p14:cNvContentPartPr/>
              <p14:nvPr/>
            </p14:nvContentPartPr>
            <p14:xfrm>
              <a:off x="7386240" y="3317200"/>
              <a:ext cx="165960" cy="76320"/>
            </p14:xfrm>
          </p:contentPart>
        </mc:Choice>
        <mc:Fallback>
          <p:pic>
            <p:nvPicPr>
              <p:cNvPr id="113" name="Ink 112">
                <a:extLst>
                  <a:ext uri="{FF2B5EF4-FFF2-40B4-BE49-F238E27FC236}">
                    <a16:creationId xmlns:a16="http://schemas.microsoft.com/office/drawing/2014/main" id="{12204F7F-0031-4447-9771-EB44076B1160}"/>
                  </a:ext>
                </a:extLst>
              </p:cNvPr>
              <p:cNvPicPr/>
              <p:nvPr/>
            </p:nvPicPr>
            <p:blipFill>
              <a:blip r:embed="rId95"/>
              <a:stretch>
                <a:fillRect/>
              </a:stretch>
            </p:blipFill>
            <p:spPr>
              <a:xfrm>
                <a:off x="7368240" y="3299560"/>
                <a:ext cx="201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9" name="Ink 118">
                <a:extLst>
                  <a:ext uri="{FF2B5EF4-FFF2-40B4-BE49-F238E27FC236}">
                    <a16:creationId xmlns:a16="http://schemas.microsoft.com/office/drawing/2014/main" id="{BFF32014-5F9C-4C84-B35F-55A8A79CC808}"/>
                  </a:ext>
                </a:extLst>
              </p14:cNvPr>
              <p14:cNvContentPartPr/>
              <p14:nvPr/>
            </p14:nvContentPartPr>
            <p14:xfrm>
              <a:off x="7308120" y="3475240"/>
              <a:ext cx="694080" cy="434520"/>
            </p14:xfrm>
          </p:contentPart>
        </mc:Choice>
        <mc:Fallback>
          <p:pic>
            <p:nvPicPr>
              <p:cNvPr id="119" name="Ink 118">
                <a:extLst>
                  <a:ext uri="{FF2B5EF4-FFF2-40B4-BE49-F238E27FC236}">
                    <a16:creationId xmlns:a16="http://schemas.microsoft.com/office/drawing/2014/main" id="{BFF32014-5F9C-4C84-B35F-55A8A79CC808}"/>
                  </a:ext>
                </a:extLst>
              </p:cNvPr>
              <p:cNvPicPr/>
              <p:nvPr/>
            </p:nvPicPr>
            <p:blipFill>
              <a:blip r:embed="rId97"/>
              <a:stretch>
                <a:fillRect/>
              </a:stretch>
            </p:blipFill>
            <p:spPr>
              <a:xfrm>
                <a:off x="7290129" y="3457600"/>
                <a:ext cx="729702"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 name="Ink 16">
                <a:extLst>
                  <a:ext uri="{FF2B5EF4-FFF2-40B4-BE49-F238E27FC236}">
                    <a16:creationId xmlns:a16="http://schemas.microsoft.com/office/drawing/2014/main" id="{AC62DF60-DFCE-415C-A548-245BF86AA18B}"/>
                  </a:ext>
                </a:extLst>
              </p14:cNvPr>
              <p14:cNvContentPartPr/>
              <p14:nvPr/>
            </p14:nvContentPartPr>
            <p14:xfrm>
              <a:off x="2488800" y="4241680"/>
              <a:ext cx="1194840" cy="443160"/>
            </p14:xfrm>
          </p:contentPart>
        </mc:Choice>
        <mc:Fallback>
          <p:pic>
            <p:nvPicPr>
              <p:cNvPr id="17" name="Ink 16">
                <a:extLst>
                  <a:ext uri="{FF2B5EF4-FFF2-40B4-BE49-F238E27FC236}">
                    <a16:creationId xmlns:a16="http://schemas.microsoft.com/office/drawing/2014/main" id="{AC62DF60-DFCE-415C-A548-245BF86AA18B}"/>
                  </a:ext>
                </a:extLst>
              </p:cNvPr>
              <p:cNvPicPr/>
              <p:nvPr/>
            </p:nvPicPr>
            <p:blipFill>
              <a:blip r:embed="rId99"/>
              <a:stretch>
                <a:fillRect/>
              </a:stretch>
            </p:blipFill>
            <p:spPr>
              <a:xfrm>
                <a:off x="2471155" y="4223680"/>
                <a:ext cx="1230491"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7" name="Ink 26">
                <a:extLst>
                  <a:ext uri="{FF2B5EF4-FFF2-40B4-BE49-F238E27FC236}">
                    <a16:creationId xmlns:a16="http://schemas.microsoft.com/office/drawing/2014/main" id="{DE1D7CC0-38C3-489B-A501-E978B624404F}"/>
                  </a:ext>
                </a:extLst>
              </p14:cNvPr>
              <p14:cNvContentPartPr/>
              <p14:nvPr/>
            </p14:nvContentPartPr>
            <p14:xfrm>
              <a:off x="1340760" y="4258600"/>
              <a:ext cx="830880" cy="396720"/>
            </p14:xfrm>
          </p:contentPart>
        </mc:Choice>
        <mc:Fallback>
          <p:pic>
            <p:nvPicPr>
              <p:cNvPr id="27" name="Ink 26">
                <a:extLst>
                  <a:ext uri="{FF2B5EF4-FFF2-40B4-BE49-F238E27FC236}">
                    <a16:creationId xmlns:a16="http://schemas.microsoft.com/office/drawing/2014/main" id="{DE1D7CC0-38C3-489B-A501-E978B624404F}"/>
                  </a:ext>
                </a:extLst>
              </p:cNvPr>
              <p:cNvPicPr/>
              <p:nvPr/>
            </p:nvPicPr>
            <p:blipFill>
              <a:blip r:embed="rId101"/>
              <a:stretch>
                <a:fillRect/>
              </a:stretch>
            </p:blipFill>
            <p:spPr>
              <a:xfrm>
                <a:off x="1323120" y="4240960"/>
                <a:ext cx="86652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2" name="Ink 41">
                <a:extLst>
                  <a:ext uri="{FF2B5EF4-FFF2-40B4-BE49-F238E27FC236}">
                    <a16:creationId xmlns:a16="http://schemas.microsoft.com/office/drawing/2014/main" id="{27AE1F86-2CDB-48F9-9523-9C2C2F5A1CD4}"/>
                  </a:ext>
                </a:extLst>
              </p14:cNvPr>
              <p14:cNvContentPartPr/>
              <p14:nvPr/>
            </p14:nvContentPartPr>
            <p14:xfrm>
              <a:off x="2260920" y="4823080"/>
              <a:ext cx="280080" cy="104400"/>
            </p14:xfrm>
          </p:contentPart>
        </mc:Choice>
        <mc:Fallback>
          <p:pic>
            <p:nvPicPr>
              <p:cNvPr id="42" name="Ink 41">
                <a:extLst>
                  <a:ext uri="{FF2B5EF4-FFF2-40B4-BE49-F238E27FC236}">
                    <a16:creationId xmlns:a16="http://schemas.microsoft.com/office/drawing/2014/main" id="{27AE1F86-2CDB-48F9-9523-9C2C2F5A1CD4}"/>
                  </a:ext>
                </a:extLst>
              </p:cNvPr>
              <p:cNvPicPr/>
              <p:nvPr/>
            </p:nvPicPr>
            <p:blipFill>
              <a:blip r:embed="rId103"/>
              <a:stretch>
                <a:fillRect/>
              </a:stretch>
            </p:blipFill>
            <p:spPr>
              <a:xfrm>
                <a:off x="2243280" y="4805440"/>
                <a:ext cx="315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3" name="Ink 42">
                <a:extLst>
                  <a:ext uri="{FF2B5EF4-FFF2-40B4-BE49-F238E27FC236}">
                    <a16:creationId xmlns:a16="http://schemas.microsoft.com/office/drawing/2014/main" id="{4E3A9B7F-0EC1-46B4-BB01-EB756F105739}"/>
                  </a:ext>
                </a:extLst>
              </p14:cNvPr>
              <p14:cNvContentPartPr/>
              <p14:nvPr/>
            </p14:nvContentPartPr>
            <p14:xfrm>
              <a:off x="3169560" y="5170480"/>
              <a:ext cx="292320" cy="21240"/>
            </p14:xfrm>
          </p:contentPart>
        </mc:Choice>
        <mc:Fallback>
          <p:pic>
            <p:nvPicPr>
              <p:cNvPr id="43" name="Ink 42">
                <a:extLst>
                  <a:ext uri="{FF2B5EF4-FFF2-40B4-BE49-F238E27FC236}">
                    <a16:creationId xmlns:a16="http://schemas.microsoft.com/office/drawing/2014/main" id="{4E3A9B7F-0EC1-46B4-BB01-EB756F105739}"/>
                  </a:ext>
                </a:extLst>
              </p:cNvPr>
              <p:cNvPicPr/>
              <p:nvPr/>
            </p:nvPicPr>
            <p:blipFill>
              <a:blip r:embed="rId105"/>
              <a:stretch>
                <a:fillRect/>
              </a:stretch>
            </p:blipFill>
            <p:spPr>
              <a:xfrm>
                <a:off x="3151560" y="5152480"/>
                <a:ext cx="327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6" name="Ink 45">
                <a:extLst>
                  <a:ext uri="{FF2B5EF4-FFF2-40B4-BE49-F238E27FC236}">
                    <a16:creationId xmlns:a16="http://schemas.microsoft.com/office/drawing/2014/main" id="{AAA5B121-6752-4BBC-98F7-EB6A01FD3CBF}"/>
                  </a:ext>
                </a:extLst>
              </p14:cNvPr>
              <p14:cNvContentPartPr/>
              <p14:nvPr/>
            </p14:nvContentPartPr>
            <p14:xfrm>
              <a:off x="3189720" y="5292880"/>
              <a:ext cx="285480" cy="10800"/>
            </p14:xfrm>
          </p:contentPart>
        </mc:Choice>
        <mc:Fallback>
          <p:pic>
            <p:nvPicPr>
              <p:cNvPr id="46" name="Ink 45">
                <a:extLst>
                  <a:ext uri="{FF2B5EF4-FFF2-40B4-BE49-F238E27FC236}">
                    <a16:creationId xmlns:a16="http://schemas.microsoft.com/office/drawing/2014/main" id="{AAA5B121-6752-4BBC-98F7-EB6A01FD3CBF}"/>
                  </a:ext>
                </a:extLst>
              </p:cNvPr>
              <p:cNvPicPr/>
              <p:nvPr/>
            </p:nvPicPr>
            <p:blipFill>
              <a:blip r:embed="rId107"/>
              <a:stretch>
                <a:fillRect/>
              </a:stretch>
            </p:blipFill>
            <p:spPr>
              <a:xfrm>
                <a:off x="3172080" y="5274880"/>
                <a:ext cx="321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7" name="Ink 56">
                <a:extLst>
                  <a:ext uri="{FF2B5EF4-FFF2-40B4-BE49-F238E27FC236}">
                    <a16:creationId xmlns:a16="http://schemas.microsoft.com/office/drawing/2014/main" id="{C202C17E-EF2B-4076-BD28-CC65E8B56B6F}"/>
                  </a:ext>
                </a:extLst>
              </p14:cNvPr>
              <p14:cNvContentPartPr/>
              <p14:nvPr/>
            </p14:nvContentPartPr>
            <p14:xfrm>
              <a:off x="3697680" y="4977880"/>
              <a:ext cx="1119240" cy="631440"/>
            </p14:xfrm>
          </p:contentPart>
        </mc:Choice>
        <mc:Fallback>
          <p:pic>
            <p:nvPicPr>
              <p:cNvPr id="57" name="Ink 56">
                <a:extLst>
                  <a:ext uri="{FF2B5EF4-FFF2-40B4-BE49-F238E27FC236}">
                    <a16:creationId xmlns:a16="http://schemas.microsoft.com/office/drawing/2014/main" id="{C202C17E-EF2B-4076-BD28-CC65E8B56B6F}"/>
                  </a:ext>
                </a:extLst>
              </p:cNvPr>
              <p:cNvPicPr/>
              <p:nvPr/>
            </p:nvPicPr>
            <p:blipFill>
              <a:blip r:embed="rId109"/>
              <a:stretch>
                <a:fillRect/>
              </a:stretch>
            </p:blipFill>
            <p:spPr>
              <a:xfrm>
                <a:off x="3680034" y="4960240"/>
                <a:ext cx="1154891"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Ink 58">
                <a:extLst>
                  <a:ext uri="{FF2B5EF4-FFF2-40B4-BE49-F238E27FC236}">
                    <a16:creationId xmlns:a16="http://schemas.microsoft.com/office/drawing/2014/main" id="{234D67E3-F733-4E42-966C-DC121EAD7207}"/>
                  </a:ext>
                </a:extLst>
              </p14:cNvPr>
              <p14:cNvContentPartPr/>
              <p14:nvPr/>
            </p14:nvContentPartPr>
            <p14:xfrm>
              <a:off x="2183880" y="5008480"/>
              <a:ext cx="749520" cy="660600"/>
            </p14:xfrm>
          </p:contentPart>
        </mc:Choice>
        <mc:Fallback>
          <p:pic>
            <p:nvPicPr>
              <p:cNvPr id="59" name="Ink 58">
                <a:extLst>
                  <a:ext uri="{FF2B5EF4-FFF2-40B4-BE49-F238E27FC236}">
                    <a16:creationId xmlns:a16="http://schemas.microsoft.com/office/drawing/2014/main" id="{234D67E3-F733-4E42-966C-DC121EAD7207}"/>
                  </a:ext>
                </a:extLst>
              </p:cNvPr>
              <p:cNvPicPr/>
              <p:nvPr/>
            </p:nvPicPr>
            <p:blipFill>
              <a:blip r:embed="rId111"/>
              <a:stretch>
                <a:fillRect/>
              </a:stretch>
            </p:blipFill>
            <p:spPr>
              <a:xfrm>
                <a:off x="2166240" y="4990840"/>
                <a:ext cx="785160" cy="696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0" name="Ink 59">
                <a:extLst>
                  <a:ext uri="{FF2B5EF4-FFF2-40B4-BE49-F238E27FC236}">
                    <a16:creationId xmlns:a16="http://schemas.microsoft.com/office/drawing/2014/main" id="{AAD79A39-C57C-44FE-B420-023A9A5FAE8B}"/>
                  </a:ext>
                </a:extLst>
              </p14:cNvPr>
              <p14:cNvContentPartPr/>
              <p14:nvPr/>
            </p14:nvContentPartPr>
            <p14:xfrm>
              <a:off x="3961920" y="4646680"/>
              <a:ext cx="392040" cy="158400"/>
            </p14:xfrm>
          </p:contentPart>
        </mc:Choice>
        <mc:Fallback>
          <p:pic>
            <p:nvPicPr>
              <p:cNvPr id="60" name="Ink 59">
                <a:extLst>
                  <a:ext uri="{FF2B5EF4-FFF2-40B4-BE49-F238E27FC236}">
                    <a16:creationId xmlns:a16="http://schemas.microsoft.com/office/drawing/2014/main" id="{AAD79A39-C57C-44FE-B420-023A9A5FAE8B}"/>
                  </a:ext>
                </a:extLst>
              </p:cNvPr>
              <p:cNvPicPr/>
              <p:nvPr/>
            </p:nvPicPr>
            <p:blipFill>
              <a:blip r:embed="rId113"/>
              <a:stretch>
                <a:fillRect/>
              </a:stretch>
            </p:blipFill>
            <p:spPr>
              <a:xfrm>
                <a:off x="3944280" y="4628680"/>
                <a:ext cx="427680" cy="194040"/>
              </a:xfrm>
              <a:prstGeom prst="rect">
                <a:avLst/>
              </a:prstGeom>
            </p:spPr>
          </p:pic>
        </mc:Fallback>
      </mc:AlternateContent>
    </p:spTree>
    <p:extLst>
      <p:ext uri="{BB962C8B-B14F-4D97-AF65-F5344CB8AC3E}">
        <p14:creationId xmlns:p14="http://schemas.microsoft.com/office/powerpoint/2010/main" val="4121703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32</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295D8E66-9BE1-4A62-B011-2962D2D8366E}"/>
                  </a:ext>
                </a:extLst>
              </p14:cNvPr>
              <p14:cNvContentPartPr/>
              <p14:nvPr/>
            </p14:nvContentPartPr>
            <p14:xfrm>
              <a:off x="597720" y="1107160"/>
              <a:ext cx="1109880" cy="488520"/>
            </p14:xfrm>
          </p:contentPart>
        </mc:Choice>
        <mc:Fallback>
          <p:pic>
            <p:nvPicPr>
              <p:cNvPr id="7" name="Ink 6">
                <a:extLst>
                  <a:ext uri="{FF2B5EF4-FFF2-40B4-BE49-F238E27FC236}">
                    <a16:creationId xmlns:a16="http://schemas.microsoft.com/office/drawing/2014/main" id="{295D8E66-9BE1-4A62-B011-2962D2D8366E}"/>
                  </a:ext>
                </a:extLst>
              </p:cNvPr>
              <p:cNvPicPr/>
              <p:nvPr/>
            </p:nvPicPr>
            <p:blipFill>
              <a:blip r:embed="rId21"/>
              <a:stretch>
                <a:fillRect/>
              </a:stretch>
            </p:blipFill>
            <p:spPr>
              <a:xfrm>
                <a:off x="580086" y="1089533"/>
                <a:ext cx="1145508" cy="52413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Ink 32">
                <a:extLst>
                  <a:ext uri="{FF2B5EF4-FFF2-40B4-BE49-F238E27FC236}">
                    <a16:creationId xmlns:a16="http://schemas.microsoft.com/office/drawing/2014/main" id="{B816DF55-617F-4B8E-B901-72BB479E3B07}"/>
                  </a:ext>
                </a:extLst>
              </p14:cNvPr>
              <p14:cNvContentPartPr/>
              <p14:nvPr/>
            </p14:nvContentPartPr>
            <p14:xfrm>
              <a:off x="5599200" y="1200400"/>
              <a:ext cx="146520" cy="243000"/>
            </p14:xfrm>
          </p:contentPart>
        </mc:Choice>
        <mc:Fallback>
          <p:pic>
            <p:nvPicPr>
              <p:cNvPr id="33" name="Ink 32">
                <a:extLst>
                  <a:ext uri="{FF2B5EF4-FFF2-40B4-BE49-F238E27FC236}">
                    <a16:creationId xmlns:a16="http://schemas.microsoft.com/office/drawing/2014/main" id="{B816DF55-617F-4B8E-B901-72BB479E3B07}"/>
                  </a:ext>
                </a:extLst>
              </p:cNvPr>
              <p:cNvPicPr/>
              <p:nvPr/>
            </p:nvPicPr>
            <p:blipFill>
              <a:blip r:embed="rId23"/>
              <a:stretch>
                <a:fillRect/>
              </a:stretch>
            </p:blipFill>
            <p:spPr>
              <a:xfrm>
                <a:off x="5581200" y="1182760"/>
                <a:ext cx="182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09BC845A-BEBA-4494-A463-8C9423FF8BA6}"/>
                  </a:ext>
                </a:extLst>
              </p14:cNvPr>
              <p14:cNvContentPartPr/>
              <p14:nvPr/>
            </p14:nvContentPartPr>
            <p14:xfrm>
              <a:off x="5679120" y="1096720"/>
              <a:ext cx="21240" cy="416520"/>
            </p14:xfrm>
          </p:contentPart>
        </mc:Choice>
        <mc:Fallback>
          <p:pic>
            <p:nvPicPr>
              <p:cNvPr id="34" name="Ink 33">
                <a:extLst>
                  <a:ext uri="{FF2B5EF4-FFF2-40B4-BE49-F238E27FC236}">
                    <a16:creationId xmlns:a16="http://schemas.microsoft.com/office/drawing/2014/main" id="{09BC845A-BEBA-4494-A463-8C9423FF8BA6}"/>
                  </a:ext>
                </a:extLst>
              </p:cNvPr>
              <p:cNvPicPr/>
              <p:nvPr/>
            </p:nvPicPr>
            <p:blipFill>
              <a:blip r:embed="rId25"/>
              <a:stretch>
                <a:fillRect/>
              </a:stretch>
            </p:blipFill>
            <p:spPr>
              <a:xfrm>
                <a:off x="5661120" y="1079080"/>
                <a:ext cx="568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Ink 34">
                <a:extLst>
                  <a:ext uri="{FF2B5EF4-FFF2-40B4-BE49-F238E27FC236}">
                    <a16:creationId xmlns:a16="http://schemas.microsoft.com/office/drawing/2014/main" id="{B1CAE8C7-54C8-42B0-A1FE-722A45442BF1}"/>
                  </a:ext>
                </a:extLst>
              </p14:cNvPr>
              <p14:cNvContentPartPr/>
              <p14:nvPr/>
            </p14:nvContentPartPr>
            <p14:xfrm>
              <a:off x="6044880" y="1157920"/>
              <a:ext cx="42840" cy="265680"/>
            </p14:xfrm>
          </p:contentPart>
        </mc:Choice>
        <mc:Fallback>
          <p:pic>
            <p:nvPicPr>
              <p:cNvPr id="35" name="Ink 34">
                <a:extLst>
                  <a:ext uri="{FF2B5EF4-FFF2-40B4-BE49-F238E27FC236}">
                    <a16:creationId xmlns:a16="http://schemas.microsoft.com/office/drawing/2014/main" id="{B1CAE8C7-54C8-42B0-A1FE-722A45442BF1}"/>
                  </a:ext>
                </a:extLst>
              </p:cNvPr>
              <p:cNvPicPr/>
              <p:nvPr/>
            </p:nvPicPr>
            <p:blipFill>
              <a:blip r:embed="rId27"/>
              <a:stretch>
                <a:fillRect/>
              </a:stretch>
            </p:blipFill>
            <p:spPr>
              <a:xfrm>
                <a:off x="6026880" y="1139920"/>
                <a:ext cx="784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0" name="Ink 39">
                <a:extLst>
                  <a:ext uri="{FF2B5EF4-FFF2-40B4-BE49-F238E27FC236}">
                    <a16:creationId xmlns:a16="http://schemas.microsoft.com/office/drawing/2014/main" id="{657F48BE-A132-4CFD-8EB9-78327ECF86EB}"/>
                  </a:ext>
                </a:extLst>
              </p14:cNvPr>
              <p14:cNvContentPartPr/>
              <p14:nvPr/>
            </p14:nvContentPartPr>
            <p14:xfrm>
              <a:off x="6044880" y="1108240"/>
              <a:ext cx="294840" cy="306360"/>
            </p14:xfrm>
          </p:contentPart>
        </mc:Choice>
        <mc:Fallback>
          <p:pic>
            <p:nvPicPr>
              <p:cNvPr id="40" name="Ink 39">
                <a:extLst>
                  <a:ext uri="{FF2B5EF4-FFF2-40B4-BE49-F238E27FC236}">
                    <a16:creationId xmlns:a16="http://schemas.microsoft.com/office/drawing/2014/main" id="{657F48BE-A132-4CFD-8EB9-78327ECF86EB}"/>
                  </a:ext>
                </a:extLst>
              </p:cNvPr>
              <p:cNvPicPr/>
              <p:nvPr/>
            </p:nvPicPr>
            <p:blipFill>
              <a:blip r:embed="rId29"/>
              <a:stretch>
                <a:fillRect/>
              </a:stretch>
            </p:blipFill>
            <p:spPr>
              <a:xfrm>
                <a:off x="6026880" y="1090600"/>
                <a:ext cx="330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Ink 51">
                <a:extLst>
                  <a:ext uri="{FF2B5EF4-FFF2-40B4-BE49-F238E27FC236}">
                    <a16:creationId xmlns:a16="http://schemas.microsoft.com/office/drawing/2014/main" id="{30510F20-A24C-430F-87E8-9E93AA2EBC49}"/>
                  </a:ext>
                </a:extLst>
              </p14:cNvPr>
              <p14:cNvContentPartPr/>
              <p14:nvPr/>
            </p14:nvContentPartPr>
            <p14:xfrm>
              <a:off x="6664440" y="1048120"/>
              <a:ext cx="1296000" cy="371520"/>
            </p14:xfrm>
          </p:contentPart>
        </mc:Choice>
        <mc:Fallback>
          <p:pic>
            <p:nvPicPr>
              <p:cNvPr id="52" name="Ink 51">
                <a:extLst>
                  <a:ext uri="{FF2B5EF4-FFF2-40B4-BE49-F238E27FC236}">
                    <a16:creationId xmlns:a16="http://schemas.microsoft.com/office/drawing/2014/main" id="{30510F20-A24C-430F-87E8-9E93AA2EBC49}"/>
                  </a:ext>
                </a:extLst>
              </p:cNvPr>
              <p:cNvPicPr/>
              <p:nvPr/>
            </p:nvPicPr>
            <p:blipFill>
              <a:blip r:embed="rId31"/>
              <a:stretch>
                <a:fillRect/>
              </a:stretch>
            </p:blipFill>
            <p:spPr>
              <a:xfrm>
                <a:off x="6646795" y="1030463"/>
                <a:ext cx="1331650" cy="40719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33F45BDD-93CE-49E9-887A-06564376E915}"/>
                  </a:ext>
                </a:extLst>
              </p14:cNvPr>
              <p14:cNvContentPartPr/>
              <p14:nvPr/>
            </p14:nvContentPartPr>
            <p14:xfrm>
              <a:off x="1545960" y="1950280"/>
              <a:ext cx="89640" cy="161640"/>
            </p14:xfrm>
          </p:contentPart>
        </mc:Choice>
        <mc:Fallback>
          <p:pic>
            <p:nvPicPr>
              <p:cNvPr id="58" name="Ink 57">
                <a:extLst>
                  <a:ext uri="{FF2B5EF4-FFF2-40B4-BE49-F238E27FC236}">
                    <a16:creationId xmlns:a16="http://schemas.microsoft.com/office/drawing/2014/main" id="{33F45BDD-93CE-49E9-887A-06564376E915}"/>
                  </a:ext>
                </a:extLst>
              </p:cNvPr>
              <p:cNvPicPr/>
              <p:nvPr/>
            </p:nvPicPr>
            <p:blipFill>
              <a:blip r:embed="rId33"/>
              <a:stretch>
                <a:fillRect/>
              </a:stretch>
            </p:blipFill>
            <p:spPr>
              <a:xfrm>
                <a:off x="1528320" y="1932640"/>
                <a:ext cx="12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745B7FAA-68CC-4C0A-AE3D-7B77DB129D23}"/>
                  </a:ext>
                </a:extLst>
              </p14:cNvPr>
              <p14:cNvContentPartPr/>
              <p14:nvPr/>
            </p14:nvContentPartPr>
            <p14:xfrm>
              <a:off x="572520" y="1831120"/>
              <a:ext cx="879120" cy="454320"/>
            </p14:xfrm>
          </p:contentPart>
        </mc:Choice>
        <mc:Fallback>
          <p:pic>
            <p:nvPicPr>
              <p:cNvPr id="61" name="Ink 60">
                <a:extLst>
                  <a:ext uri="{FF2B5EF4-FFF2-40B4-BE49-F238E27FC236}">
                    <a16:creationId xmlns:a16="http://schemas.microsoft.com/office/drawing/2014/main" id="{745B7FAA-68CC-4C0A-AE3D-7B77DB129D23}"/>
                  </a:ext>
                </a:extLst>
              </p:cNvPr>
              <p:cNvPicPr/>
              <p:nvPr/>
            </p:nvPicPr>
            <p:blipFill>
              <a:blip r:embed="rId35"/>
              <a:stretch>
                <a:fillRect/>
              </a:stretch>
            </p:blipFill>
            <p:spPr>
              <a:xfrm>
                <a:off x="554880" y="1813480"/>
                <a:ext cx="9147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79C353B5-16FD-4991-99FD-E8B2331A21A6}"/>
                  </a:ext>
                </a:extLst>
              </p14:cNvPr>
              <p14:cNvContentPartPr/>
              <p14:nvPr/>
            </p14:nvContentPartPr>
            <p14:xfrm>
              <a:off x="1972200" y="1015720"/>
              <a:ext cx="3333960" cy="1117800"/>
            </p14:xfrm>
          </p:contentPart>
        </mc:Choice>
        <mc:Fallback>
          <p:pic>
            <p:nvPicPr>
              <p:cNvPr id="67" name="Ink 66">
                <a:extLst>
                  <a:ext uri="{FF2B5EF4-FFF2-40B4-BE49-F238E27FC236}">
                    <a16:creationId xmlns:a16="http://schemas.microsoft.com/office/drawing/2014/main" id="{79C353B5-16FD-4991-99FD-E8B2331A21A6}"/>
                  </a:ext>
                </a:extLst>
              </p:cNvPr>
              <p:cNvPicPr/>
              <p:nvPr/>
            </p:nvPicPr>
            <p:blipFill>
              <a:blip r:embed="rId37"/>
              <a:stretch>
                <a:fillRect/>
              </a:stretch>
            </p:blipFill>
            <p:spPr>
              <a:xfrm>
                <a:off x="1954560" y="998080"/>
                <a:ext cx="3369600" cy="115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 name="Ink 5">
                <a:extLst>
                  <a:ext uri="{FF2B5EF4-FFF2-40B4-BE49-F238E27FC236}">
                    <a16:creationId xmlns:a16="http://schemas.microsoft.com/office/drawing/2014/main" id="{1ED58D2C-E4B4-4C43-B4CE-1E42B6776779}"/>
                  </a:ext>
                </a:extLst>
              </p14:cNvPr>
              <p14:cNvContentPartPr/>
              <p14:nvPr/>
            </p14:nvContentPartPr>
            <p14:xfrm>
              <a:off x="1635240" y="2455720"/>
              <a:ext cx="261000" cy="114840"/>
            </p14:xfrm>
          </p:contentPart>
        </mc:Choice>
        <mc:Fallback>
          <p:pic>
            <p:nvPicPr>
              <p:cNvPr id="6" name="Ink 5">
                <a:extLst>
                  <a:ext uri="{FF2B5EF4-FFF2-40B4-BE49-F238E27FC236}">
                    <a16:creationId xmlns:a16="http://schemas.microsoft.com/office/drawing/2014/main" id="{1ED58D2C-E4B4-4C43-B4CE-1E42B6776779}"/>
                  </a:ext>
                </a:extLst>
              </p:cNvPr>
              <p:cNvPicPr/>
              <p:nvPr/>
            </p:nvPicPr>
            <p:blipFill>
              <a:blip r:embed="rId39"/>
              <a:stretch>
                <a:fillRect/>
              </a:stretch>
            </p:blipFill>
            <p:spPr>
              <a:xfrm>
                <a:off x="1617600" y="2437720"/>
                <a:ext cx="296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12881CFA-53D5-4D74-A55F-7EA4A8476D70}"/>
                  </a:ext>
                </a:extLst>
              </p14:cNvPr>
              <p14:cNvContentPartPr/>
              <p14:nvPr/>
            </p14:nvContentPartPr>
            <p14:xfrm>
              <a:off x="2448120" y="2944600"/>
              <a:ext cx="132120" cy="216000"/>
            </p14:xfrm>
          </p:contentPart>
        </mc:Choice>
        <mc:Fallback>
          <p:pic>
            <p:nvPicPr>
              <p:cNvPr id="18" name="Ink 17">
                <a:extLst>
                  <a:ext uri="{FF2B5EF4-FFF2-40B4-BE49-F238E27FC236}">
                    <a16:creationId xmlns:a16="http://schemas.microsoft.com/office/drawing/2014/main" id="{12881CFA-53D5-4D74-A55F-7EA4A8476D70}"/>
                  </a:ext>
                </a:extLst>
              </p:cNvPr>
              <p:cNvPicPr/>
              <p:nvPr/>
            </p:nvPicPr>
            <p:blipFill>
              <a:blip r:embed="rId41"/>
              <a:stretch>
                <a:fillRect/>
              </a:stretch>
            </p:blipFill>
            <p:spPr>
              <a:xfrm>
                <a:off x="2430480" y="2926960"/>
                <a:ext cx="167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2127039D-2129-4098-BD6C-7D0EA4EDC698}"/>
                  </a:ext>
                </a:extLst>
              </p14:cNvPr>
              <p14:cNvContentPartPr/>
              <p14:nvPr/>
            </p14:nvContentPartPr>
            <p14:xfrm>
              <a:off x="2006040" y="3002560"/>
              <a:ext cx="284760" cy="136800"/>
            </p14:xfrm>
          </p:contentPart>
        </mc:Choice>
        <mc:Fallback>
          <p:pic>
            <p:nvPicPr>
              <p:cNvPr id="21" name="Ink 20">
                <a:extLst>
                  <a:ext uri="{FF2B5EF4-FFF2-40B4-BE49-F238E27FC236}">
                    <a16:creationId xmlns:a16="http://schemas.microsoft.com/office/drawing/2014/main" id="{2127039D-2129-4098-BD6C-7D0EA4EDC698}"/>
                  </a:ext>
                </a:extLst>
              </p:cNvPr>
              <p:cNvPicPr/>
              <p:nvPr/>
            </p:nvPicPr>
            <p:blipFill>
              <a:blip r:embed="rId43"/>
              <a:stretch>
                <a:fillRect/>
              </a:stretch>
            </p:blipFill>
            <p:spPr>
              <a:xfrm>
                <a:off x="1988400" y="2984560"/>
                <a:ext cx="320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09C85A46-A72E-4E3D-8D3F-FB819B72DA3C}"/>
                  </a:ext>
                </a:extLst>
              </p14:cNvPr>
              <p14:cNvContentPartPr/>
              <p14:nvPr/>
            </p14:nvContentPartPr>
            <p14:xfrm>
              <a:off x="1602120" y="2671720"/>
              <a:ext cx="304200" cy="455400"/>
            </p14:xfrm>
          </p:contentPart>
        </mc:Choice>
        <mc:Fallback>
          <p:pic>
            <p:nvPicPr>
              <p:cNvPr id="22" name="Ink 21">
                <a:extLst>
                  <a:ext uri="{FF2B5EF4-FFF2-40B4-BE49-F238E27FC236}">
                    <a16:creationId xmlns:a16="http://schemas.microsoft.com/office/drawing/2014/main" id="{09C85A46-A72E-4E3D-8D3F-FB819B72DA3C}"/>
                  </a:ext>
                </a:extLst>
              </p:cNvPr>
              <p:cNvPicPr/>
              <p:nvPr/>
            </p:nvPicPr>
            <p:blipFill>
              <a:blip r:embed="rId45"/>
              <a:stretch>
                <a:fillRect/>
              </a:stretch>
            </p:blipFill>
            <p:spPr>
              <a:xfrm>
                <a:off x="1584141" y="2653720"/>
                <a:ext cx="339798"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579E0C08-3CAA-419F-A751-A1D0D1EBB2B1}"/>
                  </a:ext>
                </a:extLst>
              </p14:cNvPr>
              <p14:cNvContentPartPr/>
              <p14:nvPr/>
            </p14:nvContentPartPr>
            <p14:xfrm>
              <a:off x="2935920" y="2813560"/>
              <a:ext cx="284040" cy="10800"/>
            </p14:xfrm>
          </p:contentPart>
        </mc:Choice>
        <mc:Fallback>
          <p:pic>
            <p:nvPicPr>
              <p:cNvPr id="24" name="Ink 23">
                <a:extLst>
                  <a:ext uri="{FF2B5EF4-FFF2-40B4-BE49-F238E27FC236}">
                    <a16:creationId xmlns:a16="http://schemas.microsoft.com/office/drawing/2014/main" id="{579E0C08-3CAA-419F-A751-A1D0D1EBB2B1}"/>
                  </a:ext>
                </a:extLst>
              </p:cNvPr>
              <p:cNvPicPr/>
              <p:nvPr/>
            </p:nvPicPr>
            <p:blipFill>
              <a:blip r:embed="rId47"/>
              <a:stretch>
                <a:fillRect/>
              </a:stretch>
            </p:blipFill>
            <p:spPr>
              <a:xfrm>
                <a:off x="2917920" y="2795920"/>
                <a:ext cx="319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a:extLst>
                  <a:ext uri="{FF2B5EF4-FFF2-40B4-BE49-F238E27FC236}">
                    <a16:creationId xmlns:a16="http://schemas.microsoft.com/office/drawing/2014/main" id="{C22D2325-8745-4A41-8E38-9684195B3E7C}"/>
                  </a:ext>
                </a:extLst>
              </p14:cNvPr>
              <p14:cNvContentPartPr/>
              <p14:nvPr/>
            </p14:nvContentPartPr>
            <p14:xfrm>
              <a:off x="2997120" y="2894920"/>
              <a:ext cx="234720" cy="20880"/>
            </p14:xfrm>
          </p:contentPart>
        </mc:Choice>
        <mc:Fallback>
          <p:pic>
            <p:nvPicPr>
              <p:cNvPr id="25" name="Ink 24">
                <a:extLst>
                  <a:ext uri="{FF2B5EF4-FFF2-40B4-BE49-F238E27FC236}">
                    <a16:creationId xmlns:a16="http://schemas.microsoft.com/office/drawing/2014/main" id="{C22D2325-8745-4A41-8E38-9684195B3E7C}"/>
                  </a:ext>
                </a:extLst>
              </p:cNvPr>
              <p:cNvPicPr/>
              <p:nvPr/>
            </p:nvPicPr>
            <p:blipFill>
              <a:blip r:embed="rId49"/>
              <a:stretch>
                <a:fillRect/>
              </a:stretch>
            </p:blipFill>
            <p:spPr>
              <a:xfrm>
                <a:off x="2979120" y="2877280"/>
                <a:ext cx="270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Ink 25">
                <a:extLst>
                  <a:ext uri="{FF2B5EF4-FFF2-40B4-BE49-F238E27FC236}">
                    <a16:creationId xmlns:a16="http://schemas.microsoft.com/office/drawing/2014/main" id="{E4D3A4E2-F33C-4AF8-98BC-FFA84A850994}"/>
                  </a:ext>
                </a:extLst>
              </p14:cNvPr>
              <p14:cNvContentPartPr/>
              <p14:nvPr/>
            </p14:nvContentPartPr>
            <p14:xfrm>
              <a:off x="3657000" y="2813920"/>
              <a:ext cx="206280" cy="27360"/>
            </p14:xfrm>
          </p:contentPart>
        </mc:Choice>
        <mc:Fallback>
          <p:pic>
            <p:nvPicPr>
              <p:cNvPr id="26" name="Ink 25">
                <a:extLst>
                  <a:ext uri="{FF2B5EF4-FFF2-40B4-BE49-F238E27FC236}">
                    <a16:creationId xmlns:a16="http://schemas.microsoft.com/office/drawing/2014/main" id="{E4D3A4E2-F33C-4AF8-98BC-FFA84A850994}"/>
                  </a:ext>
                </a:extLst>
              </p:cNvPr>
              <p:cNvPicPr/>
              <p:nvPr/>
            </p:nvPicPr>
            <p:blipFill>
              <a:blip r:embed="rId51"/>
              <a:stretch>
                <a:fillRect/>
              </a:stretch>
            </p:blipFill>
            <p:spPr>
              <a:xfrm>
                <a:off x="3639360" y="2796280"/>
                <a:ext cx="241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480D2C59-E6FF-41B1-93BC-5DA0BC97FD81}"/>
                  </a:ext>
                </a:extLst>
              </p14:cNvPr>
              <p14:cNvContentPartPr/>
              <p14:nvPr/>
            </p14:nvContentPartPr>
            <p14:xfrm>
              <a:off x="4124640" y="2319640"/>
              <a:ext cx="238320" cy="118800"/>
            </p14:xfrm>
          </p:contentPart>
        </mc:Choice>
        <mc:Fallback>
          <p:pic>
            <p:nvPicPr>
              <p:cNvPr id="31" name="Ink 30">
                <a:extLst>
                  <a:ext uri="{FF2B5EF4-FFF2-40B4-BE49-F238E27FC236}">
                    <a16:creationId xmlns:a16="http://schemas.microsoft.com/office/drawing/2014/main" id="{480D2C59-E6FF-41B1-93BC-5DA0BC97FD81}"/>
                  </a:ext>
                </a:extLst>
              </p:cNvPr>
              <p:cNvPicPr/>
              <p:nvPr/>
            </p:nvPicPr>
            <p:blipFill>
              <a:blip r:embed="rId53"/>
              <a:stretch>
                <a:fillRect/>
              </a:stretch>
            </p:blipFill>
            <p:spPr>
              <a:xfrm>
                <a:off x="4107000" y="2301640"/>
                <a:ext cx="273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A28CCF84-B61F-41A4-9DDC-96E0FB74AF73}"/>
                  </a:ext>
                </a:extLst>
              </p14:cNvPr>
              <p14:cNvContentPartPr/>
              <p14:nvPr/>
            </p14:nvContentPartPr>
            <p14:xfrm>
              <a:off x="5002680" y="2872240"/>
              <a:ext cx="175320" cy="172080"/>
            </p14:xfrm>
          </p:contentPart>
        </mc:Choice>
        <mc:Fallback>
          <p:pic>
            <p:nvPicPr>
              <p:cNvPr id="44" name="Ink 43">
                <a:extLst>
                  <a:ext uri="{FF2B5EF4-FFF2-40B4-BE49-F238E27FC236}">
                    <a16:creationId xmlns:a16="http://schemas.microsoft.com/office/drawing/2014/main" id="{A28CCF84-B61F-41A4-9DDC-96E0FB74AF73}"/>
                  </a:ext>
                </a:extLst>
              </p:cNvPr>
              <p:cNvPicPr/>
              <p:nvPr/>
            </p:nvPicPr>
            <p:blipFill>
              <a:blip r:embed="rId55"/>
              <a:stretch>
                <a:fillRect/>
              </a:stretch>
            </p:blipFill>
            <p:spPr>
              <a:xfrm>
                <a:off x="4984680" y="2854600"/>
                <a:ext cx="210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67556059-B460-4D20-84F9-AC8342594F91}"/>
                  </a:ext>
                </a:extLst>
              </p14:cNvPr>
              <p14:cNvContentPartPr/>
              <p14:nvPr/>
            </p14:nvContentPartPr>
            <p14:xfrm>
              <a:off x="4107360" y="2559040"/>
              <a:ext cx="739800" cy="572760"/>
            </p14:xfrm>
          </p:contentPart>
        </mc:Choice>
        <mc:Fallback>
          <p:pic>
            <p:nvPicPr>
              <p:cNvPr id="45" name="Ink 44">
                <a:extLst>
                  <a:ext uri="{FF2B5EF4-FFF2-40B4-BE49-F238E27FC236}">
                    <a16:creationId xmlns:a16="http://schemas.microsoft.com/office/drawing/2014/main" id="{67556059-B460-4D20-84F9-AC8342594F91}"/>
                  </a:ext>
                </a:extLst>
              </p:cNvPr>
              <p:cNvPicPr/>
              <p:nvPr/>
            </p:nvPicPr>
            <p:blipFill>
              <a:blip r:embed="rId57"/>
              <a:stretch>
                <a:fillRect/>
              </a:stretch>
            </p:blipFill>
            <p:spPr>
              <a:xfrm>
                <a:off x="4089360" y="2541040"/>
                <a:ext cx="77544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Ink 76">
                <a:extLst>
                  <a:ext uri="{FF2B5EF4-FFF2-40B4-BE49-F238E27FC236}">
                    <a16:creationId xmlns:a16="http://schemas.microsoft.com/office/drawing/2014/main" id="{0D79BF5D-96AD-461F-B566-FB23731A7D11}"/>
                  </a:ext>
                </a:extLst>
              </p14:cNvPr>
              <p14:cNvContentPartPr/>
              <p14:nvPr/>
            </p14:nvContentPartPr>
            <p14:xfrm>
              <a:off x="5739960" y="2365000"/>
              <a:ext cx="551520" cy="439200"/>
            </p14:xfrm>
          </p:contentPart>
        </mc:Choice>
        <mc:Fallback>
          <p:pic>
            <p:nvPicPr>
              <p:cNvPr id="77" name="Ink 76">
                <a:extLst>
                  <a:ext uri="{FF2B5EF4-FFF2-40B4-BE49-F238E27FC236}">
                    <a16:creationId xmlns:a16="http://schemas.microsoft.com/office/drawing/2014/main" id="{0D79BF5D-96AD-461F-B566-FB23731A7D11}"/>
                  </a:ext>
                </a:extLst>
              </p:cNvPr>
              <p:cNvPicPr/>
              <p:nvPr/>
            </p:nvPicPr>
            <p:blipFill>
              <a:blip r:embed="rId59"/>
              <a:stretch>
                <a:fillRect/>
              </a:stretch>
            </p:blipFill>
            <p:spPr>
              <a:xfrm>
                <a:off x="5721960" y="2347360"/>
                <a:ext cx="58716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Ink 77">
                <a:extLst>
                  <a:ext uri="{FF2B5EF4-FFF2-40B4-BE49-F238E27FC236}">
                    <a16:creationId xmlns:a16="http://schemas.microsoft.com/office/drawing/2014/main" id="{D8B2823C-C84E-498B-B5D5-A0EA82A5B40A}"/>
                  </a:ext>
                </a:extLst>
              </p14:cNvPr>
              <p14:cNvContentPartPr/>
              <p14:nvPr/>
            </p14:nvContentPartPr>
            <p14:xfrm>
              <a:off x="6602160" y="2599720"/>
              <a:ext cx="288360" cy="142920"/>
            </p14:xfrm>
          </p:contentPart>
        </mc:Choice>
        <mc:Fallback>
          <p:pic>
            <p:nvPicPr>
              <p:cNvPr id="78" name="Ink 77">
                <a:extLst>
                  <a:ext uri="{FF2B5EF4-FFF2-40B4-BE49-F238E27FC236}">
                    <a16:creationId xmlns:a16="http://schemas.microsoft.com/office/drawing/2014/main" id="{D8B2823C-C84E-498B-B5D5-A0EA82A5B40A}"/>
                  </a:ext>
                </a:extLst>
              </p:cNvPr>
              <p:cNvPicPr/>
              <p:nvPr/>
            </p:nvPicPr>
            <p:blipFill>
              <a:blip r:embed="rId61"/>
              <a:stretch>
                <a:fillRect/>
              </a:stretch>
            </p:blipFill>
            <p:spPr>
              <a:xfrm>
                <a:off x="6584160" y="2582080"/>
                <a:ext cx="324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9" name="Ink 78">
                <a:extLst>
                  <a:ext uri="{FF2B5EF4-FFF2-40B4-BE49-F238E27FC236}">
                    <a16:creationId xmlns:a16="http://schemas.microsoft.com/office/drawing/2014/main" id="{70804D59-6EBA-4186-A2AA-32AAA9C03DBC}"/>
                  </a:ext>
                </a:extLst>
              </p14:cNvPr>
              <p14:cNvContentPartPr/>
              <p14:nvPr/>
            </p14:nvContentPartPr>
            <p14:xfrm>
              <a:off x="7010040" y="2681800"/>
              <a:ext cx="360" cy="15120"/>
            </p14:xfrm>
          </p:contentPart>
        </mc:Choice>
        <mc:Fallback>
          <p:pic>
            <p:nvPicPr>
              <p:cNvPr id="79" name="Ink 78">
                <a:extLst>
                  <a:ext uri="{FF2B5EF4-FFF2-40B4-BE49-F238E27FC236}">
                    <a16:creationId xmlns:a16="http://schemas.microsoft.com/office/drawing/2014/main" id="{70804D59-6EBA-4186-A2AA-32AAA9C03DBC}"/>
                  </a:ext>
                </a:extLst>
              </p:cNvPr>
              <p:cNvPicPr/>
              <p:nvPr/>
            </p:nvPicPr>
            <p:blipFill>
              <a:blip r:embed="rId63"/>
              <a:stretch>
                <a:fillRect/>
              </a:stretch>
            </p:blipFill>
            <p:spPr>
              <a:xfrm>
                <a:off x="6992400" y="2664160"/>
                <a:ext cx="36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0" name="Ink 79">
                <a:extLst>
                  <a:ext uri="{FF2B5EF4-FFF2-40B4-BE49-F238E27FC236}">
                    <a16:creationId xmlns:a16="http://schemas.microsoft.com/office/drawing/2014/main" id="{42CD71B1-9664-4398-80EA-CA44B4D10019}"/>
                  </a:ext>
                </a:extLst>
              </p14:cNvPr>
              <p14:cNvContentPartPr/>
              <p14:nvPr/>
            </p14:nvContentPartPr>
            <p14:xfrm>
              <a:off x="6979440" y="2499280"/>
              <a:ext cx="360" cy="360"/>
            </p14:xfrm>
          </p:contentPart>
        </mc:Choice>
        <mc:Fallback>
          <p:pic>
            <p:nvPicPr>
              <p:cNvPr id="80" name="Ink 79">
                <a:extLst>
                  <a:ext uri="{FF2B5EF4-FFF2-40B4-BE49-F238E27FC236}">
                    <a16:creationId xmlns:a16="http://schemas.microsoft.com/office/drawing/2014/main" id="{42CD71B1-9664-4398-80EA-CA44B4D10019}"/>
                  </a:ext>
                </a:extLst>
              </p:cNvPr>
              <p:cNvPicPr/>
              <p:nvPr/>
            </p:nvPicPr>
            <p:blipFill>
              <a:blip r:embed="rId65"/>
              <a:stretch>
                <a:fillRect/>
              </a:stretch>
            </p:blipFill>
            <p:spPr>
              <a:xfrm>
                <a:off x="6961440" y="24812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1" name="Ink 80">
                <a:extLst>
                  <a:ext uri="{FF2B5EF4-FFF2-40B4-BE49-F238E27FC236}">
                    <a16:creationId xmlns:a16="http://schemas.microsoft.com/office/drawing/2014/main" id="{8589245C-44B4-4DBE-B147-EB95148B5B87}"/>
                  </a:ext>
                </a:extLst>
              </p14:cNvPr>
              <p14:cNvContentPartPr/>
              <p14:nvPr/>
            </p14:nvContentPartPr>
            <p14:xfrm>
              <a:off x="7142160" y="2367160"/>
              <a:ext cx="10440" cy="330480"/>
            </p14:xfrm>
          </p:contentPart>
        </mc:Choice>
        <mc:Fallback>
          <p:pic>
            <p:nvPicPr>
              <p:cNvPr id="81" name="Ink 80">
                <a:extLst>
                  <a:ext uri="{FF2B5EF4-FFF2-40B4-BE49-F238E27FC236}">
                    <a16:creationId xmlns:a16="http://schemas.microsoft.com/office/drawing/2014/main" id="{8589245C-44B4-4DBE-B147-EB95148B5B87}"/>
                  </a:ext>
                </a:extLst>
              </p:cNvPr>
              <p:cNvPicPr/>
              <p:nvPr/>
            </p:nvPicPr>
            <p:blipFill>
              <a:blip r:embed="rId67"/>
              <a:stretch>
                <a:fillRect/>
              </a:stretch>
            </p:blipFill>
            <p:spPr>
              <a:xfrm>
                <a:off x="7124160" y="2349160"/>
                <a:ext cx="460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 name="Ink 81">
                <a:extLst>
                  <a:ext uri="{FF2B5EF4-FFF2-40B4-BE49-F238E27FC236}">
                    <a16:creationId xmlns:a16="http://schemas.microsoft.com/office/drawing/2014/main" id="{FA38FD4A-EF54-423C-8FC8-78D74696BD31}"/>
                  </a:ext>
                </a:extLst>
              </p14:cNvPr>
              <p14:cNvContentPartPr/>
              <p14:nvPr/>
            </p14:nvContentPartPr>
            <p14:xfrm>
              <a:off x="7293720" y="2346640"/>
              <a:ext cx="31680" cy="273600"/>
            </p14:xfrm>
          </p:contentPart>
        </mc:Choice>
        <mc:Fallback>
          <p:pic>
            <p:nvPicPr>
              <p:cNvPr id="82" name="Ink 81">
                <a:extLst>
                  <a:ext uri="{FF2B5EF4-FFF2-40B4-BE49-F238E27FC236}">
                    <a16:creationId xmlns:a16="http://schemas.microsoft.com/office/drawing/2014/main" id="{FA38FD4A-EF54-423C-8FC8-78D74696BD31}"/>
                  </a:ext>
                </a:extLst>
              </p:cNvPr>
              <p:cNvPicPr/>
              <p:nvPr/>
            </p:nvPicPr>
            <p:blipFill>
              <a:blip r:embed="rId69"/>
              <a:stretch>
                <a:fillRect/>
              </a:stretch>
            </p:blipFill>
            <p:spPr>
              <a:xfrm>
                <a:off x="7276080" y="2329000"/>
                <a:ext cx="673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7" name="Ink 86">
                <a:extLst>
                  <a:ext uri="{FF2B5EF4-FFF2-40B4-BE49-F238E27FC236}">
                    <a16:creationId xmlns:a16="http://schemas.microsoft.com/office/drawing/2014/main" id="{0F599909-3D56-4621-9139-764CCD70DAA0}"/>
                  </a:ext>
                </a:extLst>
              </p14:cNvPr>
              <p14:cNvContentPartPr/>
              <p14:nvPr/>
            </p14:nvContentPartPr>
            <p14:xfrm>
              <a:off x="7623480" y="2215240"/>
              <a:ext cx="1100520" cy="708480"/>
            </p14:xfrm>
          </p:contentPart>
        </mc:Choice>
        <mc:Fallback>
          <p:pic>
            <p:nvPicPr>
              <p:cNvPr id="87" name="Ink 86">
                <a:extLst>
                  <a:ext uri="{FF2B5EF4-FFF2-40B4-BE49-F238E27FC236}">
                    <a16:creationId xmlns:a16="http://schemas.microsoft.com/office/drawing/2014/main" id="{0F599909-3D56-4621-9139-764CCD70DAA0}"/>
                  </a:ext>
                </a:extLst>
              </p:cNvPr>
              <p:cNvPicPr/>
              <p:nvPr/>
            </p:nvPicPr>
            <p:blipFill>
              <a:blip r:embed="rId71"/>
              <a:stretch>
                <a:fillRect/>
              </a:stretch>
            </p:blipFill>
            <p:spPr>
              <a:xfrm>
                <a:off x="7605486" y="2197600"/>
                <a:ext cx="1136148" cy="744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8" name="Ink 87">
                <a:extLst>
                  <a:ext uri="{FF2B5EF4-FFF2-40B4-BE49-F238E27FC236}">
                    <a16:creationId xmlns:a16="http://schemas.microsoft.com/office/drawing/2014/main" id="{27A9B774-B65A-4C05-A827-8DEFBECB07DC}"/>
                  </a:ext>
                </a:extLst>
              </p14:cNvPr>
              <p14:cNvContentPartPr/>
              <p14:nvPr/>
            </p14:nvContentPartPr>
            <p14:xfrm>
              <a:off x="5610360" y="3017320"/>
              <a:ext cx="320040" cy="165960"/>
            </p14:xfrm>
          </p:contentPart>
        </mc:Choice>
        <mc:Fallback>
          <p:pic>
            <p:nvPicPr>
              <p:cNvPr id="88" name="Ink 87">
                <a:extLst>
                  <a:ext uri="{FF2B5EF4-FFF2-40B4-BE49-F238E27FC236}">
                    <a16:creationId xmlns:a16="http://schemas.microsoft.com/office/drawing/2014/main" id="{27A9B774-B65A-4C05-A827-8DEFBECB07DC}"/>
                  </a:ext>
                </a:extLst>
              </p:cNvPr>
              <p:cNvPicPr/>
              <p:nvPr/>
            </p:nvPicPr>
            <p:blipFill>
              <a:blip r:embed="rId73"/>
              <a:stretch>
                <a:fillRect/>
              </a:stretch>
            </p:blipFill>
            <p:spPr>
              <a:xfrm>
                <a:off x="5592720" y="2999320"/>
                <a:ext cx="355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9" name="Ink 88">
                <a:extLst>
                  <a:ext uri="{FF2B5EF4-FFF2-40B4-BE49-F238E27FC236}">
                    <a16:creationId xmlns:a16="http://schemas.microsoft.com/office/drawing/2014/main" id="{6A28AA02-EDEB-49EB-9D44-3317BC6B78B5}"/>
                  </a:ext>
                </a:extLst>
              </p14:cNvPr>
              <p14:cNvContentPartPr/>
              <p14:nvPr/>
            </p14:nvContentPartPr>
            <p14:xfrm>
              <a:off x="6066120" y="3030280"/>
              <a:ext cx="65160" cy="175320"/>
            </p14:xfrm>
          </p:contentPart>
        </mc:Choice>
        <mc:Fallback>
          <p:pic>
            <p:nvPicPr>
              <p:cNvPr id="89" name="Ink 88">
                <a:extLst>
                  <a:ext uri="{FF2B5EF4-FFF2-40B4-BE49-F238E27FC236}">
                    <a16:creationId xmlns:a16="http://schemas.microsoft.com/office/drawing/2014/main" id="{6A28AA02-EDEB-49EB-9D44-3317BC6B78B5}"/>
                  </a:ext>
                </a:extLst>
              </p:cNvPr>
              <p:cNvPicPr/>
              <p:nvPr/>
            </p:nvPicPr>
            <p:blipFill>
              <a:blip r:embed="rId75"/>
              <a:stretch>
                <a:fillRect/>
              </a:stretch>
            </p:blipFill>
            <p:spPr>
              <a:xfrm>
                <a:off x="6048480" y="3012640"/>
                <a:ext cx="100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0" name="Ink 89">
                <a:extLst>
                  <a:ext uri="{FF2B5EF4-FFF2-40B4-BE49-F238E27FC236}">
                    <a16:creationId xmlns:a16="http://schemas.microsoft.com/office/drawing/2014/main" id="{BCEB57DA-F785-4550-8476-956FC8C9DD3C}"/>
                  </a:ext>
                </a:extLst>
              </p14:cNvPr>
              <p14:cNvContentPartPr/>
              <p14:nvPr/>
            </p14:nvContentPartPr>
            <p14:xfrm>
              <a:off x="6237840" y="3088240"/>
              <a:ext cx="21600" cy="86400"/>
            </p14:xfrm>
          </p:contentPart>
        </mc:Choice>
        <mc:Fallback>
          <p:pic>
            <p:nvPicPr>
              <p:cNvPr id="90" name="Ink 89">
                <a:extLst>
                  <a:ext uri="{FF2B5EF4-FFF2-40B4-BE49-F238E27FC236}">
                    <a16:creationId xmlns:a16="http://schemas.microsoft.com/office/drawing/2014/main" id="{BCEB57DA-F785-4550-8476-956FC8C9DD3C}"/>
                  </a:ext>
                </a:extLst>
              </p:cNvPr>
              <p:cNvPicPr/>
              <p:nvPr/>
            </p:nvPicPr>
            <p:blipFill>
              <a:blip r:embed="rId77"/>
              <a:stretch>
                <a:fillRect/>
              </a:stretch>
            </p:blipFill>
            <p:spPr>
              <a:xfrm>
                <a:off x="6220200" y="3070240"/>
                <a:ext cx="57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1" name="Ink 90">
                <a:extLst>
                  <a:ext uri="{FF2B5EF4-FFF2-40B4-BE49-F238E27FC236}">
                    <a16:creationId xmlns:a16="http://schemas.microsoft.com/office/drawing/2014/main" id="{78CE75BD-79BE-470D-86EB-FC9C78242575}"/>
                  </a:ext>
                </a:extLst>
              </p14:cNvPr>
              <p14:cNvContentPartPr/>
              <p14:nvPr/>
            </p14:nvContentPartPr>
            <p14:xfrm>
              <a:off x="6288600" y="2890960"/>
              <a:ext cx="10800" cy="15120"/>
            </p14:xfrm>
          </p:contentPart>
        </mc:Choice>
        <mc:Fallback>
          <p:pic>
            <p:nvPicPr>
              <p:cNvPr id="91" name="Ink 90">
                <a:extLst>
                  <a:ext uri="{FF2B5EF4-FFF2-40B4-BE49-F238E27FC236}">
                    <a16:creationId xmlns:a16="http://schemas.microsoft.com/office/drawing/2014/main" id="{78CE75BD-79BE-470D-86EB-FC9C78242575}"/>
                  </a:ext>
                </a:extLst>
              </p:cNvPr>
              <p:cNvPicPr/>
              <p:nvPr/>
            </p:nvPicPr>
            <p:blipFill>
              <a:blip r:embed="rId79"/>
              <a:stretch>
                <a:fillRect/>
              </a:stretch>
            </p:blipFill>
            <p:spPr>
              <a:xfrm>
                <a:off x="6270960" y="2872960"/>
                <a:ext cx="46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4" name="Ink 93">
                <a:extLst>
                  <a:ext uri="{FF2B5EF4-FFF2-40B4-BE49-F238E27FC236}">
                    <a16:creationId xmlns:a16="http://schemas.microsoft.com/office/drawing/2014/main" id="{6029AC2A-C9A9-4F1C-91A7-E29FF2F452A1}"/>
                  </a:ext>
                </a:extLst>
              </p14:cNvPr>
              <p14:cNvContentPartPr/>
              <p14:nvPr/>
            </p14:nvContentPartPr>
            <p14:xfrm>
              <a:off x="6410640" y="2905360"/>
              <a:ext cx="394920" cy="265320"/>
            </p14:xfrm>
          </p:contentPart>
        </mc:Choice>
        <mc:Fallback>
          <p:pic>
            <p:nvPicPr>
              <p:cNvPr id="94" name="Ink 93">
                <a:extLst>
                  <a:ext uri="{FF2B5EF4-FFF2-40B4-BE49-F238E27FC236}">
                    <a16:creationId xmlns:a16="http://schemas.microsoft.com/office/drawing/2014/main" id="{6029AC2A-C9A9-4F1C-91A7-E29FF2F452A1}"/>
                  </a:ext>
                </a:extLst>
              </p:cNvPr>
              <p:cNvPicPr/>
              <p:nvPr/>
            </p:nvPicPr>
            <p:blipFill>
              <a:blip r:embed="rId81"/>
              <a:stretch>
                <a:fillRect/>
              </a:stretch>
            </p:blipFill>
            <p:spPr>
              <a:xfrm>
                <a:off x="6393000" y="2887720"/>
                <a:ext cx="430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Ink 103">
                <a:extLst>
                  <a:ext uri="{FF2B5EF4-FFF2-40B4-BE49-F238E27FC236}">
                    <a16:creationId xmlns:a16="http://schemas.microsoft.com/office/drawing/2014/main" id="{A3009EED-884F-46BD-9929-3A5206161AF0}"/>
                  </a:ext>
                </a:extLst>
              </p14:cNvPr>
              <p14:cNvContentPartPr/>
              <p14:nvPr/>
            </p14:nvContentPartPr>
            <p14:xfrm>
              <a:off x="5689200" y="3708160"/>
              <a:ext cx="135360" cy="194400"/>
            </p14:xfrm>
          </p:contentPart>
        </mc:Choice>
        <mc:Fallback>
          <p:pic>
            <p:nvPicPr>
              <p:cNvPr id="104" name="Ink 103">
                <a:extLst>
                  <a:ext uri="{FF2B5EF4-FFF2-40B4-BE49-F238E27FC236}">
                    <a16:creationId xmlns:a16="http://schemas.microsoft.com/office/drawing/2014/main" id="{A3009EED-884F-46BD-9929-3A5206161AF0}"/>
                  </a:ext>
                </a:extLst>
              </p:cNvPr>
              <p:cNvPicPr/>
              <p:nvPr/>
            </p:nvPicPr>
            <p:blipFill>
              <a:blip r:embed="rId83"/>
              <a:stretch>
                <a:fillRect/>
              </a:stretch>
            </p:blipFill>
            <p:spPr>
              <a:xfrm>
                <a:off x="5671200" y="3690193"/>
                <a:ext cx="171000" cy="229974"/>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5" name="Ink 104">
                <a:extLst>
                  <a:ext uri="{FF2B5EF4-FFF2-40B4-BE49-F238E27FC236}">
                    <a16:creationId xmlns:a16="http://schemas.microsoft.com/office/drawing/2014/main" id="{8219793C-8374-48BA-B229-435A3B32D3A3}"/>
                  </a:ext>
                </a:extLst>
              </p14:cNvPr>
              <p14:cNvContentPartPr/>
              <p14:nvPr/>
            </p14:nvContentPartPr>
            <p14:xfrm>
              <a:off x="5221200" y="3787000"/>
              <a:ext cx="272880" cy="101160"/>
            </p14:xfrm>
          </p:contentPart>
        </mc:Choice>
        <mc:Fallback>
          <p:pic>
            <p:nvPicPr>
              <p:cNvPr id="105" name="Ink 104">
                <a:extLst>
                  <a:ext uri="{FF2B5EF4-FFF2-40B4-BE49-F238E27FC236}">
                    <a16:creationId xmlns:a16="http://schemas.microsoft.com/office/drawing/2014/main" id="{8219793C-8374-48BA-B229-435A3B32D3A3}"/>
                  </a:ext>
                </a:extLst>
              </p:cNvPr>
              <p:cNvPicPr/>
              <p:nvPr/>
            </p:nvPicPr>
            <p:blipFill>
              <a:blip r:embed="rId85"/>
              <a:stretch>
                <a:fillRect/>
              </a:stretch>
            </p:blipFill>
            <p:spPr>
              <a:xfrm>
                <a:off x="5203224" y="3769000"/>
                <a:ext cx="308473"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6" name="Ink 105">
                <a:extLst>
                  <a:ext uri="{FF2B5EF4-FFF2-40B4-BE49-F238E27FC236}">
                    <a16:creationId xmlns:a16="http://schemas.microsoft.com/office/drawing/2014/main" id="{D64A9F55-073F-4C07-8174-5155FA198F44}"/>
                  </a:ext>
                </a:extLst>
              </p14:cNvPr>
              <p14:cNvContentPartPr/>
              <p14:nvPr/>
            </p14:nvContentPartPr>
            <p14:xfrm>
              <a:off x="4707480" y="3534280"/>
              <a:ext cx="329040" cy="380880"/>
            </p14:xfrm>
          </p:contentPart>
        </mc:Choice>
        <mc:Fallback>
          <p:pic>
            <p:nvPicPr>
              <p:cNvPr id="106" name="Ink 105">
                <a:extLst>
                  <a:ext uri="{FF2B5EF4-FFF2-40B4-BE49-F238E27FC236}">
                    <a16:creationId xmlns:a16="http://schemas.microsoft.com/office/drawing/2014/main" id="{D64A9F55-073F-4C07-8174-5155FA198F44}"/>
                  </a:ext>
                </a:extLst>
              </p:cNvPr>
              <p:cNvPicPr/>
              <p:nvPr/>
            </p:nvPicPr>
            <p:blipFill>
              <a:blip r:embed="rId87"/>
              <a:stretch>
                <a:fillRect/>
              </a:stretch>
            </p:blipFill>
            <p:spPr>
              <a:xfrm>
                <a:off x="4689480" y="3516263"/>
                <a:ext cx="364680" cy="416554"/>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7" name="Ink 106">
                <a:extLst>
                  <a:ext uri="{FF2B5EF4-FFF2-40B4-BE49-F238E27FC236}">
                    <a16:creationId xmlns:a16="http://schemas.microsoft.com/office/drawing/2014/main" id="{73A5CAB1-435B-4E2A-86F3-CF306848FF9E}"/>
                  </a:ext>
                </a:extLst>
              </p14:cNvPr>
              <p14:cNvContentPartPr/>
              <p14:nvPr/>
            </p14:nvContentPartPr>
            <p14:xfrm>
              <a:off x="6390120" y="3668920"/>
              <a:ext cx="339120" cy="159480"/>
            </p14:xfrm>
          </p:contentPart>
        </mc:Choice>
        <mc:Fallback>
          <p:pic>
            <p:nvPicPr>
              <p:cNvPr id="107" name="Ink 106">
                <a:extLst>
                  <a:ext uri="{FF2B5EF4-FFF2-40B4-BE49-F238E27FC236}">
                    <a16:creationId xmlns:a16="http://schemas.microsoft.com/office/drawing/2014/main" id="{73A5CAB1-435B-4E2A-86F3-CF306848FF9E}"/>
                  </a:ext>
                </a:extLst>
              </p:cNvPr>
              <p:cNvPicPr/>
              <p:nvPr/>
            </p:nvPicPr>
            <p:blipFill>
              <a:blip r:embed="rId89"/>
              <a:stretch>
                <a:fillRect/>
              </a:stretch>
            </p:blipFill>
            <p:spPr>
              <a:xfrm>
                <a:off x="6372120" y="3651280"/>
                <a:ext cx="374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8" name="Ink 107">
                <a:extLst>
                  <a:ext uri="{FF2B5EF4-FFF2-40B4-BE49-F238E27FC236}">
                    <a16:creationId xmlns:a16="http://schemas.microsoft.com/office/drawing/2014/main" id="{21BA9E6C-4914-4DFF-B6EB-5751E7B4799E}"/>
                  </a:ext>
                </a:extLst>
              </p14:cNvPr>
              <p14:cNvContentPartPr/>
              <p14:nvPr/>
            </p14:nvContentPartPr>
            <p14:xfrm>
              <a:off x="6885840" y="3606640"/>
              <a:ext cx="73440" cy="201600"/>
            </p14:xfrm>
          </p:contentPart>
        </mc:Choice>
        <mc:Fallback>
          <p:pic>
            <p:nvPicPr>
              <p:cNvPr id="108" name="Ink 107">
                <a:extLst>
                  <a:ext uri="{FF2B5EF4-FFF2-40B4-BE49-F238E27FC236}">
                    <a16:creationId xmlns:a16="http://schemas.microsoft.com/office/drawing/2014/main" id="{21BA9E6C-4914-4DFF-B6EB-5751E7B4799E}"/>
                  </a:ext>
                </a:extLst>
              </p:cNvPr>
              <p:cNvPicPr/>
              <p:nvPr/>
            </p:nvPicPr>
            <p:blipFill>
              <a:blip r:embed="rId91"/>
              <a:stretch>
                <a:fillRect/>
              </a:stretch>
            </p:blipFill>
            <p:spPr>
              <a:xfrm>
                <a:off x="6868200" y="3588640"/>
                <a:ext cx="109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9" name="Ink 108">
                <a:extLst>
                  <a:ext uri="{FF2B5EF4-FFF2-40B4-BE49-F238E27FC236}">
                    <a16:creationId xmlns:a16="http://schemas.microsoft.com/office/drawing/2014/main" id="{29BC7D11-937C-47A7-9E73-552C8F28E4DB}"/>
                  </a:ext>
                </a:extLst>
              </p14:cNvPr>
              <p14:cNvContentPartPr/>
              <p14:nvPr/>
            </p14:nvContentPartPr>
            <p14:xfrm>
              <a:off x="4652760" y="3293800"/>
              <a:ext cx="322920" cy="89280"/>
            </p14:xfrm>
          </p:contentPart>
        </mc:Choice>
        <mc:Fallback>
          <p:pic>
            <p:nvPicPr>
              <p:cNvPr id="109" name="Ink 108">
                <a:extLst>
                  <a:ext uri="{FF2B5EF4-FFF2-40B4-BE49-F238E27FC236}">
                    <a16:creationId xmlns:a16="http://schemas.microsoft.com/office/drawing/2014/main" id="{29BC7D11-937C-47A7-9E73-552C8F28E4DB}"/>
                  </a:ext>
                </a:extLst>
              </p:cNvPr>
              <p:cNvPicPr/>
              <p:nvPr/>
            </p:nvPicPr>
            <p:blipFill>
              <a:blip r:embed="rId93"/>
              <a:stretch>
                <a:fillRect/>
              </a:stretch>
            </p:blipFill>
            <p:spPr>
              <a:xfrm>
                <a:off x="4635120" y="3275800"/>
                <a:ext cx="358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3" name="Ink 112">
                <a:extLst>
                  <a:ext uri="{FF2B5EF4-FFF2-40B4-BE49-F238E27FC236}">
                    <a16:creationId xmlns:a16="http://schemas.microsoft.com/office/drawing/2014/main" id="{12204F7F-0031-4447-9771-EB44076B1160}"/>
                  </a:ext>
                </a:extLst>
              </p14:cNvPr>
              <p14:cNvContentPartPr/>
              <p14:nvPr/>
            </p14:nvContentPartPr>
            <p14:xfrm>
              <a:off x="7386240" y="3317200"/>
              <a:ext cx="165960" cy="76320"/>
            </p14:xfrm>
          </p:contentPart>
        </mc:Choice>
        <mc:Fallback>
          <p:pic>
            <p:nvPicPr>
              <p:cNvPr id="113" name="Ink 112">
                <a:extLst>
                  <a:ext uri="{FF2B5EF4-FFF2-40B4-BE49-F238E27FC236}">
                    <a16:creationId xmlns:a16="http://schemas.microsoft.com/office/drawing/2014/main" id="{12204F7F-0031-4447-9771-EB44076B1160}"/>
                  </a:ext>
                </a:extLst>
              </p:cNvPr>
              <p:cNvPicPr/>
              <p:nvPr/>
            </p:nvPicPr>
            <p:blipFill>
              <a:blip r:embed="rId95"/>
              <a:stretch>
                <a:fillRect/>
              </a:stretch>
            </p:blipFill>
            <p:spPr>
              <a:xfrm>
                <a:off x="7368240" y="3299560"/>
                <a:ext cx="201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9" name="Ink 118">
                <a:extLst>
                  <a:ext uri="{FF2B5EF4-FFF2-40B4-BE49-F238E27FC236}">
                    <a16:creationId xmlns:a16="http://schemas.microsoft.com/office/drawing/2014/main" id="{BFF32014-5F9C-4C84-B35F-55A8A79CC808}"/>
                  </a:ext>
                </a:extLst>
              </p14:cNvPr>
              <p14:cNvContentPartPr/>
              <p14:nvPr/>
            </p14:nvContentPartPr>
            <p14:xfrm>
              <a:off x="7308120" y="3475240"/>
              <a:ext cx="694080" cy="434520"/>
            </p14:xfrm>
          </p:contentPart>
        </mc:Choice>
        <mc:Fallback>
          <p:pic>
            <p:nvPicPr>
              <p:cNvPr id="119" name="Ink 118">
                <a:extLst>
                  <a:ext uri="{FF2B5EF4-FFF2-40B4-BE49-F238E27FC236}">
                    <a16:creationId xmlns:a16="http://schemas.microsoft.com/office/drawing/2014/main" id="{BFF32014-5F9C-4C84-B35F-55A8A79CC808}"/>
                  </a:ext>
                </a:extLst>
              </p:cNvPr>
              <p:cNvPicPr/>
              <p:nvPr/>
            </p:nvPicPr>
            <p:blipFill>
              <a:blip r:embed="rId97"/>
              <a:stretch>
                <a:fillRect/>
              </a:stretch>
            </p:blipFill>
            <p:spPr>
              <a:xfrm>
                <a:off x="7290129" y="3457600"/>
                <a:ext cx="729702"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 name="Ink 16">
                <a:extLst>
                  <a:ext uri="{FF2B5EF4-FFF2-40B4-BE49-F238E27FC236}">
                    <a16:creationId xmlns:a16="http://schemas.microsoft.com/office/drawing/2014/main" id="{AC62DF60-DFCE-415C-A548-245BF86AA18B}"/>
                  </a:ext>
                </a:extLst>
              </p14:cNvPr>
              <p14:cNvContentPartPr/>
              <p14:nvPr/>
            </p14:nvContentPartPr>
            <p14:xfrm>
              <a:off x="2488800" y="4241680"/>
              <a:ext cx="1194840" cy="443160"/>
            </p14:xfrm>
          </p:contentPart>
        </mc:Choice>
        <mc:Fallback>
          <p:pic>
            <p:nvPicPr>
              <p:cNvPr id="17" name="Ink 16">
                <a:extLst>
                  <a:ext uri="{FF2B5EF4-FFF2-40B4-BE49-F238E27FC236}">
                    <a16:creationId xmlns:a16="http://schemas.microsoft.com/office/drawing/2014/main" id="{AC62DF60-DFCE-415C-A548-245BF86AA18B}"/>
                  </a:ext>
                </a:extLst>
              </p:cNvPr>
              <p:cNvPicPr/>
              <p:nvPr/>
            </p:nvPicPr>
            <p:blipFill>
              <a:blip r:embed="rId99"/>
              <a:stretch>
                <a:fillRect/>
              </a:stretch>
            </p:blipFill>
            <p:spPr>
              <a:xfrm>
                <a:off x="2471155" y="4223680"/>
                <a:ext cx="1230491"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7" name="Ink 26">
                <a:extLst>
                  <a:ext uri="{FF2B5EF4-FFF2-40B4-BE49-F238E27FC236}">
                    <a16:creationId xmlns:a16="http://schemas.microsoft.com/office/drawing/2014/main" id="{DE1D7CC0-38C3-489B-A501-E978B624404F}"/>
                  </a:ext>
                </a:extLst>
              </p14:cNvPr>
              <p14:cNvContentPartPr/>
              <p14:nvPr/>
            </p14:nvContentPartPr>
            <p14:xfrm>
              <a:off x="1340760" y="4258600"/>
              <a:ext cx="830880" cy="396720"/>
            </p14:xfrm>
          </p:contentPart>
        </mc:Choice>
        <mc:Fallback>
          <p:pic>
            <p:nvPicPr>
              <p:cNvPr id="27" name="Ink 26">
                <a:extLst>
                  <a:ext uri="{FF2B5EF4-FFF2-40B4-BE49-F238E27FC236}">
                    <a16:creationId xmlns:a16="http://schemas.microsoft.com/office/drawing/2014/main" id="{DE1D7CC0-38C3-489B-A501-E978B624404F}"/>
                  </a:ext>
                </a:extLst>
              </p:cNvPr>
              <p:cNvPicPr/>
              <p:nvPr/>
            </p:nvPicPr>
            <p:blipFill>
              <a:blip r:embed="rId101"/>
              <a:stretch>
                <a:fillRect/>
              </a:stretch>
            </p:blipFill>
            <p:spPr>
              <a:xfrm>
                <a:off x="1323120" y="4240960"/>
                <a:ext cx="86652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2" name="Ink 41">
                <a:extLst>
                  <a:ext uri="{FF2B5EF4-FFF2-40B4-BE49-F238E27FC236}">
                    <a16:creationId xmlns:a16="http://schemas.microsoft.com/office/drawing/2014/main" id="{27AE1F86-2CDB-48F9-9523-9C2C2F5A1CD4}"/>
                  </a:ext>
                </a:extLst>
              </p14:cNvPr>
              <p14:cNvContentPartPr/>
              <p14:nvPr/>
            </p14:nvContentPartPr>
            <p14:xfrm>
              <a:off x="2260920" y="4823080"/>
              <a:ext cx="280080" cy="104400"/>
            </p14:xfrm>
          </p:contentPart>
        </mc:Choice>
        <mc:Fallback>
          <p:pic>
            <p:nvPicPr>
              <p:cNvPr id="42" name="Ink 41">
                <a:extLst>
                  <a:ext uri="{FF2B5EF4-FFF2-40B4-BE49-F238E27FC236}">
                    <a16:creationId xmlns:a16="http://schemas.microsoft.com/office/drawing/2014/main" id="{27AE1F86-2CDB-48F9-9523-9C2C2F5A1CD4}"/>
                  </a:ext>
                </a:extLst>
              </p:cNvPr>
              <p:cNvPicPr/>
              <p:nvPr/>
            </p:nvPicPr>
            <p:blipFill>
              <a:blip r:embed="rId103"/>
              <a:stretch>
                <a:fillRect/>
              </a:stretch>
            </p:blipFill>
            <p:spPr>
              <a:xfrm>
                <a:off x="2243280" y="4805440"/>
                <a:ext cx="315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3" name="Ink 42">
                <a:extLst>
                  <a:ext uri="{FF2B5EF4-FFF2-40B4-BE49-F238E27FC236}">
                    <a16:creationId xmlns:a16="http://schemas.microsoft.com/office/drawing/2014/main" id="{4E3A9B7F-0EC1-46B4-BB01-EB756F105739}"/>
                  </a:ext>
                </a:extLst>
              </p14:cNvPr>
              <p14:cNvContentPartPr/>
              <p14:nvPr/>
            </p14:nvContentPartPr>
            <p14:xfrm>
              <a:off x="3169560" y="5170480"/>
              <a:ext cx="292320" cy="21240"/>
            </p14:xfrm>
          </p:contentPart>
        </mc:Choice>
        <mc:Fallback>
          <p:pic>
            <p:nvPicPr>
              <p:cNvPr id="43" name="Ink 42">
                <a:extLst>
                  <a:ext uri="{FF2B5EF4-FFF2-40B4-BE49-F238E27FC236}">
                    <a16:creationId xmlns:a16="http://schemas.microsoft.com/office/drawing/2014/main" id="{4E3A9B7F-0EC1-46B4-BB01-EB756F105739}"/>
                  </a:ext>
                </a:extLst>
              </p:cNvPr>
              <p:cNvPicPr/>
              <p:nvPr/>
            </p:nvPicPr>
            <p:blipFill>
              <a:blip r:embed="rId105"/>
              <a:stretch>
                <a:fillRect/>
              </a:stretch>
            </p:blipFill>
            <p:spPr>
              <a:xfrm>
                <a:off x="3151560" y="5152480"/>
                <a:ext cx="327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6" name="Ink 45">
                <a:extLst>
                  <a:ext uri="{FF2B5EF4-FFF2-40B4-BE49-F238E27FC236}">
                    <a16:creationId xmlns:a16="http://schemas.microsoft.com/office/drawing/2014/main" id="{AAA5B121-6752-4BBC-98F7-EB6A01FD3CBF}"/>
                  </a:ext>
                </a:extLst>
              </p14:cNvPr>
              <p14:cNvContentPartPr/>
              <p14:nvPr/>
            </p14:nvContentPartPr>
            <p14:xfrm>
              <a:off x="3189720" y="5292880"/>
              <a:ext cx="285480" cy="10800"/>
            </p14:xfrm>
          </p:contentPart>
        </mc:Choice>
        <mc:Fallback>
          <p:pic>
            <p:nvPicPr>
              <p:cNvPr id="46" name="Ink 45">
                <a:extLst>
                  <a:ext uri="{FF2B5EF4-FFF2-40B4-BE49-F238E27FC236}">
                    <a16:creationId xmlns:a16="http://schemas.microsoft.com/office/drawing/2014/main" id="{AAA5B121-6752-4BBC-98F7-EB6A01FD3CBF}"/>
                  </a:ext>
                </a:extLst>
              </p:cNvPr>
              <p:cNvPicPr/>
              <p:nvPr/>
            </p:nvPicPr>
            <p:blipFill>
              <a:blip r:embed="rId107"/>
              <a:stretch>
                <a:fillRect/>
              </a:stretch>
            </p:blipFill>
            <p:spPr>
              <a:xfrm>
                <a:off x="3172080" y="5274880"/>
                <a:ext cx="321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7" name="Ink 56">
                <a:extLst>
                  <a:ext uri="{FF2B5EF4-FFF2-40B4-BE49-F238E27FC236}">
                    <a16:creationId xmlns:a16="http://schemas.microsoft.com/office/drawing/2014/main" id="{C202C17E-EF2B-4076-BD28-CC65E8B56B6F}"/>
                  </a:ext>
                </a:extLst>
              </p14:cNvPr>
              <p14:cNvContentPartPr/>
              <p14:nvPr/>
            </p14:nvContentPartPr>
            <p14:xfrm>
              <a:off x="3697680" y="4977880"/>
              <a:ext cx="1119240" cy="631440"/>
            </p14:xfrm>
          </p:contentPart>
        </mc:Choice>
        <mc:Fallback>
          <p:pic>
            <p:nvPicPr>
              <p:cNvPr id="57" name="Ink 56">
                <a:extLst>
                  <a:ext uri="{FF2B5EF4-FFF2-40B4-BE49-F238E27FC236}">
                    <a16:creationId xmlns:a16="http://schemas.microsoft.com/office/drawing/2014/main" id="{C202C17E-EF2B-4076-BD28-CC65E8B56B6F}"/>
                  </a:ext>
                </a:extLst>
              </p:cNvPr>
              <p:cNvPicPr/>
              <p:nvPr/>
            </p:nvPicPr>
            <p:blipFill>
              <a:blip r:embed="rId109"/>
              <a:stretch>
                <a:fillRect/>
              </a:stretch>
            </p:blipFill>
            <p:spPr>
              <a:xfrm>
                <a:off x="3680034" y="4960240"/>
                <a:ext cx="1154891"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Ink 58">
                <a:extLst>
                  <a:ext uri="{FF2B5EF4-FFF2-40B4-BE49-F238E27FC236}">
                    <a16:creationId xmlns:a16="http://schemas.microsoft.com/office/drawing/2014/main" id="{234D67E3-F733-4E42-966C-DC121EAD7207}"/>
                  </a:ext>
                </a:extLst>
              </p14:cNvPr>
              <p14:cNvContentPartPr/>
              <p14:nvPr/>
            </p14:nvContentPartPr>
            <p14:xfrm>
              <a:off x="2183880" y="5008480"/>
              <a:ext cx="749520" cy="660600"/>
            </p14:xfrm>
          </p:contentPart>
        </mc:Choice>
        <mc:Fallback>
          <p:pic>
            <p:nvPicPr>
              <p:cNvPr id="59" name="Ink 58">
                <a:extLst>
                  <a:ext uri="{FF2B5EF4-FFF2-40B4-BE49-F238E27FC236}">
                    <a16:creationId xmlns:a16="http://schemas.microsoft.com/office/drawing/2014/main" id="{234D67E3-F733-4E42-966C-DC121EAD7207}"/>
                  </a:ext>
                </a:extLst>
              </p:cNvPr>
              <p:cNvPicPr/>
              <p:nvPr/>
            </p:nvPicPr>
            <p:blipFill>
              <a:blip r:embed="rId111"/>
              <a:stretch>
                <a:fillRect/>
              </a:stretch>
            </p:blipFill>
            <p:spPr>
              <a:xfrm>
                <a:off x="2166240" y="4990840"/>
                <a:ext cx="785160" cy="696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0" name="Ink 59">
                <a:extLst>
                  <a:ext uri="{FF2B5EF4-FFF2-40B4-BE49-F238E27FC236}">
                    <a16:creationId xmlns:a16="http://schemas.microsoft.com/office/drawing/2014/main" id="{AAD79A39-C57C-44FE-B420-023A9A5FAE8B}"/>
                  </a:ext>
                </a:extLst>
              </p14:cNvPr>
              <p14:cNvContentPartPr/>
              <p14:nvPr/>
            </p14:nvContentPartPr>
            <p14:xfrm>
              <a:off x="3961920" y="4646680"/>
              <a:ext cx="392040" cy="158400"/>
            </p14:xfrm>
          </p:contentPart>
        </mc:Choice>
        <mc:Fallback>
          <p:pic>
            <p:nvPicPr>
              <p:cNvPr id="60" name="Ink 59">
                <a:extLst>
                  <a:ext uri="{FF2B5EF4-FFF2-40B4-BE49-F238E27FC236}">
                    <a16:creationId xmlns:a16="http://schemas.microsoft.com/office/drawing/2014/main" id="{AAD79A39-C57C-44FE-B420-023A9A5FAE8B}"/>
                  </a:ext>
                </a:extLst>
              </p:cNvPr>
              <p:cNvPicPr/>
              <p:nvPr/>
            </p:nvPicPr>
            <p:blipFill>
              <a:blip r:embed="rId113"/>
              <a:stretch>
                <a:fillRect/>
              </a:stretch>
            </p:blipFill>
            <p:spPr>
              <a:xfrm>
                <a:off x="3944280" y="4628680"/>
                <a:ext cx="427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 name="Ink 1">
                <a:extLst>
                  <a:ext uri="{FF2B5EF4-FFF2-40B4-BE49-F238E27FC236}">
                    <a16:creationId xmlns:a16="http://schemas.microsoft.com/office/drawing/2014/main" id="{7EECF81D-9201-40E8-9B2E-D4DD11053CAF}"/>
                  </a:ext>
                </a:extLst>
              </p14:cNvPr>
              <p14:cNvContentPartPr/>
              <p14:nvPr/>
            </p14:nvContentPartPr>
            <p14:xfrm>
              <a:off x="730200" y="1664800"/>
              <a:ext cx="5237640" cy="2236680"/>
            </p14:xfrm>
          </p:contentPart>
        </mc:Choice>
        <mc:Fallback>
          <p:pic>
            <p:nvPicPr>
              <p:cNvPr id="2" name="Ink 1">
                <a:extLst>
                  <a:ext uri="{FF2B5EF4-FFF2-40B4-BE49-F238E27FC236}">
                    <a16:creationId xmlns:a16="http://schemas.microsoft.com/office/drawing/2014/main" id="{7EECF81D-9201-40E8-9B2E-D4DD11053CAF}"/>
                  </a:ext>
                </a:extLst>
              </p:cNvPr>
              <p:cNvPicPr/>
              <p:nvPr/>
            </p:nvPicPr>
            <p:blipFill>
              <a:blip r:embed="rId115"/>
              <a:stretch>
                <a:fillRect/>
              </a:stretch>
            </p:blipFill>
            <p:spPr>
              <a:xfrm>
                <a:off x="712200" y="1629160"/>
                <a:ext cx="5273280" cy="2308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 name="Ink 2">
                <a:extLst>
                  <a:ext uri="{FF2B5EF4-FFF2-40B4-BE49-F238E27FC236}">
                    <a16:creationId xmlns:a16="http://schemas.microsoft.com/office/drawing/2014/main" id="{44D4602A-DDA7-4B31-87D4-C4EC2E440696}"/>
                  </a:ext>
                </a:extLst>
              </p14:cNvPr>
              <p14:cNvContentPartPr/>
              <p14:nvPr/>
            </p14:nvContentPartPr>
            <p14:xfrm>
              <a:off x="1183080" y="4224400"/>
              <a:ext cx="4718160" cy="1886760"/>
            </p14:xfrm>
          </p:contentPart>
        </mc:Choice>
        <mc:Fallback>
          <p:pic>
            <p:nvPicPr>
              <p:cNvPr id="3" name="Ink 2">
                <a:extLst>
                  <a:ext uri="{FF2B5EF4-FFF2-40B4-BE49-F238E27FC236}">
                    <a16:creationId xmlns:a16="http://schemas.microsoft.com/office/drawing/2014/main" id="{44D4602A-DDA7-4B31-87D4-C4EC2E440696}"/>
                  </a:ext>
                </a:extLst>
              </p:cNvPr>
              <p:cNvPicPr/>
              <p:nvPr/>
            </p:nvPicPr>
            <p:blipFill>
              <a:blip r:embed="rId117"/>
              <a:stretch>
                <a:fillRect/>
              </a:stretch>
            </p:blipFill>
            <p:spPr>
              <a:xfrm>
                <a:off x="1165440" y="4188760"/>
                <a:ext cx="4753800" cy="1958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0" name="Ink 29">
                <a:extLst>
                  <a:ext uri="{FF2B5EF4-FFF2-40B4-BE49-F238E27FC236}">
                    <a16:creationId xmlns:a16="http://schemas.microsoft.com/office/drawing/2014/main" id="{512B8C08-7A07-4D78-931A-0F0B63920CB5}"/>
                  </a:ext>
                </a:extLst>
              </p14:cNvPr>
              <p14:cNvContentPartPr/>
              <p14:nvPr/>
            </p14:nvContentPartPr>
            <p14:xfrm>
              <a:off x="598800" y="3452560"/>
              <a:ext cx="277560" cy="621720"/>
            </p14:xfrm>
          </p:contentPart>
        </mc:Choice>
        <mc:Fallback>
          <p:pic>
            <p:nvPicPr>
              <p:cNvPr id="30" name="Ink 29">
                <a:extLst>
                  <a:ext uri="{FF2B5EF4-FFF2-40B4-BE49-F238E27FC236}">
                    <a16:creationId xmlns:a16="http://schemas.microsoft.com/office/drawing/2014/main" id="{512B8C08-7A07-4D78-931A-0F0B63920CB5}"/>
                  </a:ext>
                </a:extLst>
              </p:cNvPr>
              <p:cNvPicPr/>
              <p:nvPr/>
            </p:nvPicPr>
            <p:blipFill>
              <a:blip r:embed="rId119"/>
              <a:stretch>
                <a:fillRect/>
              </a:stretch>
            </p:blipFill>
            <p:spPr>
              <a:xfrm>
                <a:off x="581160" y="3434560"/>
                <a:ext cx="31320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6" name="Ink 35">
                <a:extLst>
                  <a:ext uri="{FF2B5EF4-FFF2-40B4-BE49-F238E27FC236}">
                    <a16:creationId xmlns:a16="http://schemas.microsoft.com/office/drawing/2014/main" id="{633DDC5A-9AA0-4144-971A-F9D1CE317F86}"/>
                  </a:ext>
                </a:extLst>
              </p14:cNvPr>
              <p14:cNvContentPartPr/>
              <p14:nvPr/>
            </p14:nvContentPartPr>
            <p14:xfrm>
              <a:off x="404400" y="4236280"/>
              <a:ext cx="753840" cy="1476360"/>
            </p14:xfrm>
          </p:contentPart>
        </mc:Choice>
        <mc:Fallback>
          <p:pic>
            <p:nvPicPr>
              <p:cNvPr id="36" name="Ink 35">
                <a:extLst>
                  <a:ext uri="{FF2B5EF4-FFF2-40B4-BE49-F238E27FC236}">
                    <a16:creationId xmlns:a16="http://schemas.microsoft.com/office/drawing/2014/main" id="{633DDC5A-9AA0-4144-971A-F9D1CE317F86}"/>
                  </a:ext>
                </a:extLst>
              </p:cNvPr>
              <p:cNvPicPr/>
              <p:nvPr/>
            </p:nvPicPr>
            <p:blipFill>
              <a:blip r:embed="rId121"/>
              <a:stretch>
                <a:fillRect/>
              </a:stretch>
            </p:blipFill>
            <p:spPr>
              <a:xfrm>
                <a:off x="386760" y="4218636"/>
                <a:ext cx="789480" cy="1512009"/>
              </a:xfrm>
              <a:prstGeom prst="rect">
                <a:avLst/>
              </a:prstGeom>
            </p:spPr>
          </p:pic>
        </mc:Fallback>
      </mc:AlternateContent>
    </p:spTree>
    <p:extLst>
      <p:ext uri="{BB962C8B-B14F-4D97-AF65-F5344CB8AC3E}">
        <p14:creationId xmlns:p14="http://schemas.microsoft.com/office/powerpoint/2010/main" val="2200167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33</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rotWithShape="1">
          <a:blip r:embed="rId2">
            <a:extLst>
              <a:ext uri="{28A0092B-C50C-407E-A947-70E740481C1C}">
                <a14:useLocalDpi xmlns:a14="http://schemas.microsoft.com/office/drawing/2010/main" val="0"/>
              </a:ext>
            </a:extLst>
          </a:blip>
          <a:srcRect l="10093" t="16756" r="36919" b="44142"/>
          <a:stretch/>
        </p:blipFill>
        <p:spPr>
          <a:xfrm>
            <a:off x="2285999" y="1219200"/>
            <a:ext cx="3200401" cy="25146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B96B252-7D80-47D0-ADE0-6DE60A9CE997}"/>
                  </a:ext>
                </a:extLst>
              </p14:cNvPr>
              <p14:cNvContentPartPr/>
              <p14:nvPr/>
            </p14:nvContentPartPr>
            <p14:xfrm>
              <a:off x="4898280" y="997720"/>
              <a:ext cx="792000" cy="1181880"/>
            </p14:xfrm>
          </p:contentPart>
        </mc:Choice>
        <mc:Fallback>
          <p:pic>
            <p:nvPicPr>
              <p:cNvPr id="4" name="Ink 3">
                <a:extLst>
                  <a:ext uri="{FF2B5EF4-FFF2-40B4-BE49-F238E27FC236}">
                    <a16:creationId xmlns:a16="http://schemas.microsoft.com/office/drawing/2014/main" id="{FB96B252-7D80-47D0-ADE0-6DE60A9CE997}"/>
                  </a:ext>
                </a:extLst>
              </p:cNvPr>
              <p:cNvPicPr/>
              <p:nvPr/>
            </p:nvPicPr>
            <p:blipFill>
              <a:blip r:embed="rId4"/>
              <a:stretch>
                <a:fillRect/>
              </a:stretch>
            </p:blipFill>
            <p:spPr>
              <a:xfrm>
                <a:off x="4835640" y="935080"/>
                <a:ext cx="917640" cy="130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A02A788C-D0A0-430E-A7C1-AAFB44F9BEEF}"/>
                  </a:ext>
                </a:extLst>
              </p14:cNvPr>
              <p14:cNvContentPartPr/>
              <p14:nvPr/>
            </p14:nvContentPartPr>
            <p14:xfrm>
              <a:off x="2257680" y="2813560"/>
              <a:ext cx="922320" cy="1118160"/>
            </p14:xfrm>
          </p:contentPart>
        </mc:Choice>
        <mc:Fallback>
          <p:pic>
            <p:nvPicPr>
              <p:cNvPr id="6" name="Ink 5">
                <a:extLst>
                  <a:ext uri="{FF2B5EF4-FFF2-40B4-BE49-F238E27FC236}">
                    <a16:creationId xmlns:a16="http://schemas.microsoft.com/office/drawing/2014/main" id="{A02A788C-D0A0-430E-A7C1-AAFB44F9BEEF}"/>
                  </a:ext>
                </a:extLst>
              </p:cNvPr>
              <p:cNvPicPr/>
              <p:nvPr/>
            </p:nvPicPr>
            <p:blipFill>
              <a:blip r:embed="rId6"/>
              <a:stretch>
                <a:fillRect/>
              </a:stretch>
            </p:blipFill>
            <p:spPr>
              <a:xfrm>
                <a:off x="2195040" y="2750920"/>
                <a:ext cx="1047960" cy="1243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8384E37B-FDBF-406C-8018-A6F7B884247A}"/>
                  </a:ext>
                </a:extLst>
              </p14:cNvPr>
              <p14:cNvContentPartPr/>
              <p14:nvPr/>
            </p14:nvContentPartPr>
            <p14:xfrm>
              <a:off x="2633520" y="119320"/>
              <a:ext cx="1643760" cy="538560"/>
            </p14:xfrm>
          </p:contentPart>
        </mc:Choice>
        <mc:Fallback>
          <p:pic>
            <p:nvPicPr>
              <p:cNvPr id="7" name="Ink 6">
                <a:extLst>
                  <a:ext uri="{FF2B5EF4-FFF2-40B4-BE49-F238E27FC236}">
                    <a16:creationId xmlns:a16="http://schemas.microsoft.com/office/drawing/2014/main" id="{8384E37B-FDBF-406C-8018-A6F7B884247A}"/>
                  </a:ext>
                </a:extLst>
              </p:cNvPr>
              <p:cNvPicPr/>
              <p:nvPr/>
            </p:nvPicPr>
            <p:blipFill>
              <a:blip r:embed="rId8"/>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0EFCD519-71A6-4B2E-A101-1B0229EEBB62}"/>
                  </a:ext>
                </a:extLst>
              </p14:cNvPr>
              <p14:cNvContentPartPr/>
              <p14:nvPr/>
            </p14:nvContentPartPr>
            <p14:xfrm>
              <a:off x="4602000" y="202480"/>
              <a:ext cx="222120" cy="306000"/>
            </p14:xfrm>
          </p:contentPart>
        </mc:Choice>
        <mc:Fallback>
          <p:pic>
            <p:nvPicPr>
              <p:cNvPr id="8" name="Ink 7">
                <a:extLst>
                  <a:ext uri="{FF2B5EF4-FFF2-40B4-BE49-F238E27FC236}">
                    <a16:creationId xmlns:a16="http://schemas.microsoft.com/office/drawing/2014/main" id="{0EFCD519-71A6-4B2E-A101-1B0229EEBB62}"/>
                  </a:ext>
                </a:extLst>
              </p:cNvPr>
              <p:cNvPicPr/>
              <p:nvPr/>
            </p:nvPicPr>
            <p:blipFill>
              <a:blip r:embed="rId10"/>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C0B6F152-6E89-4212-B61E-63B51C4A7D27}"/>
                  </a:ext>
                </a:extLst>
              </p14:cNvPr>
              <p14:cNvContentPartPr/>
              <p14:nvPr/>
            </p14:nvContentPartPr>
            <p14:xfrm>
              <a:off x="4973520" y="228040"/>
              <a:ext cx="69120" cy="59400"/>
            </p14:xfrm>
          </p:contentPart>
        </mc:Choice>
        <mc:Fallback>
          <p:pic>
            <p:nvPicPr>
              <p:cNvPr id="9" name="Ink 8">
                <a:extLst>
                  <a:ext uri="{FF2B5EF4-FFF2-40B4-BE49-F238E27FC236}">
                    <a16:creationId xmlns:a16="http://schemas.microsoft.com/office/drawing/2014/main" id="{C0B6F152-6E89-4212-B61E-63B51C4A7D27}"/>
                  </a:ext>
                </a:extLst>
              </p:cNvPr>
              <p:cNvPicPr/>
              <p:nvPr/>
            </p:nvPicPr>
            <p:blipFill>
              <a:blip r:embed="rId12"/>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027D6FD3-14E0-4AB6-862B-B2970C8EDB39}"/>
                  </a:ext>
                </a:extLst>
              </p14:cNvPr>
              <p14:cNvContentPartPr/>
              <p14:nvPr/>
            </p14:nvContentPartPr>
            <p14:xfrm>
              <a:off x="5081880" y="91240"/>
              <a:ext cx="223560" cy="213480"/>
            </p14:xfrm>
          </p:contentPart>
        </mc:Choice>
        <mc:Fallback>
          <p:pic>
            <p:nvPicPr>
              <p:cNvPr id="10" name="Ink 9">
                <a:extLst>
                  <a:ext uri="{FF2B5EF4-FFF2-40B4-BE49-F238E27FC236}">
                    <a16:creationId xmlns:a16="http://schemas.microsoft.com/office/drawing/2014/main" id="{027D6FD3-14E0-4AB6-862B-B2970C8EDB39}"/>
                  </a:ext>
                </a:extLst>
              </p:cNvPr>
              <p:cNvPicPr/>
              <p:nvPr/>
            </p:nvPicPr>
            <p:blipFill>
              <a:blip r:embed="rId14"/>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0C59279E-3E21-4DAE-AC4C-AF0178E99B38}"/>
                  </a:ext>
                </a:extLst>
              </p14:cNvPr>
              <p14:cNvContentPartPr/>
              <p14:nvPr/>
            </p14:nvContentPartPr>
            <p14:xfrm>
              <a:off x="4987920" y="355120"/>
              <a:ext cx="333360" cy="12600"/>
            </p14:xfrm>
          </p:contentPart>
        </mc:Choice>
        <mc:Fallback>
          <p:pic>
            <p:nvPicPr>
              <p:cNvPr id="11" name="Ink 10">
                <a:extLst>
                  <a:ext uri="{FF2B5EF4-FFF2-40B4-BE49-F238E27FC236}">
                    <a16:creationId xmlns:a16="http://schemas.microsoft.com/office/drawing/2014/main" id="{0C59279E-3E21-4DAE-AC4C-AF0178E99B38}"/>
                  </a:ext>
                </a:extLst>
              </p:cNvPr>
              <p:cNvPicPr/>
              <p:nvPr/>
            </p:nvPicPr>
            <p:blipFill>
              <a:blip r:embed="rId16"/>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4B3FA054-D1E3-48C8-AD08-409233B813C4}"/>
                  </a:ext>
                </a:extLst>
              </p14:cNvPr>
              <p14:cNvContentPartPr/>
              <p14:nvPr/>
            </p14:nvContentPartPr>
            <p14:xfrm>
              <a:off x="5547000" y="151360"/>
              <a:ext cx="379080" cy="488880"/>
            </p14:xfrm>
          </p:contentPart>
        </mc:Choice>
        <mc:Fallback>
          <p:pic>
            <p:nvPicPr>
              <p:cNvPr id="12" name="Ink 11">
                <a:extLst>
                  <a:ext uri="{FF2B5EF4-FFF2-40B4-BE49-F238E27FC236}">
                    <a16:creationId xmlns:a16="http://schemas.microsoft.com/office/drawing/2014/main" id="{4B3FA054-D1E3-48C8-AD08-409233B813C4}"/>
                  </a:ext>
                </a:extLst>
              </p:cNvPr>
              <p:cNvPicPr/>
              <p:nvPr/>
            </p:nvPicPr>
            <p:blipFill>
              <a:blip r:embed="rId18"/>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B165605E-41A8-4287-A564-76F7DA832C0D}"/>
                  </a:ext>
                </a:extLst>
              </p14:cNvPr>
              <p14:cNvContentPartPr/>
              <p14:nvPr/>
            </p14:nvContentPartPr>
            <p14:xfrm>
              <a:off x="5949840" y="396160"/>
              <a:ext cx="225720" cy="162360"/>
            </p14:xfrm>
          </p:contentPart>
        </mc:Choice>
        <mc:Fallback>
          <p:pic>
            <p:nvPicPr>
              <p:cNvPr id="13" name="Ink 12">
                <a:extLst>
                  <a:ext uri="{FF2B5EF4-FFF2-40B4-BE49-F238E27FC236}">
                    <a16:creationId xmlns:a16="http://schemas.microsoft.com/office/drawing/2014/main" id="{B165605E-41A8-4287-A564-76F7DA832C0D}"/>
                  </a:ext>
                </a:extLst>
              </p:cNvPr>
              <p:cNvPicPr/>
              <p:nvPr/>
            </p:nvPicPr>
            <p:blipFill>
              <a:blip r:embed="rId20"/>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D2D1926C-91CD-4BA8-A63E-5C3263EDB28D}"/>
                  </a:ext>
                </a:extLst>
              </p14:cNvPr>
              <p14:cNvContentPartPr/>
              <p14:nvPr/>
            </p14:nvContentPartPr>
            <p14:xfrm>
              <a:off x="6339000" y="375640"/>
              <a:ext cx="406080" cy="175320"/>
            </p14:xfrm>
          </p:contentPart>
        </mc:Choice>
        <mc:Fallback>
          <p:pic>
            <p:nvPicPr>
              <p:cNvPr id="14" name="Ink 13">
                <a:extLst>
                  <a:ext uri="{FF2B5EF4-FFF2-40B4-BE49-F238E27FC236}">
                    <a16:creationId xmlns:a16="http://schemas.microsoft.com/office/drawing/2014/main" id="{D2D1926C-91CD-4BA8-A63E-5C3263EDB28D}"/>
                  </a:ext>
                </a:extLst>
              </p:cNvPr>
              <p:cNvPicPr/>
              <p:nvPr/>
            </p:nvPicPr>
            <p:blipFill>
              <a:blip r:embed="rId22"/>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58D09324-D507-4640-A633-1C3F1D840344}"/>
                  </a:ext>
                </a:extLst>
              </p14:cNvPr>
              <p14:cNvContentPartPr/>
              <p14:nvPr/>
            </p14:nvContentPartPr>
            <p14:xfrm>
              <a:off x="2569800" y="721240"/>
              <a:ext cx="4207320" cy="60840"/>
            </p14:xfrm>
          </p:contentPart>
        </mc:Choice>
        <mc:Fallback>
          <p:pic>
            <p:nvPicPr>
              <p:cNvPr id="15" name="Ink 14">
                <a:extLst>
                  <a:ext uri="{FF2B5EF4-FFF2-40B4-BE49-F238E27FC236}">
                    <a16:creationId xmlns:a16="http://schemas.microsoft.com/office/drawing/2014/main" id="{58D09324-D507-4640-A633-1C3F1D840344}"/>
                  </a:ext>
                </a:extLst>
              </p:cNvPr>
              <p:cNvPicPr/>
              <p:nvPr/>
            </p:nvPicPr>
            <p:blipFill>
              <a:blip r:embed="rId24"/>
              <a:stretch>
                <a:fillRect/>
              </a:stretch>
            </p:blipFill>
            <p:spPr>
              <a:xfrm>
                <a:off x="2552160" y="703240"/>
                <a:ext cx="4242960" cy="96480"/>
              </a:xfrm>
              <a:prstGeom prst="rect">
                <a:avLst/>
              </a:prstGeom>
            </p:spPr>
          </p:pic>
        </mc:Fallback>
      </mc:AlternateContent>
    </p:spTree>
    <p:extLst>
      <p:ext uri="{BB962C8B-B14F-4D97-AF65-F5344CB8AC3E}">
        <p14:creationId xmlns:p14="http://schemas.microsoft.com/office/powerpoint/2010/main" val="1356465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34</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rotWithShape="1">
          <a:blip r:embed="rId2">
            <a:extLst>
              <a:ext uri="{28A0092B-C50C-407E-A947-70E740481C1C}">
                <a14:useLocalDpi xmlns:a14="http://schemas.microsoft.com/office/drawing/2010/main" val="0"/>
              </a:ext>
            </a:extLst>
          </a:blip>
          <a:srcRect l="10093" t="16756" r="36919" b="44142"/>
          <a:stretch/>
        </p:blipFill>
        <p:spPr>
          <a:xfrm>
            <a:off x="2285999" y="1219200"/>
            <a:ext cx="3200401" cy="25146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9AA1B6A-6ACE-491A-A272-1EFAA359EBB1}"/>
                  </a:ext>
                </a:extLst>
              </p14:cNvPr>
              <p14:cNvContentPartPr/>
              <p14:nvPr/>
            </p14:nvContentPartPr>
            <p14:xfrm>
              <a:off x="4952640" y="1136320"/>
              <a:ext cx="562680" cy="484200"/>
            </p14:xfrm>
          </p:contentPart>
        </mc:Choice>
        <mc:Fallback>
          <p:pic>
            <p:nvPicPr>
              <p:cNvPr id="2" name="Ink 1">
                <a:extLst>
                  <a:ext uri="{FF2B5EF4-FFF2-40B4-BE49-F238E27FC236}">
                    <a16:creationId xmlns:a16="http://schemas.microsoft.com/office/drawing/2014/main" id="{D9AA1B6A-6ACE-491A-A272-1EFAA359EBB1}"/>
                  </a:ext>
                </a:extLst>
              </p:cNvPr>
              <p:cNvPicPr/>
              <p:nvPr/>
            </p:nvPicPr>
            <p:blipFill>
              <a:blip r:embed="rId4"/>
              <a:stretch>
                <a:fillRect/>
              </a:stretch>
            </p:blipFill>
            <p:spPr>
              <a:xfrm>
                <a:off x="4890000" y="1073320"/>
                <a:ext cx="68832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97B6BC6B-0907-4826-8CA7-390802D7C1BF}"/>
                  </a:ext>
                </a:extLst>
              </p14:cNvPr>
              <p14:cNvContentPartPr/>
              <p14:nvPr/>
            </p14:nvContentPartPr>
            <p14:xfrm>
              <a:off x="5511720" y="1775680"/>
              <a:ext cx="259200" cy="322200"/>
            </p14:xfrm>
          </p:contentPart>
        </mc:Choice>
        <mc:Fallback>
          <p:pic>
            <p:nvPicPr>
              <p:cNvPr id="7" name="Ink 6">
                <a:extLst>
                  <a:ext uri="{FF2B5EF4-FFF2-40B4-BE49-F238E27FC236}">
                    <a16:creationId xmlns:a16="http://schemas.microsoft.com/office/drawing/2014/main" id="{97B6BC6B-0907-4826-8CA7-390802D7C1BF}"/>
                  </a:ext>
                </a:extLst>
              </p:cNvPr>
              <p:cNvPicPr/>
              <p:nvPr/>
            </p:nvPicPr>
            <p:blipFill>
              <a:blip r:embed="rId6"/>
              <a:stretch>
                <a:fillRect/>
              </a:stretch>
            </p:blipFill>
            <p:spPr>
              <a:xfrm>
                <a:off x="5448720" y="1713040"/>
                <a:ext cx="38484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8A2F9731-ED7B-4972-AAB5-E761C0FB878B}"/>
                  </a:ext>
                </a:extLst>
              </p14:cNvPr>
              <p14:cNvContentPartPr/>
              <p14:nvPr/>
            </p14:nvContentPartPr>
            <p14:xfrm>
              <a:off x="2153280" y="3343480"/>
              <a:ext cx="1241640" cy="1514520"/>
            </p14:xfrm>
          </p:contentPart>
        </mc:Choice>
        <mc:Fallback>
          <p:pic>
            <p:nvPicPr>
              <p:cNvPr id="10" name="Ink 9">
                <a:extLst>
                  <a:ext uri="{FF2B5EF4-FFF2-40B4-BE49-F238E27FC236}">
                    <a16:creationId xmlns:a16="http://schemas.microsoft.com/office/drawing/2014/main" id="{8A2F9731-ED7B-4972-AAB5-E761C0FB878B}"/>
                  </a:ext>
                </a:extLst>
              </p:cNvPr>
              <p:cNvPicPr/>
              <p:nvPr/>
            </p:nvPicPr>
            <p:blipFill>
              <a:blip r:embed="rId8"/>
              <a:stretch>
                <a:fillRect/>
              </a:stretch>
            </p:blipFill>
            <p:spPr>
              <a:xfrm>
                <a:off x="2090640" y="3280480"/>
                <a:ext cx="1367280" cy="1640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3ACE1186-5A12-4564-B0CD-B8D48CFA7A26}"/>
                  </a:ext>
                </a:extLst>
              </p14:cNvPr>
              <p14:cNvContentPartPr/>
              <p14:nvPr/>
            </p14:nvContentPartPr>
            <p14:xfrm>
              <a:off x="2633520" y="119320"/>
              <a:ext cx="1643760" cy="538560"/>
            </p14:xfrm>
          </p:contentPart>
        </mc:Choice>
        <mc:Fallback>
          <p:pic>
            <p:nvPicPr>
              <p:cNvPr id="11" name="Ink 10">
                <a:extLst>
                  <a:ext uri="{FF2B5EF4-FFF2-40B4-BE49-F238E27FC236}">
                    <a16:creationId xmlns:a16="http://schemas.microsoft.com/office/drawing/2014/main" id="{3ACE1186-5A12-4564-B0CD-B8D48CFA7A26}"/>
                  </a:ext>
                </a:extLst>
              </p:cNvPr>
              <p:cNvPicPr/>
              <p:nvPr/>
            </p:nvPicPr>
            <p:blipFill>
              <a:blip r:embed="rId10"/>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283091CA-8FCD-43EF-B3E4-90D0984EFE14}"/>
                  </a:ext>
                </a:extLst>
              </p14:cNvPr>
              <p14:cNvContentPartPr/>
              <p14:nvPr/>
            </p14:nvContentPartPr>
            <p14:xfrm>
              <a:off x="4602000" y="202480"/>
              <a:ext cx="222120" cy="306000"/>
            </p14:xfrm>
          </p:contentPart>
        </mc:Choice>
        <mc:Fallback>
          <p:pic>
            <p:nvPicPr>
              <p:cNvPr id="12" name="Ink 11">
                <a:extLst>
                  <a:ext uri="{FF2B5EF4-FFF2-40B4-BE49-F238E27FC236}">
                    <a16:creationId xmlns:a16="http://schemas.microsoft.com/office/drawing/2014/main" id="{283091CA-8FCD-43EF-B3E4-90D0984EFE14}"/>
                  </a:ext>
                </a:extLst>
              </p:cNvPr>
              <p:cNvPicPr/>
              <p:nvPr/>
            </p:nvPicPr>
            <p:blipFill>
              <a:blip r:embed="rId12"/>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1A1DCC5A-9DF7-44C7-AAF2-E9CCB4AF000F}"/>
                  </a:ext>
                </a:extLst>
              </p14:cNvPr>
              <p14:cNvContentPartPr/>
              <p14:nvPr/>
            </p14:nvContentPartPr>
            <p14:xfrm>
              <a:off x="4973520" y="228040"/>
              <a:ext cx="69120" cy="59400"/>
            </p14:xfrm>
          </p:contentPart>
        </mc:Choice>
        <mc:Fallback>
          <p:pic>
            <p:nvPicPr>
              <p:cNvPr id="13" name="Ink 12">
                <a:extLst>
                  <a:ext uri="{FF2B5EF4-FFF2-40B4-BE49-F238E27FC236}">
                    <a16:creationId xmlns:a16="http://schemas.microsoft.com/office/drawing/2014/main" id="{1A1DCC5A-9DF7-44C7-AAF2-E9CCB4AF000F}"/>
                  </a:ext>
                </a:extLst>
              </p:cNvPr>
              <p:cNvPicPr/>
              <p:nvPr/>
            </p:nvPicPr>
            <p:blipFill>
              <a:blip r:embed="rId14"/>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D446792F-7C46-46CF-B7CF-E94D50C5F758}"/>
                  </a:ext>
                </a:extLst>
              </p14:cNvPr>
              <p14:cNvContentPartPr/>
              <p14:nvPr/>
            </p14:nvContentPartPr>
            <p14:xfrm>
              <a:off x="5081880" y="91240"/>
              <a:ext cx="223560" cy="213480"/>
            </p14:xfrm>
          </p:contentPart>
        </mc:Choice>
        <mc:Fallback>
          <p:pic>
            <p:nvPicPr>
              <p:cNvPr id="14" name="Ink 13">
                <a:extLst>
                  <a:ext uri="{FF2B5EF4-FFF2-40B4-BE49-F238E27FC236}">
                    <a16:creationId xmlns:a16="http://schemas.microsoft.com/office/drawing/2014/main" id="{D446792F-7C46-46CF-B7CF-E94D50C5F758}"/>
                  </a:ext>
                </a:extLst>
              </p:cNvPr>
              <p:cNvPicPr/>
              <p:nvPr/>
            </p:nvPicPr>
            <p:blipFill>
              <a:blip r:embed="rId16"/>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18CD87A6-F773-49EA-93B4-EA10CBA5D263}"/>
                  </a:ext>
                </a:extLst>
              </p14:cNvPr>
              <p14:cNvContentPartPr/>
              <p14:nvPr/>
            </p14:nvContentPartPr>
            <p14:xfrm>
              <a:off x="4987920" y="355120"/>
              <a:ext cx="333360" cy="12600"/>
            </p14:xfrm>
          </p:contentPart>
        </mc:Choice>
        <mc:Fallback>
          <p:pic>
            <p:nvPicPr>
              <p:cNvPr id="15" name="Ink 14">
                <a:extLst>
                  <a:ext uri="{FF2B5EF4-FFF2-40B4-BE49-F238E27FC236}">
                    <a16:creationId xmlns:a16="http://schemas.microsoft.com/office/drawing/2014/main" id="{18CD87A6-F773-49EA-93B4-EA10CBA5D263}"/>
                  </a:ext>
                </a:extLst>
              </p:cNvPr>
              <p:cNvPicPr/>
              <p:nvPr/>
            </p:nvPicPr>
            <p:blipFill>
              <a:blip r:embed="rId18"/>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78F3912E-AD67-4397-9C4B-A3CB6313E829}"/>
                  </a:ext>
                </a:extLst>
              </p14:cNvPr>
              <p14:cNvContentPartPr/>
              <p14:nvPr/>
            </p14:nvContentPartPr>
            <p14:xfrm>
              <a:off x="5547000" y="151360"/>
              <a:ext cx="379080" cy="488880"/>
            </p14:xfrm>
          </p:contentPart>
        </mc:Choice>
        <mc:Fallback>
          <p:pic>
            <p:nvPicPr>
              <p:cNvPr id="16" name="Ink 15">
                <a:extLst>
                  <a:ext uri="{FF2B5EF4-FFF2-40B4-BE49-F238E27FC236}">
                    <a16:creationId xmlns:a16="http://schemas.microsoft.com/office/drawing/2014/main" id="{78F3912E-AD67-4397-9C4B-A3CB6313E829}"/>
                  </a:ext>
                </a:extLst>
              </p:cNvPr>
              <p:cNvPicPr/>
              <p:nvPr/>
            </p:nvPicPr>
            <p:blipFill>
              <a:blip r:embed="rId20"/>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A7FB2CD2-5FEB-4C58-AD97-1FFC627D83DA}"/>
                  </a:ext>
                </a:extLst>
              </p14:cNvPr>
              <p14:cNvContentPartPr/>
              <p14:nvPr/>
            </p14:nvContentPartPr>
            <p14:xfrm>
              <a:off x="5949840" y="396160"/>
              <a:ext cx="225720" cy="162360"/>
            </p14:xfrm>
          </p:contentPart>
        </mc:Choice>
        <mc:Fallback>
          <p:pic>
            <p:nvPicPr>
              <p:cNvPr id="17" name="Ink 16">
                <a:extLst>
                  <a:ext uri="{FF2B5EF4-FFF2-40B4-BE49-F238E27FC236}">
                    <a16:creationId xmlns:a16="http://schemas.microsoft.com/office/drawing/2014/main" id="{A7FB2CD2-5FEB-4C58-AD97-1FFC627D83DA}"/>
                  </a:ext>
                </a:extLst>
              </p:cNvPr>
              <p:cNvPicPr/>
              <p:nvPr/>
            </p:nvPicPr>
            <p:blipFill>
              <a:blip r:embed="rId22"/>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4DE68D88-91AE-4F75-AD4B-5AA9E4568EF1}"/>
                  </a:ext>
                </a:extLst>
              </p14:cNvPr>
              <p14:cNvContentPartPr/>
              <p14:nvPr/>
            </p14:nvContentPartPr>
            <p14:xfrm>
              <a:off x="6339000" y="375640"/>
              <a:ext cx="406080" cy="175320"/>
            </p14:xfrm>
          </p:contentPart>
        </mc:Choice>
        <mc:Fallback>
          <p:pic>
            <p:nvPicPr>
              <p:cNvPr id="18" name="Ink 17">
                <a:extLst>
                  <a:ext uri="{FF2B5EF4-FFF2-40B4-BE49-F238E27FC236}">
                    <a16:creationId xmlns:a16="http://schemas.microsoft.com/office/drawing/2014/main" id="{4DE68D88-91AE-4F75-AD4B-5AA9E4568EF1}"/>
                  </a:ext>
                </a:extLst>
              </p:cNvPr>
              <p:cNvPicPr/>
              <p:nvPr/>
            </p:nvPicPr>
            <p:blipFill>
              <a:blip r:embed="rId24"/>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B01C233D-F447-4737-A115-26E278179711}"/>
                  </a:ext>
                </a:extLst>
              </p14:cNvPr>
              <p14:cNvContentPartPr/>
              <p14:nvPr/>
            </p14:nvContentPartPr>
            <p14:xfrm>
              <a:off x="2569800" y="721240"/>
              <a:ext cx="4207320" cy="60840"/>
            </p14:xfrm>
          </p:contentPart>
        </mc:Choice>
        <mc:Fallback>
          <p:pic>
            <p:nvPicPr>
              <p:cNvPr id="19" name="Ink 18">
                <a:extLst>
                  <a:ext uri="{FF2B5EF4-FFF2-40B4-BE49-F238E27FC236}">
                    <a16:creationId xmlns:a16="http://schemas.microsoft.com/office/drawing/2014/main" id="{B01C233D-F447-4737-A115-26E278179711}"/>
                  </a:ext>
                </a:extLst>
              </p:cNvPr>
              <p:cNvPicPr/>
              <p:nvPr/>
            </p:nvPicPr>
            <p:blipFill>
              <a:blip r:embed="rId26"/>
              <a:stretch>
                <a:fillRect/>
              </a:stretch>
            </p:blipFill>
            <p:spPr>
              <a:xfrm>
                <a:off x="2552160" y="703240"/>
                <a:ext cx="4242960" cy="96480"/>
              </a:xfrm>
              <a:prstGeom prst="rect">
                <a:avLst/>
              </a:prstGeom>
            </p:spPr>
          </p:pic>
        </mc:Fallback>
      </mc:AlternateContent>
    </p:spTree>
    <p:extLst>
      <p:ext uri="{BB962C8B-B14F-4D97-AF65-F5344CB8AC3E}">
        <p14:creationId xmlns:p14="http://schemas.microsoft.com/office/powerpoint/2010/main" val="1626050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35</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rotWithShape="1">
          <a:blip r:embed="rId2">
            <a:extLst>
              <a:ext uri="{28A0092B-C50C-407E-A947-70E740481C1C}">
                <a14:useLocalDpi xmlns:a14="http://schemas.microsoft.com/office/drawing/2010/main" val="0"/>
              </a:ext>
            </a:extLst>
          </a:blip>
          <a:srcRect l="10093" t="16756" r="36919" b="44142"/>
          <a:stretch/>
        </p:blipFill>
        <p:spPr>
          <a:xfrm>
            <a:off x="2285999" y="1219200"/>
            <a:ext cx="3200401" cy="25146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18E89FA-7A99-4518-8B68-199ED2E5A0AB}"/>
                  </a:ext>
                </a:extLst>
              </p14:cNvPr>
              <p14:cNvContentPartPr/>
              <p14:nvPr/>
            </p14:nvContentPartPr>
            <p14:xfrm>
              <a:off x="2256600" y="1190680"/>
              <a:ext cx="4757400" cy="3701160"/>
            </p14:xfrm>
          </p:contentPart>
        </mc:Choice>
        <mc:Fallback>
          <p:pic>
            <p:nvPicPr>
              <p:cNvPr id="2" name="Ink 1">
                <a:extLst>
                  <a:ext uri="{FF2B5EF4-FFF2-40B4-BE49-F238E27FC236}">
                    <a16:creationId xmlns:a16="http://schemas.microsoft.com/office/drawing/2014/main" id="{A18E89FA-7A99-4518-8B68-199ED2E5A0AB}"/>
                  </a:ext>
                </a:extLst>
              </p:cNvPr>
              <p:cNvPicPr/>
              <p:nvPr/>
            </p:nvPicPr>
            <p:blipFill>
              <a:blip r:embed="rId4"/>
              <a:stretch>
                <a:fillRect/>
              </a:stretch>
            </p:blipFill>
            <p:spPr>
              <a:xfrm>
                <a:off x="2193960" y="1127680"/>
                <a:ext cx="4883040" cy="3826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3BFAD34-AF9E-43A7-9B8E-F9E1BDB206C5}"/>
                  </a:ext>
                </a:extLst>
              </p14:cNvPr>
              <p14:cNvContentPartPr/>
              <p14:nvPr/>
            </p14:nvContentPartPr>
            <p14:xfrm>
              <a:off x="2633520" y="119320"/>
              <a:ext cx="1643760" cy="538560"/>
            </p14:xfrm>
          </p:contentPart>
        </mc:Choice>
        <mc:Fallback>
          <p:pic>
            <p:nvPicPr>
              <p:cNvPr id="6" name="Ink 5">
                <a:extLst>
                  <a:ext uri="{FF2B5EF4-FFF2-40B4-BE49-F238E27FC236}">
                    <a16:creationId xmlns:a16="http://schemas.microsoft.com/office/drawing/2014/main" id="{B3BFAD34-AF9E-43A7-9B8E-F9E1BDB206C5}"/>
                  </a:ext>
                </a:extLst>
              </p:cNvPr>
              <p:cNvPicPr/>
              <p:nvPr/>
            </p:nvPicPr>
            <p:blipFill>
              <a:blip r:embed="rId6"/>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A3F4F881-4A29-4C13-BABE-EF304B4D186D}"/>
                  </a:ext>
                </a:extLst>
              </p14:cNvPr>
              <p14:cNvContentPartPr/>
              <p14:nvPr/>
            </p14:nvContentPartPr>
            <p14:xfrm>
              <a:off x="4602000" y="202480"/>
              <a:ext cx="222120" cy="306000"/>
            </p14:xfrm>
          </p:contentPart>
        </mc:Choice>
        <mc:Fallback>
          <p:pic>
            <p:nvPicPr>
              <p:cNvPr id="7" name="Ink 6">
                <a:extLst>
                  <a:ext uri="{FF2B5EF4-FFF2-40B4-BE49-F238E27FC236}">
                    <a16:creationId xmlns:a16="http://schemas.microsoft.com/office/drawing/2014/main" id="{A3F4F881-4A29-4C13-BABE-EF304B4D186D}"/>
                  </a:ext>
                </a:extLst>
              </p:cNvPr>
              <p:cNvPicPr/>
              <p:nvPr/>
            </p:nvPicPr>
            <p:blipFill>
              <a:blip r:embed="rId8"/>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5B2E3113-9A6F-4A08-A2D8-641DF5931FE8}"/>
                  </a:ext>
                </a:extLst>
              </p14:cNvPr>
              <p14:cNvContentPartPr/>
              <p14:nvPr/>
            </p14:nvContentPartPr>
            <p14:xfrm>
              <a:off x="4973520" y="228040"/>
              <a:ext cx="69120" cy="59400"/>
            </p14:xfrm>
          </p:contentPart>
        </mc:Choice>
        <mc:Fallback>
          <p:pic>
            <p:nvPicPr>
              <p:cNvPr id="8" name="Ink 7">
                <a:extLst>
                  <a:ext uri="{FF2B5EF4-FFF2-40B4-BE49-F238E27FC236}">
                    <a16:creationId xmlns:a16="http://schemas.microsoft.com/office/drawing/2014/main" id="{5B2E3113-9A6F-4A08-A2D8-641DF5931FE8}"/>
                  </a:ext>
                </a:extLst>
              </p:cNvPr>
              <p:cNvPicPr/>
              <p:nvPr/>
            </p:nvPicPr>
            <p:blipFill>
              <a:blip r:embed="rId10"/>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72AA7434-9B9B-498A-B9C9-DB03F7B64A64}"/>
                  </a:ext>
                </a:extLst>
              </p14:cNvPr>
              <p14:cNvContentPartPr/>
              <p14:nvPr/>
            </p14:nvContentPartPr>
            <p14:xfrm>
              <a:off x="5081880" y="91240"/>
              <a:ext cx="223560" cy="213480"/>
            </p14:xfrm>
          </p:contentPart>
        </mc:Choice>
        <mc:Fallback>
          <p:pic>
            <p:nvPicPr>
              <p:cNvPr id="9" name="Ink 8">
                <a:extLst>
                  <a:ext uri="{FF2B5EF4-FFF2-40B4-BE49-F238E27FC236}">
                    <a16:creationId xmlns:a16="http://schemas.microsoft.com/office/drawing/2014/main" id="{72AA7434-9B9B-498A-B9C9-DB03F7B64A64}"/>
                  </a:ext>
                </a:extLst>
              </p:cNvPr>
              <p:cNvPicPr/>
              <p:nvPr/>
            </p:nvPicPr>
            <p:blipFill>
              <a:blip r:embed="rId12"/>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9D570BB3-60D9-4191-96F4-15723782CFD2}"/>
                  </a:ext>
                </a:extLst>
              </p14:cNvPr>
              <p14:cNvContentPartPr/>
              <p14:nvPr/>
            </p14:nvContentPartPr>
            <p14:xfrm>
              <a:off x="4987920" y="355120"/>
              <a:ext cx="333360" cy="12600"/>
            </p14:xfrm>
          </p:contentPart>
        </mc:Choice>
        <mc:Fallback>
          <p:pic>
            <p:nvPicPr>
              <p:cNvPr id="10" name="Ink 9">
                <a:extLst>
                  <a:ext uri="{FF2B5EF4-FFF2-40B4-BE49-F238E27FC236}">
                    <a16:creationId xmlns:a16="http://schemas.microsoft.com/office/drawing/2014/main" id="{9D570BB3-60D9-4191-96F4-15723782CFD2}"/>
                  </a:ext>
                </a:extLst>
              </p:cNvPr>
              <p:cNvPicPr/>
              <p:nvPr/>
            </p:nvPicPr>
            <p:blipFill>
              <a:blip r:embed="rId14"/>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D7CAD075-4B14-44D8-979E-846D560BD3DA}"/>
                  </a:ext>
                </a:extLst>
              </p14:cNvPr>
              <p14:cNvContentPartPr/>
              <p14:nvPr/>
            </p14:nvContentPartPr>
            <p14:xfrm>
              <a:off x="5547000" y="151360"/>
              <a:ext cx="379080" cy="488880"/>
            </p14:xfrm>
          </p:contentPart>
        </mc:Choice>
        <mc:Fallback>
          <p:pic>
            <p:nvPicPr>
              <p:cNvPr id="11" name="Ink 10">
                <a:extLst>
                  <a:ext uri="{FF2B5EF4-FFF2-40B4-BE49-F238E27FC236}">
                    <a16:creationId xmlns:a16="http://schemas.microsoft.com/office/drawing/2014/main" id="{D7CAD075-4B14-44D8-979E-846D560BD3DA}"/>
                  </a:ext>
                </a:extLst>
              </p:cNvPr>
              <p:cNvPicPr/>
              <p:nvPr/>
            </p:nvPicPr>
            <p:blipFill>
              <a:blip r:embed="rId16"/>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A82236A6-1152-4A1E-94DF-8F79EC5BDED6}"/>
                  </a:ext>
                </a:extLst>
              </p14:cNvPr>
              <p14:cNvContentPartPr/>
              <p14:nvPr/>
            </p14:nvContentPartPr>
            <p14:xfrm>
              <a:off x="5949840" y="396160"/>
              <a:ext cx="225720" cy="162360"/>
            </p14:xfrm>
          </p:contentPart>
        </mc:Choice>
        <mc:Fallback>
          <p:pic>
            <p:nvPicPr>
              <p:cNvPr id="12" name="Ink 11">
                <a:extLst>
                  <a:ext uri="{FF2B5EF4-FFF2-40B4-BE49-F238E27FC236}">
                    <a16:creationId xmlns:a16="http://schemas.microsoft.com/office/drawing/2014/main" id="{A82236A6-1152-4A1E-94DF-8F79EC5BDED6}"/>
                  </a:ext>
                </a:extLst>
              </p:cNvPr>
              <p:cNvPicPr/>
              <p:nvPr/>
            </p:nvPicPr>
            <p:blipFill>
              <a:blip r:embed="rId18"/>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78D8D0B5-0195-4869-9F66-068C7EF13CA2}"/>
                  </a:ext>
                </a:extLst>
              </p14:cNvPr>
              <p14:cNvContentPartPr/>
              <p14:nvPr/>
            </p14:nvContentPartPr>
            <p14:xfrm>
              <a:off x="6339000" y="375640"/>
              <a:ext cx="406080" cy="175320"/>
            </p14:xfrm>
          </p:contentPart>
        </mc:Choice>
        <mc:Fallback>
          <p:pic>
            <p:nvPicPr>
              <p:cNvPr id="13" name="Ink 12">
                <a:extLst>
                  <a:ext uri="{FF2B5EF4-FFF2-40B4-BE49-F238E27FC236}">
                    <a16:creationId xmlns:a16="http://schemas.microsoft.com/office/drawing/2014/main" id="{78D8D0B5-0195-4869-9F66-068C7EF13CA2}"/>
                  </a:ext>
                </a:extLst>
              </p:cNvPr>
              <p:cNvPicPr/>
              <p:nvPr/>
            </p:nvPicPr>
            <p:blipFill>
              <a:blip r:embed="rId20"/>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256F3118-EAD0-48DB-A36E-63BE76A3390F}"/>
                  </a:ext>
                </a:extLst>
              </p14:cNvPr>
              <p14:cNvContentPartPr/>
              <p14:nvPr/>
            </p14:nvContentPartPr>
            <p14:xfrm>
              <a:off x="2569800" y="721240"/>
              <a:ext cx="4207320" cy="60840"/>
            </p14:xfrm>
          </p:contentPart>
        </mc:Choice>
        <mc:Fallback>
          <p:pic>
            <p:nvPicPr>
              <p:cNvPr id="14" name="Ink 13">
                <a:extLst>
                  <a:ext uri="{FF2B5EF4-FFF2-40B4-BE49-F238E27FC236}">
                    <a16:creationId xmlns:a16="http://schemas.microsoft.com/office/drawing/2014/main" id="{256F3118-EAD0-48DB-A36E-63BE76A3390F}"/>
                  </a:ext>
                </a:extLst>
              </p:cNvPr>
              <p:cNvPicPr/>
              <p:nvPr/>
            </p:nvPicPr>
            <p:blipFill>
              <a:blip r:embed="rId22"/>
              <a:stretch>
                <a:fillRect/>
              </a:stretch>
            </p:blipFill>
            <p:spPr>
              <a:xfrm>
                <a:off x="2552160" y="703240"/>
                <a:ext cx="4242960" cy="96480"/>
              </a:xfrm>
              <a:prstGeom prst="rect">
                <a:avLst/>
              </a:prstGeom>
            </p:spPr>
          </p:pic>
        </mc:Fallback>
      </mc:AlternateContent>
    </p:spTree>
    <p:extLst>
      <p:ext uri="{BB962C8B-B14F-4D97-AF65-F5344CB8AC3E}">
        <p14:creationId xmlns:p14="http://schemas.microsoft.com/office/powerpoint/2010/main" val="2126628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36</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rotWithShape="1">
          <a:blip r:embed="rId2">
            <a:extLst>
              <a:ext uri="{28A0092B-C50C-407E-A947-70E740481C1C}">
                <a14:useLocalDpi xmlns:a14="http://schemas.microsoft.com/office/drawing/2010/main" val="0"/>
              </a:ext>
            </a:extLst>
          </a:blip>
          <a:srcRect t="15572" b="42957"/>
          <a:stretch/>
        </p:blipFill>
        <p:spPr>
          <a:xfrm>
            <a:off x="1676400" y="1143000"/>
            <a:ext cx="6039879" cy="2667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8FE96E8-D7FA-4B48-AED1-E27032AD0E8F}"/>
                  </a:ext>
                </a:extLst>
              </p14:cNvPr>
              <p14:cNvContentPartPr/>
              <p14:nvPr/>
            </p14:nvContentPartPr>
            <p14:xfrm>
              <a:off x="1893000" y="3357160"/>
              <a:ext cx="1351800" cy="1305000"/>
            </p14:xfrm>
          </p:contentPart>
        </mc:Choice>
        <mc:Fallback>
          <p:pic>
            <p:nvPicPr>
              <p:cNvPr id="2" name="Ink 1">
                <a:extLst>
                  <a:ext uri="{FF2B5EF4-FFF2-40B4-BE49-F238E27FC236}">
                    <a16:creationId xmlns:a16="http://schemas.microsoft.com/office/drawing/2014/main" id="{D8FE96E8-D7FA-4B48-AED1-E27032AD0E8F}"/>
                  </a:ext>
                </a:extLst>
              </p:cNvPr>
              <p:cNvPicPr/>
              <p:nvPr/>
            </p:nvPicPr>
            <p:blipFill>
              <a:blip r:embed="rId4"/>
              <a:stretch>
                <a:fillRect/>
              </a:stretch>
            </p:blipFill>
            <p:spPr>
              <a:xfrm>
                <a:off x="1830360" y="3294160"/>
                <a:ext cx="1477440" cy="143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C2E4DAB2-019C-49D1-B1E3-C0094D147FC7}"/>
                  </a:ext>
                </a:extLst>
              </p14:cNvPr>
              <p14:cNvContentPartPr/>
              <p14:nvPr/>
            </p14:nvContentPartPr>
            <p14:xfrm>
              <a:off x="5177640" y="1059640"/>
              <a:ext cx="751680" cy="590400"/>
            </p14:xfrm>
          </p:contentPart>
        </mc:Choice>
        <mc:Fallback>
          <p:pic>
            <p:nvPicPr>
              <p:cNvPr id="4" name="Ink 3">
                <a:extLst>
                  <a:ext uri="{FF2B5EF4-FFF2-40B4-BE49-F238E27FC236}">
                    <a16:creationId xmlns:a16="http://schemas.microsoft.com/office/drawing/2014/main" id="{C2E4DAB2-019C-49D1-B1E3-C0094D147FC7}"/>
                  </a:ext>
                </a:extLst>
              </p:cNvPr>
              <p:cNvPicPr/>
              <p:nvPr/>
            </p:nvPicPr>
            <p:blipFill>
              <a:blip r:embed="rId6"/>
              <a:stretch>
                <a:fillRect/>
              </a:stretch>
            </p:blipFill>
            <p:spPr>
              <a:xfrm>
                <a:off x="5114640" y="996640"/>
                <a:ext cx="87732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CF759429-A9FC-4778-8A60-C310465A4688}"/>
                  </a:ext>
                </a:extLst>
              </p14:cNvPr>
              <p14:cNvContentPartPr/>
              <p14:nvPr/>
            </p14:nvContentPartPr>
            <p14:xfrm>
              <a:off x="2633520" y="119320"/>
              <a:ext cx="1643760" cy="538560"/>
            </p14:xfrm>
          </p:contentPart>
        </mc:Choice>
        <mc:Fallback>
          <p:pic>
            <p:nvPicPr>
              <p:cNvPr id="6" name="Ink 5">
                <a:extLst>
                  <a:ext uri="{FF2B5EF4-FFF2-40B4-BE49-F238E27FC236}">
                    <a16:creationId xmlns:a16="http://schemas.microsoft.com/office/drawing/2014/main" id="{CF759429-A9FC-4778-8A60-C310465A4688}"/>
                  </a:ext>
                </a:extLst>
              </p:cNvPr>
              <p:cNvPicPr/>
              <p:nvPr/>
            </p:nvPicPr>
            <p:blipFill>
              <a:blip r:embed="rId8"/>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A3DFFC74-95B3-4AC6-9B8A-FD55FA0DF432}"/>
                  </a:ext>
                </a:extLst>
              </p14:cNvPr>
              <p14:cNvContentPartPr/>
              <p14:nvPr/>
            </p14:nvContentPartPr>
            <p14:xfrm>
              <a:off x="4602000" y="202480"/>
              <a:ext cx="222120" cy="306000"/>
            </p14:xfrm>
          </p:contentPart>
        </mc:Choice>
        <mc:Fallback>
          <p:pic>
            <p:nvPicPr>
              <p:cNvPr id="7" name="Ink 6">
                <a:extLst>
                  <a:ext uri="{FF2B5EF4-FFF2-40B4-BE49-F238E27FC236}">
                    <a16:creationId xmlns:a16="http://schemas.microsoft.com/office/drawing/2014/main" id="{A3DFFC74-95B3-4AC6-9B8A-FD55FA0DF432}"/>
                  </a:ext>
                </a:extLst>
              </p:cNvPr>
              <p:cNvPicPr/>
              <p:nvPr/>
            </p:nvPicPr>
            <p:blipFill>
              <a:blip r:embed="rId10"/>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7780B8EB-65D7-4FB8-BE39-CFD131FC164D}"/>
                  </a:ext>
                </a:extLst>
              </p14:cNvPr>
              <p14:cNvContentPartPr/>
              <p14:nvPr/>
            </p14:nvContentPartPr>
            <p14:xfrm>
              <a:off x="4973520" y="228040"/>
              <a:ext cx="69120" cy="59400"/>
            </p14:xfrm>
          </p:contentPart>
        </mc:Choice>
        <mc:Fallback>
          <p:pic>
            <p:nvPicPr>
              <p:cNvPr id="8" name="Ink 7">
                <a:extLst>
                  <a:ext uri="{FF2B5EF4-FFF2-40B4-BE49-F238E27FC236}">
                    <a16:creationId xmlns:a16="http://schemas.microsoft.com/office/drawing/2014/main" id="{7780B8EB-65D7-4FB8-BE39-CFD131FC164D}"/>
                  </a:ext>
                </a:extLst>
              </p:cNvPr>
              <p:cNvPicPr/>
              <p:nvPr/>
            </p:nvPicPr>
            <p:blipFill>
              <a:blip r:embed="rId12"/>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709C8FE8-6EF4-464C-BBEF-814D00AD9D58}"/>
                  </a:ext>
                </a:extLst>
              </p14:cNvPr>
              <p14:cNvContentPartPr/>
              <p14:nvPr/>
            </p14:nvContentPartPr>
            <p14:xfrm>
              <a:off x="5081880" y="91240"/>
              <a:ext cx="223560" cy="213480"/>
            </p14:xfrm>
          </p:contentPart>
        </mc:Choice>
        <mc:Fallback>
          <p:pic>
            <p:nvPicPr>
              <p:cNvPr id="9" name="Ink 8">
                <a:extLst>
                  <a:ext uri="{FF2B5EF4-FFF2-40B4-BE49-F238E27FC236}">
                    <a16:creationId xmlns:a16="http://schemas.microsoft.com/office/drawing/2014/main" id="{709C8FE8-6EF4-464C-BBEF-814D00AD9D58}"/>
                  </a:ext>
                </a:extLst>
              </p:cNvPr>
              <p:cNvPicPr/>
              <p:nvPr/>
            </p:nvPicPr>
            <p:blipFill>
              <a:blip r:embed="rId14"/>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DE918327-7437-4832-BAA5-EF75334247D2}"/>
                  </a:ext>
                </a:extLst>
              </p14:cNvPr>
              <p14:cNvContentPartPr/>
              <p14:nvPr/>
            </p14:nvContentPartPr>
            <p14:xfrm>
              <a:off x="4987920" y="355120"/>
              <a:ext cx="333360" cy="12600"/>
            </p14:xfrm>
          </p:contentPart>
        </mc:Choice>
        <mc:Fallback>
          <p:pic>
            <p:nvPicPr>
              <p:cNvPr id="10" name="Ink 9">
                <a:extLst>
                  <a:ext uri="{FF2B5EF4-FFF2-40B4-BE49-F238E27FC236}">
                    <a16:creationId xmlns:a16="http://schemas.microsoft.com/office/drawing/2014/main" id="{DE918327-7437-4832-BAA5-EF75334247D2}"/>
                  </a:ext>
                </a:extLst>
              </p:cNvPr>
              <p:cNvPicPr/>
              <p:nvPr/>
            </p:nvPicPr>
            <p:blipFill>
              <a:blip r:embed="rId16"/>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5A18AB73-A8F7-4F2C-80A9-3EA162163A8D}"/>
                  </a:ext>
                </a:extLst>
              </p14:cNvPr>
              <p14:cNvContentPartPr/>
              <p14:nvPr/>
            </p14:nvContentPartPr>
            <p14:xfrm>
              <a:off x="5547000" y="151360"/>
              <a:ext cx="379080" cy="488880"/>
            </p14:xfrm>
          </p:contentPart>
        </mc:Choice>
        <mc:Fallback>
          <p:pic>
            <p:nvPicPr>
              <p:cNvPr id="11" name="Ink 10">
                <a:extLst>
                  <a:ext uri="{FF2B5EF4-FFF2-40B4-BE49-F238E27FC236}">
                    <a16:creationId xmlns:a16="http://schemas.microsoft.com/office/drawing/2014/main" id="{5A18AB73-A8F7-4F2C-80A9-3EA162163A8D}"/>
                  </a:ext>
                </a:extLst>
              </p:cNvPr>
              <p:cNvPicPr/>
              <p:nvPr/>
            </p:nvPicPr>
            <p:blipFill>
              <a:blip r:embed="rId18"/>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09211301-E551-4DB9-A18B-90A9658047E6}"/>
                  </a:ext>
                </a:extLst>
              </p14:cNvPr>
              <p14:cNvContentPartPr/>
              <p14:nvPr/>
            </p14:nvContentPartPr>
            <p14:xfrm>
              <a:off x="5949840" y="396160"/>
              <a:ext cx="225720" cy="162360"/>
            </p14:xfrm>
          </p:contentPart>
        </mc:Choice>
        <mc:Fallback>
          <p:pic>
            <p:nvPicPr>
              <p:cNvPr id="12" name="Ink 11">
                <a:extLst>
                  <a:ext uri="{FF2B5EF4-FFF2-40B4-BE49-F238E27FC236}">
                    <a16:creationId xmlns:a16="http://schemas.microsoft.com/office/drawing/2014/main" id="{09211301-E551-4DB9-A18B-90A9658047E6}"/>
                  </a:ext>
                </a:extLst>
              </p:cNvPr>
              <p:cNvPicPr/>
              <p:nvPr/>
            </p:nvPicPr>
            <p:blipFill>
              <a:blip r:embed="rId20"/>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EB866FDC-E6FC-4C0B-8A9C-DF08431BFAFD}"/>
                  </a:ext>
                </a:extLst>
              </p14:cNvPr>
              <p14:cNvContentPartPr/>
              <p14:nvPr/>
            </p14:nvContentPartPr>
            <p14:xfrm>
              <a:off x="6339000" y="375640"/>
              <a:ext cx="406080" cy="175320"/>
            </p14:xfrm>
          </p:contentPart>
        </mc:Choice>
        <mc:Fallback>
          <p:pic>
            <p:nvPicPr>
              <p:cNvPr id="13" name="Ink 12">
                <a:extLst>
                  <a:ext uri="{FF2B5EF4-FFF2-40B4-BE49-F238E27FC236}">
                    <a16:creationId xmlns:a16="http://schemas.microsoft.com/office/drawing/2014/main" id="{EB866FDC-E6FC-4C0B-8A9C-DF08431BFAFD}"/>
                  </a:ext>
                </a:extLst>
              </p:cNvPr>
              <p:cNvPicPr/>
              <p:nvPr/>
            </p:nvPicPr>
            <p:blipFill>
              <a:blip r:embed="rId22"/>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8269EE49-3714-434C-A0AE-AE94C5F01329}"/>
                  </a:ext>
                </a:extLst>
              </p14:cNvPr>
              <p14:cNvContentPartPr/>
              <p14:nvPr/>
            </p14:nvContentPartPr>
            <p14:xfrm>
              <a:off x="2569800" y="721240"/>
              <a:ext cx="4207320" cy="60840"/>
            </p14:xfrm>
          </p:contentPart>
        </mc:Choice>
        <mc:Fallback>
          <p:pic>
            <p:nvPicPr>
              <p:cNvPr id="14" name="Ink 13">
                <a:extLst>
                  <a:ext uri="{FF2B5EF4-FFF2-40B4-BE49-F238E27FC236}">
                    <a16:creationId xmlns:a16="http://schemas.microsoft.com/office/drawing/2014/main" id="{8269EE49-3714-434C-A0AE-AE94C5F01329}"/>
                  </a:ext>
                </a:extLst>
              </p:cNvPr>
              <p:cNvPicPr/>
              <p:nvPr/>
            </p:nvPicPr>
            <p:blipFill>
              <a:blip r:embed="rId24"/>
              <a:stretch>
                <a:fillRect/>
              </a:stretch>
            </p:blipFill>
            <p:spPr>
              <a:xfrm>
                <a:off x="2552160" y="703240"/>
                <a:ext cx="4242960" cy="96480"/>
              </a:xfrm>
              <a:prstGeom prst="rect">
                <a:avLst/>
              </a:prstGeom>
            </p:spPr>
          </p:pic>
        </mc:Fallback>
      </mc:AlternateContent>
    </p:spTree>
    <p:extLst>
      <p:ext uri="{BB962C8B-B14F-4D97-AF65-F5344CB8AC3E}">
        <p14:creationId xmlns:p14="http://schemas.microsoft.com/office/powerpoint/2010/main" val="167479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37</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rotWithShape="1">
          <a:blip r:embed="rId2">
            <a:extLst>
              <a:ext uri="{28A0092B-C50C-407E-A947-70E740481C1C}">
                <a14:useLocalDpi xmlns:a14="http://schemas.microsoft.com/office/drawing/2010/main" val="0"/>
              </a:ext>
            </a:extLst>
          </a:blip>
          <a:srcRect t="-79" b="42957"/>
          <a:stretch/>
        </p:blipFill>
        <p:spPr>
          <a:xfrm>
            <a:off x="1676400" y="136525"/>
            <a:ext cx="6039879" cy="3673475"/>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8FE96E8-D7FA-4B48-AED1-E27032AD0E8F}"/>
                  </a:ext>
                </a:extLst>
              </p14:cNvPr>
              <p14:cNvContentPartPr/>
              <p14:nvPr/>
            </p14:nvContentPartPr>
            <p14:xfrm>
              <a:off x="1893000" y="3357160"/>
              <a:ext cx="1351800" cy="1305000"/>
            </p14:xfrm>
          </p:contentPart>
        </mc:Choice>
        <mc:Fallback>
          <p:pic>
            <p:nvPicPr>
              <p:cNvPr id="2" name="Ink 1">
                <a:extLst>
                  <a:ext uri="{FF2B5EF4-FFF2-40B4-BE49-F238E27FC236}">
                    <a16:creationId xmlns:a16="http://schemas.microsoft.com/office/drawing/2014/main" id="{D8FE96E8-D7FA-4B48-AED1-E27032AD0E8F}"/>
                  </a:ext>
                </a:extLst>
              </p:cNvPr>
              <p:cNvPicPr/>
              <p:nvPr/>
            </p:nvPicPr>
            <p:blipFill>
              <a:blip r:embed="rId4"/>
              <a:stretch>
                <a:fillRect/>
              </a:stretch>
            </p:blipFill>
            <p:spPr>
              <a:xfrm>
                <a:off x="1830360" y="3294160"/>
                <a:ext cx="1477440" cy="1430640"/>
              </a:xfrm>
              <a:prstGeom prst="rect">
                <a:avLst/>
              </a:prstGeom>
            </p:spPr>
          </p:pic>
        </mc:Fallback>
      </mc:AlternateContent>
    </p:spTree>
    <p:extLst>
      <p:ext uri="{BB962C8B-B14F-4D97-AF65-F5344CB8AC3E}">
        <p14:creationId xmlns:p14="http://schemas.microsoft.com/office/powerpoint/2010/main" val="3082618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38</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rotWithShape="1">
          <a:blip r:embed="rId2">
            <a:extLst>
              <a:ext uri="{28A0092B-C50C-407E-A947-70E740481C1C}">
                <a14:useLocalDpi xmlns:a14="http://schemas.microsoft.com/office/drawing/2010/main" val="0"/>
              </a:ext>
            </a:extLst>
          </a:blip>
          <a:srcRect b="14520"/>
          <a:stretch/>
        </p:blipFill>
        <p:spPr>
          <a:xfrm>
            <a:off x="1676400" y="141605"/>
            <a:ext cx="6039879" cy="5497195"/>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8B7D6C2-4573-4D18-A500-AD80BEE3772E}"/>
                  </a:ext>
                </a:extLst>
              </p14:cNvPr>
              <p14:cNvContentPartPr/>
              <p14:nvPr/>
            </p14:nvContentPartPr>
            <p14:xfrm>
              <a:off x="1755840" y="3345640"/>
              <a:ext cx="1911960" cy="993960"/>
            </p14:xfrm>
          </p:contentPart>
        </mc:Choice>
        <mc:Fallback>
          <p:pic>
            <p:nvPicPr>
              <p:cNvPr id="2" name="Ink 1">
                <a:extLst>
                  <a:ext uri="{FF2B5EF4-FFF2-40B4-BE49-F238E27FC236}">
                    <a16:creationId xmlns:a16="http://schemas.microsoft.com/office/drawing/2014/main" id="{68B7D6C2-4573-4D18-A500-AD80BEE3772E}"/>
                  </a:ext>
                </a:extLst>
              </p:cNvPr>
              <p:cNvPicPr/>
              <p:nvPr/>
            </p:nvPicPr>
            <p:blipFill>
              <a:blip r:embed="rId4"/>
              <a:stretch>
                <a:fillRect/>
              </a:stretch>
            </p:blipFill>
            <p:spPr>
              <a:xfrm>
                <a:off x="1693200" y="3283000"/>
                <a:ext cx="2037600" cy="1119600"/>
              </a:xfrm>
              <a:prstGeom prst="rect">
                <a:avLst/>
              </a:prstGeom>
            </p:spPr>
          </p:pic>
        </mc:Fallback>
      </mc:AlternateContent>
    </p:spTree>
    <p:extLst>
      <p:ext uri="{BB962C8B-B14F-4D97-AF65-F5344CB8AC3E}">
        <p14:creationId xmlns:p14="http://schemas.microsoft.com/office/powerpoint/2010/main" val="2410862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39</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rotWithShape="1">
          <a:blip r:embed="rId2">
            <a:extLst>
              <a:ext uri="{28A0092B-C50C-407E-A947-70E740481C1C}">
                <a14:useLocalDpi xmlns:a14="http://schemas.microsoft.com/office/drawing/2010/main" val="0"/>
              </a:ext>
            </a:extLst>
          </a:blip>
          <a:srcRect b="14520"/>
          <a:stretch/>
        </p:blipFill>
        <p:spPr>
          <a:xfrm>
            <a:off x="1676400" y="141605"/>
            <a:ext cx="6039879" cy="5497195"/>
          </a:xfrm>
          <a:prstGeom prst="rect">
            <a:avLst/>
          </a:prstGeom>
        </p:spPr>
      </p:pic>
    </p:spTree>
    <p:extLst>
      <p:ext uri="{BB962C8B-B14F-4D97-AF65-F5344CB8AC3E}">
        <p14:creationId xmlns:p14="http://schemas.microsoft.com/office/powerpoint/2010/main" val="413130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a:t>
            </a:fld>
            <a:endParaRPr lang="en-US"/>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D7280608-20CE-4DD6-A074-3CE4B842E8D2}"/>
                  </a:ext>
                </a:extLst>
              </p14:cNvPr>
              <p14:cNvContentPartPr/>
              <p14:nvPr/>
            </p14:nvContentPartPr>
            <p14:xfrm>
              <a:off x="7642200" y="78280"/>
              <a:ext cx="964440" cy="531360"/>
            </p14:xfrm>
          </p:contentPart>
        </mc:Choice>
        <mc:Fallback>
          <p:pic>
            <p:nvPicPr>
              <p:cNvPr id="10" name="Ink 9">
                <a:extLst>
                  <a:ext uri="{FF2B5EF4-FFF2-40B4-BE49-F238E27FC236}">
                    <a16:creationId xmlns:a16="http://schemas.microsoft.com/office/drawing/2014/main" id="{D7280608-20CE-4DD6-A074-3CE4B842E8D2}"/>
                  </a:ext>
                </a:extLst>
              </p:cNvPr>
              <p:cNvPicPr/>
              <p:nvPr/>
            </p:nvPicPr>
            <p:blipFill>
              <a:blip r:embed="rId3"/>
              <a:stretch>
                <a:fillRect/>
              </a:stretch>
            </p:blipFill>
            <p:spPr>
              <a:xfrm>
                <a:off x="7624560" y="60640"/>
                <a:ext cx="10000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95DE8860-D758-4DE5-B99C-D27B9EA340CF}"/>
                  </a:ext>
                </a:extLst>
              </p14:cNvPr>
              <p14:cNvContentPartPr/>
              <p14:nvPr/>
            </p14:nvContentPartPr>
            <p14:xfrm>
              <a:off x="345000" y="165040"/>
              <a:ext cx="1534680" cy="729360"/>
            </p14:xfrm>
          </p:contentPart>
        </mc:Choice>
        <mc:Fallback>
          <p:pic>
            <p:nvPicPr>
              <p:cNvPr id="24" name="Ink 23">
                <a:extLst>
                  <a:ext uri="{FF2B5EF4-FFF2-40B4-BE49-F238E27FC236}">
                    <a16:creationId xmlns:a16="http://schemas.microsoft.com/office/drawing/2014/main" id="{95DE8860-D758-4DE5-B99C-D27B9EA340CF}"/>
                  </a:ext>
                </a:extLst>
              </p:cNvPr>
              <p:cNvPicPr/>
              <p:nvPr/>
            </p:nvPicPr>
            <p:blipFill>
              <a:blip r:embed="rId5"/>
              <a:stretch>
                <a:fillRect/>
              </a:stretch>
            </p:blipFill>
            <p:spPr>
              <a:xfrm>
                <a:off x="327356" y="147049"/>
                <a:ext cx="1570328" cy="76498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37CF5129-EF8C-42D0-ADB4-464DAC7C7DC5}"/>
                  </a:ext>
                </a:extLst>
              </p14:cNvPr>
              <p14:cNvContentPartPr/>
              <p14:nvPr/>
            </p14:nvContentPartPr>
            <p14:xfrm>
              <a:off x="2204040" y="215440"/>
              <a:ext cx="640800" cy="316080"/>
            </p14:xfrm>
          </p:contentPart>
        </mc:Choice>
        <mc:Fallback>
          <p:pic>
            <p:nvPicPr>
              <p:cNvPr id="26" name="Ink 25">
                <a:extLst>
                  <a:ext uri="{FF2B5EF4-FFF2-40B4-BE49-F238E27FC236}">
                    <a16:creationId xmlns:a16="http://schemas.microsoft.com/office/drawing/2014/main" id="{37CF5129-EF8C-42D0-ADB4-464DAC7C7DC5}"/>
                  </a:ext>
                </a:extLst>
              </p:cNvPr>
              <p:cNvPicPr/>
              <p:nvPr/>
            </p:nvPicPr>
            <p:blipFill>
              <a:blip r:embed="rId7"/>
              <a:stretch>
                <a:fillRect/>
              </a:stretch>
            </p:blipFill>
            <p:spPr>
              <a:xfrm>
                <a:off x="2186400" y="197780"/>
                <a:ext cx="676440" cy="35176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627F32A4-3654-4F65-A254-AC811F358E96}"/>
                  </a:ext>
                </a:extLst>
              </p14:cNvPr>
              <p14:cNvContentPartPr/>
              <p14:nvPr/>
            </p14:nvContentPartPr>
            <p14:xfrm>
              <a:off x="3005400" y="416320"/>
              <a:ext cx="83520" cy="133200"/>
            </p14:xfrm>
          </p:contentPart>
        </mc:Choice>
        <mc:Fallback>
          <p:pic>
            <p:nvPicPr>
              <p:cNvPr id="27" name="Ink 26">
                <a:extLst>
                  <a:ext uri="{FF2B5EF4-FFF2-40B4-BE49-F238E27FC236}">
                    <a16:creationId xmlns:a16="http://schemas.microsoft.com/office/drawing/2014/main" id="{627F32A4-3654-4F65-A254-AC811F358E96}"/>
                  </a:ext>
                </a:extLst>
              </p:cNvPr>
              <p:cNvPicPr/>
              <p:nvPr/>
            </p:nvPicPr>
            <p:blipFill>
              <a:blip r:embed="rId9"/>
              <a:stretch>
                <a:fillRect/>
              </a:stretch>
            </p:blipFill>
            <p:spPr>
              <a:xfrm>
                <a:off x="2987400" y="398680"/>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60F8F2B3-3D72-412C-A3F8-752359399283}"/>
                  </a:ext>
                </a:extLst>
              </p14:cNvPr>
              <p14:cNvContentPartPr/>
              <p14:nvPr/>
            </p14:nvContentPartPr>
            <p14:xfrm>
              <a:off x="3759240" y="192760"/>
              <a:ext cx="212760" cy="287640"/>
            </p14:xfrm>
          </p:contentPart>
        </mc:Choice>
        <mc:Fallback>
          <p:pic>
            <p:nvPicPr>
              <p:cNvPr id="31" name="Ink 30">
                <a:extLst>
                  <a:ext uri="{FF2B5EF4-FFF2-40B4-BE49-F238E27FC236}">
                    <a16:creationId xmlns:a16="http://schemas.microsoft.com/office/drawing/2014/main" id="{60F8F2B3-3D72-412C-A3F8-752359399283}"/>
                  </a:ext>
                </a:extLst>
              </p:cNvPr>
              <p:cNvPicPr/>
              <p:nvPr/>
            </p:nvPicPr>
            <p:blipFill>
              <a:blip r:embed="rId11"/>
              <a:stretch>
                <a:fillRect/>
              </a:stretch>
            </p:blipFill>
            <p:spPr>
              <a:xfrm>
                <a:off x="3741600" y="175120"/>
                <a:ext cx="248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BDFDE583-6CAB-49B5-9559-F97820B3A62B}"/>
                  </a:ext>
                </a:extLst>
              </p14:cNvPr>
              <p14:cNvContentPartPr/>
              <p14:nvPr/>
            </p14:nvContentPartPr>
            <p14:xfrm>
              <a:off x="3363600" y="192760"/>
              <a:ext cx="263520" cy="320040"/>
            </p14:xfrm>
          </p:contentPart>
        </mc:Choice>
        <mc:Fallback>
          <p:pic>
            <p:nvPicPr>
              <p:cNvPr id="32" name="Ink 31">
                <a:extLst>
                  <a:ext uri="{FF2B5EF4-FFF2-40B4-BE49-F238E27FC236}">
                    <a16:creationId xmlns:a16="http://schemas.microsoft.com/office/drawing/2014/main" id="{BDFDE583-6CAB-49B5-9559-F97820B3A62B}"/>
                  </a:ext>
                </a:extLst>
              </p:cNvPr>
              <p:cNvPicPr/>
              <p:nvPr/>
            </p:nvPicPr>
            <p:blipFill>
              <a:blip r:embed="rId13"/>
              <a:stretch>
                <a:fillRect/>
              </a:stretch>
            </p:blipFill>
            <p:spPr>
              <a:xfrm>
                <a:off x="3345960" y="175120"/>
                <a:ext cx="299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6E078256-93C9-47AD-A5D0-F9454771716F}"/>
                  </a:ext>
                </a:extLst>
              </p14:cNvPr>
              <p14:cNvContentPartPr/>
              <p14:nvPr/>
            </p14:nvContentPartPr>
            <p14:xfrm>
              <a:off x="384240" y="807640"/>
              <a:ext cx="1708560" cy="817920"/>
            </p14:xfrm>
          </p:contentPart>
        </mc:Choice>
        <mc:Fallback>
          <p:pic>
            <p:nvPicPr>
              <p:cNvPr id="15" name="Ink 14">
                <a:extLst>
                  <a:ext uri="{FF2B5EF4-FFF2-40B4-BE49-F238E27FC236}">
                    <a16:creationId xmlns:a16="http://schemas.microsoft.com/office/drawing/2014/main" id="{6E078256-93C9-47AD-A5D0-F9454771716F}"/>
                  </a:ext>
                </a:extLst>
              </p:cNvPr>
              <p:cNvPicPr/>
              <p:nvPr/>
            </p:nvPicPr>
            <p:blipFill>
              <a:blip r:embed="rId15"/>
              <a:stretch>
                <a:fillRect/>
              </a:stretch>
            </p:blipFill>
            <p:spPr>
              <a:xfrm>
                <a:off x="366244" y="789640"/>
                <a:ext cx="1744192" cy="853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Ink 18">
                <a:extLst>
                  <a:ext uri="{FF2B5EF4-FFF2-40B4-BE49-F238E27FC236}">
                    <a16:creationId xmlns:a16="http://schemas.microsoft.com/office/drawing/2014/main" id="{1C596B32-402A-4FBE-8B09-8277F502E27A}"/>
                  </a:ext>
                </a:extLst>
              </p14:cNvPr>
              <p14:cNvContentPartPr/>
              <p14:nvPr/>
            </p14:nvContentPartPr>
            <p14:xfrm>
              <a:off x="2854560" y="873160"/>
              <a:ext cx="20880" cy="334800"/>
            </p14:xfrm>
          </p:contentPart>
        </mc:Choice>
        <mc:Fallback>
          <p:pic>
            <p:nvPicPr>
              <p:cNvPr id="19" name="Ink 18">
                <a:extLst>
                  <a:ext uri="{FF2B5EF4-FFF2-40B4-BE49-F238E27FC236}">
                    <a16:creationId xmlns:a16="http://schemas.microsoft.com/office/drawing/2014/main" id="{1C596B32-402A-4FBE-8B09-8277F502E27A}"/>
                  </a:ext>
                </a:extLst>
              </p:cNvPr>
              <p:cNvPicPr/>
              <p:nvPr/>
            </p:nvPicPr>
            <p:blipFill>
              <a:blip r:embed="rId17"/>
              <a:stretch>
                <a:fillRect/>
              </a:stretch>
            </p:blipFill>
            <p:spPr>
              <a:xfrm>
                <a:off x="2836560" y="855520"/>
                <a:ext cx="565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6A723942-0576-4F5C-B42C-B10EC670C3E7}"/>
                  </a:ext>
                </a:extLst>
              </p14:cNvPr>
              <p14:cNvContentPartPr/>
              <p14:nvPr/>
            </p14:nvContentPartPr>
            <p14:xfrm>
              <a:off x="2296920" y="883240"/>
              <a:ext cx="365040" cy="377280"/>
            </p14:xfrm>
          </p:contentPart>
        </mc:Choice>
        <mc:Fallback>
          <p:pic>
            <p:nvPicPr>
              <p:cNvPr id="20" name="Ink 19">
                <a:extLst>
                  <a:ext uri="{FF2B5EF4-FFF2-40B4-BE49-F238E27FC236}">
                    <a16:creationId xmlns:a16="http://schemas.microsoft.com/office/drawing/2014/main" id="{6A723942-0576-4F5C-B42C-B10EC670C3E7}"/>
                  </a:ext>
                </a:extLst>
              </p:cNvPr>
              <p:cNvPicPr/>
              <p:nvPr/>
            </p:nvPicPr>
            <p:blipFill>
              <a:blip r:embed="rId19"/>
              <a:stretch>
                <a:fillRect/>
              </a:stretch>
            </p:blipFill>
            <p:spPr>
              <a:xfrm>
                <a:off x="2279280" y="865600"/>
                <a:ext cx="400680" cy="412920"/>
              </a:xfrm>
              <a:prstGeom prst="rect">
                <a:avLst/>
              </a:prstGeom>
            </p:spPr>
          </p:pic>
        </mc:Fallback>
      </mc:AlternateContent>
    </p:spTree>
    <p:extLst>
      <p:ext uri="{BB962C8B-B14F-4D97-AF65-F5344CB8AC3E}">
        <p14:creationId xmlns:p14="http://schemas.microsoft.com/office/powerpoint/2010/main" val="3888837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40</a:t>
            </a:fld>
            <a:endParaRPr lang="en-US"/>
          </a:p>
        </p:txBody>
      </p:sp>
      <p:pic>
        <p:nvPicPr>
          <p:cNvPr id="3" name="Picture 2">
            <a:extLst>
              <a:ext uri="{FF2B5EF4-FFF2-40B4-BE49-F238E27FC236}">
                <a16:creationId xmlns:a16="http://schemas.microsoft.com/office/drawing/2014/main" id="{6E347F85-FC93-453C-B57D-6E2E443AE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41605"/>
            <a:ext cx="6039879" cy="6430951"/>
          </a:xfrm>
          <a:prstGeom prst="rect">
            <a:avLst/>
          </a:prstGeom>
        </p:spPr>
      </p:pic>
    </p:spTree>
    <p:extLst>
      <p:ext uri="{BB962C8B-B14F-4D97-AF65-F5344CB8AC3E}">
        <p14:creationId xmlns:p14="http://schemas.microsoft.com/office/powerpoint/2010/main" val="838106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41</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p:spTree>
    <p:extLst>
      <p:ext uri="{BB962C8B-B14F-4D97-AF65-F5344CB8AC3E}">
        <p14:creationId xmlns:p14="http://schemas.microsoft.com/office/powerpoint/2010/main" val="3832983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42</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3409A8F-D284-4227-8A93-5D401A4C9591}"/>
                  </a:ext>
                </a:extLst>
              </p14:cNvPr>
              <p14:cNvContentPartPr/>
              <p14:nvPr/>
            </p14:nvContentPartPr>
            <p14:xfrm>
              <a:off x="2681760" y="2457880"/>
              <a:ext cx="146520" cy="204480"/>
            </p14:xfrm>
          </p:contentPart>
        </mc:Choice>
        <mc:Fallback>
          <p:pic>
            <p:nvPicPr>
              <p:cNvPr id="23" name="Ink 22">
                <a:extLst>
                  <a:ext uri="{FF2B5EF4-FFF2-40B4-BE49-F238E27FC236}">
                    <a16:creationId xmlns:a16="http://schemas.microsoft.com/office/drawing/2014/main" id="{03409A8F-D284-4227-8A93-5D401A4C9591}"/>
                  </a:ext>
                </a:extLst>
              </p:cNvPr>
              <p:cNvPicPr/>
              <p:nvPr/>
            </p:nvPicPr>
            <p:blipFill>
              <a:blip r:embed="rId39"/>
              <a:stretch>
                <a:fillRect/>
              </a:stretch>
            </p:blipFill>
            <p:spPr>
              <a:xfrm>
                <a:off x="2663760" y="2439880"/>
                <a:ext cx="18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224350-AA18-4739-B613-7914996B3C94}"/>
                  </a:ext>
                </a:extLst>
              </p14:cNvPr>
              <p14:cNvContentPartPr/>
              <p14:nvPr/>
            </p14:nvContentPartPr>
            <p14:xfrm>
              <a:off x="1864200" y="2083840"/>
              <a:ext cx="708480" cy="627120"/>
            </p14:xfrm>
          </p:contentPart>
        </mc:Choice>
        <mc:Fallback>
          <p:pic>
            <p:nvPicPr>
              <p:cNvPr id="24" name="Ink 23">
                <a:extLst>
                  <a:ext uri="{FF2B5EF4-FFF2-40B4-BE49-F238E27FC236}">
                    <a16:creationId xmlns:a16="http://schemas.microsoft.com/office/drawing/2014/main" id="{3F224350-AA18-4739-B613-7914996B3C94}"/>
                  </a:ext>
                </a:extLst>
              </p:cNvPr>
              <p:cNvPicPr/>
              <p:nvPr/>
            </p:nvPicPr>
            <p:blipFill>
              <a:blip r:embed="rId41"/>
              <a:stretch>
                <a:fillRect/>
              </a:stretch>
            </p:blipFill>
            <p:spPr>
              <a:xfrm>
                <a:off x="1846200" y="2066200"/>
                <a:ext cx="7441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A88E748-3B01-421C-A748-16A832A3B099}"/>
                  </a:ext>
                </a:extLst>
              </p14:cNvPr>
              <p14:cNvContentPartPr/>
              <p14:nvPr/>
            </p14:nvContentPartPr>
            <p14:xfrm>
              <a:off x="1909920" y="1892680"/>
              <a:ext cx="425520" cy="88560"/>
            </p14:xfrm>
          </p:contentPart>
        </mc:Choice>
        <mc:Fallback>
          <p:pic>
            <p:nvPicPr>
              <p:cNvPr id="26" name="Ink 25">
                <a:extLst>
                  <a:ext uri="{FF2B5EF4-FFF2-40B4-BE49-F238E27FC236}">
                    <a16:creationId xmlns:a16="http://schemas.microsoft.com/office/drawing/2014/main" id="{EA88E748-3B01-421C-A748-16A832A3B099}"/>
                  </a:ext>
                </a:extLst>
              </p:cNvPr>
              <p:cNvPicPr/>
              <p:nvPr/>
            </p:nvPicPr>
            <p:blipFill>
              <a:blip r:embed="rId43"/>
              <a:stretch>
                <a:fillRect/>
              </a:stretch>
            </p:blipFill>
            <p:spPr>
              <a:xfrm>
                <a:off x="1891920" y="1875040"/>
                <a:ext cx="46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63255ACB-70B8-4E87-A7EC-AEB03C8D177E}"/>
                  </a:ext>
                </a:extLst>
              </p14:cNvPr>
              <p14:cNvContentPartPr/>
              <p14:nvPr/>
            </p14:nvContentPartPr>
            <p14:xfrm>
              <a:off x="4429200" y="1809880"/>
              <a:ext cx="475560" cy="120600"/>
            </p14:xfrm>
          </p:contentPart>
        </mc:Choice>
        <mc:Fallback>
          <p:pic>
            <p:nvPicPr>
              <p:cNvPr id="39" name="Ink 38">
                <a:extLst>
                  <a:ext uri="{FF2B5EF4-FFF2-40B4-BE49-F238E27FC236}">
                    <a16:creationId xmlns:a16="http://schemas.microsoft.com/office/drawing/2014/main" id="{63255ACB-70B8-4E87-A7EC-AEB03C8D177E}"/>
                  </a:ext>
                </a:extLst>
              </p:cNvPr>
              <p:cNvPicPr/>
              <p:nvPr/>
            </p:nvPicPr>
            <p:blipFill>
              <a:blip r:embed="rId45"/>
              <a:stretch>
                <a:fillRect/>
              </a:stretch>
            </p:blipFill>
            <p:spPr>
              <a:xfrm>
                <a:off x="4411560" y="1791880"/>
                <a:ext cx="51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F3110CAF-2194-4EA8-BE29-23F96A3D428F}"/>
                  </a:ext>
                </a:extLst>
              </p14:cNvPr>
              <p14:cNvContentPartPr/>
              <p14:nvPr/>
            </p14:nvContentPartPr>
            <p14:xfrm>
              <a:off x="4429200" y="2064040"/>
              <a:ext cx="942480" cy="538200"/>
            </p14:xfrm>
          </p:contentPart>
        </mc:Choice>
        <mc:Fallback>
          <p:pic>
            <p:nvPicPr>
              <p:cNvPr id="42" name="Ink 41">
                <a:extLst>
                  <a:ext uri="{FF2B5EF4-FFF2-40B4-BE49-F238E27FC236}">
                    <a16:creationId xmlns:a16="http://schemas.microsoft.com/office/drawing/2014/main" id="{F3110CAF-2194-4EA8-BE29-23F96A3D428F}"/>
                  </a:ext>
                </a:extLst>
              </p:cNvPr>
              <p:cNvPicPr/>
              <p:nvPr/>
            </p:nvPicPr>
            <p:blipFill>
              <a:blip r:embed="rId47"/>
              <a:stretch>
                <a:fillRect/>
              </a:stretch>
            </p:blipFill>
            <p:spPr>
              <a:xfrm>
                <a:off x="4411200" y="2046028"/>
                <a:ext cx="978120" cy="57386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F5B3BD2-4C53-411B-A303-2D87C52FCF2B}"/>
                  </a:ext>
                </a:extLst>
              </p14:cNvPr>
              <p14:cNvContentPartPr/>
              <p14:nvPr/>
            </p14:nvContentPartPr>
            <p14:xfrm>
              <a:off x="3875520" y="2031280"/>
              <a:ext cx="209160" cy="581040"/>
            </p14:xfrm>
          </p:contentPart>
        </mc:Choice>
        <mc:Fallback>
          <p:pic>
            <p:nvPicPr>
              <p:cNvPr id="43" name="Ink 42">
                <a:extLst>
                  <a:ext uri="{FF2B5EF4-FFF2-40B4-BE49-F238E27FC236}">
                    <a16:creationId xmlns:a16="http://schemas.microsoft.com/office/drawing/2014/main" id="{1F5B3BD2-4C53-411B-A303-2D87C52FCF2B}"/>
                  </a:ext>
                </a:extLst>
              </p:cNvPr>
              <p:cNvPicPr/>
              <p:nvPr/>
            </p:nvPicPr>
            <p:blipFill>
              <a:blip r:embed="rId49"/>
              <a:stretch>
                <a:fillRect/>
              </a:stretch>
            </p:blipFill>
            <p:spPr>
              <a:xfrm>
                <a:off x="3857880" y="2013640"/>
                <a:ext cx="244800" cy="616680"/>
              </a:xfrm>
              <a:prstGeom prst="rect">
                <a:avLst/>
              </a:prstGeom>
            </p:spPr>
          </p:pic>
        </mc:Fallback>
      </mc:AlternateContent>
    </p:spTree>
    <p:extLst>
      <p:ext uri="{BB962C8B-B14F-4D97-AF65-F5344CB8AC3E}">
        <p14:creationId xmlns:p14="http://schemas.microsoft.com/office/powerpoint/2010/main" val="2006537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43</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3409A8F-D284-4227-8A93-5D401A4C9591}"/>
                  </a:ext>
                </a:extLst>
              </p14:cNvPr>
              <p14:cNvContentPartPr/>
              <p14:nvPr/>
            </p14:nvContentPartPr>
            <p14:xfrm>
              <a:off x="2681760" y="2457880"/>
              <a:ext cx="146520" cy="204480"/>
            </p14:xfrm>
          </p:contentPart>
        </mc:Choice>
        <mc:Fallback>
          <p:pic>
            <p:nvPicPr>
              <p:cNvPr id="23" name="Ink 22">
                <a:extLst>
                  <a:ext uri="{FF2B5EF4-FFF2-40B4-BE49-F238E27FC236}">
                    <a16:creationId xmlns:a16="http://schemas.microsoft.com/office/drawing/2014/main" id="{03409A8F-D284-4227-8A93-5D401A4C9591}"/>
                  </a:ext>
                </a:extLst>
              </p:cNvPr>
              <p:cNvPicPr/>
              <p:nvPr/>
            </p:nvPicPr>
            <p:blipFill>
              <a:blip r:embed="rId39"/>
              <a:stretch>
                <a:fillRect/>
              </a:stretch>
            </p:blipFill>
            <p:spPr>
              <a:xfrm>
                <a:off x="2663760" y="2439880"/>
                <a:ext cx="18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224350-AA18-4739-B613-7914996B3C94}"/>
                  </a:ext>
                </a:extLst>
              </p14:cNvPr>
              <p14:cNvContentPartPr/>
              <p14:nvPr/>
            </p14:nvContentPartPr>
            <p14:xfrm>
              <a:off x="1864200" y="2083840"/>
              <a:ext cx="708480" cy="627120"/>
            </p14:xfrm>
          </p:contentPart>
        </mc:Choice>
        <mc:Fallback>
          <p:pic>
            <p:nvPicPr>
              <p:cNvPr id="24" name="Ink 23">
                <a:extLst>
                  <a:ext uri="{FF2B5EF4-FFF2-40B4-BE49-F238E27FC236}">
                    <a16:creationId xmlns:a16="http://schemas.microsoft.com/office/drawing/2014/main" id="{3F224350-AA18-4739-B613-7914996B3C94}"/>
                  </a:ext>
                </a:extLst>
              </p:cNvPr>
              <p:cNvPicPr/>
              <p:nvPr/>
            </p:nvPicPr>
            <p:blipFill>
              <a:blip r:embed="rId41"/>
              <a:stretch>
                <a:fillRect/>
              </a:stretch>
            </p:blipFill>
            <p:spPr>
              <a:xfrm>
                <a:off x="1846200" y="2066200"/>
                <a:ext cx="7441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A88E748-3B01-421C-A748-16A832A3B099}"/>
                  </a:ext>
                </a:extLst>
              </p14:cNvPr>
              <p14:cNvContentPartPr/>
              <p14:nvPr/>
            </p14:nvContentPartPr>
            <p14:xfrm>
              <a:off x="1909920" y="1892680"/>
              <a:ext cx="425520" cy="88560"/>
            </p14:xfrm>
          </p:contentPart>
        </mc:Choice>
        <mc:Fallback>
          <p:pic>
            <p:nvPicPr>
              <p:cNvPr id="26" name="Ink 25">
                <a:extLst>
                  <a:ext uri="{FF2B5EF4-FFF2-40B4-BE49-F238E27FC236}">
                    <a16:creationId xmlns:a16="http://schemas.microsoft.com/office/drawing/2014/main" id="{EA88E748-3B01-421C-A748-16A832A3B099}"/>
                  </a:ext>
                </a:extLst>
              </p:cNvPr>
              <p:cNvPicPr/>
              <p:nvPr/>
            </p:nvPicPr>
            <p:blipFill>
              <a:blip r:embed="rId43"/>
              <a:stretch>
                <a:fillRect/>
              </a:stretch>
            </p:blipFill>
            <p:spPr>
              <a:xfrm>
                <a:off x="1891920" y="1875040"/>
                <a:ext cx="46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63255ACB-70B8-4E87-A7EC-AEB03C8D177E}"/>
                  </a:ext>
                </a:extLst>
              </p14:cNvPr>
              <p14:cNvContentPartPr/>
              <p14:nvPr/>
            </p14:nvContentPartPr>
            <p14:xfrm>
              <a:off x="4429200" y="1809880"/>
              <a:ext cx="475560" cy="120600"/>
            </p14:xfrm>
          </p:contentPart>
        </mc:Choice>
        <mc:Fallback>
          <p:pic>
            <p:nvPicPr>
              <p:cNvPr id="39" name="Ink 38">
                <a:extLst>
                  <a:ext uri="{FF2B5EF4-FFF2-40B4-BE49-F238E27FC236}">
                    <a16:creationId xmlns:a16="http://schemas.microsoft.com/office/drawing/2014/main" id="{63255ACB-70B8-4E87-A7EC-AEB03C8D177E}"/>
                  </a:ext>
                </a:extLst>
              </p:cNvPr>
              <p:cNvPicPr/>
              <p:nvPr/>
            </p:nvPicPr>
            <p:blipFill>
              <a:blip r:embed="rId45"/>
              <a:stretch>
                <a:fillRect/>
              </a:stretch>
            </p:blipFill>
            <p:spPr>
              <a:xfrm>
                <a:off x="4411560" y="1791880"/>
                <a:ext cx="51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F3110CAF-2194-4EA8-BE29-23F96A3D428F}"/>
                  </a:ext>
                </a:extLst>
              </p14:cNvPr>
              <p14:cNvContentPartPr/>
              <p14:nvPr/>
            </p14:nvContentPartPr>
            <p14:xfrm>
              <a:off x="4429200" y="2064040"/>
              <a:ext cx="942480" cy="538200"/>
            </p14:xfrm>
          </p:contentPart>
        </mc:Choice>
        <mc:Fallback>
          <p:pic>
            <p:nvPicPr>
              <p:cNvPr id="42" name="Ink 41">
                <a:extLst>
                  <a:ext uri="{FF2B5EF4-FFF2-40B4-BE49-F238E27FC236}">
                    <a16:creationId xmlns:a16="http://schemas.microsoft.com/office/drawing/2014/main" id="{F3110CAF-2194-4EA8-BE29-23F96A3D428F}"/>
                  </a:ext>
                </a:extLst>
              </p:cNvPr>
              <p:cNvPicPr/>
              <p:nvPr/>
            </p:nvPicPr>
            <p:blipFill>
              <a:blip r:embed="rId47"/>
              <a:stretch>
                <a:fillRect/>
              </a:stretch>
            </p:blipFill>
            <p:spPr>
              <a:xfrm>
                <a:off x="4411200" y="2046028"/>
                <a:ext cx="978120" cy="57386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F5B3BD2-4C53-411B-A303-2D87C52FCF2B}"/>
                  </a:ext>
                </a:extLst>
              </p14:cNvPr>
              <p14:cNvContentPartPr/>
              <p14:nvPr/>
            </p14:nvContentPartPr>
            <p14:xfrm>
              <a:off x="3875520" y="2031280"/>
              <a:ext cx="209160" cy="581040"/>
            </p14:xfrm>
          </p:contentPart>
        </mc:Choice>
        <mc:Fallback>
          <p:pic>
            <p:nvPicPr>
              <p:cNvPr id="43" name="Ink 42">
                <a:extLst>
                  <a:ext uri="{FF2B5EF4-FFF2-40B4-BE49-F238E27FC236}">
                    <a16:creationId xmlns:a16="http://schemas.microsoft.com/office/drawing/2014/main" id="{1F5B3BD2-4C53-411B-A303-2D87C52FCF2B}"/>
                  </a:ext>
                </a:extLst>
              </p:cNvPr>
              <p:cNvPicPr/>
              <p:nvPr/>
            </p:nvPicPr>
            <p:blipFill>
              <a:blip r:embed="rId49"/>
              <a:stretch>
                <a:fillRect/>
              </a:stretch>
            </p:blipFill>
            <p:spPr>
              <a:xfrm>
                <a:off x="3857880" y="2013640"/>
                <a:ext cx="24480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 name="Ink 1">
                <a:extLst>
                  <a:ext uri="{FF2B5EF4-FFF2-40B4-BE49-F238E27FC236}">
                    <a16:creationId xmlns:a16="http://schemas.microsoft.com/office/drawing/2014/main" id="{62DD8EB7-A1EB-4B7D-A1B5-F82F505B82EE}"/>
                  </a:ext>
                </a:extLst>
              </p14:cNvPr>
              <p14:cNvContentPartPr/>
              <p14:nvPr/>
            </p14:nvContentPartPr>
            <p14:xfrm>
              <a:off x="1757280" y="2712400"/>
              <a:ext cx="1093680" cy="316800"/>
            </p14:xfrm>
          </p:contentPart>
        </mc:Choice>
        <mc:Fallback>
          <p:pic>
            <p:nvPicPr>
              <p:cNvPr id="2" name="Ink 1">
                <a:extLst>
                  <a:ext uri="{FF2B5EF4-FFF2-40B4-BE49-F238E27FC236}">
                    <a16:creationId xmlns:a16="http://schemas.microsoft.com/office/drawing/2014/main" id="{62DD8EB7-A1EB-4B7D-A1B5-F82F505B82EE}"/>
                  </a:ext>
                </a:extLst>
              </p:cNvPr>
              <p:cNvPicPr/>
              <p:nvPr/>
            </p:nvPicPr>
            <p:blipFill>
              <a:blip r:embed="rId51"/>
              <a:stretch>
                <a:fillRect/>
              </a:stretch>
            </p:blipFill>
            <p:spPr>
              <a:xfrm>
                <a:off x="1739640" y="2694400"/>
                <a:ext cx="11293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45746A74-81F1-4739-9E0E-8EBA5726F426}"/>
                  </a:ext>
                </a:extLst>
              </p14:cNvPr>
              <p14:cNvContentPartPr/>
              <p14:nvPr/>
            </p14:nvContentPartPr>
            <p14:xfrm>
              <a:off x="1078320" y="3261040"/>
              <a:ext cx="1101960" cy="1131120"/>
            </p14:xfrm>
          </p:contentPart>
        </mc:Choice>
        <mc:Fallback>
          <p:pic>
            <p:nvPicPr>
              <p:cNvPr id="28" name="Ink 27">
                <a:extLst>
                  <a:ext uri="{FF2B5EF4-FFF2-40B4-BE49-F238E27FC236}">
                    <a16:creationId xmlns:a16="http://schemas.microsoft.com/office/drawing/2014/main" id="{45746A74-81F1-4739-9E0E-8EBA5726F426}"/>
                  </a:ext>
                </a:extLst>
              </p:cNvPr>
              <p:cNvPicPr/>
              <p:nvPr/>
            </p:nvPicPr>
            <p:blipFill>
              <a:blip r:embed="rId53"/>
              <a:stretch>
                <a:fillRect/>
              </a:stretch>
            </p:blipFill>
            <p:spPr>
              <a:xfrm>
                <a:off x="1060686" y="3243046"/>
                <a:ext cx="1137588" cy="1166749"/>
              </a:xfrm>
              <a:prstGeom prst="rect">
                <a:avLst/>
              </a:prstGeom>
            </p:spPr>
          </p:pic>
        </mc:Fallback>
      </mc:AlternateContent>
    </p:spTree>
    <p:extLst>
      <p:ext uri="{BB962C8B-B14F-4D97-AF65-F5344CB8AC3E}">
        <p14:creationId xmlns:p14="http://schemas.microsoft.com/office/powerpoint/2010/main" val="147494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44</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3409A8F-D284-4227-8A93-5D401A4C9591}"/>
                  </a:ext>
                </a:extLst>
              </p14:cNvPr>
              <p14:cNvContentPartPr/>
              <p14:nvPr/>
            </p14:nvContentPartPr>
            <p14:xfrm>
              <a:off x="2681760" y="2457880"/>
              <a:ext cx="146520" cy="204480"/>
            </p14:xfrm>
          </p:contentPart>
        </mc:Choice>
        <mc:Fallback>
          <p:pic>
            <p:nvPicPr>
              <p:cNvPr id="23" name="Ink 22">
                <a:extLst>
                  <a:ext uri="{FF2B5EF4-FFF2-40B4-BE49-F238E27FC236}">
                    <a16:creationId xmlns:a16="http://schemas.microsoft.com/office/drawing/2014/main" id="{03409A8F-D284-4227-8A93-5D401A4C9591}"/>
                  </a:ext>
                </a:extLst>
              </p:cNvPr>
              <p:cNvPicPr/>
              <p:nvPr/>
            </p:nvPicPr>
            <p:blipFill>
              <a:blip r:embed="rId39"/>
              <a:stretch>
                <a:fillRect/>
              </a:stretch>
            </p:blipFill>
            <p:spPr>
              <a:xfrm>
                <a:off x="2663760" y="2439880"/>
                <a:ext cx="18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224350-AA18-4739-B613-7914996B3C94}"/>
                  </a:ext>
                </a:extLst>
              </p14:cNvPr>
              <p14:cNvContentPartPr/>
              <p14:nvPr/>
            </p14:nvContentPartPr>
            <p14:xfrm>
              <a:off x="1864200" y="2083840"/>
              <a:ext cx="708480" cy="627120"/>
            </p14:xfrm>
          </p:contentPart>
        </mc:Choice>
        <mc:Fallback>
          <p:pic>
            <p:nvPicPr>
              <p:cNvPr id="24" name="Ink 23">
                <a:extLst>
                  <a:ext uri="{FF2B5EF4-FFF2-40B4-BE49-F238E27FC236}">
                    <a16:creationId xmlns:a16="http://schemas.microsoft.com/office/drawing/2014/main" id="{3F224350-AA18-4739-B613-7914996B3C94}"/>
                  </a:ext>
                </a:extLst>
              </p:cNvPr>
              <p:cNvPicPr/>
              <p:nvPr/>
            </p:nvPicPr>
            <p:blipFill>
              <a:blip r:embed="rId41"/>
              <a:stretch>
                <a:fillRect/>
              </a:stretch>
            </p:blipFill>
            <p:spPr>
              <a:xfrm>
                <a:off x="1846200" y="2066200"/>
                <a:ext cx="7441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A88E748-3B01-421C-A748-16A832A3B099}"/>
                  </a:ext>
                </a:extLst>
              </p14:cNvPr>
              <p14:cNvContentPartPr/>
              <p14:nvPr/>
            </p14:nvContentPartPr>
            <p14:xfrm>
              <a:off x="1909920" y="1892680"/>
              <a:ext cx="425520" cy="88560"/>
            </p14:xfrm>
          </p:contentPart>
        </mc:Choice>
        <mc:Fallback>
          <p:pic>
            <p:nvPicPr>
              <p:cNvPr id="26" name="Ink 25">
                <a:extLst>
                  <a:ext uri="{FF2B5EF4-FFF2-40B4-BE49-F238E27FC236}">
                    <a16:creationId xmlns:a16="http://schemas.microsoft.com/office/drawing/2014/main" id="{EA88E748-3B01-421C-A748-16A832A3B099}"/>
                  </a:ext>
                </a:extLst>
              </p:cNvPr>
              <p:cNvPicPr/>
              <p:nvPr/>
            </p:nvPicPr>
            <p:blipFill>
              <a:blip r:embed="rId43"/>
              <a:stretch>
                <a:fillRect/>
              </a:stretch>
            </p:blipFill>
            <p:spPr>
              <a:xfrm>
                <a:off x="1891920" y="1875040"/>
                <a:ext cx="46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63255ACB-70B8-4E87-A7EC-AEB03C8D177E}"/>
                  </a:ext>
                </a:extLst>
              </p14:cNvPr>
              <p14:cNvContentPartPr/>
              <p14:nvPr/>
            </p14:nvContentPartPr>
            <p14:xfrm>
              <a:off x="4429200" y="1809880"/>
              <a:ext cx="475560" cy="120600"/>
            </p14:xfrm>
          </p:contentPart>
        </mc:Choice>
        <mc:Fallback>
          <p:pic>
            <p:nvPicPr>
              <p:cNvPr id="39" name="Ink 38">
                <a:extLst>
                  <a:ext uri="{FF2B5EF4-FFF2-40B4-BE49-F238E27FC236}">
                    <a16:creationId xmlns:a16="http://schemas.microsoft.com/office/drawing/2014/main" id="{63255ACB-70B8-4E87-A7EC-AEB03C8D177E}"/>
                  </a:ext>
                </a:extLst>
              </p:cNvPr>
              <p:cNvPicPr/>
              <p:nvPr/>
            </p:nvPicPr>
            <p:blipFill>
              <a:blip r:embed="rId45"/>
              <a:stretch>
                <a:fillRect/>
              </a:stretch>
            </p:blipFill>
            <p:spPr>
              <a:xfrm>
                <a:off x="4411560" y="1791880"/>
                <a:ext cx="51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F3110CAF-2194-4EA8-BE29-23F96A3D428F}"/>
                  </a:ext>
                </a:extLst>
              </p14:cNvPr>
              <p14:cNvContentPartPr/>
              <p14:nvPr/>
            </p14:nvContentPartPr>
            <p14:xfrm>
              <a:off x="4429200" y="2064040"/>
              <a:ext cx="942480" cy="538200"/>
            </p14:xfrm>
          </p:contentPart>
        </mc:Choice>
        <mc:Fallback>
          <p:pic>
            <p:nvPicPr>
              <p:cNvPr id="42" name="Ink 41">
                <a:extLst>
                  <a:ext uri="{FF2B5EF4-FFF2-40B4-BE49-F238E27FC236}">
                    <a16:creationId xmlns:a16="http://schemas.microsoft.com/office/drawing/2014/main" id="{F3110CAF-2194-4EA8-BE29-23F96A3D428F}"/>
                  </a:ext>
                </a:extLst>
              </p:cNvPr>
              <p:cNvPicPr/>
              <p:nvPr/>
            </p:nvPicPr>
            <p:blipFill>
              <a:blip r:embed="rId47"/>
              <a:stretch>
                <a:fillRect/>
              </a:stretch>
            </p:blipFill>
            <p:spPr>
              <a:xfrm>
                <a:off x="4411200" y="2046028"/>
                <a:ext cx="978120" cy="57386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F5B3BD2-4C53-411B-A303-2D87C52FCF2B}"/>
                  </a:ext>
                </a:extLst>
              </p14:cNvPr>
              <p14:cNvContentPartPr/>
              <p14:nvPr/>
            </p14:nvContentPartPr>
            <p14:xfrm>
              <a:off x="3875520" y="2031280"/>
              <a:ext cx="209160" cy="581040"/>
            </p14:xfrm>
          </p:contentPart>
        </mc:Choice>
        <mc:Fallback>
          <p:pic>
            <p:nvPicPr>
              <p:cNvPr id="43" name="Ink 42">
                <a:extLst>
                  <a:ext uri="{FF2B5EF4-FFF2-40B4-BE49-F238E27FC236}">
                    <a16:creationId xmlns:a16="http://schemas.microsoft.com/office/drawing/2014/main" id="{1F5B3BD2-4C53-411B-A303-2D87C52FCF2B}"/>
                  </a:ext>
                </a:extLst>
              </p:cNvPr>
              <p:cNvPicPr/>
              <p:nvPr/>
            </p:nvPicPr>
            <p:blipFill>
              <a:blip r:embed="rId49"/>
              <a:stretch>
                <a:fillRect/>
              </a:stretch>
            </p:blipFill>
            <p:spPr>
              <a:xfrm>
                <a:off x="3857880" y="2013640"/>
                <a:ext cx="24480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 name="Ink 1">
                <a:extLst>
                  <a:ext uri="{FF2B5EF4-FFF2-40B4-BE49-F238E27FC236}">
                    <a16:creationId xmlns:a16="http://schemas.microsoft.com/office/drawing/2014/main" id="{62DD8EB7-A1EB-4B7D-A1B5-F82F505B82EE}"/>
                  </a:ext>
                </a:extLst>
              </p14:cNvPr>
              <p14:cNvContentPartPr/>
              <p14:nvPr/>
            </p14:nvContentPartPr>
            <p14:xfrm>
              <a:off x="1757280" y="2712400"/>
              <a:ext cx="1093680" cy="316800"/>
            </p14:xfrm>
          </p:contentPart>
        </mc:Choice>
        <mc:Fallback>
          <p:pic>
            <p:nvPicPr>
              <p:cNvPr id="2" name="Ink 1">
                <a:extLst>
                  <a:ext uri="{FF2B5EF4-FFF2-40B4-BE49-F238E27FC236}">
                    <a16:creationId xmlns:a16="http://schemas.microsoft.com/office/drawing/2014/main" id="{62DD8EB7-A1EB-4B7D-A1B5-F82F505B82EE}"/>
                  </a:ext>
                </a:extLst>
              </p:cNvPr>
              <p:cNvPicPr/>
              <p:nvPr/>
            </p:nvPicPr>
            <p:blipFill>
              <a:blip r:embed="rId51"/>
              <a:stretch>
                <a:fillRect/>
              </a:stretch>
            </p:blipFill>
            <p:spPr>
              <a:xfrm>
                <a:off x="1739640" y="2694400"/>
                <a:ext cx="11293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45746A74-81F1-4739-9E0E-8EBA5726F426}"/>
                  </a:ext>
                </a:extLst>
              </p14:cNvPr>
              <p14:cNvContentPartPr/>
              <p14:nvPr/>
            </p14:nvContentPartPr>
            <p14:xfrm>
              <a:off x="1078320" y="3261040"/>
              <a:ext cx="1101960" cy="1131120"/>
            </p14:xfrm>
          </p:contentPart>
        </mc:Choice>
        <mc:Fallback>
          <p:pic>
            <p:nvPicPr>
              <p:cNvPr id="28" name="Ink 27">
                <a:extLst>
                  <a:ext uri="{FF2B5EF4-FFF2-40B4-BE49-F238E27FC236}">
                    <a16:creationId xmlns:a16="http://schemas.microsoft.com/office/drawing/2014/main" id="{45746A74-81F1-4739-9E0E-8EBA5726F426}"/>
                  </a:ext>
                </a:extLst>
              </p:cNvPr>
              <p:cNvPicPr/>
              <p:nvPr/>
            </p:nvPicPr>
            <p:blipFill>
              <a:blip r:embed="rId53"/>
              <a:stretch>
                <a:fillRect/>
              </a:stretch>
            </p:blipFill>
            <p:spPr>
              <a:xfrm>
                <a:off x="1060686" y="3243046"/>
                <a:ext cx="1137588" cy="116674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2396F07-D049-4FEB-AF6D-ABA7DDF9C510}"/>
                  </a:ext>
                </a:extLst>
              </p14:cNvPr>
              <p14:cNvContentPartPr/>
              <p14:nvPr/>
            </p14:nvContentPartPr>
            <p14:xfrm>
              <a:off x="3659160" y="2681800"/>
              <a:ext cx="1832040" cy="1865160"/>
            </p14:xfrm>
          </p:contentPart>
        </mc:Choice>
        <mc:Fallback>
          <p:pic>
            <p:nvPicPr>
              <p:cNvPr id="32" name="Ink 31">
                <a:extLst>
                  <a:ext uri="{FF2B5EF4-FFF2-40B4-BE49-F238E27FC236}">
                    <a16:creationId xmlns:a16="http://schemas.microsoft.com/office/drawing/2014/main" id="{72396F07-D049-4FEB-AF6D-ABA7DDF9C510}"/>
                  </a:ext>
                </a:extLst>
              </p:cNvPr>
              <p:cNvPicPr/>
              <p:nvPr/>
            </p:nvPicPr>
            <p:blipFill>
              <a:blip r:embed="rId55"/>
              <a:stretch>
                <a:fillRect/>
              </a:stretch>
            </p:blipFill>
            <p:spPr>
              <a:xfrm>
                <a:off x="3641160" y="2664160"/>
                <a:ext cx="1867680" cy="1900800"/>
              </a:xfrm>
              <a:prstGeom prst="rect">
                <a:avLst/>
              </a:prstGeom>
            </p:spPr>
          </p:pic>
        </mc:Fallback>
      </mc:AlternateContent>
    </p:spTree>
    <p:extLst>
      <p:ext uri="{BB962C8B-B14F-4D97-AF65-F5344CB8AC3E}">
        <p14:creationId xmlns:p14="http://schemas.microsoft.com/office/powerpoint/2010/main" val="679647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45</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3409A8F-D284-4227-8A93-5D401A4C9591}"/>
                  </a:ext>
                </a:extLst>
              </p14:cNvPr>
              <p14:cNvContentPartPr/>
              <p14:nvPr/>
            </p14:nvContentPartPr>
            <p14:xfrm>
              <a:off x="2681760" y="2457880"/>
              <a:ext cx="146520" cy="204480"/>
            </p14:xfrm>
          </p:contentPart>
        </mc:Choice>
        <mc:Fallback>
          <p:pic>
            <p:nvPicPr>
              <p:cNvPr id="23" name="Ink 22">
                <a:extLst>
                  <a:ext uri="{FF2B5EF4-FFF2-40B4-BE49-F238E27FC236}">
                    <a16:creationId xmlns:a16="http://schemas.microsoft.com/office/drawing/2014/main" id="{03409A8F-D284-4227-8A93-5D401A4C9591}"/>
                  </a:ext>
                </a:extLst>
              </p:cNvPr>
              <p:cNvPicPr/>
              <p:nvPr/>
            </p:nvPicPr>
            <p:blipFill>
              <a:blip r:embed="rId39"/>
              <a:stretch>
                <a:fillRect/>
              </a:stretch>
            </p:blipFill>
            <p:spPr>
              <a:xfrm>
                <a:off x="2663760" y="2439880"/>
                <a:ext cx="18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224350-AA18-4739-B613-7914996B3C94}"/>
                  </a:ext>
                </a:extLst>
              </p14:cNvPr>
              <p14:cNvContentPartPr/>
              <p14:nvPr/>
            </p14:nvContentPartPr>
            <p14:xfrm>
              <a:off x="1864200" y="2083840"/>
              <a:ext cx="708480" cy="627120"/>
            </p14:xfrm>
          </p:contentPart>
        </mc:Choice>
        <mc:Fallback>
          <p:pic>
            <p:nvPicPr>
              <p:cNvPr id="24" name="Ink 23">
                <a:extLst>
                  <a:ext uri="{FF2B5EF4-FFF2-40B4-BE49-F238E27FC236}">
                    <a16:creationId xmlns:a16="http://schemas.microsoft.com/office/drawing/2014/main" id="{3F224350-AA18-4739-B613-7914996B3C94}"/>
                  </a:ext>
                </a:extLst>
              </p:cNvPr>
              <p:cNvPicPr/>
              <p:nvPr/>
            </p:nvPicPr>
            <p:blipFill>
              <a:blip r:embed="rId41"/>
              <a:stretch>
                <a:fillRect/>
              </a:stretch>
            </p:blipFill>
            <p:spPr>
              <a:xfrm>
                <a:off x="1846200" y="2066200"/>
                <a:ext cx="7441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A88E748-3B01-421C-A748-16A832A3B099}"/>
                  </a:ext>
                </a:extLst>
              </p14:cNvPr>
              <p14:cNvContentPartPr/>
              <p14:nvPr/>
            </p14:nvContentPartPr>
            <p14:xfrm>
              <a:off x="1909920" y="1892680"/>
              <a:ext cx="425520" cy="88560"/>
            </p14:xfrm>
          </p:contentPart>
        </mc:Choice>
        <mc:Fallback>
          <p:pic>
            <p:nvPicPr>
              <p:cNvPr id="26" name="Ink 25">
                <a:extLst>
                  <a:ext uri="{FF2B5EF4-FFF2-40B4-BE49-F238E27FC236}">
                    <a16:creationId xmlns:a16="http://schemas.microsoft.com/office/drawing/2014/main" id="{EA88E748-3B01-421C-A748-16A832A3B099}"/>
                  </a:ext>
                </a:extLst>
              </p:cNvPr>
              <p:cNvPicPr/>
              <p:nvPr/>
            </p:nvPicPr>
            <p:blipFill>
              <a:blip r:embed="rId43"/>
              <a:stretch>
                <a:fillRect/>
              </a:stretch>
            </p:blipFill>
            <p:spPr>
              <a:xfrm>
                <a:off x="1891920" y="1875040"/>
                <a:ext cx="46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63255ACB-70B8-4E87-A7EC-AEB03C8D177E}"/>
                  </a:ext>
                </a:extLst>
              </p14:cNvPr>
              <p14:cNvContentPartPr/>
              <p14:nvPr/>
            </p14:nvContentPartPr>
            <p14:xfrm>
              <a:off x="4429200" y="1809880"/>
              <a:ext cx="475560" cy="120600"/>
            </p14:xfrm>
          </p:contentPart>
        </mc:Choice>
        <mc:Fallback>
          <p:pic>
            <p:nvPicPr>
              <p:cNvPr id="39" name="Ink 38">
                <a:extLst>
                  <a:ext uri="{FF2B5EF4-FFF2-40B4-BE49-F238E27FC236}">
                    <a16:creationId xmlns:a16="http://schemas.microsoft.com/office/drawing/2014/main" id="{63255ACB-70B8-4E87-A7EC-AEB03C8D177E}"/>
                  </a:ext>
                </a:extLst>
              </p:cNvPr>
              <p:cNvPicPr/>
              <p:nvPr/>
            </p:nvPicPr>
            <p:blipFill>
              <a:blip r:embed="rId45"/>
              <a:stretch>
                <a:fillRect/>
              </a:stretch>
            </p:blipFill>
            <p:spPr>
              <a:xfrm>
                <a:off x="4411560" y="1791880"/>
                <a:ext cx="51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F3110CAF-2194-4EA8-BE29-23F96A3D428F}"/>
                  </a:ext>
                </a:extLst>
              </p14:cNvPr>
              <p14:cNvContentPartPr/>
              <p14:nvPr/>
            </p14:nvContentPartPr>
            <p14:xfrm>
              <a:off x="4429200" y="2064040"/>
              <a:ext cx="942480" cy="538200"/>
            </p14:xfrm>
          </p:contentPart>
        </mc:Choice>
        <mc:Fallback>
          <p:pic>
            <p:nvPicPr>
              <p:cNvPr id="42" name="Ink 41">
                <a:extLst>
                  <a:ext uri="{FF2B5EF4-FFF2-40B4-BE49-F238E27FC236}">
                    <a16:creationId xmlns:a16="http://schemas.microsoft.com/office/drawing/2014/main" id="{F3110CAF-2194-4EA8-BE29-23F96A3D428F}"/>
                  </a:ext>
                </a:extLst>
              </p:cNvPr>
              <p:cNvPicPr/>
              <p:nvPr/>
            </p:nvPicPr>
            <p:blipFill>
              <a:blip r:embed="rId47"/>
              <a:stretch>
                <a:fillRect/>
              </a:stretch>
            </p:blipFill>
            <p:spPr>
              <a:xfrm>
                <a:off x="4411200" y="2046028"/>
                <a:ext cx="978120" cy="57386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F5B3BD2-4C53-411B-A303-2D87C52FCF2B}"/>
                  </a:ext>
                </a:extLst>
              </p14:cNvPr>
              <p14:cNvContentPartPr/>
              <p14:nvPr/>
            </p14:nvContentPartPr>
            <p14:xfrm>
              <a:off x="3875520" y="2031280"/>
              <a:ext cx="209160" cy="581040"/>
            </p14:xfrm>
          </p:contentPart>
        </mc:Choice>
        <mc:Fallback>
          <p:pic>
            <p:nvPicPr>
              <p:cNvPr id="43" name="Ink 42">
                <a:extLst>
                  <a:ext uri="{FF2B5EF4-FFF2-40B4-BE49-F238E27FC236}">
                    <a16:creationId xmlns:a16="http://schemas.microsoft.com/office/drawing/2014/main" id="{1F5B3BD2-4C53-411B-A303-2D87C52FCF2B}"/>
                  </a:ext>
                </a:extLst>
              </p:cNvPr>
              <p:cNvPicPr/>
              <p:nvPr/>
            </p:nvPicPr>
            <p:blipFill>
              <a:blip r:embed="rId49"/>
              <a:stretch>
                <a:fillRect/>
              </a:stretch>
            </p:blipFill>
            <p:spPr>
              <a:xfrm>
                <a:off x="3857880" y="2013640"/>
                <a:ext cx="24480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 name="Ink 1">
                <a:extLst>
                  <a:ext uri="{FF2B5EF4-FFF2-40B4-BE49-F238E27FC236}">
                    <a16:creationId xmlns:a16="http://schemas.microsoft.com/office/drawing/2014/main" id="{62DD8EB7-A1EB-4B7D-A1B5-F82F505B82EE}"/>
                  </a:ext>
                </a:extLst>
              </p14:cNvPr>
              <p14:cNvContentPartPr/>
              <p14:nvPr/>
            </p14:nvContentPartPr>
            <p14:xfrm>
              <a:off x="1757280" y="2712400"/>
              <a:ext cx="1093680" cy="316800"/>
            </p14:xfrm>
          </p:contentPart>
        </mc:Choice>
        <mc:Fallback>
          <p:pic>
            <p:nvPicPr>
              <p:cNvPr id="2" name="Ink 1">
                <a:extLst>
                  <a:ext uri="{FF2B5EF4-FFF2-40B4-BE49-F238E27FC236}">
                    <a16:creationId xmlns:a16="http://schemas.microsoft.com/office/drawing/2014/main" id="{62DD8EB7-A1EB-4B7D-A1B5-F82F505B82EE}"/>
                  </a:ext>
                </a:extLst>
              </p:cNvPr>
              <p:cNvPicPr/>
              <p:nvPr/>
            </p:nvPicPr>
            <p:blipFill>
              <a:blip r:embed="rId51"/>
              <a:stretch>
                <a:fillRect/>
              </a:stretch>
            </p:blipFill>
            <p:spPr>
              <a:xfrm>
                <a:off x="1739640" y="2694400"/>
                <a:ext cx="11293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45746A74-81F1-4739-9E0E-8EBA5726F426}"/>
                  </a:ext>
                </a:extLst>
              </p14:cNvPr>
              <p14:cNvContentPartPr/>
              <p14:nvPr/>
            </p14:nvContentPartPr>
            <p14:xfrm>
              <a:off x="1078320" y="3261040"/>
              <a:ext cx="1101960" cy="1131120"/>
            </p14:xfrm>
          </p:contentPart>
        </mc:Choice>
        <mc:Fallback>
          <p:pic>
            <p:nvPicPr>
              <p:cNvPr id="28" name="Ink 27">
                <a:extLst>
                  <a:ext uri="{FF2B5EF4-FFF2-40B4-BE49-F238E27FC236}">
                    <a16:creationId xmlns:a16="http://schemas.microsoft.com/office/drawing/2014/main" id="{45746A74-81F1-4739-9E0E-8EBA5726F426}"/>
                  </a:ext>
                </a:extLst>
              </p:cNvPr>
              <p:cNvPicPr/>
              <p:nvPr/>
            </p:nvPicPr>
            <p:blipFill>
              <a:blip r:embed="rId53"/>
              <a:stretch>
                <a:fillRect/>
              </a:stretch>
            </p:blipFill>
            <p:spPr>
              <a:xfrm>
                <a:off x="1060686" y="3243046"/>
                <a:ext cx="1137588" cy="116674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2396F07-D049-4FEB-AF6D-ABA7DDF9C510}"/>
                  </a:ext>
                </a:extLst>
              </p14:cNvPr>
              <p14:cNvContentPartPr/>
              <p14:nvPr/>
            </p14:nvContentPartPr>
            <p14:xfrm>
              <a:off x="3659160" y="2681800"/>
              <a:ext cx="1832040" cy="1865160"/>
            </p14:xfrm>
          </p:contentPart>
        </mc:Choice>
        <mc:Fallback>
          <p:pic>
            <p:nvPicPr>
              <p:cNvPr id="32" name="Ink 31">
                <a:extLst>
                  <a:ext uri="{FF2B5EF4-FFF2-40B4-BE49-F238E27FC236}">
                    <a16:creationId xmlns:a16="http://schemas.microsoft.com/office/drawing/2014/main" id="{72396F07-D049-4FEB-AF6D-ABA7DDF9C510}"/>
                  </a:ext>
                </a:extLst>
              </p:cNvPr>
              <p:cNvPicPr/>
              <p:nvPr/>
            </p:nvPicPr>
            <p:blipFill>
              <a:blip r:embed="rId55"/>
              <a:stretch>
                <a:fillRect/>
              </a:stretch>
            </p:blipFill>
            <p:spPr>
              <a:xfrm>
                <a:off x="3641160" y="2664160"/>
                <a:ext cx="1867680" cy="1900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8" name="Ink 17">
                <a:extLst>
                  <a:ext uri="{FF2B5EF4-FFF2-40B4-BE49-F238E27FC236}">
                    <a16:creationId xmlns:a16="http://schemas.microsoft.com/office/drawing/2014/main" id="{AE2C1DD6-635B-4D0D-A923-B4DCCB8E284C}"/>
                  </a:ext>
                </a:extLst>
              </p14:cNvPr>
              <p14:cNvContentPartPr/>
              <p14:nvPr/>
            </p14:nvContentPartPr>
            <p14:xfrm>
              <a:off x="2133120" y="3978880"/>
              <a:ext cx="955800" cy="1283760"/>
            </p14:xfrm>
          </p:contentPart>
        </mc:Choice>
        <mc:Fallback>
          <p:pic>
            <p:nvPicPr>
              <p:cNvPr id="18" name="Ink 17">
                <a:extLst>
                  <a:ext uri="{FF2B5EF4-FFF2-40B4-BE49-F238E27FC236}">
                    <a16:creationId xmlns:a16="http://schemas.microsoft.com/office/drawing/2014/main" id="{AE2C1DD6-635B-4D0D-A923-B4DCCB8E284C}"/>
                  </a:ext>
                </a:extLst>
              </p:cNvPr>
              <p:cNvPicPr/>
              <p:nvPr/>
            </p:nvPicPr>
            <p:blipFill>
              <a:blip r:embed="rId57"/>
              <a:stretch>
                <a:fillRect/>
              </a:stretch>
            </p:blipFill>
            <p:spPr>
              <a:xfrm>
                <a:off x="2115473" y="3961240"/>
                <a:ext cx="991453" cy="1319400"/>
              </a:xfrm>
              <a:prstGeom prst="rect">
                <a:avLst/>
              </a:prstGeom>
            </p:spPr>
          </p:pic>
        </mc:Fallback>
      </mc:AlternateContent>
    </p:spTree>
    <p:extLst>
      <p:ext uri="{BB962C8B-B14F-4D97-AF65-F5344CB8AC3E}">
        <p14:creationId xmlns:p14="http://schemas.microsoft.com/office/powerpoint/2010/main" val="1945556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46</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3409A8F-D284-4227-8A93-5D401A4C9591}"/>
                  </a:ext>
                </a:extLst>
              </p14:cNvPr>
              <p14:cNvContentPartPr/>
              <p14:nvPr/>
            </p14:nvContentPartPr>
            <p14:xfrm>
              <a:off x="2681760" y="2457880"/>
              <a:ext cx="146520" cy="204480"/>
            </p14:xfrm>
          </p:contentPart>
        </mc:Choice>
        <mc:Fallback>
          <p:pic>
            <p:nvPicPr>
              <p:cNvPr id="23" name="Ink 22">
                <a:extLst>
                  <a:ext uri="{FF2B5EF4-FFF2-40B4-BE49-F238E27FC236}">
                    <a16:creationId xmlns:a16="http://schemas.microsoft.com/office/drawing/2014/main" id="{03409A8F-D284-4227-8A93-5D401A4C9591}"/>
                  </a:ext>
                </a:extLst>
              </p:cNvPr>
              <p:cNvPicPr/>
              <p:nvPr/>
            </p:nvPicPr>
            <p:blipFill>
              <a:blip r:embed="rId39"/>
              <a:stretch>
                <a:fillRect/>
              </a:stretch>
            </p:blipFill>
            <p:spPr>
              <a:xfrm>
                <a:off x="2663760" y="2439880"/>
                <a:ext cx="18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224350-AA18-4739-B613-7914996B3C94}"/>
                  </a:ext>
                </a:extLst>
              </p14:cNvPr>
              <p14:cNvContentPartPr/>
              <p14:nvPr/>
            </p14:nvContentPartPr>
            <p14:xfrm>
              <a:off x="1864200" y="2083840"/>
              <a:ext cx="708480" cy="627120"/>
            </p14:xfrm>
          </p:contentPart>
        </mc:Choice>
        <mc:Fallback>
          <p:pic>
            <p:nvPicPr>
              <p:cNvPr id="24" name="Ink 23">
                <a:extLst>
                  <a:ext uri="{FF2B5EF4-FFF2-40B4-BE49-F238E27FC236}">
                    <a16:creationId xmlns:a16="http://schemas.microsoft.com/office/drawing/2014/main" id="{3F224350-AA18-4739-B613-7914996B3C94}"/>
                  </a:ext>
                </a:extLst>
              </p:cNvPr>
              <p:cNvPicPr/>
              <p:nvPr/>
            </p:nvPicPr>
            <p:blipFill>
              <a:blip r:embed="rId41"/>
              <a:stretch>
                <a:fillRect/>
              </a:stretch>
            </p:blipFill>
            <p:spPr>
              <a:xfrm>
                <a:off x="1846200" y="2066200"/>
                <a:ext cx="7441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A88E748-3B01-421C-A748-16A832A3B099}"/>
                  </a:ext>
                </a:extLst>
              </p14:cNvPr>
              <p14:cNvContentPartPr/>
              <p14:nvPr/>
            </p14:nvContentPartPr>
            <p14:xfrm>
              <a:off x="1909920" y="1892680"/>
              <a:ext cx="425520" cy="88560"/>
            </p14:xfrm>
          </p:contentPart>
        </mc:Choice>
        <mc:Fallback>
          <p:pic>
            <p:nvPicPr>
              <p:cNvPr id="26" name="Ink 25">
                <a:extLst>
                  <a:ext uri="{FF2B5EF4-FFF2-40B4-BE49-F238E27FC236}">
                    <a16:creationId xmlns:a16="http://schemas.microsoft.com/office/drawing/2014/main" id="{EA88E748-3B01-421C-A748-16A832A3B099}"/>
                  </a:ext>
                </a:extLst>
              </p:cNvPr>
              <p:cNvPicPr/>
              <p:nvPr/>
            </p:nvPicPr>
            <p:blipFill>
              <a:blip r:embed="rId43"/>
              <a:stretch>
                <a:fillRect/>
              </a:stretch>
            </p:blipFill>
            <p:spPr>
              <a:xfrm>
                <a:off x="1891920" y="1875040"/>
                <a:ext cx="46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63255ACB-70B8-4E87-A7EC-AEB03C8D177E}"/>
                  </a:ext>
                </a:extLst>
              </p14:cNvPr>
              <p14:cNvContentPartPr/>
              <p14:nvPr/>
            </p14:nvContentPartPr>
            <p14:xfrm>
              <a:off x="4429200" y="1809880"/>
              <a:ext cx="475560" cy="120600"/>
            </p14:xfrm>
          </p:contentPart>
        </mc:Choice>
        <mc:Fallback>
          <p:pic>
            <p:nvPicPr>
              <p:cNvPr id="39" name="Ink 38">
                <a:extLst>
                  <a:ext uri="{FF2B5EF4-FFF2-40B4-BE49-F238E27FC236}">
                    <a16:creationId xmlns:a16="http://schemas.microsoft.com/office/drawing/2014/main" id="{63255ACB-70B8-4E87-A7EC-AEB03C8D177E}"/>
                  </a:ext>
                </a:extLst>
              </p:cNvPr>
              <p:cNvPicPr/>
              <p:nvPr/>
            </p:nvPicPr>
            <p:blipFill>
              <a:blip r:embed="rId45"/>
              <a:stretch>
                <a:fillRect/>
              </a:stretch>
            </p:blipFill>
            <p:spPr>
              <a:xfrm>
                <a:off x="4411560" y="1791880"/>
                <a:ext cx="51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F3110CAF-2194-4EA8-BE29-23F96A3D428F}"/>
                  </a:ext>
                </a:extLst>
              </p14:cNvPr>
              <p14:cNvContentPartPr/>
              <p14:nvPr/>
            </p14:nvContentPartPr>
            <p14:xfrm>
              <a:off x="4429200" y="2064040"/>
              <a:ext cx="942480" cy="538200"/>
            </p14:xfrm>
          </p:contentPart>
        </mc:Choice>
        <mc:Fallback>
          <p:pic>
            <p:nvPicPr>
              <p:cNvPr id="42" name="Ink 41">
                <a:extLst>
                  <a:ext uri="{FF2B5EF4-FFF2-40B4-BE49-F238E27FC236}">
                    <a16:creationId xmlns:a16="http://schemas.microsoft.com/office/drawing/2014/main" id="{F3110CAF-2194-4EA8-BE29-23F96A3D428F}"/>
                  </a:ext>
                </a:extLst>
              </p:cNvPr>
              <p:cNvPicPr/>
              <p:nvPr/>
            </p:nvPicPr>
            <p:blipFill>
              <a:blip r:embed="rId47"/>
              <a:stretch>
                <a:fillRect/>
              </a:stretch>
            </p:blipFill>
            <p:spPr>
              <a:xfrm>
                <a:off x="4411200" y="2046028"/>
                <a:ext cx="978120" cy="57386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F5B3BD2-4C53-411B-A303-2D87C52FCF2B}"/>
                  </a:ext>
                </a:extLst>
              </p14:cNvPr>
              <p14:cNvContentPartPr/>
              <p14:nvPr/>
            </p14:nvContentPartPr>
            <p14:xfrm>
              <a:off x="3875520" y="2031280"/>
              <a:ext cx="209160" cy="581040"/>
            </p14:xfrm>
          </p:contentPart>
        </mc:Choice>
        <mc:Fallback>
          <p:pic>
            <p:nvPicPr>
              <p:cNvPr id="43" name="Ink 42">
                <a:extLst>
                  <a:ext uri="{FF2B5EF4-FFF2-40B4-BE49-F238E27FC236}">
                    <a16:creationId xmlns:a16="http://schemas.microsoft.com/office/drawing/2014/main" id="{1F5B3BD2-4C53-411B-A303-2D87C52FCF2B}"/>
                  </a:ext>
                </a:extLst>
              </p:cNvPr>
              <p:cNvPicPr/>
              <p:nvPr/>
            </p:nvPicPr>
            <p:blipFill>
              <a:blip r:embed="rId49"/>
              <a:stretch>
                <a:fillRect/>
              </a:stretch>
            </p:blipFill>
            <p:spPr>
              <a:xfrm>
                <a:off x="3857880" y="2013640"/>
                <a:ext cx="24480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 name="Ink 1">
                <a:extLst>
                  <a:ext uri="{FF2B5EF4-FFF2-40B4-BE49-F238E27FC236}">
                    <a16:creationId xmlns:a16="http://schemas.microsoft.com/office/drawing/2014/main" id="{62DD8EB7-A1EB-4B7D-A1B5-F82F505B82EE}"/>
                  </a:ext>
                </a:extLst>
              </p14:cNvPr>
              <p14:cNvContentPartPr/>
              <p14:nvPr/>
            </p14:nvContentPartPr>
            <p14:xfrm>
              <a:off x="1757280" y="2712400"/>
              <a:ext cx="1093680" cy="316800"/>
            </p14:xfrm>
          </p:contentPart>
        </mc:Choice>
        <mc:Fallback>
          <p:pic>
            <p:nvPicPr>
              <p:cNvPr id="2" name="Ink 1">
                <a:extLst>
                  <a:ext uri="{FF2B5EF4-FFF2-40B4-BE49-F238E27FC236}">
                    <a16:creationId xmlns:a16="http://schemas.microsoft.com/office/drawing/2014/main" id="{62DD8EB7-A1EB-4B7D-A1B5-F82F505B82EE}"/>
                  </a:ext>
                </a:extLst>
              </p:cNvPr>
              <p:cNvPicPr/>
              <p:nvPr/>
            </p:nvPicPr>
            <p:blipFill>
              <a:blip r:embed="rId51"/>
              <a:stretch>
                <a:fillRect/>
              </a:stretch>
            </p:blipFill>
            <p:spPr>
              <a:xfrm>
                <a:off x="1739640" y="2694400"/>
                <a:ext cx="11293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45746A74-81F1-4739-9E0E-8EBA5726F426}"/>
                  </a:ext>
                </a:extLst>
              </p14:cNvPr>
              <p14:cNvContentPartPr/>
              <p14:nvPr/>
            </p14:nvContentPartPr>
            <p14:xfrm>
              <a:off x="1078320" y="3261040"/>
              <a:ext cx="1101960" cy="1131120"/>
            </p14:xfrm>
          </p:contentPart>
        </mc:Choice>
        <mc:Fallback>
          <p:pic>
            <p:nvPicPr>
              <p:cNvPr id="28" name="Ink 27">
                <a:extLst>
                  <a:ext uri="{FF2B5EF4-FFF2-40B4-BE49-F238E27FC236}">
                    <a16:creationId xmlns:a16="http://schemas.microsoft.com/office/drawing/2014/main" id="{45746A74-81F1-4739-9E0E-8EBA5726F426}"/>
                  </a:ext>
                </a:extLst>
              </p:cNvPr>
              <p:cNvPicPr/>
              <p:nvPr/>
            </p:nvPicPr>
            <p:blipFill>
              <a:blip r:embed="rId53"/>
              <a:stretch>
                <a:fillRect/>
              </a:stretch>
            </p:blipFill>
            <p:spPr>
              <a:xfrm>
                <a:off x="1060686" y="3243046"/>
                <a:ext cx="1137588" cy="116674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2396F07-D049-4FEB-AF6D-ABA7DDF9C510}"/>
                  </a:ext>
                </a:extLst>
              </p14:cNvPr>
              <p14:cNvContentPartPr/>
              <p14:nvPr/>
            </p14:nvContentPartPr>
            <p14:xfrm>
              <a:off x="3659160" y="2681800"/>
              <a:ext cx="1832040" cy="1865160"/>
            </p14:xfrm>
          </p:contentPart>
        </mc:Choice>
        <mc:Fallback>
          <p:pic>
            <p:nvPicPr>
              <p:cNvPr id="32" name="Ink 31">
                <a:extLst>
                  <a:ext uri="{FF2B5EF4-FFF2-40B4-BE49-F238E27FC236}">
                    <a16:creationId xmlns:a16="http://schemas.microsoft.com/office/drawing/2014/main" id="{72396F07-D049-4FEB-AF6D-ABA7DDF9C510}"/>
                  </a:ext>
                </a:extLst>
              </p:cNvPr>
              <p:cNvPicPr/>
              <p:nvPr/>
            </p:nvPicPr>
            <p:blipFill>
              <a:blip r:embed="rId55"/>
              <a:stretch>
                <a:fillRect/>
              </a:stretch>
            </p:blipFill>
            <p:spPr>
              <a:xfrm>
                <a:off x="3641160" y="2664160"/>
                <a:ext cx="1867680" cy="1900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8" name="Ink 17">
                <a:extLst>
                  <a:ext uri="{FF2B5EF4-FFF2-40B4-BE49-F238E27FC236}">
                    <a16:creationId xmlns:a16="http://schemas.microsoft.com/office/drawing/2014/main" id="{AE2C1DD6-635B-4D0D-A923-B4DCCB8E284C}"/>
                  </a:ext>
                </a:extLst>
              </p14:cNvPr>
              <p14:cNvContentPartPr/>
              <p14:nvPr/>
            </p14:nvContentPartPr>
            <p14:xfrm>
              <a:off x="2133120" y="3978880"/>
              <a:ext cx="955800" cy="1283760"/>
            </p14:xfrm>
          </p:contentPart>
        </mc:Choice>
        <mc:Fallback>
          <p:pic>
            <p:nvPicPr>
              <p:cNvPr id="18" name="Ink 17">
                <a:extLst>
                  <a:ext uri="{FF2B5EF4-FFF2-40B4-BE49-F238E27FC236}">
                    <a16:creationId xmlns:a16="http://schemas.microsoft.com/office/drawing/2014/main" id="{AE2C1DD6-635B-4D0D-A923-B4DCCB8E284C}"/>
                  </a:ext>
                </a:extLst>
              </p:cNvPr>
              <p:cNvPicPr/>
              <p:nvPr/>
            </p:nvPicPr>
            <p:blipFill>
              <a:blip r:embed="rId57"/>
              <a:stretch>
                <a:fillRect/>
              </a:stretch>
            </p:blipFill>
            <p:spPr>
              <a:xfrm>
                <a:off x="2115473" y="3961240"/>
                <a:ext cx="991453" cy="1319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9AF32A93-50C8-4267-A3A3-674C5A79E87F}"/>
                  </a:ext>
                </a:extLst>
              </p14:cNvPr>
              <p14:cNvContentPartPr/>
              <p14:nvPr/>
            </p14:nvContentPartPr>
            <p14:xfrm>
              <a:off x="3423720" y="3051520"/>
              <a:ext cx="2043720" cy="1833840"/>
            </p14:xfrm>
          </p:contentPart>
        </mc:Choice>
        <mc:Fallback>
          <p:pic>
            <p:nvPicPr>
              <p:cNvPr id="38" name="Ink 37">
                <a:extLst>
                  <a:ext uri="{FF2B5EF4-FFF2-40B4-BE49-F238E27FC236}">
                    <a16:creationId xmlns:a16="http://schemas.microsoft.com/office/drawing/2014/main" id="{9AF32A93-50C8-4267-A3A3-674C5A79E87F}"/>
                  </a:ext>
                </a:extLst>
              </p:cNvPr>
              <p:cNvPicPr/>
              <p:nvPr/>
            </p:nvPicPr>
            <p:blipFill>
              <a:blip r:embed="rId59"/>
              <a:stretch>
                <a:fillRect/>
              </a:stretch>
            </p:blipFill>
            <p:spPr>
              <a:xfrm>
                <a:off x="3405720" y="3033880"/>
                <a:ext cx="2079360" cy="1869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4" name="Ink 53">
                <a:extLst>
                  <a:ext uri="{FF2B5EF4-FFF2-40B4-BE49-F238E27FC236}">
                    <a16:creationId xmlns:a16="http://schemas.microsoft.com/office/drawing/2014/main" id="{52F799AD-5706-478D-94AA-649F99D49544}"/>
                  </a:ext>
                </a:extLst>
              </p14:cNvPr>
              <p14:cNvContentPartPr/>
              <p14:nvPr/>
            </p14:nvContentPartPr>
            <p14:xfrm>
              <a:off x="832800" y="3063760"/>
              <a:ext cx="1958400" cy="2133360"/>
            </p14:xfrm>
          </p:contentPart>
        </mc:Choice>
        <mc:Fallback>
          <p:pic>
            <p:nvPicPr>
              <p:cNvPr id="54" name="Ink 53">
                <a:extLst>
                  <a:ext uri="{FF2B5EF4-FFF2-40B4-BE49-F238E27FC236}">
                    <a16:creationId xmlns:a16="http://schemas.microsoft.com/office/drawing/2014/main" id="{52F799AD-5706-478D-94AA-649F99D49544}"/>
                  </a:ext>
                </a:extLst>
              </p:cNvPr>
              <p:cNvPicPr/>
              <p:nvPr/>
            </p:nvPicPr>
            <p:blipFill>
              <a:blip r:embed="rId61"/>
              <a:stretch>
                <a:fillRect/>
              </a:stretch>
            </p:blipFill>
            <p:spPr>
              <a:xfrm>
                <a:off x="814800" y="3045760"/>
                <a:ext cx="1994040" cy="2169000"/>
              </a:xfrm>
              <a:prstGeom prst="rect">
                <a:avLst/>
              </a:prstGeom>
            </p:spPr>
          </p:pic>
        </mc:Fallback>
      </mc:AlternateContent>
    </p:spTree>
    <p:extLst>
      <p:ext uri="{BB962C8B-B14F-4D97-AF65-F5344CB8AC3E}">
        <p14:creationId xmlns:p14="http://schemas.microsoft.com/office/powerpoint/2010/main" val="4129666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47</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3409A8F-D284-4227-8A93-5D401A4C9591}"/>
                  </a:ext>
                </a:extLst>
              </p14:cNvPr>
              <p14:cNvContentPartPr/>
              <p14:nvPr/>
            </p14:nvContentPartPr>
            <p14:xfrm>
              <a:off x="2681760" y="2457880"/>
              <a:ext cx="146520" cy="204480"/>
            </p14:xfrm>
          </p:contentPart>
        </mc:Choice>
        <mc:Fallback>
          <p:pic>
            <p:nvPicPr>
              <p:cNvPr id="23" name="Ink 22">
                <a:extLst>
                  <a:ext uri="{FF2B5EF4-FFF2-40B4-BE49-F238E27FC236}">
                    <a16:creationId xmlns:a16="http://schemas.microsoft.com/office/drawing/2014/main" id="{03409A8F-D284-4227-8A93-5D401A4C9591}"/>
                  </a:ext>
                </a:extLst>
              </p:cNvPr>
              <p:cNvPicPr/>
              <p:nvPr/>
            </p:nvPicPr>
            <p:blipFill>
              <a:blip r:embed="rId39"/>
              <a:stretch>
                <a:fillRect/>
              </a:stretch>
            </p:blipFill>
            <p:spPr>
              <a:xfrm>
                <a:off x="2663760" y="2439880"/>
                <a:ext cx="18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224350-AA18-4739-B613-7914996B3C94}"/>
                  </a:ext>
                </a:extLst>
              </p14:cNvPr>
              <p14:cNvContentPartPr/>
              <p14:nvPr/>
            </p14:nvContentPartPr>
            <p14:xfrm>
              <a:off x="1864200" y="2083840"/>
              <a:ext cx="708480" cy="627120"/>
            </p14:xfrm>
          </p:contentPart>
        </mc:Choice>
        <mc:Fallback>
          <p:pic>
            <p:nvPicPr>
              <p:cNvPr id="24" name="Ink 23">
                <a:extLst>
                  <a:ext uri="{FF2B5EF4-FFF2-40B4-BE49-F238E27FC236}">
                    <a16:creationId xmlns:a16="http://schemas.microsoft.com/office/drawing/2014/main" id="{3F224350-AA18-4739-B613-7914996B3C94}"/>
                  </a:ext>
                </a:extLst>
              </p:cNvPr>
              <p:cNvPicPr/>
              <p:nvPr/>
            </p:nvPicPr>
            <p:blipFill>
              <a:blip r:embed="rId41"/>
              <a:stretch>
                <a:fillRect/>
              </a:stretch>
            </p:blipFill>
            <p:spPr>
              <a:xfrm>
                <a:off x="1846200" y="2066200"/>
                <a:ext cx="7441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A88E748-3B01-421C-A748-16A832A3B099}"/>
                  </a:ext>
                </a:extLst>
              </p14:cNvPr>
              <p14:cNvContentPartPr/>
              <p14:nvPr/>
            </p14:nvContentPartPr>
            <p14:xfrm>
              <a:off x="1909920" y="1892680"/>
              <a:ext cx="425520" cy="88560"/>
            </p14:xfrm>
          </p:contentPart>
        </mc:Choice>
        <mc:Fallback>
          <p:pic>
            <p:nvPicPr>
              <p:cNvPr id="26" name="Ink 25">
                <a:extLst>
                  <a:ext uri="{FF2B5EF4-FFF2-40B4-BE49-F238E27FC236}">
                    <a16:creationId xmlns:a16="http://schemas.microsoft.com/office/drawing/2014/main" id="{EA88E748-3B01-421C-A748-16A832A3B099}"/>
                  </a:ext>
                </a:extLst>
              </p:cNvPr>
              <p:cNvPicPr/>
              <p:nvPr/>
            </p:nvPicPr>
            <p:blipFill>
              <a:blip r:embed="rId43"/>
              <a:stretch>
                <a:fillRect/>
              </a:stretch>
            </p:blipFill>
            <p:spPr>
              <a:xfrm>
                <a:off x="1891920" y="1875040"/>
                <a:ext cx="46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63255ACB-70B8-4E87-A7EC-AEB03C8D177E}"/>
                  </a:ext>
                </a:extLst>
              </p14:cNvPr>
              <p14:cNvContentPartPr/>
              <p14:nvPr/>
            </p14:nvContentPartPr>
            <p14:xfrm>
              <a:off x="4429200" y="1809880"/>
              <a:ext cx="475560" cy="120600"/>
            </p14:xfrm>
          </p:contentPart>
        </mc:Choice>
        <mc:Fallback>
          <p:pic>
            <p:nvPicPr>
              <p:cNvPr id="39" name="Ink 38">
                <a:extLst>
                  <a:ext uri="{FF2B5EF4-FFF2-40B4-BE49-F238E27FC236}">
                    <a16:creationId xmlns:a16="http://schemas.microsoft.com/office/drawing/2014/main" id="{63255ACB-70B8-4E87-A7EC-AEB03C8D177E}"/>
                  </a:ext>
                </a:extLst>
              </p:cNvPr>
              <p:cNvPicPr/>
              <p:nvPr/>
            </p:nvPicPr>
            <p:blipFill>
              <a:blip r:embed="rId45"/>
              <a:stretch>
                <a:fillRect/>
              </a:stretch>
            </p:blipFill>
            <p:spPr>
              <a:xfrm>
                <a:off x="4411560" y="1791880"/>
                <a:ext cx="51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F3110CAF-2194-4EA8-BE29-23F96A3D428F}"/>
                  </a:ext>
                </a:extLst>
              </p14:cNvPr>
              <p14:cNvContentPartPr/>
              <p14:nvPr/>
            </p14:nvContentPartPr>
            <p14:xfrm>
              <a:off x="4429200" y="2064040"/>
              <a:ext cx="942480" cy="538200"/>
            </p14:xfrm>
          </p:contentPart>
        </mc:Choice>
        <mc:Fallback>
          <p:pic>
            <p:nvPicPr>
              <p:cNvPr id="42" name="Ink 41">
                <a:extLst>
                  <a:ext uri="{FF2B5EF4-FFF2-40B4-BE49-F238E27FC236}">
                    <a16:creationId xmlns:a16="http://schemas.microsoft.com/office/drawing/2014/main" id="{F3110CAF-2194-4EA8-BE29-23F96A3D428F}"/>
                  </a:ext>
                </a:extLst>
              </p:cNvPr>
              <p:cNvPicPr/>
              <p:nvPr/>
            </p:nvPicPr>
            <p:blipFill>
              <a:blip r:embed="rId47"/>
              <a:stretch>
                <a:fillRect/>
              </a:stretch>
            </p:blipFill>
            <p:spPr>
              <a:xfrm>
                <a:off x="4411200" y="2046028"/>
                <a:ext cx="978120" cy="57386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F5B3BD2-4C53-411B-A303-2D87C52FCF2B}"/>
                  </a:ext>
                </a:extLst>
              </p14:cNvPr>
              <p14:cNvContentPartPr/>
              <p14:nvPr/>
            </p14:nvContentPartPr>
            <p14:xfrm>
              <a:off x="3875520" y="2031280"/>
              <a:ext cx="209160" cy="581040"/>
            </p14:xfrm>
          </p:contentPart>
        </mc:Choice>
        <mc:Fallback>
          <p:pic>
            <p:nvPicPr>
              <p:cNvPr id="43" name="Ink 42">
                <a:extLst>
                  <a:ext uri="{FF2B5EF4-FFF2-40B4-BE49-F238E27FC236}">
                    <a16:creationId xmlns:a16="http://schemas.microsoft.com/office/drawing/2014/main" id="{1F5B3BD2-4C53-411B-A303-2D87C52FCF2B}"/>
                  </a:ext>
                </a:extLst>
              </p:cNvPr>
              <p:cNvPicPr/>
              <p:nvPr/>
            </p:nvPicPr>
            <p:blipFill>
              <a:blip r:embed="rId49"/>
              <a:stretch>
                <a:fillRect/>
              </a:stretch>
            </p:blipFill>
            <p:spPr>
              <a:xfrm>
                <a:off x="3857880" y="2013640"/>
                <a:ext cx="24480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7" name="Ink 46">
                <a:extLst>
                  <a:ext uri="{FF2B5EF4-FFF2-40B4-BE49-F238E27FC236}">
                    <a16:creationId xmlns:a16="http://schemas.microsoft.com/office/drawing/2014/main" id="{27CD1921-1C2A-4C90-867F-6DB219A2BAD9}"/>
                  </a:ext>
                </a:extLst>
              </p14:cNvPr>
              <p14:cNvContentPartPr/>
              <p14:nvPr/>
            </p14:nvContentPartPr>
            <p14:xfrm>
              <a:off x="3809640" y="3121720"/>
              <a:ext cx="1969200" cy="596880"/>
            </p14:xfrm>
          </p:contentPart>
        </mc:Choice>
        <mc:Fallback>
          <p:pic>
            <p:nvPicPr>
              <p:cNvPr id="47" name="Ink 46">
                <a:extLst>
                  <a:ext uri="{FF2B5EF4-FFF2-40B4-BE49-F238E27FC236}">
                    <a16:creationId xmlns:a16="http://schemas.microsoft.com/office/drawing/2014/main" id="{27CD1921-1C2A-4C90-867F-6DB219A2BAD9}"/>
                  </a:ext>
                </a:extLst>
              </p:cNvPr>
              <p:cNvPicPr/>
              <p:nvPr/>
            </p:nvPicPr>
            <p:blipFill>
              <a:blip r:embed="rId51"/>
              <a:stretch>
                <a:fillRect/>
              </a:stretch>
            </p:blipFill>
            <p:spPr>
              <a:xfrm>
                <a:off x="3791640" y="3104080"/>
                <a:ext cx="200484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8" name="Ink 47">
                <a:extLst>
                  <a:ext uri="{FF2B5EF4-FFF2-40B4-BE49-F238E27FC236}">
                    <a16:creationId xmlns:a16="http://schemas.microsoft.com/office/drawing/2014/main" id="{D7E2C123-FD11-4ECC-9066-06AEDEBA41C9}"/>
                  </a:ext>
                </a:extLst>
              </p14:cNvPr>
              <p14:cNvContentPartPr/>
              <p14:nvPr/>
            </p14:nvContentPartPr>
            <p14:xfrm>
              <a:off x="1086600" y="3206680"/>
              <a:ext cx="2325960" cy="664200"/>
            </p14:xfrm>
          </p:contentPart>
        </mc:Choice>
        <mc:Fallback>
          <p:pic>
            <p:nvPicPr>
              <p:cNvPr id="48" name="Ink 47">
                <a:extLst>
                  <a:ext uri="{FF2B5EF4-FFF2-40B4-BE49-F238E27FC236}">
                    <a16:creationId xmlns:a16="http://schemas.microsoft.com/office/drawing/2014/main" id="{D7E2C123-FD11-4ECC-9066-06AEDEBA41C9}"/>
                  </a:ext>
                </a:extLst>
              </p:cNvPr>
              <p:cNvPicPr/>
              <p:nvPr/>
            </p:nvPicPr>
            <p:blipFill>
              <a:blip r:embed="rId53"/>
              <a:stretch>
                <a:fillRect/>
              </a:stretch>
            </p:blipFill>
            <p:spPr>
              <a:xfrm>
                <a:off x="1068600" y="3189030"/>
                <a:ext cx="2361600" cy="69985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6" name="Ink 55">
                <a:extLst>
                  <a:ext uri="{FF2B5EF4-FFF2-40B4-BE49-F238E27FC236}">
                    <a16:creationId xmlns:a16="http://schemas.microsoft.com/office/drawing/2014/main" id="{1E308D57-44D6-4CA2-8575-78F1F5208CF4}"/>
                  </a:ext>
                </a:extLst>
              </p14:cNvPr>
              <p14:cNvContentPartPr/>
              <p14:nvPr/>
            </p14:nvContentPartPr>
            <p14:xfrm>
              <a:off x="6217680" y="3037480"/>
              <a:ext cx="1240920" cy="470160"/>
            </p14:xfrm>
          </p:contentPart>
        </mc:Choice>
        <mc:Fallback>
          <p:pic>
            <p:nvPicPr>
              <p:cNvPr id="56" name="Ink 55">
                <a:extLst>
                  <a:ext uri="{FF2B5EF4-FFF2-40B4-BE49-F238E27FC236}">
                    <a16:creationId xmlns:a16="http://schemas.microsoft.com/office/drawing/2014/main" id="{1E308D57-44D6-4CA2-8575-78F1F5208CF4}"/>
                  </a:ext>
                </a:extLst>
              </p:cNvPr>
              <p:cNvPicPr/>
              <p:nvPr/>
            </p:nvPicPr>
            <p:blipFill>
              <a:blip r:embed="rId55"/>
              <a:stretch>
                <a:fillRect/>
              </a:stretch>
            </p:blipFill>
            <p:spPr>
              <a:xfrm>
                <a:off x="6199680" y="3019840"/>
                <a:ext cx="127656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9" name="Ink 68">
                <a:extLst>
                  <a:ext uri="{FF2B5EF4-FFF2-40B4-BE49-F238E27FC236}">
                    <a16:creationId xmlns:a16="http://schemas.microsoft.com/office/drawing/2014/main" id="{E2D114F3-8214-4125-B386-8152D708A0D1}"/>
                  </a:ext>
                </a:extLst>
              </p14:cNvPr>
              <p14:cNvContentPartPr/>
              <p14:nvPr/>
            </p14:nvContentPartPr>
            <p14:xfrm>
              <a:off x="3065160" y="3988960"/>
              <a:ext cx="1717560" cy="493560"/>
            </p14:xfrm>
          </p:contentPart>
        </mc:Choice>
        <mc:Fallback>
          <p:pic>
            <p:nvPicPr>
              <p:cNvPr id="69" name="Ink 68">
                <a:extLst>
                  <a:ext uri="{FF2B5EF4-FFF2-40B4-BE49-F238E27FC236}">
                    <a16:creationId xmlns:a16="http://schemas.microsoft.com/office/drawing/2014/main" id="{E2D114F3-8214-4125-B386-8152D708A0D1}"/>
                  </a:ext>
                </a:extLst>
              </p:cNvPr>
              <p:cNvPicPr/>
              <p:nvPr/>
            </p:nvPicPr>
            <p:blipFill>
              <a:blip r:embed="rId57"/>
              <a:stretch>
                <a:fillRect/>
              </a:stretch>
            </p:blipFill>
            <p:spPr>
              <a:xfrm>
                <a:off x="3047160" y="3970960"/>
                <a:ext cx="175320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0" name="Ink 79">
                <a:extLst>
                  <a:ext uri="{FF2B5EF4-FFF2-40B4-BE49-F238E27FC236}">
                    <a16:creationId xmlns:a16="http://schemas.microsoft.com/office/drawing/2014/main" id="{B748F6E1-F163-4B52-BEBC-B4DA64A6F2B8}"/>
                  </a:ext>
                </a:extLst>
              </p14:cNvPr>
              <p14:cNvContentPartPr/>
              <p14:nvPr/>
            </p14:nvContentPartPr>
            <p14:xfrm>
              <a:off x="5271240" y="3962320"/>
              <a:ext cx="1547640" cy="426240"/>
            </p14:xfrm>
          </p:contentPart>
        </mc:Choice>
        <mc:Fallback>
          <p:pic>
            <p:nvPicPr>
              <p:cNvPr id="80" name="Ink 79">
                <a:extLst>
                  <a:ext uri="{FF2B5EF4-FFF2-40B4-BE49-F238E27FC236}">
                    <a16:creationId xmlns:a16="http://schemas.microsoft.com/office/drawing/2014/main" id="{B748F6E1-F163-4B52-BEBC-B4DA64A6F2B8}"/>
                  </a:ext>
                </a:extLst>
              </p:cNvPr>
              <p:cNvPicPr/>
              <p:nvPr/>
            </p:nvPicPr>
            <p:blipFill>
              <a:blip r:embed="rId59"/>
              <a:stretch>
                <a:fillRect/>
              </a:stretch>
            </p:blipFill>
            <p:spPr>
              <a:xfrm>
                <a:off x="5253240" y="3944335"/>
                <a:ext cx="1583280" cy="46185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9" name="Ink 88">
                <a:extLst>
                  <a:ext uri="{FF2B5EF4-FFF2-40B4-BE49-F238E27FC236}">
                    <a16:creationId xmlns:a16="http://schemas.microsoft.com/office/drawing/2014/main" id="{C4C332A5-BD06-4E31-94CC-C36BFE6E9289}"/>
                  </a:ext>
                </a:extLst>
              </p14:cNvPr>
              <p14:cNvContentPartPr/>
              <p14:nvPr/>
            </p14:nvContentPartPr>
            <p14:xfrm>
              <a:off x="7296240" y="3947200"/>
              <a:ext cx="493560" cy="279000"/>
            </p14:xfrm>
          </p:contentPart>
        </mc:Choice>
        <mc:Fallback>
          <p:pic>
            <p:nvPicPr>
              <p:cNvPr id="89" name="Ink 88">
                <a:extLst>
                  <a:ext uri="{FF2B5EF4-FFF2-40B4-BE49-F238E27FC236}">
                    <a16:creationId xmlns:a16="http://schemas.microsoft.com/office/drawing/2014/main" id="{C4C332A5-BD06-4E31-94CC-C36BFE6E9289}"/>
                  </a:ext>
                </a:extLst>
              </p:cNvPr>
              <p:cNvPicPr/>
              <p:nvPr/>
            </p:nvPicPr>
            <p:blipFill>
              <a:blip r:embed="rId61"/>
              <a:stretch>
                <a:fillRect/>
              </a:stretch>
            </p:blipFill>
            <p:spPr>
              <a:xfrm>
                <a:off x="7278600" y="3929200"/>
                <a:ext cx="5292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1" name="Ink 100">
                <a:extLst>
                  <a:ext uri="{FF2B5EF4-FFF2-40B4-BE49-F238E27FC236}">
                    <a16:creationId xmlns:a16="http://schemas.microsoft.com/office/drawing/2014/main" id="{09ED6767-3C21-46C1-94C7-7E308804EA3D}"/>
                  </a:ext>
                </a:extLst>
              </p14:cNvPr>
              <p14:cNvContentPartPr/>
              <p14:nvPr/>
            </p14:nvContentPartPr>
            <p14:xfrm>
              <a:off x="639480" y="4118920"/>
              <a:ext cx="2245680" cy="1234440"/>
            </p14:xfrm>
          </p:contentPart>
        </mc:Choice>
        <mc:Fallback>
          <p:pic>
            <p:nvPicPr>
              <p:cNvPr id="101" name="Ink 100">
                <a:extLst>
                  <a:ext uri="{FF2B5EF4-FFF2-40B4-BE49-F238E27FC236}">
                    <a16:creationId xmlns:a16="http://schemas.microsoft.com/office/drawing/2014/main" id="{09ED6767-3C21-46C1-94C7-7E308804EA3D}"/>
                  </a:ext>
                </a:extLst>
              </p:cNvPr>
              <p:cNvPicPr/>
              <p:nvPr/>
            </p:nvPicPr>
            <p:blipFill>
              <a:blip r:embed="rId63"/>
              <a:stretch>
                <a:fillRect/>
              </a:stretch>
            </p:blipFill>
            <p:spPr>
              <a:xfrm>
                <a:off x="621837" y="4101280"/>
                <a:ext cx="2281326" cy="1270080"/>
              </a:xfrm>
              <a:prstGeom prst="rect">
                <a:avLst/>
              </a:prstGeom>
            </p:spPr>
          </p:pic>
        </mc:Fallback>
      </mc:AlternateContent>
    </p:spTree>
    <p:extLst>
      <p:ext uri="{BB962C8B-B14F-4D97-AF65-F5344CB8AC3E}">
        <p14:creationId xmlns:p14="http://schemas.microsoft.com/office/powerpoint/2010/main" val="543474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48</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26F757-763B-4A27-A230-2C818E09089D}"/>
                  </a:ext>
                </a:extLst>
              </p14:cNvPr>
              <p14:cNvContentPartPr/>
              <p14:nvPr/>
            </p14:nvContentPartPr>
            <p14:xfrm>
              <a:off x="2633520" y="119320"/>
              <a:ext cx="1643760" cy="538560"/>
            </p14:xfrm>
          </p:contentPart>
        </mc:Choice>
        <mc:Fallback>
          <p:pic>
            <p:nvPicPr>
              <p:cNvPr id="3" name="Ink 2">
                <a:extLst>
                  <a:ext uri="{FF2B5EF4-FFF2-40B4-BE49-F238E27FC236}">
                    <a16:creationId xmlns:a16="http://schemas.microsoft.com/office/drawing/2014/main" id="{8126F757-763B-4A27-A230-2C818E09089D}"/>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6FBD6E-FD1C-45E6-B9A1-02630829B474}"/>
                  </a:ext>
                </a:extLst>
              </p14:cNvPr>
              <p14:cNvContentPartPr/>
              <p14:nvPr/>
            </p14:nvContentPartPr>
            <p14:xfrm>
              <a:off x="4602000" y="202480"/>
              <a:ext cx="222120" cy="306000"/>
            </p14:xfrm>
          </p:contentPart>
        </mc:Choice>
        <mc:Fallback>
          <p:pic>
            <p:nvPicPr>
              <p:cNvPr id="4" name="Ink 3">
                <a:extLst>
                  <a:ext uri="{FF2B5EF4-FFF2-40B4-BE49-F238E27FC236}">
                    <a16:creationId xmlns:a16="http://schemas.microsoft.com/office/drawing/2014/main" id="{5E6FBD6E-FD1C-45E6-B9A1-02630829B474}"/>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1CE71FD8-10B4-4295-9768-31C8C4E573D2}"/>
                  </a:ext>
                </a:extLst>
              </p14:cNvPr>
              <p14:cNvContentPartPr/>
              <p14:nvPr/>
            </p14:nvContentPartPr>
            <p14:xfrm>
              <a:off x="4973520" y="228040"/>
              <a:ext cx="69120" cy="59400"/>
            </p14:xfrm>
          </p:contentPart>
        </mc:Choice>
        <mc:Fallback>
          <p:pic>
            <p:nvPicPr>
              <p:cNvPr id="6" name="Ink 5">
                <a:extLst>
                  <a:ext uri="{FF2B5EF4-FFF2-40B4-BE49-F238E27FC236}">
                    <a16:creationId xmlns:a16="http://schemas.microsoft.com/office/drawing/2014/main" id="{1CE71FD8-10B4-4295-9768-31C8C4E573D2}"/>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C3283FD-4634-4992-905F-BB5EB07E7FAC}"/>
                  </a:ext>
                </a:extLst>
              </p14:cNvPr>
              <p14:cNvContentPartPr/>
              <p14:nvPr/>
            </p14:nvContentPartPr>
            <p14:xfrm>
              <a:off x="5081880" y="91240"/>
              <a:ext cx="223560" cy="213480"/>
            </p14:xfrm>
          </p:contentPart>
        </mc:Choice>
        <mc:Fallback>
          <p:pic>
            <p:nvPicPr>
              <p:cNvPr id="7" name="Ink 6">
                <a:extLst>
                  <a:ext uri="{FF2B5EF4-FFF2-40B4-BE49-F238E27FC236}">
                    <a16:creationId xmlns:a16="http://schemas.microsoft.com/office/drawing/2014/main" id="{9C3283FD-4634-4992-905F-BB5EB07E7FAC}"/>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62049EC-C10C-421F-B228-CCBCED46DACB}"/>
                  </a:ext>
                </a:extLst>
              </p14:cNvPr>
              <p14:cNvContentPartPr/>
              <p14:nvPr/>
            </p14:nvContentPartPr>
            <p14:xfrm>
              <a:off x="4987920" y="355120"/>
              <a:ext cx="333360" cy="12600"/>
            </p14:xfrm>
          </p:contentPart>
        </mc:Choice>
        <mc:Fallback>
          <p:pic>
            <p:nvPicPr>
              <p:cNvPr id="8" name="Ink 7">
                <a:extLst>
                  <a:ext uri="{FF2B5EF4-FFF2-40B4-BE49-F238E27FC236}">
                    <a16:creationId xmlns:a16="http://schemas.microsoft.com/office/drawing/2014/main" id="{262049EC-C10C-421F-B228-CCBCED46DACB}"/>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991E3B6-E9C7-454A-94E7-0917AD851724}"/>
                  </a:ext>
                </a:extLst>
              </p14:cNvPr>
              <p14:cNvContentPartPr/>
              <p14:nvPr/>
            </p14:nvContentPartPr>
            <p14:xfrm>
              <a:off x="5547000" y="151360"/>
              <a:ext cx="379080" cy="488880"/>
            </p14:xfrm>
          </p:contentPart>
        </mc:Choice>
        <mc:Fallback>
          <p:pic>
            <p:nvPicPr>
              <p:cNvPr id="9" name="Ink 8">
                <a:extLst>
                  <a:ext uri="{FF2B5EF4-FFF2-40B4-BE49-F238E27FC236}">
                    <a16:creationId xmlns:a16="http://schemas.microsoft.com/office/drawing/2014/main" id="{C991E3B6-E9C7-454A-94E7-0917AD851724}"/>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C486B5A9-6189-4E6F-9B8A-741CB6CFE120}"/>
                  </a:ext>
                </a:extLst>
              </p14:cNvPr>
              <p14:cNvContentPartPr/>
              <p14:nvPr/>
            </p14:nvContentPartPr>
            <p14:xfrm>
              <a:off x="5949840" y="396160"/>
              <a:ext cx="225720" cy="162360"/>
            </p14:xfrm>
          </p:contentPart>
        </mc:Choice>
        <mc:Fallback>
          <p:pic>
            <p:nvPicPr>
              <p:cNvPr id="10" name="Ink 9">
                <a:extLst>
                  <a:ext uri="{FF2B5EF4-FFF2-40B4-BE49-F238E27FC236}">
                    <a16:creationId xmlns:a16="http://schemas.microsoft.com/office/drawing/2014/main" id="{C486B5A9-6189-4E6F-9B8A-741CB6CFE120}"/>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2DCA241-3FE0-4FFF-83C1-14DCB25B22C5}"/>
                  </a:ext>
                </a:extLst>
              </p14:cNvPr>
              <p14:cNvContentPartPr/>
              <p14:nvPr/>
            </p14:nvContentPartPr>
            <p14:xfrm>
              <a:off x="6339000" y="375640"/>
              <a:ext cx="406080" cy="175320"/>
            </p14:xfrm>
          </p:contentPart>
        </mc:Choice>
        <mc:Fallback>
          <p:pic>
            <p:nvPicPr>
              <p:cNvPr id="11" name="Ink 10">
                <a:extLst>
                  <a:ext uri="{FF2B5EF4-FFF2-40B4-BE49-F238E27FC236}">
                    <a16:creationId xmlns:a16="http://schemas.microsoft.com/office/drawing/2014/main" id="{62DCA241-3FE0-4FFF-83C1-14DCB25B22C5}"/>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C12D1E1-3BD9-4D7F-9DFC-4CB686CC9509}"/>
                  </a:ext>
                </a:extLst>
              </p14:cNvPr>
              <p14:cNvContentPartPr/>
              <p14:nvPr/>
            </p14:nvContentPartPr>
            <p14:xfrm>
              <a:off x="2569800" y="721240"/>
              <a:ext cx="4207320" cy="60840"/>
            </p14:xfrm>
          </p:contentPart>
        </mc:Choice>
        <mc:Fallback>
          <p:pic>
            <p:nvPicPr>
              <p:cNvPr id="12" name="Ink 11">
                <a:extLst>
                  <a:ext uri="{FF2B5EF4-FFF2-40B4-BE49-F238E27FC236}">
                    <a16:creationId xmlns:a16="http://schemas.microsoft.com/office/drawing/2014/main" id="{6C12D1E1-3BD9-4D7F-9DFC-4CB686CC9509}"/>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7FAD7DCF-18B1-4883-9875-2ACDF5F2A8B5}"/>
                  </a:ext>
                </a:extLst>
              </p14:cNvPr>
              <p14:cNvContentPartPr/>
              <p14:nvPr/>
            </p14:nvContentPartPr>
            <p14:xfrm>
              <a:off x="2366760" y="1423240"/>
              <a:ext cx="245880" cy="142560"/>
            </p14:xfrm>
          </p:contentPart>
        </mc:Choice>
        <mc:Fallback>
          <p:pic>
            <p:nvPicPr>
              <p:cNvPr id="20" name="Ink 19">
                <a:extLst>
                  <a:ext uri="{FF2B5EF4-FFF2-40B4-BE49-F238E27FC236}">
                    <a16:creationId xmlns:a16="http://schemas.microsoft.com/office/drawing/2014/main" id="{7FAD7DCF-18B1-4883-9875-2ACDF5F2A8B5}"/>
                  </a:ext>
                </a:extLst>
              </p:cNvPr>
              <p:cNvPicPr/>
              <p:nvPr/>
            </p:nvPicPr>
            <p:blipFill>
              <a:blip r:embed="rId21"/>
              <a:stretch>
                <a:fillRect/>
              </a:stretch>
            </p:blipFill>
            <p:spPr>
              <a:xfrm>
                <a:off x="2349120" y="1405240"/>
                <a:ext cx="28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F4F7BCBF-6F56-4378-82A2-82E3064284EF}"/>
                  </a:ext>
                </a:extLst>
              </p14:cNvPr>
              <p14:cNvContentPartPr/>
              <p14:nvPr/>
            </p14:nvContentPartPr>
            <p14:xfrm>
              <a:off x="1686360" y="1239280"/>
              <a:ext cx="375840" cy="393480"/>
            </p14:xfrm>
          </p:contentPart>
        </mc:Choice>
        <mc:Fallback>
          <p:pic>
            <p:nvPicPr>
              <p:cNvPr id="21" name="Ink 20">
                <a:extLst>
                  <a:ext uri="{FF2B5EF4-FFF2-40B4-BE49-F238E27FC236}">
                    <a16:creationId xmlns:a16="http://schemas.microsoft.com/office/drawing/2014/main" id="{F4F7BCBF-6F56-4378-82A2-82E3064284EF}"/>
                  </a:ext>
                </a:extLst>
              </p:cNvPr>
              <p:cNvPicPr/>
              <p:nvPr/>
            </p:nvPicPr>
            <p:blipFill>
              <a:blip r:embed="rId23"/>
              <a:stretch>
                <a:fillRect/>
              </a:stretch>
            </p:blipFill>
            <p:spPr>
              <a:xfrm>
                <a:off x="1668720" y="1221280"/>
                <a:ext cx="411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02104E9-7854-47CA-891E-CA59236D7A3D}"/>
                  </a:ext>
                </a:extLst>
              </p14:cNvPr>
              <p14:cNvContentPartPr/>
              <p14:nvPr/>
            </p14:nvContentPartPr>
            <p14:xfrm>
              <a:off x="958080" y="1157560"/>
              <a:ext cx="626040" cy="648720"/>
            </p14:xfrm>
          </p:contentPart>
        </mc:Choice>
        <mc:Fallback>
          <p:pic>
            <p:nvPicPr>
              <p:cNvPr id="22" name="Ink 21">
                <a:extLst>
                  <a:ext uri="{FF2B5EF4-FFF2-40B4-BE49-F238E27FC236}">
                    <a16:creationId xmlns:a16="http://schemas.microsoft.com/office/drawing/2014/main" id="{E02104E9-7854-47CA-891E-CA59236D7A3D}"/>
                  </a:ext>
                </a:extLst>
              </p:cNvPr>
              <p:cNvPicPr/>
              <p:nvPr/>
            </p:nvPicPr>
            <p:blipFill>
              <a:blip r:embed="rId25"/>
              <a:stretch>
                <a:fillRect/>
              </a:stretch>
            </p:blipFill>
            <p:spPr>
              <a:xfrm>
                <a:off x="940080" y="1139920"/>
                <a:ext cx="6616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F652AC18-AB6F-4D7F-BFFF-0F9DF8B58F7F}"/>
                  </a:ext>
                </a:extLst>
              </p14:cNvPr>
              <p14:cNvContentPartPr/>
              <p14:nvPr/>
            </p14:nvContentPartPr>
            <p14:xfrm>
              <a:off x="2195040" y="1431880"/>
              <a:ext cx="72720" cy="128160"/>
            </p14:xfrm>
          </p:contentPart>
        </mc:Choice>
        <mc:Fallback>
          <p:pic>
            <p:nvPicPr>
              <p:cNvPr id="25" name="Ink 24">
                <a:extLst>
                  <a:ext uri="{FF2B5EF4-FFF2-40B4-BE49-F238E27FC236}">
                    <a16:creationId xmlns:a16="http://schemas.microsoft.com/office/drawing/2014/main" id="{F652AC18-AB6F-4D7F-BFFF-0F9DF8B58F7F}"/>
                  </a:ext>
                </a:extLst>
              </p:cNvPr>
              <p:cNvPicPr/>
              <p:nvPr/>
            </p:nvPicPr>
            <p:blipFill>
              <a:blip r:embed="rId27"/>
              <a:stretch>
                <a:fillRect/>
              </a:stretch>
            </p:blipFill>
            <p:spPr>
              <a:xfrm>
                <a:off x="2177400" y="1414190"/>
                <a:ext cx="108360" cy="1639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3FDFE461-9DB7-44D0-9E2A-64B09B44FB00}"/>
                  </a:ext>
                </a:extLst>
              </p14:cNvPr>
              <p14:cNvContentPartPr/>
              <p14:nvPr/>
            </p14:nvContentPartPr>
            <p14:xfrm>
              <a:off x="4945800" y="1262320"/>
              <a:ext cx="134640" cy="173880"/>
            </p14:xfrm>
          </p:contentPart>
        </mc:Choice>
        <mc:Fallback>
          <p:pic>
            <p:nvPicPr>
              <p:cNvPr id="33" name="Ink 32">
                <a:extLst>
                  <a:ext uri="{FF2B5EF4-FFF2-40B4-BE49-F238E27FC236}">
                    <a16:creationId xmlns:a16="http://schemas.microsoft.com/office/drawing/2014/main" id="{3FDFE461-9DB7-44D0-9E2A-64B09B44FB00}"/>
                  </a:ext>
                </a:extLst>
              </p:cNvPr>
              <p:cNvPicPr/>
              <p:nvPr/>
            </p:nvPicPr>
            <p:blipFill>
              <a:blip r:embed="rId29"/>
              <a:stretch>
                <a:fillRect/>
              </a:stretch>
            </p:blipFill>
            <p:spPr>
              <a:xfrm>
                <a:off x="4927800" y="1244320"/>
                <a:ext cx="170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46825ACA-B9B5-44F9-9A67-64EC82A89A0D}"/>
                  </a:ext>
                </a:extLst>
              </p14:cNvPr>
              <p14:cNvContentPartPr/>
              <p14:nvPr/>
            </p14:nvContentPartPr>
            <p14:xfrm>
              <a:off x="5211840" y="1250440"/>
              <a:ext cx="276120" cy="131040"/>
            </p14:xfrm>
          </p:contentPart>
        </mc:Choice>
        <mc:Fallback>
          <p:pic>
            <p:nvPicPr>
              <p:cNvPr id="34" name="Ink 33">
                <a:extLst>
                  <a:ext uri="{FF2B5EF4-FFF2-40B4-BE49-F238E27FC236}">
                    <a16:creationId xmlns:a16="http://schemas.microsoft.com/office/drawing/2014/main" id="{46825ACA-B9B5-44F9-9A67-64EC82A89A0D}"/>
                  </a:ext>
                </a:extLst>
              </p:cNvPr>
              <p:cNvPicPr/>
              <p:nvPr/>
            </p:nvPicPr>
            <p:blipFill>
              <a:blip r:embed="rId31"/>
              <a:stretch>
                <a:fillRect/>
              </a:stretch>
            </p:blipFill>
            <p:spPr>
              <a:xfrm>
                <a:off x="5194200" y="1232800"/>
                <a:ext cx="311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C5837714-2692-4C5E-90C4-D8DC6FC7C57F}"/>
                  </a:ext>
                </a:extLst>
              </p14:cNvPr>
              <p14:cNvContentPartPr/>
              <p14:nvPr/>
            </p14:nvContentPartPr>
            <p14:xfrm>
              <a:off x="2844480" y="998080"/>
              <a:ext cx="1940760" cy="606240"/>
            </p14:xfrm>
          </p:contentPart>
        </mc:Choice>
        <mc:Fallback>
          <p:pic>
            <p:nvPicPr>
              <p:cNvPr id="37" name="Ink 36">
                <a:extLst>
                  <a:ext uri="{FF2B5EF4-FFF2-40B4-BE49-F238E27FC236}">
                    <a16:creationId xmlns:a16="http://schemas.microsoft.com/office/drawing/2014/main" id="{C5837714-2692-4C5E-90C4-D8DC6FC7C57F}"/>
                  </a:ext>
                </a:extLst>
              </p:cNvPr>
              <p:cNvPicPr/>
              <p:nvPr/>
            </p:nvPicPr>
            <p:blipFill>
              <a:blip r:embed="rId33"/>
              <a:stretch>
                <a:fillRect/>
              </a:stretch>
            </p:blipFill>
            <p:spPr>
              <a:xfrm>
                <a:off x="2826840" y="980430"/>
                <a:ext cx="1976400" cy="6419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Ink 39">
                <a:extLst>
                  <a:ext uri="{FF2B5EF4-FFF2-40B4-BE49-F238E27FC236}">
                    <a16:creationId xmlns:a16="http://schemas.microsoft.com/office/drawing/2014/main" id="{E103EE7F-A7B1-4FEE-95DE-3D8E7B0234CA}"/>
                  </a:ext>
                </a:extLst>
              </p14:cNvPr>
              <p14:cNvContentPartPr/>
              <p14:nvPr/>
            </p14:nvContentPartPr>
            <p14:xfrm>
              <a:off x="6979440" y="1036240"/>
              <a:ext cx="360" cy="360"/>
            </p14:xfrm>
          </p:contentPart>
        </mc:Choice>
        <mc:Fallback>
          <p:pic>
            <p:nvPicPr>
              <p:cNvPr id="40" name="Ink 39">
                <a:extLst>
                  <a:ext uri="{FF2B5EF4-FFF2-40B4-BE49-F238E27FC236}">
                    <a16:creationId xmlns:a16="http://schemas.microsoft.com/office/drawing/2014/main" id="{E103EE7F-A7B1-4FEE-95DE-3D8E7B0234CA}"/>
                  </a:ext>
                </a:extLst>
              </p:cNvPr>
              <p:cNvPicPr/>
              <p:nvPr/>
            </p:nvPicPr>
            <p:blipFill>
              <a:blip r:embed="rId35"/>
              <a:stretch>
                <a:fillRect/>
              </a:stretch>
            </p:blipFill>
            <p:spPr>
              <a:xfrm>
                <a:off x="6961440" y="10182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B8FFD1DF-F355-45E3-A5DB-468C5A631759}"/>
                  </a:ext>
                </a:extLst>
              </p14:cNvPr>
              <p14:cNvContentPartPr/>
              <p14:nvPr/>
            </p14:nvContentPartPr>
            <p14:xfrm>
              <a:off x="5997000" y="1181320"/>
              <a:ext cx="1289160" cy="558720"/>
            </p14:xfrm>
          </p:contentPart>
        </mc:Choice>
        <mc:Fallback>
          <p:pic>
            <p:nvPicPr>
              <p:cNvPr id="41" name="Ink 40">
                <a:extLst>
                  <a:ext uri="{FF2B5EF4-FFF2-40B4-BE49-F238E27FC236}">
                    <a16:creationId xmlns:a16="http://schemas.microsoft.com/office/drawing/2014/main" id="{B8FFD1DF-F355-45E3-A5DB-468C5A631759}"/>
                  </a:ext>
                </a:extLst>
              </p:cNvPr>
              <p:cNvPicPr/>
              <p:nvPr/>
            </p:nvPicPr>
            <p:blipFill>
              <a:blip r:embed="rId37"/>
              <a:stretch>
                <a:fillRect/>
              </a:stretch>
            </p:blipFill>
            <p:spPr>
              <a:xfrm>
                <a:off x="5979000" y="1163320"/>
                <a:ext cx="132480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03409A8F-D284-4227-8A93-5D401A4C9591}"/>
                  </a:ext>
                </a:extLst>
              </p14:cNvPr>
              <p14:cNvContentPartPr/>
              <p14:nvPr/>
            </p14:nvContentPartPr>
            <p14:xfrm>
              <a:off x="2681760" y="2457880"/>
              <a:ext cx="146520" cy="204480"/>
            </p14:xfrm>
          </p:contentPart>
        </mc:Choice>
        <mc:Fallback>
          <p:pic>
            <p:nvPicPr>
              <p:cNvPr id="23" name="Ink 22">
                <a:extLst>
                  <a:ext uri="{FF2B5EF4-FFF2-40B4-BE49-F238E27FC236}">
                    <a16:creationId xmlns:a16="http://schemas.microsoft.com/office/drawing/2014/main" id="{03409A8F-D284-4227-8A93-5D401A4C9591}"/>
                  </a:ext>
                </a:extLst>
              </p:cNvPr>
              <p:cNvPicPr/>
              <p:nvPr/>
            </p:nvPicPr>
            <p:blipFill>
              <a:blip r:embed="rId39"/>
              <a:stretch>
                <a:fillRect/>
              </a:stretch>
            </p:blipFill>
            <p:spPr>
              <a:xfrm>
                <a:off x="2663760" y="2439880"/>
                <a:ext cx="182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F224350-AA18-4739-B613-7914996B3C94}"/>
                  </a:ext>
                </a:extLst>
              </p14:cNvPr>
              <p14:cNvContentPartPr/>
              <p14:nvPr/>
            </p14:nvContentPartPr>
            <p14:xfrm>
              <a:off x="1864200" y="2083840"/>
              <a:ext cx="708480" cy="627120"/>
            </p14:xfrm>
          </p:contentPart>
        </mc:Choice>
        <mc:Fallback>
          <p:pic>
            <p:nvPicPr>
              <p:cNvPr id="24" name="Ink 23">
                <a:extLst>
                  <a:ext uri="{FF2B5EF4-FFF2-40B4-BE49-F238E27FC236}">
                    <a16:creationId xmlns:a16="http://schemas.microsoft.com/office/drawing/2014/main" id="{3F224350-AA18-4739-B613-7914996B3C94}"/>
                  </a:ext>
                </a:extLst>
              </p:cNvPr>
              <p:cNvPicPr/>
              <p:nvPr/>
            </p:nvPicPr>
            <p:blipFill>
              <a:blip r:embed="rId41"/>
              <a:stretch>
                <a:fillRect/>
              </a:stretch>
            </p:blipFill>
            <p:spPr>
              <a:xfrm>
                <a:off x="1846200" y="2066200"/>
                <a:ext cx="74412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A88E748-3B01-421C-A748-16A832A3B099}"/>
                  </a:ext>
                </a:extLst>
              </p14:cNvPr>
              <p14:cNvContentPartPr/>
              <p14:nvPr/>
            </p14:nvContentPartPr>
            <p14:xfrm>
              <a:off x="1909920" y="1892680"/>
              <a:ext cx="425520" cy="88560"/>
            </p14:xfrm>
          </p:contentPart>
        </mc:Choice>
        <mc:Fallback>
          <p:pic>
            <p:nvPicPr>
              <p:cNvPr id="26" name="Ink 25">
                <a:extLst>
                  <a:ext uri="{FF2B5EF4-FFF2-40B4-BE49-F238E27FC236}">
                    <a16:creationId xmlns:a16="http://schemas.microsoft.com/office/drawing/2014/main" id="{EA88E748-3B01-421C-A748-16A832A3B099}"/>
                  </a:ext>
                </a:extLst>
              </p:cNvPr>
              <p:cNvPicPr/>
              <p:nvPr/>
            </p:nvPicPr>
            <p:blipFill>
              <a:blip r:embed="rId43"/>
              <a:stretch>
                <a:fillRect/>
              </a:stretch>
            </p:blipFill>
            <p:spPr>
              <a:xfrm>
                <a:off x="1891920" y="1875040"/>
                <a:ext cx="46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63255ACB-70B8-4E87-A7EC-AEB03C8D177E}"/>
                  </a:ext>
                </a:extLst>
              </p14:cNvPr>
              <p14:cNvContentPartPr/>
              <p14:nvPr/>
            </p14:nvContentPartPr>
            <p14:xfrm>
              <a:off x="4429200" y="1809880"/>
              <a:ext cx="475560" cy="120600"/>
            </p14:xfrm>
          </p:contentPart>
        </mc:Choice>
        <mc:Fallback>
          <p:pic>
            <p:nvPicPr>
              <p:cNvPr id="39" name="Ink 38">
                <a:extLst>
                  <a:ext uri="{FF2B5EF4-FFF2-40B4-BE49-F238E27FC236}">
                    <a16:creationId xmlns:a16="http://schemas.microsoft.com/office/drawing/2014/main" id="{63255ACB-70B8-4E87-A7EC-AEB03C8D177E}"/>
                  </a:ext>
                </a:extLst>
              </p:cNvPr>
              <p:cNvPicPr/>
              <p:nvPr/>
            </p:nvPicPr>
            <p:blipFill>
              <a:blip r:embed="rId45"/>
              <a:stretch>
                <a:fillRect/>
              </a:stretch>
            </p:blipFill>
            <p:spPr>
              <a:xfrm>
                <a:off x="4411560" y="1791880"/>
                <a:ext cx="51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F3110CAF-2194-4EA8-BE29-23F96A3D428F}"/>
                  </a:ext>
                </a:extLst>
              </p14:cNvPr>
              <p14:cNvContentPartPr/>
              <p14:nvPr/>
            </p14:nvContentPartPr>
            <p14:xfrm>
              <a:off x="4429200" y="2064040"/>
              <a:ext cx="942480" cy="538200"/>
            </p14:xfrm>
          </p:contentPart>
        </mc:Choice>
        <mc:Fallback>
          <p:pic>
            <p:nvPicPr>
              <p:cNvPr id="42" name="Ink 41">
                <a:extLst>
                  <a:ext uri="{FF2B5EF4-FFF2-40B4-BE49-F238E27FC236}">
                    <a16:creationId xmlns:a16="http://schemas.microsoft.com/office/drawing/2014/main" id="{F3110CAF-2194-4EA8-BE29-23F96A3D428F}"/>
                  </a:ext>
                </a:extLst>
              </p:cNvPr>
              <p:cNvPicPr/>
              <p:nvPr/>
            </p:nvPicPr>
            <p:blipFill>
              <a:blip r:embed="rId47"/>
              <a:stretch>
                <a:fillRect/>
              </a:stretch>
            </p:blipFill>
            <p:spPr>
              <a:xfrm>
                <a:off x="4411200" y="2046028"/>
                <a:ext cx="978120" cy="57386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1F5B3BD2-4C53-411B-A303-2D87C52FCF2B}"/>
                  </a:ext>
                </a:extLst>
              </p14:cNvPr>
              <p14:cNvContentPartPr/>
              <p14:nvPr/>
            </p14:nvContentPartPr>
            <p14:xfrm>
              <a:off x="3875520" y="2031280"/>
              <a:ext cx="209160" cy="581040"/>
            </p14:xfrm>
          </p:contentPart>
        </mc:Choice>
        <mc:Fallback>
          <p:pic>
            <p:nvPicPr>
              <p:cNvPr id="43" name="Ink 42">
                <a:extLst>
                  <a:ext uri="{FF2B5EF4-FFF2-40B4-BE49-F238E27FC236}">
                    <a16:creationId xmlns:a16="http://schemas.microsoft.com/office/drawing/2014/main" id="{1F5B3BD2-4C53-411B-A303-2D87C52FCF2B}"/>
                  </a:ext>
                </a:extLst>
              </p:cNvPr>
              <p:cNvPicPr/>
              <p:nvPr/>
            </p:nvPicPr>
            <p:blipFill>
              <a:blip r:embed="rId49"/>
              <a:stretch>
                <a:fillRect/>
              </a:stretch>
            </p:blipFill>
            <p:spPr>
              <a:xfrm>
                <a:off x="3857880" y="2013640"/>
                <a:ext cx="24480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7" name="Ink 46">
                <a:extLst>
                  <a:ext uri="{FF2B5EF4-FFF2-40B4-BE49-F238E27FC236}">
                    <a16:creationId xmlns:a16="http://schemas.microsoft.com/office/drawing/2014/main" id="{27CD1921-1C2A-4C90-867F-6DB219A2BAD9}"/>
                  </a:ext>
                </a:extLst>
              </p14:cNvPr>
              <p14:cNvContentPartPr/>
              <p14:nvPr/>
            </p14:nvContentPartPr>
            <p14:xfrm>
              <a:off x="3809640" y="3121720"/>
              <a:ext cx="1969200" cy="596880"/>
            </p14:xfrm>
          </p:contentPart>
        </mc:Choice>
        <mc:Fallback>
          <p:pic>
            <p:nvPicPr>
              <p:cNvPr id="47" name="Ink 46">
                <a:extLst>
                  <a:ext uri="{FF2B5EF4-FFF2-40B4-BE49-F238E27FC236}">
                    <a16:creationId xmlns:a16="http://schemas.microsoft.com/office/drawing/2014/main" id="{27CD1921-1C2A-4C90-867F-6DB219A2BAD9}"/>
                  </a:ext>
                </a:extLst>
              </p:cNvPr>
              <p:cNvPicPr/>
              <p:nvPr/>
            </p:nvPicPr>
            <p:blipFill>
              <a:blip r:embed="rId51"/>
              <a:stretch>
                <a:fillRect/>
              </a:stretch>
            </p:blipFill>
            <p:spPr>
              <a:xfrm>
                <a:off x="3791640" y="3104080"/>
                <a:ext cx="200484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8" name="Ink 47">
                <a:extLst>
                  <a:ext uri="{FF2B5EF4-FFF2-40B4-BE49-F238E27FC236}">
                    <a16:creationId xmlns:a16="http://schemas.microsoft.com/office/drawing/2014/main" id="{D7E2C123-FD11-4ECC-9066-06AEDEBA41C9}"/>
                  </a:ext>
                </a:extLst>
              </p14:cNvPr>
              <p14:cNvContentPartPr/>
              <p14:nvPr/>
            </p14:nvContentPartPr>
            <p14:xfrm>
              <a:off x="1086600" y="3206680"/>
              <a:ext cx="2325960" cy="664200"/>
            </p14:xfrm>
          </p:contentPart>
        </mc:Choice>
        <mc:Fallback>
          <p:pic>
            <p:nvPicPr>
              <p:cNvPr id="48" name="Ink 47">
                <a:extLst>
                  <a:ext uri="{FF2B5EF4-FFF2-40B4-BE49-F238E27FC236}">
                    <a16:creationId xmlns:a16="http://schemas.microsoft.com/office/drawing/2014/main" id="{D7E2C123-FD11-4ECC-9066-06AEDEBA41C9}"/>
                  </a:ext>
                </a:extLst>
              </p:cNvPr>
              <p:cNvPicPr/>
              <p:nvPr/>
            </p:nvPicPr>
            <p:blipFill>
              <a:blip r:embed="rId53"/>
              <a:stretch>
                <a:fillRect/>
              </a:stretch>
            </p:blipFill>
            <p:spPr>
              <a:xfrm>
                <a:off x="1068600" y="3189030"/>
                <a:ext cx="2361600" cy="69985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6" name="Ink 55">
                <a:extLst>
                  <a:ext uri="{FF2B5EF4-FFF2-40B4-BE49-F238E27FC236}">
                    <a16:creationId xmlns:a16="http://schemas.microsoft.com/office/drawing/2014/main" id="{1E308D57-44D6-4CA2-8575-78F1F5208CF4}"/>
                  </a:ext>
                </a:extLst>
              </p14:cNvPr>
              <p14:cNvContentPartPr/>
              <p14:nvPr/>
            </p14:nvContentPartPr>
            <p14:xfrm>
              <a:off x="6217680" y="3037480"/>
              <a:ext cx="1240920" cy="470160"/>
            </p14:xfrm>
          </p:contentPart>
        </mc:Choice>
        <mc:Fallback>
          <p:pic>
            <p:nvPicPr>
              <p:cNvPr id="56" name="Ink 55">
                <a:extLst>
                  <a:ext uri="{FF2B5EF4-FFF2-40B4-BE49-F238E27FC236}">
                    <a16:creationId xmlns:a16="http://schemas.microsoft.com/office/drawing/2014/main" id="{1E308D57-44D6-4CA2-8575-78F1F5208CF4}"/>
                  </a:ext>
                </a:extLst>
              </p:cNvPr>
              <p:cNvPicPr/>
              <p:nvPr/>
            </p:nvPicPr>
            <p:blipFill>
              <a:blip r:embed="rId55"/>
              <a:stretch>
                <a:fillRect/>
              </a:stretch>
            </p:blipFill>
            <p:spPr>
              <a:xfrm>
                <a:off x="6199680" y="3019840"/>
                <a:ext cx="127656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9" name="Ink 68">
                <a:extLst>
                  <a:ext uri="{FF2B5EF4-FFF2-40B4-BE49-F238E27FC236}">
                    <a16:creationId xmlns:a16="http://schemas.microsoft.com/office/drawing/2014/main" id="{E2D114F3-8214-4125-B386-8152D708A0D1}"/>
                  </a:ext>
                </a:extLst>
              </p14:cNvPr>
              <p14:cNvContentPartPr/>
              <p14:nvPr/>
            </p14:nvContentPartPr>
            <p14:xfrm>
              <a:off x="3065160" y="3988960"/>
              <a:ext cx="1717560" cy="493560"/>
            </p14:xfrm>
          </p:contentPart>
        </mc:Choice>
        <mc:Fallback>
          <p:pic>
            <p:nvPicPr>
              <p:cNvPr id="69" name="Ink 68">
                <a:extLst>
                  <a:ext uri="{FF2B5EF4-FFF2-40B4-BE49-F238E27FC236}">
                    <a16:creationId xmlns:a16="http://schemas.microsoft.com/office/drawing/2014/main" id="{E2D114F3-8214-4125-B386-8152D708A0D1}"/>
                  </a:ext>
                </a:extLst>
              </p:cNvPr>
              <p:cNvPicPr/>
              <p:nvPr/>
            </p:nvPicPr>
            <p:blipFill>
              <a:blip r:embed="rId57"/>
              <a:stretch>
                <a:fillRect/>
              </a:stretch>
            </p:blipFill>
            <p:spPr>
              <a:xfrm>
                <a:off x="3047160" y="3970960"/>
                <a:ext cx="175320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0" name="Ink 79">
                <a:extLst>
                  <a:ext uri="{FF2B5EF4-FFF2-40B4-BE49-F238E27FC236}">
                    <a16:creationId xmlns:a16="http://schemas.microsoft.com/office/drawing/2014/main" id="{B748F6E1-F163-4B52-BEBC-B4DA64A6F2B8}"/>
                  </a:ext>
                </a:extLst>
              </p14:cNvPr>
              <p14:cNvContentPartPr/>
              <p14:nvPr/>
            </p14:nvContentPartPr>
            <p14:xfrm>
              <a:off x="5271240" y="3962320"/>
              <a:ext cx="1547640" cy="426240"/>
            </p14:xfrm>
          </p:contentPart>
        </mc:Choice>
        <mc:Fallback>
          <p:pic>
            <p:nvPicPr>
              <p:cNvPr id="80" name="Ink 79">
                <a:extLst>
                  <a:ext uri="{FF2B5EF4-FFF2-40B4-BE49-F238E27FC236}">
                    <a16:creationId xmlns:a16="http://schemas.microsoft.com/office/drawing/2014/main" id="{B748F6E1-F163-4B52-BEBC-B4DA64A6F2B8}"/>
                  </a:ext>
                </a:extLst>
              </p:cNvPr>
              <p:cNvPicPr/>
              <p:nvPr/>
            </p:nvPicPr>
            <p:blipFill>
              <a:blip r:embed="rId59"/>
              <a:stretch>
                <a:fillRect/>
              </a:stretch>
            </p:blipFill>
            <p:spPr>
              <a:xfrm>
                <a:off x="5253240" y="3944335"/>
                <a:ext cx="1583280" cy="46185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9" name="Ink 88">
                <a:extLst>
                  <a:ext uri="{FF2B5EF4-FFF2-40B4-BE49-F238E27FC236}">
                    <a16:creationId xmlns:a16="http://schemas.microsoft.com/office/drawing/2014/main" id="{C4C332A5-BD06-4E31-94CC-C36BFE6E9289}"/>
                  </a:ext>
                </a:extLst>
              </p14:cNvPr>
              <p14:cNvContentPartPr/>
              <p14:nvPr/>
            </p14:nvContentPartPr>
            <p14:xfrm>
              <a:off x="7296240" y="3947200"/>
              <a:ext cx="493560" cy="279000"/>
            </p14:xfrm>
          </p:contentPart>
        </mc:Choice>
        <mc:Fallback>
          <p:pic>
            <p:nvPicPr>
              <p:cNvPr id="89" name="Ink 88">
                <a:extLst>
                  <a:ext uri="{FF2B5EF4-FFF2-40B4-BE49-F238E27FC236}">
                    <a16:creationId xmlns:a16="http://schemas.microsoft.com/office/drawing/2014/main" id="{C4C332A5-BD06-4E31-94CC-C36BFE6E9289}"/>
                  </a:ext>
                </a:extLst>
              </p:cNvPr>
              <p:cNvPicPr/>
              <p:nvPr/>
            </p:nvPicPr>
            <p:blipFill>
              <a:blip r:embed="rId61"/>
              <a:stretch>
                <a:fillRect/>
              </a:stretch>
            </p:blipFill>
            <p:spPr>
              <a:xfrm>
                <a:off x="7278600" y="3929200"/>
                <a:ext cx="5292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1" name="Ink 100">
                <a:extLst>
                  <a:ext uri="{FF2B5EF4-FFF2-40B4-BE49-F238E27FC236}">
                    <a16:creationId xmlns:a16="http://schemas.microsoft.com/office/drawing/2014/main" id="{09ED6767-3C21-46C1-94C7-7E308804EA3D}"/>
                  </a:ext>
                </a:extLst>
              </p14:cNvPr>
              <p14:cNvContentPartPr/>
              <p14:nvPr/>
            </p14:nvContentPartPr>
            <p14:xfrm>
              <a:off x="639480" y="4118920"/>
              <a:ext cx="2245680" cy="1234440"/>
            </p14:xfrm>
          </p:contentPart>
        </mc:Choice>
        <mc:Fallback>
          <p:pic>
            <p:nvPicPr>
              <p:cNvPr id="101" name="Ink 100">
                <a:extLst>
                  <a:ext uri="{FF2B5EF4-FFF2-40B4-BE49-F238E27FC236}">
                    <a16:creationId xmlns:a16="http://schemas.microsoft.com/office/drawing/2014/main" id="{09ED6767-3C21-46C1-94C7-7E308804EA3D}"/>
                  </a:ext>
                </a:extLst>
              </p:cNvPr>
              <p:cNvPicPr/>
              <p:nvPr/>
            </p:nvPicPr>
            <p:blipFill>
              <a:blip r:embed="rId63"/>
              <a:stretch>
                <a:fillRect/>
              </a:stretch>
            </p:blipFill>
            <p:spPr>
              <a:xfrm>
                <a:off x="621837" y="4101280"/>
                <a:ext cx="2281326" cy="1270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 name="Ink 1">
                <a:extLst>
                  <a:ext uri="{FF2B5EF4-FFF2-40B4-BE49-F238E27FC236}">
                    <a16:creationId xmlns:a16="http://schemas.microsoft.com/office/drawing/2014/main" id="{7AC8C5DA-6FC2-4B60-8E5A-F0FB109036B3}"/>
                  </a:ext>
                </a:extLst>
              </p14:cNvPr>
              <p14:cNvContentPartPr/>
              <p14:nvPr/>
            </p14:nvContentPartPr>
            <p14:xfrm>
              <a:off x="3006840" y="5181280"/>
              <a:ext cx="360" cy="360"/>
            </p14:xfrm>
          </p:contentPart>
        </mc:Choice>
        <mc:Fallback>
          <p:pic>
            <p:nvPicPr>
              <p:cNvPr id="2" name="Ink 1">
                <a:extLst>
                  <a:ext uri="{FF2B5EF4-FFF2-40B4-BE49-F238E27FC236}">
                    <a16:creationId xmlns:a16="http://schemas.microsoft.com/office/drawing/2014/main" id="{7AC8C5DA-6FC2-4B60-8E5A-F0FB109036B3}"/>
                  </a:ext>
                </a:extLst>
              </p:cNvPr>
              <p:cNvPicPr/>
              <p:nvPr/>
            </p:nvPicPr>
            <p:blipFill>
              <a:blip r:embed="rId35"/>
              <a:stretch>
                <a:fillRect/>
              </a:stretch>
            </p:blipFill>
            <p:spPr>
              <a:xfrm>
                <a:off x="2989200" y="516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Ink 50">
                <a:extLst>
                  <a:ext uri="{FF2B5EF4-FFF2-40B4-BE49-F238E27FC236}">
                    <a16:creationId xmlns:a16="http://schemas.microsoft.com/office/drawing/2014/main" id="{D35FD103-3BD0-461D-8B06-62C0B718B6CD}"/>
                  </a:ext>
                </a:extLst>
              </p14:cNvPr>
              <p14:cNvContentPartPr/>
              <p14:nvPr/>
            </p14:nvContentPartPr>
            <p14:xfrm>
              <a:off x="7731480" y="4502320"/>
              <a:ext cx="1098360" cy="496440"/>
            </p14:xfrm>
          </p:contentPart>
        </mc:Choice>
        <mc:Fallback>
          <p:pic>
            <p:nvPicPr>
              <p:cNvPr id="51" name="Ink 50">
                <a:extLst>
                  <a:ext uri="{FF2B5EF4-FFF2-40B4-BE49-F238E27FC236}">
                    <a16:creationId xmlns:a16="http://schemas.microsoft.com/office/drawing/2014/main" id="{D35FD103-3BD0-461D-8B06-62C0B718B6CD}"/>
                  </a:ext>
                </a:extLst>
              </p:cNvPr>
              <p:cNvPicPr/>
              <p:nvPr/>
            </p:nvPicPr>
            <p:blipFill>
              <a:blip r:embed="rId66"/>
              <a:stretch>
                <a:fillRect/>
              </a:stretch>
            </p:blipFill>
            <p:spPr>
              <a:xfrm>
                <a:off x="7713486" y="4484680"/>
                <a:ext cx="1133988"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2" name="Ink 61">
                <a:extLst>
                  <a:ext uri="{FF2B5EF4-FFF2-40B4-BE49-F238E27FC236}">
                    <a16:creationId xmlns:a16="http://schemas.microsoft.com/office/drawing/2014/main" id="{F5689AEF-D367-42FB-85F5-968595A5A81A}"/>
                  </a:ext>
                </a:extLst>
              </p14:cNvPr>
              <p14:cNvContentPartPr/>
              <p14:nvPr/>
            </p14:nvContentPartPr>
            <p14:xfrm>
              <a:off x="2925480" y="5729920"/>
              <a:ext cx="8640" cy="66600"/>
            </p14:xfrm>
          </p:contentPart>
        </mc:Choice>
        <mc:Fallback>
          <p:pic>
            <p:nvPicPr>
              <p:cNvPr id="62" name="Ink 61">
                <a:extLst>
                  <a:ext uri="{FF2B5EF4-FFF2-40B4-BE49-F238E27FC236}">
                    <a16:creationId xmlns:a16="http://schemas.microsoft.com/office/drawing/2014/main" id="{F5689AEF-D367-42FB-85F5-968595A5A81A}"/>
                  </a:ext>
                </a:extLst>
              </p:cNvPr>
              <p:cNvPicPr/>
              <p:nvPr/>
            </p:nvPicPr>
            <p:blipFill>
              <a:blip r:embed="rId68"/>
              <a:stretch>
                <a:fillRect/>
              </a:stretch>
            </p:blipFill>
            <p:spPr>
              <a:xfrm>
                <a:off x="2907840" y="5711920"/>
                <a:ext cx="44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3" name="Ink 62">
                <a:extLst>
                  <a:ext uri="{FF2B5EF4-FFF2-40B4-BE49-F238E27FC236}">
                    <a16:creationId xmlns:a16="http://schemas.microsoft.com/office/drawing/2014/main" id="{F5B50ADC-CA9C-45C4-9F5F-C6252715F6DF}"/>
                  </a:ext>
                </a:extLst>
              </p14:cNvPr>
              <p14:cNvContentPartPr/>
              <p14:nvPr/>
            </p14:nvContentPartPr>
            <p14:xfrm>
              <a:off x="2895240" y="5587720"/>
              <a:ext cx="16560" cy="4320"/>
            </p14:xfrm>
          </p:contentPart>
        </mc:Choice>
        <mc:Fallback>
          <p:pic>
            <p:nvPicPr>
              <p:cNvPr id="63" name="Ink 62">
                <a:extLst>
                  <a:ext uri="{FF2B5EF4-FFF2-40B4-BE49-F238E27FC236}">
                    <a16:creationId xmlns:a16="http://schemas.microsoft.com/office/drawing/2014/main" id="{F5B50ADC-CA9C-45C4-9F5F-C6252715F6DF}"/>
                  </a:ext>
                </a:extLst>
              </p:cNvPr>
              <p:cNvPicPr/>
              <p:nvPr/>
            </p:nvPicPr>
            <p:blipFill>
              <a:blip r:embed="rId70"/>
              <a:stretch>
                <a:fillRect/>
              </a:stretch>
            </p:blipFill>
            <p:spPr>
              <a:xfrm>
                <a:off x="2877240" y="5569720"/>
                <a:ext cx="52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4" name="Ink 63">
                <a:extLst>
                  <a:ext uri="{FF2B5EF4-FFF2-40B4-BE49-F238E27FC236}">
                    <a16:creationId xmlns:a16="http://schemas.microsoft.com/office/drawing/2014/main" id="{EDCF3573-0702-45B5-A93C-7515A2E7D6D2}"/>
                  </a:ext>
                </a:extLst>
              </p14:cNvPr>
              <p14:cNvContentPartPr/>
              <p14:nvPr/>
            </p14:nvContentPartPr>
            <p14:xfrm>
              <a:off x="3100080" y="5638480"/>
              <a:ext cx="80640" cy="224640"/>
            </p14:xfrm>
          </p:contentPart>
        </mc:Choice>
        <mc:Fallback>
          <p:pic>
            <p:nvPicPr>
              <p:cNvPr id="64" name="Ink 63">
                <a:extLst>
                  <a:ext uri="{FF2B5EF4-FFF2-40B4-BE49-F238E27FC236}">
                    <a16:creationId xmlns:a16="http://schemas.microsoft.com/office/drawing/2014/main" id="{EDCF3573-0702-45B5-A93C-7515A2E7D6D2}"/>
                  </a:ext>
                </a:extLst>
              </p:cNvPr>
              <p:cNvPicPr/>
              <p:nvPr/>
            </p:nvPicPr>
            <p:blipFill>
              <a:blip r:embed="rId72"/>
              <a:stretch>
                <a:fillRect/>
              </a:stretch>
            </p:blipFill>
            <p:spPr>
              <a:xfrm>
                <a:off x="3082080" y="5620480"/>
                <a:ext cx="116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5" name="Ink 64">
                <a:extLst>
                  <a:ext uri="{FF2B5EF4-FFF2-40B4-BE49-F238E27FC236}">
                    <a16:creationId xmlns:a16="http://schemas.microsoft.com/office/drawing/2014/main" id="{58ABAA16-4D2D-4E1E-9A1D-EFF0BEE1A22E}"/>
                  </a:ext>
                </a:extLst>
              </p14:cNvPr>
              <p14:cNvContentPartPr/>
              <p14:nvPr/>
            </p14:nvContentPartPr>
            <p14:xfrm>
              <a:off x="1797960" y="5487280"/>
              <a:ext cx="862200" cy="574920"/>
            </p14:xfrm>
          </p:contentPart>
        </mc:Choice>
        <mc:Fallback>
          <p:pic>
            <p:nvPicPr>
              <p:cNvPr id="65" name="Ink 64">
                <a:extLst>
                  <a:ext uri="{FF2B5EF4-FFF2-40B4-BE49-F238E27FC236}">
                    <a16:creationId xmlns:a16="http://schemas.microsoft.com/office/drawing/2014/main" id="{58ABAA16-4D2D-4E1E-9A1D-EFF0BEE1A22E}"/>
                  </a:ext>
                </a:extLst>
              </p:cNvPr>
              <p:cNvPicPr/>
              <p:nvPr/>
            </p:nvPicPr>
            <p:blipFill>
              <a:blip r:embed="rId74"/>
              <a:stretch>
                <a:fillRect/>
              </a:stretch>
            </p:blipFill>
            <p:spPr>
              <a:xfrm>
                <a:off x="1780320" y="5469280"/>
                <a:ext cx="89784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6" name="Ink 65">
                <a:extLst>
                  <a:ext uri="{FF2B5EF4-FFF2-40B4-BE49-F238E27FC236}">
                    <a16:creationId xmlns:a16="http://schemas.microsoft.com/office/drawing/2014/main" id="{A67F925E-0A76-4144-8251-2859566B2697}"/>
                  </a:ext>
                </a:extLst>
              </p14:cNvPr>
              <p14:cNvContentPartPr/>
              <p14:nvPr/>
            </p14:nvContentPartPr>
            <p14:xfrm>
              <a:off x="870960" y="5547400"/>
              <a:ext cx="693000" cy="406080"/>
            </p14:xfrm>
          </p:contentPart>
        </mc:Choice>
        <mc:Fallback>
          <p:pic>
            <p:nvPicPr>
              <p:cNvPr id="66" name="Ink 65">
                <a:extLst>
                  <a:ext uri="{FF2B5EF4-FFF2-40B4-BE49-F238E27FC236}">
                    <a16:creationId xmlns:a16="http://schemas.microsoft.com/office/drawing/2014/main" id="{A67F925E-0A76-4144-8251-2859566B2697}"/>
                  </a:ext>
                </a:extLst>
              </p:cNvPr>
              <p:cNvPicPr/>
              <p:nvPr/>
            </p:nvPicPr>
            <p:blipFill>
              <a:blip r:embed="rId76"/>
              <a:stretch>
                <a:fillRect/>
              </a:stretch>
            </p:blipFill>
            <p:spPr>
              <a:xfrm>
                <a:off x="853320" y="5529760"/>
                <a:ext cx="72864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4" name="Ink 93">
                <a:extLst>
                  <a:ext uri="{FF2B5EF4-FFF2-40B4-BE49-F238E27FC236}">
                    <a16:creationId xmlns:a16="http://schemas.microsoft.com/office/drawing/2014/main" id="{BE400BD3-851F-403B-8CD7-6F82180E9C1E}"/>
                  </a:ext>
                </a:extLst>
              </p14:cNvPr>
              <p14:cNvContentPartPr/>
              <p14:nvPr/>
            </p14:nvContentPartPr>
            <p14:xfrm>
              <a:off x="3742320" y="6492040"/>
              <a:ext cx="11520" cy="147600"/>
            </p14:xfrm>
          </p:contentPart>
        </mc:Choice>
        <mc:Fallback>
          <p:pic>
            <p:nvPicPr>
              <p:cNvPr id="94" name="Ink 93">
                <a:extLst>
                  <a:ext uri="{FF2B5EF4-FFF2-40B4-BE49-F238E27FC236}">
                    <a16:creationId xmlns:a16="http://schemas.microsoft.com/office/drawing/2014/main" id="{BE400BD3-851F-403B-8CD7-6F82180E9C1E}"/>
                  </a:ext>
                </a:extLst>
              </p:cNvPr>
              <p:cNvPicPr/>
              <p:nvPr/>
            </p:nvPicPr>
            <p:blipFill>
              <a:blip r:embed="rId78"/>
              <a:stretch>
                <a:fillRect/>
              </a:stretch>
            </p:blipFill>
            <p:spPr>
              <a:xfrm>
                <a:off x="3724680" y="6474040"/>
                <a:ext cx="47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5" name="Ink 94">
                <a:extLst>
                  <a:ext uri="{FF2B5EF4-FFF2-40B4-BE49-F238E27FC236}">
                    <a16:creationId xmlns:a16="http://schemas.microsoft.com/office/drawing/2014/main" id="{96E34593-3F3B-4EA8-B85C-65160FD17EEF}"/>
                  </a:ext>
                </a:extLst>
              </p14:cNvPr>
              <p14:cNvContentPartPr/>
              <p14:nvPr/>
            </p14:nvContentPartPr>
            <p14:xfrm>
              <a:off x="3718200" y="6349480"/>
              <a:ext cx="360" cy="360"/>
            </p14:xfrm>
          </p:contentPart>
        </mc:Choice>
        <mc:Fallback>
          <p:pic>
            <p:nvPicPr>
              <p:cNvPr id="95" name="Ink 94">
                <a:extLst>
                  <a:ext uri="{FF2B5EF4-FFF2-40B4-BE49-F238E27FC236}">
                    <a16:creationId xmlns:a16="http://schemas.microsoft.com/office/drawing/2014/main" id="{96E34593-3F3B-4EA8-B85C-65160FD17EEF}"/>
                  </a:ext>
                </a:extLst>
              </p:cNvPr>
              <p:cNvPicPr/>
              <p:nvPr/>
            </p:nvPicPr>
            <p:blipFill>
              <a:blip r:embed="rId80"/>
              <a:stretch>
                <a:fillRect/>
              </a:stretch>
            </p:blipFill>
            <p:spPr>
              <a:xfrm>
                <a:off x="3700200" y="63318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6" name="Ink 95">
                <a:extLst>
                  <a:ext uri="{FF2B5EF4-FFF2-40B4-BE49-F238E27FC236}">
                    <a16:creationId xmlns:a16="http://schemas.microsoft.com/office/drawing/2014/main" id="{B70D3976-6B3E-4DB4-9D01-117FCCEDB6C7}"/>
                  </a:ext>
                </a:extLst>
              </p14:cNvPr>
              <p14:cNvContentPartPr/>
              <p14:nvPr/>
            </p14:nvContentPartPr>
            <p14:xfrm>
              <a:off x="3917640" y="6451360"/>
              <a:ext cx="88920" cy="214560"/>
            </p14:xfrm>
          </p:contentPart>
        </mc:Choice>
        <mc:Fallback>
          <p:pic>
            <p:nvPicPr>
              <p:cNvPr id="96" name="Ink 95">
                <a:extLst>
                  <a:ext uri="{FF2B5EF4-FFF2-40B4-BE49-F238E27FC236}">
                    <a16:creationId xmlns:a16="http://schemas.microsoft.com/office/drawing/2014/main" id="{B70D3976-6B3E-4DB4-9D01-117FCCEDB6C7}"/>
                  </a:ext>
                </a:extLst>
              </p:cNvPr>
              <p:cNvPicPr/>
              <p:nvPr/>
            </p:nvPicPr>
            <p:blipFill>
              <a:blip r:embed="rId82"/>
              <a:stretch>
                <a:fillRect/>
              </a:stretch>
            </p:blipFill>
            <p:spPr>
              <a:xfrm>
                <a:off x="3900000" y="6433360"/>
                <a:ext cx="124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1" name="Ink 110">
                <a:extLst>
                  <a:ext uri="{FF2B5EF4-FFF2-40B4-BE49-F238E27FC236}">
                    <a16:creationId xmlns:a16="http://schemas.microsoft.com/office/drawing/2014/main" id="{FEACAFAB-7385-4854-A1BD-6615A53BD440}"/>
                  </a:ext>
                </a:extLst>
              </p14:cNvPr>
              <p14:cNvContentPartPr/>
              <p14:nvPr/>
            </p14:nvContentPartPr>
            <p14:xfrm>
              <a:off x="7548600" y="6170560"/>
              <a:ext cx="840600" cy="526320"/>
            </p14:xfrm>
          </p:contentPart>
        </mc:Choice>
        <mc:Fallback>
          <p:pic>
            <p:nvPicPr>
              <p:cNvPr id="111" name="Ink 110">
                <a:extLst>
                  <a:ext uri="{FF2B5EF4-FFF2-40B4-BE49-F238E27FC236}">
                    <a16:creationId xmlns:a16="http://schemas.microsoft.com/office/drawing/2014/main" id="{FEACAFAB-7385-4854-A1BD-6615A53BD440}"/>
                  </a:ext>
                </a:extLst>
              </p:cNvPr>
              <p:cNvPicPr/>
              <p:nvPr/>
            </p:nvPicPr>
            <p:blipFill>
              <a:blip r:embed="rId84"/>
              <a:stretch>
                <a:fillRect/>
              </a:stretch>
            </p:blipFill>
            <p:spPr>
              <a:xfrm>
                <a:off x="7530960" y="6152560"/>
                <a:ext cx="87624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3" name="Ink 112">
                <a:extLst>
                  <a:ext uri="{FF2B5EF4-FFF2-40B4-BE49-F238E27FC236}">
                    <a16:creationId xmlns:a16="http://schemas.microsoft.com/office/drawing/2014/main" id="{03D31809-DA6D-4550-8BAA-0A03DA85A04C}"/>
                  </a:ext>
                </a:extLst>
              </p14:cNvPr>
              <p14:cNvContentPartPr/>
              <p14:nvPr/>
            </p14:nvContentPartPr>
            <p14:xfrm>
              <a:off x="5384280" y="6177400"/>
              <a:ext cx="1787400" cy="446760"/>
            </p14:xfrm>
          </p:contentPart>
        </mc:Choice>
        <mc:Fallback>
          <p:pic>
            <p:nvPicPr>
              <p:cNvPr id="113" name="Ink 112">
                <a:extLst>
                  <a:ext uri="{FF2B5EF4-FFF2-40B4-BE49-F238E27FC236}">
                    <a16:creationId xmlns:a16="http://schemas.microsoft.com/office/drawing/2014/main" id="{03D31809-DA6D-4550-8BAA-0A03DA85A04C}"/>
                  </a:ext>
                </a:extLst>
              </p:cNvPr>
              <p:cNvPicPr/>
              <p:nvPr/>
            </p:nvPicPr>
            <p:blipFill>
              <a:blip r:embed="rId86"/>
              <a:stretch>
                <a:fillRect/>
              </a:stretch>
            </p:blipFill>
            <p:spPr>
              <a:xfrm>
                <a:off x="5366636" y="6159400"/>
                <a:ext cx="1823047"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 name="Ink 113">
                <a:extLst>
                  <a:ext uri="{FF2B5EF4-FFF2-40B4-BE49-F238E27FC236}">
                    <a16:creationId xmlns:a16="http://schemas.microsoft.com/office/drawing/2014/main" id="{03840A6B-EDB6-43BD-95CE-01E5D97D39D5}"/>
                  </a:ext>
                </a:extLst>
              </p14:cNvPr>
              <p14:cNvContentPartPr/>
              <p14:nvPr/>
            </p14:nvContentPartPr>
            <p14:xfrm>
              <a:off x="4337760" y="6227800"/>
              <a:ext cx="657000" cy="383040"/>
            </p14:xfrm>
          </p:contentPart>
        </mc:Choice>
        <mc:Fallback>
          <p:pic>
            <p:nvPicPr>
              <p:cNvPr id="114" name="Ink 113">
                <a:extLst>
                  <a:ext uri="{FF2B5EF4-FFF2-40B4-BE49-F238E27FC236}">
                    <a16:creationId xmlns:a16="http://schemas.microsoft.com/office/drawing/2014/main" id="{03840A6B-EDB6-43BD-95CE-01E5D97D39D5}"/>
                  </a:ext>
                </a:extLst>
              </p:cNvPr>
              <p:cNvPicPr/>
              <p:nvPr/>
            </p:nvPicPr>
            <p:blipFill>
              <a:blip r:embed="rId88"/>
              <a:stretch>
                <a:fillRect/>
              </a:stretch>
            </p:blipFill>
            <p:spPr>
              <a:xfrm>
                <a:off x="4320120" y="6210160"/>
                <a:ext cx="69264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5" name="Ink 114">
                <a:extLst>
                  <a:ext uri="{FF2B5EF4-FFF2-40B4-BE49-F238E27FC236}">
                    <a16:creationId xmlns:a16="http://schemas.microsoft.com/office/drawing/2014/main" id="{4E168023-F351-430C-B93F-44E4BAA26939}"/>
                  </a:ext>
                </a:extLst>
              </p14:cNvPr>
              <p14:cNvContentPartPr/>
              <p14:nvPr/>
            </p14:nvContentPartPr>
            <p14:xfrm>
              <a:off x="2463240" y="6227800"/>
              <a:ext cx="950400" cy="405360"/>
            </p14:xfrm>
          </p:contentPart>
        </mc:Choice>
        <mc:Fallback>
          <p:pic>
            <p:nvPicPr>
              <p:cNvPr id="115" name="Ink 114">
                <a:extLst>
                  <a:ext uri="{FF2B5EF4-FFF2-40B4-BE49-F238E27FC236}">
                    <a16:creationId xmlns:a16="http://schemas.microsoft.com/office/drawing/2014/main" id="{4E168023-F351-430C-B93F-44E4BAA26939}"/>
                  </a:ext>
                </a:extLst>
              </p:cNvPr>
              <p:cNvPicPr/>
              <p:nvPr/>
            </p:nvPicPr>
            <p:blipFill>
              <a:blip r:embed="rId90"/>
              <a:stretch>
                <a:fillRect/>
              </a:stretch>
            </p:blipFill>
            <p:spPr>
              <a:xfrm>
                <a:off x="2445593" y="6210144"/>
                <a:ext cx="986054" cy="441032"/>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6" name="Ink 115">
                <a:extLst>
                  <a:ext uri="{FF2B5EF4-FFF2-40B4-BE49-F238E27FC236}">
                    <a16:creationId xmlns:a16="http://schemas.microsoft.com/office/drawing/2014/main" id="{A99A6DC3-1A0A-43A6-AB3D-F9D0B8752103}"/>
                  </a:ext>
                </a:extLst>
              </p14:cNvPr>
              <p14:cNvContentPartPr/>
              <p14:nvPr/>
            </p14:nvContentPartPr>
            <p14:xfrm>
              <a:off x="1330320" y="6187120"/>
              <a:ext cx="709920" cy="475560"/>
            </p14:xfrm>
          </p:contentPart>
        </mc:Choice>
        <mc:Fallback>
          <p:pic>
            <p:nvPicPr>
              <p:cNvPr id="116" name="Ink 115">
                <a:extLst>
                  <a:ext uri="{FF2B5EF4-FFF2-40B4-BE49-F238E27FC236}">
                    <a16:creationId xmlns:a16="http://schemas.microsoft.com/office/drawing/2014/main" id="{A99A6DC3-1A0A-43A6-AB3D-F9D0B8752103}"/>
                  </a:ext>
                </a:extLst>
              </p:cNvPr>
              <p:cNvPicPr/>
              <p:nvPr/>
            </p:nvPicPr>
            <p:blipFill>
              <a:blip r:embed="rId92"/>
              <a:stretch>
                <a:fillRect/>
              </a:stretch>
            </p:blipFill>
            <p:spPr>
              <a:xfrm>
                <a:off x="1312680" y="6169120"/>
                <a:ext cx="74556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7" name="Ink 116">
                <a:extLst>
                  <a:ext uri="{FF2B5EF4-FFF2-40B4-BE49-F238E27FC236}">
                    <a16:creationId xmlns:a16="http://schemas.microsoft.com/office/drawing/2014/main" id="{26905485-E3A6-42AD-A492-71C63EFF9B8B}"/>
                  </a:ext>
                </a:extLst>
              </p14:cNvPr>
              <p14:cNvContentPartPr/>
              <p14:nvPr/>
            </p14:nvContentPartPr>
            <p14:xfrm>
              <a:off x="7674600" y="5293240"/>
              <a:ext cx="165960" cy="509040"/>
            </p14:xfrm>
          </p:contentPart>
        </mc:Choice>
        <mc:Fallback>
          <p:pic>
            <p:nvPicPr>
              <p:cNvPr id="117" name="Ink 116">
                <a:extLst>
                  <a:ext uri="{FF2B5EF4-FFF2-40B4-BE49-F238E27FC236}">
                    <a16:creationId xmlns:a16="http://schemas.microsoft.com/office/drawing/2014/main" id="{26905485-E3A6-42AD-A492-71C63EFF9B8B}"/>
                  </a:ext>
                </a:extLst>
              </p:cNvPr>
              <p:cNvPicPr/>
              <p:nvPr/>
            </p:nvPicPr>
            <p:blipFill>
              <a:blip r:embed="rId94"/>
              <a:stretch>
                <a:fillRect/>
              </a:stretch>
            </p:blipFill>
            <p:spPr>
              <a:xfrm>
                <a:off x="7656600" y="5275240"/>
                <a:ext cx="20160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8" name="Ink 117">
                <a:extLst>
                  <a:ext uri="{FF2B5EF4-FFF2-40B4-BE49-F238E27FC236}">
                    <a16:creationId xmlns:a16="http://schemas.microsoft.com/office/drawing/2014/main" id="{482C63C9-DFC3-4D35-8391-9251DAB9C642}"/>
                  </a:ext>
                </a:extLst>
              </p14:cNvPr>
              <p14:cNvContentPartPr/>
              <p14:nvPr/>
            </p14:nvContentPartPr>
            <p14:xfrm>
              <a:off x="3342360" y="4522840"/>
              <a:ext cx="4113720" cy="1330560"/>
            </p14:xfrm>
          </p:contentPart>
        </mc:Choice>
        <mc:Fallback>
          <p:pic>
            <p:nvPicPr>
              <p:cNvPr id="118" name="Ink 117">
                <a:extLst>
                  <a:ext uri="{FF2B5EF4-FFF2-40B4-BE49-F238E27FC236}">
                    <a16:creationId xmlns:a16="http://schemas.microsoft.com/office/drawing/2014/main" id="{482C63C9-DFC3-4D35-8391-9251DAB9C642}"/>
                  </a:ext>
                </a:extLst>
              </p:cNvPr>
              <p:cNvPicPr/>
              <p:nvPr/>
            </p:nvPicPr>
            <p:blipFill>
              <a:blip r:embed="rId96"/>
              <a:stretch>
                <a:fillRect/>
              </a:stretch>
            </p:blipFill>
            <p:spPr>
              <a:xfrm>
                <a:off x="3324360" y="4505195"/>
                <a:ext cx="4149360" cy="1366210"/>
              </a:xfrm>
              <a:prstGeom prst="rect">
                <a:avLst/>
              </a:prstGeom>
            </p:spPr>
          </p:pic>
        </mc:Fallback>
      </mc:AlternateContent>
    </p:spTree>
    <p:extLst>
      <p:ext uri="{BB962C8B-B14F-4D97-AF65-F5344CB8AC3E}">
        <p14:creationId xmlns:p14="http://schemas.microsoft.com/office/powerpoint/2010/main" val="3077610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49</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C0A732A0-D2E7-408B-ADE1-720E6D345C29}"/>
                  </a:ext>
                </a:extLst>
              </p14:cNvPr>
              <p14:cNvContentPartPr/>
              <p14:nvPr/>
            </p14:nvContentPartPr>
            <p14:xfrm>
              <a:off x="2001360" y="1587400"/>
              <a:ext cx="425520" cy="242640"/>
            </p14:xfrm>
          </p:contentPart>
        </mc:Choice>
        <mc:Fallback>
          <p:pic>
            <p:nvPicPr>
              <p:cNvPr id="9" name="Ink 8">
                <a:extLst>
                  <a:ext uri="{FF2B5EF4-FFF2-40B4-BE49-F238E27FC236}">
                    <a16:creationId xmlns:a16="http://schemas.microsoft.com/office/drawing/2014/main" id="{C0A732A0-D2E7-408B-ADE1-720E6D345C29}"/>
                  </a:ext>
                </a:extLst>
              </p:cNvPr>
              <p:cNvPicPr/>
              <p:nvPr/>
            </p:nvPicPr>
            <p:blipFill>
              <a:blip r:embed="rId21"/>
              <a:stretch>
                <a:fillRect/>
              </a:stretch>
            </p:blipFill>
            <p:spPr>
              <a:xfrm>
                <a:off x="1983375" y="1569760"/>
                <a:ext cx="46113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Ink 9">
                <a:extLst>
                  <a:ext uri="{FF2B5EF4-FFF2-40B4-BE49-F238E27FC236}">
                    <a16:creationId xmlns:a16="http://schemas.microsoft.com/office/drawing/2014/main" id="{45A2A375-A4B1-4A3F-9607-A69EA9CCE58B}"/>
                  </a:ext>
                </a:extLst>
              </p14:cNvPr>
              <p14:cNvContentPartPr/>
              <p14:nvPr/>
            </p14:nvContentPartPr>
            <p14:xfrm>
              <a:off x="1462440" y="1249720"/>
              <a:ext cx="378000" cy="594720"/>
            </p14:xfrm>
          </p:contentPart>
        </mc:Choice>
        <mc:Fallback>
          <p:pic>
            <p:nvPicPr>
              <p:cNvPr id="10" name="Ink 9">
                <a:extLst>
                  <a:ext uri="{FF2B5EF4-FFF2-40B4-BE49-F238E27FC236}">
                    <a16:creationId xmlns:a16="http://schemas.microsoft.com/office/drawing/2014/main" id="{45A2A375-A4B1-4A3F-9607-A69EA9CCE58B}"/>
                  </a:ext>
                </a:extLst>
              </p:cNvPr>
              <p:cNvPicPr/>
              <p:nvPr/>
            </p:nvPicPr>
            <p:blipFill>
              <a:blip r:embed="rId23"/>
              <a:stretch>
                <a:fillRect/>
              </a:stretch>
            </p:blipFill>
            <p:spPr>
              <a:xfrm>
                <a:off x="1444800" y="1231720"/>
                <a:ext cx="4136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Ink 10">
                <a:extLst>
                  <a:ext uri="{FF2B5EF4-FFF2-40B4-BE49-F238E27FC236}">
                    <a16:creationId xmlns:a16="http://schemas.microsoft.com/office/drawing/2014/main" id="{E9B35CAA-8315-4AA6-A0CF-1A185A664CDC}"/>
                  </a:ext>
                </a:extLst>
              </p14:cNvPr>
              <p14:cNvContentPartPr/>
              <p14:nvPr/>
            </p14:nvContentPartPr>
            <p14:xfrm>
              <a:off x="3351720" y="1574440"/>
              <a:ext cx="31680" cy="154800"/>
            </p14:xfrm>
          </p:contentPart>
        </mc:Choice>
        <mc:Fallback>
          <p:pic>
            <p:nvPicPr>
              <p:cNvPr id="11" name="Ink 10">
                <a:extLst>
                  <a:ext uri="{FF2B5EF4-FFF2-40B4-BE49-F238E27FC236}">
                    <a16:creationId xmlns:a16="http://schemas.microsoft.com/office/drawing/2014/main" id="{E9B35CAA-8315-4AA6-A0CF-1A185A664CDC}"/>
                  </a:ext>
                </a:extLst>
              </p:cNvPr>
              <p:cNvPicPr/>
              <p:nvPr/>
            </p:nvPicPr>
            <p:blipFill>
              <a:blip r:embed="rId25"/>
              <a:stretch>
                <a:fillRect/>
              </a:stretch>
            </p:blipFill>
            <p:spPr>
              <a:xfrm>
                <a:off x="3333720" y="1556800"/>
                <a:ext cx="67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F1EB6C3-8608-4195-9597-44A6436D049F}"/>
                  </a:ext>
                </a:extLst>
              </p14:cNvPr>
              <p14:cNvContentPartPr/>
              <p14:nvPr/>
            </p14:nvContentPartPr>
            <p14:xfrm>
              <a:off x="3339840" y="1330720"/>
              <a:ext cx="2520" cy="33480"/>
            </p14:xfrm>
          </p:contentPart>
        </mc:Choice>
        <mc:Fallback>
          <p:pic>
            <p:nvPicPr>
              <p:cNvPr id="17" name="Ink 16">
                <a:extLst>
                  <a:ext uri="{FF2B5EF4-FFF2-40B4-BE49-F238E27FC236}">
                    <a16:creationId xmlns:a16="http://schemas.microsoft.com/office/drawing/2014/main" id="{3F1EB6C3-8608-4195-9597-44A6436D049F}"/>
                  </a:ext>
                </a:extLst>
              </p:cNvPr>
              <p:cNvPicPr/>
              <p:nvPr/>
            </p:nvPicPr>
            <p:blipFill>
              <a:blip r:embed="rId27"/>
              <a:stretch>
                <a:fillRect/>
              </a:stretch>
            </p:blipFill>
            <p:spPr>
              <a:xfrm>
                <a:off x="3322200" y="1312720"/>
                <a:ext cx="38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6B96F7B-8B06-469C-832E-36767A1E40DC}"/>
                  </a:ext>
                </a:extLst>
              </p14:cNvPr>
              <p14:cNvContentPartPr/>
              <p14:nvPr/>
            </p14:nvContentPartPr>
            <p14:xfrm>
              <a:off x="3506160" y="1513600"/>
              <a:ext cx="130680" cy="212400"/>
            </p14:xfrm>
          </p:contentPart>
        </mc:Choice>
        <mc:Fallback>
          <p:pic>
            <p:nvPicPr>
              <p:cNvPr id="18" name="Ink 17">
                <a:extLst>
                  <a:ext uri="{FF2B5EF4-FFF2-40B4-BE49-F238E27FC236}">
                    <a16:creationId xmlns:a16="http://schemas.microsoft.com/office/drawing/2014/main" id="{C6B96F7B-8B06-469C-832E-36767A1E40DC}"/>
                  </a:ext>
                </a:extLst>
              </p:cNvPr>
              <p:cNvPicPr/>
              <p:nvPr/>
            </p:nvPicPr>
            <p:blipFill>
              <a:blip r:embed="rId29"/>
              <a:stretch>
                <a:fillRect/>
              </a:stretch>
            </p:blipFill>
            <p:spPr>
              <a:xfrm>
                <a:off x="3488160" y="1495600"/>
                <a:ext cx="166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BFFF29A7-9611-46B4-92EF-CBCB635F0C7C}"/>
                  </a:ext>
                </a:extLst>
              </p14:cNvPr>
              <p14:cNvContentPartPr/>
              <p14:nvPr/>
            </p14:nvContentPartPr>
            <p14:xfrm>
              <a:off x="4037520" y="1522240"/>
              <a:ext cx="168480" cy="206280"/>
            </p14:xfrm>
          </p:contentPart>
        </mc:Choice>
        <mc:Fallback>
          <p:pic>
            <p:nvPicPr>
              <p:cNvPr id="21" name="Ink 20">
                <a:extLst>
                  <a:ext uri="{FF2B5EF4-FFF2-40B4-BE49-F238E27FC236}">
                    <a16:creationId xmlns:a16="http://schemas.microsoft.com/office/drawing/2014/main" id="{BFFF29A7-9611-46B4-92EF-CBCB635F0C7C}"/>
                  </a:ext>
                </a:extLst>
              </p:cNvPr>
              <p:cNvPicPr/>
              <p:nvPr/>
            </p:nvPicPr>
            <p:blipFill>
              <a:blip r:embed="rId31"/>
              <a:stretch>
                <a:fillRect/>
              </a:stretch>
            </p:blipFill>
            <p:spPr>
              <a:xfrm>
                <a:off x="4019880" y="1504600"/>
                <a:ext cx="204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AB867F26-9EA9-440F-906B-A857FB54F657}"/>
                  </a:ext>
                </a:extLst>
              </p14:cNvPr>
              <p14:cNvContentPartPr/>
              <p14:nvPr/>
            </p14:nvContentPartPr>
            <p14:xfrm>
              <a:off x="4256400" y="1525120"/>
              <a:ext cx="316800" cy="191880"/>
            </p14:xfrm>
          </p:contentPart>
        </mc:Choice>
        <mc:Fallback>
          <p:pic>
            <p:nvPicPr>
              <p:cNvPr id="22" name="Ink 21">
                <a:extLst>
                  <a:ext uri="{FF2B5EF4-FFF2-40B4-BE49-F238E27FC236}">
                    <a16:creationId xmlns:a16="http://schemas.microsoft.com/office/drawing/2014/main" id="{AB867F26-9EA9-440F-906B-A857FB54F657}"/>
                  </a:ext>
                </a:extLst>
              </p:cNvPr>
              <p:cNvPicPr/>
              <p:nvPr/>
            </p:nvPicPr>
            <p:blipFill>
              <a:blip r:embed="rId33"/>
              <a:stretch>
                <a:fillRect/>
              </a:stretch>
            </p:blipFill>
            <p:spPr>
              <a:xfrm>
                <a:off x="4238760" y="1507480"/>
                <a:ext cx="352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67C11E27-ABB3-4256-BD45-34661C49B6FE}"/>
                  </a:ext>
                </a:extLst>
              </p14:cNvPr>
              <p14:cNvContentPartPr/>
              <p14:nvPr/>
            </p14:nvContentPartPr>
            <p14:xfrm>
              <a:off x="4662480" y="1279960"/>
              <a:ext cx="68400" cy="383400"/>
            </p14:xfrm>
          </p:contentPart>
        </mc:Choice>
        <mc:Fallback>
          <p:pic>
            <p:nvPicPr>
              <p:cNvPr id="24" name="Ink 23">
                <a:extLst>
                  <a:ext uri="{FF2B5EF4-FFF2-40B4-BE49-F238E27FC236}">
                    <a16:creationId xmlns:a16="http://schemas.microsoft.com/office/drawing/2014/main" id="{67C11E27-ABB3-4256-BD45-34661C49B6FE}"/>
                  </a:ext>
                </a:extLst>
              </p:cNvPr>
              <p:cNvPicPr/>
              <p:nvPr/>
            </p:nvPicPr>
            <p:blipFill>
              <a:blip r:embed="rId35"/>
              <a:stretch>
                <a:fillRect/>
              </a:stretch>
            </p:blipFill>
            <p:spPr>
              <a:xfrm>
                <a:off x="4644480" y="1262320"/>
                <a:ext cx="10404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CA1524AC-AF19-4C2C-814E-1771C7144E75}"/>
                  </a:ext>
                </a:extLst>
              </p14:cNvPr>
              <p14:cNvContentPartPr/>
              <p14:nvPr/>
            </p14:nvContentPartPr>
            <p14:xfrm>
              <a:off x="4799280" y="1508920"/>
              <a:ext cx="197640" cy="420480"/>
            </p14:xfrm>
          </p:contentPart>
        </mc:Choice>
        <mc:Fallback>
          <p:pic>
            <p:nvPicPr>
              <p:cNvPr id="25" name="Ink 24">
                <a:extLst>
                  <a:ext uri="{FF2B5EF4-FFF2-40B4-BE49-F238E27FC236}">
                    <a16:creationId xmlns:a16="http://schemas.microsoft.com/office/drawing/2014/main" id="{CA1524AC-AF19-4C2C-814E-1771C7144E75}"/>
                  </a:ext>
                </a:extLst>
              </p:cNvPr>
              <p:cNvPicPr/>
              <p:nvPr/>
            </p:nvPicPr>
            <p:blipFill>
              <a:blip r:embed="rId37"/>
              <a:stretch>
                <a:fillRect/>
              </a:stretch>
            </p:blipFill>
            <p:spPr>
              <a:xfrm>
                <a:off x="4781640" y="1491280"/>
                <a:ext cx="23328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0F1B2ED9-5F29-4AAF-A9E9-AD5845D11F03}"/>
                  </a:ext>
                </a:extLst>
              </p14:cNvPr>
              <p14:cNvContentPartPr/>
              <p14:nvPr/>
            </p14:nvContentPartPr>
            <p14:xfrm>
              <a:off x="3931680" y="1726000"/>
              <a:ext cx="1134360" cy="82440"/>
            </p14:xfrm>
          </p:contentPart>
        </mc:Choice>
        <mc:Fallback>
          <p:pic>
            <p:nvPicPr>
              <p:cNvPr id="26" name="Ink 25">
                <a:extLst>
                  <a:ext uri="{FF2B5EF4-FFF2-40B4-BE49-F238E27FC236}">
                    <a16:creationId xmlns:a16="http://schemas.microsoft.com/office/drawing/2014/main" id="{0F1B2ED9-5F29-4AAF-A9E9-AD5845D11F03}"/>
                  </a:ext>
                </a:extLst>
              </p:cNvPr>
              <p:cNvPicPr/>
              <p:nvPr/>
            </p:nvPicPr>
            <p:blipFill>
              <a:blip r:embed="rId39"/>
              <a:stretch>
                <a:fillRect/>
              </a:stretch>
            </p:blipFill>
            <p:spPr>
              <a:xfrm>
                <a:off x="3913680" y="1708000"/>
                <a:ext cx="1170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E6E94665-0664-492A-81DC-9ADB853A1A6A}"/>
                  </a:ext>
                </a:extLst>
              </p14:cNvPr>
              <p14:cNvContentPartPr/>
              <p14:nvPr/>
            </p14:nvContentPartPr>
            <p14:xfrm>
              <a:off x="4053360" y="1827880"/>
              <a:ext cx="926640" cy="72360"/>
            </p14:xfrm>
          </p:contentPart>
        </mc:Choice>
        <mc:Fallback>
          <p:pic>
            <p:nvPicPr>
              <p:cNvPr id="27" name="Ink 26">
                <a:extLst>
                  <a:ext uri="{FF2B5EF4-FFF2-40B4-BE49-F238E27FC236}">
                    <a16:creationId xmlns:a16="http://schemas.microsoft.com/office/drawing/2014/main" id="{E6E94665-0664-492A-81DC-9ADB853A1A6A}"/>
                  </a:ext>
                </a:extLst>
              </p:cNvPr>
              <p:cNvPicPr/>
              <p:nvPr/>
            </p:nvPicPr>
            <p:blipFill>
              <a:blip r:embed="rId41"/>
              <a:stretch>
                <a:fillRect/>
              </a:stretch>
            </p:blipFill>
            <p:spPr>
              <a:xfrm>
                <a:off x="4035360" y="1809880"/>
                <a:ext cx="962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Ink 39">
                <a:extLst>
                  <a:ext uri="{FF2B5EF4-FFF2-40B4-BE49-F238E27FC236}">
                    <a16:creationId xmlns:a16="http://schemas.microsoft.com/office/drawing/2014/main" id="{0E13F0DF-40FF-4CC8-BA1A-E39F9DE795F1}"/>
                  </a:ext>
                </a:extLst>
              </p14:cNvPr>
              <p14:cNvContentPartPr/>
              <p14:nvPr/>
            </p14:nvContentPartPr>
            <p14:xfrm>
              <a:off x="7828680" y="1372480"/>
              <a:ext cx="554760" cy="217080"/>
            </p14:xfrm>
          </p:contentPart>
        </mc:Choice>
        <mc:Fallback>
          <p:pic>
            <p:nvPicPr>
              <p:cNvPr id="40" name="Ink 39">
                <a:extLst>
                  <a:ext uri="{FF2B5EF4-FFF2-40B4-BE49-F238E27FC236}">
                    <a16:creationId xmlns:a16="http://schemas.microsoft.com/office/drawing/2014/main" id="{0E13F0DF-40FF-4CC8-BA1A-E39F9DE795F1}"/>
                  </a:ext>
                </a:extLst>
              </p:cNvPr>
              <p:cNvPicPr/>
              <p:nvPr/>
            </p:nvPicPr>
            <p:blipFill>
              <a:blip r:embed="rId43"/>
              <a:stretch>
                <a:fillRect/>
              </a:stretch>
            </p:blipFill>
            <p:spPr>
              <a:xfrm>
                <a:off x="7810680" y="1354480"/>
                <a:ext cx="5904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Ink 40">
                <a:extLst>
                  <a:ext uri="{FF2B5EF4-FFF2-40B4-BE49-F238E27FC236}">
                    <a16:creationId xmlns:a16="http://schemas.microsoft.com/office/drawing/2014/main" id="{0617F8F2-DA77-41B3-A1F8-1D46E3516B28}"/>
                  </a:ext>
                </a:extLst>
              </p14:cNvPr>
              <p14:cNvContentPartPr/>
              <p14:nvPr/>
            </p14:nvContentPartPr>
            <p14:xfrm>
              <a:off x="5759040" y="1265920"/>
              <a:ext cx="1754280" cy="621000"/>
            </p14:xfrm>
          </p:contentPart>
        </mc:Choice>
        <mc:Fallback>
          <p:pic>
            <p:nvPicPr>
              <p:cNvPr id="41" name="Ink 40">
                <a:extLst>
                  <a:ext uri="{FF2B5EF4-FFF2-40B4-BE49-F238E27FC236}">
                    <a16:creationId xmlns:a16="http://schemas.microsoft.com/office/drawing/2014/main" id="{0617F8F2-DA77-41B3-A1F8-1D46E3516B28}"/>
                  </a:ext>
                </a:extLst>
              </p:cNvPr>
              <p:cNvPicPr/>
              <p:nvPr/>
            </p:nvPicPr>
            <p:blipFill>
              <a:blip r:embed="rId45"/>
              <a:stretch>
                <a:fillRect/>
              </a:stretch>
            </p:blipFill>
            <p:spPr>
              <a:xfrm>
                <a:off x="5741404" y="1247920"/>
                <a:ext cx="1789913"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8" name="Ink 87">
                <a:extLst>
                  <a:ext uri="{FF2B5EF4-FFF2-40B4-BE49-F238E27FC236}">
                    <a16:creationId xmlns:a16="http://schemas.microsoft.com/office/drawing/2014/main" id="{31FA3491-2272-4420-8FE2-3AF7BED46932}"/>
                  </a:ext>
                </a:extLst>
              </p14:cNvPr>
              <p14:cNvContentPartPr/>
              <p14:nvPr/>
            </p14:nvContentPartPr>
            <p14:xfrm>
              <a:off x="2681760" y="2048560"/>
              <a:ext cx="316440" cy="390600"/>
            </p14:xfrm>
          </p:contentPart>
        </mc:Choice>
        <mc:Fallback>
          <p:pic>
            <p:nvPicPr>
              <p:cNvPr id="88" name="Ink 87">
                <a:extLst>
                  <a:ext uri="{FF2B5EF4-FFF2-40B4-BE49-F238E27FC236}">
                    <a16:creationId xmlns:a16="http://schemas.microsoft.com/office/drawing/2014/main" id="{31FA3491-2272-4420-8FE2-3AF7BED46932}"/>
                  </a:ext>
                </a:extLst>
              </p:cNvPr>
              <p:cNvPicPr/>
              <p:nvPr/>
            </p:nvPicPr>
            <p:blipFill>
              <a:blip r:embed="rId47"/>
              <a:stretch>
                <a:fillRect/>
              </a:stretch>
            </p:blipFill>
            <p:spPr>
              <a:xfrm>
                <a:off x="2663760" y="2030920"/>
                <a:ext cx="3520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9" name="Ink 88">
                <a:extLst>
                  <a:ext uri="{FF2B5EF4-FFF2-40B4-BE49-F238E27FC236}">
                    <a16:creationId xmlns:a16="http://schemas.microsoft.com/office/drawing/2014/main" id="{2E094D44-1B4C-4F0E-BF07-6280FD49F1AF}"/>
                  </a:ext>
                </a:extLst>
              </p14:cNvPr>
              <p14:cNvContentPartPr/>
              <p14:nvPr/>
            </p14:nvContentPartPr>
            <p14:xfrm>
              <a:off x="192720" y="670120"/>
              <a:ext cx="2114280" cy="2131560"/>
            </p14:xfrm>
          </p:contentPart>
        </mc:Choice>
        <mc:Fallback>
          <p:pic>
            <p:nvPicPr>
              <p:cNvPr id="89" name="Ink 88">
                <a:extLst>
                  <a:ext uri="{FF2B5EF4-FFF2-40B4-BE49-F238E27FC236}">
                    <a16:creationId xmlns:a16="http://schemas.microsoft.com/office/drawing/2014/main" id="{2E094D44-1B4C-4F0E-BF07-6280FD49F1AF}"/>
                  </a:ext>
                </a:extLst>
              </p:cNvPr>
              <p:cNvPicPr/>
              <p:nvPr/>
            </p:nvPicPr>
            <p:blipFill>
              <a:blip r:embed="rId49"/>
              <a:stretch>
                <a:fillRect/>
              </a:stretch>
            </p:blipFill>
            <p:spPr>
              <a:xfrm>
                <a:off x="174720" y="652483"/>
                <a:ext cx="2149920" cy="2167194"/>
              </a:xfrm>
              <a:prstGeom prst="rect">
                <a:avLst/>
              </a:prstGeom>
            </p:spPr>
          </p:pic>
        </mc:Fallback>
      </mc:AlternateContent>
    </p:spTree>
    <p:extLst>
      <p:ext uri="{BB962C8B-B14F-4D97-AF65-F5344CB8AC3E}">
        <p14:creationId xmlns:p14="http://schemas.microsoft.com/office/powerpoint/2010/main" val="348365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a:t>
            </a:fld>
            <a:endParaRPr lang="en-US"/>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D7280608-20CE-4DD6-A074-3CE4B842E8D2}"/>
                  </a:ext>
                </a:extLst>
              </p14:cNvPr>
              <p14:cNvContentPartPr/>
              <p14:nvPr/>
            </p14:nvContentPartPr>
            <p14:xfrm>
              <a:off x="7642200" y="78280"/>
              <a:ext cx="964440" cy="531360"/>
            </p14:xfrm>
          </p:contentPart>
        </mc:Choice>
        <mc:Fallback>
          <p:pic>
            <p:nvPicPr>
              <p:cNvPr id="10" name="Ink 9">
                <a:extLst>
                  <a:ext uri="{FF2B5EF4-FFF2-40B4-BE49-F238E27FC236}">
                    <a16:creationId xmlns:a16="http://schemas.microsoft.com/office/drawing/2014/main" id="{D7280608-20CE-4DD6-A074-3CE4B842E8D2}"/>
                  </a:ext>
                </a:extLst>
              </p:cNvPr>
              <p:cNvPicPr/>
              <p:nvPr/>
            </p:nvPicPr>
            <p:blipFill>
              <a:blip r:embed="rId3"/>
              <a:stretch>
                <a:fillRect/>
              </a:stretch>
            </p:blipFill>
            <p:spPr>
              <a:xfrm>
                <a:off x="7624560" y="60640"/>
                <a:ext cx="10000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95DE8860-D758-4DE5-B99C-D27B9EA340CF}"/>
                  </a:ext>
                </a:extLst>
              </p14:cNvPr>
              <p14:cNvContentPartPr/>
              <p14:nvPr/>
            </p14:nvContentPartPr>
            <p14:xfrm>
              <a:off x="345000" y="165040"/>
              <a:ext cx="1534680" cy="729360"/>
            </p14:xfrm>
          </p:contentPart>
        </mc:Choice>
        <mc:Fallback>
          <p:pic>
            <p:nvPicPr>
              <p:cNvPr id="24" name="Ink 23">
                <a:extLst>
                  <a:ext uri="{FF2B5EF4-FFF2-40B4-BE49-F238E27FC236}">
                    <a16:creationId xmlns:a16="http://schemas.microsoft.com/office/drawing/2014/main" id="{95DE8860-D758-4DE5-B99C-D27B9EA340CF}"/>
                  </a:ext>
                </a:extLst>
              </p:cNvPr>
              <p:cNvPicPr/>
              <p:nvPr/>
            </p:nvPicPr>
            <p:blipFill>
              <a:blip r:embed="rId5"/>
              <a:stretch>
                <a:fillRect/>
              </a:stretch>
            </p:blipFill>
            <p:spPr>
              <a:xfrm>
                <a:off x="327356" y="147049"/>
                <a:ext cx="1570328" cy="76498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37CF5129-EF8C-42D0-ADB4-464DAC7C7DC5}"/>
                  </a:ext>
                </a:extLst>
              </p14:cNvPr>
              <p14:cNvContentPartPr/>
              <p14:nvPr/>
            </p14:nvContentPartPr>
            <p14:xfrm>
              <a:off x="2204040" y="215440"/>
              <a:ext cx="640800" cy="316080"/>
            </p14:xfrm>
          </p:contentPart>
        </mc:Choice>
        <mc:Fallback>
          <p:pic>
            <p:nvPicPr>
              <p:cNvPr id="26" name="Ink 25">
                <a:extLst>
                  <a:ext uri="{FF2B5EF4-FFF2-40B4-BE49-F238E27FC236}">
                    <a16:creationId xmlns:a16="http://schemas.microsoft.com/office/drawing/2014/main" id="{37CF5129-EF8C-42D0-ADB4-464DAC7C7DC5}"/>
                  </a:ext>
                </a:extLst>
              </p:cNvPr>
              <p:cNvPicPr/>
              <p:nvPr/>
            </p:nvPicPr>
            <p:blipFill>
              <a:blip r:embed="rId7"/>
              <a:stretch>
                <a:fillRect/>
              </a:stretch>
            </p:blipFill>
            <p:spPr>
              <a:xfrm>
                <a:off x="2186400" y="197780"/>
                <a:ext cx="676440" cy="35176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627F32A4-3654-4F65-A254-AC811F358E96}"/>
                  </a:ext>
                </a:extLst>
              </p14:cNvPr>
              <p14:cNvContentPartPr/>
              <p14:nvPr/>
            </p14:nvContentPartPr>
            <p14:xfrm>
              <a:off x="3005400" y="416320"/>
              <a:ext cx="83520" cy="133200"/>
            </p14:xfrm>
          </p:contentPart>
        </mc:Choice>
        <mc:Fallback>
          <p:pic>
            <p:nvPicPr>
              <p:cNvPr id="27" name="Ink 26">
                <a:extLst>
                  <a:ext uri="{FF2B5EF4-FFF2-40B4-BE49-F238E27FC236}">
                    <a16:creationId xmlns:a16="http://schemas.microsoft.com/office/drawing/2014/main" id="{627F32A4-3654-4F65-A254-AC811F358E96}"/>
                  </a:ext>
                </a:extLst>
              </p:cNvPr>
              <p:cNvPicPr/>
              <p:nvPr/>
            </p:nvPicPr>
            <p:blipFill>
              <a:blip r:embed="rId9"/>
              <a:stretch>
                <a:fillRect/>
              </a:stretch>
            </p:blipFill>
            <p:spPr>
              <a:xfrm>
                <a:off x="2987400" y="398680"/>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60F8F2B3-3D72-412C-A3F8-752359399283}"/>
                  </a:ext>
                </a:extLst>
              </p14:cNvPr>
              <p14:cNvContentPartPr/>
              <p14:nvPr/>
            </p14:nvContentPartPr>
            <p14:xfrm>
              <a:off x="3759240" y="192760"/>
              <a:ext cx="212760" cy="287640"/>
            </p14:xfrm>
          </p:contentPart>
        </mc:Choice>
        <mc:Fallback>
          <p:pic>
            <p:nvPicPr>
              <p:cNvPr id="31" name="Ink 30">
                <a:extLst>
                  <a:ext uri="{FF2B5EF4-FFF2-40B4-BE49-F238E27FC236}">
                    <a16:creationId xmlns:a16="http://schemas.microsoft.com/office/drawing/2014/main" id="{60F8F2B3-3D72-412C-A3F8-752359399283}"/>
                  </a:ext>
                </a:extLst>
              </p:cNvPr>
              <p:cNvPicPr/>
              <p:nvPr/>
            </p:nvPicPr>
            <p:blipFill>
              <a:blip r:embed="rId11"/>
              <a:stretch>
                <a:fillRect/>
              </a:stretch>
            </p:blipFill>
            <p:spPr>
              <a:xfrm>
                <a:off x="3741600" y="175120"/>
                <a:ext cx="248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BDFDE583-6CAB-49B5-9559-F97820B3A62B}"/>
                  </a:ext>
                </a:extLst>
              </p14:cNvPr>
              <p14:cNvContentPartPr/>
              <p14:nvPr/>
            </p14:nvContentPartPr>
            <p14:xfrm>
              <a:off x="3363600" y="192760"/>
              <a:ext cx="263520" cy="320040"/>
            </p14:xfrm>
          </p:contentPart>
        </mc:Choice>
        <mc:Fallback>
          <p:pic>
            <p:nvPicPr>
              <p:cNvPr id="32" name="Ink 31">
                <a:extLst>
                  <a:ext uri="{FF2B5EF4-FFF2-40B4-BE49-F238E27FC236}">
                    <a16:creationId xmlns:a16="http://schemas.microsoft.com/office/drawing/2014/main" id="{BDFDE583-6CAB-49B5-9559-F97820B3A62B}"/>
                  </a:ext>
                </a:extLst>
              </p:cNvPr>
              <p:cNvPicPr/>
              <p:nvPr/>
            </p:nvPicPr>
            <p:blipFill>
              <a:blip r:embed="rId13"/>
              <a:stretch>
                <a:fillRect/>
              </a:stretch>
            </p:blipFill>
            <p:spPr>
              <a:xfrm>
                <a:off x="3345960" y="175120"/>
                <a:ext cx="299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6E078256-93C9-47AD-A5D0-F9454771716F}"/>
                  </a:ext>
                </a:extLst>
              </p14:cNvPr>
              <p14:cNvContentPartPr/>
              <p14:nvPr/>
            </p14:nvContentPartPr>
            <p14:xfrm>
              <a:off x="384240" y="807640"/>
              <a:ext cx="1708560" cy="817920"/>
            </p14:xfrm>
          </p:contentPart>
        </mc:Choice>
        <mc:Fallback>
          <p:pic>
            <p:nvPicPr>
              <p:cNvPr id="15" name="Ink 14">
                <a:extLst>
                  <a:ext uri="{FF2B5EF4-FFF2-40B4-BE49-F238E27FC236}">
                    <a16:creationId xmlns:a16="http://schemas.microsoft.com/office/drawing/2014/main" id="{6E078256-93C9-47AD-A5D0-F9454771716F}"/>
                  </a:ext>
                </a:extLst>
              </p:cNvPr>
              <p:cNvPicPr/>
              <p:nvPr/>
            </p:nvPicPr>
            <p:blipFill>
              <a:blip r:embed="rId15"/>
              <a:stretch>
                <a:fillRect/>
              </a:stretch>
            </p:blipFill>
            <p:spPr>
              <a:xfrm>
                <a:off x="366244" y="789640"/>
                <a:ext cx="1744192" cy="853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Ink 18">
                <a:extLst>
                  <a:ext uri="{FF2B5EF4-FFF2-40B4-BE49-F238E27FC236}">
                    <a16:creationId xmlns:a16="http://schemas.microsoft.com/office/drawing/2014/main" id="{1C596B32-402A-4FBE-8B09-8277F502E27A}"/>
                  </a:ext>
                </a:extLst>
              </p14:cNvPr>
              <p14:cNvContentPartPr/>
              <p14:nvPr/>
            </p14:nvContentPartPr>
            <p14:xfrm>
              <a:off x="2854560" y="873160"/>
              <a:ext cx="20880" cy="334800"/>
            </p14:xfrm>
          </p:contentPart>
        </mc:Choice>
        <mc:Fallback>
          <p:pic>
            <p:nvPicPr>
              <p:cNvPr id="19" name="Ink 18">
                <a:extLst>
                  <a:ext uri="{FF2B5EF4-FFF2-40B4-BE49-F238E27FC236}">
                    <a16:creationId xmlns:a16="http://schemas.microsoft.com/office/drawing/2014/main" id="{1C596B32-402A-4FBE-8B09-8277F502E27A}"/>
                  </a:ext>
                </a:extLst>
              </p:cNvPr>
              <p:cNvPicPr/>
              <p:nvPr/>
            </p:nvPicPr>
            <p:blipFill>
              <a:blip r:embed="rId17"/>
              <a:stretch>
                <a:fillRect/>
              </a:stretch>
            </p:blipFill>
            <p:spPr>
              <a:xfrm>
                <a:off x="2836560" y="855520"/>
                <a:ext cx="565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6A723942-0576-4F5C-B42C-B10EC670C3E7}"/>
                  </a:ext>
                </a:extLst>
              </p14:cNvPr>
              <p14:cNvContentPartPr/>
              <p14:nvPr/>
            </p14:nvContentPartPr>
            <p14:xfrm>
              <a:off x="2296920" y="883240"/>
              <a:ext cx="365040" cy="377280"/>
            </p14:xfrm>
          </p:contentPart>
        </mc:Choice>
        <mc:Fallback>
          <p:pic>
            <p:nvPicPr>
              <p:cNvPr id="20" name="Ink 19">
                <a:extLst>
                  <a:ext uri="{FF2B5EF4-FFF2-40B4-BE49-F238E27FC236}">
                    <a16:creationId xmlns:a16="http://schemas.microsoft.com/office/drawing/2014/main" id="{6A723942-0576-4F5C-B42C-B10EC670C3E7}"/>
                  </a:ext>
                </a:extLst>
              </p:cNvPr>
              <p:cNvPicPr/>
              <p:nvPr/>
            </p:nvPicPr>
            <p:blipFill>
              <a:blip r:embed="rId19"/>
              <a:stretch>
                <a:fillRect/>
              </a:stretch>
            </p:blipFill>
            <p:spPr>
              <a:xfrm>
                <a:off x="2279280" y="865600"/>
                <a:ext cx="40068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7" name="Ink 76">
                <a:extLst>
                  <a:ext uri="{FF2B5EF4-FFF2-40B4-BE49-F238E27FC236}">
                    <a16:creationId xmlns:a16="http://schemas.microsoft.com/office/drawing/2014/main" id="{C35539E2-6517-44CD-AC0C-AF3D7BBA1743}"/>
                  </a:ext>
                </a:extLst>
              </p14:cNvPr>
              <p14:cNvContentPartPr/>
              <p14:nvPr/>
            </p14:nvContentPartPr>
            <p14:xfrm>
              <a:off x="1054200" y="1342960"/>
              <a:ext cx="3905640" cy="3072600"/>
            </p14:xfrm>
          </p:contentPart>
        </mc:Choice>
        <mc:Fallback>
          <p:pic>
            <p:nvPicPr>
              <p:cNvPr id="77" name="Ink 76">
                <a:extLst>
                  <a:ext uri="{FF2B5EF4-FFF2-40B4-BE49-F238E27FC236}">
                    <a16:creationId xmlns:a16="http://schemas.microsoft.com/office/drawing/2014/main" id="{C35539E2-6517-44CD-AC0C-AF3D7BBA1743}"/>
                  </a:ext>
                </a:extLst>
              </p:cNvPr>
              <p:cNvPicPr/>
              <p:nvPr/>
            </p:nvPicPr>
            <p:blipFill>
              <a:blip r:embed="rId21"/>
              <a:stretch>
                <a:fillRect/>
              </a:stretch>
            </p:blipFill>
            <p:spPr>
              <a:xfrm>
                <a:off x="1036558" y="1324960"/>
                <a:ext cx="3941283" cy="3108240"/>
              </a:xfrm>
              <a:prstGeom prst="rect">
                <a:avLst/>
              </a:prstGeom>
            </p:spPr>
          </p:pic>
        </mc:Fallback>
      </mc:AlternateContent>
    </p:spTree>
    <p:extLst>
      <p:ext uri="{BB962C8B-B14F-4D97-AF65-F5344CB8AC3E}">
        <p14:creationId xmlns:p14="http://schemas.microsoft.com/office/powerpoint/2010/main" val="2769270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50</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C0A732A0-D2E7-408B-ADE1-720E6D345C29}"/>
                  </a:ext>
                </a:extLst>
              </p14:cNvPr>
              <p14:cNvContentPartPr/>
              <p14:nvPr/>
            </p14:nvContentPartPr>
            <p14:xfrm>
              <a:off x="2001360" y="1587400"/>
              <a:ext cx="425520" cy="242640"/>
            </p14:xfrm>
          </p:contentPart>
        </mc:Choice>
        <mc:Fallback>
          <p:pic>
            <p:nvPicPr>
              <p:cNvPr id="9" name="Ink 8">
                <a:extLst>
                  <a:ext uri="{FF2B5EF4-FFF2-40B4-BE49-F238E27FC236}">
                    <a16:creationId xmlns:a16="http://schemas.microsoft.com/office/drawing/2014/main" id="{C0A732A0-D2E7-408B-ADE1-720E6D345C29}"/>
                  </a:ext>
                </a:extLst>
              </p:cNvPr>
              <p:cNvPicPr/>
              <p:nvPr/>
            </p:nvPicPr>
            <p:blipFill>
              <a:blip r:embed="rId21"/>
              <a:stretch>
                <a:fillRect/>
              </a:stretch>
            </p:blipFill>
            <p:spPr>
              <a:xfrm>
                <a:off x="1983375" y="1569760"/>
                <a:ext cx="46113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Ink 9">
                <a:extLst>
                  <a:ext uri="{FF2B5EF4-FFF2-40B4-BE49-F238E27FC236}">
                    <a16:creationId xmlns:a16="http://schemas.microsoft.com/office/drawing/2014/main" id="{45A2A375-A4B1-4A3F-9607-A69EA9CCE58B}"/>
                  </a:ext>
                </a:extLst>
              </p14:cNvPr>
              <p14:cNvContentPartPr/>
              <p14:nvPr/>
            </p14:nvContentPartPr>
            <p14:xfrm>
              <a:off x="1462440" y="1249720"/>
              <a:ext cx="378000" cy="594720"/>
            </p14:xfrm>
          </p:contentPart>
        </mc:Choice>
        <mc:Fallback>
          <p:pic>
            <p:nvPicPr>
              <p:cNvPr id="10" name="Ink 9">
                <a:extLst>
                  <a:ext uri="{FF2B5EF4-FFF2-40B4-BE49-F238E27FC236}">
                    <a16:creationId xmlns:a16="http://schemas.microsoft.com/office/drawing/2014/main" id="{45A2A375-A4B1-4A3F-9607-A69EA9CCE58B}"/>
                  </a:ext>
                </a:extLst>
              </p:cNvPr>
              <p:cNvPicPr/>
              <p:nvPr/>
            </p:nvPicPr>
            <p:blipFill>
              <a:blip r:embed="rId23"/>
              <a:stretch>
                <a:fillRect/>
              </a:stretch>
            </p:blipFill>
            <p:spPr>
              <a:xfrm>
                <a:off x="1444800" y="1231720"/>
                <a:ext cx="4136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Ink 10">
                <a:extLst>
                  <a:ext uri="{FF2B5EF4-FFF2-40B4-BE49-F238E27FC236}">
                    <a16:creationId xmlns:a16="http://schemas.microsoft.com/office/drawing/2014/main" id="{E9B35CAA-8315-4AA6-A0CF-1A185A664CDC}"/>
                  </a:ext>
                </a:extLst>
              </p14:cNvPr>
              <p14:cNvContentPartPr/>
              <p14:nvPr/>
            </p14:nvContentPartPr>
            <p14:xfrm>
              <a:off x="3351720" y="1574440"/>
              <a:ext cx="31680" cy="154800"/>
            </p14:xfrm>
          </p:contentPart>
        </mc:Choice>
        <mc:Fallback>
          <p:pic>
            <p:nvPicPr>
              <p:cNvPr id="11" name="Ink 10">
                <a:extLst>
                  <a:ext uri="{FF2B5EF4-FFF2-40B4-BE49-F238E27FC236}">
                    <a16:creationId xmlns:a16="http://schemas.microsoft.com/office/drawing/2014/main" id="{E9B35CAA-8315-4AA6-A0CF-1A185A664CDC}"/>
                  </a:ext>
                </a:extLst>
              </p:cNvPr>
              <p:cNvPicPr/>
              <p:nvPr/>
            </p:nvPicPr>
            <p:blipFill>
              <a:blip r:embed="rId25"/>
              <a:stretch>
                <a:fillRect/>
              </a:stretch>
            </p:blipFill>
            <p:spPr>
              <a:xfrm>
                <a:off x="3333720" y="1556800"/>
                <a:ext cx="67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F1EB6C3-8608-4195-9597-44A6436D049F}"/>
                  </a:ext>
                </a:extLst>
              </p14:cNvPr>
              <p14:cNvContentPartPr/>
              <p14:nvPr/>
            </p14:nvContentPartPr>
            <p14:xfrm>
              <a:off x="3339840" y="1330720"/>
              <a:ext cx="2520" cy="33480"/>
            </p14:xfrm>
          </p:contentPart>
        </mc:Choice>
        <mc:Fallback>
          <p:pic>
            <p:nvPicPr>
              <p:cNvPr id="17" name="Ink 16">
                <a:extLst>
                  <a:ext uri="{FF2B5EF4-FFF2-40B4-BE49-F238E27FC236}">
                    <a16:creationId xmlns:a16="http://schemas.microsoft.com/office/drawing/2014/main" id="{3F1EB6C3-8608-4195-9597-44A6436D049F}"/>
                  </a:ext>
                </a:extLst>
              </p:cNvPr>
              <p:cNvPicPr/>
              <p:nvPr/>
            </p:nvPicPr>
            <p:blipFill>
              <a:blip r:embed="rId27"/>
              <a:stretch>
                <a:fillRect/>
              </a:stretch>
            </p:blipFill>
            <p:spPr>
              <a:xfrm>
                <a:off x="3322200" y="1312720"/>
                <a:ext cx="38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6B96F7B-8B06-469C-832E-36767A1E40DC}"/>
                  </a:ext>
                </a:extLst>
              </p14:cNvPr>
              <p14:cNvContentPartPr/>
              <p14:nvPr/>
            </p14:nvContentPartPr>
            <p14:xfrm>
              <a:off x="3506160" y="1513600"/>
              <a:ext cx="130680" cy="212400"/>
            </p14:xfrm>
          </p:contentPart>
        </mc:Choice>
        <mc:Fallback>
          <p:pic>
            <p:nvPicPr>
              <p:cNvPr id="18" name="Ink 17">
                <a:extLst>
                  <a:ext uri="{FF2B5EF4-FFF2-40B4-BE49-F238E27FC236}">
                    <a16:creationId xmlns:a16="http://schemas.microsoft.com/office/drawing/2014/main" id="{C6B96F7B-8B06-469C-832E-36767A1E40DC}"/>
                  </a:ext>
                </a:extLst>
              </p:cNvPr>
              <p:cNvPicPr/>
              <p:nvPr/>
            </p:nvPicPr>
            <p:blipFill>
              <a:blip r:embed="rId29"/>
              <a:stretch>
                <a:fillRect/>
              </a:stretch>
            </p:blipFill>
            <p:spPr>
              <a:xfrm>
                <a:off x="3488160" y="1495600"/>
                <a:ext cx="166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BFFF29A7-9611-46B4-92EF-CBCB635F0C7C}"/>
                  </a:ext>
                </a:extLst>
              </p14:cNvPr>
              <p14:cNvContentPartPr/>
              <p14:nvPr/>
            </p14:nvContentPartPr>
            <p14:xfrm>
              <a:off x="4037520" y="1522240"/>
              <a:ext cx="168480" cy="206280"/>
            </p14:xfrm>
          </p:contentPart>
        </mc:Choice>
        <mc:Fallback>
          <p:pic>
            <p:nvPicPr>
              <p:cNvPr id="21" name="Ink 20">
                <a:extLst>
                  <a:ext uri="{FF2B5EF4-FFF2-40B4-BE49-F238E27FC236}">
                    <a16:creationId xmlns:a16="http://schemas.microsoft.com/office/drawing/2014/main" id="{BFFF29A7-9611-46B4-92EF-CBCB635F0C7C}"/>
                  </a:ext>
                </a:extLst>
              </p:cNvPr>
              <p:cNvPicPr/>
              <p:nvPr/>
            </p:nvPicPr>
            <p:blipFill>
              <a:blip r:embed="rId31"/>
              <a:stretch>
                <a:fillRect/>
              </a:stretch>
            </p:blipFill>
            <p:spPr>
              <a:xfrm>
                <a:off x="4019880" y="1504600"/>
                <a:ext cx="204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AB867F26-9EA9-440F-906B-A857FB54F657}"/>
                  </a:ext>
                </a:extLst>
              </p14:cNvPr>
              <p14:cNvContentPartPr/>
              <p14:nvPr/>
            </p14:nvContentPartPr>
            <p14:xfrm>
              <a:off x="4256400" y="1525120"/>
              <a:ext cx="316800" cy="191880"/>
            </p14:xfrm>
          </p:contentPart>
        </mc:Choice>
        <mc:Fallback>
          <p:pic>
            <p:nvPicPr>
              <p:cNvPr id="22" name="Ink 21">
                <a:extLst>
                  <a:ext uri="{FF2B5EF4-FFF2-40B4-BE49-F238E27FC236}">
                    <a16:creationId xmlns:a16="http://schemas.microsoft.com/office/drawing/2014/main" id="{AB867F26-9EA9-440F-906B-A857FB54F657}"/>
                  </a:ext>
                </a:extLst>
              </p:cNvPr>
              <p:cNvPicPr/>
              <p:nvPr/>
            </p:nvPicPr>
            <p:blipFill>
              <a:blip r:embed="rId33"/>
              <a:stretch>
                <a:fillRect/>
              </a:stretch>
            </p:blipFill>
            <p:spPr>
              <a:xfrm>
                <a:off x="4238760" y="1507480"/>
                <a:ext cx="352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67C11E27-ABB3-4256-BD45-34661C49B6FE}"/>
                  </a:ext>
                </a:extLst>
              </p14:cNvPr>
              <p14:cNvContentPartPr/>
              <p14:nvPr/>
            </p14:nvContentPartPr>
            <p14:xfrm>
              <a:off x="4662480" y="1279960"/>
              <a:ext cx="68400" cy="383400"/>
            </p14:xfrm>
          </p:contentPart>
        </mc:Choice>
        <mc:Fallback>
          <p:pic>
            <p:nvPicPr>
              <p:cNvPr id="24" name="Ink 23">
                <a:extLst>
                  <a:ext uri="{FF2B5EF4-FFF2-40B4-BE49-F238E27FC236}">
                    <a16:creationId xmlns:a16="http://schemas.microsoft.com/office/drawing/2014/main" id="{67C11E27-ABB3-4256-BD45-34661C49B6FE}"/>
                  </a:ext>
                </a:extLst>
              </p:cNvPr>
              <p:cNvPicPr/>
              <p:nvPr/>
            </p:nvPicPr>
            <p:blipFill>
              <a:blip r:embed="rId35"/>
              <a:stretch>
                <a:fillRect/>
              </a:stretch>
            </p:blipFill>
            <p:spPr>
              <a:xfrm>
                <a:off x="4644480" y="1262320"/>
                <a:ext cx="10404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CA1524AC-AF19-4C2C-814E-1771C7144E75}"/>
                  </a:ext>
                </a:extLst>
              </p14:cNvPr>
              <p14:cNvContentPartPr/>
              <p14:nvPr/>
            </p14:nvContentPartPr>
            <p14:xfrm>
              <a:off x="4799280" y="1508920"/>
              <a:ext cx="197640" cy="420480"/>
            </p14:xfrm>
          </p:contentPart>
        </mc:Choice>
        <mc:Fallback>
          <p:pic>
            <p:nvPicPr>
              <p:cNvPr id="25" name="Ink 24">
                <a:extLst>
                  <a:ext uri="{FF2B5EF4-FFF2-40B4-BE49-F238E27FC236}">
                    <a16:creationId xmlns:a16="http://schemas.microsoft.com/office/drawing/2014/main" id="{CA1524AC-AF19-4C2C-814E-1771C7144E75}"/>
                  </a:ext>
                </a:extLst>
              </p:cNvPr>
              <p:cNvPicPr/>
              <p:nvPr/>
            </p:nvPicPr>
            <p:blipFill>
              <a:blip r:embed="rId37"/>
              <a:stretch>
                <a:fillRect/>
              </a:stretch>
            </p:blipFill>
            <p:spPr>
              <a:xfrm>
                <a:off x="4781640" y="1491280"/>
                <a:ext cx="23328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0F1B2ED9-5F29-4AAF-A9E9-AD5845D11F03}"/>
                  </a:ext>
                </a:extLst>
              </p14:cNvPr>
              <p14:cNvContentPartPr/>
              <p14:nvPr/>
            </p14:nvContentPartPr>
            <p14:xfrm>
              <a:off x="3931680" y="1726000"/>
              <a:ext cx="1134360" cy="82440"/>
            </p14:xfrm>
          </p:contentPart>
        </mc:Choice>
        <mc:Fallback>
          <p:pic>
            <p:nvPicPr>
              <p:cNvPr id="26" name="Ink 25">
                <a:extLst>
                  <a:ext uri="{FF2B5EF4-FFF2-40B4-BE49-F238E27FC236}">
                    <a16:creationId xmlns:a16="http://schemas.microsoft.com/office/drawing/2014/main" id="{0F1B2ED9-5F29-4AAF-A9E9-AD5845D11F03}"/>
                  </a:ext>
                </a:extLst>
              </p:cNvPr>
              <p:cNvPicPr/>
              <p:nvPr/>
            </p:nvPicPr>
            <p:blipFill>
              <a:blip r:embed="rId39"/>
              <a:stretch>
                <a:fillRect/>
              </a:stretch>
            </p:blipFill>
            <p:spPr>
              <a:xfrm>
                <a:off x="3913680" y="1708000"/>
                <a:ext cx="1170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E6E94665-0664-492A-81DC-9ADB853A1A6A}"/>
                  </a:ext>
                </a:extLst>
              </p14:cNvPr>
              <p14:cNvContentPartPr/>
              <p14:nvPr/>
            </p14:nvContentPartPr>
            <p14:xfrm>
              <a:off x="4053360" y="1827880"/>
              <a:ext cx="926640" cy="72360"/>
            </p14:xfrm>
          </p:contentPart>
        </mc:Choice>
        <mc:Fallback>
          <p:pic>
            <p:nvPicPr>
              <p:cNvPr id="27" name="Ink 26">
                <a:extLst>
                  <a:ext uri="{FF2B5EF4-FFF2-40B4-BE49-F238E27FC236}">
                    <a16:creationId xmlns:a16="http://schemas.microsoft.com/office/drawing/2014/main" id="{E6E94665-0664-492A-81DC-9ADB853A1A6A}"/>
                  </a:ext>
                </a:extLst>
              </p:cNvPr>
              <p:cNvPicPr/>
              <p:nvPr/>
            </p:nvPicPr>
            <p:blipFill>
              <a:blip r:embed="rId41"/>
              <a:stretch>
                <a:fillRect/>
              </a:stretch>
            </p:blipFill>
            <p:spPr>
              <a:xfrm>
                <a:off x="4035360" y="1809880"/>
                <a:ext cx="962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Ink 39">
                <a:extLst>
                  <a:ext uri="{FF2B5EF4-FFF2-40B4-BE49-F238E27FC236}">
                    <a16:creationId xmlns:a16="http://schemas.microsoft.com/office/drawing/2014/main" id="{0E13F0DF-40FF-4CC8-BA1A-E39F9DE795F1}"/>
                  </a:ext>
                </a:extLst>
              </p14:cNvPr>
              <p14:cNvContentPartPr/>
              <p14:nvPr/>
            </p14:nvContentPartPr>
            <p14:xfrm>
              <a:off x="7828680" y="1372480"/>
              <a:ext cx="554760" cy="217080"/>
            </p14:xfrm>
          </p:contentPart>
        </mc:Choice>
        <mc:Fallback>
          <p:pic>
            <p:nvPicPr>
              <p:cNvPr id="40" name="Ink 39">
                <a:extLst>
                  <a:ext uri="{FF2B5EF4-FFF2-40B4-BE49-F238E27FC236}">
                    <a16:creationId xmlns:a16="http://schemas.microsoft.com/office/drawing/2014/main" id="{0E13F0DF-40FF-4CC8-BA1A-E39F9DE795F1}"/>
                  </a:ext>
                </a:extLst>
              </p:cNvPr>
              <p:cNvPicPr/>
              <p:nvPr/>
            </p:nvPicPr>
            <p:blipFill>
              <a:blip r:embed="rId43"/>
              <a:stretch>
                <a:fillRect/>
              </a:stretch>
            </p:blipFill>
            <p:spPr>
              <a:xfrm>
                <a:off x="7810680" y="1354480"/>
                <a:ext cx="5904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Ink 40">
                <a:extLst>
                  <a:ext uri="{FF2B5EF4-FFF2-40B4-BE49-F238E27FC236}">
                    <a16:creationId xmlns:a16="http://schemas.microsoft.com/office/drawing/2014/main" id="{0617F8F2-DA77-41B3-A1F8-1D46E3516B28}"/>
                  </a:ext>
                </a:extLst>
              </p14:cNvPr>
              <p14:cNvContentPartPr/>
              <p14:nvPr/>
            </p14:nvContentPartPr>
            <p14:xfrm>
              <a:off x="5759040" y="1265920"/>
              <a:ext cx="1754280" cy="621000"/>
            </p14:xfrm>
          </p:contentPart>
        </mc:Choice>
        <mc:Fallback>
          <p:pic>
            <p:nvPicPr>
              <p:cNvPr id="41" name="Ink 40">
                <a:extLst>
                  <a:ext uri="{FF2B5EF4-FFF2-40B4-BE49-F238E27FC236}">
                    <a16:creationId xmlns:a16="http://schemas.microsoft.com/office/drawing/2014/main" id="{0617F8F2-DA77-41B3-A1F8-1D46E3516B28}"/>
                  </a:ext>
                </a:extLst>
              </p:cNvPr>
              <p:cNvPicPr/>
              <p:nvPr/>
            </p:nvPicPr>
            <p:blipFill>
              <a:blip r:embed="rId45"/>
              <a:stretch>
                <a:fillRect/>
              </a:stretch>
            </p:blipFill>
            <p:spPr>
              <a:xfrm>
                <a:off x="5741404" y="1247920"/>
                <a:ext cx="1789913"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Ink 42">
                <a:extLst>
                  <a:ext uri="{FF2B5EF4-FFF2-40B4-BE49-F238E27FC236}">
                    <a16:creationId xmlns:a16="http://schemas.microsoft.com/office/drawing/2014/main" id="{75B359EE-E28D-47CC-9B9D-7C56E811DF8B}"/>
                  </a:ext>
                </a:extLst>
              </p14:cNvPr>
              <p14:cNvContentPartPr/>
              <p14:nvPr/>
            </p14:nvContentPartPr>
            <p14:xfrm>
              <a:off x="3138600" y="3220360"/>
              <a:ext cx="11160" cy="143640"/>
            </p14:xfrm>
          </p:contentPart>
        </mc:Choice>
        <mc:Fallback>
          <p:pic>
            <p:nvPicPr>
              <p:cNvPr id="43" name="Ink 42">
                <a:extLst>
                  <a:ext uri="{FF2B5EF4-FFF2-40B4-BE49-F238E27FC236}">
                    <a16:creationId xmlns:a16="http://schemas.microsoft.com/office/drawing/2014/main" id="{75B359EE-E28D-47CC-9B9D-7C56E811DF8B}"/>
                  </a:ext>
                </a:extLst>
              </p:cNvPr>
              <p:cNvPicPr/>
              <p:nvPr/>
            </p:nvPicPr>
            <p:blipFill>
              <a:blip r:embed="rId47"/>
              <a:stretch>
                <a:fillRect/>
              </a:stretch>
            </p:blipFill>
            <p:spPr>
              <a:xfrm>
                <a:off x="3120960" y="3202360"/>
                <a:ext cx="46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6EF3620A-1653-45BE-B6DA-F5709A71B003}"/>
                  </a:ext>
                </a:extLst>
              </p14:cNvPr>
              <p14:cNvContentPartPr/>
              <p14:nvPr/>
            </p14:nvContentPartPr>
            <p14:xfrm>
              <a:off x="3102240" y="3005800"/>
              <a:ext cx="27360" cy="82800"/>
            </p14:xfrm>
          </p:contentPart>
        </mc:Choice>
        <mc:Fallback>
          <p:pic>
            <p:nvPicPr>
              <p:cNvPr id="45" name="Ink 44">
                <a:extLst>
                  <a:ext uri="{FF2B5EF4-FFF2-40B4-BE49-F238E27FC236}">
                    <a16:creationId xmlns:a16="http://schemas.microsoft.com/office/drawing/2014/main" id="{6EF3620A-1653-45BE-B6DA-F5709A71B003}"/>
                  </a:ext>
                </a:extLst>
              </p:cNvPr>
              <p:cNvPicPr/>
              <p:nvPr/>
            </p:nvPicPr>
            <p:blipFill>
              <a:blip r:embed="rId49"/>
              <a:stretch>
                <a:fillRect/>
              </a:stretch>
            </p:blipFill>
            <p:spPr>
              <a:xfrm>
                <a:off x="3084240" y="2988160"/>
                <a:ext cx="63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Ink 45">
                <a:extLst>
                  <a:ext uri="{FF2B5EF4-FFF2-40B4-BE49-F238E27FC236}">
                    <a16:creationId xmlns:a16="http://schemas.microsoft.com/office/drawing/2014/main" id="{EEB09E36-DA94-4E91-A2F6-BD201A37A06B}"/>
                  </a:ext>
                </a:extLst>
              </p14:cNvPr>
              <p14:cNvContentPartPr/>
              <p14:nvPr/>
            </p14:nvContentPartPr>
            <p14:xfrm>
              <a:off x="3389160" y="3179680"/>
              <a:ext cx="107280" cy="200520"/>
            </p14:xfrm>
          </p:contentPart>
        </mc:Choice>
        <mc:Fallback>
          <p:pic>
            <p:nvPicPr>
              <p:cNvPr id="46" name="Ink 45">
                <a:extLst>
                  <a:ext uri="{FF2B5EF4-FFF2-40B4-BE49-F238E27FC236}">
                    <a16:creationId xmlns:a16="http://schemas.microsoft.com/office/drawing/2014/main" id="{EEB09E36-DA94-4E91-A2F6-BD201A37A06B}"/>
                  </a:ext>
                </a:extLst>
              </p:cNvPr>
              <p:cNvPicPr/>
              <p:nvPr/>
            </p:nvPicPr>
            <p:blipFill>
              <a:blip r:embed="rId51"/>
              <a:stretch>
                <a:fillRect/>
              </a:stretch>
            </p:blipFill>
            <p:spPr>
              <a:xfrm>
                <a:off x="3371160" y="3161680"/>
                <a:ext cx="142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Ink 51">
                <a:extLst>
                  <a:ext uri="{FF2B5EF4-FFF2-40B4-BE49-F238E27FC236}">
                    <a16:creationId xmlns:a16="http://schemas.microsoft.com/office/drawing/2014/main" id="{8FBC4B20-4F6A-42A2-BF22-7D4268C8E1C6}"/>
                  </a:ext>
                </a:extLst>
              </p14:cNvPr>
              <p14:cNvContentPartPr/>
              <p14:nvPr/>
            </p14:nvContentPartPr>
            <p14:xfrm>
              <a:off x="3748800" y="2885200"/>
              <a:ext cx="1392480" cy="738360"/>
            </p14:xfrm>
          </p:contentPart>
        </mc:Choice>
        <mc:Fallback>
          <p:pic>
            <p:nvPicPr>
              <p:cNvPr id="52" name="Ink 51">
                <a:extLst>
                  <a:ext uri="{FF2B5EF4-FFF2-40B4-BE49-F238E27FC236}">
                    <a16:creationId xmlns:a16="http://schemas.microsoft.com/office/drawing/2014/main" id="{8FBC4B20-4F6A-42A2-BF22-7D4268C8E1C6}"/>
                  </a:ext>
                </a:extLst>
              </p:cNvPr>
              <p:cNvPicPr/>
              <p:nvPr/>
            </p:nvPicPr>
            <p:blipFill>
              <a:blip r:embed="rId53"/>
              <a:stretch>
                <a:fillRect/>
              </a:stretch>
            </p:blipFill>
            <p:spPr>
              <a:xfrm>
                <a:off x="3731160" y="2867200"/>
                <a:ext cx="1428120" cy="774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Ink 52">
                <a:extLst>
                  <a:ext uri="{FF2B5EF4-FFF2-40B4-BE49-F238E27FC236}">
                    <a16:creationId xmlns:a16="http://schemas.microsoft.com/office/drawing/2014/main" id="{8CA8E52D-4823-4BA1-8CC7-5FCFE0C3253E}"/>
                  </a:ext>
                </a:extLst>
              </p14:cNvPr>
              <p14:cNvContentPartPr/>
              <p14:nvPr/>
            </p14:nvContentPartPr>
            <p14:xfrm>
              <a:off x="1655400" y="3025960"/>
              <a:ext cx="880560" cy="567000"/>
            </p14:xfrm>
          </p:contentPart>
        </mc:Choice>
        <mc:Fallback>
          <p:pic>
            <p:nvPicPr>
              <p:cNvPr id="53" name="Ink 52">
                <a:extLst>
                  <a:ext uri="{FF2B5EF4-FFF2-40B4-BE49-F238E27FC236}">
                    <a16:creationId xmlns:a16="http://schemas.microsoft.com/office/drawing/2014/main" id="{8CA8E52D-4823-4BA1-8CC7-5FCFE0C3253E}"/>
                  </a:ext>
                </a:extLst>
              </p:cNvPr>
              <p:cNvPicPr/>
              <p:nvPr/>
            </p:nvPicPr>
            <p:blipFill>
              <a:blip r:embed="rId55"/>
              <a:stretch>
                <a:fillRect/>
              </a:stretch>
            </p:blipFill>
            <p:spPr>
              <a:xfrm>
                <a:off x="1637407" y="3007960"/>
                <a:ext cx="916185"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Ink 62">
                <a:extLst>
                  <a:ext uri="{FF2B5EF4-FFF2-40B4-BE49-F238E27FC236}">
                    <a16:creationId xmlns:a16="http://schemas.microsoft.com/office/drawing/2014/main" id="{B954AFA6-C97F-4516-A542-BA1C8E122B9D}"/>
                  </a:ext>
                </a:extLst>
              </p14:cNvPr>
              <p14:cNvContentPartPr/>
              <p14:nvPr/>
            </p14:nvContentPartPr>
            <p14:xfrm>
              <a:off x="7887000" y="2987440"/>
              <a:ext cx="645840" cy="284400"/>
            </p14:xfrm>
          </p:contentPart>
        </mc:Choice>
        <mc:Fallback>
          <p:pic>
            <p:nvPicPr>
              <p:cNvPr id="63" name="Ink 62">
                <a:extLst>
                  <a:ext uri="{FF2B5EF4-FFF2-40B4-BE49-F238E27FC236}">
                    <a16:creationId xmlns:a16="http://schemas.microsoft.com/office/drawing/2014/main" id="{B954AFA6-C97F-4516-A542-BA1C8E122B9D}"/>
                  </a:ext>
                </a:extLst>
              </p:cNvPr>
              <p:cNvPicPr/>
              <p:nvPr/>
            </p:nvPicPr>
            <p:blipFill>
              <a:blip r:embed="rId57"/>
              <a:stretch>
                <a:fillRect/>
              </a:stretch>
            </p:blipFill>
            <p:spPr>
              <a:xfrm>
                <a:off x="7869010" y="2969463"/>
                <a:ext cx="681460" cy="319995"/>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Ink 63">
                <a:extLst>
                  <a:ext uri="{FF2B5EF4-FFF2-40B4-BE49-F238E27FC236}">
                    <a16:creationId xmlns:a16="http://schemas.microsoft.com/office/drawing/2014/main" id="{90726202-16EB-49B4-9182-818F4165EF71}"/>
                  </a:ext>
                </a:extLst>
              </p14:cNvPr>
              <p14:cNvContentPartPr/>
              <p14:nvPr/>
            </p14:nvContentPartPr>
            <p14:xfrm>
              <a:off x="5625480" y="2838040"/>
              <a:ext cx="1891080" cy="766800"/>
            </p14:xfrm>
          </p:contentPart>
        </mc:Choice>
        <mc:Fallback>
          <p:pic>
            <p:nvPicPr>
              <p:cNvPr id="64" name="Ink 63">
                <a:extLst>
                  <a:ext uri="{FF2B5EF4-FFF2-40B4-BE49-F238E27FC236}">
                    <a16:creationId xmlns:a16="http://schemas.microsoft.com/office/drawing/2014/main" id="{90726202-16EB-49B4-9182-818F4165EF71}"/>
                  </a:ext>
                </a:extLst>
              </p:cNvPr>
              <p:cNvPicPr/>
              <p:nvPr/>
            </p:nvPicPr>
            <p:blipFill>
              <a:blip r:embed="rId59"/>
              <a:stretch>
                <a:fillRect/>
              </a:stretch>
            </p:blipFill>
            <p:spPr>
              <a:xfrm>
                <a:off x="5607840" y="2820400"/>
                <a:ext cx="192672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7" name="Ink 86">
                <a:extLst>
                  <a:ext uri="{FF2B5EF4-FFF2-40B4-BE49-F238E27FC236}">
                    <a16:creationId xmlns:a16="http://schemas.microsoft.com/office/drawing/2014/main" id="{0DCD20B4-6D4C-4EA3-9D6B-EDA41DF0DA59}"/>
                  </a:ext>
                </a:extLst>
              </p14:cNvPr>
              <p14:cNvContentPartPr/>
              <p14:nvPr/>
            </p14:nvContentPartPr>
            <p14:xfrm>
              <a:off x="3833760" y="1960360"/>
              <a:ext cx="253800" cy="741240"/>
            </p14:xfrm>
          </p:contentPart>
        </mc:Choice>
        <mc:Fallback>
          <p:pic>
            <p:nvPicPr>
              <p:cNvPr id="87" name="Ink 86">
                <a:extLst>
                  <a:ext uri="{FF2B5EF4-FFF2-40B4-BE49-F238E27FC236}">
                    <a16:creationId xmlns:a16="http://schemas.microsoft.com/office/drawing/2014/main" id="{0DCD20B4-6D4C-4EA3-9D6B-EDA41DF0DA59}"/>
                  </a:ext>
                </a:extLst>
              </p:cNvPr>
              <p:cNvPicPr/>
              <p:nvPr/>
            </p:nvPicPr>
            <p:blipFill>
              <a:blip r:embed="rId61"/>
              <a:stretch>
                <a:fillRect/>
              </a:stretch>
            </p:blipFill>
            <p:spPr>
              <a:xfrm>
                <a:off x="3815760" y="1942720"/>
                <a:ext cx="28944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8" name="Ink 87">
                <a:extLst>
                  <a:ext uri="{FF2B5EF4-FFF2-40B4-BE49-F238E27FC236}">
                    <a16:creationId xmlns:a16="http://schemas.microsoft.com/office/drawing/2014/main" id="{31FA3491-2272-4420-8FE2-3AF7BED46932}"/>
                  </a:ext>
                </a:extLst>
              </p14:cNvPr>
              <p14:cNvContentPartPr/>
              <p14:nvPr/>
            </p14:nvContentPartPr>
            <p14:xfrm>
              <a:off x="2681760" y="2048560"/>
              <a:ext cx="316440" cy="390600"/>
            </p14:xfrm>
          </p:contentPart>
        </mc:Choice>
        <mc:Fallback>
          <p:pic>
            <p:nvPicPr>
              <p:cNvPr id="88" name="Ink 87">
                <a:extLst>
                  <a:ext uri="{FF2B5EF4-FFF2-40B4-BE49-F238E27FC236}">
                    <a16:creationId xmlns:a16="http://schemas.microsoft.com/office/drawing/2014/main" id="{31FA3491-2272-4420-8FE2-3AF7BED46932}"/>
                  </a:ext>
                </a:extLst>
              </p:cNvPr>
              <p:cNvPicPr/>
              <p:nvPr/>
            </p:nvPicPr>
            <p:blipFill>
              <a:blip r:embed="rId63"/>
              <a:stretch>
                <a:fillRect/>
              </a:stretch>
            </p:blipFill>
            <p:spPr>
              <a:xfrm>
                <a:off x="2663760" y="2030920"/>
                <a:ext cx="3520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9" name="Ink 88">
                <a:extLst>
                  <a:ext uri="{FF2B5EF4-FFF2-40B4-BE49-F238E27FC236}">
                    <a16:creationId xmlns:a16="http://schemas.microsoft.com/office/drawing/2014/main" id="{2E094D44-1B4C-4F0E-BF07-6280FD49F1AF}"/>
                  </a:ext>
                </a:extLst>
              </p14:cNvPr>
              <p14:cNvContentPartPr/>
              <p14:nvPr/>
            </p14:nvContentPartPr>
            <p14:xfrm>
              <a:off x="192720" y="670120"/>
              <a:ext cx="2114280" cy="2131560"/>
            </p14:xfrm>
          </p:contentPart>
        </mc:Choice>
        <mc:Fallback>
          <p:pic>
            <p:nvPicPr>
              <p:cNvPr id="89" name="Ink 88">
                <a:extLst>
                  <a:ext uri="{FF2B5EF4-FFF2-40B4-BE49-F238E27FC236}">
                    <a16:creationId xmlns:a16="http://schemas.microsoft.com/office/drawing/2014/main" id="{2E094D44-1B4C-4F0E-BF07-6280FD49F1AF}"/>
                  </a:ext>
                </a:extLst>
              </p:cNvPr>
              <p:cNvPicPr/>
              <p:nvPr/>
            </p:nvPicPr>
            <p:blipFill>
              <a:blip r:embed="rId65"/>
              <a:stretch>
                <a:fillRect/>
              </a:stretch>
            </p:blipFill>
            <p:spPr>
              <a:xfrm>
                <a:off x="174720" y="652483"/>
                <a:ext cx="2149920" cy="2167194"/>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7" name="Ink 96">
                <a:extLst>
                  <a:ext uri="{FF2B5EF4-FFF2-40B4-BE49-F238E27FC236}">
                    <a16:creationId xmlns:a16="http://schemas.microsoft.com/office/drawing/2014/main" id="{229B870F-371E-49B5-8E23-E8BE800270AB}"/>
                  </a:ext>
                </a:extLst>
              </p14:cNvPr>
              <p14:cNvContentPartPr/>
              <p14:nvPr/>
            </p14:nvContentPartPr>
            <p14:xfrm>
              <a:off x="729840" y="3847480"/>
              <a:ext cx="1614240" cy="759960"/>
            </p14:xfrm>
          </p:contentPart>
        </mc:Choice>
        <mc:Fallback>
          <p:pic>
            <p:nvPicPr>
              <p:cNvPr id="97" name="Ink 96">
                <a:extLst>
                  <a:ext uri="{FF2B5EF4-FFF2-40B4-BE49-F238E27FC236}">
                    <a16:creationId xmlns:a16="http://schemas.microsoft.com/office/drawing/2014/main" id="{229B870F-371E-49B5-8E23-E8BE800270AB}"/>
                  </a:ext>
                </a:extLst>
              </p:cNvPr>
              <p:cNvPicPr/>
              <p:nvPr/>
            </p:nvPicPr>
            <p:blipFill>
              <a:blip r:embed="rId67"/>
              <a:stretch>
                <a:fillRect/>
              </a:stretch>
            </p:blipFill>
            <p:spPr>
              <a:xfrm>
                <a:off x="712196" y="3829840"/>
                <a:ext cx="1649888" cy="795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8" name="Ink 97">
                <a:extLst>
                  <a:ext uri="{FF2B5EF4-FFF2-40B4-BE49-F238E27FC236}">
                    <a16:creationId xmlns:a16="http://schemas.microsoft.com/office/drawing/2014/main" id="{07DCBCC2-7FC1-47FE-83B6-58DD51D774C2}"/>
                  </a:ext>
                </a:extLst>
              </p14:cNvPr>
              <p14:cNvContentPartPr/>
              <p14:nvPr/>
            </p14:nvContentPartPr>
            <p14:xfrm>
              <a:off x="2681760" y="3945400"/>
              <a:ext cx="346680" cy="352440"/>
            </p14:xfrm>
          </p:contentPart>
        </mc:Choice>
        <mc:Fallback>
          <p:pic>
            <p:nvPicPr>
              <p:cNvPr id="98" name="Ink 97">
                <a:extLst>
                  <a:ext uri="{FF2B5EF4-FFF2-40B4-BE49-F238E27FC236}">
                    <a16:creationId xmlns:a16="http://schemas.microsoft.com/office/drawing/2014/main" id="{07DCBCC2-7FC1-47FE-83B6-58DD51D774C2}"/>
                  </a:ext>
                </a:extLst>
              </p:cNvPr>
              <p:cNvPicPr/>
              <p:nvPr/>
            </p:nvPicPr>
            <p:blipFill>
              <a:blip r:embed="rId69"/>
              <a:stretch>
                <a:fillRect/>
              </a:stretch>
            </p:blipFill>
            <p:spPr>
              <a:xfrm>
                <a:off x="2663760" y="3927400"/>
                <a:ext cx="382320" cy="388080"/>
              </a:xfrm>
              <a:prstGeom prst="rect">
                <a:avLst/>
              </a:prstGeom>
            </p:spPr>
          </p:pic>
        </mc:Fallback>
      </mc:AlternateContent>
    </p:spTree>
    <p:extLst>
      <p:ext uri="{BB962C8B-B14F-4D97-AF65-F5344CB8AC3E}">
        <p14:creationId xmlns:p14="http://schemas.microsoft.com/office/powerpoint/2010/main" val="1619152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51</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C0A732A0-D2E7-408B-ADE1-720E6D345C29}"/>
                  </a:ext>
                </a:extLst>
              </p14:cNvPr>
              <p14:cNvContentPartPr/>
              <p14:nvPr/>
            </p14:nvContentPartPr>
            <p14:xfrm>
              <a:off x="2001360" y="1587400"/>
              <a:ext cx="425520" cy="242640"/>
            </p14:xfrm>
          </p:contentPart>
        </mc:Choice>
        <mc:Fallback>
          <p:pic>
            <p:nvPicPr>
              <p:cNvPr id="9" name="Ink 8">
                <a:extLst>
                  <a:ext uri="{FF2B5EF4-FFF2-40B4-BE49-F238E27FC236}">
                    <a16:creationId xmlns:a16="http://schemas.microsoft.com/office/drawing/2014/main" id="{C0A732A0-D2E7-408B-ADE1-720E6D345C29}"/>
                  </a:ext>
                </a:extLst>
              </p:cNvPr>
              <p:cNvPicPr/>
              <p:nvPr/>
            </p:nvPicPr>
            <p:blipFill>
              <a:blip r:embed="rId21"/>
              <a:stretch>
                <a:fillRect/>
              </a:stretch>
            </p:blipFill>
            <p:spPr>
              <a:xfrm>
                <a:off x="1983375" y="1569760"/>
                <a:ext cx="46113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Ink 9">
                <a:extLst>
                  <a:ext uri="{FF2B5EF4-FFF2-40B4-BE49-F238E27FC236}">
                    <a16:creationId xmlns:a16="http://schemas.microsoft.com/office/drawing/2014/main" id="{45A2A375-A4B1-4A3F-9607-A69EA9CCE58B}"/>
                  </a:ext>
                </a:extLst>
              </p14:cNvPr>
              <p14:cNvContentPartPr/>
              <p14:nvPr/>
            </p14:nvContentPartPr>
            <p14:xfrm>
              <a:off x="1462440" y="1249720"/>
              <a:ext cx="378000" cy="594720"/>
            </p14:xfrm>
          </p:contentPart>
        </mc:Choice>
        <mc:Fallback>
          <p:pic>
            <p:nvPicPr>
              <p:cNvPr id="10" name="Ink 9">
                <a:extLst>
                  <a:ext uri="{FF2B5EF4-FFF2-40B4-BE49-F238E27FC236}">
                    <a16:creationId xmlns:a16="http://schemas.microsoft.com/office/drawing/2014/main" id="{45A2A375-A4B1-4A3F-9607-A69EA9CCE58B}"/>
                  </a:ext>
                </a:extLst>
              </p:cNvPr>
              <p:cNvPicPr/>
              <p:nvPr/>
            </p:nvPicPr>
            <p:blipFill>
              <a:blip r:embed="rId23"/>
              <a:stretch>
                <a:fillRect/>
              </a:stretch>
            </p:blipFill>
            <p:spPr>
              <a:xfrm>
                <a:off x="1444800" y="1231720"/>
                <a:ext cx="4136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Ink 10">
                <a:extLst>
                  <a:ext uri="{FF2B5EF4-FFF2-40B4-BE49-F238E27FC236}">
                    <a16:creationId xmlns:a16="http://schemas.microsoft.com/office/drawing/2014/main" id="{E9B35CAA-8315-4AA6-A0CF-1A185A664CDC}"/>
                  </a:ext>
                </a:extLst>
              </p14:cNvPr>
              <p14:cNvContentPartPr/>
              <p14:nvPr/>
            </p14:nvContentPartPr>
            <p14:xfrm>
              <a:off x="3351720" y="1574440"/>
              <a:ext cx="31680" cy="154800"/>
            </p14:xfrm>
          </p:contentPart>
        </mc:Choice>
        <mc:Fallback>
          <p:pic>
            <p:nvPicPr>
              <p:cNvPr id="11" name="Ink 10">
                <a:extLst>
                  <a:ext uri="{FF2B5EF4-FFF2-40B4-BE49-F238E27FC236}">
                    <a16:creationId xmlns:a16="http://schemas.microsoft.com/office/drawing/2014/main" id="{E9B35CAA-8315-4AA6-A0CF-1A185A664CDC}"/>
                  </a:ext>
                </a:extLst>
              </p:cNvPr>
              <p:cNvPicPr/>
              <p:nvPr/>
            </p:nvPicPr>
            <p:blipFill>
              <a:blip r:embed="rId25"/>
              <a:stretch>
                <a:fillRect/>
              </a:stretch>
            </p:blipFill>
            <p:spPr>
              <a:xfrm>
                <a:off x="3333720" y="1556800"/>
                <a:ext cx="67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F1EB6C3-8608-4195-9597-44A6436D049F}"/>
                  </a:ext>
                </a:extLst>
              </p14:cNvPr>
              <p14:cNvContentPartPr/>
              <p14:nvPr/>
            </p14:nvContentPartPr>
            <p14:xfrm>
              <a:off x="3339840" y="1330720"/>
              <a:ext cx="2520" cy="33480"/>
            </p14:xfrm>
          </p:contentPart>
        </mc:Choice>
        <mc:Fallback>
          <p:pic>
            <p:nvPicPr>
              <p:cNvPr id="17" name="Ink 16">
                <a:extLst>
                  <a:ext uri="{FF2B5EF4-FFF2-40B4-BE49-F238E27FC236}">
                    <a16:creationId xmlns:a16="http://schemas.microsoft.com/office/drawing/2014/main" id="{3F1EB6C3-8608-4195-9597-44A6436D049F}"/>
                  </a:ext>
                </a:extLst>
              </p:cNvPr>
              <p:cNvPicPr/>
              <p:nvPr/>
            </p:nvPicPr>
            <p:blipFill>
              <a:blip r:embed="rId27"/>
              <a:stretch>
                <a:fillRect/>
              </a:stretch>
            </p:blipFill>
            <p:spPr>
              <a:xfrm>
                <a:off x="3322200" y="1312720"/>
                <a:ext cx="38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6B96F7B-8B06-469C-832E-36767A1E40DC}"/>
                  </a:ext>
                </a:extLst>
              </p14:cNvPr>
              <p14:cNvContentPartPr/>
              <p14:nvPr/>
            </p14:nvContentPartPr>
            <p14:xfrm>
              <a:off x="3506160" y="1513600"/>
              <a:ext cx="130680" cy="212400"/>
            </p14:xfrm>
          </p:contentPart>
        </mc:Choice>
        <mc:Fallback>
          <p:pic>
            <p:nvPicPr>
              <p:cNvPr id="18" name="Ink 17">
                <a:extLst>
                  <a:ext uri="{FF2B5EF4-FFF2-40B4-BE49-F238E27FC236}">
                    <a16:creationId xmlns:a16="http://schemas.microsoft.com/office/drawing/2014/main" id="{C6B96F7B-8B06-469C-832E-36767A1E40DC}"/>
                  </a:ext>
                </a:extLst>
              </p:cNvPr>
              <p:cNvPicPr/>
              <p:nvPr/>
            </p:nvPicPr>
            <p:blipFill>
              <a:blip r:embed="rId29"/>
              <a:stretch>
                <a:fillRect/>
              </a:stretch>
            </p:blipFill>
            <p:spPr>
              <a:xfrm>
                <a:off x="3488160" y="1495600"/>
                <a:ext cx="166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BFFF29A7-9611-46B4-92EF-CBCB635F0C7C}"/>
                  </a:ext>
                </a:extLst>
              </p14:cNvPr>
              <p14:cNvContentPartPr/>
              <p14:nvPr/>
            </p14:nvContentPartPr>
            <p14:xfrm>
              <a:off x="4037520" y="1522240"/>
              <a:ext cx="168480" cy="206280"/>
            </p14:xfrm>
          </p:contentPart>
        </mc:Choice>
        <mc:Fallback>
          <p:pic>
            <p:nvPicPr>
              <p:cNvPr id="21" name="Ink 20">
                <a:extLst>
                  <a:ext uri="{FF2B5EF4-FFF2-40B4-BE49-F238E27FC236}">
                    <a16:creationId xmlns:a16="http://schemas.microsoft.com/office/drawing/2014/main" id="{BFFF29A7-9611-46B4-92EF-CBCB635F0C7C}"/>
                  </a:ext>
                </a:extLst>
              </p:cNvPr>
              <p:cNvPicPr/>
              <p:nvPr/>
            </p:nvPicPr>
            <p:blipFill>
              <a:blip r:embed="rId31"/>
              <a:stretch>
                <a:fillRect/>
              </a:stretch>
            </p:blipFill>
            <p:spPr>
              <a:xfrm>
                <a:off x="4019880" y="1504600"/>
                <a:ext cx="204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AB867F26-9EA9-440F-906B-A857FB54F657}"/>
                  </a:ext>
                </a:extLst>
              </p14:cNvPr>
              <p14:cNvContentPartPr/>
              <p14:nvPr/>
            </p14:nvContentPartPr>
            <p14:xfrm>
              <a:off x="4256400" y="1525120"/>
              <a:ext cx="316800" cy="191880"/>
            </p14:xfrm>
          </p:contentPart>
        </mc:Choice>
        <mc:Fallback>
          <p:pic>
            <p:nvPicPr>
              <p:cNvPr id="22" name="Ink 21">
                <a:extLst>
                  <a:ext uri="{FF2B5EF4-FFF2-40B4-BE49-F238E27FC236}">
                    <a16:creationId xmlns:a16="http://schemas.microsoft.com/office/drawing/2014/main" id="{AB867F26-9EA9-440F-906B-A857FB54F657}"/>
                  </a:ext>
                </a:extLst>
              </p:cNvPr>
              <p:cNvPicPr/>
              <p:nvPr/>
            </p:nvPicPr>
            <p:blipFill>
              <a:blip r:embed="rId33"/>
              <a:stretch>
                <a:fillRect/>
              </a:stretch>
            </p:blipFill>
            <p:spPr>
              <a:xfrm>
                <a:off x="4238760" y="1507480"/>
                <a:ext cx="352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67C11E27-ABB3-4256-BD45-34661C49B6FE}"/>
                  </a:ext>
                </a:extLst>
              </p14:cNvPr>
              <p14:cNvContentPartPr/>
              <p14:nvPr/>
            </p14:nvContentPartPr>
            <p14:xfrm>
              <a:off x="4662480" y="1279960"/>
              <a:ext cx="68400" cy="383400"/>
            </p14:xfrm>
          </p:contentPart>
        </mc:Choice>
        <mc:Fallback>
          <p:pic>
            <p:nvPicPr>
              <p:cNvPr id="24" name="Ink 23">
                <a:extLst>
                  <a:ext uri="{FF2B5EF4-FFF2-40B4-BE49-F238E27FC236}">
                    <a16:creationId xmlns:a16="http://schemas.microsoft.com/office/drawing/2014/main" id="{67C11E27-ABB3-4256-BD45-34661C49B6FE}"/>
                  </a:ext>
                </a:extLst>
              </p:cNvPr>
              <p:cNvPicPr/>
              <p:nvPr/>
            </p:nvPicPr>
            <p:blipFill>
              <a:blip r:embed="rId35"/>
              <a:stretch>
                <a:fillRect/>
              </a:stretch>
            </p:blipFill>
            <p:spPr>
              <a:xfrm>
                <a:off x="4644480" y="1262320"/>
                <a:ext cx="10404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CA1524AC-AF19-4C2C-814E-1771C7144E75}"/>
                  </a:ext>
                </a:extLst>
              </p14:cNvPr>
              <p14:cNvContentPartPr/>
              <p14:nvPr/>
            </p14:nvContentPartPr>
            <p14:xfrm>
              <a:off x="4799280" y="1508920"/>
              <a:ext cx="197640" cy="420480"/>
            </p14:xfrm>
          </p:contentPart>
        </mc:Choice>
        <mc:Fallback>
          <p:pic>
            <p:nvPicPr>
              <p:cNvPr id="25" name="Ink 24">
                <a:extLst>
                  <a:ext uri="{FF2B5EF4-FFF2-40B4-BE49-F238E27FC236}">
                    <a16:creationId xmlns:a16="http://schemas.microsoft.com/office/drawing/2014/main" id="{CA1524AC-AF19-4C2C-814E-1771C7144E75}"/>
                  </a:ext>
                </a:extLst>
              </p:cNvPr>
              <p:cNvPicPr/>
              <p:nvPr/>
            </p:nvPicPr>
            <p:blipFill>
              <a:blip r:embed="rId37"/>
              <a:stretch>
                <a:fillRect/>
              </a:stretch>
            </p:blipFill>
            <p:spPr>
              <a:xfrm>
                <a:off x="4781640" y="1491280"/>
                <a:ext cx="23328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0F1B2ED9-5F29-4AAF-A9E9-AD5845D11F03}"/>
                  </a:ext>
                </a:extLst>
              </p14:cNvPr>
              <p14:cNvContentPartPr/>
              <p14:nvPr/>
            </p14:nvContentPartPr>
            <p14:xfrm>
              <a:off x="3931680" y="1726000"/>
              <a:ext cx="1134360" cy="82440"/>
            </p14:xfrm>
          </p:contentPart>
        </mc:Choice>
        <mc:Fallback>
          <p:pic>
            <p:nvPicPr>
              <p:cNvPr id="26" name="Ink 25">
                <a:extLst>
                  <a:ext uri="{FF2B5EF4-FFF2-40B4-BE49-F238E27FC236}">
                    <a16:creationId xmlns:a16="http://schemas.microsoft.com/office/drawing/2014/main" id="{0F1B2ED9-5F29-4AAF-A9E9-AD5845D11F03}"/>
                  </a:ext>
                </a:extLst>
              </p:cNvPr>
              <p:cNvPicPr/>
              <p:nvPr/>
            </p:nvPicPr>
            <p:blipFill>
              <a:blip r:embed="rId39"/>
              <a:stretch>
                <a:fillRect/>
              </a:stretch>
            </p:blipFill>
            <p:spPr>
              <a:xfrm>
                <a:off x="3913680" y="1708000"/>
                <a:ext cx="1170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E6E94665-0664-492A-81DC-9ADB853A1A6A}"/>
                  </a:ext>
                </a:extLst>
              </p14:cNvPr>
              <p14:cNvContentPartPr/>
              <p14:nvPr/>
            </p14:nvContentPartPr>
            <p14:xfrm>
              <a:off x="4053360" y="1827880"/>
              <a:ext cx="926640" cy="72360"/>
            </p14:xfrm>
          </p:contentPart>
        </mc:Choice>
        <mc:Fallback>
          <p:pic>
            <p:nvPicPr>
              <p:cNvPr id="27" name="Ink 26">
                <a:extLst>
                  <a:ext uri="{FF2B5EF4-FFF2-40B4-BE49-F238E27FC236}">
                    <a16:creationId xmlns:a16="http://schemas.microsoft.com/office/drawing/2014/main" id="{E6E94665-0664-492A-81DC-9ADB853A1A6A}"/>
                  </a:ext>
                </a:extLst>
              </p:cNvPr>
              <p:cNvPicPr/>
              <p:nvPr/>
            </p:nvPicPr>
            <p:blipFill>
              <a:blip r:embed="rId41"/>
              <a:stretch>
                <a:fillRect/>
              </a:stretch>
            </p:blipFill>
            <p:spPr>
              <a:xfrm>
                <a:off x="4035360" y="1809880"/>
                <a:ext cx="962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Ink 39">
                <a:extLst>
                  <a:ext uri="{FF2B5EF4-FFF2-40B4-BE49-F238E27FC236}">
                    <a16:creationId xmlns:a16="http://schemas.microsoft.com/office/drawing/2014/main" id="{0E13F0DF-40FF-4CC8-BA1A-E39F9DE795F1}"/>
                  </a:ext>
                </a:extLst>
              </p14:cNvPr>
              <p14:cNvContentPartPr/>
              <p14:nvPr/>
            </p14:nvContentPartPr>
            <p14:xfrm>
              <a:off x="7828680" y="1372480"/>
              <a:ext cx="554760" cy="217080"/>
            </p14:xfrm>
          </p:contentPart>
        </mc:Choice>
        <mc:Fallback>
          <p:pic>
            <p:nvPicPr>
              <p:cNvPr id="40" name="Ink 39">
                <a:extLst>
                  <a:ext uri="{FF2B5EF4-FFF2-40B4-BE49-F238E27FC236}">
                    <a16:creationId xmlns:a16="http://schemas.microsoft.com/office/drawing/2014/main" id="{0E13F0DF-40FF-4CC8-BA1A-E39F9DE795F1}"/>
                  </a:ext>
                </a:extLst>
              </p:cNvPr>
              <p:cNvPicPr/>
              <p:nvPr/>
            </p:nvPicPr>
            <p:blipFill>
              <a:blip r:embed="rId43"/>
              <a:stretch>
                <a:fillRect/>
              </a:stretch>
            </p:blipFill>
            <p:spPr>
              <a:xfrm>
                <a:off x="7810680" y="1354480"/>
                <a:ext cx="5904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Ink 40">
                <a:extLst>
                  <a:ext uri="{FF2B5EF4-FFF2-40B4-BE49-F238E27FC236}">
                    <a16:creationId xmlns:a16="http://schemas.microsoft.com/office/drawing/2014/main" id="{0617F8F2-DA77-41B3-A1F8-1D46E3516B28}"/>
                  </a:ext>
                </a:extLst>
              </p14:cNvPr>
              <p14:cNvContentPartPr/>
              <p14:nvPr/>
            </p14:nvContentPartPr>
            <p14:xfrm>
              <a:off x="5759040" y="1265920"/>
              <a:ext cx="1754280" cy="621000"/>
            </p14:xfrm>
          </p:contentPart>
        </mc:Choice>
        <mc:Fallback>
          <p:pic>
            <p:nvPicPr>
              <p:cNvPr id="41" name="Ink 40">
                <a:extLst>
                  <a:ext uri="{FF2B5EF4-FFF2-40B4-BE49-F238E27FC236}">
                    <a16:creationId xmlns:a16="http://schemas.microsoft.com/office/drawing/2014/main" id="{0617F8F2-DA77-41B3-A1F8-1D46E3516B28}"/>
                  </a:ext>
                </a:extLst>
              </p:cNvPr>
              <p:cNvPicPr/>
              <p:nvPr/>
            </p:nvPicPr>
            <p:blipFill>
              <a:blip r:embed="rId45"/>
              <a:stretch>
                <a:fillRect/>
              </a:stretch>
            </p:blipFill>
            <p:spPr>
              <a:xfrm>
                <a:off x="5741404" y="1247920"/>
                <a:ext cx="1789913"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Ink 42">
                <a:extLst>
                  <a:ext uri="{FF2B5EF4-FFF2-40B4-BE49-F238E27FC236}">
                    <a16:creationId xmlns:a16="http://schemas.microsoft.com/office/drawing/2014/main" id="{75B359EE-E28D-47CC-9B9D-7C56E811DF8B}"/>
                  </a:ext>
                </a:extLst>
              </p14:cNvPr>
              <p14:cNvContentPartPr/>
              <p14:nvPr/>
            </p14:nvContentPartPr>
            <p14:xfrm>
              <a:off x="3138600" y="3220360"/>
              <a:ext cx="11160" cy="143640"/>
            </p14:xfrm>
          </p:contentPart>
        </mc:Choice>
        <mc:Fallback>
          <p:pic>
            <p:nvPicPr>
              <p:cNvPr id="43" name="Ink 42">
                <a:extLst>
                  <a:ext uri="{FF2B5EF4-FFF2-40B4-BE49-F238E27FC236}">
                    <a16:creationId xmlns:a16="http://schemas.microsoft.com/office/drawing/2014/main" id="{75B359EE-E28D-47CC-9B9D-7C56E811DF8B}"/>
                  </a:ext>
                </a:extLst>
              </p:cNvPr>
              <p:cNvPicPr/>
              <p:nvPr/>
            </p:nvPicPr>
            <p:blipFill>
              <a:blip r:embed="rId47"/>
              <a:stretch>
                <a:fillRect/>
              </a:stretch>
            </p:blipFill>
            <p:spPr>
              <a:xfrm>
                <a:off x="3120960" y="3202360"/>
                <a:ext cx="46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6EF3620A-1653-45BE-B6DA-F5709A71B003}"/>
                  </a:ext>
                </a:extLst>
              </p14:cNvPr>
              <p14:cNvContentPartPr/>
              <p14:nvPr/>
            </p14:nvContentPartPr>
            <p14:xfrm>
              <a:off x="3102240" y="3005800"/>
              <a:ext cx="27360" cy="82800"/>
            </p14:xfrm>
          </p:contentPart>
        </mc:Choice>
        <mc:Fallback>
          <p:pic>
            <p:nvPicPr>
              <p:cNvPr id="45" name="Ink 44">
                <a:extLst>
                  <a:ext uri="{FF2B5EF4-FFF2-40B4-BE49-F238E27FC236}">
                    <a16:creationId xmlns:a16="http://schemas.microsoft.com/office/drawing/2014/main" id="{6EF3620A-1653-45BE-B6DA-F5709A71B003}"/>
                  </a:ext>
                </a:extLst>
              </p:cNvPr>
              <p:cNvPicPr/>
              <p:nvPr/>
            </p:nvPicPr>
            <p:blipFill>
              <a:blip r:embed="rId49"/>
              <a:stretch>
                <a:fillRect/>
              </a:stretch>
            </p:blipFill>
            <p:spPr>
              <a:xfrm>
                <a:off x="3084240" y="2988160"/>
                <a:ext cx="63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Ink 45">
                <a:extLst>
                  <a:ext uri="{FF2B5EF4-FFF2-40B4-BE49-F238E27FC236}">
                    <a16:creationId xmlns:a16="http://schemas.microsoft.com/office/drawing/2014/main" id="{EEB09E36-DA94-4E91-A2F6-BD201A37A06B}"/>
                  </a:ext>
                </a:extLst>
              </p14:cNvPr>
              <p14:cNvContentPartPr/>
              <p14:nvPr/>
            </p14:nvContentPartPr>
            <p14:xfrm>
              <a:off x="3389160" y="3179680"/>
              <a:ext cx="107280" cy="200520"/>
            </p14:xfrm>
          </p:contentPart>
        </mc:Choice>
        <mc:Fallback>
          <p:pic>
            <p:nvPicPr>
              <p:cNvPr id="46" name="Ink 45">
                <a:extLst>
                  <a:ext uri="{FF2B5EF4-FFF2-40B4-BE49-F238E27FC236}">
                    <a16:creationId xmlns:a16="http://schemas.microsoft.com/office/drawing/2014/main" id="{EEB09E36-DA94-4E91-A2F6-BD201A37A06B}"/>
                  </a:ext>
                </a:extLst>
              </p:cNvPr>
              <p:cNvPicPr/>
              <p:nvPr/>
            </p:nvPicPr>
            <p:blipFill>
              <a:blip r:embed="rId51"/>
              <a:stretch>
                <a:fillRect/>
              </a:stretch>
            </p:blipFill>
            <p:spPr>
              <a:xfrm>
                <a:off x="3371160" y="3161680"/>
                <a:ext cx="142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Ink 51">
                <a:extLst>
                  <a:ext uri="{FF2B5EF4-FFF2-40B4-BE49-F238E27FC236}">
                    <a16:creationId xmlns:a16="http://schemas.microsoft.com/office/drawing/2014/main" id="{8FBC4B20-4F6A-42A2-BF22-7D4268C8E1C6}"/>
                  </a:ext>
                </a:extLst>
              </p14:cNvPr>
              <p14:cNvContentPartPr/>
              <p14:nvPr/>
            </p14:nvContentPartPr>
            <p14:xfrm>
              <a:off x="3748800" y="2885200"/>
              <a:ext cx="1392480" cy="738360"/>
            </p14:xfrm>
          </p:contentPart>
        </mc:Choice>
        <mc:Fallback>
          <p:pic>
            <p:nvPicPr>
              <p:cNvPr id="52" name="Ink 51">
                <a:extLst>
                  <a:ext uri="{FF2B5EF4-FFF2-40B4-BE49-F238E27FC236}">
                    <a16:creationId xmlns:a16="http://schemas.microsoft.com/office/drawing/2014/main" id="{8FBC4B20-4F6A-42A2-BF22-7D4268C8E1C6}"/>
                  </a:ext>
                </a:extLst>
              </p:cNvPr>
              <p:cNvPicPr/>
              <p:nvPr/>
            </p:nvPicPr>
            <p:blipFill>
              <a:blip r:embed="rId53"/>
              <a:stretch>
                <a:fillRect/>
              </a:stretch>
            </p:blipFill>
            <p:spPr>
              <a:xfrm>
                <a:off x="3731160" y="2867200"/>
                <a:ext cx="1428120" cy="774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Ink 52">
                <a:extLst>
                  <a:ext uri="{FF2B5EF4-FFF2-40B4-BE49-F238E27FC236}">
                    <a16:creationId xmlns:a16="http://schemas.microsoft.com/office/drawing/2014/main" id="{8CA8E52D-4823-4BA1-8CC7-5FCFE0C3253E}"/>
                  </a:ext>
                </a:extLst>
              </p14:cNvPr>
              <p14:cNvContentPartPr/>
              <p14:nvPr/>
            </p14:nvContentPartPr>
            <p14:xfrm>
              <a:off x="1655400" y="3025960"/>
              <a:ext cx="880560" cy="567000"/>
            </p14:xfrm>
          </p:contentPart>
        </mc:Choice>
        <mc:Fallback>
          <p:pic>
            <p:nvPicPr>
              <p:cNvPr id="53" name="Ink 52">
                <a:extLst>
                  <a:ext uri="{FF2B5EF4-FFF2-40B4-BE49-F238E27FC236}">
                    <a16:creationId xmlns:a16="http://schemas.microsoft.com/office/drawing/2014/main" id="{8CA8E52D-4823-4BA1-8CC7-5FCFE0C3253E}"/>
                  </a:ext>
                </a:extLst>
              </p:cNvPr>
              <p:cNvPicPr/>
              <p:nvPr/>
            </p:nvPicPr>
            <p:blipFill>
              <a:blip r:embed="rId55"/>
              <a:stretch>
                <a:fillRect/>
              </a:stretch>
            </p:blipFill>
            <p:spPr>
              <a:xfrm>
                <a:off x="1637407" y="3007960"/>
                <a:ext cx="916185"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Ink 62">
                <a:extLst>
                  <a:ext uri="{FF2B5EF4-FFF2-40B4-BE49-F238E27FC236}">
                    <a16:creationId xmlns:a16="http://schemas.microsoft.com/office/drawing/2014/main" id="{B954AFA6-C97F-4516-A542-BA1C8E122B9D}"/>
                  </a:ext>
                </a:extLst>
              </p14:cNvPr>
              <p14:cNvContentPartPr/>
              <p14:nvPr/>
            </p14:nvContentPartPr>
            <p14:xfrm>
              <a:off x="7887000" y="2987440"/>
              <a:ext cx="645840" cy="284400"/>
            </p14:xfrm>
          </p:contentPart>
        </mc:Choice>
        <mc:Fallback>
          <p:pic>
            <p:nvPicPr>
              <p:cNvPr id="63" name="Ink 62">
                <a:extLst>
                  <a:ext uri="{FF2B5EF4-FFF2-40B4-BE49-F238E27FC236}">
                    <a16:creationId xmlns:a16="http://schemas.microsoft.com/office/drawing/2014/main" id="{B954AFA6-C97F-4516-A542-BA1C8E122B9D}"/>
                  </a:ext>
                </a:extLst>
              </p:cNvPr>
              <p:cNvPicPr/>
              <p:nvPr/>
            </p:nvPicPr>
            <p:blipFill>
              <a:blip r:embed="rId57"/>
              <a:stretch>
                <a:fillRect/>
              </a:stretch>
            </p:blipFill>
            <p:spPr>
              <a:xfrm>
                <a:off x="7869010" y="2969463"/>
                <a:ext cx="681460" cy="319995"/>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Ink 63">
                <a:extLst>
                  <a:ext uri="{FF2B5EF4-FFF2-40B4-BE49-F238E27FC236}">
                    <a16:creationId xmlns:a16="http://schemas.microsoft.com/office/drawing/2014/main" id="{90726202-16EB-49B4-9182-818F4165EF71}"/>
                  </a:ext>
                </a:extLst>
              </p14:cNvPr>
              <p14:cNvContentPartPr/>
              <p14:nvPr/>
            </p14:nvContentPartPr>
            <p14:xfrm>
              <a:off x="5625480" y="2838040"/>
              <a:ext cx="1891080" cy="766800"/>
            </p14:xfrm>
          </p:contentPart>
        </mc:Choice>
        <mc:Fallback>
          <p:pic>
            <p:nvPicPr>
              <p:cNvPr id="64" name="Ink 63">
                <a:extLst>
                  <a:ext uri="{FF2B5EF4-FFF2-40B4-BE49-F238E27FC236}">
                    <a16:creationId xmlns:a16="http://schemas.microsoft.com/office/drawing/2014/main" id="{90726202-16EB-49B4-9182-818F4165EF71}"/>
                  </a:ext>
                </a:extLst>
              </p:cNvPr>
              <p:cNvPicPr/>
              <p:nvPr/>
            </p:nvPicPr>
            <p:blipFill>
              <a:blip r:embed="rId59"/>
              <a:stretch>
                <a:fillRect/>
              </a:stretch>
            </p:blipFill>
            <p:spPr>
              <a:xfrm>
                <a:off x="5607840" y="2820400"/>
                <a:ext cx="192672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7" name="Ink 86">
                <a:extLst>
                  <a:ext uri="{FF2B5EF4-FFF2-40B4-BE49-F238E27FC236}">
                    <a16:creationId xmlns:a16="http://schemas.microsoft.com/office/drawing/2014/main" id="{0DCD20B4-6D4C-4EA3-9D6B-EDA41DF0DA59}"/>
                  </a:ext>
                </a:extLst>
              </p14:cNvPr>
              <p14:cNvContentPartPr/>
              <p14:nvPr/>
            </p14:nvContentPartPr>
            <p14:xfrm>
              <a:off x="3833760" y="1960360"/>
              <a:ext cx="253800" cy="741240"/>
            </p14:xfrm>
          </p:contentPart>
        </mc:Choice>
        <mc:Fallback>
          <p:pic>
            <p:nvPicPr>
              <p:cNvPr id="87" name="Ink 86">
                <a:extLst>
                  <a:ext uri="{FF2B5EF4-FFF2-40B4-BE49-F238E27FC236}">
                    <a16:creationId xmlns:a16="http://schemas.microsoft.com/office/drawing/2014/main" id="{0DCD20B4-6D4C-4EA3-9D6B-EDA41DF0DA59}"/>
                  </a:ext>
                </a:extLst>
              </p:cNvPr>
              <p:cNvPicPr/>
              <p:nvPr/>
            </p:nvPicPr>
            <p:blipFill>
              <a:blip r:embed="rId61"/>
              <a:stretch>
                <a:fillRect/>
              </a:stretch>
            </p:blipFill>
            <p:spPr>
              <a:xfrm>
                <a:off x="3815760" y="1942720"/>
                <a:ext cx="28944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8" name="Ink 87">
                <a:extLst>
                  <a:ext uri="{FF2B5EF4-FFF2-40B4-BE49-F238E27FC236}">
                    <a16:creationId xmlns:a16="http://schemas.microsoft.com/office/drawing/2014/main" id="{31FA3491-2272-4420-8FE2-3AF7BED46932}"/>
                  </a:ext>
                </a:extLst>
              </p14:cNvPr>
              <p14:cNvContentPartPr/>
              <p14:nvPr/>
            </p14:nvContentPartPr>
            <p14:xfrm>
              <a:off x="2681760" y="2048560"/>
              <a:ext cx="316440" cy="390600"/>
            </p14:xfrm>
          </p:contentPart>
        </mc:Choice>
        <mc:Fallback>
          <p:pic>
            <p:nvPicPr>
              <p:cNvPr id="88" name="Ink 87">
                <a:extLst>
                  <a:ext uri="{FF2B5EF4-FFF2-40B4-BE49-F238E27FC236}">
                    <a16:creationId xmlns:a16="http://schemas.microsoft.com/office/drawing/2014/main" id="{31FA3491-2272-4420-8FE2-3AF7BED46932}"/>
                  </a:ext>
                </a:extLst>
              </p:cNvPr>
              <p:cNvPicPr/>
              <p:nvPr/>
            </p:nvPicPr>
            <p:blipFill>
              <a:blip r:embed="rId63"/>
              <a:stretch>
                <a:fillRect/>
              </a:stretch>
            </p:blipFill>
            <p:spPr>
              <a:xfrm>
                <a:off x="2663760" y="2030920"/>
                <a:ext cx="35208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9" name="Ink 88">
                <a:extLst>
                  <a:ext uri="{FF2B5EF4-FFF2-40B4-BE49-F238E27FC236}">
                    <a16:creationId xmlns:a16="http://schemas.microsoft.com/office/drawing/2014/main" id="{2E094D44-1B4C-4F0E-BF07-6280FD49F1AF}"/>
                  </a:ext>
                </a:extLst>
              </p14:cNvPr>
              <p14:cNvContentPartPr/>
              <p14:nvPr/>
            </p14:nvContentPartPr>
            <p14:xfrm>
              <a:off x="192720" y="670120"/>
              <a:ext cx="2114280" cy="2131560"/>
            </p14:xfrm>
          </p:contentPart>
        </mc:Choice>
        <mc:Fallback>
          <p:pic>
            <p:nvPicPr>
              <p:cNvPr id="89" name="Ink 88">
                <a:extLst>
                  <a:ext uri="{FF2B5EF4-FFF2-40B4-BE49-F238E27FC236}">
                    <a16:creationId xmlns:a16="http://schemas.microsoft.com/office/drawing/2014/main" id="{2E094D44-1B4C-4F0E-BF07-6280FD49F1AF}"/>
                  </a:ext>
                </a:extLst>
              </p:cNvPr>
              <p:cNvPicPr/>
              <p:nvPr/>
            </p:nvPicPr>
            <p:blipFill>
              <a:blip r:embed="rId65"/>
              <a:stretch>
                <a:fillRect/>
              </a:stretch>
            </p:blipFill>
            <p:spPr>
              <a:xfrm>
                <a:off x="174720" y="652483"/>
                <a:ext cx="2149920" cy="2167194"/>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7" name="Ink 96">
                <a:extLst>
                  <a:ext uri="{FF2B5EF4-FFF2-40B4-BE49-F238E27FC236}">
                    <a16:creationId xmlns:a16="http://schemas.microsoft.com/office/drawing/2014/main" id="{229B870F-371E-49B5-8E23-E8BE800270AB}"/>
                  </a:ext>
                </a:extLst>
              </p14:cNvPr>
              <p14:cNvContentPartPr/>
              <p14:nvPr/>
            </p14:nvContentPartPr>
            <p14:xfrm>
              <a:off x="729840" y="3847480"/>
              <a:ext cx="1614240" cy="759960"/>
            </p14:xfrm>
          </p:contentPart>
        </mc:Choice>
        <mc:Fallback>
          <p:pic>
            <p:nvPicPr>
              <p:cNvPr id="97" name="Ink 96">
                <a:extLst>
                  <a:ext uri="{FF2B5EF4-FFF2-40B4-BE49-F238E27FC236}">
                    <a16:creationId xmlns:a16="http://schemas.microsoft.com/office/drawing/2014/main" id="{229B870F-371E-49B5-8E23-E8BE800270AB}"/>
                  </a:ext>
                </a:extLst>
              </p:cNvPr>
              <p:cNvPicPr/>
              <p:nvPr/>
            </p:nvPicPr>
            <p:blipFill>
              <a:blip r:embed="rId67"/>
              <a:stretch>
                <a:fillRect/>
              </a:stretch>
            </p:blipFill>
            <p:spPr>
              <a:xfrm>
                <a:off x="712196" y="3829840"/>
                <a:ext cx="1649888" cy="795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8" name="Ink 97">
                <a:extLst>
                  <a:ext uri="{FF2B5EF4-FFF2-40B4-BE49-F238E27FC236}">
                    <a16:creationId xmlns:a16="http://schemas.microsoft.com/office/drawing/2014/main" id="{07DCBCC2-7FC1-47FE-83B6-58DD51D774C2}"/>
                  </a:ext>
                </a:extLst>
              </p14:cNvPr>
              <p14:cNvContentPartPr/>
              <p14:nvPr/>
            </p14:nvContentPartPr>
            <p14:xfrm>
              <a:off x="2681760" y="3945400"/>
              <a:ext cx="346680" cy="352440"/>
            </p14:xfrm>
          </p:contentPart>
        </mc:Choice>
        <mc:Fallback>
          <p:pic>
            <p:nvPicPr>
              <p:cNvPr id="98" name="Ink 97">
                <a:extLst>
                  <a:ext uri="{FF2B5EF4-FFF2-40B4-BE49-F238E27FC236}">
                    <a16:creationId xmlns:a16="http://schemas.microsoft.com/office/drawing/2014/main" id="{07DCBCC2-7FC1-47FE-83B6-58DD51D774C2}"/>
                  </a:ext>
                </a:extLst>
              </p:cNvPr>
              <p:cNvPicPr/>
              <p:nvPr/>
            </p:nvPicPr>
            <p:blipFill>
              <a:blip r:embed="rId69"/>
              <a:stretch>
                <a:fillRect/>
              </a:stretch>
            </p:blipFill>
            <p:spPr>
              <a:xfrm>
                <a:off x="2663760" y="3927400"/>
                <a:ext cx="38232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 name="Ink 1">
                <a:extLst>
                  <a:ext uri="{FF2B5EF4-FFF2-40B4-BE49-F238E27FC236}">
                    <a16:creationId xmlns:a16="http://schemas.microsoft.com/office/drawing/2014/main" id="{F2635381-96A8-4A3F-A6B8-D05DFFFBD36E}"/>
                  </a:ext>
                </a:extLst>
              </p14:cNvPr>
              <p14:cNvContentPartPr/>
              <p14:nvPr/>
            </p14:nvContentPartPr>
            <p14:xfrm>
              <a:off x="2397720" y="4785280"/>
              <a:ext cx="47520" cy="325080"/>
            </p14:xfrm>
          </p:contentPart>
        </mc:Choice>
        <mc:Fallback>
          <p:pic>
            <p:nvPicPr>
              <p:cNvPr id="2" name="Ink 1">
                <a:extLst>
                  <a:ext uri="{FF2B5EF4-FFF2-40B4-BE49-F238E27FC236}">
                    <a16:creationId xmlns:a16="http://schemas.microsoft.com/office/drawing/2014/main" id="{F2635381-96A8-4A3F-A6B8-D05DFFFBD36E}"/>
                  </a:ext>
                </a:extLst>
              </p:cNvPr>
              <p:cNvPicPr/>
              <p:nvPr/>
            </p:nvPicPr>
            <p:blipFill>
              <a:blip r:embed="rId71"/>
              <a:stretch>
                <a:fillRect/>
              </a:stretch>
            </p:blipFill>
            <p:spPr>
              <a:xfrm>
                <a:off x="2379720" y="4767280"/>
                <a:ext cx="8316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 name="Ink 2">
                <a:extLst>
                  <a:ext uri="{FF2B5EF4-FFF2-40B4-BE49-F238E27FC236}">
                    <a16:creationId xmlns:a16="http://schemas.microsoft.com/office/drawing/2014/main" id="{89187C0D-EE8A-4F2E-8F8A-7E918D85CFCB}"/>
                  </a:ext>
                </a:extLst>
              </p14:cNvPr>
              <p14:cNvContentPartPr/>
              <p14:nvPr/>
            </p14:nvContentPartPr>
            <p14:xfrm>
              <a:off x="2316000" y="4730200"/>
              <a:ext cx="304920" cy="343800"/>
            </p14:xfrm>
          </p:contentPart>
        </mc:Choice>
        <mc:Fallback>
          <p:pic>
            <p:nvPicPr>
              <p:cNvPr id="3" name="Ink 2">
                <a:extLst>
                  <a:ext uri="{FF2B5EF4-FFF2-40B4-BE49-F238E27FC236}">
                    <a16:creationId xmlns:a16="http://schemas.microsoft.com/office/drawing/2014/main" id="{89187C0D-EE8A-4F2E-8F8A-7E918D85CFCB}"/>
                  </a:ext>
                </a:extLst>
              </p:cNvPr>
              <p:cNvPicPr/>
              <p:nvPr/>
            </p:nvPicPr>
            <p:blipFill>
              <a:blip r:embed="rId73"/>
              <a:stretch>
                <a:fillRect/>
              </a:stretch>
            </p:blipFill>
            <p:spPr>
              <a:xfrm>
                <a:off x="2298360" y="4712200"/>
                <a:ext cx="34056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 name="Ink 3">
                <a:extLst>
                  <a:ext uri="{FF2B5EF4-FFF2-40B4-BE49-F238E27FC236}">
                    <a16:creationId xmlns:a16="http://schemas.microsoft.com/office/drawing/2014/main" id="{5652C684-D634-46C9-AC73-23B376A06A52}"/>
                  </a:ext>
                </a:extLst>
              </p14:cNvPr>
              <p14:cNvContentPartPr/>
              <p14:nvPr/>
            </p14:nvContentPartPr>
            <p14:xfrm>
              <a:off x="2731440" y="4716160"/>
              <a:ext cx="145440" cy="251280"/>
            </p14:xfrm>
          </p:contentPart>
        </mc:Choice>
        <mc:Fallback>
          <p:pic>
            <p:nvPicPr>
              <p:cNvPr id="4" name="Ink 3">
                <a:extLst>
                  <a:ext uri="{FF2B5EF4-FFF2-40B4-BE49-F238E27FC236}">
                    <a16:creationId xmlns:a16="http://schemas.microsoft.com/office/drawing/2014/main" id="{5652C684-D634-46C9-AC73-23B376A06A52}"/>
                  </a:ext>
                </a:extLst>
              </p:cNvPr>
              <p:cNvPicPr/>
              <p:nvPr/>
            </p:nvPicPr>
            <p:blipFill>
              <a:blip r:embed="rId75"/>
              <a:stretch>
                <a:fillRect/>
              </a:stretch>
            </p:blipFill>
            <p:spPr>
              <a:xfrm>
                <a:off x="2713440" y="4698520"/>
                <a:ext cx="1810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 name="Ink 5">
                <a:extLst>
                  <a:ext uri="{FF2B5EF4-FFF2-40B4-BE49-F238E27FC236}">
                    <a16:creationId xmlns:a16="http://schemas.microsoft.com/office/drawing/2014/main" id="{0058C0E3-6081-4597-B6F6-16AFFD809E3C}"/>
                  </a:ext>
                </a:extLst>
              </p14:cNvPr>
              <p14:cNvContentPartPr/>
              <p14:nvPr/>
            </p14:nvContentPartPr>
            <p14:xfrm>
              <a:off x="3210240" y="4572160"/>
              <a:ext cx="275400" cy="273960"/>
            </p14:xfrm>
          </p:contentPart>
        </mc:Choice>
        <mc:Fallback>
          <p:pic>
            <p:nvPicPr>
              <p:cNvPr id="6" name="Ink 5">
                <a:extLst>
                  <a:ext uri="{FF2B5EF4-FFF2-40B4-BE49-F238E27FC236}">
                    <a16:creationId xmlns:a16="http://schemas.microsoft.com/office/drawing/2014/main" id="{0058C0E3-6081-4597-B6F6-16AFFD809E3C}"/>
                  </a:ext>
                </a:extLst>
              </p:cNvPr>
              <p:cNvPicPr/>
              <p:nvPr/>
            </p:nvPicPr>
            <p:blipFill>
              <a:blip r:embed="rId77"/>
              <a:stretch>
                <a:fillRect/>
              </a:stretch>
            </p:blipFill>
            <p:spPr>
              <a:xfrm>
                <a:off x="3192240" y="4554520"/>
                <a:ext cx="3110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7" name="Ink 36">
                <a:extLst>
                  <a:ext uri="{FF2B5EF4-FFF2-40B4-BE49-F238E27FC236}">
                    <a16:creationId xmlns:a16="http://schemas.microsoft.com/office/drawing/2014/main" id="{F02C255E-CCBF-4310-87C8-C7A6B7477152}"/>
                  </a:ext>
                </a:extLst>
              </p14:cNvPr>
              <p14:cNvContentPartPr/>
              <p14:nvPr/>
            </p14:nvContentPartPr>
            <p14:xfrm>
              <a:off x="4429200" y="3974920"/>
              <a:ext cx="601200" cy="514080"/>
            </p14:xfrm>
          </p:contentPart>
        </mc:Choice>
        <mc:Fallback>
          <p:pic>
            <p:nvPicPr>
              <p:cNvPr id="37" name="Ink 36">
                <a:extLst>
                  <a:ext uri="{FF2B5EF4-FFF2-40B4-BE49-F238E27FC236}">
                    <a16:creationId xmlns:a16="http://schemas.microsoft.com/office/drawing/2014/main" id="{F02C255E-CCBF-4310-87C8-C7A6B7477152}"/>
                  </a:ext>
                </a:extLst>
              </p:cNvPr>
              <p:cNvPicPr/>
              <p:nvPr/>
            </p:nvPicPr>
            <p:blipFill>
              <a:blip r:embed="rId79"/>
              <a:stretch>
                <a:fillRect/>
              </a:stretch>
            </p:blipFill>
            <p:spPr>
              <a:xfrm>
                <a:off x="4411560" y="3957280"/>
                <a:ext cx="63684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 name="Ink 37">
                <a:extLst>
                  <a:ext uri="{FF2B5EF4-FFF2-40B4-BE49-F238E27FC236}">
                    <a16:creationId xmlns:a16="http://schemas.microsoft.com/office/drawing/2014/main" id="{748C61A7-156E-47B0-8125-A11FFC1999C2}"/>
                  </a:ext>
                </a:extLst>
              </p14:cNvPr>
              <p14:cNvContentPartPr/>
              <p14:nvPr/>
            </p14:nvContentPartPr>
            <p14:xfrm>
              <a:off x="3599040" y="4329520"/>
              <a:ext cx="419400" cy="335880"/>
            </p14:xfrm>
          </p:contentPart>
        </mc:Choice>
        <mc:Fallback>
          <p:pic>
            <p:nvPicPr>
              <p:cNvPr id="38" name="Ink 37">
                <a:extLst>
                  <a:ext uri="{FF2B5EF4-FFF2-40B4-BE49-F238E27FC236}">
                    <a16:creationId xmlns:a16="http://schemas.microsoft.com/office/drawing/2014/main" id="{748C61A7-156E-47B0-8125-A11FFC1999C2}"/>
                  </a:ext>
                </a:extLst>
              </p:cNvPr>
              <p:cNvPicPr/>
              <p:nvPr/>
            </p:nvPicPr>
            <p:blipFill>
              <a:blip r:embed="rId81"/>
              <a:stretch>
                <a:fillRect/>
              </a:stretch>
            </p:blipFill>
            <p:spPr>
              <a:xfrm>
                <a:off x="3581040" y="4311880"/>
                <a:ext cx="45504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9EBFC776-54C9-4E80-9785-5B5543383568}"/>
                  </a:ext>
                </a:extLst>
              </p14:cNvPr>
              <p14:cNvContentPartPr/>
              <p14:nvPr/>
            </p14:nvContentPartPr>
            <p14:xfrm>
              <a:off x="3891720" y="4970680"/>
              <a:ext cx="204480" cy="260640"/>
            </p14:xfrm>
          </p:contentPart>
        </mc:Choice>
        <mc:Fallback>
          <p:pic>
            <p:nvPicPr>
              <p:cNvPr id="60" name="Ink 59">
                <a:extLst>
                  <a:ext uri="{FF2B5EF4-FFF2-40B4-BE49-F238E27FC236}">
                    <a16:creationId xmlns:a16="http://schemas.microsoft.com/office/drawing/2014/main" id="{9EBFC776-54C9-4E80-9785-5B5543383568}"/>
                  </a:ext>
                </a:extLst>
              </p:cNvPr>
              <p:cNvPicPr/>
              <p:nvPr/>
            </p:nvPicPr>
            <p:blipFill>
              <a:blip r:embed="rId83"/>
              <a:stretch>
                <a:fillRect/>
              </a:stretch>
            </p:blipFill>
            <p:spPr>
              <a:xfrm>
                <a:off x="3873720" y="4953040"/>
                <a:ext cx="2401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Ink 60">
                <a:extLst>
                  <a:ext uri="{FF2B5EF4-FFF2-40B4-BE49-F238E27FC236}">
                    <a16:creationId xmlns:a16="http://schemas.microsoft.com/office/drawing/2014/main" id="{CE8865B0-1586-481B-9655-A33539DD4C7E}"/>
                  </a:ext>
                </a:extLst>
              </p14:cNvPr>
              <p14:cNvContentPartPr/>
              <p14:nvPr/>
            </p14:nvContentPartPr>
            <p14:xfrm>
              <a:off x="4246680" y="4815880"/>
              <a:ext cx="203760" cy="335160"/>
            </p14:xfrm>
          </p:contentPart>
        </mc:Choice>
        <mc:Fallback>
          <p:pic>
            <p:nvPicPr>
              <p:cNvPr id="61" name="Ink 60">
                <a:extLst>
                  <a:ext uri="{FF2B5EF4-FFF2-40B4-BE49-F238E27FC236}">
                    <a16:creationId xmlns:a16="http://schemas.microsoft.com/office/drawing/2014/main" id="{CE8865B0-1586-481B-9655-A33539DD4C7E}"/>
                  </a:ext>
                </a:extLst>
              </p:cNvPr>
              <p:cNvPicPr/>
              <p:nvPr/>
            </p:nvPicPr>
            <p:blipFill>
              <a:blip r:embed="rId85"/>
              <a:stretch>
                <a:fillRect/>
              </a:stretch>
            </p:blipFill>
            <p:spPr>
              <a:xfrm>
                <a:off x="4228680" y="4797880"/>
                <a:ext cx="2394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Ink 61">
                <a:extLst>
                  <a:ext uri="{FF2B5EF4-FFF2-40B4-BE49-F238E27FC236}">
                    <a16:creationId xmlns:a16="http://schemas.microsoft.com/office/drawing/2014/main" id="{C4DCB39F-1909-4297-8110-4AC6A3B279B3}"/>
                  </a:ext>
                </a:extLst>
              </p14:cNvPr>
              <p14:cNvContentPartPr/>
              <p14:nvPr/>
            </p14:nvContentPartPr>
            <p14:xfrm>
              <a:off x="4803600" y="4622920"/>
              <a:ext cx="421560" cy="245160"/>
            </p14:xfrm>
          </p:contentPart>
        </mc:Choice>
        <mc:Fallback>
          <p:pic>
            <p:nvPicPr>
              <p:cNvPr id="62" name="Ink 61">
                <a:extLst>
                  <a:ext uri="{FF2B5EF4-FFF2-40B4-BE49-F238E27FC236}">
                    <a16:creationId xmlns:a16="http://schemas.microsoft.com/office/drawing/2014/main" id="{C4DCB39F-1909-4297-8110-4AC6A3B279B3}"/>
                  </a:ext>
                </a:extLst>
              </p:cNvPr>
              <p:cNvPicPr/>
              <p:nvPr/>
            </p:nvPicPr>
            <p:blipFill>
              <a:blip r:embed="rId87"/>
              <a:stretch>
                <a:fillRect/>
              </a:stretch>
            </p:blipFill>
            <p:spPr>
              <a:xfrm>
                <a:off x="4785960" y="4605280"/>
                <a:ext cx="457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A0F6DED4-429D-4F0F-A77D-110F9423F319}"/>
                  </a:ext>
                </a:extLst>
              </p14:cNvPr>
              <p14:cNvContentPartPr/>
              <p14:nvPr/>
            </p14:nvContentPartPr>
            <p14:xfrm>
              <a:off x="5342160" y="3677560"/>
              <a:ext cx="1158120" cy="1161000"/>
            </p14:xfrm>
          </p:contentPart>
        </mc:Choice>
        <mc:Fallback>
          <p:pic>
            <p:nvPicPr>
              <p:cNvPr id="69" name="Ink 68">
                <a:extLst>
                  <a:ext uri="{FF2B5EF4-FFF2-40B4-BE49-F238E27FC236}">
                    <a16:creationId xmlns:a16="http://schemas.microsoft.com/office/drawing/2014/main" id="{A0F6DED4-429D-4F0F-A77D-110F9423F319}"/>
                  </a:ext>
                </a:extLst>
              </p:cNvPr>
              <p:cNvPicPr/>
              <p:nvPr/>
            </p:nvPicPr>
            <p:blipFill>
              <a:blip r:embed="rId89"/>
              <a:stretch>
                <a:fillRect/>
              </a:stretch>
            </p:blipFill>
            <p:spPr>
              <a:xfrm>
                <a:off x="5324166" y="3659920"/>
                <a:ext cx="1193749" cy="1196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68779E15-3E54-420F-A1B5-3A3712E0F462}"/>
                  </a:ext>
                </a:extLst>
              </p14:cNvPr>
              <p14:cNvContentPartPr/>
              <p14:nvPr/>
            </p14:nvContentPartPr>
            <p14:xfrm>
              <a:off x="2812080" y="5170480"/>
              <a:ext cx="665280" cy="551880"/>
            </p14:xfrm>
          </p:contentPart>
        </mc:Choice>
        <mc:Fallback>
          <p:pic>
            <p:nvPicPr>
              <p:cNvPr id="70" name="Ink 69">
                <a:extLst>
                  <a:ext uri="{FF2B5EF4-FFF2-40B4-BE49-F238E27FC236}">
                    <a16:creationId xmlns:a16="http://schemas.microsoft.com/office/drawing/2014/main" id="{68779E15-3E54-420F-A1B5-3A3712E0F462}"/>
                  </a:ext>
                </a:extLst>
              </p:cNvPr>
              <p:cNvPicPr/>
              <p:nvPr/>
            </p:nvPicPr>
            <p:blipFill>
              <a:blip r:embed="rId91"/>
              <a:stretch>
                <a:fillRect/>
              </a:stretch>
            </p:blipFill>
            <p:spPr>
              <a:xfrm>
                <a:off x="2794440" y="5152840"/>
                <a:ext cx="70092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1" name="Ink 70">
                <a:extLst>
                  <a:ext uri="{FF2B5EF4-FFF2-40B4-BE49-F238E27FC236}">
                    <a16:creationId xmlns:a16="http://schemas.microsoft.com/office/drawing/2014/main" id="{5C6523FE-C4EF-48D8-9FAB-C4C7E2424138}"/>
                  </a:ext>
                </a:extLst>
              </p14:cNvPr>
              <p14:cNvContentPartPr/>
              <p14:nvPr/>
            </p14:nvContentPartPr>
            <p14:xfrm>
              <a:off x="1960680" y="5442280"/>
              <a:ext cx="725040" cy="559800"/>
            </p14:xfrm>
          </p:contentPart>
        </mc:Choice>
        <mc:Fallback>
          <p:pic>
            <p:nvPicPr>
              <p:cNvPr id="71" name="Ink 70">
                <a:extLst>
                  <a:ext uri="{FF2B5EF4-FFF2-40B4-BE49-F238E27FC236}">
                    <a16:creationId xmlns:a16="http://schemas.microsoft.com/office/drawing/2014/main" id="{5C6523FE-C4EF-48D8-9FAB-C4C7E2424138}"/>
                  </a:ext>
                </a:extLst>
              </p:cNvPr>
              <p:cNvPicPr/>
              <p:nvPr/>
            </p:nvPicPr>
            <p:blipFill>
              <a:blip r:embed="rId93"/>
              <a:stretch>
                <a:fillRect/>
              </a:stretch>
            </p:blipFill>
            <p:spPr>
              <a:xfrm>
                <a:off x="1942680" y="5424280"/>
                <a:ext cx="76068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2" name="Ink 71">
                <a:extLst>
                  <a:ext uri="{FF2B5EF4-FFF2-40B4-BE49-F238E27FC236}">
                    <a16:creationId xmlns:a16="http://schemas.microsoft.com/office/drawing/2014/main" id="{EFFF4EA0-A26C-40B7-8039-6566C30FC58B}"/>
                  </a:ext>
                </a:extLst>
              </p14:cNvPr>
              <p14:cNvContentPartPr/>
              <p14:nvPr/>
            </p14:nvContentPartPr>
            <p14:xfrm>
              <a:off x="2871840" y="6039160"/>
              <a:ext cx="248040" cy="317160"/>
            </p14:xfrm>
          </p:contentPart>
        </mc:Choice>
        <mc:Fallback>
          <p:pic>
            <p:nvPicPr>
              <p:cNvPr id="72" name="Ink 71">
                <a:extLst>
                  <a:ext uri="{FF2B5EF4-FFF2-40B4-BE49-F238E27FC236}">
                    <a16:creationId xmlns:a16="http://schemas.microsoft.com/office/drawing/2014/main" id="{EFFF4EA0-A26C-40B7-8039-6566C30FC58B}"/>
                  </a:ext>
                </a:extLst>
              </p:cNvPr>
              <p:cNvPicPr/>
              <p:nvPr/>
            </p:nvPicPr>
            <p:blipFill>
              <a:blip r:embed="rId95"/>
              <a:stretch>
                <a:fillRect/>
              </a:stretch>
            </p:blipFill>
            <p:spPr>
              <a:xfrm>
                <a:off x="2854200" y="6021520"/>
                <a:ext cx="2836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Ink 72">
                <a:extLst>
                  <a:ext uri="{FF2B5EF4-FFF2-40B4-BE49-F238E27FC236}">
                    <a16:creationId xmlns:a16="http://schemas.microsoft.com/office/drawing/2014/main" id="{9955699B-404D-4C75-8F55-2F8AD22F14B2}"/>
                  </a:ext>
                </a:extLst>
              </p14:cNvPr>
              <p14:cNvContentPartPr/>
              <p14:nvPr/>
            </p14:nvContentPartPr>
            <p14:xfrm>
              <a:off x="3210600" y="5972200"/>
              <a:ext cx="77400" cy="305280"/>
            </p14:xfrm>
          </p:contentPart>
        </mc:Choice>
        <mc:Fallback>
          <p:pic>
            <p:nvPicPr>
              <p:cNvPr id="73" name="Ink 72">
                <a:extLst>
                  <a:ext uri="{FF2B5EF4-FFF2-40B4-BE49-F238E27FC236}">
                    <a16:creationId xmlns:a16="http://schemas.microsoft.com/office/drawing/2014/main" id="{9955699B-404D-4C75-8F55-2F8AD22F14B2}"/>
                  </a:ext>
                </a:extLst>
              </p:cNvPr>
              <p:cNvPicPr/>
              <p:nvPr/>
            </p:nvPicPr>
            <p:blipFill>
              <a:blip r:embed="rId97"/>
              <a:stretch>
                <a:fillRect/>
              </a:stretch>
            </p:blipFill>
            <p:spPr>
              <a:xfrm>
                <a:off x="3192600" y="5954560"/>
                <a:ext cx="11304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4" name="Ink 73">
                <a:extLst>
                  <a:ext uri="{FF2B5EF4-FFF2-40B4-BE49-F238E27FC236}">
                    <a16:creationId xmlns:a16="http://schemas.microsoft.com/office/drawing/2014/main" id="{B48FF3F4-C6AE-42BD-A98C-81736253EE8C}"/>
                  </a:ext>
                </a:extLst>
              </p14:cNvPr>
              <p14:cNvContentPartPr/>
              <p14:nvPr/>
            </p14:nvContentPartPr>
            <p14:xfrm>
              <a:off x="3169560" y="5883280"/>
              <a:ext cx="285480" cy="403920"/>
            </p14:xfrm>
          </p:contentPart>
        </mc:Choice>
        <mc:Fallback>
          <p:pic>
            <p:nvPicPr>
              <p:cNvPr id="74" name="Ink 73">
                <a:extLst>
                  <a:ext uri="{FF2B5EF4-FFF2-40B4-BE49-F238E27FC236}">
                    <a16:creationId xmlns:a16="http://schemas.microsoft.com/office/drawing/2014/main" id="{B48FF3F4-C6AE-42BD-A98C-81736253EE8C}"/>
                  </a:ext>
                </a:extLst>
              </p:cNvPr>
              <p:cNvPicPr/>
              <p:nvPr/>
            </p:nvPicPr>
            <p:blipFill>
              <a:blip r:embed="rId99"/>
              <a:stretch>
                <a:fillRect/>
              </a:stretch>
            </p:blipFill>
            <p:spPr>
              <a:xfrm>
                <a:off x="3151560" y="5865640"/>
                <a:ext cx="32112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Ink 74">
                <a:extLst>
                  <a:ext uri="{FF2B5EF4-FFF2-40B4-BE49-F238E27FC236}">
                    <a16:creationId xmlns:a16="http://schemas.microsoft.com/office/drawing/2014/main" id="{E26CC03A-9C59-4E58-937D-CB4C1AA7A36F}"/>
                  </a:ext>
                </a:extLst>
              </p14:cNvPr>
              <p14:cNvContentPartPr/>
              <p14:nvPr/>
            </p14:nvContentPartPr>
            <p14:xfrm>
              <a:off x="3565560" y="5861680"/>
              <a:ext cx="133560" cy="344880"/>
            </p14:xfrm>
          </p:contentPart>
        </mc:Choice>
        <mc:Fallback>
          <p:pic>
            <p:nvPicPr>
              <p:cNvPr id="75" name="Ink 74">
                <a:extLst>
                  <a:ext uri="{FF2B5EF4-FFF2-40B4-BE49-F238E27FC236}">
                    <a16:creationId xmlns:a16="http://schemas.microsoft.com/office/drawing/2014/main" id="{E26CC03A-9C59-4E58-937D-CB4C1AA7A36F}"/>
                  </a:ext>
                </a:extLst>
              </p:cNvPr>
              <p:cNvPicPr/>
              <p:nvPr/>
            </p:nvPicPr>
            <p:blipFill>
              <a:blip r:embed="rId101"/>
              <a:stretch>
                <a:fillRect/>
              </a:stretch>
            </p:blipFill>
            <p:spPr>
              <a:xfrm>
                <a:off x="3547920" y="5844040"/>
                <a:ext cx="16920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Ink 75">
                <a:extLst>
                  <a:ext uri="{FF2B5EF4-FFF2-40B4-BE49-F238E27FC236}">
                    <a16:creationId xmlns:a16="http://schemas.microsoft.com/office/drawing/2014/main" id="{6ACEF3D5-4ECD-4344-A419-34ABAF43F57C}"/>
                  </a:ext>
                </a:extLst>
              </p14:cNvPr>
              <p14:cNvContentPartPr/>
              <p14:nvPr/>
            </p14:nvContentPartPr>
            <p14:xfrm>
              <a:off x="3494640" y="5786080"/>
              <a:ext cx="277200" cy="86760"/>
            </p14:xfrm>
          </p:contentPart>
        </mc:Choice>
        <mc:Fallback>
          <p:pic>
            <p:nvPicPr>
              <p:cNvPr id="76" name="Ink 75">
                <a:extLst>
                  <a:ext uri="{FF2B5EF4-FFF2-40B4-BE49-F238E27FC236}">
                    <a16:creationId xmlns:a16="http://schemas.microsoft.com/office/drawing/2014/main" id="{6ACEF3D5-4ECD-4344-A419-34ABAF43F57C}"/>
                  </a:ext>
                </a:extLst>
              </p:cNvPr>
              <p:cNvPicPr/>
              <p:nvPr/>
            </p:nvPicPr>
            <p:blipFill>
              <a:blip r:embed="rId103"/>
              <a:stretch>
                <a:fillRect/>
              </a:stretch>
            </p:blipFill>
            <p:spPr>
              <a:xfrm>
                <a:off x="3476640" y="5768080"/>
                <a:ext cx="312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Ink 76">
                <a:extLst>
                  <a:ext uri="{FF2B5EF4-FFF2-40B4-BE49-F238E27FC236}">
                    <a16:creationId xmlns:a16="http://schemas.microsoft.com/office/drawing/2014/main" id="{D26EFD08-4D95-4CA7-B682-C78F624EFA50}"/>
                  </a:ext>
                </a:extLst>
              </p14:cNvPr>
              <p14:cNvContentPartPr/>
              <p14:nvPr/>
            </p14:nvContentPartPr>
            <p14:xfrm>
              <a:off x="3790200" y="5806240"/>
              <a:ext cx="174240" cy="330840"/>
            </p14:xfrm>
          </p:contentPart>
        </mc:Choice>
        <mc:Fallback>
          <p:pic>
            <p:nvPicPr>
              <p:cNvPr id="77" name="Ink 76">
                <a:extLst>
                  <a:ext uri="{FF2B5EF4-FFF2-40B4-BE49-F238E27FC236}">
                    <a16:creationId xmlns:a16="http://schemas.microsoft.com/office/drawing/2014/main" id="{D26EFD08-4D95-4CA7-B682-C78F624EFA50}"/>
                  </a:ext>
                </a:extLst>
              </p:cNvPr>
              <p:cNvPicPr/>
              <p:nvPr/>
            </p:nvPicPr>
            <p:blipFill>
              <a:blip r:embed="rId105"/>
              <a:stretch>
                <a:fillRect/>
              </a:stretch>
            </p:blipFill>
            <p:spPr>
              <a:xfrm>
                <a:off x="3772200" y="5788600"/>
                <a:ext cx="20988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Ink 77">
                <a:extLst>
                  <a:ext uri="{FF2B5EF4-FFF2-40B4-BE49-F238E27FC236}">
                    <a16:creationId xmlns:a16="http://schemas.microsoft.com/office/drawing/2014/main" id="{250885CA-6EF8-41DC-8FC8-78BB1C650896}"/>
                  </a:ext>
                </a:extLst>
              </p14:cNvPr>
              <p14:cNvContentPartPr/>
              <p14:nvPr/>
            </p14:nvContentPartPr>
            <p14:xfrm>
              <a:off x="4010880" y="5740000"/>
              <a:ext cx="220680" cy="216000"/>
            </p14:xfrm>
          </p:contentPart>
        </mc:Choice>
        <mc:Fallback>
          <p:pic>
            <p:nvPicPr>
              <p:cNvPr id="78" name="Ink 77">
                <a:extLst>
                  <a:ext uri="{FF2B5EF4-FFF2-40B4-BE49-F238E27FC236}">
                    <a16:creationId xmlns:a16="http://schemas.microsoft.com/office/drawing/2014/main" id="{250885CA-6EF8-41DC-8FC8-78BB1C650896}"/>
                  </a:ext>
                </a:extLst>
              </p:cNvPr>
              <p:cNvPicPr/>
              <p:nvPr/>
            </p:nvPicPr>
            <p:blipFill>
              <a:blip r:embed="rId107"/>
              <a:stretch>
                <a:fillRect/>
              </a:stretch>
            </p:blipFill>
            <p:spPr>
              <a:xfrm>
                <a:off x="3993240" y="5722360"/>
                <a:ext cx="2563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45B674AE-6ABA-483F-A3E1-36F31A53A971}"/>
                  </a:ext>
                </a:extLst>
              </p14:cNvPr>
              <p14:cNvContentPartPr/>
              <p14:nvPr/>
            </p14:nvContentPartPr>
            <p14:xfrm>
              <a:off x="4297080" y="5557480"/>
              <a:ext cx="78480" cy="331560"/>
            </p14:xfrm>
          </p:contentPart>
        </mc:Choice>
        <mc:Fallback>
          <p:pic>
            <p:nvPicPr>
              <p:cNvPr id="79" name="Ink 78">
                <a:extLst>
                  <a:ext uri="{FF2B5EF4-FFF2-40B4-BE49-F238E27FC236}">
                    <a16:creationId xmlns:a16="http://schemas.microsoft.com/office/drawing/2014/main" id="{45B674AE-6ABA-483F-A3E1-36F31A53A971}"/>
                  </a:ext>
                </a:extLst>
              </p:cNvPr>
              <p:cNvPicPr/>
              <p:nvPr/>
            </p:nvPicPr>
            <p:blipFill>
              <a:blip r:embed="rId109"/>
              <a:stretch>
                <a:fillRect/>
              </a:stretch>
            </p:blipFill>
            <p:spPr>
              <a:xfrm>
                <a:off x="4279440" y="5539480"/>
                <a:ext cx="11412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Ink 79">
                <a:extLst>
                  <a:ext uri="{FF2B5EF4-FFF2-40B4-BE49-F238E27FC236}">
                    <a16:creationId xmlns:a16="http://schemas.microsoft.com/office/drawing/2014/main" id="{97CC640A-D835-4060-A531-6D05B39BA417}"/>
                  </a:ext>
                </a:extLst>
              </p14:cNvPr>
              <p14:cNvContentPartPr/>
              <p14:nvPr/>
            </p14:nvContentPartPr>
            <p14:xfrm>
              <a:off x="4205640" y="5453080"/>
              <a:ext cx="279720" cy="196200"/>
            </p14:xfrm>
          </p:contentPart>
        </mc:Choice>
        <mc:Fallback>
          <p:pic>
            <p:nvPicPr>
              <p:cNvPr id="80" name="Ink 79">
                <a:extLst>
                  <a:ext uri="{FF2B5EF4-FFF2-40B4-BE49-F238E27FC236}">
                    <a16:creationId xmlns:a16="http://schemas.microsoft.com/office/drawing/2014/main" id="{97CC640A-D835-4060-A531-6D05B39BA417}"/>
                  </a:ext>
                </a:extLst>
              </p:cNvPr>
              <p:cNvPicPr/>
              <p:nvPr/>
            </p:nvPicPr>
            <p:blipFill>
              <a:blip r:embed="rId111"/>
              <a:stretch>
                <a:fillRect/>
              </a:stretch>
            </p:blipFill>
            <p:spPr>
              <a:xfrm>
                <a:off x="4188000" y="5435080"/>
                <a:ext cx="315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1" name="Ink 110">
                <a:extLst>
                  <a:ext uri="{FF2B5EF4-FFF2-40B4-BE49-F238E27FC236}">
                    <a16:creationId xmlns:a16="http://schemas.microsoft.com/office/drawing/2014/main" id="{FCCA1311-9FCE-4E10-BF33-B0C5B00D7845}"/>
                  </a:ext>
                </a:extLst>
              </p14:cNvPr>
              <p14:cNvContentPartPr/>
              <p14:nvPr/>
            </p14:nvContentPartPr>
            <p14:xfrm>
              <a:off x="1523640" y="4591960"/>
              <a:ext cx="457560" cy="642240"/>
            </p14:xfrm>
          </p:contentPart>
        </mc:Choice>
        <mc:Fallback>
          <p:pic>
            <p:nvPicPr>
              <p:cNvPr id="111" name="Ink 110">
                <a:extLst>
                  <a:ext uri="{FF2B5EF4-FFF2-40B4-BE49-F238E27FC236}">
                    <a16:creationId xmlns:a16="http://schemas.microsoft.com/office/drawing/2014/main" id="{FCCA1311-9FCE-4E10-BF33-B0C5B00D7845}"/>
                  </a:ext>
                </a:extLst>
              </p:cNvPr>
              <p:cNvPicPr/>
              <p:nvPr/>
            </p:nvPicPr>
            <p:blipFill>
              <a:blip r:embed="rId113"/>
              <a:stretch>
                <a:fillRect/>
              </a:stretch>
            </p:blipFill>
            <p:spPr>
              <a:xfrm>
                <a:off x="1505654" y="4574320"/>
                <a:ext cx="493172"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2" name="Ink 111">
                <a:extLst>
                  <a:ext uri="{FF2B5EF4-FFF2-40B4-BE49-F238E27FC236}">
                    <a16:creationId xmlns:a16="http://schemas.microsoft.com/office/drawing/2014/main" id="{A1996D07-1DAA-4E4C-88DE-043155460BA1}"/>
                  </a:ext>
                </a:extLst>
              </p14:cNvPr>
              <p14:cNvContentPartPr/>
              <p14:nvPr/>
            </p14:nvContentPartPr>
            <p14:xfrm>
              <a:off x="5435400" y="5344000"/>
              <a:ext cx="246960" cy="735120"/>
            </p14:xfrm>
          </p:contentPart>
        </mc:Choice>
        <mc:Fallback>
          <p:pic>
            <p:nvPicPr>
              <p:cNvPr id="112" name="Ink 111">
                <a:extLst>
                  <a:ext uri="{FF2B5EF4-FFF2-40B4-BE49-F238E27FC236}">
                    <a16:creationId xmlns:a16="http://schemas.microsoft.com/office/drawing/2014/main" id="{A1996D07-1DAA-4E4C-88DE-043155460BA1}"/>
                  </a:ext>
                </a:extLst>
              </p:cNvPr>
              <p:cNvPicPr/>
              <p:nvPr/>
            </p:nvPicPr>
            <p:blipFill>
              <a:blip r:embed="rId115"/>
              <a:stretch>
                <a:fillRect/>
              </a:stretch>
            </p:blipFill>
            <p:spPr>
              <a:xfrm>
                <a:off x="5417400" y="5326009"/>
                <a:ext cx="282600" cy="770743"/>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3" name="Ink 112">
                <a:extLst>
                  <a:ext uri="{FF2B5EF4-FFF2-40B4-BE49-F238E27FC236}">
                    <a16:creationId xmlns:a16="http://schemas.microsoft.com/office/drawing/2014/main" id="{594F5B02-3667-4531-A256-29277B8DF835}"/>
                  </a:ext>
                </a:extLst>
              </p14:cNvPr>
              <p14:cNvContentPartPr/>
              <p14:nvPr/>
            </p14:nvContentPartPr>
            <p14:xfrm>
              <a:off x="5058840" y="5398000"/>
              <a:ext cx="193680" cy="707400"/>
            </p14:xfrm>
          </p:contentPart>
        </mc:Choice>
        <mc:Fallback>
          <p:pic>
            <p:nvPicPr>
              <p:cNvPr id="113" name="Ink 112">
                <a:extLst>
                  <a:ext uri="{FF2B5EF4-FFF2-40B4-BE49-F238E27FC236}">
                    <a16:creationId xmlns:a16="http://schemas.microsoft.com/office/drawing/2014/main" id="{594F5B02-3667-4531-A256-29277B8DF835}"/>
                  </a:ext>
                </a:extLst>
              </p:cNvPr>
              <p:cNvPicPr/>
              <p:nvPr/>
            </p:nvPicPr>
            <p:blipFill>
              <a:blip r:embed="rId117"/>
              <a:stretch>
                <a:fillRect/>
              </a:stretch>
            </p:blipFill>
            <p:spPr>
              <a:xfrm>
                <a:off x="5041200" y="5380360"/>
                <a:ext cx="229320" cy="743040"/>
              </a:xfrm>
              <a:prstGeom prst="rect">
                <a:avLst/>
              </a:prstGeom>
            </p:spPr>
          </p:pic>
        </mc:Fallback>
      </mc:AlternateContent>
    </p:spTree>
    <p:extLst>
      <p:ext uri="{BB962C8B-B14F-4D97-AF65-F5344CB8AC3E}">
        <p14:creationId xmlns:p14="http://schemas.microsoft.com/office/powerpoint/2010/main" val="1824590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52</a:t>
            </a:fld>
            <a:endParaRPr lang="en-US"/>
          </a:p>
        </p:txBody>
      </p:sp>
      <p:pic>
        <p:nvPicPr>
          <p:cNvPr id="2" name="Picture 1">
            <a:extLst>
              <a:ext uri="{FF2B5EF4-FFF2-40B4-BE49-F238E27FC236}">
                <a16:creationId xmlns:a16="http://schemas.microsoft.com/office/drawing/2014/main" id="{94796014-C533-49B1-89BB-3EEEC53F5C12}"/>
              </a:ext>
            </a:extLst>
          </p:cNvPr>
          <p:cNvPicPr>
            <a:picLocks noChangeAspect="1"/>
          </p:cNvPicPr>
          <p:nvPr/>
        </p:nvPicPr>
        <p:blipFill rotWithShape="1">
          <a:blip r:embed="rId2"/>
          <a:srcRect l="51949" t="22001" r="26783" b="65704"/>
          <a:stretch/>
        </p:blipFill>
        <p:spPr>
          <a:xfrm>
            <a:off x="1752600" y="2906256"/>
            <a:ext cx="5841938" cy="3799344"/>
          </a:xfrm>
          <a:prstGeom prst="rect">
            <a:avLst/>
          </a:prstGeom>
        </p:spPr>
      </p:pic>
      <p:sp>
        <p:nvSpPr>
          <p:cNvPr id="6" name="Rectangle 5">
            <a:extLst>
              <a:ext uri="{FF2B5EF4-FFF2-40B4-BE49-F238E27FC236}">
                <a16:creationId xmlns:a16="http://schemas.microsoft.com/office/drawing/2014/main" id="{78750822-60B6-43DE-A023-E2B5435CEBAC}"/>
              </a:ext>
            </a:extLst>
          </p:cNvPr>
          <p:cNvSpPr/>
          <p:nvPr/>
        </p:nvSpPr>
        <p:spPr>
          <a:xfrm>
            <a:off x="228600" y="228600"/>
            <a:ext cx="8610600" cy="830997"/>
          </a:xfrm>
          <a:prstGeom prst="rect">
            <a:avLst/>
          </a:prstGeom>
        </p:spPr>
        <p:txBody>
          <a:bodyPr wrap="square">
            <a:spAutoFit/>
          </a:bodyPr>
          <a:lstStyle/>
          <a:p>
            <a:pPr algn="ctr"/>
            <a:r>
              <a:rPr lang="en-US" dirty="0"/>
              <a:t>Blame Newton’s Laws</a:t>
            </a:r>
          </a:p>
          <a:p>
            <a:endParaRPr lang="en-US" dirty="0"/>
          </a:p>
        </p:txBody>
      </p:sp>
    </p:spTree>
    <p:extLst>
      <p:ext uri="{BB962C8B-B14F-4D97-AF65-F5344CB8AC3E}">
        <p14:creationId xmlns:p14="http://schemas.microsoft.com/office/powerpoint/2010/main" val="1318747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53</a:t>
            </a:fld>
            <a:endParaRPr lang="en-US"/>
          </a:p>
        </p:txBody>
      </p:sp>
      <p:pic>
        <p:nvPicPr>
          <p:cNvPr id="2" name="Picture 1">
            <a:extLst>
              <a:ext uri="{FF2B5EF4-FFF2-40B4-BE49-F238E27FC236}">
                <a16:creationId xmlns:a16="http://schemas.microsoft.com/office/drawing/2014/main" id="{94796014-C533-49B1-89BB-3EEEC53F5C12}"/>
              </a:ext>
            </a:extLst>
          </p:cNvPr>
          <p:cNvPicPr>
            <a:picLocks noChangeAspect="1"/>
          </p:cNvPicPr>
          <p:nvPr/>
        </p:nvPicPr>
        <p:blipFill rotWithShape="1">
          <a:blip r:embed="rId2"/>
          <a:srcRect l="51949" t="22001" r="26783" b="65704"/>
          <a:stretch/>
        </p:blipFill>
        <p:spPr>
          <a:xfrm>
            <a:off x="1752600" y="2906256"/>
            <a:ext cx="5841938" cy="3799344"/>
          </a:xfrm>
          <a:prstGeom prst="rect">
            <a:avLst/>
          </a:prstGeom>
        </p:spPr>
      </p:pic>
      <p:sp>
        <p:nvSpPr>
          <p:cNvPr id="6" name="Rectangle 5">
            <a:extLst>
              <a:ext uri="{FF2B5EF4-FFF2-40B4-BE49-F238E27FC236}">
                <a16:creationId xmlns:a16="http://schemas.microsoft.com/office/drawing/2014/main" id="{78750822-60B6-43DE-A023-E2B5435CEBAC}"/>
              </a:ext>
            </a:extLst>
          </p:cNvPr>
          <p:cNvSpPr/>
          <p:nvPr/>
        </p:nvSpPr>
        <p:spPr>
          <a:xfrm>
            <a:off x="228600" y="228600"/>
            <a:ext cx="8610600" cy="1200329"/>
          </a:xfrm>
          <a:prstGeom prst="rect">
            <a:avLst/>
          </a:prstGeom>
        </p:spPr>
        <p:txBody>
          <a:bodyPr wrap="square">
            <a:spAutoFit/>
          </a:bodyPr>
          <a:lstStyle/>
          <a:p>
            <a:pPr algn="ctr"/>
            <a:r>
              <a:rPr lang="en-US" dirty="0"/>
              <a:t>Blame Newton’s Laws</a:t>
            </a:r>
          </a:p>
          <a:p>
            <a:endParaRPr lang="en-US" dirty="0"/>
          </a:p>
          <a:p>
            <a:r>
              <a:rPr lang="en-US" dirty="0"/>
              <a:t>This car stopped because of Newton’s second and third laws. </a:t>
            </a:r>
            <a:endParaRPr lang="en-US" dirty="0">
              <a:effectLst/>
            </a:endParaRPr>
          </a:p>
        </p:txBody>
      </p:sp>
    </p:spTree>
    <p:extLst>
      <p:ext uri="{BB962C8B-B14F-4D97-AF65-F5344CB8AC3E}">
        <p14:creationId xmlns:p14="http://schemas.microsoft.com/office/powerpoint/2010/main" val="1042669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54</a:t>
            </a:fld>
            <a:endParaRPr lang="en-US"/>
          </a:p>
        </p:txBody>
      </p:sp>
      <p:pic>
        <p:nvPicPr>
          <p:cNvPr id="2" name="Picture 1">
            <a:extLst>
              <a:ext uri="{FF2B5EF4-FFF2-40B4-BE49-F238E27FC236}">
                <a16:creationId xmlns:a16="http://schemas.microsoft.com/office/drawing/2014/main" id="{94796014-C533-49B1-89BB-3EEEC53F5C12}"/>
              </a:ext>
            </a:extLst>
          </p:cNvPr>
          <p:cNvPicPr>
            <a:picLocks noChangeAspect="1"/>
          </p:cNvPicPr>
          <p:nvPr/>
        </p:nvPicPr>
        <p:blipFill rotWithShape="1">
          <a:blip r:embed="rId2"/>
          <a:srcRect l="51949" t="22001" r="26783" b="65704"/>
          <a:stretch/>
        </p:blipFill>
        <p:spPr>
          <a:xfrm>
            <a:off x="1752600" y="2906256"/>
            <a:ext cx="5841938" cy="3799344"/>
          </a:xfrm>
          <a:prstGeom prst="rect">
            <a:avLst/>
          </a:prstGeom>
        </p:spPr>
      </p:pic>
      <p:sp>
        <p:nvSpPr>
          <p:cNvPr id="6" name="Rectangle 5">
            <a:extLst>
              <a:ext uri="{FF2B5EF4-FFF2-40B4-BE49-F238E27FC236}">
                <a16:creationId xmlns:a16="http://schemas.microsoft.com/office/drawing/2014/main" id="{78750822-60B6-43DE-A023-E2B5435CEBAC}"/>
              </a:ext>
            </a:extLst>
          </p:cNvPr>
          <p:cNvSpPr/>
          <p:nvPr/>
        </p:nvSpPr>
        <p:spPr>
          <a:xfrm>
            <a:off x="228600" y="228600"/>
            <a:ext cx="8610600" cy="1569660"/>
          </a:xfrm>
          <a:prstGeom prst="rect">
            <a:avLst/>
          </a:prstGeom>
        </p:spPr>
        <p:txBody>
          <a:bodyPr wrap="square">
            <a:spAutoFit/>
          </a:bodyPr>
          <a:lstStyle/>
          <a:p>
            <a:pPr algn="ctr"/>
            <a:r>
              <a:rPr lang="en-US" dirty="0"/>
              <a:t>Blame Newton’s Laws</a:t>
            </a:r>
          </a:p>
          <a:p>
            <a:endParaRPr lang="en-US" dirty="0"/>
          </a:p>
          <a:p>
            <a:r>
              <a:rPr lang="en-US" dirty="0"/>
              <a:t>This car stopped because of Newton’s second and third laws. During the impact, the car exerted a force on the tree; </a:t>
            </a:r>
            <a:endParaRPr lang="en-US" dirty="0">
              <a:effectLst/>
            </a:endParaRPr>
          </a:p>
        </p:txBody>
      </p:sp>
    </p:spTree>
    <p:extLst>
      <p:ext uri="{BB962C8B-B14F-4D97-AF65-F5344CB8AC3E}">
        <p14:creationId xmlns:p14="http://schemas.microsoft.com/office/powerpoint/2010/main" val="1010827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55</a:t>
            </a:fld>
            <a:endParaRPr lang="en-US"/>
          </a:p>
        </p:txBody>
      </p:sp>
      <p:pic>
        <p:nvPicPr>
          <p:cNvPr id="2" name="Picture 1">
            <a:extLst>
              <a:ext uri="{FF2B5EF4-FFF2-40B4-BE49-F238E27FC236}">
                <a16:creationId xmlns:a16="http://schemas.microsoft.com/office/drawing/2014/main" id="{94796014-C533-49B1-89BB-3EEEC53F5C12}"/>
              </a:ext>
            </a:extLst>
          </p:cNvPr>
          <p:cNvPicPr>
            <a:picLocks noChangeAspect="1"/>
          </p:cNvPicPr>
          <p:nvPr/>
        </p:nvPicPr>
        <p:blipFill rotWithShape="1">
          <a:blip r:embed="rId2"/>
          <a:srcRect l="51949" t="22001" r="26783" b="65704"/>
          <a:stretch/>
        </p:blipFill>
        <p:spPr>
          <a:xfrm>
            <a:off x="1752600" y="2906256"/>
            <a:ext cx="5841938" cy="3799344"/>
          </a:xfrm>
          <a:prstGeom prst="rect">
            <a:avLst/>
          </a:prstGeom>
        </p:spPr>
      </p:pic>
      <p:sp>
        <p:nvSpPr>
          <p:cNvPr id="6" name="Rectangle 5">
            <a:extLst>
              <a:ext uri="{FF2B5EF4-FFF2-40B4-BE49-F238E27FC236}">
                <a16:creationId xmlns:a16="http://schemas.microsoft.com/office/drawing/2014/main" id="{78750822-60B6-43DE-A023-E2B5435CEBAC}"/>
              </a:ext>
            </a:extLst>
          </p:cNvPr>
          <p:cNvSpPr/>
          <p:nvPr/>
        </p:nvSpPr>
        <p:spPr>
          <a:xfrm>
            <a:off x="228600" y="228600"/>
            <a:ext cx="8610600" cy="1938992"/>
          </a:xfrm>
          <a:prstGeom prst="rect">
            <a:avLst/>
          </a:prstGeom>
        </p:spPr>
        <p:txBody>
          <a:bodyPr wrap="square">
            <a:spAutoFit/>
          </a:bodyPr>
          <a:lstStyle/>
          <a:p>
            <a:pPr algn="ctr"/>
            <a:r>
              <a:rPr lang="en-US" dirty="0"/>
              <a:t>Blame Newton’s Laws</a:t>
            </a:r>
          </a:p>
          <a:p>
            <a:endParaRPr lang="en-US" dirty="0"/>
          </a:p>
          <a:p>
            <a:r>
              <a:rPr lang="en-US" dirty="0"/>
              <a:t>This car stopped because of Newton’s second and third laws. During the impact, the car exerted a force on the tree; in accordance with the third law, the tree exerted an equally strong force back on the car. </a:t>
            </a:r>
            <a:endParaRPr lang="en-US" dirty="0">
              <a:effectLst/>
            </a:endParaRPr>
          </a:p>
        </p:txBody>
      </p:sp>
    </p:spTree>
    <p:extLst>
      <p:ext uri="{BB962C8B-B14F-4D97-AF65-F5344CB8AC3E}">
        <p14:creationId xmlns:p14="http://schemas.microsoft.com/office/powerpoint/2010/main" val="1512759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56</a:t>
            </a:fld>
            <a:endParaRPr lang="en-US"/>
          </a:p>
        </p:txBody>
      </p:sp>
      <p:pic>
        <p:nvPicPr>
          <p:cNvPr id="2" name="Picture 1">
            <a:extLst>
              <a:ext uri="{FF2B5EF4-FFF2-40B4-BE49-F238E27FC236}">
                <a16:creationId xmlns:a16="http://schemas.microsoft.com/office/drawing/2014/main" id="{94796014-C533-49B1-89BB-3EEEC53F5C12}"/>
              </a:ext>
            </a:extLst>
          </p:cNvPr>
          <p:cNvPicPr>
            <a:picLocks noChangeAspect="1"/>
          </p:cNvPicPr>
          <p:nvPr/>
        </p:nvPicPr>
        <p:blipFill rotWithShape="1">
          <a:blip r:embed="rId2"/>
          <a:srcRect l="51949" t="22001" r="26783" b="65704"/>
          <a:stretch/>
        </p:blipFill>
        <p:spPr>
          <a:xfrm>
            <a:off x="1752600" y="2906256"/>
            <a:ext cx="5841938" cy="3799344"/>
          </a:xfrm>
          <a:prstGeom prst="rect">
            <a:avLst/>
          </a:prstGeom>
        </p:spPr>
      </p:pic>
      <p:sp>
        <p:nvSpPr>
          <p:cNvPr id="6" name="Rectangle 5">
            <a:extLst>
              <a:ext uri="{FF2B5EF4-FFF2-40B4-BE49-F238E27FC236}">
                <a16:creationId xmlns:a16="http://schemas.microsoft.com/office/drawing/2014/main" id="{78750822-60B6-43DE-A023-E2B5435CEBAC}"/>
              </a:ext>
            </a:extLst>
          </p:cNvPr>
          <p:cNvSpPr/>
          <p:nvPr/>
        </p:nvSpPr>
        <p:spPr>
          <a:xfrm>
            <a:off x="228600" y="228600"/>
            <a:ext cx="8610600" cy="2308324"/>
          </a:xfrm>
          <a:prstGeom prst="rect">
            <a:avLst/>
          </a:prstGeom>
        </p:spPr>
        <p:txBody>
          <a:bodyPr wrap="square">
            <a:spAutoFit/>
          </a:bodyPr>
          <a:lstStyle/>
          <a:p>
            <a:pPr algn="ctr"/>
            <a:r>
              <a:rPr lang="en-US" dirty="0"/>
              <a:t>Blame Newton’s Laws</a:t>
            </a:r>
          </a:p>
          <a:p>
            <a:endParaRPr lang="en-US" dirty="0"/>
          </a:p>
          <a:p>
            <a:r>
              <a:rPr lang="en-US" dirty="0"/>
              <a:t>This car stopped because of Newton’s second and third laws. During the impact, the car exerted a force on the tree; in accordance with the third law, the tree exerted an equally strong force back on the car. In accordance with the second law, </a:t>
            </a:r>
            <a:endParaRPr lang="en-US" dirty="0">
              <a:effectLst/>
            </a:endParaRPr>
          </a:p>
        </p:txBody>
      </p:sp>
    </p:spTree>
    <p:extLst>
      <p:ext uri="{BB962C8B-B14F-4D97-AF65-F5344CB8AC3E}">
        <p14:creationId xmlns:p14="http://schemas.microsoft.com/office/powerpoint/2010/main" val="634172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57</a:t>
            </a:fld>
            <a:endParaRPr lang="en-US"/>
          </a:p>
        </p:txBody>
      </p:sp>
      <p:pic>
        <p:nvPicPr>
          <p:cNvPr id="2" name="Picture 1">
            <a:extLst>
              <a:ext uri="{FF2B5EF4-FFF2-40B4-BE49-F238E27FC236}">
                <a16:creationId xmlns:a16="http://schemas.microsoft.com/office/drawing/2014/main" id="{94796014-C533-49B1-89BB-3EEEC53F5C12}"/>
              </a:ext>
            </a:extLst>
          </p:cNvPr>
          <p:cNvPicPr>
            <a:picLocks noChangeAspect="1"/>
          </p:cNvPicPr>
          <p:nvPr/>
        </p:nvPicPr>
        <p:blipFill rotWithShape="1">
          <a:blip r:embed="rId2"/>
          <a:srcRect l="51949" t="22001" r="26783" b="65704"/>
          <a:stretch/>
        </p:blipFill>
        <p:spPr>
          <a:xfrm>
            <a:off x="1752600" y="2906256"/>
            <a:ext cx="5841938" cy="3799344"/>
          </a:xfrm>
          <a:prstGeom prst="rect">
            <a:avLst/>
          </a:prstGeom>
        </p:spPr>
      </p:pic>
      <p:sp>
        <p:nvSpPr>
          <p:cNvPr id="6" name="Rectangle 5">
            <a:extLst>
              <a:ext uri="{FF2B5EF4-FFF2-40B4-BE49-F238E27FC236}">
                <a16:creationId xmlns:a16="http://schemas.microsoft.com/office/drawing/2014/main" id="{78750822-60B6-43DE-A023-E2B5435CEBAC}"/>
              </a:ext>
            </a:extLst>
          </p:cNvPr>
          <p:cNvSpPr/>
          <p:nvPr/>
        </p:nvSpPr>
        <p:spPr>
          <a:xfrm>
            <a:off x="228600" y="228600"/>
            <a:ext cx="8610600" cy="2677656"/>
          </a:xfrm>
          <a:prstGeom prst="rect">
            <a:avLst/>
          </a:prstGeom>
        </p:spPr>
        <p:txBody>
          <a:bodyPr wrap="square">
            <a:spAutoFit/>
          </a:bodyPr>
          <a:lstStyle/>
          <a:p>
            <a:pPr algn="ctr"/>
            <a:r>
              <a:rPr lang="en-US" dirty="0"/>
              <a:t>Blame Newton’s Laws</a:t>
            </a:r>
          </a:p>
          <a:p>
            <a:endParaRPr lang="en-US" dirty="0"/>
          </a:p>
          <a:p>
            <a:r>
              <a:rPr lang="en-US" dirty="0"/>
              <a:t>This car stopped because of Newton’s second and third laws. During the impact, the car exerted a force on the tree; in accordance with the third law, the tree exerted an equally strong force back on the car. In accordance with the second law, the force of the tree on the car gave the car an acceleration that changed its velocity to zero</a:t>
            </a:r>
            <a:endParaRPr lang="en-US" dirty="0">
              <a:effectLst/>
            </a:endParaRPr>
          </a:p>
        </p:txBody>
      </p:sp>
    </p:spTree>
    <p:extLst>
      <p:ext uri="{BB962C8B-B14F-4D97-AF65-F5344CB8AC3E}">
        <p14:creationId xmlns:p14="http://schemas.microsoft.com/office/powerpoint/2010/main" val="261977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58</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p:spTree>
    <p:extLst>
      <p:ext uri="{BB962C8B-B14F-4D97-AF65-F5344CB8AC3E}">
        <p14:creationId xmlns:p14="http://schemas.microsoft.com/office/powerpoint/2010/main" val="440683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59</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3"/>
              <a:stretch>
                <a:fillRect/>
              </a:stretch>
            </p:blipFill>
            <p:spPr>
              <a:xfrm>
                <a:off x="1942680" y="3273640"/>
                <a:ext cx="36000" cy="36000"/>
              </a:xfrm>
              <a:prstGeom prst="rect">
                <a:avLst/>
              </a:prstGeom>
            </p:spPr>
          </p:pic>
        </mc:Fallback>
      </mc:AlternateContent>
    </p:spTree>
    <p:extLst>
      <p:ext uri="{BB962C8B-B14F-4D97-AF65-F5344CB8AC3E}">
        <p14:creationId xmlns:p14="http://schemas.microsoft.com/office/powerpoint/2010/main" val="97268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a:t>
            </a:fld>
            <a:endParaRPr lang="en-US"/>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D7280608-20CE-4DD6-A074-3CE4B842E8D2}"/>
                  </a:ext>
                </a:extLst>
              </p14:cNvPr>
              <p14:cNvContentPartPr/>
              <p14:nvPr/>
            </p14:nvContentPartPr>
            <p14:xfrm>
              <a:off x="7642200" y="78280"/>
              <a:ext cx="964440" cy="531360"/>
            </p14:xfrm>
          </p:contentPart>
        </mc:Choice>
        <mc:Fallback>
          <p:pic>
            <p:nvPicPr>
              <p:cNvPr id="10" name="Ink 9">
                <a:extLst>
                  <a:ext uri="{FF2B5EF4-FFF2-40B4-BE49-F238E27FC236}">
                    <a16:creationId xmlns:a16="http://schemas.microsoft.com/office/drawing/2014/main" id="{D7280608-20CE-4DD6-A074-3CE4B842E8D2}"/>
                  </a:ext>
                </a:extLst>
              </p:cNvPr>
              <p:cNvPicPr/>
              <p:nvPr/>
            </p:nvPicPr>
            <p:blipFill>
              <a:blip r:embed="rId3"/>
              <a:stretch>
                <a:fillRect/>
              </a:stretch>
            </p:blipFill>
            <p:spPr>
              <a:xfrm>
                <a:off x="7624560" y="60640"/>
                <a:ext cx="10000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95DE8860-D758-4DE5-B99C-D27B9EA340CF}"/>
                  </a:ext>
                </a:extLst>
              </p14:cNvPr>
              <p14:cNvContentPartPr/>
              <p14:nvPr/>
            </p14:nvContentPartPr>
            <p14:xfrm>
              <a:off x="345000" y="165040"/>
              <a:ext cx="1534680" cy="729360"/>
            </p14:xfrm>
          </p:contentPart>
        </mc:Choice>
        <mc:Fallback>
          <p:pic>
            <p:nvPicPr>
              <p:cNvPr id="24" name="Ink 23">
                <a:extLst>
                  <a:ext uri="{FF2B5EF4-FFF2-40B4-BE49-F238E27FC236}">
                    <a16:creationId xmlns:a16="http://schemas.microsoft.com/office/drawing/2014/main" id="{95DE8860-D758-4DE5-B99C-D27B9EA340CF}"/>
                  </a:ext>
                </a:extLst>
              </p:cNvPr>
              <p:cNvPicPr/>
              <p:nvPr/>
            </p:nvPicPr>
            <p:blipFill>
              <a:blip r:embed="rId5"/>
              <a:stretch>
                <a:fillRect/>
              </a:stretch>
            </p:blipFill>
            <p:spPr>
              <a:xfrm>
                <a:off x="327356" y="147049"/>
                <a:ext cx="1570328" cy="76498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37CF5129-EF8C-42D0-ADB4-464DAC7C7DC5}"/>
                  </a:ext>
                </a:extLst>
              </p14:cNvPr>
              <p14:cNvContentPartPr/>
              <p14:nvPr/>
            </p14:nvContentPartPr>
            <p14:xfrm>
              <a:off x="2204040" y="215440"/>
              <a:ext cx="640800" cy="316080"/>
            </p14:xfrm>
          </p:contentPart>
        </mc:Choice>
        <mc:Fallback>
          <p:pic>
            <p:nvPicPr>
              <p:cNvPr id="26" name="Ink 25">
                <a:extLst>
                  <a:ext uri="{FF2B5EF4-FFF2-40B4-BE49-F238E27FC236}">
                    <a16:creationId xmlns:a16="http://schemas.microsoft.com/office/drawing/2014/main" id="{37CF5129-EF8C-42D0-ADB4-464DAC7C7DC5}"/>
                  </a:ext>
                </a:extLst>
              </p:cNvPr>
              <p:cNvPicPr/>
              <p:nvPr/>
            </p:nvPicPr>
            <p:blipFill>
              <a:blip r:embed="rId7"/>
              <a:stretch>
                <a:fillRect/>
              </a:stretch>
            </p:blipFill>
            <p:spPr>
              <a:xfrm>
                <a:off x="2186400" y="197780"/>
                <a:ext cx="676440" cy="35176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627F32A4-3654-4F65-A254-AC811F358E96}"/>
                  </a:ext>
                </a:extLst>
              </p14:cNvPr>
              <p14:cNvContentPartPr/>
              <p14:nvPr/>
            </p14:nvContentPartPr>
            <p14:xfrm>
              <a:off x="3005400" y="416320"/>
              <a:ext cx="83520" cy="133200"/>
            </p14:xfrm>
          </p:contentPart>
        </mc:Choice>
        <mc:Fallback>
          <p:pic>
            <p:nvPicPr>
              <p:cNvPr id="27" name="Ink 26">
                <a:extLst>
                  <a:ext uri="{FF2B5EF4-FFF2-40B4-BE49-F238E27FC236}">
                    <a16:creationId xmlns:a16="http://schemas.microsoft.com/office/drawing/2014/main" id="{627F32A4-3654-4F65-A254-AC811F358E96}"/>
                  </a:ext>
                </a:extLst>
              </p:cNvPr>
              <p:cNvPicPr/>
              <p:nvPr/>
            </p:nvPicPr>
            <p:blipFill>
              <a:blip r:embed="rId9"/>
              <a:stretch>
                <a:fillRect/>
              </a:stretch>
            </p:blipFill>
            <p:spPr>
              <a:xfrm>
                <a:off x="2987400" y="398680"/>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60F8F2B3-3D72-412C-A3F8-752359399283}"/>
                  </a:ext>
                </a:extLst>
              </p14:cNvPr>
              <p14:cNvContentPartPr/>
              <p14:nvPr/>
            </p14:nvContentPartPr>
            <p14:xfrm>
              <a:off x="3759240" y="192760"/>
              <a:ext cx="212760" cy="287640"/>
            </p14:xfrm>
          </p:contentPart>
        </mc:Choice>
        <mc:Fallback>
          <p:pic>
            <p:nvPicPr>
              <p:cNvPr id="31" name="Ink 30">
                <a:extLst>
                  <a:ext uri="{FF2B5EF4-FFF2-40B4-BE49-F238E27FC236}">
                    <a16:creationId xmlns:a16="http://schemas.microsoft.com/office/drawing/2014/main" id="{60F8F2B3-3D72-412C-A3F8-752359399283}"/>
                  </a:ext>
                </a:extLst>
              </p:cNvPr>
              <p:cNvPicPr/>
              <p:nvPr/>
            </p:nvPicPr>
            <p:blipFill>
              <a:blip r:embed="rId11"/>
              <a:stretch>
                <a:fillRect/>
              </a:stretch>
            </p:blipFill>
            <p:spPr>
              <a:xfrm>
                <a:off x="3741600" y="175120"/>
                <a:ext cx="2484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BDFDE583-6CAB-49B5-9559-F97820B3A62B}"/>
                  </a:ext>
                </a:extLst>
              </p14:cNvPr>
              <p14:cNvContentPartPr/>
              <p14:nvPr/>
            </p14:nvContentPartPr>
            <p14:xfrm>
              <a:off x="3363600" y="192760"/>
              <a:ext cx="263520" cy="320040"/>
            </p14:xfrm>
          </p:contentPart>
        </mc:Choice>
        <mc:Fallback>
          <p:pic>
            <p:nvPicPr>
              <p:cNvPr id="32" name="Ink 31">
                <a:extLst>
                  <a:ext uri="{FF2B5EF4-FFF2-40B4-BE49-F238E27FC236}">
                    <a16:creationId xmlns:a16="http://schemas.microsoft.com/office/drawing/2014/main" id="{BDFDE583-6CAB-49B5-9559-F97820B3A62B}"/>
                  </a:ext>
                </a:extLst>
              </p:cNvPr>
              <p:cNvPicPr/>
              <p:nvPr/>
            </p:nvPicPr>
            <p:blipFill>
              <a:blip r:embed="rId13"/>
              <a:stretch>
                <a:fillRect/>
              </a:stretch>
            </p:blipFill>
            <p:spPr>
              <a:xfrm>
                <a:off x="3345960" y="175120"/>
                <a:ext cx="299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6E078256-93C9-47AD-A5D0-F9454771716F}"/>
                  </a:ext>
                </a:extLst>
              </p14:cNvPr>
              <p14:cNvContentPartPr/>
              <p14:nvPr/>
            </p14:nvContentPartPr>
            <p14:xfrm>
              <a:off x="384240" y="807640"/>
              <a:ext cx="1708560" cy="817920"/>
            </p14:xfrm>
          </p:contentPart>
        </mc:Choice>
        <mc:Fallback>
          <p:pic>
            <p:nvPicPr>
              <p:cNvPr id="15" name="Ink 14">
                <a:extLst>
                  <a:ext uri="{FF2B5EF4-FFF2-40B4-BE49-F238E27FC236}">
                    <a16:creationId xmlns:a16="http://schemas.microsoft.com/office/drawing/2014/main" id="{6E078256-93C9-47AD-A5D0-F9454771716F}"/>
                  </a:ext>
                </a:extLst>
              </p:cNvPr>
              <p:cNvPicPr/>
              <p:nvPr/>
            </p:nvPicPr>
            <p:blipFill>
              <a:blip r:embed="rId15"/>
              <a:stretch>
                <a:fillRect/>
              </a:stretch>
            </p:blipFill>
            <p:spPr>
              <a:xfrm>
                <a:off x="366244" y="789640"/>
                <a:ext cx="1744192" cy="853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Ink 18">
                <a:extLst>
                  <a:ext uri="{FF2B5EF4-FFF2-40B4-BE49-F238E27FC236}">
                    <a16:creationId xmlns:a16="http://schemas.microsoft.com/office/drawing/2014/main" id="{1C596B32-402A-4FBE-8B09-8277F502E27A}"/>
                  </a:ext>
                </a:extLst>
              </p14:cNvPr>
              <p14:cNvContentPartPr/>
              <p14:nvPr/>
            </p14:nvContentPartPr>
            <p14:xfrm>
              <a:off x="2854560" y="873160"/>
              <a:ext cx="20880" cy="334800"/>
            </p14:xfrm>
          </p:contentPart>
        </mc:Choice>
        <mc:Fallback>
          <p:pic>
            <p:nvPicPr>
              <p:cNvPr id="19" name="Ink 18">
                <a:extLst>
                  <a:ext uri="{FF2B5EF4-FFF2-40B4-BE49-F238E27FC236}">
                    <a16:creationId xmlns:a16="http://schemas.microsoft.com/office/drawing/2014/main" id="{1C596B32-402A-4FBE-8B09-8277F502E27A}"/>
                  </a:ext>
                </a:extLst>
              </p:cNvPr>
              <p:cNvPicPr/>
              <p:nvPr/>
            </p:nvPicPr>
            <p:blipFill>
              <a:blip r:embed="rId17"/>
              <a:stretch>
                <a:fillRect/>
              </a:stretch>
            </p:blipFill>
            <p:spPr>
              <a:xfrm>
                <a:off x="2836560" y="855520"/>
                <a:ext cx="565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6A723942-0576-4F5C-B42C-B10EC670C3E7}"/>
                  </a:ext>
                </a:extLst>
              </p14:cNvPr>
              <p14:cNvContentPartPr/>
              <p14:nvPr/>
            </p14:nvContentPartPr>
            <p14:xfrm>
              <a:off x="2296920" y="883240"/>
              <a:ext cx="365040" cy="377280"/>
            </p14:xfrm>
          </p:contentPart>
        </mc:Choice>
        <mc:Fallback>
          <p:pic>
            <p:nvPicPr>
              <p:cNvPr id="20" name="Ink 19">
                <a:extLst>
                  <a:ext uri="{FF2B5EF4-FFF2-40B4-BE49-F238E27FC236}">
                    <a16:creationId xmlns:a16="http://schemas.microsoft.com/office/drawing/2014/main" id="{6A723942-0576-4F5C-B42C-B10EC670C3E7}"/>
                  </a:ext>
                </a:extLst>
              </p:cNvPr>
              <p:cNvPicPr/>
              <p:nvPr/>
            </p:nvPicPr>
            <p:blipFill>
              <a:blip r:embed="rId19"/>
              <a:stretch>
                <a:fillRect/>
              </a:stretch>
            </p:blipFill>
            <p:spPr>
              <a:xfrm>
                <a:off x="2279280" y="865600"/>
                <a:ext cx="40068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0538D60C-032D-4279-9F5A-23FAC5044D6B}"/>
                  </a:ext>
                </a:extLst>
              </p14:cNvPr>
              <p14:cNvContentPartPr/>
              <p14:nvPr/>
            </p14:nvContentPartPr>
            <p14:xfrm>
              <a:off x="1819560" y="2152240"/>
              <a:ext cx="161640" cy="730440"/>
            </p14:xfrm>
          </p:contentPart>
        </mc:Choice>
        <mc:Fallback>
          <p:pic>
            <p:nvPicPr>
              <p:cNvPr id="2" name="Ink 1">
                <a:extLst>
                  <a:ext uri="{FF2B5EF4-FFF2-40B4-BE49-F238E27FC236}">
                    <a16:creationId xmlns:a16="http://schemas.microsoft.com/office/drawing/2014/main" id="{0538D60C-032D-4279-9F5A-23FAC5044D6B}"/>
                  </a:ext>
                </a:extLst>
              </p:cNvPr>
              <p:cNvPicPr/>
              <p:nvPr/>
            </p:nvPicPr>
            <p:blipFill>
              <a:blip r:embed="rId21"/>
              <a:stretch>
                <a:fillRect/>
              </a:stretch>
            </p:blipFill>
            <p:spPr>
              <a:xfrm>
                <a:off x="1801560" y="2134240"/>
                <a:ext cx="197280" cy="766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 name="Ink 2">
                <a:extLst>
                  <a:ext uri="{FF2B5EF4-FFF2-40B4-BE49-F238E27FC236}">
                    <a16:creationId xmlns:a16="http://schemas.microsoft.com/office/drawing/2014/main" id="{752B70B0-3876-48EA-8F6E-F5825260D9AD}"/>
                  </a:ext>
                </a:extLst>
              </p14:cNvPr>
              <p14:cNvContentPartPr/>
              <p14:nvPr/>
            </p14:nvContentPartPr>
            <p14:xfrm>
              <a:off x="1795800" y="2183920"/>
              <a:ext cx="327240" cy="572400"/>
            </p14:xfrm>
          </p:contentPart>
        </mc:Choice>
        <mc:Fallback>
          <p:pic>
            <p:nvPicPr>
              <p:cNvPr id="3" name="Ink 2">
                <a:extLst>
                  <a:ext uri="{FF2B5EF4-FFF2-40B4-BE49-F238E27FC236}">
                    <a16:creationId xmlns:a16="http://schemas.microsoft.com/office/drawing/2014/main" id="{752B70B0-3876-48EA-8F6E-F5825260D9AD}"/>
                  </a:ext>
                </a:extLst>
              </p:cNvPr>
              <p:cNvPicPr/>
              <p:nvPr/>
            </p:nvPicPr>
            <p:blipFill>
              <a:blip r:embed="rId23"/>
              <a:stretch>
                <a:fillRect/>
              </a:stretch>
            </p:blipFill>
            <p:spPr>
              <a:xfrm>
                <a:off x="1778160" y="2165920"/>
                <a:ext cx="36288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Ink 3">
                <a:extLst>
                  <a:ext uri="{FF2B5EF4-FFF2-40B4-BE49-F238E27FC236}">
                    <a16:creationId xmlns:a16="http://schemas.microsoft.com/office/drawing/2014/main" id="{5984AF1E-A6ED-43F2-821B-753D7321004F}"/>
                  </a:ext>
                </a:extLst>
              </p14:cNvPr>
              <p14:cNvContentPartPr/>
              <p14:nvPr/>
            </p14:nvContentPartPr>
            <p14:xfrm>
              <a:off x="2264160" y="2253760"/>
              <a:ext cx="547560" cy="414000"/>
            </p14:xfrm>
          </p:contentPart>
        </mc:Choice>
        <mc:Fallback>
          <p:pic>
            <p:nvPicPr>
              <p:cNvPr id="4" name="Ink 3">
                <a:extLst>
                  <a:ext uri="{FF2B5EF4-FFF2-40B4-BE49-F238E27FC236}">
                    <a16:creationId xmlns:a16="http://schemas.microsoft.com/office/drawing/2014/main" id="{5984AF1E-A6ED-43F2-821B-753D7321004F}"/>
                  </a:ext>
                </a:extLst>
              </p:cNvPr>
              <p:cNvPicPr/>
              <p:nvPr/>
            </p:nvPicPr>
            <p:blipFill>
              <a:blip r:embed="rId25"/>
              <a:stretch>
                <a:fillRect/>
              </a:stretch>
            </p:blipFill>
            <p:spPr>
              <a:xfrm>
                <a:off x="2246520" y="2236120"/>
                <a:ext cx="58320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 name="Ink 5">
                <a:extLst>
                  <a:ext uri="{FF2B5EF4-FFF2-40B4-BE49-F238E27FC236}">
                    <a16:creationId xmlns:a16="http://schemas.microsoft.com/office/drawing/2014/main" id="{6D418A16-2F5B-40C3-B5E7-326822A64417}"/>
                  </a:ext>
                </a:extLst>
              </p14:cNvPr>
              <p14:cNvContentPartPr/>
              <p14:nvPr/>
            </p14:nvContentPartPr>
            <p14:xfrm>
              <a:off x="2917920" y="2243680"/>
              <a:ext cx="231840" cy="411480"/>
            </p14:xfrm>
          </p:contentPart>
        </mc:Choice>
        <mc:Fallback>
          <p:pic>
            <p:nvPicPr>
              <p:cNvPr id="6" name="Ink 5">
                <a:extLst>
                  <a:ext uri="{FF2B5EF4-FFF2-40B4-BE49-F238E27FC236}">
                    <a16:creationId xmlns:a16="http://schemas.microsoft.com/office/drawing/2014/main" id="{6D418A16-2F5B-40C3-B5E7-326822A64417}"/>
                  </a:ext>
                </a:extLst>
              </p:cNvPr>
              <p:cNvPicPr/>
              <p:nvPr/>
            </p:nvPicPr>
            <p:blipFill>
              <a:blip r:embed="rId27"/>
              <a:stretch>
                <a:fillRect/>
              </a:stretch>
            </p:blipFill>
            <p:spPr>
              <a:xfrm>
                <a:off x="2900280" y="2225680"/>
                <a:ext cx="26748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a:extLst>
                  <a:ext uri="{FF2B5EF4-FFF2-40B4-BE49-F238E27FC236}">
                    <a16:creationId xmlns:a16="http://schemas.microsoft.com/office/drawing/2014/main" id="{6D8F4F53-F5AF-4FCF-933A-88211515FCBD}"/>
                  </a:ext>
                </a:extLst>
              </p14:cNvPr>
              <p14:cNvContentPartPr/>
              <p14:nvPr/>
            </p14:nvContentPartPr>
            <p14:xfrm>
              <a:off x="3845280" y="2233240"/>
              <a:ext cx="955800" cy="507960"/>
            </p14:xfrm>
          </p:contentPart>
        </mc:Choice>
        <mc:Fallback>
          <p:pic>
            <p:nvPicPr>
              <p:cNvPr id="12" name="Ink 11">
                <a:extLst>
                  <a:ext uri="{FF2B5EF4-FFF2-40B4-BE49-F238E27FC236}">
                    <a16:creationId xmlns:a16="http://schemas.microsoft.com/office/drawing/2014/main" id="{6D8F4F53-F5AF-4FCF-933A-88211515FCBD}"/>
                  </a:ext>
                </a:extLst>
              </p:cNvPr>
              <p:cNvPicPr/>
              <p:nvPr/>
            </p:nvPicPr>
            <p:blipFill>
              <a:blip r:embed="rId29"/>
              <a:stretch>
                <a:fillRect/>
              </a:stretch>
            </p:blipFill>
            <p:spPr>
              <a:xfrm>
                <a:off x="3827633" y="2215600"/>
                <a:ext cx="991453"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F73AB14-2E92-44A8-97DE-04E72009C330}"/>
                  </a:ext>
                </a:extLst>
              </p14:cNvPr>
              <p14:cNvContentPartPr/>
              <p14:nvPr/>
            </p14:nvContentPartPr>
            <p14:xfrm>
              <a:off x="5303280" y="2202280"/>
              <a:ext cx="2237760" cy="705960"/>
            </p14:xfrm>
          </p:contentPart>
        </mc:Choice>
        <mc:Fallback>
          <p:pic>
            <p:nvPicPr>
              <p:cNvPr id="21" name="Ink 20">
                <a:extLst>
                  <a:ext uri="{FF2B5EF4-FFF2-40B4-BE49-F238E27FC236}">
                    <a16:creationId xmlns:a16="http://schemas.microsoft.com/office/drawing/2014/main" id="{5F73AB14-2E92-44A8-97DE-04E72009C330}"/>
                  </a:ext>
                </a:extLst>
              </p:cNvPr>
              <p:cNvPicPr/>
              <p:nvPr/>
            </p:nvPicPr>
            <p:blipFill>
              <a:blip r:embed="rId31"/>
              <a:stretch>
                <a:fillRect/>
              </a:stretch>
            </p:blipFill>
            <p:spPr>
              <a:xfrm>
                <a:off x="5285277" y="2184631"/>
                <a:ext cx="2273406" cy="74161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Ink 29">
                <a:extLst>
                  <a:ext uri="{FF2B5EF4-FFF2-40B4-BE49-F238E27FC236}">
                    <a16:creationId xmlns:a16="http://schemas.microsoft.com/office/drawing/2014/main" id="{57334E7C-F4D4-40E2-A9FD-6FB446811FD4}"/>
                  </a:ext>
                </a:extLst>
              </p14:cNvPr>
              <p14:cNvContentPartPr/>
              <p14:nvPr/>
            </p14:nvContentPartPr>
            <p14:xfrm>
              <a:off x="1310520" y="3207760"/>
              <a:ext cx="1452960" cy="686880"/>
            </p14:xfrm>
          </p:contentPart>
        </mc:Choice>
        <mc:Fallback>
          <p:pic>
            <p:nvPicPr>
              <p:cNvPr id="30" name="Ink 29">
                <a:extLst>
                  <a:ext uri="{FF2B5EF4-FFF2-40B4-BE49-F238E27FC236}">
                    <a16:creationId xmlns:a16="http://schemas.microsoft.com/office/drawing/2014/main" id="{57334E7C-F4D4-40E2-A9FD-6FB446811FD4}"/>
                  </a:ext>
                </a:extLst>
              </p:cNvPr>
              <p:cNvPicPr/>
              <p:nvPr/>
            </p:nvPicPr>
            <p:blipFill>
              <a:blip r:embed="rId33"/>
              <a:stretch>
                <a:fillRect/>
              </a:stretch>
            </p:blipFill>
            <p:spPr>
              <a:xfrm>
                <a:off x="1292520" y="3190120"/>
                <a:ext cx="148860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Ink 32">
                <a:extLst>
                  <a:ext uri="{FF2B5EF4-FFF2-40B4-BE49-F238E27FC236}">
                    <a16:creationId xmlns:a16="http://schemas.microsoft.com/office/drawing/2014/main" id="{B30EF6D6-3114-4CFC-AD51-9AFF895E6925}"/>
                  </a:ext>
                </a:extLst>
              </p14:cNvPr>
              <p14:cNvContentPartPr/>
              <p14:nvPr/>
            </p14:nvContentPartPr>
            <p14:xfrm>
              <a:off x="3271080" y="3247360"/>
              <a:ext cx="256320" cy="470160"/>
            </p14:xfrm>
          </p:contentPart>
        </mc:Choice>
        <mc:Fallback>
          <p:pic>
            <p:nvPicPr>
              <p:cNvPr id="33" name="Ink 32">
                <a:extLst>
                  <a:ext uri="{FF2B5EF4-FFF2-40B4-BE49-F238E27FC236}">
                    <a16:creationId xmlns:a16="http://schemas.microsoft.com/office/drawing/2014/main" id="{B30EF6D6-3114-4CFC-AD51-9AFF895E6925}"/>
                  </a:ext>
                </a:extLst>
              </p:cNvPr>
              <p:cNvPicPr/>
              <p:nvPr/>
            </p:nvPicPr>
            <p:blipFill>
              <a:blip r:embed="rId35"/>
              <a:stretch>
                <a:fillRect/>
              </a:stretch>
            </p:blipFill>
            <p:spPr>
              <a:xfrm>
                <a:off x="3253440" y="3229720"/>
                <a:ext cx="29196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4" name="Ink 43">
                <a:extLst>
                  <a:ext uri="{FF2B5EF4-FFF2-40B4-BE49-F238E27FC236}">
                    <a16:creationId xmlns:a16="http://schemas.microsoft.com/office/drawing/2014/main" id="{85B54420-86F2-4554-87EC-69746BF260C5}"/>
                  </a:ext>
                </a:extLst>
              </p14:cNvPr>
              <p14:cNvContentPartPr/>
              <p14:nvPr/>
            </p14:nvContentPartPr>
            <p14:xfrm>
              <a:off x="3808560" y="3118840"/>
              <a:ext cx="727920" cy="612000"/>
            </p14:xfrm>
          </p:contentPart>
        </mc:Choice>
        <mc:Fallback>
          <p:pic>
            <p:nvPicPr>
              <p:cNvPr id="44" name="Ink 43">
                <a:extLst>
                  <a:ext uri="{FF2B5EF4-FFF2-40B4-BE49-F238E27FC236}">
                    <a16:creationId xmlns:a16="http://schemas.microsoft.com/office/drawing/2014/main" id="{85B54420-86F2-4554-87EC-69746BF260C5}"/>
                  </a:ext>
                </a:extLst>
              </p:cNvPr>
              <p:cNvPicPr/>
              <p:nvPr/>
            </p:nvPicPr>
            <p:blipFill>
              <a:blip r:embed="rId37"/>
              <a:stretch>
                <a:fillRect/>
              </a:stretch>
            </p:blipFill>
            <p:spPr>
              <a:xfrm>
                <a:off x="3790569" y="3101200"/>
                <a:ext cx="763542" cy="647640"/>
              </a:xfrm>
              <a:prstGeom prst="rect">
                <a:avLst/>
              </a:prstGeom>
            </p:spPr>
          </p:pic>
        </mc:Fallback>
      </mc:AlternateContent>
    </p:spTree>
    <p:extLst>
      <p:ext uri="{BB962C8B-B14F-4D97-AF65-F5344CB8AC3E}">
        <p14:creationId xmlns:p14="http://schemas.microsoft.com/office/powerpoint/2010/main" val="6495709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60</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p:spTree>
    <p:extLst>
      <p:ext uri="{BB962C8B-B14F-4D97-AF65-F5344CB8AC3E}">
        <p14:creationId xmlns:p14="http://schemas.microsoft.com/office/powerpoint/2010/main" val="1921187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61</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C5CBF427-8977-497F-8B33-10352D17FE60}"/>
                  </a:ext>
                </a:extLst>
              </p14:cNvPr>
              <p14:cNvContentPartPr/>
              <p14:nvPr/>
            </p14:nvContentPartPr>
            <p14:xfrm>
              <a:off x="863760" y="3372640"/>
              <a:ext cx="844200" cy="530280"/>
            </p14:xfrm>
          </p:contentPart>
        </mc:Choice>
        <mc:Fallback>
          <p:pic>
            <p:nvPicPr>
              <p:cNvPr id="11" name="Ink 10">
                <a:extLst>
                  <a:ext uri="{FF2B5EF4-FFF2-40B4-BE49-F238E27FC236}">
                    <a16:creationId xmlns:a16="http://schemas.microsoft.com/office/drawing/2014/main" id="{C5CBF427-8977-497F-8B33-10352D17FE60}"/>
                  </a:ext>
                </a:extLst>
              </p:cNvPr>
              <p:cNvPicPr/>
              <p:nvPr/>
            </p:nvPicPr>
            <p:blipFill>
              <a:blip r:embed="rId51"/>
              <a:stretch>
                <a:fillRect/>
              </a:stretch>
            </p:blipFill>
            <p:spPr>
              <a:xfrm>
                <a:off x="845760" y="3355000"/>
                <a:ext cx="8798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B0EA325A-9E60-4E86-AC47-40003452A6DE}"/>
                  </a:ext>
                </a:extLst>
              </p14:cNvPr>
              <p14:cNvContentPartPr/>
              <p14:nvPr/>
            </p14:nvContentPartPr>
            <p14:xfrm>
              <a:off x="2133480" y="3303520"/>
              <a:ext cx="250560" cy="99720"/>
            </p14:xfrm>
          </p:contentPart>
        </mc:Choice>
        <mc:Fallback>
          <p:pic>
            <p:nvPicPr>
              <p:cNvPr id="24" name="Ink 23">
                <a:extLst>
                  <a:ext uri="{FF2B5EF4-FFF2-40B4-BE49-F238E27FC236}">
                    <a16:creationId xmlns:a16="http://schemas.microsoft.com/office/drawing/2014/main" id="{B0EA325A-9E60-4E86-AC47-40003452A6DE}"/>
                  </a:ext>
                </a:extLst>
              </p:cNvPr>
              <p:cNvPicPr/>
              <p:nvPr/>
            </p:nvPicPr>
            <p:blipFill>
              <a:blip r:embed="rId53"/>
              <a:stretch>
                <a:fillRect/>
              </a:stretch>
            </p:blipFill>
            <p:spPr>
              <a:xfrm>
                <a:off x="2115480" y="3285880"/>
                <a:ext cx="28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a:extLst>
                  <a:ext uri="{FF2B5EF4-FFF2-40B4-BE49-F238E27FC236}">
                    <a16:creationId xmlns:a16="http://schemas.microsoft.com/office/drawing/2014/main" id="{98CC2D42-A89A-45C6-895F-816591E57E4D}"/>
                  </a:ext>
                </a:extLst>
              </p14:cNvPr>
              <p14:cNvContentPartPr/>
              <p14:nvPr/>
            </p14:nvContentPartPr>
            <p14:xfrm>
              <a:off x="2997120" y="3616720"/>
              <a:ext cx="184680" cy="10440"/>
            </p14:xfrm>
          </p:contentPart>
        </mc:Choice>
        <mc:Fallback>
          <p:pic>
            <p:nvPicPr>
              <p:cNvPr id="27" name="Ink 26">
                <a:extLst>
                  <a:ext uri="{FF2B5EF4-FFF2-40B4-BE49-F238E27FC236}">
                    <a16:creationId xmlns:a16="http://schemas.microsoft.com/office/drawing/2014/main" id="{98CC2D42-A89A-45C6-895F-816591E57E4D}"/>
                  </a:ext>
                </a:extLst>
              </p:cNvPr>
              <p:cNvPicPr/>
              <p:nvPr/>
            </p:nvPicPr>
            <p:blipFill>
              <a:blip r:embed="rId55"/>
              <a:stretch>
                <a:fillRect/>
              </a:stretch>
            </p:blipFill>
            <p:spPr>
              <a:xfrm>
                <a:off x="2979120" y="3598720"/>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9ADDBF41-B03E-49EE-ABDA-926A543465C4}"/>
                  </a:ext>
                </a:extLst>
              </p14:cNvPr>
              <p14:cNvContentPartPr/>
              <p14:nvPr/>
            </p14:nvContentPartPr>
            <p14:xfrm>
              <a:off x="3006840" y="3748840"/>
              <a:ext cx="164880" cy="16920"/>
            </p14:xfrm>
          </p:contentPart>
        </mc:Choice>
        <mc:Fallback>
          <p:pic>
            <p:nvPicPr>
              <p:cNvPr id="29" name="Ink 28">
                <a:extLst>
                  <a:ext uri="{FF2B5EF4-FFF2-40B4-BE49-F238E27FC236}">
                    <a16:creationId xmlns:a16="http://schemas.microsoft.com/office/drawing/2014/main" id="{9ADDBF41-B03E-49EE-ABDA-926A543465C4}"/>
                  </a:ext>
                </a:extLst>
              </p:cNvPr>
              <p:cNvPicPr/>
              <p:nvPr/>
            </p:nvPicPr>
            <p:blipFill>
              <a:blip r:embed="rId57"/>
              <a:stretch>
                <a:fillRect/>
              </a:stretch>
            </p:blipFill>
            <p:spPr>
              <a:xfrm>
                <a:off x="2989200" y="3730840"/>
                <a:ext cx="20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BC3EC46D-4EE9-45BD-BE85-B305D8D60B92}"/>
                  </a:ext>
                </a:extLst>
              </p14:cNvPr>
              <p14:cNvContentPartPr/>
              <p14:nvPr/>
            </p14:nvContentPartPr>
            <p14:xfrm>
              <a:off x="3362520" y="3545440"/>
              <a:ext cx="322560" cy="192240"/>
            </p14:xfrm>
          </p:contentPart>
        </mc:Choice>
        <mc:Fallback>
          <p:pic>
            <p:nvPicPr>
              <p:cNvPr id="30" name="Ink 29">
                <a:extLst>
                  <a:ext uri="{FF2B5EF4-FFF2-40B4-BE49-F238E27FC236}">
                    <a16:creationId xmlns:a16="http://schemas.microsoft.com/office/drawing/2014/main" id="{BC3EC46D-4EE9-45BD-BE85-B305D8D60B92}"/>
                  </a:ext>
                </a:extLst>
              </p:cNvPr>
              <p:cNvPicPr/>
              <p:nvPr/>
            </p:nvPicPr>
            <p:blipFill>
              <a:blip r:embed="rId59"/>
              <a:stretch>
                <a:fillRect/>
              </a:stretch>
            </p:blipFill>
            <p:spPr>
              <a:xfrm>
                <a:off x="3344880" y="3527800"/>
                <a:ext cx="35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0BA7CA93-BD0B-4ED9-8160-DE0FFC63FFFB}"/>
                  </a:ext>
                </a:extLst>
              </p14:cNvPr>
              <p14:cNvContentPartPr/>
              <p14:nvPr/>
            </p14:nvContentPartPr>
            <p14:xfrm>
              <a:off x="3453960" y="3324040"/>
              <a:ext cx="213480" cy="79560"/>
            </p14:xfrm>
          </p:contentPart>
        </mc:Choice>
        <mc:Fallback>
          <p:pic>
            <p:nvPicPr>
              <p:cNvPr id="34" name="Ink 33">
                <a:extLst>
                  <a:ext uri="{FF2B5EF4-FFF2-40B4-BE49-F238E27FC236}">
                    <a16:creationId xmlns:a16="http://schemas.microsoft.com/office/drawing/2014/main" id="{0BA7CA93-BD0B-4ED9-8160-DE0FFC63FFFB}"/>
                  </a:ext>
                </a:extLst>
              </p:cNvPr>
              <p:cNvPicPr/>
              <p:nvPr/>
            </p:nvPicPr>
            <p:blipFill>
              <a:blip r:embed="rId61"/>
              <a:stretch>
                <a:fillRect/>
              </a:stretch>
            </p:blipFill>
            <p:spPr>
              <a:xfrm>
                <a:off x="3435960" y="3306040"/>
                <a:ext cx="24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F52787A1-8D8E-48FC-9D28-6A01F1F61541}"/>
                  </a:ext>
                </a:extLst>
              </p14:cNvPr>
              <p14:cNvContentPartPr/>
              <p14:nvPr/>
            </p14:nvContentPartPr>
            <p14:xfrm>
              <a:off x="2112960" y="3514480"/>
              <a:ext cx="689400" cy="509760"/>
            </p14:xfrm>
          </p:contentPart>
        </mc:Choice>
        <mc:Fallback>
          <p:pic>
            <p:nvPicPr>
              <p:cNvPr id="35" name="Ink 34">
                <a:extLst>
                  <a:ext uri="{FF2B5EF4-FFF2-40B4-BE49-F238E27FC236}">
                    <a16:creationId xmlns:a16="http://schemas.microsoft.com/office/drawing/2014/main" id="{F52787A1-8D8E-48FC-9D28-6A01F1F61541}"/>
                  </a:ext>
                </a:extLst>
              </p:cNvPr>
              <p:cNvPicPr/>
              <p:nvPr/>
            </p:nvPicPr>
            <p:blipFill>
              <a:blip r:embed="rId63"/>
              <a:stretch>
                <a:fillRect/>
              </a:stretch>
            </p:blipFill>
            <p:spPr>
              <a:xfrm>
                <a:off x="2095320" y="3496480"/>
                <a:ext cx="725040" cy="545400"/>
              </a:xfrm>
              <a:prstGeom prst="rect">
                <a:avLst/>
              </a:prstGeom>
            </p:spPr>
          </p:pic>
        </mc:Fallback>
      </mc:AlternateContent>
    </p:spTree>
    <p:extLst>
      <p:ext uri="{BB962C8B-B14F-4D97-AF65-F5344CB8AC3E}">
        <p14:creationId xmlns:p14="http://schemas.microsoft.com/office/powerpoint/2010/main" val="1977970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62</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C5CBF427-8977-497F-8B33-10352D17FE60}"/>
                  </a:ext>
                </a:extLst>
              </p14:cNvPr>
              <p14:cNvContentPartPr/>
              <p14:nvPr/>
            </p14:nvContentPartPr>
            <p14:xfrm>
              <a:off x="863760" y="3372640"/>
              <a:ext cx="844200" cy="530280"/>
            </p14:xfrm>
          </p:contentPart>
        </mc:Choice>
        <mc:Fallback>
          <p:pic>
            <p:nvPicPr>
              <p:cNvPr id="11" name="Ink 10">
                <a:extLst>
                  <a:ext uri="{FF2B5EF4-FFF2-40B4-BE49-F238E27FC236}">
                    <a16:creationId xmlns:a16="http://schemas.microsoft.com/office/drawing/2014/main" id="{C5CBF427-8977-497F-8B33-10352D17FE60}"/>
                  </a:ext>
                </a:extLst>
              </p:cNvPr>
              <p:cNvPicPr/>
              <p:nvPr/>
            </p:nvPicPr>
            <p:blipFill>
              <a:blip r:embed="rId51"/>
              <a:stretch>
                <a:fillRect/>
              </a:stretch>
            </p:blipFill>
            <p:spPr>
              <a:xfrm>
                <a:off x="845760" y="3355000"/>
                <a:ext cx="8798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B0EA325A-9E60-4E86-AC47-40003452A6DE}"/>
                  </a:ext>
                </a:extLst>
              </p14:cNvPr>
              <p14:cNvContentPartPr/>
              <p14:nvPr/>
            </p14:nvContentPartPr>
            <p14:xfrm>
              <a:off x="2133480" y="3303520"/>
              <a:ext cx="250560" cy="99720"/>
            </p14:xfrm>
          </p:contentPart>
        </mc:Choice>
        <mc:Fallback>
          <p:pic>
            <p:nvPicPr>
              <p:cNvPr id="24" name="Ink 23">
                <a:extLst>
                  <a:ext uri="{FF2B5EF4-FFF2-40B4-BE49-F238E27FC236}">
                    <a16:creationId xmlns:a16="http://schemas.microsoft.com/office/drawing/2014/main" id="{B0EA325A-9E60-4E86-AC47-40003452A6DE}"/>
                  </a:ext>
                </a:extLst>
              </p:cNvPr>
              <p:cNvPicPr/>
              <p:nvPr/>
            </p:nvPicPr>
            <p:blipFill>
              <a:blip r:embed="rId53"/>
              <a:stretch>
                <a:fillRect/>
              </a:stretch>
            </p:blipFill>
            <p:spPr>
              <a:xfrm>
                <a:off x="2115480" y="3285880"/>
                <a:ext cx="28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a:extLst>
                  <a:ext uri="{FF2B5EF4-FFF2-40B4-BE49-F238E27FC236}">
                    <a16:creationId xmlns:a16="http://schemas.microsoft.com/office/drawing/2014/main" id="{98CC2D42-A89A-45C6-895F-816591E57E4D}"/>
                  </a:ext>
                </a:extLst>
              </p14:cNvPr>
              <p14:cNvContentPartPr/>
              <p14:nvPr/>
            </p14:nvContentPartPr>
            <p14:xfrm>
              <a:off x="2997120" y="3616720"/>
              <a:ext cx="184680" cy="10440"/>
            </p14:xfrm>
          </p:contentPart>
        </mc:Choice>
        <mc:Fallback>
          <p:pic>
            <p:nvPicPr>
              <p:cNvPr id="27" name="Ink 26">
                <a:extLst>
                  <a:ext uri="{FF2B5EF4-FFF2-40B4-BE49-F238E27FC236}">
                    <a16:creationId xmlns:a16="http://schemas.microsoft.com/office/drawing/2014/main" id="{98CC2D42-A89A-45C6-895F-816591E57E4D}"/>
                  </a:ext>
                </a:extLst>
              </p:cNvPr>
              <p:cNvPicPr/>
              <p:nvPr/>
            </p:nvPicPr>
            <p:blipFill>
              <a:blip r:embed="rId55"/>
              <a:stretch>
                <a:fillRect/>
              </a:stretch>
            </p:blipFill>
            <p:spPr>
              <a:xfrm>
                <a:off x="2979120" y="3598720"/>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9ADDBF41-B03E-49EE-ABDA-926A543465C4}"/>
                  </a:ext>
                </a:extLst>
              </p14:cNvPr>
              <p14:cNvContentPartPr/>
              <p14:nvPr/>
            </p14:nvContentPartPr>
            <p14:xfrm>
              <a:off x="3006840" y="3748840"/>
              <a:ext cx="164880" cy="16920"/>
            </p14:xfrm>
          </p:contentPart>
        </mc:Choice>
        <mc:Fallback>
          <p:pic>
            <p:nvPicPr>
              <p:cNvPr id="29" name="Ink 28">
                <a:extLst>
                  <a:ext uri="{FF2B5EF4-FFF2-40B4-BE49-F238E27FC236}">
                    <a16:creationId xmlns:a16="http://schemas.microsoft.com/office/drawing/2014/main" id="{9ADDBF41-B03E-49EE-ABDA-926A543465C4}"/>
                  </a:ext>
                </a:extLst>
              </p:cNvPr>
              <p:cNvPicPr/>
              <p:nvPr/>
            </p:nvPicPr>
            <p:blipFill>
              <a:blip r:embed="rId57"/>
              <a:stretch>
                <a:fillRect/>
              </a:stretch>
            </p:blipFill>
            <p:spPr>
              <a:xfrm>
                <a:off x="2989200" y="3730840"/>
                <a:ext cx="20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BC3EC46D-4EE9-45BD-BE85-B305D8D60B92}"/>
                  </a:ext>
                </a:extLst>
              </p14:cNvPr>
              <p14:cNvContentPartPr/>
              <p14:nvPr/>
            </p14:nvContentPartPr>
            <p14:xfrm>
              <a:off x="3362520" y="3545440"/>
              <a:ext cx="322560" cy="192240"/>
            </p14:xfrm>
          </p:contentPart>
        </mc:Choice>
        <mc:Fallback>
          <p:pic>
            <p:nvPicPr>
              <p:cNvPr id="30" name="Ink 29">
                <a:extLst>
                  <a:ext uri="{FF2B5EF4-FFF2-40B4-BE49-F238E27FC236}">
                    <a16:creationId xmlns:a16="http://schemas.microsoft.com/office/drawing/2014/main" id="{BC3EC46D-4EE9-45BD-BE85-B305D8D60B92}"/>
                  </a:ext>
                </a:extLst>
              </p:cNvPr>
              <p:cNvPicPr/>
              <p:nvPr/>
            </p:nvPicPr>
            <p:blipFill>
              <a:blip r:embed="rId59"/>
              <a:stretch>
                <a:fillRect/>
              </a:stretch>
            </p:blipFill>
            <p:spPr>
              <a:xfrm>
                <a:off x="3344880" y="3527800"/>
                <a:ext cx="35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0BA7CA93-BD0B-4ED9-8160-DE0FFC63FFFB}"/>
                  </a:ext>
                </a:extLst>
              </p14:cNvPr>
              <p14:cNvContentPartPr/>
              <p14:nvPr/>
            </p14:nvContentPartPr>
            <p14:xfrm>
              <a:off x="3453960" y="3324040"/>
              <a:ext cx="213480" cy="79560"/>
            </p14:xfrm>
          </p:contentPart>
        </mc:Choice>
        <mc:Fallback>
          <p:pic>
            <p:nvPicPr>
              <p:cNvPr id="34" name="Ink 33">
                <a:extLst>
                  <a:ext uri="{FF2B5EF4-FFF2-40B4-BE49-F238E27FC236}">
                    <a16:creationId xmlns:a16="http://schemas.microsoft.com/office/drawing/2014/main" id="{0BA7CA93-BD0B-4ED9-8160-DE0FFC63FFFB}"/>
                  </a:ext>
                </a:extLst>
              </p:cNvPr>
              <p:cNvPicPr/>
              <p:nvPr/>
            </p:nvPicPr>
            <p:blipFill>
              <a:blip r:embed="rId61"/>
              <a:stretch>
                <a:fillRect/>
              </a:stretch>
            </p:blipFill>
            <p:spPr>
              <a:xfrm>
                <a:off x="3435960" y="3306040"/>
                <a:ext cx="24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F52787A1-8D8E-48FC-9D28-6A01F1F61541}"/>
                  </a:ext>
                </a:extLst>
              </p14:cNvPr>
              <p14:cNvContentPartPr/>
              <p14:nvPr/>
            </p14:nvContentPartPr>
            <p14:xfrm>
              <a:off x="2112960" y="3514480"/>
              <a:ext cx="689400" cy="509760"/>
            </p14:xfrm>
          </p:contentPart>
        </mc:Choice>
        <mc:Fallback>
          <p:pic>
            <p:nvPicPr>
              <p:cNvPr id="35" name="Ink 34">
                <a:extLst>
                  <a:ext uri="{FF2B5EF4-FFF2-40B4-BE49-F238E27FC236}">
                    <a16:creationId xmlns:a16="http://schemas.microsoft.com/office/drawing/2014/main" id="{F52787A1-8D8E-48FC-9D28-6A01F1F61541}"/>
                  </a:ext>
                </a:extLst>
              </p:cNvPr>
              <p:cNvPicPr/>
              <p:nvPr/>
            </p:nvPicPr>
            <p:blipFill>
              <a:blip r:embed="rId63"/>
              <a:stretch>
                <a:fillRect/>
              </a:stretch>
            </p:blipFill>
            <p:spPr>
              <a:xfrm>
                <a:off x="2095320" y="3496480"/>
                <a:ext cx="7250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Ink 9">
                <a:extLst>
                  <a:ext uri="{FF2B5EF4-FFF2-40B4-BE49-F238E27FC236}">
                    <a16:creationId xmlns:a16="http://schemas.microsoft.com/office/drawing/2014/main" id="{F3B11F70-D963-41F0-B324-FD24C68B0DF7}"/>
                  </a:ext>
                </a:extLst>
              </p14:cNvPr>
              <p14:cNvContentPartPr/>
              <p14:nvPr/>
            </p14:nvContentPartPr>
            <p14:xfrm>
              <a:off x="3870480" y="3414760"/>
              <a:ext cx="729360" cy="675000"/>
            </p14:xfrm>
          </p:contentPart>
        </mc:Choice>
        <mc:Fallback>
          <p:pic>
            <p:nvPicPr>
              <p:cNvPr id="10" name="Ink 9">
                <a:extLst>
                  <a:ext uri="{FF2B5EF4-FFF2-40B4-BE49-F238E27FC236}">
                    <a16:creationId xmlns:a16="http://schemas.microsoft.com/office/drawing/2014/main" id="{F3B11F70-D963-41F0-B324-FD24C68B0DF7}"/>
                  </a:ext>
                </a:extLst>
              </p:cNvPr>
              <p:cNvPicPr/>
              <p:nvPr/>
            </p:nvPicPr>
            <p:blipFill>
              <a:blip r:embed="rId65"/>
              <a:stretch>
                <a:fillRect/>
              </a:stretch>
            </p:blipFill>
            <p:spPr>
              <a:xfrm>
                <a:off x="3852840" y="3397120"/>
                <a:ext cx="765000" cy="710640"/>
              </a:xfrm>
              <a:prstGeom prst="rect">
                <a:avLst/>
              </a:prstGeom>
            </p:spPr>
          </p:pic>
        </mc:Fallback>
      </mc:AlternateContent>
    </p:spTree>
    <p:extLst>
      <p:ext uri="{BB962C8B-B14F-4D97-AF65-F5344CB8AC3E}">
        <p14:creationId xmlns:p14="http://schemas.microsoft.com/office/powerpoint/2010/main" val="619599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63</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C5CBF427-8977-497F-8B33-10352D17FE60}"/>
                  </a:ext>
                </a:extLst>
              </p14:cNvPr>
              <p14:cNvContentPartPr/>
              <p14:nvPr/>
            </p14:nvContentPartPr>
            <p14:xfrm>
              <a:off x="863760" y="3372640"/>
              <a:ext cx="844200" cy="530280"/>
            </p14:xfrm>
          </p:contentPart>
        </mc:Choice>
        <mc:Fallback>
          <p:pic>
            <p:nvPicPr>
              <p:cNvPr id="11" name="Ink 10">
                <a:extLst>
                  <a:ext uri="{FF2B5EF4-FFF2-40B4-BE49-F238E27FC236}">
                    <a16:creationId xmlns:a16="http://schemas.microsoft.com/office/drawing/2014/main" id="{C5CBF427-8977-497F-8B33-10352D17FE60}"/>
                  </a:ext>
                </a:extLst>
              </p:cNvPr>
              <p:cNvPicPr/>
              <p:nvPr/>
            </p:nvPicPr>
            <p:blipFill>
              <a:blip r:embed="rId51"/>
              <a:stretch>
                <a:fillRect/>
              </a:stretch>
            </p:blipFill>
            <p:spPr>
              <a:xfrm>
                <a:off x="845760" y="3355000"/>
                <a:ext cx="8798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B0EA325A-9E60-4E86-AC47-40003452A6DE}"/>
                  </a:ext>
                </a:extLst>
              </p14:cNvPr>
              <p14:cNvContentPartPr/>
              <p14:nvPr/>
            </p14:nvContentPartPr>
            <p14:xfrm>
              <a:off x="2133480" y="3303520"/>
              <a:ext cx="250560" cy="99720"/>
            </p14:xfrm>
          </p:contentPart>
        </mc:Choice>
        <mc:Fallback>
          <p:pic>
            <p:nvPicPr>
              <p:cNvPr id="24" name="Ink 23">
                <a:extLst>
                  <a:ext uri="{FF2B5EF4-FFF2-40B4-BE49-F238E27FC236}">
                    <a16:creationId xmlns:a16="http://schemas.microsoft.com/office/drawing/2014/main" id="{B0EA325A-9E60-4E86-AC47-40003452A6DE}"/>
                  </a:ext>
                </a:extLst>
              </p:cNvPr>
              <p:cNvPicPr/>
              <p:nvPr/>
            </p:nvPicPr>
            <p:blipFill>
              <a:blip r:embed="rId53"/>
              <a:stretch>
                <a:fillRect/>
              </a:stretch>
            </p:blipFill>
            <p:spPr>
              <a:xfrm>
                <a:off x="2115480" y="3285880"/>
                <a:ext cx="28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a:extLst>
                  <a:ext uri="{FF2B5EF4-FFF2-40B4-BE49-F238E27FC236}">
                    <a16:creationId xmlns:a16="http://schemas.microsoft.com/office/drawing/2014/main" id="{98CC2D42-A89A-45C6-895F-816591E57E4D}"/>
                  </a:ext>
                </a:extLst>
              </p14:cNvPr>
              <p14:cNvContentPartPr/>
              <p14:nvPr/>
            </p14:nvContentPartPr>
            <p14:xfrm>
              <a:off x="2997120" y="3616720"/>
              <a:ext cx="184680" cy="10440"/>
            </p14:xfrm>
          </p:contentPart>
        </mc:Choice>
        <mc:Fallback>
          <p:pic>
            <p:nvPicPr>
              <p:cNvPr id="27" name="Ink 26">
                <a:extLst>
                  <a:ext uri="{FF2B5EF4-FFF2-40B4-BE49-F238E27FC236}">
                    <a16:creationId xmlns:a16="http://schemas.microsoft.com/office/drawing/2014/main" id="{98CC2D42-A89A-45C6-895F-816591E57E4D}"/>
                  </a:ext>
                </a:extLst>
              </p:cNvPr>
              <p:cNvPicPr/>
              <p:nvPr/>
            </p:nvPicPr>
            <p:blipFill>
              <a:blip r:embed="rId55"/>
              <a:stretch>
                <a:fillRect/>
              </a:stretch>
            </p:blipFill>
            <p:spPr>
              <a:xfrm>
                <a:off x="2979120" y="3598720"/>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9ADDBF41-B03E-49EE-ABDA-926A543465C4}"/>
                  </a:ext>
                </a:extLst>
              </p14:cNvPr>
              <p14:cNvContentPartPr/>
              <p14:nvPr/>
            </p14:nvContentPartPr>
            <p14:xfrm>
              <a:off x="3006840" y="3748840"/>
              <a:ext cx="164880" cy="16920"/>
            </p14:xfrm>
          </p:contentPart>
        </mc:Choice>
        <mc:Fallback>
          <p:pic>
            <p:nvPicPr>
              <p:cNvPr id="29" name="Ink 28">
                <a:extLst>
                  <a:ext uri="{FF2B5EF4-FFF2-40B4-BE49-F238E27FC236}">
                    <a16:creationId xmlns:a16="http://schemas.microsoft.com/office/drawing/2014/main" id="{9ADDBF41-B03E-49EE-ABDA-926A543465C4}"/>
                  </a:ext>
                </a:extLst>
              </p:cNvPr>
              <p:cNvPicPr/>
              <p:nvPr/>
            </p:nvPicPr>
            <p:blipFill>
              <a:blip r:embed="rId57"/>
              <a:stretch>
                <a:fillRect/>
              </a:stretch>
            </p:blipFill>
            <p:spPr>
              <a:xfrm>
                <a:off x="2989200" y="3730840"/>
                <a:ext cx="20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BC3EC46D-4EE9-45BD-BE85-B305D8D60B92}"/>
                  </a:ext>
                </a:extLst>
              </p14:cNvPr>
              <p14:cNvContentPartPr/>
              <p14:nvPr/>
            </p14:nvContentPartPr>
            <p14:xfrm>
              <a:off x="3362520" y="3545440"/>
              <a:ext cx="322560" cy="192240"/>
            </p14:xfrm>
          </p:contentPart>
        </mc:Choice>
        <mc:Fallback>
          <p:pic>
            <p:nvPicPr>
              <p:cNvPr id="30" name="Ink 29">
                <a:extLst>
                  <a:ext uri="{FF2B5EF4-FFF2-40B4-BE49-F238E27FC236}">
                    <a16:creationId xmlns:a16="http://schemas.microsoft.com/office/drawing/2014/main" id="{BC3EC46D-4EE9-45BD-BE85-B305D8D60B92}"/>
                  </a:ext>
                </a:extLst>
              </p:cNvPr>
              <p:cNvPicPr/>
              <p:nvPr/>
            </p:nvPicPr>
            <p:blipFill>
              <a:blip r:embed="rId59"/>
              <a:stretch>
                <a:fillRect/>
              </a:stretch>
            </p:blipFill>
            <p:spPr>
              <a:xfrm>
                <a:off x="3344880" y="3527800"/>
                <a:ext cx="35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0BA7CA93-BD0B-4ED9-8160-DE0FFC63FFFB}"/>
                  </a:ext>
                </a:extLst>
              </p14:cNvPr>
              <p14:cNvContentPartPr/>
              <p14:nvPr/>
            </p14:nvContentPartPr>
            <p14:xfrm>
              <a:off x="3453960" y="3324040"/>
              <a:ext cx="213480" cy="79560"/>
            </p14:xfrm>
          </p:contentPart>
        </mc:Choice>
        <mc:Fallback>
          <p:pic>
            <p:nvPicPr>
              <p:cNvPr id="34" name="Ink 33">
                <a:extLst>
                  <a:ext uri="{FF2B5EF4-FFF2-40B4-BE49-F238E27FC236}">
                    <a16:creationId xmlns:a16="http://schemas.microsoft.com/office/drawing/2014/main" id="{0BA7CA93-BD0B-4ED9-8160-DE0FFC63FFFB}"/>
                  </a:ext>
                </a:extLst>
              </p:cNvPr>
              <p:cNvPicPr/>
              <p:nvPr/>
            </p:nvPicPr>
            <p:blipFill>
              <a:blip r:embed="rId61"/>
              <a:stretch>
                <a:fillRect/>
              </a:stretch>
            </p:blipFill>
            <p:spPr>
              <a:xfrm>
                <a:off x="3435960" y="3306040"/>
                <a:ext cx="24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F52787A1-8D8E-48FC-9D28-6A01F1F61541}"/>
                  </a:ext>
                </a:extLst>
              </p14:cNvPr>
              <p14:cNvContentPartPr/>
              <p14:nvPr/>
            </p14:nvContentPartPr>
            <p14:xfrm>
              <a:off x="2112960" y="3514480"/>
              <a:ext cx="689400" cy="509760"/>
            </p14:xfrm>
          </p:contentPart>
        </mc:Choice>
        <mc:Fallback>
          <p:pic>
            <p:nvPicPr>
              <p:cNvPr id="35" name="Ink 34">
                <a:extLst>
                  <a:ext uri="{FF2B5EF4-FFF2-40B4-BE49-F238E27FC236}">
                    <a16:creationId xmlns:a16="http://schemas.microsoft.com/office/drawing/2014/main" id="{F52787A1-8D8E-48FC-9D28-6A01F1F61541}"/>
                  </a:ext>
                </a:extLst>
              </p:cNvPr>
              <p:cNvPicPr/>
              <p:nvPr/>
            </p:nvPicPr>
            <p:blipFill>
              <a:blip r:embed="rId63"/>
              <a:stretch>
                <a:fillRect/>
              </a:stretch>
            </p:blipFill>
            <p:spPr>
              <a:xfrm>
                <a:off x="2095320" y="3496480"/>
                <a:ext cx="7250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Ink 9">
                <a:extLst>
                  <a:ext uri="{FF2B5EF4-FFF2-40B4-BE49-F238E27FC236}">
                    <a16:creationId xmlns:a16="http://schemas.microsoft.com/office/drawing/2014/main" id="{F3B11F70-D963-41F0-B324-FD24C68B0DF7}"/>
                  </a:ext>
                </a:extLst>
              </p14:cNvPr>
              <p14:cNvContentPartPr/>
              <p14:nvPr/>
            </p14:nvContentPartPr>
            <p14:xfrm>
              <a:off x="3870480" y="3414760"/>
              <a:ext cx="729360" cy="675000"/>
            </p14:xfrm>
          </p:contentPart>
        </mc:Choice>
        <mc:Fallback>
          <p:pic>
            <p:nvPicPr>
              <p:cNvPr id="10" name="Ink 9">
                <a:extLst>
                  <a:ext uri="{FF2B5EF4-FFF2-40B4-BE49-F238E27FC236}">
                    <a16:creationId xmlns:a16="http://schemas.microsoft.com/office/drawing/2014/main" id="{F3B11F70-D963-41F0-B324-FD24C68B0DF7}"/>
                  </a:ext>
                </a:extLst>
              </p:cNvPr>
              <p:cNvPicPr/>
              <p:nvPr/>
            </p:nvPicPr>
            <p:blipFill>
              <a:blip r:embed="rId65"/>
              <a:stretch>
                <a:fillRect/>
              </a:stretch>
            </p:blipFill>
            <p:spPr>
              <a:xfrm>
                <a:off x="3852840" y="3397120"/>
                <a:ext cx="7650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Ink 37">
                <a:extLst>
                  <a:ext uri="{FF2B5EF4-FFF2-40B4-BE49-F238E27FC236}">
                    <a16:creationId xmlns:a16="http://schemas.microsoft.com/office/drawing/2014/main" id="{7698F8CD-550C-4FE9-A161-3E78FDEDC0D0}"/>
                  </a:ext>
                </a:extLst>
              </p14:cNvPr>
              <p14:cNvContentPartPr/>
              <p14:nvPr/>
            </p14:nvContentPartPr>
            <p14:xfrm>
              <a:off x="2417880" y="4077160"/>
              <a:ext cx="864000" cy="378000"/>
            </p14:xfrm>
          </p:contentPart>
        </mc:Choice>
        <mc:Fallback>
          <p:pic>
            <p:nvPicPr>
              <p:cNvPr id="38" name="Ink 37">
                <a:extLst>
                  <a:ext uri="{FF2B5EF4-FFF2-40B4-BE49-F238E27FC236}">
                    <a16:creationId xmlns:a16="http://schemas.microsoft.com/office/drawing/2014/main" id="{7698F8CD-550C-4FE9-A161-3E78FDEDC0D0}"/>
                  </a:ext>
                </a:extLst>
              </p:cNvPr>
              <p:cNvPicPr/>
              <p:nvPr/>
            </p:nvPicPr>
            <p:blipFill>
              <a:blip r:embed="rId67"/>
              <a:stretch>
                <a:fillRect/>
              </a:stretch>
            </p:blipFill>
            <p:spPr>
              <a:xfrm>
                <a:off x="2400240" y="4059143"/>
                <a:ext cx="899640" cy="413674"/>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Ink 38">
                <a:extLst>
                  <a:ext uri="{FF2B5EF4-FFF2-40B4-BE49-F238E27FC236}">
                    <a16:creationId xmlns:a16="http://schemas.microsoft.com/office/drawing/2014/main" id="{1BE0C909-60D0-4E71-86D7-332E3A889747}"/>
                  </a:ext>
                </a:extLst>
              </p14:cNvPr>
              <p14:cNvContentPartPr/>
              <p14:nvPr/>
            </p14:nvContentPartPr>
            <p14:xfrm>
              <a:off x="1356600" y="4206040"/>
              <a:ext cx="809280" cy="345600"/>
            </p14:xfrm>
          </p:contentPart>
        </mc:Choice>
        <mc:Fallback>
          <p:pic>
            <p:nvPicPr>
              <p:cNvPr id="39" name="Ink 38">
                <a:extLst>
                  <a:ext uri="{FF2B5EF4-FFF2-40B4-BE49-F238E27FC236}">
                    <a16:creationId xmlns:a16="http://schemas.microsoft.com/office/drawing/2014/main" id="{1BE0C909-60D0-4E71-86D7-332E3A889747}"/>
                  </a:ext>
                </a:extLst>
              </p:cNvPr>
              <p:cNvPicPr/>
              <p:nvPr/>
            </p:nvPicPr>
            <p:blipFill>
              <a:blip r:embed="rId69"/>
              <a:stretch>
                <a:fillRect/>
              </a:stretch>
            </p:blipFill>
            <p:spPr>
              <a:xfrm>
                <a:off x="1338960" y="4188400"/>
                <a:ext cx="8449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a:extLst>
                  <a:ext uri="{FF2B5EF4-FFF2-40B4-BE49-F238E27FC236}">
                    <a16:creationId xmlns:a16="http://schemas.microsoft.com/office/drawing/2014/main" id="{C288C8EA-1E3E-4871-AC07-60504921F37B}"/>
                  </a:ext>
                </a:extLst>
              </p14:cNvPr>
              <p14:cNvContentPartPr/>
              <p14:nvPr/>
            </p14:nvContentPartPr>
            <p14:xfrm>
              <a:off x="537240" y="4297480"/>
              <a:ext cx="508680" cy="248400"/>
            </p14:xfrm>
          </p:contentPart>
        </mc:Choice>
        <mc:Fallback>
          <p:pic>
            <p:nvPicPr>
              <p:cNvPr id="40" name="Ink 39">
                <a:extLst>
                  <a:ext uri="{FF2B5EF4-FFF2-40B4-BE49-F238E27FC236}">
                    <a16:creationId xmlns:a16="http://schemas.microsoft.com/office/drawing/2014/main" id="{C288C8EA-1E3E-4871-AC07-60504921F37B}"/>
                  </a:ext>
                </a:extLst>
              </p:cNvPr>
              <p:cNvPicPr/>
              <p:nvPr/>
            </p:nvPicPr>
            <p:blipFill>
              <a:blip r:embed="rId71"/>
              <a:stretch>
                <a:fillRect/>
              </a:stretch>
            </p:blipFill>
            <p:spPr>
              <a:xfrm>
                <a:off x="519240" y="4279480"/>
                <a:ext cx="544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427B8258-6F6F-456D-83E1-A445F10E53EB}"/>
                  </a:ext>
                </a:extLst>
              </p14:cNvPr>
              <p14:cNvContentPartPr/>
              <p14:nvPr/>
            </p14:nvContentPartPr>
            <p14:xfrm>
              <a:off x="3616680" y="4094440"/>
              <a:ext cx="614160" cy="313200"/>
            </p14:xfrm>
          </p:contentPart>
        </mc:Choice>
        <mc:Fallback>
          <p:pic>
            <p:nvPicPr>
              <p:cNvPr id="50" name="Ink 49">
                <a:extLst>
                  <a:ext uri="{FF2B5EF4-FFF2-40B4-BE49-F238E27FC236}">
                    <a16:creationId xmlns:a16="http://schemas.microsoft.com/office/drawing/2014/main" id="{427B8258-6F6F-456D-83E1-A445F10E53EB}"/>
                  </a:ext>
                </a:extLst>
              </p:cNvPr>
              <p:cNvPicPr/>
              <p:nvPr/>
            </p:nvPicPr>
            <p:blipFill>
              <a:blip r:embed="rId73"/>
              <a:stretch>
                <a:fillRect/>
              </a:stretch>
            </p:blipFill>
            <p:spPr>
              <a:xfrm>
                <a:off x="3599040" y="4076440"/>
                <a:ext cx="6498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Ink 63">
                <a:extLst>
                  <a:ext uri="{FF2B5EF4-FFF2-40B4-BE49-F238E27FC236}">
                    <a16:creationId xmlns:a16="http://schemas.microsoft.com/office/drawing/2014/main" id="{D962F3D7-7C64-4ABE-8CF2-CBA8300B0EDD}"/>
                  </a:ext>
                </a:extLst>
              </p14:cNvPr>
              <p14:cNvContentPartPr/>
              <p14:nvPr/>
            </p14:nvContentPartPr>
            <p14:xfrm>
              <a:off x="2417880" y="4632640"/>
              <a:ext cx="886680" cy="447120"/>
            </p14:xfrm>
          </p:contentPart>
        </mc:Choice>
        <mc:Fallback>
          <p:pic>
            <p:nvPicPr>
              <p:cNvPr id="64" name="Ink 63">
                <a:extLst>
                  <a:ext uri="{FF2B5EF4-FFF2-40B4-BE49-F238E27FC236}">
                    <a16:creationId xmlns:a16="http://schemas.microsoft.com/office/drawing/2014/main" id="{D962F3D7-7C64-4ABE-8CF2-CBA8300B0EDD}"/>
                  </a:ext>
                </a:extLst>
              </p:cNvPr>
              <p:cNvPicPr/>
              <p:nvPr/>
            </p:nvPicPr>
            <p:blipFill>
              <a:blip r:embed="rId75"/>
              <a:stretch>
                <a:fillRect/>
              </a:stretch>
            </p:blipFill>
            <p:spPr>
              <a:xfrm>
                <a:off x="2400233" y="4614640"/>
                <a:ext cx="922334"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Ink 64">
                <a:extLst>
                  <a:ext uri="{FF2B5EF4-FFF2-40B4-BE49-F238E27FC236}">
                    <a16:creationId xmlns:a16="http://schemas.microsoft.com/office/drawing/2014/main" id="{D306FCE8-E205-4036-871B-BE04D43C8F68}"/>
                  </a:ext>
                </a:extLst>
              </p14:cNvPr>
              <p14:cNvContentPartPr/>
              <p14:nvPr/>
            </p14:nvContentPartPr>
            <p14:xfrm>
              <a:off x="365520" y="4662880"/>
              <a:ext cx="1626120" cy="345600"/>
            </p14:xfrm>
          </p:contentPart>
        </mc:Choice>
        <mc:Fallback>
          <p:pic>
            <p:nvPicPr>
              <p:cNvPr id="65" name="Ink 64">
                <a:extLst>
                  <a:ext uri="{FF2B5EF4-FFF2-40B4-BE49-F238E27FC236}">
                    <a16:creationId xmlns:a16="http://schemas.microsoft.com/office/drawing/2014/main" id="{D306FCE8-E205-4036-871B-BE04D43C8F68}"/>
                  </a:ext>
                </a:extLst>
              </p:cNvPr>
              <p:cNvPicPr/>
              <p:nvPr/>
            </p:nvPicPr>
            <p:blipFill>
              <a:blip r:embed="rId77"/>
              <a:stretch>
                <a:fillRect/>
              </a:stretch>
            </p:blipFill>
            <p:spPr>
              <a:xfrm>
                <a:off x="347520" y="4644861"/>
                <a:ext cx="1661760" cy="381277"/>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6" name="Ink 75">
                <a:extLst>
                  <a:ext uri="{FF2B5EF4-FFF2-40B4-BE49-F238E27FC236}">
                    <a16:creationId xmlns:a16="http://schemas.microsoft.com/office/drawing/2014/main" id="{B1B6C007-E614-4609-A25B-6803890FE952}"/>
                  </a:ext>
                </a:extLst>
              </p14:cNvPr>
              <p14:cNvContentPartPr/>
              <p14:nvPr/>
            </p14:nvContentPartPr>
            <p14:xfrm>
              <a:off x="1214760" y="5679160"/>
              <a:ext cx="102960" cy="164520"/>
            </p14:xfrm>
          </p:contentPart>
        </mc:Choice>
        <mc:Fallback>
          <p:pic>
            <p:nvPicPr>
              <p:cNvPr id="76" name="Ink 75">
                <a:extLst>
                  <a:ext uri="{FF2B5EF4-FFF2-40B4-BE49-F238E27FC236}">
                    <a16:creationId xmlns:a16="http://schemas.microsoft.com/office/drawing/2014/main" id="{B1B6C007-E614-4609-A25B-6803890FE952}"/>
                  </a:ext>
                </a:extLst>
              </p:cNvPr>
              <p:cNvPicPr/>
              <p:nvPr/>
            </p:nvPicPr>
            <p:blipFill>
              <a:blip r:embed="rId79"/>
              <a:stretch>
                <a:fillRect/>
              </a:stretch>
            </p:blipFill>
            <p:spPr>
              <a:xfrm>
                <a:off x="1197120" y="5661160"/>
                <a:ext cx="138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7" name="Ink 76">
                <a:extLst>
                  <a:ext uri="{FF2B5EF4-FFF2-40B4-BE49-F238E27FC236}">
                    <a16:creationId xmlns:a16="http://schemas.microsoft.com/office/drawing/2014/main" id="{48C58F1D-7D7D-45B7-BCAA-54D63D7436BF}"/>
                  </a:ext>
                </a:extLst>
              </p14:cNvPr>
              <p14:cNvContentPartPr/>
              <p14:nvPr/>
            </p14:nvContentPartPr>
            <p14:xfrm>
              <a:off x="517800" y="5229880"/>
              <a:ext cx="253440" cy="70920"/>
            </p14:xfrm>
          </p:contentPart>
        </mc:Choice>
        <mc:Fallback>
          <p:pic>
            <p:nvPicPr>
              <p:cNvPr id="77" name="Ink 76">
                <a:extLst>
                  <a:ext uri="{FF2B5EF4-FFF2-40B4-BE49-F238E27FC236}">
                    <a16:creationId xmlns:a16="http://schemas.microsoft.com/office/drawing/2014/main" id="{48C58F1D-7D7D-45B7-BCAA-54D63D7436BF}"/>
                  </a:ext>
                </a:extLst>
              </p:cNvPr>
              <p:cNvPicPr/>
              <p:nvPr/>
            </p:nvPicPr>
            <p:blipFill>
              <a:blip r:embed="rId81"/>
              <a:stretch>
                <a:fillRect/>
              </a:stretch>
            </p:blipFill>
            <p:spPr>
              <a:xfrm>
                <a:off x="500160" y="5211880"/>
                <a:ext cx="289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56BFE75B-FB10-4B4C-ACDD-956746BC0C37}"/>
                  </a:ext>
                </a:extLst>
              </p14:cNvPr>
              <p14:cNvContentPartPr/>
              <p14:nvPr/>
            </p14:nvContentPartPr>
            <p14:xfrm>
              <a:off x="527880" y="5353720"/>
              <a:ext cx="552240" cy="486360"/>
            </p14:xfrm>
          </p:contentPart>
        </mc:Choice>
        <mc:Fallback>
          <p:pic>
            <p:nvPicPr>
              <p:cNvPr id="78" name="Ink 77">
                <a:extLst>
                  <a:ext uri="{FF2B5EF4-FFF2-40B4-BE49-F238E27FC236}">
                    <a16:creationId xmlns:a16="http://schemas.microsoft.com/office/drawing/2014/main" id="{56BFE75B-FB10-4B4C-ACDD-956746BC0C37}"/>
                  </a:ext>
                </a:extLst>
              </p:cNvPr>
              <p:cNvPicPr/>
              <p:nvPr/>
            </p:nvPicPr>
            <p:blipFill>
              <a:blip r:embed="rId83"/>
              <a:stretch>
                <a:fillRect/>
              </a:stretch>
            </p:blipFill>
            <p:spPr>
              <a:xfrm>
                <a:off x="509868" y="5336080"/>
                <a:ext cx="587903"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Ink 78">
                <a:extLst>
                  <a:ext uri="{FF2B5EF4-FFF2-40B4-BE49-F238E27FC236}">
                    <a16:creationId xmlns:a16="http://schemas.microsoft.com/office/drawing/2014/main" id="{F476254A-3E7B-4B6B-983E-F1BEF0F32E26}"/>
                  </a:ext>
                </a:extLst>
              </p14:cNvPr>
              <p14:cNvContentPartPr/>
              <p14:nvPr/>
            </p14:nvContentPartPr>
            <p14:xfrm>
              <a:off x="1462440" y="5455600"/>
              <a:ext cx="226080" cy="21960"/>
            </p14:xfrm>
          </p:contentPart>
        </mc:Choice>
        <mc:Fallback>
          <p:pic>
            <p:nvPicPr>
              <p:cNvPr id="79" name="Ink 78">
                <a:extLst>
                  <a:ext uri="{FF2B5EF4-FFF2-40B4-BE49-F238E27FC236}">
                    <a16:creationId xmlns:a16="http://schemas.microsoft.com/office/drawing/2014/main" id="{F476254A-3E7B-4B6B-983E-F1BEF0F32E26}"/>
                  </a:ext>
                </a:extLst>
              </p:cNvPr>
              <p:cNvPicPr/>
              <p:nvPr/>
            </p:nvPicPr>
            <p:blipFill>
              <a:blip r:embed="rId85"/>
              <a:stretch>
                <a:fillRect/>
              </a:stretch>
            </p:blipFill>
            <p:spPr>
              <a:xfrm>
                <a:off x="1444800" y="5437600"/>
                <a:ext cx="261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Ink 79">
                <a:extLst>
                  <a:ext uri="{FF2B5EF4-FFF2-40B4-BE49-F238E27FC236}">
                    <a16:creationId xmlns:a16="http://schemas.microsoft.com/office/drawing/2014/main" id="{54A45291-F7A1-4A93-9909-5E54832FCCE0}"/>
                  </a:ext>
                </a:extLst>
              </p14:cNvPr>
              <p14:cNvContentPartPr/>
              <p14:nvPr/>
            </p14:nvContentPartPr>
            <p14:xfrm>
              <a:off x="1493400" y="5597800"/>
              <a:ext cx="202320" cy="16560"/>
            </p14:xfrm>
          </p:contentPart>
        </mc:Choice>
        <mc:Fallback>
          <p:pic>
            <p:nvPicPr>
              <p:cNvPr id="80" name="Ink 79">
                <a:extLst>
                  <a:ext uri="{FF2B5EF4-FFF2-40B4-BE49-F238E27FC236}">
                    <a16:creationId xmlns:a16="http://schemas.microsoft.com/office/drawing/2014/main" id="{54A45291-F7A1-4A93-9909-5E54832FCCE0}"/>
                  </a:ext>
                </a:extLst>
              </p:cNvPr>
              <p:cNvPicPr/>
              <p:nvPr/>
            </p:nvPicPr>
            <p:blipFill>
              <a:blip r:embed="rId87"/>
              <a:stretch>
                <a:fillRect/>
              </a:stretch>
            </p:blipFill>
            <p:spPr>
              <a:xfrm>
                <a:off x="1475400" y="5579800"/>
                <a:ext cx="237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Ink 88">
                <a:extLst>
                  <a:ext uri="{FF2B5EF4-FFF2-40B4-BE49-F238E27FC236}">
                    <a16:creationId xmlns:a16="http://schemas.microsoft.com/office/drawing/2014/main" id="{D67DB55C-F116-4086-87DD-E7E965D4A0AC}"/>
                  </a:ext>
                </a:extLst>
              </p14:cNvPr>
              <p14:cNvContentPartPr/>
              <p14:nvPr/>
            </p14:nvContentPartPr>
            <p14:xfrm>
              <a:off x="1970400" y="5127280"/>
              <a:ext cx="332640" cy="98640"/>
            </p14:xfrm>
          </p:contentPart>
        </mc:Choice>
        <mc:Fallback>
          <p:pic>
            <p:nvPicPr>
              <p:cNvPr id="89" name="Ink 88">
                <a:extLst>
                  <a:ext uri="{FF2B5EF4-FFF2-40B4-BE49-F238E27FC236}">
                    <a16:creationId xmlns:a16="http://schemas.microsoft.com/office/drawing/2014/main" id="{D67DB55C-F116-4086-87DD-E7E965D4A0AC}"/>
                  </a:ext>
                </a:extLst>
              </p:cNvPr>
              <p:cNvPicPr/>
              <p:nvPr/>
            </p:nvPicPr>
            <p:blipFill>
              <a:blip r:embed="rId89"/>
              <a:stretch>
                <a:fillRect/>
              </a:stretch>
            </p:blipFill>
            <p:spPr>
              <a:xfrm>
                <a:off x="1952760" y="5109640"/>
                <a:ext cx="36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Ink 90">
                <a:extLst>
                  <a:ext uri="{FF2B5EF4-FFF2-40B4-BE49-F238E27FC236}">
                    <a16:creationId xmlns:a16="http://schemas.microsoft.com/office/drawing/2014/main" id="{9296ABF2-2A09-42D3-8E58-7787F0499189}"/>
                  </a:ext>
                </a:extLst>
              </p14:cNvPr>
              <p14:cNvContentPartPr/>
              <p14:nvPr/>
            </p14:nvContentPartPr>
            <p14:xfrm>
              <a:off x="1818120" y="5282800"/>
              <a:ext cx="891720" cy="558720"/>
            </p14:xfrm>
          </p:contentPart>
        </mc:Choice>
        <mc:Fallback>
          <p:pic>
            <p:nvPicPr>
              <p:cNvPr id="91" name="Ink 90">
                <a:extLst>
                  <a:ext uri="{FF2B5EF4-FFF2-40B4-BE49-F238E27FC236}">
                    <a16:creationId xmlns:a16="http://schemas.microsoft.com/office/drawing/2014/main" id="{9296ABF2-2A09-42D3-8E58-7787F0499189}"/>
                  </a:ext>
                </a:extLst>
              </p:cNvPr>
              <p:cNvPicPr/>
              <p:nvPr/>
            </p:nvPicPr>
            <p:blipFill>
              <a:blip r:embed="rId91"/>
              <a:stretch>
                <a:fillRect/>
              </a:stretch>
            </p:blipFill>
            <p:spPr>
              <a:xfrm>
                <a:off x="1800120" y="5264812"/>
                <a:ext cx="927360" cy="594337"/>
              </a:xfrm>
              <a:prstGeom prst="rect">
                <a:avLst/>
              </a:prstGeom>
            </p:spPr>
          </p:pic>
        </mc:Fallback>
      </mc:AlternateContent>
    </p:spTree>
    <p:extLst>
      <p:ext uri="{BB962C8B-B14F-4D97-AF65-F5344CB8AC3E}">
        <p14:creationId xmlns:p14="http://schemas.microsoft.com/office/powerpoint/2010/main" val="1347112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64</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C5CBF427-8977-497F-8B33-10352D17FE60}"/>
                  </a:ext>
                </a:extLst>
              </p14:cNvPr>
              <p14:cNvContentPartPr/>
              <p14:nvPr/>
            </p14:nvContentPartPr>
            <p14:xfrm>
              <a:off x="863760" y="3372640"/>
              <a:ext cx="844200" cy="530280"/>
            </p14:xfrm>
          </p:contentPart>
        </mc:Choice>
        <mc:Fallback>
          <p:pic>
            <p:nvPicPr>
              <p:cNvPr id="11" name="Ink 10">
                <a:extLst>
                  <a:ext uri="{FF2B5EF4-FFF2-40B4-BE49-F238E27FC236}">
                    <a16:creationId xmlns:a16="http://schemas.microsoft.com/office/drawing/2014/main" id="{C5CBF427-8977-497F-8B33-10352D17FE60}"/>
                  </a:ext>
                </a:extLst>
              </p:cNvPr>
              <p:cNvPicPr/>
              <p:nvPr/>
            </p:nvPicPr>
            <p:blipFill>
              <a:blip r:embed="rId51"/>
              <a:stretch>
                <a:fillRect/>
              </a:stretch>
            </p:blipFill>
            <p:spPr>
              <a:xfrm>
                <a:off x="845760" y="3355000"/>
                <a:ext cx="8798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B0EA325A-9E60-4E86-AC47-40003452A6DE}"/>
                  </a:ext>
                </a:extLst>
              </p14:cNvPr>
              <p14:cNvContentPartPr/>
              <p14:nvPr/>
            </p14:nvContentPartPr>
            <p14:xfrm>
              <a:off x="2133480" y="3303520"/>
              <a:ext cx="250560" cy="99720"/>
            </p14:xfrm>
          </p:contentPart>
        </mc:Choice>
        <mc:Fallback>
          <p:pic>
            <p:nvPicPr>
              <p:cNvPr id="24" name="Ink 23">
                <a:extLst>
                  <a:ext uri="{FF2B5EF4-FFF2-40B4-BE49-F238E27FC236}">
                    <a16:creationId xmlns:a16="http://schemas.microsoft.com/office/drawing/2014/main" id="{B0EA325A-9E60-4E86-AC47-40003452A6DE}"/>
                  </a:ext>
                </a:extLst>
              </p:cNvPr>
              <p:cNvPicPr/>
              <p:nvPr/>
            </p:nvPicPr>
            <p:blipFill>
              <a:blip r:embed="rId53"/>
              <a:stretch>
                <a:fillRect/>
              </a:stretch>
            </p:blipFill>
            <p:spPr>
              <a:xfrm>
                <a:off x="2115480" y="3285880"/>
                <a:ext cx="28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a:extLst>
                  <a:ext uri="{FF2B5EF4-FFF2-40B4-BE49-F238E27FC236}">
                    <a16:creationId xmlns:a16="http://schemas.microsoft.com/office/drawing/2014/main" id="{98CC2D42-A89A-45C6-895F-816591E57E4D}"/>
                  </a:ext>
                </a:extLst>
              </p14:cNvPr>
              <p14:cNvContentPartPr/>
              <p14:nvPr/>
            </p14:nvContentPartPr>
            <p14:xfrm>
              <a:off x="2997120" y="3616720"/>
              <a:ext cx="184680" cy="10440"/>
            </p14:xfrm>
          </p:contentPart>
        </mc:Choice>
        <mc:Fallback>
          <p:pic>
            <p:nvPicPr>
              <p:cNvPr id="27" name="Ink 26">
                <a:extLst>
                  <a:ext uri="{FF2B5EF4-FFF2-40B4-BE49-F238E27FC236}">
                    <a16:creationId xmlns:a16="http://schemas.microsoft.com/office/drawing/2014/main" id="{98CC2D42-A89A-45C6-895F-816591E57E4D}"/>
                  </a:ext>
                </a:extLst>
              </p:cNvPr>
              <p:cNvPicPr/>
              <p:nvPr/>
            </p:nvPicPr>
            <p:blipFill>
              <a:blip r:embed="rId55"/>
              <a:stretch>
                <a:fillRect/>
              </a:stretch>
            </p:blipFill>
            <p:spPr>
              <a:xfrm>
                <a:off x="2979120" y="3598720"/>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9ADDBF41-B03E-49EE-ABDA-926A543465C4}"/>
                  </a:ext>
                </a:extLst>
              </p14:cNvPr>
              <p14:cNvContentPartPr/>
              <p14:nvPr/>
            </p14:nvContentPartPr>
            <p14:xfrm>
              <a:off x="3006840" y="3748840"/>
              <a:ext cx="164880" cy="16920"/>
            </p14:xfrm>
          </p:contentPart>
        </mc:Choice>
        <mc:Fallback>
          <p:pic>
            <p:nvPicPr>
              <p:cNvPr id="29" name="Ink 28">
                <a:extLst>
                  <a:ext uri="{FF2B5EF4-FFF2-40B4-BE49-F238E27FC236}">
                    <a16:creationId xmlns:a16="http://schemas.microsoft.com/office/drawing/2014/main" id="{9ADDBF41-B03E-49EE-ABDA-926A543465C4}"/>
                  </a:ext>
                </a:extLst>
              </p:cNvPr>
              <p:cNvPicPr/>
              <p:nvPr/>
            </p:nvPicPr>
            <p:blipFill>
              <a:blip r:embed="rId57"/>
              <a:stretch>
                <a:fillRect/>
              </a:stretch>
            </p:blipFill>
            <p:spPr>
              <a:xfrm>
                <a:off x="2989200" y="3730840"/>
                <a:ext cx="20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BC3EC46D-4EE9-45BD-BE85-B305D8D60B92}"/>
                  </a:ext>
                </a:extLst>
              </p14:cNvPr>
              <p14:cNvContentPartPr/>
              <p14:nvPr/>
            </p14:nvContentPartPr>
            <p14:xfrm>
              <a:off x="3362520" y="3545440"/>
              <a:ext cx="322560" cy="192240"/>
            </p14:xfrm>
          </p:contentPart>
        </mc:Choice>
        <mc:Fallback>
          <p:pic>
            <p:nvPicPr>
              <p:cNvPr id="30" name="Ink 29">
                <a:extLst>
                  <a:ext uri="{FF2B5EF4-FFF2-40B4-BE49-F238E27FC236}">
                    <a16:creationId xmlns:a16="http://schemas.microsoft.com/office/drawing/2014/main" id="{BC3EC46D-4EE9-45BD-BE85-B305D8D60B92}"/>
                  </a:ext>
                </a:extLst>
              </p:cNvPr>
              <p:cNvPicPr/>
              <p:nvPr/>
            </p:nvPicPr>
            <p:blipFill>
              <a:blip r:embed="rId59"/>
              <a:stretch>
                <a:fillRect/>
              </a:stretch>
            </p:blipFill>
            <p:spPr>
              <a:xfrm>
                <a:off x="3344880" y="3527800"/>
                <a:ext cx="35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0BA7CA93-BD0B-4ED9-8160-DE0FFC63FFFB}"/>
                  </a:ext>
                </a:extLst>
              </p14:cNvPr>
              <p14:cNvContentPartPr/>
              <p14:nvPr/>
            </p14:nvContentPartPr>
            <p14:xfrm>
              <a:off x="3453960" y="3324040"/>
              <a:ext cx="213480" cy="79560"/>
            </p14:xfrm>
          </p:contentPart>
        </mc:Choice>
        <mc:Fallback>
          <p:pic>
            <p:nvPicPr>
              <p:cNvPr id="34" name="Ink 33">
                <a:extLst>
                  <a:ext uri="{FF2B5EF4-FFF2-40B4-BE49-F238E27FC236}">
                    <a16:creationId xmlns:a16="http://schemas.microsoft.com/office/drawing/2014/main" id="{0BA7CA93-BD0B-4ED9-8160-DE0FFC63FFFB}"/>
                  </a:ext>
                </a:extLst>
              </p:cNvPr>
              <p:cNvPicPr/>
              <p:nvPr/>
            </p:nvPicPr>
            <p:blipFill>
              <a:blip r:embed="rId61"/>
              <a:stretch>
                <a:fillRect/>
              </a:stretch>
            </p:blipFill>
            <p:spPr>
              <a:xfrm>
                <a:off x="3435960" y="3306040"/>
                <a:ext cx="24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F52787A1-8D8E-48FC-9D28-6A01F1F61541}"/>
                  </a:ext>
                </a:extLst>
              </p14:cNvPr>
              <p14:cNvContentPartPr/>
              <p14:nvPr/>
            </p14:nvContentPartPr>
            <p14:xfrm>
              <a:off x="2112960" y="3514480"/>
              <a:ext cx="689400" cy="509760"/>
            </p14:xfrm>
          </p:contentPart>
        </mc:Choice>
        <mc:Fallback>
          <p:pic>
            <p:nvPicPr>
              <p:cNvPr id="35" name="Ink 34">
                <a:extLst>
                  <a:ext uri="{FF2B5EF4-FFF2-40B4-BE49-F238E27FC236}">
                    <a16:creationId xmlns:a16="http://schemas.microsoft.com/office/drawing/2014/main" id="{F52787A1-8D8E-48FC-9D28-6A01F1F61541}"/>
                  </a:ext>
                </a:extLst>
              </p:cNvPr>
              <p:cNvPicPr/>
              <p:nvPr/>
            </p:nvPicPr>
            <p:blipFill>
              <a:blip r:embed="rId63"/>
              <a:stretch>
                <a:fillRect/>
              </a:stretch>
            </p:blipFill>
            <p:spPr>
              <a:xfrm>
                <a:off x="2095320" y="3496480"/>
                <a:ext cx="7250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Ink 9">
                <a:extLst>
                  <a:ext uri="{FF2B5EF4-FFF2-40B4-BE49-F238E27FC236}">
                    <a16:creationId xmlns:a16="http://schemas.microsoft.com/office/drawing/2014/main" id="{F3B11F70-D963-41F0-B324-FD24C68B0DF7}"/>
                  </a:ext>
                </a:extLst>
              </p14:cNvPr>
              <p14:cNvContentPartPr/>
              <p14:nvPr/>
            </p14:nvContentPartPr>
            <p14:xfrm>
              <a:off x="3870480" y="3414760"/>
              <a:ext cx="729360" cy="675000"/>
            </p14:xfrm>
          </p:contentPart>
        </mc:Choice>
        <mc:Fallback>
          <p:pic>
            <p:nvPicPr>
              <p:cNvPr id="10" name="Ink 9">
                <a:extLst>
                  <a:ext uri="{FF2B5EF4-FFF2-40B4-BE49-F238E27FC236}">
                    <a16:creationId xmlns:a16="http://schemas.microsoft.com/office/drawing/2014/main" id="{F3B11F70-D963-41F0-B324-FD24C68B0DF7}"/>
                  </a:ext>
                </a:extLst>
              </p:cNvPr>
              <p:cNvPicPr/>
              <p:nvPr/>
            </p:nvPicPr>
            <p:blipFill>
              <a:blip r:embed="rId65"/>
              <a:stretch>
                <a:fillRect/>
              </a:stretch>
            </p:blipFill>
            <p:spPr>
              <a:xfrm>
                <a:off x="3852840" y="3397120"/>
                <a:ext cx="7650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Ink 37">
                <a:extLst>
                  <a:ext uri="{FF2B5EF4-FFF2-40B4-BE49-F238E27FC236}">
                    <a16:creationId xmlns:a16="http://schemas.microsoft.com/office/drawing/2014/main" id="{7698F8CD-550C-4FE9-A161-3E78FDEDC0D0}"/>
                  </a:ext>
                </a:extLst>
              </p14:cNvPr>
              <p14:cNvContentPartPr/>
              <p14:nvPr/>
            </p14:nvContentPartPr>
            <p14:xfrm>
              <a:off x="2417880" y="4077160"/>
              <a:ext cx="864000" cy="378000"/>
            </p14:xfrm>
          </p:contentPart>
        </mc:Choice>
        <mc:Fallback>
          <p:pic>
            <p:nvPicPr>
              <p:cNvPr id="38" name="Ink 37">
                <a:extLst>
                  <a:ext uri="{FF2B5EF4-FFF2-40B4-BE49-F238E27FC236}">
                    <a16:creationId xmlns:a16="http://schemas.microsoft.com/office/drawing/2014/main" id="{7698F8CD-550C-4FE9-A161-3E78FDEDC0D0}"/>
                  </a:ext>
                </a:extLst>
              </p:cNvPr>
              <p:cNvPicPr/>
              <p:nvPr/>
            </p:nvPicPr>
            <p:blipFill>
              <a:blip r:embed="rId67"/>
              <a:stretch>
                <a:fillRect/>
              </a:stretch>
            </p:blipFill>
            <p:spPr>
              <a:xfrm>
                <a:off x="2400240" y="4059143"/>
                <a:ext cx="899640" cy="413674"/>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Ink 38">
                <a:extLst>
                  <a:ext uri="{FF2B5EF4-FFF2-40B4-BE49-F238E27FC236}">
                    <a16:creationId xmlns:a16="http://schemas.microsoft.com/office/drawing/2014/main" id="{1BE0C909-60D0-4E71-86D7-332E3A889747}"/>
                  </a:ext>
                </a:extLst>
              </p14:cNvPr>
              <p14:cNvContentPartPr/>
              <p14:nvPr/>
            </p14:nvContentPartPr>
            <p14:xfrm>
              <a:off x="1356600" y="4206040"/>
              <a:ext cx="809280" cy="345600"/>
            </p14:xfrm>
          </p:contentPart>
        </mc:Choice>
        <mc:Fallback>
          <p:pic>
            <p:nvPicPr>
              <p:cNvPr id="39" name="Ink 38">
                <a:extLst>
                  <a:ext uri="{FF2B5EF4-FFF2-40B4-BE49-F238E27FC236}">
                    <a16:creationId xmlns:a16="http://schemas.microsoft.com/office/drawing/2014/main" id="{1BE0C909-60D0-4E71-86D7-332E3A889747}"/>
                  </a:ext>
                </a:extLst>
              </p:cNvPr>
              <p:cNvPicPr/>
              <p:nvPr/>
            </p:nvPicPr>
            <p:blipFill>
              <a:blip r:embed="rId69"/>
              <a:stretch>
                <a:fillRect/>
              </a:stretch>
            </p:blipFill>
            <p:spPr>
              <a:xfrm>
                <a:off x="1338960" y="4188400"/>
                <a:ext cx="8449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a:extLst>
                  <a:ext uri="{FF2B5EF4-FFF2-40B4-BE49-F238E27FC236}">
                    <a16:creationId xmlns:a16="http://schemas.microsoft.com/office/drawing/2014/main" id="{C288C8EA-1E3E-4871-AC07-60504921F37B}"/>
                  </a:ext>
                </a:extLst>
              </p14:cNvPr>
              <p14:cNvContentPartPr/>
              <p14:nvPr/>
            </p14:nvContentPartPr>
            <p14:xfrm>
              <a:off x="537240" y="4297480"/>
              <a:ext cx="508680" cy="248400"/>
            </p14:xfrm>
          </p:contentPart>
        </mc:Choice>
        <mc:Fallback>
          <p:pic>
            <p:nvPicPr>
              <p:cNvPr id="40" name="Ink 39">
                <a:extLst>
                  <a:ext uri="{FF2B5EF4-FFF2-40B4-BE49-F238E27FC236}">
                    <a16:creationId xmlns:a16="http://schemas.microsoft.com/office/drawing/2014/main" id="{C288C8EA-1E3E-4871-AC07-60504921F37B}"/>
                  </a:ext>
                </a:extLst>
              </p:cNvPr>
              <p:cNvPicPr/>
              <p:nvPr/>
            </p:nvPicPr>
            <p:blipFill>
              <a:blip r:embed="rId71"/>
              <a:stretch>
                <a:fillRect/>
              </a:stretch>
            </p:blipFill>
            <p:spPr>
              <a:xfrm>
                <a:off x="519240" y="4279480"/>
                <a:ext cx="544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427B8258-6F6F-456D-83E1-A445F10E53EB}"/>
                  </a:ext>
                </a:extLst>
              </p14:cNvPr>
              <p14:cNvContentPartPr/>
              <p14:nvPr/>
            </p14:nvContentPartPr>
            <p14:xfrm>
              <a:off x="3616680" y="4094440"/>
              <a:ext cx="614160" cy="313200"/>
            </p14:xfrm>
          </p:contentPart>
        </mc:Choice>
        <mc:Fallback>
          <p:pic>
            <p:nvPicPr>
              <p:cNvPr id="50" name="Ink 49">
                <a:extLst>
                  <a:ext uri="{FF2B5EF4-FFF2-40B4-BE49-F238E27FC236}">
                    <a16:creationId xmlns:a16="http://schemas.microsoft.com/office/drawing/2014/main" id="{427B8258-6F6F-456D-83E1-A445F10E53EB}"/>
                  </a:ext>
                </a:extLst>
              </p:cNvPr>
              <p:cNvPicPr/>
              <p:nvPr/>
            </p:nvPicPr>
            <p:blipFill>
              <a:blip r:embed="rId73"/>
              <a:stretch>
                <a:fillRect/>
              </a:stretch>
            </p:blipFill>
            <p:spPr>
              <a:xfrm>
                <a:off x="3599040" y="4076440"/>
                <a:ext cx="6498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Ink 63">
                <a:extLst>
                  <a:ext uri="{FF2B5EF4-FFF2-40B4-BE49-F238E27FC236}">
                    <a16:creationId xmlns:a16="http://schemas.microsoft.com/office/drawing/2014/main" id="{D962F3D7-7C64-4ABE-8CF2-CBA8300B0EDD}"/>
                  </a:ext>
                </a:extLst>
              </p14:cNvPr>
              <p14:cNvContentPartPr/>
              <p14:nvPr/>
            </p14:nvContentPartPr>
            <p14:xfrm>
              <a:off x="2417880" y="4632640"/>
              <a:ext cx="886680" cy="447120"/>
            </p14:xfrm>
          </p:contentPart>
        </mc:Choice>
        <mc:Fallback>
          <p:pic>
            <p:nvPicPr>
              <p:cNvPr id="64" name="Ink 63">
                <a:extLst>
                  <a:ext uri="{FF2B5EF4-FFF2-40B4-BE49-F238E27FC236}">
                    <a16:creationId xmlns:a16="http://schemas.microsoft.com/office/drawing/2014/main" id="{D962F3D7-7C64-4ABE-8CF2-CBA8300B0EDD}"/>
                  </a:ext>
                </a:extLst>
              </p:cNvPr>
              <p:cNvPicPr/>
              <p:nvPr/>
            </p:nvPicPr>
            <p:blipFill>
              <a:blip r:embed="rId75"/>
              <a:stretch>
                <a:fillRect/>
              </a:stretch>
            </p:blipFill>
            <p:spPr>
              <a:xfrm>
                <a:off x="2400233" y="4614640"/>
                <a:ext cx="922334"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Ink 64">
                <a:extLst>
                  <a:ext uri="{FF2B5EF4-FFF2-40B4-BE49-F238E27FC236}">
                    <a16:creationId xmlns:a16="http://schemas.microsoft.com/office/drawing/2014/main" id="{D306FCE8-E205-4036-871B-BE04D43C8F68}"/>
                  </a:ext>
                </a:extLst>
              </p14:cNvPr>
              <p14:cNvContentPartPr/>
              <p14:nvPr/>
            </p14:nvContentPartPr>
            <p14:xfrm>
              <a:off x="365520" y="4662880"/>
              <a:ext cx="1626120" cy="345600"/>
            </p14:xfrm>
          </p:contentPart>
        </mc:Choice>
        <mc:Fallback>
          <p:pic>
            <p:nvPicPr>
              <p:cNvPr id="65" name="Ink 64">
                <a:extLst>
                  <a:ext uri="{FF2B5EF4-FFF2-40B4-BE49-F238E27FC236}">
                    <a16:creationId xmlns:a16="http://schemas.microsoft.com/office/drawing/2014/main" id="{D306FCE8-E205-4036-871B-BE04D43C8F68}"/>
                  </a:ext>
                </a:extLst>
              </p:cNvPr>
              <p:cNvPicPr/>
              <p:nvPr/>
            </p:nvPicPr>
            <p:blipFill>
              <a:blip r:embed="rId77"/>
              <a:stretch>
                <a:fillRect/>
              </a:stretch>
            </p:blipFill>
            <p:spPr>
              <a:xfrm>
                <a:off x="347520" y="4644861"/>
                <a:ext cx="1661760" cy="381277"/>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6" name="Ink 75">
                <a:extLst>
                  <a:ext uri="{FF2B5EF4-FFF2-40B4-BE49-F238E27FC236}">
                    <a16:creationId xmlns:a16="http://schemas.microsoft.com/office/drawing/2014/main" id="{B1B6C007-E614-4609-A25B-6803890FE952}"/>
                  </a:ext>
                </a:extLst>
              </p14:cNvPr>
              <p14:cNvContentPartPr/>
              <p14:nvPr/>
            </p14:nvContentPartPr>
            <p14:xfrm>
              <a:off x="1214760" y="5679160"/>
              <a:ext cx="102960" cy="164520"/>
            </p14:xfrm>
          </p:contentPart>
        </mc:Choice>
        <mc:Fallback>
          <p:pic>
            <p:nvPicPr>
              <p:cNvPr id="76" name="Ink 75">
                <a:extLst>
                  <a:ext uri="{FF2B5EF4-FFF2-40B4-BE49-F238E27FC236}">
                    <a16:creationId xmlns:a16="http://schemas.microsoft.com/office/drawing/2014/main" id="{B1B6C007-E614-4609-A25B-6803890FE952}"/>
                  </a:ext>
                </a:extLst>
              </p:cNvPr>
              <p:cNvPicPr/>
              <p:nvPr/>
            </p:nvPicPr>
            <p:blipFill>
              <a:blip r:embed="rId79"/>
              <a:stretch>
                <a:fillRect/>
              </a:stretch>
            </p:blipFill>
            <p:spPr>
              <a:xfrm>
                <a:off x="1197120" y="5661160"/>
                <a:ext cx="138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7" name="Ink 76">
                <a:extLst>
                  <a:ext uri="{FF2B5EF4-FFF2-40B4-BE49-F238E27FC236}">
                    <a16:creationId xmlns:a16="http://schemas.microsoft.com/office/drawing/2014/main" id="{48C58F1D-7D7D-45B7-BCAA-54D63D7436BF}"/>
                  </a:ext>
                </a:extLst>
              </p14:cNvPr>
              <p14:cNvContentPartPr/>
              <p14:nvPr/>
            </p14:nvContentPartPr>
            <p14:xfrm>
              <a:off x="517800" y="5229880"/>
              <a:ext cx="253440" cy="70920"/>
            </p14:xfrm>
          </p:contentPart>
        </mc:Choice>
        <mc:Fallback>
          <p:pic>
            <p:nvPicPr>
              <p:cNvPr id="77" name="Ink 76">
                <a:extLst>
                  <a:ext uri="{FF2B5EF4-FFF2-40B4-BE49-F238E27FC236}">
                    <a16:creationId xmlns:a16="http://schemas.microsoft.com/office/drawing/2014/main" id="{48C58F1D-7D7D-45B7-BCAA-54D63D7436BF}"/>
                  </a:ext>
                </a:extLst>
              </p:cNvPr>
              <p:cNvPicPr/>
              <p:nvPr/>
            </p:nvPicPr>
            <p:blipFill>
              <a:blip r:embed="rId81"/>
              <a:stretch>
                <a:fillRect/>
              </a:stretch>
            </p:blipFill>
            <p:spPr>
              <a:xfrm>
                <a:off x="500160" y="5211880"/>
                <a:ext cx="289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56BFE75B-FB10-4B4C-ACDD-956746BC0C37}"/>
                  </a:ext>
                </a:extLst>
              </p14:cNvPr>
              <p14:cNvContentPartPr/>
              <p14:nvPr/>
            </p14:nvContentPartPr>
            <p14:xfrm>
              <a:off x="527880" y="5353720"/>
              <a:ext cx="552240" cy="486360"/>
            </p14:xfrm>
          </p:contentPart>
        </mc:Choice>
        <mc:Fallback>
          <p:pic>
            <p:nvPicPr>
              <p:cNvPr id="78" name="Ink 77">
                <a:extLst>
                  <a:ext uri="{FF2B5EF4-FFF2-40B4-BE49-F238E27FC236}">
                    <a16:creationId xmlns:a16="http://schemas.microsoft.com/office/drawing/2014/main" id="{56BFE75B-FB10-4B4C-ACDD-956746BC0C37}"/>
                  </a:ext>
                </a:extLst>
              </p:cNvPr>
              <p:cNvPicPr/>
              <p:nvPr/>
            </p:nvPicPr>
            <p:blipFill>
              <a:blip r:embed="rId83"/>
              <a:stretch>
                <a:fillRect/>
              </a:stretch>
            </p:blipFill>
            <p:spPr>
              <a:xfrm>
                <a:off x="509868" y="5336080"/>
                <a:ext cx="587903"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Ink 78">
                <a:extLst>
                  <a:ext uri="{FF2B5EF4-FFF2-40B4-BE49-F238E27FC236}">
                    <a16:creationId xmlns:a16="http://schemas.microsoft.com/office/drawing/2014/main" id="{F476254A-3E7B-4B6B-983E-F1BEF0F32E26}"/>
                  </a:ext>
                </a:extLst>
              </p14:cNvPr>
              <p14:cNvContentPartPr/>
              <p14:nvPr/>
            </p14:nvContentPartPr>
            <p14:xfrm>
              <a:off x="1462440" y="5455600"/>
              <a:ext cx="226080" cy="21960"/>
            </p14:xfrm>
          </p:contentPart>
        </mc:Choice>
        <mc:Fallback>
          <p:pic>
            <p:nvPicPr>
              <p:cNvPr id="79" name="Ink 78">
                <a:extLst>
                  <a:ext uri="{FF2B5EF4-FFF2-40B4-BE49-F238E27FC236}">
                    <a16:creationId xmlns:a16="http://schemas.microsoft.com/office/drawing/2014/main" id="{F476254A-3E7B-4B6B-983E-F1BEF0F32E26}"/>
                  </a:ext>
                </a:extLst>
              </p:cNvPr>
              <p:cNvPicPr/>
              <p:nvPr/>
            </p:nvPicPr>
            <p:blipFill>
              <a:blip r:embed="rId85"/>
              <a:stretch>
                <a:fillRect/>
              </a:stretch>
            </p:blipFill>
            <p:spPr>
              <a:xfrm>
                <a:off x="1444800" y="5437600"/>
                <a:ext cx="261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Ink 79">
                <a:extLst>
                  <a:ext uri="{FF2B5EF4-FFF2-40B4-BE49-F238E27FC236}">
                    <a16:creationId xmlns:a16="http://schemas.microsoft.com/office/drawing/2014/main" id="{54A45291-F7A1-4A93-9909-5E54832FCCE0}"/>
                  </a:ext>
                </a:extLst>
              </p14:cNvPr>
              <p14:cNvContentPartPr/>
              <p14:nvPr/>
            </p14:nvContentPartPr>
            <p14:xfrm>
              <a:off x="1493400" y="5597800"/>
              <a:ext cx="202320" cy="16560"/>
            </p14:xfrm>
          </p:contentPart>
        </mc:Choice>
        <mc:Fallback>
          <p:pic>
            <p:nvPicPr>
              <p:cNvPr id="80" name="Ink 79">
                <a:extLst>
                  <a:ext uri="{FF2B5EF4-FFF2-40B4-BE49-F238E27FC236}">
                    <a16:creationId xmlns:a16="http://schemas.microsoft.com/office/drawing/2014/main" id="{54A45291-F7A1-4A93-9909-5E54832FCCE0}"/>
                  </a:ext>
                </a:extLst>
              </p:cNvPr>
              <p:cNvPicPr/>
              <p:nvPr/>
            </p:nvPicPr>
            <p:blipFill>
              <a:blip r:embed="rId87"/>
              <a:stretch>
                <a:fillRect/>
              </a:stretch>
            </p:blipFill>
            <p:spPr>
              <a:xfrm>
                <a:off x="1475400" y="5579800"/>
                <a:ext cx="237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Ink 88">
                <a:extLst>
                  <a:ext uri="{FF2B5EF4-FFF2-40B4-BE49-F238E27FC236}">
                    <a16:creationId xmlns:a16="http://schemas.microsoft.com/office/drawing/2014/main" id="{D67DB55C-F116-4086-87DD-E7E965D4A0AC}"/>
                  </a:ext>
                </a:extLst>
              </p14:cNvPr>
              <p14:cNvContentPartPr/>
              <p14:nvPr/>
            </p14:nvContentPartPr>
            <p14:xfrm>
              <a:off x="1970400" y="5127280"/>
              <a:ext cx="332640" cy="98640"/>
            </p14:xfrm>
          </p:contentPart>
        </mc:Choice>
        <mc:Fallback>
          <p:pic>
            <p:nvPicPr>
              <p:cNvPr id="89" name="Ink 88">
                <a:extLst>
                  <a:ext uri="{FF2B5EF4-FFF2-40B4-BE49-F238E27FC236}">
                    <a16:creationId xmlns:a16="http://schemas.microsoft.com/office/drawing/2014/main" id="{D67DB55C-F116-4086-87DD-E7E965D4A0AC}"/>
                  </a:ext>
                </a:extLst>
              </p:cNvPr>
              <p:cNvPicPr/>
              <p:nvPr/>
            </p:nvPicPr>
            <p:blipFill>
              <a:blip r:embed="rId89"/>
              <a:stretch>
                <a:fillRect/>
              </a:stretch>
            </p:blipFill>
            <p:spPr>
              <a:xfrm>
                <a:off x="1952760" y="5109640"/>
                <a:ext cx="36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Ink 90">
                <a:extLst>
                  <a:ext uri="{FF2B5EF4-FFF2-40B4-BE49-F238E27FC236}">
                    <a16:creationId xmlns:a16="http://schemas.microsoft.com/office/drawing/2014/main" id="{9296ABF2-2A09-42D3-8E58-7787F0499189}"/>
                  </a:ext>
                </a:extLst>
              </p14:cNvPr>
              <p14:cNvContentPartPr/>
              <p14:nvPr/>
            </p14:nvContentPartPr>
            <p14:xfrm>
              <a:off x="1818120" y="5282800"/>
              <a:ext cx="891720" cy="558720"/>
            </p14:xfrm>
          </p:contentPart>
        </mc:Choice>
        <mc:Fallback>
          <p:pic>
            <p:nvPicPr>
              <p:cNvPr id="91" name="Ink 90">
                <a:extLst>
                  <a:ext uri="{FF2B5EF4-FFF2-40B4-BE49-F238E27FC236}">
                    <a16:creationId xmlns:a16="http://schemas.microsoft.com/office/drawing/2014/main" id="{9296ABF2-2A09-42D3-8E58-7787F0499189}"/>
                  </a:ext>
                </a:extLst>
              </p:cNvPr>
              <p:cNvPicPr/>
              <p:nvPr/>
            </p:nvPicPr>
            <p:blipFill>
              <a:blip r:embed="rId91"/>
              <a:stretch>
                <a:fillRect/>
              </a:stretch>
            </p:blipFill>
            <p:spPr>
              <a:xfrm>
                <a:off x="1800120" y="5264812"/>
                <a:ext cx="927360" cy="594337"/>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 name="Ink 5">
                <a:extLst>
                  <a:ext uri="{FF2B5EF4-FFF2-40B4-BE49-F238E27FC236}">
                    <a16:creationId xmlns:a16="http://schemas.microsoft.com/office/drawing/2014/main" id="{8EE2F6D2-0A5B-4530-9B32-DEEFC4926E8E}"/>
                  </a:ext>
                </a:extLst>
              </p14:cNvPr>
              <p14:cNvContentPartPr/>
              <p14:nvPr/>
            </p14:nvContentPartPr>
            <p14:xfrm>
              <a:off x="3733320" y="5221600"/>
              <a:ext cx="299880" cy="609840"/>
            </p14:xfrm>
          </p:contentPart>
        </mc:Choice>
        <mc:Fallback>
          <p:pic>
            <p:nvPicPr>
              <p:cNvPr id="6" name="Ink 5">
                <a:extLst>
                  <a:ext uri="{FF2B5EF4-FFF2-40B4-BE49-F238E27FC236}">
                    <a16:creationId xmlns:a16="http://schemas.microsoft.com/office/drawing/2014/main" id="{8EE2F6D2-0A5B-4530-9B32-DEEFC4926E8E}"/>
                  </a:ext>
                </a:extLst>
              </p:cNvPr>
              <p:cNvPicPr/>
              <p:nvPr/>
            </p:nvPicPr>
            <p:blipFill>
              <a:blip r:embed="rId93"/>
              <a:stretch>
                <a:fillRect/>
              </a:stretch>
            </p:blipFill>
            <p:spPr>
              <a:xfrm>
                <a:off x="3715320" y="5203960"/>
                <a:ext cx="33552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2" name="Ink 41">
                <a:extLst>
                  <a:ext uri="{FF2B5EF4-FFF2-40B4-BE49-F238E27FC236}">
                    <a16:creationId xmlns:a16="http://schemas.microsoft.com/office/drawing/2014/main" id="{89DF39B0-9990-45B5-94EE-7D7FF1428BF9}"/>
                  </a:ext>
                </a:extLst>
              </p14:cNvPr>
              <p14:cNvContentPartPr/>
              <p14:nvPr/>
            </p14:nvContentPartPr>
            <p14:xfrm>
              <a:off x="4602000" y="5362360"/>
              <a:ext cx="829440" cy="549720"/>
            </p14:xfrm>
          </p:contentPart>
        </mc:Choice>
        <mc:Fallback>
          <p:pic>
            <p:nvPicPr>
              <p:cNvPr id="42" name="Ink 41">
                <a:extLst>
                  <a:ext uri="{FF2B5EF4-FFF2-40B4-BE49-F238E27FC236}">
                    <a16:creationId xmlns:a16="http://schemas.microsoft.com/office/drawing/2014/main" id="{89DF39B0-9990-45B5-94EE-7D7FF1428BF9}"/>
                  </a:ext>
                </a:extLst>
              </p:cNvPr>
              <p:cNvPicPr/>
              <p:nvPr/>
            </p:nvPicPr>
            <p:blipFill>
              <a:blip r:embed="rId95"/>
              <a:stretch>
                <a:fillRect/>
              </a:stretch>
            </p:blipFill>
            <p:spPr>
              <a:xfrm>
                <a:off x="4584360" y="5344360"/>
                <a:ext cx="86508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Ink 44">
                <a:extLst>
                  <a:ext uri="{FF2B5EF4-FFF2-40B4-BE49-F238E27FC236}">
                    <a16:creationId xmlns:a16="http://schemas.microsoft.com/office/drawing/2014/main" id="{AB71B2D7-AABB-4F86-ABEF-4DBF99697043}"/>
                  </a:ext>
                </a:extLst>
              </p14:cNvPr>
              <p14:cNvContentPartPr/>
              <p14:nvPr/>
            </p14:nvContentPartPr>
            <p14:xfrm>
              <a:off x="4592280" y="5178040"/>
              <a:ext cx="349560" cy="84960"/>
            </p14:xfrm>
          </p:contentPart>
        </mc:Choice>
        <mc:Fallback>
          <p:pic>
            <p:nvPicPr>
              <p:cNvPr id="45" name="Ink 44">
                <a:extLst>
                  <a:ext uri="{FF2B5EF4-FFF2-40B4-BE49-F238E27FC236}">
                    <a16:creationId xmlns:a16="http://schemas.microsoft.com/office/drawing/2014/main" id="{AB71B2D7-AABB-4F86-ABEF-4DBF99697043}"/>
                  </a:ext>
                </a:extLst>
              </p:cNvPr>
              <p:cNvPicPr/>
              <p:nvPr/>
            </p:nvPicPr>
            <p:blipFill>
              <a:blip r:embed="rId97"/>
              <a:stretch>
                <a:fillRect/>
              </a:stretch>
            </p:blipFill>
            <p:spPr>
              <a:xfrm>
                <a:off x="4574280" y="5160040"/>
                <a:ext cx="38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Ink 52">
                <a:extLst>
                  <a:ext uri="{FF2B5EF4-FFF2-40B4-BE49-F238E27FC236}">
                    <a16:creationId xmlns:a16="http://schemas.microsoft.com/office/drawing/2014/main" id="{A5D3203B-7775-47DC-9C2A-80D24AF17D51}"/>
                  </a:ext>
                </a:extLst>
              </p14:cNvPr>
              <p14:cNvContentPartPr/>
              <p14:nvPr/>
            </p14:nvContentPartPr>
            <p14:xfrm>
              <a:off x="7160880" y="5557480"/>
              <a:ext cx="419040" cy="192960"/>
            </p14:xfrm>
          </p:contentPart>
        </mc:Choice>
        <mc:Fallback>
          <p:pic>
            <p:nvPicPr>
              <p:cNvPr id="53" name="Ink 52">
                <a:extLst>
                  <a:ext uri="{FF2B5EF4-FFF2-40B4-BE49-F238E27FC236}">
                    <a16:creationId xmlns:a16="http://schemas.microsoft.com/office/drawing/2014/main" id="{A5D3203B-7775-47DC-9C2A-80D24AF17D51}"/>
                  </a:ext>
                </a:extLst>
              </p:cNvPr>
              <p:cNvPicPr/>
              <p:nvPr/>
            </p:nvPicPr>
            <p:blipFill>
              <a:blip r:embed="rId99"/>
              <a:stretch>
                <a:fillRect/>
              </a:stretch>
            </p:blipFill>
            <p:spPr>
              <a:xfrm>
                <a:off x="7142880" y="5539480"/>
                <a:ext cx="454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Ink 54">
                <a:extLst>
                  <a:ext uri="{FF2B5EF4-FFF2-40B4-BE49-F238E27FC236}">
                    <a16:creationId xmlns:a16="http://schemas.microsoft.com/office/drawing/2014/main" id="{C29E7369-CC80-4992-87FC-D0A8F7C8C35B}"/>
                  </a:ext>
                </a:extLst>
              </p14:cNvPr>
              <p14:cNvContentPartPr/>
              <p14:nvPr/>
            </p14:nvContentPartPr>
            <p14:xfrm>
              <a:off x="5838240" y="5339320"/>
              <a:ext cx="1017360" cy="451080"/>
            </p14:xfrm>
          </p:contentPart>
        </mc:Choice>
        <mc:Fallback>
          <p:pic>
            <p:nvPicPr>
              <p:cNvPr id="55" name="Ink 54">
                <a:extLst>
                  <a:ext uri="{FF2B5EF4-FFF2-40B4-BE49-F238E27FC236}">
                    <a16:creationId xmlns:a16="http://schemas.microsoft.com/office/drawing/2014/main" id="{C29E7369-CC80-4992-87FC-D0A8F7C8C35B}"/>
                  </a:ext>
                </a:extLst>
              </p:cNvPr>
              <p:cNvPicPr/>
              <p:nvPr/>
            </p:nvPicPr>
            <p:blipFill>
              <a:blip r:embed="rId101"/>
              <a:stretch>
                <a:fillRect/>
              </a:stretch>
            </p:blipFill>
            <p:spPr>
              <a:xfrm>
                <a:off x="5820246" y="5321320"/>
                <a:ext cx="1052987"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Ink 58">
                <a:extLst>
                  <a:ext uri="{FF2B5EF4-FFF2-40B4-BE49-F238E27FC236}">
                    <a16:creationId xmlns:a16="http://schemas.microsoft.com/office/drawing/2014/main" id="{37516921-3924-4344-AB12-76E593153E41}"/>
                  </a:ext>
                </a:extLst>
              </p14:cNvPr>
              <p14:cNvContentPartPr/>
              <p14:nvPr/>
            </p14:nvContentPartPr>
            <p14:xfrm>
              <a:off x="7883040" y="5426800"/>
              <a:ext cx="1023120" cy="349200"/>
            </p14:xfrm>
          </p:contentPart>
        </mc:Choice>
        <mc:Fallback>
          <p:pic>
            <p:nvPicPr>
              <p:cNvPr id="59" name="Ink 58">
                <a:extLst>
                  <a:ext uri="{FF2B5EF4-FFF2-40B4-BE49-F238E27FC236}">
                    <a16:creationId xmlns:a16="http://schemas.microsoft.com/office/drawing/2014/main" id="{37516921-3924-4344-AB12-76E593153E41}"/>
                  </a:ext>
                </a:extLst>
              </p:cNvPr>
              <p:cNvPicPr/>
              <p:nvPr/>
            </p:nvPicPr>
            <p:blipFill>
              <a:blip r:embed="rId103"/>
              <a:stretch>
                <a:fillRect/>
              </a:stretch>
            </p:blipFill>
            <p:spPr>
              <a:xfrm>
                <a:off x="7865394" y="5409160"/>
                <a:ext cx="1058773" cy="384840"/>
              </a:xfrm>
              <a:prstGeom prst="rect">
                <a:avLst/>
              </a:prstGeom>
            </p:spPr>
          </p:pic>
        </mc:Fallback>
      </mc:AlternateContent>
    </p:spTree>
    <p:extLst>
      <p:ext uri="{BB962C8B-B14F-4D97-AF65-F5344CB8AC3E}">
        <p14:creationId xmlns:p14="http://schemas.microsoft.com/office/powerpoint/2010/main" val="1734237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65</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C5CBF427-8977-497F-8B33-10352D17FE60}"/>
                  </a:ext>
                </a:extLst>
              </p14:cNvPr>
              <p14:cNvContentPartPr/>
              <p14:nvPr/>
            </p14:nvContentPartPr>
            <p14:xfrm>
              <a:off x="863760" y="3372640"/>
              <a:ext cx="844200" cy="530280"/>
            </p14:xfrm>
          </p:contentPart>
        </mc:Choice>
        <mc:Fallback>
          <p:pic>
            <p:nvPicPr>
              <p:cNvPr id="11" name="Ink 10">
                <a:extLst>
                  <a:ext uri="{FF2B5EF4-FFF2-40B4-BE49-F238E27FC236}">
                    <a16:creationId xmlns:a16="http://schemas.microsoft.com/office/drawing/2014/main" id="{C5CBF427-8977-497F-8B33-10352D17FE60}"/>
                  </a:ext>
                </a:extLst>
              </p:cNvPr>
              <p:cNvPicPr/>
              <p:nvPr/>
            </p:nvPicPr>
            <p:blipFill>
              <a:blip r:embed="rId51"/>
              <a:stretch>
                <a:fillRect/>
              </a:stretch>
            </p:blipFill>
            <p:spPr>
              <a:xfrm>
                <a:off x="845760" y="3355000"/>
                <a:ext cx="8798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B0EA325A-9E60-4E86-AC47-40003452A6DE}"/>
                  </a:ext>
                </a:extLst>
              </p14:cNvPr>
              <p14:cNvContentPartPr/>
              <p14:nvPr/>
            </p14:nvContentPartPr>
            <p14:xfrm>
              <a:off x="2133480" y="3303520"/>
              <a:ext cx="250560" cy="99720"/>
            </p14:xfrm>
          </p:contentPart>
        </mc:Choice>
        <mc:Fallback>
          <p:pic>
            <p:nvPicPr>
              <p:cNvPr id="24" name="Ink 23">
                <a:extLst>
                  <a:ext uri="{FF2B5EF4-FFF2-40B4-BE49-F238E27FC236}">
                    <a16:creationId xmlns:a16="http://schemas.microsoft.com/office/drawing/2014/main" id="{B0EA325A-9E60-4E86-AC47-40003452A6DE}"/>
                  </a:ext>
                </a:extLst>
              </p:cNvPr>
              <p:cNvPicPr/>
              <p:nvPr/>
            </p:nvPicPr>
            <p:blipFill>
              <a:blip r:embed="rId53"/>
              <a:stretch>
                <a:fillRect/>
              </a:stretch>
            </p:blipFill>
            <p:spPr>
              <a:xfrm>
                <a:off x="2115480" y="3285880"/>
                <a:ext cx="28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a:extLst>
                  <a:ext uri="{FF2B5EF4-FFF2-40B4-BE49-F238E27FC236}">
                    <a16:creationId xmlns:a16="http://schemas.microsoft.com/office/drawing/2014/main" id="{98CC2D42-A89A-45C6-895F-816591E57E4D}"/>
                  </a:ext>
                </a:extLst>
              </p14:cNvPr>
              <p14:cNvContentPartPr/>
              <p14:nvPr/>
            </p14:nvContentPartPr>
            <p14:xfrm>
              <a:off x="2997120" y="3616720"/>
              <a:ext cx="184680" cy="10440"/>
            </p14:xfrm>
          </p:contentPart>
        </mc:Choice>
        <mc:Fallback>
          <p:pic>
            <p:nvPicPr>
              <p:cNvPr id="27" name="Ink 26">
                <a:extLst>
                  <a:ext uri="{FF2B5EF4-FFF2-40B4-BE49-F238E27FC236}">
                    <a16:creationId xmlns:a16="http://schemas.microsoft.com/office/drawing/2014/main" id="{98CC2D42-A89A-45C6-895F-816591E57E4D}"/>
                  </a:ext>
                </a:extLst>
              </p:cNvPr>
              <p:cNvPicPr/>
              <p:nvPr/>
            </p:nvPicPr>
            <p:blipFill>
              <a:blip r:embed="rId55"/>
              <a:stretch>
                <a:fillRect/>
              </a:stretch>
            </p:blipFill>
            <p:spPr>
              <a:xfrm>
                <a:off x="2979120" y="3598720"/>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9ADDBF41-B03E-49EE-ABDA-926A543465C4}"/>
                  </a:ext>
                </a:extLst>
              </p14:cNvPr>
              <p14:cNvContentPartPr/>
              <p14:nvPr/>
            </p14:nvContentPartPr>
            <p14:xfrm>
              <a:off x="3006840" y="3748840"/>
              <a:ext cx="164880" cy="16920"/>
            </p14:xfrm>
          </p:contentPart>
        </mc:Choice>
        <mc:Fallback>
          <p:pic>
            <p:nvPicPr>
              <p:cNvPr id="29" name="Ink 28">
                <a:extLst>
                  <a:ext uri="{FF2B5EF4-FFF2-40B4-BE49-F238E27FC236}">
                    <a16:creationId xmlns:a16="http://schemas.microsoft.com/office/drawing/2014/main" id="{9ADDBF41-B03E-49EE-ABDA-926A543465C4}"/>
                  </a:ext>
                </a:extLst>
              </p:cNvPr>
              <p:cNvPicPr/>
              <p:nvPr/>
            </p:nvPicPr>
            <p:blipFill>
              <a:blip r:embed="rId57"/>
              <a:stretch>
                <a:fillRect/>
              </a:stretch>
            </p:blipFill>
            <p:spPr>
              <a:xfrm>
                <a:off x="2989200" y="3730840"/>
                <a:ext cx="20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BC3EC46D-4EE9-45BD-BE85-B305D8D60B92}"/>
                  </a:ext>
                </a:extLst>
              </p14:cNvPr>
              <p14:cNvContentPartPr/>
              <p14:nvPr/>
            </p14:nvContentPartPr>
            <p14:xfrm>
              <a:off x="3362520" y="3545440"/>
              <a:ext cx="322560" cy="192240"/>
            </p14:xfrm>
          </p:contentPart>
        </mc:Choice>
        <mc:Fallback>
          <p:pic>
            <p:nvPicPr>
              <p:cNvPr id="30" name="Ink 29">
                <a:extLst>
                  <a:ext uri="{FF2B5EF4-FFF2-40B4-BE49-F238E27FC236}">
                    <a16:creationId xmlns:a16="http://schemas.microsoft.com/office/drawing/2014/main" id="{BC3EC46D-4EE9-45BD-BE85-B305D8D60B92}"/>
                  </a:ext>
                </a:extLst>
              </p:cNvPr>
              <p:cNvPicPr/>
              <p:nvPr/>
            </p:nvPicPr>
            <p:blipFill>
              <a:blip r:embed="rId59"/>
              <a:stretch>
                <a:fillRect/>
              </a:stretch>
            </p:blipFill>
            <p:spPr>
              <a:xfrm>
                <a:off x="3344880" y="3527800"/>
                <a:ext cx="35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0BA7CA93-BD0B-4ED9-8160-DE0FFC63FFFB}"/>
                  </a:ext>
                </a:extLst>
              </p14:cNvPr>
              <p14:cNvContentPartPr/>
              <p14:nvPr/>
            </p14:nvContentPartPr>
            <p14:xfrm>
              <a:off x="3453960" y="3324040"/>
              <a:ext cx="213480" cy="79560"/>
            </p14:xfrm>
          </p:contentPart>
        </mc:Choice>
        <mc:Fallback>
          <p:pic>
            <p:nvPicPr>
              <p:cNvPr id="34" name="Ink 33">
                <a:extLst>
                  <a:ext uri="{FF2B5EF4-FFF2-40B4-BE49-F238E27FC236}">
                    <a16:creationId xmlns:a16="http://schemas.microsoft.com/office/drawing/2014/main" id="{0BA7CA93-BD0B-4ED9-8160-DE0FFC63FFFB}"/>
                  </a:ext>
                </a:extLst>
              </p:cNvPr>
              <p:cNvPicPr/>
              <p:nvPr/>
            </p:nvPicPr>
            <p:blipFill>
              <a:blip r:embed="rId61"/>
              <a:stretch>
                <a:fillRect/>
              </a:stretch>
            </p:blipFill>
            <p:spPr>
              <a:xfrm>
                <a:off x="3435960" y="3306040"/>
                <a:ext cx="24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F52787A1-8D8E-48FC-9D28-6A01F1F61541}"/>
                  </a:ext>
                </a:extLst>
              </p14:cNvPr>
              <p14:cNvContentPartPr/>
              <p14:nvPr/>
            </p14:nvContentPartPr>
            <p14:xfrm>
              <a:off x="2112960" y="3514480"/>
              <a:ext cx="689400" cy="509760"/>
            </p14:xfrm>
          </p:contentPart>
        </mc:Choice>
        <mc:Fallback>
          <p:pic>
            <p:nvPicPr>
              <p:cNvPr id="35" name="Ink 34">
                <a:extLst>
                  <a:ext uri="{FF2B5EF4-FFF2-40B4-BE49-F238E27FC236}">
                    <a16:creationId xmlns:a16="http://schemas.microsoft.com/office/drawing/2014/main" id="{F52787A1-8D8E-48FC-9D28-6A01F1F61541}"/>
                  </a:ext>
                </a:extLst>
              </p:cNvPr>
              <p:cNvPicPr/>
              <p:nvPr/>
            </p:nvPicPr>
            <p:blipFill>
              <a:blip r:embed="rId63"/>
              <a:stretch>
                <a:fillRect/>
              </a:stretch>
            </p:blipFill>
            <p:spPr>
              <a:xfrm>
                <a:off x="2095320" y="3496480"/>
                <a:ext cx="7250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Ink 9">
                <a:extLst>
                  <a:ext uri="{FF2B5EF4-FFF2-40B4-BE49-F238E27FC236}">
                    <a16:creationId xmlns:a16="http://schemas.microsoft.com/office/drawing/2014/main" id="{F3B11F70-D963-41F0-B324-FD24C68B0DF7}"/>
                  </a:ext>
                </a:extLst>
              </p14:cNvPr>
              <p14:cNvContentPartPr/>
              <p14:nvPr/>
            </p14:nvContentPartPr>
            <p14:xfrm>
              <a:off x="3870480" y="3414760"/>
              <a:ext cx="729360" cy="675000"/>
            </p14:xfrm>
          </p:contentPart>
        </mc:Choice>
        <mc:Fallback>
          <p:pic>
            <p:nvPicPr>
              <p:cNvPr id="10" name="Ink 9">
                <a:extLst>
                  <a:ext uri="{FF2B5EF4-FFF2-40B4-BE49-F238E27FC236}">
                    <a16:creationId xmlns:a16="http://schemas.microsoft.com/office/drawing/2014/main" id="{F3B11F70-D963-41F0-B324-FD24C68B0DF7}"/>
                  </a:ext>
                </a:extLst>
              </p:cNvPr>
              <p:cNvPicPr/>
              <p:nvPr/>
            </p:nvPicPr>
            <p:blipFill>
              <a:blip r:embed="rId65"/>
              <a:stretch>
                <a:fillRect/>
              </a:stretch>
            </p:blipFill>
            <p:spPr>
              <a:xfrm>
                <a:off x="3852840" y="3397120"/>
                <a:ext cx="7650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Ink 37">
                <a:extLst>
                  <a:ext uri="{FF2B5EF4-FFF2-40B4-BE49-F238E27FC236}">
                    <a16:creationId xmlns:a16="http://schemas.microsoft.com/office/drawing/2014/main" id="{7698F8CD-550C-4FE9-A161-3E78FDEDC0D0}"/>
                  </a:ext>
                </a:extLst>
              </p14:cNvPr>
              <p14:cNvContentPartPr/>
              <p14:nvPr/>
            </p14:nvContentPartPr>
            <p14:xfrm>
              <a:off x="2417880" y="4077160"/>
              <a:ext cx="864000" cy="378000"/>
            </p14:xfrm>
          </p:contentPart>
        </mc:Choice>
        <mc:Fallback>
          <p:pic>
            <p:nvPicPr>
              <p:cNvPr id="38" name="Ink 37">
                <a:extLst>
                  <a:ext uri="{FF2B5EF4-FFF2-40B4-BE49-F238E27FC236}">
                    <a16:creationId xmlns:a16="http://schemas.microsoft.com/office/drawing/2014/main" id="{7698F8CD-550C-4FE9-A161-3E78FDEDC0D0}"/>
                  </a:ext>
                </a:extLst>
              </p:cNvPr>
              <p:cNvPicPr/>
              <p:nvPr/>
            </p:nvPicPr>
            <p:blipFill>
              <a:blip r:embed="rId67"/>
              <a:stretch>
                <a:fillRect/>
              </a:stretch>
            </p:blipFill>
            <p:spPr>
              <a:xfrm>
                <a:off x="2400240" y="4059143"/>
                <a:ext cx="899640" cy="413674"/>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Ink 38">
                <a:extLst>
                  <a:ext uri="{FF2B5EF4-FFF2-40B4-BE49-F238E27FC236}">
                    <a16:creationId xmlns:a16="http://schemas.microsoft.com/office/drawing/2014/main" id="{1BE0C909-60D0-4E71-86D7-332E3A889747}"/>
                  </a:ext>
                </a:extLst>
              </p14:cNvPr>
              <p14:cNvContentPartPr/>
              <p14:nvPr/>
            </p14:nvContentPartPr>
            <p14:xfrm>
              <a:off x="1356600" y="4206040"/>
              <a:ext cx="809280" cy="345600"/>
            </p14:xfrm>
          </p:contentPart>
        </mc:Choice>
        <mc:Fallback>
          <p:pic>
            <p:nvPicPr>
              <p:cNvPr id="39" name="Ink 38">
                <a:extLst>
                  <a:ext uri="{FF2B5EF4-FFF2-40B4-BE49-F238E27FC236}">
                    <a16:creationId xmlns:a16="http://schemas.microsoft.com/office/drawing/2014/main" id="{1BE0C909-60D0-4E71-86D7-332E3A889747}"/>
                  </a:ext>
                </a:extLst>
              </p:cNvPr>
              <p:cNvPicPr/>
              <p:nvPr/>
            </p:nvPicPr>
            <p:blipFill>
              <a:blip r:embed="rId69"/>
              <a:stretch>
                <a:fillRect/>
              </a:stretch>
            </p:blipFill>
            <p:spPr>
              <a:xfrm>
                <a:off x="1338960" y="4188400"/>
                <a:ext cx="8449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a:extLst>
                  <a:ext uri="{FF2B5EF4-FFF2-40B4-BE49-F238E27FC236}">
                    <a16:creationId xmlns:a16="http://schemas.microsoft.com/office/drawing/2014/main" id="{C288C8EA-1E3E-4871-AC07-60504921F37B}"/>
                  </a:ext>
                </a:extLst>
              </p14:cNvPr>
              <p14:cNvContentPartPr/>
              <p14:nvPr/>
            </p14:nvContentPartPr>
            <p14:xfrm>
              <a:off x="537240" y="4297480"/>
              <a:ext cx="508680" cy="248400"/>
            </p14:xfrm>
          </p:contentPart>
        </mc:Choice>
        <mc:Fallback>
          <p:pic>
            <p:nvPicPr>
              <p:cNvPr id="40" name="Ink 39">
                <a:extLst>
                  <a:ext uri="{FF2B5EF4-FFF2-40B4-BE49-F238E27FC236}">
                    <a16:creationId xmlns:a16="http://schemas.microsoft.com/office/drawing/2014/main" id="{C288C8EA-1E3E-4871-AC07-60504921F37B}"/>
                  </a:ext>
                </a:extLst>
              </p:cNvPr>
              <p:cNvPicPr/>
              <p:nvPr/>
            </p:nvPicPr>
            <p:blipFill>
              <a:blip r:embed="rId71"/>
              <a:stretch>
                <a:fillRect/>
              </a:stretch>
            </p:blipFill>
            <p:spPr>
              <a:xfrm>
                <a:off x="519240" y="4279480"/>
                <a:ext cx="544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427B8258-6F6F-456D-83E1-A445F10E53EB}"/>
                  </a:ext>
                </a:extLst>
              </p14:cNvPr>
              <p14:cNvContentPartPr/>
              <p14:nvPr/>
            </p14:nvContentPartPr>
            <p14:xfrm>
              <a:off x="3616680" y="4094440"/>
              <a:ext cx="614160" cy="313200"/>
            </p14:xfrm>
          </p:contentPart>
        </mc:Choice>
        <mc:Fallback>
          <p:pic>
            <p:nvPicPr>
              <p:cNvPr id="50" name="Ink 49">
                <a:extLst>
                  <a:ext uri="{FF2B5EF4-FFF2-40B4-BE49-F238E27FC236}">
                    <a16:creationId xmlns:a16="http://schemas.microsoft.com/office/drawing/2014/main" id="{427B8258-6F6F-456D-83E1-A445F10E53EB}"/>
                  </a:ext>
                </a:extLst>
              </p:cNvPr>
              <p:cNvPicPr/>
              <p:nvPr/>
            </p:nvPicPr>
            <p:blipFill>
              <a:blip r:embed="rId73"/>
              <a:stretch>
                <a:fillRect/>
              </a:stretch>
            </p:blipFill>
            <p:spPr>
              <a:xfrm>
                <a:off x="3599040" y="4076440"/>
                <a:ext cx="6498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Ink 63">
                <a:extLst>
                  <a:ext uri="{FF2B5EF4-FFF2-40B4-BE49-F238E27FC236}">
                    <a16:creationId xmlns:a16="http://schemas.microsoft.com/office/drawing/2014/main" id="{D962F3D7-7C64-4ABE-8CF2-CBA8300B0EDD}"/>
                  </a:ext>
                </a:extLst>
              </p14:cNvPr>
              <p14:cNvContentPartPr/>
              <p14:nvPr/>
            </p14:nvContentPartPr>
            <p14:xfrm>
              <a:off x="2417880" y="4632640"/>
              <a:ext cx="886680" cy="447120"/>
            </p14:xfrm>
          </p:contentPart>
        </mc:Choice>
        <mc:Fallback>
          <p:pic>
            <p:nvPicPr>
              <p:cNvPr id="64" name="Ink 63">
                <a:extLst>
                  <a:ext uri="{FF2B5EF4-FFF2-40B4-BE49-F238E27FC236}">
                    <a16:creationId xmlns:a16="http://schemas.microsoft.com/office/drawing/2014/main" id="{D962F3D7-7C64-4ABE-8CF2-CBA8300B0EDD}"/>
                  </a:ext>
                </a:extLst>
              </p:cNvPr>
              <p:cNvPicPr/>
              <p:nvPr/>
            </p:nvPicPr>
            <p:blipFill>
              <a:blip r:embed="rId75"/>
              <a:stretch>
                <a:fillRect/>
              </a:stretch>
            </p:blipFill>
            <p:spPr>
              <a:xfrm>
                <a:off x="2400233" y="4614640"/>
                <a:ext cx="922334"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Ink 64">
                <a:extLst>
                  <a:ext uri="{FF2B5EF4-FFF2-40B4-BE49-F238E27FC236}">
                    <a16:creationId xmlns:a16="http://schemas.microsoft.com/office/drawing/2014/main" id="{D306FCE8-E205-4036-871B-BE04D43C8F68}"/>
                  </a:ext>
                </a:extLst>
              </p14:cNvPr>
              <p14:cNvContentPartPr/>
              <p14:nvPr/>
            </p14:nvContentPartPr>
            <p14:xfrm>
              <a:off x="365520" y="4662880"/>
              <a:ext cx="1626120" cy="345600"/>
            </p14:xfrm>
          </p:contentPart>
        </mc:Choice>
        <mc:Fallback>
          <p:pic>
            <p:nvPicPr>
              <p:cNvPr id="65" name="Ink 64">
                <a:extLst>
                  <a:ext uri="{FF2B5EF4-FFF2-40B4-BE49-F238E27FC236}">
                    <a16:creationId xmlns:a16="http://schemas.microsoft.com/office/drawing/2014/main" id="{D306FCE8-E205-4036-871B-BE04D43C8F68}"/>
                  </a:ext>
                </a:extLst>
              </p:cNvPr>
              <p:cNvPicPr/>
              <p:nvPr/>
            </p:nvPicPr>
            <p:blipFill>
              <a:blip r:embed="rId77"/>
              <a:stretch>
                <a:fillRect/>
              </a:stretch>
            </p:blipFill>
            <p:spPr>
              <a:xfrm>
                <a:off x="347520" y="4644861"/>
                <a:ext cx="1661760" cy="381277"/>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6" name="Ink 75">
                <a:extLst>
                  <a:ext uri="{FF2B5EF4-FFF2-40B4-BE49-F238E27FC236}">
                    <a16:creationId xmlns:a16="http://schemas.microsoft.com/office/drawing/2014/main" id="{B1B6C007-E614-4609-A25B-6803890FE952}"/>
                  </a:ext>
                </a:extLst>
              </p14:cNvPr>
              <p14:cNvContentPartPr/>
              <p14:nvPr/>
            </p14:nvContentPartPr>
            <p14:xfrm>
              <a:off x="1214760" y="5679160"/>
              <a:ext cx="102960" cy="164520"/>
            </p14:xfrm>
          </p:contentPart>
        </mc:Choice>
        <mc:Fallback>
          <p:pic>
            <p:nvPicPr>
              <p:cNvPr id="76" name="Ink 75">
                <a:extLst>
                  <a:ext uri="{FF2B5EF4-FFF2-40B4-BE49-F238E27FC236}">
                    <a16:creationId xmlns:a16="http://schemas.microsoft.com/office/drawing/2014/main" id="{B1B6C007-E614-4609-A25B-6803890FE952}"/>
                  </a:ext>
                </a:extLst>
              </p:cNvPr>
              <p:cNvPicPr/>
              <p:nvPr/>
            </p:nvPicPr>
            <p:blipFill>
              <a:blip r:embed="rId79"/>
              <a:stretch>
                <a:fillRect/>
              </a:stretch>
            </p:blipFill>
            <p:spPr>
              <a:xfrm>
                <a:off x="1197120" y="5661160"/>
                <a:ext cx="138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7" name="Ink 76">
                <a:extLst>
                  <a:ext uri="{FF2B5EF4-FFF2-40B4-BE49-F238E27FC236}">
                    <a16:creationId xmlns:a16="http://schemas.microsoft.com/office/drawing/2014/main" id="{48C58F1D-7D7D-45B7-BCAA-54D63D7436BF}"/>
                  </a:ext>
                </a:extLst>
              </p14:cNvPr>
              <p14:cNvContentPartPr/>
              <p14:nvPr/>
            </p14:nvContentPartPr>
            <p14:xfrm>
              <a:off x="517800" y="5229880"/>
              <a:ext cx="253440" cy="70920"/>
            </p14:xfrm>
          </p:contentPart>
        </mc:Choice>
        <mc:Fallback>
          <p:pic>
            <p:nvPicPr>
              <p:cNvPr id="77" name="Ink 76">
                <a:extLst>
                  <a:ext uri="{FF2B5EF4-FFF2-40B4-BE49-F238E27FC236}">
                    <a16:creationId xmlns:a16="http://schemas.microsoft.com/office/drawing/2014/main" id="{48C58F1D-7D7D-45B7-BCAA-54D63D7436BF}"/>
                  </a:ext>
                </a:extLst>
              </p:cNvPr>
              <p:cNvPicPr/>
              <p:nvPr/>
            </p:nvPicPr>
            <p:blipFill>
              <a:blip r:embed="rId81"/>
              <a:stretch>
                <a:fillRect/>
              </a:stretch>
            </p:blipFill>
            <p:spPr>
              <a:xfrm>
                <a:off x="500160" y="5211880"/>
                <a:ext cx="289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56BFE75B-FB10-4B4C-ACDD-956746BC0C37}"/>
                  </a:ext>
                </a:extLst>
              </p14:cNvPr>
              <p14:cNvContentPartPr/>
              <p14:nvPr/>
            </p14:nvContentPartPr>
            <p14:xfrm>
              <a:off x="527880" y="5353720"/>
              <a:ext cx="552240" cy="486360"/>
            </p14:xfrm>
          </p:contentPart>
        </mc:Choice>
        <mc:Fallback>
          <p:pic>
            <p:nvPicPr>
              <p:cNvPr id="78" name="Ink 77">
                <a:extLst>
                  <a:ext uri="{FF2B5EF4-FFF2-40B4-BE49-F238E27FC236}">
                    <a16:creationId xmlns:a16="http://schemas.microsoft.com/office/drawing/2014/main" id="{56BFE75B-FB10-4B4C-ACDD-956746BC0C37}"/>
                  </a:ext>
                </a:extLst>
              </p:cNvPr>
              <p:cNvPicPr/>
              <p:nvPr/>
            </p:nvPicPr>
            <p:blipFill>
              <a:blip r:embed="rId83"/>
              <a:stretch>
                <a:fillRect/>
              </a:stretch>
            </p:blipFill>
            <p:spPr>
              <a:xfrm>
                <a:off x="509868" y="5336080"/>
                <a:ext cx="587903"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Ink 78">
                <a:extLst>
                  <a:ext uri="{FF2B5EF4-FFF2-40B4-BE49-F238E27FC236}">
                    <a16:creationId xmlns:a16="http://schemas.microsoft.com/office/drawing/2014/main" id="{F476254A-3E7B-4B6B-983E-F1BEF0F32E26}"/>
                  </a:ext>
                </a:extLst>
              </p14:cNvPr>
              <p14:cNvContentPartPr/>
              <p14:nvPr/>
            </p14:nvContentPartPr>
            <p14:xfrm>
              <a:off x="1462440" y="5455600"/>
              <a:ext cx="226080" cy="21960"/>
            </p14:xfrm>
          </p:contentPart>
        </mc:Choice>
        <mc:Fallback>
          <p:pic>
            <p:nvPicPr>
              <p:cNvPr id="79" name="Ink 78">
                <a:extLst>
                  <a:ext uri="{FF2B5EF4-FFF2-40B4-BE49-F238E27FC236}">
                    <a16:creationId xmlns:a16="http://schemas.microsoft.com/office/drawing/2014/main" id="{F476254A-3E7B-4B6B-983E-F1BEF0F32E26}"/>
                  </a:ext>
                </a:extLst>
              </p:cNvPr>
              <p:cNvPicPr/>
              <p:nvPr/>
            </p:nvPicPr>
            <p:blipFill>
              <a:blip r:embed="rId85"/>
              <a:stretch>
                <a:fillRect/>
              </a:stretch>
            </p:blipFill>
            <p:spPr>
              <a:xfrm>
                <a:off x="1444800" y="5437600"/>
                <a:ext cx="261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Ink 79">
                <a:extLst>
                  <a:ext uri="{FF2B5EF4-FFF2-40B4-BE49-F238E27FC236}">
                    <a16:creationId xmlns:a16="http://schemas.microsoft.com/office/drawing/2014/main" id="{54A45291-F7A1-4A93-9909-5E54832FCCE0}"/>
                  </a:ext>
                </a:extLst>
              </p14:cNvPr>
              <p14:cNvContentPartPr/>
              <p14:nvPr/>
            </p14:nvContentPartPr>
            <p14:xfrm>
              <a:off x="1493400" y="5597800"/>
              <a:ext cx="202320" cy="16560"/>
            </p14:xfrm>
          </p:contentPart>
        </mc:Choice>
        <mc:Fallback>
          <p:pic>
            <p:nvPicPr>
              <p:cNvPr id="80" name="Ink 79">
                <a:extLst>
                  <a:ext uri="{FF2B5EF4-FFF2-40B4-BE49-F238E27FC236}">
                    <a16:creationId xmlns:a16="http://schemas.microsoft.com/office/drawing/2014/main" id="{54A45291-F7A1-4A93-9909-5E54832FCCE0}"/>
                  </a:ext>
                </a:extLst>
              </p:cNvPr>
              <p:cNvPicPr/>
              <p:nvPr/>
            </p:nvPicPr>
            <p:blipFill>
              <a:blip r:embed="rId87"/>
              <a:stretch>
                <a:fillRect/>
              </a:stretch>
            </p:blipFill>
            <p:spPr>
              <a:xfrm>
                <a:off x="1475400" y="5579800"/>
                <a:ext cx="237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Ink 88">
                <a:extLst>
                  <a:ext uri="{FF2B5EF4-FFF2-40B4-BE49-F238E27FC236}">
                    <a16:creationId xmlns:a16="http://schemas.microsoft.com/office/drawing/2014/main" id="{D67DB55C-F116-4086-87DD-E7E965D4A0AC}"/>
                  </a:ext>
                </a:extLst>
              </p14:cNvPr>
              <p14:cNvContentPartPr/>
              <p14:nvPr/>
            </p14:nvContentPartPr>
            <p14:xfrm>
              <a:off x="1970400" y="5127280"/>
              <a:ext cx="332640" cy="98640"/>
            </p14:xfrm>
          </p:contentPart>
        </mc:Choice>
        <mc:Fallback>
          <p:pic>
            <p:nvPicPr>
              <p:cNvPr id="89" name="Ink 88">
                <a:extLst>
                  <a:ext uri="{FF2B5EF4-FFF2-40B4-BE49-F238E27FC236}">
                    <a16:creationId xmlns:a16="http://schemas.microsoft.com/office/drawing/2014/main" id="{D67DB55C-F116-4086-87DD-E7E965D4A0AC}"/>
                  </a:ext>
                </a:extLst>
              </p:cNvPr>
              <p:cNvPicPr/>
              <p:nvPr/>
            </p:nvPicPr>
            <p:blipFill>
              <a:blip r:embed="rId89"/>
              <a:stretch>
                <a:fillRect/>
              </a:stretch>
            </p:blipFill>
            <p:spPr>
              <a:xfrm>
                <a:off x="1952760" y="5109640"/>
                <a:ext cx="36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Ink 90">
                <a:extLst>
                  <a:ext uri="{FF2B5EF4-FFF2-40B4-BE49-F238E27FC236}">
                    <a16:creationId xmlns:a16="http://schemas.microsoft.com/office/drawing/2014/main" id="{9296ABF2-2A09-42D3-8E58-7787F0499189}"/>
                  </a:ext>
                </a:extLst>
              </p14:cNvPr>
              <p14:cNvContentPartPr/>
              <p14:nvPr/>
            </p14:nvContentPartPr>
            <p14:xfrm>
              <a:off x="1818120" y="5282800"/>
              <a:ext cx="891720" cy="558720"/>
            </p14:xfrm>
          </p:contentPart>
        </mc:Choice>
        <mc:Fallback>
          <p:pic>
            <p:nvPicPr>
              <p:cNvPr id="91" name="Ink 90">
                <a:extLst>
                  <a:ext uri="{FF2B5EF4-FFF2-40B4-BE49-F238E27FC236}">
                    <a16:creationId xmlns:a16="http://schemas.microsoft.com/office/drawing/2014/main" id="{9296ABF2-2A09-42D3-8E58-7787F0499189}"/>
                  </a:ext>
                </a:extLst>
              </p:cNvPr>
              <p:cNvPicPr/>
              <p:nvPr/>
            </p:nvPicPr>
            <p:blipFill>
              <a:blip r:embed="rId91"/>
              <a:stretch>
                <a:fillRect/>
              </a:stretch>
            </p:blipFill>
            <p:spPr>
              <a:xfrm>
                <a:off x="1800120" y="5264812"/>
                <a:ext cx="927360" cy="594337"/>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 name="Ink 5">
                <a:extLst>
                  <a:ext uri="{FF2B5EF4-FFF2-40B4-BE49-F238E27FC236}">
                    <a16:creationId xmlns:a16="http://schemas.microsoft.com/office/drawing/2014/main" id="{8EE2F6D2-0A5B-4530-9B32-DEEFC4926E8E}"/>
                  </a:ext>
                </a:extLst>
              </p14:cNvPr>
              <p14:cNvContentPartPr/>
              <p14:nvPr/>
            </p14:nvContentPartPr>
            <p14:xfrm>
              <a:off x="3733320" y="5221600"/>
              <a:ext cx="299880" cy="609840"/>
            </p14:xfrm>
          </p:contentPart>
        </mc:Choice>
        <mc:Fallback>
          <p:pic>
            <p:nvPicPr>
              <p:cNvPr id="6" name="Ink 5">
                <a:extLst>
                  <a:ext uri="{FF2B5EF4-FFF2-40B4-BE49-F238E27FC236}">
                    <a16:creationId xmlns:a16="http://schemas.microsoft.com/office/drawing/2014/main" id="{8EE2F6D2-0A5B-4530-9B32-DEEFC4926E8E}"/>
                  </a:ext>
                </a:extLst>
              </p:cNvPr>
              <p:cNvPicPr/>
              <p:nvPr/>
            </p:nvPicPr>
            <p:blipFill>
              <a:blip r:embed="rId93"/>
              <a:stretch>
                <a:fillRect/>
              </a:stretch>
            </p:blipFill>
            <p:spPr>
              <a:xfrm>
                <a:off x="3715320" y="5203960"/>
                <a:ext cx="33552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2" name="Ink 41">
                <a:extLst>
                  <a:ext uri="{FF2B5EF4-FFF2-40B4-BE49-F238E27FC236}">
                    <a16:creationId xmlns:a16="http://schemas.microsoft.com/office/drawing/2014/main" id="{89DF39B0-9990-45B5-94EE-7D7FF1428BF9}"/>
                  </a:ext>
                </a:extLst>
              </p14:cNvPr>
              <p14:cNvContentPartPr/>
              <p14:nvPr/>
            </p14:nvContentPartPr>
            <p14:xfrm>
              <a:off x="4602000" y="5362360"/>
              <a:ext cx="829440" cy="549720"/>
            </p14:xfrm>
          </p:contentPart>
        </mc:Choice>
        <mc:Fallback>
          <p:pic>
            <p:nvPicPr>
              <p:cNvPr id="42" name="Ink 41">
                <a:extLst>
                  <a:ext uri="{FF2B5EF4-FFF2-40B4-BE49-F238E27FC236}">
                    <a16:creationId xmlns:a16="http://schemas.microsoft.com/office/drawing/2014/main" id="{89DF39B0-9990-45B5-94EE-7D7FF1428BF9}"/>
                  </a:ext>
                </a:extLst>
              </p:cNvPr>
              <p:cNvPicPr/>
              <p:nvPr/>
            </p:nvPicPr>
            <p:blipFill>
              <a:blip r:embed="rId95"/>
              <a:stretch>
                <a:fillRect/>
              </a:stretch>
            </p:blipFill>
            <p:spPr>
              <a:xfrm>
                <a:off x="4584360" y="5344360"/>
                <a:ext cx="86508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Ink 44">
                <a:extLst>
                  <a:ext uri="{FF2B5EF4-FFF2-40B4-BE49-F238E27FC236}">
                    <a16:creationId xmlns:a16="http://schemas.microsoft.com/office/drawing/2014/main" id="{AB71B2D7-AABB-4F86-ABEF-4DBF99697043}"/>
                  </a:ext>
                </a:extLst>
              </p14:cNvPr>
              <p14:cNvContentPartPr/>
              <p14:nvPr/>
            </p14:nvContentPartPr>
            <p14:xfrm>
              <a:off x="4592280" y="5178040"/>
              <a:ext cx="349560" cy="84960"/>
            </p14:xfrm>
          </p:contentPart>
        </mc:Choice>
        <mc:Fallback>
          <p:pic>
            <p:nvPicPr>
              <p:cNvPr id="45" name="Ink 44">
                <a:extLst>
                  <a:ext uri="{FF2B5EF4-FFF2-40B4-BE49-F238E27FC236}">
                    <a16:creationId xmlns:a16="http://schemas.microsoft.com/office/drawing/2014/main" id="{AB71B2D7-AABB-4F86-ABEF-4DBF99697043}"/>
                  </a:ext>
                </a:extLst>
              </p:cNvPr>
              <p:cNvPicPr/>
              <p:nvPr/>
            </p:nvPicPr>
            <p:blipFill>
              <a:blip r:embed="rId97"/>
              <a:stretch>
                <a:fillRect/>
              </a:stretch>
            </p:blipFill>
            <p:spPr>
              <a:xfrm>
                <a:off x="4574280" y="5160040"/>
                <a:ext cx="38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Ink 52">
                <a:extLst>
                  <a:ext uri="{FF2B5EF4-FFF2-40B4-BE49-F238E27FC236}">
                    <a16:creationId xmlns:a16="http://schemas.microsoft.com/office/drawing/2014/main" id="{A5D3203B-7775-47DC-9C2A-80D24AF17D51}"/>
                  </a:ext>
                </a:extLst>
              </p14:cNvPr>
              <p14:cNvContentPartPr/>
              <p14:nvPr/>
            </p14:nvContentPartPr>
            <p14:xfrm>
              <a:off x="7160880" y="5557480"/>
              <a:ext cx="419040" cy="192960"/>
            </p14:xfrm>
          </p:contentPart>
        </mc:Choice>
        <mc:Fallback>
          <p:pic>
            <p:nvPicPr>
              <p:cNvPr id="53" name="Ink 52">
                <a:extLst>
                  <a:ext uri="{FF2B5EF4-FFF2-40B4-BE49-F238E27FC236}">
                    <a16:creationId xmlns:a16="http://schemas.microsoft.com/office/drawing/2014/main" id="{A5D3203B-7775-47DC-9C2A-80D24AF17D51}"/>
                  </a:ext>
                </a:extLst>
              </p:cNvPr>
              <p:cNvPicPr/>
              <p:nvPr/>
            </p:nvPicPr>
            <p:blipFill>
              <a:blip r:embed="rId99"/>
              <a:stretch>
                <a:fillRect/>
              </a:stretch>
            </p:blipFill>
            <p:spPr>
              <a:xfrm>
                <a:off x="7142880" y="5539480"/>
                <a:ext cx="454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Ink 54">
                <a:extLst>
                  <a:ext uri="{FF2B5EF4-FFF2-40B4-BE49-F238E27FC236}">
                    <a16:creationId xmlns:a16="http://schemas.microsoft.com/office/drawing/2014/main" id="{C29E7369-CC80-4992-87FC-D0A8F7C8C35B}"/>
                  </a:ext>
                </a:extLst>
              </p14:cNvPr>
              <p14:cNvContentPartPr/>
              <p14:nvPr/>
            </p14:nvContentPartPr>
            <p14:xfrm>
              <a:off x="5838240" y="5339320"/>
              <a:ext cx="1017360" cy="451080"/>
            </p14:xfrm>
          </p:contentPart>
        </mc:Choice>
        <mc:Fallback>
          <p:pic>
            <p:nvPicPr>
              <p:cNvPr id="55" name="Ink 54">
                <a:extLst>
                  <a:ext uri="{FF2B5EF4-FFF2-40B4-BE49-F238E27FC236}">
                    <a16:creationId xmlns:a16="http://schemas.microsoft.com/office/drawing/2014/main" id="{C29E7369-CC80-4992-87FC-D0A8F7C8C35B}"/>
                  </a:ext>
                </a:extLst>
              </p:cNvPr>
              <p:cNvPicPr/>
              <p:nvPr/>
            </p:nvPicPr>
            <p:blipFill>
              <a:blip r:embed="rId101"/>
              <a:stretch>
                <a:fillRect/>
              </a:stretch>
            </p:blipFill>
            <p:spPr>
              <a:xfrm>
                <a:off x="5820246" y="5321320"/>
                <a:ext cx="1052987"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Ink 58">
                <a:extLst>
                  <a:ext uri="{FF2B5EF4-FFF2-40B4-BE49-F238E27FC236}">
                    <a16:creationId xmlns:a16="http://schemas.microsoft.com/office/drawing/2014/main" id="{37516921-3924-4344-AB12-76E593153E41}"/>
                  </a:ext>
                </a:extLst>
              </p14:cNvPr>
              <p14:cNvContentPartPr/>
              <p14:nvPr/>
            </p14:nvContentPartPr>
            <p14:xfrm>
              <a:off x="7883040" y="5426800"/>
              <a:ext cx="1023120" cy="349200"/>
            </p14:xfrm>
          </p:contentPart>
        </mc:Choice>
        <mc:Fallback>
          <p:pic>
            <p:nvPicPr>
              <p:cNvPr id="59" name="Ink 58">
                <a:extLst>
                  <a:ext uri="{FF2B5EF4-FFF2-40B4-BE49-F238E27FC236}">
                    <a16:creationId xmlns:a16="http://schemas.microsoft.com/office/drawing/2014/main" id="{37516921-3924-4344-AB12-76E593153E41}"/>
                  </a:ext>
                </a:extLst>
              </p:cNvPr>
              <p:cNvPicPr/>
              <p:nvPr/>
            </p:nvPicPr>
            <p:blipFill>
              <a:blip r:embed="rId103"/>
              <a:stretch>
                <a:fillRect/>
              </a:stretch>
            </p:blipFill>
            <p:spPr>
              <a:xfrm>
                <a:off x="7865394" y="5409160"/>
                <a:ext cx="1058773"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 name="Ink 6">
                <a:extLst>
                  <a:ext uri="{FF2B5EF4-FFF2-40B4-BE49-F238E27FC236}">
                    <a16:creationId xmlns:a16="http://schemas.microsoft.com/office/drawing/2014/main" id="{B168809A-9324-4A8B-9C12-A2F1C8540CB8}"/>
                  </a:ext>
                </a:extLst>
              </p14:cNvPr>
              <p14:cNvContentPartPr/>
              <p14:nvPr/>
            </p14:nvContentPartPr>
            <p14:xfrm>
              <a:off x="6490920" y="4154920"/>
              <a:ext cx="244440" cy="377280"/>
            </p14:xfrm>
          </p:contentPart>
        </mc:Choice>
        <mc:Fallback>
          <p:pic>
            <p:nvPicPr>
              <p:cNvPr id="7" name="Ink 6">
                <a:extLst>
                  <a:ext uri="{FF2B5EF4-FFF2-40B4-BE49-F238E27FC236}">
                    <a16:creationId xmlns:a16="http://schemas.microsoft.com/office/drawing/2014/main" id="{B168809A-9324-4A8B-9C12-A2F1C8540CB8}"/>
                  </a:ext>
                </a:extLst>
              </p:cNvPr>
              <p:cNvPicPr/>
              <p:nvPr/>
            </p:nvPicPr>
            <p:blipFill>
              <a:blip r:embed="rId105"/>
              <a:stretch>
                <a:fillRect/>
              </a:stretch>
            </p:blipFill>
            <p:spPr>
              <a:xfrm>
                <a:off x="6473280" y="4137280"/>
                <a:ext cx="28008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8" name="Ink 17">
                <a:extLst>
                  <a:ext uri="{FF2B5EF4-FFF2-40B4-BE49-F238E27FC236}">
                    <a16:creationId xmlns:a16="http://schemas.microsoft.com/office/drawing/2014/main" id="{FFF84E36-B791-4AD5-86E1-E773BD8537D6}"/>
                  </a:ext>
                </a:extLst>
              </p14:cNvPr>
              <p14:cNvContentPartPr/>
              <p14:nvPr/>
            </p14:nvContentPartPr>
            <p14:xfrm>
              <a:off x="7122000" y="3938920"/>
              <a:ext cx="151560" cy="76320"/>
            </p14:xfrm>
          </p:contentPart>
        </mc:Choice>
        <mc:Fallback>
          <p:pic>
            <p:nvPicPr>
              <p:cNvPr id="18" name="Ink 17">
                <a:extLst>
                  <a:ext uri="{FF2B5EF4-FFF2-40B4-BE49-F238E27FC236}">
                    <a16:creationId xmlns:a16="http://schemas.microsoft.com/office/drawing/2014/main" id="{FFF84E36-B791-4AD5-86E1-E773BD8537D6}"/>
                  </a:ext>
                </a:extLst>
              </p:cNvPr>
              <p:cNvPicPr/>
              <p:nvPr/>
            </p:nvPicPr>
            <p:blipFill>
              <a:blip r:embed="rId107"/>
              <a:stretch>
                <a:fillRect/>
              </a:stretch>
            </p:blipFill>
            <p:spPr>
              <a:xfrm>
                <a:off x="7104000" y="3920920"/>
                <a:ext cx="187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7" name="Ink 36">
                <a:extLst>
                  <a:ext uri="{FF2B5EF4-FFF2-40B4-BE49-F238E27FC236}">
                    <a16:creationId xmlns:a16="http://schemas.microsoft.com/office/drawing/2014/main" id="{24AFF928-20DC-42AB-94B6-FEE86353DF3C}"/>
                  </a:ext>
                </a:extLst>
              </p14:cNvPr>
              <p14:cNvContentPartPr/>
              <p14:nvPr/>
            </p14:nvContentPartPr>
            <p14:xfrm>
              <a:off x="7760640" y="4331680"/>
              <a:ext cx="114480" cy="141480"/>
            </p14:xfrm>
          </p:contentPart>
        </mc:Choice>
        <mc:Fallback>
          <p:pic>
            <p:nvPicPr>
              <p:cNvPr id="37" name="Ink 36">
                <a:extLst>
                  <a:ext uri="{FF2B5EF4-FFF2-40B4-BE49-F238E27FC236}">
                    <a16:creationId xmlns:a16="http://schemas.microsoft.com/office/drawing/2014/main" id="{24AFF928-20DC-42AB-94B6-FEE86353DF3C}"/>
                  </a:ext>
                </a:extLst>
              </p:cNvPr>
              <p:cNvPicPr/>
              <p:nvPr/>
            </p:nvPicPr>
            <p:blipFill>
              <a:blip r:embed="rId109"/>
              <a:stretch>
                <a:fillRect/>
              </a:stretch>
            </p:blipFill>
            <p:spPr>
              <a:xfrm>
                <a:off x="7743000" y="4313680"/>
                <a:ext cx="150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1" name="Ink 40">
                <a:extLst>
                  <a:ext uri="{FF2B5EF4-FFF2-40B4-BE49-F238E27FC236}">
                    <a16:creationId xmlns:a16="http://schemas.microsoft.com/office/drawing/2014/main" id="{12B3820B-D25B-4016-A59A-A4CB7F0122B5}"/>
                  </a:ext>
                </a:extLst>
              </p14:cNvPr>
              <p14:cNvContentPartPr/>
              <p14:nvPr/>
            </p14:nvContentPartPr>
            <p14:xfrm>
              <a:off x="7070880" y="4144480"/>
              <a:ext cx="577800" cy="328320"/>
            </p14:xfrm>
          </p:contentPart>
        </mc:Choice>
        <mc:Fallback>
          <p:pic>
            <p:nvPicPr>
              <p:cNvPr id="41" name="Ink 40">
                <a:extLst>
                  <a:ext uri="{FF2B5EF4-FFF2-40B4-BE49-F238E27FC236}">
                    <a16:creationId xmlns:a16="http://schemas.microsoft.com/office/drawing/2014/main" id="{12B3820B-D25B-4016-A59A-A4CB7F0122B5}"/>
                  </a:ext>
                </a:extLst>
              </p:cNvPr>
              <p:cNvPicPr/>
              <p:nvPr/>
            </p:nvPicPr>
            <p:blipFill>
              <a:blip r:embed="rId111"/>
              <a:stretch>
                <a:fillRect/>
              </a:stretch>
            </p:blipFill>
            <p:spPr>
              <a:xfrm>
                <a:off x="7052891" y="4126840"/>
                <a:ext cx="613418" cy="363960"/>
              </a:xfrm>
              <a:prstGeom prst="rect">
                <a:avLst/>
              </a:prstGeom>
            </p:spPr>
          </p:pic>
        </mc:Fallback>
      </mc:AlternateContent>
    </p:spTree>
    <p:extLst>
      <p:ext uri="{BB962C8B-B14F-4D97-AF65-F5344CB8AC3E}">
        <p14:creationId xmlns:p14="http://schemas.microsoft.com/office/powerpoint/2010/main" val="35081693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66</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C5CBF427-8977-497F-8B33-10352D17FE60}"/>
                  </a:ext>
                </a:extLst>
              </p14:cNvPr>
              <p14:cNvContentPartPr/>
              <p14:nvPr/>
            </p14:nvContentPartPr>
            <p14:xfrm>
              <a:off x="863760" y="3372640"/>
              <a:ext cx="844200" cy="530280"/>
            </p14:xfrm>
          </p:contentPart>
        </mc:Choice>
        <mc:Fallback>
          <p:pic>
            <p:nvPicPr>
              <p:cNvPr id="11" name="Ink 10">
                <a:extLst>
                  <a:ext uri="{FF2B5EF4-FFF2-40B4-BE49-F238E27FC236}">
                    <a16:creationId xmlns:a16="http://schemas.microsoft.com/office/drawing/2014/main" id="{C5CBF427-8977-497F-8B33-10352D17FE60}"/>
                  </a:ext>
                </a:extLst>
              </p:cNvPr>
              <p:cNvPicPr/>
              <p:nvPr/>
            </p:nvPicPr>
            <p:blipFill>
              <a:blip r:embed="rId51"/>
              <a:stretch>
                <a:fillRect/>
              </a:stretch>
            </p:blipFill>
            <p:spPr>
              <a:xfrm>
                <a:off x="845760" y="3355000"/>
                <a:ext cx="8798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B0EA325A-9E60-4E86-AC47-40003452A6DE}"/>
                  </a:ext>
                </a:extLst>
              </p14:cNvPr>
              <p14:cNvContentPartPr/>
              <p14:nvPr/>
            </p14:nvContentPartPr>
            <p14:xfrm>
              <a:off x="2133480" y="3303520"/>
              <a:ext cx="250560" cy="99720"/>
            </p14:xfrm>
          </p:contentPart>
        </mc:Choice>
        <mc:Fallback>
          <p:pic>
            <p:nvPicPr>
              <p:cNvPr id="24" name="Ink 23">
                <a:extLst>
                  <a:ext uri="{FF2B5EF4-FFF2-40B4-BE49-F238E27FC236}">
                    <a16:creationId xmlns:a16="http://schemas.microsoft.com/office/drawing/2014/main" id="{B0EA325A-9E60-4E86-AC47-40003452A6DE}"/>
                  </a:ext>
                </a:extLst>
              </p:cNvPr>
              <p:cNvPicPr/>
              <p:nvPr/>
            </p:nvPicPr>
            <p:blipFill>
              <a:blip r:embed="rId53"/>
              <a:stretch>
                <a:fillRect/>
              </a:stretch>
            </p:blipFill>
            <p:spPr>
              <a:xfrm>
                <a:off x="2115480" y="3285880"/>
                <a:ext cx="28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a:extLst>
                  <a:ext uri="{FF2B5EF4-FFF2-40B4-BE49-F238E27FC236}">
                    <a16:creationId xmlns:a16="http://schemas.microsoft.com/office/drawing/2014/main" id="{98CC2D42-A89A-45C6-895F-816591E57E4D}"/>
                  </a:ext>
                </a:extLst>
              </p14:cNvPr>
              <p14:cNvContentPartPr/>
              <p14:nvPr/>
            </p14:nvContentPartPr>
            <p14:xfrm>
              <a:off x="2997120" y="3616720"/>
              <a:ext cx="184680" cy="10440"/>
            </p14:xfrm>
          </p:contentPart>
        </mc:Choice>
        <mc:Fallback>
          <p:pic>
            <p:nvPicPr>
              <p:cNvPr id="27" name="Ink 26">
                <a:extLst>
                  <a:ext uri="{FF2B5EF4-FFF2-40B4-BE49-F238E27FC236}">
                    <a16:creationId xmlns:a16="http://schemas.microsoft.com/office/drawing/2014/main" id="{98CC2D42-A89A-45C6-895F-816591E57E4D}"/>
                  </a:ext>
                </a:extLst>
              </p:cNvPr>
              <p:cNvPicPr/>
              <p:nvPr/>
            </p:nvPicPr>
            <p:blipFill>
              <a:blip r:embed="rId55"/>
              <a:stretch>
                <a:fillRect/>
              </a:stretch>
            </p:blipFill>
            <p:spPr>
              <a:xfrm>
                <a:off x="2979120" y="3598720"/>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9ADDBF41-B03E-49EE-ABDA-926A543465C4}"/>
                  </a:ext>
                </a:extLst>
              </p14:cNvPr>
              <p14:cNvContentPartPr/>
              <p14:nvPr/>
            </p14:nvContentPartPr>
            <p14:xfrm>
              <a:off x="3006840" y="3748840"/>
              <a:ext cx="164880" cy="16920"/>
            </p14:xfrm>
          </p:contentPart>
        </mc:Choice>
        <mc:Fallback>
          <p:pic>
            <p:nvPicPr>
              <p:cNvPr id="29" name="Ink 28">
                <a:extLst>
                  <a:ext uri="{FF2B5EF4-FFF2-40B4-BE49-F238E27FC236}">
                    <a16:creationId xmlns:a16="http://schemas.microsoft.com/office/drawing/2014/main" id="{9ADDBF41-B03E-49EE-ABDA-926A543465C4}"/>
                  </a:ext>
                </a:extLst>
              </p:cNvPr>
              <p:cNvPicPr/>
              <p:nvPr/>
            </p:nvPicPr>
            <p:blipFill>
              <a:blip r:embed="rId57"/>
              <a:stretch>
                <a:fillRect/>
              </a:stretch>
            </p:blipFill>
            <p:spPr>
              <a:xfrm>
                <a:off x="2989200" y="3730840"/>
                <a:ext cx="20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BC3EC46D-4EE9-45BD-BE85-B305D8D60B92}"/>
                  </a:ext>
                </a:extLst>
              </p14:cNvPr>
              <p14:cNvContentPartPr/>
              <p14:nvPr/>
            </p14:nvContentPartPr>
            <p14:xfrm>
              <a:off x="3362520" y="3545440"/>
              <a:ext cx="322560" cy="192240"/>
            </p14:xfrm>
          </p:contentPart>
        </mc:Choice>
        <mc:Fallback>
          <p:pic>
            <p:nvPicPr>
              <p:cNvPr id="30" name="Ink 29">
                <a:extLst>
                  <a:ext uri="{FF2B5EF4-FFF2-40B4-BE49-F238E27FC236}">
                    <a16:creationId xmlns:a16="http://schemas.microsoft.com/office/drawing/2014/main" id="{BC3EC46D-4EE9-45BD-BE85-B305D8D60B92}"/>
                  </a:ext>
                </a:extLst>
              </p:cNvPr>
              <p:cNvPicPr/>
              <p:nvPr/>
            </p:nvPicPr>
            <p:blipFill>
              <a:blip r:embed="rId59"/>
              <a:stretch>
                <a:fillRect/>
              </a:stretch>
            </p:blipFill>
            <p:spPr>
              <a:xfrm>
                <a:off x="3344880" y="3527800"/>
                <a:ext cx="35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0BA7CA93-BD0B-4ED9-8160-DE0FFC63FFFB}"/>
                  </a:ext>
                </a:extLst>
              </p14:cNvPr>
              <p14:cNvContentPartPr/>
              <p14:nvPr/>
            </p14:nvContentPartPr>
            <p14:xfrm>
              <a:off x="3453960" y="3324040"/>
              <a:ext cx="213480" cy="79560"/>
            </p14:xfrm>
          </p:contentPart>
        </mc:Choice>
        <mc:Fallback>
          <p:pic>
            <p:nvPicPr>
              <p:cNvPr id="34" name="Ink 33">
                <a:extLst>
                  <a:ext uri="{FF2B5EF4-FFF2-40B4-BE49-F238E27FC236}">
                    <a16:creationId xmlns:a16="http://schemas.microsoft.com/office/drawing/2014/main" id="{0BA7CA93-BD0B-4ED9-8160-DE0FFC63FFFB}"/>
                  </a:ext>
                </a:extLst>
              </p:cNvPr>
              <p:cNvPicPr/>
              <p:nvPr/>
            </p:nvPicPr>
            <p:blipFill>
              <a:blip r:embed="rId61"/>
              <a:stretch>
                <a:fillRect/>
              </a:stretch>
            </p:blipFill>
            <p:spPr>
              <a:xfrm>
                <a:off x="3435960" y="3306040"/>
                <a:ext cx="24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F52787A1-8D8E-48FC-9D28-6A01F1F61541}"/>
                  </a:ext>
                </a:extLst>
              </p14:cNvPr>
              <p14:cNvContentPartPr/>
              <p14:nvPr/>
            </p14:nvContentPartPr>
            <p14:xfrm>
              <a:off x="2112960" y="3514480"/>
              <a:ext cx="689400" cy="509760"/>
            </p14:xfrm>
          </p:contentPart>
        </mc:Choice>
        <mc:Fallback>
          <p:pic>
            <p:nvPicPr>
              <p:cNvPr id="35" name="Ink 34">
                <a:extLst>
                  <a:ext uri="{FF2B5EF4-FFF2-40B4-BE49-F238E27FC236}">
                    <a16:creationId xmlns:a16="http://schemas.microsoft.com/office/drawing/2014/main" id="{F52787A1-8D8E-48FC-9D28-6A01F1F61541}"/>
                  </a:ext>
                </a:extLst>
              </p:cNvPr>
              <p:cNvPicPr/>
              <p:nvPr/>
            </p:nvPicPr>
            <p:blipFill>
              <a:blip r:embed="rId63"/>
              <a:stretch>
                <a:fillRect/>
              </a:stretch>
            </p:blipFill>
            <p:spPr>
              <a:xfrm>
                <a:off x="2095320" y="3496480"/>
                <a:ext cx="7250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Ink 9">
                <a:extLst>
                  <a:ext uri="{FF2B5EF4-FFF2-40B4-BE49-F238E27FC236}">
                    <a16:creationId xmlns:a16="http://schemas.microsoft.com/office/drawing/2014/main" id="{F3B11F70-D963-41F0-B324-FD24C68B0DF7}"/>
                  </a:ext>
                </a:extLst>
              </p14:cNvPr>
              <p14:cNvContentPartPr/>
              <p14:nvPr/>
            </p14:nvContentPartPr>
            <p14:xfrm>
              <a:off x="3870480" y="3414760"/>
              <a:ext cx="729360" cy="675000"/>
            </p14:xfrm>
          </p:contentPart>
        </mc:Choice>
        <mc:Fallback>
          <p:pic>
            <p:nvPicPr>
              <p:cNvPr id="10" name="Ink 9">
                <a:extLst>
                  <a:ext uri="{FF2B5EF4-FFF2-40B4-BE49-F238E27FC236}">
                    <a16:creationId xmlns:a16="http://schemas.microsoft.com/office/drawing/2014/main" id="{F3B11F70-D963-41F0-B324-FD24C68B0DF7}"/>
                  </a:ext>
                </a:extLst>
              </p:cNvPr>
              <p:cNvPicPr/>
              <p:nvPr/>
            </p:nvPicPr>
            <p:blipFill>
              <a:blip r:embed="rId65"/>
              <a:stretch>
                <a:fillRect/>
              </a:stretch>
            </p:blipFill>
            <p:spPr>
              <a:xfrm>
                <a:off x="3852840" y="3397120"/>
                <a:ext cx="7650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Ink 37">
                <a:extLst>
                  <a:ext uri="{FF2B5EF4-FFF2-40B4-BE49-F238E27FC236}">
                    <a16:creationId xmlns:a16="http://schemas.microsoft.com/office/drawing/2014/main" id="{7698F8CD-550C-4FE9-A161-3E78FDEDC0D0}"/>
                  </a:ext>
                </a:extLst>
              </p14:cNvPr>
              <p14:cNvContentPartPr/>
              <p14:nvPr/>
            </p14:nvContentPartPr>
            <p14:xfrm>
              <a:off x="2417880" y="4077160"/>
              <a:ext cx="864000" cy="378000"/>
            </p14:xfrm>
          </p:contentPart>
        </mc:Choice>
        <mc:Fallback>
          <p:pic>
            <p:nvPicPr>
              <p:cNvPr id="38" name="Ink 37">
                <a:extLst>
                  <a:ext uri="{FF2B5EF4-FFF2-40B4-BE49-F238E27FC236}">
                    <a16:creationId xmlns:a16="http://schemas.microsoft.com/office/drawing/2014/main" id="{7698F8CD-550C-4FE9-A161-3E78FDEDC0D0}"/>
                  </a:ext>
                </a:extLst>
              </p:cNvPr>
              <p:cNvPicPr/>
              <p:nvPr/>
            </p:nvPicPr>
            <p:blipFill>
              <a:blip r:embed="rId67"/>
              <a:stretch>
                <a:fillRect/>
              </a:stretch>
            </p:blipFill>
            <p:spPr>
              <a:xfrm>
                <a:off x="2400240" y="4059143"/>
                <a:ext cx="899640" cy="413674"/>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Ink 38">
                <a:extLst>
                  <a:ext uri="{FF2B5EF4-FFF2-40B4-BE49-F238E27FC236}">
                    <a16:creationId xmlns:a16="http://schemas.microsoft.com/office/drawing/2014/main" id="{1BE0C909-60D0-4E71-86D7-332E3A889747}"/>
                  </a:ext>
                </a:extLst>
              </p14:cNvPr>
              <p14:cNvContentPartPr/>
              <p14:nvPr/>
            </p14:nvContentPartPr>
            <p14:xfrm>
              <a:off x="1356600" y="4206040"/>
              <a:ext cx="809280" cy="345600"/>
            </p14:xfrm>
          </p:contentPart>
        </mc:Choice>
        <mc:Fallback>
          <p:pic>
            <p:nvPicPr>
              <p:cNvPr id="39" name="Ink 38">
                <a:extLst>
                  <a:ext uri="{FF2B5EF4-FFF2-40B4-BE49-F238E27FC236}">
                    <a16:creationId xmlns:a16="http://schemas.microsoft.com/office/drawing/2014/main" id="{1BE0C909-60D0-4E71-86D7-332E3A889747}"/>
                  </a:ext>
                </a:extLst>
              </p:cNvPr>
              <p:cNvPicPr/>
              <p:nvPr/>
            </p:nvPicPr>
            <p:blipFill>
              <a:blip r:embed="rId69"/>
              <a:stretch>
                <a:fillRect/>
              </a:stretch>
            </p:blipFill>
            <p:spPr>
              <a:xfrm>
                <a:off x="1338960" y="4188400"/>
                <a:ext cx="8449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a:extLst>
                  <a:ext uri="{FF2B5EF4-FFF2-40B4-BE49-F238E27FC236}">
                    <a16:creationId xmlns:a16="http://schemas.microsoft.com/office/drawing/2014/main" id="{C288C8EA-1E3E-4871-AC07-60504921F37B}"/>
                  </a:ext>
                </a:extLst>
              </p14:cNvPr>
              <p14:cNvContentPartPr/>
              <p14:nvPr/>
            </p14:nvContentPartPr>
            <p14:xfrm>
              <a:off x="537240" y="4297480"/>
              <a:ext cx="508680" cy="248400"/>
            </p14:xfrm>
          </p:contentPart>
        </mc:Choice>
        <mc:Fallback>
          <p:pic>
            <p:nvPicPr>
              <p:cNvPr id="40" name="Ink 39">
                <a:extLst>
                  <a:ext uri="{FF2B5EF4-FFF2-40B4-BE49-F238E27FC236}">
                    <a16:creationId xmlns:a16="http://schemas.microsoft.com/office/drawing/2014/main" id="{C288C8EA-1E3E-4871-AC07-60504921F37B}"/>
                  </a:ext>
                </a:extLst>
              </p:cNvPr>
              <p:cNvPicPr/>
              <p:nvPr/>
            </p:nvPicPr>
            <p:blipFill>
              <a:blip r:embed="rId71"/>
              <a:stretch>
                <a:fillRect/>
              </a:stretch>
            </p:blipFill>
            <p:spPr>
              <a:xfrm>
                <a:off x="519240" y="4279480"/>
                <a:ext cx="544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427B8258-6F6F-456D-83E1-A445F10E53EB}"/>
                  </a:ext>
                </a:extLst>
              </p14:cNvPr>
              <p14:cNvContentPartPr/>
              <p14:nvPr/>
            </p14:nvContentPartPr>
            <p14:xfrm>
              <a:off x="3616680" y="4094440"/>
              <a:ext cx="614160" cy="313200"/>
            </p14:xfrm>
          </p:contentPart>
        </mc:Choice>
        <mc:Fallback>
          <p:pic>
            <p:nvPicPr>
              <p:cNvPr id="50" name="Ink 49">
                <a:extLst>
                  <a:ext uri="{FF2B5EF4-FFF2-40B4-BE49-F238E27FC236}">
                    <a16:creationId xmlns:a16="http://schemas.microsoft.com/office/drawing/2014/main" id="{427B8258-6F6F-456D-83E1-A445F10E53EB}"/>
                  </a:ext>
                </a:extLst>
              </p:cNvPr>
              <p:cNvPicPr/>
              <p:nvPr/>
            </p:nvPicPr>
            <p:blipFill>
              <a:blip r:embed="rId73"/>
              <a:stretch>
                <a:fillRect/>
              </a:stretch>
            </p:blipFill>
            <p:spPr>
              <a:xfrm>
                <a:off x="3599040" y="4076440"/>
                <a:ext cx="6498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Ink 63">
                <a:extLst>
                  <a:ext uri="{FF2B5EF4-FFF2-40B4-BE49-F238E27FC236}">
                    <a16:creationId xmlns:a16="http://schemas.microsoft.com/office/drawing/2014/main" id="{D962F3D7-7C64-4ABE-8CF2-CBA8300B0EDD}"/>
                  </a:ext>
                </a:extLst>
              </p14:cNvPr>
              <p14:cNvContentPartPr/>
              <p14:nvPr/>
            </p14:nvContentPartPr>
            <p14:xfrm>
              <a:off x="2417880" y="4632640"/>
              <a:ext cx="886680" cy="447120"/>
            </p14:xfrm>
          </p:contentPart>
        </mc:Choice>
        <mc:Fallback>
          <p:pic>
            <p:nvPicPr>
              <p:cNvPr id="64" name="Ink 63">
                <a:extLst>
                  <a:ext uri="{FF2B5EF4-FFF2-40B4-BE49-F238E27FC236}">
                    <a16:creationId xmlns:a16="http://schemas.microsoft.com/office/drawing/2014/main" id="{D962F3D7-7C64-4ABE-8CF2-CBA8300B0EDD}"/>
                  </a:ext>
                </a:extLst>
              </p:cNvPr>
              <p:cNvPicPr/>
              <p:nvPr/>
            </p:nvPicPr>
            <p:blipFill>
              <a:blip r:embed="rId75"/>
              <a:stretch>
                <a:fillRect/>
              </a:stretch>
            </p:blipFill>
            <p:spPr>
              <a:xfrm>
                <a:off x="2400233" y="4614640"/>
                <a:ext cx="922334"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Ink 64">
                <a:extLst>
                  <a:ext uri="{FF2B5EF4-FFF2-40B4-BE49-F238E27FC236}">
                    <a16:creationId xmlns:a16="http://schemas.microsoft.com/office/drawing/2014/main" id="{D306FCE8-E205-4036-871B-BE04D43C8F68}"/>
                  </a:ext>
                </a:extLst>
              </p14:cNvPr>
              <p14:cNvContentPartPr/>
              <p14:nvPr/>
            </p14:nvContentPartPr>
            <p14:xfrm>
              <a:off x="365520" y="4662880"/>
              <a:ext cx="1626120" cy="345600"/>
            </p14:xfrm>
          </p:contentPart>
        </mc:Choice>
        <mc:Fallback>
          <p:pic>
            <p:nvPicPr>
              <p:cNvPr id="65" name="Ink 64">
                <a:extLst>
                  <a:ext uri="{FF2B5EF4-FFF2-40B4-BE49-F238E27FC236}">
                    <a16:creationId xmlns:a16="http://schemas.microsoft.com/office/drawing/2014/main" id="{D306FCE8-E205-4036-871B-BE04D43C8F68}"/>
                  </a:ext>
                </a:extLst>
              </p:cNvPr>
              <p:cNvPicPr/>
              <p:nvPr/>
            </p:nvPicPr>
            <p:blipFill>
              <a:blip r:embed="rId77"/>
              <a:stretch>
                <a:fillRect/>
              </a:stretch>
            </p:blipFill>
            <p:spPr>
              <a:xfrm>
                <a:off x="347520" y="4644861"/>
                <a:ext cx="1661760" cy="381277"/>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6" name="Ink 75">
                <a:extLst>
                  <a:ext uri="{FF2B5EF4-FFF2-40B4-BE49-F238E27FC236}">
                    <a16:creationId xmlns:a16="http://schemas.microsoft.com/office/drawing/2014/main" id="{B1B6C007-E614-4609-A25B-6803890FE952}"/>
                  </a:ext>
                </a:extLst>
              </p14:cNvPr>
              <p14:cNvContentPartPr/>
              <p14:nvPr/>
            </p14:nvContentPartPr>
            <p14:xfrm>
              <a:off x="1214760" y="5679160"/>
              <a:ext cx="102960" cy="164520"/>
            </p14:xfrm>
          </p:contentPart>
        </mc:Choice>
        <mc:Fallback>
          <p:pic>
            <p:nvPicPr>
              <p:cNvPr id="76" name="Ink 75">
                <a:extLst>
                  <a:ext uri="{FF2B5EF4-FFF2-40B4-BE49-F238E27FC236}">
                    <a16:creationId xmlns:a16="http://schemas.microsoft.com/office/drawing/2014/main" id="{B1B6C007-E614-4609-A25B-6803890FE952}"/>
                  </a:ext>
                </a:extLst>
              </p:cNvPr>
              <p:cNvPicPr/>
              <p:nvPr/>
            </p:nvPicPr>
            <p:blipFill>
              <a:blip r:embed="rId79"/>
              <a:stretch>
                <a:fillRect/>
              </a:stretch>
            </p:blipFill>
            <p:spPr>
              <a:xfrm>
                <a:off x="1197120" y="5661160"/>
                <a:ext cx="138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7" name="Ink 76">
                <a:extLst>
                  <a:ext uri="{FF2B5EF4-FFF2-40B4-BE49-F238E27FC236}">
                    <a16:creationId xmlns:a16="http://schemas.microsoft.com/office/drawing/2014/main" id="{48C58F1D-7D7D-45B7-BCAA-54D63D7436BF}"/>
                  </a:ext>
                </a:extLst>
              </p14:cNvPr>
              <p14:cNvContentPartPr/>
              <p14:nvPr/>
            </p14:nvContentPartPr>
            <p14:xfrm>
              <a:off x="517800" y="5229880"/>
              <a:ext cx="253440" cy="70920"/>
            </p14:xfrm>
          </p:contentPart>
        </mc:Choice>
        <mc:Fallback>
          <p:pic>
            <p:nvPicPr>
              <p:cNvPr id="77" name="Ink 76">
                <a:extLst>
                  <a:ext uri="{FF2B5EF4-FFF2-40B4-BE49-F238E27FC236}">
                    <a16:creationId xmlns:a16="http://schemas.microsoft.com/office/drawing/2014/main" id="{48C58F1D-7D7D-45B7-BCAA-54D63D7436BF}"/>
                  </a:ext>
                </a:extLst>
              </p:cNvPr>
              <p:cNvPicPr/>
              <p:nvPr/>
            </p:nvPicPr>
            <p:blipFill>
              <a:blip r:embed="rId81"/>
              <a:stretch>
                <a:fillRect/>
              </a:stretch>
            </p:blipFill>
            <p:spPr>
              <a:xfrm>
                <a:off x="500160" y="5211880"/>
                <a:ext cx="289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56BFE75B-FB10-4B4C-ACDD-956746BC0C37}"/>
                  </a:ext>
                </a:extLst>
              </p14:cNvPr>
              <p14:cNvContentPartPr/>
              <p14:nvPr/>
            </p14:nvContentPartPr>
            <p14:xfrm>
              <a:off x="527880" y="5353720"/>
              <a:ext cx="552240" cy="486360"/>
            </p14:xfrm>
          </p:contentPart>
        </mc:Choice>
        <mc:Fallback>
          <p:pic>
            <p:nvPicPr>
              <p:cNvPr id="78" name="Ink 77">
                <a:extLst>
                  <a:ext uri="{FF2B5EF4-FFF2-40B4-BE49-F238E27FC236}">
                    <a16:creationId xmlns:a16="http://schemas.microsoft.com/office/drawing/2014/main" id="{56BFE75B-FB10-4B4C-ACDD-956746BC0C37}"/>
                  </a:ext>
                </a:extLst>
              </p:cNvPr>
              <p:cNvPicPr/>
              <p:nvPr/>
            </p:nvPicPr>
            <p:blipFill>
              <a:blip r:embed="rId83"/>
              <a:stretch>
                <a:fillRect/>
              </a:stretch>
            </p:blipFill>
            <p:spPr>
              <a:xfrm>
                <a:off x="509868" y="5336080"/>
                <a:ext cx="587903"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Ink 78">
                <a:extLst>
                  <a:ext uri="{FF2B5EF4-FFF2-40B4-BE49-F238E27FC236}">
                    <a16:creationId xmlns:a16="http://schemas.microsoft.com/office/drawing/2014/main" id="{F476254A-3E7B-4B6B-983E-F1BEF0F32E26}"/>
                  </a:ext>
                </a:extLst>
              </p14:cNvPr>
              <p14:cNvContentPartPr/>
              <p14:nvPr/>
            </p14:nvContentPartPr>
            <p14:xfrm>
              <a:off x="1462440" y="5455600"/>
              <a:ext cx="226080" cy="21960"/>
            </p14:xfrm>
          </p:contentPart>
        </mc:Choice>
        <mc:Fallback>
          <p:pic>
            <p:nvPicPr>
              <p:cNvPr id="79" name="Ink 78">
                <a:extLst>
                  <a:ext uri="{FF2B5EF4-FFF2-40B4-BE49-F238E27FC236}">
                    <a16:creationId xmlns:a16="http://schemas.microsoft.com/office/drawing/2014/main" id="{F476254A-3E7B-4B6B-983E-F1BEF0F32E26}"/>
                  </a:ext>
                </a:extLst>
              </p:cNvPr>
              <p:cNvPicPr/>
              <p:nvPr/>
            </p:nvPicPr>
            <p:blipFill>
              <a:blip r:embed="rId85"/>
              <a:stretch>
                <a:fillRect/>
              </a:stretch>
            </p:blipFill>
            <p:spPr>
              <a:xfrm>
                <a:off x="1444800" y="5437600"/>
                <a:ext cx="261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Ink 79">
                <a:extLst>
                  <a:ext uri="{FF2B5EF4-FFF2-40B4-BE49-F238E27FC236}">
                    <a16:creationId xmlns:a16="http://schemas.microsoft.com/office/drawing/2014/main" id="{54A45291-F7A1-4A93-9909-5E54832FCCE0}"/>
                  </a:ext>
                </a:extLst>
              </p14:cNvPr>
              <p14:cNvContentPartPr/>
              <p14:nvPr/>
            </p14:nvContentPartPr>
            <p14:xfrm>
              <a:off x="1493400" y="5597800"/>
              <a:ext cx="202320" cy="16560"/>
            </p14:xfrm>
          </p:contentPart>
        </mc:Choice>
        <mc:Fallback>
          <p:pic>
            <p:nvPicPr>
              <p:cNvPr id="80" name="Ink 79">
                <a:extLst>
                  <a:ext uri="{FF2B5EF4-FFF2-40B4-BE49-F238E27FC236}">
                    <a16:creationId xmlns:a16="http://schemas.microsoft.com/office/drawing/2014/main" id="{54A45291-F7A1-4A93-9909-5E54832FCCE0}"/>
                  </a:ext>
                </a:extLst>
              </p:cNvPr>
              <p:cNvPicPr/>
              <p:nvPr/>
            </p:nvPicPr>
            <p:blipFill>
              <a:blip r:embed="rId87"/>
              <a:stretch>
                <a:fillRect/>
              </a:stretch>
            </p:blipFill>
            <p:spPr>
              <a:xfrm>
                <a:off x="1475400" y="5579800"/>
                <a:ext cx="237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Ink 88">
                <a:extLst>
                  <a:ext uri="{FF2B5EF4-FFF2-40B4-BE49-F238E27FC236}">
                    <a16:creationId xmlns:a16="http://schemas.microsoft.com/office/drawing/2014/main" id="{D67DB55C-F116-4086-87DD-E7E965D4A0AC}"/>
                  </a:ext>
                </a:extLst>
              </p14:cNvPr>
              <p14:cNvContentPartPr/>
              <p14:nvPr/>
            </p14:nvContentPartPr>
            <p14:xfrm>
              <a:off x="1970400" y="5127280"/>
              <a:ext cx="332640" cy="98640"/>
            </p14:xfrm>
          </p:contentPart>
        </mc:Choice>
        <mc:Fallback>
          <p:pic>
            <p:nvPicPr>
              <p:cNvPr id="89" name="Ink 88">
                <a:extLst>
                  <a:ext uri="{FF2B5EF4-FFF2-40B4-BE49-F238E27FC236}">
                    <a16:creationId xmlns:a16="http://schemas.microsoft.com/office/drawing/2014/main" id="{D67DB55C-F116-4086-87DD-E7E965D4A0AC}"/>
                  </a:ext>
                </a:extLst>
              </p:cNvPr>
              <p:cNvPicPr/>
              <p:nvPr/>
            </p:nvPicPr>
            <p:blipFill>
              <a:blip r:embed="rId89"/>
              <a:stretch>
                <a:fillRect/>
              </a:stretch>
            </p:blipFill>
            <p:spPr>
              <a:xfrm>
                <a:off x="1952760" y="5109640"/>
                <a:ext cx="36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Ink 90">
                <a:extLst>
                  <a:ext uri="{FF2B5EF4-FFF2-40B4-BE49-F238E27FC236}">
                    <a16:creationId xmlns:a16="http://schemas.microsoft.com/office/drawing/2014/main" id="{9296ABF2-2A09-42D3-8E58-7787F0499189}"/>
                  </a:ext>
                </a:extLst>
              </p14:cNvPr>
              <p14:cNvContentPartPr/>
              <p14:nvPr/>
            </p14:nvContentPartPr>
            <p14:xfrm>
              <a:off x="1818120" y="5282800"/>
              <a:ext cx="891720" cy="558720"/>
            </p14:xfrm>
          </p:contentPart>
        </mc:Choice>
        <mc:Fallback>
          <p:pic>
            <p:nvPicPr>
              <p:cNvPr id="91" name="Ink 90">
                <a:extLst>
                  <a:ext uri="{FF2B5EF4-FFF2-40B4-BE49-F238E27FC236}">
                    <a16:creationId xmlns:a16="http://schemas.microsoft.com/office/drawing/2014/main" id="{9296ABF2-2A09-42D3-8E58-7787F0499189}"/>
                  </a:ext>
                </a:extLst>
              </p:cNvPr>
              <p:cNvPicPr/>
              <p:nvPr/>
            </p:nvPicPr>
            <p:blipFill>
              <a:blip r:embed="rId91"/>
              <a:stretch>
                <a:fillRect/>
              </a:stretch>
            </p:blipFill>
            <p:spPr>
              <a:xfrm>
                <a:off x="1800120" y="5264812"/>
                <a:ext cx="927360" cy="594337"/>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 name="Ink 5">
                <a:extLst>
                  <a:ext uri="{FF2B5EF4-FFF2-40B4-BE49-F238E27FC236}">
                    <a16:creationId xmlns:a16="http://schemas.microsoft.com/office/drawing/2014/main" id="{8EE2F6D2-0A5B-4530-9B32-DEEFC4926E8E}"/>
                  </a:ext>
                </a:extLst>
              </p14:cNvPr>
              <p14:cNvContentPartPr/>
              <p14:nvPr/>
            </p14:nvContentPartPr>
            <p14:xfrm>
              <a:off x="3733320" y="5221600"/>
              <a:ext cx="299880" cy="609840"/>
            </p14:xfrm>
          </p:contentPart>
        </mc:Choice>
        <mc:Fallback>
          <p:pic>
            <p:nvPicPr>
              <p:cNvPr id="6" name="Ink 5">
                <a:extLst>
                  <a:ext uri="{FF2B5EF4-FFF2-40B4-BE49-F238E27FC236}">
                    <a16:creationId xmlns:a16="http://schemas.microsoft.com/office/drawing/2014/main" id="{8EE2F6D2-0A5B-4530-9B32-DEEFC4926E8E}"/>
                  </a:ext>
                </a:extLst>
              </p:cNvPr>
              <p:cNvPicPr/>
              <p:nvPr/>
            </p:nvPicPr>
            <p:blipFill>
              <a:blip r:embed="rId93"/>
              <a:stretch>
                <a:fillRect/>
              </a:stretch>
            </p:blipFill>
            <p:spPr>
              <a:xfrm>
                <a:off x="3715320" y="5203960"/>
                <a:ext cx="33552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2" name="Ink 41">
                <a:extLst>
                  <a:ext uri="{FF2B5EF4-FFF2-40B4-BE49-F238E27FC236}">
                    <a16:creationId xmlns:a16="http://schemas.microsoft.com/office/drawing/2014/main" id="{89DF39B0-9990-45B5-94EE-7D7FF1428BF9}"/>
                  </a:ext>
                </a:extLst>
              </p14:cNvPr>
              <p14:cNvContentPartPr/>
              <p14:nvPr/>
            </p14:nvContentPartPr>
            <p14:xfrm>
              <a:off x="4602000" y="5362360"/>
              <a:ext cx="829440" cy="549720"/>
            </p14:xfrm>
          </p:contentPart>
        </mc:Choice>
        <mc:Fallback>
          <p:pic>
            <p:nvPicPr>
              <p:cNvPr id="42" name="Ink 41">
                <a:extLst>
                  <a:ext uri="{FF2B5EF4-FFF2-40B4-BE49-F238E27FC236}">
                    <a16:creationId xmlns:a16="http://schemas.microsoft.com/office/drawing/2014/main" id="{89DF39B0-9990-45B5-94EE-7D7FF1428BF9}"/>
                  </a:ext>
                </a:extLst>
              </p:cNvPr>
              <p:cNvPicPr/>
              <p:nvPr/>
            </p:nvPicPr>
            <p:blipFill>
              <a:blip r:embed="rId95"/>
              <a:stretch>
                <a:fillRect/>
              </a:stretch>
            </p:blipFill>
            <p:spPr>
              <a:xfrm>
                <a:off x="4584360" y="5344360"/>
                <a:ext cx="86508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Ink 44">
                <a:extLst>
                  <a:ext uri="{FF2B5EF4-FFF2-40B4-BE49-F238E27FC236}">
                    <a16:creationId xmlns:a16="http://schemas.microsoft.com/office/drawing/2014/main" id="{AB71B2D7-AABB-4F86-ABEF-4DBF99697043}"/>
                  </a:ext>
                </a:extLst>
              </p14:cNvPr>
              <p14:cNvContentPartPr/>
              <p14:nvPr/>
            </p14:nvContentPartPr>
            <p14:xfrm>
              <a:off x="4592280" y="5178040"/>
              <a:ext cx="349560" cy="84960"/>
            </p14:xfrm>
          </p:contentPart>
        </mc:Choice>
        <mc:Fallback>
          <p:pic>
            <p:nvPicPr>
              <p:cNvPr id="45" name="Ink 44">
                <a:extLst>
                  <a:ext uri="{FF2B5EF4-FFF2-40B4-BE49-F238E27FC236}">
                    <a16:creationId xmlns:a16="http://schemas.microsoft.com/office/drawing/2014/main" id="{AB71B2D7-AABB-4F86-ABEF-4DBF99697043}"/>
                  </a:ext>
                </a:extLst>
              </p:cNvPr>
              <p:cNvPicPr/>
              <p:nvPr/>
            </p:nvPicPr>
            <p:blipFill>
              <a:blip r:embed="rId97"/>
              <a:stretch>
                <a:fillRect/>
              </a:stretch>
            </p:blipFill>
            <p:spPr>
              <a:xfrm>
                <a:off x="4574280" y="5160040"/>
                <a:ext cx="38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Ink 52">
                <a:extLst>
                  <a:ext uri="{FF2B5EF4-FFF2-40B4-BE49-F238E27FC236}">
                    <a16:creationId xmlns:a16="http://schemas.microsoft.com/office/drawing/2014/main" id="{A5D3203B-7775-47DC-9C2A-80D24AF17D51}"/>
                  </a:ext>
                </a:extLst>
              </p14:cNvPr>
              <p14:cNvContentPartPr/>
              <p14:nvPr/>
            </p14:nvContentPartPr>
            <p14:xfrm>
              <a:off x="7160880" y="5557480"/>
              <a:ext cx="419040" cy="192960"/>
            </p14:xfrm>
          </p:contentPart>
        </mc:Choice>
        <mc:Fallback>
          <p:pic>
            <p:nvPicPr>
              <p:cNvPr id="53" name="Ink 52">
                <a:extLst>
                  <a:ext uri="{FF2B5EF4-FFF2-40B4-BE49-F238E27FC236}">
                    <a16:creationId xmlns:a16="http://schemas.microsoft.com/office/drawing/2014/main" id="{A5D3203B-7775-47DC-9C2A-80D24AF17D51}"/>
                  </a:ext>
                </a:extLst>
              </p:cNvPr>
              <p:cNvPicPr/>
              <p:nvPr/>
            </p:nvPicPr>
            <p:blipFill>
              <a:blip r:embed="rId99"/>
              <a:stretch>
                <a:fillRect/>
              </a:stretch>
            </p:blipFill>
            <p:spPr>
              <a:xfrm>
                <a:off x="7142880" y="5539480"/>
                <a:ext cx="454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Ink 54">
                <a:extLst>
                  <a:ext uri="{FF2B5EF4-FFF2-40B4-BE49-F238E27FC236}">
                    <a16:creationId xmlns:a16="http://schemas.microsoft.com/office/drawing/2014/main" id="{C29E7369-CC80-4992-87FC-D0A8F7C8C35B}"/>
                  </a:ext>
                </a:extLst>
              </p14:cNvPr>
              <p14:cNvContentPartPr/>
              <p14:nvPr/>
            </p14:nvContentPartPr>
            <p14:xfrm>
              <a:off x="5838240" y="5339320"/>
              <a:ext cx="1017360" cy="451080"/>
            </p14:xfrm>
          </p:contentPart>
        </mc:Choice>
        <mc:Fallback>
          <p:pic>
            <p:nvPicPr>
              <p:cNvPr id="55" name="Ink 54">
                <a:extLst>
                  <a:ext uri="{FF2B5EF4-FFF2-40B4-BE49-F238E27FC236}">
                    <a16:creationId xmlns:a16="http://schemas.microsoft.com/office/drawing/2014/main" id="{C29E7369-CC80-4992-87FC-D0A8F7C8C35B}"/>
                  </a:ext>
                </a:extLst>
              </p:cNvPr>
              <p:cNvPicPr/>
              <p:nvPr/>
            </p:nvPicPr>
            <p:blipFill>
              <a:blip r:embed="rId101"/>
              <a:stretch>
                <a:fillRect/>
              </a:stretch>
            </p:blipFill>
            <p:spPr>
              <a:xfrm>
                <a:off x="5820246" y="5321320"/>
                <a:ext cx="1052987"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Ink 58">
                <a:extLst>
                  <a:ext uri="{FF2B5EF4-FFF2-40B4-BE49-F238E27FC236}">
                    <a16:creationId xmlns:a16="http://schemas.microsoft.com/office/drawing/2014/main" id="{37516921-3924-4344-AB12-76E593153E41}"/>
                  </a:ext>
                </a:extLst>
              </p14:cNvPr>
              <p14:cNvContentPartPr/>
              <p14:nvPr/>
            </p14:nvContentPartPr>
            <p14:xfrm>
              <a:off x="7883040" y="5426800"/>
              <a:ext cx="1023120" cy="349200"/>
            </p14:xfrm>
          </p:contentPart>
        </mc:Choice>
        <mc:Fallback>
          <p:pic>
            <p:nvPicPr>
              <p:cNvPr id="59" name="Ink 58">
                <a:extLst>
                  <a:ext uri="{FF2B5EF4-FFF2-40B4-BE49-F238E27FC236}">
                    <a16:creationId xmlns:a16="http://schemas.microsoft.com/office/drawing/2014/main" id="{37516921-3924-4344-AB12-76E593153E41}"/>
                  </a:ext>
                </a:extLst>
              </p:cNvPr>
              <p:cNvPicPr/>
              <p:nvPr/>
            </p:nvPicPr>
            <p:blipFill>
              <a:blip r:embed="rId103"/>
              <a:stretch>
                <a:fillRect/>
              </a:stretch>
            </p:blipFill>
            <p:spPr>
              <a:xfrm>
                <a:off x="7865394" y="5409160"/>
                <a:ext cx="1058773"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 name="Ink 6">
                <a:extLst>
                  <a:ext uri="{FF2B5EF4-FFF2-40B4-BE49-F238E27FC236}">
                    <a16:creationId xmlns:a16="http://schemas.microsoft.com/office/drawing/2014/main" id="{B168809A-9324-4A8B-9C12-A2F1C8540CB8}"/>
                  </a:ext>
                </a:extLst>
              </p14:cNvPr>
              <p14:cNvContentPartPr/>
              <p14:nvPr/>
            </p14:nvContentPartPr>
            <p14:xfrm>
              <a:off x="6490920" y="4154920"/>
              <a:ext cx="244440" cy="377280"/>
            </p14:xfrm>
          </p:contentPart>
        </mc:Choice>
        <mc:Fallback>
          <p:pic>
            <p:nvPicPr>
              <p:cNvPr id="7" name="Ink 6">
                <a:extLst>
                  <a:ext uri="{FF2B5EF4-FFF2-40B4-BE49-F238E27FC236}">
                    <a16:creationId xmlns:a16="http://schemas.microsoft.com/office/drawing/2014/main" id="{B168809A-9324-4A8B-9C12-A2F1C8540CB8}"/>
                  </a:ext>
                </a:extLst>
              </p:cNvPr>
              <p:cNvPicPr/>
              <p:nvPr/>
            </p:nvPicPr>
            <p:blipFill>
              <a:blip r:embed="rId105"/>
              <a:stretch>
                <a:fillRect/>
              </a:stretch>
            </p:blipFill>
            <p:spPr>
              <a:xfrm>
                <a:off x="6473280" y="4137280"/>
                <a:ext cx="28008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8" name="Ink 17">
                <a:extLst>
                  <a:ext uri="{FF2B5EF4-FFF2-40B4-BE49-F238E27FC236}">
                    <a16:creationId xmlns:a16="http://schemas.microsoft.com/office/drawing/2014/main" id="{FFF84E36-B791-4AD5-86E1-E773BD8537D6}"/>
                  </a:ext>
                </a:extLst>
              </p14:cNvPr>
              <p14:cNvContentPartPr/>
              <p14:nvPr/>
            </p14:nvContentPartPr>
            <p14:xfrm>
              <a:off x="7122000" y="3938920"/>
              <a:ext cx="151560" cy="76320"/>
            </p14:xfrm>
          </p:contentPart>
        </mc:Choice>
        <mc:Fallback>
          <p:pic>
            <p:nvPicPr>
              <p:cNvPr id="18" name="Ink 17">
                <a:extLst>
                  <a:ext uri="{FF2B5EF4-FFF2-40B4-BE49-F238E27FC236}">
                    <a16:creationId xmlns:a16="http://schemas.microsoft.com/office/drawing/2014/main" id="{FFF84E36-B791-4AD5-86E1-E773BD8537D6}"/>
                  </a:ext>
                </a:extLst>
              </p:cNvPr>
              <p:cNvPicPr/>
              <p:nvPr/>
            </p:nvPicPr>
            <p:blipFill>
              <a:blip r:embed="rId107"/>
              <a:stretch>
                <a:fillRect/>
              </a:stretch>
            </p:blipFill>
            <p:spPr>
              <a:xfrm>
                <a:off x="7104000" y="3920920"/>
                <a:ext cx="187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7" name="Ink 36">
                <a:extLst>
                  <a:ext uri="{FF2B5EF4-FFF2-40B4-BE49-F238E27FC236}">
                    <a16:creationId xmlns:a16="http://schemas.microsoft.com/office/drawing/2014/main" id="{24AFF928-20DC-42AB-94B6-FEE86353DF3C}"/>
                  </a:ext>
                </a:extLst>
              </p14:cNvPr>
              <p14:cNvContentPartPr/>
              <p14:nvPr/>
            </p14:nvContentPartPr>
            <p14:xfrm>
              <a:off x="7760640" y="4331680"/>
              <a:ext cx="114480" cy="141480"/>
            </p14:xfrm>
          </p:contentPart>
        </mc:Choice>
        <mc:Fallback>
          <p:pic>
            <p:nvPicPr>
              <p:cNvPr id="37" name="Ink 36">
                <a:extLst>
                  <a:ext uri="{FF2B5EF4-FFF2-40B4-BE49-F238E27FC236}">
                    <a16:creationId xmlns:a16="http://schemas.microsoft.com/office/drawing/2014/main" id="{24AFF928-20DC-42AB-94B6-FEE86353DF3C}"/>
                  </a:ext>
                </a:extLst>
              </p:cNvPr>
              <p:cNvPicPr/>
              <p:nvPr/>
            </p:nvPicPr>
            <p:blipFill>
              <a:blip r:embed="rId109"/>
              <a:stretch>
                <a:fillRect/>
              </a:stretch>
            </p:blipFill>
            <p:spPr>
              <a:xfrm>
                <a:off x="7743000" y="4313680"/>
                <a:ext cx="150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1" name="Ink 40">
                <a:extLst>
                  <a:ext uri="{FF2B5EF4-FFF2-40B4-BE49-F238E27FC236}">
                    <a16:creationId xmlns:a16="http://schemas.microsoft.com/office/drawing/2014/main" id="{12B3820B-D25B-4016-A59A-A4CB7F0122B5}"/>
                  </a:ext>
                </a:extLst>
              </p14:cNvPr>
              <p14:cNvContentPartPr/>
              <p14:nvPr/>
            </p14:nvContentPartPr>
            <p14:xfrm>
              <a:off x="7070880" y="4144480"/>
              <a:ext cx="577800" cy="328320"/>
            </p14:xfrm>
          </p:contentPart>
        </mc:Choice>
        <mc:Fallback>
          <p:pic>
            <p:nvPicPr>
              <p:cNvPr id="41" name="Ink 40">
                <a:extLst>
                  <a:ext uri="{FF2B5EF4-FFF2-40B4-BE49-F238E27FC236}">
                    <a16:creationId xmlns:a16="http://schemas.microsoft.com/office/drawing/2014/main" id="{12B3820B-D25B-4016-A59A-A4CB7F0122B5}"/>
                  </a:ext>
                </a:extLst>
              </p:cNvPr>
              <p:cNvPicPr/>
              <p:nvPr/>
            </p:nvPicPr>
            <p:blipFill>
              <a:blip r:embed="rId111"/>
              <a:stretch>
                <a:fillRect/>
              </a:stretch>
            </p:blipFill>
            <p:spPr>
              <a:xfrm>
                <a:off x="7052891" y="4126840"/>
                <a:ext cx="613418"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 name="Ink 7">
                <a:extLst>
                  <a:ext uri="{FF2B5EF4-FFF2-40B4-BE49-F238E27FC236}">
                    <a16:creationId xmlns:a16="http://schemas.microsoft.com/office/drawing/2014/main" id="{BF82CFCB-4503-42D5-8B8E-41FA0C1D7D55}"/>
                  </a:ext>
                </a:extLst>
              </p14:cNvPr>
              <p14:cNvContentPartPr/>
              <p14:nvPr/>
            </p14:nvContentPartPr>
            <p14:xfrm>
              <a:off x="5885040" y="3785560"/>
              <a:ext cx="2638800" cy="1163520"/>
            </p14:xfrm>
          </p:contentPart>
        </mc:Choice>
        <mc:Fallback>
          <p:pic>
            <p:nvPicPr>
              <p:cNvPr id="8" name="Ink 7">
                <a:extLst>
                  <a:ext uri="{FF2B5EF4-FFF2-40B4-BE49-F238E27FC236}">
                    <a16:creationId xmlns:a16="http://schemas.microsoft.com/office/drawing/2014/main" id="{BF82CFCB-4503-42D5-8B8E-41FA0C1D7D55}"/>
                  </a:ext>
                </a:extLst>
              </p:cNvPr>
              <p:cNvPicPr/>
              <p:nvPr/>
            </p:nvPicPr>
            <p:blipFill>
              <a:blip r:embed="rId113"/>
              <a:stretch>
                <a:fillRect/>
              </a:stretch>
            </p:blipFill>
            <p:spPr>
              <a:xfrm>
                <a:off x="5867040" y="3749920"/>
                <a:ext cx="2674440" cy="1235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 name="Ink 8">
                <a:extLst>
                  <a:ext uri="{FF2B5EF4-FFF2-40B4-BE49-F238E27FC236}">
                    <a16:creationId xmlns:a16="http://schemas.microsoft.com/office/drawing/2014/main" id="{BC6EA35D-3EFA-40D7-94A1-2C7DEC11076A}"/>
                  </a:ext>
                </a:extLst>
              </p14:cNvPr>
              <p14:cNvContentPartPr/>
              <p14:nvPr/>
            </p14:nvContentPartPr>
            <p14:xfrm>
              <a:off x="104880" y="4856200"/>
              <a:ext cx="3369960" cy="1291680"/>
            </p14:xfrm>
          </p:contentPart>
        </mc:Choice>
        <mc:Fallback>
          <p:pic>
            <p:nvPicPr>
              <p:cNvPr id="9" name="Ink 8">
                <a:extLst>
                  <a:ext uri="{FF2B5EF4-FFF2-40B4-BE49-F238E27FC236}">
                    <a16:creationId xmlns:a16="http://schemas.microsoft.com/office/drawing/2014/main" id="{BC6EA35D-3EFA-40D7-94A1-2C7DEC11076A}"/>
                  </a:ext>
                </a:extLst>
              </p:cNvPr>
              <p:cNvPicPr/>
              <p:nvPr/>
            </p:nvPicPr>
            <p:blipFill>
              <a:blip r:embed="rId115"/>
              <a:stretch>
                <a:fillRect/>
              </a:stretch>
            </p:blipFill>
            <p:spPr>
              <a:xfrm>
                <a:off x="86880" y="4820200"/>
                <a:ext cx="3405600" cy="1363320"/>
              </a:xfrm>
              <a:prstGeom prst="rect">
                <a:avLst/>
              </a:prstGeom>
            </p:spPr>
          </p:pic>
        </mc:Fallback>
      </mc:AlternateContent>
    </p:spTree>
    <p:extLst>
      <p:ext uri="{BB962C8B-B14F-4D97-AF65-F5344CB8AC3E}">
        <p14:creationId xmlns:p14="http://schemas.microsoft.com/office/powerpoint/2010/main" val="1036477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67</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Ink 30">
                <a:extLst>
                  <a:ext uri="{FF2B5EF4-FFF2-40B4-BE49-F238E27FC236}">
                    <a16:creationId xmlns:a16="http://schemas.microsoft.com/office/drawing/2014/main" id="{D24EA6E2-05D3-4894-9B4C-B8070466DA38}"/>
                  </a:ext>
                </a:extLst>
              </p14:cNvPr>
              <p14:cNvContentPartPr/>
              <p14:nvPr/>
            </p14:nvContentPartPr>
            <p14:xfrm>
              <a:off x="4085040" y="1059280"/>
              <a:ext cx="1044000" cy="375480"/>
            </p14:xfrm>
          </p:contentPart>
        </mc:Choice>
        <mc:Fallback>
          <p:pic>
            <p:nvPicPr>
              <p:cNvPr id="31" name="Ink 30">
                <a:extLst>
                  <a:ext uri="{FF2B5EF4-FFF2-40B4-BE49-F238E27FC236}">
                    <a16:creationId xmlns:a16="http://schemas.microsoft.com/office/drawing/2014/main" id="{D24EA6E2-05D3-4894-9B4C-B8070466DA38}"/>
                  </a:ext>
                </a:extLst>
              </p:cNvPr>
              <p:cNvPicPr/>
              <p:nvPr/>
            </p:nvPicPr>
            <p:blipFill>
              <a:blip r:embed="rId21"/>
              <a:stretch>
                <a:fillRect/>
              </a:stretch>
            </p:blipFill>
            <p:spPr>
              <a:xfrm>
                <a:off x="4067400" y="1041280"/>
                <a:ext cx="10796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4FE1F81-3E1D-4D0D-82EA-DF05E5F795A1}"/>
                  </a:ext>
                </a:extLst>
              </p14:cNvPr>
              <p14:cNvContentPartPr/>
              <p14:nvPr/>
            </p14:nvContentPartPr>
            <p14:xfrm>
              <a:off x="1797960" y="1008520"/>
              <a:ext cx="1971720" cy="556560"/>
            </p14:xfrm>
          </p:contentPart>
        </mc:Choice>
        <mc:Fallback>
          <p:pic>
            <p:nvPicPr>
              <p:cNvPr id="32" name="Ink 31">
                <a:extLst>
                  <a:ext uri="{FF2B5EF4-FFF2-40B4-BE49-F238E27FC236}">
                    <a16:creationId xmlns:a16="http://schemas.microsoft.com/office/drawing/2014/main" id="{F4FE1F81-3E1D-4D0D-82EA-DF05E5F795A1}"/>
                  </a:ext>
                </a:extLst>
              </p:cNvPr>
              <p:cNvPicPr/>
              <p:nvPr/>
            </p:nvPicPr>
            <p:blipFill>
              <a:blip r:embed="rId23"/>
              <a:stretch>
                <a:fillRect/>
              </a:stretch>
            </p:blipFill>
            <p:spPr>
              <a:xfrm>
                <a:off x="1780320" y="990869"/>
                <a:ext cx="2007360" cy="59222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F96E8278-448A-47AA-8B73-32A2946436F9}"/>
                  </a:ext>
                </a:extLst>
              </p14:cNvPr>
              <p14:cNvContentPartPr/>
              <p14:nvPr/>
            </p14:nvContentPartPr>
            <p14:xfrm>
              <a:off x="487200" y="1069720"/>
              <a:ext cx="924120" cy="622440"/>
            </p14:xfrm>
          </p:contentPart>
        </mc:Choice>
        <mc:Fallback>
          <p:pic>
            <p:nvPicPr>
              <p:cNvPr id="33" name="Ink 32">
                <a:extLst>
                  <a:ext uri="{FF2B5EF4-FFF2-40B4-BE49-F238E27FC236}">
                    <a16:creationId xmlns:a16="http://schemas.microsoft.com/office/drawing/2014/main" id="{F96E8278-448A-47AA-8B73-32A2946436F9}"/>
                  </a:ext>
                </a:extLst>
              </p:cNvPr>
              <p:cNvPicPr/>
              <p:nvPr/>
            </p:nvPicPr>
            <p:blipFill>
              <a:blip r:embed="rId25"/>
              <a:stretch>
                <a:fillRect/>
              </a:stretch>
            </p:blipFill>
            <p:spPr>
              <a:xfrm>
                <a:off x="469200" y="1052080"/>
                <a:ext cx="95976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102F1BCA-6085-40D6-8644-5E6AD94F0C19}"/>
                  </a:ext>
                </a:extLst>
              </p14:cNvPr>
              <p14:cNvContentPartPr/>
              <p14:nvPr/>
            </p14:nvContentPartPr>
            <p14:xfrm>
              <a:off x="7233600" y="975040"/>
              <a:ext cx="393480" cy="388080"/>
            </p14:xfrm>
          </p:contentPart>
        </mc:Choice>
        <mc:Fallback>
          <p:pic>
            <p:nvPicPr>
              <p:cNvPr id="43" name="Ink 42">
                <a:extLst>
                  <a:ext uri="{FF2B5EF4-FFF2-40B4-BE49-F238E27FC236}">
                    <a16:creationId xmlns:a16="http://schemas.microsoft.com/office/drawing/2014/main" id="{102F1BCA-6085-40D6-8644-5E6AD94F0C19}"/>
                  </a:ext>
                </a:extLst>
              </p:cNvPr>
              <p:cNvPicPr/>
              <p:nvPr/>
            </p:nvPicPr>
            <p:blipFill>
              <a:blip r:embed="rId27"/>
              <a:stretch>
                <a:fillRect/>
              </a:stretch>
            </p:blipFill>
            <p:spPr>
              <a:xfrm>
                <a:off x="7215960" y="957384"/>
                <a:ext cx="429120" cy="42375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4260F787-D968-42CC-A2B2-FC2BAA4C654F}"/>
                  </a:ext>
                </a:extLst>
              </p14:cNvPr>
              <p14:cNvContentPartPr/>
              <p14:nvPr/>
            </p14:nvContentPartPr>
            <p14:xfrm>
              <a:off x="5415240" y="1066480"/>
              <a:ext cx="1463040" cy="662400"/>
            </p14:xfrm>
          </p:contentPart>
        </mc:Choice>
        <mc:Fallback>
          <p:pic>
            <p:nvPicPr>
              <p:cNvPr id="44" name="Ink 43">
                <a:extLst>
                  <a:ext uri="{FF2B5EF4-FFF2-40B4-BE49-F238E27FC236}">
                    <a16:creationId xmlns:a16="http://schemas.microsoft.com/office/drawing/2014/main" id="{4260F787-D968-42CC-A2B2-FC2BAA4C654F}"/>
                  </a:ext>
                </a:extLst>
              </p:cNvPr>
              <p:cNvPicPr/>
              <p:nvPr/>
            </p:nvPicPr>
            <p:blipFill>
              <a:blip r:embed="rId29"/>
              <a:stretch>
                <a:fillRect/>
              </a:stretch>
            </p:blipFill>
            <p:spPr>
              <a:xfrm>
                <a:off x="5397600" y="1048480"/>
                <a:ext cx="14986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7" name="Ink 66">
                <a:extLst>
                  <a:ext uri="{FF2B5EF4-FFF2-40B4-BE49-F238E27FC236}">
                    <a16:creationId xmlns:a16="http://schemas.microsoft.com/office/drawing/2014/main" id="{0A5A59F6-DD28-43CC-8AB0-11ED7A65CD9B}"/>
                  </a:ext>
                </a:extLst>
              </p14:cNvPr>
              <p14:cNvContentPartPr/>
              <p14:nvPr/>
            </p14:nvContentPartPr>
            <p14:xfrm>
              <a:off x="4917000" y="1838680"/>
              <a:ext cx="1110600" cy="406440"/>
            </p14:xfrm>
          </p:contentPart>
        </mc:Choice>
        <mc:Fallback>
          <p:pic>
            <p:nvPicPr>
              <p:cNvPr id="67" name="Ink 66">
                <a:extLst>
                  <a:ext uri="{FF2B5EF4-FFF2-40B4-BE49-F238E27FC236}">
                    <a16:creationId xmlns:a16="http://schemas.microsoft.com/office/drawing/2014/main" id="{0A5A59F6-DD28-43CC-8AB0-11ED7A65CD9B}"/>
                  </a:ext>
                </a:extLst>
              </p:cNvPr>
              <p:cNvPicPr/>
              <p:nvPr/>
            </p:nvPicPr>
            <p:blipFill>
              <a:blip r:embed="rId31"/>
              <a:stretch>
                <a:fillRect/>
              </a:stretch>
            </p:blipFill>
            <p:spPr>
              <a:xfrm>
                <a:off x="4899000" y="1821040"/>
                <a:ext cx="11462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316B32B2-41B0-4830-8D75-FF0FF2810548}"/>
                  </a:ext>
                </a:extLst>
              </p14:cNvPr>
              <p14:cNvContentPartPr/>
              <p14:nvPr/>
            </p14:nvContentPartPr>
            <p14:xfrm>
              <a:off x="436440" y="1841920"/>
              <a:ext cx="4135680" cy="1292400"/>
            </p14:xfrm>
          </p:contentPart>
        </mc:Choice>
        <mc:Fallback>
          <p:pic>
            <p:nvPicPr>
              <p:cNvPr id="94" name="Ink 93">
                <a:extLst>
                  <a:ext uri="{FF2B5EF4-FFF2-40B4-BE49-F238E27FC236}">
                    <a16:creationId xmlns:a16="http://schemas.microsoft.com/office/drawing/2014/main" id="{316B32B2-41B0-4830-8D75-FF0FF2810548}"/>
                  </a:ext>
                </a:extLst>
              </p:cNvPr>
              <p:cNvPicPr/>
              <p:nvPr/>
            </p:nvPicPr>
            <p:blipFill>
              <a:blip r:embed="rId33"/>
              <a:stretch>
                <a:fillRect/>
              </a:stretch>
            </p:blipFill>
            <p:spPr>
              <a:xfrm>
                <a:off x="418800" y="1824275"/>
                <a:ext cx="4171320" cy="13280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5" name="Ink 94">
                <a:extLst>
                  <a:ext uri="{FF2B5EF4-FFF2-40B4-BE49-F238E27FC236}">
                    <a16:creationId xmlns:a16="http://schemas.microsoft.com/office/drawing/2014/main" id="{2EB9A788-1AEA-4CB2-9F5C-C2A0FFBC5F18}"/>
                  </a:ext>
                </a:extLst>
              </p14:cNvPr>
              <p14:cNvContentPartPr/>
              <p14:nvPr/>
            </p14:nvContentPartPr>
            <p14:xfrm>
              <a:off x="7122000" y="1767760"/>
              <a:ext cx="1026360" cy="455400"/>
            </p14:xfrm>
          </p:contentPart>
        </mc:Choice>
        <mc:Fallback>
          <p:pic>
            <p:nvPicPr>
              <p:cNvPr id="95" name="Ink 94">
                <a:extLst>
                  <a:ext uri="{FF2B5EF4-FFF2-40B4-BE49-F238E27FC236}">
                    <a16:creationId xmlns:a16="http://schemas.microsoft.com/office/drawing/2014/main" id="{2EB9A788-1AEA-4CB2-9F5C-C2A0FFBC5F18}"/>
                  </a:ext>
                </a:extLst>
              </p:cNvPr>
              <p:cNvPicPr/>
              <p:nvPr/>
            </p:nvPicPr>
            <p:blipFill>
              <a:blip r:embed="rId35"/>
              <a:stretch>
                <a:fillRect/>
              </a:stretch>
            </p:blipFill>
            <p:spPr>
              <a:xfrm>
                <a:off x="7104000" y="1749774"/>
                <a:ext cx="1062000" cy="49101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6" name="Ink 95">
                <a:extLst>
                  <a:ext uri="{FF2B5EF4-FFF2-40B4-BE49-F238E27FC236}">
                    <a16:creationId xmlns:a16="http://schemas.microsoft.com/office/drawing/2014/main" id="{579C09E9-EF78-4DEE-ABB8-E8E29E3C156C}"/>
                  </a:ext>
                </a:extLst>
              </p14:cNvPr>
              <p14:cNvContentPartPr/>
              <p14:nvPr/>
            </p14:nvContentPartPr>
            <p14:xfrm>
              <a:off x="6408120" y="1798000"/>
              <a:ext cx="564480" cy="384840"/>
            </p14:xfrm>
          </p:contentPart>
        </mc:Choice>
        <mc:Fallback>
          <p:pic>
            <p:nvPicPr>
              <p:cNvPr id="96" name="Ink 95">
                <a:extLst>
                  <a:ext uri="{FF2B5EF4-FFF2-40B4-BE49-F238E27FC236}">
                    <a16:creationId xmlns:a16="http://schemas.microsoft.com/office/drawing/2014/main" id="{579C09E9-EF78-4DEE-ABB8-E8E29E3C156C}"/>
                  </a:ext>
                </a:extLst>
              </p:cNvPr>
              <p:cNvPicPr/>
              <p:nvPr/>
            </p:nvPicPr>
            <p:blipFill>
              <a:blip r:embed="rId37"/>
              <a:stretch>
                <a:fillRect/>
              </a:stretch>
            </p:blipFill>
            <p:spPr>
              <a:xfrm>
                <a:off x="6390469" y="1780360"/>
                <a:ext cx="600143"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7" name="Ink 106">
                <a:extLst>
                  <a:ext uri="{FF2B5EF4-FFF2-40B4-BE49-F238E27FC236}">
                    <a16:creationId xmlns:a16="http://schemas.microsoft.com/office/drawing/2014/main" id="{37794776-721F-4ABD-8100-431B6FCE170A}"/>
                  </a:ext>
                </a:extLst>
              </p14:cNvPr>
              <p14:cNvContentPartPr/>
              <p14:nvPr/>
            </p14:nvContentPartPr>
            <p14:xfrm>
              <a:off x="4480320" y="4500160"/>
              <a:ext cx="3537360" cy="522000"/>
            </p14:xfrm>
          </p:contentPart>
        </mc:Choice>
        <mc:Fallback>
          <p:pic>
            <p:nvPicPr>
              <p:cNvPr id="107" name="Ink 106">
                <a:extLst>
                  <a:ext uri="{FF2B5EF4-FFF2-40B4-BE49-F238E27FC236}">
                    <a16:creationId xmlns:a16="http://schemas.microsoft.com/office/drawing/2014/main" id="{37794776-721F-4ABD-8100-431B6FCE170A}"/>
                  </a:ext>
                </a:extLst>
              </p:cNvPr>
              <p:cNvPicPr/>
              <p:nvPr/>
            </p:nvPicPr>
            <p:blipFill>
              <a:blip r:embed="rId39"/>
              <a:stretch>
                <a:fillRect/>
              </a:stretch>
            </p:blipFill>
            <p:spPr>
              <a:xfrm>
                <a:off x="4462680" y="4482520"/>
                <a:ext cx="357300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1" name="Ink 120">
                <a:extLst>
                  <a:ext uri="{FF2B5EF4-FFF2-40B4-BE49-F238E27FC236}">
                    <a16:creationId xmlns:a16="http://schemas.microsoft.com/office/drawing/2014/main" id="{B69374BD-0D9D-4F57-BDC5-29A9C5300A30}"/>
                  </a:ext>
                </a:extLst>
              </p14:cNvPr>
              <p14:cNvContentPartPr/>
              <p14:nvPr/>
            </p14:nvContentPartPr>
            <p14:xfrm>
              <a:off x="6299400" y="2570200"/>
              <a:ext cx="2345760" cy="893880"/>
            </p14:xfrm>
          </p:contentPart>
        </mc:Choice>
        <mc:Fallback>
          <p:pic>
            <p:nvPicPr>
              <p:cNvPr id="121" name="Ink 120">
                <a:extLst>
                  <a:ext uri="{FF2B5EF4-FFF2-40B4-BE49-F238E27FC236}">
                    <a16:creationId xmlns:a16="http://schemas.microsoft.com/office/drawing/2014/main" id="{B69374BD-0D9D-4F57-BDC5-29A9C5300A30}"/>
                  </a:ext>
                </a:extLst>
              </p:cNvPr>
              <p:cNvPicPr/>
              <p:nvPr/>
            </p:nvPicPr>
            <p:blipFill>
              <a:blip r:embed="rId41"/>
              <a:stretch>
                <a:fillRect/>
              </a:stretch>
            </p:blipFill>
            <p:spPr>
              <a:xfrm>
                <a:off x="6281400" y="2552553"/>
                <a:ext cx="2381400" cy="9295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E7B21300-5C62-42BA-8ACE-54F305561303}"/>
                  </a:ext>
                </a:extLst>
              </p14:cNvPr>
              <p14:cNvContentPartPr/>
              <p14:nvPr/>
            </p14:nvContentPartPr>
            <p14:xfrm>
              <a:off x="6478680" y="3474520"/>
              <a:ext cx="321480" cy="327240"/>
            </p14:xfrm>
          </p:contentPart>
        </mc:Choice>
        <mc:Fallback>
          <p:pic>
            <p:nvPicPr>
              <p:cNvPr id="3" name="Ink 2">
                <a:extLst>
                  <a:ext uri="{FF2B5EF4-FFF2-40B4-BE49-F238E27FC236}">
                    <a16:creationId xmlns:a16="http://schemas.microsoft.com/office/drawing/2014/main" id="{E7B21300-5C62-42BA-8ACE-54F305561303}"/>
                  </a:ext>
                </a:extLst>
              </p:cNvPr>
              <p:cNvPicPr/>
              <p:nvPr/>
            </p:nvPicPr>
            <p:blipFill>
              <a:blip r:embed="rId43"/>
              <a:stretch>
                <a:fillRect/>
              </a:stretch>
            </p:blipFill>
            <p:spPr>
              <a:xfrm>
                <a:off x="6461040" y="3456880"/>
                <a:ext cx="3571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D7CFACD6-C25D-486A-92F6-B80C1D7E5D4F}"/>
                  </a:ext>
                </a:extLst>
              </p14:cNvPr>
              <p14:cNvContentPartPr/>
              <p14:nvPr/>
            </p14:nvContentPartPr>
            <p14:xfrm>
              <a:off x="5670840" y="3429520"/>
              <a:ext cx="668880" cy="362520"/>
            </p14:xfrm>
          </p:contentPart>
        </mc:Choice>
        <mc:Fallback>
          <p:pic>
            <p:nvPicPr>
              <p:cNvPr id="25" name="Ink 24">
                <a:extLst>
                  <a:ext uri="{FF2B5EF4-FFF2-40B4-BE49-F238E27FC236}">
                    <a16:creationId xmlns:a16="http://schemas.microsoft.com/office/drawing/2014/main" id="{D7CFACD6-C25D-486A-92F6-B80C1D7E5D4F}"/>
                  </a:ext>
                </a:extLst>
              </p:cNvPr>
              <p:cNvPicPr/>
              <p:nvPr/>
            </p:nvPicPr>
            <p:blipFill>
              <a:blip r:embed="rId45"/>
              <a:stretch>
                <a:fillRect/>
              </a:stretch>
            </p:blipFill>
            <p:spPr>
              <a:xfrm>
                <a:off x="5652850" y="3411862"/>
                <a:ext cx="704501" cy="39819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DA6F7937-D7A2-48C6-A2E1-B4FA3C973CAE}"/>
                  </a:ext>
                </a:extLst>
              </p14:cNvPr>
              <p14:cNvContentPartPr/>
              <p14:nvPr/>
            </p14:nvContentPartPr>
            <p14:xfrm>
              <a:off x="5648520" y="3226120"/>
              <a:ext cx="251280" cy="84960"/>
            </p14:xfrm>
          </p:contentPart>
        </mc:Choice>
        <mc:Fallback>
          <p:pic>
            <p:nvPicPr>
              <p:cNvPr id="26" name="Ink 25">
                <a:extLst>
                  <a:ext uri="{FF2B5EF4-FFF2-40B4-BE49-F238E27FC236}">
                    <a16:creationId xmlns:a16="http://schemas.microsoft.com/office/drawing/2014/main" id="{DA6F7937-D7A2-48C6-A2E1-B4FA3C973CAE}"/>
                  </a:ext>
                </a:extLst>
              </p:cNvPr>
              <p:cNvPicPr/>
              <p:nvPr/>
            </p:nvPicPr>
            <p:blipFill>
              <a:blip r:embed="rId47"/>
              <a:stretch>
                <a:fillRect/>
              </a:stretch>
            </p:blipFill>
            <p:spPr>
              <a:xfrm>
                <a:off x="5630520" y="3208480"/>
                <a:ext cx="286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03DA4A7E-431A-4629-B454-3E5C0F8249F1}"/>
                  </a:ext>
                </a:extLst>
              </p14:cNvPr>
              <p14:cNvContentPartPr/>
              <p14:nvPr/>
            </p14:nvContentPartPr>
            <p14:xfrm>
              <a:off x="1960680" y="3291280"/>
              <a:ext cx="360" cy="360"/>
            </p14:xfrm>
          </p:contentPart>
        </mc:Choice>
        <mc:Fallback>
          <p:pic>
            <p:nvPicPr>
              <p:cNvPr id="54" name="Ink 53">
                <a:extLst>
                  <a:ext uri="{FF2B5EF4-FFF2-40B4-BE49-F238E27FC236}">
                    <a16:creationId xmlns:a16="http://schemas.microsoft.com/office/drawing/2014/main" id="{03DA4A7E-431A-4629-B454-3E5C0F8249F1}"/>
                  </a:ext>
                </a:extLst>
              </p:cNvPr>
              <p:cNvPicPr/>
              <p:nvPr/>
            </p:nvPicPr>
            <p:blipFill>
              <a:blip r:embed="rId49"/>
              <a:stretch>
                <a:fillRect/>
              </a:stretch>
            </p:blipFill>
            <p:spPr>
              <a:xfrm>
                <a:off x="1942680" y="32736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C5CBF427-8977-497F-8B33-10352D17FE60}"/>
                  </a:ext>
                </a:extLst>
              </p14:cNvPr>
              <p14:cNvContentPartPr/>
              <p14:nvPr/>
            </p14:nvContentPartPr>
            <p14:xfrm>
              <a:off x="863760" y="3372640"/>
              <a:ext cx="844200" cy="530280"/>
            </p14:xfrm>
          </p:contentPart>
        </mc:Choice>
        <mc:Fallback>
          <p:pic>
            <p:nvPicPr>
              <p:cNvPr id="11" name="Ink 10">
                <a:extLst>
                  <a:ext uri="{FF2B5EF4-FFF2-40B4-BE49-F238E27FC236}">
                    <a16:creationId xmlns:a16="http://schemas.microsoft.com/office/drawing/2014/main" id="{C5CBF427-8977-497F-8B33-10352D17FE60}"/>
                  </a:ext>
                </a:extLst>
              </p:cNvPr>
              <p:cNvPicPr/>
              <p:nvPr/>
            </p:nvPicPr>
            <p:blipFill>
              <a:blip r:embed="rId51"/>
              <a:stretch>
                <a:fillRect/>
              </a:stretch>
            </p:blipFill>
            <p:spPr>
              <a:xfrm>
                <a:off x="845760" y="3355000"/>
                <a:ext cx="8798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B0EA325A-9E60-4E86-AC47-40003452A6DE}"/>
                  </a:ext>
                </a:extLst>
              </p14:cNvPr>
              <p14:cNvContentPartPr/>
              <p14:nvPr/>
            </p14:nvContentPartPr>
            <p14:xfrm>
              <a:off x="2133480" y="3303520"/>
              <a:ext cx="250560" cy="99720"/>
            </p14:xfrm>
          </p:contentPart>
        </mc:Choice>
        <mc:Fallback>
          <p:pic>
            <p:nvPicPr>
              <p:cNvPr id="24" name="Ink 23">
                <a:extLst>
                  <a:ext uri="{FF2B5EF4-FFF2-40B4-BE49-F238E27FC236}">
                    <a16:creationId xmlns:a16="http://schemas.microsoft.com/office/drawing/2014/main" id="{B0EA325A-9E60-4E86-AC47-40003452A6DE}"/>
                  </a:ext>
                </a:extLst>
              </p:cNvPr>
              <p:cNvPicPr/>
              <p:nvPr/>
            </p:nvPicPr>
            <p:blipFill>
              <a:blip r:embed="rId53"/>
              <a:stretch>
                <a:fillRect/>
              </a:stretch>
            </p:blipFill>
            <p:spPr>
              <a:xfrm>
                <a:off x="2115480" y="3285880"/>
                <a:ext cx="28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Ink 26">
                <a:extLst>
                  <a:ext uri="{FF2B5EF4-FFF2-40B4-BE49-F238E27FC236}">
                    <a16:creationId xmlns:a16="http://schemas.microsoft.com/office/drawing/2014/main" id="{98CC2D42-A89A-45C6-895F-816591E57E4D}"/>
                  </a:ext>
                </a:extLst>
              </p14:cNvPr>
              <p14:cNvContentPartPr/>
              <p14:nvPr/>
            </p14:nvContentPartPr>
            <p14:xfrm>
              <a:off x="2997120" y="3616720"/>
              <a:ext cx="184680" cy="10440"/>
            </p14:xfrm>
          </p:contentPart>
        </mc:Choice>
        <mc:Fallback>
          <p:pic>
            <p:nvPicPr>
              <p:cNvPr id="27" name="Ink 26">
                <a:extLst>
                  <a:ext uri="{FF2B5EF4-FFF2-40B4-BE49-F238E27FC236}">
                    <a16:creationId xmlns:a16="http://schemas.microsoft.com/office/drawing/2014/main" id="{98CC2D42-A89A-45C6-895F-816591E57E4D}"/>
                  </a:ext>
                </a:extLst>
              </p:cNvPr>
              <p:cNvPicPr/>
              <p:nvPr/>
            </p:nvPicPr>
            <p:blipFill>
              <a:blip r:embed="rId55"/>
              <a:stretch>
                <a:fillRect/>
              </a:stretch>
            </p:blipFill>
            <p:spPr>
              <a:xfrm>
                <a:off x="2979120" y="3598720"/>
                <a:ext cx="22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Ink 28">
                <a:extLst>
                  <a:ext uri="{FF2B5EF4-FFF2-40B4-BE49-F238E27FC236}">
                    <a16:creationId xmlns:a16="http://schemas.microsoft.com/office/drawing/2014/main" id="{9ADDBF41-B03E-49EE-ABDA-926A543465C4}"/>
                  </a:ext>
                </a:extLst>
              </p14:cNvPr>
              <p14:cNvContentPartPr/>
              <p14:nvPr/>
            </p14:nvContentPartPr>
            <p14:xfrm>
              <a:off x="3006840" y="3748840"/>
              <a:ext cx="164880" cy="16920"/>
            </p14:xfrm>
          </p:contentPart>
        </mc:Choice>
        <mc:Fallback>
          <p:pic>
            <p:nvPicPr>
              <p:cNvPr id="29" name="Ink 28">
                <a:extLst>
                  <a:ext uri="{FF2B5EF4-FFF2-40B4-BE49-F238E27FC236}">
                    <a16:creationId xmlns:a16="http://schemas.microsoft.com/office/drawing/2014/main" id="{9ADDBF41-B03E-49EE-ABDA-926A543465C4}"/>
                  </a:ext>
                </a:extLst>
              </p:cNvPr>
              <p:cNvPicPr/>
              <p:nvPr/>
            </p:nvPicPr>
            <p:blipFill>
              <a:blip r:embed="rId57"/>
              <a:stretch>
                <a:fillRect/>
              </a:stretch>
            </p:blipFill>
            <p:spPr>
              <a:xfrm>
                <a:off x="2989200" y="3730840"/>
                <a:ext cx="20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Ink 29">
                <a:extLst>
                  <a:ext uri="{FF2B5EF4-FFF2-40B4-BE49-F238E27FC236}">
                    <a16:creationId xmlns:a16="http://schemas.microsoft.com/office/drawing/2014/main" id="{BC3EC46D-4EE9-45BD-BE85-B305D8D60B92}"/>
                  </a:ext>
                </a:extLst>
              </p14:cNvPr>
              <p14:cNvContentPartPr/>
              <p14:nvPr/>
            </p14:nvContentPartPr>
            <p14:xfrm>
              <a:off x="3362520" y="3545440"/>
              <a:ext cx="322560" cy="192240"/>
            </p14:xfrm>
          </p:contentPart>
        </mc:Choice>
        <mc:Fallback>
          <p:pic>
            <p:nvPicPr>
              <p:cNvPr id="30" name="Ink 29">
                <a:extLst>
                  <a:ext uri="{FF2B5EF4-FFF2-40B4-BE49-F238E27FC236}">
                    <a16:creationId xmlns:a16="http://schemas.microsoft.com/office/drawing/2014/main" id="{BC3EC46D-4EE9-45BD-BE85-B305D8D60B92}"/>
                  </a:ext>
                </a:extLst>
              </p:cNvPr>
              <p:cNvPicPr/>
              <p:nvPr/>
            </p:nvPicPr>
            <p:blipFill>
              <a:blip r:embed="rId59"/>
              <a:stretch>
                <a:fillRect/>
              </a:stretch>
            </p:blipFill>
            <p:spPr>
              <a:xfrm>
                <a:off x="3344880" y="3527800"/>
                <a:ext cx="35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0BA7CA93-BD0B-4ED9-8160-DE0FFC63FFFB}"/>
                  </a:ext>
                </a:extLst>
              </p14:cNvPr>
              <p14:cNvContentPartPr/>
              <p14:nvPr/>
            </p14:nvContentPartPr>
            <p14:xfrm>
              <a:off x="3453960" y="3324040"/>
              <a:ext cx="213480" cy="79560"/>
            </p14:xfrm>
          </p:contentPart>
        </mc:Choice>
        <mc:Fallback>
          <p:pic>
            <p:nvPicPr>
              <p:cNvPr id="34" name="Ink 33">
                <a:extLst>
                  <a:ext uri="{FF2B5EF4-FFF2-40B4-BE49-F238E27FC236}">
                    <a16:creationId xmlns:a16="http://schemas.microsoft.com/office/drawing/2014/main" id="{0BA7CA93-BD0B-4ED9-8160-DE0FFC63FFFB}"/>
                  </a:ext>
                </a:extLst>
              </p:cNvPr>
              <p:cNvPicPr/>
              <p:nvPr/>
            </p:nvPicPr>
            <p:blipFill>
              <a:blip r:embed="rId61"/>
              <a:stretch>
                <a:fillRect/>
              </a:stretch>
            </p:blipFill>
            <p:spPr>
              <a:xfrm>
                <a:off x="3435960" y="3306040"/>
                <a:ext cx="24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F52787A1-8D8E-48FC-9D28-6A01F1F61541}"/>
                  </a:ext>
                </a:extLst>
              </p14:cNvPr>
              <p14:cNvContentPartPr/>
              <p14:nvPr/>
            </p14:nvContentPartPr>
            <p14:xfrm>
              <a:off x="2112960" y="3514480"/>
              <a:ext cx="689400" cy="509760"/>
            </p14:xfrm>
          </p:contentPart>
        </mc:Choice>
        <mc:Fallback>
          <p:pic>
            <p:nvPicPr>
              <p:cNvPr id="35" name="Ink 34">
                <a:extLst>
                  <a:ext uri="{FF2B5EF4-FFF2-40B4-BE49-F238E27FC236}">
                    <a16:creationId xmlns:a16="http://schemas.microsoft.com/office/drawing/2014/main" id="{F52787A1-8D8E-48FC-9D28-6A01F1F61541}"/>
                  </a:ext>
                </a:extLst>
              </p:cNvPr>
              <p:cNvPicPr/>
              <p:nvPr/>
            </p:nvPicPr>
            <p:blipFill>
              <a:blip r:embed="rId63"/>
              <a:stretch>
                <a:fillRect/>
              </a:stretch>
            </p:blipFill>
            <p:spPr>
              <a:xfrm>
                <a:off x="2095320" y="3496480"/>
                <a:ext cx="7250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Ink 9">
                <a:extLst>
                  <a:ext uri="{FF2B5EF4-FFF2-40B4-BE49-F238E27FC236}">
                    <a16:creationId xmlns:a16="http://schemas.microsoft.com/office/drawing/2014/main" id="{F3B11F70-D963-41F0-B324-FD24C68B0DF7}"/>
                  </a:ext>
                </a:extLst>
              </p14:cNvPr>
              <p14:cNvContentPartPr/>
              <p14:nvPr/>
            </p14:nvContentPartPr>
            <p14:xfrm>
              <a:off x="3870480" y="3414760"/>
              <a:ext cx="729360" cy="675000"/>
            </p14:xfrm>
          </p:contentPart>
        </mc:Choice>
        <mc:Fallback>
          <p:pic>
            <p:nvPicPr>
              <p:cNvPr id="10" name="Ink 9">
                <a:extLst>
                  <a:ext uri="{FF2B5EF4-FFF2-40B4-BE49-F238E27FC236}">
                    <a16:creationId xmlns:a16="http://schemas.microsoft.com/office/drawing/2014/main" id="{F3B11F70-D963-41F0-B324-FD24C68B0DF7}"/>
                  </a:ext>
                </a:extLst>
              </p:cNvPr>
              <p:cNvPicPr/>
              <p:nvPr/>
            </p:nvPicPr>
            <p:blipFill>
              <a:blip r:embed="rId65"/>
              <a:stretch>
                <a:fillRect/>
              </a:stretch>
            </p:blipFill>
            <p:spPr>
              <a:xfrm>
                <a:off x="3852840" y="3397120"/>
                <a:ext cx="7650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Ink 37">
                <a:extLst>
                  <a:ext uri="{FF2B5EF4-FFF2-40B4-BE49-F238E27FC236}">
                    <a16:creationId xmlns:a16="http://schemas.microsoft.com/office/drawing/2014/main" id="{7698F8CD-550C-4FE9-A161-3E78FDEDC0D0}"/>
                  </a:ext>
                </a:extLst>
              </p14:cNvPr>
              <p14:cNvContentPartPr/>
              <p14:nvPr/>
            </p14:nvContentPartPr>
            <p14:xfrm>
              <a:off x="2417880" y="4077160"/>
              <a:ext cx="864000" cy="378000"/>
            </p14:xfrm>
          </p:contentPart>
        </mc:Choice>
        <mc:Fallback>
          <p:pic>
            <p:nvPicPr>
              <p:cNvPr id="38" name="Ink 37">
                <a:extLst>
                  <a:ext uri="{FF2B5EF4-FFF2-40B4-BE49-F238E27FC236}">
                    <a16:creationId xmlns:a16="http://schemas.microsoft.com/office/drawing/2014/main" id="{7698F8CD-550C-4FE9-A161-3E78FDEDC0D0}"/>
                  </a:ext>
                </a:extLst>
              </p:cNvPr>
              <p:cNvPicPr/>
              <p:nvPr/>
            </p:nvPicPr>
            <p:blipFill>
              <a:blip r:embed="rId67"/>
              <a:stretch>
                <a:fillRect/>
              </a:stretch>
            </p:blipFill>
            <p:spPr>
              <a:xfrm>
                <a:off x="2400240" y="4059143"/>
                <a:ext cx="899640" cy="413674"/>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Ink 38">
                <a:extLst>
                  <a:ext uri="{FF2B5EF4-FFF2-40B4-BE49-F238E27FC236}">
                    <a16:creationId xmlns:a16="http://schemas.microsoft.com/office/drawing/2014/main" id="{1BE0C909-60D0-4E71-86D7-332E3A889747}"/>
                  </a:ext>
                </a:extLst>
              </p14:cNvPr>
              <p14:cNvContentPartPr/>
              <p14:nvPr/>
            </p14:nvContentPartPr>
            <p14:xfrm>
              <a:off x="1356600" y="4206040"/>
              <a:ext cx="809280" cy="345600"/>
            </p14:xfrm>
          </p:contentPart>
        </mc:Choice>
        <mc:Fallback>
          <p:pic>
            <p:nvPicPr>
              <p:cNvPr id="39" name="Ink 38">
                <a:extLst>
                  <a:ext uri="{FF2B5EF4-FFF2-40B4-BE49-F238E27FC236}">
                    <a16:creationId xmlns:a16="http://schemas.microsoft.com/office/drawing/2014/main" id="{1BE0C909-60D0-4E71-86D7-332E3A889747}"/>
                  </a:ext>
                </a:extLst>
              </p:cNvPr>
              <p:cNvPicPr/>
              <p:nvPr/>
            </p:nvPicPr>
            <p:blipFill>
              <a:blip r:embed="rId69"/>
              <a:stretch>
                <a:fillRect/>
              </a:stretch>
            </p:blipFill>
            <p:spPr>
              <a:xfrm>
                <a:off x="1338960" y="4188400"/>
                <a:ext cx="8449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a:extLst>
                  <a:ext uri="{FF2B5EF4-FFF2-40B4-BE49-F238E27FC236}">
                    <a16:creationId xmlns:a16="http://schemas.microsoft.com/office/drawing/2014/main" id="{C288C8EA-1E3E-4871-AC07-60504921F37B}"/>
                  </a:ext>
                </a:extLst>
              </p14:cNvPr>
              <p14:cNvContentPartPr/>
              <p14:nvPr/>
            </p14:nvContentPartPr>
            <p14:xfrm>
              <a:off x="537240" y="4297480"/>
              <a:ext cx="508680" cy="248400"/>
            </p14:xfrm>
          </p:contentPart>
        </mc:Choice>
        <mc:Fallback>
          <p:pic>
            <p:nvPicPr>
              <p:cNvPr id="40" name="Ink 39">
                <a:extLst>
                  <a:ext uri="{FF2B5EF4-FFF2-40B4-BE49-F238E27FC236}">
                    <a16:creationId xmlns:a16="http://schemas.microsoft.com/office/drawing/2014/main" id="{C288C8EA-1E3E-4871-AC07-60504921F37B}"/>
                  </a:ext>
                </a:extLst>
              </p:cNvPr>
              <p:cNvPicPr/>
              <p:nvPr/>
            </p:nvPicPr>
            <p:blipFill>
              <a:blip r:embed="rId71"/>
              <a:stretch>
                <a:fillRect/>
              </a:stretch>
            </p:blipFill>
            <p:spPr>
              <a:xfrm>
                <a:off x="519240" y="4279480"/>
                <a:ext cx="544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427B8258-6F6F-456D-83E1-A445F10E53EB}"/>
                  </a:ext>
                </a:extLst>
              </p14:cNvPr>
              <p14:cNvContentPartPr/>
              <p14:nvPr/>
            </p14:nvContentPartPr>
            <p14:xfrm>
              <a:off x="3616680" y="4094440"/>
              <a:ext cx="614160" cy="313200"/>
            </p14:xfrm>
          </p:contentPart>
        </mc:Choice>
        <mc:Fallback>
          <p:pic>
            <p:nvPicPr>
              <p:cNvPr id="50" name="Ink 49">
                <a:extLst>
                  <a:ext uri="{FF2B5EF4-FFF2-40B4-BE49-F238E27FC236}">
                    <a16:creationId xmlns:a16="http://schemas.microsoft.com/office/drawing/2014/main" id="{427B8258-6F6F-456D-83E1-A445F10E53EB}"/>
                  </a:ext>
                </a:extLst>
              </p:cNvPr>
              <p:cNvPicPr/>
              <p:nvPr/>
            </p:nvPicPr>
            <p:blipFill>
              <a:blip r:embed="rId73"/>
              <a:stretch>
                <a:fillRect/>
              </a:stretch>
            </p:blipFill>
            <p:spPr>
              <a:xfrm>
                <a:off x="3599040" y="4076440"/>
                <a:ext cx="6498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Ink 63">
                <a:extLst>
                  <a:ext uri="{FF2B5EF4-FFF2-40B4-BE49-F238E27FC236}">
                    <a16:creationId xmlns:a16="http://schemas.microsoft.com/office/drawing/2014/main" id="{D962F3D7-7C64-4ABE-8CF2-CBA8300B0EDD}"/>
                  </a:ext>
                </a:extLst>
              </p14:cNvPr>
              <p14:cNvContentPartPr/>
              <p14:nvPr/>
            </p14:nvContentPartPr>
            <p14:xfrm>
              <a:off x="2417880" y="4632640"/>
              <a:ext cx="886680" cy="447120"/>
            </p14:xfrm>
          </p:contentPart>
        </mc:Choice>
        <mc:Fallback>
          <p:pic>
            <p:nvPicPr>
              <p:cNvPr id="64" name="Ink 63">
                <a:extLst>
                  <a:ext uri="{FF2B5EF4-FFF2-40B4-BE49-F238E27FC236}">
                    <a16:creationId xmlns:a16="http://schemas.microsoft.com/office/drawing/2014/main" id="{D962F3D7-7C64-4ABE-8CF2-CBA8300B0EDD}"/>
                  </a:ext>
                </a:extLst>
              </p:cNvPr>
              <p:cNvPicPr/>
              <p:nvPr/>
            </p:nvPicPr>
            <p:blipFill>
              <a:blip r:embed="rId75"/>
              <a:stretch>
                <a:fillRect/>
              </a:stretch>
            </p:blipFill>
            <p:spPr>
              <a:xfrm>
                <a:off x="2400233" y="4614640"/>
                <a:ext cx="922334"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Ink 64">
                <a:extLst>
                  <a:ext uri="{FF2B5EF4-FFF2-40B4-BE49-F238E27FC236}">
                    <a16:creationId xmlns:a16="http://schemas.microsoft.com/office/drawing/2014/main" id="{D306FCE8-E205-4036-871B-BE04D43C8F68}"/>
                  </a:ext>
                </a:extLst>
              </p14:cNvPr>
              <p14:cNvContentPartPr/>
              <p14:nvPr/>
            </p14:nvContentPartPr>
            <p14:xfrm>
              <a:off x="365520" y="4662880"/>
              <a:ext cx="1626120" cy="345600"/>
            </p14:xfrm>
          </p:contentPart>
        </mc:Choice>
        <mc:Fallback>
          <p:pic>
            <p:nvPicPr>
              <p:cNvPr id="65" name="Ink 64">
                <a:extLst>
                  <a:ext uri="{FF2B5EF4-FFF2-40B4-BE49-F238E27FC236}">
                    <a16:creationId xmlns:a16="http://schemas.microsoft.com/office/drawing/2014/main" id="{D306FCE8-E205-4036-871B-BE04D43C8F68}"/>
                  </a:ext>
                </a:extLst>
              </p:cNvPr>
              <p:cNvPicPr/>
              <p:nvPr/>
            </p:nvPicPr>
            <p:blipFill>
              <a:blip r:embed="rId77"/>
              <a:stretch>
                <a:fillRect/>
              </a:stretch>
            </p:blipFill>
            <p:spPr>
              <a:xfrm>
                <a:off x="347520" y="4644861"/>
                <a:ext cx="1661760" cy="381277"/>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6" name="Ink 75">
                <a:extLst>
                  <a:ext uri="{FF2B5EF4-FFF2-40B4-BE49-F238E27FC236}">
                    <a16:creationId xmlns:a16="http://schemas.microsoft.com/office/drawing/2014/main" id="{B1B6C007-E614-4609-A25B-6803890FE952}"/>
                  </a:ext>
                </a:extLst>
              </p14:cNvPr>
              <p14:cNvContentPartPr/>
              <p14:nvPr/>
            </p14:nvContentPartPr>
            <p14:xfrm>
              <a:off x="1214760" y="5679160"/>
              <a:ext cx="102960" cy="164520"/>
            </p14:xfrm>
          </p:contentPart>
        </mc:Choice>
        <mc:Fallback>
          <p:pic>
            <p:nvPicPr>
              <p:cNvPr id="76" name="Ink 75">
                <a:extLst>
                  <a:ext uri="{FF2B5EF4-FFF2-40B4-BE49-F238E27FC236}">
                    <a16:creationId xmlns:a16="http://schemas.microsoft.com/office/drawing/2014/main" id="{B1B6C007-E614-4609-A25B-6803890FE952}"/>
                  </a:ext>
                </a:extLst>
              </p:cNvPr>
              <p:cNvPicPr/>
              <p:nvPr/>
            </p:nvPicPr>
            <p:blipFill>
              <a:blip r:embed="rId79"/>
              <a:stretch>
                <a:fillRect/>
              </a:stretch>
            </p:blipFill>
            <p:spPr>
              <a:xfrm>
                <a:off x="1197120" y="5661160"/>
                <a:ext cx="138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7" name="Ink 76">
                <a:extLst>
                  <a:ext uri="{FF2B5EF4-FFF2-40B4-BE49-F238E27FC236}">
                    <a16:creationId xmlns:a16="http://schemas.microsoft.com/office/drawing/2014/main" id="{48C58F1D-7D7D-45B7-BCAA-54D63D7436BF}"/>
                  </a:ext>
                </a:extLst>
              </p14:cNvPr>
              <p14:cNvContentPartPr/>
              <p14:nvPr/>
            </p14:nvContentPartPr>
            <p14:xfrm>
              <a:off x="517800" y="5229880"/>
              <a:ext cx="253440" cy="70920"/>
            </p14:xfrm>
          </p:contentPart>
        </mc:Choice>
        <mc:Fallback>
          <p:pic>
            <p:nvPicPr>
              <p:cNvPr id="77" name="Ink 76">
                <a:extLst>
                  <a:ext uri="{FF2B5EF4-FFF2-40B4-BE49-F238E27FC236}">
                    <a16:creationId xmlns:a16="http://schemas.microsoft.com/office/drawing/2014/main" id="{48C58F1D-7D7D-45B7-BCAA-54D63D7436BF}"/>
                  </a:ext>
                </a:extLst>
              </p:cNvPr>
              <p:cNvPicPr/>
              <p:nvPr/>
            </p:nvPicPr>
            <p:blipFill>
              <a:blip r:embed="rId81"/>
              <a:stretch>
                <a:fillRect/>
              </a:stretch>
            </p:blipFill>
            <p:spPr>
              <a:xfrm>
                <a:off x="500160" y="5211880"/>
                <a:ext cx="289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56BFE75B-FB10-4B4C-ACDD-956746BC0C37}"/>
                  </a:ext>
                </a:extLst>
              </p14:cNvPr>
              <p14:cNvContentPartPr/>
              <p14:nvPr/>
            </p14:nvContentPartPr>
            <p14:xfrm>
              <a:off x="527880" y="5353720"/>
              <a:ext cx="552240" cy="486360"/>
            </p14:xfrm>
          </p:contentPart>
        </mc:Choice>
        <mc:Fallback>
          <p:pic>
            <p:nvPicPr>
              <p:cNvPr id="78" name="Ink 77">
                <a:extLst>
                  <a:ext uri="{FF2B5EF4-FFF2-40B4-BE49-F238E27FC236}">
                    <a16:creationId xmlns:a16="http://schemas.microsoft.com/office/drawing/2014/main" id="{56BFE75B-FB10-4B4C-ACDD-956746BC0C37}"/>
                  </a:ext>
                </a:extLst>
              </p:cNvPr>
              <p:cNvPicPr/>
              <p:nvPr/>
            </p:nvPicPr>
            <p:blipFill>
              <a:blip r:embed="rId83"/>
              <a:stretch>
                <a:fillRect/>
              </a:stretch>
            </p:blipFill>
            <p:spPr>
              <a:xfrm>
                <a:off x="509868" y="5336080"/>
                <a:ext cx="587903"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Ink 78">
                <a:extLst>
                  <a:ext uri="{FF2B5EF4-FFF2-40B4-BE49-F238E27FC236}">
                    <a16:creationId xmlns:a16="http://schemas.microsoft.com/office/drawing/2014/main" id="{F476254A-3E7B-4B6B-983E-F1BEF0F32E26}"/>
                  </a:ext>
                </a:extLst>
              </p14:cNvPr>
              <p14:cNvContentPartPr/>
              <p14:nvPr/>
            </p14:nvContentPartPr>
            <p14:xfrm>
              <a:off x="1462440" y="5455600"/>
              <a:ext cx="226080" cy="21960"/>
            </p14:xfrm>
          </p:contentPart>
        </mc:Choice>
        <mc:Fallback>
          <p:pic>
            <p:nvPicPr>
              <p:cNvPr id="79" name="Ink 78">
                <a:extLst>
                  <a:ext uri="{FF2B5EF4-FFF2-40B4-BE49-F238E27FC236}">
                    <a16:creationId xmlns:a16="http://schemas.microsoft.com/office/drawing/2014/main" id="{F476254A-3E7B-4B6B-983E-F1BEF0F32E26}"/>
                  </a:ext>
                </a:extLst>
              </p:cNvPr>
              <p:cNvPicPr/>
              <p:nvPr/>
            </p:nvPicPr>
            <p:blipFill>
              <a:blip r:embed="rId85"/>
              <a:stretch>
                <a:fillRect/>
              </a:stretch>
            </p:blipFill>
            <p:spPr>
              <a:xfrm>
                <a:off x="1444800" y="5437600"/>
                <a:ext cx="261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Ink 79">
                <a:extLst>
                  <a:ext uri="{FF2B5EF4-FFF2-40B4-BE49-F238E27FC236}">
                    <a16:creationId xmlns:a16="http://schemas.microsoft.com/office/drawing/2014/main" id="{54A45291-F7A1-4A93-9909-5E54832FCCE0}"/>
                  </a:ext>
                </a:extLst>
              </p14:cNvPr>
              <p14:cNvContentPartPr/>
              <p14:nvPr/>
            </p14:nvContentPartPr>
            <p14:xfrm>
              <a:off x="1493400" y="5597800"/>
              <a:ext cx="202320" cy="16560"/>
            </p14:xfrm>
          </p:contentPart>
        </mc:Choice>
        <mc:Fallback>
          <p:pic>
            <p:nvPicPr>
              <p:cNvPr id="80" name="Ink 79">
                <a:extLst>
                  <a:ext uri="{FF2B5EF4-FFF2-40B4-BE49-F238E27FC236}">
                    <a16:creationId xmlns:a16="http://schemas.microsoft.com/office/drawing/2014/main" id="{54A45291-F7A1-4A93-9909-5E54832FCCE0}"/>
                  </a:ext>
                </a:extLst>
              </p:cNvPr>
              <p:cNvPicPr/>
              <p:nvPr/>
            </p:nvPicPr>
            <p:blipFill>
              <a:blip r:embed="rId87"/>
              <a:stretch>
                <a:fillRect/>
              </a:stretch>
            </p:blipFill>
            <p:spPr>
              <a:xfrm>
                <a:off x="1475400" y="5579800"/>
                <a:ext cx="237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Ink 88">
                <a:extLst>
                  <a:ext uri="{FF2B5EF4-FFF2-40B4-BE49-F238E27FC236}">
                    <a16:creationId xmlns:a16="http://schemas.microsoft.com/office/drawing/2014/main" id="{D67DB55C-F116-4086-87DD-E7E965D4A0AC}"/>
                  </a:ext>
                </a:extLst>
              </p14:cNvPr>
              <p14:cNvContentPartPr/>
              <p14:nvPr/>
            </p14:nvContentPartPr>
            <p14:xfrm>
              <a:off x="1970400" y="5127280"/>
              <a:ext cx="332640" cy="98640"/>
            </p14:xfrm>
          </p:contentPart>
        </mc:Choice>
        <mc:Fallback>
          <p:pic>
            <p:nvPicPr>
              <p:cNvPr id="89" name="Ink 88">
                <a:extLst>
                  <a:ext uri="{FF2B5EF4-FFF2-40B4-BE49-F238E27FC236}">
                    <a16:creationId xmlns:a16="http://schemas.microsoft.com/office/drawing/2014/main" id="{D67DB55C-F116-4086-87DD-E7E965D4A0AC}"/>
                  </a:ext>
                </a:extLst>
              </p:cNvPr>
              <p:cNvPicPr/>
              <p:nvPr/>
            </p:nvPicPr>
            <p:blipFill>
              <a:blip r:embed="rId89"/>
              <a:stretch>
                <a:fillRect/>
              </a:stretch>
            </p:blipFill>
            <p:spPr>
              <a:xfrm>
                <a:off x="1952760" y="5109640"/>
                <a:ext cx="368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Ink 90">
                <a:extLst>
                  <a:ext uri="{FF2B5EF4-FFF2-40B4-BE49-F238E27FC236}">
                    <a16:creationId xmlns:a16="http://schemas.microsoft.com/office/drawing/2014/main" id="{9296ABF2-2A09-42D3-8E58-7787F0499189}"/>
                  </a:ext>
                </a:extLst>
              </p14:cNvPr>
              <p14:cNvContentPartPr/>
              <p14:nvPr/>
            </p14:nvContentPartPr>
            <p14:xfrm>
              <a:off x="1818120" y="5282800"/>
              <a:ext cx="891720" cy="558720"/>
            </p14:xfrm>
          </p:contentPart>
        </mc:Choice>
        <mc:Fallback>
          <p:pic>
            <p:nvPicPr>
              <p:cNvPr id="91" name="Ink 90">
                <a:extLst>
                  <a:ext uri="{FF2B5EF4-FFF2-40B4-BE49-F238E27FC236}">
                    <a16:creationId xmlns:a16="http://schemas.microsoft.com/office/drawing/2014/main" id="{9296ABF2-2A09-42D3-8E58-7787F0499189}"/>
                  </a:ext>
                </a:extLst>
              </p:cNvPr>
              <p:cNvPicPr/>
              <p:nvPr/>
            </p:nvPicPr>
            <p:blipFill>
              <a:blip r:embed="rId91"/>
              <a:stretch>
                <a:fillRect/>
              </a:stretch>
            </p:blipFill>
            <p:spPr>
              <a:xfrm>
                <a:off x="1800120" y="5264812"/>
                <a:ext cx="927360" cy="594337"/>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 name="Ink 5">
                <a:extLst>
                  <a:ext uri="{FF2B5EF4-FFF2-40B4-BE49-F238E27FC236}">
                    <a16:creationId xmlns:a16="http://schemas.microsoft.com/office/drawing/2014/main" id="{8EE2F6D2-0A5B-4530-9B32-DEEFC4926E8E}"/>
                  </a:ext>
                </a:extLst>
              </p14:cNvPr>
              <p14:cNvContentPartPr/>
              <p14:nvPr/>
            </p14:nvContentPartPr>
            <p14:xfrm>
              <a:off x="3733320" y="5221600"/>
              <a:ext cx="299880" cy="609840"/>
            </p14:xfrm>
          </p:contentPart>
        </mc:Choice>
        <mc:Fallback>
          <p:pic>
            <p:nvPicPr>
              <p:cNvPr id="6" name="Ink 5">
                <a:extLst>
                  <a:ext uri="{FF2B5EF4-FFF2-40B4-BE49-F238E27FC236}">
                    <a16:creationId xmlns:a16="http://schemas.microsoft.com/office/drawing/2014/main" id="{8EE2F6D2-0A5B-4530-9B32-DEEFC4926E8E}"/>
                  </a:ext>
                </a:extLst>
              </p:cNvPr>
              <p:cNvPicPr/>
              <p:nvPr/>
            </p:nvPicPr>
            <p:blipFill>
              <a:blip r:embed="rId93"/>
              <a:stretch>
                <a:fillRect/>
              </a:stretch>
            </p:blipFill>
            <p:spPr>
              <a:xfrm>
                <a:off x="3715320" y="5203960"/>
                <a:ext cx="33552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2" name="Ink 41">
                <a:extLst>
                  <a:ext uri="{FF2B5EF4-FFF2-40B4-BE49-F238E27FC236}">
                    <a16:creationId xmlns:a16="http://schemas.microsoft.com/office/drawing/2014/main" id="{89DF39B0-9990-45B5-94EE-7D7FF1428BF9}"/>
                  </a:ext>
                </a:extLst>
              </p14:cNvPr>
              <p14:cNvContentPartPr/>
              <p14:nvPr/>
            </p14:nvContentPartPr>
            <p14:xfrm>
              <a:off x="4602000" y="5362360"/>
              <a:ext cx="829440" cy="549720"/>
            </p14:xfrm>
          </p:contentPart>
        </mc:Choice>
        <mc:Fallback>
          <p:pic>
            <p:nvPicPr>
              <p:cNvPr id="42" name="Ink 41">
                <a:extLst>
                  <a:ext uri="{FF2B5EF4-FFF2-40B4-BE49-F238E27FC236}">
                    <a16:creationId xmlns:a16="http://schemas.microsoft.com/office/drawing/2014/main" id="{89DF39B0-9990-45B5-94EE-7D7FF1428BF9}"/>
                  </a:ext>
                </a:extLst>
              </p:cNvPr>
              <p:cNvPicPr/>
              <p:nvPr/>
            </p:nvPicPr>
            <p:blipFill>
              <a:blip r:embed="rId95"/>
              <a:stretch>
                <a:fillRect/>
              </a:stretch>
            </p:blipFill>
            <p:spPr>
              <a:xfrm>
                <a:off x="4584360" y="5344360"/>
                <a:ext cx="86508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Ink 44">
                <a:extLst>
                  <a:ext uri="{FF2B5EF4-FFF2-40B4-BE49-F238E27FC236}">
                    <a16:creationId xmlns:a16="http://schemas.microsoft.com/office/drawing/2014/main" id="{AB71B2D7-AABB-4F86-ABEF-4DBF99697043}"/>
                  </a:ext>
                </a:extLst>
              </p14:cNvPr>
              <p14:cNvContentPartPr/>
              <p14:nvPr/>
            </p14:nvContentPartPr>
            <p14:xfrm>
              <a:off x="4592280" y="5178040"/>
              <a:ext cx="349560" cy="84960"/>
            </p14:xfrm>
          </p:contentPart>
        </mc:Choice>
        <mc:Fallback>
          <p:pic>
            <p:nvPicPr>
              <p:cNvPr id="45" name="Ink 44">
                <a:extLst>
                  <a:ext uri="{FF2B5EF4-FFF2-40B4-BE49-F238E27FC236}">
                    <a16:creationId xmlns:a16="http://schemas.microsoft.com/office/drawing/2014/main" id="{AB71B2D7-AABB-4F86-ABEF-4DBF99697043}"/>
                  </a:ext>
                </a:extLst>
              </p:cNvPr>
              <p:cNvPicPr/>
              <p:nvPr/>
            </p:nvPicPr>
            <p:blipFill>
              <a:blip r:embed="rId97"/>
              <a:stretch>
                <a:fillRect/>
              </a:stretch>
            </p:blipFill>
            <p:spPr>
              <a:xfrm>
                <a:off x="4574280" y="5160040"/>
                <a:ext cx="38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Ink 52">
                <a:extLst>
                  <a:ext uri="{FF2B5EF4-FFF2-40B4-BE49-F238E27FC236}">
                    <a16:creationId xmlns:a16="http://schemas.microsoft.com/office/drawing/2014/main" id="{A5D3203B-7775-47DC-9C2A-80D24AF17D51}"/>
                  </a:ext>
                </a:extLst>
              </p14:cNvPr>
              <p14:cNvContentPartPr/>
              <p14:nvPr/>
            </p14:nvContentPartPr>
            <p14:xfrm>
              <a:off x="7160880" y="5557480"/>
              <a:ext cx="419040" cy="192960"/>
            </p14:xfrm>
          </p:contentPart>
        </mc:Choice>
        <mc:Fallback>
          <p:pic>
            <p:nvPicPr>
              <p:cNvPr id="53" name="Ink 52">
                <a:extLst>
                  <a:ext uri="{FF2B5EF4-FFF2-40B4-BE49-F238E27FC236}">
                    <a16:creationId xmlns:a16="http://schemas.microsoft.com/office/drawing/2014/main" id="{A5D3203B-7775-47DC-9C2A-80D24AF17D51}"/>
                  </a:ext>
                </a:extLst>
              </p:cNvPr>
              <p:cNvPicPr/>
              <p:nvPr/>
            </p:nvPicPr>
            <p:blipFill>
              <a:blip r:embed="rId99"/>
              <a:stretch>
                <a:fillRect/>
              </a:stretch>
            </p:blipFill>
            <p:spPr>
              <a:xfrm>
                <a:off x="7142880" y="5539480"/>
                <a:ext cx="454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Ink 54">
                <a:extLst>
                  <a:ext uri="{FF2B5EF4-FFF2-40B4-BE49-F238E27FC236}">
                    <a16:creationId xmlns:a16="http://schemas.microsoft.com/office/drawing/2014/main" id="{C29E7369-CC80-4992-87FC-D0A8F7C8C35B}"/>
                  </a:ext>
                </a:extLst>
              </p14:cNvPr>
              <p14:cNvContentPartPr/>
              <p14:nvPr/>
            </p14:nvContentPartPr>
            <p14:xfrm>
              <a:off x="5838240" y="5339320"/>
              <a:ext cx="1017360" cy="451080"/>
            </p14:xfrm>
          </p:contentPart>
        </mc:Choice>
        <mc:Fallback>
          <p:pic>
            <p:nvPicPr>
              <p:cNvPr id="55" name="Ink 54">
                <a:extLst>
                  <a:ext uri="{FF2B5EF4-FFF2-40B4-BE49-F238E27FC236}">
                    <a16:creationId xmlns:a16="http://schemas.microsoft.com/office/drawing/2014/main" id="{C29E7369-CC80-4992-87FC-D0A8F7C8C35B}"/>
                  </a:ext>
                </a:extLst>
              </p:cNvPr>
              <p:cNvPicPr/>
              <p:nvPr/>
            </p:nvPicPr>
            <p:blipFill>
              <a:blip r:embed="rId101"/>
              <a:stretch>
                <a:fillRect/>
              </a:stretch>
            </p:blipFill>
            <p:spPr>
              <a:xfrm>
                <a:off x="5820246" y="5321320"/>
                <a:ext cx="1052987"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Ink 58">
                <a:extLst>
                  <a:ext uri="{FF2B5EF4-FFF2-40B4-BE49-F238E27FC236}">
                    <a16:creationId xmlns:a16="http://schemas.microsoft.com/office/drawing/2014/main" id="{37516921-3924-4344-AB12-76E593153E41}"/>
                  </a:ext>
                </a:extLst>
              </p14:cNvPr>
              <p14:cNvContentPartPr/>
              <p14:nvPr/>
            </p14:nvContentPartPr>
            <p14:xfrm>
              <a:off x="7883040" y="5426800"/>
              <a:ext cx="1023120" cy="349200"/>
            </p14:xfrm>
          </p:contentPart>
        </mc:Choice>
        <mc:Fallback>
          <p:pic>
            <p:nvPicPr>
              <p:cNvPr id="59" name="Ink 58">
                <a:extLst>
                  <a:ext uri="{FF2B5EF4-FFF2-40B4-BE49-F238E27FC236}">
                    <a16:creationId xmlns:a16="http://schemas.microsoft.com/office/drawing/2014/main" id="{37516921-3924-4344-AB12-76E593153E41}"/>
                  </a:ext>
                </a:extLst>
              </p:cNvPr>
              <p:cNvPicPr/>
              <p:nvPr/>
            </p:nvPicPr>
            <p:blipFill>
              <a:blip r:embed="rId103"/>
              <a:stretch>
                <a:fillRect/>
              </a:stretch>
            </p:blipFill>
            <p:spPr>
              <a:xfrm>
                <a:off x="7865394" y="5409160"/>
                <a:ext cx="1058773"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 name="Ink 6">
                <a:extLst>
                  <a:ext uri="{FF2B5EF4-FFF2-40B4-BE49-F238E27FC236}">
                    <a16:creationId xmlns:a16="http://schemas.microsoft.com/office/drawing/2014/main" id="{B168809A-9324-4A8B-9C12-A2F1C8540CB8}"/>
                  </a:ext>
                </a:extLst>
              </p14:cNvPr>
              <p14:cNvContentPartPr/>
              <p14:nvPr/>
            </p14:nvContentPartPr>
            <p14:xfrm>
              <a:off x="6490920" y="4154920"/>
              <a:ext cx="244440" cy="377280"/>
            </p14:xfrm>
          </p:contentPart>
        </mc:Choice>
        <mc:Fallback>
          <p:pic>
            <p:nvPicPr>
              <p:cNvPr id="7" name="Ink 6">
                <a:extLst>
                  <a:ext uri="{FF2B5EF4-FFF2-40B4-BE49-F238E27FC236}">
                    <a16:creationId xmlns:a16="http://schemas.microsoft.com/office/drawing/2014/main" id="{B168809A-9324-4A8B-9C12-A2F1C8540CB8}"/>
                  </a:ext>
                </a:extLst>
              </p:cNvPr>
              <p:cNvPicPr/>
              <p:nvPr/>
            </p:nvPicPr>
            <p:blipFill>
              <a:blip r:embed="rId105"/>
              <a:stretch>
                <a:fillRect/>
              </a:stretch>
            </p:blipFill>
            <p:spPr>
              <a:xfrm>
                <a:off x="6473280" y="4137280"/>
                <a:ext cx="28008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8" name="Ink 17">
                <a:extLst>
                  <a:ext uri="{FF2B5EF4-FFF2-40B4-BE49-F238E27FC236}">
                    <a16:creationId xmlns:a16="http://schemas.microsoft.com/office/drawing/2014/main" id="{FFF84E36-B791-4AD5-86E1-E773BD8537D6}"/>
                  </a:ext>
                </a:extLst>
              </p14:cNvPr>
              <p14:cNvContentPartPr/>
              <p14:nvPr/>
            </p14:nvContentPartPr>
            <p14:xfrm>
              <a:off x="7122000" y="3938920"/>
              <a:ext cx="151560" cy="76320"/>
            </p14:xfrm>
          </p:contentPart>
        </mc:Choice>
        <mc:Fallback>
          <p:pic>
            <p:nvPicPr>
              <p:cNvPr id="18" name="Ink 17">
                <a:extLst>
                  <a:ext uri="{FF2B5EF4-FFF2-40B4-BE49-F238E27FC236}">
                    <a16:creationId xmlns:a16="http://schemas.microsoft.com/office/drawing/2014/main" id="{FFF84E36-B791-4AD5-86E1-E773BD8537D6}"/>
                  </a:ext>
                </a:extLst>
              </p:cNvPr>
              <p:cNvPicPr/>
              <p:nvPr/>
            </p:nvPicPr>
            <p:blipFill>
              <a:blip r:embed="rId107"/>
              <a:stretch>
                <a:fillRect/>
              </a:stretch>
            </p:blipFill>
            <p:spPr>
              <a:xfrm>
                <a:off x="7104000" y="3920920"/>
                <a:ext cx="187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7" name="Ink 36">
                <a:extLst>
                  <a:ext uri="{FF2B5EF4-FFF2-40B4-BE49-F238E27FC236}">
                    <a16:creationId xmlns:a16="http://schemas.microsoft.com/office/drawing/2014/main" id="{24AFF928-20DC-42AB-94B6-FEE86353DF3C}"/>
                  </a:ext>
                </a:extLst>
              </p14:cNvPr>
              <p14:cNvContentPartPr/>
              <p14:nvPr/>
            </p14:nvContentPartPr>
            <p14:xfrm>
              <a:off x="7760640" y="4331680"/>
              <a:ext cx="114480" cy="141480"/>
            </p14:xfrm>
          </p:contentPart>
        </mc:Choice>
        <mc:Fallback>
          <p:pic>
            <p:nvPicPr>
              <p:cNvPr id="37" name="Ink 36">
                <a:extLst>
                  <a:ext uri="{FF2B5EF4-FFF2-40B4-BE49-F238E27FC236}">
                    <a16:creationId xmlns:a16="http://schemas.microsoft.com/office/drawing/2014/main" id="{24AFF928-20DC-42AB-94B6-FEE86353DF3C}"/>
                  </a:ext>
                </a:extLst>
              </p:cNvPr>
              <p:cNvPicPr/>
              <p:nvPr/>
            </p:nvPicPr>
            <p:blipFill>
              <a:blip r:embed="rId109"/>
              <a:stretch>
                <a:fillRect/>
              </a:stretch>
            </p:blipFill>
            <p:spPr>
              <a:xfrm>
                <a:off x="7743000" y="4313680"/>
                <a:ext cx="150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1" name="Ink 40">
                <a:extLst>
                  <a:ext uri="{FF2B5EF4-FFF2-40B4-BE49-F238E27FC236}">
                    <a16:creationId xmlns:a16="http://schemas.microsoft.com/office/drawing/2014/main" id="{12B3820B-D25B-4016-A59A-A4CB7F0122B5}"/>
                  </a:ext>
                </a:extLst>
              </p14:cNvPr>
              <p14:cNvContentPartPr/>
              <p14:nvPr/>
            </p14:nvContentPartPr>
            <p14:xfrm>
              <a:off x="7070880" y="4144480"/>
              <a:ext cx="577800" cy="328320"/>
            </p14:xfrm>
          </p:contentPart>
        </mc:Choice>
        <mc:Fallback>
          <p:pic>
            <p:nvPicPr>
              <p:cNvPr id="41" name="Ink 40">
                <a:extLst>
                  <a:ext uri="{FF2B5EF4-FFF2-40B4-BE49-F238E27FC236}">
                    <a16:creationId xmlns:a16="http://schemas.microsoft.com/office/drawing/2014/main" id="{12B3820B-D25B-4016-A59A-A4CB7F0122B5}"/>
                  </a:ext>
                </a:extLst>
              </p:cNvPr>
              <p:cNvPicPr/>
              <p:nvPr/>
            </p:nvPicPr>
            <p:blipFill>
              <a:blip r:embed="rId111"/>
              <a:stretch>
                <a:fillRect/>
              </a:stretch>
            </p:blipFill>
            <p:spPr>
              <a:xfrm>
                <a:off x="7052891" y="4126840"/>
                <a:ext cx="613418"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 name="Ink 7">
                <a:extLst>
                  <a:ext uri="{FF2B5EF4-FFF2-40B4-BE49-F238E27FC236}">
                    <a16:creationId xmlns:a16="http://schemas.microsoft.com/office/drawing/2014/main" id="{BF82CFCB-4503-42D5-8B8E-41FA0C1D7D55}"/>
                  </a:ext>
                </a:extLst>
              </p14:cNvPr>
              <p14:cNvContentPartPr/>
              <p14:nvPr/>
            </p14:nvContentPartPr>
            <p14:xfrm>
              <a:off x="5885040" y="3785560"/>
              <a:ext cx="2638800" cy="1163520"/>
            </p14:xfrm>
          </p:contentPart>
        </mc:Choice>
        <mc:Fallback>
          <p:pic>
            <p:nvPicPr>
              <p:cNvPr id="8" name="Ink 7">
                <a:extLst>
                  <a:ext uri="{FF2B5EF4-FFF2-40B4-BE49-F238E27FC236}">
                    <a16:creationId xmlns:a16="http://schemas.microsoft.com/office/drawing/2014/main" id="{BF82CFCB-4503-42D5-8B8E-41FA0C1D7D55}"/>
                  </a:ext>
                </a:extLst>
              </p:cNvPr>
              <p:cNvPicPr/>
              <p:nvPr/>
            </p:nvPicPr>
            <p:blipFill>
              <a:blip r:embed="rId113"/>
              <a:stretch>
                <a:fillRect/>
              </a:stretch>
            </p:blipFill>
            <p:spPr>
              <a:xfrm>
                <a:off x="5867040" y="3749920"/>
                <a:ext cx="2674440" cy="1235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 name="Ink 8">
                <a:extLst>
                  <a:ext uri="{FF2B5EF4-FFF2-40B4-BE49-F238E27FC236}">
                    <a16:creationId xmlns:a16="http://schemas.microsoft.com/office/drawing/2014/main" id="{BC6EA35D-3EFA-40D7-94A1-2C7DEC11076A}"/>
                  </a:ext>
                </a:extLst>
              </p14:cNvPr>
              <p14:cNvContentPartPr/>
              <p14:nvPr/>
            </p14:nvContentPartPr>
            <p14:xfrm>
              <a:off x="104880" y="4856200"/>
              <a:ext cx="3369960" cy="1291680"/>
            </p14:xfrm>
          </p:contentPart>
        </mc:Choice>
        <mc:Fallback>
          <p:pic>
            <p:nvPicPr>
              <p:cNvPr id="9" name="Ink 8">
                <a:extLst>
                  <a:ext uri="{FF2B5EF4-FFF2-40B4-BE49-F238E27FC236}">
                    <a16:creationId xmlns:a16="http://schemas.microsoft.com/office/drawing/2014/main" id="{BC6EA35D-3EFA-40D7-94A1-2C7DEC11076A}"/>
                  </a:ext>
                </a:extLst>
              </p:cNvPr>
              <p:cNvPicPr/>
              <p:nvPr/>
            </p:nvPicPr>
            <p:blipFill>
              <a:blip r:embed="rId115"/>
              <a:stretch>
                <a:fillRect/>
              </a:stretch>
            </p:blipFill>
            <p:spPr>
              <a:xfrm>
                <a:off x="86880" y="4820200"/>
                <a:ext cx="3405600" cy="1363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 name="Ink 20">
                <a:extLst>
                  <a:ext uri="{FF2B5EF4-FFF2-40B4-BE49-F238E27FC236}">
                    <a16:creationId xmlns:a16="http://schemas.microsoft.com/office/drawing/2014/main" id="{CF904AB9-3CF4-4145-80E6-E75845C8FD27}"/>
                  </a:ext>
                </a:extLst>
              </p14:cNvPr>
              <p14:cNvContentPartPr/>
              <p14:nvPr/>
            </p14:nvContentPartPr>
            <p14:xfrm>
              <a:off x="3584280" y="5967160"/>
              <a:ext cx="4921920" cy="207360"/>
            </p14:xfrm>
          </p:contentPart>
        </mc:Choice>
        <mc:Fallback>
          <p:pic>
            <p:nvPicPr>
              <p:cNvPr id="21" name="Ink 20">
                <a:extLst>
                  <a:ext uri="{FF2B5EF4-FFF2-40B4-BE49-F238E27FC236}">
                    <a16:creationId xmlns:a16="http://schemas.microsoft.com/office/drawing/2014/main" id="{CF904AB9-3CF4-4145-80E6-E75845C8FD27}"/>
                  </a:ext>
                </a:extLst>
              </p:cNvPr>
              <p:cNvPicPr/>
              <p:nvPr/>
            </p:nvPicPr>
            <p:blipFill>
              <a:blip r:embed="rId117"/>
              <a:stretch>
                <a:fillRect/>
              </a:stretch>
            </p:blipFill>
            <p:spPr>
              <a:xfrm>
                <a:off x="3566280" y="5931160"/>
                <a:ext cx="49575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2" name="Ink 21">
                <a:extLst>
                  <a:ext uri="{FF2B5EF4-FFF2-40B4-BE49-F238E27FC236}">
                    <a16:creationId xmlns:a16="http://schemas.microsoft.com/office/drawing/2014/main" id="{0676C4B5-0D10-4BA2-B715-8607DC65CFDF}"/>
                  </a:ext>
                </a:extLst>
              </p14:cNvPr>
              <p14:cNvContentPartPr/>
              <p14:nvPr/>
            </p14:nvContentPartPr>
            <p14:xfrm>
              <a:off x="3255960" y="6065800"/>
              <a:ext cx="1224360" cy="182520"/>
            </p14:xfrm>
          </p:contentPart>
        </mc:Choice>
        <mc:Fallback>
          <p:pic>
            <p:nvPicPr>
              <p:cNvPr id="22" name="Ink 21">
                <a:extLst>
                  <a:ext uri="{FF2B5EF4-FFF2-40B4-BE49-F238E27FC236}">
                    <a16:creationId xmlns:a16="http://schemas.microsoft.com/office/drawing/2014/main" id="{0676C4B5-0D10-4BA2-B715-8607DC65CFDF}"/>
                  </a:ext>
                </a:extLst>
              </p:cNvPr>
              <p:cNvPicPr/>
              <p:nvPr/>
            </p:nvPicPr>
            <p:blipFill>
              <a:blip r:embed="rId119"/>
              <a:stretch>
                <a:fillRect/>
              </a:stretch>
            </p:blipFill>
            <p:spPr>
              <a:xfrm>
                <a:off x="3238320" y="6030160"/>
                <a:ext cx="1260000" cy="254160"/>
              </a:xfrm>
              <a:prstGeom prst="rect">
                <a:avLst/>
              </a:prstGeom>
            </p:spPr>
          </p:pic>
        </mc:Fallback>
      </mc:AlternateContent>
    </p:spTree>
    <p:extLst>
      <p:ext uri="{BB962C8B-B14F-4D97-AF65-F5344CB8AC3E}">
        <p14:creationId xmlns:p14="http://schemas.microsoft.com/office/powerpoint/2010/main" val="154105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68</a:t>
            </a:fld>
            <a:endParaRPr lang="en-US"/>
          </a:p>
        </p:txBody>
      </p:sp>
      <p:pic>
        <p:nvPicPr>
          <p:cNvPr id="2" name="Picture 1">
            <a:extLst>
              <a:ext uri="{FF2B5EF4-FFF2-40B4-BE49-F238E27FC236}">
                <a16:creationId xmlns:a16="http://schemas.microsoft.com/office/drawing/2014/main" id="{D7C7B7D4-7408-42F7-8E7E-2709ED3B2DE6}"/>
              </a:ext>
            </a:extLst>
          </p:cNvPr>
          <p:cNvPicPr>
            <a:picLocks noChangeAspect="1"/>
          </p:cNvPicPr>
          <p:nvPr/>
        </p:nvPicPr>
        <p:blipFill rotWithShape="1">
          <a:blip r:embed="rId2"/>
          <a:srcRect l="50000" t="12000" r="25000" b="60000"/>
          <a:stretch/>
        </p:blipFill>
        <p:spPr>
          <a:xfrm>
            <a:off x="2133600" y="284988"/>
            <a:ext cx="5105400" cy="6432804"/>
          </a:xfrm>
          <a:prstGeom prst="rect">
            <a:avLst/>
          </a:prstGeom>
        </p:spPr>
      </p:pic>
    </p:spTree>
    <p:extLst>
      <p:ext uri="{BB962C8B-B14F-4D97-AF65-F5344CB8AC3E}">
        <p14:creationId xmlns:p14="http://schemas.microsoft.com/office/powerpoint/2010/main" val="2037662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69</a:t>
            </a:fld>
            <a:endParaRPr lang="en-US"/>
          </a:p>
        </p:txBody>
      </p:sp>
      <p:pic>
        <p:nvPicPr>
          <p:cNvPr id="2" name="Picture 1">
            <a:extLst>
              <a:ext uri="{FF2B5EF4-FFF2-40B4-BE49-F238E27FC236}">
                <a16:creationId xmlns:a16="http://schemas.microsoft.com/office/drawing/2014/main" id="{55096836-9512-44B4-89D5-3F5F186B9449}"/>
              </a:ext>
            </a:extLst>
          </p:cNvPr>
          <p:cNvPicPr>
            <a:picLocks noChangeAspect="1"/>
          </p:cNvPicPr>
          <p:nvPr/>
        </p:nvPicPr>
        <p:blipFill rotWithShape="1">
          <a:blip r:embed="rId2"/>
          <a:srcRect l="51964" t="25223" r="34252" b="60464"/>
          <a:stretch/>
        </p:blipFill>
        <p:spPr>
          <a:xfrm>
            <a:off x="152400" y="184149"/>
            <a:ext cx="4343400" cy="5073651"/>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D0616A27-8D20-4F32-B996-E48A538A20DE}"/>
                  </a:ext>
                </a:extLst>
              </p14:cNvPr>
              <p14:cNvContentPartPr/>
              <p14:nvPr/>
            </p14:nvContentPartPr>
            <p14:xfrm>
              <a:off x="324120" y="4748200"/>
              <a:ext cx="3648600" cy="766800"/>
            </p14:xfrm>
          </p:contentPart>
        </mc:Choice>
        <mc:Fallback>
          <p:pic>
            <p:nvPicPr>
              <p:cNvPr id="7" name="Ink 6">
                <a:extLst>
                  <a:ext uri="{FF2B5EF4-FFF2-40B4-BE49-F238E27FC236}">
                    <a16:creationId xmlns:a16="http://schemas.microsoft.com/office/drawing/2014/main" id="{D0616A27-8D20-4F32-B996-E48A538A20DE}"/>
                  </a:ext>
                </a:extLst>
              </p:cNvPr>
              <p:cNvPicPr/>
              <p:nvPr/>
            </p:nvPicPr>
            <p:blipFill>
              <a:blip r:embed="rId4"/>
              <a:stretch>
                <a:fillRect/>
              </a:stretch>
            </p:blipFill>
            <p:spPr>
              <a:xfrm>
                <a:off x="261120" y="4685170"/>
                <a:ext cx="3774240" cy="892499"/>
              </a:xfrm>
              <a:prstGeom prst="rect">
                <a:avLst/>
              </a:prstGeom>
            </p:spPr>
          </p:pic>
        </mc:Fallback>
      </mc:AlternateContent>
    </p:spTree>
    <p:extLst>
      <p:ext uri="{BB962C8B-B14F-4D97-AF65-F5344CB8AC3E}">
        <p14:creationId xmlns:p14="http://schemas.microsoft.com/office/powerpoint/2010/main" val="109977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p:spTree>
    <p:extLst>
      <p:ext uri="{BB962C8B-B14F-4D97-AF65-F5344CB8AC3E}">
        <p14:creationId xmlns:p14="http://schemas.microsoft.com/office/powerpoint/2010/main" val="13605255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70</a:t>
            </a:fld>
            <a:endParaRPr lang="en-US"/>
          </a:p>
        </p:txBody>
      </p:sp>
      <p:pic>
        <p:nvPicPr>
          <p:cNvPr id="2" name="Picture 1">
            <a:extLst>
              <a:ext uri="{FF2B5EF4-FFF2-40B4-BE49-F238E27FC236}">
                <a16:creationId xmlns:a16="http://schemas.microsoft.com/office/drawing/2014/main" id="{55096836-9512-44B4-89D5-3F5F186B9449}"/>
              </a:ext>
            </a:extLst>
          </p:cNvPr>
          <p:cNvPicPr>
            <a:picLocks noChangeAspect="1"/>
          </p:cNvPicPr>
          <p:nvPr/>
        </p:nvPicPr>
        <p:blipFill rotWithShape="1">
          <a:blip r:embed="rId2"/>
          <a:srcRect l="51964" t="25223" r="34252" b="60464"/>
          <a:stretch/>
        </p:blipFill>
        <p:spPr>
          <a:xfrm>
            <a:off x="152400" y="184149"/>
            <a:ext cx="4343400" cy="507365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4A4E4FBA-4CCE-4656-AB80-5C6E14CA014E}"/>
                  </a:ext>
                </a:extLst>
              </p14:cNvPr>
              <p14:cNvContentPartPr/>
              <p14:nvPr/>
            </p14:nvContentPartPr>
            <p14:xfrm>
              <a:off x="2004960" y="5145640"/>
              <a:ext cx="213840" cy="369360"/>
            </p14:xfrm>
          </p:contentPart>
        </mc:Choice>
        <mc:Fallback>
          <p:pic>
            <p:nvPicPr>
              <p:cNvPr id="3" name="Ink 2">
                <a:extLst>
                  <a:ext uri="{FF2B5EF4-FFF2-40B4-BE49-F238E27FC236}">
                    <a16:creationId xmlns:a16="http://schemas.microsoft.com/office/drawing/2014/main" id="{4A4E4FBA-4CCE-4656-AB80-5C6E14CA014E}"/>
                  </a:ext>
                </a:extLst>
              </p:cNvPr>
              <p:cNvPicPr/>
              <p:nvPr/>
            </p:nvPicPr>
            <p:blipFill>
              <a:blip r:embed="rId4"/>
              <a:stretch>
                <a:fillRect/>
              </a:stretch>
            </p:blipFill>
            <p:spPr>
              <a:xfrm>
                <a:off x="1941960" y="5082640"/>
                <a:ext cx="339480" cy="495000"/>
              </a:xfrm>
              <a:prstGeom prst="rect">
                <a:avLst/>
              </a:prstGeom>
            </p:spPr>
          </p:pic>
        </mc:Fallback>
      </mc:AlternateContent>
    </p:spTree>
    <p:extLst>
      <p:ext uri="{BB962C8B-B14F-4D97-AF65-F5344CB8AC3E}">
        <p14:creationId xmlns:p14="http://schemas.microsoft.com/office/powerpoint/2010/main" val="3697882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71</a:t>
            </a:fld>
            <a:endParaRPr lang="en-US"/>
          </a:p>
        </p:txBody>
      </p:sp>
      <p:pic>
        <p:nvPicPr>
          <p:cNvPr id="2" name="Picture 1">
            <a:extLst>
              <a:ext uri="{FF2B5EF4-FFF2-40B4-BE49-F238E27FC236}">
                <a16:creationId xmlns:a16="http://schemas.microsoft.com/office/drawing/2014/main" id="{55096836-9512-44B4-89D5-3F5F186B9449}"/>
              </a:ext>
            </a:extLst>
          </p:cNvPr>
          <p:cNvPicPr>
            <a:picLocks noChangeAspect="1"/>
          </p:cNvPicPr>
          <p:nvPr/>
        </p:nvPicPr>
        <p:blipFill rotWithShape="1">
          <a:blip r:embed="rId2"/>
          <a:srcRect l="51964" t="25223" r="19984" b="60464"/>
          <a:stretch/>
        </p:blipFill>
        <p:spPr>
          <a:xfrm>
            <a:off x="152400" y="184149"/>
            <a:ext cx="8839200" cy="507365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B6877CD-0BD4-493B-B0FA-2CA03D2E76A5}"/>
                  </a:ext>
                </a:extLst>
              </p14:cNvPr>
              <p14:cNvContentPartPr/>
              <p14:nvPr/>
            </p14:nvContentPartPr>
            <p14:xfrm>
              <a:off x="2003520" y="5119000"/>
              <a:ext cx="190800" cy="420840"/>
            </p14:xfrm>
          </p:contentPart>
        </mc:Choice>
        <mc:Fallback>
          <p:pic>
            <p:nvPicPr>
              <p:cNvPr id="3" name="Ink 2">
                <a:extLst>
                  <a:ext uri="{FF2B5EF4-FFF2-40B4-BE49-F238E27FC236}">
                    <a16:creationId xmlns:a16="http://schemas.microsoft.com/office/drawing/2014/main" id="{BB6877CD-0BD4-493B-B0FA-2CA03D2E76A5}"/>
                  </a:ext>
                </a:extLst>
              </p:cNvPr>
              <p:cNvPicPr/>
              <p:nvPr/>
            </p:nvPicPr>
            <p:blipFill>
              <a:blip r:embed="rId4"/>
              <a:stretch>
                <a:fillRect/>
              </a:stretch>
            </p:blipFill>
            <p:spPr>
              <a:xfrm>
                <a:off x="1940880" y="5056000"/>
                <a:ext cx="31644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52424CE5-13B7-4FF8-9820-9BA1EFC315DA}"/>
                  </a:ext>
                </a:extLst>
              </p14:cNvPr>
              <p14:cNvContentPartPr/>
              <p14:nvPr/>
            </p14:nvContentPartPr>
            <p14:xfrm>
              <a:off x="6940200" y="5124400"/>
              <a:ext cx="155880" cy="353520"/>
            </p14:xfrm>
          </p:contentPart>
        </mc:Choice>
        <mc:Fallback>
          <p:pic>
            <p:nvPicPr>
              <p:cNvPr id="6" name="Ink 5">
                <a:extLst>
                  <a:ext uri="{FF2B5EF4-FFF2-40B4-BE49-F238E27FC236}">
                    <a16:creationId xmlns:a16="http://schemas.microsoft.com/office/drawing/2014/main" id="{52424CE5-13B7-4FF8-9820-9BA1EFC315DA}"/>
                  </a:ext>
                </a:extLst>
              </p:cNvPr>
              <p:cNvPicPr/>
              <p:nvPr/>
            </p:nvPicPr>
            <p:blipFill>
              <a:blip r:embed="rId6"/>
              <a:stretch>
                <a:fillRect/>
              </a:stretch>
            </p:blipFill>
            <p:spPr>
              <a:xfrm>
                <a:off x="6877200" y="5061400"/>
                <a:ext cx="281520" cy="479160"/>
              </a:xfrm>
              <a:prstGeom prst="rect">
                <a:avLst/>
              </a:prstGeom>
            </p:spPr>
          </p:pic>
        </mc:Fallback>
      </mc:AlternateContent>
    </p:spTree>
    <p:extLst>
      <p:ext uri="{BB962C8B-B14F-4D97-AF65-F5344CB8AC3E}">
        <p14:creationId xmlns:p14="http://schemas.microsoft.com/office/powerpoint/2010/main" val="1149834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72</a:t>
            </a:fld>
            <a:endParaRPr lang="en-US"/>
          </a:p>
        </p:txBody>
      </p:sp>
      <p:pic>
        <p:nvPicPr>
          <p:cNvPr id="2" name="Picture 1">
            <a:extLst>
              <a:ext uri="{FF2B5EF4-FFF2-40B4-BE49-F238E27FC236}">
                <a16:creationId xmlns:a16="http://schemas.microsoft.com/office/drawing/2014/main" id="{55096836-9512-44B4-89D5-3F5F186B9449}"/>
              </a:ext>
            </a:extLst>
          </p:cNvPr>
          <p:cNvPicPr>
            <a:picLocks noChangeAspect="1"/>
          </p:cNvPicPr>
          <p:nvPr/>
        </p:nvPicPr>
        <p:blipFill rotWithShape="1">
          <a:blip r:embed="rId2"/>
          <a:srcRect l="51964" t="25223" r="19984" b="56335"/>
          <a:stretch/>
        </p:blipFill>
        <p:spPr>
          <a:xfrm>
            <a:off x="152400" y="184149"/>
            <a:ext cx="8839200" cy="6537325"/>
          </a:xfrm>
          <a:prstGeom prst="rect">
            <a:avLst/>
          </a:prstGeom>
        </p:spPr>
      </p:pic>
    </p:spTree>
    <p:extLst>
      <p:ext uri="{BB962C8B-B14F-4D97-AF65-F5344CB8AC3E}">
        <p14:creationId xmlns:p14="http://schemas.microsoft.com/office/powerpoint/2010/main" val="1729242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73</a:t>
            </a:fld>
            <a:endParaRPr lang="en-US"/>
          </a:p>
        </p:txBody>
      </p:sp>
      <p:pic>
        <p:nvPicPr>
          <p:cNvPr id="2" name="Picture 1">
            <a:extLst>
              <a:ext uri="{FF2B5EF4-FFF2-40B4-BE49-F238E27FC236}">
                <a16:creationId xmlns:a16="http://schemas.microsoft.com/office/drawing/2014/main" id="{CCF2E0AD-3208-4BDB-838C-9CF31BA996C6}"/>
              </a:ext>
            </a:extLst>
          </p:cNvPr>
          <p:cNvPicPr>
            <a:picLocks noChangeAspect="1"/>
          </p:cNvPicPr>
          <p:nvPr/>
        </p:nvPicPr>
        <p:blipFill rotWithShape="1">
          <a:blip r:embed="rId2"/>
          <a:srcRect l="51250" t="12839" r="18750" b="59012"/>
          <a:stretch/>
        </p:blipFill>
        <p:spPr>
          <a:xfrm>
            <a:off x="1207167" y="136525"/>
            <a:ext cx="6151145" cy="6492875"/>
          </a:xfrm>
          <a:prstGeom prst="rect">
            <a:avLst/>
          </a:prstGeom>
        </p:spPr>
      </p:pic>
    </p:spTree>
    <p:extLst>
      <p:ext uri="{BB962C8B-B14F-4D97-AF65-F5344CB8AC3E}">
        <p14:creationId xmlns:p14="http://schemas.microsoft.com/office/powerpoint/2010/main" val="3627093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74</a:t>
            </a:fld>
            <a:endParaRPr lang="en-US"/>
          </a:p>
        </p:txBody>
      </p:sp>
      <p:pic>
        <p:nvPicPr>
          <p:cNvPr id="2" name="Picture 1">
            <a:extLst>
              <a:ext uri="{FF2B5EF4-FFF2-40B4-BE49-F238E27FC236}">
                <a16:creationId xmlns:a16="http://schemas.microsoft.com/office/drawing/2014/main" id="{C8796699-4D44-45F7-8CD5-730EF4A34CAD}"/>
              </a:ext>
            </a:extLst>
          </p:cNvPr>
          <p:cNvPicPr>
            <a:picLocks noChangeAspect="1"/>
          </p:cNvPicPr>
          <p:nvPr/>
        </p:nvPicPr>
        <p:blipFill rotWithShape="1">
          <a:blip r:embed="rId2"/>
          <a:srcRect l="59021" t="10000" r="26848" b="83799"/>
          <a:stretch/>
        </p:blipFill>
        <p:spPr>
          <a:xfrm>
            <a:off x="228600" y="73269"/>
            <a:ext cx="5562600" cy="2746131"/>
          </a:xfrm>
          <a:prstGeom prst="rect">
            <a:avLst/>
          </a:prstGeom>
        </p:spPr>
      </p:pic>
    </p:spTree>
    <p:extLst>
      <p:ext uri="{BB962C8B-B14F-4D97-AF65-F5344CB8AC3E}">
        <p14:creationId xmlns:p14="http://schemas.microsoft.com/office/powerpoint/2010/main" val="3003060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75</a:t>
            </a:fld>
            <a:endParaRPr lang="en-US"/>
          </a:p>
        </p:txBody>
      </p:sp>
      <p:pic>
        <p:nvPicPr>
          <p:cNvPr id="2" name="Picture 1">
            <a:extLst>
              <a:ext uri="{FF2B5EF4-FFF2-40B4-BE49-F238E27FC236}">
                <a16:creationId xmlns:a16="http://schemas.microsoft.com/office/drawing/2014/main" id="{C8796699-4D44-45F7-8CD5-730EF4A34CAD}"/>
              </a:ext>
            </a:extLst>
          </p:cNvPr>
          <p:cNvPicPr>
            <a:picLocks noChangeAspect="1"/>
          </p:cNvPicPr>
          <p:nvPr/>
        </p:nvPicPr>
        <p:blipFill rotWithShape="1">
          <a:blip r:embed="rId2"/>
          <a:srcRect l="59021" t="10000" r="26848" b="81390"/>
          <a:stretch/>
        </p:blipFill>
        <p:spPr>
          <a:xfrm>
            <a:off x="228600" y="73269"/>
            <a:ext cx="5562600" cy="381293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5F2D7DC-F350-4FD9-B18D-B02B69C4661D}"/>
                  </a:ext>
                </a:extLst>
              </p14:cNvPr>
              <p14:cNvContentPartPr/>
              <p14:nvPr/>
            </p14:nvContentPartPr>
            <p14:xfrm>
              <a:off x="4876320" y="3647680"/>
              <a:ext cx="196920" cy="736560"/>
            </p14:xfrm>
          </p:contentPart>
        </mc:Choice>
        <mc:Fallback>
          <p:pic>
            <p:nvPicPr>
              <p:cNvPr id="3" name="Ink 2">
                <a:extLst>
                  <a:ext uri="{FF2B5EF4-FFF2-40B4-BE49-F238E27FC236}">
                    <a16:creationId xmlns:a16="http://schemas.microsoft.com/office/drawing/2014/main" id="{95F2D7DC-F350-4FD9-B18D-B02B69C4661D}"/>
                  </a:ext>
                </a:extLst>
              </p:cNvPr>
              <p:cNvPicPr/>
              <p:nvPr/>
            </p:nvPicPr>
            <p:blipFill>
              <a:blip r:embed="rId4"/>
              <a:stretch>
                <a:fillRect/>
              </a:stretch>
            </p:blipFill>
            <p:spPr>
              <a:xfrm>
                <a:off x="4858320" y="3630040"/>
                <a:ext cx="2325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02C35023-0F50-47AA-B1BD-FEB4E9363D31}"/>
                  </a:ext>
                </a:extLst>
              </p14:cNvPr>
              <p14:cNvContentPartPr/>
              <p14:nvPr/>
            </p14:nvContentPartPr>
            <p14:xfrm>
              <a:off x="5198520" y="3931360"/>
              <a:ext cx="95040" cy="180720"/>
            </p14:xfrm>
          </p:contentPart>
        </mc:Choice>
        <mc:Fallback>
          <p:pic>
            <p:nvPicPr>
              <p:cNvPr id="4" name="Ink 3">
                <a:extLst>
                  <a:ext uri="{FF2B5EF4-FFF2-40B4-BE49-F238E27FC236}">
                    <a16:creationId xmlns:a16="http://schemas.microsoft.com/office/drawing/2014/main" id="{02C35023-0F50-47AA-B1BD-FEB4E9363D31}"/>
                  </a:ext>
                </a:extLst>
              </p:cNvPr>
              <p:cNvPicPr/>
              <p:nvPr/>
            </p:nvPicPr>
            <p:blipFill>
              <a:blip r:embed="rId6"/>
              <a:stretch>
                <a:fillRect/>
              </a:stretch>
            </p:blipFill>
            <p:spPr>
              <a:xfrm>
                <a:off x="5180520" y="3913720"/>
                <a:ext cx="130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CE89ACF-71A9-49C1-8730-01971EB77DC8}"/>
                  </a:ext>
                </a:extLst>
              </p14:cNvPr>
              <p14:cNvContentPartPr/>
              <p14:nvPr/>
            </p14:nvContentPartPr>
            <p14:xfrm>
              <a:off x="5384280" y="3884920"/>
              <a:ext cx="36720" cy="178920"/>
            </p14:xfrm>
          </p:contentPart>
        </mc:Choice>
        <mc:Fallback>
          <p:pic>
            <p:nvPicPr>
              <p:cNvPr id="6" name="Ink 5">
                <a:extLst>
                  <a:ext uri="{FF2B5EF4-FFF2-40B4-BE49-F238E27FC236}">
                    <a16:creationId xmlns:a16="http://schemas.microsoft.com/office/drawing/2014/main" id="{4CE89ACF-71A9-49C1-8730-01971EB77DC8}"/>
                  </a:ext>
                </a:extLst>
              </p:cNvPr>
              <p:cNvPicPr/>
              <p:nvPr/>
            </p:nvPicPr>
            <p:blipFill>
              <a:blip r:embed="rId8"/>
              <a:stretch>
                <a:fillRect/>
              </a:stretch>
            </p:blipFill>
            <p:spPr>
              <a:xfrm>
                <a:off x="5366640" y="3867280"/>
                <a:ext cx="72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0F1B6F4C-7B96-4281-96E0-6D8DD755B638}"/>
                  </a:ext>
                </a:extLst>
              </p14:cNvPr>
              <p14:cNvContentPartPr/>
              <p14:nvPr/>
            </p14:nvContentPartPr>
            <p14:xfrm>
              <a:off x="5529720" y="3716440"/>
              <a:ext cx="388440" cy="237960"/>
            </p14:xfrm>
          </p:contentPart>
        </mc:Choice>
        <mc:Fallback>
          <p:pic>
            <p:nvPicPr>
              <p:cNvPr id="9" name="Ink 8">
                <a:extLst>
                  <a:ext uri="{FF2B5EF4-FFF2-40B4-BE49-F238E27FC236}">
                    <a16:creationId xmlns:a16="http://schemas.microsoft.com/office/drawing/2014/main" id="{0F1B6F4C-7B96-4281-96E0-6D8DD755B638}"/>
                  </a:ext>
                </a:extLst>
              </p:cNvPr>
              <p:cNvPicPr/>
              <p:nvPr/>
            </p:nvPicPr>
            <p:blipFill>
              <a:blip r:embed="rId10"/>
              <a:stretch>
                <a:fillRect/>
              </a:stretch>
            </p:blipFill>
            <p:spPr>
              <a:xfrm>
                <a:off x="5511737" y="3698440"/>
                <a:ext cx="424047"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8FA285E6-8D64-41FD-BBA8-A92638443D43}"/>
                  </a:ext>
                </a:extLst>
              </p14:cNvPr>
              <p14:cNvContentPartPr/>
              <p14:nvPr/>
            </p14:nvContentPartPr>
            <p14:xfrm>
              <a:off x="6205800" y="3334480"/>
              <a:ext cx="322560" cy="700560"/>
            </p14:xfrm>
          </p:contentPart>
        </mc:Choice>
        <mc:Fallback>
          <p:pic>
            <p:nvPicPr>
              <p:cNvPr id="10" name="Ink 9">
                <a:extLst>
                  <a:ext uri="{FF2B5EF4-FFF2-40B4-BE49-F238E27FC236}">
                    <a16:creationId xmlns:a16="http://schemas.microsoft.com/office/drawing/2014/main" id="{8FA285E6-8D64-41FD-BBA8-A92638443D43}"/>
                  </a:ext>
                </a:extLst>
              </p:cNvPr>
              <p:cNvPicPr/>
              <p:nvPr/>
            </p:nvPicPr>
            <p:blipFill>
              <a:blip r:embed="rId12"/>
              <a:stretch>
                <a:fillRect/>
              </a:stretch>
            </p:blipFill>
            <p:spPr>
              <a:xfrm>
                <a:off x="6188160" y="3316480"/>
                <a:ext cx="358200" cy="736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A158CD84-D2B8-4AA2-B152-A058472DA949}"/>
                  </a:ext>
                </a:extLst>
              </p14:cNvPr>
              <p14:cNvContentPartPr/>
              <p14:nvPr/>
            </p14:nvContentPartPr>
            <p14:xfrm>
              <a:off x="6857040" y="3299200"/>
              <a:ext cx="317520" cy="327960"/>
            </p14:xfrm>
          </p:contentPart>
        </mc:Choice>
        <mc:Fallback>
          <p:pic>
            <p:nvPicPr>
              <p:cNvPr id="11" name="Ink 10">
                <a:extLst>
                  <a:ext uri="{FF2B5EF4-FFF2-40B4-BE49-F238E27FC236}">
                    <a16:creationId xmlns:a16="http://schemas.microsoft.com/office/drawing/2014/main" id="{A158CD84-D2B8-4AA2-B152-A058472DA949}"/>
                  </a:ext>
                </a:extLst>
              </p:cNvPr>
              <p:cNvPicPr/>
              <p:nvPr/>
            </p:nvPicPr>
            <p:blipFill>
              <a:blip r:embed="rId14"/>
              <a:stretch>
                <a:fillRect/>
              </a:stretch>
            </p:blipFill>
            <p:spPr>
              <a:xfrm>
                <a:off x="6839040" y="3281200"/>
                <a:ext cx="3531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B1BE7052-9B9B-4C9F-A6C3-B8A2B6043F51}"/>
                  </a:ext>
                </a:extLst>
              </p14:cNvPr>
              <p14:cNvContentPartPr/>
              <p14:nvPr/>
            </p14:nvContentPartPr>
            <p14:xfrm>
              <a:off x="7283640" y="3179680"/>
              <a:ext cx="217440" cy="202680"/>
            </p14:xfrm>
          </p:contentPart>
        </mc:Choice>
        <mc:Fallback>
          <p:pic>
            <p:nvPicPr>
              <p:cNvPr id="12" name="Ink 11">
                <a:extLst>
                  <a:ext uri="{FF2B5EF4-FFF2-40B4-BE49-F238E27FC236}">
                    <a16:creationId xmlns:a16="http://schemas.microsoft.com/office/drawing/2014/main" id="{B1BE7052-9B9B-4C9F-A6C3-B8A2B6043F51}"/>
                  </a:ext>
                </a:extLst>
              </p:cNvPr>
              <p:cNvPicPr/>
              <p:nvPr/>
            </p:nvPicPr>
            <p:blipFill>
              <a:blip r:embed="rId16"/>
              <a:stretch>
                <a:fillRect/>
              </a:stretch>
            </p:blipFill>
            <p:spPr>
              <a:xfrm>
                <a:off x="7266000" y="3161680"/>
                <a:ext cx="2530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C7F5EEB1-1D4C-4744-B675-0ED7AC456386}"/>
                  </a:ext>
                </a:extLst>
              </p14:cNvPr>
              <p14:cNvContentPartPr/>
              <p14:nvPr/>
            </p14:nvContentPartPr>
            <p14:xfrm>
              <a:off x="7629960" y="2938480"/>
              <a:ext cx="244080" cy="302760"/>
            </p14:xfrm>
          </p:contentPart>
        </mc:Choice>
        <mc:Fallback>
          <p:pic>
            <p:nvPicPr>
              <p:cNvPr id="13" name="Ink 12">
                <a:extLst>
                  <a:ext uri="{FF2B5EF4-FFF2-40B4-BE49-F238E27FC236}">
                    <a16:creationId xmlns:a16="http://schemas.microsoft.com/office/drawing/2014/main" id="{C7F5EEB1-1D4C-4744-B675-0ED7AC456386}"/>
                  </a:ext>
                </a:extLst>
              </p:cNvPr>
              <p:cNvPicPr/>
              <p:nvPr/>
            </p:nvPicPr>
            <p:blipFill>
              <a:blip r:embed="rId18"/>
              <a:stretch>
                <a:fillRect/>
              </a:stretch>
            </p:blipFill>
            <p:spPr>
              <a:xfrm>
                <a:off x="7611960" y="2920480"/>
                <a:ext cx="2797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2CBA77AD-235D-4EF7-9690-29C3ED8723B0}"/>
                  </a:ext>
                </a:extLst>
              </p14:cNvPr>
              <p14:cNvContentPartPr/>
              <p14:nvPr/>
            </p14:nvContentPartPr>
            <p14:xfrm>
              <a:off x="5813400" y="4409440"/>
              <a:ext cx="162000" cy="235800"/>
            </p14:xfrm>
          </p:contentPart>
        </mc:Choice>
        <mc:Fallback>
          <p:pic>
            <p:nvPicPr>
              <p:cNvPr id="14" name="Ink 13">
                <a:extLst>
                  <a:ext uri="{FF2B5EF4-FFF2-40B4-BE49-F238E27FC236}">
                    <a16:creationId xmlns:a16="http://schemas.microsoft.com/office/drawing/2014/main" id="{2CBA77AD-235D-4EF7-9690-29C3ED8723B0}"/>
                  </a:ext>
                </a:extLst>
              </p:cNvPr>
              <p:cNvPicPr/>
              <p:nvPr/>
            </p:nvPicPr>
            <p:blipFill>
              <a:blip r:embed="rId20"/>
              <a:stretch>
                <a:fillRect/>
              </a:stretch>
            </p:blipFill>
            <p:spPr>
              <a:xfrm>
                <a:off x="5795400" y="4391800"/>
                <a:ext cx="1976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328E08AE-0080-4AAA-B00C-F25282772A40}"/>
                  </a:ext>
                </a:extLst>
              </p14:cNvPr>
              <p14:cNvContentPartPr/>
              <p14:nvPr/>
            </p14:nvContentPartPr>
            <p14:xfrm>
              <a:off x="6149280" y="4270840"/>
              <a:ext cx="221760" cy="321480"/>
            </p14:xfrm>
          </p:contentPart>
        </mc:Choice>
        <mc:Fallback>
          <p:pic>
            <p:nvPicPr>
              <p:cNvPr id="15" name="Ink 14">
                <a:extLst>
                  <a:ext uri="{FF2B5EF4-FFF2-40B4-BE49-F238E27FC236}">
                    <a16:creationId xmlns:a16="http://schemas.microsoft.com/office/drawing/2014/main" id="{328E08AE-0080-4AAA-B00C-F25282772A40}"/>
                  </a:ext>
                </a:extLst>
              </p:cNvPr>
              <p:cNvPicPr/>
              <p:nvPr/>
            </p:nvPicPr>
            <p:blipFill>
              <a:blip r:embed="rId22"/>
              <a:stretch>
                <a:fillRect/>
              </a:stretch>
            </p:blipFill>
            <p:spPr>
              <a:xfrm>
                <a:off x="6131640" y="4253200"/>
                <a:ext cx="2574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0B658474-32B9-4796-B6DE-BADABE93ECC1}"/>
                  </a:ext>
                </a:extLst>
              </p14:cNvPr>
              <p14:cNvContentPartPr/>
              <p14:nvPr/>
            </p14:nvContentPartPr>
            <p14:xfrm>
              <a:off x="6888000" y="4024240"/>
              <a:ext cx="80640" cy="282600"/>
            </p14:xfrm>
          </p:contentPart>
        </mc:Choice>
        <mc:Fallback>
          <p:pic>
            <p:nvPicPr>
              <p:cNvPr id="16" name="Ink 15">
                <a:extLst>
                  <a:ext uri="{FF2B5EF4-FFF2-40B4-BE49-F238E27FC236}">
                    <a16:creationId xmlns:a16="http://schemas.microsoft.com/office/drawing/2014/main" id="{0B658474-32B9-4796-B6DE-BADABE93ECC1}"/>
                  </a:ext>
                </a:extLst>
              </p:cNvPr>
              <p:cNvPicPr/>
              <p:nvPr/>
            </p:nvPicPr>
            <p:blipFill>
              <a:blip r:embed="rId24"/>
              <a:stretch>
                <a:fillRect/>
              </a:stretch>
            </p:blipFill>
            <p:spPr>
              <a:xfrm>
                <a:off x="6870360" y="4006600"/>
                <a:ext cx="1162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D9F509FD-1AF2-44C3-8A7E-98362F82A68D}"/>
                  </a:ext>
                </a:extLst>
              </p14:cNvPr>
              <p14:cNvContentPartPr/>
              <p14:nvPr/>
            </p14:nvContentPartPr>
            <p14:xfrm>
              <a:off x="7095720" y="3976720"/>
              <a:ext cx="89640" cy="211680"/>
            </p14:xfrm>
          </p:contentPart>
        </mc:Choice>
        <mc:Fallback>
          <p:pic>
            <p:nvPicPr>
              <p:cNvPr id="17" name="Ink 16">
                <a:extLst>
                  <a:ext uri="{FF2B5EF4-FFF2-40B4-BE49-F238E27FC236}">
                    <a16:creationId xmlns:a16="http://schemas.microsoft.com/office/drawing/2014/main" id="{D9F509FD-1AF2-44C3-8A7E-98362F82A68D}"/>
                  </a:ext>
                </a:extLst>
              </p:cNvPr>
              <p:cNvPicPr/>
              <p:nvPr/>
            </p:nvPicPr>
            <p:blipFill>
              <a:blip r:embed="rId26"/>
              <a:stretch>
                <a:fillRect/>
              </a:stretch>
            </p:blipFill>
            <p:spPr>
              <a:xfrm>
                <a:off x="7078080" y="3958720"/>
                <a:ext cx="1252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21954F8C-A0F4-4556-A864-13892609EBE4}"/>
                  </a:ext>
                </a:extLst>
              </p14:cNvPr>
              <p14:cNvContentPartPr/>
              <p14:nvPr/>
            </p14:nvContentPartPr>
            <p14:xfrm>
              <a:off x="7304520" y="3658120"/>
              <a:ext cx="488880" cy="568440"/>
            </p14:xfrm>
          </p:contentPart>
        </mc:Choice>
        <mc:Fallback>
          <p:pic>
            <p:nvPicPr>
              <p:cNvPr id="20" name="Ink 19">
                <a:extLst>
                  <a:ext uri="{FF2B5EF4-FFF2-40B4-BE49-F238E27FC236}">
                    <a16:creationId xmlns:a16="http://schemas.microsoft.com/office/drawing/2014/main" id="{21954F8C-A0F4-4556-A864-13892609EBE4}"/>
                  </a:ext>
                </a:extLst>
              </p:cNvPr>
              <p:cNvPicPr/>
              <p:nvPr/>
            </p:nvPicPr>
            <p:blipFill>
              <a:blip r:embed="rId28"/>
              <a:stretch>
                <a:fillRect/>
              </a:stretch>
            </p:blipFill>
            <p:spPr>
              <a:xfrm>
                <a:off x="7286880" y="3640480"/>
                <a:ext cx="52452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 name="Ink 42">
                <a:extLst>
                  <a:ext uri="{FF2B5EF4-FFF2-40B4-BE49-F238E27FC236}">
                    <a16:creationId xmlns:a16="http://schemas.microsoft.com/office/drawing/2014/main" id="{6F8B7A93-B4CA-48C3-9981-18F0AD6EDF2A}"/>
                  </a:ext>
                </a:extLst>
              </p14:cNvPr>
              <p14:cNvContentPartPr/>
              <p14:nvPr/>
            </p14:nvContentPartPr>
            <p14:xfrm>
              <a:off x="3281160" y="3788440"/>
              <a:ext cx="1260000" cy="497880"/>
            </p14:xfrm>
          </p:contentPart>
        </mc:Choice>
        <mc:Fallback>
          <p:pic>
            <p:nvPicPr>
              <p:cNvPr id="43" name="Ink 42">
                <a:extLst>
                  <a:ext uri="{FF2B5EF4-FFF2-40B4-BE49-F238E27FC236}">
                    <a16:creationId xmlns:a16="http://schemas.microsoft.com/office/drawing/2014/main" id="{6F8B7A93-B4CA-48C3-9981-18F0AD6EDF2A}"/>
                  </a:ext>
                </a:extLst>
              </p:cNvPr>
              <p:cNvPicPr/>
              <p:nvPr/>
            </p:nvPicPr>
            <p:blipFill>
              <a:blip r:embed="rId30"/>
              <a:stretch>
                <a:fillRect/>
              </a:stretch>
            </p:blipFill>
            <p:spPr>
              <a:xfrm>
                <a:off x="3263160" y="3770800"/>
                <a:ext cx="129564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8" name="Ink 47">
                <a:extLst>
                  <a:ext uri="{FF2B5EF4-FFF2-40B4-BE49-F238E27FC236}">
                    <a16:creationId xmlns:a16="http://schemas.microsoft.com/office/drawing/2014/main" id="{7F7B1E80-F1A3-4935-8C7D-685099FC7A8B}"/>
                  </a:ext>
                </a:extLst>
              </p14:cNvPr>
              <p14:cNvContentPartPr/>
              <p14:nvPr/>
            </p14:nvContentPartPr>
            <p14:xfrm>
              <a:off x="1435440" y="2757760"/>
              <a:ext cx="1440720" cy="1389240"/>
            </p14:xfrm>
          </p:contentPart>
        </mc:Choice>
        <mc:Fallback>
          <p:pic>
            <p:nvPicPr>
              <p:cNvPr id="48" name="Ink 47">
                <a:extLst>
                  <a:ext uri="{FF2B5EF4-FFF2-40B4-BE49-F238E27FC236}">
                    <a16:creationId xmlns:a16="http://schemas.microsoft.com/office/drawing/2014/main" id="{7F7B1E80-F1A3-4935-8C7D-685099FC7A8B}"/>
                  </a:ext>
                </a:extLst>
              </p:cNvPr>
              <p:cNvPicPr/>
              <p:nvPr/>
            </p:nvPicPr>
            <p:blipFill>
              <a:blip r:embed="rId32"/>
              <a:stretch>
                <a:fillRect/>
              </a:stretch>
            </p:blipFill>
            <p:spPr>
              <a:xfrm>
                <a:off x="1372800" y="2694760"/>
                <a:ext cx="1566360" cy="1514880"/>
              </a:xfrm>
              <a:prstGeom prst="rect">
                <a:avLst/>
              </a:prstGeom>
            </p:spPr>
          </p:pic>
        </mc:Fallback>
      </mc:AlternateContent>
    </p:spTree>
    <p:extLst>
      <p:ext uri="{BB962C8B-B14F-4D97-AF65-F5344CB8AC3E}">
        <p14:creationId xmlns:p14="http://schemas.microsoft.com/office/powerpoint/2010/main" val="17428226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76</a:t>
            </a:fld>
            <a:endParaRPr lang="en-US"/>
          </a:p>
        </p:txBody>
      </p:sp>
      <p:pic>
        <p:nvPicPr>
          <p:cNvPr id="2" name="Picture 1">
            <a:extLst>
              <a:ext uri="{FF2B5EF4-FFF2-40B4-BE49-F238E27FC236}">
                <a16:creationId xmlns:a16="http://schemas.microsoft.com/office/drawing/2014/main" id="{C8796699-4D44-45F7-8CD5-730EF4A34CAD}"/>
              </a:ext>
            </a:extLst>
          </p:cNvPr>
          <p:cNvPicPr>
            <a:picLocks noChangeAspect="1"/>
          </p:cNvPicPr>
          <p:nvPr/>
        </p:nvPicPr>
        <p:blipFill rotWithShape="1">
          <a:blip r:embed="rId2"/>
          <a:srcRect l="59021" t="10000" r="26848" b="81390"/>
          <a:stretch/>
        </p:blipFill>
        <p:spPr>
          <a:xfrm>
            <a:off x="228600" y="73269"/>
            <a:ext cx="5562600" cy="381293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5F2D7DC-F350-4FD9-B18D-B02B69C4661D}"/>
                  </a:ext>
                </a:extLst>
              </p14:cNvPr>
              <p14:cNvContentPartPr/>
              <p14:nvPr/>
            </p14:nvContentPartPr>
            <p14:xfrm>
              <a:off x="4876320" y="3647680"/>
              <a:ext cx="196920" cy="736560"/>
            </p14:xfrm>
          </p:contentPart>
        </mc:Choice>
        <mc:Fallback>
          <p:pic>
            <p:nvPicPr>
              <p:cNvPr id="3" name="Ink 2">
                <a:extLst>
                  <a:ext uri="{FF2B5EF4-FFF2-40B4-BE49-F238E27FC236}">
                    <a16:creationId xmlns:a16="http://schemas.microsoft.com/office/drawing/2014/main" id="{95F2D7DC-F350-4FD9-B18D-B02B69C4661D}"/>
                  </a:ext>
                </a:extLst>
              </p:cNvPr>
              <p:cNvPicPr/>
              <p:nvPr/>
            </p:nvPicPr>
            <p:blipFill>
              <a:blip r:embed="rId4"/>
              <a:stretch>
                <a:fillRect/>
              </a:stretch>
            </p:blipFill>
            <p:spPr>
              <a:xfrm>
                <a:off x="4858320" y="3630040"/>
                <a:ext cx="23256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02C35023-0F50-47AA-B1BD-FEB4E9363D31}"/>
                  </a:ext>
                </a:extLst>
              </p14:cNvPr>
              <p14:cNvContentPartPr/>
              <p14:nvPr/>
            </p14:nvContentPartPr>
            <p14:xfrm>
              <a:off x="5198520" y="3931360"/>
              <a:ext cx="95040" cy="180720"/>
            </p14:xfrm>
          </p:contentPart>
        </mc:Choice>
        <mc:Fallback>
          <p:pic>
            <p:nvPicPr>
              <p:cNvPr id="4" name="Ink 3">
                <a:extLst>
                  <a:ext uri="{FF2B5EF4-FFF2-40B4-BE49-F238E27FC236}">
                    <a16:creationId xmlns:a16="http://schemas.microsoft.com/office/drawing/2014/main" id="{02C35023-0F50-47AA-B1BD-FEB4E9363D31}"/>
                  </a:ext>
                </a:extLst>
              </p:cNvPr>
              <p:cNvPicPr/>
              <p:nvPr/>
            </p:nvPicPr>
            <p:blipFill>
              <a:blip r:embed="rId6"/>
              <a:stretch>
                <a:fillRect/>
              </a:stretch>
            </p:blipFill>
            <p:spPr>
              <a:xfrm>
                <a:off x="5180520" y="3913720"/>
                <a:ext cx="130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CE89ACF-71A9-49C1-8730-01971EB77DC8}"/>
                  </a:ext>
                </a:extLst>
              </p14:cNvPr>
              <p14:cNvContentPartPr/>
              <p14:nvPr/>
            </p14:nvContentPartPr>
            <p14:xfrm>
              <a:off x="5384280" y="3884920"/>
              <a:ext cx="36720" cy="178920"/>
            </p14:xfrm>
          </p:contentPart>
        </mc:Choice>
        <mc:Fallback>
          <p:pic>
            <p:nvPicPr>
              <p:cNvPr id="6" name="Ink 5">
                <a:extLst>
                  <a:ext uri="{FF2B5EF4-FFF2-40B4-BE49-F238E27FC236}">
                    <a16:creationId xmlns:a16="http://schemas.microsoft.com/office/drawing/2014/main" id="{4CE89ACF-71A9-49C1-8730-01971EB77DC8}"/>
                  </a:ext>
                </a:extLst>
              </p:cNvPr>
              <p:cNvPicPr/>
              <p:nvPr/>
            </p:nvPicPr>
            <p:blipFill>
              <a:blip r:embed="rId8"/>
              <a:stretch>
                <a:fillRect/>
              </a:stretch>
            </p:blipFill>
            <p:spPr>
              <a:xfrm>
                <a:off x="5366640" y="3867280"/>
                <a:ext cx="72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0F1B6F4C-7B96-4281-96E0-6D8DD755B638}"/>
                  </a:ext>
                </a:extLst>
              </p14:cNvPr>
              <p14:cNvContentPartPr/>
              <p14:nvPr/>
            </p14:nvContentPartPr>
            <p14:xfrm>
              <a:off x="5529720" y="3716440"/>
              <a:ext cx="388440" cy="237960"/>
            </p14:xfrm>
          </p:contentPart>
        </mc:Choice>
        <mc:Fallback>
          <p:pic>
            <p:nvPicPr>
              <p:cNvPr id="9" name="Ink 8">
                <a:extLst>
                  <a:ext uri="{FF2B5EF4-FFF2-40B4-BE49-F238E27FC236}">
                    <a16:creationId xmlns:a16="http://schemas.microsoft.com/office/drawing/2014/main" id="{0F1B6F4C-7B96-4281-96E0-6D8DD755B638}"/>
                  </a:ext>
                </a:extLst>
              </p:cNvPr>
              <p:cNvPicPr/>
              <p:nvPr/>
            </p:nvPicPr>
            <p:blipFill>
              <a:blip r:embed="rId10"/>
              <a:stretch>
                <a:fillRect/>
              </a:stretch>
            </p:blipFill>
            <p:spPr>
              <a:xfrm>
                <a:off x="5511737" y="3698440"/>
                <a:ext cx="424047"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8FA285E6-8D64-41FD-BBA8-A92638443D43}"/>
                  </a:ext>
                </a:extLst>
              </p14:cNvPr>
              <p14:cNvContentPartPr/>
              <p14:nvPr/>
            </p14:nvContentPartPr>
            <p14:xfrm>
              <a:off x="6205800" y="3334480"/>
              <a:ext cx="322560" cy="700560"/>
            </p14:xfrm>
          </p:contentPart>
        </mc:Choice>
        <mc:Fallback>
          <p:pic>
            <p:nvPicPr>
              <p:cNvPr id="10" name="Ink 9">
                <a:extLst>
                  <a:ext uri="{FF2B5EF4-FFF2-40B4-BE49-F238E27FC236}">
                    <a16:creationId xmlns:a16="http://schemas.microsoft.com/office/drawing/2014/main" id="{8FA285E6-8D64-41FD-BBA8-A92638443D43}"/>
                  </a:ext>
                </a:extLst>
              </p:cNvPr>
              <p:cNvPicPr/>
              <p:nvPr/>
            </p:nvPicPr>
            <p:blipFill>
              <a:blip r:embed="rId12"/>
              <a:stretch>
                <a:fillRect/>
              </a:stretch>
            </p:blipFill>
            <p:spPr>
              <a:xfrm>
                <a:off x="6188160" y="3316480"/>
                <a:ext cx="358200" cy="736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A158CD84-D2B8-4AA2-B152-A058472DA949}"/>
                  </a:ext>
                </a:extLst>
              </p14:cNvPr>
              <p14:cNvContentPartPr/>
              <p14:nvPr/>
            </p14:nvContentPartPr>
            <p14:xfrm>
              <a:off x="6857040" y="3299200"/>
              <a:ext cx="317520" cy="327960"/>
            </p14:xfrm>
          </p:contentPart>
        </mc:Choice>
        <mc:Fallback>
          <p:pic>
            <p:nvPicPr>
              <p:cNvPr id="11" name="Ink 10">
                <a:extLst>
                  <a:ext uri="{FF2B5EF4-FFF2-40B4-BE49-F238E27FC236}">
                    <a16:creationId xmlns:a16="http://schemas.microsoft.com/office/drawing/2014/main" id="{A158CD84-D2B8-4AA2-B152-A058472DA949}"/>
                  </a:ext>
                </a:extLst>
              </p:cNvPr>
              <p:cNvPicPr/>
              <p:nvPr/>
            </p:nvPicPr>
            <p:blipFill>
              <a:blip r:embed="rId14"/>
              <a:stretch>
                <a:fillRect/>
              </a:stretch>
            </p:blipFill>
            <p:spPr>
              <a:xfrm>
                <a:off x="6839040" y="3281200"/>
                <a:ext cx="3531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B1BE7052-9B9B-4C9F-A6C3-B8A2B6043F51}"/>
                  </a:ext>
                </a:extLst>
              </p14:cNvPr>
              <p14:cNvContentPartPr/>
              <p14:nvPr/>
            </p14:nvContentPartPr>
            <p14:xfrm>
              <a:off x="7283640" y="3179680"/>
              <a:ext cx="217440" cy="202680"/>
            </p14:xfrm>
          </p:contentPart>
        </mc:Choice>
        <mc:Fallback>
          <p:pic>
            <p:nvPicPr>
              <p:cNvPr id="12" name="Ink 11">
                <a:extLst>
                  <a:ext uri="{FF2B5EF4-FFF2-40B4-BE49-F238E27FC236}">
                    <a16:creationId xmlns:a16="http://schemas.microsoft.com/office/drawing/2014/main" id="{B1BE7052-9B9B-4C9F-A6C3-B8A2B6043F51}"/>
                  </a:ext>
                </a:extLst>
              </p:cNvPr>
              <p:cNvPicPr/>
              <p:nvPr/>
            </p:nvPicPr>
            <p:blipFill>
              <a:blip r:embed="rId16"/>
              <a:stretch>
                <a:fillRect/>
              </a:stretch>
            </p:blipFill>
            <p:spPr>
              <a:xfrm>
                <a:off x="7266000" y="3161680"/>
                <a:ext cx="2530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C7F5EEB1-1D4C-4744-B675-0ED7AC456386}"/>
                  </a:ext>
                </a:extLst>
              </p14:cNvPr>
              <p14:cNvContentPartPr/>
              <p14:nvPr/>
            </p14:nvContentPartPr>
            <p14:xfrm>
              <a:off x="7629960" y="2938480"/>
              <a:ext cx="244080" cy="302760"/>
            </p14:xfrm>
          </p:contentPart>
        </mc:Choice>
        <mc:Fallback>
          <p:pic>
            <p:nvPicPr>
              <p:cNvPr id="13" name="Ink 12">
                <a:extLst>
                  <a:ext uri="{FF2B5EF4-FFF2-40B4-BE49-F238E27FC236}">
                    <a16:creationId xmlns:a16="http://schemas.microsoft.com/office/drawing/2014/main" id="{C7F5EEB1-1D4C-4744-B675-0ED7AC456386}"/>
                  </a:ext>
                </a:extLst>
              </p:cNvPr>
              <p:cNvPicPr/>
              <p:nvPr/>
            </p:nvPicPr>
            <p:blipFill>
              <a:blip r:embed="rId18"/>
              <a:stretch>
                <a:fillRect/>
              </a:stretch>
            </p:blipFill>
            <p:spPr>
              <a:xfrm>
                <a:off x="7611960" y="2920480"/>
                <a:ext cx="2797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2CBA77AD-235D-4EF7-9690-29C3ED8723B0}"/>
                  </a:ext>
                </a:extLst>
              </p14:cNvPr>
              <p14:cNvContentPartPr/>
              <p14:nvPr/>
            </p14:nvContentPartPr>
            <p14:xfrm>
              <a:off x="5813400" y="4409440"/>
              <a:ext cx="162000" cy="235800"/>
            </p14:xfrm>
          </p:contentPart>
        </mc:Choice>
        <mc:Fallback>
          <p:pic>
            <p:nvPicPr>
              <p:cNvPr id="14" name="Ink 13">
                <a:extLst>
                  <a:ext uri="{FF2B5EF4-FFF2-40B4-BE49-F238E27FC236}">
                    <a16:creationId xmlns:a16="http://schemas.microsoft.com/office/drawing/2014/main" id="{2CBA77AD-235D-4EF7-9690-29C3ED8723B0}"/>
                  </a:ext>
                </a:extLst>
              </p:cNvPr>
              <p:cNvPicPr/>
              <p:nvPr/>
            </p:nvPicPr>
            <p:blipFill>
              <a:blip r:embed="rId20"/>
              <a:stretch>
                <a:fillRect/>
              </a:stretch>
            </p:blipFill>
            <p:spPr>
              <a:xfrm>
                <a:off x="5795400" y="4391800"/>
                <a:ext cx="1976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328E08AE-0080-4AAA-B00C-F25282772A40}"/>
                  </a:ext>
                </a:extLst>
              </p14:cNvPr>
              <p14:cNvContentPartPr/>
              <p14:nvPr/>
            </p14:nvContentPartPr>
            <p14:xfrm>
              <a:off x="6149280" y="4270840"/>
              <a:ext cx="221760" cy="321480"/>
            </p14:xfrm>
          </p:contentPart>
        </mc:Choice>
        <mc:Fallback>
          <p:pic>
            <p:nvPicPr>
              <p:cNvPr id="15" name="Ink 14">
                <a:extLst>
                  <a:ext uri="{FF2B5EF4-FFF2-40B4-BE49-F238E27FC236}">
                    <a16:creationId xmlns:a16="http://schemas.microsoft.com/office/drawing/2014/main" id="{328E08AE-0080-4AAA-B00C-F25282772A40}"/>
                  </a:ext>
                </a:extLst>
              </p:cNvPr>
              <p:cNvPicPr/>
              <p:nvPr/>
            </p:nvPicPr>
            <p:blipFill>
              <a:blip r:embed="rId22"/>
              <a:stretch>
                <a:fillRect/>
              </a:stretch>
            </p:blipFill>
            <p:spPr>
              <a:xfrm>
                <a:off x="6131640" y="4253200"/>
                <a:ext cx="2574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0B658474-32B9-4796-B6DE-BADABE93ECC1}"/>
                  </a:ext>
                </a:extLst>
              </p14:cNvPr>
              <p14:cNvContentPartPr/>
              <p14:nvPr/>
            </p14:nvContentPartPr>
            <p14:xfrm>
              <a:off x="6888000" y="4024240"/>
              <a:ext cx="80640" cy="282600"/>
            </p14:xfrm>
          </p:contentPart>
        </mc:Choice>
        <mc:Fallback>
          <p:pic>
            <p:nvPicPr>
              <p:cNvPr id="16" name="Ink 15">
                <a:extLst>
                  <a:ext uri="{FF2B5EF4-FFF2-40B4-BE49-F238E27FC236}">
                    <a16:creationId xmlns:a16="http://schemas.microsoft.com/office/drawing/2014/main" id="{0B658474-32B9-4796-B6DE-BADABE93ECC1}"/>
                  </a:ext>
                </a:extLst>
              </p:cNvPr>
              <p:cNvPicPr/>
              <p:nvPr/>
            </p:nvPicPr>
            <p:blipFill>
              <a:blip r:embed="rId24"/>
              <a:stretch>
                <a:fillRect/>
              </a:stretch>
            </p:blipFill>
            <p:spPr>
              <a:xfrm>
                <a:off x="6870360" y="4006600"/>
                <a:ext cx="1162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D9F509FD-1AF2-44C3-8A7E-98362F82A68D}"/>
                  </a:ext>
                </a:extLst>
              </p14:cNvPr>
              <p14:cNvContentPartPr/>
              <p14:nvPr/>
            </p14:nvContentPartPr>
            <p14:xfrm>
              <a:off x="7095720" y="3976720"/>
              <a:ext cx="89640" cy="211680"/>
            </p14:xfrm>
          </p:contentPart>
        </mc:Choice>
        <mc:Fallback>
          <p:pic>
            <p:nvPicPr>
              <p:cNvPr id="17" name="Ink 16">
                <a:extLst>
                  <a:ext uri="{FF2B5EF4-FFF2-40B4-BE49-F238E27FC236}">
                    <a16:creationId xmlns:a16="http://schemas.microsoft.com/office/drawing/2014/main" id="{D9F509FD-1AF2-44C3-8A7E-98362F82A68D}"/>
                  </a:ext>
                </a:extLst>
              </p:cNvPr>
              <p:cNvPicPr/>
              <p:nvPr/>
            </p:nvPicPr>
            <p:blipFill>
              <a:blip r:embed="rId26"/>
              <a:stretch>
                <a:fillRect/>
              </a:stretch>
            </p:blipFill>
            <p:spPr>
              <a:xfrm>
                <a:off x="7078080" y="3958720"/>
                <a:ext cx="1252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21954F8C-A0F4-4556-A864-13892609EBE4}"/>
                  </a:ext>
                </a:extLst>
              </p14:cNvPr>
              <p14:cNvContentPartPr/>
              <p14:nvPr/>
            </p14:nvContentPartPr>
            <p14:xfrm>
              <a:off x="7304520" y="3658120"/>
              <a:ext cx="488880" cy="568440"/>
            </p14:xfrm>
          </p:contentPart>
        </mc:Choice>
        <mc:Fallback>
          <p:pic>
            <p:nvPicPr>
              <p:cNvPr id="20" name="Ink 19">
                <a:extLst>
                  <a:ext uri="{FF2B5EF4-FFF2-40B4-BE49-F238E27FC236}">
                    <a16:creationId xmlns:a16="http://schemas.microsoft.com/office/drawing/2014/main" id="{21954F8C-A0F4-4556-A864-13892609EBE4}"/>
                  </a:ext>
                </a:extLst>
              </p:cNvPr>
              <p:cNvPicPr/>
              <p:nvPr/>
            </p:nvPicPr>
            <p:blipFill>
              <a:blip r:embed="rId28"/>
              <a:stretch>
                <a:fillRect/>
              </a:stretch>
            </p:blipFill>
            <p:spPr>
              <a:xfrm>
                <a:off x="7286880" y="3640480"/>
                <a:ext cx="52452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 name="Ink 42">
                <a:extLst>
                  <a:ext uri="{FF2B5EF4-FFF2-40B4-BE49-F238E27FC236}">
                    <a16:creationId xmlns:a16="http://schemas.microsoft.com/office/drawing/2014/main" id="{6F8B7A93-B4CA-48C3-9981-18F0AD6EDF2A}"/>
                  </a:ext>
                </a:extLst>
              </p14:cNvPr>
              <p14:cNvContentPartPr/>
              <p14:nvPr/>
            </p14:nvContentPartPr>
            <p14:xfrm>
              <a:off x="1432200" y="3788440"/>
              <a:ext cx="3108960" cy="1720080"/>
            </p14:xfrm>
          </p:contentPart>
        </mc:Choice>
        <mc:Fallback>
          <p:pic>
            <p:nvPicPr>
              <p:cNvPr id="43" name="Ink 42">
                <a:extLst>
                  <a:ext uri="{FF2B5EF4-FFF2-40B4-BE49-F238E27FC236}">
                    <a16:creationId xmlns:a16="http://schemas.microsoft.com/office/drawing/2014/main" id="{6F8B7A93-B4CA-48C3-9981-18F0AD6EDF2A}"/>
                  </a:ext>
                </a:extLst>
              </p:cNvPr>
              <p:cNvPicPr/>
              <p:nvPr/>
            </p:nvPicPr>
            <p:blipFill>
              <a:blip r:embed="rId30"/>
              <a:stretch>
                <a:fillRect/>
              </a:stretch>
            </p:blipFill>
            <p:spPr>
              <a:xfrm>
                <a:off x="1414200" y="3770796"/>
                <a:ext cx="3144600" cy="1755727"/>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7" name="Ink 46">
                <a:extLst>
                  <a:ext uri="{FF2B5EF4-FFF2-40B4-BE49-F238E27FC236}">
                    <a16:creationId xmlns:a16="http://schemas.microsoft.com/office/drawing/2014/main" id="{09EC67E8-49F8-43EE-BE3C-91275D7D1C1C}"/>
                  </a:ext>
                </a:extLst>
              </p14:cNvPr>
              <p14:cNvContentPartPr/>
              <p14:nvPr/>
            </p14:nvContentPartPr>
            <p14:xfrm>
              <a:off x="2163720" y="5689600"/>
              <a:ext cx="1250640" cy="315000"/>
            </p14:xfrm>
          </p:contentPart>
        </mc:Choice>
        <mc:Fallback>
          <p:pic>
            <p:nvPicPr>
              <p:cNvPr id="47" name="Ink 46">
                <a:extLst>
                  <a:ext uri="{FF2B5EF4-FFF2-40B4-BE49-F238E27FC236}">
                    <a16:creationId xmlns:a16="http://schemas.microsoft.com/office/drawing/2014/main" id="{09EC67E8-49F8-43EE-BE3C-91275D7D1C1C}"/>
                  </a:ext>
                </a:extLst>
              </p:cNvPr>
              <p:cNvPicPr/>
              <p:nvPr/>
            </p:nvPicPr>
            <p:blipFill>
              <a:blip r:embed="rId32"/>
              <a:stretch>
                <a:fillRect/>
              </a:stretch>
            </p:blipFill>
            <p:spPr>
              <a:xfrm>
                <a:off x="2145715" y="5671621"/>
                <a:ext cx="1286290" cy="350599"/>
              </a:xfrm>
              <a:prstGeom prst="rect">
                <a:avLst/>
              </a:prstGeom>
            </p:spPr>
          </p:pic>
        </mc:Fallback>
      </mc:AlternateContent>
    </p:spTree>
    <p:extLst>
      <p:ext uri="{BB962C8B-B14F-4D97-AF65-F5344CB8AC3E}">
        <p14:creationId xmlns:p14="http://schemas.microsoft.com/office/powerpoint/2010/main" val="22596329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77</a:t>
            </a:fld>
            <a:endParaRPr lang="en-US"/>
          </a:p>
        </p:txBody>
      </p:sp>
      <p:pic>
        <p:nvPicPr>
          <p:cNvPr id="2" name="Picture 1">
            <a:extLst>
              <a:ext uri="{FF2B5EF4-FFF2-40B4-BE49-F238E27FC236}">
                <a16:creationId xmlns:a16="http://schemas.microsoft.com/office/drawing/2014/main" id="{C8796699-4D44-45F7-8CD5-730EF4A34CAD}"/>
              </a:ext>
            </a:extLst>
          </p:cNvPr>
          <p:cNvPicPr>
            <a:picLocks noChangeAspect="1"/>
          </p:cNvPicPr>
          <p:nvPr/>
        </p:nvPicPr>
        <p:blipFill rotWithShape="1">
          <a:blip r:embed="rId2"/>
          <a:srcRect l="59021" t="10000" r="26848" b="81390"/>
          <a:stretch/>
        </p:blipFill>
        <p:spPr>
          <a:xfrm>
            <a:off x="228600" y="73269"/>
            <a:ext cx="5562600" cy="3812931"/>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C3F3CE0B-2538-4C4F-9B99-279B6D1D301B}"/>
                  </a:ext>
                </a:extLst>
              </p14:cNvPr>
              <p14:cNvContentPartPr/>
              <p14:nvPr/>
            </p14:nvContentPartPr>
            <p14:xfrm>
              <a:off x="616800" y="863080"/>
              <a:ext cx="4899240" cy="183960"/>
            </p14:xfrm>
          </p:contentPart>
        </mc:Choice>
        <mc:Fallback>
          <p:pic>
            <p:nvPicPr>
              <p:cNvPr id="6" name="Ink 5">
                <a:extLst>
                  <a:ext uri="{FF2B5EF4-FFF2-40B4-BE49-F238E27FC236}">
                    <a16:creationId xmlns:a16="http://schemas.microsoft.com/office/drawing/2014/main" id="{C3F3CE0B-2538-4C4F-9B99-279B6D1D301B}"/>
                  </a:ext>
                </a:extLst>
              </p:cNvPr>
              <p:cNvPicPr/>
              <p:nvPr/>
            </p:nvPicPr>
            <p:blipFill>
              <a:blip r:embed="rId4"/>
              <a:stretch>
                <a:fillRect/>
              </a:stretch>
            </p:blipFill>
            <p:spPr>
              <a:xfrm>
                <a:off x="598800" y="827080"/>
                <a:ext cx="4934880" cy="255600"/>
              </a:xfrm>
              <a:prstGeom prst="rect">
                <a:avLst/>
              </a:prstGeom>
            </p:spPr>
          </p:pic>
        </mc:Fallback>
      </mc:AlternateContent>
    </p:spTree>
    <p:extLst>
      <p:ext uri="{BB962C8B-B14F-4D97-AF65-F5344CB8AC3E}">
        <p14:creationId xmlns:p14="http://schemas.microsoft.com/office/powerpoint/2010/main" val="14206598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78</a:t>
            </a:fld>
            <a:endParaRPr lang="en-US"/>
          </a:p>
        </p:txBody>
      </p:sp>
      <p:pic>
        <p:nvPicPr>
          <p:cNvPr id="2" name="Picture 1">
            <a:extLst>
              <a:ext uri="{FF2B5EF4-FFF2-40B4-BE49-F238E27FC236}">
                <a16:creationId xmlns:a16="http://schemas.microsoft.com/office/drawing/2014/main" id="{C8796699-4D44-45F7-8CD5-730EF4A34CAD}"/>
              </a:ext>
            </a:extLst>
          </p:cNvPr>
          <p:cNvPicPr>
            <a:picLocks noChangeAspect="1"/>
          </p:cNvPicPr>
          <p:nvPr/>
        </p:nvPicPr>
        <p:blipFill rotWithShape="1">
          <a:blip r:embed="rId2"/>
          <a:srcRect l="59021" t="10000" r="26848" b="75024"/>
          <a:stretch/>
        </p:blipFill>
        <p:spPr>
          <a:xfrm>
            <a:off x="228600" y="73269"/>
            <a:ext cx="5562600" cy="6632331"/>
          </a:xfrm>
          <a:prstGeom prst="rect">
            <a:avLst/>
          </a:prstGeom>
        </p:spPr>
      </p:pic>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307000EA-0AD7-4D20-851E-C7310B1A0F9A}"/>
                  </a:ext>
                </a:extLst>
              </p14:cNvPr>
              <p14:cNvContentPartPr/>
              <p14:nvPr/>
            </p14:nvContentPartPr>
            <p14:xfrm>
              <a:off x="1584480" y="5836480"/>
              <a:ext cx="1608840" cy="960480"/>
            </p14:xfrm>
          </p:contentPart>
        </mc:Choice>
        <mc:Fallback>
          <p:pic>
            <p:nvPicPr>
              <p:cNvPr id="11" name="Ink 10">
                <a:extLst>
                  <a:ext uri="{FF2B5EF4-FFF2-40B4-BE49-F238E27FC236}">
                    <a16:creationId xmlns:a16="http://schemas.microsoft.com/office/drawing/2014/main" id="{307000EA-0AD7-4D20-851E-C7310B1A0F9A}"/>
                  </a:ext>
                </a:extLst>
              </p:cNvPr>
              <p:cNvPicPr/>
              <p:nvPr/>
            </p:nvPicPr>
            <p:blipFill>
              <a:blip r:embed="rId4"/>
              <a:stretch>
                <a:fillRect/>
              </a:stretch>
            </p:blipFill>
            <p:spPr>
              <a:xfrm>
                <a:off x="1521840" y="5773504"/>
                <a:ext cx="1689480" cy="104109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ABDD7E93-0D2F-4003-8725-CE7FB1A0901D}"/>
                  </a:ext>
                </a:extLst>
              </p14:cNvPr>
              <p14:cNvContentPartPr/>
              <p14:nvPr/>
            </p14:nvContentPartPr>
            <p14:xfrm>
              <a:off x="3473760" y="6079120"/>
              <a:ext cx="226080" cy="635400"/>
            </p14:xfrm>
          </p:contentPart>
        </mc:Choice>
        <mc:Fallback>
          <p:pic>
            <p:nvPicPr>
              <p:cNvPr id="12" name="Ink 11">
                <a:extLst>
                  <a:ext uri="{FF2B5EF4-FFF2-40B4-BE49-F238E27FC236}">
                    <a16:creationId xmlns:a16="http://schemas.microsoft.com/office/drawing/2014/main" id="{ABDD7E93-0D2F-4003-8725-CE7FB1A0901D}"/>
                  </a:ext>
                </a:extLst>
              </p:cNvPr>
              <p:cNvPicPr/>
              <p:nvPr/>
            </p:nvPicPr>
            <p:blipFill>
              <a:blip r:embed="rId6"/>
              <a:stretch>
                <a:fillRect/>
              </a:stretch>
            </p:blipFill>
            <p:spPr>
              <a:xfrm>
                <a:off x="3456120" y="6061480"/>
                <a:ext cx="26172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Ink 19">
                <a:extLst>
                  <a:ext uri="{FF2B5EF4-FFF2-40B4-BE49-F238E27FC236}">
                    <a16:creationId xmlns:a16="http://schemas.microsoft.com/office/drawing/2014/main" id="{52C6117C-1C82-44C5-A539-A30FD57D4550}"/>
                  </a:ext>
                </a:extLst>
              </p14:cNvPr>
              <p14:cNvContentPartPr/>
              <p14:nvPr/>
            </p14:nvContentPartPr>
            <p14:xfrm>
              <a:off x="5261520" y="6065800"/>
              <a:ext cx="184680" cy="235800"/>
            </p14:xfrm>
          </p:contentPart>
        </mc:Choice>
        <mc:Fallback>
          <p:pic>
            <p:nvPicPr>
              <p:cNvPr id="20" name="Ink 19">
                <a:extLst>
                  <a:ext uri="{FF2B5EF4-FFF2-40B4-BE49-F238E27FC236}">
                    <a16:creationId xmlns:a16="http://schemas.microsoft.com/office/drawing/2014/main" id="{52C6117C-1C82-44C5-A539-A30FD57D4550}"/>
                  </a:ext>
                </a:extLst>
              </p:cNvPr>
              <p:cNvPicPr/>
              <p:nvPr/>
            </p:nvPicPr>
            <p:blipFill>
              <a:blip r:embed="rId8"/>
              <a:stretch>
                <a:fillRect/>
              </a:stretch>
            </p:blipFill>
            <p:spPr>
              <a:xfrm>
                <a:off x="5243880" y="6047800"/>
                <a:ext cx="2203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Ink 20">
                <a:extLst>
                  <a:ext uri="{FF2B5EF4-FFF2-40B4-BE49-F238E27FC236}">
                    <a16:creationId xmlns:a16="http://schemas.microsoft.com/office/drawing/2014/main" id="{9F0A171C-52F0-4EF1-888D-CF8D0D31B326}"/>
                  </a:ext>
                </a:extLst>
              </p14:cNvPr>
              <p14:cNvContentPartPr/>
              <p14:nvPr/>
            </p14:nvContentPartPr>
            <p14:xfrm>
              <a:off x="5547000" y="6035560"/>
              <a:ext cx="259560" cy="233280"/>
            </p14:xfrm>
          </p:contentPart>
        </mc:Choice>
        <mc:Fallback>
          <p:pic>
            <p:nvPicPr>
              <p:cNvPr id="21" name="Ink 20">
                <a:extLst>
                  <a:ext uri="{FF2B5EF4-FFF2-40B4-BE49-F238E27FC236}">
                    <a16:creationId xmlns:a16="http://schemas.microsoft.com/office/drawing/2014/main" id="{9F0A171C-52F0-4EF1-888D-CF8D0D31B326}"/>
                  </a:ext>
                </a:extLst>
              </p:cNvPr>
              <p:cNvPicPr/>
              <p:nvPr/>
            </p:nvPicPr>
            <p:blipFill>
              <a:blip r:embed="rId10"/>
              <a:stretch>
                <a:fillRect/>
              </a:stretch>
            </p:blipFill>
            <p:spPr>
              <a:xfrm>
                <a:off x="5529360" y="6017920"/>
                <a:ext cx="2952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6" name="Ink 25">
                <a:extLst>
                  <a:ext uri="{FF2B5EF4-FFF2-40B4-BE49-F238E27FC236}">
                    <a16:creationId xmlns:a16="http://schemas.microsoft.com/office/drawing/2014/main" id="{1026E1F5-4D84-4BD0-84DB-010AF511A12A}"/>
                  </a:ext>
                </a:extLst>
              </p14:cNvPr>
              <p14:cNvContentPartPr/>
              <p14:nvPr/>
            </p14:nvContentPartPr>
            <p14:xfrm>
              <a:off x="6129120" y="5690320"/>
              <a:ext cx="1099080" cy="466920"/>
            </p14:xfrm>
          </p:contentPart>
        </mc:Choice>
        <mc:Fallback>
          <p:pic>
            <p:nvPicPr>
              <p:cNvPr id="26" name="Ink 25">
                <a:extLst>
                  <a:ext uri="{FF2B5EF4-FFF2-40B4-BE49-F238E27FC236}">
                    <a16:creationId xmlns:a16="http://schemas.microsoft.com/office/drawing/2014/main" id="{1026E1F5-4D84-4BD0-84DB-010AF511A12A}"/>
                  </a:ext>
                </a:extLst>
              </p:cNvPr>
              <p:cNvPicPr/>
              <p:nvPr/>
            </p:nvPicPr>
            <p:blipFill>
              <a:blip r:embed="rId12"/>
              <a:stretch>
                <a:fillRect/>
              </a:stretch>
            </p:blipFill>
            <p:spPr>
              <a:xfrm>
                <a:off x="6111126" y="5672334"/>
                <a:ext cx="1134708" cy="502533"/>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Ink 26">
                <a:extLst>
                  <a:ext uri="{FF2B5EF4-FFF2-40B4-BE49-F238E27FC236}">
                    <a16:creationId xmlns:a16="http://schemas.microsoft.com/office/drawing/2014/main" id="{A5B8C010-2E46-4078-B548-E4376E739A6F}"/>
                  </a:ext>
                </a:extLst>
              </p14:cNvPr>
              <p14:cNvContentPartPr/>
              <p14:nvPr/>
            </p14:nvContentPartPr>
            <p14:xfrm>
              <a:off x="4032840" y="6004240"/>
              <a:ext cx="955440" cy="469800"/>
            </p14:xfrm>
          </p:contentPart>
        </mc:Choice>
        <mc:Fallback>
          <p:pic>
            <p:nvPicPr>
              <p:cNvPr id="27" name="Ink 26">
                <a:extLst>
                  <a:ext uri="{FF2B5EF4-FFF2-40B4-BE49-F238E27FC236}">
                    <a16:creationId xmlns:a16="http://schemas.microsoft.com/office/drawing/2014/main" id="{A5B8C010-2E46-4078-B548-E4376E739A6F}"/>
                  </a:ext>
                </a:extLst>
              </p:cNvPr>
              <p:cNvPicPr/>
              <p:nvPr/>
            </p:nvPicPr>
            <p:blipFill>
              <a:blip r:embed="rId14"/>
              <a:stretch>
                <a:fillRect/>
              </a:stretch>
            </p:blipFill>
            <p:spPr>
              <a:xfrm>
                <a:off x="4015200" y="5986600"/>
                <a:ext cx="991080" cy="505440"/>
              </a:xfrm>
              <a:prstGeom prst="rect">
                <a:avLst/>
              </a:prstGeom>
            </p:spPr>
          </p:pic>
        </mc:Fallback>
      </mc:AlternateContent>
    </p:spTree>
    <p:extLst>
      <p:ext uri="{BB962C8B-B14F-4D97-AF65-F5344CB8AC3E}">
        <p14:creationId xmlns:p14="http://schemas.microsoft.com/office/powerpoint/2010/main" val="20990551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79</a:t>
            </a:fld>
            <a:endParaRPr lang="en-US"/>
          </a:p>
        </p:txBody>
      </p:sp>
      <p:pic>
        <p:nvPicPr>
          <p:cNvPr id="2" name="Picture 1">
            <a:extLst>
              <a:ext uri="{FF2B5EF4-FFF2-40B4-BE49-F238E27FC236}">
                <a16:creationId xmlns:a16="http://schemas.microsoft.com/office/drawing/2014/main" id="{C8796699-4D44-45F7-8CD5-730EF4A34CAD}"/>
              </a:ext>
            </a:extLst>
          </p:cNvPr>
          <p:cNvPicPr>
            <a:picLocks noChangeAspect="1"/>
          </p:cNvPicPr>
          <p:nvPr/>
        </p:nvPicPr>
        <p:blipFill rotWithShape="1">
          <a:blip r:embed="rId2"/>
          <a:srcRect l="59021" t="10000" r="26848" b="75024"/>
          <a:stretch/>
        </p:blipFill>
        <p:spPr>
          <a:xfrm>
            <a:off x="228600" y="73269"/>
            <a:ext cx="5562600" cy="6632331"/>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EA46FF8F-E128-424E-BB55-D69AD9633F4B}"/>
                  </a:ext>
                </a:extLst>
              </p14:cNvPr>
              <p14:cNvContentPartPr/>
              <p14:nvPr/>
            </p14:nvContentPartPr>
            <p14:xfrm>
              <a:off x="5359440" y="5875000"/>
              <a:ext cx="285120" cy="739800"/>
            </p14:xfrm>
          </p:contentPart>
        </mc:Choice>
        <mc:Fallback>
          <p:pic>
            <p:nvPicPr>
              <p:cNvPr id="10" name="Ink 9">
                <a:extLst>
                  <a:ext uri="{FF2B5EF4-FFF2-40B4-BE49-F238E27FC236}">
                    <a16:creationId xmlns:a16="http://schemas.microsoft.com/office/drawing/2014/main" id="{EA46FF8F-E128-424E-BB55-D69AD9633F4B}"/>
                  </a:ext>
                </a:extLst>
              </p:cNvPr>
              <p:cNvPicPr/>
              <p:nvPr/>
            </p:nvPicPr>
            <p:blipFill>
              <a:blip r:embed="rId4"/>
              <a:stretch>
                <a:fillRect/>
              </a:stretch>
            </p:blipFill>
            <p:spPr>
              <a:xfrm>
                <a:off x="5341800" y="5857000"/>
                <a:ext cx="320760" cy="775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Ink 16">
                <a:extLst>
                  <a:ext uri="{FF2B5EF4-FFF2-40B4-BE49-F238E27FC236}">
                    <a16:creationId xmlns:a16="http://schemas.microsoft.com/office/drawing/2014/main" id="{133EE7C6-9348-44AB-A7B8-1DB277FC4B89}"/>
                  </a:ext>
                </a:extLst>
              </p14:cNvPr>
              <p14:cNvContentPartPr/>
              <p14:nvPr/>
            </p14:nvContentPartPr>
            <p14:xfrm>
              <a:off x="7337280" y="5934760"/>
              <a:ext cx="439560" cy="201960"/>
            </p14:xfrm>
          </p:contentPart>
        </mc:Choice>
        <mc:Fallback>
          <p:pic>
            <p:nvPicPr>
              <p:cNvPr id="17" name="Ink 16">
                <a:extLst>
                  <a:ext uri="{FF2B5EF4-FFF2-40B4-BE49-F238E27FC236}">
                    <a16:creationId xmlns:a16="http://schemas.microsoft.com/office/drawing/2014/main" id="{133EE7C6-9348-44AB-A7B8-1DB277FC4B89}"/>
                  </a:ext>
                </a:extLst>
              </p:cNvPr>
              <p:cNvPicPr/>
              <p:nvPr/>
            </p:nvPicPr>
            <p:blipFill>
              <a:blip r:embed="rId6"/>
              <a:stretch>
                <a:fillRect/>
              </a:stretch>
            </p:blipFill>
            <p:spPr>
              <a:xfrm>
                <a:off x="7319640" y="5916760"/>
                <a:ext cx="475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991D8CD8-9014-4428-964F-6590002DCCD0}"/>
                  </a:ext>
                </a:extLst>
              </p14:cNvPr>
              <p14:cNvContentPartPr/>
              <p14:nvPr/>
            </p14:nvContentPartPr>
            <p14:xfrm>
              <a:off x="6009240" y="6007120"/>
              <a:ext cx="891720" cy="346320"/>
            </p14:xfrm>
          </p:contentPart>
        </mc:Choice>
        <mc:Fallback>
          <p:pic>
            <p:nvPicPr>
              <p:cNvPr id="18" name="Ink 17">
                <a:extLst>
                  <a:ext uri="{FF2B5EF4-FFF2-40B4-BE49-F238E27FC236}">
                    <a16:creationId xmlns:a16="http://schemas.microsoft.com/office/drawing/2014/main" id="{991D8CD8-9014-4428-964F-6590002DCCD0}"/>
                  </a:ext>
                </a:extLst>
              </p:cNvPr>
              <p:cNvPicPr/>
              <p:nvPr/>
            </p:nvPicPr>
            <p:blipFill>
              <a:blip r:embed="rId8"/>
              <a:stretch>
                <a:fillRect/>
              </a:stretch>
            </p:blipFill>
            <p:spPr>
              <a:xfrm>
                <a:off x="5991240" y="5989462"/>
                <a:ext cx="927360" cy="381997"/>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09071F5E-6E45-4B7C-8E05-117BBFD249F4}"/>
                  </a:ext>
                </a:extLst>
              </p14:cNvPr>
              <p14:cNvContentPartPr/>
              <p14:nvPr/>
            </p14:nvContentPartPr>
            <p14:xfrm>
              <a:off x="1432920" y="5568640"/>
              <a:ext cx="3597480" cy="1275120"/>
            </p14:xfrm>
          </p:contentPart>
        </mc:Choice>
        <mc:Fallback>
          <p:pic>
            <p:nvPicPr>
              <p:cNvPr id="19" name="Ink 18">
                <a:extLst>
                  <a:ext uri="{FF2B5EF4-FFF2-40B4-BE49-F238E27FC236}">
                    <a16:creationId xmlns:a16="http://schemas.microsoft.com/office/drawing/2014/main" id="{09071F5E-6E45-4B7C-8E05-117BBFD249F4}"/>
                  </a:ext>
                </a:extLst>
              </p:cNvPr>
              <p:cNvPicPr/>
              <p:nvPr/>
            </p:nvPicPr>
            <p:blipFill>
              <a:blip r:embed="rId10"/>
              <a:stretch>
                <a:fillRect/>
              </a:stretch>
            </p:blipFill>
            <p:spPr>
              <a:xfrm>
                <a:off x="1415280" y="5550640"/>
                <a:ext cx="3633120" cy="1310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6" name="Ink 25">
                <a:extLst>
                  <a:ext uri="{FF2B5EF4-FFF2-40B4-BE49-F238E27FC236}">
                    <a16:creationId xmlns:a16="http://schemas.microsoft.com/office/drawing/2014/main" id="{B49F27CD-0C67-4D65-9EDA-968159E352D2}"/>
                  </a:ext>
                </a:extLst>
              </p14:cNvPr>
              <p14:cNvContentPartPr/>
              <p14:nvPr/>
            </p14:nvContentPartPr>
            <p14:xfrm>
              <a:off x="8188320" y="6125920"/>
              <a:ext cx="254520" cy="411840"/>
            </p14:xfrm>
          </p:contentPart>
        </mc:Choice>
        <mc:Fallback>
          <p:pic>
            <p:nvPicPr>
              <p:cNvPr id="26" name="Ink 25">
                <a:extLst>
                  <a:ext uri="{FF2B5EF4-FFF2-40B4-BE49-F238E27FC236}">
                    <a16:creationId xmlns:a16="http://schemas.microsoft.com/office/drawing/2014/main" id="{B49F27CD-0C67-4D65-9EDA-968159E352D2}"/>
                  </a:ext>
                </a:extLst>
              </p:cNvPr>
              <p:cNvPicPr/>
              <p:nvPr/>
            </p:nvPicPr>
            <p:blipFill>
              <a:blip r:embed="rId12"/>
              <a:stretch>
                <a:fillRect/>
              </a:stretch>
            </p:blipFill>
            <p:spPr>
              <a:xfrm>
                <a:off x="8170680" y="6108280"/>
                <a:ext cx="29016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 name="Ink 27">
                <a:extLst>
                  <a:ext uri="{FF2B5EF4-FFF2-40B4-BE49-F238E27FC236}">
                    <a16:creationId xmlns:a16="http://schemas.microsoft.com/office/drawing/2014/main" id="{2FA6C0C3-3EB2-4DC0-B0CB-8785BE05985F}"/>
                  </a:ext>
                </a:extLst>
              </p14:cNvPr>
              <p14:cNvContentPartPr/>
              <p14:nvPr/>
            </p14:nvContentPartPr>
            <p14:xfrm>
              <a:off x="7314960" y="6237880"/>
              <a:ext cx="762120" cy="388440"/>
            </p14:xfrm>
          </p:contentPart>
        </mc:Choice>
        <mc:Fallback>
          <p:pic>
            <p:nvPicPr>
              <p:cNvPr id="28" name="Ink 27">
                <a:extLst>
                  <a:ext uri="{FF2B5EF4-FFF2-40B4-BE49-F238E27FC236}">
                    <a16:creationId xmlns:a16="http://schemas.microsoft.com/office/drawing/2014/main" id="{2FA6C0C3-3EB2-4DC0-B0CB-8785BE05985F}"/>
                  </a:ext>
                </a:extLst>
              </p:cNvPr>
              <p:cNvPicPr/>
              <p:nvPr/>
            </p:nvPicPr>
            <p:blipFill>
              <a:blip r:embed="rId14"/>
              <a:stretch>
                <a:fillRect/>
              </a:stretch>
            </p:blipFill>
            <p:spPr>
              <a:xfrm>
                <a:off x="7297320" y="6219897"/>
                <a:ext cx="797760" cy="424047"/>
              </a:xfrm>
              <a:prstGeom prst="rect">
                <a:avLst/>
              </a:prstGeom>
            </p:spPr>
          </p:pic>
        </mc:Fallback>
      </mc:AlternateContent>
    </p:spTree>
    <p:extLst>
      <p:ext uri="{BB962C8B-B14F-4D97-AF65-F5344CB8AC3E}">
        <p14:creationId xmlns:p14="http://schemas.microsoft.com/office/powerpoint/2010/main" val="425237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954107"/>
          </a:xfrm>
          <a:prstGeom prst="rect">
            <a:avLst/>
          </a:prstGeom>
          <a:noFill/>
        </p:spPr>
        <p:txBody>
          <a:bodyPr wrap="square" rtlCol="0">
            <a:spAutoFit/>
          </a:bodyPr>
          <a:lstStyle/>
          <a:p>
            <a:r>
              <a:rPr lang="en-US" sz="2800" dirty="0"/>
              <a:t>A force acting on an object is always the result of its interaction with another object, </a:t>
            </a:r>
          </a:p>
        </p:txBody>
      </p:sp>
    </p:spTree>
    <p:extLst>
      <p:ext uri="{BB962C8B-B14F-4D97-AF65-F5344CB8AC3E}">
        <p14:creationId xmlns:p14="http://schemas.microsoft.com/office/powerpoint/2010/main" val="4008283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80</a:t>
            </a:fld>
            <a:endParaRPr lang="en-US"/>
          </a:p>
        </p:txBody>
      </p:sp>
      <p:pic>
        <p:nvPicPr>
          <p:cNvPr id="2" name="Picture 1">
            <a:extLst>
              <a:ext uri="{FF2B5EF4-FFF2-40B4-BE49-F238E27FC236}">
                <a16:creationId xmlns:a16="http://schemas.microsoft.com/office/drawing/2014/main" id="{C8796699-4D44-45F7-8CD5-730EF4A34CAD}"/>
              </a:ext>
            </a:extLst>
          </p:cNvPr>
          <p:cNvPicPr>
            <a:picLocks noChangeAspect="1"/>
          </p:cNvPicPr>
          <p:nvPr/>
        </p:nvPicPr>
        <p:blipFill rotWithShape="1">
          <a:blip r:embed="rId2"/>
          <a:srcRect l="59021" t="10000" r="26848" b="75024"/>
          <a:stretch/>
        </p:blipFill>
        <p:spPr>
          <a:xfrm>
            <a:off x="228600" y="73269"/>
            <a:ext cx="5562600" cy="6632331"/>
          </a:xfrm>
          <a:prstGeom prst="rect">
            <a:avLst/>
          </a:prstGeom>
        </p:spPr>
      </p:pic>
    </p:spTree>
    <p:extLst>
      <p:ext uri="{BB962C8B-B14F-4D97-AF65-F5344CB8AC3E}">
        <p14:creationId xmlns:p14="http://schemas.microsoft.com/office/powerpoint/2010/main" val="3250129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81</a:t>
            </a:fld>
            <a:endParaRPr lang="en-US"/>
          </a:p>
        </p:txBody>
      </p:sp>
      <p:pic>
        <p:nvPicPr>
          <p:cNvPr id="3" name="Picture 2">
            <a:extLst>
              <a:ext uri="{FF2B5EF4-FFF2-40B4-BE49-F238E27FC236}">
                <a16:creationId xmlns:a16="http://schemas.microsoft.com/office/drawing/2014/main" id="{9EF2E89A-50EA-4882-ACE5-CC62D723854C}"/>
              </a:ext>
            </a:extLst>
          </p:cNvPr>
          <p:cNvPicPr>
            <a:picLocks noChangeAspect="1"/>
          </p:cNvPicPr>
          <p:nvPr/>
        </p:nvPicPr>
        <p:blipFill rotWithShape="1">
          <a:blip r:embed="rId2"/>
          <a:srcRect l="58165" t="13947" r="26463" b="77568"/>
          <a:stretch/>
        </p:blipFill>
        <p:spPr>
          <a:xfrm>
            <a:off x="171813" y="152399"/>
            <a:ext cx="6381387" cy="3962401"/>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BB171EB-3AA7-43CB-8F41-4B4F34491AC1}"/>
                  </a:ext>
                </a:extLst>
              </p14:cNvPr>
              <p14:cNvContentPartPr/>
              <p14:nvPr/>
            </p14:nvContentPartPr>
            <p14:xfrm>
              <a:off x="1945560" y="3270400"/>
              <a:ext cx="1471320" cy="855000"/>
            </p14:xfrm>
          </p:contentPart>
        </mc:Choice>
        <mc:Fallback>
          <p:pic>
            <p:nvPicPr>
              <p:cNvPr id="2" name="Ink 1">
                <a:extLst>
                  <a:ext uri="{FF2B5EF4-FFF2-40B4-BE49-F238E27FC236}">
                    <a16:creationId xmlns:a16="http://schemas.microsoft.com/office/drawing/2014/main" id="{8BB171EB-3AA7-43CB-8F41-4B4F34491AC1}"/>
                  </a:ext>
                </a:extLst>
              </p:cNvPr>
              <p:cNvPicPr/>
              <p:nvPr/>
            </p:nvPicPr>
            <p:blipFill>
              <a:blip r:embed="rId4"/>
              <a:stretch>
                <a:fillRect/>
              </a:stretch>
            </p:blipFill>
            <p:spPr>
              <a:xfrm>
                <a:off x="1882920" y="3207760"/>
                <a:ext cx="1596960" cy="980640"/>
              </a:xfrm>
              <a:prstGeom prst="rect">
                <a:avLst/>
              </a:prstGeom>
            </p:spPr>
          </p:pic>
        </mc:Fallback>
      </mc:AlternateContent>
    </p:spTree>
    <p:extLst>
      <p:ext uri="{BB962C8B-B14F-4D97-AF65-F5344CB8AC3E}">
        <p14:creationId xmlns:p14="http://schemas.microsoft.com/office/powerpoint/2010/main" val="40829709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82</a:t>
            </a:fld>
            <a:endParaRPr lang="en-US"/>
          </a:p>
        </p:txBody>
      </p:sp>
      <p:pic>
        <p:nvPicPr>
          <p:cNvPr id="3" name="Picture 2">
            <a:extLst>
              <a:ext uri="{FF2B5EF4-FFF2-40B4-BE49-F238E27FC236}">
                <a16:creationId xmlns:a16="http://schemas.microsoft.com/office/drawing/2014/main" id="{9EF2E89A-50EA-4882-ACE5-CC62D723854C}"/>
              </a:ext>
            </a:extLst>
          </p:cNvPr>
          <p:cNvPicPr>
            <a:picLocks noChangeAspect="1"/>
          </p:cNvPicPr>
          <p:nvPr/>
        </p:nvPicPr>
        <p:blipFill rotWithShape="1">
          <a:blip r:embed="rId2"/>
          <a:srcRect l="58165" t="13947" r="26463" b="71986"/>
          <a:stretch/>
        </p:blipFill>
        <p:spPr>
          <a:xfrm>
            <a:off x="171813" y="152399"/>
            <a:ext cx="6381387" cy="6569075"/>
          </a:xfrm>
          <a:prstGeom prst="rect">
            <a:avLst/>
          </a:prstGeom>
        </p:spPr>
      </p:pic>
    </p:spTree>
    <p:extLst>
      <p:ext uri="{BB962C8B-B14F-4D97-AF65-F5344CB8AC3E}">
        <p14:creationId xmlns:p14="http://schemas.microsoft.com/office/powerpoint/2010/main" val="3772075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83</a:t>
            </a:fld>
            <a:endParaRPr lang="en-US"/>
          </a:p>
        </p:txBody>
      </p:sp>
      <p:pic>
        <p:nvPicPr>
          <p:cNvPr id="4" name="Picture 3">
            <a:extLst>
              <a:ext uri="{FF2B5EF4-FFF2-40B4-BE49-F238E27FC236}">
                <a16:creationId xmlns:a16="http://schemas.microsoft.com/office/drawing/2014/main" id="{FA638479-A756-4AAE-AF4F-7F0FF1EE8D37}"/>
              </a:ext>
            </a:extLst>
          </p:cNvPr>
          <p:cNvPicPr>
            <a:picLocks noChangeAspect="1"/>
          </p:cNvPicPr>
          <p:nvPr/>
        </p:nvPicPr>
        <p:blipFill rotWithShape="1">
          <a:blip r:embed="rId2"/>
          <a:srcRect l="58617" t="30024" r="26463" b="56713"/>
          <a:stretch/>
        </p:blipFill>
        <p:spPr>
          <a:xfrm>
            <a:off x="228599" y="168273"/>
            <a:ext cx="6553201" cy="6553201"/>
          </a:xfrm>
          <a:prstGeom prst="rect">
            <a:avLst/>
          </a:prstGeom>
        </p:spPr>
      </p:pic>
    </p:spTree>
    <p:extLst>
      <p:ext uri="{BB962C8B-B14F-4D97-AF65-F5344CB8AC3E}">
        <p14:creationId xmlns:p14="http://schemas.microsoft.com/office/powerpoint/2010/main" val="3652223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84</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54B5E3E8-2FD7-4ED8-AAFB-A35F51370401}"/>
                  </a:ext>
                </a:extLst>
              </p14:cNvPr>
              <p14:cNvContentPartPr/>
              <p14:nvPr/>
            </p14:nvContentPartPr>
            <p14:xfrm>
              <a:off x="2924040" y="405520"/>
              <a:ext cx="1452600" cy="844560"/>
            </p14:xfrm>
          </p:contentPart>
        </mc:Choice>
        <mc:Fallback>
          <p:pic>
            <p:nvPicPr>
              <p:cNvPr id="8" name="Ink 7">
                <a:extLst>
                  <a:ext uri="{FF2B5EF4-FFF2-40B4-BE49-F238E27FC236}">
                    <a16:creationId xmlns:a16="http://schemas.microsoft.com/office/drawing/2014/main" id="{54B5E3E8-2FD7-4ED8-AAFB-A35F51370401}"/>
                  </a:ext>
                </a:extLst>
              </p:cNvPr>
              <p:cNvPicPr/>
              <p:nvPr/>
            </p:nvPicPr>
            <p:blipFill>
              <a:blip r:embed="rId3"/>
              <a:stretch>
                <a:fillRect/>
              </a:stretch>
            </p:blipFill>
            <p:spPr>
              <a:xfrm>
                <a:off x="2906400" y="387520"/>
                <a:ext cx="148824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EF0ACAFF-9465-4B04-B67E-ADFF6676D67A}"/>
                  </a:ext>
                </a:extLst>
              </p14:cNvPr>
              <p14:cNvContentPartPr/>
              <p14:nvPr/>
            </p14:nvContentPartPr>
            <p14:xfrm>
              <a:off x="4965960" y="702160"/>
              <a:ext cx="547920" cy="262800"/>
            </p14:xfrm>
          </p:contentPart>
        </mc:Choice>
        <mc:Fallback>
          <p:pic>
            <p:nvPicPr>
              <p:cNvPr id="11" name="Ink 10">
                <a:extLst>
                  <a:ext uri="{FF2B5EF4-FFF2-40B4-BE49-F238E27FC236}">
                    <a16:creationId xmlns:a16="http://schemas.microsoft.com/office/drawing/2014/main" id="{EF0ACAFF-9465-4B04-B67E-ADFF6676D67A}"/>
                  </a:ext>
                </a:extLst>
              </p:cNvPr>
              <p:cNvPicPr/>
              <p:nvPr/>
            </p:nvPicPr>
            <p:blipFill>
              <a:blip r:embed="rId5"/>
              <a:stretch>
                <a:fillRect/>
              </a:stretch>
            </p:blipFill>
            <p:spPr>
              <a:xfrm>
                <a:off x="4947972" y="684520"/>
                <a:ext cx="583537"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561B42E2-63E7-453E-AABA-B51AEE058353}"/>
                  </a:ext>
                </a:extLst>
              </p14:cNvPr>
              <p14:cNvContentPartPr/>
              <p14:nvPr/>
            </p14:nvContentPartPr>
            <p14:xfrm>
              <a:off x="6071160" y="550240"/>
              <a:ext cx="1122120" cy="416880"/>
            </p14:xfrm>
          </p:contentPart>
        </mc:Choice>
        <mc:Fallback>
          <p:pic>
            <p:nvPicPr>
              <p:cNvPr id="16" name="Ink 15">
                <a:extLst>
                  <a:ext uri="{FF2B5EF4-FFF2-40B4-BE49-F238E27FC236}">
                    <a16:creationId xmlns:a16="http://schemas.microsoft.com/office/drawing/2014/main" id="{561B42E2-63E7-453E-AABA-B51AEE058353}"/>
                  </a:ext>
                </a:extLst>
              </p:cNvPr>
              <p:cNvPicPr/>
              <p:nvPr/>
            </p:nvPicPr>
            <p:blipFill>
              <a:blip r:embed="rId7"/>
              <a:stretch>
                <a:fillRect/>
              </a:stretch>
            </p:blipFill>
            <p:spPr>
              <a:xfrm>
                <a:off x="6053160" y="532240"/>
                <a:ext cx="11577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Ink 37">
                <a:extLst>
                  <a:ext uri="{FF2B5EF4-FFF2-40B4-BE49-F238E27FC236}">
                    <a16:creationId xmlns:a16="http://schemas.microsoft.com/office/drawing/2014/main" id="{0FA9ABE1-0F10-4C04-AFD1-DCC81AF2112D}"/>
                  </a:ext>
                </a:extLst>
              </p14:cNvPr>
              <p14:cNvContentPartPr/>
              <p14:nvPr/>
            </p14:nvContentPartPr>
            <p14:xfrm>
              <a:off x="3850320" y="2384440"/>
              <a:ext cx="2907000" cy="671400"/>
            </p14:xfrm>
          </p:contentPart>
        </mc:Choice>
        <mc:Fallback>
          <p:pic>
            <p:nvPicPr>
              <p:cNvPr id="38" name="Ink 37">
                <a:extLst>
                  <a:ext uri="{FF2B5EF4-FFF2-40B4-BE49-F238E27FC236}">
                    <a16:creationId xmlns:a16="http://schemas.microsoft.com/office/drawing/2014/main" id="{0FA9ABE1-0F10-4C04-AFD1-DCC81AF2112D}"/>
                  </a:ext>
                </a:extLst>
              </p:cNvPr>
              <p:cNvPicPr/>
              <p:nvPr/>
            </p:nvPicPr>
            <p:blipFill>
              <a:blip r:embed="rId9"/>
              <a:stretch>
                <a:fillRect/>
              </a:stretch>
            </p:blipFill>
            <p:spPr>
              <a:xfrm>
                <a:off x="3832320" y="2366800"/>
                <a:ext cx="2942640" cy="707040"/>
              </a:xfrm>
              <a:prstGeom prst="rect">
                <a:avLst/>
              </a:prstGeom>
            </p:spPr>
          </p:pic>
        </mc:Fallback>
      </mc:AlternateContent>
    </p:spTree>
    <p:extLst>
      <p:ext uri="{BB962C8B-B14F-4D97-AF65-F5344CB8AC3E}">
        <p14:creationId xmlns:p14="http://schemas.microsoft.com/office/powerpoint/2010/main" val="1221270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85</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54B5E3E8-2FD7-4ED8-AAFB-A35F51370401}"/>
                  </a:ext>
                </a:extLst>
              </p14:cNvPr>
              <p14:cNvContentPartPr/>
              <p14:nvPr/>
            </p14:nvContentPartPr>
            <p14:xfrm>
              <a:off x="2924040" y="405520"/>
              <a:ext cx="1452600" cy="844560"/>
            </p14:xfrm>
          </p:contentPart>
        </mc:Choice>
        <mc:Fallback>
          <p:pic>
            <p:nvPicPr>
              <p:cNvPr id="8" name="Ink 7">
                <a:extLst>
                  <a:ext uri="{FF2B5EF4-FFF2-40B4-BE49-F238E27FC236}">
                    <a16:creationId xmlns:a16="http://schemas.microsoft.com/office/drawing/2014/main" id="{54B5E3E8-2FD7-4ED8-AAFB-A35F51370401}"/>
                  </a:ext>
                </a:extLst>
              </p:cNvPr>
              <p:cNvPicPr/>
              <p:nvPr/>
            </p:nvPicPr>
            <p:blipFill>
              <a:blip r:embed="rId3"/>
              <a:stretch>
                <a:fillRect/>
              </a:stretch>
            </p:blipFill>
            <p:spPr>
              <a:xfrm>
                <a:off x="2906400" y="387520"/>
                <a:ext cx="148824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EF0ACAFF-9465-4B04-B67E-ADFF6676D67A}"/>
                  </a:ext>
                </a:extLst>
              </p14:cNvPr>
              <p14:cNvContentPartPr/>
              <p14:nvPr/>
            </p14:nvContentPartPr>
            <p14:xfrm>
              <a:off x="4965960" y="702160"/>
              <a:ext cx="547920" cy="262800"/>
            </p14:xfrm>
          </p:contentPart>
        </mc:Choice>
        <mc:Fallback>
          <p:pic>
            <p:nvPicPr>
              <p:cNvPr id="11" name="Ink 10">
                <a:extLst>
                  <a:ext uri="{FF2B5EF4-FFF2-40B4-BE49-F238E27FC236}">
                    <a16:creationId xmlns:a16="http://schemas.microsoft.com/office/drawing/2014/main" id="{EF0ACAFF-9465-4B04-B67E-ADFF6676D67A}"/>
                  </a:ext>
                </a:extLst>
              </p:cNvPr>
              <p:cNvPicPr/>
              <p:nvPr/>
            </p:nvPicPr>
            <p:blipFill>
              <a:blip r:embed="rId5"/>
              <a:stretch>
                <a:fillRect/>
              </a:stretch>
            </p:blipFill>
            <p:spPr>
              <a:xfrm>
                <a:off x="4947972" y="684520"/>
                <a:ext cx="583537"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561B42E2-63E7-453E-AABA-B51AEE058353}"/>
                  </a:ext>
                </a:extLst>
              </p14:cNvPr>
              <p14:cNvContentPartPr/>
              <p14:nvPr/>
            </p14:nvContentPartPr>
            <p14:xfrm>
              <a:off x="6071160" y="550240"/>
              <a:ext cx="1122120" cy="416880"/>
            </p14:xfrm>
          </p:contentPart>
        </mc:Choice>
        <mc:Fallback>
          <p:pic>
            <p:nvPicPr>
              <p:cNvPr id="16" name="Ink 15">
                <a:extLst>
                  <a:ext uri="{FF2B5EF4-FFF2-40B4-BE49-F238E27FC236}">
                    <a16:creationId xmlns:a16="http://schemas.microsoft.com/office/drawing/2014/main" id="{561B42E2-63E7-453E-AABA-B51AEE058353}"/>
                  </a:ext>
                </a:extLst>
              </p:cNvPr>
              <p:cNvPicPr/>
              <p:nvPr/>
            </p:nvPicPr>
            <p:blipFill>
              <a:blip r:embed="rId7"/>
              <a:stretch>
                <a:fillRect/>
              </a:stretch>
            </p:blipFill>
            <p:spPr>
              <a:xfrm>
                <a:off x="6053160" y="532240"/>
                <a:ext cx="11577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Ink 37">
                <a:extLst>
                  <a:ext uri="{FF2B5EF4-FFF2-40B4-BE49-F238E27FC236}">
                    <a16:creationId xmlns:a16="http://schemas.microsoft.com/office/drawing/2014/main" id="{0FA9ABE1-0F10-4C04-AFD1-DCC81AF2112D}"/>
                  </a:ext>
                </a:extLst>
              </p14:cNvPr>
              <p14:cNvContentPartPr/>
              <p14:nvPr/>
            </p14:nvContentPartPr>
            <p14:xfrm>
              <a:off x="3241920" y="2259880"/>
              <a:ext cx="5190840" cy="910440"/>
            </p14:xfrm>
          </p:contentPart>
        </mc:Choice>
        <mc:Fallback>
          <p:pic>
            <p:nvPicPr>
              <p:cNvPr id="38" name="Ink 37">
                <a:extLst>
                  <a:ext uri="{FF2B5EF4-FFF2-40B4-BE49-F238E27FC236}">
                    <a16:creationId xmlns:a16="http://schemas.microsoft.com/office/drawing/2014/main" id="{0FA9ABE1-0F10-4C04-AFD1-DCC81AF2112D}"/>
                  </a:ext>
                </a:extLst>
              </p:cNvPr>
              <p:cNvPicPr/>
              <p:nvPr/>
            </p:nvPicPr>
            <p:blipFill>
              <a:blip r:embed="rId9"/>
              <a:stretch>
                <a:fillRect/>
              </a:stretch>
            </p:blipFill>
            <p:spPr>
              <a:xfrm>
                <a:off x="3223920" y="2242240"/>
                <a:ext cx="5226480" cy="9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 name="Ink 44">
                <a:extLst>
                  <a:ext uri="{FF2B5EF4-FFF2-40B4-BE49-F238E27FC236}">
                    <a16:creationId xmlns:a16="http://schemas.microsoft.com/office/drawing/2014/main" id="{12F4B9AA-0CA8-438F-BD1F-FC49B67873A4}"/>
                  </a:ext>
                </a:extLst>
              </p14:cNvPr>
              <p14:cNvContentPartPr/>
              <p14:nvPr/>
            </p14:nvContentPartPr>
            <p14:xfrm>
              <a:off x="2123040" y="2573440"/>
              <a:ext cx="302040" cy="88560"/>
            </p14:xfrm>
          </p:contentPart>
        </mc:Choice>
        <mc:Fallback>
          <p:pic>
            <p:nvPicPr>
              <p:cNvPr id="45" name="Ink 44">
                <a:extLst>
                  <a:ext uri="{FF2B5EF4-FFF2-40B4-BE49-F238E27FC236}">
                    <a16:creationId xmlns:a16="http://schemas.microsoft.com/office/drawing/2014/main" id="{12F4B9AA-0CA8-438F-BD1F-FC49B67873A4}"/>
                  </a:ext>
                </a:extLst>
              </p:cNvPr>
              <p:cNvPicPr/>
              <p:nvPr/>
            </p:nvPicPr>
            <p:blipFill>
              <a:blip r:embed="rId11"/>
              <a:stretch>
                <a:fillRect/>
              </a:stretch>
            </p:blipFill>
            <p:spPr>
              <a:xfrm>
                <a:off x="2105040" y="2555800"/>
                <a:ext cx="337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k 45">
                <a:extLst>
                  <a:ext uri="{FF2B5EF4-FFF2-40B4-BE49-F238E27FC236}">
                    <a16:creationId xmlns:a16="http://schemas.microsoft.com/office/drawing/2014/main" id="{CF20CD6A-E3E4-4355-B98C-99EF05799BF9}"/>
                  </a:ext>
                </a:extLst>
              </p14:cNvPr>
              <p14:cNvContentPartPr/>
              <p14:nvPr/>
            </p14:nvContentPartPr>
            <p14:xfrm>
              <a:off x="2163720" y="2742640"/>
              <a:ext cx="659880" cy="549000"/>
            </p14:xfrm>
          </p:contentPart>
        </mc:Choice>
        <mc:Fallback>
          <p:pic>
            <p:nvPicPr>
              <p:cNvPr id="46" name="Ink 45">
                <a:extLst>
                  <a:ext uri="{FF2B5EF4-FFF2-40B4-BE49-F238E27FC236}">
                    <a16:creationId xmlns:a16="http://schemas.microsoft.com/office/drawing/2014/main" id="{CF20CD6A-E3E4-4355-B98C-99EF05799BF9}"/>
                  </a:ext>
                </a:extLst>
              </p:cNvPr>
              <p:cNvPicPr/>
              <p:nvPr/>
            </p:nvPicPr>
            <p:blipFill>
              <a:blip r:embed="rId13"/>
              <a:stretch>
                <a:fillRect/>
              </a:stretch>
            </p:blipFill>
            <p:spPr>
              <a:xfrm>
                <a:off x="2145720" y="2724640"/>
                <a:ext cx="695520" cy="584640"/>
              </a:xfrm>
              <a:prstGeom prst="rect">
                <a:avLst/>
              </a:prstGeom>
            </p:spPr>
          </p:pic>
        </mc:Fallback>
      </mc:AlternateContent>
    </p:spTree>
    <p:extLst>
      <p:ext uri="{BB962C8B-B14F-4D97-AF65-F5344CB8AC3E}">
        <p14:creationId xmlns:p14="http://schemas.microsoft.com/office/powerpoint/2010/main" val="32887583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86</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54B5E3E8-2FD7-4ED8-AAFB-A35F51370401}"/>
                  </a:ext>
                </a:extLst>
              </p14:cNvPr>
              <p14:cNvContentPartPr/>
              <p14:nvPr/>
            </p14:nvContentPartPr>
            <p14:xfrm>
              <a:off x="2924040" y="405520"/>
              <a:ext cx="1452600" cy="844560"/>
            </p14:xfrm>
          </p:contentPart>
        </mc:Choice>
        <mc:Fallback>
          <p:pic>
            <p:nvPicPr>
              <p:cNvPr id="8" name="Ink 7">
                <a:extLst>
                  <a:ext uri="{FF2B5EF4-FFF2-40B4-BE49-F238E27FC236}">
                    <a16:creationId xmlns:a16="http://schemas.microsoft.com/office/drawing/2014/main" id="{54B5E3E8-2FD7-4ED8-AAFB-A35F51370401}"/>
                  </a:ext>
                </a:extLst>
              </p:cNvPr>
              <p:cNvPicPr/>
              <p:nvPr/>
            </p:nvPicPr>
            <p:blipFill>
              <a:blip r:embed="rId3"/>
              <a:stretch>
                <a:fillRect/>
              </a:stretch>
            </p:blipFill>
            <p:spPr>
              <a:xfrm>
                <a:off x="2906400" y="387520"/>
                <a:ext cx="148824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EF0ACAFF-9465-4B04-B67E-ADFF6676D67A}"/>
                  </a:ext>
                </a:extLst>
              </p14:cNvPr>
              <p14:cNvContentPartPr/>
              <p14:nvPr/>
            </p14:nvContentPartPr>
            <p14:xfrm>
              <a:off x="4965960" y="702160"/>
              <a:ext cx="547920" cy="262800"/>
            </p14:xfrm>
          </p:contentPart>
        </mc:Choice>
        <mc:Fallback>
          <p:pic>
            <p:nvPicPr>
              <p:cNvPr id="11" name="Ink 10">
                <a:extLst>
                  <a:ext uri="{FF2B5EF4-FFF2-40B4-BE49-F238E27FC236}">
                    <a16:creationId xmlns:a16="http://schemas.microsoft.com/office/drawing/2014/main" id="{EF0ACAFF-9465-4B04-B67E-ADFF6676D67A}"/>
                  </a:ext>
                </a:extLst>
              </p:cNvPr>
              <p:cNvPicPr/>
              <p:nvPr/>
            </p:nvPicPr>
            <p:blipFill>
              <a:blip r:embed="rId5"/>
              <a:stretch>
                <a:fillRect/>
              </a:stretch>
            </p:blipFill>
            <p:spPr>
              <a:xfrm>
                <a:off x="4947972" y="684520"/>
                <a:ext cx="583537"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561B42E2-63E7-453E-AABA-B51AEE058353}"/>
                  </a:ext>
                </a:extLst>
              </p14:cNvPr>
              <p14:cNvContentPartPr/>
              <p14:nvPr/>
            </p14:nvContentPartPr>
            <p14:xfrm>
              <a:off x="6071160" y="550240"/>
              <a:ext cx="1122120" cy="416880"/>
            </p14:xfrm>
          </p:contentPart>
        </mc:Choice>
        <mc:Fallback>
          <p:pic>
            <p:nvPicPr>
              <p:cNvPr id="16" name="Ink 15">
                <a:extLst>
                  <a:ext uri="{FF2B5EF4-FFF2-40B4-BE49-F238E27FC236}">
                    <a16:creationId xmlns:a16="http://schemas.microsoft.com/office/drawing/2014/main" id="{561B42E2-63E7-453E-AABA-B51AEE058353}"/>
                  </a:ext>
                </a:extLst>
              </p:cNvPr>
              <p:cNvPicPr/>
              <p:nvPr/>
            </p:nvPicPr>
            <p:blipFill>
              <a:blip r:embed="rId7"/>
              <a:stretch>
                <a:fillRect/>
              </a:stretch>
            </p:blipFill>
            <p:spPr>
              <a:xfrm>
                <a:off x="6053160" y="532240"/>
                <a:ext cx="11577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Ink 37">
                <a:extLst>
                  <a:ext uri="{FF2B5EF4-FFF2-40B4-BE49-F238E27FC236}">
                    <a16:creationId xmlns:a16="http://schemas.microsoft.com/office/drawing/2014/main" id="{0FA9ABE1-0F10-4C04-AFD1-DCC81AF2112D}"/>
                  </a:ext>
                </a:extLst>
              </p14:cNvPr>
              <p14:cNvContentPartPr/>
              <p14:nvPr/>
            </p14:nvContentPartPr>
            <p14:xfrm>
              <a:off x="3241920" y="2259880"/>
              <a:ext cx="5190840" cy="910440"/>
            </p14:xfrm>
          </p:contentPart>
        </mc:Choice>
        <mc:Fallback>
          <p:pic>
            <p:nvPicPr>
              <p:cNvPr id="38" name="Ink 37">
                <a:extLst>
                  <a:ext uri="{FF2B5EF4-FFF2-40B4-BE49-F238E27FC236}">
                    <a16:creationId xmlns:a16="http://schemas.microsoft.com/office/drawing/2014/main" id="{0FA9ABE1-0F10-4C04-AFD1-DCC81AF2112D}"/>
                  </a:ext>
                </a:extLst>
              </p:cNvPr>
              <p:cNvPicPr/>
              <p:nvPr/>
            </p:nvPicPr>
            <p:blipFill>
              <a:blip r:embed="rId9"/>
              <a:stretch>
                <a:fillRect/>
              </a:stretch>
            </p:blipFill>
            <p:spPr>
              <a:xfrm>
                <a:off x="3223920" y="2242240"/>
                <a:ext cx="5226480" cy="9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 name="Ink 44">
                <a:extLst>
                  <a:ext uri="{FF2B5EF4-FFF2-40B4-BE49-F238E27FC236}">
                    <a16:creationId xmlns:a16="http://schemas.microsoft.com/office/drawing/2014/main" id="{12F4B9AA-0CA8-438F-BD1F-FC49B67873A4}"/>
                  </a:ext>
                </a:extLst>
              </p14:cNvPr>
              <p14:cNvContentPartPr/>
              <p14:nvPr/>
            </p14:nvContentPartPr>
            <p14:xfrm>
              <a:off x="2123040" y="2573440"/>
              <a:ext cx="302040" cy="88560"/>
            </p14:xfrm>
          </p:contentPart>
        </mc:Choice>
        <mc:Fallback>
          <p:pic>
            <p:nvPicPr>
              <p:cNvPr id="45" name="Ink 44">
                <a:extLst>
                  <a:ext uri="{FF2B5EF4-FFF2-40B4-BE49-F238E27FC236}">
                    <a16:creationId xmlns:a16="http://schemas.microsoft.com/office/drawing/2014/main" id="{12F4B9AA-0CA8-438F-BD1F-FC49B67873A4}"/>
                  </a:ext>
                </a:extLst>
              </p:cNvPr>
              <p:cNvPicPr/>
              <p:nvPr/>
            </p:nvPicPr>
            <p:blipFill>
              <a:blip r:embed="rId11"/>
              <a:stretch>
                <a:fillRect/>
              </a:stretch>
            </p:blipFill>
            <p:spPr>
              <a:xfrm>
                <a:off x="2105040" y="2555800"/>
                <a:ext cx="337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k 45">
                <a:extLst>
                  <a:ext uri="{FF2B5EF4-FFF2-40B4-BE49-F238E27FC236}">
                    <a16:creationId xmlns:a16="http://schemas.microsoft.com/office/drawing/2014/main" id="{CF20CD6A-E3E4-4355-B98C-99EF05799BF9}"/>
                  </a:ext>
                </a:extLst>
              </p14:cNvPr>
              <p14:cNvContentPartPr/>
              <p14:nvPr/>
            </p14:nvContentPartPr>
            <p14:xfrm>
              <a:off x="2163720" y="2742640"/>
              <a:ext cx="659880" cy="549000"/>
            </p14:xfrm>
          </p:contentPart>
        </mc:Choice>
        <mc:Fallback>
          <p:pic>
            <p:nvPicPr>
              <p:cNvPr id="46" name="Ink 45">
                <a:extLst>
                  <a:ext uri="{FF2B5EF4-FFF2-40B4-BE49-F238E27FC236}">
                    <a16:creationId xmlns:a16="http://schemas.microsoft.com/office/drawing/2014/main" id="{CF20CD6A-E3E4-4355-B98C-99EF05799BF9}"/>
                  </a:ext>
                </a:extLst>
              </p:cNvPr>
              <p:cNvPicPr/>
              <p:nvPr/>
            </p:nvPicPr>
            <p:blipFill>
              <a:blip r:embed="rId13"/>
              <a:stretch>
                <a:fillRect/>
              </a:stretch>
            </p:blipFill>
            <p:spPr>
              <a:xfrm>
                <a:off x="2145720" y="2724640"/>
                <a:ext cx="69552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DA8B4F5E-2A5D-4F5A-85B7-739D5A22C76C}"/>
                  </a:ext>
                </a:extLst>
              </p14:cNvPr>
              <p14:cNvContentPartPr/>
              <p14:nvPr/>
            </p14:nvContentPartPr>
            <p14:xfrm>
              <a:off x="1363440" y="3685840"/>
              <a:ext cx="907200" cy="441720"/>
            </p14:xfrm>
          </p:contentPart>
        </mc:Choice>
        <mc:Fallback>
          <p:pic>
            <p:nvPicPr>
              <p:cNvPr id="7" name="Ink 6">
                <a:extLst>
                  <a:ext uri="{FF2B5EF4-FFF2-40B4-BE49-F238E27FC236}">
                    <a16:creationId xmlns:a16="http://schemas.microsoft.com/office/drawing/2014/main" id="{DA8B4F5E-2A5D-4F5A-85B7-739D5A22C76C}"/>
                  </a:ext>
                </a:extLst>
              </p:cNvPr>
              <p:cNvPicPr/>
              <p:nvPr/>
            </p:nvPicPr>
            <p:blipFill>
              <a:blip r:embed="rId15"/>
              <a:stretch>
                <a:fillRect/>
              </a:stretch>
            </p:blipFill>
            <p:spPr>
              <a:xfrm>
                <a:off x="1345800" y="3668200"/>
                <a:ext cx="94284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F07ABAC1-E2D9-4613-B63F-C6DA012AE24F}"/>
                  </a:ext>
                </a:extLst>
              </p14:cNvPr>
              <p14:cNvContentPartPr/>
              <p14:nvPr/>
            </p14:nvContentPartPr>
            <p14:xfrm>
              <a:off x="1960680" y="3512320"/>
              <a:ext cx="271440" cy="84240"/>
            </p14:xfrm>
          </p:contentPart>
        </mc:Choice>
        <mc:Fallback>
          <p:pic>
            <p:nvPicPr>
              <p:cNvPr id="9" name="Ink 8">
                <a:extLst>
                  <a:ext uri="{FF2B5EF4-FFF2-40B4-BE49-F238E27FC236}">
                    <a16:creationId xmlns:a16="http://schemas.microsoft.com/office/drawing/2014/main" id="{F07ABAC1-E2D9-4613-B63F-C6DA012AE24F}"/>
                  </a:ext>
                </a:extLst>
              </p:cNvPr>
              <p:cNvPicPr/>
              <p:nvPr/>
            </p:nvPicPr>
            <p:blipFill>
              <a:blip r:embed="rId17"/>
              <a:stretch>
                <a:fillRect/>
              </a:stretch>
            </p:blipFill>
            <p:spPr>
              <a:xfrm>
                <a:off x="1942680" y="3494680"/>
                <a:ext cx="307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1463527-2345-4781-9122-E3BAF7908E4A}"/>
                  </a:ext>
                </a:extLst>
              </p14:cNvPr>
              <p14:cNvContentPartPr/>
              <p14:nvPr/>
            </p14:nvContentPartPr>
            <p14:xfrm>
              <a:off x="2488800" y="3825880"/>
              <a:ext cx="239040" cy="14400"/>
            </p14:xfrm>
          </p:contentPart>
        </mc:Choice>
        <mc:Fallback>
          <p:pic>
            <p:nvPicPr>
              <p:cNvPr id="13" name="Ink 12">
                <a:extLst>
                  <a:ext uri="{FF2B5EF4-FFF2-40B4-BE49-F238E27FC236}">
                    <a16:creationId xmlns:a16="http://schemas.microsoft.com/office/drawing/2014/main" id="{41463527-2345-4781-9122-E3BAF7908E4A}"/>
                  </a:ext>
                </a:extLst>
              </p:cNvPr>
              <p:cNvPicPr/>
              <p:nvPr/>
            </p:nvPicPr>
            <p:blipFill>
              <a:blip r:embed="rId19"/>
              <a:stretch>
                <a:fillRect/>
              </a:stretch>
            </p:blipFill>
            <p:spPr>
              <a:xfrm>
                <a:off x="2471160" y="3808240"/>
                <a:ext cx="274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7AD8D7A-AAC8-4EF8-BDE4-99462F2226B3}"/>
                  </a:ext>
                </a:extLst>
              </p14:cNvPr>
              <p14:cNvContentPartPr/>
              <p14:nvPr/>
            </p14:nvContentPartPr>
            <p14:xfrm>
              <a:off x="2529480" y="3870160"/>
              <a:ext cx="267120" cy="41040"/>
            </p14:xfrm>
          </p:contentPart>
        </mc:Choice>
        <mc:Fallback>
          <p:pic>
            <p:nvPicPr>
              <p:cNvPr id="14" name="Ink 13">
                <a:extLst>
                  <a:ext uri="{FF2B5EF4-FFF2-40B4-BE49-F238E27FC236}">
                    <a16:creationId xmlns:a16="http://schemas.microsoft.com/office/drawing/2014/main" id="{17AD8D7A-AAC8-4EF8-BDE4-99462F2226B3}"/>
                  </a:ext>
                </a:extLst>
              </p:cNvPr>
              <p:cNvPicPr/>
              <p:nvPr/>
            </p:nvPicPr>
            <p:blipFill>
              <a:blip r:embed="rId21"/>
              <a:stretch>
                <a:fillRect/>
              </a:stretch>
            </p:blipFill>
            <p:spPr>
              <a:xfrm>
                <a:off x="2511840" y="3852520"/>
                <a:ext cx="302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867A8F13-9CD0-4308-9B26-2E66A4D5C77B}"/>
                  </a:ext>
                </a:extLst>
              </p14:cNvPr>
              <p14:cNvContentPartPr/>
              <p14:nvPr/>
            </p14:nvContentPartPr>
            <p14:xfrm>
              <a:off x="2979840" y="3775480"/>
              <a:ext cx="777600" cy="267120"/>
            </p14:xfrm>
          </p:contentPart>
        </mc:Choice>
        <mc:Fallback>
          <p:pic>
            <p:nvPicPr>
              <p:cNvPr id="24" name="Ink 23">
                <a:extLst>
                  <a:ext uri="{FF2B5EF4-FFF2-40B4-BE49-F238E27FC236}">
                    <a16:creationId xmlns:a16="http://schemas.microsoft.com/office/drawing/2014/main" id="{867A8F13-9CD0-4308-9B26-2E66A4D5C77B}"/>
                  </a:ext>
                </a:extLst>
              </p:cNvPr>
              <p:cNvPicPr/>
              <p:nvPr/>
            </p:nvPicPr>
            <p:blipFill>
              <a:blip r:embed="rId23"/>
              <a:stretch>
                <a:fillRect/>
              </a:stretch>
            </p:blipFill>
            <p:spPr>
              <a:xfrm>
                <a:off x="2962200" y="3757480"/>
                <a:ext cx="8132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AD557354-F73E-40EF-A2A3-D34B3CBFDC3D}"/>
                  </a:ext>
                </a:extLst>
              </p14:cNvPr>
              <p14:cNvContentPartPr/>
              <p14:nvPr/>
            </p14:nvContentPartPr>
            <p14:xfrm>
              <a:off x="3504000" y="3553000"/>
              <a:ext cx="178560" cy="110880"/>
            </p14:xfrm>
          </p:contentPart>
        </mc:Choice>
        <mc:Fallback>
          <p:pic>
            <p:nvPicPr>
              <p:cNvPr id="25" name="Ink 24">
                <a:extLst>
                  <a:ext uri="{FF2B5EF4-FFF2-40B4-BE49-F238E27FC236}">
                    <a16:creationId xmlns:a16="http://schemas.microsoft.com/office/drawing/2014/main" id="{AD557354-F73E-40EF-A2A3-D34B3CBFDC3D}"/>
                  </a:ext>
                </a:extLst>
              </p:cNvPr>
              <p:cNvPicPr/>
              <p:nvPr/>
            </p:nvPicPr>
            <p:blipFill>
              <a:blip r:embed="rId25"/>
              <a:stretch>
                <a:fillRect/>
              </a:stretch>
            </p:blipFill>
            <p:spPr>
              <a:xfrm>
                <a:off x="3486360" y="3535000"/>
                <a:ext cx="214200" cy="146520"/>
              </a:xfrm>
              <a:prstGeom prst="rect">
                <a:avLst/>
              </a:prstGeom>
            </p:spPr>
          </p:pic>
        </mc:Fallback>
      </mc:AlternateContent>
    </p:spTree>
    <p:extLst>
      <p:ext uri="{BB962C8B-B14F-4D97-AF65-F5344CB8AC3E}">
        <p14:creationId xmlns:p14="http://schemas.microsoft.com/office/powerpoint/2010/main" val="11216223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87</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54B5E3E8-2FD7-4ED8-AAFB-A35F51370401}"/>
                  </a:ext>
                </a:extLst>
              </p14:cNvPr>
              <p14:cNvContentPartPr/>
              <p14:nvPr/>
            </p14:nvContentPartPr>
            <p14:xfrm>
              <a:off x="2924040" y="405520"/>
              <a:ext cx="1452600" cy="844560"/>
            </p14:xfrm>
          </p:contentPart>
        </mc:Choice>
        <mc:Fallback>
          <p:pic>
            <p:nvPicPr>
              <p:cNvPr id="8" name="Ink 7">
                <a:extLst>
                  <a:ext uri="{FF2B5EF4-FFF2-40B4-BE49-F238E27FC236}">
                    <a16:creationId xmlns:a16="http://schemas.microsoft.com/office/drawing/2014/main" id="{54B5E3E8-2FD7-4ED8-AAFB-A35F51370401}"/>
                  </a:ext>
                </a:extLst>
              </p:cNvPr>
              <p:cNvPicPr/>
              <p:nvPr/>
            </p:nvPicPr>
            <p:blipFill>
              <a:blip r:embed="rId3"/>
              <a:stretch>
                <a:fillRect/>
              </a:stretch>
            </p:blipFill>
            <p:spPr>
              <a:xfrm>
                <a:off x="2906400" y="387520"/>
                <a:ext cx="148824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EF0ACAFF-9465-4B04-B67E-ADFF6676D67A}"/>
                  </a:ext>
                </a:extLst>
              </p14:cNvPr>
              <p14:cNvContentPartPr/>
              <p14:nvPr/>
            </p14:nvContentPartPr>
            <p14:xfrm>
              <a:off x="4965960" y="702160"/>
              <a:ext cx="547920" cy="262800"/>
            </p14:xfrm>
          </p:contentPart>
        </mc:Choice>
        <mc:Fallback>
          <p:pic>
            <p:nvPicPr>
              <p:cNvPr id="11" name="Ink 10">
                <a:extLst>
                  <a:ext uri="{FF2B5EF4-FFF2-40B4-BE49-F238E27FC236}">
                    <a16:creationId xmlns:a16="http://schemas.microsoft.com/office/drawing/2014/main" id="{EF0ACAFF-9465-4B04-B67E-ADFF6676D67A}"/>
                  </a:ext>
                </a:extLst>
              </p:cNvPr>
              <p:cNvPicPr/>
              <p:nvPr/>
            </p:nvPicPr>
            <p:blipFill>
              <a:blip r:embed="rId5"/>
              <a:stretch>
                <a:fillRect/>
              </a:stretch>
            </p:blipFill>
            <p:spPr>
              <a:xfrm>
                <a:off x="4947972" y="684520"/>
                <a:ext cx="583537"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561B42E2-63E7-453E-AABA-B51AEE058353}"/>
                  </a:ext>
                </a:extLst>
              </p14:cNvPr>
              <p14:cNvContentPartPr/>
              <p14:nvPr/>
            </p14:nvContentPartPr>
            <p14:xfrm>
              <a:off x="6071160" y="550240"/>
              <a:ext cx="1122120" cy="416880"/>
            </p14:xfrm>
          </p:contentPart>
        </mc:Choice>
        <mc:Fallback>
          <p:pic>
            <p:nvPicPr>
              <p:cNvPr id="16" name="Ink 15">
                <a:extLst>
                  <a:ext uri="{FF2B5EF4-FFF2-40B4-BE49-F238E27FC236}">
                    <a16:creationId xmlns:a16="http://schemas.microsoft.com/office/drawing/2014/main" id="{561B42E2-63E7-453E-AABA-B51AEE058353}"/>
                  </a:ext>
                </a:extLst>
              </p:cNvPr>
              <p:cNvPicPr/>
              <p:nvPr/>
            </p:nvPicPr>
            <p:blipFill>
              <a:blip r:embed="rId7"/>
              <a:stretch>
                <a:fillRect/>
              </a:stretch>
            </p:blipFill>
            <p:spPr>
              <a:xfrm>
                <a:off x="6053160" y="532240"/>
                <a:ext cx="11577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Ink 37">
                <a:extLst>
                  <a:ext uri="{FF2B5EF4-FFF2-40B4-BE49-F238E27FC236}">
                    <a16:creationId xmlns:a16="http://schemas.microsoft.com/office/drawing/2014/main" id="{0FA9ABE1-0F10-4C04-AFD1-DCC81AF2112D}"/>
                  </a:ext>
                </a:extLst>
              </p14:cNvPr>
              <p14:cNvContentPartPr/>
              <p14:nvPr/>
            </p14:nvContentPartPr>
            <p14:xfrm>
              <a:off x="3241920" y="2259880"/>
              <a:ext cx="5190840" cy="910440"/>
            </p14:xfrm>
          </p:contentPart>
        </mc:Choice>
        <mc:Fallback>
          <p:pic>
            <p:nvPicPr>
              <p:cNvPr id="38" name="Ink 37">
                <a:extLst>
                  <a:ext uri="{FF2B5EF4-FFF2-40B4-BE49-F238E27FC236}">
                    <a16:creationId xmlns:a16="http://schemas.microsoft.com/office/drawing/2014/main" id="{0FA9ABE1-0F10-4C04-AFD1-DCC81AF2112D}"/>
                  </a:ext>
                </a:extLst>
              </p:cNvPr>
              <p:cNvPicPr/>
              <p:nvPr/>
            </p:nvPicPr>
            <p:blipFill>
              <a:blip r:embed="rId9"/>
              <a:stretch>
                <a:fillRect/>
              </a:stretch>
            </p:blipFill>
            <p:spPr>
              <a:xfrm>
                <a:off x="3223920" y="2242240"/>
                <a:ext cx="5226480" cy="9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 name="Ink 44">
                <a:extLst>
                  <a:ext uri="{FF2B5EF4-FFF2-40B4-BE49-F238E27FC236}">
                    <a16:creationId xmlns:a16="http://schemas.microsoft.com/office/drawing/2014/main" id="{12F4B9AA-0CA8-438F-BD1F-FC49B67873A4}"/>
                  </a:ext>
                </a:extLst>
              </p14:cNvPr>
              <p14:cNvContentPartPr/>
              <p14:nvPr/>
            </p14:nvContentPartPr>
            <p14:xfrm>
              <a:off x="2123040" y="2573440"/>
              <a:ext cx="302040" cy="88560"/>
            </p14:xfrm>
          </p:contentPart>
        </mc:Choice>
        <mc:Fallback>
          <p:pic>
            <p:nvPicPr>
              <p:cNvPr id="45" name="Ink 44">
                <a:extLst>
                  <a:ext uri="{FF2B5EF4-FFF2-40B4-BE49-F238E27FC236}">
                    <a16:creationId xmlns:a16="http://schemas.microsoft.com/office/drawing/2014/main" id="{12F4B9AA-0CA8-438F-BD1F-FC49B67873A4}"/>
                  </a:ext>
                </a:extLst>
              </p:cNvPr>
              <p:cNvPicPr/>
              <p:nvPr/>
            </p:nvPicPr>
            <p:blipFill>
              <a:blip r:embed="rId11"/>
              <a:stretch>
                <a:fillRect/>
              </a:stretch>
            </p:blipFill>
            <p:spPr>
              <a:xfrm>
                <a:off x="2105040" y="2555800"/>
                <a:ext cx="337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k 45">
                <a:extLst>
                  <a:ext uri="{FF2B5EF4-FFF2-40B4-BE49-F238E27FC236}">
                    <a16:creationId xmlns:a16="http://schemas.microsoft.com/office/drawing/2014/main" id="{CF20CD6A-E3E4-4355-B98C-99EF05799BF9}"/>
                  </a:ext>
                </a:extLst>
              </p14:cNvPr>
              <p14:cNvContentPartPr/>
              <p14:nvPr/>
            </p14:nvContentPartPr>
            <p14:xfrm>
              <a:off x="2163720" y="2742640"/>
              <a:ext cx="659880" cy="549000"/>
            </p14:xfrm>
          </p:contentPart>
        </mc:Choice>
        <mc:Fallback>
          <p:pic>
            <p:nvPicPr>
              <p:cNvPr id="46" name="Ink 45">
                <a:extLst>
                  <a:ext uri="{FF2B5EF4-FFF2-40B4-BE49-F238E27FC236}">
                    <a16:creationId xmlns:a16="http://schemas.microsoft.com/office/drawing/2014/main" id="{CF20CD6A-E3E4-4355-B98C-99EF05799BF9}"/>
                  </a:ext>
                </a:extLst>
              </p:cNvPr>
              <p:cNvPicPr/>
              <p:nvPr/>
            </p:nvPicPr>
            <p:blipFill>
              <a:blip r:embed="rId13"/>
              <a:stretch>
                <a:fillRect/>
              </a:stretch>
            </p:blipFill>
            <p:spPr>
              <a:xfrm>
                <a:off x="2145720" y="2724640"/>
                <a:ext cx="69552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DA8B4F5E-2A5D-4F5A-85B7-739D5A22C76C}"/>
                  </a:ext>
                </a:extLst>
              </p14:cNvPr>
              <p14:cNvContentPartPr/>
              <p14:nvPr/>
            </p14:nvContentPartPr>
            <p14:xfrm>
              <a:off x="1363440" y="3685840"/>
              <a:ext cx="907200" cy="441720"/>
            </p14:xfrm>
          </p:contentPart>
        </mc:Choice>
        <mc:Fallback>
          <p:pic>
            <p:nvPicPr>
              <p:cNvPr id="7" name="Ink 6">
                <a:extLst>
                  <a:ext uri="{FF2B5EF4-FFF2-40B4-BE49-F238E27FC236}">
                    <a16:creationId xmlns:a16="http://schemas.microsoft.com/office/drawing/2014/main" id="{DA8B4F5E-2A5D-4F5A-85B7-739D5A22C76C}"/>
                  </a:ext>
                </a:extLst>
              </p:cNvPr>
              <p:cNvPicPr/>
              <p:nvPr/>
            </p:nvPicPr>
            <p:blipFill>
              <a:blip r:embed="rId15"/>
              <a:stretch>
                <a:fillRect/>
              </a:stretch>
            </p:blipFill>
            <p:spPr>
              <a:xfrm>
                <a:off x="1345800" y="3668200"/>
                <a:ext cx="94284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F07ABAC1-E2D9-4613-B63F-C6DA012AE24F}"/>
                  </a:ext>
                </a:extLst>
              </p14:cNvPr>
              <p14:cNvContentPartPr/>
              <p14:nvPr/>
            </p14:nvContentPartPr>
            <p14:xfrm>
              <a:off x="1960680" y="3512320"/>
              <a:ext cx="271440" cy="84240"/>
            </p14:xfrm>
          </p:contentPart>
        </mc:Choice>
        <mc:Fallback>
          <p:pic>
            <p:nvPicPr>
              <p:cNvPr id="9" name="Ink 8">
                <a:extLst>
                  <a:ext uri="{FF2B5EF4-FFF2-40B4-BE49-F238E27FC236}">
                    <a16:creationId xmlns:a16="http://schemas.microsoft.com/office/drawing/2014/main" id="{F07ABAC1-E2D9-4613-B63F-C6DA012AE24F}"/>
                  </a:ext>
                </a:extLst>
              </p:cNvPr>
              <p:cNvPicPr/>
              <p:nvPr/>
            </p:nvPicPr>
            <p:blipFill>
              <a:blip r:embed="rId17"/>
              <a:stretch>
                <a:fillRect/>
              </a:stretch>
            </p:blipFill>
            <p:spPr>
              <a:xfrm>
                <a:off x="1942680" y="3494680"/>
                <a:ext cx="307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1463527-2345-4781-9122-E3BAF7908E4A}"/>
                  </a:ext>
                </a:extLst>
              </p14:cNvPr>
              <p14:cNvContentPartPr/>
              <p14:nvPr/>
            </p14:nvContentPartPr>
            <p14:xfrm>
              <a:off x="2488800" y="3825880"/>
              <a:ext cx="239040" cy="14400"/>
            </p14:xfrm>
          </p:contentPart>
        </mc:Choice>
        <mc:Fallback>
          <p:pic>
            <p:nvPicPr>
              <p:cNvPr id="13" name="Ink 12">
                <a:extLst>
                  <a:ext uri="{FF2B5EF4-FFF2-40B4-BE49-F238E27FC236}">
                    <a16:creationId xmlns:a16="http://schemas.microsoft.com/office/drawing/2014/main" id="{41463527-2345-4781-9122-E3BAF7908E4A}"/>
                  </a:ext>
                </a:extLst>
              </p:cNvPr>
              <p:cNvPicPr/>
              <p:nvPr/>
            </p:nvPicPr>
            <p:blipFill>
              <a:blip r:embed="rId19"/>
              <a:stretch>
                <a:fillRect/>
              </a:stretch>
            </p:blipFill>
            <p:spPr>
              <a:xfrm>
                <a:off x="2471160" y="3808240"/>
                <a:ext cx="274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7AD8D7A-AAC8-4EF8-BDE4-99462F2226B3}"/>
                  </a:ext>
                </a:extLst>
              </p14:cNvPr>
              <p14:cNvContentPartPr/>
              <p14:nvPr/>
            </p14:nvContentPartPr>
            <p14:xfrm>
              <a:off x="2529480" y="3870160"/>
              <a:ext cx="267120" cy="41040"/>
            </p14:xfrm>
          </p:contentPart>
        </mc:Choice>
        <mc:Fallback>
          <p:pic>
            <p:nvPicPr>
              <p:cNvPr id="14" name="Ink 13">
                <a:extLst>
                  <a:ext uri="{FF2B5EF4-FFF2-40B4-BE49-F238E27FC236}">
                    <a16:creationId xmlns:a16="http://schemas.microsoft.com/office/drawing/2014/main" id="{17AD8D7A-AAC8-4EF8-BDE4-99462F2226B3}"/>
                  </a:ext>
                </a:extLst>
              </p:cNvPr>
              <p:cNvPicPr/>
              <p:nvPr/>
            </p:nvPicPr>
            <p:blipFill>
              <a:blip r:embed="rId21"/>
              <a:stretch>
                <a:fillRect/>
              </a:stretch>
            </p:blipFill>
            <p:spPr>
              <a:xfrm>
                <a:off x="2511840" y="3852520"/>
                <a:ext cx="302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867A8F13-9CD0-4308-9B26-2E66A4D5C77B}"/>
                  </a:ext>
                </a:extLst>
              </p14:cNvPr>
              <p14:cNvContentPartPr/>
              <p14:nvPr/>
            </p14:nvContentPartPr>
            <p14:xfrm>
              <a:off x="2979840" y="3775480"/>
              <a:ext cx="777600" cy="267120"/>
            </p14:xfrm>
          </p:contentPart>
        </mc:Choice>
        <mc:Fallback>
          <p:pic>
            <p:nvPicPr>
              <p:cNvPr id="24" name="Ink 23">
                <a:extLst>
                  <a:ext uri="{FF2B5EF4-FFF2-40B4-BE49-F238E27FC236}">
                    <a16:creationId xmlns:a16="http://schemas.microsoft.com/office/drawing/2014/main" id="{867A8F13-9CD0-4308-9B26-2E66A4D5C77B}"/>
                  </a:ext>
                </a:extLst>
              </p:cNvPr>
              <p:cNvPicPr/>
              <p:nvPr/>
            </p:nvPicPr>
            <p:blipFill>
              <a:blip r:embed="rId23"/>
              <a:stretch>
                <a:fillRect/>
              </a:stretch>
            </p:blipFill>
            <p:spPr>
              <a:xfrm>
                <a:off x="2962200" y="3757480"/>
                <a:ext cx="8132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AD557354-F73E-40EF-A2A3-D34B3CBFDC3D}"/>
                  </a:ext>
                </a:extLst>
              </p14:cNvPr>
              <p14:cNvContentPartPr/>
              <p14:nvPr/>
            </p14:nvContentPartPr>
            <p14:xfrm>
              <a:off x="3504000" y="3553000"/>
              <a:ext cx="178560" cy="110880"/>
            </p14:xfrm>
          </p:contentPart>
        </mc:Choice>
        <mc:Fallback>
          <p:pic>
            <p:nvPicPr>
              <p:cNvPr id="25" name="Ink 24">
                <a:extLst>
                  <a:ext uri="{FF2B5EF4-FFF2-40B4-BE49-F238E27FC236}">
                    <a16:creationId xmlns:a16="http://schemas.microsoft.com/office/drawing/2014/main" id="{AD557354-F73E-40EF-A2A3-D34B3CBFDC3D}"/>
                  </a:ext>
                </a:extLst>
              </p:cNvPr>
              <p:cNvPicPr/>
              <p:nvPr/>
            </p:nvPicPr>
            <p:blipFill>
              <a:blip r:embed="rId25"/>
              <a:stretch>
                <a:fillRect/>
              </a:stretch>
            </p:blipFill>
            <p:spPr>
              <a:xfrm>
                <a:off x="3486360" y="3535000"/>
                <a:ext cx="214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 name="Ink 5">
                <a:extLst>
                  <a:ext uri="{FF2B5EF4-FFF2-40B4-BE49-F238E27FC236}">
                    <a16:creationId xmlns:a16="http://schemas.microsoft.com/office/drawing/2014/main" id="{02201F74-19B9-48AC-9B56-21D59B284771}"/>
                  </a:ext>
                </a:extLst>
              </p14:cNvPr>
              <p14:cNvContentPartPr/>
              <p14:nvPr/>
            </p14:nvContentPartPr>
            <p14:xfrm>
              <a:off x="4195920" y="3758560"/>
              <a:ext cx="321840" cy="348840"/>
            </p14:xfrm>
          </p:contentPart>
        </mc:Choice>
        <mc:Fallback>
          <p:pic>
            <p:nvPicPr>
              <p:cNvPr id="6" name="Ink 5">
                <a:extLst>
                  <a:ext uri="{FF2B5EF4-FFF2-40B4-BE49-F238E27FC236}">
                    <a16:creationId xmlns:a16="http://schemas.microsoft.com/office/drawing/2014/main" id="{02201F74-19B9-48AC-9B56-21D59B284771}"/>
                  </a:ext>
                </a:extLst>
              </p:cNvPr>
              <p:cNvPicPr/>
              <p:nvPr/>
            </p:nvPicPr>
            <p:blipFill>
              <a:blip r:embed="rId27"/>
              <a:stretch>
                <a:fillRect/>
              </a:stretch>
            </p:blipFill>
            <p:spPr>
              <a:xfrm>
                <a:off x="4177940" y="3740920"/>
                <a:ext cx="35744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083249D2-01A4-411D-83C1-0CA8220F6CD6}"/>
                  </a:ext>
                </a:extLst>
              </p14:cNvPr>
              <p14:cNvContentPartPr/>
              <p14:nvPr/>
            </p14:nvContentPartPr>
            <p14:xfrm>
              <a:off x="5069280" y="3568120"/>
              <a:ext cx="352800" cy="140400"/>
            </p14:xfrm>
          </p:contentPart>
        </mc:Choice>
        <mc:Fallback>
          <p:pic>
            <p:nvPicPr>
              <p:cNvPr id="23" name="Ink 22">
                <a:extLst>
                  <a:ext uri="{FF2B5EF4-FFF2-40B4-BE49-F238E27FC236}">
                    <a16:creationId xmlns:a16="http://schemas.microsoft.com/office/drawing/2014/main" id="{083249D2-01A4-411D-83C1-0CA8220F6CD6}"/>
                  </a:ext>
                </a:extLst>
              </p:cNvPr>
              <p:cNvPicPr/>
              <p:nvPr/>
            </p:nvPicPr>
            <p:blipFill>
              <a:blip r:embed="rId29"/>
              <a:stretch>
                <a:fillRect/>
              </a:stretch>
            </p:blipFill>
            <p:spPr>
              <a:xfrm>
                <a:off x="5051640" y="3550480"/>
                <a:ext cx="388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DE1CD23E-4BF2-481C-8B6E-69FF07B39A7A}"/>
                  </a:ext>
                </a:extLst>
              </p14:cNvPr>
              <p14:cNvContentPartPr/>
              <p14:nvPr/>
            </p14:nvContentPartPr>
            <p14:xfrm>
              <a:off x="6349800" y="3449320"/>
              <a:ext cx="282600" cy="137160"/>
            </p14:xfrm>
          </p:contentPart>
        </mc:Choice>
        <mc:Fallback>
          <p:pic>
            <p:nvPicPr>
              <p:cNvPr id="34" name="Ink 33">
                <a:extLst>
                  <a:ext uri="{FF2B5EF4-FFF2-40B4-BE49-F238E27FC236}">
                    <a16:creationId xmlns:a16="http://schemas.microsoft.com/office/drawing/2014/main" id="{DE1CD23E-4BF2-481C-8B6E-69FF07B39A7A}"/>
                  </a:ext>
                </a:extLst>
              </p:cNvPr>
              <p:cNvPicPr/>
              <p:nvPr/>
            </p:nvPicPr>
            <p:blipFill>
              <a:blip r:embed="rId31"/>
              <a:stretch>
                <a:fillRect/>
              </a:stretch>
            </p:blipFill>
            <p:spPr>
              <a:xfrm>
                <a:off x="6331800" y="3431680"/>
                <a:ext cx="318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Ink 39">
                <a:extLst>
                  <a:ext uri="{FF2B5EF4-FFF2-40B4-BE49-F238E27FC236}">
                    <a16:creationId xmlns:a16="http://schemas.microsoft.com/office/drawing/2014/main" id="{F822B942-48B7-4ED3-8810-7DAC73CEB001}"/>
                  </a:ext>
                </a:extLst>
              </p14:cNvPr>
              <p14:cNvContentPartPr/>
              <p14:nvPr/>
            </p14:nvContentPartPr>
            <p14:xfrm>
              <a:off x="8198760" y="3536800"/>
              <a:ext cx="234360" cy="128520"/>
            </p14:xfrm>
          </p:contentPart>
        </mc:Choice>
        <mc:Fallback>
          <p:pic>
            <p:nvPicPr>
              <p:cNvPr id="40" name="Ink 39">
                <a:extLst>
                  <a:ext uri="{FF2B5EF4-FFF2-40B4-BE49-F238E27FC236}">
                    <a16:creationId xmlns:a16="http://schemas.microsoft.com/office/drawing/2014/main" id="{F822B942-48B7-4ED3-8810-7DAC73CEB001}"/>
                  </a:ext>
                </a:extLst>
              </p:cNvPr>
              <p:cNvPicPr/>
              <p:nvPr/>
            </p:nvPicPr>
            <p:blipFill>
              <a:blip r:embed="rId33"/>
              <a:stretch>
                <a:fillRect/>
              </a:stretch>
            </p:blipFill>
            <p:spPr>
              <a:xfrm>
                <a:off x="8180760" y="3519160"/>
                <a:ext cx="270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Ink 40">
                <a:extLst>
                  <a:ext uri="{FF2B5EF4-FFF2-40B4-BE49-F238E27FC236}">
                    <a16:creationId xmlns:a16="http://schemas.microsoft.com/office/drawing/2014/main" id="{CA4815DD-ABC2-49C5-B8BC-449EE7A1EFFE}"/>
                  </a:ext>
                </a:extLst>
              </p14:cNvPr>
              <p14:cNvContentPartPr/>
              <p14:nvPr/>
            </p14:nvContentPartPr>
            <p14:xfrm>
              <a:off x="7304520" y="3799240"/>
              <a:ext cx="1257480" cy="275040"/>
            </p14:xfrm>
          </p:contentPart>
        </mc:Choice>
        <mc:Fallback>
          <p:pic>
            <p:nvPicPr>
              <p:cNvPr id="41" name="Ink 40">
                <a:extLst>
                  <a:ext uri="{FF2B5EF4-FFF2-40B4-BE49-F238E27FC236}">
                    <a16:creationId xmlns:a16="http://schemas.microsoft.com/office/drawing/2014/main" id="{CA4815DD-ABC2-49C5-B8BC-449EE7A1EFFE}"/>
                  </a:ext>
                </a:extLst>
              </p:cNvPr>
              <p:cNvPicPr/>
              <p:nvPr/>
            </p:nvPicPr>
            <p:blipFill>
              <a:blip r:embed="rId35"/>
              <a:stretch>
                <a:fillRect/>
              </a:stretch>
            </p:blipFill>
            <p:spPr>
              <a:xfrm>
                <a:off x="7286875" y="3781240"/>
                <a:ext cx="129313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Ink 41">
                <a:extLst>
                  <a:ext uri="{FF2B5EF4-FFF2-40B4-BE49-F238E27FC236}">
                    <a16:creationId xmlns:a16="http://schemas.microsoft.com/office/drawing/2014/main" id="{62922523-6BA5-4202-8E27-264247ACA05B}"/>
                  </a:ext>
                </a:extLst>
              </p14:cNvPr>
              <p14:cNvContentPartPr/>
              <p14:nvPr/>
            </p14:nvContentPartPr>
            <p14:xfrm>
              <a:off x="6349800" y="3717160"/>
              <a:ext cx="722880" cy="491760"/>
            </p14:xfrm>
          </p:contentPart>
        </mc:Choice>
        <mc:Fallback>
          <p:pic>
            <p:nvPicPr>
              <p:cNvPr id="42" name="Ink 41">
                <a:extLst>
                  <a:ext uri="{FF2B5EF4-FFF2-40B4-BE49-F238E27FC236}">
                    <a16:creationId xmlns:a16="http://schemas.microsoft.com/office/drawing/2014/main" id="{62922523-6BA5-4202-8E27-264247ACA05B}"/>
                  </a:ext>
                </a:extLst>
              </p:cNvPr>
              <p:cNvPicPr/>
              <p:nvPr/>
            </p:nvPicPr>
            <p:blipFill>
              <a:blip r:embed="rId37"/>
              <a:stretch>
                <a:fillRect/>
              </a:stretch>
            </p:blipFill>
            <p:spPr>
              <a:xfrm>
                <a:off x="6331800" y="3699520"/>
                <a:ext cx="75852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Ink 42">
                <a:extLst>
                  <a:ext uri="{FF2B5EF4-FFF2-40B4-BE49-F238E27FC236}">
                    <a16:creationId xmlns:a16="http://schemas.microsoft.com/office/drawing/2014/main" id="{0DA832BE-779D-49CE-AB24-5EC3F0130BFE}"/>
                  </a:ext>
                </a:extLst>
              </p14:cNvPr>
              <p14:cNvContentPartPr/>
              <p14:nvPr/>
            </p14:nvContentPartPr>
            <p14:xfrm>
              <a:off x="5079720" y="3769360"/>
              <a:ext cx="1090080" cy="507600"/>
            </p14:xfrm>
          </p:contentPart>
        </mc:Choice>
        <mc:Fallback>
          <p:pic>
            <p:nvPicPr>
              <p:cNvPr id="43" name="Ink 42">
                <a:extLst>
                  <a:ext uri="{FF2B5EF4-FFF2-40B4-BE49-F238E27FC236}">
                    <a16:creationId xmlns:a16="http://schemas.microsoft.com/office/drawing/2014/main" id="{0DA832BE-779D-49CE-AB24-5EC3F0130BFE}"/>
                  </a:ext>
                </a:extLst>
              </p:cNvPr>
              <p:cNvPicPr/>
              <p:nvPr/>
            </p:nvPicPr>
            <p:blipFill>
              <a:blip r:embed="rId39"/>
              <a:stretch>
                <a:fillRect/>
              </a:stretch>
            </p:blipFill>
            <p:spPr>
              <a:xfrm>
                <a:off x="5062080" y="3751707"/>
                <a:ext cx="1125720" cy="543265"/>
              </a:xfrm>
              <a:prstGeom prst="rect">
                <a:avLst/>
              </a:prstGeom>
            </p:spPr>
          </p:pic>
        </mc:Fallback>
      </mc:AlternateContent>
    </p:spTree>
    <p:extLst>
      <p:ext uri="{BB962C8B-B14F-4D97-AF65-F5344CB8AC3E}">
        <p14:creationId xmlns:p14="http://schemas.microsoft.com/office/powerpoint/2010/main" val="1034239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88</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54B5E3E8-2FD7-4ED8-AAFB-A35F51370401}"/>
                  </a:ext>
                </a:extLst>
              </p14:cNvPr>
              <p14:cNvContentPartPr/>
              <p14:nvPr/>
            </p14:nvContentPartPr>
            <p14:xfrm>
              <a:off x="2924040" y="405520"/>
              <a:ext cx="1452600" cy="844560"/>
            </p14:xfrm>
          </p:contentPart>
        </mc:Choice>
        <mc:Fallback>
          <p:pic>
            <p:nvPicPr>
              <p:cNvPr id="8" name="Ink 7">
                <a:extLst>
                  <a:ext uri="{FF2B5EF4-FFF2-40B4-BE49-F238E27FC236}">
                    <a16:creationId xmlns:a16="http://schemas.microsoft.com/office/drawing/2014/main" id="{54B5E3E8-2FD7-4ED8-AAFB-A35F51370401}"/>
                  </a:ext>
                </a:extLst>
              </p:cNvPr>
              <p:cNvPicPr/>
              <p:nvPr/>
            </p:nvPicPr>
            <p:blipFill>
              <a:blip r:embed="rId3"/>
              <a:stretch>
                <a:fillRect/>
              </a:stretch>
            </p:blipFill>
            <p:spPr>
              <a:xfrm>
                <a:off x="2906400" y="387520"/>
                <a:ext cx="148824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EF0ACAFF-9465-4B04-B67E-ADFF6676D67A}"/>
                  </a:ext>
                </a:extLst>
              </p14:cNvPr>
              <p14:cNvContentPartPr/>
              <p14:nvPr/>
            </p14:nvContentPartPr>
            <p14:xfrm>
              <a:off x="4965960" y="702160"/>
              <a:ext cx="547920" cy="262800"/>
            </p14:xfrm>
          </p:contentPart>
        </mc:Choice>
        <mc:Fallback>
          <p:pic>
            <p:nvPicPr>
              <p:cNvPr id="11" name="Ink 10">
                <a:extLst>
                  <a:ext uri="{FF2B5EF4-FFF2-40B4-BE49-F238E27FC236}">
                    <a16:creationId xmlns:a16="http://schemas.microsoft.com/office/drawing/2014/main" id="{EF0ACAFF-9465-4B04-B67E-ADFF6676D67A}"/>
                  </a:ext>
                </a:extLst>
              </p:cNvPr>
              <p:cNvPicPr/>
              <p:nvPr/>
            </p:nvPicPr>
            <p:blipFill>
              <a:blip r:embed="rId5"/>
              <a:stretch>
                <a:fillRect/>
              </a:stretch>
            </p:blipFill>
            <p:spPr>
              <a:xfrm>
                <a:off x="4947972" y="684520"/>
                <a:ext cx="583537"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561B42E2-63E7-453E-AABA-B51AEE058353}"/>
                  </a:ext>
                </a:extLst>
              </p14:cNvPr>
              <p14:cNvContentPartPr/>
              <p14:nvPr/>
            </p14:nvContentPartPr>
            <p14:xfrm>
              <a:off x="6071160" y="550240"/>
              <a:ext cx="1122120" cy="416880"/>
            </p14:xfrm>
          </p:contentPart>
        </mc:Choice>
        <mc:Fallback>
          <p:pic>
            <p:nvPicPr>
              <p:cNvPr id="16" name="Ink 15">
                <a:extLst>
                  <a:ext uri="{FF2B5EF4-FFF2-40B4-BE49-F238E27FC236}">
                    <a16:creationId xmlns:a16="http://schemas.microsoft.com/office/drawing/2014/main" id="{561B42E2-63E7-453E-AABA-B51AEE058353}"/>
                  </a:ext>
                </a:extLst>
              </p:cNvPr>
              <p:cNvPicPr/>
              <p:nvPr/>
            </p:nvPicPr>
            <p:blipFill>
              <a:blip r:embed="rId7"/>
              <a:stretch>
                <a:fillRect/>
              </a:stretch>
            </p:blipFill>
            <p:spPr>
              <a:xfrm>
                <a:off x="6053160" y="532240"/>
                <a:ext cx="11577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Ink 37">
                <a:extLst>
                  <a:ext uri="{FF2B5EF4-FFF2-40B4-BE49-F238E27FC236}">
                    <a16:creationId xmlns:a16="http://schemas.microsoft.com/office/drawing/2014/main" id="{0FA9ABE1-0F10-4C04-AFD1-DCC81AF2112D}"/>
                  </a:ext>
                </a:extLst>
              </p14:cNvPr>
              <p14:cNvContentPartPr/>
              <p14:nvPr/>
            </p14:nvContentPartPr>
            <p14:xfrm>
              <a:off x="3241920" y="2259880"/>
              <a:ext cx="5190840" cy="910440"/>
            </p14:xfrm>
          </p:contentPart>
        </mc:Choice>
        <mc:Fallback>
          <p:pic>
            <p:nvPicPr>
              <p:cNvPr id="38" name="Ink 37">
                <a:extLst>
                  <a:ext uri="{FF2B5EF4-FFF2-40B4-BE49-F238E27FC236}">
                    <a16:creationId xmlns:a16="http://schemas.microsoft.com/office/drawing/2014/main" id="{0FA9ABE1-0F10-4C04-AFD1-DCC81AF2112D}"/>
                  </a:ext>
                </a:extLst>
              </p:cNvPr>
              <p:cNvPicPr/>
              <p:nvPr/>
            </p:nvPicPr>
            <p:blipFill>
              <a:blip r:embed="rId9"/>
              <a:stretch>
                <a:fillRect/>
              </a:stretch>
            </p:blipFill>
            <p:spPr>
              <a:xfrm>
                <a:off x="3223920" y="2242240"/>
                <a:ext cx="5226480" cy="9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 name="Ink 44">
                <a:extLst>
                  <a:ext uri="{FF2B5EF4-FFF2-40B4-BE49-F238E27FC236}">
                    <a16:creationId xmlns:a16="http://schemas.microsoft.com/office/drawing/2014/main" id="{12F4B9AA-0CA8-438F-BD1F-FC49B67873A4}"/>
                  </a:ext>
                </a:extLst>
              </p14:cNvPr>
              <p14:cNvContentPartPr/>
              <p14:nvPr/>
            </p14:nvContentPartPr>
            <p14:xfrm>
              <a:off x="2123040" y="2573440"/>
              <a:ext cx="302040" cy="88560"/>
            </p14:xfrm>
          </p:contentPart>
        </mc:Choice>
        <mc:Fallback>
          <p:pic>
            <p:nvPicPr>
              <p:cNvPr id="45" name="Ink 44">
                <a:extLst>
                  <a:ext uri="{FF2B5EF4-FFF2-40B4-BE49-F238E27FC236}">
                    <a16:creationId xmlns:a16="http://schemas.microsoft.com/office/drawing/2014/main" id="{12F4B9AA-0CA8-438F-BD1F-FC49B67873A4}"/>
                  </a:ext>
                </a:extLst>
              </p:cNvPr>
              <p:cNvPicPr/>
              <p:nvPr/>
            </p:nvPicPr>
            <p:blipFill>
              <a:blip r:embed="rId11"/>
              <a:stretch>
                <a:fillRect/>
              </a:stretch>
            </p:blipFill>
            <p:spPr>
              <a:xfrm>
                <a:off x="2105040" y="2555800"/>
                <a:ext cx="337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k 45">
                <a:extLst>
                  <a:ext uri="{FF2B5EF4-FFF2-40B4-BE49-F238E27FC236}">
                    <a16:creationId xmlns:a16="http://schemas.microsoft.com/office/drawing/2014/main" id="{CF20CD6A-E3E4-4355-B98C-99EF05799BF9}"/>
                  </a:ext>
                </a:extLst>
              </p14:cNvPr>
              <p14:cNvContentPartPr/>
              <p14:nvPr/>
            </p14:nvContentPartPr>
            <p14:xfrm>
              <a:off x="2163720" y="2742640"/>
              <a:ext cx="659880" cy="549000"/>
            </p14:xfrm>
          </p:contentPart>
        </mc:Choice>
        <mc:Fallback>
          <p:pic>
            <p:nvPicPr>
              <p:cNvPr id="46" name="Ink 45">
                <a:extLst>
                  <a:ext uri="{FF2B5EF4-FFF2-40B4-BE49-F238E27FC236}">
                    <a16:creationId xmlns:a16="http://schemas.microsoft.com/office/drawing/2014/main" id="{CF20CD6A-E3E4-4355-B98C-99EF05799BF9}"/>
                  </a:ext>
                </a:extLst>
              </p:cNvPr>
              <p:cNvPicPr/>
              <p:nvPr/>
            </p:nvPicPr>
            <p:blipFill>
              <a:blip r:embed="rId13"/>
              <a:stretch>
                <a:fillRect/>
              </a:stretch>
            </p:blipFill>
            <p:spPr>
              <a:xfrm>
                <a:off x="2145720" y="2724640"/>
                <a:ext cx="69552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DA8B4F5E-2A5D-4F5A-85B7-739D5A22C76C}"/>
                  </a:ext>
                </a:extLst>
              </p14:cNvPr>
              <p14:cNvContentPartPr/>
              <p14:nvPr/>
            </p14:nvContentPartPr>
            <p14:xfrm>
              <a:off x="1363440" y="3685840"/>
              <a:ext cx="907200" cy="441720"/>
            </p14:xfrm>
          </p:contentPart>
        </mc:Choice>
        <mc:Fallback>
          <p:pic>
            <p:nvPicPr>
              <p:cNvPr id="7" name="Ink 6">
                <a:extLst>
                  <a:ext uri="{FF2B5EF4-FFF2-40B4-BE49-F238E27FC236}">
                    <a16:creationId xmlns:a16="http://schemas.microsoft.com/office/drawing/2014/main" id="{DA8B4F5E-2A5D-4F5A-85B7-739D5A22C76C}"/>
                  </a:ext>
                </a:extLst>
              </p:cNvPr>
              <p:cNvPicPr/>
              <p:nvPr/>
            </p:nvPicPr>
            <p:blipFill>
              <a:blip r:embed="rId15"/>
              <a:stretch>
                <a:fillRect/>
              </a:stretch>
            </p:blipFill>
            <p:spPr>
              <a:xfrm>
                <a:off x="1345800" y="3668200"/>
                <a:ext cx="94284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F07ABAC1-E2D9-4613-B63F-C6DA012AE24F}"/>
                  </a:ext>
                </a:extLst>
              </p14:cNvPr>
              <p14:cNvContentPartPr/>
              <p14:nvPr/>
            </p14:nvContentPartPr>
            <p14:xfrm>
              <a:off x="1960680" y="3512320"/>
              <a:ext cx="271440" cy="84240"/>
            </p14:xfrm>
          </p:contentPart>
        </mc:Choice>
        <mc:Fallback>
          <p:pic>
            <p:nvPicPr>
              <p:cNvPr id="9" name="Ink 8">
                <a:extLst>
                  <a:ext uri="{FF2B5EF4-FFF2-40B4-BE49-F238E27FC236}">
                    <a16:creationId xmlns:a16="http://schemas.microsoft.com/office/drawing/2014/main" id="{F07ABAC1-E2D9-4613-B63F-C6DA012AE24F}"/>
                  </a:ext>
                </a:extLst>
              </p:cNvPr>
              <p:cNvPicPr/>
              <p:nvPr/>
            </p:nvPicPr>
            <p:blipFill>
              <a:blip r:embed="rId17"/>
              <a:stretch>
                <a:fillRect/>
              </a:stretch>
            </p:blipFill>
            <p:spPr>
              <a:xfrm>
                <a:off x="1942680" y="3494680"/>
                <a:ext cx="307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1463527-2345-4781-9122-E3BAF7908E4A}"/>
                  </a:ext>
                </a:extLst>
              </p14:cNvPr>
              <p14:cNvContentPartPr/>
              <p14:nvPr/>
            </p14:nvContentPartPr>
            <p14:xfrm>
              <a:off x="2488800" y="3825880"/>
              <a:ext cx="239040" cy="14400"/>
            </p14:xfrm>
          </p:contentPart>
        </mc:Choice>
        <mc:Fallback>
          <p:pic>
            <p:nvPicPr>
              <p:cNvPr id="13" name="Ink 12">
                <a:extLst>
                  <a:ext uri="{FF2B5EF4-FFF2-40B4-BE49-F238E27FC236}">
                    <a16:creationId xmlns:a16="http://schemas.microsoft.com/office/drawing/2014/main" id="{41463527-2345-4781-9122-E3BAF7908E4A}"/>
                  </a:ext>
                </a:extLst>
              </p:cNvPr>
              <p:cNvPicPr/>
              <p:nvPr/>
            </p:nvPicPr>
            <p:blipFill>
              <a:blip r:embed="rId19"/>
              <a:stretch>
                <a:fillRect/>
              </a:stretch>
            </p:blipFill>
            <p:spPr>
              <a:xfrm>
                <a:off x="2471160" y="3808240"/>
                <a:ext cx="274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7AD8D7A-AAC8-4EF8-BDE4-99462F2226B3}"/>
                  </a:ext>
                </a:extLst>
              </p14:cNvPr>
              <p14:cNvContentPartPr/>
              <p14:nvPr/>
            </p14:nvContentPartPr>
            <p14:xfrm>
              <a:off x="2529480" y="3870160"/>
              <a:ext cx="267120" cy="41040"/>
            </p14:xfrm>
          </p:contentPart>
        </mc:Choice>
        <mc:Fallback>
          <p:pic>
            <p:nvPicPr>
              <p:cNvPr id="14" name="Ink 13">
                <a:extLst>
                  <a:ext uri="{FF2B5EF4-FFF2-40B4-BE49-F238E27FC236}">
                    <a16:creationId xmlns:a16="http://schemas.microsoft.com/office/drawing/2014/main" id="{17AD8D7A-AAC8-4EF8-BDE4-99462F2226B3}"/>
                  </a:ext>
                </a:extLst>
              </p:cNvPr>
              <p:cNvPicPr/>
              <p:nvPr/>
            </p:nvPicPr>
            <p:blipFill>
              <a:blip r:embed="rId21"/>
              <a:stretch>
                <a:fillRect/>
              </a:stretch>
            </p:blipFill>
            <p:spPr>
              <a:xfrm>
                <a:off x="2511840" y="3852520"/>
                <a:ext cx="302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867A8F13-9CD0-4308-9B26-2E66A4D5C77B}"/>
                  </a:ext>
                </a:extLst>
              </p14:cNvPr>
              <p14:cNvContentPartPr/>
              <p14:nvPr/>
            </p14:nvContentPartPr>
            <p14:xfrm>
              <a:off x="2979840" y="3775480"/>
              <a:ext cx="777600" cy="267120"/>
            </p14:xfrm>
          </p:contentPart>
        </mc:Choice>
        <mc:Fallback>
          <p:pic>
            <p:nvPicPr>
              <p:cNvPr id="24" name="Ink 23">
                <a:extLst>
                  <a:ext uri="{FF2B5EF4-FFF2-40B4-BE49-F238E27FC236}">
                    <a16:creationId xmlns:a16="http://schemas.microsoft.com/office/drawing/2014/main" id="{867A8F13-9CD0-4308-9B26-2E66A4D5C77B}"/>
                  </a:ext>
                </a:extLst>
              </p:cNvPr>
              <p:cNvPicPr/>
              <p:nvPr/>
            </p:nvPicPr>
            <p:blipFill>
              <a:blip r:embed="rId23"/>
              <a:stretch>
                <a:fillRect/>
              </a:stretch>
            </p:blipFill>
            <p:spPr>
              <a:xfrm>
                <a:off x="2962200" y="3757480"/>
                <a:ext cx="8132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AD557354-F73E-40EF-A2A3-D34B3CBFDC3D}"/>
                  </a:ext>
                </a:extLst>
              </p14:cNvPr>
              <p14:cNvContentPartPr/>
              <p14:nvPr/>
            </p14:nvContentPartPr>
            <p14:xfrm>
              <a:off x="3504000" y="3553000"/>
              <a:ext cx="178560" cy="110880"/>
            </p14:xfrm>
          </p:contentPart>
        </mc:Choice>
        <mc:Fallback>
          <p:pic>
            <p:nvPicPr>
              <p:cNvPr id="25" name="Ink 24">
                <a:extLst>
                  <a:ext uri="{FF2B5EF4-FFF2-40B4-BE49-F238E27FC236}">
                    <a16:creationId xmlns:a16="http://schemas.microsoft.com/office/drawing/2014/main" id="{AD557354-F73E-40EF-A2A3-D34B3CBFDC3D}"/>
                  </a:ext>
                </a:extLst>
              </p:cNvPr>
              <p:cNvPicPr/>
              <p:nvPr/>
            </p:nvPicPr>
            <p:blipFill>
              <a:blip r:embed="rId25"/>
              <a:stretch>
                <a:fillRect/>
              </a:stretch>
            </p:blipFill>
            <p:spPr>
              <a:xfrm>
                <a:off x="3486360" y="3535000"/>
                <a:ext cx="214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 name="Ink 5">
                <a:extLst>
                  <a:ext uri="{FF2B5EF4-FFF2-40B4-BE49-F238E27FC236}">
                    <a16:creationId xmlns:a16="http://schemas.microsoft.com/office/drawing/2014/main" id="{02201F74-19B9-48AC-9B56-21D59B284771}"/>
                  </a:ext>
                </a:extLst>
              </p14:cNvPr>
              <p14:cNvContentPartPr/>
              <p14:nvPr/>
            </p14:nvContentPartPr>
            <p14:xfrm>
              <a:off x="4195920" y="3758560"/>
              <a:ext cx="321840" cy="348840"/>
            </p14:xfrm>
          </p:contentPart>
        </mc:Choice>
        <mc:Fallback>
          <p:pic>
            <p:nvPicPr>
              <p:cNvPr id="6" name="Ink 5">
                <a:extLst>
                  <a:ext uri="{FF2B5EF4-FFF2-40B4-BE49-F238E27FC236}">
                    <a16:creationId xmlns:a16="http://schemas.microsoft.com/office/drawing/2014/main" id="{02201F74-19B9-48AC-9B56-21D59B284771}"/>
                  </a:ext>
                </a:extLst>
              </p:cNvPr>
              <p:cNvPicPr/>
              <p:nvPr/>
            </p:nvPicPr>
            <p:blipFill>
              <a:blip r:embed="rId27"/>
              <a:stretch>
                <a:fillRect/>
              </a:stretch>
            </p:blipFill>
            <p:spPr>
              <a:xfrm>
                <a:off x="4177940" y="3740920"/>
                <a:ext cx="35744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083249D2-01A4-411D-83C1-0CA8220F6CD6}"/>
                  </a:ext>
                </a:extLst>
              </p14:cNvPr>
              <p14:cNvContentPartPr/>
              <p14:nvPr/>
            </p14:nvContentPartPr>
            <p14:xfrm>
              <a:off x="5069280" y="3568120"/>
              <a:ext cx="352800" cy="140400"/>
            </p14:xfrm>
          </p:contentPart>
        </mc:Choice>
        <mc:Fallback>
          <p:pic>
            <p:nvPicPr>
              <p:cNvPr id="23" name="Ink 22">
                <a:extLst>
                  <a:ext uri="{FF2B5EF4-FFF2-40B4-BE49-F238E27FC236}">
                    <a16:creationId xmlns:a16="http://schemas.microsoft.com/office/drawing/2014/main" id="{083249D2-01A4-411D-83C1-0CA8220F6CD6}"/>
                  </a:ext>
                </a:extLst>
              </p:cNvPr>
              <p:cNvPicPr/>
              <p:nvPr/>
            </p:nvPicPr>
            <p:blipFill>
              <a:blip r:embed="rId29"/>
              <a:stretch>
                <a:fillRect/>
              </a:stretch>
            </p:blipFill>
            <p:spPr>
              <a:xfrm>
                <a:off x="5051640" y="3550480"/>
                <a:ext cx="388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Ink 33">
                <a:extLst>
                  <a:ext uri="{FF2B5EF4-FFF2-40B4-BE49-F238E27FC236}">
                    <a16:creationId xmlns:a16="http://schemas.microsoft.com/office/drawing/2014/main" id="{DE1CD23E-4BF2-481C-8B6E-69FF07B39A7A}"/>
                  </a:ext>
                </a:extLst>
              </p14:cNvPr>
              <p14:cNvContentPartPr/>
              <p14:nvPr/>
            </p14:nvContentPartPr>
            <p14:xfrm>
              <a:off x="6349800" y="3449320"/>
              <a:ext cx="282600" cy="137160"/>
            </p14:xfrm>
          </p:contentPart>
        </mc:Choice>
        <mc:Fallback>
          <p:pic>
            <p:nvPicPr>
              <p:cNvPr id="34" name="Ink 33">
                <a:extLst>
                  <a:ext uri="{FF2B5EF4-FFF2-40B4-BE49-F238E27FC236}">
                    <a16:creationId xmlns:a16="http://schemas.microsoft.com/office/drawing/2014/main" id="{DE1CD23E-4BF2-481C-8B6E-69FF07B39A7A}"/>
                  </a:ext>
                </a:extLst>
              </p:cNvPr>
              <p:cNvPicPr/>
              <p:nvPr/>
            </p:nvPicPr>
            <p:blipFill>
              <a:blip r:embed="rId31"/>
              <a:stretch>
                <a:fillRect/>
              </a:stretch>
            </p:blipFill>
            <p:spPr>
              <a:xfrm>
                <a:off x="6331800" y="3431680"/>
                <a:ext cx="318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Ink 39">
                <a:extLst>
                  <a:ext uri="{FF2B5EF4-FFF2-40B4-BE49-F238E27FC236}">
                    <a16:creationId xmlns:a16="http://schemas.microsoft.com/office/drawing/2014/main" id="{F822B942-48B7-4ED3-8810-7DAC73CEB001}"/>
                  </a:ext>
                </a:extLst>
              </p14:cNvPr>
              <p14:cNvContentPartPr/>
              <p14:nvPr/>
            </p14:nvContentPartPr>
            <p14:xfrm>
              <a:off x="8198760" y="3536800"/>
              <a:ext cx="234360" cy="128520"/>
            </p14:xfrm>
          </p:contentPart>
        </mc:Choice>
        <mc:Fallback>
          <p:pic>
            <p:nvPicPr>
              <p:cNvPr id="40" name="Ink 39">
                <a:extLst>
                  <a:ext uri="{FF2B5EF4-FFF2-40B4-BE49-F238E27FC236}">
                    <a16:creationId xmlns:a16="http://schemas.microsoft.com/office/drawing/2014/main" id="{F822B942-48B7-4ED3-8810-7DAC73CEB001}"/>
                  </a:ext>
                </a:extLst>
              </p:cNvPr>
              <p:cNvPicPr/>
              <p:nvPr/>
            </p:nvPicPr>
            <p:blipFill>
              <a:blip r:embed="rId33"/>
              <a:stretch>
                <a:fillRect/>
              </a:stretch>
            </p:blipFill>
            <p:spPr>
              <a:xfrm>
                <a:off x="8180760" y="3519160"/>
                <a:ext cx="270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Ink 40">
                <a:extLst>
                  <a:ext uri="{FF2B5EF4-FFF2-40B4-BE49-F238E27FC236}">
                    <a16:creationId xmlns:a16="http://schemas.microsoft.com/office/drawing/2014/main" id="{CA4815DD-ABC2-49C5-B8BC-449EE7A1EFFE}"/>
                  </a:ext>
                </a:extLst>
              </p14:cNvPr>
              <p14:cNvContentPartPr/>
              <p14:nvPr/>
            </p14:nvContentPartPr>
            <p14:xfrm>
              <a:off x="7304520" y="3799240"/>
              <a:ext cx="1257480" cy="275040"/>
            </p14:xfrm>
          </p:contentPart>
        </mc:Choice>
        <mc:Fallback>
          <p:pic>
            <p:nvPicPr>
              <p:cNvPr id="41" name="Ink 40">
                <a:extLst>
                  <a:ext uri="{FF2B5EF4-FFF2-40B4-BE49-F238E27FC236}">
                    <a16:creationId xmlns:a16="http://schemas.microsoft.com/office/drawing/2014/main" id="{CA4815DD-ABC2-49C5-B8BC-449EE7A1EFFE}"/>
                  </a:ext>
                </a:extLst>
              </p:cNvPr>
              <p:cNvPicPr/>
              <p:nvPr/>
            </p:nvPicPr>
            <p:blipFill>
              <a:blip r:embed="rId35"/>
              <a:stretch>
                <a:fillRect/>
              </a:stretch>
            </p:blipFill>
            <p:spPr>
              <a:xfrm>
                <a:off x="7286875" y="3781240"/>
                <a:ext cx="129313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Ink 41">
                <a:extLst>
                  <a:ext uri="{FF2B5EF4-FFF2-40B4-BE49-F238E27FC236}">
                    <a16:creationId xmlns:a16="http://schemas.microsoft.com/office/drawing/2014/main" id="{62922523-6BA5-4202-8E27-264247ACA05B}"/>
                  </a:ext>
                </a:extLst>
              </p14:cNvPr>
              <p14:cNvContentPartPr/>
              <p14:nvPr/>
            </p14:nvContentPartPr>
            <p14:xfrm>
              <a:off x="6349800" y="3717160"/>
              <a:ext cx="722880" cy="491760"/>
            </p14:xfrm>
          </p:contentPart>
        </mc:Choice>
        <mc:Fallback>
          <p:pic>
            <p:nvPicPr>
              <p:cNvPr id="42" name="Ink 41">
                <a:extLst>
                  <a:ext uri="{FF2B5EF4-FFF2-40B4-BE49-F238E27FC236}">
                    <a16:creationId xmlns:a16="http://schemas.microsoft.com/office/drawing/2014/main" id="{62922523-6BA5-4202-8E27-264247ACA05B}"/>
                  </a:ext>
                </a:extLst>
              </p:cNvPr>
              <p:cNvPicPr/>
              <p:nvPr/>
            </p:nvPicPr>
            <p:blipFill>
              <a:blip r:embed="rId37"/>
              <a:stretch>
                <a:fillRect/>
              </a:stretch>
            </p:blipFill>
            <p:spPr>
              <a:xfrm>
                <a:off x="6331800" y="3699520"/>
                <a:ext cx="75852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Ink 42">
                <a:extLst>
                  <a:ext uri="{FF2B5EF4-FFF2-40B4-BE49-F238E27FC236}">
                    <a16:creationId xmlns:a16="http://schemas.microsoft.com/office/drawing/2014/main" id="{0DA832BE-779D-49CE-AB24-5EC3F0130BFE}"/>
                  </a:ext>
                </a:extLst>
              </p14:cNvPr>
              <p14:cNvContentPartPr/>
              <p14:nvPr/>
            </p14:nvContentPartPr>
            <p14:xfrm>
              <a:off x="5079720" y="3769360"/>
              <a:ext cx="1090080" cy="507600"/>
            </p14:xfrm>
          </p:contentPart>
        </mc:Choice>
        <mc:Fallback>
          <p:pic>
            <p:nvPicPr>
              <p:cNvPr id="43" name="Ink 42">
                <a:extLst>
                  <a:ext uri="{FF2B5EF4-FFF2-40B4-BE49-F238E27FC236}">
                    <a16:creationId xmlns:a16="http://schemas.microsoft.com/office/drawing/2014/main" id="{0DA832BE-779D-49CE-AB24-5EC3F0130BFE}"/>
                  </a:ext>
                </a:extLst>
              </p:cNvPr>
              <p:cNvPicPr/>
              <p:nvPr/>
            </p:nvPicPr>
            <p:blipFill>
              <a:blip r:embed="rId39"/>
              <a:stretch>
                <a:fillRect/>
              </a:stretch>
            </p:blipFill>
            <p:spPr>
              <a:xfrm>
                <a:off x="5062080" y="3751707"/>
                <a:ext cx="1125720" cy="54326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Ink 18">
                <a:extLst>
                  <a:ext uri="{FF2B5EF4-FFF2-40B4-BE49-F238E27FC236}">
                    <a16:creationId xmlns:a16="http://schemas.microsoft.com/office/drawing/2014/main" id="{29681670-B836-45DB-9773-9E2BB66C36F2}"/>
                  </a:ext>
                </a:extLst>
              </p14:cNvPr>
              <p14:cNvContentPartPr/>
              <p14:nvPr/>
            </p14:nvContentPartPr>
            <p14:xfrm>
              <a:off x="4043280" y="5140600"/>
              <a:ext cx="212400" cy="360"/>
            </p14:xfrm>
          </p:contentPart>
        </mc:Choice>
        <mc:Fallback>
          <p:pic>
            <p:nvPicPr>
              <p:cNvPr id="19" name="Ink 18">
                <a:extLst>
                  <a:ext uri="{FF2B5EF4-FFF2-40B4-BE49-F238E27FC236}">
                    <a16:creationId xmlns:a16="http://schemas.microsoft.com/office/drawing/2014/main" id="{29681670-B836-45DB-9773-9E2BB66C36F2}"/>
                  </a:ext>
                </a:extLst>
              </p:cNvPr>
              <p:cNvPicPr/>
              <p:nvPr/>
            </p:nvPicPr>
            <p:blipFill>
              <a:blip r:embed="rId41"/>
              <a:stretch>
                <a:fillRect/>
              </a:stretch>
            </p:blipFill>
            <p:spPr>
              <a:xfrm>
                <a:off x="4025640" y="5122960"/>
                <a:ext cx="248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Ink 19">
                <a:extLst>
                  <a:ext uri="{FF2B5EF4-FFF2-40B4-BE49-F238E27FC236}">
                    <a16:creationId xmlns:a16="http://schemas.microsoft.com/office/drawing/2014/main" id="{BC647ACC-8193-4604-BE6D-94337A63FB0A}"/>
                  </a:ext>
                </a:extLst>
              </p14:cNvPr>
              <p14:cNvContentPartPr/>
              <p14:nvPr/>
            </p14:nvContentPartPr>
            <p14:xfrm>
              <a:off x="4063800" y="5256160"/>
              <a:ext cx="201240" cy="19440"/>
            </p14:xfrm>
          </p:contentPart>
        </mc:Choice>
        <mc:Fallback>
          <p:pic>
            <p:nvPicPr>
              <p:cNvPr id="20" name="Ink 19">
                <a:extLst>
                  <a:ext uri="{FF2B5EF4-FFF2-40B4-BE49-F238E27FC236}">
                    <a16:creationId xmlns:a16="http://schemas.microsoft.com/office/drawing/2014/main" id="{BC647ACC-8193-4604-BE6D-94337A63FB0A}"/>
                  </a:ext>
                </a:extLst>
              </p:cNvPr>
              <p:cNvPicPr/>
              <p:nvPr/>
            </p:nvPicPr>
            <p:blipFill>
              <a:blip r:embed="rId43"/>
              <a:stretch>
                <a:fillRect/>
              </a:stretch>
            </p:blipFill>
            <p:spPr>
              <a:xfrm>
                <a:off x="4045800" y="5238160"/>
                <a:ext cx="236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1FD0CAAE-97FB-4BA6-AAE0-89330F4300A7}"/>
                  </a:ext>
                </a:extLst>
              </p14:cNvPr>
              <p14:cNvContentPartPr/>
              <p14:nvPr/>
            </p14:nvContentPartPr>
            <p14:xfrm>
              <a:off x="4622520" y="4619320"/>
              <a:ext cx="379800" cy="94680"/>
            </p14:xfrm>
          </p:contentPart>
        </mc:Choice>
        <mc:Fallback>
          <p:pic>
            <p:nvPicPr>
              <p:cNvPr id="30" name="Ink 29">
                <a:extLst>
                  <a:ext uri="{FF2B5EF4-FFF2-40B4-BE49-F238E27FC236}">
                    <a16:creationId xmlns:a16="http://schemas.microsoft.com/office/drawing/2014/main" id="{1FD0CAAE-97FB-4BA6-AAE0-89330F4300A7}"/>
                  </a:ext>
                </a:extLst>
              </p:cNvPr>
              <p:cNvPicPr/>
              <p:nvPr/>
            </p:nvPicPr>
            <p:blipFill>
              <a:blip r:embed="rId45"/>
              <a:stretch>
                <a:fillRect/>
              </a:stretch>
            </p:blipFill>
            <p:spPr>
              <a:xfrm>
                <a:off x="4604520" y="4601680"/>
                <a:ext cx="415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BA9608BC-75D6-4923-BBFA-9E2CBA46499E}"/>
                  </a:ext>
                </a:extLst>
              </p14:cNvPr>
              <p14:cNvContentPartPr/>
              <p14:nvPr/>
            </p14:nvContentPartPr>
            <p14:xfrm>
              <a:off x="2732880" y="4752520"/>
              <a:ext cx="353520" cy="114120"/>
            </p14:xfrm>
          </p:contentPart>
        </mc:Choice>
        <mc:Fallback>
          <p:pic>
            <p:nvPicPr>
              <p:cNvPr id="31" name="Ink 30">
                <a:extLst>
                  <a:ext uri="{FF2B5EF4-FFF2-40B4-BE49-F238E27FC236}">
                    <a16:creationId xmlns:a16="http://schemas.microsoft.com/office/drawing/2014/main" id="{BA9608BC-75D6-4923-BBFA-9E2CBA46499E}"/>
                  </a:ext>
                </a:extLst>
              </p:cNvPr>
              <p:cNvPicPr/>
              <p:nvPr/>
            </p:nvPicPr>
            <p:blipFill>
              <a:blip r:embed="rId47"/>
              <a:stretch>
                <a:fillRect/>
              </a:stretch>
            </p:blipFill>
            <p:spPr>
              <a:xfrm>
                <a:off x="2714880" y="4734520"/>
                <a:ext cx="38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Ink 47">
                <a:extLst>
                  <a:ext uri="{FF2B5EF4-FFF2-40B4-BE49-F238E27FC236}">
                    <a16:creationId xmlns:a16="http://schemas.microsoft.com/office/drawing/2014/main" id="{51643511-4D3B-4AFC-A8E2-0B097919A135}"/>
                  </a:ext>
                </a:extLst>
              </p14:cNvPr>
              <p14:cNvContentPartPr/>
              <p14:nvPr/>
            </p14:nvContentPartPr>
            <p14:xfrm>
              <a:off x="6187080" y="4532560"/>
              <a:ext cx="456120" cy="151200"/>
            </p14:xfrm>
          </p:contentPart>
        </mc:Choice>
        <mc:Fallback>
          <p:pic>
            <p:nvPicPr>
              <p:cNvPr id="48" name="Ink 47">
                <a:extLst>
                  <a:ext uri="{FF2B5EF4-FFF2-40B4-BE49-F238E27FC236}">
                    <a16:creationId xmlns:a16="http://schemas.microsoft.com/office/drawing/2014/main" id="{51643511-4D3B-4AFC-A8E2-0B097919A135}"/>
                  </a:ext>
                </a:extLst>
              </p:cNvPr>
              <p:cNvPicPr/>
              <p:nvPr/>
            </p:nvPicPr>
            <p:blipFill>
              <a:blip r:embed="rId49"/>
              <a:stretch>
                <a:fillRect/>
              </a:stretch>
            </p:blipFill>
            <p:spPr>
              <a:xfrm>
                <a:off x="6169440" y="4514920"/>
                <a:ext cx="491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 name="Ink 48">
                <a:extLst>
                  <a:ext uri="{FF2B5EF4-FFF2-40B4-BE49-F238E27FC236}">
                    <a16:creationId xmlns:a16="http://schemas.microsoft.com/office/drawing/2014/main" id="{2F9A6237-6AB1-4BD9-9B0A-697A26F33BCA}"/>
                  </a:ext>
                </a:extLst>
              </p14:cNvPr>
              <p14:cNvContentPartPr/>
              <p14:nvPr/>
            </p14:nvContentPartPr>
            <p14:xfrm>
              <a:off x="4531080" y="5313400"/>
              <a:ext cx="2875680" cy="71280"/>
            </p14:xfrm>
          </p:contentPart>
        </mc:Choice>
        <mc:Fallback>
          <p:pic>
            <p:nvPicPr>
              <p:cNvPr id="49" name="Ink 48">
                <a:extLst>
                  <a:ext uri="{FF2B5EF4-FFF2-40B4-BE49-F238E27FC236}">
                    <a16:creationId xmlns:a16="http://schemas.microsoft.com/office/drawing/2014/main" id="{2F9A6237-6AB1-4BD9-9B0A-697A26F33BCA}"/>
                  </a:ext>
                </a:extLst>
              </p:cNvPr>
              <p:cNvPicPr/>
              <p:nvPr/>
            </p:nvPicPr>
            <p:blipFill>
              <a:blip r:embed="rId51"/>
              <a:stretch>
                <a:fillRect/>
              </a:stretch>
            </p:blipFill>
            <p:spPr>
              <a:xfrm>
                <a:off x="4513080" y="5295760"/>
                <a:ext cx="2911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5" name="Ink 54">
                <a:extLst>
                  <a:ext uri="{FF2B5EF4-FFF2-40B4-BE49-F238E27FC236}">
                    <a16:creationId xmlns:a16="http://schemas.microsoft.com/office/drawing/2014/main" id="{96BEBD3E-FC77-40AD-875D-7D641FD50608}"/>
                  </a:ext>
                </a:extLst>
              </p14:cNvPr>
              <p14:cNvContentPartPr/>
              <p14:nvPr/>
            </p14:nvContentPartPr>
            <p14:xfrm>
              <a:off x="5526840" y="5470360"/>
              <a:ext cx="1222920" cy="353160"/>
            </p14:xfrm>
          </p:contentPart>
        </mc:Choice>
        <mc:Fallback>
          <p:pic>
            <p:nvPicPr>
              <p:cNvPr id="55" name="Ink 54">
                <a:extLst>
                  <a:ext uri="{FF2B5EF4-FFF2-40B4-BE49-F238E27FC236}">
                    <a16:creationId xmlns:a16="http://schemas.microsoft.com/office/drawing/2014/main" id="{96BEBD3E-FC77-40AD-875D-7D641FD50608}"/>
                  </a:ext>
                </a:extLst>
              </p:cNvPr>
              <p:cNvPicPr/>
              <p:nvPr/>
            </p:nvPicPr>
            <p:blipFill>
              <a:blip r:embed="rId53"/>
              <a:stretch>
                <a:fillRect/>
              </a:stretch>
            </p:blipFill>
            <p:spPr>
              <a:xfrm>
                <a:off x="5508840" y="5452378"/>
                <a:ext cx="1258560" cy="388764"/>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6" name="Ink 55">
                <a:extLst>
                  <a:ext uri="{FF2B5EF4-FFF2-40B4-BE49-F238E27FC236}">
                    <a16:creationId xmlns:a16="http://schemas.microsoft.com/office/drawing/2014/main" id="{3BBE71BE-8E8F-4559-9877-025F037D5C99}"/>
                  </a:ext>
                </a:extLst>
              </p14:cNvPr>
              <p14:cNvContentPartPr/>
              <p14:nvPr/>
            </p14:nvContentPartPr>
            <p14:xfrm>
              <a:off x="4675440" y="4805440"/>
              <a:ext cx="2511000" cy="464040"/>
            </p14:xfrm>
          </p:contentPart>
        </mc:Choice>
        <mc:Fallback>
          <p:pic>
            <p:nvPicPr>
              <p:cNvPr id="56" name="Ink 55">
                <a:extLst>
                  <a:ext uri="{FF2B5EF4-FFF2-40B4-BE49-F238E27FC236}">
                    <a16:creationId xmlns:a16="http://schemas.microsoft.com/office/drawing/2014/main" id="{3BBE71BE-8E8F-4559-9877-025F037D5C99}"/>
                  </a:ext>
                </a:extLst>
              </p:cNvPr>
              <p:cNvPicPr/>
              <p:nvPr/>
            </p:nvPicPr>
            <p:blipFill>
              <a:blip r:embed="rId55"/>
              <a:stretch>
                <a:fillRect/>
              </a:stretch>
            </p:blipFill>
            <p:spPr>
              <a:xfrm>
                <a:off x="4657797" y="4787800"/>
                <a:ext cx="2546645"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7" name="Ink 56">
                <a:extLst>
                  <a:ext uri="{FF2B5EF4-FFF2-40B4-BE49-F238E27FC236}">
                    <a16:creationId xmlns:a16="http://schemas.microsoft.com/office/drawing/2014/main" id="{AAEE315B-76DC-467D-977E-16B8EFADC794}"/>
                  </a:ext>
                </a:extLst>
              </p14:cNvPr>
              <p14:cNvContentPartPr/>
              <p14:nvPr/>
            </p14:nvContentPartPr>
            <p14:xfrm>
              <a:off x="2780400" y="5018560"/>
              <a:ext cx="1068840" cy="445320"/>
            </p14:xfrm>
          </p:contentPart>
        </mc:Choice>
        <mc:Fallback>
          <p:pic>
            <p:nvPicPr>
              <p:cNvPr id="57" name="Ink 56">
                <a:extLst>
                  <a:ext uri="{FF2B5EF4-FFF2-40B4-BE49-F238E27FC236}">
                    <a16:creationId xmlns:a16="http://schemas.microsoft.com/office/drawing/2014/main" id="{AAEE315B-76DC-467D-977E-16B8EFADC794}"/>
                  </a:ext>
                </a:extLst>
              </p:cNvPr>
              <p:cNvPicPr/>
              <p:nvPr/>
            </p:nvPicPr>
            <p:blipFill>
              <a:blip r:embed="rId57"/>
              <a:stretch>
                <a:fillRect/>
              </a:stretch>
            </p:blipFill>
            <p:spPr>
              <a:xfrm>
                <a:off x="2762760" y="5000575"/>
                <a:ext cx="1104480" cy="480931"/>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Ink 57">
                <a:extLst>
                  <a:ext uri="{FF2B5EF4-FFF2-40B4-BE49-F238E27FC236}">
                    <a16:creationId xmlns:a16="http://schemas.microsoft.com/office/drawing/2014/main" id="{DB9F9BF7-A77A-4651-9846-841202C6F605}"/>
                  </a:ext>
                </a:extLst>
              </p14:cNvPr>
              <p14:cNvContentPartPr/>
              <p14:nvPr/>
            </p14:nvContentPartPr>
            <p14:xfrm>
              <a:off x="1472880" y="4825960"/>
              <a:ext cx="438480" cy="393480"/>
            </p14:xfrm>
          </p:contentPart>
        </mc:Choice>
        <mc:Fallback>
          <p:pic>
            <p:nvPicPr>
              <p:cNvPr id="58" name="Ink 57">
                <a:extLst>
                  <a:ext uri="{FF2B5EF4-FFF2-40B4-BE49-F238E27FC236}">
                    <a16:creationId xmlns:a16="http://schemas.microsoft.com/office/drawing/2014/main" id="{DB9F9BF7-A77A-4651-9846-841202C6F605}"/>
                  </a:ext>
                </a:extLst>
              </p:cNvPr>
              <p:cNvPicPr/>
              <p:nvPr/>
            </p:nvPicPr>
            <p:blipFill>
              <a:blip r:embed="rId59"/>
              <a:stretch>
                <a:fillRect/>
              </a:stretch>
            </p:blipFill>
            <p:spPr>
              <a:xfrm>
                <a:off x="1454880" y="4807960"/>
                <a:ext cx="474120" cy="429120"/>
              </a:xfrm>
              <a:prstGeom prst="rect">
                <a:avLst/>
              </a:prstGeom>
            </p:spPr>
          </p:pic>
        </mc:Fallback>
      </mc:AlternateContent>
    </p:spTree>
    <p:extLst>
      <p:ext uri="{BB962C8B-B14F-4D97-AF65-F5344CB8AC3E}">
        <p14:creationId xmlns:p14="http://schemas.microsoft.com/office/powerpoint/2010/main" val="3716125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89</a:t>
            </a:fld>
            <a:endParaRPr lang="en-US"/>
          </a:p>
        </p:txBody>
      </p:sp>
      <p:sp>
        <p:nvSpPr>
          <p:cNvPr id="2" name="Rectangle 1">
            <a:extLst>
              <a:ext uri="{FF2B5EF4-FFF2-40B4-BE49-F238E27FC236}">
                <a16:creationId xmlns:a16="http://schemas.microsoft.com/office/drawing/2014/main" id="{ACE1F0D8-16CF-44CA-9F05-162FEBAA5577}"/>
              </a:ext>
            </a:extLst>
          </p:cNvPr>
          <p:cNvSpPr/>
          <p:nvPr/>
        </p:nvSpPr>
        <p:spPr>
          <a:xfrm>
            <a:off x="152400" y="152400"/>
            <a:ext cx="8839200" cy="1219200"/>
          </a:xfrm>
          <a:prstGeom prst="rect">
            <a:avLst/>
          </a:prstGeom>
        </p:spPr>
        <p:txBody>
          <a:bodyPr wrap="square">
            <a:spAutoFit/>
          </a:bodyPr>
          <a:lstStyle/>
          <a:p>
            <a:r>
              <a:rPr lang="en-US" dirty="0"/>
              <a:t>The stonemason pulls as hard on the rope–block combination as that combination pulls back on him. Why, then, does the block move while the stonemason remains stationary?</a:t>
            </a:r>
          </a:p>
        </p:txBody>
      </p:sp>
    </p:spTree>
    <p:extLst>
      <p:ext uri="{BB962C8B-B14F-4D97-AF65-F5344CB8AC3E}">
        <p14:creationId xmlns:p14="http://schemas.microsoft.com/office/powerpoint/2010/main" val="329785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77224862-C563-4416-ACCC-CF1450FFF7E8}"/>
                  </a:ext>
                </a:extLst>
              </p14:cNvPr>
              <p14:cNvContentPartPr/>
              <p14:nvPr/>
            </p14:nvContentPartPr>
            <p14:xfrm>
              <a:off x="323400" y="5868880"/>
              <a:ext cx="816840" cy="843840"/>
            </p14:xfrm>
          </p:contentPart>
        </mc:Choice>
        <mc:Fallback>
          <p:pic>
            <p:nvPicPr>
              <p:cNvPr id="2" name="Ink 1">
                <a:extLst>
                  <a:ext uri="{FF2B5EF4-FFF2-40B4-BE49-F238E27FC236}">
                    <a16:creationId xmlns:a16="http://schemas.microsoft.com/office/drawing/2014/main" id="{77224862-C563-4416-ACCC-CF1450FFF7E8}"/>
                  </a:ext>
                </a:extLst>
              </p:cNvPr>
              <p:cNvPicPr/>
              <p:nvPr/>
            </p:nvPicPr>
            <p:blipFill>
              <a:blip r:embed="rId21"/>
              <a:stretch>
                <a:fillRect/>
              </a:stretch>
            </p:blipFill>
            <p:spPr>
              <a:xfrm>
                <a:off x="260760" y="5805880"/>
                <a:ext cx="942480" cy="969480"/>
              </a:xfrm>
              <a:prstGeom prst="rect">
                <a:avLst/>
              </a:prstGeom>
            </p:spPr>
          </p:pic>
        </mc:Fallback>
      </mc:AlternateContent>
      <p:sp>
        <p:nvSpPr>
          <p:cNvPr id="17" name="TextBox 16">
            <a:extLst>
              <a:ext uri="{FF2B5EF4-FFF2-40B4-BE49-F238E27FC236}">
                <a16:creationId xmlns:a16="http://schemas.microsoft.com/office/drawing/2014/main" id="{A1909D26-116F-47EF-9692-10FDDE993933}"/>
              </a:ext>
            </a:extLst>
          </p:cNvPr>
          <p:cNvSpPr txBox="1"/>
          <p:nvPr/>
        </p:nvSpPr>
        <p:spPr>
          <a:xfrm>
            <a:off x="323400" y="862000"/>
            <a:ext cx="8686800" cy="1384995"/>
          </a:xfrm>
          <a:prstGeom prst="rect">
            <a:avLst/>
          </a:prstGeom>
          <a:noFill/>
        </p:spPr>
        <p:txBody>
          <a:bodyPr wrap="square" rtlCol="0">
            <a:spAutoFit/>
          </a:bodyPr>
          <a:lstStyle/>
          <a:p>
            <a:r>
              <a:rPr lang="en-US" sz="2800" dirty="0"/>
              <a:t>A force acting on an object is always the result of its interaction with another object, so forces always come in pairs. </a:t>
            </a:r>
          </a:p>
        </p:txBody>
      </p:sp>
    </p:spTree>
    <p:extLst>
      <p:ext uri="{BB962C8B-B14F-4D97-AF65-F5344CB8AC3E}">
        <p14:creationId xmlns:p14="http://schemas.microsoft.com/office/powerpoint/2010/main" val="3007000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90</a:t>
            </a:fld>
            <a:endParaRPr lang="en-US"/>
          </a:p>
        </p:txBody>
      </p:sp>
      <p:sp>
        <p:nvSpPr>
          <p:cNvPr id="2" name="Rectangle 1">
            <a:extLst>
              <a:ext uri="{FF2B5EF4-FFF2-40B4-BE49-F238E27FC236}">
                <a16:creationId xmlns:a16="http://schemas.microsoft.com/office/drawing/2014/main" id="{ACE1F0D8-16CF-44CA-9F05-162FEBAA5577}"/>
              </a:ext>
            </a:extLst>
          </p:cNvPr>
          <p:cNvSpPr/>
          <p:nvPr/>
        </p:nvSpPr>
        <p:spPr>
          <a:xfrm>
            <a:off x="152400" y="152400"/>
            <a:ext cx="8839200" cy="1219200"/>
          </a:xfrm>
          <a:prstGeom prst="rect">
            <a:avLst/>
          </a:prstGeom>
        </p:spPr>
        <p:txBody>
          <a:bodyPr wrap="square">
            <a:spAutoFit/>
          </a:bodyPr>
          <a:lstStyle/>
          <a:p>
            <a:r>
              <a:rPr lang="en-US" dirty="0"/>
              <a:t>The stonemason pulls as hard on the rope–block combination as that combination pulls back on him. Why, then, does the block move while the stonemason remains stationary?</a:t>
            </a:r>
          </a:p>
        </p:txBody>
      </p:sp>
      <p:pic>
        <p:nvPicPr>
          <p:cNvPr id="3" name="Picture 2">
            <a:extLst>
              <a:ext uri="{FF2B5EF4-FFF2-40B4-BE49-F238E27FC236}">
                <a16:creationId xmlns:a16="http://schemas.microsoft.com/office/drawing/2014/main" id="{6082BAC0-5C95-4C9B-961D-173F185C6DFF}"/>
              </a:ext>
            </a:extLst>
          </p:cNvPr>
          <p:cNvPicPr>
            <a:picLocks noChangeAspect="1"/>
          </p:cNvPicPr>
          <p:nvPr/>
        </p:nvPicPr>
        <p:blipFill rotWithShape="1">
          <a:blip r:embed="rId2"/>
          <a:srcRect l="47479" t="20830" r="35954" b="69353"/>
          <a:stretch/>
        </p:blipFill>
        <p:spPr>
          <a:xfrm>
            <a:off x="228600" y="2819400"/>
            <a:ext cx="3886200" cy="25908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A9079A9-60BB-4BB9-85F2-990EF6D14417}"/>
                  </a:ext>
                </a:extLst>
              </p14:cNvPr>
              <p14:cNvContentPartPr/>
              <p14:nvPr/>
            </p14:nvContentPartPr>
            <p14:xfrm>
              <a:off x="3594720" y="2699800"/>
              <a:ext cx="606960" cy="917640"/>
            </p14:xfrm>
          </p:contentPart>
        </mc:Choice>
        <mc:Fallback>
          <p:pic>
            <p:nvPicPr>
              <p:cNvPr id="4" name="Ink 3">
                <a:extLst>
                  <a:ext uri="{FF2B5EF4-FFF2-40B4-BE49-F238E27FC236}">
                    <a16:creationId xmlns:a16="http://schemas.microsoft.com/office/drawing/2014/main" id="{BA9079A9-60BB-4BB9-85F2-990EF6D14417}"/>
                  </a:ext>
                </a:extLst>
              </p:cNvPr>
              <p:cNvPicPr/>
              <p:nvPr/>
            </p:nvPicPr>
            <p:blipFill>
              <a:blip r:embed="rId4"/>
              <a:stretch>
                <a:fillRect/>
              </a:stretch>
            </p:blipFill>
            <p:spPr>
              <a:xfrm>
                <a:off x="3532080" y="2636800"/>
                <a:ext cx="732600" cy="104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1D6A2444-A400-4FCA-9528-80AC4F2C8A98}"/>
                  </a:ext>
                </a:extLst>
              </p14:cNvPr>
              <p14:cNvContentPartPr/>
              <p14:nvPr/>
            </p14:nvContentPartPr>
            <p14:xfrm>
              <a:off x="3345960" y="4241680"/>
              <a:ext cx="158400" cy="1373400"/>
            </p14:xfrm>
          </p:contentPart>
        </mc:Choice>
        <mc:Fallback>
          <p:pic>
            <p:nvPicPr>
              <p:cNvPr id="6" name="Ink 5">
                <a:extLst>
                  <a:ext uri="{FF2B5EF4-FFF2-40B4-BE49-F238E27FC236}">
                    <a16:creationId xmlns:a16="http://schemas.microsoft.com/office/drawing/2014/main" id="{1D6A2444-A400-4FCA-9528-80AC4F2C8A98}"/>
                  </a:ext>
                </a:extLst>
              </p:cNvPr>
              <p:cNvPicPr/>
              <p:nvPr/>
            </p:nvPicPr>
            <p:blipFill>
              <a:blip r:embed="rId6"/>
              <a:stretch>
                <a:fillRect/>
              </a:stretch>
            </p:blipFill>
            <p:spPr>
              <a:xfrm>
                <a:off x="3282960" y="4179040"/>
                <a:ext cx="284040" cy="149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64572765-7B5C-40A0-A011-9D28D46894AB}"/>
                  </a:ext>
                </a:extLst>
              </p14:cNvPr>
              <p14:cNvContentPartPr/>
              <p14:nvPr/>
            </p14:nvContentPartPr>
            <p14:xfrm>
              <a:off x="1285320" y="4226200"/>
              <a:ext cx="218520" cy="1346040"/>
            </p14:xfrm>
          </p:contentPart>
        </mc:Choice>
        <mc:Fallback>
          <p:pic>
            <p:nvPicPr>
              <p:cNvPr id="7" name="Ink 6">
                <a:extLst>
                  <a:ext uri="{FF2B5EF4-FFF2-40B4-BE49-F238E27FC236}">
                    <a16:creationId xmlns:a16="http://schemas.microsoft.com/office/drawing/2014/main" id="{64572765-7B5C-40A0-A011-9D28D46894AB}"/>
                  </a:ext>
                </a:extLst>
              </p:cNvPr>
              <p:cNvPicPr/>
              <p:nvPr/>
            </p:nvPicPr>
            <p:blipFill>
              <a:blip r:embed="rId8"/>
              <a:stretch>
                <a:fillRect/>
              </a:stretch>
            </p:blipFill>
            <p:spPr>
              <a:xfrm>
                <a:off x="1222320" y="4163200"/>
                <a:ext cx="344160" cy="1471680"/>
              </a:xfrm>
              <a:prstGeom prst="rect">
                <a:avLst/>
              </a:prstGeom>
            </p:spPr>
          </p:pic>
        </mc:Fallback>
      </mc:AlternateContent>
    </p:spTree>
    <p:extLst>
      <p:ext uri="{BB962C8B-B14F-4D97-AF65-F5344CB8AC3E}">
        <p14:creationId xmlns:p14="http://schemas.microsoft.com/office/powerpoint/2010/main" val="41368629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91</a:t>
            </a:fld>
            <a:endParaRPr lang="en-US"/>
          </a:p>
        </p:txBody>
      </p:sp>
      <p:sp>
        <p:nvSpPr>
          <p:cNvPr id="2" name="Rectangle 1">
            <a:extLst>
              <a:ext uri="{FF2B5EF4-FFF2-40B4-BE49-F238E27FC236}">
                <a16:creationId xmlns:a16="http://schemas.microsoft.com/office/drawing/2014/main" id="{ACE1F0D8-16CF-44CA-9F05-162FEBAA5577}"/>
              </a:ext>
            </a:extLst>
          </p:cNvPr>
          <p:cNvSpPr/>
          <p:nvPr/>
        </p:nvSpPr>
        <p:spPr>
          <a:xfrm>
            <a:off x="152400" y="152400"/>
            <a:ext cx="8839200" cy="1219200"/>
          </a:xfrm>
          <a:prstGeom prst="rect">
            <a:avLst/>
          </a:prstGeom>
        </p:spPr>
        <p:txBody>
          <a:bodyPr wrap="square">
            <a:spAutoFit/>
          </a:bodyPr>
          <a:lstStyle/>
          <a:p>
            <a:r>
              <a:rPr lang="en-US" dirty="0"/>
              <a:t>The stonemason pulls as hard on the rope–block combination as that combination pulls back on him. Why, then, does the block move while the stonemason remains stationary?</a:t>
            </a:r>
          </a:p>
        </p:txBody>
      </p:sp>
      <p:pic>
        <p:nvPicPr>
          <p:cNvPr id="3" name="Picture 2">
            <a:extLst>
              <a:ext uri="{FF2B5EF4-FFF2-40B4-BE49-F238E27FC236}">
                <a16:creationId xmlns:a16="http://schemas.microsoft.com/office/drawing/2014/main" id="{6082BAC0-5C95-4C9B-961D-173F185C6DFF}"/>
              </a:ext>
            </a:extLst>
          </p:cNvPr>
          <p:cNvPicPr>
            <a:picLocks noChangeAspect="1"/>
          </p:cNvPicPr>
          <p:nvPr/>
        </p:nvPicPr>
        <p:blipFill rotWithShape="1">
          <a:blip r:embed="rId2"/>
          <a:srcRect l="47479" t="21118" r="36279" b="64444"/>
          <a:stretch/>
        </p:blipFill>
        <p:spPr>
          <a:xfrm>
            <a:off x="228600" y="2895600"/>
            <a:ext cx="3810000" cy="3810000"/>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9F036CD-F8F8-4073-B3BC-32140DF26B5C}"/>
                  </a:ext>
                </a:extLst>
              </p14:cNvPr>
              <p14:cNvContentPartPr/>
              <p14:nvPr/>
            </p14:nvContentPartPr>
            <p14:xfrm>
              <a:off x="3632160" y="2817880"/>
              <a:ext cx="543960" cy="759600"/>
            </p14:xfrm>
          </p:contentPart>
        </mc:Choice>
        <mc:Fallback>
          <p:pic>
            <p:nvPicPr>
              <p:cNvPr id="6" name="Ink 5">
                <a:extLst>
                  <a:ext uri="{FF2B5EF4-FFF2-40B4-BE49-F238E27FC236}">
                    <a16:creationId xmlns:a16="http://schemas.microsoft.com/office/drawing/2014/main" id="{49F036CD-F8F8-4073-B3BC-32140DF26B5C}"/>
                  </a:ext>
                </a:extLst>
              </p:cNvPr>
              <p:cNvPicPr/>
              <p:nvPr/>
            </p:nvPicPr>
            <p:blipFill>
              <a:blip r:embed="rId4"/>
              <a:stretch>
                <a:fillRect/>
              </a:stretch>
            </p:blipFill>
            <p:spPr>
              <a:xfrm>
                <a:off x="3569160" y="2755240"/>
                <a:ext cx="669600" cy="885240"/>
              </a:xfrm>
              <a:prstGeom prst="rect">
                <a:avLst/>
              </a:prstGeom>
            </p:spPr>
          </p:pic>
        </mc:Fallback>
      </mc:AlternateContent>
    </p:spTree>
    <p:extLst>
      <p:ext uri="{BB962C8B-B14F-4D97-AF65-F5344CB8AC3E}">
        <p14:creationId xmlns:p14="http://schemas.microsoft.com/office/powerpoint/2010/main" val="211678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92</a:t>
            </a:fld>
            <a:endParaRPr lang="en-US"/>
          </a:p>
        </p:txBody>
      </p:sp>
      <p:sp>
        <p:nvSpPr>
          <p:cNvPr id="2" name="Rectangle 1">
            <a:extLst>
              <a:ext uri="{FF2B5EF4-FFF2-40B4-BE49-F238E27FC236}">
                <a16:creationId xmlns:a16="http://schemas.microsoft.com/office/drawing/2014/main" id="{ACE1F0D8-16CF-44CA-9F05-162FEBAA5577}"/>
              </a:ext>
            </a:extLst>
          </p:cNvPr>
          <p:cNvSpPr/>
          <p:nvPr/>
        </p:nvSpPr>
        <p:spPr>
          <a:xfrm>
            <a:off x="152400" y="152400"/>
            <a:ext cx="8839200" cy="1219200"/>
          </a:xfrm>
          <a:prstGeom prst="rect">
            <a:avLst/>
          </a:prstGeom>
        </p:spPr>
        <p:txBody>
          <a:bodyPr wrap="square">
            <a:spAutoFit/>
          </a:bodyPr>
          <a:lstStyle/>
          <a:p>
            <a:r>
              <a:rPr lang="en-US" dirty="0"/>
              <a:t>The stonemason pulls as hard on the rope–block combination as that combination pulls back on him. Why, then, does the block move while the stonemason remains stationary?</a:t>
            </a:r>
          </a:p>
        </p:txBody>
      </p:sp>
      <p:pic>
        <p:nvPicPr>
          <p:cNvPr id="3" name="Picture 2">
            <a:extLst>
              <a:ext uri="{FF2B5EF4-FFF2-40B4-BE49-F238E27FC236}">
                <a16:creationId xmlns:a16="http://schemas.microsoft.com/office/drawing/2014/main" id="{6082BAC0-5C95-4C9B-961D-173F185C6DFF}"/>
              </a:ext>
            </a:extLst>
          </p:cNvPr>
          <p:cNvPicPr>
            <a:picLocks noChangeAspect="1"/>
          </p:cNvPicPr>
          <p:nvPr/>
        </p:nvPicPr>
        <p:blipFill rotWithShape="1">
          <a:blip r:embed="rId2"/>
          <a:srcRect l="47479" t="21118" r="15334" b="64444"/>
          <a:stretch/>
        </p:blipFill>
        <p:spPr>
          <a:xfrm>
            <a:off x="228600" y="2895600"/>
            <a:ext cx="8723314" cy="38100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E576B87-920E-4C50-8747-71D1D2759729}"/>
                  </a:ext>
                </a:extLst>
              </p14:cNvPr>
              <p14:cNvContentPartPr/>
              <p14:nvPr/>
            </p14:nvContentPartPr>
            <p14:xfrm>
              <a:off x="3625680" y="2802760"/>
              <a:ext cx="1093320" cy="768960"/>
            </p14:xfrm>
          </p:contentPart>
        </mc:Choice>
        <mc:Fallback>
          <p:pic>
            <p:nvPicPr>
              <p:cNvPr id="4" name="Ink 3">
                <a:extLst>
                  <a:ext uri="{FF2B5EF4-FFF2-40B4-BE49-F238E27FC236}">
                    <a16:creationId xmlns:a16="http://schemas.microsoft.com/office/drawing/2014/main" id="{0E576B87-920E-4C50-8747-71D1D2759729}"/>
                  </a:ext>
                </a:extLst>
              </p:cNvPr>
              <p:cNvPicPr/>
              <p:nvPr/>
            </p:nvPicPr>
            <p:blipFill>
              <a:blip r:embed="rId4"/>
              <a:stretch>
                <a:fillRect/>
              </a:stretch>
            </p:blipFill>
            <p:spPr>
              <a:xfrm>
                <a:off x="3563040" y="2740120"/>
                <a:ext cx="1218960" cy="894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C46A62D7-66C0-48B9-8791-6A6CE4EA5B9C}"/>
                  </a:ext>
                </a:extLst>
              </p14:cNvPr>
              <p14:cNvContentPartPr/>
              <p14:nvPr/>
            </p14:nvContentPartPr>
            <p14:xfrm>
              <a:off x="4431000" y="4229440"/>
              <a:ext cx="3390840" cy="2530440"/>
            </p14:xfrm>
          </p:contentPart>
        </mc:Choice>
        <mc:Fallback>
          <p:pic>
            <p:nvPicPr>
              <p:cNvPr id="10" name="Ink 9">
                <a:extLst>
                  <a:ext uri="{FF2B5EF4-FFF2-40B4-BE49-F238E27FC236}">
                    <a16:creationId xmlns:a16="http://schemas.microsoft.com/office/drawing/2014/main" id="{C46A62D7-66C0-48B9-8791-6A6CE4EA5B9C}"/>
                  </a:ext>
                </a:extLst>
              </p:cNvPr>
              <p:cNvPicPr/>
              <p:nvPr/>
            </p:nvPicPr>
            <p:blipFill>
              <a:blip r:embed="rId6"/>
              <a:stretch>
                <a:fillRect/>
              </a:stretch>
            </p:blipFill>
            <p:spPr>
              <a:xfrm>
                <a:off x="4368000" y="4166800"/>
                <a:ext cx="3516480" cy="2656080"/>
              </a:xfrm>
              <a:prstGeom prst="rect">
                <a:avLst/>
              </a:prstGeom>
            </p:spPr>
          </p:pic>
        </mc:Fallback>
      </mc:AlternateContent>
    </p:spTree>
    <p:extLst>
      <p:ext uri="{BB962C8B-B14F-4D97-AF65-F5344CB8AC3E}">
        <p14:creationId xmlns:p14="http://schemas.microsoft.com/office/powerpoint/2010/main" val="31304071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93</a:t>
            </a:fld>
            <a:endParaRPr lang="en-US"/>
          </a:p>
        </p:txBody>
      </p:sp>
      <p:sp>
        <p:nvSpPr>
          <p:cNvPr id="2" name="Rectangle 1">
            <a:extLst>
              <a:ext uri="{FF2B5EF4-FFF2-40B4-BE49-F238E27FC236}">
                <a16:creationId xmlns:a16="http://schemas.microsoft.com/office/drawing/2014/main" id="{ACE1F0D8-16CF-44CA-9F05-162FEBAA5577}"/>
              </a:ext>
            </a:extLst>
          </p:cNvPr>
          <p:cNvSpPr/>
          <p:nvPr/>
        </p:nvSpPr>
        <p:spPr>
          <a:xfrm>
            <a:off x="152400" y="152400"/>
            <a:ext cx="8839200" cy="1219200"/>
          </a:xfrm>
          <a:prstGeom prst="rect">
            <a:avLst/>
          </a:prstGeom>
        </p:spPr>
        <p:txBody>
          <a:bodyPr wrap="square">
            <a:spAutoFit/>
          </a:bodyPr>
          <a:lstStyle/>
          <a:p>
            <a:r>
              <a:rPr lang="en-US" dirty="0"/>
              <a:t>The stonemason pulls as hard on the rope–block combination as that combination pulls back on him. Why, then, does the block move while the stonemason remains stationary?</a:t>
            </a:r>
          </a:p>
        </p:txBody>
      </p:sp>
      <p:pic>
        <p:nvPicPr>
          <p:cNvPr id="3" name="Picture 2">
            <a:extLst>
              <a:ext uri="{FF2B5EF4-FFF2-40B4-BE49-F238E27FC236}">
                <a16:creationId xmlns:a16="http://schemas.microsoft.com/office/drawing/2014/main" id="{6082BAC0-5C95-4C9B-961D-173F185C6DFF}"/>
              </a:ext>
            </a:extLst>
          </p:cNvPr>
          <p:cNvPicPr>
            <a:picLocks noChangeAspect="1"/>
          </p:cNvPicPr>
          <p:nvPr/>
        </p:nvPicPr>
        <p:blipFill rotWithShape="1">
          <a:blip r:embed="rId2"/>
          <a:srcRect l="47479" t="20830" r="15334" b="64444"/>
          <a:stretch/>
        </p:blipFill>
        <p:spPr>
          <a:xfrm>
            <a:off x="228600" y="2819400"/>
            <a:ext cx="8723314" cy="38862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92C2498-AA24-499E-8A10-C43571D5EDBD}"/>
                  </a:ext>
                </a:extLst>
              </p14:cNvPr>
              <p14:cNvContentPartPr/>
              <p14:nvPr/>
            </p14:nvContentPartPr>
            <p14:xfrm>
              <a:off x="3641880" y="2693320"/>
              <a:ext cx="1184400" cy="907200"/>
            </p14:xfrm>
          </p:contentPart>
        </mc:Choice>
        <mc:Fallback>
          <p:pic>
            <p:nvPicPr>
              <p:cNvPr id="4" name="Ink 3">
                <a:extLst>
                  <a:ext uri="{FF2B5EF4-FFF2-40B4-BE49-F238E27FC236}">
                    <a16:creationId xmlns:a16="http://schemas.microsoft.com/office/drawing/2014/main" id="{192C2498-AA24-499E-8A10-C43571D5EDBD}"/>
                  </a:ext>
                </a:extLst>
              </p:cNvPr>
              <p:cNvPicPr/>
              <p:nvPr/>
            </p:nvPicPr>
            <p:blipFill>
              <a:blip r:embed="rId4"/>
              <a:stretch>
                <a:fillRect/>
              </a:stretch>
            </p:blipFill>
            <p:spPr>
              <a:xfrm>
                <a:off x="3579240" y="2630320"/>
                <a:ext cx="1310040" cy="1032840"/>
              </a:xfrm>
              <a:prstGeom prst="rect">
                <a:avLst/>
              </a:prstGeom>
            </p:spPr>
          </p:pic>
        </mc:Fallback>
      </mc:AlternateContent>
    </p:spTree>
    <p:extLst>
      <p:ext uri="{BB962C8B-B14F-4D97-AF65-F5344CB8AC3E}">
        <p14:creationId xmlns:p14="http://schemas.microsoft.com/office/powerpoint/2010/main" val="27901292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94</a:t>
            </a:fld>
            <a:endParaRPr lang="en-US"/>
          </a:p>
        </p:txBody>
      </p:sp>
      <p:sp>
        <p:nvSpPr>
          <p:cNvPr id="2" name="Rectangle 1">
            <a:extLst>
              <a:ext uri="{FF2B5EF4-FFF2-40B4-BE49-F238E27FC236}">
                <a16:creationId xmlns:a16="http://schemas.microsoft.com/office/drawing/2014/main" id="{ACE1F0D8-16CF-44CA-9F05-162FEBAA5577}"/>
              </a:ext>
            </a:extLst>
          </p:cNvPr>
          <p:cNvSpPr/>
          <p:nvPr/>
        </p:nvSpPr>
        <p:spPr>
          <a:xfrm>
            <a:off x="152400" y="152400"/>
            <a:ext cx="8839200" cy="1219200"/>
          </a:xfrm>
          <a:prstGeom prst="rect">
            <a:avLst/>
          </a:prstGeom>
        </p:spPr>
        <p:txBody>
          <a:bodyPr wrap="square">
            <a:spAutoFit/>
          </a:bodyPr>
          <a:lstStyle/>
          <a:p>
            <a:r>
              <a:rPr lang="en-US" dirty="0"/>
              <a:t>The stonemason pulls as hard on the rope–block combination as that combination pulls back on him. Why, then, does the block move while the stonemason remains stationary?</a:t>
            </a:r>
          </a:p>
        </p:txBody>
      </p:sp>
      <p:pic>
        <p:nvPicPr>
          <p:cNvPr id="3" name="Picture 2">
            <a:extLst>
              <a:ext uri="{FF2B5EF4-FFF2-40B4-BE49-F238E27FC236}">
                <a16:creationId xmlns:a16="http://schemas.microsoft.com/office/drawing/2014/main" id="{6082BAC0-5C95-4C9B-961D-173F185C6DFF}"/>
              </a:ext>
            </a:extLst>
          </p:cNvPr>
          <p:cNvPicPr>
            <a:picLocks noChangeAspect="1"/>
          </p:cNvPicPr>
          <p:nvPr/>
        </p:nvPicPr>
        <p:blipFill rotWithShape="1">
          <a:blip r:embed="rId2"/>
          <a:srcRect l="47479" t="16667" r="15334" b="64444"/>
          <a:stretch/>
        </p:blipFill>
        <p:spPr>
          <a:xfrm>
            <a:off x="228600" y="1720850"/>
            <a:ext cx="8723314" cy="4984750"/>
          </a:xfrm>
          <a:prstGeom prst="rect">
            <a:avLst/>
          </a:prstGeom>
        </p:spPr>
      </p:pic>
    </p:spTree>
    <p:extLst>
      <p:ext uri="{BB962C8B-B14F-4D97-AF65-F5344CB8AC3E}">
        <p14:creationId xmlns:p14="http://schemas.microsoft.com/office/powerpoint/2010/main" val="3288524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95</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4" name="Ink 143">
                <a:extLst>
                  <a:ext uri="{FF2B5EF4-FFF2-40B4-BE49-F238E27FC236}">
                    <a16:creationId xmlns:a16="http://schemas.microsoft.com/office/drawing/2014/main" id="{FE659766-DBD2-4541-A5F5-5328C6719A30}"/>
                  </a:ext>
                </a:extLst>
              </p14:cNvPr>
              <p14:cNvContentPartPr/>
              <p14:nvPr/>
            </p14:nvContentPartPr>
            <p14:xfrm>
              <a:off x="350760" y="964600"/>
              <a:ext cx="8275320" cy="2922480"/>
            </p14:xfrm>
          </p:contentPart>
        </mc:Choice>
        <mc:Fallback>
          <p:pic>
            <p:nvPicPr>
              <p:cNvPr id="144" name="Ink 143">
                <a:extLst>
                  <a:ext uri="{FF2B5EF4-FFF2-40B4-BE49-F238E27FC236}">
                    <a16:creationId xmlns:a16="http://schemas.microsoft.com/office/drawing/2014/main" id="{FE659766-DBD2-4541-A5F5-5328C6719A30}"/>
                  </a:ext>
                </a:extLst>
              </p:cNvPr>
              <p:cNvPicPr/>
              <p:nvPr/>
            </p:nvPicPr>
            <p:blipFill>
              <a:blip r:embed="rId21"/>
              <a:stretch>
                <a:fillRect/>
              </a:stretch>
            </p:blipFill>
            <p:spPr>
              <a:xfrm>
                <a:off x="333119" y="946960"/>
                <a:ext cx="8310962" cy="2958120"/>
              </a:xfrm>
              <a:prstGeom prst="rect">
                <a:avLst/>
              </a:prstGeom>
            </p:spPr>
          </p:pic>
        </mc:Fallback>
      </mc:AlternateContent>
    </p:spTree>
    <p:extLst>
      <p:ext uri="{BB962C8B-B14F-4D97-AF65-F5344CB8AC3E}">
        <p14:creationId xmlns:p14="http://schemas.microsoft.com/office/powerpoint/2010/main" val="35670198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96</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4" name="Ink 143">
                <a:extLst>
                  <a:ext uri="{FF2B5EF4-FFF2-40B4-BE49-F238E27FC236}">
                    <a16:creationId xmlns:a16="http://schemas.microsoft.com/office/drawing/2014/main" id="{FE659766-DBD2-4541-A5F5-5328C6719A30}"/>
                  </a:ext>
                </a:extLst>
              </p14:cNvPr>
              <p14:cNvContentPartPr/>
              <p14:nvPr/>
            </p14:nvContentPartPr>
            <p14:xfrm>
              <a:off x="350760" y="964600"/>
              <a:ext cx="8275320" cy="2922480"/>
            </p14:xfrm>
          </p:contentPart>
        </mc:Choice>
        <mc:Fallback>
          <p:pic>
            <p:nvPicPr>
              <p:cNvPr id="144" name="Ink 143">
                <a:extLst>
                  <a:ext uri="{FF2B5EF4-FFF2-40B4-BE49-F238E27FC236}">
                    <a16:creationId xmlns:a16="http://schemas.microsoft.com/office/drawing/2014/main" id="{FE659766-DBD2-4541-A5F5-5328C6719A30}"/>
                  </a:ext>
                </a:extLst>
              </p:cNvPr>
              <p:cNvPicPr/>
              <p:nvPr/>
            </p:nvPicPr>
            <p:blipFill>
              <a:blip r:embed="rId21"/>
              <a:stretch>
                <a:fillRect/>
              </a:stretch>
            </p:blipFill>
            <p:spPr>
              <a:xfrm>
                <a:off x="333119" y="946960"/>
                <a:ext cx="8310962" cy="295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0" name="Ink 129">
                <a:extLst>
                  <a:ext uri="{FF2B5EF4-FFF2-40B4-BE49-F238E27FC236}">
                    <a16:creationId xmlns:a16="http://schemas.microsoft.com/office/drawing/2014/main" id="{37C9F1B6-8CBE-48B7-8B1B-4BEA9FCA5F4D}"/>
                  </a:ext>
                </a:extLst>
              </p14:cNvPr>
              <p14:cNvContentPartPr/>
              <p14:nvPr/>
            </p14:nvContentPartPr>
            <p14:xfrm>
              <a:off x="228360" y="3776560"/>
              <a:ext cx="8637120" cy="1387080"/>
            </p14:xfrm>
          </p:contentPart>
        </mc:Choice>
        <mc:Fallback>
          <p:pic>
            <p:nvPicPr>
              <p:cNvPr id="130" name="Ink 129">
                <a:extLst>
                  <a:ext uri="{FF2B5EF4-FFF2-40B4-BE49-F238E27FC236}">
                    <a16:creationId xmlns:a16="http://schemas.microsoft.com/office/drawing/2014/main" id="{37C9F1B6-8CBE-48B7-8B1B-4BEA9FCA5F4D}"/>
                  </a:ext>
                </a:extLst>
              </p:cNvPr>
              <p:cNvPicPr/>
              <p:nvPr/>
            </p:nvPicPr>
            <p:blipFill>
              <a:blip r:embed="rId23"/>
              <a:stretch>
                <a:fillRect/>
              </a:stretch>
            </p:blipFill>
            <p:spPr>
              <a:xfrm>
                <a:off x="210360" y="3758920"/>
                <a:ext cx="8672760" cy="1422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1" name="Ink 130">
                <a:extLst>
                  <a:ext uri="{FF2B5EF4-FFF2-40B4-BE49-F238E27FC236}">
                    <a16:creationId xmlns:a16="http://schemas.microsoft.com/office/drawing/2014/main" id="{0D75CC6E-A71A-4F58-B99F-93AE6298B5DF}"/>
                  </a:ext>
                </a:extLst>
              </p14:cNvPr>
              <p14:cNvContentPartPr/>
              <p14:nvPr/>
            </p14:nvContentPartPr>
            <p14:xfrm>
              <a:off x="5250720" y="4859440"/>
              <a:ext cx="154440" cy="271440"/>
            </p14:xfrm>
          </p:contentPart>
        </mc:Choice>
        <mc:Fallback>
          <p:pic>
            <p:nvPicPr>
              <p:cNvPr id="131" name="Ink 130">
                <a:extLst>
                  <a:ext uri="{FF2B5EF4-FFF2-40B4-BE49-F238E27FC236}">
                    <a16:creationId xmlns:a16="http://schemas.microsoft.com/office/drawing/2014/main" id="{0D75CC6E-A71A-4F58-B99F-93AE6298B5DF}"/>
                  </a:ext>
                </a:extLst>
              </p:cNvPr>
              <p:cNvPicPr/>
              <p:nvPr/>
            </p:nvPicPr>
            <p:blipFill>
              <a:blip r:embed="rId25"/>
              <a:stretch>
                <a:fillRect/>
              </a:stretch>
            </p:blipFill>
            <p:spPr>
              <a:xfrm>
                <a:off x="5232720" y="4841440"/>
                <a:ext cx="1900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2" name="Ink 131">
                <a:extLst>
                  <a:ext uri="{FF2B5EF4-FFF2-40B4-BE49-F238E27FC236}">
                    <a16:creationId xmlns:a16="http://schemas.microsoft.com/office/drawing/2014/main" id="{58B102CE-2AA2-4459-A48C-6CF838FAAA1D}"/>
                  </a:ext>
                </a:extLst>
              </p14:cNvPr>
              <p14:cNvContentPartPr/>
              <p14:nvPr/>
            </p14:nvContentPartPr>
            <p14:xfrm>
              <a:off x="5503440" y="4672600"/>
              <a:ext cx="969120" cy="445680"/>
            </p14:xfrm>
          </p:contentPart>
        </mc:Choice>
        <mc:Fallback>
          <p:pic>
            <p:nvPicPr>
              <p:cNvPr id="132" name="Ink 131">
                <a:extLst>
                  <a:ext uri="{FF2B5EF4-FFF2-40B4-BE49-F238E27FC236}">
                    <a16:creationId xmlns:a16="http://schemas.microsoft.com/office/drawing/2014/main" id="{58B102CE-2AA2-4459-A48C-6CF838FAAA1D}"/>
                  </a:ext>
                </a:extLst>
              </p:cNvPr>
              <p:cNvPicPr/>
              <p:nvPr/>
            </p:nvPicPr>
            <p:blipFill>
              <a:blip r:embed="rId27"/>
              <a:stretch>
                <a:fillRect/>
              </a:stretch>
            </p:blipFill>
            <p:spPr>
              <a:xfrm>
                <a:off x="5485440" y="4654600"/>
                <a:ext cx="100476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 name="Ink 132">
                <a:extLst>
                  <a:ext uri="{FF2B5EF4-FFF2-40B4-BE49-F238E27FC236}">
                    <a16:creationId xmlns:a16="http://schemas.microsoft.com/office/drawing/2014/main" id="{BFBDAC3E-E0C2-4ACB-B5DA-F807CD41C22D}"/>
                  </a:ext>
                </a:extLst>
              </p14:cNvPr>
              <p14:cNvContentPartPr/>
              <p14:nvPr/>
            </p14:nvContentPartPr>
            <p14:xfrm>
              <a:off x="5983680" y="4734160"/>
              <a:ext cx="20520" cy="12600"/>
            </p14:xfrm>
          </p:contentPart>
        </mc:Choice>
        <mc:Fallback>
          <p:pic>
            <p:nvPicPr>
              <p:cNvPr id="133" name="Ink 132">
                <a:extLst>
                  <a:ext uri="{FF2B5EF4-FFF2-40B4-BE49-F238E27FC236}">
                    <a16:creationId xmlns:a16="http://schemas.microsoft.com/office/drawing/2014/main" id="{BFBDAC3E-E0C2-4ACB-B5DA-F807CD41C22D}"/>
                  </a:ext>
                </a:extLst>
              </p:cNvPr>
              <p:cNvPicPr/>
              <p:nvPr/>
            </p:nvPicPr>
            <p:blipFill>
              <a:blip r:embed="rId29"/>
              <a:stretch>
                <a:fillRect/>
              </a:stretch>
            </p:blipFill>
            <p:spPr>
              <a:xfrm>
                <a:off x="5966040" y="4716160"/>
                <a:ext cx="561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4" name="Ink 133">
                <a:extLst>
                  <a:ext uri="{FF2B5EF4-FFF2-40B4-BE49-F238E27FC236}">
                    <a16:creationId xmlns:a16="http://schemas.microsoft.com/office/drawing/2014/main" id="{821C25DE-2ECF-4D62-8CFB-20CCD827196C}"/>
                  </a:ext>
                </a:extLst>
              </p14:cNvPr>
              <p14:cNvContentPartPr/>
              <p14:nvPr/>
            </p14:nvContentPartPr>
            <p14:xfrm>
              <a:off x="6999960" y="4724080"/>
              <a:ext cx="30960" cy="406800"/>
            </p14:xfrm>
          </p:contentPart>
        </mc:Choice>
        <mc:Fallback>
          <p:pic>
            <p:nvPicPr>
              <p:cNvPr id="134" name="Ink 133">
                <a:extLst>
                  <a:ext uri="{FF2B5EF4-FFF2-40B4-BE49-F238E27FC236}">
                    <a16:creationId xmlns:a16="http://schemas.microsoft.com/office/drawing/2014/main" id="{821C25DE-2ECF-4D62-8CFB-20CCD827196C}"/>
                  </a:ext>
                </a:extLst>
              </p:cNvPr>
              <p:cNvPicPr/>
              <p:nvPr/>
            </p:nvPicPr>
            <p:blipFill>
              <a:blip r:embed="rId31"/>
              <a:stretch>
                <a:fillRect/>
              </a:stretch>
            </p:blipFill>
            <p:spPr>
              <a:xfrm>
                <a:off x="6981960" y="4706080"/>
                <a:ext cx="6660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5" name="Ink 134">
                <a:extLst>
                  <a:ext uri="{FF2B5EF4-FFF2-40B4-BE49-F238E27FC236}">
                    <a16:creationId xmlns:a16="http://schemas.microsoft.com/office/drawing/2014/main" id="{9CABAE7F-A3F7-44B1-B8AE-5CBFEA4156BD}"/>
                  </a:ext>
                </a:extLst>
              </p14:cNvPr>
              <p14:cNvContentPartPr/>
              <p14:nvPr/>
            </p14:nvContentPartPr>
            <p14:xfrm>
              <a:off x="6908520" y="4926400"/>
              <a:ext cx="419040" cy="173160"/>
            </p14:xfrm>
          </p:contentPart>
        </mc:Choice>
        <mc:Fallback>
          <p:pic>
            <p:nvPicPr>
              <p:cNvPr id="135" name="Ink 134">
                <a:extLst>
                  <a:ext uri="{FF2B5EF4-FFF2-40B4-BE49-F238E27FC236}">
                    <a16:creationId xmlns:a16="http://schemas.microsoft.com/office/drawing/2014/main" id="{9CABAE7F-A3F7-44B1-B8AE-5CBFEA4156BD}"/>
                  </a:ext>
                </a:extLst>
              </p:cNvPr>
              <p:cNvPicPr/>
              <p:nvPr/>
            </p:nvPicPr>
            <p:blipFill>
              <a:blip r:embed="rId33"/>
              <a:stretch>
                <a:fillRect/>
              </a:stretch>
            </p:blipFill>
            <p:spPr>
              <a:xfrm>
                <a:off x="6890520" y="4908400"/>
                <a:ext cx="4546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6" name="Ink 135">
                <a:extLst>
                  <a:ext uri="{FF2B5EF4-FFF2-40B4-BE49-F238E27FC236}">
                    <a16:creationId xmlns:a16="http://schemas.microsoft.com/office/drawing/2014/main" id="{A3F56FFC-5296-461E-AC56-A8013DFD9B45}"/>
                  </a:ext>
                </a:extLst>
              </p14:cNvPr>
              <p14:cNvContentPartPr/>
              <p14:nvPr/>
            </p14:nvContentPartPr>
            <p14:xfrm>
              <a:off x="7771440" y="4713640"/>
              <a:ext cx="246240" cy="398520"/>
            </p14:xfrm>
          </p:contentPart>
        </mc:Choice>
        <mc:Fallback>
          <p:pic>
            <p:nvPicPr>
              <p:cNvPr id="136" name="Ink 135">
                <a:extLst>
                  <a:ext uri="{FF2B5EF4-FFF2-40B4-BE49-F238E27FC236}">
                    <a16:creationId xmlns:a16="http://schemas.microsoft.com/office/drawing/2014/main" id="{A3F56FFC-5296-461E-AC56-A8013DFD9B45}"/>
                  </a:ext>
                </a:extLst>
              </p:cNvPr>
              <p:cNvPicPr/>
              <p:nvPr/>
            </p:nvPicPr>
            <p:blipFill>
              <a:blip r:embed="rId35"/>
              <a:stretch>
                <a:fillRect/>
              </a:stretch>
            </p:blipFill>
            <p:spPr>
              <a:xfrm>
                <a:off x="7753800" y="4696000"/>
                <a:ext cx="28188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7" name="Ink 136">
                <a:extLst>
                  <a:ext uri="{FF2B5EF4-FFF2-40B4-BE49-F238E27FC236}">
                    <a16:creationId xmlns:a16="http://schemas.microsoft.com/office/drawing/2014/main" id="{31E97BC7-F6D2-42E5-A0B4-31266FC208BE}"/>
                  </a:ext>
                </a:extLst>
              </p14:cNvPr>
              <p14:cNvContentPartPr/>
              <p14:nvPr/>
            </p14:nvContentPartPr>
            <p14:xfrm>
              <a:off x="8104800" y="4926760"/>
              <a:ext cx="189720" cy="234360"/>
            </p14:xfrm>
          </p:contentPart>
        </mc:Choice>
        <mc:Fallback>
          <p:pic>
            <p:nvPicPr>
              <p:cNvPr id="137" name="Ink 136">
                <a:extLst>
                  <a:ext uri="{FF2B5EF4-FFF2-40B4-BE49-F238E27FC236}">
                    <a16:creationId xmlns:a16="http://schemas.microsoft.com/office/drawing/2014/main" id="{31E97BC7-F6D2-42E5-A0B4-31266FC208BE}"/>
                  </a:ext>
                </a:extLst>
              </p:cNvPr>
              <p:cNvPicPr/>
              <p:nvPr/>
            </p:nvPicPr>
            <p:blipFill>
              <a:blip r:embed="rId37"/>
              <a:stretch>
                <a:fillRect/>
              </a:stretch>
            </p:blipFill>
            <p:spPr>
              <a:xfrm>
                <a:off x="8086800" y="4909120"/>
                <a:ext cx="2253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8" name="Ink 137">
                <a:extLst>
                  <a:ext uri="{FF2B5EF4-FFF2-40B4-BE49-F238E27FC236}">
                    <a16:creationId xmlns:a16="http://schemas.microsoft.com/office/drawing/2014/main" id="{9E8C104A-6073-41CB-BB6F-2A7A180B4638}"/>
                  </a:ext>
                </a:extLst>
              </p14:cNvPr>
              <p14:cNvContentPartPr/>
              <p14:nvPr/>
            </p14:nvContentPartPr>
            <p14:xfrm>
              <a:off x="700680" y="5709400"/>
              <a:ext cx="360" cy="117720"/>
            </p14:xfrm>
          </p:contentPart>
        </mc:Choice>
        <mc:Fallback>
          <p:pic>
            <p:nvPicPr>
              <p:cNvPr id="138" name="Ink 137">
                <a:extLst>
                  <a:ext uri="{FF2B5EF4-FFF2-40B4-BE49-F238E27FC236}">
                    <a16:creationId xmlns:a16="http://schemas.microsoft.com/office/drawing/2014/main" id="{9E8C104A-6073-41CB-BB6F-2A7A180B4638}"/>
                  </a:ext>
                </a:extLst>
              </p:cNvPr>
              <p:cNvPicPr/>
              <p:nvPr/>
            </p:nvPicPr>
            <p:blipFill>
              <a:blip r:embed="rId39"/>
              <a:stretch>
                <a:fillRect/>
              </a:stretch>
            </p:blipFill>
            <p:spPr>
              <a:xfrm>
                <a:off x="682680" y="5691760"/>
                <a:ext cx="36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9" name="Ink 138">
                <a:extLst>
                  <a:ext uri="{FF2B5EF4-FFF2-40B4-BE49-F238E27FC236}">
                    <a16:creationId xmlns:a16="http://schemas.microsoft.com/office/drawing/2014/main" id="{632DC93A-DED8-4FF0-B28C-F3B8CD34D66C}"/>
                  </a:ext>
                </a:extLst>
              </p14:cNvPr>
              <p14:cNvContentPartPr/>
              <p14:nvPr/>
            </p14:nvContentPartPr>
            <p14:xfrm>
              <a:off x="690600" y="5455600"/>
              <a:ext cx="360" cy="360"/>
            </p14:xfrm>
          </p:contentPart>
        </mc:Choice>
        <mc:Fallback>
          <p:pic>
            <p:nvPicPr>
              <p:cNvPr id="139" name="Ink 138">
                <a:extLst>
                  <a:ext uri="{FF2B5EF4-FFF2-40B4-BE49-F238E27FC236}">
                    <a16:creationId xmlns:a16="http://schemas.microsoft.com/office/drawing/2014/main" id="{632DC93A-DED8-4FF0-B28C-F3B8CD34D66C}"/>
                  </a:ext>
                </a:extLst>
              </p:cNvPr>
              <p:cNvPicPr/>
              <p:nvPr/>
            </p:nvPicPr>
            <p:blipFill>
              <a:blip r:embed="rId41"/>
              <a:stretch>
                <a:fillRect/>
              </a:stretch>
            </p:blipFill>
            <p:spPr>
              <a:xfrm>
                <a:off x="672960" y="54376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0" name="Ink 139">
                <a:extLst>
                  <a:ext uri="{FF2B5EF4-FFF2-40B4-BE49-F238E27FC236}">
                    <a16:creationId xmlns:a16="http://schemas.microsoft.com/office/drawing/2014/main" id="{667D46D7-B7E6-4229-9859-AAEB722CD3A6}"/>
                  </a:ext>
                </a:extLst>
              </p14:cNvPr>
              <p14:cNvContentPartPr/>
              <p14:nvPr/>
            </p14:nvContentPartPr>
            <p14:xfrm>
              <a:off x="792120" y="5646040"/>
              <a:ext cx="284040" cy="185760"/>
            </p14:xfrm>
          </p:contentPart>
        </mc:Choice>
        <mc:Fallback>
          <p:pic>
            <p:nvPicPr>
              <p:cNvPr id="140" name="Ink 139">
                <a:extLst>
                  <a:ext uri="{FF2B5EF4-FFF2-40B4-BE49-F238E27FC236}">
                    <a16:creationId xmlns:a16="http://schemas.microsoft.com/office/drawing/2014/main" id="{667D46D7-B7E6-4229-9859-AAEB722CD3A6}"/>
                  </a:ext>
                </a:extLst>
              </p:cNvPr>
              <p:cNvPicPr/>
              <p:nvPr/>
            </p:nvPicPr>
            <p:blipFill>
              <a:blip r:embed="rId43"/>
              <a:stretch>
                <a:fillRect/>
              </a:stretch>
            </p:blipFill>
            <p:spPr>
              <a:xfrm>
                <a:off x="774120" y="5628040"/>
                <a:ext cx="319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6" name="Ink 155">
                <a:extLst>
                  <a:ext uri="{FF2B5EF4-FFF2-40B4-BE49-F238E27FC236}">
                    <a16:creationId xmlns:a16="http://schemas.microsoft.com/office/drawing/2014/main" id="{C4B9A9FE-6BE5-471A-AD5D-21EE3A834CD9}"/>
                  </a:ext>
                </a:extLst>
              </p14:cNvPr>
              <p14:cNvContentPartPr/>
              <p14:nvPr/>
            </p14:nvContentPartPr>
            <p14:xfrm>
              <a:off x="1401960" y="5425360"/>
              <a:ext cx="1626120" cy="458640"/>
            </p14:xfrm>
          </p:contentPart>
        </mc:Choice>
        <mc:Fallback>
          <p:pic>
            <p:nvPicPr>
              <p:cNvPr id="156" name="Ink 155">
                <a:extLst>
                  <a:ext uri="{FF2B5EF4-FFF2-40B4-BE49-F238E27FC236}">
                    <a16:creationId xmlns:a16="http://schemas.microsoft.com/office/drawing/2014/main" id="{C4B9A9FE-6BE5-471A-AD5D-21EE3A834CD9}"/>
                  </a:ext>
                </a:extLst>
              </p:cNvPr>
              <p:cNvPicPr/>
              <p:nvPr/>
            </p:nvPicPr>
            <p:blipFill>
              <a:blip r:embed="rId45"/>
              <a:stretch>
                <a:fillRect/>
              </a:stretch>
            </p:blipFill>
            <p:spPr>
              <a:xfrm>
                <a:off x="1383960" y="5407360"/>
                <a:ext cx="166176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7" name="Ink 156">
                <a:extLst>
                  <a:ext uri="{FF2B5EF4-FFF2-40B4-BE49-F238E27FC236}">
                    <a16:creationId xmlns:a16="http://schemas.microsoft.com/office/drawing/2014/main" id="{4F59DD17-56A2-43A1-93C6-11782641A912}"/>
                  </a:ext>
                </a:extLst>
              </p14:cNvPr>
              <p14:cNvContentPartPr/>
              <p14:nvPr/>
            </p14:nvContentPartPr>
            <p14:xfrm>
              <a:off x="3206280" y="5801200"/>
              <a:ext cx="4320" cy="10440"/>
            </p14:xfrm>
          </p:contentPart>
        </mc:Choice>
        <mc:Fallback>
          <p:pic>
            <p:nvPicPr>
              <p:cNvPr id="157" name="Ink 156">
                <a:extLst>
                  <a:ext uri="{FF2B5EF4-FFF2-40B4-BE49-F238E27FC236}">
                    <a16:creationId xmlns:a16="http://schemas.microsoft.com/office/drawing/2014/main" id="{4F59DD17-56A2-43A1-93C6-11782641A912}"/>
                  </a:ext>
                </a:extLst>
              </p:cNvPr>
              <p:cNvPicPr/>
              <p:nvPr/>
            </p:nvPicPr>
            <p:blipFill>
              <a:blip r:embed="rId47"/>
              <a:stretch>
                <a:fillRect/>
              </a:stretch>
            </p:blipFill>
            <p:spPr>
              <a:xfrm>
                <a:off x="3188280" y="5783200"/>
                <a:ext cx="39960" cy="46080"/>
              </a:xfrm>
              <a:prstGeom prst="rect">
                <a:avLst/>
              </a:prstGeom>
            </p:spPr>
          </p:pic>
        </mc:Fallback>
      </mc:AlternateContent>
    </p:spTree>
    <p:extLst>
      <p:ext uri="{BB962C8B-B14F-4D97-AF65-F5344CB8AC3E}">
        <p14:creationId xmlns:p14="http://schemas.microsoft.com/office/powerpoint/2010/main" val="15446391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97</a:t>
            </a:fld>
            <a:endParaRPr lang="en-US"/>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88403F23-D089-409B-90B2-736ADF56B528}"/>
                  </a:ext>
                </a:extLst>
              </p14:cNvPr>
              <p14:cNvContentPartPr/>
              <p14:nvPr/>
            </p14:nvContentPartPr>
            <p14:xfrm>
              <a:off x="2633520" y="119320"/>
              <a:ext cx="1643760" cy="538560"/>
            </p14:xfrm>
          </p:contentPart>
        </mc:Choice>
        <mc:Fallback>
          <p:pic>
            <p:nvPicPr>
              <p:cNvPr id="12" name="Ink 11">
                <a:extLst>
                  <a:ext uri="{FF2B5EF4-FFF2-40B4-BE49-F238E27FC236}">
                    <a16:creationId xmlns:a16="http://schemas.microsoft.com/office/drawing/2014/main" id="{88403F23-D089-409B-90B2-736ADF56B528}"/>
                  </a:ext>
                </a:extLst>
              </p:cNvPr>
              <p:cNvPicPr/>
              <p:nvPr/>
            </p:nvPicPr>
            <p:blipFill>
              <a:blip r:embed="rId3"/>
              <a:stretch>
                <a:fillRect/>
              </a:stretch>
            </p:blipFill>
            <p:spPr>
              <a:xfrm>
                <a:off x="2615876" y="101668"/>
                <a:ext cx="1679408" cy="5742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AFB9D4B-99A2-4E2B-86A1-FAE19C0047C0}"/>
                  </a:ext>
                </a:extLst>
              </p14:cNvPr>
              <p14:cNvContentPartPr/>
              <p14:nvPr/>
            </p14:nvContentPartPr>
            <p14:xfrm>
              <a:off x="4602000" y="202480"/>
              <a:ext cx="222120" cy="306000"/>
            </p14:xfrm>
          </p:contentPart>
        </mc:Choice>
        <mc:Fallback>
          <p:pic>
            <p:nvPicPr>
              <p:cNvPr id="13" name="Ink 12">
                <a:extLst>
                  <a:ext uri="{FF2B5EF4-FFF2-40B4-BE49-F238E27FC236}">
                    <a16:creationId xmlns:a16="http://schemas.microsoft.com/office/drawing/2014/main" id="{4AFB9D4B-99A2-4E2B-86A1-FAE19C0047C0}"/>
                  </a:ext>
                </a:extLst>
              </p:cNvPr>
              <p:cNvPicPr/>
              <p:nvPr/>
            </p:nvPicPr>
            <p:blipFill>
              <a:blip r:embed="rId5"/>
              <a:stretch>
                <a:fillRect/>
              </a:stretch>
            </p:blipFill>
            <p:spPr>
              <a:xfrm>
                <a:off x="4584360" y="184480"/>
                <a:ext cx="2577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0366C90F-0032-486A-A42F-2D43D0781311}"/>
                  </a:ext>
                </a:extLst>
              </p14:cNvPr>
              <p14:cNvContentPartPr/>
              <p14:nvPr/>
            </p14:nvContentPartPr>
            <p14:xfrm>
              <a:off x="4973520" y="228040"/>
              <a:ext cx="69120" cy="59400"/>
            </p14:xfrm>
          </p:contentPart>
        </mc:Choice>
        <mc:Fallback>
          <p:pic>
            <p:nvPicPr>
              <p:cNvPr id="14" name="Ink 13">
                <a:extLst>
                  <a:ext uri="{FF2B5EF4-FFF2-40B4-BE49-F238E27FC236}">
                    <a16:creationId xmlns:a16="http://schemas.microsoft.com/office/drawing/2014/main" id="{0366C90F-0032-486A-A42F-2D43D0781311}"/>
                  </a:ext>
                </a:extLst>
              </p:cNvPr>
              <p:cNvPicPr/>
              <p:nvPr/>
            </p:nvPicPr>
            <p:blipFill>
              <a:blip r:embed="rId7"/>
              <a:stretch>
                <a:fillRect/>
              </a:stretch>
            </p:blipFill>
            <p:spPr>
              <a:xfrm>
                <a:off x="4955880" y="210040"/>
                <a:ext cx="104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E134670D-7FA1-425D-89CF-B9F80098FDED}"/>
                  </a:ext>
                </a:extLst>
              </p14:cNvPr>
              <p14:cNvContentPartPr/>
              <p14:nvPr/>
            </p14:nvContentPartPr>
            <p14:xfrm>
              <a:off x="5081880" y="91240"/>
              <a:ext cx="223560" cy="213480"/>
            </p14:xfrm>
          </p:contentPart>
        </mc:Choice>
        <mc:Fallback>
          <p:pic>
            <p:nvPicPr>
              <p:cNvPr id="15" name="Ink 14">
                <a:extLst>
                  <a:ext uri="{FF2B5EF4-FFF2-40B4-BE49-F238E27FC236}">
                    <a16:creationId xmlns:a16="http://schemas.microsoft.com/office/drawing/2014/main" id="{E134670D-7FA1-425D-89CF-B9F80098FDED}"/>
                  </a:ext>
                </a:extLst>
              </p:cNvPr>
              <p:cNvPicPr/>
              <p:nvPr/>
            </p:nvPicPr>
            <p:blipFill>
              <a:blip r:embed="rId9"/>
              <a:stretch>
                <a:fillRect/>
              </a:stretch>
            </p:blipFill>
            <p:spPr>
              <a:xfrm>
                <a:off x="5064240" y="73600"/>
                <a:ext cx="259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128F5600-CD09-4FCE-8AF4-D9F5DEE1B1D7}"/>
                  </a:ext>
                </a:extLst>
              </p14:cNvPr>
              <p14:cNvContentPartPr/>
              <p14:nvPr/>
            </p14:nvContentPartPr>
            <p14:xfrm>
              <a:off x="4987920" y="355120"/>
              <a:ext cx="333360" cy="12600"/>
            </p14:xfrm>
          </p:contentPart>
        </mc:Choice>
        <mc:Fallback>
          <p:pic>
            <p:nvPicPr>
              <p:cNvPr id="16" name="Ink 15">
                <a:extLst>
                  <a:ext uri="{FF2B5EF4-FFF2-40B4-BE49-F238E27FC236}">
                    <a16:creationId xmlns:a16="http://schemas.microsoft.com/office/drawing/2014/main" id="{128F5600-CD09-4FCE-8AF4-D9F5DEE1B1D7}"/>
                  </a:ext>
                </a:extLst>
              </p:cNvPr>
              <p:cNvPicPr/>
              <p:nvPr/>
            </p:nvPicPr>
            <p:blipFill>
              <a:blip r:embed="rId11"/>
              <a:stretch>
                <a:fillRect/>
              </a:stretch>
            </p:blipFill>
            <p:spPr>
              <a:xfrm>
                <a:off x="4970280" y="337480"/>
                <a:ext cx="369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514B5246-482A-46B1-8372-725D0CD9A83E}"/>
                  </a:ext>
                </a:extLst>
              </p14:cNvPr>
              <p14:cNvContentPartPr/>
              <p14:nvPr/>
            </p14:nvContentPartPr>
            <p14:xfrm>
              <a:off x="5547000" y="151360"/>
              <a:ext cx="379080" cy="488880"/>
            </p14:xfrm>
          </p:contentPart>
        </mc:Choice>
        <mc:Fallback>
          <p:pic>
            <p:nvPicPr>
              <p:cNvPr id="19" name="Ink 18">
                <a:extLst>
                  <a:ext uri="{FF2B5EF4-FFF2-40B4-BE49-F238E27FC236}">
                    <a16:creationId xmlns:a16="http://schemas.microsoft.com/office/drawing/2014/main" id="{514B5246-482A-46B1-8372-725D0CD9A83E}"/>
                  </a:ext>
                </a:extLst>
              </p:cNvPr>
              <p:cNvPicPr/>
              <p:nvPr/>
            </p:nvPicPr>
            <p:blipFill>
              <a:blip r:embed="rId13"/>
              <a:stretch>
                <a:fillRect/>
              </a:stretch>
            </p:blipFill>
            <p:spPr>
              <a:xfrm>
                <a:off x="5529360" y="133720"/>
                <a:ext cx="41472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Ink 19">
                <a:extLst>
                  <a:ext uri="{FF2B5EF4-FFF2-40B4-BE49-F238E27FC236}">
                    <a16:creationId xmlns:a16="http://schemas.microsoft.com/office/drawing/2014/main" id="{ED8C30F4-ADE2-4DC8-A69E-607AC3E22F02}"/>
                  </a:ext>
                </a:extLst>
              </p14:cNvPr>
              <p14:cNvContentPartPr/>
              <p14:nvPr/>
            </p14:nvContentPartPr>
            <p14:xfrm>
              <a:off x="5949840" y="396160"/>
              <a:ext cx="225720" cy="162360"/>
            </p14:xfrm>
          </p:contentPart>
        </mc:Choice>
        <mc:Fallback>
          <p:pic>
            <p:nvPicPr>
              <p:cNvPr id="20" name="Ink 19">
                <a:extLst>
                  <a:ext uri="{FF2B5EF4-FFF2-40B4-BE49-F238E27FC236}">
                    <a16:creationId xmlns:a16="http://schemas.microsoft.com/office/drawing/2014/main" id="{ED8C30F4-ADE2-4DC8-A69E-607AC3E22F02}"/>
                  </a:ext>
                </a:extLst>
              </p:cNvPr>
              <p:cNvPicPr/>
              <p:nvPr/>
            </p:nvPicPr>
            <p:blipFill>
              <a:blip r:embed="rId15"/>
              <a:stretch>
                <a:fillRect/>
              </a:stretch>
            </p:blipFill>
            <p:spPr>
              <a:xfrm>
                <a:off x="5932200" y="378160"/>
                <a:ext cx="261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EFA46EFC-782E-4E5E-8D77-8D89508FFA68}"/>
                  </a:ext>
                </a:extLst>
              </p14:cNvPr>
              <p14:cNvContentPartPr/>
              <p14:nvPr/>
            </p14:nvContentPartPr>
            <p14:xfrm>
              <a:off x="6339000" y="375640"/>
              <a:ext cx="406080" cy="175320"/>
            </p14:xfrm>
          </p:contentPart>
        </mc:Choice>
        <mc:Fallback>
          <p:pic>
            <p:nvPicPr>
              <p:cNvPr id="23" name="Ink 22">
                <a:extLst>
                  <a:ext uri="{FF2B5EF4-FFF2-40B4-BE49-F238E27FC236}">
                    <a16:creationId xmlns:a16="http://schemas.microsoft.com/office/drawing/2014/main" id="{EFA46EFC-782E-4E5E-8D77-8D89508FFA68}"/>
                  </a:ext>
                </a:extLst>
              </p:cNvPr>
              <p:cNvPicPr/>
              <p:nvPr/>
            </p:nvPicPr>
            <p:blipFill>
              <a:blip r:embed="rId17"/>
              <a:stretch>
                <a:fillRect/>
              </a:stretch>
            </p:blipFill>
            <p:spPr>
              <a:xfrm>
                <a:off x="6321360" y="358000"/>
                <a:ext cx="441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4759A069-F7AA-45DC-A827-382D822DE14C}"/>
                  </a:ext>
                </a:extLst>
              </p14:cNvPr>
              <p14:cNvContentPartPr/>
              <p14:nvPr/>
            </p14:nvContentPartPr>
            <p14:xfrm>
              <a:off x="2569800" y="721240"/>
              <a:ext cx="4207320" cy="60840"/>
            </p14:xfrm>
          </p:contentPart>
        </mc:Choice>
        <mc:Fallback>
          <p:pic>
            <p:nvPicPr>
              <p:cNvPr id="28" name="Ink 27">
                <a:extLst>
                  <a:ext uri="{FF2B5EF4-FFF2-40B4-BE49-F238E27FC236}">
                    <a16:creationId xmlns:a16="http://schemas.microsoft.com/office/drawing/2014/main" id="{4759A069-F7AA-45DC-A827-382D822DE14C}"/>
                  </a:ext>
                </a:extLst>
              </p:cNvPr>
              <p:cNvPicPr/>
              <p:nvPr/>
            </p:nvPicPr>
            <p:blipFill>
              <a:blip r:embed="rId19"/>
              <a:stretch>
                <a:fillRect/>
              </a:stretch>
            </p:blipFill>
            <p:spPr>
              <a:xfrm>
                <a:off x="2552160" y="703240"/>
                <a:ext cx="4242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4" name="Ink 143">
                <a:extLst>
                  <a:ext uri="{FF2B5EF4-FFF2-40B4-BE49-F238E27FC236}">
                    <a16:creationId xmlns:a16="http://schemas.microsoft.com/office/drawing/2014/main" id="{FE659766-DBD2-4541-A5F5-5328C6719A30}"/>
                  </a:ext>
                </a:extLst>
              </p14:cNvPr>
              <p14:cNvContentPartPr/>
              <p14:nvPr/>
            </p14:nvContentPartPr>
            <p14:xfrm>
              <a:off x="350760" y="964600"/>
              <a:ext cx="8275320" cy="2922480"/>
            </p14:xfrm>
          </p:contentPart>
        </mc:Choice>
        <mc:Fallback>
          <p:pic>
            <p:nvPicPr>
              <p:cNvPr id="144" name="Ink 143">
                <a:extLst>
                  <a:ext uri="{FF2B5EF4-FFF2-40B4-BE49-F238E27FC236}">
                    <a16:creationId xmlns:a16="http://schemas.microsoft.com/office/drawing/2014/main" id="{FE659766-DBD2-4541-A5F5-5328C6719A30}"/>
                  </a:ext>
                </a:extLst>
              </p:cNvPr>
              <p:cNvPicPr/>
              <p:nvPr/>
            </p:nvPicPr>
            <p:blipFill>
              <a:blip r:embed="rId21"/>
              <a:stretch>
                <a:fillRect/>
              </a:stretch>
            </p:blipFill>
            <p:spPr>
              <a:xfrm>
                <a:off x="333119" y="946960"/>
                <a:ext cx="8310962" cy="295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0" name="Ink 129">
                <a:extLst>
                  <a:ext uri="{FF2B5EF4-FFF2-40B4-BE49-F238E27FC236}">
                    <a16:creationId xmlns:a16="http://schemas.microsoft.com/office/drawing/2014/main" id="{37C9F1B6-8CBE-48B7-8B1B-4BEA9FCA5F4D}"/>
                  </a:ext>
                </a:extLst>
              </p14:cNvPr>
              <p14:cNvContentPartPr/>
              <p14:nvPr/>
            </p14:nvContentPartPr>
            <p14:xfrm>
              <a:off x="228360" y="3776560"/>
              <a:ext cx="8637120" cy="1387080"/>
            </p14:xfrm>
          </p:contentPart>
        </mc:Choice>
        <mc:Fallback>
          <p:pic>
            <p:nvPicPr>
              <p:cNvPr id="130" name="Ink 129">
                <a:extLst>
                  <a:ext uri="{FF2B5EF4-FFF2-40B4-BE49-F238E27FC236}">
                    <a16:creationId xmlns:a16="http://schemas.microsoft.com/office/drawing/2014/main" id="{37C9F1B6-8CBE-48B7-8B1B-4BEA9FCA5F4D}"/>
                  </a:ext>
                </a:extLst>
              </p:cNvPr>
              <p:cNvPicPr/>
              <p:nvPr/>
            </p:nvPicPr>
            <p:blipFill>
              <a:blip r:embed="rId23"/>
              <a:stretch>
                <a:fillRect/>
              </a:stretch>
            </p:blipFill>
            <p:spPr>
              <a:xfrm>
                <a:off x="210360" y="3758920"/>
                <a:ext cx="8672760" cy="1422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1" name="Ink 130">
                <a:extLst>
                  <a:ext uri="{FF2B5EF4-FFF2-40B4-BE49-F238E27FC236}">
                    <a16:creationId xmlns:a16="http://schemas.microsoft.com/office/drawing/2014/main" id="{0D75CC6E-A71A-4F58-B99F-93AE6298B5DF}"/>
                  </a:ext>
                </a:extLst>
              </p14:cNvPr>
              <p14:cNvContentPartPr/>
              <p14:nvPr/>
            </p14:nvContentPartPr>
            <p14:xfrm>
              <a:off x="5250720" y="4859440"/>
              <a:ext cx="154440" cy="271440"/>
            </p14:xfrm>
          </p:contentPart>
        </mc:Choice>
        <mc:Fallback>
          <p:pic>
            <p:nvPicPr>
              <p:cNvPr id="131" name="Ink 130">
                <a:extLst>
                  <a:ext uri="{FF2B5EF4-FFF2-40B4-BE49-F238E27FC236}">
                    <a16:creationId xmlns:a16="http://schemas.microsoft.com/office/drawing/2014/main" id="{0D75CC6E-A71A-4F58-B99F-93AE6298B5DF}"/>
                  </a:ext>
                </a:extLst>
              </p:cNvPr>
              <p:cNvPicPr/>
              <p:nvPr/>
            </p:nvPicPr>
            <p:blipFill>
              <a:blip r:embed="rId25"/>
              <a:stretch>
                <a:fillRect/>
              </a:stretch>
            </p:blipFill>
            <p:spPr>
              <a:xfrm>
                <a:off x="5232720" y="4841440"/>
                <a:ext cx="1900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2" name="Ink 131">
                <a:extLst>
                  <a:ext uri="{FF2B5EF4-FFF2-40B4-BE49-F238E27FC236}">
                    <a16:creationId xmlns:a16="http://schemas.microsoft.com/office/drawing/2014/main" id="{58B102CE-2AA2-4459-A48C-6CF838FAAA1D}"/>
                  </a:ext>
                </a:extLst>
              </p14:cNvPr>
              <p14:cNvContentPartPr/>
              <p14:nvPr/>
            </p14:nvContentPartPr>
            <p14:xfrm>
              <a:off x="5503440" y="4672600"/>
              <a:ext cx="969120" cy="445680"/>
            </p14:xfrm>
          </p:contentPart>
        </mc:Choice>
        <mc:Fallback>
          <p:pic>
            <p:nvPicPr>
              <p:cNvPr id="132" name="Ink 131">
                <a:extLst>
                  <a:ext uri="{FF2B5EF4-FFF2-40B4-BE49-F238E27FC236}">
                    <a16:creationId xmlns:a16="http://schemas.microsoft.com/office/drawing/2014/main" id="{58B102CE-2AA2-4459-A48C-6CF838FAAA1D}"/>
                  </a:ext>
                </a:extLst>
              </p:cNvPr>
              <p:cNvPicPr/>
              <p:nvPr/>
            </p:nvPicPr>
            <p:blipFill>
              <a:blip r:embed="rId27"/>
              <a:stretch>
                <a:fillRect/>
              </a:stretch>
            </p:blipFill>
            <p:spPr>
              <a:xfrm>
                <a:off x="5485440" y="4654600"/>
                <a:ext cx="100476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 name="Ink 132">
                <a:extLst>
                  <a:ext uri="{FF2B5EF4-FFF2-40B4-BE49-F238E27FC236}">
                    <a16:creationId xmlns:a16="http://schemas.microsoft.com/office/drawing/2014/main" id="{BFBDAC3E-E0C2-4ACB-B5DA-F807CD41C22D}"/>
                  </a:ext>
                </a:extLst>
              </p14:cNvPr>
              <p14:cNvContentPartPr/>
              <p14:nvPr/>
            </p14:nvContentPartPr>
            <p14:xfrm>
              <a:off x="5983680" y="4734160"/>
              <a:ext cx="20520" cy="12600"/>
            </p14:xfrm>
          </p:contentPart>
        </mc:Choice>
        <mc:Fallback>
          <p:pic>
            <p:nvPicPr>
              <p:cNvPr id="133" name="Ink 132">
                <a:extLst>
                  <a:ext uri="{FF2B5EF4-FFF2-40B4-BE49-F238E27FC236}">
                    <a16:creationId xmlns:a16="http://schemas.microsoft.com/office/drawing/2014/main" id="{BFBDAC3E-E0C2-4ACB-B5DA-F807CD41C22D}"/>
                  </a:ext>
                </a:extLst>
              </p:cNvPr>
              <p:cNvPicPr/>
              <p:nvPr/>
            </p:nvPicPr>
            <p:blipFill>
              <a:blip r:embed="rId29"/>
              <a:stretch>
                <a:fillRect/>
              </a:stretch>
            </p:blipFill>
            <p:spPr>
              <a:xfrm>
                <a:off x="5966040" y="4716160"/>
                <a:ext cx="561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4" name="Ink 133">
                <a:extLst>
                  <a:ext uri="{FF2B5EF4-FFF2-40B4-BE49-F238E27FC236}">
                    <a16:creationId xmlns:a16="http://schemas.microsoft.com/office/drawing/2014/main" id="{821C25DE-2ECF-4D62-8CFB-20CCD827196C}"/>
                  </a:ext>
                </a:extLst>
              </p14:cNvPr>
              <p14:cNvContentPartPr/>
              <p14:nvPr/>
            </p14:nvContentPartPr>
            <p14:xfrm>
              <a:off x="6999960" y="4724080"/>
              <a:ext cx="30960" cy="406800"/>
            </p14:xfrm>
          </p:contentPart>
        </mc:Choice>
        <mc:Fallback>
          <p:pic>
            <p:nvPicPr>
              <p:cNvPr id="134" name="Ink 133">
                <a:extLst>
                  <a:ext uri="{FF2B5EF4-FFF2-40B4-BE49-F238E27FC236}">
                    <a16:creationId xmlns:a16="http://schemas.microsoft.com/office/drawing/2014/main" id="{821C25DE-2ECF-4D62-8CFB-20CCD827196C}"/>
                  </a:ext>
                </a:extLst>
              </p:cNvPr>
              <p:cNvPicPr/>
              <p:nvPr/>
            </p:nvPicPr>
            <p:blipFill>
              <a:blip r:embed="rId31"/>
              <a:stretch>
                <a:fillRect/>
              </a:stretch>
            </p:blipFill>
            <p:spPr>
              <a:xfrm>
                <a:off x="6981960" y="4706080"/>
                <a:ext cx="6660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5" name="Ink 134">
                <a:extLst>
                  <a:ext uri="{FF2B5EF4-FFF2-40B4-BE49-F238E27FC236}">
                    <a16:creationId xmlns:a16="http://schemas.microsoft.com/office/drawing/2014/main" id="{9CABAE7F-A3F7-44B1-B8AE-5CBFEA4156BD}"/>
                  </a:ext>
                </a:extLst>
              </p14:cNvPr>
              <p14:cNvContentPartPr/>
              <p14:nvPr/>
            </p14:nvContentPartPr>
            <p14:xfrm>
              <a:off x="6908520" y="4926400"/>
              <a:ext cx="419040" cy="173160"/>
            </p14:xfrm>
          </p:contentPart>
        </mc:Choice>
        <mc:Fallback>
          <p:pic>
            <p:nvPicPr>
              <p:cNvPr id="135" name="Ink 134">
                <a:extLst>
                  <a:ext uri="{FF2B5EF4-FFF2-40B4-BE49-F238E27FC236}">
                    <a16:creationId xmlns:a16="http://schemas.microsoft.com/office/drawing/2014/main" id="{9CABAE7F-A3F7-44B1-B8AE-5CBFEA4156BD}"/>
                  </a:ext>
                </a:extLst>
              </p:cNvPr>
              <p:cNvPicPr/>
              <p:nvPr/>
            </p:nvPicPr>
            <p:blipFill>
              <a:blip r:embed="rId33"/>
              <a:stretch>
                <a:fillRect/>
              </a:stretch>
            </p:blipFill>
            <p:spPr>
              <a:xfrm>
                <a:off x="6890520" y="4908400"/>
                <a:ext cx="4546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6" name="Ink 135">
                <a:extLst>
                  <a:ext uri="{FF2B5EF4-FFF2-40B4-BE49-F238E27FC236}">
                    <a16:creationId xmlns:a16="http://schemas.microsoft.com/office/drawing/2014/main" id="{A3F56FFC-5296-461E-AC56-A8013DFD9B45}"/>
                  </a:ext>
                </a:extLst>
              </p14:cNvPr>
              <p14:cNvContentPartPr/>
              <p14:nvPr/>
            </p14:nvContentPartPr>
            <p14:xfrm>
              <a:off x="7771440" y="4713640"/>
              <a:ext cx="246240" cy="398520"/>
            </p14:xfrm>
          </p:contentPart>
        </mc:Choice>
        <mc:Fallback>
          <p:pic>
            <p:nvPicPr>
              <p:cNvPr id="136" name="Ink 135">
                <a:extLst>
                  <a:ext uri="{FF2B5EF4-FFF2-40B4-BE49-F238E27FC236}">
                    <a16:creationId xmlns:a16="http://schemas.microsoft.com/office/drawing/2014/main" id="{A3F56FFC-5296-461E-AC56-A8013DFD9B45}"/>
                  </a:ext>
                </a:extLst>
              </p:cNvPr>
              <p:cNvPicPr/>
              <p:nvPr/>
            </p:nvPicPr>
            <p:blipFill>
              <a:blip r:embed="rId35"/>
              <a:stretch>
                <a:fillRect/>
              </a:stretch>
            </p:blipFill>
            <p:spPr>
              <a:xfrm>
                <a:off x="7753800" y="4696000"/>
                <a:ext cx="28188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7" name="Ink 136">
                <a:extLst>
                  <a:ext uri="{FF2B5EF4-FFF2-40B4-BE49-F238E27FC236}">
                    <a16:creationId xmlns:a16="http://schemas.microsoft.com/office/drawing/2014/main" id="{31E97BC7-F6D2-42E5-A0B4-31266FC208BE}"/>
                  </a:ext>
                </a:extLst>
              </p14:cNvPr>
              <p14:cNvContentPartPr/>
              <p14:nvPr/>
            </p14:nvContentPartPr>
            <p14:xfrm>
              <a:off x="8104800" y="4926760"/>
              <a:ext cx="189720" cy="234360"/>
            </p14:xfrm>
          </p:contentPart>
        </mc:Choice>
        <mc:Fallback>
          <p:pic>
            <p:nvPicPr>
              <p:cNvPr id="137" name="Ink 136">
                <a:extLst>
                  <a:ext uri="{FF2B5EF4-FFF2-40B4-BE49-F238E27FC236}">
                    <a16:creationId xmlns:a16="http://schemas.microsoft.com/office/drawing/2014/main" id="{31E97BC7-F6D2-42E5-A0B4-31266FC208BE}"/>
                  </a:ext>
                </a:extLst>
              </p:cNvPr>
              <p:cNvPicPr/>
              <p:nvPr/>
            </p:nvPicPr>
            <p:blipFill>
              <a:blip r:embed="rId37"/>
              <a:stretch>
                <a:fillRect/>
              </a:stretch>
            </p:blipFill>
            <p:spPr>
              <a:xfrm>
                <a:off x="8086800" y="4909120"/>
                <a:ext cx="2253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8" name="Ink 137">
                <a:extLst>
                  <a:ext uri="{FF2B5EF4-FFF2-40B4-BE49-F238E27FC236}">
                    <a16:creationId xmlns:a16="http://schemas.microsoft.com/office/drawing/2014/main" id="{9E8C104A-6073-41CB-BB6F-2A7A180B4638}"/>
                  </a:ext>
                </a:extLst>
              </p14:cNvPr>
              <p14:cNvContentPartPr/>
              <p14:nvPr/>
            </p14:nvContentPartPr>
            <p14:xfrm>
              <a:off x="700680" y="5709400"/>
              <a:ext cx="360" cy="117720"/>
            </p14:xfrm>
          </p:contentPart>
        </mc:Choice>
        <mc:Fallback>
          <p:pic>
            <p:nvPicPr>
              <p:cNvPr id="138" name="Ink 137">
                <a:extLst>
                  <a:ext uri="{FF2B5EF4-FFF2-40B4-BE49-F238E27FC236}">
                    <a16:creationId xmlns:a16="http://schemas.microsoft.com/office/drawing/2014/main" id="{9E8C104A-6073-41CB-BB6F-2A7A180B4638}"/>
                  </a:ext>
                </a:extLst>
              </p:cNvPr>
              <p:cNvPicPr/>
              <p:nvPr/>
            </p:nvPicPr>
            <p:blipFill>
              <a:blip r:embed="rId39"/>
              <a:stretch>
                <a:fillRect/>
              </a:stretch>
            </p:blipFill>
            <p:spPr>
              <a:xfrm>
                <a:off x="682680" y="5691760"/>
                <a:ext cx="36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9" name="Ink 138">
                <a:extLst>
                  <a:ext uri="{FF2B5EF4-FFF2-40B4-BE49-F238E27FC236}">
                    <a16:creationId xmlns:a16="http://schemas.microsoft.com/office/drawing/2014/main" id="{632DC93A-DED8-4FF0-B28C-F3B8CD34D66C}"/>
                  </a:ext>
                </a:extLst>
              </p14:cNvPr>
              <p14:cNvContentPartPr/>
              <p14:nvPr/>
            </p14:nvContentPartPr>
            <p14:xfrm>
              <a:off x="690600" y="5455600"/>
              <a:ext cx="360" cy="360"/>
            </p14:xfrm>
          </p:contentPart>
        </mc:Choice>
        <mc:Fallback>
          <p:pic>
            <p:nvPicPr>
              <p:cNvPr id="139" name="Ink 138">
                <a:extLst>
                  <a:ext uri="{FF2B5EF4-FFF2-40B4-BE49-F238E27FC236}">
                    <a16:creationId xmlns:a16="http://schemas.microsoft.com/office/drawing/2014/main" id="{632DC93A-DED8-4FF0-B28C-F3B8CD34D66C}"/>
                  </a:ext>
                </a:extLst>
              </p:cNvPr>
              <p:cNvPicPr/>
              <p:nvPr/>
            </p:nvPicPr>
            <p:blipFill>
              <a:blip r:embed="rId41"/>
              <a:stretch>
                <a:fillRect/>
              </a:stretch>
            </p:blipFill>
            <p:spPr>
              <a:xfrm>
                <a:off x="672960" y="54376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0" name="Ink 139">
                <a:extLst>
                  <a:ext uri="{FF2B5EF4-FFF2-40B4-BE49-F238E27FC236}">
                    <a16:creationId xmlns:a16="http://schemas.microsoft.com/office/drawing/2014/main" id="{667D46D7-B7E6-4229-9859-AAEB722CD3A6}"/>
                  </a:ext>
                </a:extLst>
              </p14:cNvPr>
              <p14:cNvContentPartPr/>
              <p14:nvPr/>
            </p14:nvContentPartPr>
            <p14:xfrm>
              <a:off x="792120" y="5646040"/>
              <a:ext cx="284040" cy="185760"/>
            </p14:xfrm>
          </p:contentPart>
        </mc:Choice>
        <mc:Fallback>
          <p:pic>
            <p:nvPicPr>
              <p:cNvPr id="140" name="Ink 139">
                <a:extLst>
                  <a:ext uri="{FF2B5EF4-FFF2-40B4-BE49-F238E27FC236}">
                    <a16:creationId xmlns:a16="http://schemas.microsoft.com/office/drawing/2014/main" id="{667D46D7-B7E6-4229-9859-AAEB722CD3A6}"/>
                  </a:ext>
                </a:extLst>
              </p:cNvPr>
              <p:cNvPicPr/>
              <p:nvPr/>
            </p:nvPicPr>
            <p:blipFill>
              <a:blip r:embed="rId43"/>
              <a:stretch>
                <a:fillRect/>
              </a:stretch>
            </p:blipFill>
            <p:spPr>
              <a:xfrm>
                <a:off x="774120" y="5628040"/>
                <a:ext cx="319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6" name="Ink 155">
                <a:extLst>
                  <a:ext uri="{FF2B5EF4-FFF2-40B4-BE49-F238E27FC236}">
                    <a16:creationId xmlns:a16="http://schemas.microsoft.com/office/drawing/2014/main" id="{C4B9A9FE-6BE5-471A-AD5D-21EE3A834CD9}"/>
                  </a:ext>
                </a:extLst>
              </p14:cNvPr>
              <p14:cNvContentPartPr/>
              <p14:nvPr/>
            </p14:nvContentPartPr>
            <p14:xfrm>
              <a:off x="1401960" y="5425360"/>
              <a:ext cx="1626120" cy="458640"/>
            </p14:xfrm>
          </p:contentPart>
        </mc:Choice>
        <mc:Fallback>
          <p:pic>
            <p:nvPicPr>
              <p:cNvPr id="156" name="Ink 155">
                <a:extLst>
                  <a:ext uri="{FF2B5EF4-FFF2-40B4-BE49-F238E27FC236}">
                    <a16:creationId xmlns:a16="http://schemas.microsoft.com/office/drawing/2014/main" id="{C4B9A9FE-6BE5-471A-AD5D-21EE3A834CD9}"/>
                  </a:ext>
                </a:extLst>
              </p:cNvPr>
              <p:cNvPicPr/>
              <p:nvPr/>
            </p:nvPicPr>
            <p:blipFill>
              <a:blip r:embed="rId45"/>
              <a:stretch>
                <a:fillRect/>
              </a:stretch>
            </p:blipFill>
            <p:spPr>
              <a:xfrm>
                <a:off x="1383960" y="5407360"/>
                <a:ext cx="166176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7" name="Ink 156">
                <a:extLst>
                  <a:ext uri="{FF2B5EF4-FFF2-40B4-BE49-F238E27FC236}">
                    <a16:creationId xmlns:a16="http://schemas.microsoft.com/office/drawing/2014/main" id="{4F59DD17-56A2-43A1-93C6-11782641A912}"/>
                  </a:ext>
                </a:extLst>
              </p14:cNvPr>
              <p14:cNvContentPartPr/>
              <p14:nvPr/>
            </p14:nvContentPartPr>
            <p14:xfrm>
              <a:off x="3206280" y="5801200"/>
              <a:ext cx="4320" cy="10440"/>
            </p14:xfrm>
          </p:contentPart>
        </mc:Choice>
        <mc:Fallback>
          <p:pic>
            <p:nvPicPr>
              <p:cNvPr id="157" name="Ink 156">
                <a:extLst>
                  <a:ext uri="{FF2B5EF4-FFF2-40B4-BE49-F238E27FC236}">
                    <a16:creationId xmlns:a16="http://schemas.microsoft.com/office/drawing/2014/main" id="{4F59DD17-56A2-43A1-93C6-11782641A912}"/>
                  </a:ext>
                </a:extLst>
              </p:cNvPr>
              <p:cNvPicPr/>
              <p:nvPr/>
            </p:nvPicPr>
            <p:blipFill>
              <a:blip r:embed="rId47"/>
              <a:stretch>
                <a:fillRect/>
              </a:stretch>
            </p:blipFill>
            <p:spPr>
              <a:xfrm>
                <a:off x="3188280" y="5783200"/>
                <a:ext cx="39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 name="Ink 5">
                <a:extLst>
                  <a:ext uri="{FF2B5EF4-FFF2-40B4-BE49-F238E27FC236}">
                    <a16:creationId xmlns:a16="http://schemas.microsoft.com/office/drawing/2014/main" id="{C8EA631B-5BE5-4F47-8617-1095D6F45037}"/>
                  </a:ext>
                </a:extLst>
              </p14:cNvPr>
              <p14:cNvContentPartPr/>
              <p14:nvPr/>
            </p14:nvContentPartPr>
            <p14:xfrm>
              <a:off x="4317600" y="5766640"/>
              <a:ext cx="236880" cy="115920"/>
            </p14:xfrm>
          </p:contentPart>
        </mc:Choice>
        <mc:Fallback>
          <p:pic>
            <p:nvPicPr>
              <p:cNvPr id="6" name="Ink 5">
                <a:extLst>
                  <a:ext uri="{FF2B5EF4-FFF2-40B4-BE49-F238E27FC236}">
                    <a16:creationId xmlns:a16="http://schemas.microsoft.com/office/drawing/2014/main" id="{C8EA631B-5BE5-4F47-8617-1095D6F45037}"/>
                  </a:ext>
                </a:extLst>
              </p:cNvPr>
              <p:cNvPicPr/>
              <p:nvPr/>
            </p:nvPicPr>
            <p:blipFill>
              <a:blip r:embed="rId49"/>
              <a:stretch>
                <a:fillRect/>
              </a:stretch>
            </p:blipFill>
            <p:spPr>
              <a:xfrm>
                <a:off x="4299600" y="5748640"/>
                <a:ext cx="272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 name="Ink 8">
                <a:extLst>
                  <a:ext uri="{FF2B5EF4-FFF2-40B4-BE49-F238E27FC236}">
                    <a16:creationId xmlns:a16="http://schemas.microsoft.com/office/drawing/2014/main" id="{3930F5A5-D116-4C97-85F1-149648B67308}"/>
                  </a:ext>
                </a:extLst>
              </p14:cNvPr>
              <p14:cNvContentPartPr/>
              <p14:nvPr/>
            </p14:nvContentPartPr>
            <p14:xfrm>
              <a:off x="4886760" y="5617960"/>
              <a:ext cx="360" cy="360"/>
            </p14:xfrm>
          </p:contentPart>
        </mc:Choice>
        <mc:Fallback>
          <p:pic>
            <p:nvPicPr>
              <p:cNvPr id="9" name="Ink 8">
                <a:extLst>
                  <a:ext uri="{FF2B5EF4-FFF2-40B4-BE49-F238E27FC236}">
                    <a16:creationId xmlns:a16="http://schemas.microsoft.com/office/drawing/2014/main" id="{3930F5A5-D116-4C97-85F1-149648B67308}"/>
                  </a:ext>
                </a:extLst>
              </p:cNvPr>
              <p:cNvPicPr/>
              <p:nvPr/>
            </p:nvPicPr>
            <p:blipFill>
              <a:blip r:embed="rId41"/>
              <a:stretch>
                <a:fillRect/>
              </a:stretch>
            </p:blipFill>
            <p:spPr>
              <a:xfrm>
                <a:off x="4868760" y="56003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 name="Ink 16">
                <a:extLst>
                  <a:ext uri="{FF2B5EF4-FFF2-40B4-BE49-F238E27FC236}">
                    <a16:creationId xmlns:a16="http://schemas.microsoft.com/office/drawing/2014/main" id="{A815A651-C9D0-4AA2-98B4-4F0A09BEE608}"/>
                  </a:ext>
                </a:extLst>
              </p14:cNvPr>
              <p14:cNvContentPartPr/>
              <p14:nvPr/>
            </p14:nvContentPartPr>
            <p14:xfrm>
              <a:off x="5727720" y="5770600"/>
              <a:ext cx="14400" cy="117000"/>
            </p14:xfrm>
          </p:contentPart>
        </mc:Choice>
        <mc:Fallback>
          <p:pic>
            <p:nvPicPr>
              <p:cNvPr id="17" name="Ink 16">
                <a:extLst>
                  <a:ext uri="{FF2B5EF4-FFF2-40B4-BE49-F238E27FC236}">
                    <a16:creationId xmlns:a16="http://schemas.microsoft.com/office/drawing/2014/main" id="{A815A651-C9D0-4AA2-98B4-4F0A09BEE608}"/>
                  </a:ext>
                </a:extLst>
              </p:cNvPr>
              <p:cNvPicPr/>
              <p:nvPr/>
            </p:nvPicPr>
            <p:blipFill>
              <a:blip r:embed="rId52"/>
              <a:stretch>
                <a:fillRect/>
              </a:stretch>
            </p:blipFill>
            <p:spPr>
              <a:xfrm>
                <a:off x="5709720" y="5752600"/>
                <a:ext cx="50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 name="Ink 17">
                <a:extLst>
                  <a:ext uri="{FF2B5EF4-FFF2-40B4-BE49-F238E27FC236}">
                    <a16:creationId xmlns:a16="http://schemas.microsoft.com/office/drawing/2014/main" id="{936FC28C-6340-4E80-B92F-5137578607F4}"/>
                  </a:ext>
                </a:extLst>
              </p14:cNvPr>
              <p14:cNvContentPartPr/>
              <p14:nvPr/>
            </p14:nvContentPartPr>
            <p14:xfrm>
              <a:off x="5699640" y="5617960"/>
              <a:ext cx="360" cy="360"/>
            </p14:xfrm>
          </p:contentPart>
        </mc:Choice>
        <mc:Fallback>
          <p:pic>
            <p:nvPicPr>
              <p:cNvPr id="18" name="Ink 17">
                <a:extLst>
                  <a:ext uri="{FF2B5EF4-FFF2-40B4-BE49-F238E27FC236}">
                    <a16:creationId xmlns:a16="http://schemas.microsoft.com/office/drawing/2014/main" id="{936FC28C-6340-4E80-B92F-5137578607F4}"/>
                  </a:ext>
                </a:extLst>
              </p:cNvPr>
              <p:cNvPicPr/>
              <p:nvPr/>
            </p:nvPicPr>
            <p:blipFill>
              <a:blip r:embed="rId41"/>
              <a:stretch>
                <a:fillRect/>
              </a:stretch>
            </p:blipFill>
            <p:spPr>
              <a:xfrm>
                <a:off x="5681640" y="56003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Ink 20">
                <a:extLst>
                  <a:ext uri="{FF2B5EF4-FFF2-40B4-BE49-F238E27FC236}">
                    <a16:creationId xmlns:a16="http://schemas.microsoft.com/office/drawing/2014/main" id="{CC7BE29A-936D-4C01-95CB-2BF0894D8DC2}"/>
                  </a:ext>
                </a:extLst>
              </p14:cNvPr>
              <p14:cNvContentPartPr/>
              <p14:nvPr/>
            </p14:nvContentPartPr>
            <p14:xfrm>
              <a:off x="5894040" y="5740000"/>
              <a:ext cx="130680" cy="204120"/>
            </p14:xfrm>
          </p:contentPart>
        </mc:Choice>
        <mc:Fallback>
          <p:pic>
            <p:nvPicPr>
              <p:cNvPr id="21" name="Ink 20">
                <a:extLst>
                  <a:ext uri="{FF2B5EF4-FFF2-40B4-BE49-F238E27FC236}">
                    <a16:creationId xmlns:a16="http://schemas.microsoft.com/office/drawing/2014/main" id="{CC7BE29A-936D-4C01-95CB-2BF0894D8DC2}"/>
                  </a:ext>
                </a:extLst>
              </p:cNvPr>
              <p:cNvPicPr/>
              <p:nvPr/>
            </p:nvPicPr>
            <p:blipFill>
              <a:blip r:embed="rId55"/>
              <a:stretch>
                <a:fillRect/>
              </a:stretch>
            </p:blipFill>
            <p:spPr>
              <a:xfrm>
                <a:off x="5876040" y="5722360"/>
                <a:ext cx="166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Ink 21">
                <a:extLst>
                  <a:ext uri="{FF2B5EF4-FFF2-40B4-BE49-F238E27FC236}">
                    <a16:creationId xmlns:a16="http://schemas.microsoft.com/office/drawing/2014/main" id="{4DBCC0CA-EDE5-4090-ACFC-F556D9F432E5}"/>
                  </a:ext>
                </a:extLst>
              </p14:cNvPr>
              <p14:cNvContentPartPr/>
              <p14:nvPr/>
            </p14:nvContentPartPr>
            <p14:xfrm>
              <a:off x="4973520" y="5765560"/>
              <a:ext cx="372240" cy="181080"/>
            </p14:xfrm>
          </p:contentPart>
        </mc:Choice>
        <mc:Fallback>
          <p:pic>
            <p:nvPicPr>
              <p:cNvPr id="22" name="Ink 21">
                <a:extLst>
                  <a:ext uri="{FF2B5EF4-FFF2-40B4-BE49-F238E27FC236}">
                    <a16:creationId xmlns:a16="http://schemas.microsoft.com/office/drawing/2014/main" id="{4DBCC0CA-EDE5-4090-ACFC-F556D9F432E5}"/>
                  </a:ext>
                </a:extLst>
              </p:cNvPr>
              <p:cNvPicPr/>
              <p:nvPr/>
            </p:nvPicPr>
            <p:blipFill>
              <a:blip r:embed="rId57"/>
              <a:stretch>
                <a:fillRect/>
              </a:stretch>
            </p:blipFill>
            <p:spPr>
              <a:xfrm>
                <a:off x="4955537" y="5747920"/>
                <a:ext cx="407846"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 name="Ink 23">
                <a:extLst>
                  <a:ext uri="{FF2B5EF4-FFF2-40B4-BE49-F238E27FC236}">
                    <a16:creationId xmlns:a16="http://schemas.microsoft.com/office/drawing/2014/main" id="{824656E6-F5BC-4B9B-8EC5-604BF4727D80}"/>
                  </a:ext>
                </a:extLst>
              </p14:cNvPr>
              <p14:cNvContentPartPr/>
              <p14:nvPr/>
            </p14:nvContentPartPr>
            <p14:xfrm>
              <a:off x="4644480" y="5719840"/>
              <a:ext cx="201600" cy="203760"/>
            </p14:xfrm>
          </p:contentPart>
        </mc:Choice>
        <mc:Fallback>
          <p:pic>
            <p:nvPicPr>
              <p:cNvPr id="24" name="Ink 23">
                <a:extLst>
                  <a:ext uri="{FF2B5EF4-FFF2-40B4-BE49-F238E27FC236}">
                    <a16:creationId xmlns:a16="http://schemas.microsoft.com/office/drawing/2014/main" id="{824656E6-F5BC-4B9B-8EC5-604BF4727D80}"/>
                  </a:ext>
                </a:extLst>
              </p:cNvPr>
              <p:cNvPicPr/>
              <p:nvPr/>
            </p:nvPicPr>
            <p:blipFill>
              <a:blip r:embed="rId59"/>
              <a:stretch>
                <a:fillRect/>
              </a:stretch>
            </p:blipFill>
            <p:spPr>
              <a:xfrm>
                <a:off x="4626512" y="5701840"/>
                <a:ext cx="237176"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 name="Ink 24">
                <a:extLst>
                  <a:ext uri="{FF2B5EF4-FFF2-40B4-BE49-F238E27FC236}">
                    <a16:creationId xmlns:a16="http://schemas.microsoft.com/office/drawing/2014/main" id="{61ED0BBD-94C5-4A93-997A-FF93E82A88B0}"/>
                  </a:ext>
                </a:extLst>
              </p14:cNvPr>
              <p14:cNvContentPartPr/>
              <p14:nvPr/>
            </p14:nvContentPartPr>
            <p14:xfrm>
              <a:off x="3779040" y="5517520"/>
              <a:ext cx="453600" cy="416520"/>
            </p14:xfrm>
          </p:contentPart>
        </mc:Choice>
        <mc:Fallback>
          <p:pic>
            <p:nvPicPr>
              <p:cNvPr id="25" name="Ink 24">
                <a:extLst>
                  <a:ext uri="{FF2B5EF4-FFF2-40B4-BE49-F238E27FC236}">
                    <a16:creationId xmlns:a16="http://schemas.microsoft.com/office/drawing/2014/main" id="{61ED0BBD-94C5-4A93-997A-FF93E82A88B0}"/>
                  </a:ext>
                </a:extLst>
              </p:cNvPr>
              <p:cNvPicPr/>
              <p:nvPr/>
            </p:nvPicPr>
            <p:blipFill>
              <a:blip r:embed="rId61"/>
              <a:stretch>
                <a:fillRect/>
              </a:stretch>
            </p:blipFill>
            <p:spPr>
              <a:xfrm>
                <a:off x="3761386" y="5499520"/>
                <a:ext cx="489268"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C239E658-2739-4256-A4B7-CCDCFF8D6F04}"/>
                  </a:ext>
                </a:extLst>
              </p14:cNvPr>
              <p14:cNvContentPartPr/>
              <p14:nvPr/>
            </p14:nvContentPartPr>
            <p14:xfrm>
              <a:off x="7799880" y="5521480"/>
              <a:ext cx="990720" cy="576000"/>
            </p14:xfrm>
          </p:contentPart>
        </mc:Choice>
        <mc:Fallback>
          <p:pic>
            <p:nvPicPr>
              <p:cNvPr id="37" name="Ink 36">
                <a:extLst>
                  <a:ext uri="{FF2B5EF4-FFF2-40B4-BE49-F238E27FC236}">
                    <a16:creationId xmlns:a16="http://schemas.microsoft.com/office/drawing/2014/main" id="{C239E658-2739-4256-A4B7-CCDCFF8D6F04}"/>
                  </a:ext>
                </a:extLst>
              </p:cNvPr>
              <p:cNvPicPr/>
              <p:nvPr/>
            </p:nvPicPr>
            <p:blipFill>
              <a:blip r:embed="rId63"/>
              <a:stretch>
                <a:fillRect/>
              </a:stretch>
            </p:blipFill>
            <p:spPr>
              <a:xfrm>
                <a:off x="7782246" y="5503840"/>
                <a:ext cx="1026347"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082CB37A-EAA4-42EF-AA3B-5C0BE564435D}"/>
                  </a:ext>
                </a:extLst>
              </p14:cNvPr>
              <p14:cNvContentPartPr/>
              <p14:nvPr/>
            </p14:nvContentPartPr>
            <p14:xfrm>
              <a:off x="6400200" y="5475760"/>
              <a:ext cx="1078560" cy="498600"/>
            </p14:xfrm>
          </p:contentPart>
        </mc:Choice>
        <mc:Fallback>
          <p:pic>
            <p:nvPicPr>
              <p:cNvPr id="38" name="Ink 37">
                <a:extLst>
                  <a:ext uri="{FF2B5EF4-FFF2-40B4-BE49-F238E27FC236}">
                    <a16:creationId xmlns:a16="http://schemas.microsoft.com/office/drawing/2014/main" id="{082CB37A-EAA4-42EF-AA3B-5C0BE564435D}"/>
                  </a:ext>
                </a:extLst>
              </p:cNvPr>
              <p:cNvPicPr/>
              <p:nvPr/>
            </p:nvPicPr>
            <p:blipFill>
              <a:blip r:embed="rId65"/>
              <a:stretch>
                <a:fillRect/>
              </a:stretch>
            </p:blipFill>
            <p:spPr>
              <a:xfrm>
                <a:off x="6382554" y="5458107"/>
                <a:ext cx="1114212" cy="534266"/>
              </a:xfrm>
              <a:prstGeom prst="rect">
                <a:avLst/>
              </a:prstGeom>
            </p:spPr>
          </p:pic>
        </mc:Fallback>
      </mc:AlternateContent>
    </p:spTree>
    <p:extLst>
      <p:ext uri="{BB962C8B-B14F-4D97-AF65-F5344CB8AC3E}">
        <p14:creationId xmlns:p14="http://schemas.microsoft.com/office/powerpoint/2010/main" val="4283741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98</a:t>
            </a:fld>
            <a:endParaRPr lang="en-US"/>
          </a:p>
        </p:txBody>
      </p:sp>
      <p:pic>
        <p:nvPicPr>
          <p:cNvPr id="2" name="Picture 1">
            <a:extLst>
              <a:ext uri="{FF2B5EF4-FFF2-40B4-BE49-F238E27FC236}">
                <a16:creationId xmlns:a16="http://schemas.microsoft.com/office/drawing/2014/main" id="{705EFBB5-A325-4321-97A8-BDEE489722CA}"/>
              </a:ext>
            </a:extLst>
          </p:cNvPr>
          <p:cNvPicPr>
            <a:picLocks noChangeAspect="1"/>
          </p:cNvPicPr>
          <p:nvPr/>
        </p:nvPicPr>
        <p:blipFill rotWithShape="1">
          <a:blip r:embed="rId2"/>
          <a:srcRect l="41908" t="17899" r="7434" b="79379"/>
          <a:stretch/>
        </p:blipFill>
        <p:spPr>
          <a:xfrm>
            <a:off x="152400" y="228600"/>
            <a:ext cx="8823158" cy="5334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CEEC315C-9B39-4B82-A1C1-914693DC793C}"/>
                  </a:ext>
                </a:extLst>
              </p14:cNvPr>
              <p14:cNvContentPartPr/>
              <p14:nvPr/>
            </p14:nvContentPartPr>
            <p14:xfrm>
              <a:off x="783120" y="332800"/>
              <a:ext cx="7958160" cy="1173600"/>
            </p14:xfrm>
          </p:contentPart>
        </mc:Choice>
        <mc:Fallback>
          <p:pic>
            <p:nvPicPr>
              <p:cNvPr id="3" name="Ink 2">
                <a:extLst>
                  <a:ext uri="{FF2B5EF4-FFF2-40B4-BE49-F238E27FC236}">
                    <a16:creationId xmlns:a16="http://schemas.microsoft.com/office/drawing/2014/main" id="{CEEC315C-9B39-4B82-A1C1-914693DC793C}"/>
                  </a:ext>
                </a:extLst>
              </p:cNvPr>
              <p:cNvPicPr/>
              <p:nvPr/>
            </p:nvPicPr>
            <p:blipFill>
              <a:blip r:embed="rId4"/>
              <a:stretch>
                <a:fillRect/>
              </a:stretch>
            </p:blipFill>
            <p:spPr>
              <a:xfrm>
                <a:off x="720120" y="270160"/>
                <a:ext cx="8083800" cy="1299240"/>
              </a:xfrm>
              <a:prstGeom prst="rect">
                <a:avLst/>
              </a:prstGeom>
            </p:spPr>
          </p:pic>
        </mc:Fallback>
      </mc:AlternateContent>
    </p:spTree>
    <p:extLst>
      <p:ext uri="{BB962C8B-B14F-4D97-AF65-F5344CB8AC3E}">
        <p14:creationId xmlns:p14="http://schemas.microsoft.com/office/powerpoint/2010/main" val="8883422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EF925F-07F8-4EB3-99A6-401403A3FED9}"/>
              </a:ext>
            </a:extLst>
          </p:cNvPr>
          <p:cNvSpPr>
            <a:spLocks noGrp="1"/>
          </p:cNvSpPr>
          <p:nvPr>
            <p:ph type="sldNum" sz="quarter" idx="12"/>
          </p:nvPr>
        </p:nvSpPr>
        <p:spPr/>
        <p:txBody>
          <a:bodyPr/>
          <a:lstStyle/>
          <a:p>
            <a:pPr>
              <a:defRPr/>
            </a:pPr>
            <a:fld id="{858BA499-14B1-4141-8B47-F388188B2A8C}" type="slidenum">
              <a:rPr lang="en-US" smtClean="0"/>
              <a:pPr>
                <a:defRPr/>
              </a:pPr>
              <a:t>99</a:t>
            </a:fld>
            <a:endParaRPr lang="en-US"/>
          </a:p>
        </p:txBody>
      </p:sp>
      <p:pic>
        <p:nvPicPr>
          <p:cNvPr id="2" name="Picture 1">
            <a:extLst>
              <a:ext uri="{FF2B5EF4-FFF2-40B4-BE49-F238E27FC236}">
                <a16:creationId xmlns:a16="http://schemas.microsoft.com/office/drawing/2014/main" id="{705EFBB5-A325-4321-97A8-BDEE489722CA}"/>
              </a:ext>
            </a:extLst>
          </p:cNvPr>
          <p:cNvPicPr>
            <a:picLocks noChangeAspect="1"/>
          </p:cNvPicPr>
          <p:nvPr/>
        </p:nvPicPr>
        <p:blipFill rotWithShape="1">
          <a:blip r:embed="rId2"/>
          <a:srcRect l="41908" t="17899" r="7434" b="74323"/>
          <a:stretch/>
        </p:blipFill>
        <p:spPr>
          <a:xfrm>
            <a:off x="152400" y="228600"/>
            <a:ext cx="8823158"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CC887AE-6D1F-45DA-AE3D-C27F9F2BE2E9}"/>
                  </a:ext>
                </a:extLst>
              </p14:cNvPr>
              <p14:cNvContentPartPr/>
              <p14:nvPr/>
            </p14:nvContentPartPr>
            <p14:xfrm>
              <a:off x="401160" y="710800"/>
              <a:ext cx="7980120" cy="1212120"/>
            </p14:xfrm>
          </p:contentPart>
        </mc:Choice>
        <mc:Fallback>
          <p:pic>
            <p:nvPicPr>
              <p:cNvPr id="3" name="Ink 2">
                <a:extLst>
                  <a:ext uri="{FF2B5EF4-FFF2-40B4-BE49-F238E27FC236}">
                    <a16:creationId xmlns:a16="http://schemas.microsoft.com/office/drawing/2014/main" id="{ACC887AE-6D1F-45DA-AE3D-C27F9F2BE2E9}"/>
                  </a:ext>
                </a:extLst>
              </p:cNvPr>
              <p:cNvPicPr/>
              <p:nvPr/>
            </p:nvPicPr>
            <p:blipFill>
              <a:blip r:embed="rId4"/>
              <a:stretch>
                <a:fillRect/>
              </a:stretch>
            </p:blipFill>
            <p:spPr>
              <a:xfrm>
                <a:off x="338520" y="648160"/>
                <a:ext cx="8105760" cy="1337760"/>
              </a:xfrm>
              <a:prstGeom prst="rect">
                <a:avLst/>
              </a:prstGeom>
            </p:spPr>
          </p:pic>
        </mc:Fallback>
      </mc:AlternateContent>
    </p:spTree>
    <p:extLst>
      <p:ext uri="{BB962C8B-B14F-4D97-AF65-F5344CB8AC3E}">
        <p14:creationId xmlns:p14="http://schemas.microsoft.com/office/powerpoint/2010/main" val="1496850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51629</TotalTime>
  <Words>1499</Words>
  <Application>Microsoft Office PowerPoint</Application>
  <PresentationFormat>On-screen Show (4:3)</PresentationFormat>
  <Paragraphs>164</Paragraphs>
  <Slides>116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116</vt:i4>
      </vt:variant>
    </vt:vector>
  </HeadingPairs>
  <TitlesOfParts>
    <vt:vector size="121" baseType="lpstr">
      <vt:lpstr>Arial</vt:lpstr>
      <vt:lpstr>Calibri</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Mooser</dc:creator>
  <cp:lastModifiedBy>Michael Dugger</cp:lastModifiedBy>
  <cp:revision>355</cp:revision>
  <dcterms:created xsi:type="dcterms:W3CDTF">2010-09-30T20:09:09Z</dcterms:created>
  <dcterms:modified xsi:type="dcterms:W3CDTF">2020-09-23T15:43:03Z</dcterms:modified>
</cp:coreProperties>
</file>