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1"/>
  </p:notesMasterIdLst>
  <p:sldIdLst>
    <p:sldId id="382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383" r:id="rId11"/>
    <p:sldId id="393" r:id="rId12"/>
    <p:sldId id="394" r:id="rId13"/>
    <p:sldId id="395" r:id="rId14"/>
    <p:sldId id="396" r:id="rId15"/>
    <p:sldId id="384" r:id="rId16"/>
    <p:sldId id="397" r:id="rId17"/>
    <p:sldId id="398" r:id="rId18"/>
    <p:sldId id="386" r:id="rId19"/>
    <p:sldId id="385" r:id="rId20"/>
    <p:sldId id="399" r:id="rId21"/>
    <p:sldId id="400" r:id="rId22"/>
    <p:sldId id="387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10" r:id="rId32"/>
    <p:sldId id="413" r:id="rId33"/>
    <p:sldId id="411" r:id="rId34"/>
    <p:sldId id="414" r:id="rId35"/>
    <p:sldId id="415" r:id="rId36"/>
    <p:sldId id="416" r:id="rId37"/>
    <p:sldId id="412" r:id="rId38"/>
    <p:sldId id="417" r:id="rId39"/>
    <p:sldId id="389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390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435" r:id="rId59"/>
    <p:sldId id="436" r:id="rId60"/>
    <p:sldId id="437" r:id="rId61"/>
    <p:sldId id="438" r:id="rId62"/>
    <p:sldId id="391" r:id="rId63"/>
    <p:sldId id="439" r:id="rId64"/>
    <p:sldId id="440" r:id="rId65"/>
    <p:sldId id="441" r:id="rId66"/>
    <p:sldId id="442" r:id="rId67"/>
    <p:sldId id="443" r:id="rId68"/>
    <p:sldId id="444" r:id="rId69"/>
    <p:sldId id="445" r:id="rId70"/>
    <p:sldId id="446" r:id="rId71"/>
    <p:sldId id="447" r:id="rId72"/>
    <p:sldId id="448" r:id="rId73"/>
    <p:sldId id="449" r:id="rId74"/>
    <p:sldId id="453" r:id="rId75"/>
    <p:sldId id="454" r:id="rId76"/>
    <p:sldId id="455" r:id="rId77"/>
    <p:sldId id="456" r:id="rId78"/>
    <p:sldId id="450" r:id="rId79"/>
    <p:sldId id="451" r:id="rId80"/>
    <p:sldId id="452" r:id="rId81"/>
    <p:sldId id="457" r:id="rId82"/>
    <p:sldId id="458" r:id="rId83"/>
    <p:sldId id="459" r:id="rId84"/>
    <p:sldId id="460" r:id="rId85"/>
    <p:sldId id="392" r:id="rId86"/>
    <p:sldId id="465" r:id="rId87"/>
    <p:sldId id="466" r:id="rId88"/>
    <p:sldId id="467" r:id="rId89"/>
    <p:sldId id="468" r:id="rId90"/>
    <p:sldId id="469" r:id="rId91"/>
    <p:sldId id="470" r:id="rId92"/>
    <p:sldId id="471" r:id="rId93"/>
    <p:sldId id="461" r:id="rId94"/>
    <p:sldId id="472" r:id="rId95"/>
    <p:sldId id="473" r:id="rId96"/>
    <p:sldId id="474" r:id="rId97"/>
    <p:sldId id="475" r:id="rId98"/>
    <p:sldId id="476" r:id="rId99"/>
    <p:sldId id="477" r:id="rId100"/>
    <p:sldId id="478" r:id="rId101"/>
    <p:sldId id="479" r:id="rId102"/>
    <p:sldId id="480" r:id="rId103"/>
    <p:sldId id="481" r:id="rId104"/>
    <p:sldId id="482" r:id="rId105"/>
    <p:sldId id="483" r:id="rId106"/>
    <p:sldId id="484" r:id="rId107"/>
    <p:sldId id="462" r:id="rId108"/>
    <p:sldId id="463" r:id="rId109"/>
    <p:sldId id="464" r:id="rId1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6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728 481,'-18'55,"-111"313,119-343,1 0,1 0,2 1,0 0,2 0,-1 20,4-44,1 0,0 1,1-1,-1 0,0 0,1 0,-1 1,1-1,-1 0,1 0,0 0,0 0,0 0,0 0,1 0,-1-1,0 1,1 0,-1-1,1 1,0-1,-1 1,1-1,0 0,0 1,0-1,0 0,0 0,0-1,0 1,0 0,1-1,-1 1,0-1,0 0,0 0,1 0,-1 0,89-12,-88 11,160-41,-72 16,-78 16</inkml:trace>
  <inkml:trace contextRef="#ctx0" brushRef="#br0" timeOffset="367.73">1322 424,'-21'71,"4"0,3 2,1 23,1-17,-15 99,17-78,14-94,2-6</inkml:trace>
  <inkml:trace contextRef="#ctx0" brushRef="#br0" timeOffset="1103.344">1603 453,'82'-34,"74"-36,-154 69,0 0,0 0,0 1,0-1,1 1,-1-1,0 1,0 0,0 0,1-1,-1 2,0-1,0 0,0 0,0 1,1-1,-1 1,0 0,0-1,0 1,0 0,0 0,0 0,-1 1,1-1,0 0,0 1,-1-1,1 1,-1 0,0-1,1 1,-1 0,0 0,0 0,0 0,0 0,0 0,0 0,-1 0,1 0,-1 0,0 0,1 1,-1 0,-1 8,0 0,0-1,-1 1,0-1,-1 1,0-1,0 0,-2 0,1 0,-1-1,0 1,-1-1,0 0,-1-1,1 0,-2 0,1 0,-1-1,0 0,-2 1,-28 32,-134 198,144-197,22-36,1 1,0-1,0 1,0 1,1-1,0 0,1 1,-1 0,1 0,0 0,1 0,0 1,0-1,0 1,1-1,0 1,1-1,0 1,0 0,0-1,1 1,0 0,1-1,-1 1,2 1,3-4,0 0,0-1,0 1,1-1,0 0,-1 0,2-1,-1 0,0-1,0 1,1-1,0 0,-1-1,1 0,0 0,-1-1,1 0,0 0,0-1,-1 0,1-1,0 1,-1-1,1-1,-1 1,9-1,0 0,0-1,0-1,-1-1,0 0,0 0,0-2,-1 0,0 0,12-10,-13 4</inkml:trace>
  <inkml:trace contextRef="#ctx0" brushRef="#br0" timeOffset="2383.711">2253 86,'0'0,"0"1,0-1,1 1,-1-1,0 1,1-1,-1 1,0-1,1 0,-1 1,0-1,1 0,-1 1,1-1,-1 0,1 1,-1-1,1 0,-1 0,1 0,-1 1,1-1,-1 0,1 0,-1 0,1 0,0 0,-1 0,1 0,-1 0,1 0,-1 0,1 0,-1-1,1 1,-1 0,1 0,-1 0,1-1,-1 1,1 0,-1-1,0 1,1 0,-1-1,1 1,-1-1,0 1,1 0,-1-1,0 1,1-1,-1 1,0-1,0 0,5 53,-5-52,-1 425,-27-58,33-114,-5-251,0 0,0 0,0 0,0-1,-1 1,1 0,-1 0,1 0,-1-1,0 1,1 0,-1-1,0 1,0 0,0-1,0 1,-1-1,1 0,0 1,-1-1,1 0,0 0,-1 0,0 0,1 0,-1 0,1 0,-1 0,0-1,0 1,0-1,1 1,-3-1,-69 12,66-11,-371 13,-244 15,-38 27,334-21,302-31,-82-3,103-3,1-1,0 0,0 0,0 0,0 0,1 0,-1 0,1 0,0-1,0 1,0 0,0-1,0 1,1-1,0 1,-1-1,1 1,1-1,-1 1,0 0,1-1,0 1,0-1,0 1,0 0,0-1,1 1,-1 0,1 0,0 0,0 0,0 1,0-1,2-1,1-8,19-48,-4-2,-2 0,8-61,6-147,-22 178,-3 13,3 0,4 1,17-49,-29 120,0-1,1 1,-1 0,2 0,-1 0,1 0,0 0,0 1,1 0,0 0,0 0,1 0,-1 1,1 0,0 0,0 1,1-1,0 2,-1-1,1 1,1-1,-1 2,0-1,1 1,-1 0,2 1,219-31,582 32,-432-24,-70-5,-307 29,2-1,1 0,-1 1,1-1,0 1,-1 0,1 0,-1 1,1-1,-1 1,1 0,-1 0,1 0,-1 0,1 0,-1 1,0 0,0-1,2 3,5 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5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86,'-2'1,"0"1,0 0,1 0,-1 0,0 0,1 0,0 0,-1 1,1-1,0 0,0 1,0-1,1 1,-1-1,1 1,-1-1,1 1,0 0,0-1,0 2,-1-2,-17 174,9-125,3 1,3 1,1-1,6 50,-4-99,1 0,-1 0,1 0,0 0,0 0,0 0,1-1,-1 1,1 0,-1-1,1 1,0-1,0 0,0 1,0-1,0 0,1 0,-1-1,1 1,-1 0,1-1,0 1,-1-1,1 0,0 0,0 0,0 0,0-1,0 1,0-1,0 0,0 0,0 0,0 0,0 0,1-1,111-20,-98 16,111-48,-122 47</inkml:trace>
  <inkml:trace contextRef="#ctx0" brushRef="#br0" timeOffset="352.458">398 0,'-5'34,"-19"138,7 0,5 71,15 66,8-242,-6-66,0-7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51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319 227,'-1'-1,"0"0,0 1,0-1,0 0,0 1,0-1,0 0,0 1,0-1,-1 1,1-1,0 1,0 0,-1 0,1 0,0-1,0 1,-1 0,1 0,0 1,0-1,-1 0,1 0,0 1,0-1,-1 0,1 1,0-1,0 1,0 0,0-1,0 1,0 0,0 0,0-1,0 1,0 0,0 0,1 0,-1 0,0 0,1 1,-1-1,0 0,1 0,-1 1,-51 54,2 2,-43 65,68-90,-24 50,48-82,1 0,0 1,0-1,0 0,0 1,0-1,1 0,-1 0,0 1,1-1,-1 0,1 1,-1-1,1 0,-1 0,1 0,0 0,0 0,-1 0,1 0,0 0,0 0,0 0,0 0,0 0,0-1,1 1,-1 0,0-1,0 1,0-1,1 1,-1-1,0 0,0 0,1 1,-1-1,0 0,1 0,-1 0,58 1,229-34,-281 31,1 0,0 1,0 0,0 0,0 1,0 0,0 0,0 1,0 0,-1 1,1-1,0 2,-1-1,1 1,-1 0,0 0,1 1,-2 0,1 0,0 1,-1 0,0 0,0 1,-1-1,1 1,-1 0,0 1,-1-1,0 1,0 0,0 0,2 6,-3 5,0 1,-1-1,0 1,-2 0,0 0,-1-1,-1 1,-1 0,-1-1,0 0,-1 1,-6 10,-1-4,-1-1,-1-1,-2 0,0-1,-1-1,-1 0,-1-2,-1 0,0-1,-1-1,-9 4,26-17,-1 0,0-1,0 0,-1 0,1-1,-1 1,1-1,-1 0,0-1,0 1,0-1,0 0,0-1,0 1,0-1,-1-1,-11-3</inkml:trace>
  <inkml:trace contextRef="#ctx0" brushRef="#br0" timeOffset="217.896">121 172,'43'-15,"53"-9,24 0,7-2,-5 4,-8 6,-9 0,-8 4,-12 3,-14 4,-20 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57,'1'4,"0"-1,0 0,-1 0,1 1,-1-1,0 0,0 1,0-1,-1 0,1 0,-1 1,1-1,-1 0,0 0,-1 0,1 0,0 0,-1 0,0 0,0 0,1 0,-2-1,0 2,1-1,-15 21,-1-1,0-2,-2 0,-1 0,-21 15,7-5,-207 189,210-197,16-16</inkml:trace>
  <inkml:trace contextRef="#ctx0" brushRef="#br0" timeOffset="396.006">30 1,'37'82,"-22"-60,3 4,3 0,0-1,1-1,1 0,2-2,5 2,41 41,-25-22,-3 3,-2 1,-1 2,-3 2,12 24,-32-42,-19-31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570 732,'23'87,"-5"63,-1 124,11-38,-27-189,-2-1,-2 0,-2 0,-5 13,-3 108,-8-24,43-4,-21-136,-1 0,1 0,0 0,0 0,1 0,-1-1,0 1,1 0,0-1,-1 1,1 0,0-1,0 0,1 0,-1 1,0-1,1-1,-1 1,1 0,0 0,0-1,-1 0,1 0,0 1,0-2,0 1,0 0,0 0,1-1,98 1,-70-3,252-31,422 34,-536-28,-9 21,-148 0,-7 0</inkml:trace>
  <inkml:trace contextRef="#ctx0" brushRef="#br0" timeOffset="2296.838">62 140,'-32'103,"24"-79,2 0,1 0,1 0,1 1,2 0,0 0,1-1,3 17,-3-40,-1 0,1 0,0 0,-1 0,1 0,0-1,0 1,-1 0,1 0,0 0,0 0,0 0,0 0,0 0,1 0,-1-1,0 1,0 0,0 0,1 0,-1 0,1 0,-1-1,0 1,1 0,-1 0,1-1,0 1,-1 0,1-1,0 1,-1 0,1-1,0 1,0-1,-1 1,1-1,0 0,0 1,0-1,0 0,-1 1,1-1,0 0,0 0,0 0,0 0,0 0,0 0,0 0,0 0,-1 0,1-1,0 1,0 0,0 0,0-1,0 1,-1-1,1 1,0-1,0 1,-1-1,1 1,0-1,-1 0,1 1,0-1,110-186,-82 131,88-171,-101 195,-10 55,-7 101,11 198,-4-274,-2 0,-1 0,-3 1,-2-1,-2 1,-6 47,10-69,-1-1,-1 1,-2-1,0 0,-2 0,-1 0,-1 0,-1-1,-1-1,-1 1,-2-2,0 0,-3 2,7-13,5-6,1 1,-1-1,-1 0,1 0,-1-1,0 1,0-1,-1 0,1 0,-1-1,0 0,0 0,-1 0,1-1,-1 0,0 0,0 0,0-1,0 0,0-1,0 1,0-1,-1-1,1 1,0-1,-4-1,6-3,1-1,0 1,0-1,1 0,-1 0,1 0,0-1,0 1,1-1,0 0,0 1,0-1,1 0,-1 0,2 0,-1-1,0 1,1 0,1 0,-1 0,1 0,0 0,0 0,0 0,1 0,0 0,0 0,1 1,3-23,1 2,1-1,1 1,2 0,0 1,10-14,-15 28,0 1,1 0,0 1,1-1,0 1,0 1,1-1,0 2,0-1,1 1,0 1,1-1,-1 2,1 0,0 0,6-1,24-7,-25 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0,'5'0,"11"5,7 2,6-1,1-1,2-1,-1-2,0-1,-1-1,-1 1,-1-2,1 1,-1 0,0 0,0-1,-5 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1,'19'5,"21"1,9 0,0-1,-3-7,-5-2,-4-1,-4 1,-8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31,'29'-5,"29"-2,8 1,0 1,-4 2,-6 0,-9 2,-7 1,-5 0,-5 0,-11 5,-15 2,-11 4,-6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53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0,'17'55,"-4"230,-14-216,-8 103,-7-1,-37 161,27-183,20-52,8-96,-1 0,1 0,0 0,-1-1,1 1,0 0,-1-1,1 1,0-1,0 0,0 1,-1-1,1 0,0 0,0 0,0 0,-1 0,1-1,0 1,0-1,0 1,-1-1,1 1,0-1,-1 0,1 0,-1 0,1 0,-1 0,1 0,-1-1,0 1,0 0,1-1,-1 1,0 0,0-1,0 0,0 1,0-1,6-5,359-332,-338 316,99-63,-125 85,0 0,0 0,0 1,1-1,-1 1,0 0,1-1,-1 1,0 0,1 0,-1 0,0 1,1-1,-1 1,0-1,0 1,0 0,1-1,-1 1,0 0,0 1,0-1,0 0,0 1,-1-1,1 1,0-1,-1 1,1 0,-1 0,1-1,-1 1,0 0,0 0,0 1,0-1,0 0,0 0,-1 0,1 1,-1-1,1 0,-1 1,11 106,-11-108,1 32,-2-1,-2 1,0 0,-3-1,0 1,-2-1,-7 15,15-46,-1 0,0 0,0 1,0-1,0 1,0-1,0 1,1-1,-1 1,1-1,-1 1,1 0,0-1,-1 1,1 0,0-1,0 1,0 0,0-1,1 1,-1 0,0-1,1 1,-1 0,1-1,0 1,-1-1,1 1,0-1,0 1,0-1,0 0,0 1,1-1,8-2</inkml:trace>
  <inkml:trace contextRef="#ctx0" brushRef="#br0" timeOffset="346.376">1323 790,'-93'77,"2"4,-49 61,125-126,7-9,-1 1,1 0,1 0,0 1,0 0,1 0,0 1,0 0,1 0,0 0,1 1,0-1,-1 11,4-19,1 0,0 0,0 0,0 0,0 0,1 0,-1 0,1 0,-1-1,1 1,-1 0,1 0,0 0,0-1,0 1,0 0,0-1,0 1,1-1,-1 1,0-1,1 0,-1 1,1-1,-1 0,1 0,0 0,0 0,-1-1,1 1,0 0,0-1,0 1,0-1,0 1,-1-1,1 0,0 0,0 0,0 0,0 0,0-1,0 1,0 0,0-1,1 0,88-29,-63 17,-1-1,0-1,-1-1,-1-2,0 0,4-7,152-144,-181 168,1 0,-1 0,1 0,-1 0,1 0,0 0,0 0,0 1,-1-1,1 0,0 0,0 1,0-1,0 0,0 1,0-1,0 1,0 0,0-1,0 1,1 0,-1 0,0-1,0 1,0 0,0 0,0 0,1 0,-1 1,0-1,0 0,0 0,0 1,0-1,0 0,0 1,0-1,0 1,0 0,0-1,0 1,0 0,0 0,0-1,-1 1,1 0,0 0,0 0,-1 0,1 0,-1 0,1 0,-1 0,1 0,-1 0,0 0,1 0,-1 1,0-1,0 0,4 194,1-176</inkml:trace>
  <inkml:trace contextRef="#ctx0" brushRef="#br0" timeOffset="706.566">2198 649,'-52'26,"1"2,1 3,1 2,3 2,-26 24,69-58,1 1,-1-1,0 1,1 0,-1-1,1 1,0 0,-1 0,1 0,0 1,0-1,1 1,-1-1,0 1,1-1,-1 1,1 0,0 0,0 0,0 0,0-1,1 1,-1 0,1 1,0-1,0 0,0 0,0 0,0 0,1 0,-1 0,1 0,0 0,0 0,0-1,0 1,0 0,1 0,-1-1,1 1,0-1,0 1,0-1,0 1,140 35,-139-38,1 0,-1 1,0-1,0 1,0 0,1 0,-1 0,0 0,0 0,-1 0,1 1,0 0,0-1,-1 1,1 0,-1 1,1-1,-1 0,0 0,0 1,0 0,0-1,-1 1,1 0,-1 0,1 0,-1 0,0 0,0 0,0 0,-1 0,1 0,-1 1,0-1,0 0,0 0,0 1,-1 2,-6 6,-1 0,0 0,-1-1,0 0,-1-1,0 0,-1 0,0-1,0-1,-1 1,0-2,-1 0,0 0,0-2,-11 5,22-9,0 1,0-1,-1 0,1 0,0 0,0 0,-1 0,1 0,-1-1,1 1,0-1,-1 1,1-1,-1 0,1 0,-1 0,1-1,-1 1,1 0,-1-1,1 0,-1 1,1-1,0 0,0 0,-1-1,1 1,0 0,0-1,0 1,0-1,-1-1,2-8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31,'34'-5,"25"-2,7 1,-2 1,-7 2,-10 0,-6 2,-7 1,-3 0,-13 0,-8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1,'33'4,"31"-2,9-2,-3-2,-9 1,-9 0,-10 0,-6 0,-10 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1 585,'6'-25,"2"0,1 1,1 0,1 0,0 1,14-19,-15 25,9-15,1 0,2 2,1 1,1 0,2 2,23-20,-25 25,2 0,1 1,0 2,2 1,0 1,19-8,-47 24,1 0,0-1,0 1,0 0,0 0,0 0,0 1,1-1,-1 0,0 1,0 0,0-1,1 1,-1 0,0 0,0 0,1 0,-1 1,0-1,0 1,0-1,1 1,-1 0,0-1,0 1,0 0,0 1,0-1,-1 0,1 0,0 1,0-1,-1 1,1 0,-1-1,1 1,-1 0,0 0,0 0,0 0,0 0,0 0,0 0,-1 0,1 1,0-1,-1 2,-13 108,1-51,7 81,5-140,0-1,0 0,0 1,0-1,0 1,0-1,0 0,1 1,-1-1,1 0,-1 1,1-1,-1 0,1 0,0 0,0 1,-1-1,1 0,0 0,0 0,0 0,0 0,0 0,0-1,1 1,-1 0,0 0,0-1,0 1,1-1,-1 1,0-1,1 0,-1 1,1-1,-1 0,0 0,1 0,-1 0,0 0,1 0,-1 0,1-1,-1 1,0 0,1-1,-1 1,0-1,63-35,35-48,-75 60,2 1,1 2,1 0,1 2,26-13,-40 24,-11 5,0 1,1-1,-1 1,0 0,1 0,0 0,-1 1,1-1,0 1,0 0,-1 1,1-1,0 1,0 0,0 0,2 1,-5 1,1 1,-1 0,0-1,0 1,-1 0,1 0,-1 1,1-1,-1 0,0 0,0 1,0-1,-1 1,1-1,-1 0,0 1,0-1,0 1,0-1,0 1,-1 1,1 2,-33 198,31-180</inkml:trace>
  <inkml:trace contextRef="#ctx0" brushRef="#br0" timeOffset="515.024">1609 78,'-26'2,"1"1,-1 1,1 1,0 2,0 0,0 2,1 1,1 1,-15 9,24-13,1 1,0 0,0 1,1 1,1 0,-1 1,2 0,-1 0,1 1,1 1,1-1,-1 2,2-1,0 1,1 0,0 0,1 1,0 0,2 0,-1 0,2 0,0 0,1 1,1-1,0 1,1 3,-1-16,0 0,1-1,-1 1,1-1,0 1,0 0,0-1,0 1,0-1,0 0,1 1,-1-1,1 0,-1 0,1 0,0 0,0 0,0-1,0 1,0 0,1-1,-1 1,0-1,1 0,-1 0,1 0,-1 0,1 0,-1-1,1 1,0-1,-1 0,1 1,0-1,-1 0,1-1,0 1,98-29,-76 13,-1-1,0-1,-1-1,-1 0,-1-2,-1-1,-1-1,3-6,109-109,-130 136,-1 1,1 0,0-1,-1 1,1 0,0 0,0-1,0 1,0 0,0 0,0 0,0 0,1 0,-1 0,0 1,0-1,1 0,-1 1,0-1,1 1,-1-1,1 1,-1-1,1 1,-1 0,1 0,-1 0,1 0,-1 0,1 0,-1 0,1 1,-1-1,1 0,-1 1,0-1,1 1,-1 0,0-1,1 1,-1 0,0 0,0 0,1 0,-1 0,0 0,0 0,0 0,0 0,-1 0,1 1,0-1,0 0,-1 1,1-1,-1 1,1-1,-1 0,0 1,1-1,1 93,-4-85,1-1,0 1,0 0,1 0,0 0,0-1,1 1,1 0,-1 0,1-1,1 1,0-1,0 0,0 1,1-1,0-1,1 1,0-1,0 0,1 0,-1 0,4 2,14 6,-1-5</inkml:trace>
  <inkml:trace contextRef="#ctx0" brushRef="#br0" timeOffset="1598.997">2146 304,'-4'6,"1"-1,-1 2,1-1,0 0,1 1,0-1,0 1,0 0,1-1,0 1,0 0,1 0,0 0,0 2,0 0,-1-7,0 1,0-1,1 1,-1 0,1 0,0-1,0 1,0 0,0-1,0 1,1 0,-1-1,1 1,0 0,-1-1,1 1,1-1,-1 1,0-1,0 1,1-1,0 0,-1 0,1 0,0 0,0 0,0 0,0 0,0-1,0 1,1-1,-1 0,1 1,-1-1,1 0,-1 0,1-1,-1 1,1 0,0-1,2 1,7-6,-1 1,1-2,-1 1,0-2,0 1,-1-1,0-1,0 0,-1-1,0 1,0-2,-1 1,0-1,74-86,-81 95,-1 1,1-1,-1 0,1 1,0-1,-1 1,1-1,0 1,-1 0,1-1,0 1,-1 0,1-1,0 1,0 0,0 0,-1 0,1 0,0 0,0 0,0 0,-1 0,1 0,0 0,0 0,0 0,-1 0,1 1,0-1,0 0,-1 1,1-1,0 1,-1-1,1 0,0 1,-1-1,1 1,-1 0,1-1,-1 1,1-1,-1 1,1 0,-1 0,0-1,1 1,-1 0,0 0,0-1,1 1,-1 0,0 0,0-1,0 1,0 0,0 0,0 0,0-1,0 1,0 1,3 58,-3-54,-4 421,3-386,-2 0,-2 0,-2 0,-7 22,10-47,0 0,-1 0,0 0,-2-1,1 0,-2 0,0-1,-1 0,0 0,-1-1,-1 0,0-1,0 0,-2-1,1 0,-13 7,22-15,0-1,-1 0,1 0,-1 0,1-1,-1 1,0-1,1 0,-1 0,0 0,0 0,0-1,0 1,0-1,1 0,-1 0,0-1,0 1,0-1,0 0,0 0,1 0,-1-1,0 1,1-1,-1 0,1 0,0 0,-1 0,1 0,0-1,0 0,1 1,-1-1,1 0,-1 0,1-1,0 1,0 0,0-1,0 1,1-1,0 0,-1 1,1-1,1 0,-1 0,1 0,-1 0,5-8,0 0,0 1,1-1,1 1,0 0,0 1,1-1,0 1,1 1,0-1,10-7,-5 2,23-25,2 1,1 2,2 1,2 3,26-16,91-34,-142 75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1,'-104'445,"68"-249,34-236,2 17</inkml:trace>
  <inkml:trace contextRef="#ctx0" brushRef="#br0" timeOffset="420.188">58 283,'34'5,"25"1,7-5,-2-2,-12-2</inkml:trace>
  <inkml:trace contextRef="#ctx0" brushRef="#br0" timeOffset="966.543">453 424,'-7'29,"2"-17,1 0,0 0,1 0,1 1,0-1,1 1,0 0,1-1,0 1,1 0,0-1,1 1,1-1,3 10,-5-19,0-1,1 1,-1-1,1 0,0 0,0 0,0 0,0 0,0 0,0-1,0 1,1-1,-1 1,0-1,1 0,-1 0,1 0,0 0,-1 0,1-1,0 1,0-1,-1 0,1 0,0 0,0 0,-1 0,1 0,0-1,-1 0,1 1,0-1,-1 0,1 0,-1 0,1-1,1 0,87-64,6-55,-96 120,-1 1,0-1,1 1,-1-1,0 1,1-1,-1 1,1 0,-1-1,1 1,-1-1,1 1,-1 0,1-1,0 1,-1 0,1 0,-1 0,1-1,0 1,-1 0,1 0,0 0,-1 0,1 0,0 0,-1 0,1 0,-1 0,1 1,0-1,-1 0,1 0,-1 0,1 1,0-1,-1 0,1 1,-1-1,1 1,-1-1,1 0,-1 1,1-1,-1 1,0-1,1 1,-1-1,0 1,1 0,-1-1,0 1,0-1,0 1,1 0,-1 0,11 38,-26 119,12-105,-3-1,-2 1,-2-1,-2 0,-3-1,-20 46,0-51,34-46,0 1,0 0,0-1,0 1,0-1,0 1,0-1,0 1,0-1,0 0,0 1,0-1,0 0,0 0,0 0,0 0,0 0,-1 0,1 0,0 0,0 0,0-1,0 1,0 0,0-1,0 1,0 0,0-1,0 0,0 1,0-1,0 1,1-1,-1 0,0 0,0 0,1 1,-1-1,0 0,1 0,-1 0,1 0,-1 0,1 0,0 0,-1 0,1 0,0 0,0 0,-1-1,-3-17,0 0,2 0,0 0,1 0,0 0,2-1,0 1,3-8,-4 23,34-144,-24 119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6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1 510,'7'-32,"2"1,1 0,1 1,2 0,1 0,2 2,0 0,2 0,19-22,-11 21,2 1,0 1,2 2,1 1,20-13,-50 36,0-1,0 1,1-1,-1 1,0-1,0 1,1 0,-1 0,1-1,-1 1,1 0,0 0,-1 1,1-1,0 0,0 0,0 1,-1-1,1 1,0 0,0-1,0 1,0 0,0 0,0 0,-1 1,1-1,0 0,0 1,0-1,0 1,-1-1,1 1,0 0,0 0,-1 0,1 0,-1 0,1 0,-1 1,1-1,-1 0,0 1,0-1,1 1,-1-1,0 1,0-1,-1 1,1 0,0 0,2 155,-7-86,5 59,0-129,1-1,-1 0,1 1,-1-1,1 0,-1 0,1 0,-1 0,1 0,-1 0,1-1,-1 1,1 0,-1-1,1 1,-1-1,0 0,1 1,-1-1,0 0,1 0,-1 0,0 0,0 0,0 0,0 0,0 0,0 0,0-1,0 1,-1 0,1 0,0-1,0 0,98-110,6 6,9-2,-113 107,0-1,-1 1,1 0,0 0,0 0,-1-1,1 1,0 0,0 0,0 0,0 0,1 0,-1 1,0-1,0 0,1 0,-1 1,0-1,1 1,-1-1,0 1,1 0,-1-1,1 1,-1 0,0 0,1 0,-1 0,1 0,-1 0,1 1,-1-1,0 0,1 1,-1-1,0 1,1-1,-1 1,0 0,0 0,1-1,-1 1,0 0,0 0,0 0,0 0,0 0,0 1,-1 10,0 0,-1 0,-1-1,0 1,-1-1,0 1,-1-1,0 0,0 0,-3 3,5-8,-88 214,89-219,0 1,0-1,0 1,1 0,-1-1,0 1,1 0,-1-1,1 1,-1 0,1 0,0-1,0 1,0 0,0 0,0 0,0-1,0 1,1 0,-1 0,1-1,-1 1,1 0,0-1,0 1,-1 0,1-1,0 1,1-1,-1 1,0-1,0 0,0 0,1 1,-1-1,1 0,-1 0,1 0,0 0,15 5</inkml:trace>
  <inkml:trace contextRef="#ctx0" brushRef="#br0" timeOffset="598.865">1553 30,'-17'2,"1"0,-1 2,1-1,0 2,0 0,0 1,1 1,0 0,0 1,1 1,0 0,-8 7,4-4,1 0,1 1,0 1,0 0,1 1,1 1,1 0,0 1,1 0,1 1,1 0,0 1,1 0,1 0,1 1,-1 6,7-23,0 0,0 0,0 0,0 0,1 0,-1 1,1-1,0 0,0 0,0 0,0 1,0-1,1 0,0 0,-1 0,1 0,0 0,0 0,1 0,-1 0,1 0,-1-1,1 1,0 0,0-1,0 1,0-1,1 0,-1 0,1 0,-1 0,1 0,0-1,-1 1,1-1,0 1,0-1,0 0,0 0,0-1,0 1,1-1,-1 1,0-1,0 0,0 0,1 0,-1-1,1 1,12-6,0 0,0-1,-1-1,0 0,-1-1,0 0,0-1,-1-1,0-1,-1 1,3-5,16-13,153-198,-184 228,0 0,0 0,0 0,0-1,0 1,0 0,0 0,0 0,0 0,0-1,1 1,-1 0,0 0,0 0,1-1,-1 1,1 0,-1 0,1-1,-1 1,1 0,-1-1,1 1,-1-1,1 1,0-1,0 1,-1-1,1 1,0-1,-1 0,1 1,0-1,0 0,0 0,0 1,-1-1,1 0,0 0,0 0,0 0,0 0,-1 0,1 0,0 0,0-1,0 1,0 0,-1 0,1-1,0 1,0-1,-1 1,1 0,0-1,-1 1,1-1,0 0,-1 1,1-1,-1 1,1-1,-1 0,1 0,-1 1,1-1,-1 0,0 0,1 1,-1-2,-17 203,18-193,-1-1,0 1,0 0,1 0,0 0,1 0,0-1,0 1,1-1,0 1,0-1,0 0,1 0,0 0,1-1,-1 1,1-1,0 0,1-1,0 1,-1-1,2 0,-1 0,12-5,-3-3</inkml:trace>
  <inkml:trace contextRef="#ctx0" brushRef="#br0" timeOffset="855.398">2286 256,'-19'39,"-16"21,-2 6,0-8,7-9,4-14,5-7,3-8,4-4,-1-3,-2-5,1-4</inkml:trace>
  <inkml:trace contextRef="#ctx0" brushRef="#br0" timeOffset="1034.954">2004 368,'9'10,"9"12,1 8,2-1,-3-2,1 1,-4-1,2-4,-3-1,1-1,-2 3,2-4,3-1,-2-3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1336 191,'-32'226,"24"-192,-76 270,44-187,24-84,18-64,55-108,-43 119</inkml:trace>
  <inkml:trace contextRef="#ctx0" brushRef="#br0" timeOffset="334.731">1365 78,'1'-2,"1"0,-1 1,1-1,-1 0,1 0,-1 1,1-1,0 1,0-1,0 1,0 0,0 0,0 0,0 0,0 0,1 0,-1 1,0-1,1 1,-1 0,0-1,1 1,-1 0,0 0,2 1,-1-2,286-13,-84-21,-189 32,-19 10,-22 11,6-8</inkml:trace>
  <inkml:trace contextRef="#ctx0" brushRef="#br0" timeOffset="600.48">1308 502,'34'4,"20"3,6-1,-2-1,-7-2,-6-1,-7-1,-10 0</inkml:trace>
  <inkml:trace contextRef="#ctx0" brushRef="#br0" timeOffset="3897.786">1873 840,'-15'14,"-9"10,-5 6,2 2,1-4,4-2,2-6,4-1,0 1,3 2,-2-3,3 0,-3-3,2-5</inkml:trace>
  <inkml:trace contextRef="#ctx0" brushRef="#br0" timeOffset="4184.905">1647 840,'5'14,"1"15,5 7,0 2,4-5,-2-4,-2-2,1-5,-1-2,-2 1,1-4,0 1,-2 1,2-1,0 0,-2 2,2-3,0-3</inkml:trace>
  <inkml:trace contextRef="#ctx0" brushRef="#br0" timeOffset="19808.649">885 78,'-95'18,"-348"87,420-98,0-2,2 1,-1 0,1 2,0 1,0 0,1 1,0 2,1 0,-17 14,35-26,0 1,0 0,-1 0,1 0,0 0,0 0,0 1,1-1,-1 0,0 0,0 1,1-1,-1 0,0 1,1-1,-1 0,1 1,0-1,0 1,-1-1,1 1,0-1,0 1,0-1,0 1,1-1,-1 1,0-1,1 0,-1 1,1-1,-1 1,1-1,0 0,-1 1,1-1,0 0,0 0,0 0,0 0,0 0,0 0,1 1,62 36,-53-32,28 13,1-2,1-1,0-2,1-2,0-2,117 20,-151-28,-3-2,1 0,-1 1,0 0,0 0,1 0,-1 1,0 0,0 0,0 0,-1 0,1 1,0 0,-1 0,2 1,-6-1,-1-1,1 1,-1-1,0 1,1-1,-1 0,0 1,0-1,0 0,-1 0,1 0,-1 0,1 0,-1 0,1 0,-1 0,0 0,0-1,0 1,0-1,0 1,-1-1,1 0,0 0,0 0,-1 0,1-1,-1 1,-4 3,-369 195,181-107,165-72,29-19,1-1,-1 0,1 1,-1-1,1 0,0 1,-1-1,1 0,-1 1,1-1,0 1,-1-1,1 0,0 1,0-1,-1 1,1-1,0 1,0-1,0 1,0-1,0 1,0 0,0-1,-1 1,1-1,1 1,-1-1,0 1,0-1,0 1,0-1,0 1,0-1,1 1,-1-1,0 1,0-1,1 1,-1-1,0 1,1-1,-1 0,0 1,1-1,-1 0,1 1,-1-1,1 0,-1 1,1-1,-1 0,1 0,-1 0,1 1,-1-1,1 0,-1 0,1 0,0 0,124 7,-86-9,389 1,-270 29,-153-27,-6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34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23,'0'0,"1"0,-1 0,1 1,-1-1,0 0,1 0,-1 0,1 0,-1 0,1 0,-1 0,1 0,-1 0,1 0,-1-1,1 1,-1 0,0 0,1 0,-1-1,1 1,-1 0,1 0,-1-1,0 1,1 0,-1-1,0 1,1 0,-1-1,0 1,0 0,1-1,-1 1,0-1,0 1,0-1,0 1,1 0,-1-1,0 1,0-1,0 1,0-1,0 1,0-1,0 1,0-1,0 1,0-1,-1 1,1-1,0 1,0 0,0-1,-1 1,1-1,0 1,0 0,-1-1,1 1,0-1,-1 1,1 0,0 0,-1-1,1 1,-1 0,-34-3,-225 81,206-58,-115 46,168-65,-1-2,0 1,0 0,-1 0,1 0,0 1,-1-1,1 1,0-1,0 1,-1 0,1-1,0 1,0 0,0 1,0-1,0 0,0 1,1-1,-1 1,0-1,1 1,-1 0,1-1,-1 1,1 0,0 0,0 0,0 0,0 0,0 1,0-1,1 0,-1 0,1 1,-1-1,1 0,0 1,0-1,0 0,0 0,1 1,-1-1,0 0,1 1,0-1,-1 0,1 0,1 1,9 9,0-1,1-1,0 0,1 0,0-1,0-1,1 0,9 3,52 32,112 95,-186-137,0-1,0 0,1 1,-1-1,0 1,0-1,0 1,-1 0,1-1,0 1,0 0,0 0,0 0,-1 0,1 0,0-1,-1 1,1 0,-1 1,1-1,-1 0,1 0,-1 0,0 0,0 0,1 0,-1 0,0 0,0 1,0-1,0 0,0 0,-1 0,1 0,0 0,0 1,-1-1,1 0,-1 0,1 0,-1 0,1 0,-1 0,0 0,1 0,-1-1,0 1,0 0,0 0,0 0,1-1,-1 1,-1 0,-132 50,98-37,1 1,0 2,1 1,1 2,-7 7,-102 92,141-118,0-1,0 1,1-1,-1 1,0 0,0-1,1 1,-1 0,0-1,1 1,-1 0,0 0,1 0,-1 0,1 0,0-1,-1 1,1 0,0 0,-1 0,1 0,0 0,0 0,0 0,0 0,0 0,0 0,0 0,0 0,0 0,1 0,-1 0,0 0,1 0,-1 0,1 0,-1 0,1 0,-1 0,1-1,-1 1,1 0,0 0,-1-1,1 1,0 0,0-1,0 1,-1-1,1 1,0-1,0 1,0-1,0 0,0 1,57 12,206-2,-96 7,-52 7,-95-23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1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1,'-11'1,"0"1,1 1,-1 0,1 1,0-1,0 2,0 0,0 0,1 1,0 0,0 0,1 1,-1 0,1 1,1 0,0 0,0 0,0 1,1 0,-4 9,10-14,0 1,0-1,0 1,1 0,0-1,0 1,0-1,0 1,1-1,-1 1,1-1,0 0,1 0,-1 0,1 0,-1 0,1-1,0 1,2 1,22 35,-26-36,1-1,-1 1,0 0,1-1,-2 1,1 0,0 0,-1 0,0 0,0-1,0 1,0 0,-1 0,1 0,-1 0,0-1,0 1,0 0,-1-1,1 1,-1-1,0 1,0-1,0 0,-1 1,1-1,-1-1,0 1,1 0,-1-1,0 1,-1-1,1 0,0 0,-1 0,-1 0,-14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4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368 348,'0'69,"-11"185,-8-38,-7-48,24-123,2-33</inkml:trace>
  <inkml:trace contextRef="#ctx0" brushRef="#br0" timeOffset="605.407">1 461,'35'-32,"2"3,0 1,2 1,1 3,1 1,1 2,1 1,1 3,25-6,-37 12,1 2,-1 1,2 2,-1 1,15 1,-36 3,0 0,0 2,0-1,0 2,-1-1,1 1,-1 1,1 0,-1 1,0 0,0 1,0 0,-1 1,0 0,0 0,0 1,-1 1,-4-3,-1 0,1 0,-1 0,-1 0,1 1,-1 0,0 0,0 0,-1 0,0 0,0 0,0 1,-1-1,0 1,0-1,0 1,-1 0,0-1,-1 1,1-1,-1 1,-1-1,1 1,-1 0,-3 11,-1 1,-1-1,-1-1,0 1,-1-1,-1-1,-8 11,-17 17,-2-2,-2-2,-1-1,-3-2,-40 27,82-64,-1 1,0-1,1 1,-1-1,1 1,-1 0,1 0,-1 0,1 0,0 0,-1 0,1 0,0 0,0 1,0-1,0 0,0 1,0-1,0 1,0-1,1 1,-1-1,0 1,1-1,-1 1,1 0,0-1,0 1,-1 0,1 0,0-1,1 1,-1 0,0-1,0 1,1 0,-1-1,1 1,-1-1,1 1,0 0,0-1,-1 0,1 1,0-1,0 1,0-1,1 0,-1 0,0 0,0 0,1 0,-1 0,1 0,-1 0,1 0,-1 0,1-1,-1 1,1-1,0 1,0-1,106 21,-81-18,0 1,0 2,-1 1,0 1,0 0,-1 3,10 5,-30-14,-1 0,0 0,0 1,0-1,0 1,0 0,-1 0,1 1,-1-1,0 1,0-1,0 1,0 0,-1 0,0 1,0-1,0 0,0 1,0-1,-1 1,0-1,0 1,0 0,-1 0,0-1,1 1,-2 0,1 0,0-1,-1 1,0 0,0-1,-1 1,1-1,-1 1,0-1,0 1,0-1,-1 0,1 0,-1 0,0-1,0 1,-14 9,-1 0,0-1,-1-1,0-1,0 0,-1-2,0 0,-21 4,14-2,1-2,1 0,-1-2,0-1,0-1,-1-1,0-1,1-1,-21-3,46 2,-1 0,1 0,0 0,-1 0,1 0,-1 0,1 0,0 0,-1-1,1 1,0-1,-1 1,1-1,0 1,0-1,-1 0,1 1,0-1,0 0,0 0,0 0,0 0,0 0,0 0,0 0,1 0,-1-1,0 1,0 0,1 0,-1-1,1 1,0 0,-1-1,1 1,0-1,0 1,-1 0,1-1,0 1,1 0,-1-1,0 1,0-1,0 1,1 0,-1-1,1 1,-1 0,1-1,0 1,-1 0,1 0,0 0,0 0,0 0,0 0,0 0,0-1,43-40,-19 23</inkml:trace>
  <inkml:trace contextRef="#ctx0" brushRef="#br0" timeOffset="1350.327">1441 855,'-20'25,"2"0,0 2,2 0,1 0,1 1,2 1,1 0,-6 24,16-50,0-1,1 1,-1 0,1-1,-1 1,1 0,0-1,0 1,0 0,1-1,-1 1,1 0,-1-1,1 1,0-1,0 1,0-1,0 1,1-1,-1 0,1 0,-1 1,1-1,0 0,0 0,-1-1,2 1,-1 0,0-1,0 1,0-1,1 1,-1-1,1 0,-1 0,1 0,-1-1,1 1,-1-1,1 1,0-1,-1 0,1 0,0 0,0 0,-1 0,1-1,-1 1,2-1,12-3,-1-1,1-1,-1 0,1-1,-2 0,1-2,-1 1,-1-2,1 0,-2 0,1-2,-1 1,5-8,0 3,146-147,-163 162,1 0,0 0,-1 0,1 0,0 0,0 0,-1 1,1-1,0 0,0 0,0 1,0-1,0 0,0 1,0-1,0 1,0-1,1 1,-1 0,0-1,0 1,0 0,0 0,1 0,-1 0,0 0,0 0,0 0,0 0,1 0,-1 1,0-1,0 0,0 1,0-1,0 1,0-1,0 1,0 0,0-1,0 1,0 0,0 0,0 0,-1 0,1-1,0 1,0 0,-1 0,1 1,-1-1,1 0,-1 0,1 0,-1 0,0 0,1 1,15 59,-14-49,-1-1,2 0,0-1,0 1,1 0,0-1,1 0,0 0,1 0,0-1,0 1,1-1,0-1,0 1,1-1,1-1,5 5,-8-8,0 0,0-1,0 1,1-1,0-1,0 1,-1-1,1 0,0-1,1 1,-1-2,0 1,0-1,0 0,1 0,-1-1,0 0,0 0,0-1,0 1,0-2,0 1,0-1,-1 0,1 0,-1-1,0 0,0 0,-1-1,5-3,28-33,-2-1,-2-2,-2-1,-2-2,-2-1,10-25,54-168,-74 181,-2 0,-3-1,-2-1,0-28,-9 74,-1-1,0 1,-1-1,-1 1,0-1,-2 1,0 0,0 0,-1 0,-1 0,-6-11,11 26,-1 0,1 0,0 0,-1 1,1-1,0 0,-1 1,1-1,-1 0,1 1,-1-1,0 0,1 1,-1-1,1 1,-1-1,0 1,0-1,1 1,-1 0,0-1,0 1,0 0,1 0,-1-1,0 1,0 0,0 0,0 0,1 0,-1 0,0 0,0 0,0 0,0 1,1-1,-1 0,0 0,0 1,1-1,-1 0,0 1,0-1,1 1,-1-1,0 1,1 0,-1-1,1 1,-1-1,1 1,-1 0,1-1,-1 2,-23 43,24-44,-13 40,2 2,1 0,3 0,2 0,1 1,2 0,3 0,2 13,-3-14,5 29,3 0,3 0,15 47,0 4,-3 3,-21-121,-1-3,0 0,-1 0,1 1,0-1,-1 0,1 1,-1-1,0 0,0 1,0-1,0 1,0-1,0 0,-1 1,1-1,-1 0,1 1,-1-1,0 0,0 0,0 0,0 0,-1 1,0-3,1 0,-1-1,1 1,-1-1,1 1,-1-1,1 1,-1-1,1 0,-1 0,1 0,0 0,0 0,-1 0,1 0,0-1,0 1,0 0,0 0,0-1,1 1,-1-1,0 1,1-1,-1 1,1-1,-1 0,0 0,-11-22,2 0</inkml:trace>
  <inkml:trace contextRef="#ctx0" brushRef="#br0" timeOffset="1551.289">1976 432,'63'5,"39"1,12 1,-3-7,-12-3,-17-1,-13 0,-14 1,-11 1,-4 0,-3 2,-4-1,-2 1,-7 0</inkml:trace>
  <inkml:trace contextRef="#ctx0" brushRef="#br0" timeOffset="9408.499">7508 375,'-25'5,"-1"1,1 1,1 1,-1 1,1 1,1 2,0 0,1 1,0 1,1 1,0 1,2 1,0 1,1 1,-12 14,21-22,0 1,1 0,0 0,1 1,0 0,1 0,1 1,0-1,1 1,0 0,1 1,0-1,1 1,1-1,1 1,0-1,0 1,2-1,0 1,0-1,2 0,3 12,2-14,1-1,0 0,1 0,0-1,1 0,0-1,1-1,-1 0,2 0,-1-1,1-1,0 0,0-1,1-1,-1 0,1-1,0 0,0-1,0-1,0-1,1 0,23-2,0-1,-1-2,0-2,0-1,0-2,-1-2,0-1,-1-2,-1-2,-1-1,0-1,25-21,-41 30,-1-2,0 0,-1-1,0-1,-2 0,1-1,-2-1,0 0,0-1,-2 0,0-1,2-7,-10 17,0 0,-1 0,0 0,0-1,-1 1,0-1,-1 1,1-1,-2 1,1-1,-1 1,-1-1,1 1,-1-1,-1 1,0 0,0 0,0 0,-1 1,0-1,-1 1,0 0,0 0,-2-2,-3-4,-1 2,0-1,-1 2,0 0,0 0,-1 1,-1 0,1 1,-1 1,-1 0,1 1,-15-4,-1 4,-1 1,1 1,-1 1,0 2,0 1,0 2,0 1,-15 3,-1 2</inkml:trace>
  <inkml:trace contextRef="#ctx0" brushRef="#br0" timeOffset="10138.9">6831 715,'1'2,"0"0,1-1,0 1,-1 0,1 0,0-1,0 1,0-1,-1 0,2 1,-1-1,0 0,0 0,0 0,0-1,1 1,-1-1,0 1,1-1,-1 1,0-1,1 0,-1 0,3-1,-2 2,340 2,363-4,-371-27,-265 14,-57 11,0-1,1 1,-1 1,0 0,1 1,-1 1,1 0,0 1,-1 0,4 2,1 3</inkml:trace>
  <inkml:trace contextRef="#ctx0" brushRef="#br0" timeOffset="16739.641">1045 1759,'14'10,"6"2</inkml:trace>
  <inkml:trace contextRef="#ctx0" brushRef="#br0" timeOffset="16310">735 1956,'-17'1,"0"0,1 0,-1 2,1 0,0 1,0 1,0 0,0 1,1 1,0 0,-7 6,-7 2,24-14,0 1,-1-1,1 1,0 0,0 0,0 1,0-1,1 1,-1 0,1 1,-1-1,1 1,0 0,0 0,1 0,-1 0,1 1,0-1,0 1,1 0,-1 0,1 0,0 0,0 0,1 1,-1-1,1 0,1 1,-1-1,1 1,0-1,0 1,0-1,1 2,6 5,0 0,1 0,1-1,0-1,0 0,1 0,1 0,-1-1,1-1,1 0,0-1,0 0,0 0,7 1,17 13,-28-16,-5-4,-1-1,1 1,0 1,0-1,0 0,-1 1,1-1,-1 1,1 0,-1 0,0 0,0 0,0 0,0 1,0-1,0 0,-1 1,1 0,-1-1,1 1,-1 0,0 0,0-1,0 1,-1 0,1 0,-1 0,0 0,1 0,-1 0,0 0,-1 2,-7 7,0 0,-1-1,-1 1,0-2,0 0,-1 0,0 0,-1-2,0 1,-1-2,1 1,-14 4,15-4,-1-1,1 0,-1-1,0 0,-1-1,0 0,0-1,0-1,0 0,0 0,-1-1,1-1,-1 0,1-1,-1-1,1 0,-1-1,1 0,0-1,0-1,-10-3,-50-45,72 52,1-1,-1 0,1 0,-1 1,1-1,0 0,-1 0,1 0,0 1,0-1,-1 0,1 0,0 0,0 0,0 1,0-1,0 0,0 0,1 0,-1 0,0 0,0 1,1-1,-1 0,0 0,1 0,-1 1,0-1,1 0,-1 1,1-1,0 0,-1 1,1-1,-1 1,1-1,0 1,0-1,-1 1,1-1,0 1,0 0,0-1,13-5</inkml:trace>
  <inkml:trace contextRef="#ctx0" brushRef="#br0" timeOffset="16557.827">1074 2351,'-10'34,"-2"15,-1 5,4-7</inkml:trace>
  <inkml:trace contextRef="#ctx0" brushRef="#br0" timeOffset="17158.784">1328 2549,'103'-215,"-87"173,31-49,-47 91,1-1,-1 1,0-1,1 1,-1 0,1-1,0 1,-1-1,1 1,-1 0,1 0,-1-1,1 1,0 0,-1 0,1 0,0-1,-1 1,1 0,0 0,-1 0,1 0,0 0,-1 1,1-1,0 0,-1 0,1 0,-1 0,1 1,0-1,-1 0,1 1,-1-1,1 0,-1 1,1-1,-1 1,1-1,-1 1,1-1,-1 1,1-1,-1 1,0-1,1 1,-1 0,0-1,0 1,0-1,1 1,-1 0,0-1,0 1,0 0,0-1,0 1,0 0,0-1,0 1,6 45,-6-46,0 62,11 79,-10-136,1 0,0-1,0 1,0 0,1-1,0 1,0-1,0 0,0 0,0 0,1 0,0-1,0 1,0-1,0 0,0 0,1 0,-1-1,1 0,0 0,0 0,0 0,0-1,0 1,2-1,1 0,0 0,0 0,0 0,0-1,0-1,-1 1,1-2,0 1,0-1,-1 0,1 0,-1-1,1 0,-1 0,0-1,0 0,0 0,-1 0,0-1,0 0,0-1,0 1,-1-1,0 0,0 0,0-1,-1 0,1-1,4-6,-1 1,-1-2,0 1,0-1,-2 0,0 0,0 0,-2-1,2-12,-3 3</inkml:trace>
  <inkml:trace contextRef="#ctx0" brushRef="#br0" timeOffset="17560.061">2400 2154,'-9'-2,"0"1,1 0,-1 0,0 1,0 0,0 1,0 0,1 0,-1 1,1 0,-1 1,1 0,-1 0,1 1,1 0,-1 0,0 1,-6 5,5-4,0 0,0 1,1 0,0 0,0 1,1 0,0 1,0-1,1 1,0 1,1-1,0 1,0 0,1 0,0 0,1 1,0-1,1 1,0 0,1 0,0 0,0 0,1 0,1 0,0-1,1 1,0 5,0-11,0-1,0 1,1 0,-1-1,1 1,0-1,0 0,1 0,-1 0,1-1,0 1,0-1,0 0,0 0,0 0,1 0,-1-1,1 0,0 0,0 0,0 0,0-1,0 0,0 0,0 0,0-1,0 0,1 0,3 1,0-1,0 0,-1-1,1 0,0 0,0-1,0 0,-1-1,1 0,-1 0,1 0,-1-1,-1-1,1 1,0-1,-1-1,6-6</inkml:trace>
  <inkml:trace contextRef="#ctx0" brushRef="#br0" timeOffset="17977.097">2626 2407,'19'4,"-1"-2,1 0,0-1,0-1,0-1,0-1,0 0,0-2,-1 0,1-1,-1 0,0-2,-1 0,0-1,0-1,0 0,-1-2,-1 0,0 0,0-1,-1-1,-1-1,0 0,-1 0,0-1,7-13,-17 26,-1 0,1 0,-1 0,1 0,-1-1,1 1,-1 0,0-1,0 1,0-1,-1 1,1-1,-1 0,1 1,-1-1,0 0,0 1,0-1,0 1,0-1,-1 0,1 1,-1-1,0 1,0-1,0 1,0-1,0 1,0 0,0-1,-1 1,0 0,1 0,-1 0,0 0,0 0,0 0,0 1,0-1,0 1,0-1,-1 1,1 0,-1 0,1 0,-1 0,1 0,-1 1,1-1,-1 1,0 0,1 0,-1 0,1 0,-1 0,-2 0,-13 6,1 0,0 0,0 2,1 0,0 1,0 0,1 2,1-1,-1 2,2 0,0 1,0 0,1 1,1 0,0 1,1 0,-4 9,7-15,0 0,1 1,0-1,1 2,0-1,0 0,1 1,1 0,0 0,0 0,1 1,0-1,1 0,1 1,0-1,0 1,1-1,0 1,1-1,0 0,1 0,1 0,-1 0,2 0,0-1,0 0,2 3,5-2,0-1,1 0,0-1,0 0,1-1,0-1,1 0,0-1,0 0,0-1,0-1,1 0,0-2,0 1,0-2,0 0,0-1,0-1,0 0,0-1,0-1,-1 0,3-2,7-1</inkml:trace>
  <inkml:trace contextRef="#ctx0" brushRef="#br0" timeOffset="22691.355">7170 2097,'-36'18,"1"2,1 1,1 2,1 1,-3 6,33-30,1 1,-1 1,1-1,-1 0,1 0,0 0,0 1,0-1,-1 0,1 1,1-1,-1 1,0 0,0-1,0 1,1 0,-1-1,1 1,0 0,-1 0,1-1,0 1,0 0,0 0,0 0,0-1,0 1,1 0,-1 0,1-1,-1 1,1 0,0-1,-1 1,1 0,0-1,0 1,0-1,0 0,0 1,1-1,-1 0,0 1,1-1,-1 0,1 0,-1 0,1 0,-1-1,1 1,0 0,-1-1,1 1,0-1,1 1,80 13,-76-14,0 0,0 0,-1 0,1 1,0 0,0 0,-1 1,1 0,0 0,-1 0,0 1,0 0,0 0,0 1,0-1,0 1,4 5,-9-7,1 0,-1 0,1 0,-1 0,0 1,0-1,0 0,0 1,0-1,0 1,-1-1,1 1,-1-1,0 1,0-1,0 1,0-1,0 1,0 0,-1-1,1 1,-1-1,0 0,0 1,0-1,0 1,0-1,0 0,0 0,-1 0,1 0,-1 0,0 0,0 0,0 0,1-1,-2 1,1-1,-2 2,-91 49,44-40,50-12,0 0,0 0,0 1,1-1,-1 0,0 0,0 0,0 0,0 0,0 0,1 0,-1 0,0 0,0 0,0 0,0-1,1 1,-1 0,0-1,0 1,0 0,1-1,-1 1,0-1,1 1,-1-1,0 1,1-1,-1 0,1 1,-1-1,1 0,-1 0,1 1,-1-1,1 0,0 0,0 1,-1-1,1 0,0 0,0 0,0 0,0 0,0 1,0-1,0 0,0 0,0 0,0 0,0 0,1 1,-1-1,0 0,1 0,4-7,1 1,0 0,0 0,0 0,1 1,0 0,0 1,1-1,0 1,0 1,0-1,0 1,1 1,-1 0,8-2,17-7</inkml:trace>
  <inkml:trace contextRef="#ctx0" brushRef="#br0" timeOffset="22938.777">7424 2239,'15'129,"-14"-125,0 0,1 0,-1 0,1 0,0 0,0 0,1-1,-1 1,1-1,0 0,0 0,0 0,0 0,0 0,1-1,-1 1,1-1,0 0,-1 0,1 0,0-1,0 1,0-1,1 0,-1 0,0-1,0 1,5-1,4-1,0-2,0 1,-1-2,1 0,-1 0,1-1,-1-1,-1 0,1 0,-1-1,0-1,-1 0,1 0,-2-1,1 0,-1-1,-1 0,0 0,0-1,-1 0,4-8,1 1</inkml:trace>
  <inkml:trace contextRef="#ctx0" brushRef="#br0" timeOffset="23461.239">8016 2182,'-87'344,"57"-211,24-123,9-26,12-31,4 2,2 1,2 1,2 1,2 2,1 0,19-18,-32 37,2 0,0 2,1 0,1 1,0 0,2 2,0 0,0 2,2 0,0 2,0 0,19-6,-40 17,0 0,0 0,0 0,0 0,1 0,-1 0,0 0,1 1,-1-1,0 1,1 0,-1 0,1 0,-1 0,0 0,1 0,-1 1,1-1,-1 1,0-1,0 1,1 0,-1 0,0 0,0 0,0 1,0-1,0 0,0 1,0 0,0-1,-1 1,1 0,-1 0,1 0,-1 0,0 0,0 0,0 0,0 0,0 1,0-1,0 0,-1 1,1-1,-1 0,0 1,0 1,-3 7,-1 0,0 0,-1 0,0 0,-1-1,0 1,0-1,-1-1,-1 0,0 0,0 0,0-1,-1 0,-1 0,0 0,-8 8,0 0,0-1,-1-1,-1 0,0-2,-1 0,-18 7,14-10</inkml:trace>
  <inkml:trace contextRef="#ctx0" brushRef="#br0" timeOffset="23854.663">8439 2436,'-42'205,"35"-192,5-19,7-24,12-16,1 1,2 1,2 1,3 1,0 1,3 1,5-2,-19 22,0 0,2 2,0 0,1 0,1 2,1 0,0 1,1 1,1 0,0 2,11-5,-30 16,1 0,-1 0,0 0,1 0,-1 1,0-1,1 1,-1-1,1 1,-1 0,1 0,-1 0,1 0,-1 0,1 1,-1-1,1 1,-1-1,1 1,-1 0,0 0,0 0,1 1,-1-1,0 0,0 1,0-1,0 1,0 0,-1 0,1-1,0 1,-1 0,0 1,1-1,-1 0,0 0,0 0,0 1,0-1,-1 1,1-1,0 0,-1 1,0-1,0 1,0-1,0 1,0-1,0 1,-1-1,1 1,-1-1,1 1,-1 0,-5 9,0-1,0 0,-1 0,0-1,-1 0,0 0,0-1,-1 0,-1 0,1-1,-2 0,1-1,-1 0,0-1,-2 1,-3 3,-57 29,51-32</inkml:trace>
  <inkml:trace contextRef="#ctx0" brushRef="#br0" timeOffset="24204.788">9230 2069,'-29'19,"1"1,1 1,1 1,1 1,1 2,2 0,-18 25,37-47,1 0,0-1,1 1,-1 0,0 0,1 0,-1 1,1-1,0 0,0 0,1 1,-1-1,1 0,-1 1,1-1,0 1,0-1,0 1,1-1,0 0,-1 1,1-1,0 0,0 0,1 1,-1-1,1 0,-1 0,1 0,0-1,0 1,0 0,1-1,-1 1,1-1,-1 0,1 0,0 0,0 0,0 0,0 0,0-1,0 0,0 0,3 1,7 0,-1-1,0 0,0-1,0 0,1-1,-1-1,0 0,0 0,0-2,-1 1,1-1,-1-1,0 0,0 0,0-1,-1-1,0 0,0 0,0-1,-1 0,0-1,-1 0,0 0,-1-1,0 0,0 0,-1 0,0-1,-1 0,0-1,-1 1,0-1,0 1,-2-1,1 0,-2-1,0 1,0-10,-1 18,0 1,-1-1,0 0,1 0,-1 1,0-1,-1 1,1-1,-1 1,0-1,0 1,0 0,0 0,0 0,-1 0,1 0,-1 0,0 1,0-1,0 1,0 0,0 0,0 0,-1 0,1 1,-2-1,-17-5</inkml:trace>
  <inkml:trace contextRef="#ctx0" brushRef="#br0" timeOffset="24925.887">9484 2351,'-2'-7,"0"0,1 0,0 0,1-1,-1 1,1 0,1 0,-1 0,1-1,1 1,-1 0,1 0,0 0,1 1,1-4,7-29,-24 73,5 102,8-135,1-1,-1 0,1 1,-1-1,1 0,-1 0,1 0,-1 1,1-1,-1 0,1 0,-1 0,1 0,-1 0,1 0,-1 0,1 0,0 0,-1 0,1 0,-1 0,1-1,-1 1,1 0,-1 0,1 0,-1-1,1 1,-1 0,1-1,-1 1,0 0,1-1,-1 1,1-1,-1 1,0-1,0 1,1-1,-1 1,0 0,0-1,1 0,-1 1,0-1,0 1,0-1,0 1,0-1,0 1,0-1,0 1,0-1,0 0,0 1,0-1,0 1,0-1,-1 1,1-1,0 1,0-1,-1 1,1-1,0 1,13-44,2 1,1 1,3 0,2 1,1 2,14-19,-23 43,1-1,0 2,1 0,1 1,0 0,13-6,-28 18,0 0,0 0,0 0,0 0,0 0,0 1,0-1,0 1,0-1,0 0,1 1,-1 0,0-1,0 1,1 0,-1 0,0 0,0 0,1 0,-1 0,0 0,1 0,-1 0,0 0,0 1,1-1,-1 1,0-1,0 1,0-1,0 1,1 0,-1-1,0 1,0 0,0 0,-1 0,1 0,0 0,0 0,0 0,-1 0,1 0,0 0,-1 0,1 0,-1 1,14 60,-13-38</inkml:trace>
  <inkml:trace contextRef="#ctx0" brushRef="#br0" timeOffset="25290.069">10133 1646,'-17'62,"3"1,3 1,2 0,1 48,11 135,-3-235</inkml:trace>
  <inkml:trace contextRef="#ctx0" brushRef="#br0" timeOffset="25457.595">9964 2069,'28'-19,"25"-6,8 0,-7 5</inkml:trace>
  <inkml:trace contextRef="#ctx0" brushRef="#br0" timeOffset="2669.979">4234 602,'-12'-5,"-1"1,0 1,0 0,-1 1,1 0,-1 1,1 0,-1 2,1-1,-1 2,1-1,0 2,0 0,0 0,0 2,0-1,1 2,-1-1,2 2,-1 0,1 0,-10 8,7-1,0 0,1 1,0 0,1 1,1 0,1 1,0 0,1 1,1 0,1 0,0 1,1 0,1 0,1 0,1 0,1 1,0 0,2 0,0-1,1 6,0-21,-1-1,0 1,1 0,0 0,0-1,0 1,0-1,1 1,-1-1,1 1,0-1,0 0,0 0,0 0,1 0,-1 0,1 0,0-1,-1 1,1-1,1 0,-1 0,0 0,0 0,1 0,-1-1,1 0,-1 1,1-1,0-1,-1 1,1 0,0-1,0 0,0 0,-1 0,1 0,0-1,0 1,-1-1,2 0,16-7,-1 0,0-2,0 0,-1-1,-1 0,0-2,0 0,-1-2,-1 1,-1-2,0 0,0-1,2-6,4 0,256-352,-277 376,0-1,0 0,0 1,0-1,1 1,-1-1,0 1,0-1,1 1,-1-1,0 0,1 1,-1-1,0 0,1 1,-1-1,1 0,-1 1,1-1,-1 0,0 0,1 1,-1-1,1 0,-1 0,1 0,-1 0,1 0,-1 0,1 0,-1 0,1 0,-1 0,1 0,-1 0,1 0,-1 0,1 0,-1-1,1 1,-1 0,1 0,-1-1,1 1,-1 0,0 0,1-1,-1 1,1 0,-1-1,0 1,1-1,-1 1,0-1,0 1,1 0,-1-1,0 1,0-1,0 1,0-1,1 1,-1-1,0 1,0-1,-3 42,-3-22,2 1,0 0,1 0,1 0,1 0,0 1,2-1,1 0,0 0,1 0,1 0,3 5,0-5,1-1,1 1,1-2,0 1,1-1,1-1,1 0,1-1,0 0,5 2,-3-1,-2-2</inkml:trace>
  <inkml:trace contextRef="#ctx0" brushRef="#br0" timeOffset="3720.923">4771 912,'1'255,"21"-177,-21-76,0 0,0-1,0 1,0-1,0 1,0-1,0 0,0 1,1-1,-1 0,1 0,-1 0,1 0,-1 0,1 0,-1 0,1 0,0-1,0 1,-1-1,1 1,0-1,0 0,0 0,-1 0,1 0,0 0,0 0,0 0,-1 0,1-1,0 1,0-1,-1 1,1-1,0 0,-1 0,1 1,-1-1,1 0,0-1,7-6,-1 0,0-1,0 0,-1 0,0-1,-1 1,0-1,0-1,-1 1,0-1,-1 0,2-8,12-26,35-87,-51 133,0 1,0-1,0 0,0 0,-1 1,1-1,0 1,-1 0,1-1,-1 1,0 0,0 0,1 0,-1 0,0 0,-1 0,1 0,0 0,-1 0,1 1,-1-1,1 0,-1 0,0 0,0 1,21 165,-12-111,-3 0,-3 0,-1 1,-4 10,1-1,-2-41,0 1,-2-1,0 0,-2 0,-1 0,-1-1,-1 0,-1-1,-2 0,-5 7,13-21,-1 0,-1 0,0-1,0 0,0 0,-1-1,-1 0,1 0,-1-1,-1 0,1 0,-1-1,0-1,-1 0,1 0,-1-1,0 0,0-1,0 0,-1 0,1-2,-8 1,16-2,-1 0,1 0,0-1,-1 1,1-1,0 0,-1 0,1 0,0-1,0 1,0-1,0 1,0-1,0 0,0 0,1-1,-1 1,1 0,0-1,-1 1,1-1,0 0,1 0,-1 0,0 0,1 0,0 0,-1 0,1-1,0 1,1 0,-1-1,1 1,-1-2,9-117,1 93,1 1,1 0,1 1,2 0,1 1,0 0,2 2,3-2,47-78,-54 80</inkml:trace>
  <inkml:trace contextRef="#ctx0" brushRef="#br0" timeOffset="8442.437">5560 629,'511'0,"-369"26,-141-26,0 0,0 0,1 0,-1 0,0 0,0 0,1 1,-1-1,0 0,0 1,0-1,0 1,1-1,-1 1,0-1,0 1,0 0,0 0,0-1,0 1,-1 0,1 0,0 0,0 0,-1 0,1 0,0 0,-1 0,1 1,-1-1,1 0,0 12</inkml:trace>
  <inkml:trace contextRef="#ctx0" brushRef="#br0" timeOffset="8907.154">5702 969,'2'2,"-1"-1,1 1,-1 0,1 0,0 0,0-1,0 1,0-1,0 0,0 1,0-1,0 0,0 0,1-1,-1 1,0 0,1-1,-1 1,1-1,-1 0,1 0,-1 0,0 0,1 0,0 0,167-23,86-7,-116 52,-116-18</inkml:trace>
  <inkml:trace contextRef="#ctx0" brushRef="#br0" timeOffset="20356.56">3952 1815,'12'17,"3"-14,0-1,1 0,-1-2,0 0,1 0,-1-1,0-1,0-1,0 0,0-1,0 0,-1-1,1-1,-1-1,-1 0,1 0,-1-1,-1-1,0 0,0-1,0 0,-1-1,-1 0,0-1,-1 0,1-1,5 7,-23 35,7-25,-27 106,6 1,4 1,-2 88,19-183,-27 369,16-169,12-212,0 1,0-1,-1 1,1 0,-1-1,-1 1,1-1,-1 1,0-1,0 0,0 0,-1 0,0 0,0 0,0 0,0-1,-1 1,0-1,0 0,0 0,0-1,-1 1,1-1,-1 0,0 0,0 0,0-1,-1 0,1 0,0 0,-1-1,1 0,-1 0,1 0,-1 0,0-1,-4 0,4-1,1 0,-1 0,0 0,1-1,0 0,-1 0,1-1,0 1,0-1,0 0,1 0,-1-1,1 1,0-1,-1 0,2 0,-1-1,0 1,1-1,0 0,0 1,0-2,1 1,0 0,0 0,0-1,1 1,-1-1,1 1,0-1,1 0,0 1,0-1,0 0,0 1,1-1,0 0,0 1,1-1,-1 1,1-1,0 1,1 0,-1 0,3-3,13-22,1 0,1 2,2 0,1 1,1 1,1 2,1 0,1 2,2 0,25-24,134-88,-156 115,-29 23,-7 4</inkml:trace>
  <inkml:trace contextRef="#ctx0" brushRef="#br0" timeOffset="20923.321">4714 1900,'0'-1,"0"1,-1 0,1-1,-1 1,1 0,-1-1,1 1,-1 0,1 0,-1-1,1 1,-1 0,0 0,1 0,-1 0,1 0,-1 0,1 0,-1 0,0 0,1 0,-1 0,1 0,-1 0,1 0,-1 1,0-1,1 0,-1 0,1 1,-1-1,1 0,0 1,-1-1,1 1,-1-1,1 0,0 1,-1-1,1 1,0-1,-1 1,1-1,0 1,0-1,-1 1,1-1,0 1,0 0,0-1,0 1,0-1,0 1,0-1,0 1,0 0,0-1,0 1,-6 40,6-40,-12 211,3-130,3-1,3 1,4 4,0-59,10 35,-5-57</inkml:trace>
  <inkml:trace contextRef="#ctx0" brushRef="#br0" timeOffset="21242.984">5138 2182,'-33'43,"1"0,2 3,3 0,1 1,0 9,24-54,0 1,0 0,1 0,-1 0,1 0,0 0,0 0,0 0,0 0,1 1,-1-1,1 0,0 1,0-1,0 0,0 0,1 1,-1-1,1 0,0 0,0 0,0 0,0 0,1 0,-1 0,1 0,-1 0,1 0,0-1,0 1,1-1,-1 1,0-1,1 0,-1 0,1 0,0 0,0-1,0 1,0-1,0 0,0 1,0-1,0-1,0 1,1 0,7-3,-1 1,0-2,0 0,0 0,0 0,0-1,0-1,-1 0,0 0,0-1,-1 0,1 0,-1-1,-1 0,1-1,-1 1,0-1,-1-1,0 1,0-1,-1 0,0-1,0-1,0 5,-1-1,1 0,-1 0,-1 0,1-1,-1 1,0-1,-1 0,0 1,0-1,-1 0,0 0,0-1,-1 1,0 0,0 0,-1 0,0 0,-1 0,0 0,0 0,0 1,-1-1,-1-2,-29-14,19 24</inkml:trace>
  <inkml:trace contextRef="#ctx0" brushRef="#br0" timeOffset="21627.641">5560 2239,'-13'5,"0"1,0 0,0 1,1 1,0 0,0 1,1 0,0 0,1 1,0 1,0-1,2 2,-1-1,1 1,1 1,-3 5,9-15,0 1,0-1,0 1,1 0,-1-1,1 1,0-1,0 1,0 0,1-1,-1 1,1 0,0-1,0 1,0-1,0 0,1 1,-1-1,1 0,0 0,0 0,0 0,1 0,-1 0,1 0,-1-1,1 0,0 1,0-1,0 0,0 0,0 0,0-1,4 2,2 0,0 0,0 0,1-1,-1 0,1-1,-1 0,1 0,0-1,0 0,-1-1,1 0,7-2,-6 0,0-1,0 1,0-2,-1 0,0 0,0 0,0-2,-1 1,0-1,0 0,-1-1,1 0,-2 0,1-1,-1 0,-1 0,1-1,-2 0,1 0,-1 0,-1-1,0 0,-1 1,0-1,0-1,-1 1,0 0,-1 0,-1-8,0 17,0-1,0 0,-1 0,1 0,-1 0,0 1,0-1,0 0,0 1,-1-1,1 0,0 1,-1 0,0-1,0 1,0 0,0 0,0 0,0 0,0 0,-1 1,-1-2,-14-5</inkml:trace>
  <inkml:trace contextRef="#ctx0" brushRef="#br0" timeOffset="21920.751">5900 2521,'4'-29,"7"-14,2-5,3 1,-2 4,3 5,2 8,-1 4,0 8,3 1,2 4,2-1,2 2,0 3,-3 3</inkml:trace>
  <inkml:trace contextRef="#ctx0" brushRef="#br0" timeOffset="33896.394">170 3424,'17'-34,"-17"72,-9 29,3 0,2 0,6 58,-3-120,1 0,-1 0,1 1,0-1,0 0,0 0,1 0,0 0,0 0,0 0,0 0,1-1,0 1,0 0,0-1,1 1,-1-1,1 0,0 0,1 0,-1 0,1 0,-1-1,1 1,0-1,0 0,0 0,1-1,-1 1,1-1,-1 0,1 0,0-1,0 1,0-1,0 0,0-1,0 1,1-1,7-5,0 0,0-1,0-1,-1 0,0-1,0 0,-1-1,0 0,-1-1,0 0,0-1,-1 0,3-5,21-24,-3-3,-1 0,-2-2,8-23,-14 52,-11 46,-8-22,1 9,0 0,2 0,0-1,0 0,2 0,0 0,0-1,2 0,0 0,0-1,2 0,-1-1,2 0,4 3,-12-13,0-1,0 0,0 0,1 0,-1 0,1 0,-1-1,1 0,-1 0,1 0,0-1,-1 0,1 1,0-2,0 1,-1 0,1-1,0 0,-1 0,1 0,-1-1,1 0,-1 0,0 0,0 0,1 0,-2-1,1 0,0 0,10-8,0 1,-1-2,-1 0,0-1,-1 0,0 0,4-9,-6 9,-1 0,0-1,-1 0,0 0,-1-1,-1 0,-1 0,0 0,0-1,-1-6,-1-2</inkml:trace>
  <inkml:trace contextRef="#ctx0" brushRef="#br0" timeOffset="34277.854">1299 3706,'24'-19,"-1"-1,-1-1,0-1,-2 0,0-2,-2 0,-1-2,11-21,-26 46,-1-1,0 0,0 0,0 0,0 0,0-1,0 1,0 0,-1 0,1 0,-1-1,0 1,0 0,1-1,-1 1,-1 0,1 0,0-1,-1 1,1 0,-1 0,1-1,-1 1,0 0,0 0,0 0,0 0,-1 0,1 0,0 0,-1 1,1-1,-1 0,0 1,0-1,1 1,-1 0,0 0,0-1,0 1,0 0,0 1,-1-1,1 0,0 1,0-1,-1 1,1-1,0 1,0 0,-1 0,-1 0,-10 3,0 0,0 1,0 1,0 0,0 1,1 0,0 1,1 0,-1 1,1 0,1 1,0 1,0 0,1 0,0 1,0 0,-1 5,4-8,1 0,-1 0,2 1,-1 0,2 0,-1 0,1 1,0-1,1 1,0 0,1 0,0 0,0 0,1 0,0 1,1-1,1 0,-1 1,1-1,1 0,0 0,1 0,0 0,0 0,1-1,0 1,4 6,-1-8,0 0,1 0,0 0,0-1,1 0,0-1,0 1,0-2,1 0,0 0,0 0,0-1,1-1,-1 0,1 0,0-1,-1 0,1-1,0-1,0 1,0-2,0 1,0-2,0 1,0-2,0 1,-1-1,1-1,-1 0,0 0,0-1,5-4,30-34,-27 26</inkml:trace>
  <inkml:trace contextRef="#ctx0" brushRef="#br0" timeOffset="34526.911">1892 3594,'-5'33,"-1"16,-1 0</inkml:trace>
  <inkml:trace contextRef="#ctx0" brushRef="#br0" timeOffset="34681.028">1892 3339,'0'0</inkml:trace>
  <inkml:trace contextRef="#ctx0" brushRef="#br0" timeOffset="35796.012">2287 3508,'-34'36,"1"1,2 1,2 2,1 1,-8 20,32-56,0 0,0 0,1 0,0 1,0 0,1-1,0 1,-1 0,2 0,-1 0,1 0,0 1,0-1,1 0,0 0,0 1,0-1,1 0,0 0,0 0,0 1,1-1,0 0,0-1,2 4,1-7,-1-1,1 1,0-1,0 0,0 0,0 0,0-1,0 1,0-1,0-1,0 1,-1-1,1 0,0 0,0 0,0 0,0-1,-1 0,1 0,-1 0,0-1,1 1,-1-1,0 0,0-1,-1 1,1 0,-1-1,0 0,3-4,124-162,54-59,-179 223,-5 4,1 1,-1-1,0 1,1 0,-1-1,1 1,-1 0,1 0,0-1,0 1,-1 0,1 0,0 0,0 0,0 0,0 0,0 0,0 0,0 0,1 1,-1-1,0 0,0 1,1-1,-1 1,0-1,1 1,-1 0,0-1,1 1,-1 0,1 0,-1 0,0 0,1 0,-1 1,1-1,-1 0,0 0,1 1,-1-1,0 1,0 0,1-1,-1 1,0 0,0-1,0 1,0 0,0 0,0 0,0 0,0 0,1 1,2 168,-23 104,14-222,4-11,-2 0,-2-1,-1 0,-3 0,0-1,-3 0,-1 0,-2-1,-2-1,-1-1,-2 0,-6 6,25-41,1 1,-1 0,0-1,1 1,-1-1,0 0,0 1,0-1,-1 0,1 1,0-1,0 0,-1 0,1 0,0 0,-1 0,1 0,-1-1,1 1,-1 0,0-1,1 1,-1-1,0 0,1 1,-1-1,0 0,1 0,-1 0,0 0,0 0,1-1,-1 1,0 0,1-1,-1 1,1-1,-1 0,1 0,-1 1,1-1,-1 0,1 0,-1 0,1 0,0-1,0 1,0 0,0 0,0-1,0 1,0-1,0 1,0-1,1 1,-1-1,0 0,1 1,-1-1,1 0,0 1,0-1,0 0,0 1,0-1,0 0,31-106,-21 85,267-611,-71 125,-205 506,6-15,0 0,-1 0,-1 0,0-1,-1 0,-2 0,0 0,-1-1,0 1,-3-15,2 34,0-1,0 0,0 1,0-1,0 0,0 1,-1-1,1 0,0 1,0-1,-1 1,1-1,0 1,-1-1,1 0,0 1,-1-1,1 1,-1 0,1-1,-1 1,1-1,-1 1,1 0,-1-1,1 1,-1 0,0-1,1 1,-1 0,0 0,1 0,-1 0,1 0,-1 0,0 0,1 0,-1 0,0 0,1 0,-1 0,0 0,1 0,-1 0,0 1,1-1,-1 0,1 0,-1 1,1-1,-1 1,1-1,-1 0,1 1,-1-1,1 1,-1-1,1 1,0-1,-1 1,1 0,-29 35,7 5,2 2,2 0,1 0,3 2,1 0,3 0,1 1,0 35,6-64,1 1,2 0,-1 0,2 0,1 0,0 0,1 0,1-1,0 1,2-1,0 0,1-1,0 1,1-1,1-1,6 8,-10-17,0-1,0 0,1-1,-1 1,1-1,0 0,0 0,1-1,-1 0,1 0,-1-1,1 1,0-1,0-1,0 1,0-1,0-1,1 1,-1-1,0 0,0-1,0 0,0 0,0-1,0 1,0-1,0-1,0 1,-1-1,1-1,-1 1,0-1,0 0,0 0,-1-1,1 0,-1 0,3-4,96-159,-91 149,-6 24,-5 39,-1-27,-1-11,0-1,1 1,0-1,0 1,0-1,1 0,-1 0,1 1,1-1,-1-1,1 1,0 0,0 0,0-1,0 0,1 0,0 0,0 0,0 0,0-1,1 0,-1 0,1 0,0 0,0-1,0 0,0 0,0 0,0 0,1-1,-1 0,1 0,-1-1,1 1,-1-1,5-1,3 0,-1-1,0-1,-1 0,1-1,0 0,-1-1,0 0,0 0,-1-2,1 1,-1-1,-1-1,1 1,-1-2,0 0,120-146,-118 140,19-32,-3-1,-1-1,-3-1,-2-1,-3-1,-1-1,-1-7,-14 55,0 0,0 0,-1-1,1 1,-1-1,0 1,-1-1,1 1,-1-1,0 1,-1-1,1 1,-1-1,0 1,0-1,-1 1,0 0,0 0,-1-3,0 7,0 0,0 1,0-1,0 1,0-1,-1 1,1 0,0 1,0-1,0 0,0 1,0 0,0 0,0 0,0 0,0 0,0 0,1 1,-1 0,0-1,1 1,0 0,-1 0,1 0,0 0,0 1,0-1,0 1,0-1,0 1,-17 26,0 0,2 1,1 1,2 0,1 1,1 1,2 0,1 0,2 1,1 0,2 1,1-1,1 1,3 18,-2-30,1 1,1-1,1 1,1-1,1 0,1 0,1 0,1-1,0 0,2 0,1-1,1 0,0-1,5 5,-16-24,0 0,1 0,-1 0,0 0,1 0,-1 0,1 0,-1 0,1-1,0 1,-1 0,1 0,0 0,-1-1,1 1,0 0,0-1,0 1,-1 0,1-1,0 1,0-1,0 0,0 1,0-1,0 0,0 0,0 1,0-1,0 0,0 0,1 0,-1 0,0 0,0 0,0-1,0 1,0 0,0 0,0-1,0 1,0-1,0 1,-1-1,1 1,0-1,0 0,0 1,0-1,-1 0,1 1,0-1,-1 0,1 0,-1 0,1 0,0 0,3-15</inkml:trace>
  <inkml:trace contextRef="#ctx0" brushRef="#br0" timeOffset="36050.297">3388 3311,'38'5,"32"1,14 0,-3-1,-10-7,-12-2,-8-1,-6 1,-7 1,-9 0</inkml:trace>
  <inkml:trace contextRef="#ctx0" brushRef="#br0" timeOffset="36965.666">4742 3594,'-8'17,"0"1,1 0,1 1,1 0,1 0,0 0,2 0,0 1,1-1,1 1,0-1,2 1,1 5,-2-22,-1 0,1 1,-1-1,1 0,0-1,0 1,1 0,-1 0,0 0,1-1,0 1,0 0,0-1,0 0,0 1,0-1,0 0,1 0,-1 0,1-1,-1 1,1-1,0 1,0-1,0 0,0 0,0 0,0 0,0 0,0-1,0 0,0 1,0-1,0 0,0-1,0 1,1 0,-1-1,0 0,0 0,0 0,-1 0,1 0,0 0,0-1,-1 1,1-1,0 0,-1 0,2-2,7-4,-1-1,0-1,0 1,-1-2,-1 1,0-1,0-1,-1 1,0-1,-1-1,-1 1,0-1,0 0,-1 0,-1 0,0 0,-1-1,-1 0,0 1,0-1,-2 1,1-1,-2 0,0 1,-1-4,-1 8,0 1,0-1,-1 1,0 0,0 0,-1 0,0 1,0 0,-1 0,1 1,-2-1,1 1,-1 1,0 0,0 0,0 0,-1 1,0 0,0 1,0 0,0 1,0-1,0 2,-1-1,-5 1,13 1,1-1,-1 1,0 0,1 0,-1 0,0 0,1 0,-1 0,1 0,-1 1,0-1,1 0,-1 1,1 0,-1-1,1 1,-1 0,1 0,-1-1,1 1,0 0,0 1,-1-1,1 0,0 0,0 0,0 1,0-1,0 1,1-1,-1 1,0-1,1 1,-1-1,1 1,-1-1,1 1,0 0,-1-1,1 1,0 0,0-1,0 1,1-1,-1 1,0 0,1-1,-1 1,0-1,1 1,0 0,-1-1,1 0,0 1,0-1,0 1,0-1,0 0,0 0,0 0,1 1,-1-1,0 0,1-1,-1 1,1 0,0 0,8 3,0-1,0 0,0 0,0-1,0-1,1 0,-1 0,1-1,-1 0,0-1,1 0,-1-1,0 0,0 0,0-1,0 0,0-1,-1 0,1-1,-1 0,0-1,-1 1,1-2,5-4,151-166,-150 160,6-12,0 0,-2-2,-1 0,-1-1,-2 0,-1-2,-2 0,0-5,22-65,-29 128,3 636,7-433,17 540,-32-753,1-5,0 0,-1 0,0 1,0-1,-1 0,0 0,-1 0,0 0,0 0,-1 0,0-1,-1 1,0-1,0 0,0 0,-1 0,-2 2,4-8,1-1,0 0,0 1,0-1,-1 0,1 0,-1 0,1 0,0-1,-1 1,0-1,1 0,-1 1,1-1,-1 0,1 0,-1-1,1 1,-1-1,1 1,-1-1,1 0,-1 1,1-2,0 1,-1 0,1 0,0-1,0 1,0-1,0 1,0-1,0 0,0 0,1 0,-1 0,1 0,-1-1,-50-88,40 57,2 0,1-1,2 0,1-1,2 1,1-1,2 0,1 0,3-3,1 17,0 0,2 0,1 1,0 0,2 0,0 1,1 0,2 1,0 0,0 1,2 0,0 1,1 0,14-10,-11 7</inkml:trace>
  <inkml:trace contextRef="#ctx0" brushRef="#br0" timeOffset="37679.665">6690 3057,'-47'567,"35"-447,5-94,8-40,8-4,1 0,1 0,0 1,1 1,1-1,1 2,0 0,1 1,0 0,1 1,1 1,0 1,1 0,0 1,13-9,1 2,1 1,0 1,1 2,1 2,14-3,-44 12,1 1,-1-1,1 1,-1 0,1 0,0 1,-1 0,1 0,0 0,-1 0,1 1,0 0,-1 1,1-1,-1 1,0 0,1 0,-1 0,0 1,0 0,-1 0,1 0,-1 1,1 0,-1-1,0 1,0 1,-1-1,1 1,-1-1,0 1,0 0,-1 0,1 0,-1 0,0 1,-1-1,1 1,0 3,-2 7,-1 0,0-1,-2 1,1-1,-2 0,0 0,-1 0,0 0,-1-1,-1 0,0 0,-1 0,0-1,-1-1,-1 1,0-1,-4 3,4-5,1 1,-1-1,-1-1,0 0,0-1,-1 0,0 0,0-1,-1-1,0 0,0-1,-1 0,1-1,-1-1,0 0,0-1,0 0,0-1,0-1,0 0,0-1,0 0,0-1,0-1,0 0,-5-3,12 3,1-1,0 0,0-1,0 1,0-1,1 0,0-1,0 1,0-1,1 0,0 0,0-1,0 1,1-1,0 0,0 1,1-2,0 1,0 0,1 0,-1-1,2 1,-1 0,1-1,0 1,1-1,-1 1,2-5,-1-13</inkml:trace>
  <inkml:trace contextRef="#ctx0" brushRef="#br0" timeOffset="38010.652">7537 3481,'-4'29,"-1"-8,1 2,1-1,1 0,0 0,2 1,1-1,1 1,1-1,1 0,1 0,1 1,-5-20,1 1,0-1,0 0,0-1,0 1,0 0,0 0,1-1,0 0,-1 1,1-1,0 0,0 0,0 0,0-1,0 1,1-1,-1 0,0 0,1 0,-1 0,1 0,-1-1,1 0,-1 1,1-1,-1-1,1 1,-1 0,1-1,-1 0,3 0,108-47,-104 41,0-1,0 0,0-1,-1 0,0 0,-1-1,0 0,-1-1,0 0,0 0,-1 0,-3 6,-1 0,0 0,0 0,0 0,-1-1,1 1,-1 0,-1-1,1 1,-1-1,0 1,0-1,0 1,-1-1,0 1,0 0,0-1,-1 1,0 0,0 0,0 0,0 0,-1 0,0 0,0 1,-2-3,-3-3,-1 0,0 1,-1 0,0 1,0 0,-1 0,0 1,0 1,-1-1,0 2,0 0,0 0,-1 1,1 1,-1 0,0 1,0 0,0 1,0 0,0 1,0 0,0 1,0 1,0 0,0 1,-10 4,4 3</inkml:trace>
  <inkml:trace contextRef="#ctx0" brushRef="#br0" timeOffset="38246.548">8439 3424,'-38'43,"-27"24,-3 5,6-9,13-11,10-14,7-9,4-9,7-9</inkml:trace>
  <inkml:trace contextRef="#ctx0" brushRef="#br0" timeOffset="38550.009">7988 3311,'60'66,"2"-3,3-3,2-2,15 5,-4-7,-48-36,-1 1,0 1,-2 2,18 20,38 47,-73-78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6:59.0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0 117,'1'0,"-1"0,1 0,-1 0,0-1,1 1,-1 0,0 0,1 0,-1-1,0 1,1 0,-1 0,0-1,1 1,-1 0,0-1,0 1,1 0,-1-1,0 1,0 0,0-1,1 1,-1 0,0-1,0 1,0-1,0 1,0 0,0-1,0 1,0-1,0 1,0-1,0 1,0 0,0-1,0 1,0-1,-1 1,1 0,0-1,0 1,0 0,-1-1,1 1,0 0,0-1,-1 1,1 0,0 0,-1-1,1 1,0 0,124 53,31-13,-127-36,1-2,-1 0,1-2,0 0,-1-3,1 0,26-7,-1 3,0 2,0 2,0 3,0 2,24-1,87 13,-123-8,0-2,1-1,-1-3,23-3,297-65,-267 46,1 4,1 4,1 4,79 4,240 7,-207-29,-48 16,-98 3,0 2,0 4,1 2,33 5,78 23,-7 1,0 1,57 1,56-30,-84 27,276-27,-167-29,685 30,-575 27,469-28,-534-26,15-5,91 4,472 26,-122 1,-493-28,312 28,-421 32,-92-9,88 7,75-2,-156-28,144 11,10 5,-117-13,125 24,-36-38,-120-1,0 5,47 8,-110-1,241-28,-234 25,-1 3,1 3,45 8,-81-5,0-2,0-2,0-1,0-1,0-2,2-2,570-82,-484 73,-1 6,119 8,-79 2,68 13,-5 13,-55-6,-107-14,0-2,1-3,-1-3,23-4,26 1,254 3,-111 26,198-16,-83 44,61 2,20-20,-303-30,1-6,127-16,-6 1,98 14,-138 2,199-31,-98 1,54-1,-92 13,-50-6,-179 12,1 4,-1 2,1 3,18 4,27-1,172 26,-254-28,-19-1,-1 0,0 1,0 0,0 0,1 1,-1 0,0 1,0 0,0 0,-1 0,1 1,0 0,6 4,-1 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5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1361,'19'95,"-5"0,-3 0,-5 9,-5-85,7 193,25-378,1 88,4 2,3 1,3 3,4 1,3 2,2 3,3 2,34-26,-59 56,1 2,1 2,2 0,2 3,0 1,40-20,-8 29,-67 17,-1 0,1 0,-1 0,1 0,-1 0,0 0,1 1,-1-1,1 1,-1-1,1 1,-1 0,0-1,1 1,-1 0,0 0,0 0,0 0,0 0,0 0,0 0,0 0,0 1,0-1,0 0,-1 1,1-1,0 0,-1 1,1-1,-1 1,0-1,1 1,-1-1,0 0,0 1,0 0,0-1,0 1,0-1,0 0,-1 1,1-1,-1 1,1 0,-6 17,0 0,-2-1,0 0,-1 0,0-1,-1 0,-2 0,-10 12,-23 25,-3-3,-1-2,-3-2,-2-2,-1-3,-2-2,-22 9,2-12,89-57,33-24,-20 20</inkml:trace>
  <inkml:trace contextRef="#ctx0" brushRef="#br0" timeOffset="318.415">1468 881,'-56'38,"1"2,2 2,2 3,2 1,2 3,-26 37,24 16,48-100,0 1,1 0,-1 0,1-1,-1 1,1 0,0 0,1 0,-1-1,0 1,1 0,-1 0,1 0,0-1,0 1,0 0,0-1,0 1,1-1,-1 0,1 1,0-1,0 0,0 0,0 0,0 0,0 0,0 0,0-1,1 1,-1-1,1 0,-1 1,1-1,0 0,-1 0,2-1,13 2,0-1,0 0,0-2,0 0,-1-1,1 0,0-2,-1 0,1-1,-1 0,0-1,-1-1,0-1,0 0,0-1,-1 0,-1-1,1-1,2-4,-6 9,0-1,-1 0,0 0,0-1,-1-1,0 1,-1-1,0 0,0-1,0 0,-2 0,1 0,-1-1,-1 0,0 0,0 0,-1 0,0-1,-1 1,-1-1,0 1,0-1,-1 0,-1 1,0-1,0 0,-3-6,2 11,-1 0,0 0,0 0,-1 0,0 1,0 0,-1 0,0 0,0 0,0 1,-1 0,1 0,-1 0,0 1,-6-3,-12-5</inkml:trace>
  <inkml:trace contextRef="#ctx0" brushRef="#br0" timeOffset="651.669">2343 825,'-90'30,"2"5,-80 43,98-29,68-48,1 1,-1-1,1 0,-1 0,1 1,0-1,0 1,0-1,0 1,0 0,0-1,0 1,0 0,1-1,-1 1,1 0,-1 0,1 0,0 0,-1 0,1-1,0 1,0 0,1 0,-1 0,0 0,1 0,-1 0,1-1,-1 1,1 0,0 0,0-1,0 1,0 0,0-1,0 1,0-1,0 0,1 1,0 0,6 3,1 0,-1-1,1 0,0 0,0-1,0 0,0 0,0-1,1-1,2 1,20 4,-27-4,-1-3,0 1,0 0,1 1,-1-1,0 1,0 0,0 0,0 0,0 0,0 1,0 0,-1-1,1 1,-1 1,1-1,-1 0,0 1,1 0,-1 0,-1 0,1 0,0 0,-1 1,0-1,1 1,-1-1,-1 1,1 0,-1 0,1 0,-1 0,0 0,0 0,-1 0,1 2,-4 2,-1 0,0-1,0 1,0-1,-1 0,0 0,0-1,-1 1,0-1,0 0,0-1,-1 0,0 0,0 0,0-1,0 0,-2 1,-5 3,-21 13,-1-2,-1-2,0-1,-20 4,14-13,28-9</inkml:trace>
  <inkml:trace contextRef="#ctx0" brushRef="#br0" timeOffset="902.291">2850 317,'-4'48,"-8"45,-5 15,0-5,3-15,3-14,4-13,4-14,6-9,3-6,0-5,0-6</inkml:trace>
  <inkml:trace contextRef="#ctx0" brushRef="#br0" timeOffset="1324.742">2483 853,'311'-6,"-208"9,-63-2,3 3,-1-3,1-1,-1-2,1-2,-1-2,0-2,-1-1,0-2,33-15,-63 21,56-32,-66 36,1 0,-1-1,1 1,-1 0,1 0,-1-1,0 1,1-1,-1 1,0-1,0 1,0-1,0 0,-1 0,1 1,0-1,-1 0,1 0,-1 0,1 0,-1 0,0 0,0 0,0 1,0-1,0 0,-1 0,1 0,0 0,-1 0,0 0,1 1,-1-1,0-1,-4-1,0 0,0 1,0-1,0 1,-1 0,1 1,-1-1,0 1,0 0,0 0,0 1,0 0,0 0,0 0,0 1,-1 0,1 0,0 0,0 1,0 0,0 0,0 1,0-1,0 1,0 1,-5-1,1 0,-1 1,1 1,0-1,0 2,0 0,0 0,1 0,0 1,0 1,0-1,1 1,0 1,0 0,1 0,0 0,1 1,0 0,0 0,1 1,0-1,0 1,1 0,1 1,-1-1,1 3,2-6,0 1,1-1,0 0,0 0,1 0,-1 0,1 1,1-1,0 0,0 0,0-1,1 1,0 0,0-1,0 0,1 1,0-2,0 1,1 0,0-1,0 0,0 0,0 0,1 0,0-1,0 0,0 0,0-1,1 0,-1 0,1 0,1-1,10 2,1-1,-1-1,0-1,1-1,-1 0,1-1,-1-1,1-1,-1 0,0-2,0 0,-1-1,0-1,0 0,0-1,7-6,1 3</inkml:trace>
  <inkml:trace contextRef="#ctx0" brushRef="#br0" timeOffset="1770.747">3980 655,'-22'8,"0"1,0 1,1 1,0 1,1 1,1 0,0 2,1 0,-4 5,16-17,1 0,0 1,0 0,0 0,0 0,1 1,-1-1,1 1,0 0,1 0,-1 1,1-1,0 1,0-1,1 1,0 0,0 0,0 0,1 1,-1-1,2 0,-1 0,1 1,0-1,0 0,0 1,1-1,0 0,1 0,-1 1,1-1,0 0,1 0,-1-1,1 1,0-1,3 4,1-2,0-1,0 0,1-1,0 1,0-1,1-1,-1 0,1 0,0-1,0 0,0 0,0-1,1 0,-1-1,1 0,-1 0,1-1,-1 0,1-1,-1 0,1 0,-1-1,8-3,8-2,-1-1,-1-2,0 0,0-1,-1-2,0 0,-1-1,10-9,10-12,-2-2,-2-1,-1-2,-2-1,-2-2,21-37,-36 53,-2-2,-1 0,-1 0,-2-1,-1-1,-1 0,-1 0,-2-1,-1 0,-2 0,-1 0,-2 0,-1 0,-3-21,3 46,1 1,-1 0,0 0,-1 0,1 0,-1 0,-1 0,1 0,-1 0,0 1,0-1,0 1,-1 0,0 0,0 0,0 1,-1-1,1 1,-1 0,0 0,-1 1,1-1,0 1,-1 0,0 1,0-1,0 1,0 0,0 1,0 0,0 0,0 0,-1 0,1 1,0 0,0 1,-7 0,1 2,1 0,-1 1,1 0,0 1,0 0,0 1,1 0,0 1,0 0,0 0,1 1,0 0,1 1,-1 0,2 0,-1 1,2 0,-1 0,-4 12,1-2,0 2,2-1,1 1,0 0,2 1,1-1,0 1,2 0,0 0,2 2,1 5,2-1,0 0,2 0,2 0,0 0,2-1,1 0,1-1,2 0,0-1,2 0,1-1,1-1,1-1,1 0,0-1,2-1,1-1,1-1,0-1,20 11,105 60,-111-71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06.2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41 143,'-39'-94,"39"93,0 0,0 0,-1 1,1-1,0 0,0 0,0 0,0 0,0 1,0-1,0 0,0 0,0 0,0 1,0-1,1 0,-1 0,0 0,1 1,-1-1,0 0,1 1,-1-1,1 0,-1 1,1-1,-1 0,1 1,0-1,-1 1,1-1,0 1,-1-1,1 1,0 0,0-1,-1 1,1 0,0-1,0 1,0 0,-1 0,1 0,0 0,0 0,0 0,0 0,-1 0,1 0,0 0,54 2,-43-1,391 4,-206-34,86 29,27 58,-177-64,-104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1,'0'90,"-1"-11,-3 0,-4-1,-4 1,-3-2,-3 0,-3-1,-12 20,-91 212,124-309,0 1,0 0,1 0,-1 0,0 0,0 0,1 0,-1 0,0 0,1 0,-1 0,0 0,0 0,1 0,-1 0,0 0,0 1,1-1,-1 0,0 0,0 0,1 0,-1 0,0 1,0-1,0 0,1 0,-1 0,0 1,0-1,0 0,0 0,0 1,1-1,-1 0,0 0,0 1,0-1,0 0,0 0,0 1,0-1,0 0,0 0,0 1,0-1,0 0,0 0,0 1,0-1,0 0,0 1,28-23,-22 17,319-243,-291 226,-13 7,0 1,0 1,1 1,1 1,0 1,1 1,0 1,0 1,-21 6,0 1,0-1,0 1,0 0,0 0,0 1,0-1,0 1,0-1,0 1,0 0,0 0,0 0,0 0,-1 1,1-1,-1 1,1 0,-1 0,1-1,-1 1,0 1,0-1,0 0,0 1,-1-1,1 1,0-1,-1 1,0 0,0-1,0 1,0 0,1 3,0 2,0 1,0-1,-1 1,0 0,-1-1,0 1,0 0,-1 0,0-1,0 1,-3 6,-6 9,-1 0,-2-1,0 0,-1-1,-2-1,0 0,-1-2,-1 1,-1-2,0-1,-2 0,0-1,-13 6,24-13,-1 0,0-1,-1-1,0 0,0-1,0 0,-1 0,0-2,0 1,0-2,-1 0,1 0,-1-1,1-1,-6 0,1-6</inkml:trace>
  <inkml:trace contextRef="#ctx0" brushRef="#br0" timeOffset="328.189">690 961,'48'-2,"0"-2,0-3,0-1,-1-2,0-2,-1-3,-1-1,9-7,44-37,-95 58,0-1,1 0,-1 0,0 0,-1-1,1 1,-1-1,1 0,-1 1,0-1,0 0,-1 0,1 0,-1 0,0-1,0 1,0 0,-1-1,0 1,1 0,-2-1,1 1,0 0,-1-3,-1 4,1-1,-1 1,1-1,-1 1,0 0,-1-1,1 1,0 0,-1 1,0-1,1 0,-1 1,0-1,-1 1,1 0,0 0,0 0,-1 1,0-1,1 1,-1 0,1 0,-1 0,0 0,0 1,0-1,1 1,-1 0,-1 0,-113 11,101-8,2 2,-1-1,0 2,1 0,0 1,0 0,1 1,0 1,0 0,1 1,1 1,-1 0,1 0,1 1,1 1,-1 0,2 0,0 1,0 0,2 0,0 1,0 0,1 1,1 0,1-1,0 1,-1 15,3-24,0 0,0 0,1 0,0 0,1 0,-1 0,1 0,0 0,1 0,0 0,0 0,1 0,-1 0,2-1,-1 1,1 0,0-1,0 0,0 0,1 0,0 0,0 0,1-1,0 0,0 0,0 0,0 0,1-1,0 0,0 0,0 0,1-1,50 8,-32-10</inkml:trace>
  <inkml:trace contextRef="#ctx0" brushRef="#br0" timeOffset="660.476">1367 932,'29'-10,"26"-6,-1-3,-1-2,-1-3,0-1,33-25,-15-30,-69 78,1-1,-1 1,0 0,0 0,0-1,-1 1,1 0,-1-1,1 1,-1-1,0 1,0-1,0 1,0-1,0 1,0-1,-1 1,1 0,-1-1,0 1,0 0,0-1,0 1,0 0,0 0,-1 0,1 0,-1 0,1 0,-1 0,0 0,0 1,1-1,-1 1,0-1,-1 1,1 0,0 0,0 0,0 0,-1 0,-6-1,-1 1,1 0,-1 0,1 1,-1 0,1 1,0 0,-1 1,1 0,0 0,0 1,0 0,0 1,0 0,1 0,-1 1,1 0,0 0,1 1,-7 5,-5 4,1 0,0 2,1 0,1 0,1 2,0 0,1 1,2 0,0 1,1 0,1 1,0 0,0 9,-17 82,26-109,1 1,0-1,1 0,-1 1,1-1,-1 0,1 0,1 0,-1 0,0 0,1 0,0 0,0 0,0 0,1-1,-1 1,1-1,-1 0,1 0,0 0,1 0,-1 0,0-1,1 1,2 0,19 9,-1-5</inkml:trace>
  <inkml:trace contextRef="#ctx0" brushRef="#br0" timeOffset="1043.376">1846 1045,'128'-151,"-2"-1,-65 75,-80 139,12-42,-22 91,29-107,0 0,0-1,0 1,0 0,1 0,-1 0,1-1,0 1,0 0,1-1,-1 1,1-1,-1 1,1-1,0 0,1 1,-1-1,0 0,1-1,0 1,-1 0,1-1,0 1,1-1,-1 0,0 0,4 1,3 2,1-1,0 0,1 0,-1-1,0-1,1 0,0-1,-1 0,1 0,0-2,-1 1,1-1,0-1,-1 0,1-1,-1 0,0-1,0 0,0 0,-1-1,1-1,-1 0,0 0,-1-1,0 0,0-1,2-2,78-95,-77 90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57,'1'4,"0"-1,0 0,-1 0,1 1,-1-1,0 0,0 1,0-1,-1 0,1 0,-1 1,1-1,-1 0,0 0,-1 0,1 0,0 0,-1 0,0 0,0 0,1 0,-2-1,0 2,1-1,-15 21,-1-1,0-2,-2 0,-1 0,-21 15,7-5,-207 189,210-197,16-16</inkml:trace>
  <inkml:trace contextRef="#ctx0" brushRef="#br0" timeOffset="396.006">30 1,'37'82,"-22"-60,3 4,3 0,0-1,1-1,1 0,2-2,5 2,41 41,-25-22,-3 3,-2 1,-1 2,-3 2,12 24,-32-42,-19-31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570 732,'23'87,"-5"63,-1 124,11-38,-27-189,-2-1,-2 0,-2 0,-5 13,-3 108,-8-24,43-4,-21-136,-1 0,1 0,0 0,0 0,1 0,-1-1,0 1,1 0,0-1,-1 1,1 0,0-1,0 0,1 0,-1 1,0-1,1-1,-1 1,1 0,0 0,0-1,-1 0,1 0,0 1,0-2,0 1,0 0,0 0,1-1,98 1,-70-3,252-31,422 34,-536-28,-9 21,-148 0,-7 0</inkml:trace>
  <inkml:trace contextRef="#ctx0" brushRef="#br0" timeOffset="2296.838">62 140,'-32'103,"24"-79,2 0,1 0,1 0,1 1,2 0,0 0,1-1,3 17,-3-40,-1 0,1 0,0 0,-1 0,1 0,0-1,0 1,-1 0,1 0,0 0,0 0,0 0,0 0,0 0,1 0,-1-1,0 1,0 0,0 0,1 0,-1 0,1 0,-1-1,0 1,1 0,-1 0,1-1,0 1,-1 0,1-1,0 1,-1 0,1-1,0 1,0-1,-1 1,1-1,0 0,0 1,0-1,0 0,-1 1,1-1,0 0,0 0,0 0,0 0,0 0,0 0,0 0,0 0,-1 0,1-1,0 1,0 0,0 0,0-1,0 1,-1-1,1 1,0-1,0 1,-1-1,1 1,0-1,-1 0,1 1,0-1,110-186,-82 131,88-171,-101 195,-10 55,-7 101,11 198,-4-274,-2 0,-1 0,-3 1,-2-1,-2 1,-6 47,10-69,-1-1,-1 1,-2-1,0 0,-2 0,-1 0,-1 0,-1-1,-1-1,-1 1,-2-2,0 0,-3 2,7-13,5-6,1 1,-1-1,-1 0,1 0,-1-1,0 1,0-1,-1 0,1 0,-1-1,0 0,0 0,-1 0,1-1,-1 0,0 0,0 0,0-1,0 0,0-1,0 1,0-1,-1-1,1 1,0-1,-4-1,6-3,1-1,0 1,0-1,1 0,-1 0,1 0,0-1,0 1,1-1,0 0,0 1,0-1,1 0,-1 0,2 0,-1-1,0 1,1 0,1 0,-1 0,1 0,0 0,0 0,0 0,1 0,0 0,0 0,1 1,3-23,1 2,1-1,1 1,2 0,0 1,10-14,-15 28,0 1,1 0,0 1,1-1,0 1,0 1,1-1,0 2,0-1,1 1,0 1,1-1,-1 2,1 0,0 0,6-1,24-7,-25 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0,'5'0,"11"5,7 2,6-1,1-1,2-1,-1-2,0-1,-1-1,-1 1,-1-2,1 1,-1 0,0 0,0-1,-5 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1,'19'5,"21"1,9 0,0-1,-3-7,-5-2,-4-1,-4 1,-8 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31,'29'-5,"29"-2,8 1,0 1,-4 2,-6 0,-9 2,-7 1,-5 0,-5 0,-11 5,-15 2,-11 4,-6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31,'34'-5,"25"-2,7 1,-2 1,-7 2,-10 0,-6 2,-7 1,-3 0,-13 0,-8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1,'33'4,"31"-2,9-2,-3-2,-9 1,-9 0,-10 0,-6 0,-10 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1 585,'6'-25,"2"0,1 1,1 0,1 0,0 1,14-19,-15 25,9-15,1 0,2 2,1 1,1 0,2 2,23-20,-25 25,2 0,1 1,0 2,2 1,0 1,19-8,-47 24,1 0,0-1,0 1,0 0,0 0,0 0,0 1,1-1,-1 0,0 1,0 0,0-1,1 1,-1 0,0 0,0 0,1 0,-1 1,0-1,0 1,0-1,1 1,-1 0,0-1,0 1,0 0,0 1,0-1,-1 0,1 0,0 1,0-1,-1 1,1 0,-1-1,1 1,-1 0,0 0,0 0,0 0,0 0,0 0,0 0,-1 0,1 1,0-1,-1 2,-13 108,1-51,7 81,5-140,0-1,0 0,0 1,0-1,0 1,0-1,0 0,1 1,-1-1,1 0,-1 1,1-1,-1 0,1 0,0 0,0 1,-1-1,1 0,0 0,0 0,0 0,0 0,0 0,0-1,1 1,-1 0,0 0,0-1,0 1,1-1,-1 1,0-1,1 0,-1 1,1-1,-1 0,0 0,1 0,-1 0,0 0,1 0,-1 0,1-1,-1 1,0 0,1-1,-1 1,0-1,63-35,35-48,-75 60,2 1,1 2,1 0,1 2,26-13,-40 24,-11 5,0 1,1-1,-1 1,0 0,1 0,0 0,-1 1,1-1,0 1,0 0,-1 1,1-1,0 1,0 0,0 0,2 1,-5 1,1 1,-1 0,0-1,0 1,-1 0,1 0,-1 1,1-1,-1 0,0 0,0 1,0-1,-1 1,1-1,-1 0,0 1,0-1,0 1,0-1,0 1,-1 1,1 2,-33 198,31-180</inkml:trace>
  <inkml:trace contextRef="#ctx0" brushRef="#br0" timeOffset="515.024">1609 78,'-26'2,"1"1,-1 1,1 1,0 2,0 0,0 2,1 1,1 1,-15 9,24-13,1 1,0 0,0 1,1 1,1 0,-1 1,2 0,-1 0,1 1,1 1,1-1,-1 2,2-1,0 1,1 0,0 0,1 1,0 0,2 0,-1 0,2 0,0 0,1 1,1-1,0 1,1 3,-1-16,0 0,1-1,-1 1,1-1,0 1,0 0,0-1,0 1,0-1,0 0,1 1,-1-1,1 0,-1 0,1 0,0 0,0 0,0-1,0 1,0 0,1-1,-1 1,0-1,1 0,-1 0,1 0,-1 0,1 0,-1-1,1 1,0-1,-1 0,1 1,0-1,-1 0,1-1,0 1,98-29,-76 13,-1-1,0-1,-1-1,-1 0,-1-2,-1-1,-1-1,3-6,109-109,-130 136,-1 1,1 0,0-1,-1 1,1 0,0 0,0-1,0 1,0 0,0 0,0 0,0 0,1 0,-1 0,0 1,0-1,1 0,-1 1,0-1,1 1,-1-1,1 1,-1-1,1 1,-1 0,1 0,-1 0,1 0,-1 0,1 0,-1 0,1 1,-1-1,1 0,-1 1,0-1,1 1,-1 0,0-1,1 1,-1 0,0 0,0 0,1 0,-1 0,0 0,0 0,0 0,0 0,-1 0,1 1,0-1,0 0,-1 1,1-1,-1 1,1-1,-1 0,0 1,1-1,1 93,-4-85,1-1,0 1,0 0,1 0,0 0,0-1,1 1,1 0,-1 0,1-1,1 1,0-1,0 0,0 1,1-1,0-1,1 1,0-1,0 0,1 0,-1 0,4 2,14 6,-1-5</inkml:trace>
  <inkml:trace contextRef="#ctx0" brushRef="#br0" timeOffset="1598.997">2146 304,'-4'6,"1"-1,-1 2,1-1,0 0,1 1,0-1,0 1,0 0,1-1,0 1,0 0,1 0,0 0,0 2,0 0,-1-7,0 1,0-1,1 1,-1 0,1 0,0-1,0 1,0 0,0-1,0 1,1 0,-1-1,1 1,0 0,-1-1,1 1,1-1,-1 1,0-1,0 1,1-1,0 0,-1 0,1 0,0 0,0 0,0 0,0 0,0-1,0 1,1-1,-1 0,1 1,-1-1,1 0,-1 0,1-1,-1 1,1 0,0-1,2 1,7-6,-1 1,1-2,-1 1,0-2,0 1,-1-1,0-1,0 0,-1-1,0 1,0-2,-1 1,0-1,74-86,-81 95,-1 1,1-1,-1 0,1 1,0-1,-1 1,1-1,0 1,-1 0,1-1,0 1,-1 0,1-1,0 1,0 0,0 0,-1 0,1 0,0 0,0 0,0 0,-1 0,1 0,0 0,0 0,0 0,-1 0,1 1,0-1,0 0,-1 1,1-1,0 1,-1-1,1 0,0 1,-1-1,1 1,-1 0,1-1,-1 1,1-1,-1 1,1 0,-1 0,0-1,1 1,-1 0,0 0,0-1,1 1,-1 0,0 0,0-1,0 1,0 0,0 0,0 0,0-1,0 1,0 1,3 58,-3-54,-4 421,3-386,-2 0,-2 0,-2 0,-7 22,10-47,0 0,-1 0,0 0,-2-1,1 0,-2 0,0-1,-1 0,0 0,-1-1,-1 0,0-1,0 0,-2-1,1 0,-13 7,22-15,0-1,-1 0,1 0,-1 0,1-1,-1 1,0-1,1 0,-1 0,0 0,0 0,0-1,0 1,0-1,1 0,-1 0,0-1,0 1,0-1,0 0,0 0,1 0,-1-1,0 1,1-1,-1 0,1 0,0 0,-1 0,1 0,0-1,0 0,1 1,-1-1,1 0,-1 0,1-1,0 1,0 0,0-1,0 1,1-1,0 0,-1 1,1-1,1 0,-1 0,1 0,-1 0,5-8,0 0,0 1,1-1,1 1,0 0,0 1,1-1,0 1,1 1,0-1,10-7,-5 2,23-25,2 1,1 2,2 1,2 3,26-16,91-34,-142 75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1,'-104'445,"68"-249,34-236,2 17</inkml:trace>
  <inkml:trace contextRef="#ctx0" brushRef="#br0" timeOffset="420.188">58 283,'34'5,"25"1,7-5,-2-2,-12-2</inkml:trace>
  <inkml:trace contextRef="#ctx0" brushRef="#br0" timeOffset="966.543">453 424,'-7'29,"2"-17,1 0,0 0,1 0,1 1,0-1,1 1,0 0,1-1,0 1,1 0,0-1,1 1,1-1,3 10,-5-19,0-1,1 1,-1-1,1 0,0 0,0 0,0 0,0 0,0 0,0-1,0 1,1-1,-1 1,0-1,1 0,-1 0,1 0,0 0,-1 0,1-1,0 1,0-1,-1 0,1 0,0 0,0 0,-1 0,1 0,0-1,-1 0,1 1,0-1,-1 0,1 0,-1 0,1-1,1 0,87-64,6-55,-96 120,-1 1,0-1,1 1,-1-1,0 1,1-1,-1 1,1 0,-1-1,1 1,-1-1,1 1,-1 0,1-1,0 1,-1 0,1 0,-1 0,1-1,0 1,-1 0,1 0,0 0,-1 0,1 0,0 0,-1 0,1 0,-1 0,1 1,0-1,-1 0,1 0,-1 0,1 1,0-1,-1 0,1 1,-1-1,1 1,-1-1,1 0,-1 1,1-1,-1 1,0-1,1 1,-1-1,0 1,1 0,-1-1,0 1,0-1,0 1,1 0,-1 0,11 38,-26 119,12-105,-3-1,-2 1,-2-1,-2 0,-3-1,-20 46,0-51,34-46,0 1,0 0,0-1,0 1,0-1,0 1,0-1,0 1,0-1,0 0,0 1,0-1,0 0,0 0,0 0,0 0,0 0,-1 0,1 0,0 0,0 0,0-1,0 1,0 0,0-1,0 1,0 0,0-1,0 0,0 1,0-1,0 1,1-1,-1 0,0 0,0 0,1 1,-1-1,0 0,1 0,-1 0,1 0,-1 0,1 0,0 0,-1 0,1 0,0 0,0 0,-1-1,-3-17,0 0,2 0,0 0,1 0,0 0,2-1,0 1,3-8,-4 23,34-144,-24 119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3:02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854 1,'-121'60,"90"-39,-34 16,2 4,2 2,2 3,2 2,2 3,2 2,3 2,2 3,2 1,4 3,-9 19,44-71,1 1,0 0,0 0,1 1,1-1,0 1,0 0,1 1,1-1,0 0,1 1,0-1,1 1,0-1,1 1,0-1,1 1,1-1,0 0,0 0,1 0,1-1,0 1,1-1,0 0,0 0,1-1,1 0,0 0,6 6,1-6,0 0,1-1,0 0,1-1,0-1,0-1,0 0,1-2,0 0,0 0,0-2,0 0,4-1,26-1,0-1,0-3,-1-1,24-8,148-50,-166 40</inkml:trace>
  <inkml:trace contextRef="#ctx0" brushRef="#br0" timeOffset="350.314">1503 565,'-91'38,"3"4,1 4,2 4,3 3,-4 9,74-53,-2-1,0 0,1 2,0-1,1 1,0 1,1 0,0 1,0 0,1 1,1 0,0 0,1 1,1 0,0 1,1 0,0 0,-3 15,9-25,1 0,-1-1,1 1,0 0,0 0,1 0,-1-1,1 1,0-1,0 1,1-1,-1 0,1 0,0 0,0 0,0-1,1 1,-1-1,1 0,0 0,0 0,0 0,0-1,1 1,-1-1,1 0,-1 0,1-1,0 0,-1 0,1 0,0 0,0 0,0-1,0 0,0 0,0-1,-1 1,1-1,0 0,0 0,-1-1,3 0,33-11,-1-2,-1-2,0-2,-1-1,-1-1,-1-3,-1 0,-1-2,23-25,185-183,-241 234,0-1,0 1,0 0,0-1,1 1,-1-1,0 1,0 0,1-1,-1 1,0 0,1-1,-1 1,0 0,1-1,-1 1,0 0,1 0,-1-1,1 1,-1 0,1 0,-1 0,0 0,1-1,-1 1,1 0,-1 0,1 0,-1 0,1 0,-1 0,1 0,-1 0,1 1,-1-1,0 0,1 0,-1 0,1 0,-1 1,1-1,-1 0,0 0,1 1,-1-1,0 0,1 1,-1-1,0 0,1 1,-1-1,0 0,0 1,1-1,-1 1,5 32,-4-18,3 4,0 0,1-1,1 1,1-1,1-1,1 1,0-1,1-1,0 0,2 0,0-1,13 13,-9-14</inkml:trace>
  <inkml:trace contextRef="#ctx0" brushRef="#br0" timeOffset="686.653">1897 1131,'144'-326,"-92"240,-51 85,-1 0,0 1,0-1,0 0,0 1,1-1,-1 0,0 1,1-1,-1 1,0-1,1 0,-1 1,1-1,-1 1,1-1,-1 1,1-1,-1 1,1 0,0-1,-1 1,1 0,0-1,-1 1,1 0,0 0,-1 0,1-1,0 1,-1 0,1 0,0 0,-1 0,1 0,0 0,0 0,-1 1,1-1,0 0,-1 0,1 1,0-1,-1 0,1 0,-1 1,1-1,0 1,-1-1,1 1,-1-1,1 1,-1-1,1 1,-1-1,0 1,1-1,-1 1,0 0,1-1,-1 1,0 0,0-1,0 1,1 0,-1-1,0 1,0 0,3 53,-3-50,0-1,12 136,-11-134,1 1,0-1,0 0,0 0,1 0,-1 0,1 0,1-1,-1 1,0-1,1 0,0 0,0 0,0 0,1-1,-1 0,1 0,0 0,0 0,0-1,0 0,0 0,6 1,1-1,0-1,0-1,0 0,0-1,1 0,-1-1,0 0,-1-1,1 0,0-1,-1 0,0-1,0 0,0-1,-1 0,1 0,-1-2,-1 1,0-1,0 0,0-1,-1 0,0 0,-1-1,0 0,-1-1,0 1,5-12,53-148,-58 145</inkml:trace>
  <inkml:trace contextRef="#ctx0" brushRef="#br0" timeOffset="1036.628">2773 622,'49'127,"50"101,-98-225,1 1,-1-1,1 0,0 0,0 1,0-1,0 0,1-1,-1 1,1 0,0-1,0 1,0-1,0 0,0 0,0 0,0-1,1 1,-1-1,1 1,-1-1,1 0,0-1,-1 1,1 0,0-1,0 0,-1 0,1 0,0-1,-1 1,1-1,0 0,-1 0,1 0,-1 0,1-1,-1 1,1-1,-1 0,0 0,2-1,14-16,0 0,-1-1,-1-1,0-1,-2 0,-1-1,-1-1,0 0,-2 0,-1-2,-1 1,-1-4,2 4,51-93,-47 99</inkml:trace>
  <inkml:trace contextRef="#ctx0" brushRef="#br0" timeOffset="1399.541">3732 565,'-48'27,"0"2,3 2,0 2,2 2,2 2,-9 11,0 33,48-79,1 0,1 0,-1 0,0 0,0 0,1 0,-1 1,1-1,0 0,0 0,0 0,0 0,0 1,0-1,0 0,1 0,-1 0,1 0,0 0,-1 0,1 1,0-2,0 1,0 0,1 0,-1 0,0 0,1-1,-1 1,1-1,-1 1,1-1,0 1,0-1,-1 0,1 0,0 0,0 0,0 0,1 0,10 0,0 0,1 0,-1-1,0-1,0 0,0-1,0 0,0-1,-1 0,1-1,-1-1,0 0,0-1,0 0,-1 0,7-6,12-3,8-8,-1-1,0-1,-2-2,-1-2,13-16,-15 16,-32 30,-1 0,1 0,0 0,0-1,0 1,0 0,0 0,0 0,0-1,0 1,0 0,1 0,-1 0,0-1,0 1,1 0,-1 0,1-1,-1 1,0 0,1-1,-1 1,1 0,0-1,-1 1,1-1,-1 1,1-1,0 1,-1-1,1 0,0 1,0-1,-1 0,1 1,0-1,0 0,0 0,-1 0,1 0,0 0,0 0,0 0,-1 0,1 0,0 0,0 0,0 0,-1 0,1-1,0 1,0 0,-1-1,1 1,0-1,0 1,-1-1,1 1,-1-1,1 1,0-1,-1 1,1-1,-1 0,1 1,-1-1,1 0,-2 52,-1-45,1 0,0 0,0 0,0 0,1 0,0 0,0 0,1 0,-1 0,1 0,1 0,-1 0,1 0,0 0,0-1,1 1,-1-1,1 1,1-1,-1 0,1 0,0-1,0 1,0-1,0 0,1 0,0 0,0-1,0 1,57 8,-32-15</inkml:trace>
  <inkml:trace contextRef="#ctx0" brushRef="#br0" timeOffset="1684.324">4805 424,'-16'4,"-1"0,1 1,0 1,0 1,1 0,0 0,0 2,1 0,0 1,0 0,1 1,0 0,1 1,0 2,9-11,0 0,0 1,0 0,1-1,-1 1,1 0,0 0,1 0,-1 1,1-1,-1 0,1 1,0-1,1 0,-1 1,1-1,0 1,0-1,0 1,1-1,-1 1,1-1,0 1,1-1,-1 0,1 0,0 0,0 0,0 0,0 0,1 0,-1 0,1-1,0 0,0 1,1-1,2 2,39 33,-36-33,0 0,0 1,0 0,-1 0,0 1,0 0,-1 1,0 0,0 0,-1 0,0 1,0 0,-1 0,0 1,-1-1,0 1,0 0,-1 0,-1 0,1 1,-2-1,1 0,-1 1,-1 6,-7-2,-1-1,0 0,0 0,-2-1,0-1,0 1,-1-2,0 1,-1-2,-1 1,0-2,0 0,0 0,-1-1,-1-1,-4 2,-67 24,61-29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6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1 510,'7'-32,"2"1,1 0,1 1,2 0,1 0,2 2,0 0,2 0,19-22,-11 21,2 1,0 1,2 2,1 1,20-13,-50 36,0-1,0 1,1-1,-1 1,0-1,0 1,1 0,-1 0,1-1,-1 1,1 0,0 0,-1 1,1-1,0 0,0 0,0 1,-1-1,1 1,0 0,0-1,0 1,0 0,0 0,0 0,-1 1,1-1,0 0,0 1,0-1,0 1,-1-1,1 1,0 0,0 0,-1 0,1 0,-1 0,1 0,-1 1,1-1,-1 0,0 1,0-1,1 1,-1-1,0 1,0-1,-1 1,1 0,0 0,2 155,-7-86,5 59,0-129,1-1,-1 0,1 1,-1-1,1 0,-1 0,1 0,-1 0,1 0,-1 0,1-1,-1 1,1 0,-1-1,1 1,-1-1,0 0,1 1,-1-1,0 0,1 0,-1 0,0 0,0 0,0 0,0 0,0 0,0 0,0-1,0 1,-1 0,1 0,0-1,0 0,98-110,6 6,9-2,-113 107,0-1,-1 1,1 0,0 0,0 0,-1-1,1 1,0 0,0 0,0 0,0 0,1 0,-1 1,0-1,0 0,1 0,-1 1,0-1,1 1,-1-1,0 1,1 0,-1-1,1 1,-1 0,0 0,1 0,-1 0,1 0,-1 0,1 1,-1-1,0 0,1 1,-1-1,0 1,1-1,-1 1,0 0,0 0,1-1,-1 1,0 0,0 0,0 0,0 0,0 0,0 1,-1 10,0 0,-1 0,-1-1,0 1,-1-1,0 1,-1-1,0 0,0 0,-3 3,5-8,-88 214,89-219,0 1,0-1,0 1,1 0,-1-1,0 1,1 0,-1-1,1 1,-1 0,1 0,0-1,0 1,0 0,0 0,0 0,0-1,0 1,1 0,-1 0,1-1,-1 1,1 0,0-1,0 1,-1 0,1-1,0 1,1-1,-1 1,0-1,0 0,0 0,1 1,-1-1,1 0,-1 0,1 0,0 0,15 5</inkml:trace>
  <inkml:trace contextRef="#ctx0" brushRef="#br0" timeOffset="598.865">1553 30,'-17'2,"1"0,-1 2,1-1,0 2,0 0,0 1,1 1,0 0,0 1,1 1,0 0,-8 7,4-4,1 0,1 1,0 1,0 0,1 1,1 1,1 0,0 1,1 0,1 1,1 0,0 1,1 0,1 0,1 1,-1 6,7-23,0 0,0 0,0 0,0 0,1 0,-1 1,1-1,0 0,0 0,0 0,0 1,0-1,1 0,0 0,-1 0,1 0,0 0,0 0,1 0,-1 0,1 0,-1-1,1 1,0 0,0-1,0 1,0-1,1 0,-1 0,1 0,-1 0,1 0,0-1,-1 1,1-1,0 1,0-1,0 0,0 0,0-1,0 1,1-1,-1 1,0-1,0 0,0 0,1 0,-1-1,1 1,12-6,0 0,0-1,-1-1,0 0,-1-1,0 0,0-1,-1-1,0-1,-1 1,3-5,16-13,153-198,-184 228,0 0,0 0,0 0,0-1,0 1,0 0,0 0,0 0,0 0,0-1,1 1,-1 0,0 0,0 0,1-1,-1 1,1 0,-1 0,1-1,-1 1,1 0,-1-1,1 1,-1-1,1 1,0-1,0 1,-1-1,1 1,0-1,-1 0,1 1,0-1,0 0,0 0,0 1,-1-1,1 0,0 0,0 0,0 0,0 0,-1 0,1 0,0 0,0-1,0 1,0 0,-1 0,1-1,0 1,0-1,-1 1,1 0,0-1,-1 1,1-1,0 0,-1 1,1-1,-1 1,1-1,-1 0,1 0,-1 1,1-1,-1 0,0 0,1 1,-1-2,-17 203,18-193,-1-1,0 1,0 0,1 0,0 0,1 0,0-1,0 1,1-1,0 1,0-1,0 0,1 0,0 0,1-1,-1 1,1-1,0 0,1-1,0 1,-1-1,2 0,-1 0,12-5,-3-3</inkml:trace>
  <inkml:trace contextRef="#ctx0" brushRef="#br0" timeOffset="855.398">2286 256,'-19'39,"-16"21,-2 6,0-8,7-9,4-14,5-7,3-8,4-4,-1-3,-2-5,1-4</inkml:trace>
  <inkml:trace contextRef="#ctx0" brushRef="#br0" timeOffset="1034.954">2004 368,'9'10,"9"12,1 8,2-1,-3-2,1 1,-4-1,2-4,-3-1,1-1,-2 3,2-4,3-1,-2-3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1336 191,'-32'226,"24"-192,-76 270,44-187,24-84,18-64,55-108,-43 119</inkml:trace>
  <inkml:trace contextRef="#ctx0" brushRef="#br0" timeOffset="334.731">1365 78,'1'-2,"1"0,-1 1,1-1,-1 0,1 0,-1 1,1-1,0 1,0-1,0 1,0 0,0 0,0 0,0 0,0 0,1 0,-1 1,0-1,1 1,-1 0,0-1,1 1,-1 0,0 0,2 1,-1-2,286-13,-84-21,-189 32,-19 10,-22 11,6-8</inkml:trace>
  <inkml:trace contextRef="#ctx0" brushRef="#br0" timeOffset="600.48">1308 502,'34'4,"20"3,6-1,-2-1,-7-2,-6-1,-7-1,-10 0</inkml:trace>
  <inkml:trace contextRef="#ctx0" brushRef="#br0" timeOffset="3897.786">1873 840,'-15'14,"-9"10,-5 6,2 2,1-4,4-2,2-6,4-1,0 1,3 2,-2-3,3 0,-3-3,2-5</inkml:trace>
  <inkml:trace contextRef="#ctx0" brushRef="#br0" timeOffset="4184.905">1647 840,'5'14,"1"15,5 7,0 2,4-5,-2-4,-2-2,1-5,-1-2,-2 1,1-4,0 1,-2 1,2-1,0 0,-2 2,2-3,0-3</inkml:trace>
  <inkml:trace contextRef="#ctx0" brushRef="#br0" timeOffset="19808.649">885 78,'-95'18,"-348"87,420-98,0-2,2 1,-1 0,1 2,0 1,0 0,1 1,0 2,1 0,-17 14,35-26,0 1,0 0,-1 0,1 0,0 0,0 0,0 1,1-1,-1 0,0 0,0 1,1-1,-1 0,0 1,1-1,-1 0,1 1,0-1,0 1,-1-1,1 1,0-1,0 1,0-1,0 1,1-1,-1 1,0-1,1 0,-1 1,1-1,-1 1,1-1,0 0,-1 1,1-1,0 0,0 0,0 0,0 0,0 0,0 0,1 1,62 36,-53-32,28 13,1-2,1-1,0-2,1-2,0-2,117 20,-151-28,-3-2,1 0,-1 1,0 0,0 0,1 0,-1 1,0 0,0 0,0 0,-1 0,1 1,0 0,-1 0,2 1,-6-1,-1-1,1 1,-1-1,0 1,1-1,-1 0,0 1,0-1,0 0,-1 0,1 0,-1 0,1 0,-1 0,1 0,-1 0,0 0,0-1,0 1,0-1,0 1,-1-1,1 0,0 0,0 0,-1 0,1-1,-1 1,-4 3,-369 195,181-107,165-72,29-19,1-1,-1 0,1 1,-1-1,1 0,0 1,-1-1,1 0,-1 1,1-1,0 1,-1-1,1 0,0 1,0-1,-1 1,1-1,0 1,0-1,0 1,0-1,0 1,0 0,0-1,-1 1,1-1,1 1,-1-1,0 1,0-1,0 1,0-1,0 1,0-1,1 1,-1-1,0 1,0-1,1 1,-1-1,0 1,1-1,-1 0,0 1,1-1,-1 0,1 1,-1-1,1 0,-1 1,1-1,-1 0,1 0,-1 0,1 1,-1-1,1 0,-1 0,1 0,0 0,124 7,-86-9,389 1,-270 29,-153-27,-6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34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23,'0'0,"1"0,-1 0,1 1,-1-1,0 0,1 0,-1 0,1 0,-1 0,1 0,-1 0,1 0,-1 0,1 0,-1-1,1 1,-1 0,0 0,1 0,-1-1,1 1,-1 0,1 0,-1-1,0 1,1 0,-1-1,0 1,1 0,-1-1,0 1,0 0,1-1,-1 1,0-1,0 1,0-1,0 1,1 0,-1-1,0 1,0-1,0 1,0-1,0 1,0-1,0 1,0-1,0 1,0-1,-1 1,1-1,0 1,0 0,0-1,-1 1,1-1,0 1,0 0,-1-1,1 1,0-1,-1 1,1 0,0 0,-1-1,1 1,-1 0,-34-3,-225 81,206-58,-115 46,168-65,-1-2,0 1,0 0,-1 0,1 0,0 1,-1-1,1 1,0-1,0 1,-1 0,1-1,0 1,0 0,0 1,0-1,0 0,0 1,1-1,-1 1,0-1,1 1,-1 0,1-1,-1 1,1 0,0 0,0 0,0 0,0 0,0 1,0-1,1 0,-1 0,1 1,-1-1,1 0,0 1,0-1,0 0,0 0,1 1,-1-1,0 0,1 1,0-1,-1 0,1 0,1 1,9 9,0-1,1-1,0 0,1 0,0-1,0-1,1 0,9 3,52 32,112 95,-186-137,0-1,0 0,1 1,-1-1,0 1,0-1,0 1,-1 0,1-1,0 1,0 0,0 0,0 0,-1 0,1 0,0-1,-1 1,1 0,-1 1,1-1,-1 0,1 0,-1 0,0 0,0 0,1 0,-1 0,0 0,0 1,0-1,0 0,0 0,-1 0,1 0,0 0,0 1,-1-1,1 0,-1 0,1 0,-1 0,1 0,-1 0,0 0,1 0,-1-1,0 1,0 0,0 0,0 0,1-1,-1 1,-1 0,-132 50,98-37,1 1,0 2,1 1,1 2,-7 7,-102 92,141-118,0-1,0 1,1-1,-1 1,0 0,0-1,1 1,-1 0,0-1,1 1,-1 0,0 0,1 0,-1 0,1 0,0-1,-1 1,1 0,0 0,-1 0,1 0,0 0,0 0,0 0,0 0,0 0,0 0,0 0,0 0,0 0,1 0,-1 0,0 0,1 0,-1 0,1 0,-1 0,1 0,-1 0,1-1,-1 1,1 0,0 0,-1-1,1 1,0 0,0-1,0 1,-1-1,1 1,0-1,0 1,0-1,0 0,0 1,57 12,206-2,-96 7,-52 7,-95-23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1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1,'-11'1,"0"1,1 1,-1 0,1 1,0-1,0 2,0 0,0 0,1 1,0 0,0 0,1 1,-1 0,1 1,1 0,0 0,0 0,0 1,1 0,-4 9,10-14,0 1,0-1,0 1,1 0,0-1,0 1,0-1,0 1,1-1,-1 1,1-1,0 0,1 0,-1 0,1 0,-1 0,1-1,0 1,2 1,22 35,-26-36,1-1,-1 1,0 0,1-1,-2 1,1 0,0 0,-1 0,0 0,0-1,0 1,0 0,-1 0,1 0,-1 0,0-1,0 1,0 0,-1-1,1 1,-1-1,0 1,0-1,0 0,-1 1,1-1,-1-1,0 1,1 0,-1-1,0 1,-1-1,1 0,0 0,-1 0,-1 0,-14 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4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368 348,'0'69,"-11"185,-8-38,-7-48,24-123,2-33</inkml:trace>
  <inkml:trace contextRef="#ctx0" brushRef="#br0" timeOffset="605.407">1 461,'35'-32,"2"3,0 1,2 1,1 3,1 1,1 2,1 1,1 3,25-6,-37 12,1 2,-1 1,2 2,-1 1,15 1,-36 3,0 0,0 2,0-1,0 2,-1-1,1 1,-1 1,1 0,-1 1,0 0,0 1,0 0,-1 1,0 0,0 0,0 1,-1 1,-4-3,-1 0,1 0,-1 0,-1 0,1 1,-1 0,0 0,0 0,-1 0,0 0,0 0,0 1,-1-1,0 1,0-1,0 1,-1 0,0-1,-1 1,1-1,-1 1,-1-1,1 1,-1 0,-3 11,-1 1,-1-1,-1-1,0 1,-1-1,-1-1,-8 11,-17 17,-2-2,-2-2,-1-1,-3-2,-40 27,82-64,-1 1,0-1,1 1,-1-1,1 1,-1 0,1 0,-1 0,1 0,0 0,-1 0,1 0,0 0,0 1,0-1,0 0,0 1,0-1,0 1,0-1,1 1,-1-1,0 1,1-1,-1 1,1 0,0-1,0 1,-1 0,1 0,0-1,1 1,-1 0,0-1,0 1,1 0,-1-1,1 1,-1-1,1 1,0 0,0-1,-1 0,1 1,0-1,0 1,0-1,1 0,-1 0,0 0,0 0,1 0,-1 0,1 0,-1 0,1 0,-1 0,1-1,-1 1,1-1,0 1,0-1,106 21,-81-18,0 1,0 2,-1 1,0 1,0 0,-1 3,10 5,-30-14,-1 0,0 0,0 1,0-1,0 1,0 0,-1 0,1 1,-1-1,0 1,0-1,0 1,0 0,-1 0,0 1,0-1,0 0,0 1,0-1,-1 1,0-1,0 1,0 0,-1 0,0-1,1 1,-2 0,1 0,0-1,-1 1,0 0,0-1,-1 1,1-1,-1 1,0-1,0 1,0-1,-1 0,1 0,-1 0,0-1,0 1,-14 9,-1 0,0-1,-1-1,0-1,0 0,-1-2,0 0,-21 4,14-2,1-2,1 0,-1-2,0-1,0-1,-1-1,0-1,1-1,-21-3,46 2,-1 0,1 0,0 0,-1 0,1 0,-1 0,1 0,0 0,-1-1,1 1,0-1,-1 1,1-1,0 1,0-1,-1 0,1 1,0-1,0 0,0 0,0 0,0 0,0 0,0 0,0 0,1 0,-1-1,0 1,0 0,1 0,-1-1,1 1,0 0,-1-1,1 1,0-1,0 1,-1 0,1-1,0 1,1 0,-1-1,0 1,0-1,0 1,1 0,-1-1,1 1,-1 0,1-1,0 1,-1 0,1 0,0 0,0 0,0 0,0 0,0 0,0-1,43-40,-19 23</inkml:trace>
  <inkml:trace contextRef="#ctx0" brushRef="#br0" timeOffset="1350.327">1441 855,'-20'25,"2"0,0 2,2 0,1 0,1 1,2 1,1 0,-6 24,16-50,0-1,1 1,-1 0,1-1,-1 1,1 0,0-1,0 1,0 0,1-1,-1 1,1 0,-1-1,1 1,0-1,0 1,0-1,0 1,1-1,-1 0,1 0,-1 1,1-1,0 0,0 0,-1-1,2 1,-1 0,0-1,0 1,0-1,1 1,-1-1,1 0,-1 0,1 0,-1-1,1 1,-1-1,1 1,0-1,-1 0,1 0,0 0,0 0,-1 0,1-1,-1 1,2-1,12-3,-1-1,1-1,-1 0,1-1,-2 0,1-2,-1 1,-1-2,1 0,-2 0,1-2,-1 1,5-8,0 3,146-147,-163 162,1 0,0 0,-1 0,1 0,0 0,0 0,-1 1,1-1,0 0,0 0,0 1,0-1,0 0,0 1,0-1,0 1,0-1,1 1,-1 0,0-1,0 1,0 0,0 0,1 0,-1 0,0 0,0 0,0 0,0 0,1 0,-1 1,0-1,0 0,0 1,0-1,0 1,0-1,0 1,0 0,0-1,0 1,0 0,0 0,0 0,-1 0,1-1,0 1,0 0,-1 0,1 1,-1-1,1 0,-1 0,1 0,-1 0,0 0,1 1,15 59,-14-49,-1-1,2 0,0-1,0 1,1 0,0-1,1 0,0 0,1 0,0-1,0 1,1-1,0-1,0 1,1-1,1-1,5 5,-8-8,0 0,0-1,0 1,1-1,0-1,0 1,-1-1,1 0,0-1,1 1,-1-2,0 1,0-1,0 0,1 0,-1-1,0 0,0 0,0-1,0 1,0-2,0 1,0-1,-1 0,1 0,-1-1,0 0,0 0,-1-1,5-3,28-33,-2-1,-2-2,-2-1,-2-2,-2-1,10-25,54-168,-74 181,-2 0,-3-1,-2-1,0-28,-9 74,-1-1,0 1,-1-1,-1 1,0-1,-2 1,0 0,0 0,-1 0,-1 0,-6-11,11 26,-1 0,1 0,0 0,-1 1,1-1,0 0,-1 1,1-1,-1 0,1 1,-1-1,0 0,1 1,-1-1,1 1,-1-1,0 1,0-1,1 1,-1 0,0-1,0 1,0 0,1 0,-1-1,0 1,0 0,0 0,0 0,1 0,-1 0,0 0,0 0,0 0,0 1,1-1,-1 0,0 0,0 1,1-1,-1 0,0 1,0-1,1 1,-1-1,0 1,1 0,-1-1,1 1,-1-1,1 1,-1 0,1-1,-1 2,-23 43,24-44,-13 40,2 2,1 0,3 0,2 0,1 1,2 0,3 0,2 13,-3-14,5 29,3 0,3 0,15 47,0 4,-3 3,-21-121,-1-3,0 0,-1 0,1 1,0-1,-1 0,1 1,-1-1,0 0,0 1,0-1,0 1,0-1,0 0,-1 1,1-1,-1 0,1 1,-1-1,0 0,0 0,0 0,0 0,-1 1,0-3,1 0,-1-1,1 1,-1-1,1 1,-1-1,1 1,-1-1,1 0,-1 0,1 0,0 0,0 0,-1 0,1 0,0-1,0 1,0 0,0 0,0-1,1 1,-1-1,0 1,1-1,-1 1,1-1,-1 0,0 0,-11-22,2 0</inkml:trace>
  <inkml:trace contextRef="#ctx0" brushRef="#br0" timeOffset="1551.289">1976 432,'63'5,"39"1,12 1,-3-7,-12-3,-17-1,-13 0,-14 1,-11 1,-4 0,-3 2,-4-1,-2 1,-7 0</inkml:trace>
  <inkml:trace contextRef="#ctx0" brushRef="#br0" timeOffset="9408.499">7508 375,'-25'5,"-1"1,1 1,1 1,-1 1,1 1,1 2,0 0,1 1,0 1,1 1,0 1,2 1,0 1,1 1,-12 14,21-22,0 1,1 0,0 0,1 1,0 0,1 0,1 1,0-1,1 1,0 0,1 1,0-1,1 1,1-1,1 1,0-1,0 1,2-1,0 1,0-1,2 0,3 12,2-14,1-1,0 0,1 0,0-1,1 0,0-1,1-1,-1 0,2 0,-1-1,1-1,0 0,0-1,1-1,-1 0,1-1,0 0,0-1,0-1,0-1,1 0,23-2,0-1,-1-2,0-2,0-1,0-2,-1-2,0-1,-1-2,-1-2,-1-1,0-1,25-21,-41 30,-1-2,0 0,-1-1,0-1,-2 0,1-1,-2-1,0 0,0-1,-2 0,0-1,2-7,-10 17,0 0,-1 0,0 0,0-1,-1 1,0-1,-1 1,1-1,-2 1,1-1,-1 1,-1-1,1 1,-1-1,-1 1,0 0,0 0,0 0,-1 1,0-1,-1 1,0 0,0 0,-2-2,-3-4,-1 2,0-1,-1 2,0 0,0 0,-1 1,-1 0,1 1,-1 1,-1 0,1 1,-15-4,-1 4,-1 1,1 1,-1 1,0 2,0 1,0 2,0 1,-15 3,-1 2</inkml:trace>
  <inkml:trace contextRef="#ctx0" brushRef="#br0" timeOffset="10138.9">6831 715,'1'2,"0"0,1-1,0 1,-1 0,1 0,0-1,0 1,0-1,-1 0,2 1,-1-1,0 0,0 0,0 0,0-1,1 1,-1-1,0 1,1-1,-1 1,0-1,1 0,-1 0,3-1,-2 2,340 2,363-4,-371-27,-265 14,-57 11,0-1,1 1,-1 1,0 0,1 1,-1 1,1 0,0 1,-1 0,4 2,1 3</inkml:trace>
  <inkml:trace contextRef="#ctx0" brushRef="#br0" timeOffset="16739.641">1045 1759,'14'10,"6"2</inkml:trace>
  <inkml:trace contextRef="#ctx0" brushRef="#br0" timeOffset="16310">735 1956,'-17'1,"0"0,1 0,-1 2,1 0,0 1,0 1,0 0,0 1,1 1,0 0,-7 6,-7 2,24-14,0 1,-1-1,1 1,0 0,0 0,0 1,0-1,1 1,-1 0,1 1,-1-1,1 1,0 0,0 0,1 0,-1 0,1 1,0-1,0 1,1 0,-1 0,1 0,0 0,0 0,1 1,-1-1,1 0,1 1,-1-1,1 1,0-1,0 1,0-1,1 2,6 5,0 0,1 0,1-1,0-1,0 0,1 0,1 0,-1-1,1-1,1 0,0-1,0 0,0 0,7 1,17 13,-28-16,-5-4,-1-1,1 1,0 1,0-1,0 0,-1 1,1-1,-1 1,1 0,-1 0,0 0,0 0,0 0,0 1,0-1,0 0,-1 1,1 0,-1-1,1 1,-1 0,0 0,0-1,0 1,-1 0,1 0,-1 0,0 0,1 0,-1 0,0 0,-1 2,-7 7,0 0,-1-1,-1 1,0-2,0 0,-1 0,0 0,-1-2,0 1,-1-2,1 1,-14 4,15-4,-1-1,1 0,-1-1,0 0,-1-1,0 0,0-1,0-1,0 0,0 0,-1-1,1-1,-1 0,1-1,-1-1,1 0,-1-1,1 0,0-1,0-1,-10-3,-50-45,72 52,1-1,-1 0,1 0,-1 1,1-1,0 0,-1 0,1 0,0 1,0-1,-1 0,1 0,0 0,0 0,0 1,0-1,0 0,0 0,1 0,-1 0,0 0,0 1,1-1,-1 0,0 0,1 0,-1 1,0-1,1 0,-1 1,1-1,0 0,-1 1,1-1,-1 1,1-1,0 1,0-1,-1 1,1-1,0 1,0 0,0-1,13-5</inkml:trace>
  <inkml:trace contextRef="#ctx0" brushRef="#br0" timeOffset="16557.827">1074 2351,'-10'34,"-2"15,-1 5,4-7</inkml:trace>
  <inkml:trace contextRef="#ctx0" brushRef="#br0" timeOffset="17158.784">1328 2549,'103'-215,"-87"173,31-49,-47 91,1-1,-1 1,0-1,1 1,-1 0,1-1,0 1,-1-1,1 1,-1 0,1 0,-1-1,1 1,0 0,-1 0,1 0,0-1,-1 1,1 0,0 0,-1 0,1 0,0 0,-1 1,1-1,0 0,-1 0,1 0,-1 0,1 1,0-1,-1 0,1 1,-1-1,1 0,-1 1,1-1,-1 1,1-1,-1 1,1-1,-1 1,1-1,-1 1,0-1,1 1,-1 0,0-1,0 1,0-1,1 1,-1 0,0-1,0 1,0 0,0-1,0 1,0 0,0-1,0 1,6 45,-6-46,0 62,11 79,-10-136,1 0,0-1,0 1,0 0,1-1,0 1,0-1,0 0,0 0,0 0,1 0,0-1,0 1,0-1,0 0,0 0,1 0,-1-1,1 0,0 0,0 0,0 0,0-1,0 1,2-1,1 0,0 0,0 0,0 0,0-1,0-1,-1 1,1-2,0 1,0-1,-1 0,1 0,-1-1,1 0,-1 0,0-1,0 0,0 0,-1 0,0-1,0 0,0-1,0 1,-1-1,0 0,0 0,0-1,-1 0,1-1,4-6,-1 1,-1-2,0 1,0-1,-2 0,0 0,0 0,-2-1,2-12,-3 3</inkml:trace>
  <inkml:trace contextRef="#ctx0" brushRef="#br0" timeOffset="17560.061">2400 2154,'-9'-2,"0"1,1 0,-1 0,0 1,0 0,0 1,0 0,1 0,-1 1,1 0,-1 1,1 0,-1 0,1 1,1 0,-1 0,0 1,-6 5,5-4,0 0,0 1,1 0,0 0,0 1,1 0,0 1,0-1,1 1,0 1,1-1,0 1,0 0,1 0,0 0,1 1,0-1,1 1,0 0,1 0,0 0,0 0,1 0,1 0,0-1,1 1,0 5,0-11,0-1,0 1,1 0,-1-1,1 1,0-1,0 0,1 0,-1 0,1-1,0 1,0-1,0 0,0 0,0 0,1 0,-1-1,1 0,0 0,0 0,0 0,0-1,0 0,0 0,0 0,0-1,0 0,1 0,3 1,0-1,0 0,-1-1,1 0,0 0,0-1,0 0,-1-1,1 0,-1 0,1 0,-1-1,-1-1,1 1,0-1,-1-1,6-6</inkml:trace>
  <inkml:trace contextRef="#ctx0" brushRef="#br0" timeOffset="17977.097">2626 2407,'19'4,"-1"-2,1 0,0-1,0-1,0-1,0-1,0 0,0-2,-1 0,1-1,-1 0,0-2,-1 0,0-1,0-1,0 0,-1-2,-1 0,0 0,0-1,-1-1,-1-1,0 0,-1 0,0-1,7-13,-17 26,-1 0,1 0,-1 0,1 0,-1-1,1 1,-1 0,0-1,0 1,0-1,-1 1,1-1,-1 0,1 1,-1-1,0 0,0 1,0-1,0 1,0-1,-1 0,1 1,-1-1,0 1,0-1,0 1,0-1,0 1,0 0,0-1,-1 1,0 0,1 0,-1 0,0 0,0 0,0 0,0 1,0-1,0 1,0-1,-1 1,1 0,-1 0,1 0,-1 0,1 0,-1 1,1-1,-1 1,0 0,1 0,-1 0,1 0,-1 0,-2 0,-13 6,1 0,0 0,0 2,1 0,0 1,0 0,1 2,1-1,-1 2,2 0,0 1,0 0,1 1,1 0,0 1,1 0,-4 9,7-15,0 0,1 1,0-1,1 2,0-1,0 0,1 1,1 0,0 0,0 0,1 1,0-1,1 0,1 1,0-1,0 1,1-1,0 1,1-1,0 0,1 0,1 0,-1 0,2 0,0-1,0 0,2 3,5-2,0-1,1 0,0-1,0 0,1-1,0-1,1 0,0-1,0 0,0-1,0-1,1 0,0-2,0 1,0-2,0 0,0-1,0-1,0 0,0-1,0-1,-1 0,3-2,7-1</inkml:trace>
  <inkml:trace contextRef="#ctx0" brushRef="#br0" timeOffset="22691.355">7170 2097,'-36'18,"1"2,1 1,1 2,1 1,-3 6,33-30,1 1,-1 1,1-1,-1 0,1 0,0 0,0 1,0-1,-1 0,1 1,1-1,-1 1,0 0,0-1,0 1,1 0,-1-1,1 1,0 0,-1 0,1-1,0 1,0 0,0 0,0 0,0-1,0 1,1 0,-1 0,1-1,-1 1,1 0,0-1,-1 1,1 0,0-1,0 1,0-1,0 0,0 1,1-1,-1 0,0 1,1-1,-1 0,1 0,-1 0,1 0,-1-1,1 1,0 0,-1-1,1 1,0-1,1 1,80 13,-76-14,0 0,0 0,-1 0,1 1,0 0,0 0,-1 1,1 0,0 0,-1 0,0 1,0 0,0 0,0 1,0-1,0 1,4 5,-9-7,1 0,-1 0,1 0,-1 0,0 1,0-1,0 0,0 1,0-1,0 1,-1-1,1 1,-1-1,0 1,0-1,0 1,0-1,0 1,0 0,-1-1,1 1,-1-1,0 0,0 1,0-1,0 1,0-1,0 0,0 0,-1 0,1 0,-1 0,0 0,0 0,0 0,1-1,-2 1,1-1,-2 2,-91 49,44-40,50-12,0 0,0 0,0 1,1-1,-1 0,0 0,0 0,0 0,0 0,0 0,1 0,-1 0,0 0,0 0,0 0,0-1,1 1,-1 0,0-1,0 1,0 0,1-1,-1 1,0-1,1 1,-1-1,0 1,1-1,-1 0,1 1,-1-1,1 0,-1 0,1 1,-1-1,1 0,0 0,0 1,-1-1,1 0,0 0,0 0,0 0,0 0,0 1,0-1,0 0,0 0,0 0,0 0,0 0,1 1,-1-1,0 0,1 0,4-7,1 1,0 0,0 0,0 0,1 1,0 0,0 1,1-1,0 1,0 1,0-1,0 1,1 1,-1 0,8-2,17-7</inkml:trace>
  <inkml:trace contextRef="#ctx0" brushRef="#br0" timeOffset="22938.777">7424 2239,'15'129,"-14"-125,0 0,1 0,-1 0,1 0,0 0,0 0,1-1,-1 1,1-1,0 0,0 0,0 0,0 0,0 0,1-1,-1 1,1-1,0 0,-1 0,1 0,0-1,0 1,0-1,1 0,-1 0,0-1,0 1,5-1,4-1,0-2,0 1,-1-2,1 0,-1 0,1-1,-1-1,-1 0,1 0,-1-1,0-1,-1 0,1 0,-2-1,1 0,-1-1,-1 0,0 0,0-1,-1 0,4-8,1 1</inkml:trace>
  <inkml:trace contextRef="#ctx0" brushRef="#br0" timeOffset="23461.239">8016 2182,'-87'344,"57"-211,24-123,9-26,12-31,4 2,2 1,2 1,2 1,2 2,1 0,19-18,-32 37,2 0,0 2,1 0,1 1,0 0,2 2,0 0,0 2,2 0,0 2,0 0,19-6,-40 17,0 0,0 0,0 0,0 0,1 0,-1 0,0 0,1 1,-1-1,0 1,1 0,-1 0,1 0,-1 0,0 0,1 0,-1 1,1-1,-1 1,0-1,0 1,1 0,-1 0,0 0,0 0,0 1,0-1,0 0,0 1,0 0,0-1,-1 1,1 0,-1 0,1 0,-1 0,0 0,0 0,0 0,0 0,0 1,0-1,0 0,-1 1,1-1,-1 0,0 1,0 1,-3 7,-1 0,0 0,-1 0,0 0,-1-1,0 1,0-1,-1-1,-1 0,0 0,0 0,0-1,-1 0,-1 0,0 0,-8 8,0 0,0-1,-1-1,-1 0,0-2,-1 0,-18 7,14-10</inkml:trace>
  <inkml:trace contextRef="#ctx0" brushRef="#br0" timeOffset="23854.663">8439 2436,'-42'205,"35"-192,5-19,7-24,12-16,1 1,2 1,2 1,3 1,0 1,3 1,5-2,-19 22,0 0,2 2,0 0,1 0,1 2,1 0,0 1,1 1,1 0,0 2,11-5,-30 16,1 0,-1 0,0 0,1 0,-1 1,0-1,1 1,-1-1,1 1,-1 0,1 0,-1 0,1 0,-1 0,1 1,-1-1,1 1,-1-1,1 1,-1 0,0 0,0 0,1 1,-1-1,0 0,0 1,0-1,0 1,0 0,-1 0,1-1,0 1,-1 0,0 1,1-1,-1 0,0 0,0 0,0 1,0-1,-1 1,1-1,0 0,-1 1,0-1,0 1,0-1,0 1,0-1,0 1,-1-1,1 1,-1-1,1 1,-1 0,-5 9,0-1,0 0,-1 0,0-1,-1 0,0 0,0-1,-1 0,-1 0,1-1,-2 0,1-1,-1 0,0-1,-2 1,-3 3,-57 29,51-32</inkml:trace>
  <inkml:trace contextRef="#ctx0" brushRef="#br0" timeOffset="24204.788">9230 2069,'-29'19,"1"1,1 1,1 1,1 1,1 2,2 0,-18 25,37-47,1 0,0-1,1 1,-1 0,0 0,1 0,-1 1,1-1,0 0,0 0,1 1,-1-1,1 0,-1 1,1-1,0 1,0-1,0 1,1-1,0 0,-1 1,1-1,0 0,0 0,1 1,-1-1,1 0,-1 0,1 0,0-1,0 1,0 0,1-1,-1 1,1-1,-1 0,1 0,0 0,0 0,0 0,0 0,0-1,0 0,0 0,3 1,7 0,-1-1,0 0,0-1,0 0,1-1,-1-1,0 0,0 0,0-2,-1 1,1-1,-1-1,0 0,0 0,0-1,-1-1,0 0,0 0,0-1,-1 0,0-1,-1 0,0 0,-1-1,0 0,0 0,-1 0,0-1,-1 0,0-1,-1 1,0-1,0 1,-2-1,1 0,-2-1,0 1,0-10,-1 18,0 1,-1-1,0 0,1 0,-1 1,0-1,-1 1,1-1,-1 1,0-1,0 1,0 0,0 0,0 0,-1 0,1 0,-1 0,0 1,0-1,0 1,0 0,0 0,0 0,-1 0,1 1,-2-1,-17-5</inkml:trace>
  <inkml:trace contextRef="#ctx0" brushRef="#br0" timeOffset="24925.887">9484 2351,'-2'-7,"0"0,1 0,0 0,1-1,-1 1,1 0,1 0,-1 0,1-1,1 1,-1 0,1 0,0 0,1 1,1-4,7-29,-24 73,5 102,8-135,1-1,-1 0,1 1,-1-1,1 0,-1 0,1 0,-1 1,1-1,-1 0,1 0,-1 0,1 0,-1 0,1 0,-1 0,1 0,0 0,-1 0,1 0,-1 0,1-1,-1 1,1 0,-1 0,1 0,-1-1,1 1,-1 0,1-1,-1 1,0 0,1-1,-1 1,1-1,-1 1,0-1,0 1,1-1,-1 1,0 0,0-1,1 0,-1 1,0-1,0 1,0-1,0 1,0-1,0 1,0-1,0 1,0-1,0 0,0 1,0-1,0 1,0-1,-1 1,1-1,0 1,0-1,-1 1,1-1,0 1,13-44,2 1,1 1,3 0,2 1,1 2,14-19,-23 43,1-1,0 2,1 0,1 1,0 0,13-6,-28 18,0 0,0 0,0 0,0 0,0 0,0 1,0-1,0 1,0-1,0 0,1 1,-1 0,0-1,0 1,1 0,-1 0,0 0,0 0,1 0,-1 0,0 0,1 0,-1 0,0 0,0 1,1-1,-1 1,0-1,0 1,0-1,0 1,1 0,-1-1,0 1,0 0,0 0,-1 0,1 0,0 0,0 0,0 0,-1 0,1 0,0 0,-1 0,1 0,-1 1,14 60,-13-38</inkml:trace>
  <inkml:trace contextRef="#ctx0" brushRef="#br0" timeOffset="25290.069">10133 1646,'-17'62,"3"1,3 1,2 0,1 48,11 135,-3-235</inkml:trace>
  <inkml:trace contextRef="#ctx0" brushRef="#br0" timeOffset="25457.595">9964 2069,'28'-19,"25"-6,8 0,-7 5</inkml:trace>
  <inkml:trace contextRef="#ctx0" brushRef="#br0" timeOffset="2669.979">4234 602,'-12'-5,"-1"1,0 1,0 0,-1 1,1 0,-1 1,1 0,-1 2,1-1,-1 2,1-1,0 2,0 0,0 0,0 2,0-1,1 2,-1-1,2 2,-1 0,1 0,-10 8,7-1,0 0,1 1,0 0,1 1,1 0,1 1,0 0,1 1,1 0,1 0,0 1,1 0,1 0,1 0,1 0,1 1,0 0,2 0,0-1,1 6,0-21,-1-1,0 1,1 0,0 0,0-1,0 1,0-1,1 1,-1-1,1 1,0-1,0 0,0 0,0 0,1 0,-1 0,1 0,0-1,-1 1,1-1,1 0,-1 0,0 0,0 0,1 0,-1-1,1 0,-1 1,1-1,0-1,-1 1,1 0,0-1,0 0,0 0,-1 0,1 0,0-1,0 1,-1-1,2 0,16-7,-1 0,0-2,0 0,-1-1,-1 0,0-2,0 0,-1-2,-1 1,-1-2,0 0,0-1,2-6,4 0,256-352,-277 376,0-1,0 0,0 1,0-1,1 1,-1-1,0 1,0-1,1 1,-1-1,0 0,1 1,-1-1,0 0,1 1,-1-1,1 0,-1 1,1-1,-1 0,0 0,1 1,-1-1,1 0,-1 0,1 0,-1 0,1 0,-1 0,1 0,-1 0,1 0,-1 0,1 0,-1 0,1 0,-1 0,1 0,-1-1,1 1,-1 0,1 0,-1-1,1 1,-1 0,0 0,1-1,-1 1,1 0,-1-1,0 1,1-1,-1 1,0-1,0 1,1 0,-1-1,0 1,0-1,0 1,0-1,1 1,-1-1,0 1,0-1,-3 42,-3-22,2 1,0 0,1 0,1 0,1 0,0 1,2-1,1 0,0 0,1 0,1 0,3 5,0-5,1-1,1 1,1-2,0 1,1-1,1-1,1 0,1-1,0 0,5 2,-3-1,-2-2</inkml:trace>
  <inkml:trace contextRef="#ctx0" brushRef="#br0" timeOffset="3720.923">4771 912,'1'255,"21"-177,-21-76,0 0,0-1,0 1,0-1,0 1,0-1,0 0,0 1,1-1,-1 0,1 0,-1 0,1 0,-1 0,1 0,-1 0,1 0,0-1,0 1,-1-1,1 1,0-1,0 0,0 0,-1 0,1 0,0 0,0 0,0 0,-1 0,1-1,0 1,0-1,-1 1,1-1,0 0,-1 0,1 1,-1-1,1 0,0-1,7-6,-1 0,0-1,0 0,-1 0,0-1,-1 1,0-1,0-1,-1 1,0-1,-1 0,2-8,12-26,35-87,-51 133,0 1,0-1,0 0,0 0,-1 1,1-1,0 1,-1 0,1-1,-1 1,0 0,0 0,1 0,-1 0,0 0,-1 0,1 0,0 0,-1 0,1 1,-1-1,1 0,-1 0,0 0,0 1,21 165,-12-111,-3 0,-3 0,-1 1,-4 10,1-1,-2-41,0 1,-2-1,0 0,-2 0,-1 0,-1-1,-1 0,-1-1,-2 0,-5 7,13-21,-1 0,-1 0,0-1,0 0,0 0,-1-1,-1 0,1 0,-1-1,-1 0,1 0,-1-1,0-1,-1 0,1 0,-1-1,0 0,0-1,0 0,-1 0,1-2,-8 1,16-2,-1 0,1 0,0-1,-1 1,1-1,0 0,-1 0,1 0,0-1,0 1,0-1,0 1,0-1,0 0,0 0,1-1,-1 1,1 0,0-1,-1 1,1-1,0 0,1 0,-1 0,0 0,1 0,0 0,-1 0,1-1,0 1,1 0,-1-1,1 1,-1-2,9-117,1 93,1 1,1 0,1 1,2 0,1 1,0 0,2 2,3-2,47-78,-54 80</inkml:trace>
  <inkml:trace contextRef="#ctx0" brushRef="#br0" timeOffset="8442.437">5560 629,'511'0,"-369"26,-141-26,0 0,0 0,1 0,-1 0,0 0,0 0,1 1,-1-1,0 0,0 1,0-1,0 1,1-1,-1 1,0-1,0 1,0 0,0 0,0-1,0 1,-1 0,1 0,0 0,0 0,-1 0,1 0,0 0,-1 0,1 1,-1-1,1 0,0 12</inkml:trace>
  <inkml:trace contextRef="#ctx0" brushRef="#br0" timeOffset="8907.154">5702 969,'2'2,"-1"-1,1 1,-1 0,1 0,0 0,0-1,0 1,0-1,0 0,0 1,0-1,0 0,0 0,1-1,-1 1,0 0,1-1,-1 1,1-1,-1 0,1 0,-1 0,0 0,1 0,0 0,167-23,86-7,-116 52,-116-18</inkml:trace>
  <inkml:trace contextRef="#ctx0" brushRef="#br0" timeOffset="20356.56">3952 1815,'12'17,"3"-14,0-1,1 0,-1-2,0 0,1 0,-1-1,0-1,0-1,0 0,0-1,0 0,-1-1,1-1,-1-1,-1 0,1 0,-1-1,-1-1,0 0,0-1,0 0,-1-1,-1 0,0-1,-1 0,1-1,5 7,-23 35,7-25,-27 106,6 1,4 1,-2 88,19-183,-27 369,16-169,12-212,0 1,0-1,-1 1,1 0,-1-1,-1 1,1-1,-1 1,0-1,0 0,0 0,-1 0,0 0,0 0,0 0,0-1,-1 1,0-1,0 0,0 0,0-1,-1 1,1-1,-1 0,0 0,0 0,0-1,-1 0,1 0,0 0,-1-1,1 0,-1 0,1 0,-1 0,0-1,-4 0,4-1,1 0,-1 0,0 0,1-1,0 0,-1 0,1-1,0 1,0-1,0 0,1 0,-1-1,1 1,0-1,-1 0,2 0,-1-1,0 1,1-1,0 0,0 1,0-2,1 1,0 0,0 0,0-1,1 1,-1-1,1 1,0-1,1 0,0 1,0-1,0 0,0 1,1-1,0 0,0 1,1-1,-1 1,1-1,0 1,1 0,-1 0,3-3,13-22,1 0,1 2,2 0,1 1,1 1,1 2,1 0,1 2,2 0,25-24,134-88,-156 115,-29 23,-7 4</inkml:trace>
  <inkml:trace contextRef="#ctx0" brushRef="#br0" timeOffset="20923.321">4714 1900,'0'-1,"0"1,-1 0,1-1,-1 1,1 0,-1-1,1 1,-1 0,1 0,-1-1,1 1,-1 0,0 0,1 0,-1 0,1 0,-1 0,1 0,-1 0,0 0,1 0,-1 0,1 0,-1 0,1 0,-1 1,0-1,1 0,-1 0,1 1,-1-1,1 0,0 1,-1-1,1 1,-1-1,1 0,0 1,-1-1,1 1,0-1,-1 1,1-1,0 1,0-1,-1 1,1-1,0 1,0 0,0-1,0 1,0-1,0 1,0-1,0 1,0 0,0-1,0 1,-6 40,6-40,-12 211,3-130,3-1,3 1,4 4,0-59,10 35,-5-57</inkml:trace>
  <inkml:trace contextRef="#ctx0" brushRef="#br0" timeOffset="21242.984">5138 2182,'-33'43,"1"0,2 3,3 0,1 1,0 9,24-54,0 1,0 0,1 0,-1 0,1 0,0 0,0 0,0 0,0 0,1 1,-1-1,1 0,0 1,0-1,0 0,0 0,1 1,-1-1,1 0,0 0,0 0,0 0,0 0,1 0,-1 0,1 0,-1 0,1 0,0-1,0 1,1-1,-1 1,0-1,1 0,-1 0,1 0,0 0,0-1,0 1,0-1,0 0,0 1,0-1,0-1,0 1,1 0,7-3,-1 1,0-2,0 0,0 0,0 0,0-1,0-1,-1 0,0 0,0-1,-1 0,1 0,-1-1,-1 0,1-1,-1 1,0-1,-1-1,0 1,0-1,-1 0,0-1,0-1,0 5,-1-1,1 0,-1 0,-1 0,1-1,-1 1,0-1,-1 0,0 1,0-1,-1 0,0 0,0-1,-1 1,0 0,0 0,-1 0,0 0,-1 0,0 0,0 0,0 1,-1-1,-1-2,-29-14,19 24</inkml:trace>
  <inkml:trace contextRef="#ctx0" brushRef="#br0" timeOffset="21627.641">5560 2239,'-13'5,"0"1,0 0,0 1,1 1,0 0,0 1,1 0,0 0,1 1,0 1,0-1,2 2,-1-1,1 1,1 1,-3 5,9-15,0 1,0-1,0 1,1 0,-1-1,1 1,0-1,0 1,0 0,1-1,-1 1,1 0,0-1,0 1,0-1,0 0,1 1,-1-1,1 0,0 0,0 0,0 0,1 0,-1 0,1 0,-1-1,1 0,0 1,0-1,0 0,0 0,0 0,0-1,4 2,2 0,0 0,0 0,1-1,-1 0,1-1,-1 0,1 0,0-1,0 0,-1-1,1 0,7-2,-6 0,0-1,0 1,0-2,-1 0,0 0,0 0,0-2,-1 1,0-1,0 0,-1-1,1 0,-2 0,1-1,-1 0,-1 0,1-1,-2 0,1 0,-1 0,-1-1,0 0,-1 1,0-1,0-1,-1 1,0 0,-1 0,-1-8,0 17,0-1,0 0,-1 0,1 0,-1 0,0 1,0-1,0 0,0 1,-1-1,1 0,0 1,-1 0,0-1,0 1,0 0,0 0,0 0,0 0,0 0,-1 1,-1-2,-14-5</inkml:trace>
  <inkml:trace contextRef="#ctx0" brushRef="#br0" timeOffset="21920.751">5900 2521,'4'-29,"7"-14,2-5,3 1,-2 4,3 5,2 8,-1 4,0 8,3 1,2 4,2-1,2 2,0 3,-3 3</inkml:trace>
  <inkml:trace contextRef="#ctx0" brushRef="#br0" timeOffset="33896.394">170 3424,'17'-34,"-17"72,-9 29,3 0,2 0,6 58,-3-120,1 0,-1 0,1 1,0-1,0 0,0 0,1 0,0 0,0 0,0 0,0 0,1-1,0 1,0 0,0-1,1 1,-1-1,1 0,0 0,1 0,-1 0,1 0,-1-1,1 1,0-1,0 0,0 0,1-1,-1 1,1-1,-1 0,1 0,0-1,0 1,0-1,0 0,0-1,0 1,1-1,7-5,0 0,0-1,0-1,-1 0,0-1,0 0,-1-1,0 0,-1-1,0 0,0-1,-1 0,3-5,21-24,-3-3,-1 0,-2-2,8-23,-14 52,-11 46,-8-22,1 9,0 0,2 0,0-1,0 0,2 0,0 0,0-1,2 0,0 0,0-1,2 0,-1-1,2 0,4 3,-12-13,0-1,0 0,0 0,1 0,-1 0,1 0,-1-1,1 0,-1 0,1 0,0-1,-1 0,1 1,0-2,0 1,-1 0,1-1,0 0,-1 0,1 0,-1-1,1 0,-1 0,0 0,0 0,1 0,-2-1,1 0,0 0,10-8,0 1,-1-2,-1 0,0-1,-1 0,0 0,4-9,-6 9,-1 0,0-1,-1 0,0 0,-1-1,-1 0,-1 0,0 0,0-1,-1-6,-1-2</inkml:trace>
  <inkml:trace contextRef="#ctx0" brushRef="#br0" timeOffset="34277.854">1299 3706,'24'-19,"-1"-1,-1-1,0-1,-2 0,0-2,-2 0,-1-2,11-21,-26 46,-1-1,0 0,0 0,0 0,0 0,0-1,0 1,0 0,-1 0,1 0,-1-1,0 1,0 0,1-1,-1 1,-1 0,1 0,0-1,-1 1,1 0,-1 0,1-1,-1 1,0 0,0 0,0 0,0 0,-1 0,1 0,0 0,-1 1,1-1,-1 0,0 1,0-1,1 1,-1 0,0 0,0-1,0 1,0 0,0 1,-1-1,1 0,0 1,0-1,-1 1,1-1,0 1,0 0,-1 0,-1 0,-10 3,0 0,0 1,0 1,0 0,0 1,1 0,0 1,1 0,-1 1,1 0,1 1,0 1,0 0,1 0,0 1,0 0,-1 5,4-8,1 0,-1 0,2 1,-1 0,2 0,-1 0,1 1,0-1,1 1,0 0,1 0,0 0,0 0,1 0,0 1,1-1,1 0,-1 1,1-1,1 0,0 0,1 0,0 0,0 0,1-1,0 1,4 6,-1-8,0 0,1 0,0 0,0-1,1 0,0-1,0 1,0-2,1 0,0 0,0 0,0-1,1-1,-1 0,1 0,0-1,-1 0,1-1,0-1,0 1,0-2,0 1,0-2,0 1,0-2,0 1,-1-1,1-1,-1 0,0 0,0-1,5-4,30-34,-27 26</inkml:trace>
  <inkml:trace contextRef="#ctx0" brushRef="#br0" timeOffset="34526.911">1892 3594,'-5'33,"-1"16,-1 0</inkml:trace>
  <inkml:trace contextRef="#ctx0" brushRef="#br0" timeOffset="34681.028">1892 3339,'0'0</inkml:trace>
  <inkml:trace contextRef="#ctx0" brushRef="#br0" timeOffset="35796.012">2287 3508,'-34'36,"1"1,2 1,2 2,1 1,-8 20,32-56,0 0,0 0,1 0,0 1,0 0,1-1,0 1,-1 0,2 0,-1 0,1 0,0 1,0-1,1 0,0 0,0 1,0-1,1 0,0 0,0 0,0 1,1-1,0 0,0-1,2 4,1-7,-1-1,1 1,0-1,0 0,0 0,0 0,0-1,0 1,0-1,0-1,0 1,-1-1,1 0,0 0,0 0,0 0,0-1,-1 0,1 0,-1 0,0-1,1 1,-1-1,0 0,0-1,-1 1,1 0,-1-1,0 0,3-4,124-162,54-59,-179 223,-5 4,1 1,-1-1,0 1,1 0,-1-1,1 1,-1 0,1 0,0-1,0 1,-1 0,1 0,0 0,0 0,0 0,0 0,0 0,0 0,0 0,1 1,-1-1,0 0,0 1,1-1,-1 1,0-1,1 1,-1 0,0-1,1 1,-1 0,1 0,-1 0,0 0,1 0,-1 1,1-1,-1 0,0 0,1 1,-1-1,0 1,0 0,1-1,-1 1,0 0,0-1,0 1,0 0,0 0,0 0,0 0,0 0,1 1,2 168,-23 104,14-222,4-11,-2 0,-2-1,-1 0,-3 0,0-1,-3 0,-1 0,-2-1,-2-1,-1-1,-2 0,-6 6,25-41,1 1,-1 0,0-1,1 1,-1-1,0 0,0 1,0-1,-1 0,1 1,0-1,0 0,-1 0,1 0,0 0,-1 0,1 0,-1-1,1 1,-1 0,0-1,1 1,-1-1,0 0,1 1,-1-1,0 0,1 0,-1 0,0 0,0 0,1-1,-1 1,0 0,1-1,-1 1,1-1,-1 0,1 0,-1 1,1-1,-1 0,1 0,-1 0,1 0,0-1,0 1,0 0,0 0,0-1,0 1,0-1,0 1,0-1,1 1,-1-1,0 0,1 1,-1-1,1 0,0 1,0-1,0 0,0 1,0-1,0 0,31-106,-21 85,267-611,-71 125,-205 506,6-15,0 0,-1 0,-1 0,0-1,-1 0,-2 0,0 0,-1-1,0 1,-3-15,2 34,0-1,0 0,0 1,0-1,0 0,0 1,-1-1,1 0,0 1,0-1,-1 1,1-1,0 1,-1-1,1 0,0 1,-1-1,1 1,-1 0,1-1,-1 1,1-1,-1 1,1 0,-1-1,1 1,-1 0,0-1,1 1,-1 0,0 0,1 0,-1 0,1 0,-1 0,0 0,1 0,-1 0,0 0,1 0,-1 0,0 0,1 0,-1 0,0 1,1-1,-1 0,1 0,-1 1,1-1,-1 1,1-1,-1 0,1 1,-1-1,1 1,-1-1,1 1,0-1,-1 1,1 0,-29 35,7 5,2 2,2 0,1 0,3 2,1 0,3 0,1 1,0 35,6-64,1 1,2 0,-1 0,2 0,1 0,0 0,1 0,1-1,0 1,2-1,0 0,1-1,0 1,1-1,1-1,6 8,-10-17,0-1,0 0,1-1,-1 1,1-1,0 0,0 0,1-1,-1 0,1 0,-1-1,1 1,0-1,0-1,0 1,0-1,0-1,1 1,-1-1,0 0,0-1,0 0,0 0,0-1,0 1,0-1,0-1,0 1,-1-1,1-1,-1 1,0-1,0 0,0 0,-1-1,1 0,-1 0,3-4,96-159,-91 149,-6 24,-5 39,-1-27,-1-11,0-1,1 1,0-1,0 1,0-1,1 0,-1 0,1 1,1-1,-1-1,1 1,0 0,0 0,0-1,0 0,1 0,0 0,0 0,0 0,0-1,1 0,-1 0,1 0,0 0,0-1,0 0,0 0,0 0,0 0,1-1,-1 0,1 0,-1-1,1 1,-1-1,5-1,3 0,-1-1,0-1,-1 0,1-1,0 0,-1-1,0 0,0 0,-1-2,1 1,-1-1,-1-1,1 1,-1-2,0 0,120-146,-118 140,19-32,-3-1,-1-1,-3-1,-2-1,-3-1,-1-1,-1-7,-14 55,0 0,0 0,-1-1,1 1,-1-1,0 1,-1-1,1 1,-1-1,0 1,-1-1,1 1,-1-1,0 1,0-1,-1 1,0 0,0 0,-1-3,0 7,0 0,0 1,0-1,0 1,0-1,-1 1,1 0,0 1,0-1,0 0,0 1,0 0,0 0,0 0,0 0,0 0,0 0,1 1,-1 0,0-1,1 1,0 0,-1 0,1 0,0 0,0 1,0-1,0 1,0-1,0 1,-17 26,0 0,2 1,1 1,2 0,1 1,1 1,2 0,1 0,2 1,1 0,2 1,1-1,1 1,3 18,-2-30,1 1,1-1,1 1,1-1,1 0,1 0,1 0,1-1,0 0,2 0,1-1,1 0,0-1,5 5,-16-24,0 0,1 0,-1 0,0 0,1 0,-1 0,1 0,-1 0,1-1,0 1,-1 0,1 0,0 0,-1-1,1 1,0 0,0-1,0 1,-1 0,1-1,0 1,0-1,0 0,0 1,0-1,0 0,0 0,0 1,0-1,0 0,0 0,1 0,-1 0,0 0,0 0,0-1,0 1,0 0,0 0,0-1,0 1,0-1,0 1,-1-1,1 1,0-1,0 0,0 1,0-1,-1 0,1 1,0-1,-1 0,1 0,-1 0,1 0,0 0,3-15</inkml:trace>
  <inkml:trace contextRef="#ctx0" brushRef="#br0" timeOffset="36050.297">3388 3311,'38'5,"32"1,14 0,-3-1,-10-7,-12-2,-8-1,-6 1,-7 1,-9 0</inkml:trace>
  <inkml:trace contextRef="#ctx0" brushRef="#br0" timeOffset="36965.666">4742 3594,'-8'17,"0"1,1 0,1 1,1 0,1 0,0 0,2 0,0 1,1-1,1 1,0-1,2 1,1 5,-2-22,-1 0,1 1,-1-1,1 0,0-1,0 1,1 0,-1 0,0 0,1-1,0 1,0 0,0-1,0 0,0 1,0-1,0 0,1 0,-1 0,1-1,-1 1,1-1,0 1,0-1,0 0,0 0,0 0,0 0,0 0,0-1,0 0,0 1,0-1,0 0,0-1,0 1,1 0,-1-1,0 0,0 0,0 0,-1 0,1 0,0 0,0-1,-1 1,1-1,0 0,-1 0,2-2,7-4,-1-1,0-1,0 1,-1-2,-1 1,0-1,0-1,-1 1,0-1,-1-1,-1 1,0-1,0 0,-1 0,-1 0,0 0,-1-1,-1 0,0 1,0-1,-2 1,1-1,-2 0,0 1,-1-4,-1 8,0 1,0-1,-1 1,0 0,0 0,-1 0,0 1,0 0,-1 0,1 1,-2-1,1 1,-1 1,0 0,0 0,0 0,-1 1,0 0,0 1,0 0,0 1,0-1,0 2,-1-1,-5 1,13 1,1-1,-1 1,0 0,1 0,-1 0,0 0,1 0,-1 0,1 0,-1 1,0-1,1 0,-1 1,1 0,-1-1,1 1,-1 0,1 0,-1-1,1 1,0 0,0 1,-1-1,1 0,0 0,0 0,0 1,0-1,0 1,1-1,-1 1,0-1,1 1,-1-1,1 1,-1-1,1 1,0 0,-1-1,1 1,0 0,0-1,0 1,1-1,-1 1,0 0,1-1,-1 1,0-1,1 1,0 0,-1-1,1 0,0 1,0-1,0 1,0-1,0 0,0 0,0 0,1 1,-1-1,0 0,1-1,-1 1,1 0,0 0,8 3,0-1,0 0,0 0,0-1,0-1,1 0,-1 0,1-1,-1 0,0-1,1 0,-1-1,0 0,0 0,0-1,0 0,0-1,-1 0,1-1,-1 0,0-1,-1 1,1-2,5-4,151-166,-150 160,6-12,0 0,-2-2,-1 0,-1-1,-2 0,-1-2,-2 0,0-5,22-65,-29 128,3 636,7-433,17 540,-32-753,1-5,0 0,-1 0,0 1,0-1,-1 0,0 0,-1 0,0 0,0 0,-1 0,0-1,-1 1,0-1,0 0,0 0,-1 0,-2 2,4-8,1-1,0 0,0 1,0-1,-1 0,1 0,-1 0,1 0,0-1,-1 1,0-1,1 0,-1 1,1-1,-1 0,1 0,-1-1,1 1,-1-1,1 1,-1-1,1 0,-1 1,1-2,0 1,-1 0,1 0,0-1,0 1,0-1,0 1,0-1,0 0,0 0,1 0,-1 0,1 0,-1-1,-50-88,40 57,2 0,1-1,2 0,1-1,2 1,1-1,2 0,1 0,3-3,1 17,0 0,2 0,1 1,0 0,2 0,0 1,1 0,2 1,0 0,0 1,2 0,0 1,1 0,14-10,-11 7</inkml:trace>
  <inkml:trace contextRef="#ctx0" brushRef="#br0" timeOffset="37679.665">6690 3057,'-47'567,"35"-447,5-94,8-40,8-4,1 0,1 0,0 1,1 1,1-1,1 2,0 0,1 1,0 0,1 1,1 1,0 1,1 0,0 1,13-9,1 2,1 1,0 1,1 2,1 2,14-3,-44 12,1 1,-1-1,1 1,-1 0,1 0,0 1,-1 0,1 0,0 0,-1 0,1 1,0 0,-1 1,1-1,-1 1,0 0,1 0,-1 0,0 1,0 0,-1 0,1 0,-1 1,1 0,-1-1,0 1,0 1,-1-1,1 1,-1-1,0 1,0 0,-1 0,1 0,-1 0,0 1,-1-1,1 1,0 3,-2 7,-1 0,0-1,-2 1,1-1,-2 0,0 0,-1 0,0 0,-1-1,-1 0,0 0,-1 0,0-1,-1-1,-1 1,0-1,-4 3,4-5,1 1,-1-1,-1-1,0 0,0-1,-1 0,0 0,0-1,-1-1,0 0,0-1,-1 0,1-1,-1-1,0 0,0-1,0 0,0-1,0-1,0 0,0-1,0 0,0-1,0-1,0 0,-5-3,12 3,1-1,0 0,0-1,0 1,0-1,1 0,0-1,0 1,0-1,1 0,0 0,0-1,0 1,1-1,0 0,0 1,1-2,0 1,0 0,1 0,-1-1,2 1,-1 0,1-1,0 1,1-1,-1 1,2-5,-1-13</inkml:trace>
  <inkml:trace contextRef="#ctx0" brushRef="#br0" timeOffset="38010.652">7537 3481,'-4'29,"-1"-8,1 2,1-1,1 0,0 0,2 1,1-1,1 1,1-1,1 0,1 0,1 1,-5-20,1 1,0-1,0 0,0-1,0 1,0 0,0 0,1-1,0 0,-1 1,1-1,0 0,0 0,0 0,0-1,0 1,1-1,-1 0,0 0,1 0,-1 0,1 0,-1-1,1 0,-1 1,1-1,-1-1,1 1,-1 0,1-1,-1 0,3 0,108-47,-104 41,0-1,0 0,0-1,-1 0,0 0,-1-1,0 0,-1-1,0 0,0 0,-1 0,-3 6,-1 0,0 0,0 0,0 0,-1-1,1 1,-1 0,-1-1,1 1,-1-1,0 1,0-1,0 1,-1-1,0 1,0 0,0-1,-1 1,0 0,0 0,0 0,0 0,-1 0,0 0,0 1,-2-3,-3-3,-1 0,0 1,-1 0,0 1,0 0,-1 0,0 1,0 1,-1-1,0 2,0 0,0 0,-1 1,1 1,-1 0,0 1,0 0,0 1,0 0,0 1,0 0,0 1,0 1,0 0,0 1,-10 4,4 3</inkml:trace>
  <inkml:trace contextRef="#ctx0" brushRef="#br0" timeOffset="38246.548">8439 3424,'-38'43,"-27"24,-3 5,6-9,13-11,10-14,7-9,4-9,7-9</inkml:trace>
  <inkml:trace contextRef="#ctx0" brushRef="#br0" timeOffset="38550.009">7988 3311,'60'66,"2"-3,3-3,2-2,15 5,-4-7,-48-36,-1 1,0 1,-2 2,18 20,38 47,-73-78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0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1,'-29'57,"-106"218,-4 44,29-12,104-286,33-82,128-355,-52 139,-96 254,-1 2,1-1,1 2,1-1,1 1,0 0,2 1,3-5,-15 24,0 0,0-1,1 1,-1-1,0 1,0 0,1-1,-1 1,0-1,1 1,-1 0,0 0,1-1,-1 1,0 0,1 0,-1-1,1 1,-1 0,0 0,1 0,-1-1,1 1,-1 0,1 0,-1 0,1 0,-1 0,0 0,1 0,-1 0,1 0,-1 0,1 1,-1-1,1 0,-1 0,0 0,1 0,-1 1,1-1,-1 0,0 0,1 1,-1-1,0 0,1 1,-1-1,0 0,1 1,-1-1,0 0,0 1,1-1,-1 1,0-1,0 1,0-1,0 0,0 1,0-1,0 1,0-1,0 1,0-1,5 35,-5-35,-2 456,5-423,1 0,2 0,1 0,1-1,2-1,2 1,3 4,-14-32,-1 0,1-1,0 1,1 0,-1-1,0 0,1 1,0-1,0 0,0 1,0-1,1 0,-1-1,1 1,0 0,-1-1,1 1,0-1,1 0,-1 0,0 0,0-1,1 1,-1-1,1 1,0-1,-1-1,1 1,0 0,0-1,-1 0,1 1,0-2,0 1,-1 0,1-1,0 0,0 1,-1-2,4 0,2-7,-1 0,0 0,0-1,-1 0,-1-1,1 0,-2 0,1 0,-1 0,0-4,3-4,22-46,-4-2,-2 0,-3-1,-4-1,-2-1,-3-1,1-65,-12 129,-13-54,-5 67,7 3</inkml:trace>
  <inkml:trace contextRef="#ctx0" brushRef="#br0" timeOffset="333.962">1153 282,'-35'57,"3"0,2 2,3 1,3 2,-3 16,6 26,21-101,0 1,0-1,1 0,-1 1,1-1,-1 1,1-1,0 0,0 1,1-1,-1 0,1 0,0 0,-1 0,1 0,0-1,1 1,-1 0,0-1,1 0,0 1,-1-1,1 0,0 0,0-1,0 1,0-1,3 1,1 1,0-2,0 1,0-1,0 0,1 0,-1-1,0 0,1 0,-1-1,0 0,0 0,1-1,-1 0,0 0,0-1,-1 0,1 0,-1 0,1-1,-1 0,0 0,0-1,-1 0,1 0,-1 0,3-4,3-4,0 1,-1-1,0-1,-1 0,-1 0,0-1,-1 0,0 0,-2-1,1 0,0-8,-3 12,0-1,-1 1,0-1,-1 0,-1 1,0-1,0 0,-1 1,-1-1,0 1,-1-1,0 1,-1 0,-1 0,0 0,0 1,-1 0,0 0,-1 0,-6-8,-30-20,24 26</inkml:trace>
  <inkml:trace contextRef="#ctx0" brushRef="#br0" timeOffset="815.94">1605 282,'-13'24,"-12"19,2 2,2 0,2 2,-6 24,23-67,-1 1,2-1,-1 0,0 1,1 0,0-1,0 1,0 0,1-1,0 1,-1 0,2 0,-1-1,0 1,1 0,0-1,0 1,1 0,-1-1,1 0,0 1,0-1,0 0,1 0,-1 0,1 0,0 0,0-1,1 1,-1-1,1 0,-1 0,1 0,0 0,0-1,0 0,1 0,-1 0,1 0,10-2,0-1,1 0,-1-1,-1-1,1 0,0-1,-1 0,1-2,-1 1,-1-2,1 0,-1 0,0-2,-1 1,0-1,0-1,-1 0,0-1,-1 0,9-13,16-9,-35 32,0 0,1 0,-1-1,1 1,0 0,-1 0,1 0,0 0,0 0,-1 0,1 0,0 0,0 0,0 0,0 0,0 0,1 1,-1-1,0 0,0 1,0-1,1 1,-1 0,0-1,0 1,1 0,-1 0,0-1,1 1,-1 0,0 0,1 1,-1-1,0 0,1 0,-1 1,0-1,0 1,1-1,-1 1,0-1,0 1,0 0,0-1,0 1,0 0,0 0,0 0,0 0,0 0,0 0,-1 0,1 0,0 0,-1 1,1 0,15 195,-15-192,1 1,0 0,1 0,-1-1,1 0,0 1,0-1,1 0,-1 0,1-1,0 1,1-1,-1 0,1 0,-1 0,1-1,1 1,-1-1,0-1,1 1,-1-1,1 0,0 0,0 0,0-1,0 0,0 0,0 0,0-1,0 0,0 0,0-1,0 0,0 0,0 0,0-1,-1 1,5-3,7-9,-1-2,0 1,-2-2,0 0,0 0,-1-1,-2-1,1 0,-2-1,-1 0,0-1,4-14,27-137,-36 144,0 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5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52,'21'58,"-12"191,-11-156,2-37,-12 140,-10-62,22-134,0 0,-1-1,1 1,0-1,0 1,0 0,-1-1,1 1,0 0,0 0,-1-1,1 1,0 0,-1 0,1-1,0 1,-1 0,1 0,0 0,-1 0,1-1,0 1,-1 0,1 0,-1 0,1 0,0 0,-1 0,1 0,-1 0,1 0,0 0,-1 0,1 0,-1 0,1 1,0-1,-1 0,1 0,0 0,-1 0,1 1,0-1,-1 0,1 0,0 1,-1-1,1 0,0 1,0-1,0 0,-1 1,1-1,0 0,0 1,0-1,0 0,-1 1,1-1,-3-14</inkml:trace>
  <inkml:trace contextRef="#ctx0" brushRef="#br0" timeOffset="2119.046">84 23,'311'0,"-208"-23,-114 29</inkml:trace>
  <inkml:trace contextRef="#ctx0" brushRef="#br0" timeOffset="2624.953">84 334,'0'5,"5"1,6 0,6-1,6-1,2-2,3-1,1 0,-5-6,-1-2,1 1,0 1,1 1,1 1,1 2,-3-4,-12-1,-8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55,'14'0,"10"0,6 0,2 0,0 0,1 0,-2-5,-1-1,0 0,-1 1,-1 2,0 0,-5-3,-1 0,0-1,-8 2,-7 2</inkml:trace>
  <inkml:trace contextRef="#ctx0" brushRef="#br0" timeOffset="265.745">1 310,'38'-5,"28"-2,6 1,-3 1,-9 2,-15 0</inkml:trace>
  <inkml:trace contextRef="#ctx0" brushRef="#br0" timeOffset="1464.488">735 535,'2'-1,"0"-1,0 1,-1-1,1 1,0-1,0 1,-1-1,1 0,-1 0,0 0,0 0,1 0,-1 0,0 0,-1-1,1 1,0 0,-1 0,1-1,-1 1,0 0,1-1,2-8,10-24,2 0,2 1,1 1,1 1,2 0,1 2,2 0,0 2,2 1,26-21,55-47,-105 94,-1 1,1-1,0 0,0 1,0-1,0 1,0 0,0-1,0 1,0 0,0 0,0 1,0-1,0 0,0 1,0-1,-1 1,1-1,0 1,0 0,0 0,-1 0,1 0,0 0,-1 0,1 0,-1 1,1-1,-1 1,0-1,1 1,-1-1,0 1,0 0,0-1,0 1,-1 0,1 0,0 0,-1 1,25 80,-21 121,-4-203,0 0,0-1,0 1,0 0,0 0,0 0,0-1,0 1,0 0,0 0,1 0,-1-1,0 1,0 0,1 0,-1-1,0 1,1 0,-1-1,1 1,-1 0,1-1,-1 1,1-1,0 1,-1-1,1 1,0-1,-1 1,1-1,0 0,0 1,-1-1,1 0,0 0,0 1,-1-1,1 0,0 0,0 0,0 0,0 0,-1 0,1 0,0 0,0-1,-1 1,1 0,0 0,0-1,-1 1,1 0,0-1,0 1,-1-1,1 1,0-1,-1 1,1-1,-1 0,46-38,-39 32,73-73,-43 40,3 1,1 3,42-30,-72 58,-10 7,0-1,0 0,0 1,0-1,0 1,1 0,-1-1,0 1,1 0,-1 0,0 0,1 0,0 0,-1 0,1 0,0 0,-1 1,1-1,0 0,0 1,-1 0,1-1,0 1,0 0,0 0,0 0,-1 0,1 0,0 1,0-1,0 1,0-1,-1 1,1-1,0 1,-1 0,1 0,0 0,-1 0,1 0,-1 0,0 0,1 1,-1-1,1 1,-1 11,0-1,0 1,-2 0,1 0,-2-1,1 1,-2 0,0-1,0 0,-1 0,-1 0,0 0,0-1,-6 9,-13 39,20-51,1 1,1 0,-1-1,1 1,1 0,0 1,0-1,1 0,0 0,1 9,4 0</inkml:trace>
  <inkml:trace contextRef="#ctx0" brushRef="#br0" timeOffset="2016.735">2316 27,'-14'-3,"1"1,0 0,-1 1,1 0,0 1,-1 0,1 1,-1 1,1 0,0 1,0 0,0 1,0 1,1 0,-1 0,2 2,-1-1,0 1,1 1,1 0,-1 1,1 0,1 0,-1 1,2 0,-1 1,2 0,-1 0,1 1,-3 8,5-13,1 0,-1 1,1 0,0 0,1 0,0 0,0 0,1 1,0-1,1 1,-1 0,2-1,-1 1,1 0,1 0,-1 0,2-1,-1 1,1 0,0-1,1 0,0 1,3 4,-3-10,0-1,1 1,-1-1,1 1,0-1,0-1,0 1,0 0,0-1,0 0,0 0,0 0,0 0,1-1,-1 1,0-1,1 0,-1-1,0 1,0-1,1 0,-1 0,0 0,0 0,1-1,95-53,98-142,-152 138,45-41,-91 100,0-1,1 1,-1-1,1 1,-1-1,1 1,-1 0,1-1,-1 1,1-1,-1 1,1 0,-1 0,1-1,0 1,-1 0,1 0,-1 0,1-1,0 1,-1 0,1 0,0 0,-1 0,1 0,0 0,-1 0,1 1,-1-1,1 0,0 0,-1 0,1 1,-1-1,1 0,-1 1,1-1,0 0,-1 1,1-1,-1 1,0-1,1 1,-1-1,1 1,-1-1,0 1,1-1,-1 1,0-1,0 1,1 0,-1-1,0 1,0-1,0 1,0 0,0-1,0 1,0 0,0-1,0 1,0 0,0-1,-6 49,4-43,0 6,-3 4,2 1,0-1,0 1,2 0,0 0,1 0,0 0,2 0,0 0,1 0,3 12,5-12,0-4</inkml:trace>
  <inkml:trace contextRef="#ctx0" brushRef="#br0" timeOffset="2262.826">2964 168,'-24'33,"-17"31,-7 4,4-4,11-9,6-13,7-9,7-6,1-7,3-7</inkml:trace>
  <inkml:trace contextRef="#ctx0" brushRef="#br0" timeOffset="2546.221">2767 168,'-1'17,"0"0,2 0,0 0,1 0,0 0,1 0,2-1,-1 1,2-1,0 0,1 0,0-1,2 0,-1 0,2-1,9 10,114 96,-115-109,-1-4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09.2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6584 79,'7'-5,"4"-4,1 1,0 0,0 1,0 0,1 1,0 0,0 1,0 1,1 0,-1 1,1 0,13-1,-18 7,-1 0,0 0,0 1,0 0,-1 1,0-1,1 1,-1 1,-1-1,1 1,-1 1,0-1,-1 1,0 0,0 0,0 0,-1 1,0 0,2 5,30 62,-4 2,-2 2,-5 1,-3 0,-3 2,-4 0,-4 1,-3 0,-4 7,34 894,-29-611,-8-369,-1 0,0 0,0 0,0 0,0 0,-1 0,0 0,1 0,-2 0,1 0,0-1,-1 1,1 0,-1-1,0 1,0-1,-1 0,1 1,-1-1,1 0,-1-1,0 1,0 0,0-1,-1 0,1 1,-1-1,1-1,-1 1,-1 0,-133-19,-293 12,-336 17,-162 18,-406 14,-479 37,713-47,1016-34,1-3,-1-3,1-4,-27-10,0-12,109 30,0 0,1-1,-1 1,1-1,0 1,0-1,0 0,0 1,1-1,-1 0,1 0,-1 0,1 1,0-1,0 0,1 0,-1 0,0 0,1 1,0-1,-1 0,1 0,0 1,1-1,-1 1,0-1,1 1,-1-1,1 1,0 0,0 0,0 0,0 0,0 0,1-1,2-5,3-8,-2 0,0-1,-1 1,-1-1,0 0,-1-1,-1 1,-1-1,0 1,-2-1,0 1,-2-9,2-27,1-26,5 1,2 0,4 0,14-48,3-5,5 1,5 2,6 1,6 3,5 2,5 2,6 3,64-85,-98 161,1 2,2 2,2 1,1 2,10-5,-29 25,0 1,0 1,2 0,0 2,0 0,0 1,1 2,1 0,-1 1,1 1,0 1,13 0,118 30,-63-4,156 5,1-11,225-16,-242-2,1447 41,-1660-39,1320 79,-299-16,-1010-61,-2-1,-1 2,0 0,0 2,0 1,-1 1,11 4,-13 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11.5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156 164,'-28'0,"-11"-10,3-8,6-5,14-4,10-3,10 0,4 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3:01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66,'-37'11,"0"2,1 2,1 1,0 2,1 1,1 2,1 1,1 2,-23 23,30-25,0 1,2 1,1 2,1 0,1 0,1 4,10-18,1 1,1 0,0 0,1 0,0 1,1 0,1-1,0 1,1 1,0-1,1 0,1 0,0 1,2 12,-1-22,0 0,1 0,-1 0,1 0,0 0,0-1,1 1,-1-1,1 1,0-1,0 0,1 0,-1 0,1 0,0-1,0 0,0 1,0-1,1-1,-1 1,1-1,0 1,-1-1,1-1,0 1,0-1,0 0,1 0,9 2,1-2,-1 1,1-2,-1 0,1-1,-1-1,0 0,15-4,8-7,1-2,-2-2,0-1,-2-1,0-2,-1-2,-1-1,-1-2,-1-1,-1-1,-2-1,-1-2,-2-1,0-1,-3-1,2-6,-14 26,-2-2,0 0,-1 0,0 0,-2 0,0-1,0 0,0-14,-4 26,0-1,-1 0,0 1,0-1,0 0,-1 0,1 1,-2-1,1 0,0 1,-1 0,0-1,-1 1,1 0,-1 0,0 0,0 0,0 0,-1 1,0 0,0-1,0 1,0 1,0-1,-1 1,0-1,0 1,-1 0,-5-3,-1 1,0 1,0 0,-1 1,1 0,-1 1,1 0,-1 1,0 0,0 1,1 0,-1 1,0 1,0 0,1 1,0 0,-1 1,1 0,0 1,1 0,-1 1,1 0,0 1,1 0,0 1,-7 6,-24 48,29-34</inkml:trace>
  <inkml:trace contextRef="#ctx0" brushRef="#br0" timeOffset="350.278">1017 686,'16'-56,"3"-1,2 2,2 1,11-14,-29 58,0-1,6-14,1 1,2 0,0 1,1 1,14-17,-29 39,1-1,-1 0,1 0,-1 0,1 0,0 0,-1 1,1-1,-1 0,1 0,0 1,0-1,0 1,-1-1,1 1,0-1,0 1,0-1,0 1,0 0,0-1,0 1,0 0,0 0,0 0,0 0,0 0,0 0,0 0,0 0,0 0,0 0,0 0,0 1,0-1,-1 0,1 1,0-1,0 1,0-1,0 1,0-1,-1 1,1 0,0-1,0 1,-1 0,1 0,0 0,16 50,-14-42,-2-2,0-1,0 1,1-1,0 0,1 0,-1 1,1-1,0-1,0 1,1 0,0-1,0 0,0 0,1 0,0 0,0-1,0 0,0 0,0 0,1-1,0 1,0-1,0-1,0 1,0-1,1 0,-1 0,5 0,5-1,0 0,0-2,0 1,0-2,0 0,0-1,-1-1,0 0,1-1,-2 0,1-2,0 1,-1-2,-1 0,1-1,-1 0,-1-1,0 0,0-1,-1 0,0-1,1-3,-1 3,0 0,-2-1,1 0,-1-1,-1 0,-1 0,6-13,-7 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12.7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7395 0,'-60'35,"1"1,2 4,2 2,1 2,-1 6,-283 262,-332 286,368-338,-453 397,-875 784,871-697,422-406,-489 495,431-429,56-31,164-234,170-134,-1 0,0 0,0-1,0 0,0 0,-1 0,1-1,-1 0,0 0,0-1,-6 2,11-6,-1 1,2-1,-1 1,0-1,0 0,0 0,1 0,-1 0,1 0,-1 0,1 0,0 0,0-1,0 1,0 0,0-1,1 1,-1-1,1 1,0-1,-1 1,1-1,0-1,-2-8,-3-6,1-2,0 0,-2 1,0 0,-1 1,-1-1,-1 1,0 1,-2-1,-1-1,-7-4,-1 0,-1 1,0 2,-2 0,0 1,-1 1,-1 1,-1 1,0 2,-25-10,-6-4,84 29,207 23,-76-11,-1-6,138-13,-108-6,1 9,11 9,-114-2,0 4,-1 4,0 3,-1 4,48 19,-16 8,-115-45,1-1,-1 0,1 1,-1-1,1 0,-1 1,1-1,-1 1,1-1,-1 1,0-1,1 1,-1-1,0 1,0-1,1 1,-1-1,0 1,0 0,0-1,0 1,1-1,-1 1,0 0,0-1,0 1,0 0,-1-1,1 1,0-1,0 1,0-1,0 1,-1 0,1-1,0 1,0-1,-1 1,1-1,-1 1,1-1,0 1,-1-1,1 0,-1 1,1-1,-1 1,1-1,-1 0,1 0,-1 1,1-1,-1 0,0 0,1 0,-1 1,1-1,-1 0,0 0,1 0,-1 0,1 0,-1 0,0 0,1 0,-1-1,1 1,-1 0,0 0,0-1,-51 13,-389 35,268-16,2 7,-29 17,11-3,129-37,-18 3,0 4,2 3,0 3,-41 24,112-49,-1 0,1 1,0-1,0 1,0 0,1 0,-1 0,1 1,0 0,0 0,1 0,-1 0,1 0,0 1,1-1,-1 1,1 0,0 0,1 0,-2 5,0 12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6:59.0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0 117,'1'0,"-1"0,1 0,-1 0,0-1,1 1,-1 0,0 0,1 0,-1-1,0 1,1 0,-1 0,0-1,1 1,-1 0,0-1,0 1,1 0,-1-1,0 1,0 0,0-1,1 1,-1 0,0-1,0 1,0-1,0 1,0 0,0-1,0 1,0-1,0 1,0-1,0 1,0 0,0-1,0 1,0-1,-1 1,1 0,0-1,0 1,0 0,-1-1,1 1,0 0,0-1,-1 1,1 0,0 0,-1-1,1 1,0 0,124 53,31-13,-127-36,1-2,-1 0,1-2,0 0,-1-3,1 0,26-7,-1 3,0 2,0 2,0 3,0 2,24-1,87 13,-123-8,0-2,1-1,-1-3,23-3,297-65,-267 46,1 4,1 4,1 4,79 4,240 7,-207-29,-48 16,-98 3,0 2,0 4,1 2,33 5,78 23,-7 1,0 1,57 1,56-30,-84 27,276-27,-167-29,685 30,-575 27,469-28,-534-26,15-5,91 4,472 26,-122 1,-493-28,312 28,-421 32,-92-9,88 7,75-2,-156-28,144 11,10 5,-117-13,125 24,-36-38,-120-1,0 5,47 8,-110-1,241-28,-234 25,-1 3,1 3,45 8,-81-5,0-2,0-2,0-1,0-1,0-2,2-2,570-82,-484 73,-1 6,119 8,-79 2,68 13,-5 13,-55-6,-107-14,0-2,1-3,-1-3,23-4,26 1,254 3,-111 26,198-16,-83 44,61 2,20-20,-303-30,1-6,127-16,-6 1,98 14,-138 2,199-31,-98 1,54-1,-92 13,-50-6,-179 12,1 4,-1 2,1 3,18 4,27-1,172 26,-254-28,-19-1,-1 0,0 1,0 0,0 0,1 1,-1 0,0 1,0 0,0 0,-1 0,1 1,0 0,6 4,-1 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06.2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41 143,'-39'-94,"39"93,0 0,0 0,-1 1,1-1,0 0,0 0,0 0,0 0,0 1,0-1,0 0,0 0,0 0,0 1,0-1,1 0,-1 0,0 0,1 1,-1-1,0 0,1 1,-1-1,1 0,-1 1,1-1,-1 0,1 1,0-1,-1 1,1-1,0 1,-1-1,1 1,0 0,0-1,-1 1,1 0,0-1,0 1,0 0,-1 0,1 0,0 0,0 0,0 0,0 0,-1 0,1 0,0 0,54 2,-43-1,391 4,-206-34,86 29,27 58,-177-64,-104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3:27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1,'-5'38,"-1"33,0 8,1-4,6-11,3-10,6-15,1-14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57,'1'4,"0"-1,0 0,-1 0,1 1,-1-1,0 0,0 1,0-1,-1 0,1 0,-1 1,1-1,-1 0,0 0,-1 0,1 0,0 0,-1 0,0 0,0 0,1 0,-2-1,0 2,1-1,-15 21,-1-1,0-2,-2 0,-1 0,-21 15,7-5,-207 189,210-197,16-16</inkml:trace>
  <inkml:trace contextRef="#ctx0" brushRef="#br0" timeOffset="396.006">30 1,'37'82,"-22"-60,3 4,3 0,0-1,1-1,1 0,2-2,5 2,41 41,-25-22,-3 3,-2 1,-1 2,-3 2,12 24,-32-42,-19-31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570 732,'23'87,"-5"63,-1 124,11-38,-27-189,-2-1,-2 0,-2 0,-5 13,-3 108,-8-24,43-4,-21-136,-1 0,1 0,0 0,0 0,1 0,-1-1,0 1,1 0,0-1,-1 1,1 0,0-1,0 0,1 0,-1 1,0-1,1-1,-1 1,1 0,0 0,0-1,-1 0,1 0,0 1,0-2,0 1,0 0,0 0,1-1,98 1,-70-3,252-31,422 34,-536-28,-9 21,-148 0,-7 0</inkml:trace>
  <inkml:trace contextRef="#ctx0" brushRef="#br0" timeOffset="2296.838">62 140,'-32'103,"24"-79,2 0,1 0,1 0,1 1,2 0,0 0,1-1,3 17,-3-40,-1 0,1 0,0 0,-1 0,1 0,0-1,0 1,-1 0,1 0,0 0,0 0,0 0,0 0,0 0,1 0,-1-1,0 1,0 0,0 0,1 0,-1 0,1 0,-1-1,0 1,1 0,-1 0,1-1,0 1,-1 0,1-1,0 1,-1 0,1-1,0 1,0-1,-1 1,1-1,0 0,0 1,0-1,0 0,-1 1,1-1,0 0,0 0,0 0,0 0,0 0,0 0,0 0,0 0,-1 0,1-1,0 1,0 0,0 0,0-1,0 1,-1-1,1 1,0-1,0 1,-1-1,1 1,0-1,-1 0,1 1,0-1,110-186,-82 131,88-171,-101 195,-10 55,-7 101,11 198,-4-274,-2 0,-1 0,-3 1,-2-1,-2 1,-6 47,10-69,-1-1,-1 1,-2-1,0 0,-2 0,-1 0,-1 0,-1-1,-1-1,-1 1,-2-2,0 0,-3 2,7-13,5-6,1 1,-1-1,-1 0,1 0,-1-1,0 1,0-1,-1 0,1 0,-1-1,0 0,0 0,-1 0,1-1,-1 0,0 0,0 0,0-1,0 0,0-1,0 1,0-1,-1-1,1 1,0-1,-4-1,6-3,1-1,0 1,0-1,1 0,-1 0,1 0,0-1,0 1,1-1,0 0,0 1,0-1,1 0,-1 0,2 0,-1-1,0 1,1 0,1 0,-1 0,1 0,0 0,0 0,0 0,1 0,0 0,0 0,1 1,3-23,1 2,1-1,1 1,2 0,0 1,10-14,-15 28,0 1,1 0,0 1,1-1,0 1,0 1,1-1,0 2,0-1,1 1,0 1,1-1,-1 2,1 0,0 0,6-1,24-7,-25 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0,'5'0,"11"5,7 2,6-1,1-1,2-1,-1-2,0-1,-1-1,-1 1,-1-2,1 1,-1 0,0 0,0-1,-5 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1,'19'5,"21"1,9 0,0-1,-3-7,-5-2,-4-1,-4 1,-8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31,'29'-5,"29"-2,8 1,0 1,-4 2,-6 0,-9 2,-7 1,-5 0,-5 0,-11 5,-15 2,-11 4,-6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31,'34'-5,"25"-2,7 1,-2 1,-7 2,-10 0,-6 2,-7 1,-3 0,-13 0,-8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1,'33'4,"31"-2,9-2,-3-2,-9 1,-9 0,-10 0,-6 0,-10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3:27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34,'-5'-15,"-1"-4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1 585,'6'-25,"2"0,1 1,1 0,1 0,0 1,14-19,-15 25,9-15,1 0,2 2,1 1,1 0,2 2,23-20,-25 25,2 0,1 1,0 2,2 1,0 1,19-8,-47 24,1 0,0-1,0 1,0 0,0 0,0 0,0 1,1-1,-1 0,0 1,0 0,0-1,1 1,-1 0,0 0,0 0,1 0,-1 1,0-1,0 1,0-1,1 1,-1 0,0-1,0 1,0 0,0 1,0-1,-1 0,1 0,0 1,0-1,-1 1,1 0,-1-1,1 1,-1 0,0 0,0 0,0 0,0 0,0 0,0 0,-1 0,1 1,0-1,-1 2,-13 108,1-51,7 81,5-140,0-1,0 0,0 1,0-1,0 1,0-1,0 0,1 1,-1-1,1 0,-1 1,1-1,-1 0,1 0,0 0,0 1,-1-1,1 0,0 0,0 0,0 0,0 0,0 0,0-1,1 1,-1 0,0 0,0-1,0 1,1-1,-1 1,0-1,1 0,-1 1,1-1,-1 0,0 0,1 0,-1 0,0 0,1 0,-1 0,1-1,-1 1,0 0,1-1,-1 1,0-1,63-35,35-48,-75 60,2 1,1 2,1 0,1 2,26-13,-40 24,-11 5,0 1,1-1,-1 1,0 0,1 0,0 0,-1 1,1-1,0 1,0 0,-1 1,1-1,0 1,0 0,0 0,2 1,-5 1,1 1,-1 0,0-1,0 1,-1 0,1 0,-1 1,1-1,-1 0,0 0,0 1,0-1,-1 1,1-1,-1 0,0 1,0-1,0 1,0-1,0 1,-1 1,1 2,-33 198,31-180</inkml:trace>
  <inkml:trace contextRef="#ctx0" brushRef="#br0" timeOffset="515.024">1609 78,'-26'2,"1"1,-1 1,1 1,0 2,0 0,0 2,1 1,1 1,-15 9,24-13,1 1,0 0,0 1,1 1,1 0,-1 1,2 0,-1 0,1 1,1 1,1-1,-1 2,2-1,0 1,1 0,0 0,1 1,0 0,2 0,-1 0,2 0,0 0,1 1,1-1,0 1,1 3,-1-16,0 0,1-1,-1 1,1-1,0 1,0 0,0-1,0 1,0-1,0 0,1 1,-1-1,1 0,-1 0,1 0,0 0,0 0,0-1,0 1,0 0,1-1,-1 1,0-1,1 0,-1 0,1 0,-1 0,1 0,-1-1,1 1,0-1,-1 0,1 1,0-1,-1 0,1-1,0 1,98-29,-76 13,-1-1,0-1,-1-1,-1 0,-1-2,-1-1,-1-1,3-6,109-109,-130 136,-1 1,1 0,0-1,-1 1,1 0,0 0,0-1,0 1,0 0,0 0,0 0,0 0,1 0,-1 0,0 1,0-1,1 0,-1 1,0-1,1 1,-1-1,1 1,-1-1,1 1,-1 0,1 0,-1 0,1 0,-1 0,1 0,-1 0,1 1,-1-1,1 0,-1 1,0-1,1 1,-1 0,0-1,1 1,-1 0,0 0,0 0,1 0,-1 0,0 0,0 0,0 0,0 0,-1 0,1 1,0-1,0 0,-1 1,1-1,-1 1,1-1,-1 0,0 1,1-1,1 93,-4-85,1-1,0 1,0 0,1 0,0 0,0-1,1 1,1 0,-1 0,1-1,1 1,0-1,0 0,0 1,1-1,0-1,1 1,0-1,0 0,1 0,-1 0,4 2,14 6,-1-5</inkml:trace>
  <inkml:trace contextRef="#ctx0" brushRef="#br0" timeOffset="1598.997">2146 304,'-4'6,"1"-1,-1 2,1-1,0 0,1 1,0-1,0 1,0 0,1-1,0 1,0 0,1 0,0 0,0 2,0 0,-1-7,0 1,0-1,1 1,-1 0,1 0,0-1,0 1,0 0,0-1,0 1,1 0,-1-1,1 1,0 0,-1-1,1 1,1-1,-1 1,0-1,0 1,1-1,0 0,-1 0,1 0,0 0,0 0,0 0,0 0,0-1,0 1,1-1,-1 0,1 1,-1-1,1 0,-1 0,1-1,-1 1,1 0,0-1,2 1,7-6,-1 1,1-2,-1 1,0-2,0 1,-1-1,0-1,0 0,-1-1,0 1,0-2,-1 1,0-1,74-86,-81 95,-1 1,1-1,-1 0,1 1,0-1,-1 1,1-1,0 1,-1 0,1-1,0 1,-1 0,1-1,0 1,0 0,0 0,-1 0,1 0,0 0,0 0,0 0,-1 0,1 0,0 0,0 0,0 0,-1 0,1 1,0-1,0 0,-1 1,1-1,0 1,-1-1,1 0,0 1,-1-1,1 1,-1 0,1-1,-1 1,1-1,-1 1,1 0,-1 0,0-1,1 1,-1 0,0 0,0-1,1 1,-1 0,0 0,0-1,0 1,0 0,0 0,0 0,0-1,0 1,0 1,3 58,-3-54,-4 421,3-386,-2 0,-2 0,-2 0,-7 22,10-47,0 0,-1 0,0 0,-2-1,1 0,-2 0,0-1,-1 0,0 0,-1-1,-1 0,0-1,0 0,-2-1,1 0,-13 7,22-15,0-1,-1 0,1 0,-1 0,1-1,-1 1,0-1,1 0,-1 0,0 0,0 0,0-1,0 1,0-1,1 0,-1 0,0-1,0 1,0-1,0 0,0 0,1 0,-1-1,0 1,1-1,-1 0,1 0,0 0,-1 0,1 0,0-1,0 0,1 1,-1-1,1 0,-1 0,1-1,0 1,0 0,0-1,0 1,1-1,0 0,-1 1,1-1,1 0,-1 0,1 0,-1 0,5-8,0 0,0 1,1-1,1 1,0 0,0 1,1-1,0 1,1 1,0-1,10-7,-5 2,23-25,2 1,1 2,2 1,2 3,26-16,91-34,-142 75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1,'-104'445,"68"-249,34-236,2 17</inkml:trace>
  <inkml:trace contextRef="#ctx0" brushRef="#br0" timeOffset="420.188">58 283,'34'5,"25"1,7-5,-2-2,-12-2</inkml:trace>
  <inkml:trace contextRef="#ctx0" brushRef="#br0" timeOffset="966.543">453 424,'-7'29,"2"-17,1 0,0 0,1 0,1 1,0-1,1 1,0 0,1-1,0 1,1 0,0-1,1 1,1-1,3 10,-5-19,0-1,1 1,-1-1,1 0,0 0,0 0,0 0,0 0,0 0,0-1,0 1,1-1,-1 1,0-1,1 0,-1 0,1 0,0 0,-1 0,1-1,0 1,0-1,-1 0,1 0,0 0,0 0,-1 0,1 0,0-1,-1 0,1 1,0-1,-1 0,1 0,-1 0,1-1,1 0,87-64,6-55,-96 120,-1 1,0-1,1 1,-1-1,0 1,1-1,-1 1,1 0,-1-1,1 1,-1-1,1 1,-1 0,1-1,0 1,-1 0,1 0,-1 0,1-1,0 1,-1 0,1 0,0 0,-1 0,1 0,0 0,-1 0,1 0,-1 0,1 1,0-1,-1 0,1 0,-1 0,1 1,0-1,-1 0,1 1,-1-1,1 1,-1-1,1 0,-1 1,1-1,-1 1,0-1,1 1,-1-1,0 1,1 0,-1-1,0 1,0-1,0 1,1 0,-1 0,11 38,-26 119,12-105,-3-1,-2 1,-2-1,-2 0,-3-1,-20 46,0-51,34-46,0 1,0 0,0-1,0 1,0-1,0 1,0-1,0 1,0-1,0 0,0 1,0-1,0 0,0 0,0 0,0 0,0 0,-1 0,1 0,0 0,0 0,0-1,0 1,0 0,0-1,0 1,0 0,0-1,0 0,0 1,0-1,0 1,1-1,-1 0,0 0,0 0,1 1,-1-1,0 0,1 0,-1 0,1 0,-1 0,1 0,0 0,-1 0,1 0,0 0,0 0,-1-1,-3-17,0 0,2 0,0 0,1 0,0 0,2-1,0 1,3-8,-4 23,34-144,-24 119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6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1 510,'7'-32,"2"1,1 0,1 1,2 0,1 0,2 2,0 0,2 0,19-22,-11 21,2 1,0 1,2 2,1 1,20-13,-50 36,0-1,0 1,1-1,-1 1,0-1,0 1,1 0,-1 0,1-1,-1 1,1 0,0 0,-1 1,1-1,0 0,0 0,0 1,-1-1,1 1,0 0,0-1,0 1,0 0,0 0,0 0,-1 1,1-1,0 0,0 1,0-1,0 1,-1-1,1 1,0 0,0 0,-1 0,1 0,-1 0,1 0,-1 1,1-1,-1 0,0 1,0-1,1 1,-1-1,0 1,0-1,-1 1,1 0,0 0,2 155,-7-86,5 59,0-129,1-1,-1 0,1 1,-1-1,1 0,-1 0,1 0,-1 0,1 0,-1 0,1-1,-1 1,1 0,-1-1,1 1,-1-1,0 0,1 1,-1-1,0 0,1 0,-1 0,0 0,0 0,0 0,0 0,0 0,0 0,0-1,0 1,-1 0,1 0,0-1,0 0,98-110,6 6,9-2,-113 107,0-1,-1 1,1 0,0 0,0 0,-1-1,1 1,0 0,0 0,0 0,0 0,1 0,-1 1,0-1,0 0,1 0,-1 1,0-1,1 1,-1-1,0 1,1 0,-1-1,1 1,-1 0,0 0,1 0,-1 0,1 0,-1 0,1 1,-1-1,0 0,1 1,-1-1,0 1,1-1,-1 1,0 0,0 0,1-1,-1 1,0 0,0 0,0 0,0 0,0 0,0 1,-1 10,0 0,-1 0,-1-1,0 1,-1-1,0 1,-1-1,0 0,0 0,-3 3,5-8,-88 214,89-219,0 1,0-1,0 1,1 0,-1-1,0 1,1 0,-1-1,1 1,-1 0,1 0,0-1,0 1,0 0,0 0,0 0,0-1,0 1,1 0,-1 0,1-1,-1 1,1 0,0-1,0 1,-1 0,1-1,0 1,1-1,-1 1,0-1,0 0,0 0,1 1,-1-1,1 0,-1 0,1 0,0 0,15 5</inkml:trace>
  <inkml:trace contextRef="#ctx0" brushRef="#br0" timeOffset="598.865">1553 30,'-17'2,"1"0,-1 2,1-1,0 2,0 0,0 1,1 1,0 0,0 1,1 1,0 0,-8 7,4-4,1 0,1 1,0 1,0 0,1 1,1 1,1 0,0 1,1 0,1 1,1 0,0 1,1 0,1 0,1 1,-1 6,7-23,0 0,0 0,0 0,0 0,1 0,-1 1,1-1,0 0,0 0,0 0,0 1,0-1,1 0,0 0,-1 0,1 0,0 0,0 0,1 0,-1 0,1 0,-1-1,1 1,0 0,0-1,0 1,0-1,1 0,-1 0,1 0,-1 0,1 0,0-1,-1 1,1-1,0 1,0-1,0 0,0 0,0-1,0 1,1-1,-1 1,0-1,0 0,0 0,1 0,-1-1,1 1,12-6,0 0,0-1,-1-1,0 0,-1-1,0 0,0-1,-1-1,0-1,-1 1,3-5,16-13,153-198,-184 228,0 0,0 0,0 0,0-1,0 1,0 0,0 0,0 0,0 0,0-1,1 1,-1 0,0 0,0 0,1-1,-1 1,1 0,-1 0,1-1,-1 1,1 0,-1-1,1 1,-1-1,1 1,0-1,0 1,-1-1,1 1,0-1,-1 0,1 1,0-1,0 0,0 0,0 1,-1-1,1 0,0 0,0 0,0 0,0 0,-1 0,1 0,0 0,0-1,0 1,0 0,-1 0,1-1,0 1,0-1,-1 1,1 0,0-1,-1 1,1-1,0 0,-1 1,1-1,-1 1,1-1,-1 0,1 0,-1 1,1-1,-1 0,0 0,1 1,-1-2,-17 203,18-193,-1-1,0 1,0 0,1 0,0 0,1 0,0-1,0 1,1-1,0 1,0-1,0 0,1 0,0 0,1-1,-1 1,1-1,0 0,1-1,0 1,-1-1,2 0,-1 0,12-5,-3-3</inkml:trace>
  <inkml:trace contextRef="#ctx0" brushRef="#br0" timeOffset="855.398">2286 256,'-19'39,"-16"21,-2 6,0-8,7-9,4-14,5-7,3-8,4-4,-1-3,-2-5,1-4</inkml:trace>
  <inkml:trace contextRef="#ctx0" brushRef="#br0" timeOffset="1034.954">2004 368,'9'10,"9"12,1 8,2-1,-3-2,1 1,-4-1,2-4,-3-1,1-1,-2 3,2-4,3-1,-2-3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1336 191,'-32'226,"24"-192,-76 270,44-187,24-84,18-64,55-108,-43 119</inkml:trace>
  <inkml:trace contextRef="#ctx0" brushRef="#br0" timeOffset="334.731">1365 78,'1'-2,"1"0,-1 1,1-1,-1 0,1 0,-1 1,1-1,0 1,0-1,0 1,0 0,0 0,0 0,0 0,0 0,1 0,-1 1,0-1,1 1,-1 0,0-1,1 1,-1 0,0 0,2 1,-1-2,286-13,-84-21,-189 32,-19 10,-22 11,6-8</inkml:trace>
  <inkml:trace contextRef="#ctx0" brushRef="#br0" timeOffset="600.48">1308 502,'34'4,"20"3,6-1,-2-1,-7-2,-6-1,-7-1,-10 0</inkml:trace>
  <inkml:trace contextRef="#ctx0" brushRef="#br0" timeOffset="3897.786">1873 840,'-15'14,"-9"10,-5 6,2 2,1-4,4-2,2-6,4-1,0 1,3 2,-2-3,3 0,-3-3,2-5</inkml:trace>
  <inkml:trace contextRef="#ctx0" brushRef="#br0" timeOffset="4184.905">1647 840,'5'14,"1"15,5 7,0 2,4-5,-2-4,-2-2,1-5,-1-2,-2 1,1-4,0 1,-2 1,2-1,0 0,-2 2,2-3,0-3</inkml:trace>
  <inkml:trace contextRef="#ctx0" brushRef="#br0" timeOffset="19808.649">885 78,'-95'18,"-348"87,420-98,0-2,2 1,-1 0,1 2,0 1,0 0,1 1,0 2,1 0,-17 14,35-26,0 1,0 0,-1 0,1 0,0 0,0 0,0 1,1-1,-1 0,0 0,0 1,1-1,-1 0,0 1,1-1,-1 0,1 1,0-1,0 1,-1-1,1 1,0-1,0 1,0-1,0 1,1-1,-1 1,0-1,1 0,-1 1,1-1,-1 1,1-1,0 0,-1 1,1-1,0 0,0 0,0 0,0 0,0 0,0 0,1 1,62 36,-53-32,28 13,1-2,1-1,0-2,1-2,0-2,117 20,-151-28,-3-2,1 0,-1 1,0 0,0 0,1 0,-1 1,0 0,0 0,0 0,-1 0,1 1,0 0,-1 0,2 1,-6-1,-1-1,1 1,-1-1,0 1,1-1,-1 0,0 1,0-1,0 0,-1 0,1 0,-1 0,1 0,-1 0,1 0,-1 0,0 0,0-1,0 1,0-1,0 1,-1-1,1 0,0 0,0 0,-1 0,1-1,-1 1,-4 3,-369 195,181-107,165-72,29-19,1-1,-1 0,1 1,-1-1,1 0,0 1,-1-1,1 0,-1 1,1-1,0 1,-1-1,1 0,0 1,0-1,-1 1,1-1,0 1,0-1,0 1,0-1,0 1,0 0,0-1,-1 1,1-1,1 1,-1-1,0 1,0-1,0 1,0-1,0 1,0-1,1 1,-1-1,0 1,0-1,1 1,-1-1,0 1,1-1,-1 0,0 1,1-1,-1 0,1 1,-1-1,1 0,-1 1,1-1,-1 0,1 0,-1 0,1 1,-1-1,1 0,-1 0,1 0,0 0,124 7,-86-9,389 1,-270 29,-153-27,-6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34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23,'0'0,"1"0,-1 0,1 1,-1-1,0 0,1 0,-1 0,1 0,-1 0,1 0,-1 0,1 0,-1 0,1 0,-1-1,1 1,-1 0,0 0,1 0,-1-1,1 1,-1 0,1 0,-1-1,0 1,1 0,-1-1,0 1,1 0,-1-1,0 1,0 0,1-1,-1 1,0-1,0 1,0-1,0 1,1 0,-1-1,0 1,0-1,0 1,0-1,0 1,0-1,0 1,0-1,0 1,0-1,-1 1,1-1,0 1,0 0,0-1,-1 1,1-1,0 1,0 0,-1-1,1 1,0-1,-1 1,1 0,0 0,-1-1,1 1,-1 0,-34-3,-225 81,206-58,-115 46,168-65,-1-2,0 1,0 0,-1 0,1 0,0 1,-1-1,1 1,0-1,0 1,-1 0,1-1,0 1,0 0,0 1,0-1,0 0,0 1,1-1,-1 1,0-1,1 1,-1 0,1-1,-1 1,1 0,0 0,0 0,0 0,0 0,0 1,0-1,1 0,-1 0,1 1,-1-1,1 0,0 1,0-1,0 0,0 0,1 1,-1-1,0 0,1 1,0-1,-1 0,1 0,1 1,9 9,0-1,1-1,0 0,1 0,0-1,0-1,1 0,9 3,52 32,112 95,-186-137,0-1,0 0,1 1,-1-1,0 1,0-1,0 1,-1 0,1-1,0 1,0 0,0 0,0 0,-1 0,1 0,0-1,-1 1,1 0,-1 1,1-1,-1 0,1 0,-1 0,0 0,0 0,1 0,-1 0,0 0,0 1,0-1,0 0,0 0,-1 0,1 0,0 0,0 1,-1-1,1 0,-1 0,1 0,-1 0,1 0,-1 0,0 0,1 0,-1-1,0 1,0 0,0 0,0 0,1-1,-1 1,-1 0,-132 50,98-37,1 1,0 2,1 1,1 2,-7 7,-102 92,141-118,0-1,0 1,1-1,-1 1,0 0,0-1,1 1,-1 0,0-1,1 1,-1 0,0 0,1 0,-1 0,1 0,0-1,-1 1,1 0,0 0,-1 0,1 0,0 0,0 0,0 0,0 0,0 0,0 0,0 0,0 0,0 0,1 0,-1 0,0 0,1 0,-1 0,1 0,-1 0,1 0,-1 0,1-1,-1 1,1 0,0 0,-1-1,1 1,0 0,0-1,0 1,-1-1,1 1,0-1,0 1,0-1,0 0,0 1,57 12,206-2,-96 7,-52 7,-95-23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1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1,'-11'1,"0"1,1 1,-1 0,1 1,0-1,0 2,0 0,0 0,1 1,0 0,0 0,1 1,-1 0,1 1,1 0,0 0,0 0,0 1,1 0,-4 9,10-14,0 1,0-1,0 1,1 0,0-1,0 1,0-1,0 1,1-1,-1 1,1-1,0 0,1 0,-1 0,1 0,-1 0,1-1,0 1,2 1,22 35,-26-36,1-1,-1 1,0 0,1-1,-2 1,1 0,0 0,-1 0,0 0,0-1,0 1,0 0,-1 0,1 0,-1 0,0-1,0 1,0 0,-1-1,1 1,-1-1,0 1,0-1,0 0,-1 1,1-1,-1-1,0 1,1 0,-1-1,0 1,-1-1,1 0,0 0,-1 0,-1 0,-14 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4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368 348,'0'69,"-11"185,-8-38,-7-48,24-123,2-33</inkml:trace>
  <inkml:trace contextRef="#ctx0" brushRef="#br0" timeOffset="605.407">1 461,'35'-32,"2"3,0 1,2 1,1 3,1 1,1 2,1 1,1 3,25-6,-37 12,1 2,-1 1,2 2,-1 1,15 1,-36 3,0 0,0 2,0-1,0 2,-1-1,1 1,-1 1,1 0,-1 1,0 0,0 1,0 0,-1 1,0 0,0 0,0 1,-1 1,-4-3,-1 0,1 0,-1 0,-1 0,1 1,-1 0,0 0,0 0,-1 0,0 0,0 0,0 1,-1-1,0 1,0-1,0 1,-1 0,0-1,-1 1,1-1,-1 1,-1-1,1 1,-1 0,-3 11,-1 1,-1-1,-1-1,0 1,-1-1,-1-1,-8 11,-17 17,-2-2,-2-2,-1-1,-3-2,-40 27,82-64,-1 1,0-1,1 1,-1-1,1 1,-1 0,1 0,-1 0,1 0,0 0,-1 0,1 0,0 0,0 1,0-1,0 0,0 1,0-1,0 1,0-1,1 1,-1-1,0 1,1-1,-1 1,1 0,0-1,0 1,-1 0,1 0,0-1,1 1,-1 0,0-1,0 1,1 0,-1-1,1 1,-1-1,1 1,0 0,0-1,-1 0,1 1,0-1,0 1,0-1,1 0,-1 0,0 0,0 0,1 0,-1 0,1 0,-1 0,1 0,-1 0,1-1,-1 1,1-1,0 1,0-1,106 21,-81-18,0 1,0 2,-1 1,0 1,0 0,-1 3,10 5,-30-14,-1 0,0 0,0 1,0-1,0 1,0 0,-1 0,1 1,-1-1,0 1,0-1,0 1,0 0,-1 0,0 1,0-1,0 0,0 1,0-1,-1 1,0-1,0 1,0 0,-1 0,0-1,1 1,-2 0,1 0,0-1,-1 1,0 0,0-1,-1 1,1-1,-1 1,0-1,0 1,0-1,-1 0,1 0,-1 0,0-1,0 1,-14 9,-1 0,0-1,-1-1,0-1,0 0,-1-2,0 0,-21 4,14-2,1-2,1 0,-1-2,0-1,0-1,-1-1,0-1,1-1,-21-3,46 2,-1 0,1 0,0 0,-1 0,1 0,-1 0,1 0,0 0,-1-1,1 1,0-1,-1 1,1-1,0 1,0-1,-1 0,1 1,0-1,0 0,0 0,0 0,0 0,0 0,0 0,0 0,1 0,-1-1,0 1,0 0,1 0,-1-1,1 1,0 0,-1-1,1 1,0-1,0 1,-1 0,1-1,0 1,1 0,-1-1,0 1,0-1,0 1,1 0,-1-1,1 1,-1 0,1-1,0 1,-1 0,1 0,0 0,0 0,0 0,0 0,0 0,0-1,43-40,-19 23</inkml:trace>
  <inkml:trace contextRef="#ctx0" brushRef="#br0" timeOffset="1350.327">1441 855,'-20'25,"2"0,0 2,2 0,1 0,1 1,2 1,1 0,-6 24,16-50,0-1,1 1,-1 0,1-1,-1 1,1 0,0-1,0 1,0 0,1-1,-1 1,1 0,-1-1,1 1,0-1,0 1,0-1,0 1,1-1,-1 0,1 0,-1 1,1-1,0 0,0 0,-1-1,2 1,-1 0,0-1,0 1,0-1,1 1,-1-1,1 0,-1 0,1 0,-1-1,1 1,-1-1,1 1,0-1,-1 0,1 0,0 0,0 0,-1 0,1-1,-1 1,2-1,12-3,-1-1,1-1,-1 0,1-1,-2 0,1-2,-1 1,-1-2,1 0,-2 0,1-2,-1 1,5-8,0 3,146-147,-163 162,1 0,0 0,-1 0,1 0,0 0,0 0,-1 1,1-1,0 0,0 0,0 1,0-1,0 0,0 1,0-1,0 1,0-1,1 1,-1 0,0-1,0 1,0 0,0 0,1 0,-1 0,0 0,0 0,0 0,0 0,1 0,-1 1,0-1,0 0,0 1,0-1,0 1,0-1,0 1,0 0,0-1,0 1,0 0,0 0,0 0,-1 0,1-1,0 1,0 0,-1 0,1 1,-1-1,1 0,-1 0,1 0,-1 0,0 0,1 1,15 59,-14-49,-1-1,2 0,0-1,0 1,1 0,0-1,1 0,0 0,1 0,0-1,0 1,1-1,0-1,0 1,1-1,1-1,5 5,-8-8,0 0,0-1,0 1,1-1,0-1,0 1,-1-1,1 0,0-1,1 1,-1-2,0 1,0-1,0 0,1 0,-1-1,0 0,0 0,0-1,0 1,0-2,0 1,0-1,-1 0,1 0,-1-1,0 0,0 0,-1-1,5-3,28-33,-2-1,-2-2,-2-1,-2-2,-2-1,10-25,54-168,-74 181,-2 0,-3-1,-2-1,0-28,-9 74,-1-1,0 1,-1-1,-1 1,0-1,-2 1,0 0,0 0,-1 0,-1 0,-6-11,11 26,-1 0,1 0,0 0,-1 1,1-1,0 0,-1 1,1-1,-1 0,1 1,-1-1,0 0,1 1,-1-1,1 1,-1-1,0 1,0-1,1 1,-1 0,0-1,0 1,0 0,1 0,-1-1,0 1,0 0,0 0,0 0,1 0,-1 0,0 0,0 0,0 0,0 1,1-1,-1 0,0 0,0 1,1-1,-1 0,0 1,0-1,1 1,-1-1,0 1,1 0,-1-1,1 1,-1-1,1 1,-1 0,1-1,-1 2,-23 43,24-44,-13 40,2 2,1 0,3 0,2 0,1 1,2 0,3 0,2 13,-3-14,5 29,3 0,3 0,15 47,0 4,-3 3,-21-121,-1-3,0 0,-1 0,1 1,0-1,-1 0,1 1,-1-1,0 0,0 1,0-1,0 1,0-1,0 0,-1 1,1-1,-1 0,1 1,-1-1,0 0,0 0,0 0,0 0,-1 1,0-3,1 0,-1-1,1 1,-1-1,1 1,-1-1,1 1,-1-1,1 0,-1 0,1 0,0 0,0 0,-1 0,1 0,0-1,0 1,0 0,0 0,0-1,1 1,-1-1,0 1,1-1,-1 1,1-1,-1 0,0 0,-11-22,2 0</inkml:trace>
  <inkml:trace contextRef="#ctx0" brushRef="#br0" timeOffset="1551.289">1976 432,'63'5,"39"1,12 1,-3-7,-12-3,-17-1,-13 0,-14 1,-11 1,-4 0,-3 2,-4-1,-2 1,-7 0</inkml:trace>
  <inkml:trace contextRef="#ctx0" brushRef="#br0" timeOffset="9408.499">7508 375,'-25'5,"-1"1,1 1,1 1,-1 1,1 1,1 2,0 0,1 1,0 1,1 1,0 1,2 1,0 1,1 1,-12 14,21-22,0 1,1 0,0 0,1 1,0 0,1 0,1 1,0-1,1 1,0 0,1 1,0-1,1 1,1-1,1 1,0-1,0 1,2-1,0 1,0-1,2 0,3 12,2-14,1-1,0 0,1 0,0-1,1 0,0-1,1-1,-1 0,2 0,-1-1,1-1,0 0,0-1,1-1,-1 0,1-1,0 0,0-1,0-1,0-1,1 0,23-2,0-1,-1-2,0-2,0-1,0-2,-1-2,0-1,-1-2,-1-2,-1-1,0-1,25-21,-41 30,-1-2,0 0,-1-1,0-1,-2 0,1-1,-2-1,0 0,0-1,-2 0,0-1,2-7,-10 17,0 0,-1 0,0 0,0-1,-1 1,0-1,-1 1,1-1,-2 1,1-1,-1 1,-1-1,1 1,-1-1,-1 1,0 0,0 0,0 0,-1 1,0-1,-1 1,0 0,0 0,-2-2,-3-4,-1 2,0-1,-1 2,0 0,0 0,-1 1,-1 0,1 1,-1 1,-1 0,1 1,-15-4,-1 4,-1 1,1 1,-1 1,0 2,0 1,0 2,0 1,-15 3,-1 2</inkml:trace>
  <inkml:trace contextRef="#ctx0" brushRef="#br0" timeOffset="10138.9">6831 715,'1'2,"0"0,1-1,0 1,-1 0,1 0,0-1,0 1,0-1,-1 0,2 1,-1-1,0 0,0 0,0 0,0-1,1 1,-1-1,0 1,1-1,-1 1,0-1,1 0,-1 0,3-1,-2 2,340 2,363-4,-371-27,-265 14,-57 11,0-1,1 1,-1 1,0 0,1 1,-1 1,1 0,0 1,-1 0,4 2,1 3</inkml:trace>
  <inkml:trace contextRef="#ctx0" brushRef="#br0" timeOffset="16739.641">1045 1759,'14'10,"6"2</inkml:trace>
  <inkml:trace contextRef="#ctx0" brushRef="#br0" timeOffset="16310">735 1956,'-17'1,"0"0,1 0,-1 2,1 0,0 1,0 1,0 0,0 1,1 1,0 0,-7 6,-7 2,24-14,0 1,-1-1,1 1,0 0,0 0,0 1,0-1,1 1,-1 0,1 1,-1-1,1 1,0 0,0 0,1 0,-1 0,1 1,0-1,0 1,1 0,-1 0,1 0,0 0,0 0,1 1,-1-1,1 0,1 1,-1-1,1 1,0-1,0 1,0-1,1 2,6 5,0 0,1 0,1-1,0-1,0 0,1 0,1 0,-1-1,1-1,1 0,0-1,0 0,0 0,7 1,17 13,-28-16,-5-4,-1-1,1 1,0 1,0-1,0 0,-1 1,1-1,-1 1,1 0,-1 0,0 0,0 0,0 0,0 1,0-1,0 0,-1 1,1 0,-1-1,1 1,-1 0,0 0,0-1,0 1,-1 0,1 0,-1 0,0 0,1 0,-1 0,0 0,-1 2,-7 7,0 0,-1-1,-1 1,0-2,0 0,-1 0,0 0,-1-2,0 1,-1-2,1 1,-14 4,15-4,-1-1,1 0,-1-1,0 0,-1-1,0 0,0-1,0-1,0 0,0 0,-1-1,1-1,-1 0,1-1,-1-1,1 0,-1-1,1 0,0-1,0-1,-10-3,-50-45,72 52,1-1,-1 0,1 0,-1 1,1-1,0 0,-1 0,1 0,0 1,0-1,-1 0,1 0,0 0,0 0,0 1,0-1,0 0,0 0,1 0,-1 0,0 0,0 1,1-1,-1 0,0 0,1 0,-1 1,0-1,1 0,-1 1,1-1,0 0,-1 1,1-1,-1 1,1-1,0 1,0-1,-1 1,1-1,0 1,0 0,0-1,13-5</inkml:trace>
  <inkml:trace contextRef="#ctx0" brushRef="#br0" timeOffset="16557.827">1074 2351,'-10'34,"-2"15,-1 5,4-7</inkml:trace>
  <inkml:trace contextRef="#ctx0" brushRef="#br0" timeOffset="17158.784">1328 2549,'103'-215,"-87"173,31-49,-47 91,1-1,-1 1,0-1,1 1,-1 0,1-1,0 1,-1-1,1 1,-1 0,1 0,-1-1,1 1,0 0,-1 0,1 0,0-1,-1 1,1 0,0 0,-1 0,1 0,0 0,-1 1,1-1,0 0,-1 0,1 0,-1 0,1 1,0-1,-1 0,1 1,-1-1,1 0,-1 1,1-1,-1 1,1-1,-1 1,1-1,-1 1,1-1,-1 1,0-1,1 1,-1 0,0-1,0 1,0-1,1 1,-1 0,0-1,0 1,0 0,0-1,0 1,0 0,0-1,0 1,6 45,-6-46,0 62,11 79,-10-136,1 0,0-1,0 1,0 0,1-1,0 1,0-1,0 0,0 0,0 0,1 0,0-1,0 1,0-1,0 0,0 0,1 0,-1-1,1 0,0 0,0 0,0 0,0-1,0 1,2-1,1 0,0 0,0 0,0 0,0-1,0-1,-1 1,1-2,0 1,0-1,-1 0,1 0,-1-1,1 0,-1 0,0-1,0 0,0 0,-1 0,0-1,0 0,0-1,0 1,-1-1,0 0,0 0,0-1,-1 0,1-1,4-6,-1 1,-1-2,0 1,0-1,-2 0,0 0,0 0,-2-1,2-12,-3 3</inkml:trace>
  <inkml:trace contextRef="#ctx0" brushRef="#br0" timeOffset="17560.061">2400 2154,'-9'-2,"0"1,1 0,-1 0,0 1,0 0,0 1,0 0,1 0,-1 1,1 0,-1 1,1 0,-1 0,1 1,1 0,-1 0,0 1,-6 5,5-4,0 0,0 1,1 0,0 0,0 1,1 0,0 1,0-1,1 1,0 1,1-1,0 1,0 0,1 0,0 0,1 1,0-1,1 1,0 0,1 0,0 0,0 0,1 0,1 0,0-1,1 1,0 5,0-11,0-1,0 1,1 0,-1-1,1 1,0-1,0 0,1 0,-1 0,1-1,0 1,0-1,0 0,0 0,0 0,1 0,-1-1,1 0,0 0,0 0,0 0,0-1,0 0,0 0,0 0,0-1,0 0,1 0,3 1,0-1,0 0,-1-1,1 0,0 0,0-1,0 0,-1-1,1 0,-1 0,1 0,-1-1,-1-1,1 1,0-1,-1-1,6-6</inkml:trace>
  <inkml:trace contextRef="#ctx0" brushRef="#br0" timeOffset="17977.097">2626 2407,'19'4,"-1"-2,1 0,0-1,0-1,0-1,0-1,0 0,0-2,-1 0,1-1,-1 0,0-2,-1 0,0-1,0-1,0 0,-1-2,-1 0,0 0,0-1,-1-1,-1-1,0 0,-1 0,0-1,7-13,-17 26,-1 0,1 0,-1 0,1 0,-1-1,1 1,-1 0,0-1,0 1,0-1,-1 1,1-1,-1 0,1 1,-1-1,0 0,0 1,0-1,0 1,0-1,-1 0,1 1,-1-1,0 1,0-1,0 1,0-1,0 1,0 0,0-1,-1 1,0 0,1 0,-1 0,0 0,0 0,0 0,0 1,0-1,0 1,0-1,-1 1,1 0,-1 0,1 0,-1 0,1 0,-1 1,1-1,-1 1,0 0,1 0,-1 0,1 0,-1 0,-2 0,-13 6,1 0,0 0,0 2,1 0,0 1,0 0,1 2,1-1,-1 2,2 0,0 1,0 0,1 1,1 0,0 1,1 0,-4 9,7-15,0 0,1 1,0-1,1 2,0-1,0 0,1 1,1 0,0 0,0 0,1 1,0-1,1 0,1 1,0-1,0 1,1-1,0 1,1-1,0 0,1 0,1 0,-1 0,2 0,0-1,0 0,2 3,5-2,0-1,1 0,0-1,0 0,1-1,0-1,1 0,0-1,0 0,0-1,0-1,1 0,0-2,0 1,0-2,0 0,0-1,0-1,0 0,0-1,0-1,-1 0,3-2,7-1</inkml:trace>
  <inkml:trace contextRef="#ctx0" brushRef="#br0" timeOffset="22691.355">7170 2097,'-36'18,"1"2,1 1,1 2,1 1,-3 6,33-30,1 1,-1 1,1-1,-1 0,1 0,0 0,0 1,0-1,-1 0,1 1,1-1,-1 1,0 0,0-1,0 1,1 0,-1-1,1 1,0 0,-1 0,1-1,0 1,0 0,0 0,0 0,0-1,0 1,1 0,-1 0,1-1,-1 1,1 0,0-1,-1 1,1 0,0-1,0 1,0-1,0 0,0 1,1-1,-1 0,0 1,1-1,-1 0,1 0,-1 0,1 0,-1-1,1 1,0 0,-1-1,1 1,0-1,1 1,80 13,-76-14,0 0,0 0,-1 0,1 1,0 0,0 0,-1 1,1 0,0 0,-1 0,0 1,0 0,0 0,0 1,0-1,0 1,4 5,-9-7,1 0,-1 0,1 0,-1 0,0 1,0-1,0 0,0 1,0-1,0 1,-1-1,1 1,-1-1,0 1,0-1,0 1,0-1,0 1,0 0,-1-1,1 1,-1-1,0 0,0 1,0-1,0 1,0-1,0 0,0 0,-1 0,1 0,-1 0,0 0,0 0,0 0,1-1,-2 1,1-1,-2 2,-91 49,44-40,50-12,0 0,0 0,0 1,1-1,-1 0,0 0,0 0,0 0,0 0,0 0,1 0,-1 0,0 0,0 0,0 0,0-1,1 1,-1 0,0-1,0 1,0 0,1-1,-1 1,0-1,1 1,-1-1,0 1,1-1,-1 0,1 1,-1-1,1 0,-1 0,1 1,-1-1,1 0,0 0,0 1,-1-1,1 0,0 0,0 0,0 0,0 0,0 1,0-1,0 0,0 0,0 0,0 0,0 0,1 1,-1-1,0 0,1 0,4-7,1 1,0 0,0 0,0 0,1 1,0 0,0 1,1-1,0 1,0 1,0-1,0 1,1 1,-1 0,8-2,17-7</inkml:trace>
  <inkml:trace contextRef="#ctx0" brushRef="#br0" timeOffset="22938.777">7424 2239,'15'129,"-14"-125,0 0,1 0,-1 0,1 0,0 0,0 0,1-1,-1 1,1-1,0 0,0 0,0 0,0 0,0 0,1-1,-1 1,1-1,0 0,-1 0,1 0,0-1,0 1,0-1,1 0,-1 0,0-1,0 1,5-1,4-1,0-2,0 1,-1-2,1 0,-1 0,1-1,-1-1,-1 0,1 0,-1-1,0-1,-1 0,1 0,-2-1,1 0,-1-1,-1 0,0 0,0-1,-1 0,4-8,1 1</inkml:trace>
  <inkml:trace contextRef="#ctx0" brushRef="#br0" timeOffset="23461.239">8016 2182,'-87'344,"57"-211,24-123,9-26,12-31,4 2,2 1,2 1,2 1,2 2,1 0,19-18,-32 37,2 0,0 2,1 0,1 1,0 0,2 2,0 0,0 2,2 0,0 2,0 0,19-6,-40 17,0 0,0 0,0 0,0 0,1 0,-1 0,0 0,1 1,-1-1,0 1,1 0,-1 0,1 0,-1 0,0 0,1 0,-1 1,1-1,-1 1,0-1,0 1,1 0,-1 0,0 0,0 0,0 1,0-1,0 0,0 1,0 0,0-1,-1 1,1 0,-1 0,1 0,-1 0,0 0,0 0,0 0,0 0,0 1,0-1,0 0,-1 1,1-1,-1 0,0 1,0 1,-3 7,-1 0,0 0,-1 0,0 0,-1-1,0 1,0-1,-1-1,-1 0,0 0,0 0,0-1,-1 0,-1 0,0 0,-8 8,0 0,0-1,-1-1,-1 0,0-2,-1 0,-18 7,14-10</inkml:trace>
  <inkml:trace contextRef="#ctx0" brushRef="#br0" timeOffset="23854.663">8439 2436,'-42'205,"35"-192,5-19,7-24,12-16,1 1,2 1,2 1,3 1,0 1,3 1,5-2,-19 22,0 0,2 2,0 0,1 0,1 2,1 0,0 1,1 1,1 0,0 2,11-5,-30 16,1 0,-1 0,0 0,1 0,-1 1,0-1,1 1,-1-1,1 1,-1 0,1 0,-1 0,1 0,-1 0,1 1,-1-1,1 1,-1-1,1 1,-1 0,0 0,0 0,1 1,-1-1,0 0,0 1,0-1,0 1,0 0,-1 0,1-1,0 1,-1 0,0 1,1-1,-1 0,0 0,0 0,0 1,0-1,-1 1,1-1,0 0,-1 1,0-1,0 1,0-1,0 1,0-1,0 1,-1-1,1 1,-1-1,1 1,-1 0,-5 9,0-1,0 0,-1 0,0-1,-1 0,0 0,0-1,-1 0,-1 0,1-1,-2 0,1-1,-1 0,0-1,-2 1,-3 3,-57 29,51-32</inkml:trace>
  <inkml:trace contextRef="#ctx0" brushRef="#br0" timeOffset="24204.788">9230 2069,'-29'19,"1"1,1 1,1 1,1 1,1 2,2 0,-18 25,37-47,1 0,0-1,1 1,-1 0,0 0,1 0,-1 1,1-1,0 0,0 0,1 1,-1-1,1 0,-1 1,1-1,0 1,0-1,0 1,1-1,0 0,-1 1,1-1,0 0,0 0,1 1,-1-1,1 0,-1 0,1 0,0-1,0 1,0 0,1-1,-1 1,1-1,-1 0,1 0,0 0,0 0,0 0,0 0,0-1,0 0,0 0,3 1,7 0,-1-1,0 0,0-1,0 0,1-1,-1-1,0 0,0 0,0-2,-1 1,1-1,-1-1,0 0,0 0,0-1,-1-1,0 0,0 0,0-1,-1 0,0-1,-1 0,0 0,-1-1,0 0,0 0,-1 0,0-1,-1 0,0-1,-1 1,0-1,0 1,-2-1,1 0,-2-1,0 1,0-10,-1 18,0 1,-1-1,0 0,1 0,-1 1,0-1,-1 1,1-1,-1 1,0-1,0 1,0 0,0 0,0 0,-1 0,1 0,-1 0,0 1,0-1,0 1,0 0,0 0,0 0,-1 0,1 1,-2-1,-17-5</inkml:trace>
  <inkml:trace contextRef="#ctx0" brushRef="#br0" timeOffset="24925.887">9484 2351,'-2'-7,"0"0,1 0,0 0,1-1,-1 1,1 0,1 0,-1 0,1-1,1 1,-1 0,1 0,0 0,1 1,1-4,7-29,-24 73,5 102,8-135,1-1,-1 0,1 1,-1-1,1 0,-1 0,1 0,-1 1,1-1,-1 0,1 0,-1 0,1 0,-1 0,1 0,-1 0,1 0,0 0,-1 0,1 0,-1 0,1-1,-1 1,1 0,-1 0,1 0,-1-1,1 1,-1 0,1-1,-1 1,0 0,1-1,-1 1,1-1,-1 1,0-1,0 1,1-1,-1 1,0 0,0-1,1 0,-1 1,0-1,0 1,0-1,0 1,0-1,0 1,0-1,0 1,0-1,0 0,0 1,0-1,0 1,0-1,-1 1,1-1,0 1,0-1,-1 1,1-1,0 1,13-44,2 1,1 1,3 0,2 1,1 2,14-19,-23 43,1-1,0 2,1 0,1 1,0 0,13-6,-28 18,0 0,0 0,0 0,0 0,0 0,0 1,0-1,0 1,0-1,0 0,1 1,-1 0,0-1,0 1,1 0,-1 0,0 0,0 0,1 0,-1 0,0 0,1 0,-1 0,0 0,0 1,1-1,-1 1,0-1,0 1,0-1,0 1,1 0,-1-1,0 1,0 0,0 0,-1 0,1 0,0 0,0 0,0 0,-1 0,1 0,0 0,-1 0,1 0,-1 1,14 60,-13-38</inkml:trace>
  <inkml:trace contextRef="#ctx0" brushRef="#br0" timeOffset="25290.069">10133 1646,'-17'62,"3"1,3 1,2 0,1 48,11 135,-3-235</inkml:trace>
  <inkml:trace contextRef="#ctx0" brushRef="#br0" timeOffset="25457.595">9964 2069,'28'-19,"25"-6,8 0,-7 5</inkml:trace>
  <inkml:trace contextRef="#ctx0" brushRef="#br0" timeOffset="2669.979">4234 602,'-12'-5,"-1"1,0 1,0 0,-1 1,1 0,-1 1,1 0,-1 2,1-1,-1 2,1-1,0 2,0 0,0 0,0 2,0-1,1 2,-1-1,2 2,-1 0,1 0,-10 8,7-1,0 0,1 1,0 0,1 1,1 0,1 1,0 0,1 1,1 0,1 0,0 1,1 0,1 0,1 0,1 0,1 1,0 0,2 0,0-1,1 6,0-21,-1-1,0 1,1 0,0 0,0-1,0 1,0-1,1 1,-1-1,1 1,0-1,0 0,0 0,0 0,1 0,-1 0,1 0,0-1,-1 1,1-1,1 0,-1 0,0 0,0 0,1 0,-1-1,1 0,-1 1,1-1,0-1,-1 1,1 0,0-1,0 0,0 0,-1 0,1 0,0-1,0 1,-1-1,2 0,16-7,-1 0,0-2,0 0,-1-1,-1 0,0-2,0 0,-1-2,-1 1,-1-2,0 0,0-1,2-6,4 0,256-352,-277 376,0-1,0 0,0 1,0-1,1 1,-1-1,0 1,0-1,1 1,-1-1,0 0,1 1,-1-1,0 0,1 1,-1-1,1 0,-1 1,1-1,-1 0,0 0,1 1,-1-1,1 0,-1 0,1 0,-1 0,1 0,-1 0,1 0,-1 0,1 0,-1 0,1 0,-1 0,1 0,-1 0,1 0,-1-1,1 1,-1 0,1 0,-1-1,1 1,-1 0,0 0,1-1,-1 1,1 0,-1-1,0 1,1-1,-1 1,0-1,0 1,1 0,-1-1,0 1,0-1,0 1,0-1,1 1,-1-1,0 1,0-1,-3 42,-3-22,2 1,0 0,1 0,1 0,1 0,0 1,2-1,1 0,0 0,1 0,1 0,3 5,0-5,1-1,1 1,1-2,0 1,1-1,1-1,1 0,1-1,0 0,5 2,-3-1,-2-2</inkml:trace>
  <inkml:trace contextRef="#ctx0" brushRef="#br0" timeOffset="3720.923">4771 912,'1'255,"21"-177,-21-76,0 0,0-1,0 1,0-1,0 1,0-1,0 0,0 1,1-1,-1 0,1 0,-1 0,1 0,-1 0,1 0,-1 0,1 0,0-1,0 1,-1-1,1 1,0-1,0 0,0 0,-1 0,1 0,0 0,0 0,0 0,-1 0,1-1,0 1,0-1,-1 1,1-1,0 0,-1 0,1 1,-1-1,1 0,0-1,7-6,-1 0,0-1,0 0,-1 0,0-1,-1 1,0-1,0-1,-1 1,0-1,-1 0,2-8,12-26,35-87,-51 133,0 1,0-1,0 0,0 0,-1 1,1-1,0 1,-1 0,1-1,-1 1,0 0,0 0,1 0,-1 0,0 0,-1 0,1 0,0 0,-1 0,1 1,-1-1,1 0,-1 0,0 0,0 1,21 165,-12-111,-3 0,-3 0,-1 1,-4 10,1-1,-2-41,0 1,-2-1,0 0,-2 0,-1 0,-1-1,-1 0,-1-1,-2 0,-5 7,13-21,-1 0,-1 0,0-1,0 0,0 0,-1-1,-1 0,1 0,-1-1,-1 0,1 0,-1-1,0-1,-1 0,1 0,-1-1,0 0,0-1,0 0,-1 0,1-2,-8 1,16-2,-1 0,1 0,0-1,-1 1,1-1,0 0,-1 0,1 0,0-1,0 1,0-1,0 1,0-1,0 0,0 0,1-1,-1 1,1 0,0-1,-1 1,1-1,0 0,1 0,-1 0,0 0,1 0,0 0,-1 0,1-1,0 1,1 0,-1-1,1 1,-1-2,9-117,1 93,1 1,1 0,1 1,2 0,1 1,0 0,2 2,3-2,47-78,-54 80</inkml:trace>
  <inkml:trace contextRef="#ctx0" brushRef="#br0" timeOffset="8442.437">5560 629,'511'0,"-369"26,-141-26,0 0,0 0,1 0,-1 0,0 0,0 0,1 1,-1-1,0 0,0 1,0-1,0 1,1-1,-1 1,0-1,0 1,0 0,0 0,0-1,0 1,-1 0,1 0,0 0,0 0,-1 0,1 0,0 0,-1 0,1 1,-1-1,1 0,0 12</inkml:trace>
  <inkml:trace contextRef="#ctx0" brushRef="#br0" timeOffset="8907.154">5702 969,'2'2,"-1"-1,1 1,-1 0,1 0,0 0,0-1,0 1,0-1,0 0,0 1,0-1,0 0,0 0,1-1,-1 1,0 0,1-1,-1 1,1-1,-1 0,1 0,-1 0,0 0,1 0,0 0,167-23,86-7,-116 52,-116-18</inkml:trace>
  <inkml:trace contextRef="#ctx0" brushRef="#br0" timeOffset="20356.56">3952 1815,'12'17,"3"-14,0-1,1 0,-1-2,0 0,1 0,-1-1,0-1,0-1,0 0,0-1,0 0,-1-1,1-1,-1-1,-1 0,1 0,-1-1,-1-1,0 0,0-1,0 0,-1-1,-1 0,0-1,-1 0,1-1,5 7,-23 35,7-25,-27 106,6 1,4 1,-2 88,19-183,-27 369,16-169,12-212,0 1,0-1,-1 1,1 0,-1-1,-1 1,1-1,-1 1,0-1,0 0,0 0,-1 0,0 0,0 0,0 0,0-1,-1 1,0-1,0 0,0 0,0-1,-1 1,1-1,-1 0,0 0,0 0,0-1,-1 0,1 0,0 0,-1-1,1 0,-1 0,1 0,-1 0,0-1,-4 0,4-1,1 0,-1 0,0 0,1-1,0 0,-1 0,1-1,0 1,0-1,0 0,1 0,-1-1,1 1,0-1,-1 0,2 0,-1-1,0 1,1-1,0 0,0 1,0-2,1 1,0 0,0 0,0-1,1 1,-1-1,1 1,0-1,1 0,0 1,0-1,0 0,0 1,1-1,0 0,0 1,1-1,-1 1,1-1,0 1,1 0,-1 0,3-3,13-22,1 0,1 2,2 0,1 1,1 1,1 2,1 0,1 2,2 0,25-24,134-88,-156 115,-29 23,-7 4</inkml:trace>
  <inkml:trace contextRef="#ctx0" brushRef="#br0" timeOffset="20923.321">4714 1900,'0'-1,"0"1,-1 0,1-1,-1 1,1 0,-1-1,1 1,-1 0,1 0,-1-1,1 1,-1 0,0 0,1 0,-1 0,1 0,-1 0,1 0,-1 0,0 0,1 0,-1 0,1 0,-1 0,1 0,-1 1,0-1,1 0,-1 0,1 1,-1-1,1 0,0 1,-1-1,1 1,-1-1,1 0,0 1,-1-1,1 1,0-1,-1 1,1-1,0 1,0-1,-1 1,1-1,0 1,0 0,0-1,0 1,0-1,0 1,0-1,0 1,0 0,0-1,0 1,-6 40,6-40,-12 211,3-130,3-1,3 1,4 4,0-59,10 35,-5-57</inkml:trace>
  <inkml:trace contextRef="#ctx0" brushRef="#br0" timeOffset="21242.984">5138 2182,'-33'43,"1"0,2 3,3 0,1 1,0 9,24-54,0 1,0 0,1 0,-1 0,1 0,0 0,0 0,0 0,0 0,1 1,-1-1,1 0,0 1,0-1,0 0,0 0,1 1,-1-1,1 0,0 0,0 0,0 0,0 0,1 0,-1 0,1 0,-1 0,1 0,0-1,0 1,1-1,-1 1,0-1,1 0,-1 0,1 0,0 0,0-1,0 1,0-1,0 0,0 1,0-1,0-1,0 1,1 0,7-3,-1 1,0-2,0 0,0 0,0 0,0-1,0-1,-1 0,0 0,0-1,-1 0,1 0,-1-1,-1 0,1-1,-1 1,0-1,-1-1,0 1,0-1,-1 0,0-1,0-1,0 5,-1-1,1 0,-1 0,-1 0,1-1,-1 1,0-1,-1 0,0 1,0-1,-1 0,0 0,0-1,-1 1,0 0,0 0,-1 0,0 0,-1 0,0 0,0 0,0 1,-1-1,-1-2,-29-14,19 24</inkml:trace>
  <inkml:trace contextRef="#ctx0" brushRef="#br0" timeOffset="21627.641">5560 2239,'-13'5,"0"1,0 0,0 1,1 1,0 0,0 1,1 0,0 0,1 1,0 1,0-1,2 2,-1-1,1 1,1 1,-3 5,9-15,0 1,0-1,0 1,1 0,-1-1,1 1,0-1,0 1,0 0,1-1,-1 1,1 0,0-1,0 1,0-1,0 0,1 1,-1-1,1 0,0 0,0 0,0 0,1 0,-1 0,1 0,-1-1,1 0,0 1,0-1,0 0,0 0,0 0,0-1,4 2,2 0,0 0,0 0,1-1,-1 0,1-1,-1 0,1 0,0-1,0 0,-1-1,1 0,7-2,-6 0,0-1,0 1,0-2,-1 0,0 0,0 0,0-2,-1 1,0-1,0 0,-1-1,1 0,-2 0,1-1,-1 0,-1 0,1-1,-2 0,1 0,-1 0,-1-1,0 0,-1 1,0-1,0-1,-1 1,0 0,-1 0,-1-8,0 17,0-1,0 0,-1 0,1 0,-1 0,0 1,0-1,0 0,0 1,-1-1,1 0,0 1,-1 0,0-1,0 1,0 0,0 0,0 0,0 0,0 0,-1 1,-1-2,-14-5</inkml:trace>
  <inkml:trace contextRef="#ctx0" brushRef="#br0" timeOffset="21920.751">5900 2521,'4'-29,"7"-14,2-5,3 1,-2 4,3 5,2 8,-1 4,0 8,3 1,2 4,2-1,2 2,0 3,-3 3</inkml:trace>
  <inkml:trace contextRef="#ctx0" brushRef="#br0" timeOffset="33896.394">170 3424,'17'-34,"-17"72,-9 29,3 0,2 0,6 58,-3-120,1 0,-1 0,1 1,0-1,0 0,0 0,1 0,0 0,0 0,0 0,0 0,1-1,0 1,0 0,0-1,1 1,-1-1,1 0,0 0,1 0,-1 0,1 0,-1-1,1 1,0-1,0 0,0 0,1-1,-1 1,1-1,-1 0,1 0,0-1,0 1,0-1,0 0,0-1,0 1,1-1,7-5,0 0,0-1,0-1,-1 0,0-1,0 0,-1-1,0 0,-1-1,0 0,0-1,-1 0,3-5,21-24,-3-3,-1 0,-2-2,8-23,-14 52,-11 46,-8-22,1 9,0 0,2 0,0-1,0 0,2 0,0 0,0-1,2 0,0 0,0-1,2 0,-1-1,2 0,4 3,-12-13,0-1,0 0,0 0,1 0,-1 0,1 0,-1-1,1 0,-1 0,1 0,0-1,-1 0,1 1,0-2,0 1,-1 0,1-1,0 0,-1 0,1 0,-1-1,1 0,-1 0,0 0,0 0,1 0,-2-1,1 0,0 0,10-8,0 1,-1-2,-1 0,0-1,-1 0,0 0,4-9,-6 9,-1 0,0-1,-1 0,0 0,-1-1,-1 0,-1 0,0 0,0-1,-1-6,-1-2</inkml:trace>
  <inkml:trace contextRef="#ctx0" brushRef="#br0" timeOffset="34277.854">1299 3706,'24'-19,"-1"-1,-1-1,0-1,-2 0,0-2,-2 0,-1-2,11-21,-26 46,-1-1,0 0,0 0,0 0,0 0,0-1,0 1,0 0,-1 0,1 0,-1-1,0 1,0 0,1-1,-1 1,-1 0,1 0,0-1,-1 1,1 0,-1 0,1-1,-1 1,0 0,0 0,0 0,0 0,-1 0,1 0,0 0,-1 1,1-1,-1 0,0 1,0-1,1 1,-1 0,0 0,0-1,0 1,0 0,0 1,-1-1,1 0,0 1,0-1,-1 1,1-1,0 1,0 0,-1 0,-1 0,-10 3,0 0,0 1,0 1,0 0,0 1,1 0,0 1,1 0,-1 1,1 0,1 1,0 1,0 0,1 0,0 1,0 0,-1 5,4-8,1 0,-1 0,2 1,-1 0,2 0,-1 0,1 1,0-1,1 1,0 0,1 0,0 0,0 0,1 0,0 1,1-1,1 0,-1 1,1-1,1 0,0 0,1 0,0 0,0 0,1-1,0 1,4 6,-1-8,0 0,1 0,0 0,0-1,1 0,0-1,0 1,0-2,1 0,0 0,0 0,0-1,1-1,-1 0,1 0,0-1,-1 0,1-1,0-1,0 1,0-2,0 1,0-2,0 1,0-2,0 1,-1-1,1-1,-1 0,0 0,0-1,5-4,30-34,-27 26</inkml:trace>
  <inkml:trace contextRef="#ctx0" brushRef="#br0" timeOffset="34526.911">1892 3594,'-5'33,"-1"16,-1 0</inkml:trace>
  <inkml:trace contextRef="#ctx0" brushRef="#br0" timeOffset="34681.028">1892 3339,'0'0</inkml:trace>
  <inkml:trace contextRef="#ctx0" brushRef="#br0" timeOffset="35796.012">2287 3508,'-34'36,"1"1,2 1,2 2,1 1,-8 20,32-56,0 0,0 0,1 0,0 1,0 0,1-1,0 1,-1 0,2 0,-1 0,1 0,0 1,0-1,1 0,0 0,0 1,0-1,1 0,0 0,0 0,0 1,1-1,0 0,0-1,2 4,1-7,-1-1,1 1,0-1,0 0,0 0,0 0,0-1,0 1,0-1,0-1,0 1,-1-1,1 0,0 0,0 0,0 0,0-1,-1 0,1 0,-1 0,0-1,1 1,-1-1,0 0,0-1,-1 1,1 0,-1-1,0 0,3-4,124-162,54-59,-179 223,-5 4,1 1,-1-1,0 1,1 0,-1-1,1 1,-1 0,1 0,0-1,0 1,-1 0,1 0,0 0,0 0,0 0,0 0,0 0,0 0,0 0,1 1,-1-1,0 0,0 1,1-1,-1 1,0-1,1 1,-1 0,0-1,1 1,-1 0,1 0,-1 0,0 0,1 0,-1 1,1-1,-1 0,0 0,1 1,-1-1,0 1,0 0,1-1,-1 1,0 0,0-1,0 1,0 0,0 0,0 0,0 0,0 0,1 1,2 168,-23 104,14-222,4-11,-2 0,-2-1,-1 0,-3 0,0-1,-3 0,-1 0,-2-1,-2-1,-1-1,-2 0,-6 6,25-41,1 1,-1 0,0-1,1 1,-1-1,0 0,0 1,0-1,-1 0,1 1,0-1,0 0,-1 0,1 0,0 0,-1 0,1 0,-1-1,1 1,-1 0,0-1,1 1,-1-1,0 0,1 1,-1-1,0 0,1 0,-1 0,0 0,0 0,1-1,-1 1,0 0,1-1,-1 1,1-1,-1 0,1 0,-1 1,1-1,-1 0,1 0,-1 0,1 0,0-1,0 1,0 0,0 0,0-1,0 1,0-1,0 1,0-1,1 1,-1-1,0 0,1 1,-1-1,1 0,0 1,0-1,0 0,0 1,0-1,0 0,31-106,-21 85,267-611,-71 125,-205 506,6-15,0 0,-1 0,-1 0,0-1,-1 0,-2 0,0 0,-1-1,0 1,-3-15,2 34,0-1,0 0,0 1,0-1,0 0,0 1,-1-1,1 0,0 1,0-1,-1 1,1-1,0 1,-1-1,1 0,0 1,-1-1,1 1,-1 0,1-1,-1 1,1-1,-1 1,1 0,-1-1,1 1,-1 0,0-1,1 1,-1 0,0 0,1 0,-1 0,1 0,-1 0,0 0,1 0,-1 0,0 0,1 0,-1 0,0 0,1 0,-1 0,0 1,1-1,-1 0,1 0,-1 1,1-1,-1 1,1-1,-1 0,1 1,-1-1,1 1,-1-1,1 1,0-1,-1 1,1 0,-29 35,7 5,2 2,2 0,1 0,3 2,1 0,3 0,1 1,0 35,6-64,1 1,2 0,-1 0,2 0,1 0,0 0,1 0,1-1,0 1,2-1,0 0,1-1,0 1,1-1,1-1,6 8,-10-17,0-1,0 0,1-1,-1 1,1-1,0 0,0 0,1-1,-1 0,1 0,-1-1,1 1,0-1,0-1,0 1,0-1,0-1,1 1,-1-1,0 0,0-1,0 0,0 0,0-1,0 1,0-1,0-1,0 1,-1-1,1-1,-1 1,0-1,0 0,0 0,-1-1,1 0,-1 0,3-4,96-159,-91 149,-6 24,-5 39,-1-27,-1-11,0-1,1 1,0-1,0 1,0-1,1 0,-1 0,1 1,1-1,-1-1,1 1,0 0,0 0,0-1,0 0,1 0,0 0,0 0,0 0,0-1,1 0,-1 0,1 0,0 0,0-1,0 0,0 0,0 0,0 0,1-1,-1 0,1 0,-1-1,1 1,-1-1,5-1,3 0,-1-1,0-1,-1 0,1-1,0 0,-1-1,0 0,0 0,-1-2,1 1,-1-1,-1-1,1 1,-1-2,0 0,120-146,-118 140,19-32,-3-1,-1-1,-3-1,-2-1,-3-1,-1-1,-1-7,-14 55,0 0,0 0,-1-1,1 1,-1-1,0 1,-1-1,1 1,-1-1,0 1,-1-1,1 1,-1-1,0 1,0-1,-1 1,0 0,0 0,-1-3,0 7,0 0,0 1,0-1,0 1,0-1,-1 1,1 0,0 1,0-1,0 0,0 1,0 0,0 0,0 0,0 0,0 0,0 0,1 1,-1 0,0-1,1 1,0 0,-1 0,1 0,0 0,0 1,0-1,0 1,0-1,0 1,-17 26,0 0,2 1,1 1,2 0,1 1,1 1,2 0,1 0,2 1,1 0,2 1,1-1,1 1,3 18,-2-30,1 1,1-1,1 1,1-1,1 0,1 0,1 0,1-1,0 0,2 0,1-1,1 0,0-1,5 5,-16-24,0 0,1 0,-1 0,0 0,1 0,-1 0,1 0,-1 0,1-1,0 1,-1 0,1 0,0 0,-1-1,1 1,0 0,0-1,0 1,-1 0,1-1,0 1,0-1,0 0,0 1,0-1,0 0,0 0,0 1,0-1,0 0,0 0,1 0,-1 0,0 0,0 0,0-1,0 1,0 0,0 0,0-1,0 1,0-1,0 1,-1-1,1 1,0-1,0 0,0 1,0-1,-1 0,1 1,0-1,-1 0,1 0,-1 0,1 0,0 0,3-15</inkml:trace>
  <inkml:trace contextRef="#ctx0" brushRef="#br0" timeOffset="36050.297">3388 3311,'38'5,"32"1,14 0,-3-1,-10-7,-12-2,-8-1,-6 1,-7 1,-9 0</inkml:trace>
  <inkml:trace contextRef="#ctx0" brushRef="#br0" timeOffset="36965.666">4742 3594,'-8'17,"0"1,1 0,1 1,1 0,1 0,0 0,2 0,0 1,1-1,1 1,0-1,2 1,1 5,-2-22,-1 0,1 1,-1-1,1 0,0-1,0 1,1 0,-1 0,0 0,1-1,0 1,0 0,0-1,0 0,0 1,0-1,0 0,1 0,-1 0,1-1,-1 1,1-1,0 1,0-1,0 0,0 0,0 0,0 0,0 0,0-1,0 0,0 1,0-1,0 0,0-1,0 1,1 0,-1-1,0 0,0 0,0 0,-1 0,1 0,0 0,0-1,-1 1,1-1,0 0,-1 0,2-2,7-4,-1-1,0-1,0 1,-1-2,-1 1,0-1,0-1,-1 1,0-1,-1-1,-1 1,0-1,0 0,-1 0,-1 0,0 0,-1-1,-1 0,0 1,0-1,-2 1,1-1,-2 0,0 1,-1-4,-1 8,0 1,0-1,-1 1,0 0,0 0,-1 0,0 1,0 0,-1 0,1 1,-2-1,1 1,-1 1,0 0,0 0,0 0,-1 1,0 0,0 1,0 0,0 1,0-1,0 2,-1-1,-5 1,13 1,1-1,-1 1,0 0,1 0,-1 0,0 0,1 0,-1 0,1 0,-1 1,0-1,1 0,-1 1,1 0,-1-1,1 1,-1 0,1 0,-1-1,1 1,0 0,0 1,-1-1,1 0,0 0,0 0,0 1,0-1,0 1,1-1,-1 1,0-1,1 1,-1-1,1 1,-1-1,1 1,0 0,-1-1,1 1,0 0,0-1,0 1,1-1,-1 1,0 0,1-1,-1 1,0-1,1 1,0 0,-1-1,1 0,0 1,0-1,0 1,0-1,0 0,0 0,0 0,1 1,-1-1,0 0,1-1,-1 1,1 0,0 0,8 3,0-1,0 0,0 0,0-1,0-1,1 0,-1 0,1-1,-1 0,0-1,1 0,-1-1,0 0,0 0,0-1,0 0,0-1,-1 0,1-1,-1 0,0-1,-1 1,1-2,5-4,151-166,-150 160,6-12,0 0,-2-2,-1 0,-1-1,-2 0,-1-2,-2 0,0-5,22-65,-29 128,3 636,7-433,17 540,-32-753,1-5,0 0,-1 0,0 1,0-1,-1 0,0 0,-1 0,0 0,0 0,-1 0,0-1,-1 1,0-1,0 0,0 0,-1 0,-2 2,4-8,1-1,0 0,0 1,0-1,-1 0,1 0,-1 0,1 0,0-1,-1 1,0-1,1 0,-1 1,1-1,-1 0,1 0,-1-1,1 1,-1-1,1 1,-1-1,1 0,-1 1,1-2,0 1,-1 0,1 0,0-1,0 1,0-1,0 1,0-1,0 0,0 0,1 0,-1 0,1 0,-1-1,-50-88,40 57,2 0,1-1,2 0,1-1,2 1,1-1,2 0,1 0,3-3,1 17,0 0,2 0,1 1,0 0,2 0,0 1,1 0,2 1,0 0,0 1,2 0,0 1,1 0,14-10,-11 7</inkml:trace>
  <inkml:trace contextRef="#ctx0" brushRef="#br0" timeOffset="37679.665">6690 3057,'-47'567,"35"-447,5-94,8-40,8-4,1 0,1 0,0 1,1 1,1-1,1 2,0 0,1 1,0 0,1 1,1 1,0 1,1 0,0 1,13-9,1 2,1 1,0 1,1 2,1 2,14-3,-44 12,1 1,-1-1,1 1,-1 0,1 0,0 1,-1 0,1 0,0 0,-1 0,1 1,0 0,-1 1,1-1,-1 1,0 0,1 0,-1 0,0 1,0 0,-1 0,1 0,-1 1,1 0,-1-1,0 1,0 1,-1-1,1 1,-1-1,0 1,0 0,-1 0,1 0,-1 0,0 1,-1-1,1 1,0 3,-2 7,-1 0,0-1,-2 1,1-1,-2 0,0 0,-1 0,0 0,-1-1,-1 0,0 0,-1 0,0-1,-1-1,-1 1,0-1,-4 3,4-5,1 1,-1-1,-1-1,0 0,0-1,-1 0,0 0,0-1,-1-1,0 0,0-1,-1 0,1-1,-1-1,0 0,0-1,0 0,0-1,0-1,0 0,0-1,0 0,0-1,0-1,0 0,-5-3,12 3,1-1,0 0,0-1,0 1,0-1,1 0,0-1,0 1,0-1,1 0,0 0,0-1,0 1,1-1,0 0,0 1,1-2,0 1,0 0,1 0,-1-1,2 1,-1 0,1-1,0 1,1-1,-1 1,2-5,-1-13</inkml:trace>
  <inkml:trace contextRef="#ctx0" brushRef="#br0" timeOffset="38010.652">7537 3481,'-4'29,"-1"-8,1 2,1-1,1 0,0 0,2 1,1-1,1 1,1-1,1 0,1 0,1 1,-5-20,1 1,0-1,0 0,0-1,0 1,0 0,0 0,1-1,0 0,-1 1,1-1,0 0,0 0,0 0,0-1,0 1,1-1,-1 0,0 0,1 0,-1 0,1 0,-1-1,1 0,-1 1,1-1,-1-1,1 1,-1 0,1-1,-1 0,3 0,108-47,-104 41,0-1,0 0,0-1,-1 0,0 0,-1-1,0 0,-1-1,0 0,0 0,-1 0,-3 6,-1 0,0 0,0 0,0 0,-1-1,1 1,-1 0,-1-1,1 1,-1-1,0 1,0-1,0 1,-1-1,0 1,0 0,0-1,-1 1,0 0,0 0,0 0,0 0,-1 0,0 0,0 1,-2-3,-3-3,-1 0,0 1,-1 0,0 1,0 0,-1 0,0 1,0 1,-1-1,0 2,0 0,0 0,-1 1,1 1,-1 0,0 1,0 0,0 1,0 0,0 1,0 0,0 1,0 1,0 0,0 1,-10 4,4 3</inkml:trace>
  <inkml:trace contextRef="#ctx0" brushRef="#br0" timeOffset="38246.548">8439 3424,'-38'43,"-27"24,-3 5,6-9,13-11,10-14,7-9,4-9,7-9</inkml:trace>
  <inkml:trace contextRef="#ctx0" brushRef="#br0" timeOffset="38550.009">7988 3311,'60'66,"2"-3,3-3,2-2,15 5,-4-7,-48-36,-1 1,0 1,-2 2,18 20,38 47,-73-78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0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1,'-29'57,"-106"218,-4 44,29-12,104-286,33-82,128-355,-52 139,-96 254,-1 2,1-1,1 2,1-1,1 1,0 0,2 1,3-5,-15 24,0 0,0-1,1 1,-1-1,0 1,0 0,1-1,-1 1,0-1,1 1,-1 0,0 0,1-1,-1 1,0 0,1 0,-1-1,1 1,-1 0,0 0,1 0,-1-1,1 1,-1 0,1 0,-1 0,1 0,-1 0,0 0,1 0,-1 0,1 0,-1 0,1 1,-1-1,1 0,-1 0,0 0,1 0,-1 1,1-1,-1 0,0 0,1 1,-1-1,0 0,1 1,-1-1,0 0,1 1,-1-1,0 0,0 1,1-1,-1 1,0-1,0 1,0-1,0 0,0 1,0-1,0 1,0-1,0 1,0-1,5 35,-5-35,-2 456,5-423,1 0,2 0,1 0,1-1,2-1,2 1,3 4,-14-32,-1 0,1-1,0 1,1 0,-1-1,0 0,1 1,0-1,0 0,0 1,0-1,1 0,-1-1,1 1,0 0,-1-1,1 1,0-1,1 0,-1 0,0 0,0-1,1 1,-1-1,1 1,0-1,-1-1,1 1,0 0,0-1,-1 0,1 1,0-2,0 1,-1 0,1-1,0 0,0 1,-1-2,4 0,2-7,-1 0,0 0,0-1,-1 0,-1-1,1 0,-2 0,1 0,-1 0,0-4,3-4,22-46,-4-2,-2 0,-3-1,-4-1,-2-1,-3-1,1-65,-12 129,-13-54,-5 67,7 3</inkml:trace>
  <inkml:trace contextRef="#ctx0" brushRef="#br0" timeOffset="333.962">1153 282,'-35'57,"3"0,2 2,3 1,3 2,-3 16,6 26,21-101,0 1,0-1,1 0,-1 1,1-1,-1 1,1-1,0 0,0 1,1-1,-1 0,1 0,0 0,-1 0,1 0,0-1,1 1,-1 0,0-1,1 0,0 1,-1-1,1 0,0 0,0-1,0 1,0-1,3 1,1 1,0-2,0 1,0-1,0 0,1 0,-1-1,0 0,1 0,-1-1,0 0,0 0,1-1,-1 0,0 0,0-1,-1 0,1 0,-1 0,1-1,-1 0,0 0,0-1,-1 0,1 0,-1 0,3-4,3-4,0 1,-1-1,0-1,-1 0,-1 0,0-1,-1 0,0 0,-2-1,1 0,0-8,-3 12,0-1,-1 1,0-1,-1 0,-1 1,0-1,0 0,-1 1,-1-1,0 1,-1-1,0 1,-1 0,-1 0,0 0,0 1,-1 0,0 0,-1 0,-6-8,-30-20,24 26</inkml:trace>
  <inkml:trace contextRef="#ctx0" brushRef="#br0" timeOffset="815.94">1605 282,'-13'24,"-12"19,2 2,2 0,2 2,-6 24,23-67,-1 1,2-1,-1 0,0 1,1 0,0-1,0 1,0 0,1-1,0 1,-1 0,2 0,-1-1,0 1,1 0,0-1,0 1,1 0,-1-1,1 0,0 1,0-1,0 0,1 0,-1 0,1 0,0 0,0-1,1 1,-1-1,1 0,-1 0,1 0,0 0,0-1,0 0,1 0,-1 0,1 0,10-2,0-1,1 0,-1-1,-1-1,1 0,0-1,-1 0,1-2,-1 1,-1-2,1 0,-1 0,0-2,-1 1,0-1,0-1,-1 0,0-1,-1 0,9-13,16-9,-35 32,0 0,1 0,-1-1,1 1,0 0,-1 0,1 0,0 0,0 0,-1 0,1 0,0 0,0 0,0 0,0 0,0 0,1 1,-1-1,0 0,0 1,0-1,1 1,-1 0,0-1,0 1,1 0,-1 0,0-1,1 1,-1 0,0 0,1 1,-1-1,0 0,1 0,-1 1,0-1,0 1,1-1,-1 1,0-1,0 1,0 0,0-1,0 1,0 0,0 0,0 0,0 0,0 0,0 0,-1 0,1 0,0 0,-1 1,1 0,15 195,-15-192,1 1,0 0,1 0,-1-1,1 0,0 1,0-1,1 0,-1 0,1-1,0 1,1-1,-1 0,1 0,-1 0,1-1,1 1,-1-1,0-1,1 1,-1-1,1 0,0 0,0 0,0-1,0 0,0 0,0 0,0-1,0 0,0 0,0-1,0 0,0 0,0 0,0-1,-1 1,5-3,7-9,-1-2,0 1,-2-2,0 0,0 0,-1-1,-2-1,1 0,-2-1,-1 0,0-1,4-14,27-137,-36 144,0 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5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52,'21'58,"-12"191,-11-156,2-37,-12 140,-10-62,22-134,0 0,-1-1,1 1,0-1,0 1,0 0,-1-1,1 1,0 0,0 0,-1-1,1 1,0 0,-1 0,1-1,0 1,-1 0,1 0,0 0,-1 0,1-1,0 1,-1 0,1 0,-1 0,1 0,0 0,-1 0,1 0,-1 0,1 0,0 0,-1 0,1 0,-1 0,1 1,0-1,-1 0,1 0,0 0,-1 0,1 1,0-1,-1 0,1 0,0 1,-1-1,1 0,0 1,0-1,0 0,-1 1,1-1,0 0,0 1,0-1,0 0,-1 1,1-1,-3-14</inkml:trace>
  <inkml:trace contextRef="#ctx0" brushRef="#br0" timeOffset="2119.046">84 23,'311'0,"-208"-23,-114 29</inkml:trace>
  <inkml:trace contextRef="#ctx0" brushRef="#br0" timeOffset="2624.953">84 334,'0'5,"5"1,6 0,6-1,6-1,2-2,3-1,1 0,-5-6,-1-2,1 1,0 1,1 1,1 1,1 2,-3-4,-12-1,-8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55,'14'0,"10"0,6 0,2 0,0 0,1 0,-2-5,-1-1,0 0,-1 1,-1 2,0 0,-5-3,-1 0,0-1,-8 2,-7 2</inkml:trace>
  <inkml:trace contextRef="#ctx0" brushRef="#br0" timeOffset="265.745">1 310,'38'-5,"28"-2,6 1,-3 1,-9 2,-15 0</inkml:trace>
  <inkml:trace contextRef="#ctx0" brushRef="#br0" timeOffset="1464.488">735 535,'2'-1,"0"-1,0 1,-1-1,1 1,0-1,0 1,-1-1,1 0,-1 0,0 0,0 0,1 0,-1 0,0 0,-1-1,1 1,0 0,-1 0,1-1,-1 1,0 0,1-1,2-8,10-24,2 0,2 1,1 1,1 1,2 0,1 2,2 0,0 2,2 1,26-21,55-47,-105 94,-1 1,1-1,0 0,0 1,0-1,0 1,0 0,0-1,0 1,0 0,0 0,0 1,0-1,0 0,0 1,0-1,-1 1,1-1,0 1,0 0,0 0,-1 0,1 0,0 0,-1 0,1 0,-1 1,1-1,-1 1,0-1,1 1,-1-1,0 1,0 0,0-1,0 1,-1 0,1 0,0 0,-1 1,25 80,-21 121,-4-203,0 0,0-1,0 1,0 0,0 0,0 0,0-1,0 1,0 0,0 0,1 0,-1-1,0 1,0 0,1 0,-1-1,0 1,1 0,-1-1,1 1,-1 0,1-1,-1 1,1-1,0 1,-1-1,1 1,0-1,-1 1,1-1,0 0,0 1,-1-1,1 0,0 0,0 1,-1-1,1 0,0 0,0 0,0 0,0 0,-1 0,1 0,0 0,0-1,-1 1,1 0,0 0,0-1,-1 1,1 0,0-1,0 1,-1-1,1 1,0-1,-1 1,1-1,-1 0,46-38,-39 32,73-73,-43 40,3 1,1 3,42-30,-72 58,-10 7,0-1,0 0,0 1,0-1,0 1,1 0,-1-1,0 1,1 0,-1 0,0 0,1 0,0 0,-1 0,1 0,0 0,-1 1,1-1,0 0,0 1,-1 0,1-1,0 1,0 0,0 0,0 0,-1 0,1 0,0 1,0-1,0 1,0-1,-1 1,1-1,0 1,-1 0,1 0,0 0,-1 0,1 0,-1 0,0 0,1 1,-1-1,1 1,-1 11,0-1,0 1,-2 0,1 0,-2-1,1 1,-2 0,0-1,0 0,-1 0,-1 0,0 0,0-1,-6 9,-13 39,20-51,1 1,1 0,-1-1,1 1,1 0,0 1,0-1,1 0,0 0,1 9,4 0</inkml:trace>
  <inkml:trace contextRef="#ctx0" brushRef="#br0" timeOffset="2016.735">2316 27,'-14'-3,"1"1,0 0,-1 1,1 0,0 1,-1 0,1 1,-1 1,1 0,0 1,0 0,0 1,0 1,1 0,-1 0,2 2,-1-1,0 1,1 1,1 0,-1 1,1 0,1 0,-1 1,2 0,-1 1,2 0,-1 0,1 1,-3 8,5-13,1 0,-1 1,1 0,0 0,1 0,0 0,0 0,1 1,0-1,1 1,-1 0,2-1,-1 1,1 0,1 0,-1 0,2-1,-1 1,1 0,0-1,1 0,0 1,3 4,-3-10,0-1,1 1,-1-1,1 1,0-1,0-1,0 1,0 0,0-1,0 0,0 0,0 0,0 0,1-1,-1 1,0-1,1 0,-1-1,0 1,0-1,1 0,-1 0,0 0,0 0,1-1,95-53,98-142,-152 138,45-41,-91 100,0-1,1 1,-1-1,1 1,-1-1,1 1,-1 0,1-1,-1 1,1-1,-1 1,1 0,-1 0,1-1,0 1,-1 0,1 0,-1 0,1-1,0 1,-1 0,1 0,0 0,-1 0,1 0,0 0,-1 0,1 1,-1-1,1 0,0 0,-1 0,1 1,-1-1,1 0,-1 1,1-1,0 0,-1 1,1-1,-1 1,0-1,1 1,-1-1,1 1,-1-1,0 1,1-1,-1 1,0-1,0 1,1 0,-1-1,0 1,0-1,0 1,0 0,0-1,0 1,0 0,0-1,0 1,0 0,0-1,-6 49,4-43,0 6,-3 4,2 1,0-1,0 1,2 0,0 0,1 0,0 0,2 0,0 0,1 0,3 12,5-12,0-4</inkml:trace>
  <inkml:trace contextRef="#ctx0" brushRef="#br0" timeOffset="2262.826">2964 168,'-24'33,"-17"31,-7 4,4-4,11-9,6-13,7-9,7-6,1-7,3-7</inkml:trace>
  <inkml:trace contextRef="#ctx0" brushRef="#br0" timeOffset="2546.221">2767 168,'-1'17,"0"0,2 0,0 0,1 0,0 0,1 0,2-1,-1 1,2-1,0 0,1 0,0-1,2 0,-1 0,2-1,9 10,114 96,-115-109,-1-4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3:27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1,'-57'91,"-4"-2,-4-3,-72 73,107-123,24-30,-50 73,55-77,0 1,0-1,0 1,0 0,0 0,0-1,1 1,0 0,-1 0,1 0,0-1,0 1,1 0,-1 0,1 0,-1-1,1 1,0 0,0-1,0 1,0 0,0-1,1 1,-1-1,1 0,0 1,-1-1,1 0,0 0,1 0,0 1,19 12,0-1,1 0,1-2,0 0,0-2,7 1,74 35,-101-45,0 0,-1 1,1-1,0 1,0-1,-1 1,1 0,-1 0,0 1,0-1,0 1,0-1,0 1,0 0,-1 0,1 1,-1-1,0 0,0 1,0-1,0 1,-1 0,0-1,1 1,-1 0,-1 0,1 0,0 0,-1 0,0 0,0 0,0 0,0 0,-1 0,0 0,0 0,0 0,0-1,0 1,-1 0,0-1,-1 3,-14 8,-2-1,1-1,-2-1,1 0,-1-2,-1 0,0-1,0-1,0-1,-1-1,0-1,0-1,-4-1,6 2,-63 8,0-3,-1-3,-1-4,53-3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47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451 395,'0'0,"1"0,-1-1,0 1,0-1,0 1,1 0,-1-1,0 1,0-1,0 1,0-1,0 1,0-1,0 1,0-1,0 1,0 0,0-1,0 1,0-1,0 1,0-1,0 1,0-1,-1 1,1 0,0-1,0 1,0-1,-1 1,1 0,0-1,-1 1,1 0,0-1,-1 1,1 0,0 0,-1-1,1 1,-1 0,1 0,-1-1,1 1,0 0,-1 0,1 0,-1 0,1 0,-1 0,1 0,-1 0,1 0,-1 0,1 0,-1 0,1 0,0 0,-1 1,-17-6,-1 1,1 2,-1 0,0 0,1 2,-1 1,0 0,0 1,1 1,-1 0,1 2,-1 1,11-4,-1 0,1 0,0 1,0 0,0 1,1 0,-1 0,1 1,0 0,0 0,0 1,1-1,0 1,0 1,1-1,-1 1,2 0,-1 0,0 2,5-5,1-1,-1 0,1 1,0-1,0 0,1 0,-1 0,1 0,-1 0,1 0,0 0,0 0,0-1,0 1,1-1,-1 1,1-1,-1 0,1 0,0 0,0 0,0-1,0 1,0-1,0 0,1 0,-1 0,0 0,0 0,1-1,-1 0,1 1,-1-1,2-1,36 16,-39-14,-1 0,0 0,1 0,-1 0,0 0,0 0,0 1,0-1,0 0,0 1,0-1,0 1,0-1,-1 1,1 0,-1-1,1 1,-1 0,0-1,0 1,1 0,-1-1,0 1,0 0,-1-1,1 1,0 0,-1-1,1 1,-1 0,1-1,-1 1,0-1,1 1,-1-1,0 1,0-1,0 1,-44 54,43-53,-10 10,0-4,1 1,0 0,1 0,0 1,1 0,0 1,0 0,2 1,-1-1,2 2,-1-1,2 1,0-1,1 1,0 1,1-1,0 1,2-1,-1 1,2 0,0 5,1-16,1-1,-1 1,1 0,0-1,0 1,0-1,0 0,0 1,1-1,0 0,-1-1,1 1,0 0,0-1,1 1,-1-1,0 0,1 0,0-1,-1 1,1-1,0 1,0-1,-1-1,1 1,0 0,0-1,0 0,0 0,0 0,1 0,7 0,0-1,0-1,0 1,0-2,0 0,-1 0,1-1,-1 0,0-1,1-1,26-18,-20 12</inkml:trace>
  <inkml:trace contextRef="#ctx0" brushRef="#br0" timeOffset="452.11">226 1,'-11'26,"2"0,1 1,1 0,1 1,2 0,-1 27,-6 25,-3 39,5 0,6 98,-24 226,27-412,1 3,-1 1,-2-1,-1 0,-2 0,-8 28,10-50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0 320,'20'0,"20"-5,8-1,1 0,1 1,-2 2,-5 0,-5 2,-4 1,-3 0,-2-5,-2-1,1 0,-6 1</inkml:trace>
  <inkml:trace contextRef="#ctx0" brushRef="#br0" timeOffset="249.802">141 489,'43'5,"34"-3,8-2,-5-6,-12-2,-12 1,-12 1,-7-3,-6 0,-3 1,-2 3,-5 1</inkml:trace>
  <inkml:trace contextRef="#ctx0" brushRef="#br0" timeOffset="618.39">1439 122,'-23'10,"0"1,1 0,0 2,1 1,1 0,0 1,1 2,0 0,1 1,12-13,1 0,1 1,-1 0,1 0,0 0,0 0,1 0,-1 1,1 0,1-1,-1 1,1 0,1 1,-1-1,1 0,1 0,-1 0,1 1,0-1,1 0,-1 1,2-1,-1 0,1 0,0 0,0 0,1 0,0-1,0 1,1-1,0 1,0-1,0 0,1-1,-1 1,2-1,-1 0,1 1,5 2,0-1,0 0,0 0,1-1,0 0,0-1,0 0,1-1,0-1,-1 0,1-1,1 0,-1-1,0 0,0-1,0-1,8 0,5-2,1-2,-1 0,0-2,-1 0,0-2,0-1,0-1,6-4,-11 4,0 0,-1-1,0 0,-1-2,-1 0,0-1,0-1,-2-1,0 0,-1-1,-1 0,3-6,-12 16,0 1,-1-1,0 1,0-1,-1 0,0 0,0 0,-1-1,0 1,0 0,-1 0,0-1,-1 1,1 0,-2 0,1-1,-1 1,0 0,-1 1,0-1,0 0,-1 1,0-1,0 1,-1 0,0 1,0-1,0 1,-1 0,0 0,0 0,0 1,-1 0,0 1,-1-1,-14-5,-1 2,-1 1,1 0,-1 2,0 1,0 1,0 1,0 1,-1 1,1 1,-1 1,-6-1,-17-1</inkml:trace>
  <inkml:trace contextRef="#ctx0" brushRef="#br0" timeOffset="1085.126">1016 292,'783'0,"-440"28,-110-11,-105-4,-117-13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85,'-4'79,"-4"0,-3-1,-3 0,-15 38,-30 123,43-156,20-100,2 0</inkml:trace>
  <inkml:trace contextRef="#ctx0" brushRef="#br0" timeOffset="517.749">113 85,'0'-2,"0"1,0 0,0 0,0 0,0 0,0-1,1 1,-1 0,0 0,1 0,-1 0,1 0,-1 0,1-1,-1 1,1 0,0 0,-1 1,1-1,0 0,0 0,0 0,0 0,0 1,0-1,0 0,0 1,0-1,0 1,0-1,0 1,0 0,0-1,0 1,1 0,-1 0,0 0,0 0,0 0,0 0,1 0,-1 0,0 0,0 1,0-1,0 0,1 1,-1-1,0 1,0-1,0 1,0-1,0 1,0 0,0 0,-1-1,1 1,1 1,63 187,30 95,-48-142,-47-142,1 1,-1-1,0 1,1-1,-1 1,1-1,-1 1,1-1,-1 1,1-1,-1 0,1 1,-1-1,1 0,0 0,-1 1,1-1,-1 0,1 0,0 0,-1 0,1 0,0 0,-1 0,1 0,-1 0,1 0,0 0,-1 0,1 0,0-1,-1 1,1 0,-1 0,1-1,-1 1,1 0,-1-1,1 1,-1-1,1 1,-1 0,1-1,-1 1,0-1,1 1,-1-1,0 0,1 1,-1-1,0 1,0-1,1 0,-1 1,0-1,0 0,17-40,-16 37,62-274,-49 200,17-114,-29 119,-6 67,0 7</inkml:trace>
  <inkml:trace contextRef="#ctx0" brushRef="#br0" timeOffset="1049.005">819 395,'5'0,"11"0,8 0,4 0,3 0,0 0,0 0,0 0,-6-5,-2-1,-1-1,2 2,1 2,-4 1</inkml:trace>
  <inkml:trace contextRef="#ctx0" brushRef="#br0" timeOffset="1768.431">1299 621,'-1'-12,"0"-1,0 1,1-1,0 0,1 1,1-1,0 1,0 0,2-1,-1 1,2 0,-1 1,1-1,1 1,0 0,1 0,7-8,-2-2,1 1,1 0,1 0,1 2,0 0,1 1,1 0,1 2,1 0,-1 1,5-1,-22 14,1 0,0 0,-1 0,1 0,0 0,0 0,0 0,0 1,0 0,-1 0,1-1,0 2,0-1,0 0,0 0,0 1,0 0,0 0,-1-1,1 2,0-1,-1 0,1 0,0 1,-1 0,0-1,1 1,-1 0,0 0,0 0,0 0,0 1,-1-1,1 1,0-1,-1 1,0-1,1 1,-1 0,0-1,0 4,3 11,0 1,-2 0,0 1,-1-1,-1 0,0 0,-3 12,2 63,0-92,1 0,-1 0,1 0,0 0,-1 0,1 0,0 0,0 0,0-1,0 1,0 0,0 0,0 0,0 0,0 0,0 0,1 0,-1 0,0 0,1 0,-1 0,0 0,1-1,-1 1,1 0,0 0,-1 0,1-1,0 1,-1 0,1-1,0 1,0-1,-1 1,1 0,0-1,0 0,0 1,0-1,0 0,0 1,0-1,0 0,0 0,-1 0,1 0,0 0,0 0,0 0,0 0,0 0,0 0,0-1,0 1,0 0,0-1,0 1,0 0,-1-1,1 1,0-1,0 0,0 1,-1-1,1 0,0 1,-1-1,1 0,136-162,21 29,-157 134,-1-2,1 1,0 0,0-1,0 1,-1 0,1 0,0 0,0 0,1 0,-1 0,0 0,0 0,0 0,1 0,-1 1,0-1,1 0,-1 1,1-1,-1 1,1 0,-1-1,1 1,-1 0,1 0,-1 0,1 0,-1 0,1 0,-1 1,1-1,-1 0,1 1,-1-1,0 1,1-1,-1 1,0 0,1 0,-1-1,0 1,0 0,0 0,0 0,1 1,-2-1,2 0,2 122,-6-81,5 130,3-148</inkml:trace>
  <inkml:trace contextRef="#ctx0" brushRef="#br0" timeOffset="2438.569">2682 254,'-26'9,"1"1,1 1,0 1,0 1,1 1,1 1,0 1,1 1,1 1,1 1,-14 17,3 40,30-74,0 0,0 0,0-1,0 1,1 0,-1 0,0-1,1 1,-1 0,1-1,-1 1,1-1,0 1,0 0,0-1,0 0,0 1,0-1,0 0,0 1,1-1,-1 0,0 0,1 0,-1 0,1 0,-1 0,1-1,0 1,-1 0,1-1,0 1,-1-1,1 0,0 1,0-1,-1 0,1 0,0 0,0 0,-1-1,1 1,0 0,0-1,13-3,1 0,-1-1,-1-1,1 0,-1-1,0-1,0 0,-1-1,0 0,-1-1,0 0,0-1,-1 0,5-8,15-11,76-61,-105 92,0-1,0 1,-1-1,1 1,0 0,0 0,0 0,0 0,-1 0,1 0,0 0,-1 0,1 1,-1-1,1 1,-1-1,0 1,0 0,0-1,0 1,0 0,0 0,0 0,0-1,-1 1,1 0,-1 0,1 0,-1 0,0 0,0 0,0 0,0 1,0-1,0 0,-1 0,1 0,-1 0,1-1,-1 1,0 0,0 0,1 3,-3 370,13-237,-12-115,0 1,-1 0,-1-1,-2 1,0-1,-1-1,-1 1,-2-1,0-1,-1 1,-1-2,-9 12,-45 17,64-48,0-1,0 1,0-1,0 0,0 1,-1-1,1 0,0-1,0 1,0 0,0 0,0-1,0 1,0-1,0 0,0 0,0 1,0-1,0-1,1 1,-1 0,0 0,1-1,-1 1,1 0,-1-1,1 0,0 1,-1-1,1 0,0 0,0 0,0 1,1-1,-1 0,0 0,1-1,-4-17,2 0,0 0,2 0,0-1,1 1,1 0,1 0,0 0,2 1,0-1,2 1,0 0,1 0,0 1,2 0,9-13,-7 8,1 1,1 0,1 1,1 1,1 0,11-10,-11 12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3:11.4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201 314,'-20'-275,"32"238,-11 37,-1 0,1 0,0-1,-1 1,1 0,0 0,-1 0,1 0,0 0,-1 0,1 0,0 0,-1 0,1 0,0 0,-1 1,1-1,0 0,-1 0,1 1,-1-1,1 0,0 1,-1-1,1 0,-1 1,1-1,-1 1,0-1,1 1,-1-1,1 1,-1 0,0-1,1 1,-1-1,0 1,0 0,1-1,-1 1,0 0,0-1,0 1,0 0,0-1,0 1,0 0,0-1,0 1,6 21,-2 0,0 0,-1 0,-1 1,-1-1,-1 0,-2 17,1 7,-2 729,-25-242,28 24,0-554,-1 0,1 0,0 0,0 0,0 0,0 0,0 0,1 0,-1 0,1 0,0 0,0 0,0-1,0 1,0 0,1-1,-1 1,1 0,0-1,-1 0,1 1,0-1,1 0,-1 0,0 0,1-1,-1 1,1 0,-1-1,1 0,0 1,-1-1,1 0,0-1,0 1,2 0,222-3,1133 2,-731 34,-402-16,174 14,626 26,-607-63,121-30,-360 20,1 8,86 12,-47 21,48 4,67-4,-104-45,-6 0,-28-20,-162 25,2 2,-1 1,1 2,0 2,1 2,0 1,7 2,-38 2,77-8,-83 7,0 1,0-1,0 0,0 0,0 0,0 0,0 0,-1 0,1 0,0-1,0 1,-1-1,1 1,-1-1,0 1,1-1,-1 0,0 0,0 0,0 0,0 0,0 0,-1 0,1 0,-1 0,1 0,-1 0,0 0,1 0,-1-1,0 1,-1 0,1 0,0 0,-1 0,1-1,-47-225,20-99,12 94,4 99,7 0,7-55,23-339,-45 309,15 182,4 31,0 0,-1 0,1 0,-1 1,0-1,-1 0,1 0,-1 1,0-1,-1 1,1-1,-1 1,-3-5,2 9,1 0,0 0,0 0,-1 0,1 0,-1 1,1-1,-1 1,1 0,-1 0,1 1,0-1,-1 1,1-1,-1 1,1 0,0 0,0 1,-1-1,1 1,0-1,0 1,-1 1,-10 3,-49 18,-1-2,0-4,-2-2,0-4,-28 2,-400 18,-1005-32,682 28,-618 1,285-82,541 20,382 41,-182 31,347-31,-1-4,-1-2,-60-6,69-12,53 33,10-8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3:13.8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5445 0,'-5'15,"-1"0,0-1,-1 0,-1 0,-1-1,1 0,-2 0,0-1,-4 4,-24 28,-1-1,-2-2,-2-1,-1-3,-3-1,-8 2,-78 44,-4-5,-3-7,-3-6,-117 35,-612 155,785-231,-1587 383,794-179,495-122,87-41,295-63,1-1,0 1,0 0,-1 0,1 0,0 0,0 0,0 0,0 0,0 1,0-1,0 1,0 0,1-1,-1 1,1 0,-1 0,1 0,0 0,0 0,-1 0,2 1,-1-1,0 0,0 0,1 1,-1-1,1 1,0-1,-1 0,1 1,0-1,1 1,-1-1,0 0,1 1,-1-1,34 89,-18-63,1-1,1 0,2-2,0 0,2-1,1-1,0-2,2 0,0-1,23 12,25 17,-2 2,-3 4,-2 2,-2 4,-3 2,13 23,7 16,-4 4,-5 3,54 113,-91-152,75 148,9-4,36 37,46 47,-79-133,14 19,109 110,91 32,-329-319,9 11,0 1,-1 0,-1 1,-1 0,0 1,-2 0,4 11,2 20,-58-56,-198-65,-59 17,-2 13,-148 6,-50 3,393 13,106 15,0 1,0-1,0 1,0-1,0 1,0 0,0 0,1-1,-1 1,0 0,1 0,-1 0,1 0,-1 1,1-1,-1 0,1 1,0-1,-1 1,1-1,0 1,0 0,-1-1,1 1,0 0,-1 0,2 1,245-78,293-175,244-144,-743 377,20-9,1 3,0 2,2 3,24-3,-48 15,-29 4,1 1,0 0,-1 0,1 2,0-1,0 2,0 0,0 0,1 1,-2 1,1 0,0 0,0 2,-1 0,7 2,-17-4,-1 1,1-1,0 1,-1-1,1 1,-1-1,0 1,0 0,0 0,0-1,-1 1,1 0,-1 0,0 0,0 0,0 0,0 0,0 0,0 0,-1 0,1-1,-1 1,0 0,0 0,0-1,0 1,-1 0,1-1,-1 1,1-1,-1 0,-1 2,-1 6,-140 336,-60 196,156-406,46-124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3:28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797 766,'-50'-2,"-1"1,1 3,0 3,0 1,0 3,1 1,-32 13,61-19,-1 2,1 0,1 1,-1 1,2 0,-1 2,1 0,0 1,1 1,0 1,1 0,1 1,0 1,1 0,0 1,2 0,-1 1,2 1,1 0,0 0,1 1,-3 10,10-24,1-1,0 1,0 0,0 0,0 0,1 0,0 0,0 0,0 0,1 0,0 0,-1 0,2-1,-1 1,1 0,-1-1,1 1,0-1,1 1,-1-1,1 0,0 0,0 0,0 0,1 0,-1-1,1 0,0 0,0 0,0 0,0 0,1-1,-1 0,1 0,-1 0,1 0,0-1,1 1,19-1,-1-1,1-1,-1 0,1-2,-1-1,0-2,0 0,-1-1,0-1,0-1,-1-1,0-2,-1 0,0-1,0-1,-2 0,9-10,30-21,-2-2,-2-3,-2-1,-2-4,-3-1,38-60,-66 87,-1-1,-1-1,-2-1,-1 0,-2-1,-1 0,-1-1,-2 0,-1-1,-2 1,-2-1,0 0,-3 0,-1-10,-1 32,0 0,-1 0,-1 0,0 1,0-1,-1 1,-1 0,0 1,0-1,-1 1,-7-8,11 15,0 0,-1 1,1-1,-1 0,0 1,0 0,0 0,-1 0,1 1,-1-1,1 1,-1 0,0 0,0 1,0 0,0-1,0 2,0-1,0 0,0 1,0 0,0 0,0 1,-1 0,1-1,0 2,0-1,0 0,1 1,-6 2,-10 9,0 1,0 1,2 1,0 0,0 2,2 0,0 0,1 2,1 0,1 0,1 1,1 1,0 0,2 1,1 0,0 0,2 0,1 1,1 0,0 0,2 6,-1-6,1-1,2 0,0 0,1 1,2-1,0 0,1 0,2 0,0-1,1 0,2 0,0-1,1 0,1 0,1-1,1-1,0 0,2 0,0-2,1 0,1-1,0 0,1-1,1-1,0-1,1-1,0-1,13 5,-18-7,-1-2,2 0,-1 0,1-2,0 0,0-1,1 0,-1-1,1-1,0-1,0 0,-1-2,1 1,0-2,0 0,-1-1,0-1,1-1,-1 0,-1-1,1 0,-1-1,13-9,-15 5,-1 0,-1 0,0-2,0 1,-1-1,-1-1,0 0,-1 0,0-1,-2 1,1-2,-2 1,0-1,-1 0,0 0,0-6,-3 33,0-1,1 1,0-1,1 1,1-1,-1 0,2 0,-1 0,1 0,1-1,0 0,0 0,1-1,0 1,0-1,1-1,0 1,0-2,1 1,5 2,3-2,1-1,-1-1,1-1,0-1,0 0,0-1,1-1,-1-1,0-1,0 0,1-1,-1-1,0-1,7-3,-12 1,0-1,0 0,-1-1,0 0,0-1,-1 0,0-1,-1 0,0-1,-1 0,0 0,0-1,-1 0,-1-1,0 0,-1 0,0 0,-1-1,0-4,3-6</inkml:trace>
  <inkml:trace contextRef="#ctx0" brushRef="#br0" timeOffset="367.041">2237 794,'27'2,"1"-2,0 0,-1-2,1-1,-1-1,20-6,-22 5,25-4,0-2,-1-3,-1-1,0-2,-1-3,-1-2,-1-1,20-16,-61 37,0 1,-1-1,0 0,1-1,-1 1,0-1,0 1,0-1,0 0,-1 0,1 0,-1 0,0-1,0 1,0-1,0 1,-1-1,1 0,-1 0,0 1,0-1,0 0,-1 0,1 0,-1 0,0 0,0 0,-1 0,1 0,-1 0,0 0,0 0,0 0,0 1,-1-1,1 0,-1 1,0-1,0 1,0 0,-3-3,-9-2,-1 0,0 1,0 0,0 2,-1 0,0 0,0 2,0 0,-1 0,1 2,-1 0,1 1,-1 1,1 0,-1 1,1 1,0 0,0 2,0-1,1 2,-10 5,2-2,0 2,2 0,-1 2,1 0,1 1,1 1,0 1,1 1,0 0,-12 18,22-26,1 0,0 0,1 0,0 1,1 0,0 1,0-1,1 1,0 0,1 0,1 0,-1 0,2 1,0-1,0 0,1 1,0-1,1 1,0-1,1 0,0 1,1-1,0 0,2 1,2 3,1 0,0-1,2-1,-1 1,2-1,-1-1,2 0,0-1,0 0,1 0,0-1,1-1,0-1,4 2,15 7,1-1,1-2,1-2,-1-1,27 4,-1-3,-9-4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57,'1'4,"0"-1,0 0,-1 0,1 1,-1-1,0 0,0 1,0-1,-1 0,1 0,-1 1,1-1,-1 0,0 0,-1 0,1 0,0 0,-1 0,0 0,0 0,1 0,-2-1,0 2,1-1,-15 21,-1-1,0-2,-2 0,-1 0,-21 15,7-5,-207 189,210-197,16-16</inkml:trace>
  <inkml:trace contextRef="#ctx0" brushRef="#br0" timeOffset="396.006">30 1,'37'82,"-22"-60,3 4,3 0,0-1,1-1,1 0,2-2,5 2,41 41,-25-22,-3 3,-2 1,-1 2,-3 2,12 24,-32-42,-19-31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570 732,'23'87,"-5"63,-1 124,11-38,-27-189,-2-1,-2 0,-2 0,-5 13,-3 108,-8-24,43-4,-21-136,-1 0,1 0,0 0,0 0,1 0,-1-1,0 1,1 0,0-1,-1 1,1 0,0-1,0 0,1 0,-1 1,0-1,1-1,-1 1,1 0,0 0,0-1,-1 0,1 0,0 1,0-2,0 1,0 0,0 0,1-1,98 1,-70-3,252-31,422 34,-536-28,-9 21,-148 0,-7 0</inkml:trace>
  <inkml:trace contextRef="#ctx0" brushRef="#br0" timeOffset="2296.838">62 140,'-32'103,"24"-79,2 0,1 0,1 0,1 1,2 0,0 0,1-1,3 17,-3-40,-1 0,1 0,0 0,-1 0,1 0,0-1,0 1,-1 0,1 0,0 0,0 0,0 0,0 0,0 0,1 0,-1-1,0 1,0 0,0 0,1 0,-1 0,1 0,-1-1,0 1,1 0,-1 0,1-1,0 1,-1 0,1-1,0 1,-1 0,1-1,0 1,0-1,-1 1,1-1,0 0,0 1,0-1,0 0,-1 1,1-1,0 0,0 0,0 0,0 0,0 0,0 0,0 0,0 0,-1 0,1-1,0 1,0 0,0 0,0-1,0 1,-1-1,1 1,0-1,0 1,-1-1,1 1,0-1,-1 0,1 1,0-1,110-186,-82 131,88-171,-101 195,-10 55,-7 101,11 198,-4-274,-2 0,-1 0,-3 1,-2-1,-2 1,-6 47,10-69,-1-1,-1 1,-2-1,0 0,-2 0,-1 0,-1 0,-1-1,-1-1,-1 1,-2-2,0 0,-3 2,7-13,5-6,1 1,-1-1,-1 0,1 0,-1-1,0 1,0-1,-1 0,1 0,-1-1,0 0,0 0,-1 0,1-1,-1 0,0 0,0 0,0-1,0 0,0-1,0 1,0-1,-1-1,1 1,0-1,-4-1,6-3,1-1,0 1,0-1,1 0,-1 0,1 0,0-1,0 1,1-1,0 0,0 1,0-1,1 0,-1 0,2 0,-1-1,0 1,1 0,1 0,-1 0,1 0,0 0,0 0,0 0,1 0,0 0,0 0,1 1,3-23,1 2,1-1,1 1,2 0,0 1,10-14,-15 28,0 1,1 0,0 1,1-1,0 1,0 1,1-1,0 2,0-1,1 1,0 1,1-1,-1 2,1 0,0 0,6-1,24-7,-25 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0,'5'0,"11"5,7 2,6-1,1-1,2-1,-1-2,0-1,-1-1,-1 1,-1-2,1 1,-1 0,0 0,0-1,-5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1,'19'5,"21"1,9 0,0-1,-3-7,-5-2,-4-1,-4 1,-8 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31,'29'-5,"29"-2,8 1,0 1,-4 2,-6 0,-9 2,-7 1,-5 0,-5 0,-11 5,-15 2,-11 4,-6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56 875,'-15'15,"-4"9,6 0,4-8,10-7,4-5</inkml:trace>
  <inkml:trace contextRef="#ctx0" brushRef="#br0" timeOffset="2529.193">395 198,'23'-22,"1"0,0 2,2 0,1 2,0 1,1 1,1 1,0 2,1 1,9-2,-30 12,-1 0,1 0,-1 1,1 0,0 1,-1-1,1 2,0-1,0 1,-1 1,1-1,-1 2,0-1,1 1,-1 0,0 1,0 0,-1 0,1 1,-1-1,0 2,0-1,-1 1,0 0,0 0,0 1,-1 0,0 0,0 0,0 1,-1-1,0 1,-1 0,2 6,-2-4,-1 1,0 0,-1 0,0 0,0 0,-1 0,-1 0,0 0,0 0,-1 0,-1 0,1 0,-2-1,0 1,0-1,-1 0,0 0,-1 0,-11 19,-2-1,-1-1,-1-1,-1 0,-9 7,-64 57,96-89,0-1,0 1,0 0,0 0,0 0,1 0,-1-1,0 1,0 0,0-1,1 1,-1-1,0 0,0 1,1-1,-1 0,0 0,1 0,-1 0,0 0,1 0,-1 0,0 0,1-1,-1 1,0 0,1-1,-1 1,0-1,0 1,0-1,1 0,0 0,7-1,28-2,1 1,0 1,0 2,0 2,21 5,-48-6,0 1,0 0,0 1,0 0,-1 1,1 0,-1 1,0 0,0 0,-1 1,0 1,0-1,0 1,-1 1,0 0,0 0,-1 1,0-1,0 1,5 10,-10-14,0 0,-1 0,1 0,-1 0,0 0,-1 1,1-1,-1 0,0 0,0 1,0-1,-1 0,0 0,0 0,0 0,-1 0,1 0,-1 0,-1 0,1 0,-1-1,1 1,-1-1,0 0,-3 3,-5 6,-1 0,0-1,0-1,-1 0,-1-1,0 0,-8 4,4-3,0 0,-1-1,0-1,0-1,-1 0,0-2,-1 0,1-1,-1-1,0-1,0-1,0-1,0-1,0-1,-1 0,2-2,-1 0,0-2,-11-3,29 7,1 0,-1 0,1 0,-1 0,1 0,0-1,0 1,-1-1,1 0,0 1,0-1,1 0,-1 0,0 0,0 0,1 0,0-1,-1 1,1 0,0-1,0 1,0-1,0 1,1-1,-1 0,1 1,0-1,-1 1,1-1,0-1,2-16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3:26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898 705,'-20'2,"1"1,0 1,0 1,0 0,0 2,1 0,-13 7,0-1,-420 154,212-73,240-94,0 0,0 0,0 0,0 0,0 1,0-1,0 0,0 0,0 1,0-1,-1 1,1-1,0 1,0-1,0 1,-1-1,1 1,0 0,-1-1,1 1,0 0,-1 0,1 0,-1-1,1 1,-1 0,0 0,1 0,-1 0,0 0,0 0,1 0,-1 0,0 0,0 0,0 0,0 0,0-1,0 1,-1 0,1 0,0 0,0 0,-1 0,1 0,0 0,-1 0,1 0,-1-1,1 1,-1 0,0 0,1-1,-1 1,0 0,0-1,1 1,-1-1,0 1,0-1,0 1,1-1,-1 1,0-1,405 9,-399-9,0 1,-1-1,1 1,0 0,-1 1,1-1,-1 1,0-1,1 1,-1 0,0 1,0-1,0 1,0 0,-1 0,1 0,-1 0,0 1,0-1,0 1,0 0,-1 0,1 0,-1 0,0 1,0-1,-1 0,1 1,-1-1,0 1,0 0,-1-1,1 4,-6 9,-1-1,-1 0,0-1,-1 0,-1 0,0 0,-1-1,-1-1,0 0,-1 0,0-1,-1 0,0-1,6-4,-352 328,357-333,-1 0,1 1,-1-1,1 0,0 1,0 0,0-1,0 1,0 0,1 0,-1 0,1 0,0 0,0 0,0 0,0 0,0 1,1-1,0 0,-1 0,1 1,0-1,1 0,-1 1,1-1,-1 0,1 0,0 1,0-1,0 0,1 0,-1 0,1 0,-1 0,1-1,0 1,0-1,3 3,6 5,2-1,-1 0,1-1,0 0,1-1,0 0,0-2,0 1,1-2,0 0,0 0,0-2,0 0,0 0,1-2,-1 0,0 0,1-2,-1 0,0-1,0 0,12-5,2 0,0-2,-1-1,-1-2,0 0,0-2,-2-1,1-1,4-6,-1-1</inkml:trace>
  <inkml:trace contextRef="#ctx0" brushRef="#br0" timeOffset="245.035">673 0,'-40'83,"4"2,4 1,4 1,-7 46,-13 97,10 3,11 1,9 0,11 54,5 343,-9-499,5-103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31,'34'-5,"25"-2,7 1,-2 1,-7 2,-10 0,-6 2,-7 1,-3 0,-13 0,-8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1,'33'4,"31"-2,9-2,-3-2,-9 1,-9 0,-10 0,-6 0,-10 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1 585,'6'-25,"2"0,1 1,1 0,1 0,0 1,14-19,-15 25,9-15,1 0,2 2,1 1,1 0,2 2,23-20,-25 25,2 0,1 1,0 2,2 1,0 1,19-8,-47 24,1 0,0-1,0 1,0 0,0 0,0 0,0 1,1-1,-1 0,0 1,0 0,0-1,1 1,-1 0,0 0,0 0,1 0,-1 1,0-1,0 1,0-1,1 1,-1 0,0-1,0 1,0 0,0 1,0-1,-1 0,1 0,0 1,0-1,-1 1,1 0,-1-1,1 1,-1 0,0 0,0 0,0 0,0 0,0 0,0 0,-1 0,1 1,0-1,-1 2,-13 108,1-51,7 81,5-140,0-1,0 0,0 1,0-1,0 1,0-1,0 0,1 1,-1-1,1 0,-1 1,1-1,-1 0,1 0,0 0,0 1,-1-1,1 0,0 0,0 0,0 0,0 0,0 0,0-1,1 1,-1 0,0 0,0-1,0 1,1-1,-1 1,0-1,1 0,-1 1,1-1,-1 0,0 0,1 0,-1 0,0 0,1 0,-1 0,1-1,-1 1,0 0,1-1,-1 1,0-1,63-35,35-48,-75 60,2 1,1 2,1 0,1 2,26-13,-40 24,-11 5,0 1,1-1,-1 1,0 0,1 0,0 0,-1 1,1-1,0 1,0 0,-1 1,1-1,0 1,0 0,0 0,2 1,-5 1,1 1,-1 0,0-1,0 1,-1 0,1 0,-1 1,1-1,-1 0,0 0,0 1,0-1,-1 1,1-1,-1 0,0 1,0-1,0 1,0-1,0 1,-1 1,1 2,-33 198,31-180</inkml:trace>
  <inkml:trace contextRef="#ctx0" brushRef="#br0" timeOffset="515.024">1609 78,'-26'2,"1"1,-1 1,1 1,0 2,0 0,0 2,1 1,1 1,-15 9,24-13,1 1,0 0,0 1,1 1,1 0,-1 1,2 0,-1 0,1 1,1 1,1-1,-1 2,2-1,0 1,1 0,0 0,1 1,0 0,2 0,-1 0,2 0,0 0,1 1,1-1,0 1,1 3,-1-16,0 0,1-1,-1 1,1-1,0 1,0 0,0-1,0 1,0-1,0 0,1 1,-1-1,1 0,-1 0,1 0,0 0,0 0,0-1,0 1,0 0,1-1,-1 1,0-1,1 0,-1 0,1 0,-1 0,1 0,-1-1,1 1,0-1,-1 0,1 1,0-1,-1 0,1-1,0 1,98-29,-76 13,-1-1,0-1,-1-1,-1 0,-1-2,-1-1,-1-1,3-6,109-109,-130 136,-1 1,1 0,0-1,-1 1,1 0,0 0,0-1,0 1,0 0,0 0,0 0,0 0,1 0,-1 0,0 1,0-1,1 0,-1 1,0-1,1 1,-1-1,1 1,-1-1,1 1,-1 0,1 0,-1 0,1 0,-1 0,1 0,-1 0,1 1,-1-1,1 0,-1 1,0-1,1 1,-1 0,0-1,1 1,-1 0,0 0,0 0,1 0,-1 0,0 0,0 0,0 0,0 0,-1 0,1 1,0-1,0 0,-1 1,1-1,-1 1,1-1,-1 0,0 1,1-1,1 93,-4-85,1-1,0 1,0 0,1 0,0 0,0-1,1 1,1 0,-1 0,1-1,1 1,0-1,0 0,0 1,1-1,0-1,1 1,0-1,0 0,1 0,-1 0,4 2,14 6,-1-5</inkml:trace>
  <inkml:trace contextRef="#ctx0" brushRef="#br0" timeOffset="1598.997">2146 304,'-4'6,"1"-1,-1 2,1-1,0 0,1 1,0-1,0 1,0 0,1-1,0 1,0 0,1 0,0 0,0 2,0 0,-1-7,0 1,0-1,1 1,-1 0,1 0,0-1,0 1,0 0,0-1,0 1,1 0,-1-1,1 1,0 0,-1-1,1 1,1-1,-1 1,0-1,0 1,1-1,0 0,-1 0,1 0,0 0,0 0,0 0,0 0,0-1,0 1,1-1,-1 0,1 1,-1-1,1 0,-1 0,1-1,-1 1,1 0,0-1,2 1,7-6,-1 1,1-2,-1 1,0-2,0 1,-1-1,0-1,0 0,-1-1,0 1,0-2,-1 1,0-1,74-86,-81 95,-1 1,1-1,-1 0,1 1,0-1,-1 1,1-1,0 1,-1 0,1-1,0 1,-1 0,1-1,0 1,0 0,0 0,-1 0,1 0,0 0,0 0,0 0,-1 0,1 0,0 0,0 0,0 0,-1 0,1 1,0-1,0 0,-1 1,1-1,0 1,-1-1,1 0,0 1,-1-1,1 1,-1 0,1-1,-1 1,1-1,-1 1,1 0,-1 0,0-1,1 1,-1 0,0 0,0-1,1 1,-1 0,0 0,0-1,0 1,0 0,0 0,0 0,0-1,0 1,0 1,3 58,-3-54,-4 421,3-386,-2 0,-2 0,-2 0,-7 22,10-47,0 0,-1 0,0 0,-2-1,1 0,-2 0,0-1,-1 0,0 0,-1-1,-1 0,0-1,0 0,-2-1,1 0,-13 7,22-15,0-1,-1 0,1 0,-1 0,1-1,-1 1,0-1,1 0,-1 0,0 0,0 0,0-1,0 1,0-1,1 0,-1 0,0-1,0 1,0-1,0 0,0 0,1 0,-1-1,0 1,1-1,-1 0,1 0,0 0,-1 0,1 0,0-1,0 0,1 1,-1-1,1 0,-1 0,1-1,0 1,0 0,0-1,0 1,1-1,0 0,-1 1,1-1,1 0,-1 0,1 0,-1 0,5-8,0 0,0 1,1-1,1 1,0 0,0 1,1-1,0 1,1 1,0-1,10-7,-5 2,23-25,2 1,1 2,2 1,2 3,26-16,91-34,-142 75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1,'-104'445,"68"-249,34-236,2 17</inkml:trace>
  <inkml:trace contextRef="#ctx0" brushRef="#br0" timeOffset="420.188">58 283,'34'5,"25"1,7-5,-2-2,-12-2</inkml:trace>
  <inkml:trace contextRef="#ctx0" brushRef="#br0" timeOffset="966.543">453 424,'-7'29,"2"-17,1 0,0 0,1 0,1 1,0-1,1 1,0 0,1-1,0 1,1 0,0-1,1 1,1-1,3 10,-5-19,0-1,1 1,-1-1,1 0,0 0,0 0,0 0,0 0,0 0,0-1,0 1,1-1,-1 1,0-1,1 0,-1 0,1 0,0 0,-1 0,1-1,0 1,0-1,-1 0,1 0,0 0,0 0,-1 0,1 0,0-1,-1 0,1 1,0-1,-1 0,1 0,-1 0,1-1,1 0,87-64,6-55,-96 120,-1 1,0-1,1 1,-1-1,0 1,1-1,-1 1,1 0,-1-1,1 1,-1-1,1 1,-1 0,1-1,0 1,-1 0,1 0,-1 0,1-1,0 1,-1 0,1 0,0 0,-1 0,1 0,0 0,-1 0,1 0,-1 0,1 1,0-1,-1 0,1 0,-1 0,1 1,0-1,-1 0,1 1,-1-1,1 1,-1-1,1 0,-1 1,1-1,-1 1,0-1,1 1,-1-1,0 1,1 0,-1-1,0 1,0-1,0 1,1 0,-1 0,11 38,-26 119,12-105,-3-1,-2 1,-2-1,-2 0,-3-1,-20 46,0-51,34-46,0 1,0 0,0-1,0 1,0-1,0 1,0-1,0 1,0-1,0 0,0 1,0-1,0 0,0 0,0 0,0 0,0 0,-1 0,1 0,0 0,0 0,0-1,0 1,0 0,0-1,0 1,0 0,0-1,0 0,0 1,0-1,0 1,1-1,-1 0,0 0,0 0,1 1,-1-1,0 0,1 0,-1 0,1 0,-1 0,1 0,0 0,-1 0,1 0,0 0,0 0,-1-1,-3-17,0 0,2 0,0 0,1 0,0 0,2-1,0 1,3-8,-4 23,34-144,-24 119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6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1 510,'7'-32,"2"1,1 0,1 1,2 0,1 0,2 2,0 0,2 0,19-22,-11 21,2 1,0 1,2 2,1 1,20-13,-50 36,0-1,0 1,1-1,-1 1,0-1,0 1,1 0,-1 0,1-1,-1 1,1 0,0 0,-1 1,1-1,0 0,0 0,0 1,-1-1,1 1,0 0,0-1,0 1,0 0,0 0,0 0,-1 1,1-1,0 0,0 1,0-1,0 1,-1-1,1 1,0 0,0 0,-1 0,1 0,-1 0,1 0,-1 1,1-1,-1 0,0 1,0-1,1 1,-1-1,0 1,0-1,-1 1,1 0,0 0,2 155,-7-86,5 59,0-129,1-1,-1 0,1 1,-1-1,1 0,-1 0,1 0,-1 0,1 0,-1 0,1-1,-1 1,1 0,-1-1,1 1,-1-1,0 0,1 1,-1-1,0 0,1 0,-1 0,0 0,0 0,0 0,0 0,0 0,0 0,0-1,0 1,-1 0,1 0,0-1,0 0,98-110,6 6,9-2,-113 107,0-1,-1 1,1 0,0 0,0 0,-1-1,1 1,0 0,0 0,0 0,0 0,1 0,-1 1,0-1,0 0,1 0,-1 1,0-1,1 1,-1-1,0 1,1 0,-1-1,1 1,-1 0,0 0,1 0,-1 0,1 0,-1 0,1 1,-1-1,0 0,1 1,-1-1,0 1,1-1,-1 1,0 0,0 0,1-1,-1 1,0 0,0 0,0 0,0 0,0 0,0 1,-1 10,0 0,-1 0,-1-1,0 1,-1-1,0 1,-1-1,0 0,0 0,-3 3,5-8,-88 214,89-219,0 1,0-1,0 1,1 0,-1-1,0 1,1 0,-1-1,1 1,-1 0,1 0,0-1,0 1,0 0,0 0,0 0,0-1,0 1,1 0,-1 0,1-1,-1 1,1 0,0-1,0 1,-1 0,1-1,0 1,1-1,-1 1,0-1,0 0,0 0,1 1,-1-1,1 0,-1 0,1 0,0 0,15 5</inkml:trace>
  <inkml:trace contextRef="#ctx0" brushRef="#br0" timeOffset="598.865">1553 30,'-17'2,"1"0,-1 2,1-1,0 2,0 0,0 1,1 1,0 0,0 1,1 1,0 0,-8 7,4-4,1 0,1 1,0 1,0 0,1 1,1 1,1 0,0 1,1 0,1 1,1 0,0 1,1 0,1 0,1 1,-1 6,7-23,0 0,0 0,0 0,0 0,1 0,-1 1,1-1,0 0,0 0,0 0,0 1,0-1,1 0,0 0,-1 0,1 0,0 0,0 0,1 0,-1 0,1 0,-1-1,1 1,0 0,0-1,0 1,0-1,1 0,-1 0,1 0,-1 0,1 0,0-1,-1 1,1-1,0 1,0-1,0 0,0 0,0-1,0 1,1-1,-1 1,0-1,0 0,0 0,1 0,-1-1,1 1,12-6,0 0,0-1,-1-1,0 0,-1-1,0 0,0-1,-1-1,0-1,-1 1,3-5,16-13,153-198,-184 228,0 0,0 0,0 0,0-1,0 1,0 0,0 0,0 0,0 0,0-1,1 1,-1 0,0 0,0 0,1-1,-1 1,1 0,-1 0,1-1,-1 1,1 0,-1-1,1 1,-1-1,1 1,0-1,0 1,-1-1,1 1,0-1,-1 0,1 1,0-1,0 0,0 0,0 1,-1-1,1 0,0 0,0 0,0 0,0 0,-1 0,1 0,0 0,0-1,0 1,0 0,-1 0,1-1,0 1,0-1,-1 1,1 0,0-1,-1 1,1-1,0 0,-1 1,1-1,-1 1,1-1,-1 0,1 0,-1 1,1-1,-1 0,0 0,1 1,-1-2,-17 203,18-193,-1-1,0 1,0 0,1 0,0 0,1 0,0-1,0 1,1-1,0 1,0-1,0 0,1 0,0 0,1-1,-1 1,1-1,0 0,1-1,0 1,-1-1,2 0,-1 0,12-5,-3-3</inkml:trace>
  <inkml:trace contextRef="#ctx0" brushRef="#br0" timeOffset="855.398">2286 256,'-19'39,"-16"21,-2 6,0-8,7-9,4-14,5-7,3-8,4-4,-1-3,-2-5,1-4</inkml:trace>
  <inkml:trace contextRef="#ctx0" brushRef="#br0" timeOffset="1034.954">2004 368,'9'10,"9"12,1 8,2-1,-3-2,1 1,-4-1,2-4,-3-1,1-1,-2 3,2-4,3-1,-2-3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1336 191,'-32'226,"24"-192,-76 270,44-187,24-84,18-64,55-108,-43 119</inkml:trace>
  <inkml:trace contextRef="#ctx0" brushRef="#br0" timeOffset="334.731">1365 78,'1'-2,"1"0,-1 1,1-1,-1 0,1 0,-1 1,1-1,0 1,0-1,0 1,0 0,0 0,0 0,0 0,0 0,1 0,-1 1,0-1,1 1,-1 0,0-1,1 1,-1 0,0 0,2 1,-1-2,286-13,-84-21,-189 32,-19 10,-22 11,6-8</inkml:trace>
  <inkml:trace contextRef="#ctx0" brushRef="#br0" timeOffset="600.48">1308 502,'34'4,"20"3,6-1,-2-1,-7-2,-6-1,-7-1,-10 0</inkml:trace>
  <inkml:trace contextRef="#ctx0" brushRef="#br0" timeOffset="3897.786">1873 840,'-15'14,"-9"10,-5 6,2 2,1-4,4-2,2-6,4-1,0 1,3 2,-2-3,3 0,-3-3,2-5</inkml:trace>
  <inkml:trace contextRef="#ctx0" brushRef="#br0" timeOffset="4184.905">1647 840,'5'14,"1"15,5 7,0 2,4-5,-2-4,-2-2,1-5,-1-2,-2 1,1-4,0 1,-2 1,2-1,0 0,-2 2,2-3,0-3</inkml:trace>
  <inkml:trace contextRef="#ctx0" brushRef="#br0" timeOffset="19808.649">885 78,'-95'18,"-348"87,420-98,0-2,2 1,-1 0,1 2,0 1,0 0,1 1,0 2,1 0,-17 14,35-26,0 1,0 0,-1 0,1 0,0 0,0 0,0 1,1-1,-1 0,0 0,0 1,1-1,-1 0,0 1,1-1,-1 0,1 1,0-1,0 1,-1-1,1 1,0-1,0 1,0-1,0 1,1-1,-1 1,0-1,1 0,-1 1,1-1,-1 1,1-1,0 0,-1 1,1-1,0 0,0 0,0 0,0 0,0 0,0 0,1 1,62 36,-53-32,28 13,1-2,1-1,0-2,1-2,0-2,117 20,-151-28,-3-2,1 0,-1 1,0 0,0 0,1 0,-1 1,0 0,0 0,0 0,-1 0,1 1,0 0,-1 0,2 1,-6-1,-1-1,1 1,-1-1,0 1,1-1,-1 0,0 1,0-1,0 0,-1 0,1 0,-1 0,1 0,-1 0,1 0,-1 0,0 0,0-1,0 1,0-1,0 1,-1-1,1 0,0 0,0 0,-1 0,1-1,-1 1,-4 3,-369 195,181-107,165-72,29-19,1-1,-1 0,1 1,-1-1,1 0,0 1,-1-1,1 0,-1 1,1-1,0 1,-1-1,1 0,0 1,0-1,-1 1,1-1,0 1,0-1,0 1,0-1,0 1,0 0,0-1,-1 1,1-1,1 1,-1-1,0 1,0-1,0 1,0-1,0 1,0-1,1 1,-1-1,0 1,0-1,1 1,-1-1,0 1,1-1,-1 0,0 1,1-1,-1 0,1 1,-1-1,1 0,-1 1,1-1,-1 0,1 0,-1 0,1 1,-1-1,1 0,-1 0,1 0,0 0,124 7,-86-9,389 1,-270 29,-153-27,-6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34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23,'0'0,"1"0,-1 0,1 1,-1-1,0 0,1 0,-1 0,1 0,-1 0,1 0,-1 0,1 0,-1 0,1 0,-1-1,1 1,-1 0,0 0,1 0,-1-1,1 1,-1 0,1 0,-1-1,0 1,1 0,-1-1,0 1,1 0,-1-1,0 1,0 0,1-1,-1 1,0-1,0 1,0-1,0 1,1 0,-1-1,0 1,0-1,0 1,0-1,0 1,0-1,0 1,0-1,0 1,0-1,-1 1,1-1,0 1,0 0,0-1,-1 1,1-1,0 1,0 0,-1-1,1 1,0-1,-1 1,1 0,0 0,-1-1,1 1,-1 0,-34-3,-225 81,206-58,-115 46,168-65,-1-2,0 1,0 0,-1 0,1 0,0 1,-1-1,1 1,0-1,0 1,-1 0,1-1,0 1,0 0,0 1,0-1,0 0,0 1,1-1,-1 1,0-1,1 1,-1 0,1-1,-1 1,1 0,0 0,0 0,0 0,0 0,0 1,0-1,1 0,-1 0,1 1,-1-1,1 0,0 1,0-1,0 0,0 0,1 1,-1-1,0 0,1 1,0-1,-1 0,1 0,1 1,9 9,0-1,1-1,0 0,1 0,0-1,0-1,1 0,9 3,52 32,112 95,-186-137,0-1,0 0,1 1,-1-1,0 1,0-1,0 1,-1 0,1-1,0 1,0 0,0 0,0 0,-1 0,1 0,0-1,-1 1,1 0,-1 1,1-1,-1 0,1 0,-1 0,0 0,0 0,1 0,-1 0,0 0,0 1,0-1,0 0,0 0,-1 0,1 0,0 0,0 1,-1-1,1 0,-1 0,1 0,-1 0,1 0,-1 0,0 0,1 0,-1-1,0 1,0 0,0 0,0 0,1-1,-1 1,-1 0,-132 50,98-37,1 1,0 2,1 1,1 2,-7 7,-102 92,141-118,0-1,0 1,1-1,-1 1,0 0,0-1,1 1,-1 0,0-1,1 1,-1 0,0 0,1 0,-1 0,1 0,0-1,-1 1,1 0,0 0,-1 0,1 0,0 0,0 0,0 0,0 0,0 0,0 0,0 0,0 0,0 0,1 0,-1 0,0 0,1 0,-1 0,1 0,-1 0,1 0,-1 0,1-1,-1 1,1 0,0 0,-1-1,1 1,0 0,0-1,0 1,-1-1,1 1,0-1,0 1,0-1,0 0,0 1,57 12,206-2,-96 7,-52 7,-95-23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1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1,'-11'1,"0"1,1 1,-1 0,1 1,0-1,0 2,0 0,0 0,1 1,0 0,0 0,1 1,-1 0,1 1,1 0,0 0,0 0,0 1,1 0,-4 9,10-14,0 1,0-1,0 1,1 0,0-1,0 1,0-1,0 1,1-1,-1 1,1-1,0 0,1 0,-1 0,1 0,-1 0,1-1,0 1,2 1,22 35,-26-36,1-1,-1 1,0 0,1-1,-2 1,1 0,0 0,-1 0,0 0,0-1,0 1,0 0,-1 0,1 0,-1 0,0-1,0 1,0 0,-1-1,1 1,-1-1,0 1,0-1,0 0,-1 1,1-1,-1-1,0 1,1 0,-1-1,0 1,-1-1,1 0,0 0,-1 0,-1 0,-14 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4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368 348,'0'69,"-11"185,-8-38,-7-48,24-123,2-33</inkml:trace>
  <inkml:trace contextRef="#ctx0" brushRef="#br0" timeOffset="605.407">1 461,'35'-32,"2"3,0 1,2 1,1 3,1 1,1 2,1 1,1 3,25-6,-37 12,1 2,-1 1,2 2,-1 1,15 1,-36 3,0 0,0 2,0-1,0 2,-1-1,1 1,-1 1,1 0,-1 1,0 0,0 1,0 0,-1 1,0 0,0 0,0 1,-1 1,-4-3,-1 0,1 0,-1 0,-1 0,1 1,-1 0,0 0,0 0,-1 0,0 0,0 0,0 1,-1-1,0 1,0-1,0 1,-1 0,0-1,-1 1,1-1,-1 1,-1-1,1 1,-1 0,-3 11,-1 1,-1-1,-1-1,0 1,-1-1,-1-1,-8 11,-17 17,-2-2,-2-2,-1-1,-3-2,-40 27,82-64,-1 1,0-1,1 1,-1-1,1 1,-1 0,1 0,-1 0,1 0,0 0,-1 0,1 0,0 0,0 1,0-1,0 0,0 1,0-1,0 1,0-1,1 1,-1-1,0 1,1-1,-1 1,1 0,0-1,0 1,-1 0,1 0,0-1,1 1,-1 0,0-1,0 1,1 0,-1-1,1 1,-1-1,1 1,0 0,0-1,-1 0,1 1,0-1,0 1,0-1,1 0,-1 0,0 0,0 0,1 0,-1 0,1 0,-1 0,1 0,-1 0,1-1,-1 1,1-1,0 1,0-1,106 21,-81-18,0 1,0 2,-1 1,0 1,0 0,-1 3,10 5,-30-14,-1 0,0 0,0 1,0-1,0 1,0 0,-1 0,1 1,-1-1,0 1,0-1,0 1,0 0,-1 0,0 1,0-1,0 0,0 1,0-1,-1 1,0-1,0 1,0 0,-1 0,0-1,1 1,-2 0,1 0,0-1,-1 1,0 0,0-1,-1 1,1-1,-1 1,0-1,0 1,0-1,-1 0,1 0,-1 0,0-1,0 1,-14 9,-1 0,0-1,-1-1,0-1,0 0,-1-2,0 0,-21 4,14-2,1-2,1 0,-1-2,0-1,0-1,-1-1,0-1,1-1,-21-3,46 2,-1 0,1 0,0 0,-1 0,1 0,-1 0,1 0,0 0,-1-1,1 1,0-1,-1 1,1-1,0 1,0-1,-1 0,1 1,0-1,0 0,0 0,0 0,0 0,0 0,0 0,0 0,1 0,-1-1,0 1,0 0,1 0,-1-1,1 1,0 0,-1-1,1 1,0-1,0 1,-1 0,1-1,0 1,1 0,-1-1,0 1,0-1,0 1,1 0,-1-1,1 1,-1 0,1-1,0 1,-1 0,1 0,0 0,0 0,0 0,0 0,0 0,0-1,43-40,-19 23</inkml:trace>
  <inkml:trace contextRef="#ctx0" brushRef="#br0" timeOffset="1350.327">1441 855,'-20'25,"2"0,0 2,2 0,1 0,1 1,2 1,1 0,-6 24,16-50,0-1,1 1,-1 0,1-1,-1 1,1 0,0-1,0 1,0 0,1-1,-1 1,1 0,-1-1,1 1,0-1,0 1,0-1,0 1,1-1,-1 0,1 0,-1 1,1-1,0 0,0 0,-1-1,2 1,-1 0,0-1,0 1,0-1,1 1,-1-1,1 0,-1 0,1 0,-1-1,1 1,-1-1,1 1,0-1,-1 0,1 0,0 0,0 0,-1 0,1-1,-1 1,2-1,12-3,-1-1,1-1,-1 0,1-1,-2 0,1-2,-1 1,-1-2,1 0,-2 0,1-2,-1 1,5-8,0 3,146-147,-163 162,1 0,0 0,-1 0,1 0,0 0,0 0,-1 1,1-1,0 0,0 0,0 1,0-1,0 0,0 1,0-1,0 1,0-1,1 1,-1 0,0-1,0 1,0 0,0 0,1 0,-1 0,0 0,0 0,0 0,0 0,1 0,-1 1,0-1,0 0,0 1,0-1,0 1,0-1,0 1,0 0,0-1,0 1,0 0,0 0,0 0,-1 0,1-1,0 1,0 0,-1 0,1 1,-1-1,1 0,-1 0,1 0,-1 0,0 0,1 1,15 59,-14-49,-1-1,2 0,0-1,0 1,1 0,0-1,1 0,0 0,1 0,0-1,0 1,1-1,0-1,0 1,1-1,1-1,5 5,-8-8,0 0,0-1,0 1,1-1,0-1,0 1,-1-1,1 0,0-1,1 1,-1-2,0 1,0-1,0 0,1 0,-1-1,0 0,0 0,0-1,0 1,0-2,0 1,0-1,-1 0,1 0,-1-1,0 0,0 0,-1-1,5-3,28-33,-2-1,-2-2,-2-1,-2-2,-2-1,10-25,54-168,-74 181,-2 0,-3-1,-2-1,0-28,-9 74,-1-1,0 1,-1-1,-1 1,0-1,-2 1,0 0,0 0,-1 0,-1 0,-6-11,11 26,-1 0,1 0,0 0,-1 1,1-1,0 0,-1 1,1-1,-1 0,1 1,-1-1,0 0,1 1,-1-1,1 1,-1-1,0 1,0-1,1 1,-1 0,0-1,0 1,0 0,1 0,-1-1,0 1,0 0,0 0,0 0,1 0,-1 0,0 0,0 0,0 0,0 1,1-1,-1 0,0 0,0 1,1-1,-1 0,0 1,0-1,1 1,-1-1,0 1,1 0,-1-1,1 1,-1-1,1 1,-1 0,1-1,-1 2,-23 43,24-44,-13 40,2 2,1 0,3 0,2 0,1 1,2 0,3 0,2 13,-3-14,5 29,3 0,3 0,15 47,0 4,-3 3,-21-121,-1-3,0 0,-1 0,1 1,0-1,-1 0,1 1,-1-1,0 0,0 1,0-1,0 1,0-1,0 0,-1 1,1-1,-1 0,1 1,-1-1,0 0,0 0,0 0,0 0,-1 1,0-3,1 0,-1-1,1 1,-1-1,1 1,-1-1,1 1,-1-1,1 0,-1 0,1 0,0 0,0 0,-1 0,1 0,0-1,0 1,0 0,0 0,0-1,1 1,-1-1,0 1,1-1,-1 1,1-1,-1 0,0 0,-11-22,2 0</inkml:trace>
  <inkml:trace contextRef="#ctx0" brushRef="#br0" timeOffset="1551.289">1976 432,'63'5,"39"1,12 1,-3-7,-12-3,-17-1,-13 0,-14 1,-11 1,-4 0,-3 2,-4-1,-2 1,-7 0</inkml:trace>
  <inkml:trace contextRef="#ctx0" brushRef="#br0" timeOffset="9408.499">7508 375,'-25'5,"-1"1,1 1,1 1,-1 1,1 1,1 2,0 0,1 1,0 1,1 1,0 1,2 1,0 1,1 1,-12 14,21-22,0 1,1 0,0 0,1 1,0 0,1 0,1 1,0-1,1 1,0 0,1 1,0-1,1 1,1-1,1 1,0-1,0 1,2-1,0 1,0-1,2 0,3 12,2-14,1-1,0 0,1 0,0-1,1 0,0-1,1-1,-1 0,2 0,-1-1,1-1,0 0,0-1,1-1,-1 0,1-1,0 0,0-1,0-1,0-1,1 0,23-2,0-1,-1-2,0-2,0-1,0-2,-1-2,0-1,-1-2,-1-2,-1-1,0-1,25-21,-41 30,-1-2,0 0,-1-1,0-1,-2 0,1-1,-2-1,0 0,0-1,-2 0,0-1,2-7,-10 17,0 0,-1 0,0 0,0-1,-1 1,0-1,-1 1,1-1,-2 1,1-1,-1 1,-1-1,1 1,-1-1,-1 1,0 0,0 0,0 0,-1 1,0-1,-1 1,0 0,0 0,-2-2,-3-4,-1 2,0-1,-1 2,0 0,0 0,-1 1,-1 0,1 1,-1 1,-1 0,1 1,-15-4,-1 4,-1 1,1 1,-1 1,0 2,0 1,0 2,0 1,-15 3,-1 2</inkml:trace>
  <inkml:trace contextRef="#ctx0" brushRef="#br0" timeOffset="10138.9">6831 715,'1'2,"0"0,1-1,0 1,-1 0,1 0,0-1,0 1,0-1,-1 0,2 1,-1-1,0 0,0 0,0 0,0-1,1 1,-1-1,0 1,1-1,-1 1,0-1,1 0,-1 0,3-1,-2 2,340 2,363-4,-371-27,-265 14,-57 11,0-1,1 1,-1 1,0 0,1 1,-1 1,1 0,0 1,-1 0,4 2,1 3</inkml:trace>
  <inkml:trace contextRef="#ctx0" brushRef="#br0" timeOffset="16739.641">1045 1759,'14'10,"6"2</inkml:trace>
  <inkml:trace contextRef="#ctx0" brushRef="#br0" timeOffset="16310">735 1956,'-17'1,"0"0,1 0,-1 2,1 0,0 1,0 1,0 0,0 1,1 1,0 0,-7 6,-7 2,24-14,0 1,-1-1,1 1,0 0,0 0,0 1,0-1,1 1,-1 0,1 1,-1-1,1 1,0 0,0 0,1 0,-1 0,1 1,0-1,0 1,1 0,-1 0,1 0,0 0,0 0,1 1,-1-1,1 0,1 1,-1-1,1 1,0-1,0 1,0-1,1 2,6 5,0 0,1 0,1-1,0-1,0 0,1 0,1 0,-1-1,1-1,1 0,0-1,0 0,0 0,7 1,17 13,-28-16,-5-4,-1-1,1 1,0 1,0-1,0 0,-1 1,1-1,-1 1,1 0,-1 0,0 0,0 0,0 0,0 1,0-1,0 0,-1 1,1 0,-1-1,1 1,-1 0,0 0,0-1,0 1,-1 0,1 0,-1 0,0 0,1 0,-1 0,0 0,-1 2,-7 7,0 0,-1-1,-1 1,0-2,0 0,-1 0,0 0,-1-2,0 1,-1-2,1 1,-14 4,15-4,-1-1,1 0,-1-1,0 0,-1-1,0 0,0-1,0-1,0 0,0 0,-1-1,1-1,-1 0,1-1,-1-1,1 0,-1-1,1 0,0-1,0-1,-10-3,-50-45,72 52,1-1,-1 0,1 0,-1 1,1-1,0 0,-1 0,1 0,0 1,0-1,-1 0,1 0,0 0,0 0,0 1,0-1,0 0,0 0,1 0,-1 0,0 0,0 1,1-1,-1 0,0 0,1 0,-1 1,0-1,1 0,-1 1,1-1,0 0,-1 1,1-1,-1 1,1-1,0 1,0-1,-1 1,1-1,0 1,0 0,0-1,13-5</inkml:trace>
  <inkml:trace contextRef="#ctx0" brushRef="#br0" timeOffset="16557.827">1074 2351,'-10'34,"-2"15,-1 5,4-7</inkml:trace>
  <inkml:trace contextRef="#ctx0" brushRef="#br0" timeOffset="17158.784">1328 2549,'103'-215,"-87"173,31-49,-47 91,1-1,-1 1,0-1,1 1,-1 0,1-1,0 1,-1-1,1 1,-1 0,1 0,-1-1,1 1,0 0,-1 0,1 0,0-1,-1 1,1 0,0 0,-1 0,1 0,0 0,-1 1,1-1,0 0,-1 0,1 0,-1 0,1 1,0-1,-1 0,1 1,-1-1,1 0,-1 1,1-1,-1 1,1-1,-1 1,1-1,-1 1,1-1,-1 1,0-1,1 1,-1 0,0-1,0 1,0-1,1 1,-1 0,0-1,0 1,0 0,0-1,0 1,0 0,0-1,0 1,6 45,-6-46,0 62,11 79,-10-136,1 0,0-1,0 1,0 0,1-1,0 1,0-1,0 0,0 0,0 0,1 0,0-1,0 1,0-1,0 0,0 0,1 0,-1-1,1 0,0 0,0 0,0 0,0-1,0 1,2-1,1 0,0 0,0 0,0 0,0-1,0-1,-1 1,1-2,0 1,0-1,-1 0,1 0,-1-1,1 0,-1 0,0-1,0 0,0 0,-1 0,0-1,0 0,0-1,0 1,-1-1,0 0,0 0,0-1,-1 0,1-1,4-6,-1 1,-1-2,0 1,0-1,-2 0,0 0,0 0,-2-1,2-12,-3 3</inkml:trace>
  <inkml:trace contextRef="#ctx0" brushRef="#br0" timeOffset="17560.061">2400 2154,'-9'-2,"0"1,1 0,-1 0,0 1,0 0,0 1,0 0,1 0,-1 1,1 0,-1 1,1 0,-1 0,1 1,1 0,-1 0,0 1,-6 5,5-4,0 0,0 1,1 0,0 0,0 1,1 0,0 1,0-1,1 1,0 1,1-1,0 1,0 0,1 0,0 0,1 1,0-1,1 1,0 0,1 0,0 0,0 0,1 0,1 0,0-1,1 1,0 5,0-11,0-1,0 1,1 0,-1-1,1 1,0-1,0 0,1 0,-1 0,1-1,0 1,0-1,0 0,0 0,0 0,1 0,-1-1,1 0,0 0,0 0,0 0,0-1,0 0,0 0,0 0,0-1,0 0,1 0,3 1,0-1,0 0,-1-1,1 0,0 0,0-1,0 0,-1-1,1 0,-1 0,1 0,-1-1,-1-1,1 1,0-1,-1-1,6-6</inkml:trace>
  <inkml:trace contextRef="#ctx0" brushRef="#br0" timeOffset="17977.097">2626 2407,'19'4,"-1"-2,1 0,0-1,0-1,0-1,0-1,0 0,0-2,-1 0,1-1,-1 0,0-2,-1 0,0-1,0-1,0 0,-1-2,-1 0,0 0,0-1,-1-1,-1-1,0 0,-1 0,0-1,7-13,-17 26,-1 0,1 0,-1 0,1 0,-1-1,1 1,-1 0,0-1,0 1,0-1,-1 1,1-1,-1 0,1 1,-1-1,0 0,0 1,0-1,0 1,0-1,-1 0,1 1,-1-1,0 1,0-1,0 1,0-1,0 1,0 0,0-1,-1 1,0 0,1 0,-1 0,0 0,0 0,0 0,0 1,0-1,0 1,0-1,-1 1,1 0,-1 0,1 0,-1 0,1 0,-1 1,1-1,-1 1,0 0,1 0,-1 0,1 0,-1 0,-2 0,-13 6,1 0,0 0,0 2,1 0,0 1,0 0,1 2,1-1,-1 2,2 0,0 1,0 0,1 1,1 0,0 1,1 0,-4 9,7-15,0 0,1 1,0-1,1 2,0-1,0 0,1 1,1 0,0 0,0 0,1 1,0-1,1 0,1 1,0-1,0 1,1-1,0 1,1-1,0 0,1 0,1 0,-1 0,2 0,0-1,0 0,2 3,5-2,0-1,1 0,0-1,0 0,1-1,0-1,1 0,0-1,0 0,0-1,0-1,1 0,0-2,0 1,0-2,0 0,0-1,0-1,0 0,0-1,0-1,-1 0,3-2,7-1</inkml:trace>
  <inkml:trace contextRef="#ctx0" brushRef="#br0" timeOffset="22691.355">7170 2097,'-36'18,"1"2,1 1,1 2,1 1,-3 6,33-30,1 1,-1 1,1-1,-1 0,1 0,0 0,0 1,0-1,-1 0,1 1,1-1,-1 1,0 0,0-1,0 1,1 0,-1-1,1 1,0 0,-1 0,1-1,0 1,0 0,0 0,0 0,0-1,0 1,1 0,-1 0,1-1,-1 1,1 0,0-1,-1 1,1 0,0-1,0 1,0-1,0 0,0 1,1-1,-1 0,0 1,1-1,-1 0,1 0,-1 0,1 0,-1-1,1 1,0 0,-1-1,1 1,0-1,1 1,80 13,-76-14,0 0,0 0,-1 0,1 1,0 0,0 0,-1 1,1 0,0 0,-1 0,0 1,0 0,0 0,0 1,0-1,0 1,4 5,-9-7,1 0,-1 0,1 0,-1 0,0 1,0-1,0 0,0 1,0-1,0 1,-1-1,1 1,-1-1,0 1,0-1,0 1,0-1,0 1,0 0,-1-1,1 1,-1-1,0 0,0 1,0-1,0 1,0-1,0 0,0 0,-1 0,1 0,-1 0,0 0,0 0,0 0,1-1,-2 1,1-1,-2 2,-91 49,44-40,50-12,0 0,0 0,0 1,1-1,-1 0,0 0,0 0,0 0,0 0,0 0,1 0,-1 0,0 0,0 0,0 0,0-1,1 1,-1 0,0-1,0 1,0 0,1-1,-1 1,0-1,1 1,-1-1,0 1,1-1,-1 0,1 1,-1-1,1 0,-1 0,1 1,-1-1,1 0,0 0,0 1,-1-1,1 0,0 0,0 0,0 0,0 0,0 1,0-1,0 0,0 0,0 0,0 0,0 0,1 1,-1-1,0 0,1 0,4-7,1 1,0 0,0 0,0 0,1 1,0 0,0 1,1-1,0 1,0 1,0-1,0 1,1 1,-1 0,8-2,17-7</inkml:trace>
  <inkml:trace contextRef="#ctx0" brushRef="#br0" timeOffset="22938.777">7424 2239,'15'129,"-14"-125,0 0,1 0,-1 0,1 0,0 0,0 0,1-1,-1 1,1-1,0 0,0 0,0 0,0 0,0 0,1-1,-1 1,1-1,0 0,-1 0,1 0,0-1,0 1,0-1,1 0,-1 0,0-1,0 1,5-1,4-1,0-2,0 1,-1-2,1 0,-1 0,1-1,-1-1,-1 0,1 0,-1-1,0-1,-1 0,1 0,-2-1,1 0,-1-1,-1 0,0 0,0-1,-1 0,4-8,1 1</inkml:trace>
  <inkml:trace contextRef="#ctx0" brushRef="#br0" timeOffset="23461.239">8016 2182,'-87'344,"57"-211,24-123,9-26,12-31,4 2,2 1,2 1,2 1,2 2,1 0,19-18,-32 37,2 0,0 2,1 0,1 1,0 0,2 2,0 0,0 2,2 0,0 2,0 0,19-6,-40 17,0 0,0 0,0 0,0 0,1 0,-1 0,0 0,1 1,-1-1,0 1,1 0,-1 0,1 0,-1 0,0 0,1 0,-1 1,1-1,-1 1,0-1,0 1,1 0,-1 0,0 0,0 0,0 1,0-1,0 0,0 1,0 0,0-1,-1 1,1 0,-1 0,1 0,-1 0,0 0,0 0,0 0,0 0,0 1,0-1,0 0,-1 1,1-1,-1 0,0 1,0 1,-3 7,-1 0,0 0,-1 0,0 0,-1-1,0 1,0-1,-1-1,-1 0,0 0,0 0,0-1,-1 0,-1 0,0 0,-8 8,0 0,0-1,-1-1,-1 0,0-2,-1 0,-18 7,14-10</inkml:trace>
  <inkml:trace contextRef="#ctx0" brushRef="#br0" timeOffset="23854.663">8439 2436,'-42'205,"35"-192,5-19,7-24,12-16,1 1,2 1,2 1,3 1,0 1,3 1,5-2,-19 22,0 0,2 2,0 0,1 0,1 2,1 0,0 1,1 1,1 0,0 2,11-5,-30 16,1 0,-1 0,0 0,1 0,-1 1,0-1,1 1,-1-1,1 1,-1 0,1 0,-1 0,1 0,-1 0,1 1,-1-1,1 1,-1-1,1 1,-1 0,0 0,0 0,1 1,-1-1,0 0,0 1,0-1,0 1,0 0,-1 0,1-1,0 1,-1 0,0 1,1-1,-1 0,0 0,0 0,0 1,0-1,-1 1,1-1,0 0,-1 1,0-1,0 1,0-1,0 1,0-1,0 1,-1-1,1 1,-1-1,1 1,-1 0,-5 9,0-1,0 0,-1 0,0-1,-1 0,0 0,0-1,-1 0,-1 0,1-1,-2 0,1-1,-1 0,0-1,-2 1,-3 3,-57 29,51-32</inkml:trace>
  <inkml:trace contextRef="#ctx0" brushRef="#br0" timeOffset="24204.788">9230 2069,'-29'19,"1"1,1 1,1 1,1 1,1 2,2 0,-18 25,37-47,1 0,0-1,1 1,-1 0,0 0,1 0,-1 1,1-1,0 0,0 0,1 1,-1-1,1 0,-1 1,1-1,0 1,0-1,0 1,1-1,0 0,-1 1,1-1,0 0,0 0,1 1,-1-1,1 0,-1 0,1 0,0-1,0 1,0 0,1-1,-1 1,1-1,-1 0,1 0,0 0,0 0,0 0,0 0,0-1,0 0,0 0,3 1,7 0,-1-1,0 0,0-1,0 0,1-1,-1-1,0 0,0 0,0-2,-1 1,1-1,-1-1,0 0,0 0,0-1,-1-1,0 0,0 0,0-1,-1 0,0-1,-1 0,0 0,-1-1,0 0,0 0,-1 0,0-1,-1 0,0-1,-1 1,0-1,0 1,-2-1,1 0,-2-1,0 1,0-10,-1 18,0 1,-1-1,0 0,1 0,-1 1,0-1,-1 1,1-1,-1 1,0-1,0 1,0 0,0 0,0 0,-1 0,1 0,-1 0,0 1,0-1,0 1,0 0,0 0,0 0,-1 0,1 1,-2-1,-17-5</inkml:trace>
  <inkml:trace contextRef="#ctx0" brushRef="#br0" timeOffset="24925.887">9484 2351,'-2'-7,"0"0,1 0,0 0,1-1,-1 1,1 0,1 0,-1 0,1-1,1 1,-1 0,1 0,0 0,1 1,1-4,7-29,-24 73,5 102,8-135,1-1,-1 0,1 1,-1-1,1 0,-1 0,1 0,-1 1,1-1,-1 0,1 0,-1 0,1 0,-1 0,1 0,-1 0,1 0,0 0,-1 0,1 0,-1 0,1-1,-1 1,1 0,-1 0,1 0,-1-1,1 1,-1 0,1-1,-1 1,0 0,1-1,-1 1,1-1,-1 1,0-1,0 1,1-1,-1 1,0 0,0-1,1 0,-1 1,0-1,0 1,0-1,0 1,0-1,0 1,0-1,0 1,0-1,0 0,0 1,0-1,0 1,0-1,-1 1,1-1,0 1,0-1,-1 1,1-1,0 1,13-44,2 1,1 1,3 0,2 1,1 2,14-19,-23 43,1-1,0 2,1 0,1 1,0 0,13-6,-28 18,0 0,0 0,0 0,0 0,0 0,0 1,0-1,0 1,0-1,0 0,1 1,-1 0,0-1,0 1,1 0,-1 0,0 0,0 0,1 0,-1 0,0 0,1 0,-1 0,0 0,0 1,1-1,-1 1,0-1,0 1,0-1,0 1,1 0,-1-1,0 1,0 0,0 0,-1 0,1 0,0 0,0 0,0 0,-1 0,1 0,0 0,-1 0,1 0,-1 1,14 60,-13-38</inkml:trace>
  <inkml:trace contextRef="#ctx0" brushRef="#br0" timeOffset="25290.069">10133 1646,'-17'62,"3"1,3 1,2 0,1 48,11 135,-3-235</inkml:trace>
  <inkml:trace contextRef="#ctx0" brushRef="#br0" timeOffset="25457.595">9964 2069,'28'-19,"25"-6,8 0,-7 5</inkml:trace>
  <inkml:trace contextRef="#ctx0" brushRef="#br0" timeOffset="2669.979">4234 602,'-12'-5,"-1"1,0 1,0 0,-1 1,1 0,-1 1,1 0,-1 2,1-1,-1 2,1-1,0 2,0 0,0 0,0 2,0-1,1 2,-1-1,2 2,-1 0,1 0,-10 8,7-1,0 0,1 1,0 0,1 1,1 0,1 1,0 0,1 1,1 0,1 0,0 1,1 0,1 0,1 0,1 0,1 1,0 0,2 0,0-1,1 6,0-21,-1-1,0 1,1 0,0 0,0-1,0 1,0-1,1 1,-1-1,1 1,0-1,0 0,0 0,0 0,1 0,-1 0,1 0,0-1,-1 1,1-1,1 0,-1 0,0 0,0 0,1 0,-1-1,1 0,-1 1,1-1,0-1,-1 1,1 0,0-1,0 0,0 0,-1 0,1 0,0-1,0 1,-1-1,2 0,16-7,-1 0,0-2,0 0,-1-1,-1 0,0-2,0 0,-1-2,-1 1,-1-2,0 0,0-1,2-6,4 0,256-352,-277 376,0-1,0 0,0 1,0-1,1 1,-1-1,0 1,0-1,1 1,-1-1,0 0,1 1,-1-1,0 0,1 1,-1-1,1 0,-1 1,1-1,-1 0,0 0,1 1,-1-1,1 0,-1 0,1 0,-1 0,1 0,-1 0,1 0,-1 0,1 0,-1 0,1 0,-1 0,1 0,-1 0,1 0,-1-1,1 1,-1 0,1 0,-1-1,1 1,-1 0,0 0,1-1,-1 1,1 0,-1-1,0 1,1-1,-1 1,0-1,0 1,1 0,-1-1,0 1,0-1,0 1,0-1,1 1,-1-1,0 1,0-1,-3 42,-3-22,2 1,0 0,1 0,1 0,1 0,0 1,2-1,1 0,0 0,1 0,1 0,3 5,0-5,1-1,1 1,1-2,0 1,1-1,1-1,1 0,1-1,0 0,5 2,-3-1,-2-2</inkml:trace>
  <inkml:trace contextRef="#ctx0" brushRef="#br0" timeOffset="3720.923">4771 912,'1'255,"21"-177,-21-76,0 0,0-1,0 1,0-1,0 1,0-1,0 0,0 1,1-1,-1 0,1 0,-1 0,1 0,-1 0,1 0,-1 0,1 0,0-1,0 1,-1-1,1 1,0-1,0 0,0 0,-1 0,1 0,0 0,0 0,0 0,-1 0,1-1,0 1,0-1,-1 1,1-1,0 0,-1 0,1 1,-1-1,1 0,0-1,7-6,-1 0,0-1,0 0,-1 0,0-1,-1 1,0-1,0-1,-1 1,0-1,-1 0,2-8,12-26,35-87,-51 133,0 1,0-1,0 0,0 0,-1 1,1-1,0 1,-1 0,1-1,-1 1,0 0,0 0,1 0,-1 0,0 0,-1 0,1 0,0 0,-1 0,1 1,-1-1,1 0,-1 0,0 0,0 1,21 165,-12-111,-3 0,-3 0,-1 1,-4 10,1-1,-2-41,0 1,-2-1,0 0,-2 0,-1 0,-1-1,-1 0,-1-1,-2 0,-5 7,13-21,-1 0,-1 0,0-1,0 0,0 0,-1-1,-1 0,1 0,-1-1,-1 0,1 0,-1-1,0-1,-1 0,1 0,-1-1,0 0,0-1,0 0,-1 0,1-2,-8 1,16-2,-1 0,1 0,0-1,-1 1,1-1,0 0,-1 0,1 0,0-1,0 1,0-1,0 1,0-1,0 0,0 0,1-1,-1 1,1 0,0-1,-1 1,1-1,0 0,1 0,-1 0,0 0,1 0,0 0,-1 0,1-1,0 1,1 0,-1-1,1 1,-1-2,9-117,1 93,1 1,1 0,1 1,2 0,1 1,0 0,2 2,3-2,47-78,-54 80</inkml:trace>
  <inkml:trace contextRef="#ctx0" brushRef="#br0" timeOffset="8442.437">5560 629,'511'0,"-369"26,-141-26,0 0,0 0,1 0,-1 0,0 0,0 0,1 1,-1-1,0 0,0 1,0-1,0 1,1-1,-1 1,0-1,0 1,0 0,0 0,0-1,0 1,-1 0,1 0,0 0,0 0,-1 0,1 0,0 0,-1 0,1 1,-1-1,1 0,0 12</inkml:trace>
  <inkml:trace contextRef="#ctx0" brushRef="#br0" timeOffset="8907.154">5702 969,'2'2,"-1"-1,1 1,-1 0,1 0,0 0,0-1,0 1,0-1,0 0,0 1,0-1,0 0,0 0,1-1,-1 1,0 0,1-1,-1 1,1-1,-1 0,1 0,-1 0,0 0,1 0,0 0,167-23,86-7,-116 52,-116-18</inkml:trace>
  <inkml:trace contextRef="#ctx0" brushRef="#br0" timeOffset="20356.56">3952 1815,'12'17,"3"-14,0-1,1 0,-1-2,0 0,1 0,-1-1,0-1,0-1,0 0,0-1,0 0,-1-1,1-1,-1-1,-1 0,1 0,-1-1,-1-1,0 0,0-1,0 0,-1-1,-1 0,0-1,-1 0,1-1,5 7,-23 35,7-25,-27 106,6 1,4 1,-2 88,19-183,-27 369,16-169,12-212,0 1,0-1,-1 1,1 0,-1-1,-1 1,1-1,-1 1,0-1,0 0,0 0,-1 0,0 0,0 0,0 0,0-1,-1 1,0-1,0 0,0 0,0-1,-1 1,1-1,-1 0,0 0,0 0,0-1,-1 0,1 0,0 0,-1-1,1 0,-1 0,1 0,-1 0,0-1,-4 0,4-1,1 0,-1 0,0 0,1-1,0 0,-1 0,1-1,0 1,0-1,0 0,1 0,-1-1,1 1,0-1,-1 0,2 0,-1-1,0 1,1-1,0 0,0 1,0-2,1 1,0 0,0 0,0-1,1 1,-1-1,1 1,0-1,1 0,0 1,0-1,0 0,0 1,1-1,0 0,0 1,1-1,-1 1,1-1,0 1,1 0,-1 0,3-3,13-22,1 0,1 2,2 0,1 1,1 1,1 2,1 0,1 2,2 0,25-24,134-88,-156 115,-29 23,-7 4</inkml:trace>
  <inkml:trace contextRef="#ctx0" brushRef="#br0" timeOffset="20923.321">4714 1900,'0'-1,"0"1,-1 0,1-1,-1 1,1 0,-1-1,1 1,-1 0,1 0,-1-1,1 1,-1 0,0 0,1 0,-1 0,1 0,-1 0,1 0,-1 0,0 0,1 0,-1 0,1 0,-1 0,1 0,-1 1,0-1,1 0,-1 0,1 1,-1-1,1 0,0 1,-1-1,1 1,-1-1,1 0,0 1,-1-1,1 1,0-1,-1 1,1-1,0 1,0-1,-1 1,1-1,0 1,0 0,0-1,0 1,0-1,0 1,0-1,0 1,0 0,0-1,0 1,-6 40,6-40,-12 211,3-130,3-1,3 1,4 4,0-59,10 35,-5-57</inkml:trace>
  <inkml:trace contextRef="#ctx0" brushRef="#br0" timeOffset="21242.984">5138 2182,'-33'43,"1"0,2 3,3 0,1 1,0 9,24-54,0 1,0 0,1 0,-1 0,1 0,0 0,0 0,0 0,0 0,1 1,-1-1,1 0,0 1,0-1,0 0,0 0,1 1,-1-1,1 0,0 0,0 0,0 0,0 0,1 0,-1 0,1 0,-1 0,1 0,0-1,0 1,1-1,-1 1,0-1,1 0,-1 0,1 0,0 0,0-1,0 1,0-1,0 0,0 1,0-1,0-1,0 1,1 0,7-3,-1 1,0-2,0 0,0 0,0 0,0-1,0-1,-1 0,0 0,0-1,-1 0,1 0,-1-1,-1 0,1-1,-1 1,0-1,-1-1,0 1,0-1,-1 0,0-1,0-1,0 5,-1-1,1 0,-1 0,-1 0,1-1,-1 1,0-1,-1 0,0 1,0-1,-1 0,0 0,0-1,-1 1,0 0,0 0,-1 0,0 0,-1 0,0 0,0 0,0 1,-1-1,-1-2,-29-14,19 24</inkml:trace>
  <inkml:trace contextRef="#ctx0" brushRef="#br0" timeOffset="21627.641">5560 2239,'-13'5,"0"1,0 0,0 1,1 1,0 0,0 1,1 0,0 0,1 1,0 1,0-1,2 2,-1-1,1 1,1 1,-3 5,9-15,0 1,0-1,0 1,1 0,-1-1,1 1,0-1,0 1,0 0,1-1,-1 1,1 0,0-1,0 1,0-1,0 0,1 1,-1-1,1 0,0 0,0 0,0 0,1 0,-1 0,1 0,-1-1,1 0,0 1,0-1,0 0,0 0,0 0,0-1,4 2,2 0,0 0,0 0,1-1,-1 0,1-1,-1 0,1 0,0-1,0 0,-1-1,1 0,7-2,-6 0,0-1,0 1,0-2,-1 0,0 0,0 0,0-2,-1 1,0-1,0 0,-1-1,1 0,-2 0,1-1,-1 0,-1 0,1-1,-2 0,1 0,-1 0,-1-1,0 0,-1 1,0-1,0-1,-1 1,0 0,-1 0,-1-8,0 17,0-1,0 0,-1 0,1 0,-1 0,0 1,0-1,0 0,0 1,-1-1,1 0,0 1,-1 0,0-1,0 1,0 0,0 0,0 0,0 0,0 0,-1 1,-1-2,-14-5</inkml:trace>
  <inkml:trace contextRef="#ctx0" brushRef="#br0" timeOffset="21920.751">5900 2521,'4'-29,"7"-14,2-5,3 1,-2 4,3 5,2 8,-1 4,0 8,3 1,2 4,2-1,2 2,0 3,-3 3</inkml:trace>
  <inkml:trace contextRef="#ctx0" brushRef="#br0" timeOffset="33896.394">170 3424,'17'-34,"-17"72,-9 29,3 0,2 0,6 58,-3-120,1 0,-1 0,1 1,0-1,0 0,0 0,1 0,0 0,0 0,0 0,0 0,1-1,0 1,0 0,0-1,1 1,-1-1,1 0,0 0,1 0,-1 0,1 0,-1-1,1 1,0-1,0 0,0 0,1-1,-1 1,1-1,-1 0,1 0,0-1,0 1,0-1,0 0,0-1,0 1,1-1,7-5,0 0,0-1,0-1,-1 0,0-1,0 0,-1-1,0 0,-1-1,0 0,0-1,-1 0,3-5,21-24,-3-3,-1 0,-2-2,8-23,-14 52,-11 46,-8-22,1 9,0 0,2 0,0-1,0 0,2 0,0 0,0-1,2 0,0 0,0-1,2 0,-1-1,2 0,4 3,-12-13,0-1,0 0,0 0,1 0,-1 0,1 0,-1-1,1 0,-1 0,1 0,0-1,-1 0,1 1,0-2,0 1,-1 0,1-1,0 0,-1 0,1 0,-1-1,1 0,-1 0,0 0,0 0,1 0,-2-1,1 0,0 0,10-8,0 1,-1-2,-1 0,0-1,-1 0,0 0,4-9,-6 9,-1 0,0-1,-1 0,0 0,-1-1,-1 0,-1 0,0 0,0-1,-1-6,-1-2</inkml:trace>
  <inkml:trace contextRef="#ctx0" brushRef="#br0" timeOffset="34277.854">1299 3706,'24'-19,"-1"-1,-1-1,0-1,-2 0,0-2,-2 0,-1-2,11-21,-26 46,-1-1,0 0,0 0,0 0,0 0,0-1,0 1,0 0,-1 0,1 0,-1-1,0 1,0 0,1-1,-1 1,-1 0,1 0,0-1,-1 1,1 0,-1 0,1-1,-1 1,0 0,0 0,0 0,0 0,-1 0,1 0,0 0,-1 1,1-1,-1 0,0 1,0-1,1 1,-1 0,0 0,0-1,0 1,0 0,0 1,-1-1,1 0,0 1,0-1,-1 1,1-1,0 1,0 0,-1 0,-1 0,-10 3,0 0,0 1,0 1,0 0,0 1,1 0,0 1,1 0,-1 1,1 0,1 1,0 1,0 0,1 0,0 1,0 0,-1 5,4-8,1 0,-1 0,2 1,-1 0,2 0,-1 0,1 1,0-1,1 1,0 0,1 0,0 0,0 0,1 0,0 1,1-1,1 0,-1 1,1-1,1 0,0 0,1 0,0 0,0 0,1-1,0 1,4 6,-1-8,0 0,1 0,0 0,0-1,1 0,0-1,0 1,0-2,1 0,0 0,0 0,0-1,1-1,-1 0,1 0,0-1,-1 0,1-1,0-1,0 1,0-2,0 1,0-2,0 1,0-2,0 1,-1-1,1-1,-1 0,0 0,0-1,5-4,30-34,-27 26</inkml:trace>
  <inkml:trace contextRef="#ctx0" brushRef="#br0" timeOffset="34526.911">1892 3594,'-5'33,"-1"16,-1 0</inkml:trace>
  <inkml:trace contextRef="#ctx0" brushRef="#br0" timeOffset="34681.028">1892 3339,'0'0</inkml:trace>
  <inkml:trace contextRef="#ctx0" brushRef="#br0" timeOffset="35796.012">2287 3508,'-34'36,"1"1,2 1,2 2,1 1,-8 20,32-56,0 0,0 0,1 0,0 1,0 0,1-1,0 1,-1 0,2 0,-1 0,1 0,0 1,0-1,1 0,0 0,0 1,0-1,1 0,0 0,0 0,0 1,1-1,0 0,0-1,2 4,1-7,-1-1,1 1,0-1,0 0,0 0,0 0,0-1,0 1,0-1,0-1,0 1,-1-1,1 0,0 0,0 0,0 0,0-1,-1 0,1 0,-1 0,0-1,1 1,-1-1,0 0,0-1,-1 1,1 0,-1-1,0 0,3-4,124-162,54-59,-179 223,-5 4,1 1,-1-1,0 1,1 0,-1-1,1 1,-1 0,1 0,0-1,0 1,-1 0,1 0,0 0,0 0,0 0,0 0,0 0,0 0,0 0,1 1,-1-1,0 0,0 1,1-1,-1 1,0-1,1 1,-1 0,0-1,1 1,-1 0,1 0,-1 0,0 0,1 0,-1 1,1-1,-1 0,0 0,1 1,-1-1,0 1,0 0,1-1,-1 1,0 0,0-1,0 1,0 0,0 0,0 0,0 0,0 0,1 1,2 168,-23 104,14-222,4-11,-2 0,-2-1,-1 0,-3 0,0-1,-3 0,-1 0,-2-1,-2-1,-1-1,-2 0,-6 6,25-41,1 1,-1 0,0-1,1 1,-1-1,0 0,0 1,0-1,-1 0,1 1,0-1,0 0,-1 0,1 0,0 0,-1 0,1 0,-1-1,1 1,-1 0,0-1,1 1,-1-1,0 0,1 1,-1-1,0 0,1 0,-1 0,0 0,0 0,1-1,-1 1,0 0,1-1,-1 1,1-1,-1 0,1 0,-1 1,1-1,-1 0,1 0,-1 0,1 0,0-1,0 1,0 0,0 0,0-1,0 1,0-1,0 1,0-1,1 1,-1-1,0 0,1 1,-1-1,1 0,0 1,0-1,0 0,0 1,0-1,0 0,31-106,-21 85,267-611,-71 125,-205 506,6-15,0 0,-1 0,-1 0,0-1,-1 0,-2 0,0 0,-1-1,0 1,-3-15,2 34,0-1,0 0,0 1,0-1,0 0,0 1,-1-1,1 0,0 1,0-1,-1 1,1-1,0 1,-1-1,1 0,0 1,-1-1,1 1,-1 0,1-1,-1 1,1-1,-1 1,1 0,-1-1,1 1,-1 0,0-1,1 1,-1 0,0 0,1 0,-1 0,1 0,-1 0,0 0,1 0,-1 0,0 0,1 0,-1 0,0 0,1 0,-1 0,0 1,1-1,-1 0,1 0,-1 1,1-1,-1 1,1-1,-1 0,1 1,-1-1,1 1,-1-1,1 1,0-1,-1 1,1 0,-29 35,7 5,2 2,2 0,1 0,3 2,1 0,3 0,1 1,0 35,6-64,1 1,2 0,-1 0,2 0,1 0,0 0,1 0,1-1,0 1,2-1,0 0,1-1,0 1,1-1,1-1,6 8,-10-17,0-1,0 0,1-1,-1 1,1-1,0 0,0 0,1-1,-1 0,1 0,-1-1,1 1,0-1,0-1,0 1,0-1,0-1,1 1,-1-1,0 0,0-1,0 0,0 0,0-1,0 1,0-1,0-1,0 1,-1-1,1-1,-1 1,0-1,0 0,0 0,-1-1,1 0,-1 0,3-4,96-159,-91 149,-6 24,-5 39,-1-27,-1-11,0-1,1 1,0-1,0 1,0-1,1 0,-1 0,1 1,1-1,-1-1,1 1,0 0,0 0,0-1,0 0,1 0,0 0,0 0,0 0,0-1,1 0,-1 0,1 0,0 0,0-1,0 0,0 0,0 0,0 0,1-1,-1 0,1 0,-1-1,1 1,-1-1,5-1,3 0,-1-1,0-1,-1 0,1-1,0 0,-1-1,0 0,0 0,-1-2,1 1,-1-1,-1-1,1 1,-1-2,0 0,120-146,-118 140,19-32,-3-1,-1-1,-3-1,-2-1,-3-1,-1-1,-1-7,-14 55,0 0,0 0,-1-1,1 1,-1-1,0 1,-1-1,1 1,-1-1,0 1,-1-1,1 1,-1-1,0 1,0-1,-1 1,0 0,0 0,-1-3,0 7,0 0,0 1,0-1,0 1,0-1,-1 1,1 0,0 1,0-1,0 0,0 1,0 0,0 0,0 0,0 0,0 0,0 0,1 1,-1 0,0-1,1 1,0 0,-1 0,1 0,0 0,0 1,0-1,0 1,0-1,0 1,-17 26,0 0,2 1,1 1,2 0,1 1,1 1,2 0,1 0,2 1,1 0,2 1,1-1,1 1,3 18,-2-30,1 1,1-1,1 1,1-1,1 0,1 0,1 0,1-1,0 0,2 0,1-1,1 0,0-1,5 5,-16-24,0 0,1 0,-1 0,0 0,1 0,-1 0,1 0,-1 0,1-1,0 1,-1 0,1 0,0 0,-1-1,1 1,0 0,0-1,0 1,-1 0,1-1,0 1,0-1,0 0,0 1,0-1,0 0,0 0,0 1,0-1,0 0,0 0,1 0,-1 0,0 0,0 0,0-1,0 1,0 0,0 0,0-1,0 1,0-1,0 1,-1-1,1 1,0-1,0 0,0 1,0-1,-1 0,1 1,0-1,-1 0,1 0,-1 0,1 0,0 0,3-15</inkml:trace>
  <inkml:trace contextRef="#ctx0" brushRef="#br0" timeOffset="36050.297">3388 3311,'38'5,"32"1,14 0,-3-1,-10-7,-12-2,-8-1,-6 1,-7 1,-9 0</inkml:trace>
  <inkml:trace contextRef="#ctx0" brushRef="#br0" timeOffset="36965.666">4742 3594,'-8'17,"0"1,1 0,1 1,1 0,1 0,0 0,2 0,0 1,1-1,1 1,0-1,2 1,1 5,-2-22,-1 0,1 1,-1-1,1 0,0-1,0 1,1 0,-1 0,0 0,1-1,0 1,0 0,0-1,0 0,0 1,0-1,0 0,1 0,-1 0,1-1,-1 1,1-1,0 1,0-1,0 0,0 0,0 0,0 0,0 0,0-1,0 0,0 1,0-1,0 0,0-1,0 1,1 0,-1-1,0 0,0 0,0 0,-1 0,1 0,0 0,0-1,-1 1,1-1,0 0,-1 0,2-2,7-4,-1-1,0-1,0 1,-1-2,-1 1,0-1,0-1,-1 1,0-1,-1-1,-1 1,0-1,0 0,-1 0,-1 0,0 0,-1-1,-1 0,0 1,0-1,-2 1,1-1,-2 0,0 1,-1-4,-1 8,0 1,0-1,-1 1,0 0,0 0,-1 0,0 1,0 0,-1 0,1 1,-2-1,1 1,-1 1,0 0,0 0,0 0,-1 1,0 0,0 1,0 0,0 1,0-1,0 2,-1-1,-5 1,13 1,1-1,-1 1,0 0,1 0,-1 0,0 0,1 0,-1 0,1 0,-1 1,0-1,1 0,-1 1,1 0,-1-1,1 1,-1 0,1 0,-1-1,1 1,0 0,0 1,-1-1,1 0,0 0,0 0,0 1,0-1,0 1,1-1,-1 1,0-1,1 1,-1-1,1 1,-1-1,1 1,0 0,-1-1,1 1,0 0,0-1,0 1,1-1,-1 1,0 0,1-1,-1 1,0-1,1 1,0 0,-1-1,1 0,0 1,0-1,0 1,0-1,0 0,0 0,0 0,1 1,-1-1,0 0,1-1,-1 1,1 0,0 0,8 3,0-1,0 0,0 0,0-1,0-1,1 0,-1 0,1-1,-1 0,0-1,1 0,-1-1,0 0,0 0,0-1,0 0,0-1,-1 0,1-1,-1 0,0-1,-1 1,1-2,5-4,151-166,-150 160,6-12,0 0,-2-2,-1 0,-1-1,-2 0,-1-2,-2 0,0-5,22-65,-29 128,3 636,7-433,17 540,-32-753,1-5,0 0,-1 0,0 1,0-1,-1 0,0 0,-1 0,0 0,0 0,-1 0,0-1,-1 1,0-1,0 0,0 0,-1 0,-2 2,4-8,1-1,0 0,0 1,0-1,-1 0,1 0,-1 0,1 0,0-1,-1 1,0-1,1 0,-1 1,1-1,-1 0,1 0,-1-1,1 1,-1-1,1 1,-1-1,1 0,-1 1,1-2,0 1,-1 0,1 0,0-1,0 1,0-1,0 1,0-1,0 0,0 0,1 0,-1 0,1 0,-1-1,-50-88,40 57,2 0,1-1,2 0,1-1,2 1,1-1,2 0,1 0,3-3,1 17,0 0,2 0,1 1,0 0,2 0,0 1,1 0,2 1,0 0,0 1,2 0,0 1,1 0,14-10,-11 7</inkml:trace>
  <inkml:trace contextRef="#ctx0" brushRef="#br0" timeOffset="37679.665">6690 3057,'-47'567,"35"-447,5-94,8-40,8-4,1 0,1 0,0 1,1 1,1-1,1 2,0 0,1 1,0 0,1 1,1 1,0 1,1 0,0 1,13-9,1 2,1 1,0 1,1 2,1 2,14-3,-44 12,1 1,-1-1,1 1,-1 0,1 0,0 1,-1 0,1 0,0 0,-1 0,1 1,0 0,-1 1,1-1,-1 1,0 0,1 0,-1 0,0 1,0 0,-1 0,1 0,-1 1,1 0,-1-1,0 1,0 1,-1-1,1 1,-1-1,0 1,0 0,-1 0,1 0,-1 0,0 1,-1-1,1 1,0 3,-2 7,-1 0,0-1,-2 1,1-1,-2 0,0 0,-1 0,0 0,-1-1,-1 0,0 0,-1 0,0-1,-1-1,-1 1,0-1,-4 3,4-5,1 1,-1-1,-1-1,0 0,0-1,-1 0,0 0,0-1,-1-1,0 0,0-1,-1 0,1-1,-1-1,0 0,0-1,0 0,0-1,0-1,0 0,0-1,0 0,0-1,0-1,0 0,-5-3,12 3,1-1,0 0,0-1,0 1,0-1,1 0,0-1,0 1,0-1,1 0,0 0,0-1,0 1,1-1,0 0,0 1,1-2,0 1,0 0,1 0,-1-1,2 1,-1 0,1-1,0 1,1-1,-1 1,2-5,-1-13</inkml:trace>
  <inkml:trace contextRef="#ctx0" brushRef="#br0" timeOffset="38010.652">7537 3481,'-4'29,"-1"-8,1 2,1-1,1 0,0 0,2 1,1-1,1 1,1-1,1 0,1 0,1 1,-5-20,1 1,0-1,0 0,0-1,0 1,0 0,0 0,1-1,0 0,-1 1,1-1,0 0,0 0,0 0,0-1,0 1,1-1,-1 0,0 0,1 0,-1 0,1 0,-1-1,1 0,-1 1,1-1,-1-1,1 1,-1 0,1-1,-1 0,3 0,108-47,-104 41,0-1,0 0,0-1,-1 0,0 0,-1-1,0 0,-1-1,0 0,0 0,-1 0,-3 6,-1 0,0 0,0 0,0 0,-1-1,1 1,-1 0,-1-1,1 1,-1-1,0 1,0-1,0 1,-1-1,0 1,0 0,0-1,-1 1,0 0,0 0,0 0,0 0,-1 0,0 0,0 1,-2-3,-3-3,-1 0,0 1,-1 0,0 1,0 0,-1 0,0 1,0 1,-1-1,0 2,0 0,0 0,-1 1,1 1,-1 0,0 1,0 0,0 1,0 0,0 1,0 0,0 1,0 1,0 0,0 1,-10 4,4 3</inkml:trace>
  <inkml:trace contextRef="#ctx0" brushRef="#br0" timeOffset="38246.548">8439 3424,'-38'43,"-27"24,-3 5,6-9,13-11,10-14,7-9,4-9,7-9</inkml:trace>
  <inkml:trace contextRef="#ctx0" brushRef="#br0" timeOffset="38550.009">7988 3311,'60'66,"2"-3,3-3,2-2,15 5,-4-7,-48-36,-1 1,0 1,-2 2,18 20,38 47,-73-78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0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1,'-29'57,"-106"218,-4 44,29-12,104-286,33-82,128-355,-52 139,-96 254,-1 2,1-1,1 2,1-1,1 1,0 0,2 1,3-5,-15 24,0 0,0-1,1 1,-1-1,0 1,0 0,1-1,-1 1,0-1,1 1,-1 0,0 0,1-1,-1 1,0 0,1 0,-1-1,1 1,-1 0,0 0,1 0,-1-1,1 1,-1 0,1 0,-1 0,1 0,-1 0,0 0,1 0,-1 0,1 0,-1 0,1 1,-1-1,1 0,-1 0,0 0,1 0,-1 1,1-1,-1 0,0 0,1 1,-1-1,0 0,1 1,-1-1,0 0,1 1,-1-1,0 0,0 1,1-1,-1 1,0-1,0 1,0-1,0 0,0 1,0-1,0 1,0-1,0 1,0-1,5 35,-5-35,-2 456,5-423,1 0,2 0,1 0,1-1,2-1,2 1,3 4,-14-32,-1 0,1-1,0 1,1 0,-1-1,0 0,1 1,0-1,0 0,0 1,0-1,1 0,-1-1,1 1,0 0,-1-1,1 1,0-1,1 0,-1 0,0 0,0-1,1 1,-1-1,1 1,0-1,-1-1,1 1,0 0,0-1,-1 0,1 1,0-2,0 1,-1 0,1-1,0 0,0 1,-1-2,4 0,2-7,-1 0,0 0,0-1,-1 0,-1-1,1 0,-2 0,1 0,-1 0,0-4,3-4,22-46,-4-2,-2 0,-3-1,-4-1,-2-1,-3-1,1-65,-12 129,-13-54,-5 67,7 3</inkml:trace>
  <inkml:trace contextRef="#ctx0" brushRef="#br0" timeOffset="333.962">1153 282,'-35'57,"3"0,2 2,3 1,3 2,-3 16,6 26,21-101,0 1,0-1,1 0,-1 1,1-1,-1 1,1-1,0 0,0 1,1-1,-1 0,1 0,0 0,-1 0,1 0,0-1,1 1,-1 0,0-1,1 0,0 1,-1-1,1 0,0 0,0-1,0 1,0-1,3 1,1 1,0-2,0 1,0-1,0 0,1 0,-1-1,0 0,1 0,-1-1,0 0,0 0,1-1,-1 0,0 0,0-1,-1 0,1 0,-1 0,1-1,-1 0,0 0,0-1,-1 0,1 0,-1 0,3-4,3-4,0 1,-1-1,0-1,-1 0,-1 0,0-1,-1 0,0 0,-2-1,1 0,0-8,-3 12,0-1,-1 1,0-1,-1 0,-1 1,0-1,0 0,-1 1,-1-1,0 1,-1-1,0 1,-1 0,-1 0,0 0,0 1,-1 0,0 0,-1 0,-6-8,-30-20,24 26</inkml:trace>
  <inkml:trace contextRef="#ctx0" brushRef="#br0" timeOffset="815.94">1605 282,'-13'24,"-12"19,2 2,2 0,2 2,-6 24,23-67,-1 1,2-1,-1 0,0 1,1 0,0-1,0 1,0 0,1-1,0 1,-1 0,2 0,-1-1,0 1,1 0,0-1,0 1,1 0,-1-1,1 0,0 1,0-1,0 0,1 0,-1 0,1 0,0 0,0-1,1 1,-1-1,1 0,-1 0,1 0,0 0,0-1,0 0,1 0,-1 0,1 0,10-2,0-1,1 0,-1-1,-1-1,1 0,0-1,-1 0,1-2,-1 1,-1-2,1 0,-1 0,0-2,-1 1,0-1,0-1,-1 0,0-1,-1 0,9-13,16-9,-35 32,0 0,1 0,-1-1,1 1,0 0,-1 0,1 0,0 0,0 0,-1 0,1 0,0 0,0 0,0 0,0 0,0 0,1 1,-1-1,0 0,0 1,0-1,1 1,-1 0,0-1,0 1,1 0,-1 0,0-1,1 1,-1 0,0 0,1 1,-1-1,0 0,1 0,-1 1,0-1,0 1,1-1,-1 1,0-1,0 1,0 0,0-1,0 1,0 0,0 0,0 0,0 0,0 0,0 0,-1 0,1 0,0 0,-1 1,1 0,15 195,-15-192,1 1,0 0,1 0,-1-1,1 0,0 1,0-1,1 0,-1 0,1-1,0 1,1-1,-1 0,1 0,-1 0,1-1,1 1,-1-1,0-1,1 1,-1-1,1 0,0 0,0 0,0-1,0 0,0 0,0 0,0-1,0 0,0 0,0-1,0 0,0 0,0 0,0-1,-1 1,5-3,7-9,-1-2,0 1,-2-2,0 0,0 0,-1-1,-2-1,1 0,-2-1,-1 0,0-1,4-14,27-137,-36 144,0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3:4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13236 865,'1'0,"-1"0,1-1,-1 1,0-1,1 1,-1 0,0-1,1 1,-1-1,0 1,0-1,1 1,-1-1,0 1,0-1,0 0,0 1,0-1,0 1,0-1,0 1,0-1,0 1,0-1,0 0,0 1,0-1,0 1,-1-1,1 1,0-1,0 1,-1-1,1 1,0-1,-1 1,1 0,0-1,-1 1,1-1,-1 1,1 0,0-1,-1 1,1 0,-1 0,1-1,-1 1,0 0,1 0,-1 0,1 0,-1-1,1 1,-1 0,1 0,-1 0,1 0,-1 0,0 1,1-1,-1 0,1 0,-1 0,1 0,-1 1,39-33,-36 31,42-28,1 2,2 2,0 3,2 1,33-9,43 15,-122 15,0 0,0 0,0 0,0 1,0 0,0-1,0 1,-1 0,1 0,0 1,-1-1,1 0,0 1,-1 0,0 0,1-1,-1 1,0 1,0-1,0 0,0 0,-1 1,1-1,-1 1,1-1,-1 1,0 0,0 0,0-1,0 1,-1 0,1 0,-1 0,1 0,-1 0,0 0,0 0,-1 0,1 0,-1 0,-4 19,-1-1,-1 1,0-2,-2 1,-1-1,0 0,-2-1,-5 7,-7 14,-40 61,-6-3,-37 38,84-106,-30 35,17-23,2 1,2 1,2 2,-9 22,35-61,0-1,0 1,1 0,0-1,0 1,1 1,0-1,0 0,1 1,-1-1,2 1,-1-1,1 1,0-1,1 1,-1 0,2-1,-1 0,1 1,0-1,1 0,-1 0,1 0,1 0,-1 0,1-1,1 0,-1 0,1 0,0 0,0 0,1-1,4 3,7 1,0-2,0-1,1 0,-1-1,2-1,-1 0,0-2,1 0,-1-1,1-1,-1 0,1-2,-1 0,8-2,-4-1,0 0,0-1,0-1,-1 0,0-2,-1-1,0 0,-1-2,0 0,0-1,-2-1,1-1,12-14,-20 16</inkml:trace>
  <inkml:trace contextRef="#ctx0" brushRef="#br0" timeOffset="394.105">14901 471,'-27'-2,"-1"1,0 2,0 1,1 1,-1 2,1 0,0 2,0 1,1 1,0 1,1 1,-15 10,27-13,1 0,1 1,0 0,0 1,0 0,2 1,-1 0,1 0,1 1,0 1,1-1,0 1,0 0,2 1,0-1,0 1,1 0,0 6,1-9,1 0,0 1,1-1,0 1,1-1,1 1,-1 0,2-1,-1 1,2-1,0 0,0 0,1 0,0 0,0 0,2-1,-1 0,1 0,1 0,0-1,0 0,0 0,4 1,-1-2,0-1,1 0,0-1,0 0,0-1,0 0,1 0,0-2,0 1,0-2,0 1,1-2,-1 0,1 0,9-1,12-2,-1-1,1-1,-1-2,0-2,7-3,-7 1,-1-1,0-1,-1-2,0-2,-2 0,0-2,0-1,-2-2,-1 0,0-2,-2-1,2-3,-18 19,-1 0,0-1,-1 0,1 0,-2-1,1 1,-2-1,1 0,-1 0,-1-1,1 0,-2 1,0-1,0 0,-1 0,0 0,-1 0,0 0,-1 0,0 0,-1 0,0 0,0 1,-2-1,1 0,-1 1,-1 0,1 0,-2 1,-5-9,-3 5,0 0,-1 1,0 1,-1 0,0 1,-1 1,0 0,-1 2,1 0,-1 0,-1 2,1 0,-1 2,0 0,0 1,0 0,0 2,0 0,0 1,0 1,0 1,0 1,-15 5,17-4,1 2,-1 0,1 1,1 1,-1 0,1 1,1 0,-8 8,-9 12</inkml:trace>
  <inkml:trace contextRef="#ctx0" brushRef="#br0" timeOffset="784.221">14732 1261,'-37'32,"2"2,1 1,2 2,1 1,2 1,-9 19,35-54,0 0,0 1,1-1,-1 1,1-1,0 1,0 0,0 0,1 0,0 0,0 0,0 1,1-1,-1 0,1 0,0 0,1 1,0-1,-1 0,1 0,1 0,-1 0,1 0,0 0,0 0,0-1,1 1,0-1,0 1,0-1,0 0,1 0,-1-1,1 1,0-1,0 1,1-1,12 4,0 0,0-1,0-1,1-1,0 0,0-1,0-1,0-1,0-1,0 0,17-3,-8 0,1-1,-1-1,0-2,0 0,-1-2,0-1,-1-1,0-1,0-2,-1 0,-1-1,-1-2,0 0,-1-1,-1-1,-1-1,0-1,-2-1,0 0,-2-1,0-1,1-5,-12 23,-1 0,0 0,0 0,0-1,-1 1,1-1,-2 1,1-1,-1 0,0 0,0 0,-1 1,0-1,0 0,-1 0,0 0,0 0,0 1,-1-1,0 0,0 1,-1-1,0 1,0 0,-2-3,-3 0,0 0,-1 0,0 1,-1 0,1 1,-1 0,-1 0,1 1,-1 0,0 1,-1 1,1 0,-1 0,0 1,0 0,0 1,0 0,0 1,0 1,-1 0,1 1,-3 0,-13 2,0 1,-1 1,2 2,-1 1,1 1,0 1,1 1,-25 15,1 3,11-5</inkml:trace>
  <inkml:trace contextRef="#ctx0" brushRef="#br0" timeOffset="1594.731">16002 47,'-5'34,"-1"39,0 18,1 2,2-9,1-10,1-8,0-10,1-10,0-3,1-4,-1-4,-5-3,-1-2,0-7</inkml:trace>
  <inkml:trace contextRef="#ctx0" brushRef="#br0" timeOffset="2132.905">15692 527,'119'-42,"-50"19,0-2,-1-3,-2-3,-2-3,51-36,-99 56,0-1,-2-1,1 0,-2 0,0-2,-2 0,1 0,-2-1,-1 0,0-1,-1-1,21-41,-29 63,1-1,-1 0,0 1,1-1,-1 0,0 0,0 1,1-1,-1 0,1 0,-1 0,0 1,1-1,-1 0,0 0,1 0,-1 0,1 0,-1 0,0 0,1 0,-1 0,1 0,-1 0,0 0,1 0,-1 0,0 0,1-1,-1 1,1 0,-1 0,0 0,1 0,-1-1,0 1,0 0,1 0,-1-1,0 1,1 0,-1-1,0 1,0 0,0-1,1 1,-4 39,-7 20,2 0,2 0,3 0,5 59,29 43,-30-158,0 1,0-1,1 0,-1 0,1 0,0 0,0 0,0-1,0 1,1-1,-1 1,1-1,-1 0,1 0,0 0,0 0,0 0,0 0,0-1,0 0,0 0,1 0,-1 0,0 0,1 0,-1-1,1 0,-1 1,0-1,1-1,-1 1,1 0,-1-1,0 0,1 0,-1 0,0 0,2-1,116-67,-41 16,-70 48,-8 3,0 0,0 0,0 0,1 1,-1-1,0 1,1 0,-1-1,0 1,1 0,0 1,-1-1,1 0,0 1,-1-1,1 1,0 0,-1 0,1 0,0 0,-1 1,1-1,0 1,-1-1,1 1,0 0,-1 0,1 0,-1 0,0 1,1-1,-1 1,0-1,0 1,0 0,0 0,1 1,19 29,49 52,-63-78,0-1,1 0,-1 0,1 0,0-1,0 0,1-1,-1 0,1-1,0 0,6 1,6-2</inkml:trace>
  <inkml:trace contextRef="#ctx0" brushRef="#br0" timeOffset="2381.758">15635 1091,'34'5,"68"2,37-6,8-2,-1-7,-6-1,-8-4,-8 0,-9-3,-6 2,-7-2,-1 2,-4 4,-9 2,-14 4,-20 2</inkml:trace>
  <inkml:trace contextRef="#ctx0" brushRef="#br0" timeOffset="-9673.184">0 1995,'28'-115,"5"1,5 1,30-55,-30 95,4 2,3 2,15-15,-18 25,-3-5,41-46,-80 109,1 0,-1 0,1 0,0 1,-1-1,1 0,0 0,-1 1,1-1,0 1,0-1,0 1,0-1,0 1,-1-1,1 1,0 0,0-1,0 1,0 0,0 0,0 0,0 0,0 0,0 0,0 0,0 0,0 0,0 0,0 1,0-1,0 0,0 1,0-1,0 0,-1 1,1-1,0 1,0 0,0-1,-1 1,1 0,0-1,-1 1,1 0,-1 0,1-1,0 2,11 49,-12 371,0-245,-1-175,1 0,0 0,-1 1,1-1,0 0,0 0,0 0,0 0,1 1,-1-1,0 0,1 0,0 0,-1 0,1 0,0 0,0 0,0 0,0-1,1 1,-1 0,0 0,1-1,-1 1,1-1,0 1,-1-1,1 0,0 0,0 0,0 0,0 0,0 0,0 0,0-1,0 1,0-1,0 1,0-1,0 0,1 0,-1 0,0 0,0 0,0 0,0-1,0 1,0-1,2 0,19-15,0-2,0 0,-2-2,0 0,-2-2,0 0,2-6,-1 4,429-546,-439 557,-6 6,1 1,1-1,-1 1,1 0,0 0,0 0,1 1,-1 0,1 0,0 1,3-1,-8 5,0 1,0-1,0 1,0 0,0 0,0-1,0 2,0-1,-1 0,1 0,0 0,-1 1,1-1,-1 1,1 0,-1-1,0 1,0 0,0 0,0-1,0 1,0 0,0 0,0 0,-1 0,1 0,-1 0,0 1,1-1,-1 0,0 0,0 0,0 0,-1 0,1 0,-1 0,1 0,-1 1,1-1,-2 1,2 4,-4 78,-4-1,-3 0,-4 0,-14 39,-23 119,44-210,6-27,0-1,0 1,1 0,-1 0,1 0,1 0,-1 0,1 0,-1 0,2 0,-1 0,0 0,1 0,0 0,0-1,1 1,-1 0,1 0,9 6</inkml:trace>
  <inkml:trace contextRef="#ctx0" brushRef="#br0" timeOffset="-9357.409">1835 1571,'0'7,"1"-1,1 0,-1 0,1 1,0-1,0-1,1 1,0 0,0 0,0-1,1 0,-1 0,1 0,1 0,-1 0,1-1,-1 0,1 0,0 0,1-1,-1 1,1-1,0 0,-1-1,1 0,0 0,0 0,1 0,-1-1,0 0,0 0,1-1,-1 0,0 0,1 0,-1-1,0 0,1 0,-1-1,0 0,0 0,0 0,3-2,7-6,0 0,0 0,-2-2,1 1,-1-2,-1 0,0-1,-1 0,-1-1,0 0,-1-1,0 0,-2 0,0-1,4-13,-10 25,0 0,0 0,-1 0,0 0,0-1,0 1,-1 0,0-1,0 1,0-1,0 1,-1 0,0-1,0 1,-1 0,1 0,-1 0,0 0,-1 0,1 0,-1 0,0 1,0-1,0 1,-1 0,1 0,-1 0,0 1,0-1,-1 1,1 0,-1 0,1 0,-1 1,-5-2,0 1,-1 1,0 0,0 1,1 0,-1 1,0 0,0 1,0 0,0 0,0 1,1 1,-1 0,1 0,0 1,-1 1,2-1,-1 2,-8 5,-1 2,0 1,1 1,0 1,2 1,0 0,0 1,2 1,-3 5,-2 4</inkml:trace>
  <inkml:trace contextRef="#ctx0" brushRef="#br0" timeOffset="-8903.951">2371 1769,'233'-394,"-214"366,-16 46,-21 109,19-122,-1 0,1-1,-1 1,1-1,0 1,1-1,-1 1,1-1,0 0,0 0,0 0,1 0,0 0,-1 0,1-1,0 1,1-1,-1 0,1 0,-1 0,1 0,0-1,0 1,0-1,0 0,4 1,3 0,0 0,-1-1,1 0,0-1,1 0,-1-1,0 0,0 0,0-1,0-1,0 0,0-1,0 1,-1-2,1 0,-1 0,0-1,0 0,-1-1,1 0,-1-1,0 1,-1-2,0 1,0-1,-1-1,1 1,-2-1,1 0,-2-1,1 1,-1-1,0-1,1-6,26-68,-24 60</inkml:trace>
  <inkml:trace contextRef="#ctx0" brushRef="#br0" timeOffset="-8209.903">3613 1261,'-19'5,"0"1,1 0,0 1,0 1,0 1,1 1,1 0,-1 1,2 1,0 0,0 1,1 1,1 0,-10 14,15-19,1 1,0 0,1 1,0-1,1 1,0 0,0 0,2 1,-1 0,1-1,1 1,-1 9,3-15,-1 0,1 0,1 0,-1 0,1 0,0-1,0 1,1 0,0 0,0-1,0 1,1-1,-1 0,1 1,1-1,-1 0,1-1,0 1,0-1,0 0,0 0,1 0,0 0,0-1,0 0,1 1,2 0,1-1,-1 1,1-2,0 1,0-1,0 0,0-1,0 0,0-1,1 0,-1 0,0-1,0 0,0 0,0-1,0-1,0 1,0-1,-1-1,7-3,156-102,-117 67,-2-2,-2-3,-2-1,19-29,-48 54,-2 0,-1-2,-1 0,-1-1,-1-1,-1 0,-1 0,-2-1,-1 0,-1-1,2-20,-6 26,-2-1,0 0,-1 0,-1 0,-2 1,0-1,-2 1,0-1,-6-14,8 30,-1-1,1 1,-1 0,-1 0,1 0,-1 0,-1 1,0 0,0 0,0 0,0 1,-1 0,0 0,-1 1,1 0,-1 0,0 1,0 0,0 0,-1 1,0 0,1 0,-1 1,0 0,0 1,-5 0,1 0,-1 1,0 1,1 0,-1 1,0 0,1 1,0 1,0 0,0 1,0 0,1 1,0 0,0 1,0 1,1 0,0 0,1 1,0 0,0 1,1 0,-3 4,-7 11,0 1,1 1,2 1,1 0,1 2,2-1,0 1,-3 19,9-32,1 0,0 0,1 0,1 0,0 1,2 0,0-1,1 1,0 0,2-1,0 1,1-1,0 1,2-1,0 0,1-1,1 1,0-1,1 0,1-1,0 0,1 0,1-1,0-1,1 1,1-2,-1 0,2 0,7 4,6-2,1 0,1-2,0-1,1-2,0 0,0-2,1-1,3-2,10 1</inkml:trace>
  <inkml:trace contextRef="#ctx0" brushRef="#br0" timeOffset="-7357.448">4770 1205,'-89'50,"1"4,-54 47,128-91,1 0,0 1,1 1,0 0,1 0,0 1,1 1,1 0,0 0,1 1,6-13,1 0,1 0,-1 0,0 1,0-1,1 0,-1 0,1 0,0 1,0-1,-1 0,2 0,-1 1,0-1,0 0,1 0,-1 0,1 1,-1-1,1 0,0 0,0 0,0 0,0 0,1 0,-1 0,0-1,1 1,-1 0,1-1,0 1,-1-1,1 0,0 1,0-1,0 0,0 0,0 0,0 0,0-1,1 1,3 1,1 0,0 0,0-1,0 0,1 0,-1-1,0 0,0 0,0-1,0 0,0 0,5-2,33-14,0-3,-2-2,0-1,-1-3,-2-1,-1-2,32-30,-4 17,-65 41,-1 0,1 1,-1-1,0 1,1 0,0-1,-1 1,1 0,-1 0,1 0,-1 0,1 0,-1 0,1 1,-1-1,1 0,-1 1,1-1,-1 1,1 0,-1-1,0 1,1 0,-1 0,0 0,0 0,0 0,1 0,-1 0,0 0,-1 0,1 1,0-1,0 0,0 1,-1-1,1 1,-1-1,1 0,-1 1,1-1,-1 1,0-1,0 1,0 0,0-1,0 2,3 21,-3-19,-1 0,1 0,0-1,1 1,-1 0,1 0,0 0,0 0,0 0,1 0,0-1,0 1,0-1,0 1,1-1,0 0,-1 0,2 0,-1 0,0-1,1 1,0-1,-1 0,1 0,0 0,1 0,-1-1,1 0,-1 0,1 0,0 0,7-3,-1-1,1 0,-1-1,1 0,-1-1,0 0,0-1,-1 0,1-1,-1 0,-1 0,1-1,-1-1,0 0,-1 0,1 0,-2-1,1 0,-1-1,-1 1,5-11,62-79,-73 98,0 1,0-1,0 1,0-1,0 1,0-1,0 1,1-1,-1 1,0-1,0 1,0-1,1 1,-1-1,0 1,0-1,1 1,-1 0,0-1,1 1,-1 0,0-1,1 1,-1 0,1-1,-1 1,1 0,-1 0,1-1,-1 1,1 0,-1 0,1 0,-1 0,1 0,-1 0,1 0,-1 0,1 0,-1 0,1 0,-1 0,1 0,-1 0,1 0,-1 0,1 1,-1-1,0 0,1 0,-1 1,1-1,-1 0,1 1,-1-1,0 0,1 1,-1-1,0 0,1 1,-1-1,0 1,0-1,1 1,-1-1,0 1,3 37,-3-35,0 2,-2 2,1 1,0 0,1-1,-1 1,1 0,1-1,-1 1,1-1,1 1,-1 0,2-1,-1 0,1 0,-1 0,2 0,-1 0,1 0,0-1,1 1,0-1,-1-1,2 1,-1-1,1 1,0-2,0 1,6 3,-6-5,0-1,0 0,0 0,1-1,-1 1,0-1,1-1,-1 1,1-1,0 0,-1-1,0 1,1-1,-1-1,1 1,-1-1,0 0,0 0,0-1,0 0,0 0,-1-1,1 1,-1-1,0 0,3-3,12-17,-1-1,-1-1,-2 0,0-2,-2 1,-1-2,0-3,-13 31,0-1,0 1,0 0,0-1,1 1,-1 0,0 0,1-1,-1 1,0 0,1 0,0-1,-1 1,1 0,0 0,-1 0,1 0,0 0,0 0,0 0,0 0,0 0,0 1,0-1,0 0,1 1,-1-1,0 0,0 1,0-1,1 1,-1 0,0 0,1-1,-1 1,0 0,1 0,-1 0,0 0,1 0,-1 1,0-1,0 0,1 1,-1-1,0 0,0 1,1 0,-1-1,0 1,0 0,0-1,0 1,0 0,9 14,-1 0,-1 0,0 1,-1 0,0 0,-2 0,0 1,1 8,0-4,92 407,-92-396,-1 1,-2 0,-1-1,-1 1,-2 0,-2 0,0-1,-2 1,-2-1,-1 0,-1-1,-2 0,-1-1,-7 12,7-17,-2-1,0 0,-2-1,0-1,-1 0,-2-1,0-1,-1-1,-1-1,-1-1,-11 8,31-24,1 1,-1 0,1-1,-1 1,0-1,0 1,1-1,-1 0,0 0,0 0,0 0,0 0,0 0,-1 0,1-1,0 1,0-1,0 0,-1 0,1 1,0-1,0-1,-1 1,1 0,0 0,0-1,0 1,-1-1,1 0,0 0,0 0,0 0,0 0,0 0,0 0,1-1,-1 1,0-1,1 1,-1-1,1 0,-1 1,1-1,0 0,0 0,0 0,0 0,0 0,0 0,0-1,1 1,-1-2,1-15,0 0,2-1,0 1,1 0,1 1,1-1,0 1,1 0,2 0,3-7,-1-2,61-153,7 2,25-29,-75 157</inkml:trace>
  <inkml:trace contextRef="#ctx0" brushRef="#br0" timeOffset="-3502.486">7931 1741,'58'-9,"1"-3,-2-2,1-3,-2-2,26-15,-26 5,-1-4,-2-1,-1-3,-2-2,-2-3,-1-1,-3-2,-1-3,-3-1,-1-1,-1-7,1 1,-3-1,-2-2,-3-1,-2-2,-3-1,-3-1,-3-1,-2 0,0-25,16-146,-35 410,-1 559,2-665,-3 1,-3-1,-4-1,-2 0,-3 0,-4 4,13-55,0 0,-1 0,-1-1,0 1,-1-2,-1 1,0-2,-1 1,-1-1,0-1,0 0,-1-1,-1 0,0-1,0 0,-1-1,0-1,-1-1,0 0,0 0,0-2,-1 0,-11 1,-5-1,0-2,0-1,0-2,-1-1,1-2,-29-6,25 2</inkml:trace>
  <inkml:trace contextRef="#ctx0" brushRef="#br0" timeOffset="-2101.503">9342 1628,'13'10,"0"0,1-1,0-1,0 0,1-1,0-1,0 0,15 3,-25-7,1-1,0 0,0 0,0 0,0-1,0 0,0 0,0 0,0-1,0 0,0 0,0 0,0-1,-1 0,1 0,0-1,-1 1,0-1,0-1,0 1,0 0,0-1,-1 0,1 0,0-1,3-5,0 0,0-1,-1 0,-1 0,0 0,0-1,-1 0,0 0,-1 0,-1 0,0-1,0 0,-1 1,-1-1,0-11,-1 21,-1 0,1 1,-1-1,0 1,1 0,-1-1,0 1,-1 0,1-1,0 1,-1 0,1 0,-1 0,1 0,-1 0,0 0,0 1,0-1,0 1,0-1,0 1,-1 0,1 0,0-1,-1 2,1-1,0 0,-1 0,1 1,-1 0,1-1,-1 1,0 0,1 0,-1 0,1 1,-1-1,1 0,-1 1,1 0,-1 0,1-1,0 2,-1-1,1 0,0 0,0 1,0-1,0 1,0-1,0 1,0 0,-1 2,-7 6,1 1,0 0,0 0,1 1,1 0,0 1,0-1,1 1,1 1,0-1,1 1,1 0,0 0,1 0,0 0,1 0,1 0,0 1,1-1,0 0,1 0,1 0,0 0,4 11,-4-19,-1 1,1-1,0 0,0 0,1 0,0 0,0 0,0-1,1 0,0 1,0-2,0 1,0-1,1 0,0 0,0 0,0-1,0 0,0 0,1 0,-1-1,1 0,0 0,0-1,0 0,-1 0,6-1,1 1,1-1,0-1,0 0,-1-1,1 0,0-1,-1-1,0 0,0 0,0-2,-1 0,1 0,6-5,12-15,-2 0,-1-2,-1-1,-1-1,-2-1,-1-1,-1-1,-2-1,3-10,-4 11,-19 32,0-1,1 1,-1 0,0 0,0 0,0-1,1 1,-1 0,0 0,1 0,-1 0,1 0,0 0,-1 0,1 0,0 0,0 0,-1 0,1 0,0 0,0 1,0-1,0 0,0 0,0 1,0-1,0 1,1-1,-1 1,0 0,0-1,0 1,0 0,1 0,-1 0,0 0,0 0,0 0,1 0,-1 0,0 0,0 1,0-1,1 0,-1 1,0-1,0 1,0-1,0 1,0 0,0-1,0 1,0 0,20 137,-9 13,-6 1,-8 15,1-58,2-87,-1 0,-1 0,-1-1,-1 1,0 0,-2-1,-1 0,0 0,-7 12,13-31,-1 0,1 0,-1 0,0 0,0 0,0 0,0 0,0 0,0 0,0 0,-1-1,1 1,-1 0,1-1,-1 1,0-1,0 0,1 0,-1 1,0-1,0 0,0-1,0 1,0 0,0 0,-1-1,1 0,0 1,0-1,0 0,0 0,-1 0,1 0,0 0,0-1,0 1,0-1,-1 1,1-1,0 0,0 0,0 0,0 0,1 0,-1 0,0 0,0-1,1 1,-1-1,1 1,-1-1,1 0,0 0,-1 1,1-1,0 0,-1-2,-2-17,0-1,1 0,1 1,1-1,1 0,1 0,1 0,0 0,2 0,11-53,3 1,3 1,3 1,4 0,14-22,-13 34,2 0,4 2,1 2,3 2,3 1,12-10,-39 47,0 0,0 2,1 0,1 0,0 2,1 0,19-9,-36 20,0 1,1-1,-1 0,1 0,-1 1,1-1,-1 1,1 0,-1-1,1 1,0 0,-1 0,1 0,-1 0,1 0,0 0,-1 0,1 1,-1-1,1 0,-1 1,1 0,-1-1,1 1,-1 0,1 0,-1-1,0 1,0 0,1 0,-1 1,0-1,0 0,0 0,0 1,0-1,0 0,-1 1,1-1,0 1,-1-1,1 1,-1-1,1 1,-1-1,0 2,3 77,-10-46,-1 0,-2 0,-1-1,-2-1,-1 0,-1-1,-2 0,-1-1,-1-1,-2-1,-1-1,-3 2,-4 7,-1-1,-2-1,-2-2,-14 10,29-30,29-44,2 15,1 1,1 0,0 1,0 1,2 0,0 1,0 0,1 2,1 0,0 0,0 2,1 0,0 2,1 0,-1 1,1 1,1 0,-1 2,6 0,12-3,-1-2,-1-2,1-1,-1-2,-1-1,-1-2,0-1,-1-2,-1-1,0-2,-2-1,-1-1,0-2,-2 0,-1-2,-2-1,0-1,15-28,-10 7,-2-1,-2-1,-3-2,-2 0,-2-1,-3 0,-3-2,3-37,-1-13,-6 0,-4-1,-5-6,1 107,1 6,0-1,0 1,-1-1,1 0,-1 1,0-1,1 0,-1 0,-1 1,1-1,0 0,-1 1,1-1,-1 0,0 1,0-1,0 1,0-1,0 1,0 0,-1-1,1 1,-1 0,0 0,1 0,-1 0,0 0,0 0,0 1,-1-1,1 0,0 1,-1 0,1 0,-2-1,0 4,0 0,0 1,0-1,0 1,0 0,1 0,-1 1,1-1,0 0,0 1,1 0,-1 0,1 0,-1 0,0 3,-4 4,-17 38,1 1,3 1,2 1,2 0,3 1,2 1,2 0,2 11,-6 34,5 2,4-1,8 69,-3-130,1 0,3-1,1 1,1-1,3 0,1-1,1 0,13 23,-21-52,0 0,1-1,0 1,0-1,1 0,0 0,0-1,0 0,1 0,0 0,0-1,1 0,0 0,2 0,-9-5,0-1,0 0,0 1,-1-1,1 0,0 1,0-1,-1 0,1 0,0 1,-1-1,1 0,-1 0,1 0,-1 0,0 0,1 0,-1 0,0 0,0 0,1 0,-1 0,0 0,0 0,0 0,0 0,0 0,-1 0,1 0,0 0,0 0,-1 0,1 0,0 0,-1 0,1 0,-1 0,1 0,-1 0,-1-6,-18-103,13 84</inkml:trace>
  <inkml:trace contextRef="#ctx0" brushRef="#br0" timeOffset="-1853.058">11035 922,'43'5,"29"1,12 0,1-5,-10-4,-7-1,-6 0,-8 6,-5 2,-9 1</inkml:trace>
  <inkml:trace contextRef="#ctx0" brushRef="#br0" timeOffset="-1656.14">12079 1515,'-5'10,"-1"2</inkml:trace>
  <inkml:trace contextRef="#ctx0" brushRef="#br0" timeOffset="8095.414">4121 2643,'-20'-8,"0"0,0 2,0 0,-1 1,0 1,0 1,0 1,0 0,-1 2,1 1,0 0,0 1,0 2,0 0,0 1,1 1,0 1,0 1,-5 4,6 1,0 1,1 1,0 0,1 2,1 0,1 1,0 0,2 1,-2 3,-7 13,1 1,1 1,3 1,0 0,3 1,1 1,-5 29,-21 302,24-200,-35 157,-22 39,61-328,-2 44,16-80,0 0,0 0,1 0,-1 0,1-1,-1 0,1 1,0-1,0 0,0-1,0 1,0-1,0 0,0 0,0 0,1 0,-1-1,0 1,0-1,1-1,-1 1,0 0,1-1,2-1,5 2,212-10,164-30,-217 28,-142 11</inkml:trace>
  <inkml:trace contextRef="#ctx0" brushRef="#br0" timeOffset="8818.845">4714 3237,'-214'411,"-56"108,223-448,54-90,280-486,-76 145,-177 305,-33 55,-1 0,1 1,0-1,-1 0,1 1,0-1,-1 1,1-1,-1 1,1-1,0 1,-1-1,1 1,-1-1,0 1,1 0,-1-1,1 1,-1 0,0-1,0 1,1 0,-1-1,0 1,0 0,0 0,0-1,0 1,0 0,0 0,0-1,0 1,0 0,0 0,0-1,-1 1,1 0,0-1,0 1,-1 0,1-1,-1 1,1 0,0-1,-1 1,1-1,-1 1,0-1,1 1,-1-1,1 1,-1 0,-12 66,-13 150,26-207,0 0,1 1,0-1,1 0,1 0,-1 0,1 0,1 0,0-1,0 0,1 1,0-2,1 1,0 0,0-1,1 0,0-1,0 0,5 4,-2-6,0 0,0 0,1-1,-1 0,1-1,0 0,0-1,0 0,0-1,1 0,-1-1,0 0,1-1,-1 0,0 0,0-2,0 1,0-1,0-1,-1 0,1 0,-1-1,0-1,0 0,-1 0,0 0,3-4,9-7,-1-1,0 0,-2-1,0-1,-1-1,-2-1,0 0,-1-1,-1 0,-1-1,-1-1,-2 0,0 0,-2-1,0 0,1-17,-7 37,-1 1,1 0,-1-1,0 1,0-1,-1 1,1 0,-1-1,-1 1,1 0,-1 0,0 0,0 0,0 0,0 0,-4-4,-6-4</inkml:trace>
  <inkml:trace contextRef="#ctx0" brushRef="#br0" timeOffset="9181.855">5588 3830,'26'-29,"-1"-1,-1 0,-2-2,-1-1,-1 0,12-32,-31 63,1 0,-1 0,0-1,1 1,-1 0,0-1,0 1,-1-1,1 1,-1-1,1 1,-1-1,0 0,0 1,0-1,0 1,0-1,0 0,-1 1,0-1,1 1,-1-1,0 1,0-1,0 1,0 0,-1-1,1 1,-1 0,1 0,-1 0,0 0,0 0,0 1,0-1,0 0,0 1,0 0,-1-1,-1 0,-8 2,0 1,-1 0,1 0,0 1,1 1,-1 0,0 1,1 0,0 0,0 1,0 1,0 0,1 1,0-1,1 2,-1 0,1 0,1 0,-1 1,2 1,-1-1,1 1,1 0,-5 10,4-7,2 0,-1 0,2 0,0 0,0 1,1 0,1 0,0 0,1 0,1 0,0 0,1 9,0-18,0 0,0 0,1 0,-1 0,1 0,0 0,0 0,1-1,-1 1,1-1,0 1,1-1,-1 0,1 0,-1 0,1-1,0 0,1 1,-1-1,0-1,1 1,0-1,-1 1,1-1,0-1,0 1,0-1,3 1,149 13,-143-15,1 0,0-1,-1-1,1 0,-1-1,0-1,0 0,0-1,0 0,-1-1,0 0,0-2,-1 1,1-1,4-6,1-2</inkml:trace>
  <inkml:trace contextRef="#ctx0" brushRef="#br0" timeOffset="9430.993">6576 3575,'-29'43,"-19"29,-6 12,1-4,5-6,6-11,5-11,9-9,5-13,6-6,0-7,5-7</inkml:trace>
  <inkml:trace contextRef="#ctx0" brushRef="#br0" timeOffset="9595.899">6238 3631,'38'34,"23"20,10 2,-3-9,-7-13,-14-7,-15-8</inkml:trace>
  <inkml:trace contextRef="#ctx0" brushRef="#br0" timeOffset="10168.394">7197 2983,'5'48,"11"59,7 20,1-5,0-15,-4-16,-5-13,0-16,-3-13,-3-10,-4-8,-2-3,-2-2,-1-1,0 0,-1-4</inkml:trace>
  <inkml:trace contextRef="#ctx0" brushRef="#br0" timeOffset="10416.822">6999 3575,'48'-10,"40"-7,19-2,2 3,-10 5,-10 3,-17 3,-15 3,-17 2</inkml:trace>
  <inkml:trace contextRef="#ctx0" brushRef="#br0" timeOffset="11118.871">8749 4027,'26'-58,"3"2,3 1,30-41,-43 68,13-17,2 1,2 2,2 2,1 1,41-30,-31 40,-47 29,-1-1,0 1,0 0,1 0,-1 0,0 0,0 0,1 0,-1 1,0-1,0 0,0 1,1-1,-1 0,0 1,0 0,0-1,0 1,0 0,0-1,0 1,0 0,0 0,0 0,0 0,-1 0,1 0,0 0,-1 0,1 0,-1 0,1 0,-1 0,1 1,-1-1,0 0,1 0,-1 1,0-1,0 0,0 0,0 1,0 0,2 254,-2-253,1 0,0 0,0 1,0-1,0 0,1 0,-1-1,1 1,0 0,-1 0,1-1,1 1,-1-1,0 1,0-1,1 0,0 0,-1 0,1-1,0 1,0 0,0-1,0 0,0 0,0 0,0 0,0 0,0-1,1 1,-1-1,0 0,1 0,-1 0,0 0,0-1,1 1,-1-1,0 0,0 0,124-53,0-43,-96 70,1 2,1 1,2 2,0 1,3 1,-35 18,0 0,0 0,0 0,0 1,0 0,0-1,0 1,0 0,1 0,-1 1,0-1,1 1,-1 0,0 0,1 0,-1 0,0 0,1 1,-1-1,0 1,1 0,-1 0,0 1,0-1,0 0,0 1,0 0,0 0,-1 0,1 0,-1 0,1 0,-1 1,0-1,1 1,1 10,-1 0,0 0,-1-1,0 2,-1-1,0 0,-1 0,-1 0,-1 4,9 99,-7-111,1 0,-1 0,1 0,1 0,-1 0,1-1,0 1,0 0,0-1,1 1,-1-1,1 1,0-1,1 0,-1-1,0 1,1 0,0-1,0 0,0 0,1 0,-1 0,0-1,1 0,0 0,0 0,-1 0,1-1,0 0,0 0,0 0,1-1,-1 1,0-1,2-1,17-4</inkml:trace>
  <inkml:trace contextRef="#ctx0" brushRef="#br0" timeOffset="11401.349">10556 3377,'-46'40,"2"2,2 1,2 3,2 1,-22 35,23 2,37-82,-1 1,1-1,0 0,0 1,0-1,0 1,0-1,0 0,0 1,1-1,-1 0,1 1,0-1,0 0,0 0,0 1,0-1,0 0,1 0,-1 0,0 0,1-1,0 1,-1 0,1-1,0 1,0-1,0 1,0-1,0 0,0 0,1 0,-1 0,0 0,1 0,13 2,0 0,0-1,1 0,-1-1,0-1,0-1,1 0,-1-1,0-1,8-2,-6 0,-1 0,0-1,0-1,0 0,-1-2,0 0,-1 0,0-2,10-8,-18 14,0-1,-1 0,1-1,-1 1,-1-1,1-1,-1 1,-1-1,1 0,-1 0,0 0,-1 0,0-1,0 1,-1-1,0 0,-1 0,0 0,0 0,-1-3,-1 5,0 1,0-1,-1 1,0 0,-1 0,1 0,-1 0,0 0,0 0,-1 1,0-1,0 1,0 0,-1 0,1 1,-1-1,0 1,-1 0,1 0,-1 1,1-1,-1 2,0-1,0 0,0 1,-1 0,1 1,-1-1,1 1,-1 0,-1 1,-17 1</inkml:trace>
  <inkml:trace contextRef="#ctx0" brushRef="#br0" timeOffset="11851.168">10950 3773,'-51'70,"157"-280,-52 77,-36 199,-15-56,1 0,0 0,1-1,0 1,0-1,1 0,0-1,0 1,1-1,0 0,1-1,0 0,7 6,-12-11,1 1,0-1,0 1,-1-1,1 0,1-1,-1 1,0-1,0 0,0 0,1 0,-1 0,1-1,-1 0,0 0,1 0,-1 0,1-1,-1 0,0 1,1-2,-1 1,0 0,0-1,0 0,0 0,0 0,0-1,-1 1,1-1,-1 0,0 0,4-3,89-137,-46 57,-36 66</inkml:trace>
  <inkml:trace contextRef="#ctx0" brushRef="#br0" timeOffset="12559.899">11938 3490,'-6'0,"0"-1,0 1,0 0,0 0,0 1,0 0,0 0,0 0,0 1,0-1,0 2,1-1,-1 0,-3 3,0 0,-2-2,0 1,0 1,0 0,1 0,0 1,0 0,1 1,-1 0,2 1,-1-1,1 2,0-1,0 1,1 0,1 1,0 0,0 0,0 0,1 1,1 0,0 0,1 0,-3 10,6-18,1 0,-1 0,0 0,1 0,-1 0,1 0,0-1,0 1,0 0,0 0,1-1,-1 1,1 0,-1-1,1 0,0 1,0-1,0 0,0 0,1 0,-1 0,1 0,-1-1,1 1,-1-1,1 0,0 0,0 0,-1 0,1 0,0 0,0-1,1 1,101-7,-69-11,0-1,-1-1,0-2,-2-1,-1-2,-1-1,-1-2,27-30,-28 29,-2-1,0-2,-2-1,-1-1,-2-1,-2-1,11-24,-22 39,-1-1,0-1,-2 1,-1-1,0 0,-2 0,0 0,-2-1,0 1,-2-1,0 1,-2 0,0-1,-5-11,4 16,-1 1,-1 0,-1 0,0 1,-1 0,-1 0,-1 1,0 0,0 1,-8-7,12 14,0 2,0-1,-1 0,0 1,0 1,0-1,0 1,-1 0,1 1,-1-1,0 2,0-1,0 1,-1 0,1 1,0 0,-1 0,1 1,-1 0,1 0,-1 1,1 0,-2 1,-5 2,0 1,0 0,1 1,-1 0,1 1,1 1,0 0,0 1,0 1,1-1,1 2,-1 0,2 0,0 1,0 1,1-1,0 1,1 1,1 0,-3 7,-1 4,1 1,1 0,2 0,0 1,2-1,1 1,1 1,1-1,1 0,2 1,1 9,1-18,1-1,0 1,1-1,1 0,0 0,2 0,0-1,1 0,0-1,2 0,0-1,0 0,2 0,0-1,0-1,1 0,1-1,0-1,5 3,8 3,1-1,0-1,1-1,1-2,0-1,0-1,1-2,0-1,1-2,24 1,-16-4,-1-1,0-3,0-1,0-2,0-1,0-3,3-2,-6 1</inkml:trace>
  <inkml:trace contextRef="#ctx0" brushRef="#br0" timeOffset="13449.865">13123 3152,'-41'11,"1"2,0 2,1 1,1 2,0 2,2 1,0 2,-32 27,63-47,-1 0,1 0,-1 1,1 0,1 0,-1 0,0 0,1 1,0 0,0 0,1 0,-1 1,1-1,0 1,0-1,1 1,0 0,0 0,0 0,1 1,0-1,0 0,0 0,1 1,0-1,0 0,1 1,0 3,4-2,-1 0,2 0,-1-1,1 1,0-1,0 0,1-1,0 0,0 0,1 0,-1-1,1 0,1 0,-1-1,0 0,1-1,0 1,0-2,0 1,0-2,0 1,1-1,-1 0,0-1,1 0,-1-1,0 1,1-2,-1 1,0-2,0 1,0-1,0 0,4-3,7-3,0-1,0-1,-2-1,1 0,-1-2,-1 0,0 0,-1-2,-1 0,-1-1,0 0,-1-1,6-12,44-77,-62 107,0 0,0 1,0-1,0 0,0 1,-1-1,1 1,0 0,0-1,0 1,-1 0,1-1,0 1,0 0,-1 0,1 0,-1-1,1 1,-1 0,1 0,-1 0,0 0,1 0,-1 0,0 0,0 0,0 0,1 0,-1 0,0 0,-1 0,1 0,0 0,0 0,0 0,0 0,-1 0,1 0,-1 0,1 0,0 0,-1 0,0 0,1 0,0 0,-1 17,0-8,-1 1,1 0,1 0,0 0,1-1,0 1,0 0,1-1,0 1,1-1,1 1,-1-1,2 0,-1 0,1-1,1 0,0 1,0-2,0 1,1-1,1 0,0 0,-3-5,-1 0,1-1,0 0,0 0,1 0,-1 0,0-1,1 0,-1 0,1 0,-1-1,1 0,-1 0,1 0,-1-1,1 1,-1-1,0-1,1 1,-1-1,0 0,0 0,0-1,0 1,0-1,-1 0,1 0,2-3,10-7,-1-1,-1-1,-1 0,0 0,0-2,9-16,53-97,-55 107,-7 41,-11 34,-5-45,1 0,0 0,1-1,0 1,0 0,0 0,1 0,0 0,0-1,1 1,-1 0,2-1,-1 1,1-1,0 0,0 0,0 0,1 0,0-1,0 1,1-1,-1 0,1 0,0-1,1 1,-1-1,1 0,0-1,4 3,0-4,-1-1,0 0,1-1,-1 1,1-2,-1 0,0 0,1 0,-1-1,0-1,0 1,0-2,0 1,-1-1,0 0,1-1,-1 0,-1 0,1-1,-1 0,0 0,0-1,-1 0,0 0,0 0,0-1,-1 0,0 0,-1 0,0-1,2-5,94-267,-100 280,0 0,0-1,0 1,0 0,0 0,0-1,0 1,0 0,0 0,0-1,1 1,-1 0,0 0,1 0,-1-1,1 1,-1 0,1 0,0 0,0 0,-1 0,1 0,0 0,0 0,0 1,0-1,0 0,0 0,0 1,0-1,0 1,0-1,0 1,1-1,-1 1,0 0,0-1,1 1,-1 0,0 0,0 0,1 0,-1 0,0 0,0 1,0-1,1 0,-1 0,0 1,0-1,0 1,0-1,1 1,-1 0,0 0,40 105,144 463,-182-558,26 70,-5 1,-3 1,-4 1,-3 2,-8-39,-2 0,-2 1,-2-1,-2 1,-3-1,-1 0,-2 0,-3-1,-1 0,-10 21,17-55,0 0,0-1,-1 0,-1 0,1 0,-2-1,0 0,0 0,-1-1,0 0,0 0,-1-1,0 0,-1-1,1 0,-2-1,1 0,0-1,-1 0,0-1,0 0,-1-1,1 0,-1-1,1-1,-1 0,0 0,0-1,1-1,-1 0,0-1,1 0,-12-4,12 1,1-1,0 0,1 0,-1-1,1 0,1-1,-1 0,1 0,1-1,0 0,0-1,0 0,1 0,1-1,0 1,0-1,1-1,1 1,0-1,0 0,1 0,-1-8,-2-8,1 0,2 0,1 0,0-1,3 1,0-1,2 1,0 0,3 0,0 0,1 1,2 0,1 0,1 1,1 0,1 1,2 1,11-16,-3 8,1 1,1 1,2 1,1 2,1 1,1 1,1 1,1 2,1 1,1 2,1 1,1 2,14-4,1 4,0 3,1 2,0 2,1 2,0 3,0 2,33 4,-59-1</inkml:trace>
  <inkml:trace contextRef="#ctx0" brushRef="#br0" timeOffset="14101.067">14845 2277,'-1'0,"1"1,-1-1,1 1,0-1,-1 1,1-1,0 1,-1 0,1-1,0 1,0 0,0-1,-1 1,1 0,0 0,0-1,0 1,0 0,0-1,0 1,1 0,-1-1,0 1,0 0,0-1,1 1,-1 0,0-1,0 1,1 0,-1-1,1 1,-1-1,1 1,-1-1,1 1,-1-1,1 1,-1-1,1 0,-1 1,1-1,0 0,-1 1,1-1,0 0,-1 0,1 1,0-1,37 23,2-9,1-1,0-2,0-2,1-2,0-2,28 0,53 8,-115-12,-2-2,1 1,-1-1,1 2,-1-1,1 1,-1 0,0 0,1 1,-1-1,0 2,0-1,0 0,0 1,-1 0,1 1,-1-1,0 1,0 0,0 1,0-1,-1 1,1 0,-1 0,0 0,-1 0,0 1,1 0,-2-1,1 1,0 3,0 43,-3 0,-2 1,-2-1,-7 32,3-21,-9 79,6 1,6 1,8 32,34 330,-26-3,-11-501,1 1,-1 0,1 1,-1-1,0 0,0 1,0-1,0 0,-1 0,1 1,-1-1,0 0,0 0,0 0,0 0,0 0,-1 0,1 0,-1 0,0 0,0 0,0-1,0 1,-1-1,1 0,-1 0,1 0,-1 0,0 0,0 0,0 0,-16 1,0 0,1 0,-2-2,1 0,0-2,0 0,-8-2,-28 0,38 2,-54-2,1 3,-1 3,-68 12,113-10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5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52,'21'58,"-12"191,-11-156,2-37,-12 140,-10-62,22-134,0 0,-1-1,1 1,0-1,0 1,0 0,-1-1,1 1,0 0,0 0,-1-1,1 1,0 0,-1 0,1-1,0 1,-1 0,1 0,0 0,-1 0,1-1,0 1,-1 0,1 0,-1 0,1 0,0 0,-1 0,1 0,-1 0,1 0,0 0,-1 0,1 0,-1 0,1 1,0-1,-1 0,1 0,0 0,-1 0,1 1,0-1,-1 0,1 0,0 1,-1-1,1 0,0 1,0-1,0 0,-1 1,1-1,0 0,0 1,0-1,0 0,-1 1,1-1,-3-14</inkml:trace>
  <inkml:trace contextRef="#ctx0" brushRef="#br0" timeOffset="2119.046">84 23,'311'0,"-208"-23,-114 29</inkml:trace>
  <inkml:trace contextRef="#ctx0" brushRef="#br0" timeOffset="2624.953">84 334,'0'5,"5"1,6 0,6-1,6-1,2-2,3-1,1 0,-5-6,-1-2,1 1,0 1,1 1,1 1,1 2,-3-4,-12-1,-8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55,'14'0,"10"0,6 0,2 0,0 0,1 0,-2-5,-1-1,0 0,-1 1,-1 2,0 0,-5-3,-1 0,0-1,-8 2,-7 2</inkml:trace>
  <inkml:trace contextRef="#ctx0" brushRef="#br0" timeOffset="265.745">1 310,'38'-5,"28"-2,6 1,-3 1,-9 2,-15 0</inkml:trace>
  <inkml:trace contextRef="#ctx0" brushRef="#br0" timeOffset="1464.488">735 535,'2'-1,"0"-1,0 1,-1-1,1 1,0-1,0 1,-1-1,1 0,-1 0,0 0,0 0,1 0,-1 0,0 0,-1-1,1 1,0 0,-1 0,1-1,-1 1,0 0,1-1,2-8,10-24,2 0,2 1,1 1,1 1,2 0,1 2,2 0,0 2,2 1,26-21,55-47,-105 94,-1 1,1-1,0 0,0 1,0-1,0 1,0 0,0-1,0 1,0 0,0 0,0 1,0-1,0 0,0 1,0-1,-1 1,1-1,0 1,0 0,0 0,-1 0,1 0,0 0,-1 0,1 0,-1 1,1-1,-1 1,0-1,1 1,-1-1,0 1,0 0,0-1,0 1,-1 0,1 0,0 0,-1 1,25 80,-21 121,-4-203,0 0,0-1,0 1,0 0,0 0,0 0,0-1,0 1,0 0,0 0,1 0,-1-1,0 1,0 0,1 0,-1-1,0 1,1 0,-1-1,1 1,-1 0,1-1,-1 1,1-1,0 1,-1-1,1 1,0-1,-1 1,1-1,0 0,0 1,-1-1,1 0,0 0,0 1,-1-1,1 0,0 0,0 0,0 0,0 0,-1 0,1 0,0 0,0-1,-1 1,1 0,0 0,0-1,-1 1,1 0,0-1,0 1,-1-1,1 1,0-1,-1 1,1-1,-1 0,46-38,-39 32,73-73,-43 40,3 1,1 3,42-30,-72 58,-10 7,0-1,0 0,0 1,0-1,0 1,1 0,-1-1,0 1,1 0,-1 0,0 0,1 0,0 0,-1 0,1 0,0 0,-1 1,1-1,0 0,0 1,-1 0,1-1,0 1,0 0,0 0,0 0,-1 0,1 0,0 1,0-1,0 1,0-1,-1 1,1-1,0 1,-1 0,1 0,0 0,-1 0,1 0,-1 0,0 0,1 1,-1-1,1 1,-1 11,0-1,0 1,-2 0,1 0,-2-1,1 1,-2 0,0-1,0 0,-1 0,-1 0,0 0,0-1,-6 9,-13 39,20-51,1 1,1 0,-1-1,1 1,1 0,0 1,0-1,1 0,0 0,1 9,4 0</inkml:trace>
  <inkml:trace contextRef="#ctx0" brushRef="#br0" timeOffset="2016.735">2316 27,'-14'-3,"1"1,0 0,-1 1,1 0,0 1,-1 0,1 1,-1 1,1 0,0 1,0 0,0 1,0 1,1 0,-1 0,2 2,-1-1,0 1,1 1,1 0,-1 1,1 0,1 0,-1 1,2 0,-1 1,2 0,-1 0,1 1,-3 8,5-13,1 0,-1 1,1 0,0 0,1 0,0 0,0 0,1 1,0-1,1 1,-1 0,2-1,-1 1,1 0,1 0,-1 0,2-1,-1 1,1 0,0-1,1 0,0 1,3 4,-3-10,0-1,1 1,-1-1,1 1,0-1,0-1,0 1,0 0,0-1,0 0,0 0,0 0,0 0,1-1,-1 1,0-1,1 0,-1-1,0 1,0-1,1 0,-1 0,0 0,0 0,1-1,95-53,98-142,-152 138,45-41,-91 100,0-1,1 1,-1-1,1 1,-1-1,1 1,-1 0,1-1,-1 1,1-1,-1 1,1 0,-1 0,1-1,0 1,-1 0,1 0,-1 0,1-1,0 1,-1 0,1 0,0 0,-1 0,1 0,0 0,-1 0,1 1,-1-1,1 0,0 0,-1 0,1 1,-1-1,1 0,-1 1,1-1,0 0,-1 1,1-1,-1 1,0-1,1 1,-1-1,1 1,-1-1,0 1,1-1,-1 1,0-1,0 1,1 0,-1-1,0 1,0-1,0 1,0 0,0-1,0 1,0 0,0-1,0 1,0 0,0-1,-6 49,4-43,0 6,-3 4,2 1,0-1,0 1,2 0,0 0,1 0,0 0,2 0,0 0,1 0,3 12,5-12,0-4</inkml:trace>
  <inkml:trace contextRef="#ctx0" brushRef="#br0" timeOffset="2262.826">2964 168,'-24'33,"-17"31,-7 4,4-4,11-9,6-13,7-9,7-6,1-7,3-7</inkml:trace>
  <inkml:trace contextRef="#ctx0" brushRef="#br0" timeOffset="2546.221">2767 168,'-1'17,"0"0,2 0,0 0,1 0,0 0,1 0,2-1,-1 1,2-1,0 0,1 0,0-1,2 0,-1 0,2-1,9 10,114 96,-115-109,-1-4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47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451 395,'0'0,"1"0,-1-1,0 1,0-1,0 1,1 0,-1-1,0 1,0-1,0 1,0-1,0 1,0-1,0 1,0-1,0 1,0 0,0-1,0 1,0-1,0 1,0-1,0 1,0-1,-1 1,1 0,0-1,0 1,0-1,-1 1,1 0,0-1,-1 1,1 0,0-1,-1 1,1 0,0 0,-1-1,1 1,-1 0,1 0,-1-1,1 1,0 0,-1 0,1 0,-1 0,1 0,-1 0,1 0,-1 0,1 0,-1 0,1 0,-1 0,1 0,0 0,-1 1,-17-6,-1 1,1 2,-1 0,0 0,1 2,-1 1,0 0,0 1,1 1,-1 0,1 2,-1 1,11-4,-1 0,1 0,0 1,0 0,0 1,1 0,-1 0,1 1,0 0,0 0,0 1,1-1,0 1,0 1,1-1,-1 1,2 0,-1 0,0 2,5-5,1-1,-1 0,1 1,0-1,0 0,1 0,-1 0,1 0,-1 0,1 0,0 0,0 0,0-1,0 1,1-1,-1 1,1-1,-1 0,1 0,0 0,0 0,0-1,0 1,0-1,0 0,1 0,-1 0,0 0,0 0,1-1,-1 0,1 1,-1-1,2-1,36 16,-39-14,-1 0,0 0,1 0,-1 0,0 0,0 0,0 1,0-1,0 0,0 1,0-1,0 1,0-1,-1 1,1 0,-1-1,1 1,-1 0,0-1,0 1,1 0,-1-1,0 1,0 0,-1-1,1 1,0 0,-1-1,1 1,-1 0,1-1,-1 1,0-1,1 1,-1-1,0 1,0-1,0 1,-44 54,43-53,-10 10,0-4,1 1,0 0,1 0,0 1,1 0,0 1,0 0,2 1,-1-1,2 2,-1-1,2 1,0-1,1 1,0 1,1-1,0 1,2-1,-1 1,2 0,0 5,1-16,1-1,-1 1,1 0,0-1,0 1,0-1,0 0,0 1,1-1,0 0,-1-1,1 1,0 0,0-1,1 1,-1-1,0 0,1 0,0-1,-1 1,1-1,0 1,0-1,-1-1,1 1,0 0,0-1,0 0,0 0,0 0,1 0,7 0,0-1,0-1,0 1,0-2,0 0,-1 0,1-1,-1 0,0-1,1-1,26-18,-20 12</inkml:trace>
  <inkml:trace contextRef="#ctx0" brushRef="#br0" timeOffset="452.11">226 1,'-11'26,"2"0,1 1,1 0,1 1,2 0,-1 27,-6 25,-3 39,5 0,6 98,-24 226,27-412,1 3,-1 1,-2-1,-1 0,-2 0,-8 28,10-50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0 320,'20'0,"20"-5,8-1,1 0,1 1,-2 2,-5 0,-5 2,-4 1,-3 0,-2-5,-2-1,1 0,-6 1</inkml:trace>
  <inkml:trace contextRef="#ctx0" brushRef="#br0" timeOffset="249.802">141 489,'43'5,"34"-3,8-2,-5-6,-12-2,-12 1,-12 1,-7-3,-6 0,-3 1,-2 3,-5 1</inkml:trace>
  <inkml:trace contextRef="#ctx0" brushRef="#br0" timeOffset="618.39">1439 122,'-23'10,"0"1,1 0,0 2,1 1,1 0,0 1,1 2,0 0,1 1,12-13,1 0,1 1,-1 0,1 0,0 0,0 0,1 0,-1 1,1 0,1-1,-1 1,1 0,1 1,-1-1,1 0,1 0,-1 0,1 1,0-1,1 0,-1 1,2-1,-1 0,1 0,0 0,0 0,1 0,0-1,0 1,1-1,0 1,0-1,0 0,1-1,-1 1,2-1,-1 0,1 1,5 2,0-1,0 0,0 0,1-1,0 0,0-1,0 0,1-1,0-1,-1 0,1-1,1 0,-1-1,0 0,0-1,0-1,8 0,5-2,1-2,-1 0,0-2,-1 0,0-2,0-1,0-1,6-4,-11 4,0 0,-1-1,0 0,-1-2,-1 0,0-1,0-1,-2-1,0 0,-1-1,-1 0,3-6,-12 16,0 1,-1-1,0 1,0-1,-1 0,0 0,0 0,-1-1,0 1,0 0,-1 0,0-1,-1 1,1 0,-2 0,1-1,-1 1,0 0,-1 1,0-1,0 0,-1 1,0-1,0 1,-1 0,0 1,0-1,0 1,-1 0,0 0,0 0,0 1,-1 0,0 1,-1-1,-14-5,-1 2,-1 1,1 0,-1 2,0 1,0 1,0 1,0 1,-1 1,1 1,-1 1,-6-1,-17-1</inkml:trace>
  <inkml:trace contextRef="#ctx0" brushRef="#br0" timeOffset="1085.126">1016 292,'783'0,"-440"28,-110-11,-105-4,-117-13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85,'-4'79,"-4"0,-3-1,-3 0,-15 38,-30 123,43-156,20-100,2 0</inkml:trace>
  <inkml:trace contextRef="#ctx0" brushRef="#br0" timeOffset="517.749">113 85,'0'-2,"0"1,0 0,0 0,0 0,0 0,0-1,1 1,-1 0,0 0,1 0,-1 0,1 0,-1 0,1-1,-1 1,1 0,0 0,-1 1,1-1,0 0,0 0,0 0,0 0,0 1,0-1,0 0,0 1,0-1,0 1,0-1,0 1,0 0,0-1,0 1,1 0,-1 0,0 0,0 0,0 0,0 0,1 0,-1 0,0 0,0 1,0-1,0 0,1 1,-1-1,0 1,0-1,0 1,0-1,0 1,0 0,0 0,-1-1,1 1,1 1,63 187,30 95,-48-142,-47-142,1 1,-1-1,0 1,1-1,-1 1,1-1,-1 1,1-1,-1 1,1-1,-1 0,1 1,-1-1,1 0,0 0,-1 1,1-1,-1 0,1 0,0 0,-1 0,1 0,0 0,-1 0,1 0,-1 0,1 0,0 0,-1 0,1 0,0-1,-1 1,1 0,-1 0,1-1,-1 1,1 0,-1-1,1 1,-1-1,1 1,-1 0,1-1,-1 1,0-1,1 1,-1-1,0 0,1 1,-1-1,0 1,0-1,1 0,-1 1,0-1,0 0,17-40,-16 37,62-274,-49 200,17-114,-29 119,-6 67,0 7</inkml:trace>
  <inkml:trace contextRef="#ctx0" brushRef="#br0" timeOffset="1049.005">819 395,'5'0,"11"0,8 0,4 0,3 0,0 0,0 0,0 0,-6-5,-2-1,-1-1,2 2,1 2,-4 1</inkml:trace>
  <inkml:trace contextRef="#ctx0" brushRef="#br0" timeOffset="1768.431">1299 621,'-1'-12,"0"-1,0 1,1-1,0 0,1 1,1-1,0 1,0 0,2-1,-1 1,2 0,-1 1,1-1,1 1,0 0,1 0,7-8,-2-2,1 1,1 0,1 0,1 2,0 0,1 1,1 0,1 2,1 0,-1 1,5-1,-22 14,1 0,0 0,-1 0,1 0,0 0,0 0,0 0,0 1,0 0,-1 0,1-1,0 2,0-1,0 0,0 0,0 1,0 0,0 0,-1-1,1 2,0-1,-1 0,1 0,0 1,-1 0,0-1,1 1,-1 0,0 0,0 0,0 0,0 1,-1-1,1 1,0-1,-1 1,0-1,1 1,-1 0,0-1,0 4,3 11,0 1,-2 0,0 1,-1-1,-1 0,0 0,-3 12,2 63,0-92,1 0,-1 0,1 0,0 0,-1 0,1 0,0 0,0 0,0-1,0 1,0 0,0 0,0 0,0 0,0 0,0 0,1 0,-1 0,0 0,1 0,-1 0,0 0,1-1,-1 1,1 0,0 0,-1 0,1-1,0 1,-1 0,1-1,0 1,0-1,-1 1,1 0,0-1,0 0,0 1,0-1,0 0,0 1,0-1,0 0,0 0,-1 0,1 0,0 0,0 0,0 0,0 0,0 0,0 0,0-1,0 1,0 0,0-1,0 1,0 0,-1-1,1 1,0-1,0 0,0 1,-1-1,1 0,0 1,-1-1,1 0,136-162,21 29,-157 134,-1-2,1 1,0 0,0-1,0 1,-1 0,1 0,0 0,0 0,1 0,-1 0,0 0,0 0,0 0,1 0,-1 1,0-1,1 0,-1 1,1-1,-1 1,1 0,-1-1,1 1,-1 0,1 0,-1 0,1 0,-1 0,1 0,-1 1,1-1,-1 0,1 1,-1-1,0 1,1-1,-1 1,0 0,1 0,-1-1,0 1,0 0,0 0,0 0,1 1,-2-1,2 0,2 122,-6-81,5 130,3-148</inkml:trace>
  <inkml:trace contextRef="#ctx0" brushRef="#br0" timeOffset="2438.569">2682 254,'-26'9,"1"1,1 1,0 1,0 1,1 1,1 1,0 1,1 1,1 1,1 1,-14 17,3 40,30-74,0 0,0 0,0-1,0 1,1 0,-1 0,0-1,1 1,-1 0,1-1,-1 1,1-1,0 1,0 0,0-1,0 0,0 1,0-1,0 0,0 1,1-1,-1 0,0 0,1 0,-1 0,1 0,-1 0,1-1,0 1,-1 0,1-1,0 1,-1-1,1 0,0 1,0-1,-1 0,1 0,0 0,0 0,-1-1,1 1,0 0,0-1,13-3,1 0,-1-1,-1-1,1 0,-1-1,0-1,0 0,-1-1,0 0,-1-1,0 0,0-1,-1 0,5-8,15-11,76-61,-105 92,0-1,0 1,-1-1,1 1,0 0,0 0,0 0,0 0,-1 0,1 0,0 0,-1 0,1 1,-1-1,1 1,-1-1,0 1,0 0,0-1,0 1,0 0,0 0,0 0,0-1,-1 1,1 0,-1 0,1 0,-1 0,0 0,0 0,0 0,0 1,0-1,0 0,-1 0,1 0,-1 0,1-1,-1 1,0 0,0 0,1 3,-3 370,13-237,-12-115,0 1,-1 0,-1-1,-2 1,0-1,-1-1,-1 1,-2-1,0-1,-1 1,-1-2,-9 12,-45 17,64-48,0-1,0 1,0-1,0 0,0 1,-1-1,1 0,0-1,0 1,0 0,0 0,0-1,0 1,0-1,0 0,0 0,0 1,0-1,0-1,1 1,-1 0,0 0,1-1,-1 1,1 0,-1-1,1 0,0 1,-1-1,1 0,0 0,0 0,0 1,1-1,-1 0,0 0,1-1,-4-17,2 0,0 0,2 0,0-1,1 1,1 0,1 0,0 0,2 1,0-1,2 1,0 0,1 0,0 1,2 0,9-13,-7 8,1 1,1 0,1 1,1 1,1 0,11-10,-11 12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3:40.10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1037 92,'50'-18,"1"1,0 3,1 2,0 2,44-1,-65 8,0 2,0 1,-1 1,1 2,17 4,56 12,1-4,68-1,876-14,58 0,-572-29,41 0,-374 33,0 9,3 10,240 13,135-15,-231-3,119-18,-194-2,228 19,-216-3,79-14,-138-2,425 1,-187-26,171-3,-142 20,-99-8,-35-10,-316 27,11-1,0 2,0 3,52 9,-84-7,-1-1,1 0,0-2,0-1,0-1,0 0,0-2,0-1,1-1,17-4,1 1,0 3,0 1,0 2,0 2,16 3,83 24,-125-26,-37-2,4-1,-1990 1,1440 28,26-1,-961-27,-2248 0,2864-28,-441 28,739 26,-55 6,-245-4,437-30,280-22,217 8,27 6,1 3,0 4,-1 2,1 4,35-1,698-3,-351-24,21-4,127 0,248 0,-97 31,-218 22,338 8,-520-32,431 10,626 9,-939-21,605 1,-438-25,-44-2,88-2,20 48,-28-7,-452-38,-186 19,-30 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1.5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966 402,'-43'46,"-119"145,8 7,9 6,-103 196,153-196,96-197,7-17,15-26,-21 32,725-1093,-484 723,-229 345,-52 75,-283 401,20 13,12 28,235-394,4 2,-22 63,60-124,12-35,1-1,-1 1,0 0,1 0,-1 0,0 0,0-1,1 1,-1 0,0 0,1 0,-1 0,0 0,1 0,-1 0,0 0,1 0,-1 0,0 0,1 0,-1 0,1 0,-1 0,0 0,0 0,1 1,-1-1,0 0,1 0,-1 0,0 0,1 1,-1-1,0 0,0 0,180-262,889-1182,-925 1236,-140 195,-17 26,11-11,-159 182,-106 161,167-212,-600 834,931-1220,-47 51,-134 149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3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1581 320,'341'-16,"79"16,37 0,1553-130,-1956 125,1416-79,-450 59,0 45,45 49,1106 210,-1387-153,-780-125,37 7,1 1,-1 3,-1 1,0 2,0 1,1 4,-40-20,0 0,0 0,1 0,-1 1,0-1,0 0,0 1,0-1,0 1,0-1,0 1,0-1,0 1,0 0,0 0,0-1,0 1,0 0,0 0,-1 0,1 0,0 0,-1 0,1 0,-1 0,1 0,-1 0,0 0,1 1,-1-1,0 0,0 0,1 0,-1 1,0-1,0 0,-1 0,1 0,0 0,0 1,-1-1,1 0,0 0,-1 0,1 0,-1 0,1 0,-1 0,0 0,1 0,-1 0,0 0,0 0,0 0,0-1,0 1,0 0,0-1,0 1,0 0,0-1,0 1,-1-1,-14 5,0-1,0-1,0 0,-1-2,1 1,-1-2,-10-1,-7 1,-834-4,-497-79,-633-89,170 61,-880 93,906 145,478 15,712-57,604-79,44-6,-29 0,1447-80,-1133 54,910-81,676-46,614 117,749 190,-1018-77,-1983-80,-270 3,1 0,0 0,0 0,0 0,0-1,-1 1,1 0,0 0,0-1,0 1,0 0,0 0,0-1,-1 1,1 0,0-1,0 1,0 0,0 0,0-1,0 1,0 0,0 0,0-1,0 1,1 0,-1-1,0 1,0 0,0 0,0-1,0 1,0 0,0 0,1-1,-1 1,0 0,0 0,0 0,1 0,-1-1,0 1,0 0,1 0,-1 0,0 0,0 0,1-1,-1 1,0 0,-27-10,-197-23,165 29,-433-22,-80 24,370 2,-1013 13,-827-12,1190-28,-986-16,-380 78,801 62,911-84,771-33,1625-114,1524 36,735 94,-1884 33,-2084-30,-181 1,1 0,-1 0,1 0,-1 1,1-1,-1 0,1 0,0 0,-1 0,1 0,-1 0,1 0,-1 0,1 0,0 0,-1-1,1 1,-1 0,1 0,-1 0,1-1,-1 1,1 0,-1-1,1 1,-1 0,1-1,-1 1,1-1,-1 1,0-1,1 1,-1-1,0 1,0-1,1 1,-1-1,0 1,0-1,0 1,1-1,-1 1,0-1,0 0,0 1,0-1,0 1,0-1,0 0,0 1,-1-1,1 1,0-1,0 1,0-1,-1 1,1-1,0 0,-28-28,17 19,7 7,1 0,0 0,-1 0,1 0,1 0,-1 0,0-1,1 0,0 1,0-1,0 0,0 0,1 0,-1 0,1 0,0 0,0-1,1 1,-1 0,1-1,0 1,0 0,0-1,1 1,0 0,0 0,0-1,0 1,0 0,1 0,0 0,0 0,0 1,0-1,1 0,0-1,132-70,-134 74,0 0,-1 0,1 0,0 0,0 0,0 1,0-1,0 0,0 1,0-1,0 0,0 1,0-1,1 1,-1 0,0-1,0 1,0 0,1 0,-1 0,0-1,0 1,1 1,-1-1,0 0,0 0,0 0,1 1,-1-1,0 0,0 1,0-1,0 1,0 0,0-1,0 1,0 0,0 0,0-1,0 1,0 0,0 0,-1 0,1 0,0 0,-1 0,1 0,0 1,-1-1,0 0,1 0,-1 0,0 0,1 1,-1-1,0 0,0 0,0 1,0-1,0 0,0 0,-1 2,2 28,-1 0,-2 0,-1-1,-2 1,-1 0,-1-1,-7 18,5-13,-227 701,211-654,-5 6,4 2,4 0,4 2,4 0,0 43,18 87,-6-200,-4-30,-7-35,6 8,1-1,2 0,1 0,2-1,2 1,1 0,5-26,24-62,5 1,6 2,5 2,5 3,5 1,5 3,10-4,14-22,5 4,61-63,-132 174,-10 22,-17 20,-256 453,158-272,9 5,9 4,-55 204,126-358,3 1,2 1,2-1,3 2,3-1,2 1,4 30,12-113,67-224,38-15,11 5,11 5,12 8,9 6,172-190,-220 283,-113 140,-12 16,-15 19,-321 417,-11 61,230-314,8 5,9 6,9 4,-9 49,78-177,4 1,3 2,-12 74,36-146,-2 4,5-19,10-31,1 0,2 1,1 1,15-21,-15 25,236-414,19 11,101-100,-26 75,-255 323,-77 101,-14 34,0-1,0 1,0-1,0 1,-1-1,1 1,0-1,-1 1,1-1,0 1,-1-1,1 1,-1-1,1 1,0 0,-1-1,1 1,-1 0,1-1,-1 1,1 0,-1 0,1 0,-1-1,0 1,1 0,-1 0,1 0,-1 0,0 0,1 0,-1 0,1 0,-1 0,1 0,-1 0,0 0,1 1,-1-1,1 0,-1 0,1 1,-1-1,1 0,-1 1,1-1,-1 0,1 1,0-1,-1 1,1-1,0 1,-1-1,1 1,0-1,-1 1,1-1,0 1,0-1,0 1,-1-1,1 1,0-1,0 1,0 0,-67 57,2 4,-49 60,98-105,-180 196,10 7,10 8,-65 122,198-276,3 2,3 2,-2 17,13-22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0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13136 228,'-1022'133,"-338"-30,-324 38,59-69,649-47,-2109 35,2403-54,1-31,-315-64,857 69,-200-30,-34-23,357 69,-1 1,-1-1,2-1,-1 0,0-1,1-1,0 0,1-2,-1 0,16 9,-1 0,1 0,-1 0,1 0,-1 0,1-1,0 1,-1 0,1 0,-1 0,1-1,0 1,-1 0,1 0,0-1,-1 1,1 0,0-1,-1 1,1-1,0 1,0 0,-1-1,1 1,0-1,0 1,0 0,0-1,-1 1,1-1,0 1,0-1,0 1,0-1,0 1,0-1,0 1,0-1,1 1,-1 0,0-1,0 1,0-1,0 1,1-1,-1 1,0 0,0-1,1 1,-1 0,0-1,1 1,-1 0,0-1,1 1,-1 0,0-1,1 1,-1 0,1 0,31-8,-30 8,451-31,238 10,206 39,-404 5,1658 40,1306-142,-2580 50,1572-29,-1749 88,-794-29,-474-27,-1628-23,-760 36,1915 15,-2259-1,1879-47,1133 12,354 27,1110 7,721-9,76-69,-882 28,60 18,1 51,571 103,-1355-79,-2 16,170 58,-493-107,0 2,-1 2,-1 2,0 1,-1 3,-1 1,-1 2,0 1,2 11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9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1242 1,'-36'54,"-37"72,-359 728,-62 110,312-655,158-260,37-59,333-446,13-52,-188 255,10 8,211-219,-299 378,-61 71,-32 15,1 0,0 0,-1 0,1 0,0 1,-1-1,1 0,-1 0,1 1,-1-1,1 0,-1 0,1 1,-1-1,1 1,-1-1,1 0,-1 1,1-1,-1 1,0-1,1 1,-1-1,0 1,1 0,-1-1,0 1,0-1,0 1,1 0,-1-1,0 1,0-1,0 1,0 0,0-1,0 1,0 0,-1-1,1 1,0-1,0 1,0 0,0-1,-1 1,1-1,0 1,-1-1,1 1,0-1,-1 1,1-1,-12 31,0-1,-2-1,-1 0,-1-1,-2-1,-3 3,-3 6,-464 726,-96 119,508-758,99-146,38-44,-31 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23:37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876 171,'-7'-5,"0"1,-1 1,1-1,-1 1,1 1,-1 0,0 0,0 0,0 1,0 0,-1 0,1 1,0 0,-5 1,-3-1,-3-1,0 1,0 1,0 0,1 1,-1 2,0 0,1 0,0 2,-17 7,-18 10,1 3,1 2,1 2,2 2,1 3,-17 17,46-36,1 2,1 0,0 0,2 2,0 0,1 0,1 1,1 1,1 0,1 0,-2 11,8-20,1 0,0 0,1 0,0 0,1 1,1-1,0 0,1 0,1 0,0 0,0 0,1-1,1 1,0-1,1 0,0 0,0-1,2 0,1 3,2 2,1-1,0 0,1-1,1-1,0 0,1 0,0-2,1 0,0 0,1-2,0 0,4 1,-5-3,0-1,1 0,-1-2,1 0,0-1,0 0,1-1,-1-1,0-1,0-1,1 0,-1-1,0-1,0 0,-1-1,1-1,3-2,137-57,-146 62</inkml:trace>
  <inkml:trace contextRef="#ctx0" brushRef="#br0" timeOffset="416.848">1327 735,'-13'9,"-7"4,0 0,1 1,1 0,0 2,1 0,0 1,2 1,0 0,1 1,1 1,-6 13,17-29,0 1,0 0,1-1,-1 1,1 0,1 0,-1 0,1 0,-1 0,2 0,-1 0,0 0,1 0,0 0,0 0,0 0,1 0,0-1,0 1,0 0,0-1,1 0,0 1,0-1,0 0,0-1,0 1,1 0,0-1,0 0,0 0,0 0,0 0,0-1,1 0,0 0,-1 0,1 0,0-1,0 1,0-1,-1-1,1 1,5 0,3-3,-1 1,1-2,0 1,-1-2,0 0,1 0,-2-1,1-1,0 0,-1 0,0-1,-1-1,0 1,0-2,0 0,-1 0,0 0,-1-1,0 0,-1-1,0 0,-1 0,0-1,0 1,-1-1,-1 0,0-1,-1 1,1-7,-3 10,0-1,-1 1,0-1,-1 1,1-1,-2 0,0 1,0 0,0-1,-1 1,-1 0,0 0,0 1,0-1,-1 1,0 0,-1 0,0 1,0-1,-1 1,0 1,0-1,0 1,-1 0,0 1,0 0,0 0,-1 1,0 0,1 0,-4 0,7 3,1-1,-1 1,0 0,0 0,0 0,1 1,-1-1,0 1,0 1,0-1,0 1,0-1,1 1,-1 1,0-1,0 1,1-1,-1 1,1 1,0-1,-2 2,-12 7</inkml:trace>
  <inkml:trace contextRef="#ctx0" brushRef="#br0" timeOffset="738.141">1751 1102,'4'-33,"2"0,1 1,1-1,2 2,2-1,0 2,2 0,2 0,0 1,2 1,1 1,1 1,21-21,-22 33,-14 18</inkml:trace>
  <inkml:trace contextRef="#ctx0" brushRef="#br0" timeOffset="1054.818">2118 1045,'0'-33,"4"-22,3-5,4 3,5 5,5 8,3 6,3 4,1 9,1 3,0 6,0 6,-4 8,-3 6,-4 6,-6 2</inkml:trace>
  <inkml:trace contextRef="#ctx0" brushRef="#br0" timeOffset="1416.324">2598 820,'34'-10,"0"-1,0-3,-1 0,-1-2,0-1,-1-2,10-9,16-31,-56 58,0-1,0 1,0 0,0 0,0-1,0 1,0-1,0 1,-1-1,1 1,-1-1,1 1,-1-1,1 0,-1 1,0-1,0 1,0-1,0 0,0 1,0-1,0 0,-1 1,1-1,-1 1,1-1,-1 0,1 1,-1-1,0 1,0 0,0-1,0 1,0 0,0-1,0 1,0 0,0 0,0 0,-1 0,1 0,-1 0,1 0,0 1,-1-1,-10-2,1 2,-1-1,1 2,0-1,-1 2,1-1,-1 2,1-1,-1 2,1-1,0 2,0-1,1 1,-1 1,1 0,0 1,0 0,0 0,1 1,-6 5,4-4,1 0,0 0,0 2,0-1,2 1,-1 0,1 1,0 0,1 0,1 0,-1 1,2 0,0 1,0-1,1 1,1 0,0 0,1 0,0 0,1 0,1 1,0-1,0 3,5-9,0-1,0 1,0-1,0 0,1 0,0-1,1 0,-1 0,1-1,0 1,0-1,0-1,0 1,1-1,0-1,-1 1,1-1,0-1,0 1,0-1,0-1,0 1,0-2,1 1,-1-1,0 0,0-1,3 0,169-40,-154 35</inkml:trace>
  <inkml:trace contextRef="#ctx0" brushRef="#br0" timeOffset="1705.031">3529 594,'-31'7,"0"2,1 2,1 0,0 2,0 1,1 1,1 1,-19 17,41-31,1 0,0 1,0-1,0 1,1 0,-1 0,1 1,-1-1,1 1,0-1,1 1,-1 0,1 0,-1 0,1 0,0 1,1-1,-1 1,1-1,0 1,0 0,0-1,1 1,-1 0,1-1,0 1,1 0,-1 0,1-1,0 1,0-1,0 1,1 0,0-1,0 0,0 0,0 1,0-1,1 0,0-1,0 1,0 0,4 2,8 3,2-2,-1 0,1-1,0 0,0-1,1-2,-1 1,18 0,-28-3,11 2,0-1,0-1,0 0,0-2,0 0,0-1,-1 0,1-2,-1 0,1-1,-1 0,-1-2,1 0,-1-1,13-8,93-62,-98 64</inkml:trace>
  <inkml:trace contextRef="#ctx0" brushRef="#br0" timeOffset="10458.727">4432 86,'-11'282,"0"-185,4 1,7 97,0-102,-11-10,22-109,-2 7</inkml:trace>
  <inkml:trace contextRef="#ctx0" brushRef="#br0" timeOffset="10755.71">4150 481,'19'5,"21"-4,8-1,1-1,-3-1,-5 1,-4-5,-4-1,-2 1,-2 1,-2 1,1 2,-6 6,-1 2,-4 5,-6 0</inkml:trace>
  <inkml:trace contextRef="#ctx0" brushRef="#br0" timeOffset="11002.84">5081 537,'-10'34,"-3"20,6 6,8-7,5-12</inkml:trace>
  <inkml:trace contextRef="#ctx0" brushRef="#br0" timeOffset="11237.509">5223 284,'-10'4,"-3"3</inkml:trace>
  <inkml:trace contextRef="#ctx0" brushRef="#br0" timeOffset="11485.502">5448 565,'-5'9,"1"0,1 0,0 1,0-1,1 1,0 0,0 0,1-1,0 1,1 0,0 0,1 0,0 0,1 0,0-1,0 1,1 0,0-1,1 0,0 0,2 3,-4-10,1 1,-1-1,1 0,0 0,0 0,0 0,0 0,0-1,1 1,-1-1,0 0,1 0,-1 0,1 0,-1-1,1 1,-1-1,1 0,-1 0,1 0,0-1,-1 1,1-1,-1 0,0 0,1 0,-1 0,0-1,3-1,89-59,-88 56,1 0,-1-1,-1 1,1-1,-1-1,-1 0,1 1,-1-2,-1 1,1 0,-1-1,-1 0,0 0,0 0,-1 0,0-1,0 1,-1-1,0 1,-1-1,0 1,-1-1,0 1,0-1,-1 1,0 0,-1-2,-1 7,1 0,-1 1,0-1,0 1,-1 0,1 0,-1 0,1 1,-1-1,0 1,0 0,0 1,0-1,0 1,-1 0,1 0,0 1,0 0,-1-1,1 2,0-1,-1 1,1-1,0 2,0-1,0 0,0 1,0 0,0 0,0 1,0-1,1 1,0 0,-1 0,1 1,0-1,0 1,0 0,-11 13</inkml:trace>
  <inkml:trace contextRef="#ctx0" brushRef="#br0" timeOffset="11859.539">5955 764,'128'-200,"-80"153,-46 48,-1-1,1 1,0-1,0 1,-1 0,1 0,0 0,-1 0,1 0,-1 0,1 1,-1-1,0 0,0 1,1-1,-1 1,0-1,0 1,0 0,-1-1,1 1,0 0,-1 0,1 0,-1-1,1 1,-1 0,0 0,0 0,0 0,0 0,0 0,0-1,0 1,-1 1,3 8,-2-4,1 0,0 0,0 0,1 0,0 0,0-1,1 1,0 0,0-1,1 0,-1 0,1 0,0 0,1-1,0 1,0-1,0 0,0-1,1 1,0-1,-1 0,2 0,-1-1,0 0,1 0,-1 0,1-1,0 0,0 0,0-1,0 0,7 0,-2-2,0-1,1 0,-1-1,0 0,-1-1,1 0,-1-1,1 0,-1-1,-1 0,1-1,-1 0,0 0,-1-1,0-1,0 0,-1 0,0 0,-1-1,1 0,-2-1,0 1,0-1,-1-1,0 1,-1-1,0 0,1-9,-3-3</inkml:trace>
  <inkml:trace contextRef="#ctx0" brushRef="#br0" timeOffset="12521.999">8073 57,'-5'179,"10"340,-5-507</inkml:trace>
  <inkml:trace contextRef="#ctx0" brushRef="#br0" timeOffset="12709.379">7790 481,'43'-5,"34"-6,8-1,-5 1,-12 2,-7 3,-10 3,-13 1</inkml:trace>
  <inkml:trace contextRef="#ctx0" brushRef="#br0" timeOffset="12973.265">8609 424,'-12'21,"1"1,1 0,1 0,1 1,1 0,1 0,1 1,1 0,0 3,4-24,0 1,-1-1,1 0,0 1,1-1,-1 1,1-1,-1 0,1 0,0 1,0-1,1 0,-1 0,0 0,1 0,0 0,0 0,0-1,0 1,0-1,1 1,-1-1,1 0,-1 0,1 0,0 0,0 0,0 0,0-1,0 0,0 1,0-1,0-1,1 1,-1 0,0-1,1 1,-1-1,1 0,10-1,0-1,-1 0,1-1,-1-1,0 0,0 0,0-1,0-1,-1 0,0-1,-1-1,1 1,-1-2,-1 0,1 0,-1 0,2-5,-8 10,0-1,0 0,-1-1,0 1,1 0,-2-1,1 0,-1 0,0 0,0 0,0 0,-1 0,0 0,0 0,-1-1,0 1,0 0,0 0,-1-1,0 1,0 0,0 0,-1 0,0 0,0 0,-1 0,1 0,-1 1,-1 0,1-1,-1 1,0 0,0 0,-4-3,0 3,0 0,-1 1,0 0,0 0,0 1,0 0,0 1,-1 0,1 0,-1 1,1 0,-1 1,0 0,1 1,-7 0,-3 5</inkml:trace>
  <inkml:trace contextRef="#ctx0" brushRef="#br0" timeOffset="14040.383">9935 565,'11'84,"-4"1,-3-1,-5 1,-3 0,-6 24,8-92,0 0,-2 0,0-1,0 1,-2-1,0 0,-1 0,0-1,-1 1,-1-2,-6 9,14-22,-1 1,1-1,0 1,-1-1,1 1,-1-1,0 0,1 0,-1 0,0 0,0 0,1 0,-1 0,0-1,0 1,0-1,0 1,0-1,0 0,0 0,0 1,0-2,0 1,0 0,0 0,0-1,0 1,0-1,0 1,0-1,0 0,0 0,1 0,-1 0,0 0,0 0,1 0,-1-1,1 1,-1 0,1-1,0 1,0-1,0 0,-1 0,1 1,1-1,-1 0,0 0,0 0,1 0,-1 0,1-1,-4-13,2 0,0 0,1-1,1 1,0 0,1-1,1 1,0 0,2 0,-1 0,2 0,0 1,1 0,1 0,0 0,4-5,33-65,4 1,4 3,3 2,5 0,-42 55,1 1,0 0,2 2,1 1,0 0,1 1,21-11,-42 28,-1 1,1-1,-1 1,1 0,0-1,0 1,0 0,0 0,0 1,0-1,0 0,0 0,0 1,0 0,0-1,0 1,0 0,0 0,0 0,1 0,-1 0,0 1,0-1,0 0,0 1,0 0,0-1,0 1,0 0,0 0,0 0,0 1,-1-1,1 0,0 1,-1-1,1 1,-1-1,0 1,1 0,-1-1,0 1,0 0,1 2,-1 11,1 0,-2 0,0 0,0 0,-2 0,0 0,-1 0,0 0,-1 0,-1-1,0 0,-1 0,0 0,-18 37,-3-1,-1-2,-3-1,-1-1,-2-1,-3-2,-5 2,25-37,26-33,7 1,2 1</inkml:trace>
  <inkml:trace contextRef="#ctx0" brushRef="#br0" timeOffset="14572.674">10472 904,'39'-13,"-1"-3,0-1,-1-2,-1-1,-1-2,-1-2,-1-1,-1-1,-1-2,3-5,-29 27,-1 0,0 0,0-1,0 1,-1-1,0 1,0-1,-1 0,1 0,-2-1,1 1,-1 0,0-1,0 1,-1 0,0-1,-1-1,1 6,0-1,-1 0,0 0,1 1,-2-1,1 1,0-1,-1 1,1-1,-1 1,0 0,0-1,0 1,-1 0,1 1,-1-1,1 0,-1 1,0-1,0 1,0 0,-1 0,1 0,0 1,-1-1,1 1,-1-1,0 1,1 0,-1 1,0-1,1 1,-4-1,0 2,-1 0,1 0,-1 0,1 1,0 0,-1 0,1 1,0 0,1 0,-1 1,1 0,-1 0,1 0,0 1,1 0,-1 0,1 0,0 1,0 0,0 0,1 0,0 1,1-1,-1 1,1 0,0 0,1 0,0 0,-1 4,3-8,0 1,1 0,-1-1,1 1,-1 0,1-1,0 1,1-1,-1 1,1-1,-1 0,1 0,0 0,0 0,0 0,1 0,-1 0,1 0,0-1,-1 0,1 1,0-1,0 0,0 0,1-1,-1 1,0-1,1 1,-1-1,1 0,-1-1,2 1,120 2,59-53,-116 30,-67 21,0-1,0 1,-1 0,1 0,0-1,-1 1,1 0,-1 0,1 0,-1 0,1 0,-1 0,0 0,1 0,-1 0,0 0,0 0,0 0,0 0,0 0,0 0,0 0,0 0,0 0,0 0,-1 0,1 0,0 0,-1 0,1 0,-1 0,1 0,-1 0,1 0,-1 0,0-1,1 1,-1 0,0 0,0-1,0 1,-10 18,7-15,-1 1,2-1,-1 1,0 1,1-1,0 0,0 1,1-1,-1 1,1 0,1 0,-1 0,1 0,0 0,0 0,1 0,-1 1,1-1,1 0,-1 0,1 0,0 0,1 0,-1 0,1 0,1 0,-1 0,1-1,0 1,0 0,18 11,1-4</inkml:trace>
  <inkml:trace contextRef="#ctx0" brushRef="#br0" timeOffset="14939.507">11319 707,'18'4,"1"0,0-2,0 0,0-1,-1-1,1 0,0-2,0 0,0-2,0 1,-1-2,0-1,0 0,0-1,-1-1,0-1,5-4,-18 12,-1-1,0 0,1 0,-1 0,0 0,0-1,0 1,0-1,0 0,-1 0,1 0,-1 0,0 0,0 0,0-1,0 1,-1-1,1 1,-1-1,0 0,0 1,0-1,-1 0,1 0,-1 0,0 0,0 1,0-1,0 0,-1 0,0 0,0 0,0 1,0-1,0 0,-1 1,0-1,1 1,-1 0,-1-1,1 1,0 0,-1 0,1 1,-1-1,0 0,0 1,0 0,-3-2,0 0,-1 1,0 0,0 0,0 1,-1 0,1 0,-1 0,1 1,-1 1,1-1,-1 1,0 0,1 1,-1-1,0 2,1-1,0 1,-1 0,1 1,0-1,0 2,0-1,0 1,1 0,0 0,-1 1,-4 3,1 0,0 2,0-1,1 1,0 0,0 1,2 0,-1 0,1 1,1 0,0 0,1 1,0 0,-1 4,4-10,0-1,1 1,0 0,0 0,0 0,1 0,-1 1,2-1,-1 0,1 0,0 0,1 0,0 0,0-1,0 1,1 0,0-1,0 1,0-1,1 0,0 0,1-1,-1 1,1-1,0 0,0 0,0-1,1 1,0-1,0 0,0-1,0 1,1-1,-1 0,3 0,12 3,0-1,1-1,-1-1,1 0,0-2,-1 0,9-2,3 0</inkml:trace>
  <inkml:trace contextRef="#ctx0" brushRef="#br0" timeOffset="15507.901">12137 397,'3'34,"2"1,2-1,1 0,1 0,2-1,1 0,2-1,1-1,7 9,-18-32,-2-1,0 0,1 0,0 0,0 0,1-1,-1 1,2-1,-1 0,1 0,0 0,0-1,0 1,1-1,0-1,0 1,0-1,0 0,1 0,0-1,0 0,0 0,2 0,-3-5,-1-2,0 1,0 0,0-1,-1 0,1 0,-1 0,0-1,0 0,0 1,-1-1,0-1,0 1,0 0,0-1,-1 1,0-1,0 0,-1 0,1 0,-1 0,0 0,-1 0,0-4,6-25,2 1,1 0,1 0,2 1,1 0,2 1,1 1,15-22,-20 39</inkml:trace>
  <inkml:trace contextRef="#ctx0" brushRef="#br0" timeOffset="15692.054">12898 481,'-14'38,"-5"18,6-1,4-5,5-10</inkml:trace>
  <inkml:trace contextRef="#ctx0" brushRef="#br0" timeOffset="15841.812">12898 143,'0'0</inkml:trace>
  <inkml:trace contextRef="#ctx0" brushRef="#br0" timeOffset="16157.665">13322 368,'-11'16,"0"2,2-1,0 1,1 0,1 1,1 0,0 0,1 1,1-1,1 1,1 0,1 16,1-34,0 1,0-1,1 1,-1 0,1-1,-1 1,1-1,0 1,0-1,0 0,0 1,1-1,-1 0,1 0,-1 0,1 0,0 0,0 0,0 0,0-1,0 1,0-1,0 1,1-1,-1 0,0 0,1 0,-1 0,1 0,-1-1,1 1,-1-1,1 1,0-1,-1 0,1 0,-1 0,1 0,0-1,-1 1,1-1,-1 0,1 1,106-50,-101 43,1-2,-1 1,0-1,-1 0,0-1,0 0,-1 0,0 0,-1-1,0 1,-1-1,0-1,-1 1,0 0,-1-1,0 0,-1 1,0-1,-1 0,0 0,-1 0,0 1,-1-1,0 0,-1 1,-3-8,5 14,-1 1,-1-1,1 1,-1 0,1 0,-1-1,-1 2,1-1,0 0,-1 1,0-1,0 1,0 0,0 0,0 1,0-1,-1 1,0 0,1 0,-1 1,0-1,0 1,0 0,0 0,0 1,0-1,0 1,0 0,0 1,0-1,0 1,1 0,-1 0,0 1,0-1,0 1,1 0,-1 0,1 1,0-1,-1 1,1 0,1 0,-1 0,0 1,0 0,-9 11</inkml:trace>
  <inkml:trace contextRef="#ctx0" brushRef="#br0" timeOffset="16439.716">13745 453,'7'16,"1"-1,0 1,1-2,0 1,1-1,1-1,0 0,1 0,0-1,1-1,1 0,-1-1,2 0,-1-1,1-1,1 0,0-1,0 0,6 0,-12-6,-1-1,1-1,-1 1,0-2,1 1,-1-1,0-1,0 1,0-1,-1-1,1 0,-1 0,0-1,0 0,0 0,0-1,-1 0,0 0,-1-1,1 0,-1 0,0 0,-1-1,0 0,0 0,-1 0,0-1,0 0,-1 1,0-1,0 0,-1-1,-1 1,1 0,-1-1,1-14</inkml:trace>
  <inkml:trace contextRef="#ctx0" brushRef="#br0" timeOffset="21357.683">14903 227,'-20'1,"1"1,0 1,0 1,0 1,0 0,1 2,-1 0,2 1,-1 0,-10 8,25-15,0 0,0 0,0 0,0 1,0-1,0 1,0 0,1 0,-1 0,1 0,-1 0,1 1,0-1,0 1,0-1,0 1,0 0,0 0,1 0,-1 0,1 0,0 0,0 0,0 0,1 0,-1 1,1-1,-1 0,1 1,0-1,1 0,-1 0,0 1,1-1,0 0,0 0,0 0,0 1,0-1,1 1,4 2,1 0,-1-1,1 1,1-1,-1-1,1 1,-1-1,1-1,0 1,1-1,5 1,74 43,-86-45,0 0,0 0,0 1,-1-1,1 0,-1 1,1 0,-1-1,0 1,0 0,0 0,0-1,-1 1,1 0,-1 0,0 0,1 0,-1 0,-1 0,1 0,0-1,-1 1,1 0,-1 0,0 0,0 0,0-1,0 1,-1 0,1-1,-1 1,1-1,-1 0,0 1,0-1,0 0,0 0,-1 0,1-1,0 1,-1 0,1-1,-1 0,0 1,1-1,-1 0,0 0,0-1,0 1,-10 3,-6 2,0-1,0 0,-1-2,1 0,-1-1,0-1,0-1,-8-1,3-5</inkml:trace>
  <inkml:trace contextRef="#ctx0" brushRef="#br0" timeOffset="24328.222">19023 678,'14'-33,"6"-22,3-5,-2 3,0 5,2 13,1 7,1 5,2 7,-4 1,-1 5,0 0,2 2,-4 8,-5 9,-5 4</inkml:trace>
  <inkml:trace contextRef="#ctx0" brushRef="#br0" timeOffset="24639.726">19418 565,'33'-4,"0"-1,0-2,0-1,-1-2,0-1,-1-2,-1-1,0-1,8-6,-30 15,-1 1,-1-1,1-1,-1 1,0-1,0 0,-1 0,0-1,0 0,2-5,-5 11,-1 0,0-1,0 1,0 0,-1-1,1 1,0-1,-1 1,0-1,1 1,-1-1,0 1,0-1,-1 1,1-1,0 1,-1-1,0 1,1-1,-1 1,0 0,0-1,0 1,-1 0,1 0,0 0,-1 0,0 0,1 0,-1 0,0 0,0 1,0-1,0 1,0-1,0 1,-1 0,1 0,-1-1,-5 1,0 0,1 0,-1 0,0 1,0 0,0 1,1 0,-1 0,0 1,1-1,-1 2,1-1,0 1,-1 0,1 1,1 0,-1 0,0 0,1 1,0-1,0 2,1-1,-1 1,1 0,0 0,1 0,-1 1,1-1,0 1,1 1,-1-1,0 1,1 0,-1 0,2 0,-1 1,1-1,1 0,0 1,0-1,0 1,1 0,0-1,1 1,0-1,1 1,-1-1,1 1,1-1,0 0,0 0,0 0,1 0,1-1,2 4,3 4,1-1,0-1,1 0,0-1,1 0,0-1,1-1,0 0,1 0,0-2,13 6,-7-4,2-2,-1 0,1-1,0-2,0 0,1-1,-1-2,15 0,-9-1</inkml:trace>
  <inkml:trace contextRef="#ctx0" brushRef="#br0" timeOffset="22222.679">15721 707,'48'-10,"-1"-1,0-3,-1-2,-1-2,0-1,-2-3,0-2,34-24,-57 36,-1-1,0 0,-1-2,0 0,-1-1,-1-1,0 0,-1-1,-1-1,-1 0,-1-1,-1 0,8-19,15-99,-34 134,0 0,1 0,-2 0,1 0,0 0,-1 0,0 1,0-1,0 0,0 0,-1 1,1-1,-1 1,0-1,0 1,0 0,0-1,-1 1,0 0,1 1,-1-1,0 0,0 1,0 0,-1 0,1 0,-1 0,1 0,-1 0,1 1,-1 0,0 0,0 0,-1 0,-5 1,0 1,0 0,1 1,-1 0,0 1,1-1,0 2,0 0,0 0,0 0,0 1,1 0,0 1,0 0,0 0,1 1,-5 5,-4 2,1 0,0 0,1 2,0-1,2 2,0 0,1 0,0 1,1 1,2 0,0 0,0 0,2 1,1 0,0 1,1-1,2 1,0-1,1 1,1 0,1 0,0-1,5 16,-4-27,1-1,1 0,-1 0,1-1,1 1,-1-1,1 1,1-2,-1 1,1 0,0-1,1 0,-1-1,1 1,1-1,-1-1,1 1,-1-1,1-1,0 1,0-1,1-1,-1 1,1-2,-1 1,1-1,0 0,1-1,103-2,-89 1</inkml:trace>
  <inkml:trace contextRef="#ctx0" brushRef="#br0" timeOffset="22845.962">16595 565,'29'-5,"0"-1,-1-1,0-1,0-2,-1-1,0-1,-1-1,8-6,-32 18,0 0,1 0,-1 0,0 0,0 0,1 0,-1 0,0-1,0 1,0-1,0 0,-1 0,1 1,0-1,-1 0,1 0,-1 0,0-1,0 1,0 0,0 0,0-1,0 1,0 0,-1-1,1 1,-1-1,0 1,0-1,0 1,0-1,0 1,0-1,-1 1,1-1,-1 1,0 0,0-1,0 1,0 0,0-1,0 1,-2-2,-5 1,0 0,0 0,0 0,0 1,-1 1,1-1,-1 1,1 1,-1-1,1 2,-1-1,0 1,1 0,0 1,-1 0,1 0,0 1,0 0,0 1,0-1,1 1,-1 1,1 0,0 0,1 0,-6 5,3-2,1-1,0 1,0 1,0-1,1 1,1 1,-1-1,2 1,-1 0,1 1,1-1,0 1,0 1,2-7,1 0,0 0,0 0,0 0,1 1,-1-1,1 0,1 0,-1 0,1 1,0-1,0 0,0 0,1 0,0 0,0 0,0-1,0 1,1-1,0 1,0-1,0 0,0 0,1 0,-1 0,1-1,0 1,0-1,2 1,4 2,0-1,0 0,0 0,0-1,1-1,0 0,0 0,0-1,0 0,0-1,0 0,0-1,1 0,-1-1,0 0,0-1,0 0,10-4,21-7,-1-2,0-2,-2-2,10-6,-18 9,-4 1,-3 1</inkml:trace>
  <inkml:trace contextRef="#ctx0" brushRef="#br0" timeOffset="23194.848">17415 453,'-2'-2,"1"0,0 0,-1 1,0-1,1 0,-1 1,0-1,0 1,0-1,0 1,0 0,0 0,0 0,0 0,0 0,-1 0,1 1,0-1,-1 1,1-1,0 1,-1 0,1 0,-1 0,0 1,0-2,-6 1,-1 0,0 0,1 1,-1 0,0 1,1 0,0 0,-1 1,1 0,0 1,0 0,1 1,-1-1,1 2,0-1,1 1,-7 5,10-7,0 0,-1 0,1 0,0 1,1-1,-1 1,1 0,0 0,0 0,1 1,0-1,0 1,0-1,0 1,1 0,0-1,0 1,0 0,1 0,0 0,0 0,1 0,-1-1,1 1,1 0,-1 0,1-1,0 1,1 3,4-1,-1-1,2 1,-1-1,1-1,0 1,0-1,0-1,1 1,0-1,0-1,1 0,-1 0,1-1,0 0,0-1,0 0,0 0,0-1,0 0,0-1,1 0,-1-1,0 0,0-1,0 0,0 0,7-3,3 0,78-33,-85 26</inkml:trace>
  <inkml:trace contextRef="#ctx0" brushRef="#br0" timeOffset="23562.471">18007 1,'-11'13,"2"1,0 1,0 0,2 0,0 0,0 1,2 0,0 0,1 1,0-1,1 1,0 13,-11 154,9-170,1 0,1 1,0-1,1 0,1 1,0 0,1-1,0 1,2-1,-1 1,2-1,0 0,1 1,0-1,1-1,0 1,1-1,5 8,4-5</inkml:trace>
  <inkml:trace contextRef="#ctx0" brushRef="#br0" timeOffset="23810.88">17753 397,'38'0,"28"-5,6-2,-3 1,-9 1,-10 1,-9 2,-11 1</inkml:trace>
  <inkml:trace contextRef="#ctx0" brushRef="#br0" timeOffset="24058.944">18346 453,'24'29,"17"14,7 0,0-8,-4-14,-4-16,-4-13,-8-10,-5-2,-5-3,-6-2,-1 3,-2 1,-2-1,-3 3</inkml:trace>
  <inkml:trace contextRef="#ctx0" brushRef="#br0" timeOffset="26611.444">425 1328,'643'-1,"-313"-25,20-2,110-1,-39 2,258-5,-251 22,200-9,-91-6,-7 35,541 9,-727-21,961 2,-731 27,20-14,-1 22,247-23,-529-15,173-7,231-5,-226 12,1-24,1000 25,-895-24,-72 14,324-23,-241 7,383 16,-619 14,129-19,-225 3,97 14,-135 2,-67-2,-145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6.2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895 1,'-62'62,"-65"79,-24 39,-1 8,16-9,21-20,25-28,29-36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23:37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876 171,'-7'-5,"0"1,-1 1,1-1,-1 1,1 1,-1 0,0 0,0 0,0 1,0 0,-1 0,1 1,0 0,-5 1,-3-1,-3-1,0 1,0 1,0 0,1 1,-1 2,0 0,1 0,0 2,-17 7,-18 10,1 3,1 2,1 2,2 2,1 3,-17 17,46-36,1 2,1 0,0 0,2 2,0 0,1 0,1 1,1 1,1 0,1 0,-2 11,8-20,1 0,0 0,1 0,0 0,1 1,1-1,0 0,1 0,1 0,0 0,0 0,1-1,1 1,0-1,1 0,0 0,0-1,2 0,1 3,2 2,1-1,0 0,1-1,1-1,0 0,1 0,0-2,1 0,0 0,1-2,0 0,4 1,-5-3,0-1,1 0,-1-2,1 0,0-1,0 0,1-1,-1-1,0-1,0-1,1 0,-1-1,0-1,0 0,-1-1,1-1,3-2,137-57,-146 62</inkml:trace>
  <inkml:trace contextRef="#ctx0" brushRef="#br0" timeOffset="416.848">1327 735,'-13'9,"-7"4,0 0,1 1,1 0,0 2,1 0,0 1,2 1,0 0,1 1,1 1,-6 13,17-29,0 1,0 0,1-1,-1 1,1 0,1 0,-1 0,1 0,-1 0,2 0,-1 0,0 0,1 0,0 0,0 0,0 0,1 0,0-1,0 1,0 0,0-1,1 0,0 1,0-1,0 0,0-1,0 1,1 0,0-1,0 0,0 0,0 0,0 0,0-1,1 0,0 0,-1 0,1 0,0-1,0 1,0-1,-1-1,1 1,5 0,3-3,-1 1,1-2,0 1,-1-2,0 0,1 0,-2-1,1-1,0 0,-1 0,0-1,-1-1,0 1,0-2,0 0,-1 0,0 0,-1-1,0 0,-1-1,0 0,-1 0,0-1,0 1,-1-1,-1 0,0-1,-1 1,1-7,-3 10,0-1,-1 1,0-1,-1 1,1-1,-2 0,0 1,0 0,0-1,-1 1,-1 0,0 0,0 1,0-1,-1 1,0 0,-1 0,0 1,0-1,-1 1,0 1,0-1,0 1,-1 0,0 1,0 0,0 0,-1 1,0 0,1 0,-4 0,7 3,1-1,-1 1,0 0,0 0,0 0,1 1,-1-1,0 1,0 1,0-1,0 1,0-1,1 1,-1 1,0-1,0 1,1-1,-1 1,1 1,0-1,-2 2,-12 7</inkml:trace>
  <inkml:trace contextRef="#ctx0" brushRef="#br0" timeOffset="738.141">1751 1102,'4'-33,"2"0,1 1,1-1,2 2,2-1,0 2,2 0,2 0,0 1,2 1,1 1,1 1,21-21,-22 33,-14 18</inkml:trace>
  <inkml:trace contextRef="#ctx0" brushRef="#br0" timeOffset="1054.818">2118 1045,'0'-33,"4"-22,3-5,4 3,5 5,5 8,3 6,3 4,1 9,1 3,0 6,0 6,-4 8,-3 6,-4 6,-6 2</inkml:trace>
  <inkml:trace contextRef="#ctx0" brushRef="#br0" timeOffset="1416.324">2598 820,'34'-10,"0"-1,0-3,-1 0,-1-2,0-1,-1-2,10-9,16-31,-56 58,0-1,0 1,0 0,0 0,0-1,0 1,0-1,0 1,-1-1,1 1,-1-1,1 1,-1-1,1 0,-1 1,0-1,0 1,0-1,0 0,0 1,0-1,0 0,-1 1,1-1,-1 1,1-1,-1 0,1 1,-1-1,0 1,0 0,0-1,0 1,0 0,0-1,0 1,0 0,0 0,0 0,-1 0,1 0,-1 0,1 0,0 1,-1-1,-10-2,1 2,-1-1,1 2,0-1,-1 2,1-1,-1 2,1-1,-1 2,1-1,0 2,0-1,1 1,-1 1,1 0,0 1,0 0,0 0,1 1,-6 5,4-4,1 0,0 0,0 2,0-1,2 1,-1 0,1 1,0 0,1 0,1 0,-1 1,2 0,0 1,0-1,1 1,1 0,0 0,1 0,0 0,1 0,1 1,0-1,0 3,5-9,0-1,0 1,0-1,0 0,1 0,0-1,1 0,-1 0,1-1,0 1,0-1,0-1,0 1,1-1,0-1,-1 1,1-1,0-1,0 1,0-1,0-1,0 1,0-2,1 1,-1-1,0 0,0-1,3 0,169-40,-154 35</inkml:trace>
  <inkml:trace contextRef="#ctx0" brushRef="#br0" timeOffset="1705.031">3529 594,'-31'7,"0"2,1 2,1 0,0 2,0 1,1 1,1 1,-19 17,41-31,1 0,0 1,0-1,0 1,1 0,-1 0,1 1,-1-1,1 1,0-1,1 1,-1 0,1 0,-1 0,1 0,0 1,1-1,-1 1,1-1,0 1,0 0,0-1,1 1,-1 0,1-1,0 1,1 0,-1 0,1-1,0 1,0-1,0 1,1 0,0-1,0 0,0 0,0 1,0-1,1 0,0-1,0 1,0 0,4 2,8 3,2-2,-1 0,1-1,0 0,0-1,1-2,-1 1,18 0,-28-3,11 2,0-1,0-1,0 0,0-2,0 0,0-1,-1 0,1-2,-1 0,1-1,-1 0,-1-2,1 0,-1-1,13-8,93-62,-98 64</inkml:trace>
  <inkml:trace contextRef="#ctx0" brushRef="#br0" timeOffset="10458.727">4432 86,'-11'282,"0"-185,4 1,7 97,0-102,-11-10,22-109,-2 7</inkml:trace>
  <inkml:trace contextRef="#ctx0" brushRef="#br0" timeOffset="10755.71">4150 481,'19'5,"21"-4,8-1,1-1,-3-1,-5 1,-4-5,-4-1,-2 1,-2 1,-2 1,1 2,-6 6,-1 2,-4 5,-6 0</inkml:trace>
  <inkml:trace contextRef="#ctx0" brushRef="#br0" timeOffset="11002.84">5081 537,'-10'34,"-3"20,6 6,8-7,5-12</inkml:trace>
  <inkml:trace contextRef="#ctx0" brushRef="#br0" timeOffset="11237.509">5223 284,'-10'4,"-3"3</inkml:trace>
  <inkml:trace contextRef="#ctx0" brushRef="#br0" timeOffset="11485.502">5448 565,'-5'9,"1"0,1 0,0 1,0-1,1 1,0 0,0 0,1-1,0 1,1 0,0 0,1 0,0 0,1 0,0-1,0 1,1 0,0-1,1 0,0 0,2 3,-4-10,1 1,-1-1,1 0,0 0,0 0,0 0,0 0,0-1,1 1,-1-1,0 0,1 0,-1 0,1 0,-1-1,1 1,-1-1,1 0,-1 0,1 0,0-1,-1 1,1-1,-1 0,0 0,1 0,-1 0,0-1,3-1,89-59,-88 56,1 0,-1-1,-1 1,1-1,-1-1,-1 0,1 1,-1-2,-1 1,1 0,-1-1,-1 0,0 0,0 0,-1 0,0-1,0 1,-1-1,0 1,-1-1,0 1,-1-1,0 1,0-1,-1 1,0 0,-1-2,-1 7,1 0,-1 1,0-1,0 1,-1 0,1 0,-1 0,1 1,-1-1,0 1,0 0,0 1,0-1,0 1,-1 0,1 0,0 1,0 0,-1-1,1 2,0-1,-1 1,1-1,0 2,0-1,0 0,0 1,0 0,0 0,0 1,0-1,1 1,0 0,-1 0,1 1,0-1,0 1,0 0,-11 13</inkml:trace>
  <inkml:trace contextRef="#ctx0" brushRef="#br0" timeOffset="11859.539">5955 764,'128'-200,"-80"153,-46 48,-1-1,1 1,0-1,0 1,-1 0,1 0,0 0,-1 0,1 0,-1 0,1 1,-1-1,0 0,0 1,1-1,-1 1,0-1,0 1,0 0,-1-1,1 1,0 0,-1 0,1 0,-1-1,1 1,-1 0,0 0,0 0,0 0,0 0,0 0,0-1,0 1,-1 1,3 8,-2-4,1 0,0 0,0 0,1 0,0 0,0-1,1 1,0 0,0-1,1 0,-1 0,1 0,0 0,1-1,0 1,0-1,0 0,0-1,1 1,0-1,-1 0,2 0,-1-1,0 0,1 0,-1 0,1-1,0 0,0 0,0-1,0 0,7 0,-2-2,0-1,1 0,-1-1,0 0,-1-1,1 0,-1-1,1 0,-1-1,-1 0,1-1,-1 0,0 0,-1-1,0-1,0 0,-1 0,0 0,-1-1,1 0,-2-1,0 1,0-1,-1-1,0 1,-1-1,0 0,1-9,-3-3</inkml:trace>
  <inkml:trace contextRef="#ctx0" brushRef="#br0" timeOffset="12521.999">8073 57,'-5'179,"10"340,-5-507</inkml:trace>
  <inkml:trace contextRef="#ctx0" brushRef="#br0" timeOffset="12709.379">7790 481,'43'-5,"34"-6,8-1,-5 1,-12 2,-7 3,-10 3,-13 1</inkml:trace>
  <inkml:trace contextRef="#ctx0" brushRef="#br0" timeOffset="12973.265">8609 424,'-12'21,"1"1,1 0,1 0,1 1,1 0,1 0,1 1,1 0,0 3,4-24,0 1,-1-1,1 0,0 1,1-1,-1 1,1-1,-1 0,1 0,0 1,0-1,1 0,-1 0,0 0,1 0,0 0,0 0,0-1,0 1,0-1,1 1,-1-1,1 0,-1 0,1 0,0 0,0 0,0 0,0-1,0 0,0 1,0-1,0-1,1 1,-1 0,0-1,1 1,-1-1,1 0,10-1,0-1,-1 0,1-1,-1-1,0 0,0 0,0-1,0-1,-1 0,0-1,-1-1,1 1,-1-2,-1 0,1 0,-1 0,2-5,-8 10,0-1,0 0,-1-1,0 1,1 0,-2-1,1 0,-1 0,0 0,0 0,0 0,-1 0,0 0,0 0,-1-1,0 1,0 0,0 0,-1-1,0 1,0 0,0 0,-1 0,0 0,0 0,-1 0,1 0,-1 1,-1 0,1-1,-1 1,0 0,0 0,-4-3,0 3,0 0,-1 1,0 0,0 0,0 1,0 0,0 1,-1 0,1 0,-1 1,1 0,-1 1,0 0,1 1,-7 0,-3 5</inkml:trace>
  <inkml:trace contextRef="#ctx0" brushRef="#br0" timeOffset="14040.383">9935 565,'11'84,"-4"1,-3-1,-5 1,-3 0,-6 24,8-92,0 0,-2 0,0-1,0 1,-2-1,0 0,-1 0,0-1,-1 1,-1-2,-6 9,14-22,-1 1,1-1,0 1,-1-1,1 1,-1-1,0 0,1 0,-1 0,0 0,0 0,1 0,-1 0,0-1,0 1,0-1,0 1,0-1,0 0,0 0,0 1,0-2,0 1,0 0,0 0,0-1,0 1,0-1,0 1,0-1,0 0,0 0,1 0,-1 0,0 0,0 0,1 0,-1-1,1 1,-1 0,1-1,0 1,0-1,0 0,-1 0,1 1,1-1,-1 0,0 0,0 0,1 0,-1 0,1-1,-4-13,2 0,0 0,1-1,1 1,0 0,1-1,1 1,0 0,2 0,-1 0,2 0,0 1,1 0,1 0,0 0,4-5,33-65,4 1,4 3,3 2,5 0,-42 55,1 1,0 0,2 2,1 1,0 0,1 1,21-11,-42 28,-1 1,1-1,-1 1,1 0,0-1,0 1,0 0,0 0,0 1,0-1,0 0,0 0,0 1,0 0,0-1,0 1,0 0,0 0,0 0,1 0,-1 0,0 1,0-1,0 0,0 1,0 0,0-1,0 1,0 0,0 0,0 0,0 1,-1-1,1 0,0 1,-1-1,1 1,-1-1,0 1,1 0,-1-1,0 1,0 0,1 2,-1 11,1 0,-2 0,0 0,0 0,-2 0,0 0,-1 0,0 0,-1 0,-1-1,0 0,-1 0,0 0,-18 37,-3-1,-1-2,-3-1,-1-1,-2-1,-3-2,-5 2,25-37,26-33,7 1,2 1</inkml:trace>
  <inkml:trace contextRef="#ctx0" brushRef="#br0" timeOffset="14572.674">10472 904,'39'-13,"-1"-3,0-1,-1-2,-1-1,-1-2,-1-2,-1-1,-1-1,-1-2,3-5,-29 27,-1 0,0 0,0-1,0 1,-1-1,0 1,0-1,-1 0,1 0,-2-1,1 1,-1 0,0-1,0 1,-1 0,0-1,-1-1,1 6,0-1,-1 0,0 0,1 1,-2-1,1 1,0-1,-1 1,1-1,-1 1,0 0,0-1,0 1,-1 0,1 1,-1-1,1 0,-1 1,0-1,0 1,0 0,-1 0,1 0,0 1,-1-1,1 1,-1-1,0 1,1 0,-1 1,0-1,1 1,-4-1,0 2,-1 0,1 0,-1 0,1 1,0 0,-1 0,1 1,0 0,1 0,-1 1,1 0,-1 0,1 0,0 1,1 0,-1 0,1 0,0 1,0 0,0 0,1 0,0 1,1-1,-1 1,1 0,0 0,1 0,0 0,-1 4,3-8,0 1,1 0,-1-1,1 1,-1 0,1-1,0 1,1-1,-1 1,1-1,-1 0,1 0,0 0,0 0,0 0,1 0,-1 0,1 0,0-1,-1 0,1 1,0-1,0 0,0 0,1-1,-1 1,0-1,1 1,-1-1,1 0,-1-1,2 1,120 2,59-53,-116 30,-67 21,0-1,0 1,-1 0,1 0,0-1,-1 1,1 0,-1 0,1 0,-1 0,1 0,-1 0,0 0,1 0,-1 0,0 0,0 0,0 0,0 0,0 0,0 0,0 0,0 0,0 0,0 0,-1 0,1 0,0 0,-1 0,1 0,-1 0,1 0,-1 0,1 0,-1 0,0-1,1 1,-1 0,0 0,0-1,0 1,-10 18,7-15,-1 1,2-1,-1 1,0 1,1-1,0 0,0 1,1-1,-1 1,1 0,1 0,-1 0,1 0,0 0,0 0,1 0,-1 1,1-1,1 0,-1 0,1 0,0 0,1 0,-1 0,1 0,1 0,-1 0,1-1,0 1,0 0,18 11,1-4</inkml:trace>
  <inkml:trace contextRef="#ctx0" brushRef="#br0" timeOffset="14939.507">11319 707,'18'4,"1"0,0-2,0 0,0-1,-1-1,1 0,0-2,0 0,0-2,0 1,-1-2,0-1,0 0,0-1,-1-1,0-1,5-4,-18 12,-1-1,0 0,1 0,-1 0,0 0,0-1,0 1,0-1,0 0,-1 0,1 0,-1 0,0 0,0 0,0-1,0 1,-1-1,1 1,-1-1,0 0,0 1,0-1,-1 0,1 0,-1 0,0 0,0 1,0-1,0 0,-1 0,0 0,0 0,0 1,0-1,0 0,-1 1,0-1,1 1,-1 0,-1-1,1 1,0 0,-1 0,1 1,-1-1,0 0,0 1,0 0,-3-2,0 0,-1 1,0 0,0 0,0 1,-1 0,1 0,-1 0,1 1,-1 1,1-1,-1 1,0 0,1 1,-1-1,0 2,1-1,0 1,-1 0,1 1,0-1,0 2,0-1,0 1,1 0,0 0,-1 1,-4 3,1 0,0 2,0-1,1 1,0 0,0 1,2 0,-1 0,1 1,1 0,0 0,1 1,0 0,-1 4,4-10,0-1,1 1,0 0,0 0,0 0,1 0,-1 1,2-1,-1 0,1 0,0 0,1 0,0 0,0-1,0 1,1 0,0-1,0 1,0-1,1 0,0 0,1-1,-1 1,1-1,0 0,0 0,0-1,1 1,0-1,0 0,0-1,0 1,1-1,-1 0,3 0,12 3,0-1,1-1,-1-1,1 0,0-2,-1 0,9-2,3 0</inkml:trace>
  <inkml:trace contextRef="#ctx0" brushRef="#br0" timeOffset="15507.901">12137 397,'3'34,"2"1,2-1,1 0,1 0,2-1,1 0,2-1,1-1,7 9,-18-32,-2-1,0 0,1 0,0 0,0 0,1-1,-1 1,2-1,-1 0,1 0,0 0,0-1,0 1,1-1,0-1,0 1,0-1,0 0,1 0,0-1,0 0,0 0,2 0,-3-5,-1-2,0 1,0 0,0-1,-1 0,1 0,-1 0,0-1,0 0,0 1,-1-1,0-1,0 1,0 0,0-1,-1 1,0-1,0 0,-1 0,1 0,-1 0,0 0,-1 0,0-4,6-25,2 1,1 0,1 0,2 1,1 0,2 1,1 1,15-22,-20 39</inkml:trace>
  <inkml:trace contextRef="#ctx0" brushRef="#br0" timeOffset="15692.054">12898 481,'-14'38,"-5"18,6-1,4-5,5-10</inkml:trace>
  <inkml:trace contextRef="#ctx0" brushRef="#br0" timeOffset="15841.812">12898 143,'0'0</inkml:trace>
  <inkml:trace contextRef="#ctx0" brushRef="#br0" timeOffset="16157.665">13322 368,'-11'16,"0"2,2-1,0 1,1 0,1 1,1 0,0 0,1 1,1-1,1 1,1 0,1 16,1-34,0 1,0-1,1 1,-1 0,1-1,-1 1,1-1,0 1,0-1,0 0,0 1,1-1,-1 0,1 0,-1 0,1 0,0 0,0 0,0 0,0-1,0 1,0-1,0 1,1-1,-1 0,0 0,1 0,-1 0,1 0,-1-1,1 1,-1-1,1 1,0-1,-1 0,1 0,-1 0,1 0,0-1,-1 1,1-1,-1 0,1 1,106-50,-101 43,1-2,-1 1,0-1,-1 0,0-1,0 0,-1 0,0 0,-1-1,0 1,-1-1,0-1,-1 1,0 0,-1-1,0 0,-1 1,0-1,-1 0,0 0,-1 0,0 1,-1-1,0 0,-1 1,-3-8,5 14,-1 1,-1-1,1 1,-1 0,1 0,-1-1,-1 2,1-1,0 0,-1 1,0-1,0 1,0 0,0 0,0 1,0-1,-1 1,0 0,1 0,-1 1,0-1,0 1,0 0,0 0,0 1,0-1,0 1,0 0,0 1,0-1,0 1,1 0,-1 0,0 1,0-1,0 1,1 0,-1 0,1 1,0-1,-1 1,1 0,1 0,-1 0,0 1,0 0,-9 11</inkml:trace>
  <inkml:trace contextRef="#ctx0" brushRef="#br0" timeOffset="16439.716">13745 453,'7'16,"1"-1,0 1,1-2,0 1,1-1,1-1,0 0,1 0,0-1,1-1,1 0,-1-1,2 0,-1-1,1-1,1 0,0-1,0 0,6 0,-12-6,-1-1,1-1,-1 1,0-2,1 1,-1-1,0-1,0 1,0-1,-1-1,1 0,-1 0,0-1,0 0,0 0,0-1,-1 0,0 0,-1-1,1 0,-1 0,0 0,-1-1,0 0,0 0,-1 0,0-1,0 0,-1 1,0-1,0 0,-1-1,-1 1,1 0,-1-1,1-14</inkml:trace>
  <inkml:trace contextRef="#ctx0" brushRef="#br0" timeOffset="21357.683">14903 227,'-20'1,"1"1,0 1,0 1,0 1,0 0,1 2,-1 0,2 1,-1 0,-10 8,25-15,0 0,0 0,0 0,0 1,0-1,0 1,0 0,1 0,-1 0,1 0,-1 0,1 1,0-1,0 1,0-1,0 1,0 0,0 0,1 0,-1 0,1 0,0 0,0 0,0 0,1 0,-1 1,1-1,-1 0,1 1,0-1,1 0,-1 0,0 1,1-1,0 0,0 0,0 0,0 1,0-1,1 1,4 2,1 0,-1-1,1 1,1-1,-1-1,1 1,-1-1,1-1,0 1,1-1,5 1,74 43,-86-45,0 0,0 0,0 1,-1-1,1 0,-1 1,1 0,-1-1,0 1,0 0,0 0,0-1,-1 1,1 0,-1 0,0 0,1 0,-1 0,-1 0,1 0,0-1,-1 1,1 0,-1 0,0 0,0 0,0-1,0 1,-1 0,1-1,-1 1,1-1,-1 0,0 1,0-1,0 0,0 0,-1 0,1-1,0 1,-1 0,1-1,-1 0,0 1,1-1,-1 0,0 0,0-1,0 1,-10 3,-6 2,0-1,0 0,-1-2,1 0,-1-1,0-1,0-1,-8-1,3-5</inkml:trace>
  <inkml:trace contextRef="#ctx0" brushRef="#br0" timeOffset="24328.222">19023 678,'14'-33,"6"-22,3-5,-2 3,0 5,2 13,1 7,1 5,2 7,-4 1,-1 5,0 0,2 2,-4 8,-5 9,-5 4</inkml:trace>
  <inkml:trace contextRef="#ctx0" brushRef="#br0" timeOffset="24639.726">19418 565,'33'-4,"0"-1,0-2,0-1,-1-2,0-1,-1-2,-1-1,0-1,8-6,-30 15,-1 1,-1-1,1-1,-1 1,0-1,0 0,-1 0,0-1,0 0,2-5,-5 11,-1 0,0-1,0 1,0 0,-1-1,1 1,0-1,-1 1,0-1,1 1,-1-1,0 1,0-1,-1 1,1-1,0 1,-1-1,0 1,1-1,-1 1,0 0,0-1,0 1,-1 0,1 0,0 0,-1 0,0 0,1 0,-1 0,0 0,0 1,0-1,0 1,0-1,0 1,-1 0,1 0,-1-1,-5 1,0 0,1 0,-1 0,0 1,0 0,0 1,1 0,-1 0,0 1,1-1,-1 2,1-1,0 1,-1 0,1 1,1 0,-1 0,0 0,1 1,0-1,0 2,1-1,-1 1,1 0,0 0,1 0,-1 1,1-1,0 1,1 1,-1-1,0 1,1 0,-1 0,2 0,-1 1,1-1,1 0,0 1,0-1,0 1,1 0,0-1,1 1,0-1,1 1,-1-1,1 1,1-1,0 0,0 0,0 0,1 0,1-1,2 4,3 4,1-1,0-1,1 0,0-1,1 0,0-1,1-1,0 0,1 0,0-2,13 6,-7-4,2-2,-1 0,1-1,0-2,0 0,1-1,-1-2,15 0,-9-1</inkml:trace>
  <inkml:trace contextRef="#ctx0" brushRef="#br0" timeOffset="22222.679">15721 707,'48'-10,"-1"-1,0-3,-1-2,-1-2,0-1,-2-3,0-2,34-24,-57 36,-1-1,0 0,-1-2,0 0,-1-1,-1-1,0 0,-1-1,-1-1,-1 0,-1-1,-1 0,8-19,15-99,-34 134,0 0,1 0,-2 0,1 0,0 0,-1 0,0 1,0-1,0 0,0 0,-1 1,1-1,-1 1,0-1,0 1,0 0,0-1,-1 1,0 0,1 1,-1-1,0 0,0 1,0 0,-1 0,1 0,-1 0,1 0,-1 0,1 1,-1 0,0 0,0 0,-1 0,-5 1,0 1,0 0,1 1,-1 0,0 1,1-1,0 2,0 0,0 0,0 0,0 1,1 0,0 1,0 0,0 0,1 1,-5 5,-4 2,1 0,0 0,1 2,0-1,2 2,0 0,1 0,0 1,1 1,2 0,0 0,0 0,2 1,1 0,0 1,1-1,2 1,0-1,1 1,1 0,1 0,0-1,5 16,-4-27,1-1,1 0,-1 0,1-1,1 1,-1-1,1 1,1-2,-1 1,1 0,0-1,1 0,-1-1,1 1,1-1,-1-1,1 1,-1-1,1-1,0 1,0-1,1-1,-1 1,1-2,-1 1,1-1,0 0,1-1,103-2,-89 1</inkml:trace>
  <inkml:trace contextRef="#ctx0" brushRef="#br0" timeOffset="22845.962">16595 565,'29'-5,"0"-1,-1-1,0-1,0-2,-1-1,0-1,-1-1,8-6,-32 18,0 0,1 0,-1 0,0 0,0 0,1 0,-1 0,0-1,0 1,0-1,0 0,-1 0,1 1,0-1,-1 0,1 0,-1 0,0-1,0 1,0 0,0 0,0-1,0 1,0 0,-1-1,1 1,-1-1,0 1,0-1,0 1,0-1,0 1,0-1,-1 1,1-1,-1 1,0 0,0-1,0 1,0 0,0-1,0 1,-2-2,-5 1,0 0,0 0,0 0,0 1,-1 1,1-1,-1 1,1 1,-1-1,1 2,-1-1,0 1,1 0,0 1,-1 0,1 0,0 1,0 0,0 1,0-1,1 1,-1 1,1 0,0 0,1 0,-6 5,3-2,1-1,0 1,0 1,0-1,1 1,1 1,-1-1,2 1,-1 0,1 1,1-1,0 1,0 1,2-7,1 0,0 0,0 0,0 0,1 1,-1-1,1 0,1 0,-1 0,1 1,0-1,0 0,0 0,1 0,0 0,0 0,0-1,0 1,1-1,0 1,0-1,0 0,0 0,1 0,-1 0,1-1,0 1,0-1,2 1,4 2,0-1,0 0,0 0,0-1,1-1,0 0,0 0,0-1,0 0,0-1,0 0,0-1,1 0,-1-1,0 0,0-1,0 0,10-4,21-7,-1-2,0-2,-2-2,10-6,-18 9,-4 1,-3 1</inkml:trace>
  <inkml:trace contextRef="#ctx0" brushRef="#br0" timeOffset="23194.848">17415 453,'-2'-2,"1"0,0 0,-1 1,0-1,1 0,-1 1,0-1,0 1,0-1,0 1,0 0,0 0,0 0,0 0,0 0,-1 0,1 1,0-1,-1 1,1-1,0 1,-1 0,1 0,-1 0,0 1,0-2,-6 1,-1 0,0 0,1 1,-1 0,0 1,1 0,0 0,-1 1,1 0,0 1,0 0,1 1,-1-1,1 2,0-1,1 1,-7 5,10-7,0 0,-1 0,1 0,0 1,1-1,-1 1,1 0,0 0,0 0,1 1,0-1,0 1,0-1,0 1,1 0,0-1,0 1,0 0,1 0,0 0,0 0,1 0,-1-1,1 1,1 0,-1 0,1-1,0 1,1 3,4-1,-1-1,2 1,-1-1,1-1,0 1,0-1,0-1,1 1,0-1,0-1,1 0,-1 0,1-1,0 0,0-1,0 0,0 0,0-1,0 0,0-1,1 0,-1-1,0 0,0-1,0 0,0 0,7-3,3 0,78-33,-85 26</inkml:trace>
  <inkml:trace contextRef="#ctx0" brushRef="#br0" timeOffset="23562.471">18007 1,'-11'13,"2"1,0 1,0 0,2 0,0 0,0 1,2 0,0 0,1 1,0-1,1 1,0 13,-11 154,9-170,1 0,1 1,0-1,1 0,1 1,0 0,1-1,0 1,2-1,-1 1,2-1,0 0,1 1,0-1,1-1,0 1,1-1,5 8,4-5</inkml:trace>
  <inkml:trace contextRef="#ctx0" brushRef="#br0" timeOffset="23810.88">17753 397,'38'0,"28"-5,6-2,-3 1,-9 1,-10 1,-9 2,-11 1</inkml:trace>
  <inkml:trace contextRef="#ctx0" brushRef="#br0" timeOffset="24058.944">18346 453,'24'29,"17"14,7 0,0-8,-4-14,-4-16,-4-13,-8-10,-5-2,-5-3,-6-2,-1 3,-2 1,-2-1,-3 3</inkml:trace>
  <inkml:trace contextRef="#ctx0" brushRef="#br0" timeOffset="26611.444">425 1328,'643'-1,"-313"-25,20-2,110-1,-39 2,258-5,-251 22,200-9,-91-6,-7 35,541 9,-727-21,961 2,-731 27,20-14,-1 22,247-23,-529-15,173-7,231-5,-226 12,1-24,1000 25,-895-24,-72 14,324-23,-241 7,383 16,-619 14,129-19,-225 3,97 14,-135 2,-67-2,-145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57,'1'4,"0"-1,0 0,-1 0,1 1,-1-1,0 0,0 1,0-1,-1 0,1 0,-1 1,1-1,-1 0,0 0,-1 0,1 0,0 0,-1 0,0 0,0 0,1 0,-2-1,0 2,1-1,-15 21,-1-1,0-2,-2 0,-1 0,-21 15,7-5,-207 189,210-197,16-16</inkml:trace>
  <inkml:trace contextRef="#ctx0" brushRef="#br0" timeOffset="396.006">30 1,'37'82,"-22"-60,3 4,3 0,0-1,1-1,1 0,2-2,5 2,41 41,-25-22,-3 3,-2 1,-1 2,-3 2,12 24,-32-42,-19-31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570 732,'23'87,"-5"63,-1 124,11-38,-27-189,-2-1,-2 0,-2 0,-5 13,-3 108,-8-24,43-4,-21-136,-1 0,1 0,0 0,0 0,1 0,-1-1,0 1,1 0,0-1,-1 1,1 0,0-1,0 0,1 0,-1 1,0-1,1-1,-1 1,1 0,0 0,0-1,-1 0,1 0,0 1,0-2,0 1,0 0,0 0,1-1,98 1,-70-3,252-31,422 34,-536-28,-9 21,-148 0,-7 0</inkml:trace>
  <inkml:trace contextRef="#ctx0" brushRef="#br0" timeOffset="2296.838">62 140,'-32'103,"24"-79,2 0,1 0,1 0,1 1,2 0,0 0,1-1,3 17,-3-40,-1 0,1 0,0 0,-1 0,1 0,0-1,0 1,-1 0,1 0,0 0,0 0,0 0,0 0,0 0,1 0,-1-1,0 1,0 0,0 0,1 0,-1 0,1 0,-1-1,0 1,1 0,-1 0,1-1,0 1,-1 0,1-1,0 1,-1 0,1-1,0 1,0-1,-1 1,1-1,0 0,0 1,0-1,0 0,-1 1,1-1,0 0,0 0,0 0,0 0,0 0,0 0,0 0,0 0,-1 0,1-1,0 1,0 0,0 0,0-1,0 1,-1-1,1 1,0-1,0 1,-1-1,1 1,0-1,-1 0,1 1,0-1,110-186,-82 131,88-171,-101 195,-10 55,-7 101,11 198,-4-274,-2 0,-1 0,-3 1,-2-1,-2 1,-6 47,10-69,-1-1,-1 1,-2-1,0 0,-2 0,-1 0,-1 0,-1-1,-1-1,-1 1,-2-2,0 0,-3 2,7-13,5-6,1 1,-1-1,-1 0,1 0,-1-1,0 1,0-1,-1 0,1 0,-1-1,0 0,0 0,-1 0,1-1,-1 0,0 0,0 0,0-1,0 0,0-1,0 1,0-1,-1-1,1 1,0-1,-4-1,6-3,1-1,0 1,0-1,1 0,-1 0,1 0,0-1,0 1,1-1,0 0,0 1,0-1,1 0,-1 0,2 0,-1-1,0 1,1 0,1 0,-1 0,1 0,0 0,0 0,0 0,1 0,0 0,0 0,1 1,3-23,1 2,1-1,1 1,2 0,0 1,10-14,-15 28,0 1,1 0,0 1,1-1,0 1,0 1,1-1,0 2,0-1,1 1,0 1,1-1,-1 2,1 0,0 0,6-1,24-7,-25 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0,'5'0,"11"5,7 2,6-1,1-1,2-1,-1-2,0-1,-1-1,-1 1,-1-2,1 1,-1 0,0 0,0-1,-5 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1,'19'5,"21"1,9 0,0-1,-3-7,-5-2,-4-1,-4 1,-8 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31,'29'-5,"29"-2,8 1,0 1,-4 2,-6 0,-9 2,-7 1,-5 0,-5 0,-11 5,-15 2,-11 4,-6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31,'34'-5,"25"-2,7 1,-2 1,-7 2,-10 0,-6 2,-7 1,-3 0,-13 0,-8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1,'33'4,"31"-2,9-2,-3-2,-9 1,-9 0,-10 0,-6 0,-10 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1 585,'6'-25,"2"0,1 1,1 0,1 0,0 1,14-19,-15 25,9-15,1 0,2 2,1 1,1 0,2 2,23-20,-25 25,2 0,1 1,0 2,2 1,0 1,19-8,-47 24,1 0,0-1,0 1,0 0,0 0,0 0,0 1,1-1,-1 0,0 1,0 0,0-1,1 1,-1 0,0 0,0 0,1 0,-1 1,0-1,0 1,0-1,1 1,-1 0,0-1,0 1,0 0,0 1,0-1,-1 0,1 0,0 1,0-1,-1 1,1 0,-1-1,1 1,-1 0,0 0,0 0,0 0,0 0,0 0,0 0,-1 0,1 1,0-1,-1 2,-13 108,1-51,7 81,5-140,0-1,0 0,0 1,0-1,0 1,0-1,0 0,1 1,-1-1,1 0,-1 1,1-1,-1 0,1 0,0 0,0 1,-1-1,1 0,0 0,0 0,0 0,0 0,0 0,0-1,1 1,-1 0,0 0,0-1,0 1,1-1,-1 1,0-1,1 0,-1 1,1-1,-1 0,0 0,1 0,-1 0,0 0,1 0,-1 0,1-1,-1 1,0 0,1-1,-1 1,0-1,63-35,35-48,-75 60,2 1,1 2,1 0,1 2,26-13,-40 24,-11 5,0 1,1-1,-1 1,0 0,1 0,0 0,-1 1,1-1,0 1,0 0,-1 1,1-1,0 1,0 0,0 0,2 1,-5 1,1 1,-1 0,0-1,0 1,-1 0,1 0,-1 1,1-1,-1 0,0 0,0 1,0-1,-1 1,1-1,-1 0,0 1,0-1,0 1,0-1,0 1,-1 1,1 2,-33 198,31-180</inkml:trace>
  <inkml:trace contextRef="#ctx0" brushRef="#br0" timeOffset="515.024">1609 78,'-26'2,"1"1,-1 1,1 1,0 2,0 0,0 2,1 1,1 1,-15 9,24-13,1 1,0 0,0 1,1 1,1 0,-1 1,2 0,-1 0,1 1,1 1,1-1,-1 2,2-1,0 1,1 0,0 0,1 1,0 0,2 0,-1 0,2 0,0 0,1 1,1-1,0 1,1 3,-1-16,0 0,1-1,-1 1,1-1,0 1,0 0,0-1,0 1,0-1,0 0,1 1,-1-1,1 0,-1 0,1 0,0 0,0 0,0-1,0 1,0 0,1-1,-1 1,0-1,1 0,-1 0,1 0,-1 0,1 0,-1-1,1 1,0-1,-1 0,1 1,0-1,-1 0,1-1,0 1,98-29,-76 13,-1-1,0-1,-1-1,-1 0,-1-2,-1-1,-1-1,3-6,109-109,-130 136,-1 1,1 0,0-1,-1 1,1 0,0 0,0-1,0 1,0 0,0 0,0 0,0 0,1 0,-1 0,0 1,0-1,1 0,-1 1,0-1,1 1,-1-1,1 1,-1-1,1 1,-1 0,1 0,-1 0,1 0,-1 0,1 0,-1 0,1 1,-1-1,1 0,-1 1,0-1,1 1,-1 0,0-1,1 1,-1 0,0 0,0 0,1 0,-1 0,0 0,0 0,0 0,0 0,-1 0,1 1,0-1,0 0,-1 1,1-1,-1 1,1-1,-1 0,0 1,1-1,1 93,-4-85,1-1,0 1,0 0,1 0,0 0,0-1,1 1,1 0,-1 0,1-1,1 1,0-1,0 0,0 1,1-1,0-1,1 1,0-1,0 0,1 0,-1 0,4 2,14 6,-1-5</inkml:trace>
  <inkml:trace contextRef="#ctx0" brushRef="#br0" timeOffset="1598.997">2146 304,'-4'6,"1"-1,-1 2,1-1,0 0,1 1,0-1,0 1,0 0,1-1,0 1,0 0,1 0,0 0,0 2,0 0,-1-7,0 1,0-1,1 1,-1 0,1 0,0-1,0 1,0 0,0-1,0 1,1 0,-1-1,1 1,0 0,-1-1,1 1,1-1,-1 1,0-1,0 1,1-1,0 0,-1 0,1 0,0 0,0 0,0 0,0 0,0-1,0 1,1-1,-1 0,1 1,-1-1,1 0,-1 0,1-1,-1 1,1 0,0-1,2 1,7-6,-1 1,1-2,-1 1,0-2,0 1,-1-1,0-1,0 0,-1-1,0 1,0-2,-1 1,0-1,74-86,-81 95,-1 1,1-1,-1 0,1 1,0-1,-1 1,1-1,0 1,-1 0,1-1,0 1,-1 0,1-1,0 1,0 0,0 0,-1 0,1 0,0 0,0 0,0 0,-1 0,1 0,0 0,0 0,0 0,-1 0,1 1,0-1,0 0,-1 1,1-1,0 1,-1-1,1 0,0 1,-1-1,1 1,-1 0,1-1,-1 1,1-1,-1 1,1 0,-1 0,0-1,1 1,-1 0,0 0,0-1,1 1,-1 0,0 0,0-1,0 1,0 0,0 0,0 0,0-1,0 1,0 1,3 58,-3-54,-4 421,3-386,-2 0,-2 0,-2 0,-7 22,10-47,0 0,-1 0,0 0,-2-1,1 0,-2 0,0-1,-1 0,0 0,-1-1,-1 0,0-1,0 0,-2-1,1 0,-13 7,22-15,0-1,-1 0,1 0,-1 0,1-1,-1 1,0-1,1 0,-1 0,0 0,0 0,0-1,0 1,0-1,1 0,-1 0,0-1,0 1,0-1,0 0,0 0,1 0,-1-1,0 1,1-1,-1 0,1 0,0 0,-1 0,1 0,0-1,0 0,1 1,-1-1,1 0,-1 0,1-1,0 1,0 0,0-1,0 1,1-1,0 0,-1 1,1-1,1 0,-1 0,1 0,-1 0,5-8,0 0,0 1,1-1,1 1,0 0,0 1,1-1,0 1,1 1,0-1,10-7,-5 2,23-25,2 1,1 2,2 1,2 3,26-16,91-34,-142 75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1,'-104'445,"68"-249,34-236,2 17</inkml:trace>
  <inkml:trace contextRef="#ctx0" brushRef="#br0" timeOffset="420.188">58 283,'34'5,"25"1,7-5,-2-2,-12-2</inkml:trace>
  <inkml:trace contextRef="#ctx0" brushRef="#br0" timeOffset="966.543">453 424,'-7'29,"2"-17,1 0,0 0,1 0,1 1,0-1,1 1,0 0,1-1,0 1,1 0,0-1,1 1,1-1,3 10,-5-19,0-1,1 1,-1-1,1 0,0 0,0 0,0 0,0 0,0 0,0-1,0 1,1-1,-1 1,0-1,1 0,-1 0,1 0,0 0,-1 0,1-1,0 1,0-1,-1 0,1 0,0 0,0 0,-1 0,1 0,0-1,-1 0,1 1,0-1,-1 0,1 0,-1 0,1-1,1 0,87-64,6-55,-96 120,-1 1,0-1,1 1,-1-1,0 1,1-1,-1 1,1 0,-1-1,1 1,-1-1,1 1,-1 0,1-1,0 1,-1 0,1 0,-1 0,1-1,0 1,-1 0,1 0,0 0,-1 0,1 0,0 0,-1 0,1 0,-1 0,1 1,0-1,-1 0,1 0,-1 0,1 1,0-1,-1 0,1 1,-1-1,1 1,-1-1,1 0,-1 1,1-1,-1 1,0-1,1 1,-1-1,0 1,1 0,-1-1,0 1,0-1,0 1,1 0,-1 0,11 38,-26 119,12-105,-3-1,-2 1,-2-1,-2 0,-3-1,-20 46,0-51,34-46,0 1,0 0,0-1,0 1,0-1,0 1,0-1,0 1,0-1,0 0,0 1,0-1,0 0,0 0,0 0,0 0,0 0,-1 0,1 0,0 0,0 0,0-1,0 1,0 0,0-1,0 1,0 0,0-1,0 0,0 1,0-1,0 1,1-1,-1 0,0 0,0 0,1 1,-1-1,0 0,1 0,-1 0,1 0,-1 0,1 0,0 0,-1 0,1 0,0 0,0 0,-1-1,-3-17,0 0,2 0,0 0,1 0,0 0,2-1,0 1,3-8,-4 23,34-144,-24 119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24:24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1078,'-22'151,"-12"173,6-73,25-222,0-1,-2 0,-1 0,-1 0,-1-1,-2 0,0-1,-4 5,5-13</inkml:trace>
  <inkml:trace contextRef="#ctx0" brushRef="#br0" timeOffset="4912.038">114 1163,'245'-98,"-15"51,102-44,-270 75,-77 34,3-7</inkml:trace>
  <inkml:trace contextRef="#ctx0" brushRef="#br0" timeOffset="5401.002">141 2151,'-26'13,"26"-13,0 0,0 0,1 0,-1 0,0 0,1 0,-1 0,0 0,1 0,-1 0,0 0,0 0,1 1,-1-1,0 0,0 0,1 0,-1 1,0-1,0 0,1 0,-1 1,0-1,0 0,0 0,0 1,0-1,1 0,-1 0,0 1,0-1,0 0,0 1,0-1,0 0,0 1,0-1,0 0,0 0,0 1,0-1,0 0,0 1,0-1,0 0,-1 1,1-1,0 0,0 0,0 1,0-1,79-17,-12 3,0-4,-2-2,0-3,9-7,91-32,10 1,-131 66,-26 0</inkml:trace>
  <inkml:trace contextRef="#ctx0" brushRef="#br0" timeOffset="6636.928">1948 1417,'-12'28,"2"1,0 1,2 0,1 0,1 0,2 1,1 0,2 0,1 0,1-1,2 10,-3-35,1 1,-1-1,1 1,0-1,0 0,1 1,-1-1,1 0,1 0,-1 0,1 0,-1 0,1-1,1 1,-1-1,1 0,-1 0,1 0,0 0,1-1,-1 0,1 0,-1 0,1 0,0 0,0-1,0 0,0 0,1-1,-1 1,0-1,1 0,-1-1,1 1,-1-1,1 0,-1-1,1 1,-1-1,0 0,1 0,-1-1,0 0,0 1,1-2,-2 1,5-3,113-144,-96 113,83-152,-109 189,0 0,0 0,0-1,0 1,1 0,-1-1,0 1,1 0,-1-1,0 1,1 0,-1-1,1 1,-1-1,1 1,-1-1,1 1,-1-1,1 1,0-1,-1 1,1-1,0 0,-1 1,1-1,0 0,-1 0,1 0,0 1,0-1,-1 0,1 0,0 0,0 0,-1 0,1 0,0 0,0-1,-1 1,1 0,0 0,-1-1,1 1,0 0,-1-1,1 1,0 0,-1-1,1 1,-1-1,1 1,-1-1,1 1,-1-1,1 0,-1 1,1-1,-1 0,0 1,1-1,-1 0,0 0,10 44,-9-30,0 0,1-1,0 1,1 0,1-1,0 0,0 0,1 0,1-1,0 1,0-1,1-1,1 1,0-1,0 0,1-1,0 0,1-1,0 1,7 3,-12-10,0 0,0-1,-1 0,1 0,0 0,0 0,1-1,-1 0,0 0,0 0,0-1,0 0,0 0,0 0,-1 0,1-1,0 0,0 0,-1 0,1-1,-1 1,0-1,0 0,0 0,0 0,0-1,-1 0,0 1,1-1,0-2,6-9,0-1,0 0,-2-1,0 0,-1 0,0-1,2-12,34-141,-42 169,-1 1,0-1,0 0,0 0,0 0,1 1,-1-1,1 0,-1 0,1 1,0-1,0 0,0 1,0-1,0 1,0-1,0 1,0 0,0-1,1 1,-1 0,1 0,-1 0,1 0,-1 0,1 0,9 0</inkml:trace>
  <inkml:trace contextRef="#ctx0" brushRef="#br0" timeOffset="6936.02">2993 1784,'0'-24,"4"-27,8-5,0 2,-1 6,2 6,-1 5,2 4,-1 4,2 5,3 8,3 7,3 4,-2 3</inkml:trace>
  <inkml:trace contextRef="#ctx0" brushRef="#br0" timeOffset="7234.568">3528 1360,'-40'31,"0"1,2 2,2 1,-21 27,55-60,-1 1,0-1,1 0,-1 1,1 0,0-1,0 1,0 0,0 0,0 0,0 0,1 0,0 1,0-1,0 0,0 1,0-1,1 1,-1-1,1 1,0-1,0 1,0-1,0 1,1-1,0 1,-1-1,1 0,1 1,-1-1,0 0,1 0,-1 1,1-1,0 0,0-1,0 1,2 1,1-1,0 0,1 0,0-1,0 0,-1 0,1 0,1-1,-1 1,0-2,0 1,0-1,0 1,1-2,-1 1,0-1,0 0,0 0,0-1,6-1,109-52,-113 51,0 1,-1-2,0 1,0-1,0 0,0 0,-1-1,0 0,0 0,-1-1,1 1,-1-1,-1 0,1-1,-1 1,-1-1,1 0,-1 0,-1 0,1 0,-2 0,1-1,-1 1,0-1,-1 1,1-1,-2 1,1-1,-1 1,-1 0,0-1,0-1,-2 6,0 0,0 0,0 0,0 0,-1 1,1 0,-1 0,0 0,0 1,0-1,0 1,-1 0,1 1,-1-1,1 1,-1 0,1 1,-1-1,1 1,-1 0,1 1,-1-1,0 1,0 0,3-1,-22 1</inkml:trace>
  <inkml:trace contextRef="#ctx0" brushRef="#br0" timeOffset="7551.949">4234 796,'-27'119,"4"1,6 0,5 1,3 82,12 36,-3-227</inkml:trace>
  <inkml:trace contextRef="#ctx0" brushRef="#br0" timeOffset="7766.865">3895 1388,'43'-9,"29"-4,7 1,-5 2,-11 3,-11 2,-9 3,-8 1,-4 1,-4 1,-5 4,-7 2</inkml:trace>
  <inkml:trace contextRef="#ctx0" brushRef="#br0" timeOffset="8033.04">4572 1445,'12'-4,"0"0,-1 0,1-1,-1-1,-1 0,1 0,-1-1,0 0,0-1,-1 0,0-1,-1 1,0-2,0 1,-1-1,4-7,-10 16,0-1,0 1,-1-1,1 1,0 0,-1-1,1 1,-1-1,1 0,-1 1,0-1,0 1,0-1,0 0,0 1,0-1,0 1,0-1,-1 1,1-1,-1 0,1 1,-1-1,1 1,-1 0,0-1,0 1,0 0,0-1,0 1,0 0,0 0,0 0,0 0,0 0,-1 0,1 0,0 0,-1 0,1 1,-1-1,1 0,-1 1,1-1,-1 1,1 0,-1 0,0-1,1 1,-1 0,1 0,-1 1,0-1,1 0,-1 0,1 1,-1-1,1 1,-2 0,-8 1,0 2,0-1,0 1,0 1,0 0,1 0,0 1,0 1,0 0,1 0,0 0,1 1,-1 1,2 0,-1 0,1 0,0 1,1 0,1 0,-1 0,1 1,1 0,0 0,1 0,0 0,0 1,1-1,1 4,1-9,1-1,1 0,-1 0,1 1,0-1,0 0,0 0,1-1,0 1,0-1,0 1,0-1,1 0,0 0,-1 0,2 0,-1-1,0 0,1 0,-1 0,1 0,0-1,0 1,121 36,39-35,-137-5</inkml:trace>
  <inkml:trace contextRef="#ctx0" brushRef="#br0" timeOffset="28225.773">7424 2376,'-5'43,"-6"39,-2 14,2 1,3-11,2-11,-2-14,0-11,1-6,2-5,2-4,-3-4,-1-1,1-7</inkml:trace>
  <inkml:trace contextRef="#ctx0" brushRef="#br0" timeOffset="28771.008">8101 2348,'-25'5,"1"1,0 1,0 1,1 1,0 1,0 1,1 1,-10 9,30-20,1 0,-1 0,1 0,0 0,0 1,0-1,0 0,0 1,0-1,0 1,0-1,0 1,1-1,-1 1,0 0,1-1,0 1,-1 0,1-1,0 1,0 0,0 0,0-1,0 1,0 0,0 0,1-1,-1 1,1 0,-1-1,1 1,0-1,-1 1,1-1,0 1,0-1,0 1,0-1,1 0,-1 0,0 1,0-1,1 0,-1 0,1 0,-1 0,1-1,-1 1,1 0,-1-1,1 1,0-1,-1 1,1-1,0 0,0 1,-1-1,135 38,-134-37,-1 0,1 0,-1 0,1 0,0 1,-1-1,0 1,1-1,-1 1,0-1,0 1,0 0,0 0,0-1,0 1,0 0,-1 0,1 0,-1 0,1 0,-1 0,0 0,0 0,0 0,0 0,0 0,0 0,-1 0,1 0,0 0,-1 0,0 0,1 0,-1-1,0 1,-1 1,-46 63,27-47,-2 0,0-2,-1-1,-1-1,0-1,-1-2,-23 9,24-12</inkml:trace>
  <inkml:trace contextRef="#ctx0" brushRef="#br0" timeOffset="28990.998">8552 2235,'-14'38,"-5"18,1 4,3-3,5-7,3-12</inkml:trace>
  <inkml:trace contextRef="#ctx0" brushRef="#br0" timeOffset="29157.877">8269 2235,'44'-14,"37"-10,16-1,0 0,-7 3,-9 6,-8 5,-8 5,-9 4,-15 1</inkml:trace>
  <inkml:trace contextRef="#ctx0" brushRef="#br0" timeOffset="29419.077">7846 2912,'43'0,"44"-9,15-4,6-4,-6-4,-11 2,-16-1,-21 2</inkml:trace>
  <inkml:trace contextRef="#ctx0" brushRef="#br0" timeOffset="21272.047">20461 344,'42'2,"0"-1,0-2,-1-3,1 0,-1-3,0-2,0-1,-1-2,-1-2,0-1,-1-2,-1-2,0-1,-2-2,4-5,-32 21,3-1,0-1,0 0,-1 0,0-1,0-1,-1 1,0-1,-1 0,0-1,0 0,-2 0,1-1,-1 1,0-4,-5 14,0 1,-1-1,1 1,0-1,-1 1,1-1,-1 1,1-1,0 1,-1-1,1 1,-1 0,1-1,-1 1,1 0,-1-1,1 1,-1 0,0 0,1-1,-1 1,1 0,-1 0,0 0,1 0,-1 0,1 0,-1 0,0 0,1 0,-1 0,0 0,1 0,-1 1,1-1,-1 0,1 0,-1 1,0-1,1 0,-1 1,1-1,-1 0,1 1,0-1,-1 1,1-1,-1 1,1-1,0 1,-1-1,1 1,0-1,0 1,-1-1,1 1,0 0,0-1,0 1,0-1,0 1,0 0,0-1,0 1,0 0,0-1,0 1,0-1,0 1,1 0,-16 25,2 1,1 0,1 0,1 1,2 1,1 0,-2 18,5-32,-49 289,31-161,-6-1,-9 8,30-121,-1 0,-1 0,-1-1,-2-1,-1 0,-1 0,-1-2,-2 0,0 0,-1-2,-2 0,0-1,-2-1,0-1,-1-1,-23 14,36-27,-1-1,0-1,0 0,-1-1,1 0,-1 0,1-1,-1-1,-2 0,10-1,0 1,0-1,1-1,-1 1,0 0,0-1,1 0,-1 0,0 0,1 0,-1-1,1 1,-1-1,1 0,0 0,0 0,0 0,0-1,0 1,0-1,1 0,-1 0,1 0,-1 0,1 0,0 0,1-1,-1 1,0-3,-1-5,0 0,1-1,1 1,0 0,0-1,1 1,0 0,1-1,1 1,0 0,0 0,1 0,1 0,-1 0,2 0,0 1,0 0,5-7,10-16,3 1,0 1,2 1,23-21,-43 46,46-51,4 2,1 2,3 4,37-24,-23 43,-50 26</inkml:trace>
  <inkml:trace contextRef="#ctx0" brushRef="#br0" timeOffset="21550.334">21478 627,'-21'4,"-1"2,1 1,1 0,-1 2,1 0,1 2,0 0,0 1,1 0,1 2,-14 12,29-24,-1 0,1 0,-1 1,1-1,0 1,0-1,0 1,0-1,1 1,-1 0,1 0,0 0,-1 0,1 0,0 0,1 0,-1 1,1-1,-1 0,1 0,0 0,0 1,0-1,1 0,-1 0,1 1,0-1,0 0,0 0,0 0,0 0,1 0,-1 0,1-1,0 1,0 0,0-1,0 0,2 2,4 1,1 0,0 0,0-1,0-1,0 1,1-2,-1 1,1-1,0-1,-1 1,1-2,0 1,0-1,0-1,0 0,-1 0,1-1,0-1,-1 1,1-1,-1-1,0 0,0 0,0-1,-1 0,0 0,0-1,7-6,-11 9,-1-1,0 1,0-1,0 0,0 0,0 0,-1 0,1 0,-1-1,0 1,-1-1,1 1,-1-1,0 0,0 1,0-1,-1 0,0 0,0 0,0 0,0 1,-1-1,0 0,0 0,0 1,0-1,-1 0,0 1,0-1,0 1,-1 0,1 0,-1 0,0 0,0 0,0 1,-1-1,1 1,-1 0,-2-2,-8-6</inkml:trace>
  <inkml:trace contextRef="#ctx0" brushRef="#br0" timeOffset="21767.019">21703 1050,'0'-38,"5"-33,6-8,2 4,3 10,-2 12,3 10,3 7,2 10,-2 9</inkml:trace>
  <inkml:trace contextRef="#ctx0" brushRef="#br0" timeOffset="22240.516">21986 937,'38'-79,"105"-178,-140 251,1 0,0 0,0 0,1 1,0 0,0-1,0 2,1-1,-1 0,1 1,0 0,0 1,1-1,-1 1,1 0,0 1,1-1,-5 5,0 0,0 0,-1 0,1 0,-1 1,1-1,-1 1,0 0,0-1,0 1,0 0,-1 0,1 0,-1 0,0 0,0 1,0-1,0 0,0 1,-1-1,1 0,-1 1,0-1,0 1,0-1,-1 1,1-1,-1 0,-1 4,2-1,-2 23,1-25,0 0,0 1,0 0,0-1,1 1,0-1,0 1,0 0,0-1,1 1,0 0,-1-1,2 1,-1-1,1 1,-1-1,1 0,0 0,1 0,-1 0,1 0,0 0,0-1,0 1,0-1,1 0,1-2,0-2,1 1,-1 0,0-1,0 0,0-1,0 1,0-1,0 0,0 0,0 0,0-1,-1 1,1-1,-1-1,1 1,4-3,240-158,-248 162,0 1,0 0,0 0,0 0,0 0,1 0,-1 0,0 0,1 1,-1-1,0 0,1 1,-1-1,1 1,-1-1,1 1,-1 0,1 0,-1-1,1 1,0 0,-1 1,1-1,-1 0,1 0,-1 1,1-1,-1 0,1 1,-1 0,0-1,1 1,-1 0,1 0,-1 0,0 0,0 0,0 0,0 0,0 0,0 0,0 0,0 1,0-1,0 0,0 1,-1-1,1 1,-39 163,38-155,1 0,0 1,0-1,1 0,0 0,0-1,1 1,1 0,-1-1,2 1,-1-1,1-1,3 5,6 5</inkml:trace>
  <inkml:trace contextRef="#ctx0" brushRef="#br0" timeOffset="19583.206">18091 880,'10'20,"3"5</inkml:trace>
  <inkml:trace contextRef="#ctx0" brushRef="#br0" timeOffset="19733.852">18119 486,'0'0</inkml:trace>
  <inkml:trace contextRef="#ctx0" brushRef="#br0" timeOffset="19882.841">18599 654,'-33'10,"-17"12,1 8,8 3,12 2,10-2,14-5,7-4,8 0,8-4,0-2,2-3,3-4,2-5,1-2,1-3,-3-1</inkml:trace>
  <inkml:trace contextRef="#ctx0" brushRef="#br0" timeOffset="20454.757">19163 627,'-38'4,"-1"1,1 3,0 1,1 1,0 3,-16 8,50-20,-1 0,1 0,0 0,0 1,-1-1,1 1,0 0,0 0,1 0,-1 0,0 1,1-1,-1 1,1 0,0-1,0 1,0 0,0 0,0 0,1 1,0-1,-1 0,1 1,0-1,1 1,-1-1,0 1,1-1,0 1,0-1,0 1,0-1,1 1,-1-1,1 1,0-1,0 1,0-1,1 0,0 1,2 2,1 0,0-1,0 1,0-1,0-1,1 1,0-1,0 0,0 0,1-1,-1 1,1-1,0-1,0 0,0 0,0 0,0-1,0 1,1-2,-1 1,0-1,0 0,5-1,3-1,1-1,-1 0,0-1,0 0,-1-1,1-1,-1 0,0-1,-1-1,9-6,4-6,-22 16,-1 0,1 0,0 1,0-1,0 1,0 0,1 0,-1 0,1 1,0 0,0 0,0 0,0 0,0 1,0-1,0 1,1 1,-1-1,0 1,1 0,-1 0,0 0,0 1,1 0,-1 0,3 1,1 5,-1-2,1 1,0-1,1 0,-1-1,1 0,0 0,0-1,0 0,0-1,1-1,-1 1,1-1,-1-1,1 0,-1-1,1 0,2-1,10-5,-1-1,0 0,-1-2,0-1,0-1,-1 0,-1-2,0 0,-1-1,3-3,-5-1,-1 0,-1 0,0-2,-2 1,0-2,-1 0,-1 0,-2-1,0 0,-1 0,-1-1,-1 0,-2 0,0 0,-2 0,0-1,-2 1,-2-22,3 43,0 1,0-1,0 0,0 0,0 0,-1 0,1 1,-1-1,0 0,0 1,0-1,0 0,0 1,0-1,-1 1,1 0,-1-1,0 1,0 0,1 0,-2 0,1 0,0 0,0 1,0-1,-1 1,1-1,-1 1,1 0,-1 0,0 0,1 0,-1 0,0 1,0-1,1 1,-1 0,0 0,0 0,0 0,1 0,-1 1,0-1,0 1,0 0,-6 5,0 1,1-1,-1 2,2-1,-1 1,1 0,0 1,1 0,0 0,0 0,1 1,0-1,1 1,0 1,0-1,1 0,1 1,0 0,0-1,1 1,0 1,-4 20,2-1,0 1,3 0,0 1,2-2,2 1,0 0,2-1,2 1,1-2,1 1,2-1,0-1,2 0,2-1,0-1,3 2,-12-21,0-1,0 0,0 0,1-1,0 0,0 0,0 0,1-1,0-1,0 0,0 0,0 0,1-1,6 1,8 0</inkml:trace>
  <inkml:trace contextRef="#ctx0" brushRef="#br0" timeOffset="19167.917">16821 824,'-13'6,"1"1,0 0,0 1,0 0,1 1,0 0,1 0,0 2,1-1,0 1,-7 10,16-19,-1 0,1-1,0 1,-1 0,1 0,0 0,0 0,0 0,0 0,0 0,1 0,-1-1,1 1,-1 0,1 0,0 0,-1-1,1 1,0 0,0-1,0 1,0-1,1 1,-1-1,0 1,1-1,-1 0,1 0,-1 1,1-1,-1 0,1 0,0-1,0 1,-1 0,1-1,0 1,0-1,0 1,0-1,0 0,0 0,-1 0,1 0,0 0,0 0,0-1,0 1,0 0,0-1,-1 0,1 1,0-1,0 0,31-6,0-1,-1-1,0-2,0-1,-1-2,-1-1,0-1,-2-1,1-2,17-16,-46 35,1-1,-1 0,1-1,0 1,0 0,0 0,0 0,0 0,0 0,0 0,0 1,0-1,1 0,-1 0,0 1,0-1,1 1,-1-1,0 1,1 0,-1-1,1 1,-1 0,0 0,1 0,-1 0,1 0,-1 0,0 1,1-1,-1 0,1 1,-1-1,0 1,0-1,1 1,-1 0,0-1,0 1,0 0,1 0,-1 0,0 0,0 0,-1 0,1 0,0 0,0 1,9 44,-10-41,0 0,1 0,-1 0,1 0,0 0,1 0,-1 0,1 0,0 0,0-1,1 1,-1-1,1 0,0 0,0 0,1 0,-1 0,1-1,0 1,0-1,2 2,1-2,0 1,0-1,0-1,1 1,-1-1,0-1,1 1,0-1,-1 0,1-1,-1 0,1 0,0-1,-1 0,1 0,-1-1,1 0,-1 0,0-1,0 1,0-2,0 1,0-1,-1 0,1-1,16-10,-1-2,-1 0,0-2,-2 0,0-1,6-10,-6 2,-2-1,0-1,-2-1,-2 0,-1-1,-1 0,-1-1,-2 0,-2-1,-1 0,-1 0,-2 0,-2-30,-2-126,-16 126,18 63,-1-1,1 1,-1 0,0-1,1 1,-1 0,0 0,0 0,0-1,0 1,0 0,0 0,0 0,0 1,-1-1,1 0,0 0,-1 1,1-1,0 0,-1 1,1-1,0 1,-1 0,1 0,-1-1,1 1,-1 0,1 0,-1 0,1 1,-1-1,1 0,-1 0,1 1,0-1,-1 1,1-1,0 1,-1 0,1-1,-1 2,-7 7,0 1,1-1,0 1,1 1,0 0,1 0,0 0,1 1,0-1,0 1,2 0,-1 1,2-1,-2 12,-2 30,2 0,3 1,1 0,4-1,1 0,3 0,3 0,1-1,3-1,3 0,15 31,46 90,-87-190,-2-2</inkml:trace>
  <inkml:trace contextRef="#ctx0" brushRef="#br0" timeOffset="19402.59">17217 599,'38'-5,"27"-2,8 1,-4 1,-10 2,-9 0,-8 2,-8 1,-8 0</inkml:trace>
  <inkml:trace contextRef="#ctx0" brushRef="#br0" timeOffset="16247.864">12023 1445,'5'-35,"1"1,2 0,2 0,0 1,3 0,0 1,2 1,2 0,16-23,-20 37,1 1,0 0,2 1,0 0,0 1,1 1,1 1,0 0,1 1,0 2,10-4,-27 11,0 2,0-1,0 0,0 0,1 1,-1-1,0 1,0-1,0 1,1 0,-1 0,0 0,0 0,1 1,-1-1,0 1,0-1,0 1,1 0,-1 0,0 0,0 0,0 0,0 0,-1 0,1 1,0-1,0 1,-1-1,1 1,-1 0,1-1,-1 1,0 0,0 0,0 0,0 0,0 0,0 0,0 1,8 90,-48 103,38-192,0-2,0 1,0-1,0 0,0 1,1-1,-1 0,1 1,0-1,-1 1,1-1,0 1,1-1,-1 1,0-1,1 0,-1 1,1-1,0 1,-1-1,1 0,0 0,1 1,-1-1,39-26,-34 17,152-154,-141 140,1 2,1 0,1 1,0 1,2 1,0 1,0 0,21-8,-41 22,-1 0,0 0,1 1,-1-1,1 1,-1-1,1 1,-1 0,1-1,-1 1,1 0,0 0,-1 0,1 0,-1 0,1 0,-1 1,1-1,-1 1,1-1,-1 1,1-1,-1 1,1 0,-1-1,0 1,1 0,-1 0,0 0,0 0,0 0,0 1,0-1,0 0,0 0,0 1,0-1,-1 0,1 1,0-1,-1 1,1-1,-1 1,0-1,1 1,3 78,-4-69,6 136,0-122</inkml:trace>
  <inkml:trace contextRef="#ctx0" brushRef="#br0" timeOffset="16883.122">13491 909,'-36'12,"0"2,2 2,0 0,0 3,2 0,0 3,2 0,-14 14,-3 26,47-61,-1 1,0-1,1 1,0-1,-1 0,1 1,0-1,0 1,0-1,0 1,0-1,0 1,0-1,0 1,0-1,1 0,-1 1,1-1,-1 1,1-1,-1 0,1 1,0-1,0 0,0 0,0 0,0 0,0 0,0 0,0 0,0 0,0 0,0 0,1 0,-1-1,0 1,1 0,-1-1,0 1,1-1,-1 0,1 1,-1-1,1 0,-1 0,1 0,-1 0,1 0,14 0,1 0,-1-1,0-1,0 0,0-2,-1 1,1-2,-1 0,0-1,0 0,0-2,3-2,176-95,-192 105,1 0,-1 0,0 1,0-1,0 1,1-1,-1 1,0 0,0 0,0 0,0 0,0 0,0 0,-1 0,1 1,0-1,-1 1,1 0,-1-1,1 1,-1 0,0 0,0 0,0 0,0 0,0 0,0 0,0 0,-1 0,1 0,-1 0,1 1,-1-1,0 0,0 0,0 0,0 1,0-1,-1 0,1 0,-1 1,6 21,-4-21,0 1,1 0,-1-1,1 1,0-1,0 1,0-1,0 0,0 0,1 0,0 0,-1 0,1-1,0 1,1-1,-1 1,0-1,1 0,-1-1,1 1,-1-1,1 1,0-1,-1 0,1 0,0-1,0 1,0-1,0 0,0 0,0 0,0-1,-1 1,5-2,4 0,0-1,0 0,0-1,-1-1,1 0,-1 0,0-1,-1-1,1 0,5-5,22-22,0-3,-3-1,-1-1,-2-2,-1-1,-3-2,18-36,-26 37,-1-2,-3 1,-1-2,-3 0,-1-1,-3 0,-1 0,-3-1,-2-27,0 72,-2 0,1 0,0 1,-1-1,1 0,-1 0,0 0,0 0,0 0,0 0,0 0,-1 0,1 0,-1 0,0 0,0 1,0-1,0 0,-1 1,1-1,-1 1,1-1,-1 1,0-1,0 1,0 0,0 0,-1 0,1 0,0 1,-1-1,1 0,-1 1,0 0,1 0,-1 0,0 0,0 0,0 0,0 1,-2-1,-1 3,1 0,0 0,0 1,0 0,0 0,0 0,1 1,-1-1,1 1,0 0,0 0,0 1,1-1,-1 1,1-1,0 1,1 0,-1 1,1-1,-2 5,-24 116,24-76,2 0,3 0,1-1,3 1,2-1,2 1,2-2,2 0,3 0,1-1,2-1,3-1,1-1,24 33,-1-30,-35-45</inkml:trace>
  <inkml:trace contextRef="#ctx0" brushRef="#br0" timeOffset="17119.127">13830 740,'48'-10,"35"-8,13-5,-1-4,-10 3,-17 5,-8 1,-11 4,-9-1,-6 3,-9-2,-4 1,-5 4</inkml:trace>
  <inkml:trace contextRef="#ctx0" brushRef="#br0" timeOffset="17465.113">14676 203,'-22'177,"3"-38,1 135,26-124,-7-147,0 0,0 0,0-1,1 1,-1 0,1-1,0 1,0-1,0 0,0 0,0 1,0-1,0 0,1-1,-1 1,1 0,-1-1,1 1,0-1,0 0,0 0,-1 0,1 0,0-1,0 1,0-1,0 0,0 1,0-1,0-1,0 1,0 0,0-1,0 0,0 1,0-1,100-51,45-79,-147 130,-1 1,0-1,0 1,0-1,0 1,0-1,1 1,-1-1,0 1,0-1,1 1,-1 0,0-1,1 1,-1-1,1 1,-1 0,0-1,1 1,-1 0,1 0,-1-1,1 1,-1 0,1 0,-1 0,1-1,-1 1,1 0,-1 0,1 0,-1 0,1 0,-1 0,1 0,-1 0,1 0,-1 0,1 1,-1-1,1 0,-1 0,1 0,-1 1,1-1,-1 0,0 0,1 1,-1-1,1 0,-1 1,0-1,1 1,-1-1,0 0,1 1,-1-1,0 1,0-1,1 1,-1-1,2 36,-2-29,-3 31,2-29,-1 0,1-1,1 1,-1 0,2 0,-1 0,1 0,1 0,-1 0,2 0,-1-1,1 1,0-1,1 0,2 5,54 12,-37-23</inkml:trace>
  <inkml:trace contextRef="#ctx0" brushRef="#br0" timeOffset="17785.206">15269 965,'22'-1,"-1"0,1-1,0-1,-1-2,0 0,0-1,0-1,-1 0,0-2,0 0,-1-2,0-1,-15 11,-1 0,0 0,0-1,0 1,-1-1,1 0,0 0,-1 0,1 0,-1 0,0-1,1 1,-1-1,0 1,-1-1,1 0,0 0,-1 0,1 0,-1 0,0 0,0 0,0 0,-1 0,1-1,-1 1,0 0,0-1,0 1,0 0,0 0,-1-1,1 1,-1 0,0 0,0 0,0 0,-1 0,1 0,-1 0,1 0,-1 0,0 1,0-1,0 1,-1-1,1 1,-2-2,-4 0,0 1,1 0,-1 0,-1 0,1 1,0 0,0 1,-1 0,1 0,-1 1,1 0,-1 1,1-1,0 2,-1-1,1 1,0 0,0 1,0 0,0 0,0 1,1 0,0 0,-1 1,2 0,-1 0,0 0,1 1,0 0,1 1,-2 1,2-1,0 0,0 1,1 0,0 0,0 0,1 0,0 0,1 1,0-1,0 1,1 0,0-1,0 1,1 0,0 0,1 0,0-1,0 1,1 0,0-1,0 1,1-1,0 0,1 1,0-2,0 1,0 0,1-1,1 0,-1 0,1 0,0-1,4 4,5 3</inkml:trace>
  <inkml:trace contextRef="#ctx0" brushRef="#br0" timeOffset="18216.108">15749 1078,'94'-182,"-63"156,-30 27,0-1,0 0,0 0,0 0,-1 1,1-1,0 0,0 1,0-1,0 0,-1 1,1-1,0 1,0 0,-1-1,1 1,0 0,-1-1,1 1,-1 0,1 0,-1-1,1 1,-1 0,0 0,1 0,-1 0,0 0,0-1,1 1,-1 0,0 0,0 0,0 0,0 0,0 0,0 0,-1 0,3 13,-3-11,0 1,1-1,-1 1,1-1,0 1,0-1,0 1,1-1,-1 1,1-1,0 1,0-1,0 0,0 1,1-1,-1 0,1 0,0 0,0 0,0 0,0 0,0-1,1 1,-1-1,1 1,0-1,0 0,-1 0,1 0,1-1,-1 1,0-1,0 1,1-1,-1 0,0 0,1-1,-1 1,1-1,-1 0,1 0,5-3,0-1,-1 0,1-1,-1 0,0 0,-1-1,1 0,-1 0,0 0,3-6,17-12,78-82,-105 107,-1-1,1 0,0 1,0-1,0 0,0 1,0-1,0 1,0-1,0 0,0 1,0-1,0 0,0 1,0-1,0 0,0 1,0-1,1 0,-1 1,0-1,0 0,0 1,1-1,-1 0,0 1,0-1,0 0,1 0,-1 1,0-1,1 0,-1 0,0 0,1 0,-1 1,0-1,1 0,-1 0,0 0,1 0,-1 0,0 0,1 0,-1 0,0 0,1 0,-1 0,0 0,1 0,-1 0,0 0,1 0,-1 0,1 0,-1-1,0 1,0 0,1 0,-1 0,0 0,1-1,-1 1,0 0,0 0,1-1,-1 1,0 0,0-1,1 1,-4 37,2-28,-1 1,1 0,0 0,1 0,0 0,1 0,0 0,0 0,1 0,0 0,1 0,0-1,0 1,1-1,1 0,-1 0,1 0,1-1,0 0,5 6,8 4</inkml:trace>
  <inkml:trace contextRef="#ctx0" brushRef="#br0" timeOffset="14297.173">9596 457,'0'477,"28"-244,-4-133,-8-89,-9-16</inkml:trace>
  <inkml:trace contextRef="#ctx0" brushRef="#br0" timeOffset="14553.07">9343 1021,'52'-14,"23"-5,3-4,-6 2,-12 5,-10-1,-10 4,-6 3,-4 4,-8-2,-7 0</inkml:trace>
  <inkml:trace contextRef="#ctx0" brushRef="#br0" timeOffset="14936.913">10048 429,'0'546,"-1"-531,1 0,0 0,1-1,1 1,1 0,0-1,1 1,0-1,1 0,1 0,4 9,-8-20,1 0,-1-1,1 1,-1 0,1-1,0 1,0-1,0 0,0 0,0 0,1-1,-1 1,0-1,1 1,-1-1,1 0,0-1,-1 1,1-1,0 1,-1-1,1 0,0 0,-1-1,1 1,0-1,-1 0,1 0,-1 0,2-1,100-53,17-48,-121 102,1-1,-1 1,0 0,1 0,-1 0,1 0,-1 0,1 0,0 1,-1-1,1 0,0 1,0-1,-1 1,1 0,0-1,0 1,-1 0,1 0,0 0,0 1,0-1,-1 0,1 1,0-1,0 1,-1-1,1 1,0 0,-1 0,1-1,-1 1,1 1,-1-1,0 0,1 0,-1 0,0 1,0-1,0 1,1-1,-2 1,1-1,0 1,0-1,0 3,14 62,-15-61,0 0,0-1,0 1,1 0,-1-1,1 1,0-1,0 1,1-1,0 1,-1-1,1 0,1 0,-1 0,1 0,-1 0,1 0,0-1,0 1,1-1,-1 0,1 0,0 0,-1 0,1-1,3 2,12 1</inkml:trace>
  <inkml:trace contextRef="#ctx0" brushRef="#br0" timeOffset="15332.007">10866 1163,'22'-14,"5"-1,0-1,-2-2,0-1,-1 0,-1-2,0-1,12-17,-33 38,-1-1,1 0,-1 0,1 0,-1 0,0 0,0-1,0 1,0 0,0 0,0-1,0 1,-1-1,0 1,1 0,-1-1,0 1,0-1,0 1,0-1,-1 1,1-1,-1 1,1 0,-1-1,0 1,0 0,0 0,0-1,-1 1,1 0,0 0,-1 0,1 0,-1 1,0-1,0 0,0 1,0-1,0 1,0 0,0-1,0 1,0 0,-1 0,1 1,0-1,-1 0,1 1,0-1,-1 1,1 0,-1 0,1 0,-1 0,-1 0,-11 3,0 0,0 0,0 1,0 1,1 1,0 0,0 0,0 2,1 0,0 0,1 1,0 1,0 0,1 0,0 1,1 1,0 0,1 0,0 1,1 0,-1 3,7-12,0 0,0 0,0 0,1 0,-1 0,1 1,0-1,0 0,1 1,-1-1,1 0,0 1,0-1,1 1,-1-1,1 0,0 1,0-1,1 0,-1 0,1 1,0-1,0-1,0 1,0 0,1 0,0-1,-1 1,1-1,1 0,2 2,2 3,1 0,1-1,0 0,0-1,0 0,0-1,1 0,0 0,0-1,0-1,7 2,51 3,-40-8</inkml:trace>
  <inkml:trace contextRef="#ctx0" brushRef="#br0" timeOffset="8782.976">6237 683,'1'368,"28"-66,-30-95,-10-171,14-45</inkml:trace>
  <inkml:trace contextRef="#ctx0" brushRef="#br0" timeOffset="9016.901">5899 1332,'44'-15,"32"-13,9-3,0-1,-11 6,-12 1,-8 1,-7 0,-8 3,-5 1,0-1,-4-1,-3 2,-7 5</inkml:trace>
  <inkml:trace contextRef="#ctx0" brushRef="#br0" timeOffset="12684.373">6802 627,'-2'1,"0"0,0 1,0-1,1 1,-1-1,0 1,1 0,0 0,-1 0,1 0,0 0,0 0,0 0,0 0,0 1,1-1,-1 0,0 0,1 1,0-1,0 0,0 1,0-1,0 1,0-1,0 1,21 195,-16 57,20-111,-10-73,-13-70,0-1,-1 0,1 0,0 0,-1 0,1 0,0 0,-1 0,1-1,0 1,-1 0,1-1,-1 0,1 1,-1-1,1 0,-1 0,1 0,-1 0,0 0,0 0,1 0,-1 0,0 0,0-1,0 1,0 0,0-1,0 1,-1-1,1 1,0-1,-1 1,1-1,-1 1,0-1,1-1,1-1,7-11,-3 3,1 0,-1 1,2-1,0 2,0-1,1 1,0 0,0 1,1 0,1 0,-1 1,1 1,1 0,-1 0,8-2,-17 9,0-1,1 1,-1-1,0 1,1 0,-1 0,1 0,-1 0,0 0,1 1,-1-1,0 1,1-1,-1 1,0 0,0 0,1 0,-1 0,0 0,0 1,0-1,-1 1,1-1,0 1,0 0,-1-1,1 1,-1 0,1 0,-1 0,0 0,0 1,0-1,0 0,0 2,18 84,-18-71,0 1,1 0,1-1,1 0,0 1,2-2,2 7,-8-23,0 1,1 0,-1 0,1 0,-1-1,1 1,-1 0,1-1,-1 1,1 0,0-1,-1 1,1-1,0 1,-1-1,1 1,0-1,0 1,-1-1,1 0,0 0,0 1,0-1,0 0,-1 0,1 0,0 0,0 0,0 0,0 0,0 0,0 0,-1 0,1-1,0 1,0 0,0 0,-1-1,1 1,0-1,0 1,0-1,9-7</inkml:trace>
  <inkml:trace contextRef="#ctx0" brushRef="#br0" timeOffset="13319.291">7536 1163,'-21'13,"2"2,0 0,1 1,0 0,1 2,1 0,-10 15,25-33,1 1,-1-1,0 1,0-1,0 1,1 0,-1-1,0 1,0 0,1 0,-1-1,1 1,-1 0,1 0,-1 0,1 0,0 0,-1 0,1 0,0 0,-1 0,1 0,0 0,0 0,0 0,0 0,0 0,0 0,1 0,-1 0,0 0,0 0,1 0,-1-1,0 1,1 0,-1 0,1 0,-1 0,1 0,0-1,-1 1,1 0,0 0,-1-1,1 1,0 0,0-1,0 1,0-1,0 1,0-1,-1 0,1 1,0-1,0 0,1 0,14-3,1-2,-1 0,0-1,0-1,-1 0,1-1,-2-1,1 0,1-2,-5 3,112-72,-122 79,0 0,1 0,-1 0,1 1,-1-1,1 0,-1 1,1-1,-1 1,1-1,0 1,-1 0,1 0,0 0,-1 0,1 0,0 0,-1 0,1 0,0 1,-1-1,1 0,0 1,-1 0,1-1,-1 1,1 0,-1 0,0 0,1 0,-1 0,0 0,0 0,1 0,-1 1,0-1,0 0,0 1,-1-1,1 1,0-1,0 1,-1-1,1 1,-1 0,1 1,-1 1,1 0,0 0,1 0,-1 1,1-1,-1-1,1 1,1 0,-1 0,0-1,1 1,0-1,0 0,0 1,0-1,0-1,0 1,1 0,0-1,-1 0,1 0,0 0,0 0,0-1,0 1,0-1,1 0,-1 0,0-1,0 1,1-1,3 0,2-3,-1 0,1 0,-1-1,0-1,-1 1,1-1,-1-1,0 1,0-1,0-1,-1 0,0 0,0 0,-1-1,0 0,0 0,2-5,71-158,-64 128,-2 0,-2-1,-2-1,-2 0,-2 0,-2 0,-1-1,-5-43,3 89,-1-1,1 1,-1-1,1 1,-1-1,1 1,-1 0,0-1,1 1,-1 0,1-1,-1 1,0 0,1 0,-1-1,0 1,0 0,1 0,-1 0,0 0,1 0,-1 0,0 0,0 0,1 1,-1-1,0 0,1 0,-1 0,0 1,1-1,-1 0,0 1,1-1,-1 1,1-1,-1 1,1-1,-1 1,1-1,-1 1,1-1,0 1,-1 0,1-1,0 1,-1-1,1 1,0 0,0 0,-1-1,1 1,0 0,0-1,0 1,0 0,0 0,0-1,0 1,0 0,1-1,-1 1,0 0,0-1,0 1,1 0,-1-1,0 1,-8 25,0 0,2 1,1 0,1 0,2 0,0 0,2 0,3 24,-3-9,3 26,3-1,3 0,2 0,15 41,-24-96,1 0,1-1,0 0,0 0,2 0,-1 0,1-1,0 0,3 3,-2-8</inkml:trace>
  <inkml:trace contextRef="#ctx0" brushRef="#br0" timeOffset="13563.776">7846 965,'43'-5,"39"-6,14-1,1-4,-11 1,-16 3,-19 4</inkml:trace>
  <inkml:trace contextRef="#ctx0" brushRef="#br0" timeOffset="31152.658">9399 3336,'78'-39,"-1"-2,-3-4,-2-4,-1-2,18-22,-55 47,0-2,-2-2,-1 0,-1-2,-2-2,-2 0,-1-2,-1-1,-2-1,-2 0,14-38,-27 48,-1 0,-1 0,-2 0,-1 0,-1 0,-1-1,-4-26,4 52,0-1,0 1,0 0,0-1,-1 1,0 0,1-1,-1 1,-1 0,1 0,0 0,-1 0,1 0,-1 0,0 0,0 1,0-1,0 1,0-1,-1 1,1 0,-1 0,0 0,1 0,-1 0,0 1,0-1,0 1,0 0,-1-1,1 2,0-1,0 0,-1 1,1-1,0 1,-1 0,1 0,0 0,-1 1,-10 1,1 2,1-1,-1 2,0 0,1 0,0 1,0 0,1 1,0 1,0 0,1 0,-1 1,2 0,0 1,-7 9,-108 173,107-163,1 2,1 0,2 0,1 1,2 1,1 0,1 0,2 1,2 0,1 0,1 30,3-55,1 0,0-1,0 1,1-1,0 1,1-1,0 0,0 0,1 0,0-1,0 0,0 0,1 0,0 0,1-1,0 0,0-1,0 1,0-1,1-1,0 1,0-1,0-1,0 1,1-1,-1-1,1 0,0 0,-1 0,1-1,0-1,5 0,37-2,0-2,-1-3,0-1,0-3,-1-2,0-3,-1-1,-1-2,4-5,-43 21,290-140,-180 79,-117 63,-1 1,0-1,0 1,0 0,0-1,0 1,1-1,-1 1,0-1,0 1,0-1,0 1,0-1,0 1,-1-1,1 1,0-1,0 1,0-1,0 1,0-1,-1 1,1 0,0-1,0 1,-1-1,1 1,0 0,-1-1,1 1,0 0,-1-1,1 1,-1 0,1 0,-1-1,1 1,0 0,-1 0,1 0,-1 0,1-1,-1 1,1 0,-1 0,1 0,-1 0,1 0,-1 0,1 0,-1 0,1 1,-1-1,1 0,0 0,-1 0,1 0,-1 1,1-1,-1 0,1 0,0 1,-1-1,1 0,-1 1,1-1,0 1,-29 3,0 2,0 1,1 1,0 1,1 2,0 1,1 1,0 1,-23 17,12-5,2 1,1 2,1 1,1 2,-14 19,39-42,1 0,-1 0,1 0,1 1,0 0,0 0,1 0,1 1,-3 9,5-17,0 0,0 0,1 0,0 0,-1 0,1-1,0 1,0 0,1 0,-1 0,0 0,1 0,0 0,0 0,0-1,0 1,0 0,1-1,-1 1,1-1,-1 1,1-1,0 0,0 1,0-1,0 0,1 0,-1-1,0 1,1 0,-1-1,1 0,0 1,-1-1,1 0,0 0,0-1,1 1,5-1,1 0,-1-1,1 0,-1 0,0-1,0-1,0 1,0-1,0-1,0 0,-1 0,1-1,-1 0,-1 0,1-1,-1 0,0 0,0-1,4-4,331-276,-291 253,-50 34,1 0,-1 1,0 0,0-1,0 1,1 0,-1-1,0 1,0 0,0 0,0 0,-1 0,1 0,0 0,0 0,0 0,-1 0,1 0,-1 1,1-1,-1 0,1 0,-1 1,0-1,1 0,-1 1,0-1,0 0,0 1,0-1,0 0,0 1,-1-1,1 0,0 1,-1-1,1 0,-1 0,1 0,-1 1,1-1,-1 0,0 1,0 4,-4 25,-2 91,7-117,1-1,-1 1,1-1,0 0,0 1,0-1,1 0,-1 0,1 0,0 0,1 0,-1 0,0 0,1-1,0 1,0-1,0 0,0 0,1 0,-1 0,1-1,0 1,-1-1,4 1,2-1,0-2,0 1,-1-1,1 0,0-1,0 0,-1-1,1 0,-1 0,1-1,-1 0,0 0,0-1,0 0,0 0,-1-1,0 0,0 0,0-1,0 0,-1 0,0 0,-1-1,1 0,3-6,171-209,-106 124,-60 83,-10 22,-9 30,-11 98,16-131,0 0,1 0,-1 0,1 0,0 0,0 0,0 0,0-1,1 1,-1 0,1-1,0 1,0-1,1 1,-1-1,1 0,0 0,-1 0,1 0,1-1,-1 1,0-1,0 0,1 0,0 0,-1 0,1 0,0-1,0 0,0 0,3 1,3-3,0 0,0-1,0 0,0 0,0-1,-1 0,0-1,1 0,-1-1,-1 0,1 0,-1-1,0 0,0 0,0-1,-1 0,0 0,-1-1,1 0,4-8,95-114,-106 130,0-1,0 0,0 1,0-1,0 1,1-1,-1 1,0-1,0 1,0-1,0 1,1-1,-1 1,0 0,1-1,-1 1,0-1,1 1,-1 0,0-1,1 1,-1 0,1-1,-1 1,0 0,1-1,-1 1,1 0,-1 0,1 0,-1 0,1-1,-1 1,1 0,-1 0,1 0,0 0,-1 0,1 0,-1 0,1 0,-1 1,1-1,-1 0,1 0,-1 0,1 0,-1 1,0-1,1 0,-1 1,1-1,-1 0,1 1,-1-1,0 0,1 1,-1-1,0 1,1-1,-1 1,0-1,0 0,1 1,1 37,-2-34,-1 7,1 0,0 1,0-1,1 0,1 1,0-1,0 0,1 0,0 0,1 0,1-1,-1 0,2 0,-1 0,1 0,1-1,0 0,0 0,1-1,5 5,-7-8,0-1,0 0,1 0,-1 0,1-1,0 0,0-1,0 1,0-1,0-1,1 1,-1-1,0 0,1-1,-1 0,1 0,-1-1,1 0,-1 0,0 0,0-1,0-1,0 1,0-1,0 0,0 0,-1-1,1 0,3-3,7-8,-1-1,0 0,-1-1,-1 0,0-1,-2-1,0 0,-1-1,-1 0,0-1,-2 0,-1 0,0-1,2-19,6-5,-8 28</inkml:trace>
  <inkml:trace contextRef="#ctx0" brushRef="#br0" timeOffset="32303.161">13153 2715,'-1'29,"1"0,2 0,1 0,1-1,2 1,0-1,2 0,2-1,7 18,-15-40,0-1,1 0,-1 1,1-1,0 0,0 0,0 0,0 0,1-1,-1 0,1 1,0-1,0 0,0-1,1 1,-1-1,1 0,-1 0,1 0,0-1,-1 1,1-1,0 0,0-1,0 1,0-1,0 0,0 0,0-1,0 1,0-1,0 0,-1 0,1-1,0 1,-1-1,1 0,-1-1,1 1,-1-1,23-14,0-1,-1-2,-1 0,-2-2,0 0,8-11,20-23,-50 55,0 1,0-1,0 0,0 0,0 1,0-1,0 1,1-1,-1 1,0-1,0 1,0 0,1 0,-1-1,0 1,0 0,1 0,-1 0,0 1,0-1,0 0,1 0,-1 1,0-1,0 0,0 1,1-1,-1 1,0 0,0-1,0 1,0 0,0 0,0-1,-1 1,1 0,0 0,0 0,0 0,-1 0,1 0,0 1,33 53,-31-47,1 0,0 0,0-1,1 1,0-1,0 0,1 0,0 0,0-1,1 0,0 0,0 0,0-1,0 0,1-1,0 0,0 0,0 0,0-1,1-1,-1 1,1-1,0-1,-1 1,1-1,0-1,7 0,-5 0,0-1,0-1,0 1,-1-2,1 0,0 0,-1 0,0-2,0 1,0-1,0-1,-1 1,0-2,0 1,-1-1,1-1,-2 0,1 0,-1 0,0-1,-1 0,0 0,0 0,-1-1,0 0,-1 0,0-1,-1 1,0-1,0 1,-1-1,-1 0,0 0,0 0,-1 0,-1 0,0-2,4-33,4 36</inkml:trace>
  <inkml:trace contextRef="#ctx0" brushRef="#br0" timeOffset="32707.701">15015 2602,'-38'9,"1"2,0 1,1 2,0 2,1 1,1 2,1 1,0 2,2 0,-21 21,-23 54,73-95,1 1,-1 0,1 0,0 0,0 0,0 0,0 0,0 0,1 0,-1 0,1 0,0 0,0 1,0-1,0 0,1 0,-1 0,1 0,0 0,0 1,0-2,0 1,0 0,1 0,-1 0,1 0,0-1,0 1,0-1,0 0,0 1,1-1,-1 0,1 0,-1 0,1-1,6 3,1-1,-1-1,1 0,0 0,-1-1,1 0,0-1,0 0,0 0,0-1,-1 0,1-1,0 0,-1-1,1 0,-1 0,0-1,0 0,0-1,1 0,-1 1,27-14,0-1,-1-2,-1-2,20-17,14-9,-33 22,51-26,-83 55,1-1,-1 1,0-1,0 1,0 0,-1 0,1 0,0 0,-1 0,0 1,1-1,-1 1,0 0,0 0,0 0,-1-1,1 2,-1-1,1 0,-1 0,0 0,0 1,-1-1,1 0,-1 1,1-1,-1 1,0-1,-1 4,1-5,2 7,-2-2,1-1,0 1,0-1,0 0,1 0,0 0,0 0,0 0,1 0,0 0,0-1,0 1,1-1,0 0,0 0,3 3,9 1</inkml:trace>
  <inkml:trace contextRef="#ctx0" brushRef="#br0" timeOffset="33043.998">15833 2574,'-2'1,"-4"1,-1 0,1 0,0 1,0-1,1 1,-1 0,1 1,-1 0,1 0,0 0,1 0,-1 1,1-1,-1 1,1 0,-1 4,6-5,0 1,0-1,0 0,1 0,0 0,0 0,0 0,0 0,1 0,-1-1,1 1,0-1,0 0,0 0,1 0,-1 0,1 0,-1-1,1 0,0 0,0 0,0 0,0 0,0-1,1 0,-1 0,1 1,6 2,-3-2,-1-1,0 2,1-1,-1 1,0 0,0 1,-1-1,1 1,-1 1,0-1,0 1,0 0,-1 0,0 1,0 0,0 0,-1 0,1 0,-1 1,-1 0,0-1,0 1,0 1,2 6,-5-7,1-1,-1 1,0-1,0 1,-1-1,0 1,0-1,-1 1,0-1,0 0,0 0,-1 0,1 0,-2 0,1 0,-1-1,1 0,-1 1,-1-1,1-1,-1 1,0-1,0 0,0 0,-1 1,-150 76,127-71,5-2</inkml:trace>
  <inkml:trace contextRef="#ctx0" brushRef="#br0" timeOffset="38190.583">20660 2292,'27'-15,"0"2,1 2,1 0,0 2,0 1,1 1,0 2,0 1,0 1,23 1,254 5,-282-6,-31-12,-151-74,130 50,20 19</inkml:trace>
  <inkml:trace contextRef="#ctx0" brushRef="#br0" timeOffset="39124.424">17357 1868,'208'-18,"1"8,4 10,-169-5,-44 4,0 0,0 0,0 0,0 0,0 0,0 0,0 0,0 0,0 0,0 0,0 0,-1 0,1 0,0 1,-1-1,1 0,-1 0,1 0,-1 0,1 1,-1-1,0 0,1 0,-1 1,0-1,0 0,1 1,-1-1,0 1,0-1,0 1,0 0,0-1,0 1,0 0,0-1,1 1,-2 0,-118-63,98 46</inkml:trace>
  <inkml:trace contextRef="#ctx0" brushRef="#br0" timeOffset="34803.451">18571 2574,'44'-14,"27"-6,8 2,-6 3,-9 5,-12 3,-10 4,-11 1</inkml:trace>
  <inkml:trace contextRef="#ctx0" brushRef="#br0" timeOffset="35026.076">18543 2799,'43'-4,"43"-8,7 0</inkml:trace>
  <inkml:trace contextRef="#ctx0" brushRef="#br0" timeOffset="35692.44">19249 3139,'162'-321,"-148"297,1 1,1 0,1 2,1 0,1 0,1 2,1 1,0 0,1 1,1 2,1 0,0 2,1 0,0 2,6-1,-30 11,0 1,0-1,0 1,1 0,-1 0,0-1,0 1,0 0,1 0,-1 0,0 0,0 0,0 1,1-1,-1 0,0 1,0-1,0 0,0 1,0-1,0 1,0 0,0-1,0 1,0 0,0 0,0-1,0 1,0 0,-1 0,1 0,0 0,-1 0,1 0,-1 0,1 0,-1 1,1-1,-1 0,0 0,1 0,-1 2,4 56,-5-50,-14 196,11-140,4-63,0-1,1 1,-1-1,0 1,1-1,-1 1,1-1,0 1,-1-1,1 0,0 1,0-1,0 0,0 0,0 0,0 1,0-1,0 0,0 0,0 0,1-1,-1 1,0 0,1 0,-1-1,1 1,-1-1,1 1,-1-1,1 0,-1 1,1-1,-1 0,1 0,-1 0,1 0,0-1,-1 1,2 0,7-4,0 1,0-1,-1-1,1 0,-1 0,0-1,-1 0,1-1,-1 0,-1 0,1 0,-1-1,0 0,4-8,32-29,-29 31,38-36,3 1,2 3,50-30,-105 75,-1-1,0 1,1-1,-1 1,1 0,-1 0,1 0,0 0,-1 0,1 0,0 0,0 0,0 1,0-1,0 1,0 0,-1-1,1 1,0 0,0 0,0 0,0 0,0 0,0 1,0-1,0 1,0-1,0 1,0 0,-1-1,1 1,0 0,-1 0,1 1,0-1,-1 0,1 0,-1 1,0-1,1 1,1 9,-1-1,0 1,-1 0,0 0,-1-1,0 1,-1 0,0 0,0 0,-1-1,-1 1,0-1,-2 5,-9 53,14-64,-3 2,1 1,0-1,1 1,0-1,0 1,0-1,1 1,0 0,0-1,0 1,1 0,0-1,0 1,1-1,0 1,0-1,1 0,-1 0,2 0,-1 0,0 0,1-1,0 1,0-1,1 0,-1 0,1-1,0 1,1-1,4 3,9-1</inkml:trace>
  <inkml:trace contextRef="#ctx0" brushRef="#br0" timeOffset="36155.381">21139 2489,'-35'5,"1"2,0 1,1 2,-1 1,2 1,0 2,1 1,0 2,-26 19,50-32,0 0,0 1,0 0,1 0,0 0,0 1,0 0,1 0,-1 0,1 1,1 0,0 0,0 0,0 1,1-1,0 1,0 0,1 0,0 0,0 0,1 0,0 0,0 0,1 1,0-1,1 0,0 0,0 1,1-1,0 0,0 0,0 0,1-1,1 1,0 0,3-3,1 0,-1-1,1 0,0 0,0-1,1 0,-1 0,1-1,-1 0,1-1,0 1,-1-2,1 1,0-1,0-1,0 0,-1 0,1-1,0 0,-1 0,0-1,1 0,-1 0,7-5,7 0,0 0,0-2,-1-1,0 0,-1-2,0 0,-1-1,-1-1,0-1,-1-1,-1 0,0-1,11-18,15-15,-25 95,-9-12,-6-19,1-1,0 0,0 0,1 0,1 0,0-1,0 1,2-1,-1-1,1 1,1-1,7 9,-7-11,1-1,0 0,0 0,0-1,1 0,0 0,0-1,0-1,1 1,0-2,0 1,2-1,14 1</inkml:trace>
  <inkml:trace contextRef="#ctx0" brushRef="#br0" timeOffset="37225.3">19023 2743,'-5'0,"-7"0,-5 0,-5 0,-3 0,-3 0,-1 0,-1 0,1 0,-1 0,1 0,1 0,-1 0,10 5,13 1,8 0</inkml:trace>
  <inkml:trace contextRef="#ctx0" brushRef="#br0" timeOffset="33975.135">17555 2235,'-138'615,"105"-431,16-131,24-65,-3-3</inkml:trace>
  <inkml:trace contextRef="#ctx0" brushRef="#br0" timeOffset="34254.12">17498 2235,'43'0,"29"0,12 0,-4 0,-10 0,-13 0,-11 0,-9 0,-5 0,-4 0,-7 0</inkml:trace>
  <inkml:trace contextRef="#ctx0" brushRef="#br0" timeOffset="34505.897">17471 2631,'38'-5,"22"-2,7 1,-5 1,-7 2,-8 0,-8 2,-5 1,-9 0</inkml:trace>
  <inkml:trace contextRef="#ctx0" brushRef="#br0" timeOffset="23533.243">340 3420,'-10'24,"1"0,2 0,0 1,2 0,0 0,2 1,1-1,1 3,0-26,1-1,-1 1,1 0,0 0,-1-1,1 1,0 0,0 0,0-1,1 1,-1 0,0 0,1-1,-1 1,1 0,-1-1,1 1,0 0,0-1,0 1,0-1,0 0,0 1,0-1,0 0,1 1,-1-1,0 0,1 0,-1 0,1 0,-1 0,1-1,-1 1,1 0,0-1,-1 1,1-1,0 1,0-1,-1 0,1 0,0 0,7-6,-1 0,0-1,0 0,-1-1,0 0,0 0,-1 0,0-1,0 1,-1-2,0 1,2-6,3-6,0 0,-1-1,-1 0,-1-1,-1 0,-1 0,-1 0,-1 0,-1-1,-1 1,-1-1,-1 1,-2-1,0 1,-1 0,-4-11,7 31,1 1,-1-1,0 1,0-1,0 1,0 0,0-1,0 1,-1 0,1 0,-1 0,1 0,-1 0,0 0,0 1,0-1,0 1,0-1,0 1,-1 0,1-1,0 1,-1 0,1 1,-1-1,1 0,-1 1,1-1,-1 1,1 0,-1 0,1 0,-1 0,1 0,-1 0,1 1,-1 0,1-1,-1 1,1 0,-1 0,1 0,0 0,0 1,-1-1,1 1,0-1,0 1,1 0,-1-1,0 1,0 0,1 0,-1 0,1 1,0-1,0 0,0 1,0-1,0 0,0 1,0 0,1-1,-1-1,1 1,-1 0,1 0,0 0,-1 0,1 0,0 0,0-1,1 1,-1 0,0 0,1 0,-1 0,1 0,-1-1,1 1,0 0,0 0,0-1,0 1,0-1,0 1,0-1,0 1,1-1,-1 0,0 1,1-1,0 0,-1 0,1 0,-1 0,1 0,0-1,0 1,0 0,-1-1,1 1,0-1,0 0,0 0,1 0,84-9,-66-4,0-2,0 0,-1 0,-1-2,-1-1,6-8,-16 19,26-32,-1 0,-2-3,-1 0,-3-2,-1-1,14-37,12-36,-52 118,0 1,0-1,0 1,0 0,1-1,-1 1,0-1,0 1,0 0,1-1,-1 1,0-1,0 1,1-1,-1 1,0-1,1 1,-1-1,1 0,-1 1,1-1,-1 1,1-1,-1 0,1 1,-1-1,1 0,-1 0,1 1,-1-1,1 0,-1 0,1 0,0 0,-1 0,1 0,-1 0,1 0,0 0,-1 0,1 0,-1 0,1 0,0-1,-1 1,1 0,-1 0,1 0,-1-1,1 1,-1 0,1-1,-1 1,1-1,-1 1,1 0,-1-1,0 1,1-1,-1 1,0-1,1 1,-1-1,0 0,0 1,0-1,6 55,-6-51,24 425,-21 315,-2-686,-2-1,-3 1,-2-1,-3 1,-10 33,17-83,-1 1,0-1,0 1,-1-1,0 0,0-1,-1 1,0-1,0 0,0 0,-1 0,-2 1,6-5,0 0,0-1,-1 1,1-1,-1 0,1 0,-1 0,0 0,1 0,-1 0,0-1,0 1,1-1,-1 0,0 0,0 0,0 0,1 0,-1-1,0 1,0-1,1 0,-1 0,1 0,-1 0,0 0,1 0,0-1,-1 1,1-1,0 0,0 0,0 1,0-2,-1 0,-8-12,2 0,0-1,1 1,1-2,0 1,1-1,1 0,0-1,1 1,1-1,1 1,1-1,0 0,1 0,1 0,3-17,-3 7,1-2,1 1,2-1,0 1,3 0,0 1,2 0,0 0,2 1,2 0,0 1,1 1,2 0,1 1,0 1,20-19,-11 14</inkml:trace>
  <inkml:trace contextRef="#ctx0" brushRef="#br0" timeOffset="24490.769">2372 2941,'-144'256,"110"-188,-135 286,137-298,36-77,201-393,-43 82,-146 302,-16 30,0 1,0-1,0 1,-1-1,1 1,0-1,0 0,0 1,0-1,0 1,0-1,1 0,-1 1,0-1,0 1,0-1,0 0,0 1,1-1,-1 1,0-1,0 0,1 1,-1-1,0 0,0 0,1 1,-1-1,0 0,1 0,-1 1,0-1,1 0,-1 0,1 0,-1 1,0-1,1 0,-1 0,1 0,-1 0,0 0,1 0,-1 0,1 0,-1 0,1 0,-1 0,0 0,1 0,-1-1,1 1,-1 0,0 0,1 0,-1 0,0-1,1 1,-1 0,0 0,1-1,-1 1,0 0,1-1,-1 1,0 0,0-1,0 1,1 0,-1-1,8 215,-8-212,3 41,2-1,2 0,1-1,2 0,3 0,0-1,12 21,-24-59,-1 0,1 1,0-1,-1 0,1 0,0 0,0 0,1 0,-1 0,0 0,1 0,-1-1,1 1,-1 0,1-1,0 1,0-1,0 0,0 1,0-1,0 0,0 0,0-1,0 1,0 0,0-1,1 1,-1-1,0 1,1-1,-1 0,0 0,0 0,1-1,-1 1,0 0,0-1,1 0,-1 1,0-1,0 0,0 0,0 0,0 0,0-1,0 1,0 0,0-1,-1 1,1-1,-1 0,1 0,0-1,86-193,-58 114,17-35,-6-2,14-76,-50 175</inkml:trace>
  <inkml:trace contextRef="#ctx0" brushRef="#br0" timeOffset="24856.281">2936 3420,'19'-14,"-2"-1,0-1,0-1,-2 0,0-2,-1 1,-1-1,0-1,-2-1,0 1,-2-2,3-6,-12 26,1 0,0 0,-1 0,1 0,-1 0,0 0,1 0,-1 0,0 0,0 0,0 0,-1 0,1 0,-1 0,1 0,-1 0,1 0,-1 0,0 0,0 1,0-1,0 0,0 0,0 1,-1-1,1 1,0-1,-1 1,1 0,-1-1,0 1,1 0,-1 0,0 0,0 0,0 0,0 1,0-1,0 0,0 1,0 0,0-1,0 1,0 0,0 0,0 0,0 0,0 1,0-1,0 0,0 1,0-1,0 1,1 0,-1 0,0 0,-1 0,-8 2,0 0,0 1,0 0,1 1,-1 0,1 0,0 1,1 1,0-1,0 1,0 1,1 0,0 0,0 1,1 0,0 0,1 1,0-1,0 1,1 1,1-1,-1 1,2 0,-1 0,2 0,-2 10,3-14,0 0,1 0,0 0,0 0,1 0,0 0,0 0,1 0,-1 0,2-1,-1 1,1 0,0-1,0 0,0 0,1 0,0 0,1 0,-1-1,1 0,0 0,0 0,0-1,1 1,0-1,0 0,0-1,3 2,3 0,0-1,0 0,0-1,1 0,-1-1,1 0,0-1,-1-1,1 0,0 0,-1-1,1-1,-1 0,1-1,-1 0,0-1,0-1,0 1,-1-2,0 0,8-5,-1-2</inkml:trace>
  <inkml:trace contextRef="#ctx0" brushRef="#br0" timeOffset="25272.897">3387 3195,'0'2,"-3"4,0 0,1 1,-1 0,1-1,1 1,0 0,-1 0,2 0,-1 0,1 0,1 0,-1 0,1 0,0 0,0-1,1 1,1 1,-1-7,1 1,-1-1,1-1,0 1,0 0,-1-1,1 1,0-1,0 0,0 0,-1 0,1 0,0-1,0 1,0-1,-1 0,1 1,0-1,-1 0,1-1,-1 1,1 0,-1-1,0 1,1-1,-1 0,0 0,0 0,0 0,0 0,0-1,5-2,27-22,46-22,-76 49,0 0,0 1,0 0,-1 0,1 0,0 0,0 1,-1-1,1 1,-1 0,1 0,-1 0,0 1,0-1,0 1,0 0,0-1,-1 1,1 1,-1-1,0 0,1 0,-2 1,1 0,0-1,-1 1,0 0,1 3,19 27,-17-28,0-1,1 0,-1 0,1 0,0-1,0 1,1-1,-1 0,1-1,0 1,0-1,0 0,1-1,-1 0,1 0,-1 0,1 0,-1-1,1 0,0-1,0 0,0 0,-1 0,1-1,0 0,0 0,-1 0,1-1,-1 0,1-1,-1 1,0-1,0-1,0 1,0-1,-1 0,2-1,2-4,0-2,0 1,-1-1,0 0,-1-1,0 0,-1 0,-1 0,1-1,-2 0,0 0,1-8,1-4</inkml:trace>
  <inkml:trace contextRef="#ctx0" brushRef="#br0" timeOffset="25604.943">4545 2602,'-41'444,"40"-431,-8 49,4 1,2-1,5 61,15-68,-12-49</inkml:trace>
  <inkml:trace contextRef="#ctx0" brushRef="#br0" timeOffset="26025.726">4234 3053,'434'28,"-189"-52,-219 24,-31 18,-5-9,0 1,0 0,1 0,1 1,-1 0,2 1,0-1,0 2,1-1,1 1,0-1,0 2,2-1,-1 0,2 1,-1 2,3-13,1 1,-1-1,0 1,1-1,0 1,0-1,0 1,0-1,1 0,-1 1,1-1,0 0,0 0,0 0,0-1,0 1,1 0,-1-1,1 1,0-1,-1 0,1 0,0 0,1 0,-1-1,0 1,0-1,1 0,-1 0,1 0,-1 0,1-1,1 1,5 0,-1 0,1 0,-1-1,1-1,-1 1,0-2,1 1,-1-1,0-1,0 1,0-1,3-2,-5 1,1 1,-1-1,0-1,0 1,0-1,-1 0,0-1,0 0,0 0,-1 0,1 0,-2-1,1 0,-1 0,0 0,0-1,-1 1,0-1,0 0,-1 0,0 0,0 0,-1 0,0 0,-1-1,1 1,-2 0,1-1,-1 1,0 0,-1 0,0 0,0 0,-1 0,0 0,0 1,-1-1,0 1,0 0,-3-2,-47-22,33 27</inkml:trace>
  <inkml:trace contextRef="#ctx0" brushRef="#br0" timeOffset="26391.482">5335 3392,'73'-270,"-66"246,-6 24,0 0,0 0,-1 0,1 0,0 0,0 0,-1 0,1 0,0 1,0-1,-1 0,1 0,0 1,-1-1,1 1,-1-1,1 0,0 1,-1-1,1 1,-1-1,1 1,-1 0,1-1,-1 1,0-1,1 1,-1 0,0-1,1 1,-1 0,0-1,0 1,0 0,0 0,1-1,-1 1,0 0,0 0,0-1,-1 1,1 0,0 0,0-1,0 1,1 2,0 4,1-1,-1 1,2-1,-1 1,1-1,0 0,0 0,1 0,-1 0,1-1,1 1,-1-1,1 0,0 0,0-1,0 0,1 0,-1 0,1 0,0-1,0 0,0 0,1-1,-1 1,1-1,-1-1,1 1,0-1,0-1,-1 1,1-1,0 0,0-1,2 0,3-2,-1-2,0 0,0 0,0-1,0 0,-1-1,0 0,-1-1,0 0,0 0,0-1,-1 0,0-1,-1 0,0 0,-1 0,0-1,0 0,-2 0,1 0,-1-1,-1 0,0 0,1-8,-11-19,-3 27</inkml:trace>
  <inkml:trace contextRef="#ctx0" brushRef="#br0" timeOffset="26721.184">6294 2941,'-14'3,"1"1,0 0,0 1,0 0,0 1,1 0,0 1,0 0,1 1,-11 9,21-15,0 0,-1 0,1 0,0 1,0-1,0 0,0 0,1 0,-1 1,0-1,1 0,0 1,-1-1,1 1,0-1,0 0,1 1,-1-1,0 0,1 1,-1-1,1 0,0 1,0-1,0 0,0 0,0 0,0 0,1 0,-1 0,1 0,-1 0,1-1,0 1,0 0,0-1,-1 0,1 1,1-1,-1 0,0 0,0 0,0 0,1-1,-1 1,0 0,2-1,30 26,-32-23,-1-1,1 1,-1-1,1 1,-1 0,0-1,0 1,0 0,0 0,-1 0,1 0,-1-1,0 1,0 0,0 0,0 0,0 0,0 0,-1 0,0 0,1 0,-1-1,0 1,-1 0,1-1,0 1,-1 0,1-1,-1 0,0 1,0-1,-2 2,-74 62,-11-24,64-35</inkml:trace>
  <inkml:trace contextRef="#ctx0" brushRef="#br0" timeOffset="27572.837">6153 2348,'-29'34,"-19"25,-1 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6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1 510,'7'-32,"2"1,1 0,1 1,2 0,1 0,2 2,0 0,2 0,19-22,-11 21,2 1,0 1,2 2,1 1,20-13,-50 36,0-1,0 1,1-1,-1 1,0-1,0 1,1 0,-1 0,1-1,-1 1,1 0,0 0,-1 1,1-1,0 0,0 0,0 1,-1-1,1 1,0 0,0-1,0 1,0 0,0 0,0 0,-1 1,1-1,0 0,0 1,0-1,0 1,-1-1,1 1,0 0,0 0,-1 0,1 0,-1 0,1 0,-1 1,1-1,-1 0,0 1,0-1,1 1,-1-1,0 1,0-1,-1 1,1 0,0 0,2 155,-7-86,5 59,0-129,1-1,-1 0,1 1,-1-1,1 0,-1 0,1 0,-1 0,1 0,-1 0,1-1,-1 1,1 0,-1-1,1 1,-1-1,0 0,1 1,-1-1,0 0,1 0,-1 0,0 0,0 0,0 0,0 0,0 0,0 0,0-1,0 1,-1 0,1 0,0-1,0 0,98-110,6 6,9-2,-113 107,0-1,-1 1,1 0,0 0,0 0,-1-1,1 1,0 0,0 0,0 0,0 0,1 0,-1 1,0-1,0 0,1 0,-1 1,0-1,1 1,-1-1,0 1,1 0,-1-1,1 1,-1 0,0 0,1 0,-1 0,1 0,-1 0,1 1,-1-1,0 0,1 1,-1-1,0 1,1-1,-1 1,0 0,0 0,1-1,-1 1,0 0,0 0,0 0,0 0,0 0,0 1,-1 10,0 0,-1 0,-1-1,0 1,-1-1,0 1,-1-1,0 0,0 0,-3 3,5-8,-88 214,89-219,0 1,0-1,0 1,1 0,-1-1,0 1,1 0,-1-1,1 1,-1 0,1 0,0-1,0 1,0 0,0 0,0 0,0-1,0 1,1 0,-1 0,1-1,-1 1,1 0,0-1,0 1,-1 0,1-1,0 1,1-1,-1 1,0-1,0 0,0 0,1 1,-1-1,1 0,-1 0,1 0,0 0,15 5</inkml:trace>
  <inkml:trace contextRef="#ctx0" brushRef="#br0" timeOffset="598.865">1553 30,'-17'2,"1"0,-1 2,1-1,0 2,0 0,0 1,1 1,0 0,0 1,1 1,0 0,-8 7,4-4,1 0,1 1,0 1,0 0,1 1,1 1,1 0,0 1,1 0,1 1,1 0,0 1,1 0,1 0,1 1,-1 6,7-23,0 0,0 0,0 0,0 0,1 0,-1 1,1-1,0 0,0 0,0 0,0 1,0-1,1 0,0 0,-1 0,1 0,0 0,0 0,1 0,-1 0,1 0,-1-1,1 1,0 0,0-1,0 1,0-1,1 0,-1 0,1 0,-1 0,1 0,0-1,-1 1,1-1,0 1,0-1,0 0,0 0,0-1,0 1,1-1,-1 1,0-1,0 0,0 0,1 0,-1-1,1 1,12-6,0 0,0-1,-1-1,0 0,-1-1,0 0,0-1,-1-1,0-1,-1 1,3-5,16-13,153-198,-184 228,0 0,0 0,0 0,0-1,0 1,0 0,0 0,0 0,0 0,0-1,1 1,-1 0,0 0,0 0,1-1,-1 1,1 0,-1 0,1-1,-1 1,1 0,-1-1,1 1,-1-1,1 1,0-1,0 1,-1-1,1 1,0-1,-1 0,1 1,0-1,0 0,0 0,0 1,-1-1,1 0,0 0,0 0,0 0,0 0,-1 0,1 0,0 0,0-1,0 1,0 0,-1 0,1-1,0 1,0-1,-1 1,1 0,0-1,-1 1,1-1,0 0,-1 1,1-1,-1 1,1-1,-1 0,1 0,-1 1,1-1,-1 0,0 0,1 1,-1-2,-17 203,18-193,-1-1,0 1,0 0,1 0,0 0,1 0,0-1,0 1,1-1,0 1,0-1,0 0,1 0,0 0,1-1,-1 1,1-1,0 0,1-1,0 1,-1-1,2 0,-1 0,12-5,-3-3</inkml:trace>
  <inkml:trace contextRef="#ctx0" brushRef="#br0" timeOffset="855.398">2286 256,'-19'39,"-16"21,-2 6,0-8,7-9,4-14,5-7,3-8,4-4,-1-3,-2-5,1-4</inkml:trace>
  <inkml:trace contextRef="#ctx0" brushRef="#br0" timeOffset="1034.954">2004 368,'9'10,"9"12,1 8,2-1,-3-2,1 1,-4-1,2-4,-3-1,1-1,-2 3,2-4,3-1,-2-3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1336 191,'-32'226,"24"-192,-76 270,44-187,24-84,18-64,55-108,-43 119</inkml:trace>
  <inkml:trace contextRef="#ctx0" brushRef="#br0" timeOffset="334.731">1365 78,'1'-2,"1"0,-1 1,1-1,-1 0,1 0,-1 1,1-1,0 1,0-1,0 1,0 0,0 0,0 0,0 0,0 0,1 0,-1 1,0-1,1 1,-1 0,0-1,1 1,-1 0,0 0,2 1,-1-2,286-13,-84-21,-189 32,-19 10,-22 11,6-8</inkml:trace>
  <inkml:trace contextRef="#ctx0" brushRef="#br0" timeOffset="600.48">1308 502,'34'4,"20"3,6-1,-2-1,-7-2,-6-1,-7-1,-10 0</inkml:trace>
  <inkml:trace contextRef="#ctx0" brushRef="#br0" timeOffset="3897.786">1873 840,'-15'14,"-9"10,-5 6,2 2,1-4,4-2,2-6,4-1,0 1,3 2,-2-3,3 0,-3-3,2-5</inkml:trace>
  <inkml:trace contextRef="#ctx0" brushRef="#br0" timeOffset="4184.905">1647 840,'5'14,"1"15,5 7,0 2,4-5,-2-4,-2-2,1-5,-1-2,-2 1,1-4,0 1,-2 1,2-1,0 0,-2 2,2-3,0-3</inkml:trace>
  <inkml:trace contextRef="#ctx0" brushRef="#br0" timeOffset="19808.649">885 78,'-95'18,"-348"87,420-98,0-2,2 1,-1 0,1 2,0 1,0 0,1 1,0 2,1 0,-17 14,35-26,0 1,0 0,-1 0,1 0,0 0,0 0,0 1,1-1,-1 0,0 0,0 1,1-1,-1 0,0 1,1-1,-1 0,1 1,0-1,0 1,-1-1,1 1,0-1,0 1,0-1,0 1,1-1,-1 1,0-1,1 0,-1 1,1-1,-1 1,1-1,0 0,-1 1,1-1,0 0,0 0,0 0,0 0,0 0,0 0,1 1,62 36,-53-32,28 13,1-2,1-1,0-2,1-2,0-2,117 20,-151-28,-3-2,1 0,-1 1,0 0,0 0,1 0,-1 1,0 0,0 0,0 0,-1 0,1 1,0 0,-1 0,2 1,-6-1,-1-1,1 1,-1-1,0 1,1-1,-1 0,0 1,0-1,0 0,-1 0,1 0,-1 0,1 0,-1 0,1 0,-1 0,0 0,0-1,0 1,0-1,0 1,-1-1,1 0,0 0,0 0,-1 0,1-1,-1 1,-4 3,-369 195,181-107,165-72,29-19,1-1,-1 0,1 1,-1-1,1 0,0 1,-1-1,1 0,-1 1,1-1,0 1,-1-1,1 0,0 1,0-1,-1 1,1-1,0 1,0-1,0 1,0-1,0 1,0 0,0-1,-1 1,1-1,1 1,-1-1,0 1,0-1,0 1,0-1,0 1,0-1,1 1,-1-1,0 1,0-1,1 1,-1-1,0 1,1-1,-1 0,0 1,1-1,-1 0,1 1,-1-1,1 0,-1 1,1-1,-1 0,1 0,-1 0,1 1,-1-1,1 0,-1 0,1 0,0 0,124 7,-86-9,389 1,-270 29,-153-27,-6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34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23,'0'0,"1"0,-1 0,1 1,-1-1,0 0,1 0,-1 0,1 0,-1 0,1 0,-1 0,1 0,-1 0,1 0,-1-1,1 1,-1 0,0 0,1 0,-1-1,1 1,-1 0,1 0,-1-1,0 1,1 0,-1-1,0 1,1 0,-1-1,0 1,0 0,1-1,-1 1,0-1,0 1,0-1,0 1,1 0,-1-1,0 1,0-1,0 1,0-1,0 1,0-1,0 1,0-1,0 1,0-1,-1 1,1-1,0 1,0 0,0-1,-1 1,1-1,0 1,0 0,-1-1,1 1,0-1,-1 1,1 0,0 0,-1-1,1 1,-1 0,-34-3,-225 81,206-58,-115 46,168-65,-1-2,0 1,0 0,-1 0,1 0,0 1,-1-1,1 1,0-1,0 1,-1 0,1-1,0 1,0 0,0 1,0-1,0 0,0 1,1-1,-1 1,0-1,1 1,-1 0,1-1,-1 1,1 0,0 0,0 0,0 0,0 0,0 1,0-1,1 0,-1 0,1 1,-1-1,1 0,0 1,0-1,0 0,0 0,1 1,-1-1,0 0,1 1,0-1,-1 0,1 0,1 1,9 9,0-1,1-1,0 0,1 0,0-1,0-1,1 0,9 3,52 32,112 95,-186-137,0-1,0 0,1 1,-1-1,0 1,0-1,0 1,-1 0,1-1,0 1,0 0,0 0,0 0,-1 0,1 0,0-1,-1 1,1 0,-1 1,1-1,-1 0,1 0,-1 0,0 0,0 0,1 0,-1 0,0 0,0 1,0-1,0 0,0 0,-1 0,1 0,0 0,0 1,-1-1,1 0,-1 0,1 0,-1 0,1 0,-1 0,0 0,1 0,-1-1,0 1,0 0,0 0,0 0,1-1,-1 1,-1 0,-132 50,98-37,1 1,0 2,1 1,1 2,-7 7,-102 92,141-118,0-1,0 1,1-1,-1 1,0 0,0-1,1 1,-1 0,0-1,1 1,-1 0,0 0,1 0,-1 0,1 0,0-1,-1 1,1 0,0 0,-1 0,1 0,0 0,0 0,0 0,0 0,0 0,0 0,0 0,0 0,0 0,1 0,-1 0,0 0,1 0,-1 0,1 0,-1 0,1 0,-1 0,1-1,-1 1,1 0,0 0,-1-1,1 1,0 0,0-1,0 1,-1-1,1 1,0-1,0 1,0-1,0 0,0 1,57 12,206-2,-96 7,-52 7,-95-23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1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1,'-11'1,"0"1,1 1,-1 0,1 1,0-1,0 2,0 0,0 0,1 1,0 0,0 0,1 1,-1 0,1 1,1 0,0 0,0 0,0 1,1 0,-4 9,10-14,0 1,0-1,0 1,1 0,0-1,0 1,0-1,0 1,1-1,-1 1,1-1,0 0,1 0,-1 0,1 0,-1 0,1-1,0 1,2 1,22 35,-26-36,1-1,-1 1,0 0,1-1,-2 1,1 0,0 0,-1 0,0 0,0-1,0 1,0 0,-1 0,1 0,-1 0,0-1,0 1,0 0,-1-1,1 1,-1-1,0 1,0-1,0 0,-1 1,1-1,-1-1,0 1,1 0,-1-1,0 1,-1-1,1 0,0 0,-1 0,-1 0,-14 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4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368 348,'0'69,"-11"185,-8-38,-7-48,24-123,2-33</inkml:trace>
  <inkml:trace contextRef="#ctx0" brushRef="#br0" timeOffset="605.407">1 461,'35'-32,"2"3,0 1,2 1,1 3,1 1,1 2,1 1,1 3,25-6,-37 12,1 2,-1 1,2 2,-1 1,15 1,-36 3,0 0,0 2,0-1,0 2,-1-1,1 1,-1 1,1 0,-1 1,0 0,0 1,0 0,-1 1,0 0,0 0,0 1,-1 1,-4-3,-1 0,1 0,-1 0,-1 0,1 1,-1 0,0 0,0 0,-1 0,0 0,0 0,0 1,-1-1,0 1,0-1,0 1,-1 0,0-1,-1 1,1-1,-1 1,-1-1,1 1,-1 0,-3 11,-1 1,-1-1,-1-1,0 1,-1-1,-1-1,-8 11,-17 17,-2-2,-2-2,-1-1,-3-2,-40 27,82-64,-1 1,0-1,1 1,-1-1,1 1,-1 0,1 0,-1 0,1 0,0 0,-1 0,1 0,0 0,0 1,0-1,0 0,0 1,0-1,0 1,0-1,1 1,-1-1,0 1,1-1,-1 1,1 0,0-1,0 1,-1 0,1 0,0-1,1 1,-1 0,0-1,0 1,1 0,-1-1,1 1,-1-1,1 1,0 0,0-1,-1 0,1 1,0-1,0 1,0-1,1 0,-1 0,0 0,0 0,1 0,-1 0,1 0,-1 0,1 0,-1 0,1-1,-1 1,1-1,0 1,0-1,106 21,-81-18,0 1,0 2,-1 1,0 1,0 0,-1 3,10 5,-30-14,-1 0,0 0,0 1,0-1,0 1,0 0,-1 0,1 1,-1-1,0 1,0-1,0 1,0 0,-1 0,0 1,0-1,0 0,0 1,0-1,-1 1,0-1,0 1,0 0,-1 0,0-1,1 1,-2 0,1 0,0-1,-1 1,0 0,0-1,-1 1,1-1,-1 1,0-1,0 1,0-1,-1 0,1 0,-1 0,0-1,0 1,-14 9,-1 0,0-1,-1-1,0-1,0 0,-1-2,0 0,-21 4,14-2,1-2,1 0,-1-2,0-1,0-1,-1-1,0-1,1-1,-21-3,46 2,-1 0,1 0,0 0,-1 0,1 0,-1 0,1 0,0 0,-1-1,1 1,0-1,-1 1,1-1,0 1,0-1,-1 0,1 1,0-1,0 0,0 0,0 0,0 0,0 0,0 0,0 0,1 0,-1-1,0 1,0 0,1 0,-1-1,1 1,0 0,-1-1,1 1,0-1,0 1,-1 0,1-1,0 1,1 0,-1-1,0 1,0-1,0 1,1 0,-1-1,1 1,-1 0,1-1,0 1,-1 0,1 0,0 0,0 0,0 0,0 0,0 0,0-1,43-40,-19 23</inkml:trace>
  <inkml:trace contextRef="#ctx0" brushRef="#br0" timeOffset="1350.327">1441 855,'-20'25,"2"0,0 2,2 0,1 0,1 1,2 1,1 0,-6 24,16-50,0-1,1 1,-1 0,1-1,-1 1,1 0,0-1,0 1,0 0,1-1,-1 1,1 0,-1-1,1 1,0-1,0 1,0-1,0 1,1-1,-1 0,1 0,-1 1,1-1,0 0,0 0,-1-1,2 1,-1 0,0-1,0 1,0-1,1 1,-1-1,1 0,-1 0,1 0,-1-1,1 1,-1-1,1 1,0-1,-1 0,1 0,0 0,0 0,-1 0,1-1,-1 1,2-1,12-3,-1-1,1-1,-1 0,1-1,-2 0,1-2,-1 1,-1-2,1 0,-2 0,1-2,-1 1,5-8,0 3,146-147,-163 162,1 0,0 0,-1 0,1 0,0 0,0 0,-1 1,1-1,0 0,0 0,0 1,0-1,0 0,0 1,0-1,0 1,0-1,1 1,-1 0,0-1,0 1,0 0,0 0,1 0,-1 0,0 0,0 0,0 0,0 0,1 0,-1 1,0-1,0 0,0 1,0-1,0 1,0-1,0 1,0 0,0-1,0 1,0 0,0 0,0 0,-1 0,1-1,0 1,0 0,-1 0,1 1,-1-1,1 0,-1 0,1 0,-1 0,0 0,1 1,15 59,-14-49,-1-1,2 0,0-1,0 1,1 0,0-1,1 0,0 0,1 0,0-1,0 1,1-1,0-1,0 1,1-1,1-1,5 5,-8-8,0 0,0-1,0 1,1-1,0-1,0 1,-1-1,1 0,0-1,1 1,-1-2,0 1,0-1,0 0,1 0,-1-1,0 0,0 0,0-1,0 1,0-2,0 1,0-1,-1 0,1 0,-1-1,0 0,0 0,-1-1,5-3,28-33,-2-1,-2-2,-2-1,-2-2,-2-1,10-25,54-168,-74 181,-2 0,-3-1,-2-1,0-28,-9 74,-1-1,0 1,-1-1,-1 1,0-1,-2 1,0 0,0 0,-1 0,-1 0,-6-11,11 26,-1 0,1 0,0 0,-1 1,1-1,0 0,-1 1,1-1,-1 0,1 1,-1-1,0 0,1 1,-1-1,1 1,-1-1,0 1,0-1,1 1,-1 0,0-1,0 1,0 0,1 0,-1-1,0 1,0 0,0 0,0 0,1 0,-1 0,0 0,0 0,0 0,0 1,1-1,-1 0,0 0,0 1,1-1,-1 0,0 1,0-1,1 1,-1-1,0 1,1 0,-1-1,1 1,-1-1,1 1,-1 0,1-1,-1 2,-23 43,24-44,-13 40,2 2,1 0,3 0,2 0,1 1,2 0,3 0,2 13,-3-14,5 29,3 0,3 0,15 47,0 4,-3 3,-21-121,-1-3,0 0,-1 0,1 1,0-1,-1 0,1 1,-1-1,0 0,0 1,0-1,0 1,0-1,0 0,-1 1,1-1,-1 0,1 1,-1-1,0 0,0 0,0 0,0 0,-1 1,0-3,1 0,-1-1,1 1,-1-1,1 1,-1-1,1 1,-1-1,1 0,-1 0,1 0,0 0,0 0,-1 0,1 0,0-1,0 1,0 0,0 0,0-1,1 1,-1-1,0 1,1-1,-1 1,1-1,-1 0,0 0,-11-22,2 0</inkml:trace>
  <inkml:trace contextRef="#ctx0" brushRef="#br0" timeOffset="1551.289">1976 432,'63'5,"39"1,12 1,-3-7,-12-3,-17-1,-13 0,-14 1,-11 1,-4 0,-3 2,-4-1,-2 1,-7 0</inkml:trace>
  <inkml:trace contextRef="#ctx0" brushRef="#br0" timeOffset="9408.499">7508 375,'-25'5,"-1"1,1 1,1 1,-1 1,1 1,1 2,0 0,1 1,0 1,1 1,0 1,2 1,0 1,1 1,-12 14,21-22,0 1,1 0,0 0,1 1,0 0,1 0,1 1,0-1,1 1,0 0,1 1,0-1,1 1,1-1,1 1,0-1,0 1,2-1,0 1,0-1,2 0,3 12,2-14,1-1,0 0,1 0,0-1,1 0,0-1,1-1,-1 0,2 0,-1-1,1-1,0 0,0-1,1-1,-1 0,1-1,0 0,0-1,0-1,0-1,1 0,23-2,0-1,-1-2,0-2,0-1,0-2,-1-2,0-1,-1-2,-1-2,-1-1,0-1,25-21,-41 30,-1-2,0 0,-1-1,0-1,-2 0,1-1,-2-1,0 0,0-1,-2 0,0-1,2-7,-10 17,0 0,-1 0,0 0,0-1,-1 1,0-1,-1 1,1-1,-2 1,1-1,-1 1,-1-1,1 1,-1-1,-1 1,0 0,0 0,0 0,-1 1,0-1,-1 1,0 0,0 0,-2-2,-3-4,-1 2,0-1,-1 2,0 0,0 0,-1 1,-1 0,1 1,-1 1,-1 0,1 1,-15-4,-1 4,-1 1,1 1,-1 1,0 2,0 1,0 2,0 1,-15 3,-1 2</inkml:trace>
  <inkml:trace contextRef="#ctx0" brushRef="#br0" timeOffset="10138.9">6831 715,'1'2,"0"0,1-1,0 1,-1 0,1 0,0-1,0 1,0-1,-1 0,2 1,-1-1,0 0,0 0,0 0,0-1,1 1,-1-1,0 1,1-1,-1 1,0-1,1 0,-1 0,3-1,-2 2,340 2,363-4,-371-27,-265 14,-57 11,0-1,1 1,-1 1,0 0,1 1,-1 1,1 0,0 1,-1 0,4 2,1 3</inkml:trace>
  <inkml:trace contextRef="#ctx0" brushRef="#br0" timeOffset="16739.641">1045 1759,'14'10,"6"2</inkml:trace>
  <inkml:trace contextRef="#ctx0" brushRef="#br0" timeOffset="16310">735 1956,'-17'1,"0"0,1 0,-1 2,1 0,0 1,0 1,0 0,0 1,1 1,0 0,-7 6,-7 2,24-14,0 1,-1-1,1 1,0 0,0 0,0 1,0-1,1 1,-1 0,1 1,-1-1,1 1,0 0,0 0,1 0,-1 0,1 1,0-1,0 1,1 0,-1 0,1 0,0 0,0 0,1 1,-1-1,1 0,1 1,-1-1,1 1,0-1,0 1,0-1,1 2,6 5,0 0,1 0,1-1,0-1,0 0,1 0,1 0,-1-1,1-1,1 0,0-1,0 0,0 0,7 1,17 13,-28-16,-5-4,-1-1,1 1,0 1,0-1,0 0,-1 1,1-1,-1 1,1 0,-1 0,0 0,0 0,0 0,0 1,0-1,0 0,-1 1,1 0,-1-1,1 1,-1 0,0 0,0-1,0 1,-1 0,1 0,-1 0,0 0,1 0,-1 0,0 0,-1 2,-7 7,0 0,-1-1,-1 1,0-2,0 0,-1 0,0 0,-1-2,0 1,-1-2,1 1,-14 4,15-4,-1-1,1 0,-1-1,0 0,-1-1,0 0,0-1,0-1,0 0,0 0,-1-1,1-1,-1 0,1-1,-1-1,1 0,-1-1,1 0,0-1,0-1,-10-3,-50-45,72 52,1-1,-1 0,1 0,-1 1,1-1,0 0,-1 0,1 0,0 1,0-1,-1 0,1 0,0 0,0 0,0 1,0-1,0 0,0 0,1 0,-1 0,0 0,0 1,1-1,-1 0,0 0,1 0,-1 1,0-1,1 0,-1 1,1-1,0 0,-1 1,1-1,-1 1,1-1,0 1,0-1,-1 1,1-1,0 1,0 0,0-1,13-5</inkml:trace>
  <inkml:trace contextRef="#ctx0" brushRef="#br0" timeOffset="16557.827">1074 2351,'-10'34,"-2"15,-1 5,4-7</inkml:trace>
  <inkml:trace contextRef="#ctx0" brushRef="#br0" timeOffset="17158.784">1328 2549,'103'-215,"-87"173,31-49,-47 91,1-1,-1 1,0-1,1 1,-1 0,1-1,0 1,-1-1,1 1,-1 0,1 0,-1-1,1 1,0 0,-1 0,1 0,0-1,-1 1,1 0,0 0,-1 0,1 0,0 0,-1 1,1-1,0 0,-1 0,1 0,-1 0,1 1,0-1,-1 0,1 1,-1-1,1 0,-1 1,1-1,-1 1,1-1,-1 1,1-1,-1 1,1-1,-1 1,0-1,1 1,-1 0,0-1,0 1,0-1,1 1,-1 0,0-1,0 1,0 0,0-1,0 1,0 0,0-1,0 1,6 45,-6-46,0 62,11 79,-10-136,1 0,0-1,0 1,0 0,1-1,0 1,0-1,0 0,0 0,0 0,1 0,0-1,0 1,0-1,0 0,0 0,1 0,-1-1,1 0,0 0,0 0,0 0,0-1,0 1,2-1,1 0,0 0,0 0,0 0,0-1,0-1,-1 1,1-2,0 1,0-1,-1 0,1 0,-1-1,1 0,-1 0,0-1,0 0,0 0,-1 0,0-1,0 0,0-1,0 1,-1-1,0 0,0 0,0-1,-1 0,1-1,4-6,-1 1,-1-2,0 1,0-1,-2 0,0 0,0 0,-2-1,2-12,-3 3</inkml:trace>
  <inkml:trace contextRef="#ctx0" brushRef="#br0" timeOffset="17560.061">2400 2154,'-9'-2,"0"1,1 0,-1 0,0 1,0 0,0 1,0 0,1 0,-1 1,1 0,-1 1,1 0,-1 0,1 1,1 0,-1 0,0 1,-6 5,5-4,0 0,0 1,1 0,0 0,0 1,1 0,0 1,0-1,1 1,0 1,1-1,0 1,0 0,1 0,0 0,1 1,0-1,1 1,0 0,1 0,0 0,0 0,1 0,1 0,0-1,1 1,0 5,0-11,0-1,0 1,1 0,-1-1,1 1,0-1,0 0,1 0,-1 0,1-1,0 1,0-1,0 0,0 0,0 0,1 0,-1-1,1 0,0 0,0 0,0 0,0-1,0 0,0 0,0 0,0-1,0 0,1 0,3 1,0-1,0 0,-1-1,1 0,0 0,0-1,0 0,-1-1,1 0,-1 0,1 0,-1-1,-1-1,1 1,0-1,-1-1,6-6</inkml:trace>
  <inkml:trace contextRef="#ctx0" brushRef="#br0" timeOffset="17977.097">2626 2407,'19'4,"-1"-2,1 0,0-1,0-1,0-1,0-1,0 0,0-2,-1 0,1-1,-1 0,0-2,-1 0,0-1,0-1,0 0,-1-2,-1 0,0 0,0-1,-1-1,-1-1,0 0,-1 0,0-1,7-13,-17 26,-1 0,1 0,-1 0,1 0,-1-1,1 1,-1 0,0-1,0 1,0-1,-1 1,1-1,-1 0,1 1,-1-1,0 0,0 1,0-1,0 1,0-1,-1 0,1 1,-1-1,0 1,0-1,0 1,0-1,0 1,0 0,0-1,-1 1,0 0,1 0,-1 0,0 0,0 0,0 0,0 1,0-1,0 1,0-1,-1 1,1 0,-1 0,1 0,-1 0,1 0,-1 1,1-1,-1 1,0 0,1 0,-1 0,1 0,-1 0,-2 0,-13 6,1 0,0 0,0 2,1 0,0 1,0 0,1 2,1-1,-1 2,2 0,0 1,0 0,1 1,1 0,0 1,1 0,-4 9,7-15,0 0,1 1,0-1,1 2,0-1,0 0,1 1,1 0,0 0,0 0,1 1,0-1,1 0,1 1,0-1,0 1,1-1,0 1,1-1,0 0,1 0,1 0,-1 0,2 0,0-1,0 0,2 3,5-2,0-1,1 0,0-1,0 0,1-1,0-1,1 0,0-1,0 0,0-1,0-1,1 0,0-2,0 1,0-2,0 0,0-1,0-1,0 0,0-1,0-1,-1 0,3-2,7-1</inkml:trace>
  <inkml:trace contextRef="#ctx0" brushRef="#br0" timeOffset="22691.355">7170 2097,'-36'18,"1"2,1 1,1 2,1 1,-3 6,33-30,1 1,-1 1,1-1,-1 0,1 0,0 0,0 1,0-1,-1 0,1 1,1-1,-1 1,0 0,0-1,0 1,1 0,-1-1,1 1,0 0,-1 0,1-1,0 1,0 0,0 0,0 0,0-1,0 1,1 0,-1 0,1-1,-1 1,1 0,0-1,-1 1,1 0,0-1,0 1,0-1,0 0,0 1,1-1,-1 0,0 1,1-1,-1 0,1 0,-1 0,1 0,-1-1,1 1,0 0,-1-1,1 1,0-1,1 1,80 13,-76-14,0 0,0 0,-1 0,1 1,0 0,0 0,-1 1,1 0,0 0,-1 0,0 1,0 0,0 0,0 1,0-1,0 1,4 5,-9-7,1 0,-1 0,1 0,-1 0,0 1,0-1,0 0,0 1,0-1,0 1,-1-1,1 1,-1-1,0 1,0-1,0 1,0-1,0 1,0 0,-1-1,1 1,-1-1,0 0,0 1,0-1,0 1,0-1,0 0,0 0,-1 0,1 0,-1 0,0 0,0 0,0 0,1-1,-2 1,1-1,-2 2,-91 49,44-40,50-12,0 0,0 0,0 1,1-1,-1 0,0 0,0 0,0 0,0 0,0 0,1 0,-1 0,0 0,0 0,0 0,0-1,1 1,-1 0,0-1,0 1,0 0,1-1,-1 1,0-1,1 1,-1-1,0 1,1-1,-1 0,1 1,-1-1,1 0,-1 0,1 1,-1-1,1 0,0 0,0 1,-1-1,1 0,0 0,0 0,0 0,0 0,0 1,0-1,0 0,0 0,0 0,0 0,0 0,1 1,-1-1,0 0,1 0,4-7,1 1,0 0,0 0,0 0,1 1,0 0,0 1,1-1,0 1,0 1,0-1,0 1,1 1,-1 0,8-2,17-7</inkml:trace>
  <inkml:trace contextRef="#ctx0" brushRef="#br0" timeOffset="22938.777">7424 2239,'15'129,"-14"-125,0 0,1 0,-1 0,1 0,0 0,0 0,1-1,-1 1,1-1,0 0,0 0,0 0,0 0,0 0,1-1,-1 1,1-1,0 0,-1 0,1 0,0-1,0 1,0-1,1 0,-1 0,0-1,0 1,5-1,4-1,0-2,0 1,-1-2,1 0,-1 0,1-1,-1-1,-1 0,1 0,-1-1,0-1,-1 0,1 0,-2-1,1 0,-1-1,-1 0,0 0,0-1,-1 0,4-8,1 1</inkml:trace>
  <inkml:trace contextRef="#ctx0" brushRef="#br0" timeOffset="23461.239">8016 2182,'-87'344,"57"-211,24-123,9-26,12-31,4 2,2 1,2 1,2 1,2 2,1 0,19-18,-32 37,2 0,0 2,1 0,1 1,0 0,2 2,0 0,0 2,2 0,0 2,0 0,19-6,-40 17,0 0,0 0,0 0,0 0,1 0,-1 0,0 0,1 1,-1-1,0 1,1 0,-1 0,1 0,-1 0,0 0,1 0,-1 1,1-1,-1 1,0-1,0 1,1 0,-1 0,0 0,0 0,0 1,0-1,0 0,0 1,0 0,0-1,-1 1,1 0,-1 0,1 0,-1 0,0 0,0 0,0 0,0 0,0 1,0-1,0 0,-1 1,1-1,-1 0,0 1,0 1,-3 7,-1 0,0 0,-1 0,0 0,-1-1,0 1,0-1,-1-1,-1 0,0 0,0 0,0-1,-1 0,-1 0,0 0,-8 8,0 0,0-1,-1-1,-1 0,0-2,-1 0,-18 7,14-10</inkml:trace>
  <inkml:trace contextRef="#ctx0" brushRef="#br0" timeOffset="23854.663">8439 2436,'-42'205,"35"-192,5-19,7-24,12-16,1 1,2 1,2 1,3 1,0 1,3 1,5-2,-19 22,0 0,2 2,0 0,1 0,1 2,1 0,0 1,1 1,1 0,0 2,11-5,-30 16,1 0,-1 0,0 0,1 0,-1 1,0-1,1 1,-1-1,1 1,-1 0,1 0,-1 0,1 0,-1 0,1 1,-1-1,1 1,-1-1,1 1,-1 0,0 0,0 0,1 1,-1-1,0 0,0 1,0-1,0 1,0 0,-1 0,1-1,0 1,-1 0,0 1,1-1,-1 0,0 0,0 0,0 1,0-1,-1 1,1-1,0 0,-1 1,0-1,0 1,0-1,0 1,0-1,0 1,-1-1,1 1,-1-1,1 1,-1 0,-5 9,0-1,0 0,-1 0,0-1,-1 0,0 0,0-1,-1 0,-1 0,1-1,-2 0,1-1,-1 0,0-1,-2 1,-3 3,-57 29,51-32</inkml:trace>
  <inkml:trace contextRef="#ctx0" brushRef="#br0" timeOffset="24204.788">9230 2069,'-29'19,"1"1,1 1,1 1,1 1,1 2,2 0,-18 25,37-47,1 0,0-1,1 1,-1 0,0 0,1 0,-1 1,1-1,0 0,0 0,1 1,-1-1,1 0,-1 1,1-1,0 1,0-1,0 1,1-1,0 0,-1 1,1-1,0 0,0 0,1 1,-1-1,1 0,-1 0,1 0,0-1,0 1,0 0,1-1,-1 1,1-1,-1 0,1 0,0 0,0 0,0 0,0 0,0-1,0 0,0 0,3 1,7 0,-1-1,0 0,0-1,0 0,1-1,-1-1,0 0,0 0,0-2,-1 1,1-1,-1-1,0 0,0 0,0-1,-1-1,0 0,0 0,0-1,-1 0,0-1,-1 0,0 0,-1-1,0 0,0 0,-1 0,0-1,-1 0,0-1,-1 1,0-1,0 1,-2-1,1 0,-2-1,0 1,0-10,-1 18,0 1,-1-1,0 0,1 0,-1 1,0-1,-1 1,1-1,-1 1,0-1,0 1,0 0,0 0,0 0,-1 0,1 0,-1 0,0 1,0-1,0 1,0 0,0 0,0 0,-1 0,1 1,-2-1,-17-5</inkml:trace>
  <inkml:trace contextRef="#ctx0" brushRef="#br0" timeOffset="24925.887">9484 2351,'-2'-7,"0"0,1 0,0 0,1-1,-1 1,1 0,1 0,-1 0,1-1,1 1,-1 0,1 0,0 0,1 1,1-4,7-29,-24 73,5 102,8-135,1-1,-1 0,1 1,-1-1,1 0,-1 0,1 0,-1 1,1-1,-1 0,1 0,-1 0,1 0,-1 0,1 0,-1 0,1 0,0 0,-1 0,1 0,-1 0,1-1,-1 1,1 0,-1 0,1 0,-1-1,1 1,-1 0,1-1,-1 1,0 0,1-1,-1 1,1-1,-1 1,0-1,0 1,1-1,-1 1,0 0,0-1,1 0,-1 1,0-1,0 1,0-1,0 1,0-1,0 1,0-1,0 1,0-1,0 0,0 1,0-1,0 1,0-1,-1 1,1-1,0 1,0-1,-1 1,1-1,0 1,13-44,2 1,1 1,3 0,2 1,1 2,14-19,-23 43,1-1,0 2,1 0,1 1,0 0,13-6,-28 18,0 0,0 0,0 0,0 0,0 0,0 1,0-1,0 1,0-1,0 0,1 1,-1 0,0-1,0 1,1 0,-1 0,0 0,0 0,1 0,-1 0,0 0,1 0,-1 0,0 0,0 1,1-1,-1 1,0-1,0 1,0-1,0 1,1 0,-1-1,0 1,0 0,0 0,-1 0,1 0,0 0,0 0,0 0,-1 0,1 0,0 0,-1 0,1 0,-1 1,14 60,-13-38</inkml:trace>
  <inkml:trace contextRef="#ctx0" brushRef="#br0" timeOffset="25290.069">10133 1646,'-17'62,"3"1,3 1,2 0,1 48,11 135,-3-235</inkml:trace>
  <inkml:trace contextRef="#ctx0" brushRef="#br0" timeOffset="25457.595">9964 2069,'28'-19,"25"-6,8 0,-7 5</inkml:trace>
  <inkml:trace contextRef="#ctx0" brushRef="#br0" timeOffset="2669.979">4234 602,'-12'-5,"-1"1,0 1,0 0,-1 1,1 0,-1 1,1 0,-1 2,1-1,-1 2,1-1,0 2,0 0,0 0,0 2,0-1,1 2,-1-1,2 2,-1 0,1 0,-10 8,7-1,0 0,1 1,0 0,1 1,1 0,1 1,0 0,1 1,1 0,1 0,0 1,1 0,1 0,1 0,1 0,1 1,0 0,2 0,0-1,1 6,0-21,-1-1,0 1,1 0,0 0,0-1,0 1,0-1,1 1,-1-1,1 1,0-1,0 0,0 0,0 0,1 0,-1 0,1 0,0-1,-1 1,1-1,1 0,-1 0,0 0,0 0,1 0,-1-1,1 0,-1 1,1-1,0-1,-1 1,1 0,0-1,0 0,0 0,-1 0,1 0,0-1,0 1,-1-1,2 0,16-7,-1 0,0-2,0 0,-1-1,-1 0,0-2,0 0,-1-2,-1 1,-1-2,0 0,0-1,2-6,4 0,256-352,-277 376,0-1,0 0,0 1,0-1,1 1,-1-1,0 1,0-1,1 1,-1-1,0 0,1 1,-1-1,0 0,1 1,-1-1,1 0,-1 1,1-1,-1 0,0 0,1 1,-1-1,1 0,-1 0,1 0,-1 0,1 0,-1 0,1 0,-1 0,1 0,-1 0,1 0,-1 0,1 0,-1 0,1 0,-1-1,1 1,-1 0,1 0,-1-1,1 1,-1 0,0 0,1-1,-1 1,1 0,-1-1,0 1,1-1,-1 1,0-1,0 1,1 0,-1-1,0 1,0-1,0 1,0-1,1 1,-1-1,0 1,0-1,-3 42,-3-22,2 1,0 0,1 0,1 0,1 0,0 1,2-1,1 0,0 0,1 0,1 0,3 5,0-5,1-1,1 1,1-2,0 1,1-1,1-1,1 0,1-1,0 0,5 2,-3-1,-2-2</inkml:trace>
  <inkml:trace contextRef="#ctx0" brushRef="#br0" timeOffset="3720.923">4771 912,'1'255,"21"-177,-21-76,0 0,0-1,0 1,0-1,0 1,0-1,0 0,0 1,1-1,-1 0,1 0,-1 0,1 0,-1 0,1 0,-1 0,1 0,0-1,0 1,-1-1,1 1,0-1,0 0,0 0,-1 0,1 0,0 0,0 0,0 0,-1 0,1-1,0 1,0-1,-1 1,1-1,0 0,-1 0,1 1,-1-1,1 0,0-1,7-6,-1 0,0-1,0 0,-1 0,0-1,-1 1,0-1,0-1,-1 1,0-1,-1 0,2-8,12-26,35-87,-51 133,0 1,0-1,0 0,0 0,-1 1,1-1,0 1,-1 0,1-1,-1 1,0 0,0 0,1 0,-1 0,0 0,-1 0,1 0,0 0,-1 0,1 1,-1-1,1 0,-1 0,0 0,0 1,21 165,-12-111,-3 0,-3 0,-1 1,-4 10,1-1,-2-41,0 1,-2-1,0 0,-2 0,-1 0,-1-1,-1 0,-1-1,-2 0,-5 7,13-21,-1 0,-1 0,0-1,0 0,0 0,-1-1,-1 0,1 0,-1-1,-1 0,1 0,-1-1,0-1,-1 0,1 0,-1-1,0 0,0-1,0 0,-1 0,1-2,-8 1,16-2,-1 0,1 0,0-1,-1 1,1-1,0 0,-1 0,1 0,0-1,0 1,0-1,0 1,0-1,0 0,0 0,1-1,-1 1,1 0,0-1,-1 1,1-1,0 0,1 0,-1 0,0 0,1 0,0 0,-1 0,1-1,0 1,1 0,-1-1,1 1,-1-2,9-117,1 93,1 1,1 0,1 1,2 0,1 1,0 0,2 2,3-2,47-78,-54 80</inkml:trace>
  <inkml:trace contextRef="#ctx0" brushRef="#br0" timeOffset="8442.437">5560 629,'511'0,"-369"26,-141-26,0 0,0 0,1 0,-1 0,0 0,0 0,1 1,-1-1,0 0,0 1,0-1,0 1,1-1,-1 1,0-1,0 1,0 0,0 0,0-1,0 1,-1 0,1 0,0 0,0 0,-1 0,1 0,0 0,-1 0,1 1,-1-1,1 0,0 12</inkml:trace>
  <inkml:trace contextRef="#ctx0" brushRef="#br0" timeOffset="8907.154">5702 969,'2'2,"-1"-1,1 1,-1 0,1 0,0 0,0-1,0 1,0-1,0 0,0 1,0-1,0 0,0 0,1-1,-1 1,0 0,1-1,-1 1,1-1,-1 0,1 0,-1 0,0 0,1 0,0 0,167-23,86-7,-116 52,-116-18</inkml:trace>
  <inkml:trace contextRef="#ctx0" brushRef="#br0" timeOffset="20356.56">3952 1815,'12'17,"3"-14,0-1,1 0,-1-2,0 0,1 0,-1-1,0-1,0-1,0 0,0-1,0 0,-1-1,1-1,-1-1,-1 0,1 0,-1-1,-1-1,0 0,0-1,0 0,-1-1,-1 0,0-1,-1 0,1-1,5 7,-23 35,7-25,-27 106,6 1,4 1,-2 88,19-183,-27 369,16-169,12-212,0 1,0-1,-1 1,1 0,-1-1,-1 1,1-1,-1 1,0-1,0 0,0 0,-1 0,0 0,0 0,0 0,0-1,-1 1,0-1,0 0,0 0,0-1,-1 1,1-1,-1 0,0 0,0 0,0-1,-1 0,1 0,0 0,-1-1,1 0,-1 0,1 0,-1 0,0-1,-4 0,4-1,1 0,-1 0,0 0,1-1,0 0,-1 0,1-1,0 1,0-1,0 0,1 0,-1-1,1 1,0-1,-1 0,2 0,-1-1,0 1,1-1,0 0,0 1,0-2,1 1,0 0,0 0,0-1,1 1,-1-1,1 1,0-1,1 0,0 1,0-1,0 0,0 1,1-1,0 0,0 1,1-1,-1 1,1-1,0 1,1 0,-1 0,3-3,13-22,1 0,1 2,2 0,1 1,1 1,1 2,1 0,1 2,2 0,25-24,134-88,-156 115,-29 23,-7 4</inkml:trace>
  <inkml:trace contextRef="#ctx0" brushRef="#br0" timeOffset="20923.321">4714 1900,'0'-1,"0"1,-1 0,1-1,-1 1,1 0,-1-1,1 1,-1 0,1 0,-1-1,1 1,-1 0,0 0,1 0,-1 0,1 0,-1 0,1 0,-1 0,0 0,1 0,-1 0,1 0,-1 0,1 0,-1 1,0-1,1 0,-1 0,1 1,-1-1,1 0,0 1,-1-1,1 1,-1-1,1 0,0 1,-1-1,1 1,0-1,-1 1,1-1,0 1,0-1,-1 1,1-1,0 1,0 0,0-1,0 1,0-1,0 1,0-1,0 1,0 0,0-1,0 1,-6 40,6-40,-12 211,3-130,3-1,3 1,4 4,0-59,10 35,-5-57</inkml:trace>
  <inkml:trace contextRef="#ctx0" brushRef="#br0" timeOffset="21242.984">5138 2182,'-33'43,"1"0,2 3,3 0,1 1,0 9,24-54,0 1,0 0,1 0,-1 0,1 0,0 0,0 0,0 0,0 0,1 1,-1-1,1 0,0 1,0-1,0 0,0 0,1 1,-1-1,1 0,0 0,0 0,0 0,0 0,1 0,-1 0,1 0,-1 0,1 0,0-1,0 1,1-1,-1 1,0-1,1 0,-1 0,1 0,0 0,0-1,0 1,0-1,0 0,0 1,0-1,0-1,0 1,1 0,7-3,-1 1,0-2,0 0,0 0,0 0,0-1,0-1,-1 0,0 0,0-1,-1 0,1 0,-1-1,-1 0,1-1,-1 1,0-1,-1-1,0 1,0-1,-1 0,0-1,0-1,0 5,-1-1,1 0,-1 0,-1 0,1-1,-1 1,0-1,-1 0,0 1,0-1,-1 0,0 0,0-1,-1 1,0 0,0 0,-1 0,0 0,-1 0,0 0,0 0,0 1,-1-1,-1-2,-29-14,19 24</inkml:trace>
  <inkml:trace contextRef="#ctx0" brushRef="#br0" timeOffset="21627.641">5560 2239,'-13'5,"0"1,0 0,0 1,1 1,0 0,0 1,1 0,0 0,1 1,0 1,0-1,2 2,-1-1,1 1,1 1,-3 5,9-15,0 1,0-1,0 1,1 0,-1-1,1 1,0-1,0 1,0 0,1-1,-1 1,1 0,0-1,0 1,0-1,0 0,1 1,-1-1,1 0,0 0,0 0,0 0,1 0,-1 0,1 0,-1-1,1 0,0 1,0-1,0 0,0 0,0 0,0-1,4 2,2 0,0 0,0 0,1-1,-1 0,1-1,-1 0,1 0,0-1,0 0,-1-1,1 0,7-2,-6 0,0-1,0 1,0-2,-1 0,0 0,0 0,0-2,-1 1,0-1,0 0,-1-1,1 0,-2 0,1-1,-1 0,-1 0,1-1,-2 0,1 0,-1 0,-1-1,0 0,-1 1,0-1,0-1,-1 1,0 0,-1 0,-1-8,0 17,0-1,0 0,-1 0,1 0,-1 0,0 1,0-1,0 0,0 1,-1-1,1 0,0 1,-1 0,0-1,0 1,0 0,0 0,0 0,0 0,0 0,-1 1,-1-2,-14-5</inkml:trace>
  <inkml:trace contextRef="#ctx0" brushRef="#br0" timeOffset="21920.751">5900 2521,'4'-29,"7"-14,2-5,3 1,-2 4,3 5,2 8,-1 4,0 8,3 1,2 4,2-1,2 2,0 3,-3 3</inkml:trace>
  <inkml:trace contextRef="#ctx0" brushRef="#br0" timeOffset="33896.394">170 3424,'17'-34,"-17"72,-9 29,3 0,2 0,6 58,-3-120,1 0,-1 0,1 1,0-1,0 0,0 0,1 0,0 0,0 0,0 0,0 0,1-1,0 1,0 0,0-1,1 1,-1-1,1 0,0 0,1 0,-1 0,1 0,-1-1,1 1,0-1,0 0,0 0,1-1,-1 1,1-1,-1 0,1 0,0-1,0 1,0-1,0 0,0-1,0 1,1-1,7-5,0 0,0-1,0-1,-1 0,0-1,0 0,-1-1,0 0,-1-1,0 0,0-1,-1 0,3-5,21-24,-3-3,-1 0,-2-2,8-23,-14 52,-11 46,-8-22,1 9,0 0,2 0,0-1,0 0,2 0,0 0,0-1,2 0,0 0,0-1,2 0,-1-1,2 0,4 3,-12-13,0-1,0 0,0 0,1 0,-1 0,1 0,-1-1,1 0,-1 0,1 0,0-1,-1 0,1 1,0-2,0 1,-1 0,1-1,0 0,-1 0,1 0,-1-1,1 0,-1 0,0 0,0 0,1 0,-2-1,1 0,0 0,10-8,0 1,-1-2,-1 0,0-1,-1 0,0 0,4-9,-6 9,-1 0,0-1,-1 0,0 0,-1-1,-1 0,-1 0,0 0,0-1,-1-6,-1-2</inkml:trace>
  <inkml:trace contextRef="#ctx0" brushRef="#br0" timeOffset="34277.854">1299 3706,'24'-19,"-1"-1,-1-1,0-1,-2 0,0-2,-2 0,-1-2,11-21,-26 46,-1-1,0 0,0 0,0 0,0 0,0-1,0 1,0 0,-1 0,1 0,-1-1,0 1,0 0,1-1,-1 1,-1 0,1 0,0-1,-1 1,1 0,-1 0,1-1,-1 1,0 0,0 0,0 0,0 0,-1 0,1 0,0 0,-1 1,1-1,-1 0,0 1,0-1,1 1,-1 0,0 0,0-1,0 1,0 0,0 1,-1-1,1 0,0 1,0-1,-1 1,1-1,0 1,0 0,-1 0,-1 0,-10 3,0 0,0 1,0 1,0 0,0 1,1 0,0 1,1 0,-1 1,1 0,1 1,0 1,0 0,1 0,0 1,0 0,-1 5,4-8,1 0,-1 0,2 1,-1 0,2 0,-1 0,1 1,0-1,1 1,0 0,1 0,0 0,0 0,1 0,0 1,1-1,1 0,-1 1,1-1,1 0,0 0,1 0,0 0,0 0,1-1,0 1,4 6,-1-8,0 0,1 0,0 0,0-1,1 0,0-1,0 1,0-2,1 0,0 0,0 0,0-1,1-1,-1 0,1 0,0-1,-1 0,1-1,0-1,0 1,0-2,0 1,0-2,0 1,0-2,0 1,-1-1,1-1,-1 0,0 0,0-1,5-4,30-34,-27 26</inkml:trace>
  <inkml:trace contextRef="#ctx0" brushRef="#br0" timeOffset="34526.911">1892 3594,'-5'33,"-1"16,-1 0</inkml:trace>
  <inkml:trace contextRef="#ctx0" brushRef="#br0" timeOffset="34681.028">1892 3339,'0'0</inkml:trace>
  <inkml:trace contextRef="#ctx0" brushRef="#br0" timeOffset="35796.012">2287 3508,'-34'36,"1"1,2 1,2 2,1 1,-8 20,32-56,0 0,0 0,1 0,0 1,0 0,1-1,0 1,-1 0,2 0,-1 0,1 0,0 1,0-1,1 0,0 0,0 1,0-1,1 0,0 0,0 0,0 1,1-1,0 0,0-1,2 4,1-7,-1-1,1 1,0-1,0 0,0 0,0 0,0-1,0 1,0-1,0-1,0 1,-1-1,1 0,0 0,0 0,0 0,0-1,-1 0,1 0,-1 0,0-1,1 1,-1-1,0 0,0-1,-1 1,1 0,-1-1,0 0,3-4,124-162,54-59,-179 223,-5 4,1 1,-1-1,0 1,1 0,-1-1,1 1,-1 0,1 0,0-1,0 1,-1 0,1 0,0 0,0 0,0 0,0 0,0 0,0 0,0 0,1 1,-1-1,0 0,0 1,1-1,-1 1,0-1,1 1,-1 0,0-1,1 1,-1 0,1 0,-1 0,0 0,1 0,-1 1,1-1,-1 0,0 0,1 1,-1-1,0 1,0 0,1-1,-1 1,0 0,0-1,0 1,0 0,0 0,0 0,0 0,0 0,1 1,2 168,-23 104,14-222,4-11,-2 0,-2-1,-1 0,-3 0,0-1,-3 0,-1 0,-2-1,-2-1,-1-1,-2 0,-6 6,25-41,1 1,-1 0,0-1,1 1,-1-1,0 0,0 1,0-1,-1 0,1 1,0-1,0 0,-1 0,1 0,0 0,-1 0,1 0,-1-1,1 1,-1 0,0-1,1 1,-1-1,0 0,1 1,-1-1,0 0,1 0,-1 0,0 0,0 0,1-1,-1 1,0 0,1-1,-1 1,1-1,-1 0,1 0,-1 1,1-1,-1 0,1 0,-1 0,1 0,0-1,0 1,0 0,0 0,0-1,0 1,0-1,0 1,0-1,1 1,-1-1,0 0,1 1,-1-1,1 0,0 1,0-1,0 0,0 1,0-1,0 0,31-106,-21 85,267-611,-71 125,-205 506,6-15,0 0,-1 0,-1 0,0-1,-1 0,-2 0,0 0,-1-1,0 1,-3-15,2 34,0-1,0 0,0 1,0-1,0 0,0 1,-1-1,1 0,0 1,0-1,-1 1,1-1,0 1,-1-1,1 0,0 1,-1-1,1 1,-1 0,1-1,-1 1,1-1,-1 1,1 0,-1-1,1 1,-1 0,0-1,1 1,-1 0,0 0,1 0,-1 0,1 0,-1 0,0 0,1 0,-1 0,0 0,1 0,-1 0,0 0,1 0,-1 0,0 1,1-1,-1 0,1 0,-1 1,1-1,-1 1,1-1,-1 0,1 1,-1-1,1 1,-1-1,1 1,0-1,-1 1,1 0,-29 35,7 5,2 2,2 0,1 0,3 2,1 0,3 0,1 1,0 35,6-64,1 1,2 0,-1 0,2 0,1 0,0 0,1 0,1-1,0 1,2-1,0 0,1-1,0 1,1-1,1-1,6 8,-10-17,0-1,0 0,1-1,-1 1,1-1,0 0,0 0,1-1,-1 0,1 0,-1-1,1 1,0-1,0-1,0 1,0-1,0-1,1 1,-1-1,0 0,0-1,0 0,0 0,0-1,0 1,0-1,0-1,0 1,-1-1,1-1,-1 1,0-1,0 0,0 0,-1-1,1 0,-1 0,3-4,96-159,-91 149,-6 24,-5 39,-1-27,-1-11,0-1,1 1,0-1,0 1,0-1,1 0,-1 0,1 1,1-1,-1-1,1 1,0 0,0 0,0-1,0 0,1 0,0 0,0 0,0 0,0-1,1 0,-1 0,1 0,0 0,0-1,0 0,0 0,0 0,0 0,1-1,-1 0,1 0,-1-1,1 1,-1-1,5-1,3 0,-1-1,0-1,-1 0,1-1,0 0,-1-1,0 0,0 0,-1-2,1 1,-1-1,-1-1,1 1,-1-2,0 0,120-146,-118 140,19-32,-3-1,-1-1,-3-1,-2-1,-3-1,-1-1,-1-7,-14 55,0 0,0 0,-1-1,1 1,-1-1,0 1,-1-1,1 1,-1-1,0 1,-1-1,1 1,-1-1,0 1,0-1,-1 1,0 0,0 0,-1-3,0 7,0 0,0 1,0-1,0 1,0-1,-1 1,1 0,0 1,0-1,0 0,0 1,0 0,0 0,0 0,0 0,0 0,0 0,1 1,-1 0,0-1,1 1,0 0,-1 0,1 0,0 0,0 1,0-1,0 1,0-1,0 1,-17 26,0 0,2 1,1 1,2 0,1 1,1 1,2 0,1 0,2 1,1 0,2 1,1-1,1 1,3 18,-2-30,1 1,1-1,1 1,1-1,1 0,1 0,1 0,1-1,0 0,2 0,1-1,1 0,0-1,5 5,-16-24,0 0,1 0,-1 0,0 0,1 0,-1 0,1 0,-1 0,1-1,0 1,-1 0,1 0,0 0,-1-1,1 1,0 0,0-1,0 1,-1 0,1-1,0 1,0-1,0 0,0 1,0-1,0 0,0 0,0 1,0-1,0 0,0 0,1 0,-1 0,0 0,0 0,0-1,0 1,0 0,0 0,0-1,0 1,0-1,0 1,-1-1,1 1,0-1,0 0,0 1,0-1,-1 0,1 1,0-1,-1 0,1 0,-1 0,1 0,0 0,3-15</inkml:trace>
  <inkml:trace contextRef="#ctx0" brushRef="#br0" timeOffset="36050.297">3388 3311,'38'5,"32"1,14 0,-3-1,-10-7,-12-2,-8-1,-6 1,-7 1,-9 0</inkml:trace>
  <inkml:trace contextRef="#ctx0" brushRef="#br0" timeOffset="36965.666">4742 3594,'-8'17,"0"1,1 0,1 1,1 0,1 0,0 0,2 0,0 1,1-1,1 1,0-1,2 1,1 5,-2-22,-1 0,1 1,-1-1,1 0,0-1,0 1,1 0,-1 0,0 0,1-1,0 1,0 0,0-1,0 0,0 1,0-1,0 0,1 0,-1 0,1-1,-1 1,1-1,0 1,0-1,0 0,0 0,0 0,0 0,0 0,0-1,0 0,0 1,0-1,0 0,0-1,0 1,1 0,-1-1,0 0,0 0,0 0,-1 0,1 0,0 0,0-1,-1 1,1-1,0 0,-1 0,2-2,7-4,-1-1,0-1,0 1,-1-2,-1 1,0-1,0-1,-1 1,0-1,-1-1,-1 1,0-1,0 0,-1 0,-1 0,0 0,-1-1,-1 0,0 1,0-1,-2 1,1-1,-2 0,0 1,-1-4,-1 8,0 1,0-1,-1 1,0 0,0 0,-1 0,0 1,0 0,-1 0,1 1,-2-1,1 1,-1 1,0 0,0 0,0 0,-1 1,0 0,0 1,0 0,0 1,0-1,0 2,-1-1,-5 1,13 1,1-1,-1 1,0 0,1 0,-1 0,0 0,1 0,-1 0,1 0,-1 1,0-1,1 0,-1 1,1 0,-1-1,1 1,-1 0,1 0,-1-1,1 1,0 0,0 1,-1-1,1 0,0 0,0 0,0 1,0-1,0 1,1-1,-1 1,0-1,1 1,-1-1,1 1,-1-1,1 1,0 0,-1-1,1 1,0 0,0-1,0 1,1-1,-1 1,0 0,1-1,-1 1,0-1,1 1,0 0,-1-1,1 0,0 1,0-1,0 1,0-1,0 0,0 0,0 0,1 1,-1-1,0 0,1-1,-1 1,1 0,0 0,8 3,0-1,0 0,0 0,0-1,0-1,1 0,-1 0,1-1,-1 0,0-1,1 0,-1-1,0 0,0 0,0-1,0 0,0-1,-1 0,1-1,-1 0,0-1,-1 1,1-2,5-4,151-166,-150 160,6-12,0 0,-2-2,-1 0,-1-1,-2 0,-1-2,-2 0,0-5,22-65,-29 128,3 636,7-433,17 540,-32-753,1-5,0 0,-1 0,0 1,0-1,-1 0,0 0,-1 0,0 0,0 0,-1 0,0-1,-1 1,0-1,0 0,0 0,-1 0,-2 2,4-8,1-1,0 0,0 1,0-1,-1 0,1 0,-1 0,1 0,0-1,-1 1,0-1,1 0,-1 1,1-1,-1 0,1 0,-1-1,1 1,-1-1,1 1,-1-1,1 0,-1 1,1-2,0 1,-1 0,1 0,0-1,0 1,0-1,0 1,0-1,0 0,0 0,1 0,-1 0,1 0,-1-1,-50-88,40 57,2 0,1-1,2 0,1-1,2 1,1-1,2 0,1 0,3-3,1 17,0 0,2 0,1 1,0 0,2 0,0 1,1 0,2 1,0 0,0 1,2 0,0 1,1 0,14-10,-11 7</inkml:trace>
  <inkml:trace contextRef="#ctx0" brushRef="#br0" timeOffset="37679.665">6690 3057,'-47'567,"35"-447,5-94,8-40,8-4,1 0,1 0,0 1,1 1,1-1,1 2,0 0,1 1,0 0,1 1,1 1,0 1,1 0,0 1,13-9,1 2,1 1,0 1,1 2,1 2,14-3,-44 12,1 1,-1-1,1 1,-1 0,1 0,0 1,-1 0,1 0,0 0,-1 0,1 1,0 0,-1 1,1-1,-1 1,0 0,1 0,-1 0,0 1,0 0,-1 0,1 0,-1 1,1 0,-1-1,0 1,0 1,-1-1,1 1,-1-1,0 1,0 0,-1 0,1 0,-1 0,0 1,-1-1,1 1,0 3,-2 7,-1 0,0-1,-2 1,1-1,-2 0,0 0,-1 0,0 0,-1-1,-1 0,0 0,-1 0,0-1,-1-1,-1 1,0-1,-4 3,4-5,1 1,-1-1,-1-1,0 0,0-1,-1 0,0 0,0-1,-1-1,0 0,0-1,-1 0,1-1,-1-1,0 0,0-1,0 0,0-1,0-1,0 0,0-1,0 0,0-1,0-1,0 0,-5-3,12 3,1-1,0 0,0-1,0 1,0-1,1 0,0-1,0 1,0-1,1 0,0 0,0-1,0 1,1-1,0 0,0 1,1-2,0 1,0 0,1 0,-1-1,2 1,-1 0,1-1,0 1,1-1,-1 1,2-5,-1-13</inkml:trace>
  <inkml:trace contextRef="#ctx0" brushRef="#br0" timeOffset="38010.652">7537 3481,'-4'29,"-1"-8,1 2,1-1,1 0,0 0,2 1,1-1,1 1,1-1,1 0,1 0,1 1,-5-20,1 1,0-1,0 0,0-1,0 1,0 0,0 0,1-1,0 0,-1 1,1-1,0 0,0 0,0 0,0-1,0 1,1-1,-1 0,0 0,1 0,-1 0,1 0,-1-1,1 0,-1 1,1-1,-1-1,1 1,-1 0,1-1,-1 0,3 0,108-47,-104 41,0-1,0 0,0-1,-1 0,0 0,-1-1,0 0,-1-1,0 0,0 0,-1 0,-3 6,-1 0,0 0,0 0,0 0,-1-1,1 1,-1 0,-1-1,1 1,-1-1,0 1,0-1,0 1,-1-1,0 1,0 0,0-1,-1 1,0 0,0 0,0 0,0 0,-1 0,0 0,0 1,-2-3,-3-3,-1 0,0 1,-1 0,0 1,0 0,-1 0,0 1,0 1,-1-1,0 2,0 0,0 0,-1 1,1 1,-1 0,0 1,0 0,0 1,0 0,0 1,0 0,0 1,0 1,0 0,0 1,-10 4,4 3</inkml:trace>
  <inkml:trace contextRef="#ctx0" brushRef="#br0" timeOffset="38246.548">8439 3424,'-38'43,"-27"24,-3 5,6-9,13-11,10-14,7-9,4-9,7-9</inkml:trace>
  <inkml:trace contextRef="#ctx0" brushRef="#br0" timeOffset="38550.009">7988 3311,'60'66,"2"-3,3-3,2-2,15 5,-4-7,-48-36,-1 1,0 1,-2 2,18 20,38 47,-73-78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0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1,'-29'57,"-106"218,-4 44,29-12,104-286,33-82,128-355,-52 139,-96 254,-1 2,1-1,1 2,1-1,1 1,0 0,2 1,3-5,-15 24,0 0,0-1,1 1,-1-1,0 1,0 0,1-1,-1 1,0-1,1 1,-1 0,0 0,1-1,-1 1,0 0,1 0,-1-1,1 1,-1 0,0 0,1 0,-1-1,1 1,-1 0,1 0,-1 0,1 0,-1 0,0 0,1 0,-1 0,1 0,-1 0,1 1,-1-1,1 0,-1 0,0 0,1 0,-1 1,1-1,-1 0,0 0,1 1,-1-1,0 0,1 1,-1-1,0 0,1 1,-1-1,0 0,0 1,1-1,-1 1,0-1,0 1,0-1,0 0,0 1,0-1,0 1,0-1,0 1,0-1,5 35,-5-35,-2 456,5-423,1 0,2 0,1 0,1-1,2-1,2 1,3 4,-14-32,-1 0,1-1,0 1,1 0,-1-1,0 0,1 1,0-1,0 0,0 1,0-1,1 0,-1-1,1 1,0 0,-1-1,1 1,0-1,1 0,-1 0,0 0,0-1,1 1,-1-1,1 1,0-1,-1-1,1 1,0 0,0-1,-1 0,1 1,0-2,0 1,-1 0,1-1,0 0,0 1,-1-2,4 0,2-7,-1 0,0 0,0-1,-1 0,-1-1,1 0,-2 0,1 0,-1 0,0-4,3-4,22-46,-4-2,-2 0,-3-1,-4-1,-2-1,-3-1,1-65,-12 129,-13-54,-5 67,7 3</inkml:trace>
  <inkml:trace contextRef="#ctx0" brushRef="#br0" timeOffset="333.962">1153 282,'-35'57,"3"0,2 2,3 1,3 2,-3 16,6 26,21-101,0 1,0-1,1 0,-1 1,1-1,-1 1,1-1,0 0,0 1,1-1,-1 0,1 0,0 0,-1 0,1 0,0-1,1 1,-1 0,0-1,1 0,0 1,-1-1,1 0,0 0,0-1,0 1,0-1,3 1,1 1,0-2,0 1,0-1,0 0,1 0,-1-1,0 0,1 0,-1-1,0 0,0 0,1-1,-1 0,0 0,0-1,-1 0,1 0,-1 0,1-1,-1 0,0 0,0-1,-1 0,1 0,-1 0,3-4,3-4,0 1,-1-1,0-1,-1 0,-1 0,0-1,-1 0,0 0,-2-1,1 0,0-8,-3 12,0-1,-1 1,0-1,-1 0,-1 1,0-1,0 0,-1 1,-1-1,0 1,-1-1,0 1,-1 0,-1 0,0 0,0 1,-1 0,0 0,-1 0,-6-8,-30-20,24 26</inkml:trace>
  <inkml:trace contextRef="#ctx0" brushRef="#br0" timeOffset="815.94">1605 282,'-13'24,"-12"19,2 2,2 0,2 2,-6 24,23-67,-1 1,2-1,-1 0,0 1,1 0,0-1,0 1,0 0,1-1,0 1,-1 0,2 0,-1-1,0 1,1 0,0-1,0 1,1 0,-1-1,1 0,0 1,0-1,0 0,1 0,-1 0,1 0,0 0,0-1,1 1,-1-1,1 0,-1 0,1 0,0 0,0-1,0 0,1 0,-1 0,1 0,10-2,0-1,1 0,-1-1,-1-1,1 0,0-1,-1 0,1-2,-1 1,-1-2,1 0,-1 0,0-2,-1 1,0-1,0-1,-1 0,0-1,-1 0,9-13,16-9,-35 32,0 0,1 0,-1-1,1 1,0 0,-1 0,1 0,0 0,0 0,-1 0,1 0,0 0,0 0,0 0,0 0,0 0,1 1,-1-1,0 0,0 1,0-1,1 1,-1 0,0-1,0 1,1 0,-1 0,0-1,1 1,-1 0,0 0,1 1,-1-1,0 0,1 0,-1 1,0-1,0 1,1-1,-1 1,0-1,0 1,0 0,0-1,0 1,0 0,0 0,0 0,0 0,0 0,0 0,-1 0,1 0,0 0,-1 1,1 0,15 195,-15-192,1 1,0 0,1 0,-1-1,1 0,0 1,0-1,1 0,-1 0,1-1,0 1,1-1,-1 0,1 0,-1 0,1-1,1 1,-1-1,0-1,1 1,-1-1,1 0,0 0,0 0,0-1,0 0,0 0,0 0,0-1,0 0,0 0,0-1,0 0,0 0,0 0,0-1,-1 1,5-3,7-9,-1-2,0 1,-2-2,0 0,0 0,-1-1,-2-1,1 0,-2-1,-1 0,0-1,4-14,27-137,-36 144,0 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5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52,'21'58,"-12"191,-11-156,2-37,-12 140,-10-62,22-134,0 0,-1-1,1 1,0-1,0 1,0 0,-1-1,1 1,0 0,0 0,-1-1,1 1,0 0,-1 0,1-1,0 1,-1 0,1 0,0 0,-1 0,1-1,0 1,-1 0,1 0,-1 0,1 0,0 0,-1 0,1 0,-1 0,1 0,0 0,-1 0,1 0,-1 0,1 1,0-1,-1 0,1 0,0 0,-1 0,1 1,0-1,-1 0,1 0,0 1,-1-1,1 0,0 1,0-1,0 0,-1 1,1-1,0 0,0 1,0-1,0 0,-1 1,1-1,-3-14</inkml:trace>
  <inkml:trace contextRef="#ctx0" brushRef="#br0" timeOffset="2119.046">84 23,'311'0,"-208"-23,-114 29</inkml:trace>
  <inkml:trace contextRef="#ctx0" brushRef="#br0" timeOffset="2624.953">84 334,'0'5,"5"1,6 0,6-1,6-1,2-2,3-1,1 0,-5-6,-1-2,1 1,0 1,1 1,1 1,1 2,-3-4,-12-1,-8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55,'14'0,"10"0,6 0,2 0,0 0,1 0,-2-5,-1-1,0 0,-1 1,-1 2,0 0,-5-3,-1 0,0-1,-8 2,-7 2</inkml:trace>
  <inkml:trace contextRef="#ctx0" brushRef="#br0" timeOffset="265.745">1 310,'38'-5,"28"-2,6 1,-3 1,-9 2,-15 0</inkml:trace>
  <inkml:trace contextRef="#ctx0" brushRef="#br0" timeOffset="1464.488">735 535,'2'-1,"0"-1,0 1,-1-1,1 1,0-1,0 1,-1-1,1 0,-1 0,0 0,0 0,1 0,-1 0,0 0,-1-1,1 1,0 0,-1 0,1-1,-1 1,0 0,1-1,2-8,10-24,2 0,2 1,1 1,1 1,2 0,1 2,2 0,0 2,2 1,26-21,55-47,-105 94,-1 1,1-1,0 0,0 1,0-1,0 1,0 0,0-1,0 1,0 0,0 0,0 1,0-1,0 0,0 1,0-1,-1 1,1-1,0 1,0 0,0 0,-1 0,1 0,0 0,-1 0,1 0,-1 1,1-1,-1 1,0-1,1 1,-1-1,0 1,0 0,0-1,0 1,-1 0,1 0,0 0,-1 1,25 80,-21 121,-4-203,0 0,0-1,0 1,0 0,0 0,0 0,0-1,0 1,0 0,0 0,1 0,-1-1,0 1,0 0,1 0,-1-1,0 1,1 0,-1-1,1 1,-1 0,1-1,-1 1,1-1,0 1,-1-1,1 1,0-1,-1 1,1-1,0 0,0 1,-1-1,1 0,0 0,0 1,-1-1,1 0,0 0,0 0,0 0,0 0,-1 0,1 0,0 0,0-1,-1 1,1 0,0 0,0-1,-1 1,1 0,0-1,0 1,-1-1,1 1,0-1,-1 1,1-1,-1 0,46-38,-39 32,73-73,-43 40,3 1,1 3,42-30,-72 58,-10 7,0-1,0 0,0 1,0-1,0 1,1 0,-1-1,0 1,1 0,-1 0,0 0,1 0,0 0,-1 0,1 0,0 0,-1 1,1-1,0 0,0 1,-1 0,1-1,0 1,0 0,0 0,0 0,-1 0,1 0,0 1,0-1,0 1,0-1,-1 1,1-1,0 1,-1 0,1 0,0 0,-1 0,1 0,-1 0,0 0,1 1,-1-1,1 1,-1 11,0-1,0 1,-2 0,1 0,-2-1,1 1,-2 0,0-1,0 0,-1 0,-1 0,0 0,0-1,-6 9,-13 39,20-51,1 1,1 0,-1-1,1 1,1 0,0 1,0-1,1 0,0 0,1 9,4 0</inkml:trace>
  <inkml:trace contextRef="#ctx0" brushRef="#br0" timeOffset="2016.735">2316 27,'-14'-3,"1"1,0 0,-1 1,1 0,0 1,-1 0,1 1,-1 1,1 0,0 1,0 0,0 1,0 1,1 0,-1 0,2 2,-1-1,0 1,1 1,1 0,-1 1,1 0,1 0,-1 1,2 0,-1 1,2 0,-1 0,1 1,-3 8,5-13,1 0,-1 1,1 0,0 0,1 0,0 0,0 0,1 1,0-1,1 1,-1 0,2-1,-1 1,1 0,1 0,-1 0,2-1,-1 1,1 0,0-1,1 0,0 1,3 4,-3-10,0-1,1 1,-1-1,1 1,0-1,0-1,0 1,0 0,0-1,0 0,0 0,0 0,0 0,1-1,-1 1,0-1,1 0,-1-1,0 1,0-1,1 0,-1 0,0 0,0 0,1-1,95-53,98-142,-152 138,45-41,-91 100,0-1,1 1,-1-1,1 1,-1-1,1 1,-1 0,1-1,-1 1,1-1,-1 1,1 0,-1 0,1-1,0 1,-1 0,1 0,-1 0,1-1,0 1,-1 0,1 0,0 0,-1 0,1 0,0 0,-1 0,1 1,-1-1,1 0,0 0,-1 0,1 1,-1-1,1 0,-1 1,1-1,0 0,-1 1,1-1,-1 1,0-1,1 1,-1-1,1 1,-1-1,0 1,1-1,-1 1,0-1,0 1,1 0,-1-1,0 1,0-1,0 1,0 0,0-1,0 1,0 0,0-1,0 1,0 0,0-1,-6 49,4-43,0 6,-3 4,2 1,0-1,0 1,2 0,0 0,1 0,0 0,2 0,0 0,1 0,3 12,5-12,0-4</inkml:trace>
  <inkml:trace contextRef="#ctx0" brushRef="#br0" timeOffset="2262.826">2964 168,'-24'33,"-17"31,-7 4,4-4,11-9,6-13,7-9,7-6,1-7,3-7</inkml:trace>
  <inkml:trace contextRef="#ctx0" brushRef="#br0" timeOffset="2546.221">2767 168,'-1'17,"0"0,2 0,0 0,1 0,0 0,1 0,2-1,-1 1,2-1,0 0,1 0,0-1,2 0,-1 0,2-1,9 10,114 96,-115-109,-1-4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47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451 395,'0'0,"1"0,-1-1,0 1,0-1,0 1,1 0,-1-1,0 1,0-1,0 1,0-1,0 1,0-1,0 1,0-1,0 1,0 0,0-1,0 1,0-1,0 1,0-1,0 1,0-1,-1 1,1 0,0-1,0 1,0-1,-1 1,1 0,0-1,-1 1,1 0,0-1,-1 1,1 0,0 0,-1-1,1 1,-1 0,1 0,-1-1,1 1,0 0,-1 0,1 0,-1 0,1 0,-1 0,1 0,-1 0,1 0,-1 0,1 0,-1 0,1 0,0 0,-1 1,-17-6,-1 1,1 2,-1 0,0 0,1 2,-1 1,0 0,0 1,1 1,-1 0,1 2,-1 1,11-4,-1 0,1 0,0 1,0 0,0 1,1 0,-1 0,1 1,0 0,0 0,0 1,1-1,0 1,0 1,1-1,-1 1,2 0,-1 0,0 2,5-5,1-1,-1 0,1 1,0-1,0 0,1 0,-1 0,1 0,-1 0,1 0,0 0,0 0,0-1,0 1,1-1,-1 1,1-1,-1 0,1 0,0 0,0 0,0-1,0 1,0-1,0 0,1 0,-1 0,0 0,0 0,1-1,-1 0,1 1,-1-1,2-1,36 16,-39-14,-1 0,0 0,1 0,-1 0,0 0,0 0,0 1,0-1,0 0,0 1,0-1,0 1,0-1,-1 1,1 0,-1-1,1 1,-1 0,0-1,0 1,1 0,-1-1,0 1,0 0,-1-1,1 1,0 0,-1-1,1 1,-1 0,1-1,-1 1,0-1,1 1,-1-1,0 1,0-1,0 1,-44 54,43-53,-10 10,0-4,1 1,0 0,1 0,0 1,1 0,0 1,0 0,2 1,-1-1,2 2,-1-1,2 1,0-1,1 1,0 1,1-1,0 1,2-1,-1 1,2 0,0 5,1-16,1-1,-1 1,1 0,0-1,0 1,0-1,0 0,0 1,1-1,0 0,-1-1,1 1,0 0,0-1,1 1,-1-1,0 0,1 0,0-1,-1 1,1-1,0 1,0-1,-1-1,1 1,0 0,0-1,0 0,0 0,0 0,1 0,7 0,0-1,0-1,0 1,0-2,0 0,-1 0,1-1,-1 0,0-1,1-1,26-18,-20 12</inkml:trace>
  <inkml:trace contextRef="#ctx0" brushRef="#br0" timeOffset="452.11">226 1,'-11'26,"2"0,1 1,1 0,1 1,2 0,-1 27,-6 25,-3 39,5 0,6 98,-24 226,27-412,1 3,-1 1,-2-1,-1 0,-2 0,-8 28,10-50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0 320,'20'0,"20"-5,8-1,1 0,1 1,-2 2,-5 0,-5 2,-4 1,-3 0,-2-5,-2-1,1 0,-6 1</inkml:trace>
  <inkml:trace contextRef="#ctx0" brushRef="#br0" timeOffset="249.802">141 489,'43'5,"34"-3,8-2,-5-6,-12-2,-12 1,-12 1,-7-3,-6 0,-3 1,-2 3,-5 1</inkml:trace>
  <inkml:trace contextRef="#ctx0" brushRef="#br0" timeOffset="618.39">1439 122,'-23'10,"0"1,1 0,0 2,1 1,1 0,0 1,1 2,0 0,1 1,12-13,1 0,1 1,-1 0,1 0,0 0,0 0,1 0,-1 1,1 0,1-1,-1 1,1 0,1 1,-1-1,1 0,1 0,-1 0,1 1,0-1,1 0,-1 1,2-1,-1 0,1 0,0 0,0 0,1 0,0-1,0 1,1-1,0 1,0-1,0 0,1-1,-1 1,2-1,-1 0,1 1,5 2,0-1,0 0,0 0,1-1,0 0,0-1,0 0,1-1,0-1,-1 0,1-1,1 0,-1-1,0 0,0-1,0-1,8 0,5-2,1-2,-1 0,0-2,-1 0,0-2,0-1,0-1,6-4,-11 4,0 0,-1-1,0 0,-1-2,-1 0,0-1,0-1,-2-1,0 0,-1-1,-1 0,3-6,-12 16,0 1,-1-1,0 1,0-1,-1 0,0 0,0 0,-1-1,0 1,0 0,-1 0,0-1,-1 1,1 0,-2 0,1-1,-1 1,0 0,-1 1,0-1,0 0,-1 1,0-1,0 1,-1 0,0 1,0-1,0 1,-1 0,0 0,0 0,0 1,-1 0,0 1,-1-1,-14-5,-1 2,-1 1,1 0,-1 2,0 1,0 1,0 1,0 1,-1 1,1 1,-1 1,-6-1,-17-1</inkml:trace>
  <inkml:trace contextRef="#ctx0" brushRef="#br0" timeOffset="1085.126">1016 292,'783'0,"-440"28,-110-11,-105-4,-117-13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6:41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554 1,'-48'3,"0"2,0 2,0 2,-15 7,-107 28,80-20,90-24,-1 0,1-1,-1 1,0 0,1 0,-1 0,0 0,1 0,-1 0,1 0,-1 0,0 0,1 0,-1 0,0 0,1 0,-1 1,1-1,-1 0,1 0,-1 1,0-1,1 0,-1 1,1-1,-1 1,1-1,0 1,-1-1,1 1,-1-1,1 1,0-1,-1 1,1-1,0 1,0-1,-1 1,1 0,0-1,0 1,0-1,0 1,0 0,0-1,0 1,0 0,0-1,0 1,0 0,0-1,0 1,1-1,-1 1,0 0,0-1,1 1,-1 0,34 24,-26-19,228 133,-225-135,-10-4,1 0,0 0,0 0,0 0,0 0,-1 1,1-1,0 0,0 1,-1 0,1-1,0 1,-1 0,1 0,0 0,-1 0,0 0,1 0,-1 1,1-1,-1 0,0 1,0-1,0 1,0-1,0 1,0-1,0 1,-1 0,1-1,0 1,-1 0,0 0,1 0,-1-1,0 1,0 0,0 0,0 0,0 0,0-1,-1 1,1 0,-1 0,1 0,-1 0,-131 123,-60 62,190-186,1 0,-1 0,0 0,0 0,0 1,1-1,-1 1,1-1,-1 1,1-1,0 1,0 0,-1 0,1 0,0-1,1 1,-1 0,0 0,0 1,1-1,0 0,-1 0,1 0,0 0,0 0,0 0,0 0,0 1,0-1,1 0,-1 0,1 0,0 0,-1 0,1 0,0 0,0 0,0 0,0-1,1 1,-1 0,0-1,1 1,-1 0,1-1,0 0,13 3,0-1,0 0,1-1,-1-1,0-1,1 0,-1-1,10-2,23 0,33 7,-63 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85,'-4'79,"-4"0,-3-1,-3 0,-15 38,-30 123,43-156,20-100,2 0</inkml:trace>
  <inkml:trace contextRef="#ctx0" brushRef="#br0" timeOffset="517.749">113 85,'0'-2,"0"1,0 0,0 0,0 0,0 0,0-1,1 1,-1 0,0 0,1 0,-1 0,1 0,-1 0,1-1,-1 1,1 0,0 0,-1 1,1-1,0 0,0 0,0 0,0 0,0 1,0-1,0 0,0 1,0-1,0 1,0-1,0 1,0 0,0-1,0 1,1 0,-1 0,0 0,0 0,0 0,0 0,1 0,-1 0,0 0,0 1,0-1,0 0,1 1,-1-1,0 1,0-1,0 1,0-1,0 1,0 0,0 0,-1-1,1 1,1 1,63 187,30 95,-48-142,-47-142,1 1,-1-1,0 1,1-1,-1 1,1-1,-1 1,1-1,-1 1,1-1,-1 0,1 1,-1-1,1 0,0 0,-1 1,1-1,-1 0,1 0,0 0,-1 0,1 0,0 0,-1 0,1 0,-1 0,1 0,0 0,-1 0,1 0,0-1,-1 1,1 0,-1 0,1-1,-1 1,1 0,-1-1,1 1,-1-1,1 1,-1 0,1-1,-1 1,0-1,1 1,-1-1,0 0,1 1,-1-1,0 1,0-1,1 0,-1 1,0-1,0 0,17-40,-16 37,62-274,-49 200,17-114,-29 119,-6 67,0 7</inkml:trace>
  <inkml:trace contextRef="#ctx0" brushRef="#br0" timeOffset="1049.005">819 395,'5'0,"11"0,8 0,4 0,3 0,0 0,0 0,0 0,-6-5,-2-1,-1-1,2 2,1 2,-4 1</inkml:trace>
  <inkml:trace contextRef="#ctx0" brushRef="#br0" timeOffset="1768.431">1299 621,'-1'-12,"0"-1,0 1,1-1,0 0,1 1,1-1,0 1,0 0,2-1,-1 1,2 0,-1 1,1-1,1 1,0 0,1 0,7-8,-2-2,1 1,1 0,1 0,1 2,0 0,1 1,1 0,1 2,1 0,-1 1,5-1,-22 14,1 0,0 0,-1 0,1 0,0 0,0 0,0 0,0 1,0 0,-1 0,1-1,0 2,0-1,0 0,0 0,0 1,0 0,0 0,-1-1,1 2,0-1,-1 0,1 0,0 1,-1 0,0-1,1 1,-1 0,0 0,0 0,0 0,0 1,-1-1,1 1,0-1,-1 1,0-1,1 1,-1 0,0-1,0 4,3 11,0 1,-2 0,0 1,-1-1,-1 0,0 0,-3 12,2 63,0-92,1 0,-1 0,1 0,0 0,-1 0,1 0,0 0,0 0,0-1,0 1,0 0,0 0,0 0,0 0,0 0,0 0,1 0,-1 0,0 0,1 0,-1 0,0 0,1-1,-1 1,1 0,0 0,-1 0,1-1,0 1,-1 0,1-1,0 1,0-1,-1 1,1 0,0-1,0 0,0 1,0-1,0 0,0 1,0-1,0 0,0 0,-1 0,1 0,0 0,0 0,0 0,0 0,0 0,0 0,0-1,0 1,0 0,0-1,0 1,0 0,-1-1,1 1,0-1,0 0,0 1,-1-1,1 0,0 1,-1-1,1 0,136-162,21 29,-157 134,-1-2,1 1,0 0,0-1,0 1,-1 0,1 0,0 0,0 0,1 0,-1 0,0 0,0 0,0 0,1 0,-1 1,0-1,1 0,-1 1,1-1,-1 1,1 0,-1-1,1 1,-1 0,1 0,-1 0,1 0,-1 0,1 0,-1 1,1-1,-1 0,1 1,-1-1,0 1,1-1,-1 1,0 0,1 0,-1-1,0 1,0 0,0 0,0 0,1 1,-2-1,2 0,2 122,-6-81,5 130,3-148</inkml:trace>
  <inkml:trace contextRef="#ctx0" brushRef="#br0" timeOffset="2438.569">2682 254,'-26'9,"1"1,1 1,0 1,0 1,1 1,1 1,0 1,1 1,1 1,1 1,-14 17,3 40,30-74,0 0,0 0,0-1,0 1,1 0,-1 0,0-1,1 1,-1 0,1-1,-1 1,1-1,0 1,0 0,0-1,0 0,0 1,0-1,0 0,0 1,1-1,-1 0,0 0,1 0,-1 0,1 0,-1 0,1-1,0 1,-1 0,1-1,0 1,-1-1,1 0,0 1,0-1,-1 0,1 0,0 0,0 0,-1-1,1 1,0 0,0-1,13-3,1 0,-1-1,-1-1,1 0,-1-1,0-1,0 0,-1-1,0 0,-1-1,0 0,0-1,-1 0,5-8,15-11,76-61,-105 92,0-1,0 1,-1-1,1 1,0 0,0 0,0 0,0 0,-1 0,1 0,0 0,-1 0,1 1,-1-1,1 1,-1-1,0 1,0 0,0-1,0 1,0 0,0 0,0 0,0-1,-1 1,1 0,-1 0,1 0,-1 0,0 0,0 0,0 0,0 1,0-1,0 0,-1 0,1 0,-1 0,1-1,-1 1,0 0,0 0,1 3,-3 370,13-237,-12-115,0 1,-1 0,-1-1,-2 1,0-1,-1-1,-1 1,-2-1,0-1,-1 1,-1-2,-9 12,-45 17,64-48,0-1,0 1,0-1,0 0,0 1,-1-1,1 0,0-1,0 1,0 0,0 0,0-1,0 1,0-1,0 0,0 0,0 1,0-1,0-1,1 1,-1 0,0 0,1-1,-1 1,1 0,-1-1,1 0,0 1,-1-1,1 0,0 0,0 0,0 1,1-1,-1 0,0 0,1-1,-4-17,2 0,0 0,2 0,0-1,1 1,1 0,1 0,0 0,2 1,0-1,2 1,0 0,1 0,0 1,2 0,9-13,-7 8,1 1,1 0,1 1,1 1,1 0,11-10,-11 12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3:40.10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1037 92,'50'-18,"1"1,0 3,1 2,0 2,44-1,-65 8,0 2,0 1,-1 1,1 2,17 4,56 12,1-4,68-1,876-14,58 0,-572-29,41 0,-374 33,0 9,3 10,240 13,135-15,-231-3,119-18,-194-2,228 19,-216-3,79-14,-138-2,425 1,-187-26,171-3,-142 20,-99-8,-35-10,-316 27,11-1,0 2,0 3,52 9,-84-7,-1-1,1 0,0-2,0-1,0-1,0 0,0-2,0-1,1-1,17-4,1 1,0 3,0 1,0 2,0 2,16 3,83 24,-125-26,-37-2,4-1,-1990 1,1440 28,26-1,-961-27,-2248 0,2864-28,-441 28,739 26,-55 6,-245-4,437-30,280-22,217 8,27 6,1 3,0 4,-1 2,1 4,35-1,698-3,-351-24,21-4,127 0,248 0,-97 31,-218 22,338 8,-520-32,431 10,626 9,-939-21,605 1,-438-25,-44-2,88-2,20 48,-28-7,-452-38,-186 19,-30 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1.5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966 402,'-43'46,"-119"145,8 7,9 6,-103 196,153-196,96-197,7-17,15-26,-21 32,725-1093,-484 723,-229 345,-52 75,-283 401,20 13,12 28,235-394,4 2,-22 63,60-124,12-35,1-1,-1 1,0 0,1 0,-1 0,0 0,0-1,1 1,-1 0,0 0,1 0,-1 0,0 0,1 0,-1 0,0 0,1 0,-1 0,0 0,1 0,-1 0,1 0,-1 0,0 0,0 0,1 1,-1-1,0 0,1 0,-1 0,0 0,1 1,-1-1,0 0,0 0,180-262,889-1182,-925 1236,-140 195,-17 26,11-11,-159 182,-106 161,167-212,-600 834,931-1220,-47 51,-134 149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3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1581 320,'341'-16,"79"16,37 0,1553-130,-1956 125,1416-79,-450 59,0 45,45 49,1106 210,-1387-153,-780-125,37 7,1 1,-1 3,-1 1,0 2,0 1,1 4,-40-20,0 0,0 0,1 0,-1 1,0-1,0 0,0 1,0-1,0 1,0-1,0 1,0-1,0 1,0 0,0 0,0-1,0 1,0 0,0 0,-1 0,1 0,0 0,-1 0,1 0,-1 0,1 0,-1 0,0 0,1 1,-1-1,0 0,0 0,1 0,-1 1,0-1,0 0,-1 0,1 0,0 0,0 1,-1-1,1 0,0 0,-1 0,1 0,-1 0,1 0,-1 0,0 0,1 0,-1 0,0 0,0 0,0 0,0-1,0 1,0 0,0-1,0 1,0 0,0-1,0 1,-1-1,-14 5,0-1,0-1,0 0,-1-2,1 1,-1-2,-10-1,-7 1,-834-4,-497-79,-633-89,170 61,-880 93,906 145,478 15,712-57,604-79,44-6,-29 0,1447-80,-1133 54,910-81,676-46,614 117,749 190,-1018-77,-1983-80,-270 3,1 0,0 0,0 0,0 0,0-1,-1 1,1 0,0 0,0-1,0 1,0 0,0 0,0-1,-1 1,1 0,0-1,0 1,0 0,0 0,0-1,0 1,0 0,0 0,0-1,0 1,1 0,-1-1,0 1,0 0,0 0,0-1,0 1,0 0,0 0,1-1,-1 1,0 0,0 0,0 0,1 0,-1-1,0 1,0 0,1 0,-1 0,0 0,0 0,1-1,-1 1,0 0,-27-10,-197-23,165 29,-433-22,-80 24,370 2,-1013 13,-827-12,1190-28,-986-16,-380 78,801 62,911-84,771-33,1625-114,1524 36,735 94,-1884 33,-2084-30,-181 1,1 0,-1 0,1 0,-1 1,1-1,-1 0,1 0,0 0,-1 0,1 0,-1 0,1 0,-1 0,1 0,0 0,-1-1,1 1,-1 0,1 0,-1 0,1-1,-1 1,1 0,-1-1,1 1,-1 0,1-1,-1 1,1-1,-1 1,0-1,1 1,-1-1,0 1,0-1,1 1,-1-1,0 1,0-1,0 1,1-1,-1 1,0-1,0 0,0 1,0-1,0 1,0-1,0 0,0 1,-1-1,1 1,0-1,0 1,0-1,-1 1,1-1,0 0,-28-28,17 19,7 7,1 0,0 0,-1 0,1 0,1 0,-1 0,0-1,1 0,0 1,0-1,0 0,0 0,1 0,-1 0,1 0,0 0,0-1,1 1,-1 0,1-1,0 1,0 0,0-1,1 1,0 0,0 0,0-1,0 1,0 0,1 0,0 0,0 0,0 1,0-1,1 0,0-1,132-70,-134 74,0 0,-1 0,1 0,0 0,0 0,0 1,0-1,0 0,0 1,0-1,0 0,0 1,0-1,1 1,-1 0,0-1,0 1,0 0,1 0,-1 0,0-1,0 1,1 1,-1-1,0 0,0 0,0 0,1 1,-1-1,0 0,0 1,0-1,0 1,0 0,0-1,0 1,0 0,0 0,0-1,0 1,0 0,0 0,-1 0,1 0,0 0,-1 0,1 0,0 1,-1-1,0 0,1 0,-1 0,0 0,1 1,-1-1,0 0,0 0,0 1,0-1,0 0,0 0,-1 2,2 28,-1 0,-2 0,-1-1,-2 1,-1 0,-1-1,-7 18,5-13,-227 701,211-654,-5 6,4 2,4 0,4 2,4 0,0 43,18 87,-6-200,-4-30,-7-35,6 8,1-1,2 0,1 0,2-1,2 1,1 0,5-26,24-62,5 1,6 2,5 2,5 3,5 1,5 3,10-4,14-22,5 4,61-63,-132 174,-10 22,-17 20,-256 453,158-272,9 5,9 4,-55 204,126-358,3 1,2 1,2-1,3 2,3-1,2 1,4 30,12-113,67-224,38-15,11 5,11 5,12 8,9 6,172-190,-220 283,-113 140,-12 16,-15 19,-321 417,-11 61,230-314,8 5,9 6,9 4,-9 49,78-177,4 1,3 2,-12 74,36-146,-2 4,5-19,10-31,1 0,2 1,1 1,15-21,-15 25,236-414,19 11,101-100,-26 75,-255 323,-77 101,-14 34,0-1,0 1,0-1,0 1,-1-1,1 1,0-1,-1 1,1-1,0 1,-1-1,1 1,-1-1,1 1,0 0,-1-1,1 1,-1 0,1-1,-1 1,1 0,-1 0,1 0,-1-1,0 1,1 0,-1 0,1 0,-1 0,0 0,1 0,-1 0,1 0,-1 0,1 0,-1 0,0 0,1 1,-1-1,1 0,-1 0,1 1,-1-1,1 0,-1 1,1-1,-1 0,1 1,0-1,-1 1,1-1,0 1,-1-1,1 1,0-1,-1 1,1-1,0 1,0-1,0 1,-1-1,1 1,0-1,0 1,0 0,-67 57,2 4,-49 60,98-105,-180 196,10 7,10 8,-65 122,198-276,3 2,3 2,-2 17,13-22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0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13136 228,'-1022'133,"-338"-30,-324 38,59-69,649-47,-2109 35,2403-54,1-31,-315-64,857 69,-200-30,-34-23,357 69,-1 1,-1-1,2-1,-1 0,0-1,1-1,0 0,1-2,-1 0,16 9,-1 0,1 0,-1 0,1 0,-1 0,1-1,0 1,-1 0,1 0,-1 0,1-1,0 1,-1 0,1 0,0-1,-1 1,1 0,0-1,-1 1,1-1,0 1,0 0,-1-1,1 1,0-1,0 1,0 0,0-1,-1 1,1-1,0 1,0-1,0 1,0-1,0 1,0-1,0 1,0-1,1 1,-1 0,0-1,0 1,0-1,0 1,1-1,-1 1,0 0,0-1,1 1,-1 0,0-1,1 1,-1 0,0-1,1 1,-1 0,0-1,1 1,-1 0,1 0,31-8,-30 8,451-31,238 10,206 39,-404 5,1658 40,1306-142,-2580 50,1572-29,-1749 88,-794-29,-474-27,-1628-23,-760 36,1915 15,-2259-1,1879-47,1133 12,354 27,1110 7,721-9,76-69,-882 28,60 18,1 51,571 103,-1355-79,-2 16,170 58,-493-107,0 2,-1 2,-1 2,0 1,-1 3,-1 1,-1 2,0 1,2 11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9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1242 1,'-36'54,"-37"72,-359 728,-62 110,312-655,158-260,37-59,333-446,13-52,-188 255,10 8,211-219,-299 378,-61 71,-32 15,1 0,0 0,-1 0,1 0,0 1,-1-1,1 0,-1 0,1 1,-1-1,1 0,-1 0,1 1,-1-1,1 1,-1-1,1 0,-1 1,1-1,-1 1,0-1,1 1,-1-1,0 1,1 0,-1-1,0 1,0-1,0 1,1 0,-1-1,0 1,0-1,0 1,0 0,0-1,0 1,0 0,-1-1,1 1,0-1,0 1,0 0,0-1,-1 1,1-1,0 1,-1-1,1 1,0-1,-1 1,1-1,-12 31,0-1,-2-1,-1 0,-1-1,-2-1,-3 3,-3 6,-464 726,-96 119,508-758,99-146,38-44,-31 33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6.2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895 1,'-62'62,"-65"79,-24 39,-1 8,16-9,21-20,25-28,29-36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5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141 397,'1'-2,"1"0,-1 0,0 1,1-1,0 0,-1 1,1-1,0 1,0-1,0 1,0 0,0 0,0 0,0 0,0 0,1 0,-1 1,0-1,0 1,1-1,-1 1,0 0,1 0,-1 0,2 1,-1-2,111-15,0-5,27-12,-138 32,41-12,1 2,0 3,0 1,26 0,-47 7</inkml:trace>
  <inkml:trace contextRef="#ctx0" brushRef="#br0" timeOffset="615.318">0 708,'56'-18,"265"-67,-45 45,-204 29,-55 5</inkml:trace>
  <inkml:trace contextRef="#ctx0" brushRef="#br0" timeOffset="1316.09">479 1,'-1'0,"1"0,-1 0,1 0,-1 0,0 0,1 0,-1 0,0 0,1 0,-1 0,1 1,-1-1,0 0,1 0,-1 0,1 1,-1-1,1 0,-1 1,1-1,-1 0,1 1,-1-1,1 1,-1-1,1 1,0-1,-1 1,1-1,0 1,-1-1,1 1,0 0,0-1,0 1,-1-1,1 1,0 0,0-1,0 1,0 0,0-1,0 1,0-1,0 1,0 0,1-1,-1 1,0-1,0 1,0 0,1-1,-1 1,0-1,1 1,-1-1,1 1,-1-1,0 1,1-1,0 1,26 33,-2-15,0-2,0 0,2-2,0-1,0-1,2-1,4 0,100 48,0 19,-132-77,0-1,0 1,0-1,0 1,0 0,0-1,0 1,-1 0,1 0,-1 0,1 0,-1-1,0 1,1 0,-1 0,0 0,0 0,-1 0,1 0,0 0,-1 0,1 0,-1-1,1 1,-1 0,0 0,0-1,0 1,0 0,0-1,0 1,0-1,-1 1,1-1,0 0,-1 1,1-1,-1 0,1 0,-1 0,0 0,0 0,1-1,-1 1,0 0,0-1,0 0,0 1,-13 10,-340 322,194-194,111-84,47-56,8-4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58,'224'-28,"-23"16,-100-4,-89 15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0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0,-7 0,-10 0,-6 0,-7 5,-3 1,-3 0,-6-1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23:37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876 171,'-7'-5,"0"1,-1 1,1-1,-1 1,1 1,-1 0,0 0,0 0,0 1,0 0,-1 0,1 1,0 0,-5 1,-3-1,-3-1,0 1,0 1,0 0,1 1,-1 2,0 0,1 0,0 2,-17 7,-18 10,1 3,1 2,1 2,2 2,1 3,-17 17,46-36,1 2,1 0,0 0,2 2,0 0,1 0,1 1,1 1,1 0,1 0,-2 11,8-20,1 0,0 0,1 0,0 0,1 1,1-1,0 0,1 0,1 0,0 0,0 0,1-1,1 1,0-1,1 0,0 0,0-1,2 0,1 3,2 2,1-1,0 0,1-1,1-1,0 0,1 0,0-2,1 0,0 0,1-2,0 0,4 1,-5-3,0-1,1 0,-1-2,1 0,0-1,0 0,1-1,-1-1,0-1,0-1,1 0,-1-1,0-1,0 0,-1-1,1-1,3-2,137-57,-146 62</inkml:trace>
  <inkml:trace contextRef="#ctx0" brushRef="#br0" timeOffset="416.848">1327 735,'-13'9,"-7"4,0 0,1 1,1 0,0 2,1 0,0 1,2 1,0 0,1 1,1 1,-6 13,17-29,0 1,0 0,1-1,-1 1,1 0,1 0,-1 0,1 0,-1 0,2 0,-1 0,0 0,1 0,0 0,0 0,0 0,1 0,0-1,0 1,0 0,0-1,1 0,0 1,0-1,0 0,0-1,0 1,1 0,0-1,0 0,0 0,0 0,0 0,0-1,1 0,0 0,-1 0,1 0,0-1,0 1,0-1,-1-1,1 1,5 0,3-3,-1 1,1-2,0 1,-1-2,0 0,1 0,-2-1,1-1,0 0,-1 0,0-1,-1-1,0 1,0-2,0 0,-1 0,0 0,-1-1,0 0,-1-1,0 0,-1 0,0-1,0 1,-1-1,-1 0,0-1,-1 1,1-7,-3 10,0-1,-1 1,0-1,-1 1,1-1,-2 0,0 1,0 0,0-1,-1 1,-1 0,0 0,0 1,0-1,-1 1,0 0,-1 0,0 1,0-1,-1 1,0 1,0-1,0 1,-1 0,0 1,0 0,0 0,-1 1,0 0,1 0,-4 0,7 3,1-1,-1 1,0 0,0 0,0 0,1 1,-1-1,0 1,0 1,0-1,0 1,0-1,1 1,-1 1,0-1,0 1,1-1,-1 1,1 1,0-1,-2 2,-12 7</inkml:trace>
  <inkml:trace contextRef="#ctx0" brushRef="#br0" timeOffset="738.141">1751 1102,'4'-33,"2"0,1 1,1-1,2 2,2-1,0 2,2 0,2 0,0 1,2 1,1 1,1 1,21-21,-22 33,-14 18</inkml:trace>
  <inkml:trace contextRef="#ctx0" brushRef="#br0" timeOffset="1054.818">2118 1045,'0'-33,"4"-22,3-5,4 3,5 5,5 8,3 6,3 4,1 9,1 3,0 6,0 6,-4 8,-3 6,-4 6,-6 2</inkml:trace>
  <inkml:trace contextRef="#ctx0" brushRef="#br0" timeOffset="1416.324">2598 820,'34'-10,"0"-1,0-3,-1 0,-1-2,0-1,-1-2,10-9,16-31,-56 58,0-1,0 1,0 0,0 0,0-1,0 1,0-1,0 1,-1-1,1 1,-1-1,1 1,-1-1,1 0,-1 1,0-1,0 1,0-1,0 0,0 1,0-1,0 0,-1 1,1-1,-1 1,1-1,-1 0,1 1,-1-1,0 1,0 0,0-1,0 1,0 0,0-1,0 1,0 0,0 0,0 0,-1 0,1 0,-1 0,1 0,0 1,-1-1,-10-2,1 2,-1-1,1 2,0-1,-1 2,1-1,-1 2,1-1,-1 2,1-1,0 2,0-1,1 1,-1 1,1 0,0 1,0 0,0 0,1 1,-6 5,4-4,1 0,0 0,0 2,0-1,2 1,-1 0,1 1,0 0,1 0,1 0,-1 1,2 0,0 1,0-1,1 1,1 0,0 0,1 0,0 0,1 0,1 1,0-1,0 3,5-9,0-1,0 1,0-1,0 0,1 0,0-1,1 0,-1 0,1-1,0 1,0-1,0-1,0 1,1-1,0-1,-1 1,1-1,0-1,0 1,0-1,0-1,0 1,0-2,1 1,-1-1,0 0,0-1,3 0,169-40,-154 35</inkml:trace>
  <inkml:trace contextRef="#ctx0" brushRef="#br0" timeOffset="1705.031">3529 594,'-31'7,"0"2,1 2,1 0,0 2,0 1,1 1,1 1,-19 17,41-31,1 0,0 1,0-1,0 1,1 0,-1 0,1 1,-1-1,1 1,0-1,1 1,-1 0,1 0,-1 0,1 0,0 1,1-1,-1 1,1-1,0 1,0 0,0-1,1 1,-1 0,1-1,0 1,1 0,-1 0,1-1,0 1,0-1,0 1,1 0,0-1,0 0,0 0,0 1,0-1,1 0,0-1,0 1,0 0,4 2,8 3,2-2,-1 0,1-1,0 0,0-1,1-2,-1 1,18 0,-28-3,11 2,0-1,0-1,0 0,0-2,0 0,0-1,-1 0,1-2,-1 0,1-1,-1 0,-1-2,1 0,-1-1,13-8,93-62,-98 64</inkml:trace>
  <inkml:trace contextRef="#ctx0" brushRef="#br0" timeOffset="10458.727">4432 86,'-11'282,"0"-185,4 1,7 97,0-102,-11-10,22-109,-2 7</inkml:trace>
  <inkml:trace contextRef="#ctx0" brushRef="#br0" timeOffset="10755.71">4150 481,'19'5,"21"-4,8-1,1-1,-3-1,-5 1,-4-5,-4-1,-2 1,-2 1,-2 1,1 2,-6 6,-1 2,-4 5,-6 0</inkml:trace>
  <inkml:trace contextRef="#ctx0" brushRef="#br0" timeOffset="11002.84">5081 537,'-10'34,"-3"20,6 6,8-7,5-12</inkml:trace>
  <inkml:trace contextRef="#ctx0" brushRef="#br0" timeOffset="11237.509">5223 284,'-10'4,"-3"3</inkml:trace>
  <inkml:trace contextRef="#ctx0" brushRef="#br0" timeOffset="11485.502">5448 565,'-5'9,"1"0,1 0,0 1,0-1,1 1,0 0,0 0,1-1,0 1,1 0,0 0,1 0,0 0,1 0,0-1,0 1,1 0,0-1,1 0,0 0,2 3,-4-10,1 1,-1-1,1 0,0 0,0 0,0 0,0 0,0-1,1 1,-1-1,0 0,1 0,-1 0,1 0,-1-1,1 1,-1-1,1 0,-1 0,1 0,0-1,-1 1,1-1,-1 0,0 0,1 0,-1 0,0-1,3-1,89-59,-88 56,1 0,-1-1,-1 1,1-1,-1-1,-1 0,1 1,-1-2,-1 1,1 0,-1-1,-1 0,0 0,0 0,-1 0,0-1,0 1,-1-1,0 1,-1-1,0 1,-1-1,0 1,0-1,-1 1,0 0,-1-2,-1 7,1 0,-1 1,0-1,0 1,-1 0,1 0,-1 0,1 1,-1-1,0 1,0 0,0 1,0-1,0 1,-1 0,1 0,0 1,0 0,-1-1,1 2,0-1,-1 1,1-1,0 2,0-1,0 0,0 1,0 0,0 0,0 1,0-1,1 1,0 0,-1 0,1 1,0-1,0 1,0 0,-11 13</inkml:trace>
  <inkml:trace contextRef="#ctx0" brushRef="#br0" timeOffset="11859.539">5955 764,'128'-200,"-80"153,-46 48,-1-1,1 1,0-1,0 1,-1 0,1 0,0 0,-1 0,1 0,-1 0,1 1,-1-1,0 0,0 1,1-1,-1 1,0-1,0 1,0 0,-1-1,1 1,0 0,-1 0,1 0,-1-1,1 1,-1 0,0 0,0 0,0 0,0 0,0 0,0-1,0 1,-1 1,3 8,-2-4,1 0,0 0,0 0,1 0,0 0,0-1,1 1,0 0,0-1,1 0,-1 0,1 0,0 0,1-1,0 1,0-1,0 0,0-1,1 1,0-1,-1 0,2 0,-1-1,0 0,1 0,-1 0,1-1,0 0,0 0,0-1,0 0,7 0,-2-2,0-1,1 0,-1-1,0 0,-1-1,1 0,-1-1,1 0,-1-1,-1 0,1-1,-1 0,0 0,-1-1,0-1,0 0,-1 0,0 0,-1-1,1 0,-2-1,0 1,0-1,-1-1,0 1,-1-1,0 0,1-9,-3-3</inkml:trace>
  <inkml:trace contextRef="#ctx0" brushRef="#br0" timeOffset="12521.999">8073 57,'-5'179,"10"340,-5-507</inkml:trace>
  <inkml:trace contextRef="#ctx0" brushRef="#br0" timeOffset="12709.379">7790 481,'43'-5,"34"-6,8-1,-5 1,-12 2,-7 3,-10 3,-13 1</inkml:trace>
  <inkml:trace contextRef="#ctx0" brushRef="#br0" timeOffset="12973.265">8609 424,'-12'21,"1"1,1 0,1 0,1 1,1 0,1 0,1 1,1 0,0 3,4-24,0 1,-1-1,1 0,0 1,1-1,-1 1,1-1,-1 0,1 0,0 1,0-1,1 0,-1 0,0 0,1 0,0 0,0 0,0-1,0 1,0-1,1 1,-1-1,1 0,-1 0,1 0,0 0,0 0,0 0,0-1,0 0,0 1,0-1,0-1,1 1,-1 0,0-1,1 1,-1-1,1 0,10-1,0-1,-1 0,1-1,-1-1,0 0,0 0,0-1,0-1,-1 0,0-1,-1-1,1 1,-1-2,-1 0,1 0,-1 0,2-5,-8 10,0-1,0 0,-1-1,0 1,1 0,-2-1,1 0,-1 0,0 0,0 0,0 0,-1 0,0 0,0 0,-1-1,0 1,0 0,0 0,-1-1,0 1,0 0,0 0,-1 0,0 0,0 0,-1 0,1 0,-1 1,-1 0,1-1,-1 1,0 0,0 0,-4-3,0 3,0 0,-1 1,0 0,0 0,0 1,0 0,0 1,-1 0,1 0,-1 1,1 0,-1 1,0 0,1 1,-7 0,-3 5</inkml:trace>
  <inkml:trace contextRef="#ctx0" brushRef="#br0" timeOffset="14040.383">9935 565,'11'84,"-4"1,-3-1,-5 1,-3 0,-6 24,8-92,0 0,-2 0,0-1,0 1,-2-1,0 0,-1 0,0-1,-1 1,-1-2,-6 9,14-22,-1 1,1-1,0 1,-1-1,1 1,-1-1,0 0,1 0,-1 0,0 0,0 0,1 0,-1 0,0-1,0 1,0-1,0 1,0-1,0 0,0 0,0 1,0-2,0 1,0 0,0 0,0-1,0 1,0-1,0 1,0-1,0 0,0 0,1 0,-1 0,0 0,0 0,1 0,-1-1,1 1,-1 0,1-1,0 1,0-1,0 0,-1 0,1 1,1-1,-1 0,0 0,0 0,1 0,-1 0,1-1,-4-13,2 0,0 0,1-1,1 1,0 0,1-1,1 1,0 0,2 0,-1 0,2 0,0 1,1 0,1 0,0 0,4-5,33-65,4 1,4 3,3 2,5 0,-42 55,1 1,0 0,2 2,1 1,0 0,1 1,21-11,-42 28,-1 1,1-1,-1 1,1 0,0-1,0 1,0 0,0 0,0 1,0-1,0 0,0 0,0 1,0 0,0-1,0 1,0 0,0 0,0 0,1 0,-1 0,0 1,0-1,0 0,0 1,0 0,0-1,0 1,0 0,0 0,0 0,0 1,-1-1,1 0,0 1,-1-1,1 1,-1-1,0 1,1 0,-1-1,0 1,0 0,1 2,-1 11,1 0,-2 0,0 0,0 0,-2 0,0 0,-1 0,0 0,-1 0,-1-1,0 0,-1 0,0 0,-18 37,-3-1,-1-2,-3-1,-1-1,-2-1,-3-2,-5 2,25-37,26-33,7 1,2 1</inkml:trace>
  <inkml:trace contextRef="#ctx0" brushRef="#br0" timeOffset="14572.674">10472 904,'39'-13,"-1"-3,0-1,-1-2,-1-1,-1-2,-1-2,-1-1,-1-1,-1-2,3-5,-29 27,-1 0,0 0,0-1,0 1,-1-1,0 1,0-1,-1 0,1 0,-2-1,1 1,-1 0,0-1,0 1,-1 0,0-1,-1-1,1 6,0-1,-1 0,0 0,1 1,-2-1,1 1,0-1,-1 1,1-1,-1 1,0 0,0-1,0 1,-1 0,1 1,-1-1,1 0,-1 1,0-1,0 1,0 0,-1 0,1 0,0 1,-1-1,1 1,-1-1,0 1,1 0,-1 1,0-1,1 1,-4-1,0 2,-1 0,1 0,-1 0,1 1,0 0,-1 0,1 1,0 0,1 0,-1 1,1 0,-1 0,1 0,0 1,1 0,-1 0,1 0,0 1,0 0,0 0,1 0,0 1,1-1,-1 1,1 0,0 0,1 0,0 0,-1 4,3-8,0 1,1 0,-1-1,1 1,-1 0,1-1,0 1,1-1,-1 1,1-1,-1 0,1 0,0 0,0 0,0 0,1 0,-1 0,1 0,0-1,-1 0,1 1,0-1,0 0,0 0,1-1,-1 1,0-1,1 1,-1-1,1 0,-1-1,2 1,120 2,59-53,-116 30,-67 21,0-1,0 1,-1 0,1 0,0-1,-1 1,1 0,-1 0,1 0,-1 0,1 0,-1 0,0 0,1 0,-1 0,0 0,0 0,0 0,0 0,0 0,0 0,0 0,0 0,0 0,0 0,-1 0,1 0,0 0,-1 0,1 0,-1 0,1 0,-1 0,1 0,-1 0,0-1,1 1,-1 0,0 0,0-1,0 1,-10 18,7-15,-1 1,2-1,-1 1,0 1,1-1,0 0,0 1,1-1,-1 1,1 0,1 0,-1 0,1 0,0 0,0 0,1 0,-1 1,1-1,1 0,-1 0,1 0,0 0,1 0,-1 0,1 0,1 0,-1 0,1-1,0 1,0 0,18 11,1-4</inkml:trace>
  <inkml:trace contextRef="#ctx0" brushRef="#br0" timeOffset="14939.507">11319 707,'18'4,"1"0,0-2,0 0,0-1,-1-1,1 0,0-2,0 0,0-2,0 1,-1-2,0-1,0 0,0-1,-1-1,0-1,5-4,-18 12,-1-1,0 0,1 0,-1 0,0 0,0-1,0 1,0-1,0 0,-1 0,1 0,-1 0,0 0,0 0,0-1,0 1,-1-1,1 1,-1-1,0 0,0 1,0-1,-1 0,1 0,-1 0,0 0,0 1,0-1,0 0,-1 0,0 0,0 0,0 1,0-1,0 0,-1 1,0-1,1 1,-1 0,-1-1,1 1,0 0,-1 0,1 1,-1-1,0 0,0 1,0 0,-3-2,0 0,-1 1,0 0,0 0,0 1,-1 0,1 0,-1 0,1 1,-1 1,1-1,-1 1,0 0,1 1,-1-1,0 2,1-1,0 1,-1 0,1 1,0-1,0 2,0-1,0 1,1 0,0 0,-1 1,-4 3,1 0,0 2,0-1,1 1,0 0,0 1,2 0,-1 0,1 1,1 0,0 0,1 1,0 0,-1 4,4-10,0-1,1 1,0 0,0 0,0 0,1 0,-1 1,2-1,-1 0,1 0,0 0,1 0,0 0,0-1,0 1,1 0,0-1,0 1,0-1,1 0,0 0,1-1,-1 1,1-1,0 0,0 0,0-1,1 1,0-1,0 0,0-1,0 1,1-1,-1 0,3 0,12 3,0-1,1-1,-1-1,1 0,0-2,-1 0,9-2,3 0</inkml:trace>
  <inkml:trace contextRef="#ctx0" brushRef="#br0" timeOffset="15507.901">12137 397,'3'34,"2"1,2-1,1 0,1 0,2-1,1 0,2-1,1-1,7 9,-18-32,-2-1,0 0,1 0,0 0,0 0,1-1,-1 1,2-1,-1 0,1 0,0 0,0-1,0 1,1-1,0-1,0 1,0-1,0 0,1 0,0-1,0 0,0 0,2 0,-3-5,-1-2,0 1,0 0,0-1,-1 0,1 0,-1 0,0-1,0 0,0 1,-1-1,0-1,0 1,0 0,0-1,-1 1,0-1,0 0,-1 0,1 0,-1 0,0 0,-1 0,0-4,6-25,2 1,1 0,1 0,2 1,1 0,2 1,1 1,15-22,-20 39</inkml:trace>
  <inkml:trace contextRef="#ctx0" brushRef="#br0" timeOffset="15692.054">12898 481,'-14'38,"-5"18,6-1,4-5,5-10</inkml:trace>
  <inkml:trace contextRef="#ctx0" brushRef="#br0" timeOffset="15841.812">12898 143,'0'0</inkml:trace>
  <inkml:trace contextRef="#ctx0" brushRef="#br0" timeOffset="16157.665">13322 368,'-11'16,"0"2,2-1,0 1,1 0,1 1,1 0,0 0,1 1,1-1,1 1,1 0,1 16,1-34,0 1,0-1,1 1,-1 0,1-1,-1 1,1-1,0 1,0-1,0 0,0 1,1-1,-1 0,1 0,-1 0,1 0,0 0,0 0,0 0,0-1,0 1,0-1,0 1,1-1,-1 0,0 0,1 0,-1 0,1 0,-1-1,1 1,-1-1,1 1,0-1,-1 0,1 0,-1 0,1 0,0-1,-1 1,1-1,-1 0,1 1,106-50,-101 43,1-2,-1 1,0-1,-1 0,0-1,0 0,-1 0,0 0,-1-1,0 1,-1-1,0-1,-1 1,0 0,-1-1,0 0,-1 1,0-1,-1 0,0 0,-1 0,0 1,-1-1,0 0,-1 1,-3-8,5 14,-1 1,-1-1,1 1,-1 0,1 0,-1-1,-1 2,1-1,0 0,-1 1,0-1,0 1,0 0,0 0,0 1,0-1,-1 1,0 0,1 0,-1 1,0-1,0 1,0 0,0 0,0 1,0-1,0 1,0 0,0 1,0-1,0 1,1 0,-1 0,0 1,0-1,0 1,1 0,-1 0,1 1,0-1,-1 1,1 0,1 0,-1 0,0 1,0 0,-9 11</inkml:trace>
  <inkml:trace contextRef="#ctx0" brushRef="#br0" timeOffset="16439.716">13745 453,'7'16,"1"-1,0 1,1-2,0 1,1-1,1-1,0 0,1 0,0-1,1-1,1 0,-1-1,2 0,-1-1,1-1,1 0,0-1,0 0,6 0,-12-6,-1-1,1-1,-1 1,0-2,1 1,-1-1,0-1,0 1,0-1,-1-1,1 0,-1 0,0-1,0 0,0 0,0-1,-1 0,0 0,-1-1,1 0,-1 0,0 0,-1-1,0 0,0 0,-1 0,0-1,0 0,-1 1,0-1,0 0,-1-1,-1 1,1 0,-1-1,1-14</inkml:trace>
  <inkml:trace contextRef="#ctx0" brushRef="#br0" timeOffset="21357.683">14903 227,'-20'1,"1"1,0 1,0 1,0 1,0 0,1 2,-1 0,2 1,-1 0,-10 8,25-15,0 0,0 0,0 0,0 1,0-1,0 1,0 0,1 0,-1 0,1 0,-1 0,1 1,0-1,0 1,0-1,0 1,0 0,0 0,1 0,-1 0,1 0,0 0,0 0,0 0,1 0,-1 1,1-1,-1 0,1 1,0-1,1 0,-1 0,0 1,1-1,0 0,0 0,0 0,0 1,0-1,1 1,4 2,1 0,-1-1,1 1,1-1,-1-1,1 1,-1-1,1-1,0 1,1-1,5 1,74 43,-86-45,0 0,0 0,0 1,-1-1,1 0,-1 1,1 0,-1-1,0 1,0 0,0 0,0-1,-1 1,1 0,-1 0,0 0,1 0,-1 0,-1 0,1 0,0-1,-1 1,1 0,-1 0,0 0,0 0,0-1,0 1,-1 0,1-1,-1 1,1-1,-1 0,0 1,0-1,0 0,0 0,-1 0,1-1,0 1,-1 0,1-1,-1 0,0 1,1-1,-1 0,0 0,0-1,0 1,-10 3,-6 2,0-1,0 0,-1-2,1 0,-1-1,0-1,0-1,-8-1,3-5</inkml:trace>
  <inkml:trace contextRef="#ctx0" brushRef="#br0" timeOffset="24328.222">19023 678,'14'-33,"6"-22,3-5,-2 3,0 5,2 13,1 7,1 5,2 7,-4 1,-1 5,0 0,2 2,-4 8,-5 9,-5 4</inkml:trace>
  <inkml:trace contextRef="#ctx0" brushRef="#br0" timeOffset="24639.726">19418 565,'33'-4,"0"-1,0-2,0-1,-1-2,0-1,-1-2,-1-1,0-1,8-6,-30 15,-1 1,-1-1,1-1,-1 1,0-1,0 0,-1 0,0-1,0 0,2-5,-5 11,-1 0,0-1,0 1,0 0,-1-1,1 1,0-1,-1 1,0-1,1 1,-1-1,0 1,0-1,-1 1,1-1,0 1,-1-1,0 1,1-1,-1 1,0 0,0-1,0 1,-1 0,1 0,0 0,-1 0,0 0,1 0,-1 0,0 0,0 1,0-1,0 1,0-1,0 1,-1 0,1 0,-1-1,-5 1,0 0,1 0,-1 0,0 1,0 0,0 1,1 0,-1 0,0 1,1-1,-1 2,1-1,0 1,-1 0,1 1,1 0,-1 0,0 0,1 1,0-1,0 2,1-1,-1 1,1 0,0 0,1 0,-1 1,1-1,0 1,1 1,-1-1,0 1,1 0,-1 0,2 0,-1 1,1-1,1 0,0 1,0-1,0 1,1 0,0-1,1 1,0-1,1 1,-1-1,1 1,1-1,0 0,0 0,0 0,1 0,1-1,2 4,3 4,1-1,0-1,1 0,0-1,1 0,0-1,1-1,0 0,1 0,0-2,13 6,-7-4,2-2,-1 0,1-1,0-2,0 0,1-1,-1-2,15 0,-9-1</inkml:trace>
  <inkml:trace contextRef="#ctx0" brushRef="#br0" timeOffset="22222.679">15721 707,'48'-10,"-1"-1,0-3,-1-2,-1-2,0-1,-2-3,0-2,34-24,-57 36,-1-1,0 0,-1-2,0 0,-1-1,-1-1,0 0,-1-1,-1-1,-1 0,-1-1,-1 0,8-19,15-99,-34 134,0 0,1 0,-2 0,1 0,0 0,-1 0,0 1,0-1,0 0,0 0,-1 1,1-1,-1 1,0-1,0 1,0 0,0-1,-1 1,0 0,1 1,-1-1,0 0,0 1,0 0,-1 0,1 0,-1 0,1 0,-1 0,1 1,-1 0,0 0,0 0,-1 0,-5 1,0 1,0 0,1 1,-1 0,0 1,1-1,0 2,0 0,0 0,0 0,0 1,1 0,0 1,0 0,0 0,1 1,-5 5,-4 2,1 0,0 0,1 2,0-1,2 2,0 0,1 0,0 1,1 1,2 0,0 0,0 0,2 1,1 0,0 1,1-1,2 1,0-1,1 1,1 0,1 0,0-1,5 16,-4-27,1-1,1 0,-1 0,1-1,1 1,-1-1,1 1,1-2,-1 1,1 0,0-1,1 0,-1-1,1 1,1-1,-1-1,1 1,-1-1,1-1,0 1,0-1,1-1,-1 1,1-2,-1 1,1-1,0 0,1-1,103-2,-89 1</inkml:trace>
  <inkml:trace contextRef="#ctx0" brushRef="#br0" timeOffset="22845.962">16595 565,'29'-5,"0"-1,-1-1,0-1,0-2,-1-1,0-1,-1-1,8-6,-32 18,0 0,1 0,-1 0,0 0,0 0,1 0,-1 0,0-1,0 1,0-1,0 0,-1 0,1 1,0-1,-1 0,1 0,-1 0,0-1,0 1,0 0,0 0,0-1,0 1,0 0,-1-1,1 1,-1-1,0 1,0-1,0 1,0-1,0 1,0-1,-1 1,1-1,-1 1,0 0,0-1,0 1,0 0,0-1,0 1,-2-2,-5 1,0 0,0 0,0 0,0 1,-1 1,1-1,-1 1,1 1,-1-1,1 2,-1-1,0 1,1 0,0 1,-1 0,1 0,0 1,0 0,0 1,0-1,1 1,-1 1,1 0,0 0,1 0,-6 5,3-2,1-1,0 1,0 1,0-1,1 1,1 1,-1-1,2 1,-1 0,1 1,1-1,0 1,0 1,2-7,1 0,0 0,0 0,0 0,1 1,-1-1,1 0,1 0,-1 0,1 1,0-1,0 0,0 0,1 0,0 0,0 0,0-1,0 1,1-1,0 1,0-1,0 0,0 0,1 0,-1 0,1-1,0 1,0-1,2 1,4 2,0-1,0 0,0 0,0-1,1-1,0 0,0 0,0-1,0 0,0-1,0 0,0-1,1 0,-1-1,0 0,0-1,0 0,10-4,21-7,-1-2,0-2,-2-2,10-6,-18 9,-4 1,-3 1</inkml:trace>
  <inkml:trace contextRef="#ctx0" brushRef="#br0" timeOffset="23194.848">17415 453,'-2'-2,"1"0,0 0,-1 1,0-1,1 0,-1 1,0-1,0 1,0-1,0 1,0 0,0 0,0 0,0 0,0 0,-1 0,1 1,0-1,-1 1,1-1,0 1,-1 0,1 0,-1 0,0 1,0-2,-6 1,-1 0,0 0,1 1,-1 0,0 1,1 0,0 0,-1 1,1 0,0 1,0 0,1 1,-1-1,1 2,0-1,1 1,-7 5,10-7,0 0,-1 0,1 0,0 1,1-1,-1 1,1 0,0 0,0 0,1 1,0-1,0 1,0-1,0 1,1 0,0-1,0 1,0 0,1 0,0 0,0 0,1 0,-1-1,1 1,1 0,-1 0,1-1,0 1,1 3,4-1,-1-1,2 1,-1-1,1-1,0 1,0-1,0-1,1 1,0-1,0-1,1 0,-1 0,1-1,0 0,0-1,0 0,0 0,0-1,0 0,0-1,1 0,-1-1,0 0,0-1,0 0,0 0,7-3,3 0,78-33,-85 26</inkml:trace>
  <inkml:trace contextRef="#ctx0" brushRef="#br0" timeOffset="23562.471">18007 1,'-11'13,"2"1,0 1,0 0,2 0,0 0,0 1,2 0,0 0,1 1,0-1,1 1,0 13,-11 154,9-170,1 0,1 1,0-1,1 0,1 1,0 0,1-1,0 1,2-1,-1 1,2-1,0 0,1 1,0-1,1-1,0 1,1-1,5 8,4-5</inkml:trace>
  <inkml:trace contextRef="#ctx0" brushRef="#br0" timeOffset="23810.88">17753 397,'38'0,"28"-5,6-2,-3 1,-9 1,-10 1,-9 2,-11 1</inkml:trace>
  <inkml:trace contextRef="#ctx0" brushRef="#br0" timeOffset="24058.944">18346 453,'24'29,"17"14,7 0,0-8,-4-14,-4-16,-4-13,-8-10,-5-2,-5-3,-6-2,-1 3,-2 1,-2-1,-3 3</inkml:trace>
  <inkml:trace contextRef="#ctx0" brushRef="#br0" timeOffset="26611.444">425 1328,'643'-1,"-313"-25,20-2,110-1,-39 2,258-5,-251 22,200-9,-91-6,-7 35,541 9,-727-21,961 2,-731 27,20-14,-1 22,247-23,-529-15,173-7,231-5,-226 12,1-24,1000 25,-895-24,-72 14,324-23,-241 7,383 16,-619 14,129-19,-225 3,97 14,-135 2,-67-2,-145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8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685 135,'-1'-4,"-1"1,0 0,0-1,0 1,0 0,-1 0,1 0,-1 0,0 1,1-1,-1 1,0 0,-1-1,1 1,0 1,-1-1,1 0,-1 1,1 0,-1 0,0 0,0 0,1 0,-1 1,0 0,-2 0,-25-4,0 2,0 1,0 2,0 1,0 1,1 2,-1 1,1 1,0 2,1 1,0 1,1 1,-5 5,21-12,1 1,0 1,0 0,0 1,1 0,0 0,0 1,1 1,0-1,1 2,0-1,1 1,0 0,1 0,0 1,0 0,2 0,-1 0,1 1,1-1,1 1,-1 3,2-6,0 0,0-1,1 1,1 0,-1 0,2 0,-1 0,1-1,1 1,0-1,0 1,1-1,0 0,0 0,1-1,1 1,-1-1,1 0,0-1,3 2,-3-1,1-1,-1 0,1-1,1 1,-1-2,1 1,0-1,1 0,-1-1,1 1,0-2,0 1,0-2,0 1,1-1,-1 0,1-1,-1 0,1-1,-1 0,1 0,0-1,-1 0,1-1,3-1,12-11,-1-2,-1-1,0 0,-1-2,-1-1,0 0,-2-1,-1-2,0 0,-2 0,0-2,11-25,10-9,141-234,-167 274,-7 26,-10 18,2 0,0 0,2 0,0 1,2-1,1 1,1-1,1 0,5 18,5-3,2-1,2 0,1-1,2-1,7 9,-15-27,1 0,0-1,2-1,0 0,0-1,2-1,0 0,2 0,11-8,-21-12</inkml:trace>
  <inkml:trace contextRef="#ctx0" brushRef="#br0" timeOffset="365.52">1560 558,'-19'24,"-11"13,-1 5,5 0,3-3,4-2,6-4,6-1,-2-3,1 0,2-11,2-13,1-7</inkml:trace>
  <inkml:trace contextRef="#ctx0" brushRef="#br0" timeOffset="746.112">1278 445,'37'87,"-30"-75,267 403,-273-412,24 12,-16-20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7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1 170,'535'-119,"-422"99,0 5,1 5,114 4,-205 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31,'1'-1,"-1"1,0-1,0 1,0-1,0 1,0-1,0 1,0-1,0 1,0-1,0 1,0 0,0-1,0 1,0-1,-1 1,1-1,0 1,0-1,0 1,-1 0,1-1,0 1,-1-1,1 1,0 0,-1-1,1 1,0 0,-1 0,1-1,-1 1,1 0,0 0,-1 0,1-1,-1 1,1 0,-1 0,1 0,-1 0,1 0,-1 0,1 0,-1 0,1 0,-1 0,1 0,0 0,-1 0,1 0,-1 1,1-1,-1 0,1 0,-1 0,1 1,0-1,-1 0,1 1,0-1,-1 0,1 1,0-1,-1 0,1 1,0-1,0 1,-8 35,7 137,-10 85,-30-36,26-188,17-65,5 11,2 2</inkml:trace>
  <inkml:trace contextRef="#ctx0" brushRef="#br0" timeOffset="370.218">86 59,'10'-4,"12"-8,8 0,3 1,1 2,-1 4,0 2,-2 1,-2 1,1 2,-2-1,0 5,0 2,0-1,0 0,-9 2,-9 1</inkml:trace>
  <inkml:trace contextRef="#ctx0" brushRef="#br0" timeOffset="654.2">1 425,'43'-4,"29"-3,7 1,-6 2,-9 0,-12 2,-9 1,-8 0,-4 1,-4 1,-5-1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21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30,'-17'73,"-50"194,15-104,111-269,5 4,25-25,-70 101,1 0,1 1,1 2,1 0,2 2,11-9,-33 28,0-1,0 1,1 0,-1 0,0 0,1 0,-1 1,1-1,0 1,-1 0,1 0,0 0,0 1,-1-1,1 1,0 0,0 0,0 0,0 1,0-1,-1 1,1 0,0 0,-1 0,1 0,0 1,-1 0,0 0,1 0,-1 0,0 0,0 0,0 1,0 0,0-1,-1 1,1 0,-1 0,0 1,0-1,0 0,1 4,1 10,-1 0,-1 1,-1-1,-1 0,0 1,-1-1,0 1,-2-1,0 0,-1 0,-1-1,0 1,-1-1,-3 4,0 8,-28 101,68-172,7-25,2 2,3 1,18-18,-53 74,82-81,-87 88,1-1,0 1,0 0,0 0,0 1,0 0,0-1,0 1,0 0,1 1,-1-1,0 1,1 0,-1 0,0 0,0 1,1-1,-1 1,0 0,0 0,0 1,0-1,0 1,0 0,0 0,0 0,-1 0,1 1,2 2,1 1,-1-1,-1 1,1 0,-1 1,0-1,0 1,-1 0,0 0,0 1,-1-1,0 1,0 0,-1 0,0 0,0 0,0 5,5 146,-8-127,5 103,2-117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26:11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8331,'-48'21,"1"3,2 1,0 3,1 1,2 3,1 1,2 2,2 1,-14 19,48-53,0 0,0 0,1 0,-1 1,1 0,0-1,0 1,0 0,0 0,0 0,0 0,1 0,0 1,-1-1,1 0,0 1,1-1,-1 1,1-1,-1 1,1-1,0 1,0-1,1 1,-1-1,1 1,0-1,0 1,0-1,0 0,0 1,1-1,-1 0,1 0,0 0,0 0,0 0,1-1,1 3,3-1,1 0,0 0,0 0,0-1,1-1,-1 1,1-1,-1 0,1-1,0 0,-1-1,1 0,0 0,0 0,0-1,-1-1,1 0,-1 0,1 0,3-3,161-82,-98 36,-2-3,44-45,-21-3,-95 102,-1-1,0 0,1 1,-1-1,1 1,-1-1,1 0,-1 1,1-1,0 1,-1 0,1-1,0 1,-1-1,1 1,0 0,-1 0,1-1,0 1,0 0,-1 0,1 0,0 0,0 0,-1 0,1 0,0 0,0 0,-1 0,1 0,0 0,0 1,-1-1,1 0,0 1,0-1,-1 0,1 1,-1-1,1 1,0-1,-1 1,1-1,-1 1,1-1,-1 1,1 0,-1-1,0 1,1 0,-1-1,0 1,1 0,-1-1,0 1,0 0,0 0,0-1,0 1,1 0,-1 0,-1 0,1-1,0 2,10 56,-10-56,2 21,-3-9,1 0,0-1,1 1,0 0,1-1,1 1,0-1,1 0,0 0,1 0,0 0,1-1,1 0,0 0,0 0,1-1,1 0,0-1,0 0,1 0,3 1,-8-9,-1 0,1 0,0 0,0 0,0-1,0 0,0 0,1-1,-1 1,0-1,0 0,0 0,0-1,1 0,-1 0,0 0,0 0,0-1,0 0,3-2,11-7</inkml:trace>
  <inkml:trace contextRef="#ctx0" brushRef="#br0" timeOffset="318.652">2005 8049,'-73'49,"3"2,2 4,-4 9,32-8,40-54,0-1,-1 1,1 0,0 0,0 0,0-1,0 1,1 0,-1 0,0-1,1 1,-1 0,1 0,0-1,0 1,-1-1,1 1,0-1,0 1,0-1,1 1,-1-1,0 0,0 0,1 1,-1-1,1 0,-1 0,1 0,-1-1,1 1,0 0,-1-1,1 1,0-1,248 78,-117-13,-130-63,1 1,-1-1,0 1,0-1,1 1,-2 0,1 1,0-1,-1 0,1 1,-1-1,0 1,0 0,-1 0,1 0,-1 0,0 0,0 0,0 0,0 0,-1 0,0 0,1 1,-2-1,1 0,0 0,-1 0,0 0,0 1,0-1,0 0,-1-1,0 2,-5 6,0-1,-1 0,0 0,-1 0,0-1,0-1,-1 0,0 0,-1 0,0-1,0-1,0 0,-1-1,0 0,0 0,0-2,0 1,-1-2,-7 2,-4-5,5-3</inkml:trace>
  <inkml:trace contextRef="#ctx0" brushRef="#br1" timeOffset="-107309.482">706 1078,'-22'151,"-12"173,6-73,25-222,0-1,-2 0,-1 0,-1 0,-1-1,-2 0,0-1,-4 5,5-13</inkml:trace>
  <inkml:trace contextRef="#ctx0" brushRef="#br1" timeOffset="-102397.443">114 1163,'245'-98,"-15"51,102-44,-270 75,-77 34,3-7</inkml:trace>
  <inkml:trace contextRef="#ctx0" brushRef="#br1" timeOffset="-101908.479">141 2151,'-26'13,"26"-13,0 0,0 0,1 0,-1 0,0 0,1 0,-1 0,0 0,1 0,-1 0,0 0,0 0,1 1,-1-1,0 0,0 0,1 0,-1 1,0-1,0 0,1 0,-1 1,0-1,0 0,0 0,0 1,0-1,1 0,-1 0,0 1,0-1,0 0,0 1,0-1,0 0,0 1,0-1,0 0,0 0,0 1,0-1,0 0,0 1,0-1,0 0,-1 1,1-1,0 0,0 0,0 1,0-1,79-17,-12 3,0-4,-2-2,0-3,9-7,91-32,10 1,-131 66,-26 0</inkml:trace>
  <inkml:trace contextRef="#ctx0" brushRef="#br1" timeOffset="-100672.553">1948 1417,'-12'28,"2"1,0 1,2 0,1 0,1 0,2 1,1 0,2 0,1 0,1-1,2 10,-3-35,1 1,-1-1,1 1,0-1,0 0,1 1,-1-1,1 0,1 0,-1 0,1 0,-1 0,1-1,1 1,-1-1,1 0,-1 0,1 0,0 0,1-1,-1 0,1 0,-1 0,1 0,0 0,0-1,0 0,0 0,1-1,-1 1,0-1,1 0,-1-1,1 1,-1-1,1 0,-1-1,1 1,-1-1,0 0,1 0,-1-1,0 0,0 1,1-2,-2 1,5-3,113-144,-96 113,83-152,-109 189,0 0,0 0,0-1,0 1,1 0,-1-1,0 1,1 0,-1-1,0 1,1 0,-1-1,1 1,-1-1,1 1,-1-1,1 1,-1-1,1 1,0-1,-1 1,1-1,0 0,-1 1,1-1,0 0,-1 0,1 0,0 1,0-1,-1 0,1 0,0 0,0 0,-1 0,1 0,0 0,0-1,-1 1,1 0,0 0,-1-1,1 1,0 0,-1-1,1 1,0 0,-1-1,1 1,-1-1,1 1,-1-1,1 1,-1-1,1 0,-1 1,1-1,-1 0,0 1,1-1,-1 0,0 0,10 44,-9-30,0 0,1-1,0 1,1 0,1-1,0 0,0 0,1 0,1-1,0 1,0-1,1-1,1 1,0-1,0 0,1-1,0 0,1-1,0 1,7 3,-12-10,0 0,0-1,-1 0,1 0,0 0,0 0,1-1,-1 0,0 0,0 0,0-1,0 0,0 0,0 0,-1 0,1-1,0 0,0 0,-1 0,1-1,-1 1,0-1,0 0,0 0,0 0,0-1,-1 0,0 1,1-1,0-2,6-9,0-1,0 0,-2-1,0 0,-1 0,0-1,2-12,34-141,-42 169,-1 1,0-1,0 0,0 0,0 0,1 1,-1-1,1 0,-1 0,1 1,0-1,0 0,0 1,0-1,0 1,0-1,0 1,0 0,0-1,1 1,-1 0,1 0,-1 0,1 0,-1 0,1 0,9 0</inkml:trace>
  <inkml:trace contextRef="#ctx0" brushRef="#br1" timeOffset="-100373.461">2993 1784,'0'-24,"4"-27,8-5,0 2,-1 6,2 6,-1 5,2 4,-1 4,2 5,3 8,3 7,3 4,-2 3</inkml:trace>
  <inkml:trace contextRef="#ctx0" brushRef="#br1" timeOffset="-100074.913">3528 1360,'-40'31,"0"1,2 2,2 1,-21 27,55-60,-1 1,0-1,1 0,-1 1,1 0,0-1,0 1,0 0,0 0,0 0,0 0,1 0,0 1,0-1,0 0,0 1,0-1,1 1,-1-1,1 1,0-1,0 1,0-1,0 1,1-1,0 1,-1-1,1 0,1 1,-1-1,0 0,1 0,-1 1,1-1,0 0,0-1,0 1,2 1,1-1,0 0,1 0,0-1,0 0,-1 0,1 0,1-1,-1 1,0-2,0 1,0-1,0 1,1-2,-1 1,0-1,0 0,0 0,0-1,6-1,109-52,-113 51,0 1,-1-2,0 1,0-1,0 0,0 0,-1-1,0 0,0 0,-1-1,1 1,-1-1,-1 0,1-1,-1 1,-1-1,1 0,-1 0,-1 0,1 0,-2 0,1-1,-1 1,0-1,-1 1,1-1,-2 1,1-1,-1 1,-1 0,0-1,0-1,-2 6,0 0,0 0,0 0,0 0,-1 1,1 0,-1 0,0 0,0 1,0-1,0 1,-1 0,1 1,-1-1,1 1,-1 0,1 1,-1-1,1 1,-1 0,1 1,-1-1,0 1,0 0,3-1,-22 1</inkml:trace>
  <inkml:trace contextRef="#ctx0" brushRef="#br1" timeOffset="-99757.533">4234 796,'-27'119,"4"1,6 0,5 1,3 82,12 36,-3-227</inkml:trace>
  <inkml:trace contextRef="#ctx0" brushRef="#br1" timeOffset="-99542.616">3895 1388,'43'-9,"29"-4,7 1,-5 2,-11 3,-11 2,-9 3,-8 1,-4 1,-4 1,-5 4,-7 2</inkml:trace>
  <inkml:trace contextRef="#ctx0" brushRef="#br1" timeOffset="-99276.442">4572 1445,'12'-4,"0"0,-1 0,1-1,-1-1,-1 0,1 0,-1-1,0 0,0-1,-1 0,0-1,-1 1,0-2,0 1,-1-1,4-7,-10 16,0-1,0 1,-1-1,1 1,0 0,-1-1,1 1,-1-1,1 0,-1 1,0-1,0 1,0-1,0 0,0 1,0-1,0 1,0-1,-1 1,1-1,-1 0,1 1,-1-1,1 1,-1 0,0-1,0 1,0 0,0-1,0 1,0 0,0 0,0 0,0 0,0 0,-1 0,1 0,0 0,-1 0,1 1,-1-1,1 0,-1 1,1-1,-1 1,1 0,-1 0,0-1,1 1,-1 0,1 0,-1 1,0-1,1 0,-1 0,1 1,-1-1,1 1,-2 0,-8 1,0 2,0-1,0 1,0 1,0 0,1 0,0 1,0 1,0 0,1 0,0 0,1 1,-1 1,2 0,-1 0,1 0,0 1,1 0,1 0,-1 0,1 1,1 0,0 0,1 0,0 0,0 1,1-1,1 4,1-9,1-1,1 0,-1 0,1 1,0-1,0 0,0 0,1-1,0 1,0-1,0 1,0-1,1 0,0 0,-1 0,2 0,-1-1,0 0,1 0,-1 0,1 0,0-1,0 1,121 36,39-35,-137-5</inkml:trace>
  <inkml:trace contextRef="#ctx0" brushRef="#br1" timeOffset="-79083.708">7424 2376,'-5'43,"-6"39,-2 14,2 1,3-11,2-11,-2-14,0-11,1-6,2-5,2-4,-3-4,-1-1,1-7</inkml:trace>
  <inkml:trace contextRef="#ctx0" brushRef="#br1" timeOffset="-78538.473">8101 2348,'-25'5,"1"1,0 1,0 1,1 1,0 1,0 1,1 1,-10 9,30-20,1 0,-1 0,1 0,0 0,0 1,0-1,0 0,0 1,0-1,0 1,0-1,0 1,1-1,-1 1,0 0,1-1,0 1,-1 0,1-1,0 1,0 0,0 0,0-1,0 1,0 0,0 0,1-1,-1 1,1 0,-1-1,1 1,0-1,-1 1,1-1,0 1,0-1,0 1,0-1,1 0,-1 0,0 1,0-1,1 0,-1 0,1 0,-1 0,1-1,-1 1,1 0,-1-1,1 1,0-1,-1 1,1-1,0 0,0 1,-1-1,135 38,-134-37,-1 0,1 0,-1 0,1 0,0 1,-1-1,0 1,1-1,-1 1,0-1,0 1,0 0,0 0,0-1,0 1,0 0,-1 0,1 0,-1 0,1 0,-1 0,0 0,0 0,0 0,0 0,0 0,0 0,-1 0,1 0,0 0,-1 0,0 0,1 0,-1-1,0 1,-1 1,-46 63,27-47,-2 0,0-2,-1-1,-1-1,0-1,-1-2,-23 9,24-12</inkml:trace>
  <inkml:trace contextRef="#ctx0" brushRef="#br1" timeOffset="-78318.484">8552 2235,'-14'38,"-5"18,1 4,3-3,5-7,3-12</inkml:trace>
  <inkml:trace contextRef="#ctx0" brushRef="#br1" timeOffset="-78151.604">8269 2235,'44'-14,"37"-10,16-1,0 0,-7 3,-9 6,-8 5,-8 5,-9 4,-15 1</inkml:trace>
  <inkml:trace contextRef="#ctx0" brushRef="#br1" timeOffset="-77890.404">7846 2912,'43'0,"44"-9,15-4,6-4,-6-4,-11 2,-16-1,-21 2</inkml:trace>
  <inkml:trace contextRef="#ctx0" brushRef="#br1" timeOffset="-86037.434">20461 344,'42'2,"0"-1,0-2,-1-3,1 0,-1-3,0-2,0-1,-1-2,-1-2,0-1,-1-2,-1-2,0-1,-2-2,4-5,-32 21,3-1,0-1,0 0,-1 0,0-1,0-1,-1 1,0-1,-1 0,0-1,0 0,-2 0,1-1,-1 1,0-4,-5 14,0 1,-1-1,1 1,0-1,-1 1,1-1,-1 1,1-1,0 1,-1-1,1 1,-1 0,1-1,-1 1,1 0,-1-1,1 1,-1 0,0 0,1-1,-1 1,1 0,-1 0,0 0,1 0,-1 0,1 0,-1 0,0 0,1 0,-1 0,0 0,1 0,-1 1,1-1,-1 0,1 0,-1 1,0-1,1 0,-1 1,1-1,-1 0,1 1,0-1,-1 1,1-1,-1 1,1-1,0 1,-1-1,1 1,0-1,0 1,-1-1,1 1,0 0,0-1,0 1,0-1,0 1,0 0,0-1,0 1,0 0,0-1,0 1,0-1,0 1,1 0,-16 25,2 1,1 0,1 0,1 1,2 1,1 0,-2 18,5-32,-49 289,31-161,-6-1,-9 8,30-121,-1 0,-1 0,-1-1,-2-1,-1 0,-1 0,-1-2,-2 0,0 0,-1-2,-2 0,0-1,-2-1,0-1,-1-1,-23 14,36-27,-1-1,0-1,0 0,-1-1,1 0,-1 0,1-1,-1-1,-2 0,10-1,0 1,0-1,1-1,-1 1,0 0,0-1,1 0,-1 0,0 0,1 0,-1-1,1 1,-1-1,1 0,0 0,0 0,0 0,0-1,0 1,0-1,1 0,-1 0,1 0,-1 0,1 0,0 0,1-1,-1 1,0-3,-1-5,0 0,1-1,1 1,0 0,0-1,1 1,0 0,1-1,1 1,0 0,0 0,1 0,1 0,-1 0,2 0,0 1,0 0,5-7,10-16,3 1,0 1,2 1,23-21,-43 46,46-51,4 2,1 2,3 4,37-24,-23 43,-50 26</inkml:trace>
  <inkml:trace contextRef="#ctx0" brushRef="#br1" timeOffset="-85759.147">21478 627,'-21'4,"-1"2,1 1,1 0,-1 2,1 0,1 2,0 0,0 1,1 0,1 2,-14 12,29-24,-1 0,1 0,-1 1,1-1,0 1,0-1,0 1,0-1,1 1,-1 0,1 0,0 0,-1 0,1 0,0 0,1 0,-1 1,1-1,-1 0,1 0,0 0,0 1,0-1,1 0,-1 0,1 1,0-1,0 0,0 0,0 0,0 0,1 0,-1 0,1-1,0 1,0 0,0-1,0 0,2 2,4 1,1 0,0 0,0-1,0-1,0 1,1-2,-1 1,1-1,0-1,-1 1,1-2,0 1,0-1,0-1,0 0,-1 0,1-1,0-1,-1 1,1-1,-1-1,0 0,0 0,0-1,-1 0,0 0,0-1,7-6,-11 9,-1-1,0 1,0-1,0 0,0 0,0 0,-1 0,1 0,-1-1,0 1,-1-1,1 1,-1-1,0 0,0 1,0-1,-1 0,0 0,0 0,0 0,0 1,-1-1,0 0,0 0,0 1,0-1,-1 0,0 1,0-1,0 1,-1 0,1 0,-1 0,0 0,0 0,0 1,-1-1,1 1,-1 0,-2-2,-8-6</inkml:trace>
  <inkml:trace contextRef="#ctx0" brushRef="#br1" timeOffset="-85542.462">21703 1050,'0'-38,"5"-33,6-8,2 4,3 10,-2 12,3 10,3 7,2 10,-2 9</inkml:trace>
  <inkml:trace contextRef="#ctx0" brushRef="#br1" timeOffset="-85068.965">21986 937,'38'-79,"105"-178,-140 251,1 0,0 0,0 0,1 1,0 0,0-1,0 2,1-1,-1 0,1 1,0 0,0 1,1-1,-1 1,1 0,0 1,1-1,-5 5,0 0,0 0,-1 0,1 0,-1 1,1-1,-1 1,0 0,0-1,0 1,0 0,-1 0,1 0,-1 0,0 0,0 1,0-1,0 0,0 1,-1-1,1 0,-1 1,0-1,0 1,0-1,-1 1,1-1,-1 0,-1 4,2-1,-2 23,1-25,0 0,0 1,0 0,0-1,1 1,0-1,0 1,0 0,0-1,1 1,0 0,-1-1,2 1,-1-1,1 1,-1-1,1 0,0 0,1 0,-1 0,1 0,0 0,0-1,0 1,0-1,1 0,1-2,0-2,1 1,-1 0,0-1,0 0,0-1,0 1,0-1,0 0,0 0,0 0,0-1,-1 1,1-1,-1-1,1 1,4-3,240-158,-248 162,0 1,0 0,0 0,0 0,0 0,1 0,-1 0,0 0,1 1,-1-1,0 0,1 1,-1-1,1 1,-1-1,1 1,-1 0,1 0,-1-1,1 1,0 0,-1 1,1-1,-1 0,1 0,-1 1,1-1,-1 0,1 1,-1 0,0-1,1 1,-1 0,1 0,-1 0,0 0,0 0,0 0,0 0,0 0,0 0,0 0,0 1,0-1,0 0,0 1,-1-1,1 1,-39 163,38-155,1 0,0 1,0-1,1 0,0 0,0-1,1 1,1 0,-1-1,2 1,-1-1,1-1,3 5,6 5</inkml:trace>
  <inkml:trace contextRef="#ctx0" brushRef="#br1" timeOffset="-87726.275">18091 880,'10'20,"3"5</inkml:trace>
  <inkml:trace contextRef="#ctx0" brushRef="#br1" timeOffset="-87575.63">18119 486,'0'0</inkml:trace>
  <inkml:trace contextRef="#ctx0" brushRef="#br1" timeOffset="-87426.64">18599 654,'-33'10,"-17"12,1 8,8 3,12 2,10-2,14-5,7-4,8 0,8-4,0-2,2-3,3-4,2-5,1-2,1-3,-3-1</inkml:trace>
  <inkml:trace contextRef="#ctx0" brushRef="#br1" timeOffset="-86854.724">19163 627,'-38'4,"-1"1,1 3,0 1,1 1,0 3,-16 8,50-20,-1 0,1 0,0 0,0 1,-1-1,1 1,0 0,0 0,1 0,-1 0,0 1,1-1,-1 1,1 0,0-1,0 1,0 0,0 0,0 0,1 1,0-1,-1 0,1 1,0-1,1 1,-1-1,0 1,1-1,0 1,0-1,0 1,0-1,1 1,-1-1,1 1,0-1,0 1,0-1,1 0,0 1,2 2,1 0,0-1,0 1,0-1,0-1,1 1,0-1,0 0,0 0,1-1,-1 1,1-1,0-1,0 0,0 0,0 0,0-1,0 1,1-2,-1 1,0-1,0 0,5-1,3-1,1-1,-1 0,0-1,0 0,-1-1,1-1,-1 0,0-1,-1-1,9-6,4-6,-22 16,-1 0,1 0,0 1,0-1,0 1,0 0,1 0,-1 0,1 1,0 0,0 0,0 0,0 0,0 1,0-1,0 1,1 1,-1-1,0 1,1 0,-1 0,0 0,0 1,1 0,-1 0,3 1,1 5,-1-2,1 1,0-1,1 0,-1-1,1 0,0 0,0-1,0 0,0-1,1-1,-1 1,1-1,-1-1,1 0,-1-1,1 0,2-1,10-5,-1-1,0 0,-1-2,0-1,0-1,-1 0,-1-2,0 0,-1-1,3-3,-5-1,-1 0,-1 0,0-2,-2 1,0-2,-1 0,-1 0,-2-1,0 0,-1 0,-1-1,-1 0,-2 0,0 0,-2 0,0-1,-2 1,-2-22,3 43,0 1,0-1,0 0,0 0,0 0,-1 0,1 1,-1-1,0 0,0 1,0-1,0 0,0 1,0-1,-1 1,1 0,-1-1,0 1,0 0,1 0,-2 0,1 0,0 0,0 1,0-1,-1 1,1-1,-1 1,1 0,-1 0,0 0,1 0,-1 0,0 1,0-1,1 1,-1 0,0 0,0 0,0 0,1 0,-1 1,0-1,0 1,0 0,-6 5,0 1,1-1,-1 2,2-1,-1 1,1 0,0 1,1 0,0 0,0 0,1 1,0-1,1 1,0 1,0-1,1 0,1 1,0 0,0-1,1 1,0 1,-4 20,2-1,0 1,3 0,0 1,2-2,2 1,0 0,2-1,2 1,1-2,1 1,2-1,0-1,2 0,2-1,0-1,3 2,-12-21,0-1,0 0,0 0,1-1,0 0,0 0,0 0,1-1,0-1,0 0,0 0,0 0,1-1,6 1,8 0</inkml:trace>
  <inkml:trace contextRef="#ctx0" brushRef="#br1" timeOffset="-88141.564">16821 824,'-13'6,"1"1,0 0,0 1,0 0,1 1,0 0,1 0,0 2,1-1,0 1,-7 10,16-19,-1 0,1-1,0 1,-1 0,1 0,0 0,0 0,0 0,0 0,0 0,1 0,-1-1,1 1,-1 0,1 0,0 0,-1-1,1 1,0 0,0-1,0 1,0-1,1 1,-1-1,0 1,1-1,-1 0,1 0,-1 1,1-1,-1 0,1 0,0-1,0 1,-1 0,1-1,0 1,0-1,0 1,0-1,0 0,0 0,-1 0,1 0,0 0,0 0,0-1,0 1,0 0,0-1,-1 0,1 1,0-1,0 0,31-6,0-1,-1-1,0-2,0-1,-1-2,-1-1,0-1,-2-1,1-2,17-16,-46 35,1-1,-1 0,1-1,0 1,0 0,0 0,0 0,0 0,0 0,0 0,0 1,0-1,1 0,-1 0,0 1,0-1,1 1,-1-1,0 1,1 0,-1-1,1 1,-1 0,0 0,1 0,-1 0,1 0,-1 0,0 1,1-1,-1 0,1 1,-1-1,0 1,0-1,1 1,-1 0,0-1,0 1,0 0,1 0,-1 0,0 0,0 0,-1 0,1 0,0 0,0 1,9 44,-10-41,0 0,1 0,-1 0,1 0,0 0,1 0,-1 0,1 0,0 0,0-1,1 1,-1-1,1 0,0 0,0 0,1 0,-1 0,1-1,0 1,0-1,2 2,1-2,0 1,0-1,0-1,1 1,-1-1,0-1,1 1,0-1,-1 0,1-1,-1 0,1 0,0-1,-1 0,1 0,-1-1,1 0,-1 0,0-1,0 1,0-2,0 1,0-1,-1 0,1-1,16-10,-1-2,-1 0,0-2,-2 0,0-1,6-10,-6 2,-2-1,0-1,-2-1,-2 0,-1-1,-1 0,-1-1,-2 0,-2-1,-1 0,-1 0,-2 0,-2-30,-2-126,-16 126,18 63,-1-1,1 1,-1 0,0-1,1 1,-1 0,0 0,0 0,0-1,0 1,0 0,0 0,0 0,0 1,-1-1,1 0,0 0,-1 1,1-1,0 0,-1 1,1-1,0 1,-1 0,1 0,-1-1,1 1,-1 0,1 0,-1 0,1 1,-1-1,1 0,-1 0,1 1,0-1,-1 1,1-1,0 1,-1 0,1-1,-1 2,-7 7,0 1,1-1,0 1,1 1,0 0,1 0,0 0,1 1,0-1,0 1,2 0,-1 1,2-1,-2 12,-2 30,2 0,3 1,1 0,4-1,1 0,3 0,3 0,1-1,3-1,3 0,15 31,46 90,-87-190,-2-2</inkml:trace>
  <inkml:trace contextRef="#ctx0" brushRef="#br1" timeOffset="-87906.891">17217 599,'38'-5,"27"-2,8 1,-4 1,-10 2,-9 0,-8 2,-8 1,-8 0</inkml:trace>
  <inkml:trace contextRef="#ctx0" brushRef="#br1" timeOffset="-91061.617">12023 1445,'5'-35,"1"1,2 0,2 0,0 1,3 0,0 1,2 1,2 0,16-23,-20 37,1 1,0 0,2 1,0 0,0 1,1 1,1 1,0 0,1 1,0 2,10-4,-27 11,0 2,0-1,0 0,0 0,1 1,-1-1,0 1,0-1,0 1,1 0,-1 0,0 0,0 0,1 1,-1-1,0 1,0-1,0 1,1 0,-1 0,0 0,0 0,0 0,0 0,-1 0,1 1,0-1,0 1,-1-1,1 1,-1 0,1-1,-1 1,0 0,0 0,0 0,0 0,0 0,0 0,0 1,8 90,-48 103,38-192,0-2,0 1,0-1,0 0,0 1,1-1,-1 0,1 1,0-1,-1 1,1-1,0 1,1-1,-1 1,0-1,1 0,-1 1,1-1,0 1,-1-1,1 0,0 0,1 1,-1-1,39-26,-34 17,152-154,-141 140,1 2,1 0,1 1,0 1,2 1,0 1,0 0,21-8,-41 22,-1 0,0 0,1 1,-1-1,1 1,-1-1,1 1,-1 0,1-1,-1 1,1 0,0 0,-1 0,1 0,-1 0,1 0,-1 1,1-1,-1 1,1-1,-1 1,1-1,-1 1,1 0,-1-1,0 1,1 0,-1 0,0 0,0 0,0 0,0 1,0-1,0 0,0 0,0 1,0-1,-1 0,1 1,0-1,-1 1,1-1,-1 1,0-1,1 1,3 78,-4-69,6 136,0-122</inkml:trace>
  <inkml:trace contextRef="#ctx0" brushRef="#br1" timeOffset="-90426.359">13491 909,'-36'12,"0"2,2 2,0 0,0 3,2 0,0 3,2 0,-14 14,-3 26,47-61,-1 1,0-1,1 1,0-1,-1 0,1 1,0-1,0 1,0-1,0 1,0-1,0 1,0-1,0 1,0-1,1 0,-1 1,1-1,-1 1,1-1,-1 0,1 1,0-1,0 0,0 0,0 0,0 0,0 0,0 0,0 0,0 0,0 0,0 0,1 0,-1-1,0 1,1 0,-1-1,0 1,1-1,-1 0,1 1,-1-1,1 0,-1 0,1 0,-1 0,1 0,14 0,1 0,-1-1,0-1,0 0,0-2,-1 1,1-2,-1 0,0-1,0 0,0-2,3-2,176-95,-192 105,1 0,-1 0,0 1,0-1,0 1,1-1,-1 1,0 0,0 0,0 0,0 0,0 0,0 0,-1 0,1 1,0-1,-1 1,1 0,-1-1,1 1,-1 0,0 0,0 0,0 0,0 0,0 0,0 0,0 0,-1 0,1 0,-1 0,1 1,-1-1,0 0,0 0,0 0,0 1,0-1,-1 0,1 0,-1 1,6 21,-4-21,0 1,1 0,-1-1,1 1,0-1,0 1,0-1,0 0,0 0,1 0,0 0,-1 0,1-1,0 1,1-1,-1 1,0-1,1 0,-1-1,1 1,-1-1,1 1,0-1,-1 0,1 0,0-1,0 1,0-1,0 0,0 0,0 0,0-1,-1 1,5-2,4 0,0-1,0 0,0-1,-1-1,1 0,-1 0,0-1,-1-1,1 0,5-5,22-22,0-3,-3-1,-1-1,-2-2,-1-1,-3-2,18-36,-26 37,-1-2,-3 1,-1-2,-3 0,-1-1,-3 0,-1 0,-3-1,-2-27,0 72,-2 0,1 0,0 1,-1-1,1 0,-1 0,0 0,0 0,0 0,0 0,0 0,-1 0,1 0,-1 0,0 0,0 1,0-1,0 0,-1 1,1-1,-1 1,1-1,-1 1,0-1,0 1,0 0,0 0,-1 0,1 0,0 1,-1-1,1 0,-1 1,0 0,1 0,-1 0,0 0,0 0,0 0,0 1,-2-1,-1 3,1 0,0 0,0 1,0 0,0 0,0 0,1 1,-1-1,1 1,0 0,0 0,0 1,1-1,-1 1,1-1,0 1,1 0,-1 1,1-1,-2 5,-24 116,24-76,2 0,3 0,1-1,3 1,2-1,2 1,2-2,2 0,3 0,1-1,2-1,3-1,1-1,24 33,-1-30,-35-45</inkml:trace>
  <inkml:trace contextRef="#ctx0" brushRef="#br1" timeOffset="-90190.354">13830 740,'48'-10,"35"-8,13-5,-1-4,-10 3,-17 5,-8 1,-11 4,-9-1,-6 3,-9-2,-4 1,-5 4</inkml:trace>
  <inkml:trace contextRef="#ctx0" brushRef="#br1" timeOffset="-89844.369">14676 203,'-22'177,"3"-38,1 135,26-124,-7-147,0 0,0 0,0-1,1 1,-1 0,1-1,0 1,0-1,0 0,0 0,0 1,0-1,0 0,1-1,-1 1,1 0,-1-1,1 1,0-1,0 0,0 0,-1 0,1 0,0-1,0 1,0-1,0 0,0 1,0-1,0-1,0 1,0 0,0-1,0 0,0 1,0-1,100-51,45-79,-147 130,-1 1,0-1,0 1,0-1,0 1,0-1,1 1,-1-1,0 1,0-1,1 1,-1 0,0-1,1 1,-1-1,1 1,-1 0,0-1,1 1,-1 0,1 0,-1-1,1 1,-1 0,1 0,-1 0,1-1,-1 1,1 0,-1 0,1 0,-1 0,1 0,-1 0,1 0,-1 0,1 0,-1 0,1 1,-1-1,1 0,-1 0,1 0,-1 1,1-1,-1 0,0 0,1 1,-1-1,1 0,-1 1,0-1,1 1,-1-1,0 0,1 1,-1-1,0 1,0-1,1 1,-1-1,2 36,-2-29,-3 31,2-29,-1 0,1-1,1 1,-1 0,2 0,-1 0,1 0,1 0,-1 0,2 0,-1-1,1 1,0-1,1 0,2 5,54 12,-37-23</inkml:trace>
  <inkml:trace contextRef="#ctx0" brushRef="#br1" timeOffset="-89524.276">15269 965,'22'-1,"-1"0,1-1,0-1,-1-2,0 0,0-1,0-1,-1 0,0-2,0 0,-1-2,0-1,-15 11,-1 0,0 0,0-1,0 1,-1-1,1 0,0 0,-1 0,1 0,-1 0,0-1,1 1,-1-1,0 1,-1-1,1 0,0 0,-1 0,1 0,-1 0,0 0,0 0,0 0,-1 0,1-1,-1 1,0 0,0-1,0 1,0 0,0 0,-1-1,1 1,-1 0,0 0,0 0,0 0,-1 0,1 0,-1 0,1 0,-1 0,0 1,0-1,0 1,-1-1,1 1,-2-2,-4 0,0 1,1 0,-1 0,-1 0,1 1,0 0,0 1,-1 0,1 0,-1 1,1 0,-1 1,1-1,0 2,-1-1,1 1,0 0,0 1,0 0,0 0,0 1,1 0,0 0,-1 1,2 0,-1 0,0 0,1 1,0 0,1 1,-2 1,2-1,0 0,0 1,1 0,0 0,0 0,1 0,0 0,1 1,0-1,0 1,1 0,0-1,0 1,1 0,0 0,1 0,0-1,0 1,1 0,0-1,0 1,1-1,0 0,1 1,0-2,0 1,0 0,1-1,1 0,-1 0,1 0,0-1,4 4,5 3</inkml:trace>
  <inkml:trace contextRef="#ctx0" brushRef="#br1" timeOffset="-89093.374">15749 1078,'94'-182,"-63"156,-30 27,0-1,0 0,0 0,0 0,-1 1,1-1,0 0,0 1,0-1,0 0,-1 1,1-1,0 1,0 0,-1-1,1 1,0 0,-1-1,1 1,-1 0,1 0,-1-1,1 1,-1 0,0 0,1 0,-1 0,0 0,0-1,1 1,-1 0,0 0,0 0,0 0,0 0,0 0,0 0,-1 0,3 13,-3-11,0 1,1-1,-1 1,1-1,0 1,0-1,0 1,1-1,-1 1,1-1,0 1,0-1,0 0,0 1,1-1,-1 0,1 0,0 0,0 0,0 0,0 0,0-1,1 1,-1-1,1 1,0-1,0 0,-1 0,1 0,1-1,-1 1,0-1,0 1,1-1,-1 0,0 0,1-1,-1 1,1-1,-1 0,1 0,5-3,0-1,-1 0,1-1,-1 0,0 0,-1-1,1 0,-1 0,0 0,3-6,17-12,78-82,-105 107,-1-1,1 0,0 1,0-1,0 0,0 1,0-1,0 1,0-1,0 0,0 1,0-1,0 0,0 1,0-1,0 0,0 1,0-1,1 0,-1 1,0-1,0 0,0 1,1-1,-1 0,0 1,0-1,0 0,1 0,-1 1,0-1,1 0,-1 0,0 0,1 0,-1 1,0-1,1 0,-1 0,0 0,1 0,-1 0,0 0,1 0,-1 0,0 0,1 0,-1 0,0 0,1 0,-1 0,0 0,1 0,-1 0,1 0,-1-1,0 1,0 0,1 0,-1 0,0 0,1-1,-1 1,0 0,0 0,1-1,-1 1,0 0,0-1,1 1,-4 37,2-28,-1 1,1 0,0 0,1 0,0 0,1 0,0 0,0 0,1 0,0 0,1 0,0-1,0 1,1-1,1 0,-1 0,1 0,1-1,0 0,5 6,8 4</inkml:trace>
  <inkml:trace contextRef="#ctx0" brushRef="#br1" timeOffset="-93012.309">9596 457,'0'477,"28"-244,-4-133,-8-89,-9-16</inkml:trace>
  <inkml:trace contextRef="#ctx0" brushRef="#br1" timeOffset="-92756.411">9343 1021,'52'-14,"23"-5,3-4,-6 2,-12 5,-10-1,-10 4,-6 3,-4 4,-8-2,-7 0</inkml:trace>
  <inkml:trace contextRef="#ctx0" brushRef="#br1" timeOffset="-92372.568">10048 429,'0'546,"-1"-531,1 0,0 0,1-1,1 1,1 0,0-1,1 1,0-1,1 0,1 0,4 9,-8-20,1 0,-1-1,1 1,-1 0,1-1,0 1,0-1,0 0,0 0,0 0,1-1,-1 1,0-1,1 1,-1-1,1 0,0-1,-1 1,1-1,0 1,-1-1,1 0,0 0,-1-1,1 1,0-1,-1 0,1 0,-1 0,2-1,100-53,17-48,-121 102,1-1,-1 1,0 0,1 0,-1 0,1 0,-1 0,1 0,0 1,-1-1,1 0,0 1,0-1,-1 1,1 0,0-1,0 1,-1 0,1 0,0 0,0 1,0-1,-1 0,1 1,0-1,0 1,-1-1,1 1,0 0,-1 0,1-1,-1 1,1 1,-1-1,0 0,1 0,-1 0,0 1,0-1,0 1,1-1,-2 1,1-1,0 1,0-1,0 3,14 62,-15-61,0 0,0-1,0 1,1 0,-1-1,1 1,0-1,0 1,1-1,0 1,-1-1,1 0,1 0,-1 0,1 0,-1 0,1 0,0-1,0 1,1-1,-1 0,1 0,0 0,-1 0,1-1,3 2,12 1</inkml:trace>
  <inkml:trace contextRef="#ctx0" brushRef="#br1" timeOffset="-91977.474">10866 1163,'22'-14,"5"-1,0-1,-2-2,0-1,-1 0,-1-2,0-1,12-17,-33 38,-1-1,1 0,-1 0,1 0,-1 0,0 0,0-1,0 1,0 0,0 0,0-1,0 1,-1-1,0 1,1 0,-1-1,0 1,0-1,0 1,0-1,-1 1,1-1,-1 1,1 0,-1-1,0 1,0 0,0 0,0-1,-1 1,1 0,0 0,-1 0,1 0,-1 1,0-1,0 0,0 1,0-1,0 1,0 0,0-1,0 1,0 0,-1 0,1 1,0-1,-1 0,1 1,0-1,-1 1,1 0,-1 0,1 0,-1 0,-1 0,-11 3,0 0,0 0,0 1,0 1,1 1,0 0,0 0,0 2,1 0,0 0,1 1,0 1,0 0,1 0,0 1,1 1,0 0,1 0,0 1,1 0,-1 3,7-12,0 0,0 0,0 0,1 0,-1 0,1 1,0-1,0 0,1 1,-1-1,1 0,0 1,0-1,1 1,-1-1,1 0,0 1,0-1,1 0,-1 0,1 1,0-1,0-1,0 1,0 0,1 0,0-1,-1 1,1-1,1 0,2 2,2 3,1 0,1-1,0 0,0-1,0 0,0-1,1 0,0 0,0-1,0-1,7 2,51 3,-40-8</inkml:trace>
  <inkml:trace contextRef="#ctx0" brushRef="#br1" timeOffset="-98526.505">6237 683,'1'368,"28"-66,-30-95,-10-171,14-45</inkml:trace>
  <inkml:trace contextRef="#ctx0" brushRef="#br1" timeOffset="-98292.58">5899 1332,'44'-15,"32"-13,9-3,0-1,-11 6,-12 1,-8 1,-7 0,-8 3,-5 1,0-1,-4-1,-3 2,-7 5</inkml:trace>
  <inkml:trace contextRef="#ctx0" brushRef="#br1" timeOffset="-94625.108">6802 627,'-2'1,"0"0,0 1,0-1,1 1,-1-1,0 1,1 0,0 0,-1 0,1 0,0 0,0 0,0 0,0 0,0 1,1-1,-1 0,0 0,1 1,0-1,0 0,0 1,0-1,0 1,0-1,0 1,21 195,-16 57,20-111,-10-73,-13-70,0-1,-1 0,1 0,0 0,-1 0,1 0,0 0,-1 0,1-1,0 1,-1 0,1-1,-1 0,1 1,-1-1,1 0,-1 0,1 0,-1 0,0 0,0 0,1 0,-1 0,0 0,0-1,0 1,0 0,0-1,0 1,-1-1,1 1,0-1,-1 1,1-1,-1 1,0-1,1-1,1-1,7-11,-3 3,1 0,-1 1,2-1,0 2,0-1,1 1,0 0,0 1,1 0,1 0,-1 1,1 1,1 0,-1 0,8-2,-17 9,0-1,1 1,-1-1,0 1,1 0,-1 0,1 0,-1 0,0 0,1 1,-1-1,0 1,1-1,-1 1,0 0,0 0,1 0,-1 0,0 0,0 1,0-1,-1 1,1-1,0 1,0 0,-1-1,1 1,-1 0,1 0,-1 0,0 0,0 1,0-1,0 0,0 2,18 84,-18-71,0 1,1 0,1-1,1 0,0 1,2-2,2 7,-8-23,0 1,1 0,-1 0,1 0,-1-1,1 1,-1 0,1-1,-1 1,1 0,0-1,-1 1,1-1,0 1,-1-1,1 1,0-1,0 1,-1-1,1 0,0 0,0 1,0-1,0 0,-1 0,1 0,0 0,0 0,0 0,0 0,0 0,0 0,-1 0,1-1,0 1,0 0,0 0,-1-1,1 1,0-1,0 1,0-1,9-7</inkml:trace>
  <inkml:trace contextRef="#ctx0" brushRef="#br1" timeOffset="-93990.19">7536 1163,'-21'13,"2"2,0 0,1 1,0 0,1 2,1 0,-10 15,25-33,1 1,-1-1,0 1,0-1,0 1,1 0,-1-1,0 1,0 0,1 0,-1-1,1 1,-1 0,1 0,-1 0,1 0,0 0,-1 0,1 0,0 0,-1 0,1 0,0 0,0 0,0 0,0 0,0 0,0 0,1 0,-1 0,0 0,0 0,1 0,-1-1,0 1,1 0,-1 0,1 0,-1 0,1 0,0-1,-1 1,1 0,0 0,-1-1,1 1,0 0,0-1,0 1,0-1,0 1,0-1,-1 0,1 1,0-1,0 0,1 0,14-3,1-2,-1 0,0-1,0-1,-1 0,1-1,-2-1,1 0,1-2,-5 3,112-72,-122 79,0 0,1 0,-1 0,1 1,-1-1,1 0,-1 1,1-1,-1 1,1-1,0 1,-1 0,1 0,0 0,-1 0,1 0,0 0,-1 0,1 0,0 1,-1-1,1 0,0 1,-1 0,1-1,-1 1,1 0,-1 0,0 0,1 0,-1 0,0 0,0 0,1 0,-1 1,0-1,0 0,0 1,-1-1,1 1,0-1,0 1,-1-1,1 1,-1 0,1 1,-1 1,1 0,0 0,1 0,-1 1,1-1,-1-1,1 1,1 0,-1 0,0-1,1 1,0-1,0 0,0 1,0-1,0-1,0 1,1 0,0-1,-1 0,1 0,0 0,0 0,0-1,0 1,0-1,1 0,-1 0,0-1,0 1,1-1,3 0,2-3,-1 0,1 0,-1-1,0-1,-1 1,1-1,-1-1,0 1,0-1,0-1,-1 0,0 0,0 0,-1-1,0 0,0 0,2-5,71-158,-64 128,-2 0,-2-1,-2-1,-2 0,-2 0,-2 0,-1-1,-5-43,3 89,-1-1,1 1,-1-1,1 1,-1-1,1 1,-1 0,0-1,1 1,-1 0,1-1,-1 1,0 0,1 0,-1-1,0 1,0 0,1 0,-1 0,0 0,1 0,-1 0,0 0,0 0,1 1,-1-1,0 0,1 0,-1 0,0 1,1-1,-1 0,0 1,1-1,-1 1,1-1,-1 1,1-1,-1 1,1-1,-1 1,1-1,0 1,-1 0,1-1,0 1,-1-1,1 1,0 0,0 0,-1-1,1 1,0 0,0-1,0 1,0 0,0 0,0-1,0 1,0 0,1-1,-1 1,0 0,0-1,0 1,1 0,-1-1,0 1,-8 25,0 0,2 1,1 0,1 0,2 0,0 0,2 0,3 24,-3-9,3 26,3-1,3 0,2 0,15 41,-24-96,1 0,1-1,0 0,0 0,2 0,-1 0,1-1,0 0,3 3,-2-8</inkml:trace>
  <inkml:trace contextRef="#ctx0" brushRef="#br1" timeOffset="-93745.706">7846 965,'43'-5,"39"-6,14-1,1-4,-11 1,-16 3,-19 4</inkml:trace>
  <inkml:trace contextRef="#ctx0" brushRef="#br1" timeOffset="-76156.823">9399 3336,'78'-39,"-1"-2,-3-4,-2-4,-1-2,18-22,-55 47,0-2,-2-2,-1 0,-1-2,-2-2,-2 0,-1-2,-1-1,-2-1,-2 0,14-38,-27 48,-1 0,-1 0,-2 0,-1 0,-1 0,-1-1,-4-26,4 52,0-1,0 1,0 0,0-1,-1 1,0 0,1-1,-1 1,-1 0,1 0,0 0,-1 0,1 0,-1 0,0 0,0 1,0-1,0 1,0-1,-1 1,1 0,-1 0,0 0,1 0,-1 0,0 1,0-1,0 1,0 0,-1-1,1 2,0-1,0 0,-1 1,1-1,0 1,-1 0,1 0,0 0,-1 1,-10 1,1 2,1-1,-1 2,0 0,1 0,0 1,0 0,1 1,0 1,0 0,1 0,-1 1,2 0,0 1,-7 9,-108 173,107-163,1 2,1 0,2 0,1 1,2 1,1 0,1 0,2 1,2 0,1 0,1 30,3-55,1 0,0-1,0 1,1-1,0 1,1-1,0 0,0 0,1 0,0-1,0 0,0 0,1 0,0 0,1-1,0 0,0-1,0 1,0-1,1-1,0 1,0-1,0-1,0 1,1-1,-1-1,1 0,0 0,-1 0,1-1,0-1,5 0,37-2,0-2,-1-3,0-1,0-3,-1-2,0-3,-1-1,-1-2,4-5,-43 21,290-140,-180 79,-117 63,-1 1,0-1,0 1,0 0,0-1,0 1,1-1,-1 1,0-1,0 1,0-1,0 1,0-1,0 1,-1-1,1 1,0-1,0 1,0-1,0 1,0-1,-1 1,1 0,0-1,0 1,-1-1,1 1,0 0,-1-1,1 1,0 0,-1-1,1 1,-1 0,1 0,-1-1,1 1,0 0,-1 0,1 0,-1 0,1-1,-1 1,1 0,-1 0,1 0,-1 0,1 0,-1 0,1 0,-1 0,1 1,-1-1,1 0,0 0,-1 0,1 0,-1 1,1-1,-1 0,1 0,0 1,-1-1,1 0,-1 1,1-1,0 1,-29 3,0 2,0 1,1 1,0 1,1 2,0 1,1 1,0 1,-23 17,12-5,2 1,1 2,1 1,1 2,-14 19,39-42,1 0,-1 0,1 0,1 1,0 0,0 0,1 0,1 1,-3 9,5-17,0 0,0 0,1 0,0 0,-1 0,1-1,0 1,0 0,1 0,-1 0,0 0,1 0,0 0,0 0,0-1,0 1,0 0,1-1,-1 1,1-1,-1 1,1-1,0 0,0 1,0-1,0 0,1 0,-1-1,0 1,1 0,-1-1,1 0,0 1,-1-1,1 0,0 0,0-1,1 1,5-1,1 0,-1-1,1 0,-1 0,0-1,0-1,0 1,0-1,0-1,0 0,-1 0,1-1,-1 0,-1 0,1-1,-1 0,0 0,0-1,4-4,331-276,-291 253,-50 34,1 0,-1 1,0 0,0-1,0 1,1 0,-1-1,0 1,0 0,0 0,0 0,-1 0,1 0,0 0,0 0,0 0,-1 0,1 0,-1 1,1-1,-1 0,1 0,-1 1,0-1,1 0,-1 1,0-1,0 0,0 1,0-1,0 0,0 1,-1-1,1 0,0 1,-1-1,1 0,-1 0,1 0,-1 1,1-1,-1 0,0 1,0 4,-4 25,-2 91,7-117,1-1,-1 1,1-1,0 0,0 1,0-1,1 0,-1 0,1 0,0 0,1 0,-1 0,0 0,1-1,0 1,0-1,0 0,0 0,1 0,-1 0,1-1,0 1,-1-1,4 1,2-1,0-2,0 1,-1-1,1 0,0-1,0 0,-1-1,1 0,-1 0,1-1,-1 0,0 0,0-1,0 0,0 0,-1-1,0 0,0 0,0-1,0 0,-1 0,0 0,-1-1,1 0,3-6,171-209,-106 124,-60 83,-10 22,-9 30,-11 98,16-131,0 0,1 0,-1 0,1 0,0 0,0 0,0 0,0-1,1 1,-1 0,1-1,0 1,0-1,1 1,-1-1,1 0,0 0,-1 0,1 0,1-1,-1 1,0-1,0 0,1 0,0 0,-1 0,1 0,0-1,0 0,0 0,3 1,3-3,0 0,0-1,0 0,0 0,0-1,-1 0,0-1,1 0,-1-1,-1 0,1 0,-1-1,0 0,0 0,0-1,-1 0,0 0,-1-1,1 0,4-8,95-114,-106 130,0-1,0 0,0 1,0-1,0 1,1-1,-1 1,0-1,0 1,0-1,0 1,1-1,-1 1,0 0,1-1,-1 1,0-1,1 1,-1 0,0-1,1 1,-1 0,1-1,-1 1,0 0,1-1,-1 1,1 0,-1 0,1 0,-1 0,1-1,-1 1,1 0,-1 0,1 0,0 0,-1 0,1 0,-1 0,1 0,-1 1,1-1,-1 0,1 0,-1 0,1 0,-1 1,0-1,1 0,-1 1,1-1,-1 0,1 1,-1-1,0 0,1 1,-1-1,0 1,1-1,-1 1,0-1,0 0,1 1,1 37,-2-34,-1 7,1 0,0 1,0-1,1 0,1 1,0-1,0 0,1 0,0 0,1 0,1-1,-1 0,2 0,-1 0,1 0,1-1,0 0,0 0,1-1,5 5,-7-8,0-1,0 0,1 0,-1 0,1-1,0 0,0-1,0 1,0-1,0-1,1 1,-1-1,0 0,1-1,-1 0,1 0,-1-1,1 0,-1 0,0 0,0-1,0-1,0 1,0-1,0 0,0 0,-1-1,1 0,3-3,7-8,-1-1,0 0,-1-1,-1 0,0-1,-2-1,0 0,-1-1,-1 0,0-1,-2 0,-1 0,0-1,2-19,6-5,-8 28</inkml:trace>
  <inkml:trace contextRef="#ctx0" brushRef="#br1" timeOffset="-75006.32">13153 2715,'-1'29,"1"0,2 0,1 0,1-1,2 1,0-1,2 0,2-1,7 18,-15-40,0-1,1 0,-1 1,1-1,0 0,0 0,0 0,0 0,1-1,-1 0,1 1,0-1,0 0,0-1,1 1,-1-1,1 0,-1 0,1 0,0-1,-1 1,1-1,0 0,0-1,0 1,0-1,0 0,0 0,0-1,0 1,0-1,0 0,-1 0,1-1,0 1,-1-1,1 0,-1-1,1 1,-1-1,23-14,0-1,-1-2,-1 0,-2-2,0 0,8-11,20-23,-50 55,0 1,0-1,0 0,0 0,0 1,0-1,0 1,1-1,-1 1,0-1,0 1,0 0,1 0,-1-1,0 1,0 0,1 0,-1 0,0 1,0-1,0 0,1 0,-1 1,0-1,0 0,0 1,1-1,-1 1,0 0,0-1,0 1,0 0,0 0,0-1,-1 1,1 0,0 0,0 0,0 0,-1 0,1 0,0 1,33 53,-31-47,1 0,0 0,0-1,1 1,0-1,0 0,1 0,0 0,0-1,1 0,0 0,0 0,0-1,0 0,1-1,0 0,0 0,0 0,0-1,1-1,-1 1,1-1,0-1,-1 1,1-1,0-1,7 0,-5 0,0-1,0-1,0 1,-1-2,1 0,0 0,-1 0,0-2,0 1,0-1,0-1,-1 1,0-2,0 1,-1-1,1-1,-2 0,1 0,-1 0,0-1,-1 0,0 0,0 0,-1-1,0 0,-1 0,0-1,-1 1,0-1,0 1,-1-1,-1 0,0 0,0 0,-1 0,-1 0,0-2,4-33,4 36</inkml:trace>
  <inkml:trace contextRef="#ctx0" brushRef="#br1" timeOffset="-74601.78">15015 2602,'-38'9,"1"2,0 1,1 2,0 2,1 1,1 2,1 1,0 2,2 0,-21 21,-23 54,73-95,1 1,-1 0,1 0,0 0,0 0,0 0,0 0,0 0,1 0,-1 0,1 0,0 0,0 1,0-1,0 0,1 0,-1 0,1 0,0 0,0 1,0-2,0 1,0 0,1 0,-1 0,1 0,0-1,0 1,0-1,0 0,0 1,1-1,-1 0,1 0,-1 0,1-1,6 3,1-1,-1-1,1 0,0 0,-1-1,1 0,0-1,0 0,0 0,0-1,-1 0,1-1,0 0,-1-1,1 0,-1 0,0-1,0 0,0-1,1 0,-1 1,27-14,0-1,-1-2,-1-2,20-17,14-9,-33 22,51-26,-83 55,1-1,-1 1,0-1,0 1,0 0,-1 0,1 0,0 0,-1 0,0 1,1-1,-1 1,0 0,0 0,0 0,-1-1,1 2,-1-1,1 0,-1 0,0 0,0 1,-1-1,1 0,-1 1,1-1,-1 1,0-1,-1 4,1-5,2 7,-2-2,1-1,0 1,0-1,0 0,1 0,0 0,0 0,0 0,1 0,0 0,0-1,0 1,1-1,0 0,0 0,3 3,9 1</inkml:trace>
  <inkml:trace contextRef="#ctx0" brushRef="#br1" timeOffset="-74265.483">15833 2574,'-2'1,"-4"1,-1 0,1 0,0 1,0-1,1 1,-1 0,1 1,-1 0,1 0,0 0,1 0,-1 1,1-1,-1 1,1 0,-1 4,6-5,0 1,0-1,0 0,1 0,0 0,0 0,0 0,0 0,1 0,-1-1,1 1,0-1,0 0,0 0,1 0,-1 0,1 0,-1-1,1 0,0 0,0 0,0 0,0 0,0-1,1 0,-1 0,1 1,6 2,-3-2,-1-1,0 2,1-1,-1 1,0 0,0 1,-1-1,1 1,-1 1,0-1,0 1,0 0,-1 0,0 1,0 0,0 0,-1 0,1 0,-1 1,-1 0,0-1,0 1,0 1,2 6,-5-7,1-1,-1 1,0-1,0 1,-1-1,0 1,0-1,-1 1,0-1,0 0,0 0,-1 0,1 0,-2 0,1 0,-1-1,1 0,-1 1,-1-1,1-1,-1 1,0-1,0 0,0 0,-1 1,-150 76,127-71,5-2</inkml:trace>
  <inkml:trace contextRef="#ctx0" brushRef="#br1" timeOffset="-69118.898">20660 2292,'27'-15,"0"2,1 2,1 0,0 2,0 1,1 1,0 2,0 1,0 1,23 1,254 5,-282-6,-31-12,-151-74,130 50,20 19</inkml:trace>
  <inkml:trace contextRef="#ctx0" brushRef="#br1" timeOffset="-68185.057">17357 1868,'208'-18,"1"8,4 10,-169-5,-44 4,0 0,0 0,0 0,0 0,0 0,0 0,0 0,0 0,0 0,0 0,0 0,-1 0,1 0,0 1,-1-1,1 0,-1 0,1 0,-1 0,1 1,-1-1,0 0,1 0,-1 1,0-1,0 0,1 1,-1-1,0 1,0-1,0 1,0 0,0-1,0 1,0 0,0-1,1 1,-2 0,-118-63,98 46</inkml:trace>
  <inkml:trace contextRef="#ctx0" brushRef="#br1" timeOffset="-72506.03">18571 2574,'44'-14,"27"-6,8 2,-6 3,-9 5,-12 3,-10 4,-11 1</inkml:trace>
  <inkml:trace contextRef="#ctx0" brushRef="#br1" timeOffset="-72283.405">18543 2799,'43'-4,"43"-8,7 0</inkml:trace>
  <inkml:trace contextRef="#ctx0" brushRef="#br1" timeOffset="-71617.042">19249 3139,'162'-321,"-148"297,1 1,1 0,1 2,1 0,1 0,1 2,1 1,0 0,1 1,1 2,1 0,0 2,1 0,0 2,6-1,-30 11,0 1,0-1,0 1,1 0,-1 0,0-1,0 1,0 0,1 0,-1 0,0 0,0 0,0 1,1-1,-1 0,0 1,0-1,0 0,0 1,0-1,0 1,0 0,0-1,0 1,0 0,0 0,0-1,0 1,0 0,-1 0,1 0,0 0,-1 0,1 0,-1 0,1 0,-1 1,1-1,-1 0,0 0,1 0,-1 2,4 56,-5-50,-14 196,11-140,4-63,0-1,1 1,-1-1,0 1,1-1,-1 1,1-1,0 1,-1-1,1 0,0 1,0-1,0 0,0 0,0 0,0 1,0-1,0 0,0 0,0 0,1-1,-1 1,0 0,1 0,-1-1,1 1,-1-1,1 1,-1-1,1 0,-1 1,1-1,-1 0,1 0,-1 0,1 0,0-1,-1 1,2 0,7-4,0 1,0-1,-1-1,1 0,-1 0,0-1,-1 0,1-1,-1 0,-1 0,1 0,-1-1,0 0,4-8,32-29,-29 31,38-36,3 1,2 3,50-30,-105 75,-1-1,0 1,1-1,-1 1,1 0,-1 0,1 0,0 0,-1 0,1 0,0 0,0 0,0 1,0-1,0 1,0 0,-1-1,1 1,0 0,0 0,0 0,0 0,0 0,0 1,0-1,0 1,0-1,0 1,0 0,-1-1,1 1,0 0,-1 0,1 1,0-1,-1 0,1 0,-1 1,0-1,1 1,1 9,-1-1,0 1,-1 0,0 0,-1-1,0 1,-1 0,0 0,0 0,-1-1,-1 1,0-1,-2 5,-9 53,14-64,-3 2,1 1,0-1,1 1,0-1,0 1,0-1,1 1,0 0,0-1,0 1,1 0,0-1,0 1,1-1,0 1,0-1,1 0,-1 0,2 0,-1 0,0 0,1-1,0 1,0-1,1 0,-1 0,1-1,0 1,1-1,4 3,9-1</inkml:trace>
  <inkml:trace contextRef="#ctx0" brushRef="#br1" timeOffset="-71154.101">21139 2489,'-35'5,"1"2,0 1,1 2,-1 1,2 1,0 2,1 1,0 2,-26 19,50-32,0 0,0 1,0 0,1 0,0 0,0 1,0 0,1 0,-1 0,1 1,1 0,0 0,0 0,0 1,1-1,0 1,0 0,1 0,0 0,0 0,1 0,0 0,0 0,1 1,0-1,1 0,0 0,0 1,1-1,0 0,0 0,0 0,1-1,1 1,0 0,3-3,1 0,-1-1,1 0,0 0,0-1,1 0,-1 0,1-1,-1 0,1-1,0 1,-1-2,1 1,0-1,0-1,0 0,-1 0,1-1,0 0,-1 0,0-1,1 0,-1 0,7-5,7 0,0 0,0-2,-1-1,0 0,-1-2,0 0,-1-1,-1-1,0-1,-1-1,-1 0,0-1,11-18,15-15,-25 95,-9-12,-6-19,1-1,0 0,0 0,1 0,1 0,0-1,0 1,2-1,-1-1,1 1,1-1,7 9,-7-11,1-1,0 0,0 0,0-1,1 0,0 0,0-1,0-1,1 1,0-2,0 1,2-1,14 1</inkml:trace>
  <inkml:trace contextRef="#ctx0" brushRef="#br1" timeOffset="-70084.181">19023 2743,'-5'0,"-7"0,-5 0,-5 0,-3 0,-3 0,-1 0,-1 0,1 0,-1 0,1 0,1 0,-1 0,10 5,13 1,8 0</inkml:trace>
  <inkml:trace contextRef="#ctx0" brushRef="#br1" timeOffset="-73334.346">17555 2235,'-138'615,"105"-431,16-131,24-65,-3-3</inkml:trace>
  <inkml:trace contextRef="#ctx0" brushRef="#br1" timeOffset="-73055.362">17498 2235,'43'0,"29"0,12 0,-4 0,-10 0,-13 0,-11 0,-9 0,-5 0,-4 0,-7 0</inkml:trace>
  <inkml:trace contextRef="#ctx0" brushRef="#br1" timeOffset="-72803.584">17471 2631,'38'-5,"22"-2,7 1,-5 1,-7 2,-8 0,-8 2,-5 1,-9 0</inkml:trace>
  <inkml:trace contextRef="#ctx0" brushRef="#br0" timeOffset="-33257.79">11289 4888,'-14'3,"-1"0,1 2,0-1,1 2,-1 0,1 1,0 0,0 1,1 0,0 1,1 0,0 1,0 0,1 1,0 0,1 1,0 0,1 0,1 1,0 0,-2 4,8-14,-1 1,1-1,0 0,0 1,1-1,-1 0,0 1,1-1,0 1,0-1,0 1,0-1,1 1,-1-1,1 1,0-1,0 0,0 1,1-1,-1 0,1 0,-1 0,1 0,0 0,0 0,1-1,-1 1,1 0,-1-1,1 0,0 0,-1 0,1 0,0 0,0 0,1-1,-1 0,0 1,3-1,5 1,0-1,-1 0,1 0,0-2,-1 1,1-1,0-1,-1 0,1 0,-1-1,0-1,0 1,0-2,0 1,-1-1,1-1,-1 0,-1 0,6-5,144-152,-152 156,16-20,20-23,-1-2,-3-1,16-33,-45 70,-1 0,-1 0,0 0,-1-1,0 0,-2-1,0 1,-1-1,-1 0,0 0,-1 1,-1-1,-1 0,-1 0,-1-6,2 19,0 0,1 1,-2-1,1 0,-1 1,1 0,-1-1,0 1,-1 0,1 0,-1 0,0 0,0 1,0-1,0 1,-1 0,1-1,-1 2,0-1,0 0,0 1,0 0,0 0,-1 0,1 0,-1 1,1-1,-1 1,0 0,1 1,-1-1,0 1,1 0,-1 0,0 0,1 1,-1 0,0 0,-1 0,-8 5,0 0,0 0,1 2,0 0,0 0,1 1,0 0,0 1,1 1,0 0,1 0,1 1,0 0,0 0,1 1,1 1,0-1,1 1,0 0,1 1,1-1,0 1,1 0,0 0,2 0,-1 0,2 10,-1-6,0 0,2 0,0 0,1 0,1 0,1 0,0 0,2-1,0 0,1 0,1 0,0-1,2 0,0-1,0 0,8 8,0-3,1-2,0 0,1 0,1-2,1-1,0-1,1 0,1-2,25 10,-4-9,-24-10</inkml:trace>
  <inkml:trace contextRef="#ctx0" brushRef="#br0" timeOffset="-35537.247">8976 4917,'-59'10,"0"3,1 2,1 3,-46 21,100-39,1 0,0 1,-1-1,1 0,0 1,0 0,-1-1,1 1,0 0,0 0,0 0,0 0,0 0,0 1,0-1,0 1,1-1,-1 1,1 0,-1-1,1 1,-1 0,1 0,0 0,0 0,0 0,0 0,0 1,1-1,-1 0,0 0,1 1,0-1,0 0,-1 0,2 1,-1-1,0 0,0 1,1-1,-1 0,1 0,-1 1,1-1,0 0,0 0,1 1,87 45,-83-47,-1 0,1 0,0 1,0 0,-1 0,1 0,-1 1,0 0,1 0,-1 0,-1 0,1 1,0 0,-1 0,0 0,0 1,0-1,0 1,-1 0,0 0,0 0,0 0,-1 1,1-1,-1 1,-1 0,2 4,-4-5,1 1,-1-1,-1 1,1-1,-1 0,1 1,-2-1,1 0,0-1,-1 1,0 0,0-1,0 1,-1-1,0 0,0 0,0 0,0-1,0 1,-1-1,-4 2,-105 53,67-45,26-10</inkml:trace>
  <inkml:trace contextRef="#ctx0" brushRef="#br0" timeOffset="-35005.823">9145 4521,'25'73,"-20"-42,2-7,-2 0,-1 1,-1 0,-1 0,-1 0,-1 0,-1 0,-4 20,-31 227,33-255,0-7,1 2,1-1,-1 0,2 0,-1 0,2 1,-1-1,1 0,1 0,1 2,-2-11,0 0,0 1,1-1,-1 0,1 0,-1 0,1 0,0-1,0 1,0 0,0-1,0 1,0-1,0 0,0 1,1-1,-1 0,0 0,1-1,-1 1,1 0,-1-1,1 0,-1 1,1-1,-1 0,1 0,-1-1,1 1,-1 0,1-1,1 0,76-36,133-126,-212 162,1-1,-1 0,0 1,1 0,-1-1,1 1,-1 0,1 0,0 0,-1 0,1 0,0 0,0 0,0 0,0 1,0-1,-1 1,1 0,0-1,0 1,0 0,0 0,0 0,0 0,0 1,0-1,0 1,0-1,0 1,0-1,0 1,-1 0,1 0,0 0,0 0,-1 0,1 0,-1 1,1-1,-1 1,1-1,-1 1,0-1,0 1,1 1,11 96,-8-79</inkml:trace>
  <inkml:trace contextRef="#ctx0" brushRef="#br0" timeOffset="-34688.934">9963 5001,'-16'15,"0"1,1 1,1 0,1 1,0 1,2 0,0 1,0 0,2 0,1 1,-2 7,10-26,-1 1,0 0,0 0,1 0,0-1,-1 1,1 0,0 0,1 0,-1-1,0 1,1 0,-1 0,1-1,0 1,0 0,0-1,0 1,1-1,-1 1,1-1,-1 1,1-1,0 0,0 0,0 0,0 0,0 0,1-1,-1 1,0-1,1 1,-1-1,1 0,0 0,-1 0,1 0,0 0,-1-1,1 1,0-1,0 0,0 0,0 0,-1 0,1 0,0-1,0 1,0-1,0 0,5-1,0 0,1-1,-1 0,-1-1,1 1,0-2,-1 1,0-1,0 0,0 0,-1-1,0 0,0 0,0-1,-1 0,1 0,-2 0,1 0,-1-1,0 1,-1-1,0 0,0-1,-1 1,0 0,0-1,0-7,0 11,-1 0,0 0,-1 0,1 0,-1 0,0 0,0 0,-1 0,1 0,-1 0,0 0,-1 0,1 0,-1 0,0 1,0-1,0 1,-1-1,1 1,-1 0,0 0,-1 0,1 0,-1 0,1 1,-1 0,0 0,0 0,-1 0,1 1,-2-1,-14-2</inkml:trace>
  <inkml:trace contextRef="#ctx0" brushRef="#br0" timeOffset="-34403.827">10301 5057,'-4'29,"7"10,9-3,6-11,6-11,3-12,2-11,0-4,-3-5,-3 1,-5-2,0 3,-4-1,1-3,-2-2,-4-2,-3 3</inkml:trace>
  <inkml:trace contextRef="#ctx0" brushRef="#br0" timeOffset="-34076.27">10725 4408,'-11'263,"0"-149,5 1,6 58,0-130,-1-38,1-1,-1 1,1 0,0-1,1 1,-1 0,1-1,0 1,0-1,0 1,1-1,-1 1,1-1,0 0,1 0,-1 0,1 0,-1 0,1-1,0 1,0-1,1 1,6-2</inkml:trace>
  <inkml:trace contextRef="#ctx0" brushRef="#br0" timeOffset="-36844.118">7338 4691,'-17'123,"-26"93,26-148,3 1,3 0,4 1,1 25,6-68,1-3</inkml:trace>
  <inkml:trace contextRef="#ctx0" brushRef="#br0" timeOffset="-36539.78">6971 4691,'629'-125,"-623"124,22-5,-1 2,1 0,0 2,0 1,0 1,0 2,0 1,14 3,-39-5,0-1,0 1,0 0,0 0,0 1,0-1,-1 0,1 1,0 0,-1-1,1 1,-1 0,0 1,1-1,-1 0,0 0,0 1,-1 0,1-1,0 1,-1 0,0 0,0-1,1 1,-2 0,1 0,0 0,-1 1,1-1,-1 0,0 0,0 0,-4 20</inkml:trace>
  <inkml:trace contextRef="#ctx0" brushRef="#br0" timeOffset="-36303.742">6858 5565,'44'-9,"32"-9,14-5,-4 0,-6 1,-13 3,-8 5,-9 0,-4 2,-4 4,-6 2,-7 3</inkml:trace>
  <inkml:trace contextRef="#ctx0" brushRef="#br1" timeOffset="-83776.238">340 3420,'-10'24,"1"0,2 0,0 1,2 0,0 0,2 1,1-1,1 3,0-26,1-1,-1 1,1 0,0 0,-1-1,1 1,0 0,0 0,0-1,1 1,-1 0,0 0,1-1,-1 1,1 0,-1-1,1 1,0 0,0-1,0 1,0-1,0 0,0 1,0-1,0 0,1 1,-1-1,0 0,1 0,-1 0,1 0,-1 0,1-1,-1 1,1 0,0-1,-1 1,1-1,0 1,0-1,-1 0,1 0,0 0,7-6,-1 0,0-1,0 0,-1-1,0 0,0 0,-1 0,0-1,0 1,-1-2,0 1,2-6,3-6,0 0,-1-1,-1 0,-1-1,-1 0,-1 0,-1 0,-1 0,-1-1,-1 1,-1-1,-1 1,-2-1,0 1,-1 0,-4-11,7 31,1 1,-1-1,0 1,0-1,0 1,0 0,0-1,0 1,-1 0,1 0,-1 0,1 0,-1 0,0 0,0 1,0-1,0 1,0-1,0 1,-1 0,1-1,0 1,-1 0,1 1,-1-1,1 0,-1 1,1-1,-1 1,1 0,-1 0,1 0,-1 0,1 0,-1 0,1 1,-1 0,1-1,-1 1,1 0,-1 0,1 0,0 0,0 1,-1-1,1 1,0-1,0 1,1 0,-1-1,0 1,0 0,1 0,-1 0,1 1,0-1,0 0,0 1,0-1,0 0,0 1,0 0,1-1,-1-1,1 1,-1 0,1 0,0 0,-1 0,1 0,0 0,0-1,1 1,-1 0,0 0,1 0,-1 0,1 0,-1-1,1 1,0 0,0 0,0-1,0 1,0-1,0 1,0-1,0 1,1-1,-1 0,0 1,1-1,0 0,-1 0,1 0,-1 0,1 0,0-1,0 1,0 0,-1-1,1 1,0-1,0 0,0 0,1 0,84-9,-66-4,0-2,0 0,-1 0,-1-2,-1-1,6-8,-16 19,26-32,-1 0,-2-3,-1 0,-3-2,-1-1,14-37,12-36,-52 118,0 1,0-1,0 1,0 0,1-1,-1 1,0-1,0 1,0 0,1-1,-1 1,0-1,0 1,1-1,-1 1,0-1,1 1,-1-1,1 0,-1 1,1-1,-1 1,1-1,-1 0,1 1,-1-1,1 0,-1 0,1 1,-1-1,1 0,-1 0,1 0,0 0,-1 0,1 0,-1 0,1 0,0 0,-1 0,1 0,-1 0,1 0,0-1,-1 1,1 0,-1 0,1 0,-1-1,1 1,-1 0,1-1,-1 1,1-1,-1 1,1 0,-1-1,0 1,1-1,-1 1,0-1,1 1,-1-1,0 0,0 1,0-1,6 55,-6-51,24 425,-21 315,-2-686,-2-1,-3 1,-2-1,-3 1,-10 33,17-83,-1 1,0-1,0 1,-1-1,0 0,0-1,-1 1,0-1,0 0,0 0,-1 0,-2 1,6-5,0 0,0-1,-1 1,1-1,-1 0,1 0,-1 0,0 0,1 0,-1 0,0-1,0 1,1-1,-1 0,0 0,0 0,0 0,1 0,-1-1,0 1,0-1,1 0,-1 0,1 0,-1 0,0 0,1 0,0-1,-1 1,1-1,0 0,0 0,0 1,0-2,-1 0,-8-12,2 0,0-1,1 1,1-2,0 1,1-1,1 0,0-1,1 1,1-1,1 1,1-1,0 0,1 0,1 0,3-17,-3 7,1-2,1 1,2-1,0 1,3 0,0 1,2 0,0 0,2 1,2 0,0 1,1 1,2 0,1 1,0 1,20-19,-11 14</inkml:trace>
  <inkml:trace contextRef="#ctx0" brushRef="#br1" timeOffset="-82818.712">2372 2941,'-144'256,"110"-188,-135 286,137-298,36-77,201-393,-43 82,-146 302,-16 30,0 1,0-1,0 1,-1-1,1 1,0-1,0 0,0 1,0-1,0 1,0-1,1 0,-1 1,0-1,0 1,0-1,0 0,0 1,1-1,-1 1,0-1,0 0,1 1,-1-1,0 0,0 0,1 1,-1-1,0 0,1 0,-1 1,0-1,1 0,-1 0,1 0,-1 1,0-1,1 0,-1 0,1 0,-1 0,0 0,1 0,-1 0,1 0,-1 0,1 0,-1 0,0 0,1 0,-1-1,1 1,-1 0,0 0,1 0,-1 0,0-1,1 1,-1 0,0 0,1-1,-1 1,0 0,1-1,-1 1,0 0,0-1,0 1,1 0,-1-1,8 215,-8-212,3 41,2-1,2 0,1-1,2 0,3 0,0-1,12 21,-24-59,-1 0,1 1,0-1,-1 0,1 0,0 0,0 0,1 0,-1 0,0 0,1 0,-1-1,1 1,-1 0,1-1,0 1,0-1,0 0,0 1,0-1,0 0,0 0,0-1,0 1,0 0,0-1,1 1,-1-1,0 1,1-1,-1 0,0 0,0 0,1-1,-1 1,0 0,0-1,1 0,-1 1,0-1,0 0,0 0,0 0,0 0,0-1,0 1,0 0,0-1,-1 1,1-1,-1 0,1 0,0-1,86-193,-58 114,17-35,-6-2,14-76,-50 175</inkml:trace>
  <inkml:trace contextRef="#ctx0" brushRef="#br1" timeOffset="-82453.2">2936 3420,'19'-14,"-2"-1,0-1,0-1,-2 0,0-2,-1 1,-1-1,0-1,-2-1,0 1,-2-2,3-6,-12 26,1 0,0 0,-1 0,1 0,-1 0,0 0,1 0,-1 0,0 0,0 0,0 0,-1 0,1 0,-1 0,1 0,-1 0,1 0,-1 0,0 0,0 1,0-1,0 0,0 0,0 1,-1-1,1 1,0-1,-1 1,1 0,-1-1,0 1,1 0,-1 0,0 0,0 0,0 0,0 1,0-1,0 0,0 1,0 0,0-1,0 1,0 0,0 0,0 0,0 0,0 1,0-1,0 0,0 1,0-1,0 1,1 0,-1 0,0 0,-1 0,-8 2,0 0,0 1,0 0,1 1,-1 0,1 0,0 1,1 1,0-1,0 1,0 1,1 0,0 0,0 1,1 0,0 0,1 1,0-1,0 1,1 1,1-1,-1 1,2 0,-1 0,2 0,-2 10,3-14,0 0,1 0,0 0,0 0,1 0,0 0,0 0,1 0,-1 0,2-1,-1 1,1 0,0-1,0 0,0 0,1 0,0 0,1 0,-1-1,1 0,0 0,0 0,0-1,1 1,0-1,0 0,0-1,3 2,3 0,0-1,0 0,0-1,1 0,-1-1,1 0,0-1,-1-1,1 0,0 0,-1-1,1-1,-1 0,1-1,-1 0,0-1,0-1,0 1,-1-2,0 0,8-5,-1-2</inkml:trace>
  <inkml:trace contextRef="#ctx0" brushRef="#br1" timeOffset="-82036.584">3387 3195,'0'2,"-3"4,0 0,1 1,-1 0,1-1,1 1,0 0,-1 0,2 0,-1 0,1 0,1 0,-1 0,1 0,0 0,0-1,1 1,1 1,-1-7,1 1,-1-1,1-1,0 1,0 0,-1-1,1 1,0-1,0 0,0 0,-1 0,1 0,0-1,0 1,0-1,-1 0,1 1,0-1,-1 0,1-1,-1 1,1 0,-1-1,0 1,1-1,-1 0,0 0,0 0,0 0,0 0,0-1,5-2,27-22,46-22,-76 49,0 0,0 1,0 0,-1 0,1 0,0 0,0 1,-1-1,1 1,-1 0,1 0,-1 0,0 1,0-1,0 1,0 0,0-1,-1 1,1 1,-1-1,0 0,1 0,-2 1,1 0,0-1,-1 1,0 0,1 3,19 27,-17-28,0-1,1 0,-1 0,1 0,0-1,0 1,1-1,-1 0,1-1,0 1,0-1,0 0,1-1,-1 0,1 0,-1 0,1 0,-1-1,1 0,0-1,0 0,0 0,-1 0,1-1,0 0,0 0,-1 0,1-1,-1 0,1-1,-1 1,0-1,0-1,0 1,0-1,-1 0,2-1,2-4,0-2,0 1,-1-1,0 0,-1-1,0 0,-1 0,-1 0,1-1,-2 0,0 0,1-8,1-4</inkml:trace>
  <inkml:trace contextRef="#ctx0" brushRef="#br1" timeOffset="-81704.539">4545 2602,'-41'444,"40"-431,-8 49,4 1,2-1,5 61,15-68,-12-49</inkml:trace>
  <inkml:trace contextRef="#ctx0" brushRef="#br1" timeOffset="-81283.755">4234 3053,'434'28,"-189"-52,-219 24,-31 18,-5-9,0 1,0 0,1 0,1 1,-1 0,2 1,0-1,0 2,1-1,1 1,0-1,0 2,2-1,-1 0,2 1,-1 2,3-13,1 1,-1-1,0 1,1-1,0 1,0-1,0 1,0-1,1 0,-1 1,1-1,0 0,0 0,0 0,0-1,0 1,1 0,-1-1,1 1,0-1,-1 0,1 0,0 0,1 0,-1-1,0 1,0-1,1 0,-1 0,1 0,-1 0,1-1,1 1,5 0,-1 0,1 0,-1-1,1-1,-1 1,0-2,1 1,-1-1,0-1,0 1,0-1,3-2,-5 1,1 1,-1-1,0-1,0 1,0-1,-1 0,0-1,0 0,0 0,-1 0,1 0,-2-1,1 0,-1 0,0 0,0-1,-1 1,0-1,0 0,-1 0,0 0,0 0,-1 0,0 0,-1-1,1 1,-2 0,1-1,-1 1,0 0,-1 0,0 0,0 0,-1 0,0 0,0 1,-1-1,0 1,0 0,-3-2,-47-22,33 27</inkml:trace>
  <inkml:trace contextRef="#ctx0" brushRef="#br1" timeOffset="-80917.999">5335 3392,'73'-270,"-66"246,-6 24,0 0,0 0,-1 0,1 0,0 0,0 0,-1 0,1 0,0 1,0-1,-1 0,1 0,0 1,-1-1,1 1,-1-1,1 0,0 1,-1-1,1 1,-1-1,1 1,-1 0,1-1,-1 1,0-1,1 1,-1 0,0-1,1 1,-1 0,0-1,0 1,0 0,0 0,1-1,-1 1,0 0,0 0,0-1,-1 1,1 0,0 0,0-1,0 1,1 2,0 4,1-1,-1 1,2-1,-1 1,1-1,0 0,0 0,1 0,-1 0,1-1,1 1,-1-1,1 0,0 0,0-1,0 0,1 0,-1 0,1 0,0-1,0 0,0 0,1-1,-1 1,1-1,-1-1,1 1,0-1,0-1,-1 1,1-1,0 0,0-1,2 0,3-2,-1-2,0 0,0 0,0-1,0 0,-1-1,0 0,-1-1,0 0,0 0,0-1,-1 0,0-1,-1 0,0 0,-1 0,0-1,0 0,-2 0,1 0,-1-1,-1 0,0 0,1-8,-11-19,-3 27</inkml:trace>
  <inkml:trace contextRef="#ctx0" brushRef="#br1" timeOffset="-80588.297">6294 2941,'-14'3,"1"1,0 0,0 1,0 0,0 1,1 0,0 1,0 0,1 1,-11 9,21-15,0 0,-1 0,1 0,0 1,0-1,0 0,0 0,1 0,-1 1,0-1,1 0,0 1,-1-1,1 1,0-1,0 0,1 1,-1-1,0 0,1 1,-1-1,1 0,0 1,0-1,0 0,0 0,0 0,0 0,1 0,-1 0,1 0,-1 0,1-1,0 1,0 0,0-1,-1 0,1 1,1-1,-1 0,0 0,0 0,0 0,1-1,-1 1,0 0,2-1,30 26,-32-23,-1-1,1 1,-1-1,1 1,-1 0,0-1,0 1,0 0,0 0,-1 0,1 0,-1-1,0 1,0 0,0 0,0 0,0 0,0 0,-1 0,0 0,1 0,-1-1,0 1,-1 0,1-1,0 1,-1 0,1-1,-1 0,0 1,0-1,-2 2,-74 62,-11-24,64-35</inkml:trace>
  <inkml:trace contextRef="#ctx0" brushRef="#br1" timeOffset="-79736.644">6153 2348,'-29'34,"-19"25,-1 3</inkml:trace>
  <inkml:trace contextRef="#ctx0" brushRef="#br0" timeOffset="-58631.763">791 4804,'-2'1,"1"0,-1 0,0 0,1 0,-1 0,1 1,-1-1,1 1,0-1,-1 1,1 0,0-1,0 1,0 0,0 0,1 0,-1 0,0 0,1-1,0 1,-1 0,1 0,0 0,0 1,0-1,0 1,-2 6,-123 490,78-261,25-172,11-47</inkml:trace>
  <inkml:trace contextRef="#ctx0" brushRef="#br0" timeOffset="-58251.357">1 4944,'72'-25,"1"4,76-13,-43 11,44-15,1 7,2 7,0 6,76 4,-210 14,-14-1,1 1,0-1,-1 1,1 1,-1-1,1 1,-1 0,1 0,-1 0,0 1,1 0,-1 0,0 0,0 1,2 1,5 9</inkml:trace>
  <inkml:trace contextRef="#ctx0" brushRef="#br0" timeOffset="-57982.856">28 5735,'77'0,"35"0,8-5,-7-6,-13-2,-18-3,-19 2,-11 2,-9-1,-6 2,-6 2,-3 3,4 2,0 3,-4-5,-7 0</inkml:trace>
  <inkml:trace contextRef="#ctx0" brushRef="#br0" timeOffset="-52397.71">1355 5142,'-33'82,"-70"221,108-341,0 18,1 0,1 1,1 0,1 0,1 1,0 0,1 1,1 0,2-1,2-4,-14 17,1 0,0-1,1 1,-1 0,1 1,0-1,0 0,1 1,-1 0,1 0,0 1,0-1,0 1,1 0,-1 0,1 1,0-1,-3 4,-1 1,0-1,0 0,0 1,0 0,0-1,0 1,-1 0,1 0,-1 0,1 0,-1 0,1 0,-1 0,0 0,0 1,0-1,-1 0,1 1,0-1,-1 1,1-1,-1 1,0-1,0 1,0-1,0 1,-1-1,1 3,0-3,28 123,-27-121,1-1,0 0,-1 0,1 1,1-1,-1 0,0 0,1-1,0 1,0-1,-1 1,1-1,1 0,-1 0,0 0,0 0,1-1,-1 1,1-1,-1 0,1 0,0 0,0-1,-1 1,1-1,0 0,0 0,-1 0,1 0,0-1,0 0,2 0,10-6,0-1,-1-1,0 0,0 0,-1-2,0 0,-1 0,0-2,-1 1,0-2,-1 1,0-2,-2 1,1-1,-2-1,0 0,-1 0,0 0,-2-1,4-13,13-83,-21 89</inkml:trace>
  <inkml:trace contextRef="#ctx0" brushRef="#br0" timeOffset="-45841.775">2484 5029,'1'-1,"-1"0,1 1,-1-1,1 0,-1 0,1 1,-1-1,1 0,-1 0,0 0,1 1,-1-1,0 0,0 0,0 0,1 0,-1 0,0 0,0 0,0 1,-1-1,1 0,0 0,0 0,0 0,-1 0,1 0,0 1,-1-1,1 0,-1 0,1 0,-1 1,1-1,-1 0,1 1,-1-1,0 0,1 1,-1-1,0 1,0-1,0 1,1-1,-1 1,0 0,0-1,0 1,-43-16,36 17,-1-1,1 1,-1 1,1 0,-1 0,1 1,0-1,0 2,0-1,1 1,-1 1,1-1,0 1,0 0,1 1,-1 0,1 0,0 0,1 1,-1-1,2 1,-1 1,1-1,0 1,0-1,1 1,0 0,0 1,1-1,-1 4,3-7,-1 0,1 0,0-1,1 1,-1 0,1 0,0-1,0 1,0 0,1-1,-1 1,1-1,1 0,-1 1,0-1,1 0,0-1,0 1,0 0,0-1,1 1,-1-1,1 0,0 0,0-1,0 1,0-1,0 0,1 0,4 1,-5-1,1 0,0 0,-1 1,1 0,-1-1,0 1,1 1,-2-1,1 1,0-1,-1 1,1 0,-1 0,0 1,-1-1,1 1,-1-1,0 1,0 0,0 0,0 0,-1 0,0 0,0 0,-1 0,1 5,-2-4,0 1,-1-2,0 1,0 0,0 0,-1-1,0 1,0-1,0 0,-1 0,1 0,-1 0,0 0,-1-1,1 0,-1 0,0 0,0-1,0 1,0-1,-1 0,1-1,-1 1,-1-1,-10 5,-1-2,1 0,-1-1,1-1,-1 0,0-2,-15 0,29-1,2 1,-1-1,0 1,1-1,-1 0,0 0,1 0,-1 0,0 0,1-1,-1 1,1-1,-1 0,1 0,-1 0,1 0,-1 0,1 0,0 0,0-1,-1 0,1 1,0-1,1 0,-1 0,0 0,-1-1,2-9</inkml:trace>
  <inkml:trace contextRef="#ctx0" brushRef="#br0" timeOffset="-45293.084">2993 4493,'-23'80,"5"135,5-138,-3-1,-4 0,-3-2,-29 65,45-123,0 1,2 0,0-1,1 2,1-1,1 0,0 1,1 3,1-9</inkml:trace>
  <inkml:trace contextRef="#ctx0" brushRef="#br0" timeOffset="-44996.819">2682 5114,'73'17,"-18"-10,0-2,0-2,1-3,37-5,87-22,-108 14,-54 7</inkml:trace>
  <inkml:trace contextRef="#ctx0" brushRef="#br0" timeOffset="-38889.836">3585 5340,'13'5,"1"0,0-2,0 1,0-2,0 0,0 0,1-1,-1-1,0-1,1 0,-1-1,0 0,0-1,0-1,0 0,-1 0,1-2,-1 0,0 0,-1-1,6-5,-15 9,0 0,0 0,0 0,-1 0,1-1,-1 1,0-1,0 0,0 1,-1-1,1 0,-1 0,0 0,0 0,0-1,-1 1,1 0,-1 0,0 0,0 0,-1-1,1 1,-1 0,0 0,0 0,0 0,-1 0,1 0,-1 0,0 1,0-1,0 1,-1-1,1 1,-1 0,0-1,0 2,0-1,0 0,0 0,-1 1,1 0,-1 0,0 0,-3-1,-3 0,-1 1,0 0,0 1,0 0,0 1,0 0,0 0,0 1,0 1,1 0,-1 1,0 0,1 0,0 1,0 0,0 1,0 0,1 1,-1 0,1 0,1 1,0 0,0 1,0 0,1 0,0 1,0-1,-1 4,-1-2,1 0,0 1,0 0,1 0,1 1,0 0,0 0,1 1,1-1,0 1,1 0,0 0,1 0,0 1,1-1,1 0,0 1,0-1,2 1,0-1,0 1,2-9,0 0,1 0,-1 0,1-1,0 0,0 0,1 0,-1-1,1 0,0 0,-1 0,1 0,0-1,1 0,-1 0,0-1,1 0,-1 0,1-1,-1 1,0-1,1-1,-1 1,1-1,-1 0,4-1,160-70,-83 29,-62 33</inkml:trace>
  <inkml:trace contextRef="#ctx0" brushRef="#br0" timeOffset="-38511.807">4601 5057,'-50'20,"1"1,2 3,0 1,1 3,1 2,-16 16,50-40,1 0,0 1,0 1,0-1,1 2,1-1,-1 1,1 0,1 1,0 0,0 0,1 1,0 0,1 0,0 0,0 0,2 1,-1 0,2 0,-1 4,3-13,0 0,1-1,0 1,-1 0,1-1,0 1,1-1,-1 1,0-1,1 0,-1 0,1 1,-1-1,1 0,0 0,0 0,0-1,0 1,0 0,1-1,-1 1,1-1,-1 0,0 0,1 0,0 0,-1 0,1-1,0 1,-1-1,1 0,0 1,-1-1,1-1,1 1,98-17,-54-4,-2-3,-1-2,0-2,-2-2,-2-1,0-3,17-20,-46 43,62-59,-74 99,-14 2,10-23,0-1,1 1,0-1,0 1,1 0,-1 0,2 0,-1 1,1-1,1 0,-1 0,1 2,2-8,-1 1,0-1,0 1,1-1,-1 0,1 1,0-1,0 0,0 0,0 0,0 0,0 0,0-1,1 1,-1-1,1 1,-1-1,1 0,-1 0,1 0,0-1,0 1,-1 0,1-1,0 0,0 0,0 1,-1-2,4 1,18 1</inkml:trace>
  <inkml:trace contextRef="#ctx0" brushRef="#br0" timeOffset="-38091.795">5081 5171,'-15'7,"1"1,-1 0,1 1,1 1,0 0,0 1,1 0,1 1,-1 1,5-5,-59 76,65-82,0 0,0 0,-1 0,1 0,1 0,-1 0,0 0,0 1,1-1,-1 0,1 1,0-1,0 0,0 1,0-1,0 0,0 1,0-1,1 0,0 1,-1-1,1 0,0 0,0 0,0 0,0 0,0 0,1 0,-1 0,0 0,1 0,0 0,-1-1,1 1,0-1,0 1,0-1,0 0,0 0,0 0,0 0,1 0,13 3,-1-1,0-1,0-1,1 0,-1-1,1-1,-1 0,0-1,1 0,-1-2,0 0,-1 0,1-1,-1-1,0-1,0 0,-1 0,6-5,23-13,0-1,-2-3,-1-1,-1-2,-2-1,-1-2,-2-1,-1-2,0-5,-13 14,0-2,-3 0,0 0,-2-2,-1 0,-2 0,-2-1,0 0,-3-1,0 0,-3 0,-1 0,-1-1,-2-4,2 35,-1 0,0 1,0-1,0 0,0 0,0 1,-1-1,0 0,0 1,-1-1,1 1,-1 0,0-1,0 1,0 0,0 0,-1 0,0 0,0 0,0 1,0-1,-1 1,1 0,-1 0,0 0,0 1,0-1,0 1,0 0,0 0,-1 0,1 1,-1 0,1-1,-1 2,1-1,-1 0,-3 1,-12 5,0 0,1 2,0 1,0 0,0 1,1 1,1 0,0 2,0 0,1 1,0 0,2 2,-1-1,2 2,-2 3,-1 0,0 2,2 0,0 0,2 1,0 1,2 0,0 1,2 0,0 0,1 7,3-17,1 1,1 0,0 0,1 0,1 0,1 0,0 0,0 0,2 0,0-1,0 1,1-1,1 1,1-1,0-1,1 1,7 10,-3-10,1-2,0 0,1 0,1-1,0-1,0 0,1-1,0 0,0-1,1-1,0-1,1 0,-1-1,1-1,5 1,3 0</inkml:trace>
  <inkml:trace contextRef="#ctx0" brushRef="#br0" timeOffset="-37642.497">6181 5311,'-29'48,"-23"35,-9 9,2-8,11-12,14-14,7-17,9-16</inkml:trace>
  <inkml:trace contextRef="#ctx0" brushRef="#br0" timeOffset="-30842.043">12757 4070,'17'416,"-4"-61,11-169,-9-118,11-99,-13 2,1 1,2 0,0 1,2 1,1 1,1 1,1 0,1 2,1 0,1 1,3 1,-24 17,1 0,0 1,-1 0,1 0,0 0,1 0,-1 0,0 1,0 0,1 0,-1 0,0 1,1-1,-1 1,1 0,-1 0,0 0,1 1,-1 0,1 0,-1 0,0 0,0 1,0-1,0 1,0 0,0 0,0 1,0-1,-1 1,1 0,-1 0,0 0,3 3,1 9,0-1,-1 1,-1 1,0-1,-1 1,-1-1,-1 1,0 0,0 0,-2 1,0-1,-1 0,-1 0,0 0,-1 0,-1-1,0 1,-4 6,-13 40,39-57,-4-13</inkml:trace>
  <inkml:trace contextRef="#ctx0" brushRef="#br0" timeOffset="-29955.221">13773 4718,'-29'14,"-1"1,2 1,0 1,0 2,2 0,1 2,0 1,2 1,0 1,-1 4,22-26,-1 1,1-1,0 0,0 1,0-1,0 1,0 0,0 0,1 0,-1 0,1 0,0 0,0 0,0 0,1 0,-1 0,1 1,-1-1,1 0,0 0,0 1,1-1,-1 0,1 0,-1 1,1-1,0 0,0 0,1 0,-1 0,0 0,1 0,0-1,0 1,0 0,0-1,0 1,0-1,1 0,-1 0,2 1,2-2,0 1,0-1,1 0,-1 0,0-1,0 0,1 0,-1-1,0 0,1 0,-1 0,0 0,0-1,0 0,0-1,0 1,-1-1,1 0,-1-1,4-2,101-90,-92 78,129-153,-147 170,1 0,-1 0,0 0,0 0,1 0,-1 0,1 0,-1 0,1 0,-1 0,1 0,0 0,0 0,-1 0,1 0,0 1,0-1,0 0,0 1,0-1,0 1,0-1,0 1,0-1,0 1,0 0,0-1,0 1,0 0,0 0,0 0,0 0,0 0,1 0,-1 0,0 0,0 0,0 1,0-1,0 0,0 1,0-1,0 1,0-1,0 1,0-1,0 1,0 0,-1-1,1 1,0 0,0 0,0 0,-1 0,1-1,-1 1,1 0,-1 0,1 0,-1 0,1 0,-1 1,12 67,-9-46,0 0,2-1,0 1,1-1,2 0,0 0,1-1,2 0,9 14,-19-32,0-1,1 0,-1 0,0 0,1-1,0 1,-1 0,1-1,0 1,0-1,0 1,0-1,0 0,0 0,0 0,0 0,0 0,1 0,-1-1,0 1,1-1,-1 1,0-1,1 0,-1 0,0 0,1 0,-1-1,1 1,-1-1,0 1,0-1,1 0,-1 0,0 0,0 0,0 0,0 0,0-1,0 1,0-1,0 1,-1-1,1 0,-1 1,1-1,-1 0,1-1,15-25,-2-1,-1 0,-1 0,-1-2,-2 0,2-12,10-14,-1 83,-16-9,2-1,0 1,1-1,1-1,0 0,1 0,5 5,-12-16,0-1,0 1,0-1,0 0,1 0,-1 0,1 0,0-1,0 1,0-1,0 0,0 0,1-1,-1 1,0-1,1 0,-1 0,1-1,0 1,-1-1,1 0,-1 0,1 0,0-1,-1 0,1 0,-1 0,1 0,-1-1,4-1,2-4,-1 1,0-2,-1 1,0-2,0 1,0-1,-1 0,0 0,-1-1,0 0,-1 0,0 0,0-1,-1 3,46-136,-44 120,1 6</inkml:trace>
  <inkml:trace contextRef="#ctx0" brushRef="#br0" timeOffset="-29572.854">14818 4860,'39'-19,"-1"-1,-1-2,-1-2,-1-1,-1-2,-1-1,18-22,-18-1,-32 50,-1 0,1-1,-1 1,0 0,1 0,-1 0,0 0,0-1,1 1,-1 0,0 0,0-1,0 1,-1 0,1 0,0 0,0-1,-1 1,1 0,-1 0,1 0,-1 0,1 0,-1 0,0 0,1 0,-1 0,0 0,0 0,0 0,0 0,0 0,0 1,0-1,0 0,0 1,0-1,0 1,0-1,0 1,0 0,-1-1,1 1,0 0,0 0,-1 0,-8 0,1 1,-1 0,0 1,1 0,-1 0,1 1,-1 0,1 1,0 0,1 1,-1-1,1 2,0-1,0 1,0 0,1 1,0 0,0 0,1 0,0 1,0 0,0 1,1-2,0 1,0 1,1-1,0 0,0 1,1 0,0 0,1 0,0 0,0 1,1-1,0 0,0 1,1-1,1 1,0-1,0 1,0-1,1 0,1 0,0 0,0 0,0 0,1-1,1 1,-1-1,2 0,-1 0,1-1,0 0,0 0,1 0,0 0,0-1,7 4,-5-5,0 0,0 0,0-1,1 0,0-1,0 0,0-1,0 0,0 0,1-1,12 0</inkml:trace>
  <inkml:trace contextRef="#ctx0" brushRef="#br0" timeOffset="-20469.562">16172 4606,'-21'75,"20"-60,-1-3,1 1,1-1,0 1,0-1,1 1,1-1,0 1,1-1,0 0,1 0,0 0,1-1,-2-7,0-1,0 0,1 0,0 0,-1-1,1 1,0-1,0 0,1 0,-1-1,0 1,1-1,-1 0,0 0,1 0,-1 0,1-1,0 0,-1 0,1 0,-1-1,1 1,-1-1,1 0,-1 0,1-1,-1 1,0-1,0 0,0 0,0-1,0 1,0-1,-1 0,1 0,-1 0,0 0,1-1,187-181,-191 184,1 1,0 0,0 0,0-1,0 1,0 0,0 0,0 0,-1 0,1 0,0 0,0 0,0 0,0 0,0 0,0 1,0-1,0 0,-1 1,1-1,0 0,0 1,0-1,-1 1,1 0,0-1,0 1,-1-1,1 1,-1 0,1 0,0-1,-1 1,0 0,1 0,-1 0,1-1,-1 1,0 0,0 0,1 0,-1 0,0 0,0 0,0 0,0 0,0 0,0-1,0 1,0 0,-1 0,1 0,0 0,-1 0,1 0,0-1,-1 1,1 0,-1 0,0 0,3 12,-2-5,1 0,0-1,0 1,1-1,0 1,0-1,1 1,0-1,0 0,1 0,0-1,0 1,0-1,1 0,0 0,0 0,1-1,-1 1,1-1,0-1,1 1,-1-1,1 0,0-1,0 1,0-1,0-1,0 1,1-1,-1-1,1 1,0-1,-1-1,1 1,0-1,0-1,10-5,0-2,-1 0,0-1,0 0,-1-2,-1 0,0-1,0 0,-1-1,-1-1,0 0,-1 0,0-2,-1 1,3-9,-4 12,-2 0,0 0,0-1,-1 0,-1 0,0-1,-1 1,-1-1,0-1,0 1,0-13,-10 0,6 28,0-1,0 0,0 1,0-1,0 0,0 1,0-1,0 0,0 1,0-1,0 0,0 1,0-1,0 0,0 1,0-1,-1 0,1 1,0-1,0 0,0 0,0 1,-1-1,1 0,0 0,0 1,-1-1,1 0,0 0,0 0,-1 1,1-1,0 0,-1 0,1 0,0 0,-1 0,1 0,0 0,-1 0,1 1,0-1,-1 0,1 0,0 0,-1-1,1 1,0 0,-1 0,1 0,0 0,0 0,-1 0,1 0,0-1,-1 1,1 0,0 0,0 0,-1-1,1 1,0 0,0 0,-1 0,1-1,0 1,0 0,0-1,0 1,-5 14</inkml:trace>
  <inkml:trace contextRef="#ctx0" brushRef="#br0" timeOffset="-20118.205">17273 4775,'-22'51,"61"-122,35-67,-32 41,-33 91,1 4</inkml:trace>
  <inkml:trace contextRef="#ctx0" brushRef="#br0" timeOffset="-19783.654">17865 4464,'-36'33,"2"0,1 2,1 2,-19 30,48-64,-1 1,1-1,0 1,0-1,0 1,0 0,1 0,0 0,0 0,0 1,0-1,0 0,1 1,0 0,0-1,0 1,1-1,-1 1,1 0,0 0,1-1,-1 1,1 0,0-1,0 1,0-1,1 1,-1-1,1 1,0-1,0 0,1 0,-1 0,1 0,0 0,0-1,1 1,-1-1,0 0,1 0,5 1,0 0,0-1,0 0,0-1,0 0,0-1,1 1,-1-2,0 1,1-2,-1 1,1-1,-1 0,0-1,0 0,1-1,-2 0,5-1,10-5,0-1,-1-1,0-1,-1-1,0-1,8-8,-21 16,0 0,-1 0,0-1,0 0,0 0,-1-1,0 1,0-2,-1 1,0 0,0-1,-1 0,0 0,-1-1,0 1,0-1,-1 1,0-1,-1 0,0 0,-1 0,0 1,0-1,-1 0,-2-8,1 13,0 0,-1 0,0 0,1 1,-2-1,1 0,0 1,-1 0,0 0,0 0,0 1,-1-1,1 1,-1 0,0 0,0 0,0 1,0 0,0 0,0 0,0 1,-1-1,1 1,-1 1,1-1,-1 1,1 0,-1 0,0 0,1 1,-1 0,-4 1,-9 4</inkml:trace>
  <inkml:trace contextRef="#ctx0" brushRef="#br0" timeOffset="-19402.125">18683 3985,'1'84,"-13"209,-22-19,22-133,-3-101,3-29</inkml:trace>
  <inkml:trace contextRef="#ctx0" brushRef="#br0" timeOffset="-18898.07">18429 4521,'18'0,"56"-2,-1 4,1 2,-1 4,-1 3,6 5,83 25,-145-43,-1 1,0-2,1 0,-1-1,0 0,-1-1,1-1,-1-1,0 0,1-1,-7 4,-1 0,1 0,-1 0,0-1,0 0,-1 0,1-1,-1 0,-1 0,1-1,-1 1,0-1,0 0,-1-1,0 1,0-1,-1 0,0 0,0 0,-1 0,0 0,-1 0,1-1,-1-4,-1 10,0 1,0-1,-1 1,1-1,-1 0,1 1,-1-1,0 1,0-1,0 1,0 0,0-1,0 1,-1 0,1 0,-1 0,0 0,0 0,1 0,-1 0,0 1,-1-1,1 1,0-1,0 1,-1 0,1 0,0 0,-1 0,1 0,-1 1,1-1,-1 1,0-1,1 1,-1 0,1 0,-1 0,-2 1,-104 21,97-16,1 0,1 1,-1 0,1 0,0 1,1 0,0 1,0 0,1 0,0 1,0 0,1 1,1-1,0 1,0 1,1-1,0 1,1 0,1 0,0 0,0 0,1 1,1-1,0 1,1-1,0 1,2 6,0-9,1-1,1 1,0-1,0 0,1 0,0-1,0 1,1-1,0-1,0 1,1-1,0 0,1 0,-1-1,1 0,1 0,-1-1,1 0,-1 0,1-1,5 1,5 3,0-1,0-1,1-1,0 0,0-2,0 0,14-1,-9-1</inkml:trace>
  <inkml:trace contextRef="#ctx0" brushRef="#br0" timeOffset="-16000.376">20603 3985,'0'4,"2"64,-4-1,-3 0,-3 0,-6 20,-39 200,48-69,5-217,0-12</inkml:trace>
  <inkml:trace contextRef="#ctx0" brushRef="#br0" timeOffset="-15664.25">20348 4437,'141'-48,"173"-57,-307 102,-1-1,0 1,-1-1,1 0,-1-1,0 0,0 0,0 0,0 0,-1-1,0 1,1-3,4-8</inkml:trace>
  <inkml:trace contextRef="#ctx0" brushRef="#br0" timeOffset="-15281.664">20998 3985,'2'5,"0"-1,0 0,0 1,-1-1,1 1,-1-1,0 1,-1-1,1 1,-1 0,0-1,0 1,0 0,-1 0,1-1,-1 1,0 7,-4 58,0 247,4-310,1 1,0-1,1 0,-1 1,1-1,1 0,0 0,0 0,0 0,1 0,0 0,0 0,1-1,-1 1,1-1,1 0,-1 0,1-1,0 0,1 1,-1-2,1 1,0-1,0 1,0-2,1 1,0-1,-1 0,3 1,0-4,1 1,-1-1,0 0,1-1,-1 0,0-1,0 0,0 0,0-1,0 0,-1-1,9-4,4-1,-17 9,-1 0,0 0,0 0,0 0,0 0,0 1,0-1,0 1,0 0,-1 0,1 0,0 0,0 1,-1-1,1 1,0-1,-1 1,0 0,1 0,-1 0,0 0,0 1,0-1,0 0,-1 1,1-1,-1 1,1 0,-1 0,0-1,0 1,0 0,0 0,-1 2,10 13,-1-2</inkml:trace>
  <inkml:trace contextRef="#ctx0" brushRef="#br0" timeOffset="-14952.215">21591 4577,'3'0,"30"-7,-1 0,0-2,-1-1,0-2,0-1,-2-2,0 0,0-2,17-14,-43 29,-1 1,1-1,0 1,-1-1,1 0,-1 0,1 0,-1-1,0 1,0 0,0-1,0 0,-1 1,1-1,-1 0,1 0,-1 0,0 0,0 0,0 0,-1 0,1 0,-1 0,1 0,-1-1,0 1,0 0,-1 0,1 0,-1 0,1 0,-1 0,0 0,0 0,-1 0,1 0,0 0,-1 0,0 1,0-1,1 0,-2 1,1 0,0-1,0 1,-1 0,1 0,-1 1,0-1,1 0,-1 1,0 0,0-1,0 1,-13 1,1 0,-1 1,1 0,0 2,0-1,0 2,0 0,0 1,1 1,0 0,0 0,0 2,1 0,0 0,1 1,0 1,0 0,1 0,0 1,-2 5,5-8,0 0,1 1,0 0,1 0,0 0,0 1,1 0,1 0,0 0,0 1,1 0,-1 1,3-8,1 1,-1 0,1 0,-1 0,1 0,1-1,-1 1,1 0,0 0,0 0,0-1,1 1,-1 0,1-1,0 0,1 1,-1-1,1 0,-1 0,1 0,1 0,-1-1,0 1,1-1,0 0,0 0,0 0,1 0,23 11,1-2,0-1,0-1,1-1,0-2,0-1,31 2,-52-6,23 4,0-1,0-2,1-1,-1-2,0 0,1-3,26-5,-35 2</inkml:trace>
  <inkml:trace contextRef="#ctx0" brushRef="#br0" timeOffset="-13549.49">198 7428,'-2'-35,"2"0,2 0,1 0,1 1,2-1,1 1,2 0,1 1,2 0,4-5,102-169,-20 61,-97 145,0-1,0 1,0-1,0 1,0-1,0 1,1-1,-1 1,0 0,1 0,-1-1,1 1,-1 0,1 1,-1-1,1 0,0 0,-1 1,1-1,0 1,0-1,-1 1,1 0,0-1,0 1,0 0,0 0,-1 1,1-1,0 0,0 0,0 1,-1-1,1 1,0 0,-1 0,1-1,0 1,-1 0,1 0,-1 0,1 1,-1-1,0 0,1 1,-1-1,0 0,0 1,0 0,7 14,-1 1,-1 0,0 1,-1 0,-1 0,-1 0,0 0,-1 2,5 29,32 144,-39-191,0 0,1 0,-1 0,1 0,-1 0,1 0,-1-1,1 1,0 0,0 0,0-1,0 1,0 0,0-1,1 0,-1 1,0-1,1 0,-1 1,1-1,0 0,-1 0,1 0,0 0,-1-1,1 1,0 0,0-1,0 1,0-1,0 0,-1 1,1-1,0 0,0 0,0 0,0-1,0 1,0 0,0-1,0 1,-1-1,1 0,0 1,0-1,-1 0,1 0,0 0,-1 0,1 0,-1-1,1 1,-1-1,0 1,2-2,24-23,-2-1,0-1,-1-2,-2 0,5-12,-18 29,232-359,-240 371,28-29,-29 30,1-1,-1 1,1-1,-1 1,1 0,-1-1,1 1,-1 0,1-1,0 1,-1 0,1-1,0 1,-1 0,1 0,0 0,-1 0,1 0,0 0,-1 0,1 0,0 0,-1 0,1 0,0 0,-1 0,1 1,0-1,-1 0,1 0,0 1,-1-1,1 0,-1 1,1-1,-1 1,1-1,-1 1,1-1,-1 1,1-1,-1 1,0-1,1 1,-1 0,0-1,1 1,-1 0,0-1,0 1,0 0,0-1,1 1,-1 0,3 23,0 0,-2 1,0 0,-2-1,0 1,-2-1,-2 4,-37 196,40-216,-1 2,1 0,-1 1,2-1,-1 0,2 1,-1 0,1-1,1 1,0-1,0 1,2 4,25 6,-10-21</inkml:trace>
  <inkml:trace contextRef="#ctx0" brushRef="#br0" timeOffset="-12849.862">1948 6553,'-64'58,"3"2,2 3,-48 67,101-122,0-1,0-1,1 1,0 0,0 0,1 1,-1-1,2 1,-1 0,1 0,1 0,-1 1,1-1,1 0,-1 1,1 7,2-14,-1 0,1 0,-1 0,1 0,0 0,0 0,0 0,1 0,-1 0,0 0,1-1,-1 1,1 0,-1-1,1 0,0 1,-1-1,1 0,0 0,0 0,0 0,0 0,0 0,0 0,0-1,1 1,-1-1,0 0,0 1,0-1,1 0,-1 0,0-1,2 1,73-17,-44-1,-1-2,-1 0,-1-2,0-2,-2 0,-1-2,-1-1,-2-1,0-1,-2-2,0-2,46-72,-68 106,0-1,1 1,-1-1,0 0,0 1,0-1,1 1,-1-1,0 0,0 1,1-1,-1 0,0 0,1 1,-1-1,0 0,1 1,-1-1,1 0,-1 0,0 0,1 0,-1 1,1-1,-1 0,1 0,-1 0,0 0,1 0,-1 0,1 0,-1 0,1 0,-1 0,0 0,1 0,-1-1,1 1,-1 0,1 0,-1 0,0-1,1 1,-1 0,0 0,1-1,-1 1,0 0,1-1,-1 1,0 0,0-1,1 1,-1 0,0-1,0 1,0-1,1 1,-1 0,0-1,0 1,0-1,0 1,0-1,0 1,0 0,0-1,0 1,2 37,-2-31,-1 45,-1-24,1 0,2 0,1 1,1-1,5 23,-6-44,-1 0,1 0,1 0,-1-1,1 1,0-1,0 1,0-1,1 0,0 0,0-1,0 1,0-1,1 0,0 0,0 0,0 0,0-1,1 0,-1 0,1-1,0 0,0 0,0 0,0 0,0-1,5 1,-2-1,0-1,0 1,0-1,-1-1,1 0,0 0,0-1,-1 0,1 0,-1-1,1 0,-1-1,0 1,0-2,-1 1,1-1,-1 0,0-1,0 1,5-7,17-16,-1-1,-2-1,-1-1,-1-1,-1-2,-2 0,8-21,-1 8,-2-2,-2 0,-3-2,-2 0,-2-1,-2-1,-3 0,-2-1,-2-1,0-51,-17 67,9 38,0 1,-1-1,1 1,0-1,0 1,-1-1,1 1,0-1,-1 1,1 0,0-1,-1 1,1-1,-1 1,1 0,-1-1,1 1,-1 0,1-1,-1 1,1 0,-1 0,1 0,-1-1,1 1,-1 0,1 0,-1 0,0 0,1 0,-1 0,1 0,-1 0,1 0,-1 1,0-1,1 0,-1 0,1 0,-1 1,1-1,-1 0,1 0,-1 1,1-1,0 0,-1 1,1-1,-1 1,1-1,0 1,-1-1,1 1,0-1,-1 1,1-1,0 1,0-1,0 1,-1-1,1 1,0-1,0 1,0-1,0 1,-9 17,2 1,0 0,0 0,2 1,0-1,2 1,-1 4,-2 14,-46 264,43-227,-3 4,5-1,2 1,5 37,1-101,0 0,1 0,1-1,0 1,1 0,0-1,1 0,1 0,0 0,1-1,2 3,-8-14,1-1,-1 1,1-1,-1 1,1-1,-1 0,1 1,0-1,-1 0,1 0,0 0,0 0,0-1,0 1,0-1,0 1,0-1,0 1,0-1,0 0,0 0,0 0,0 0,0 0,0-1,0 1,0-1,0 1,0-1,0 0,0 1,0-1,0 0,0 0,-1-1,1 1,0 0,-1-1,1 1,-1 0,0-1,1 0,-1 1,0-1,0 0,0 0,0 1,0-1,0 0,-1 0,1 0,-1 0,1 0,-1 0,0-2,5-21,-2 2</inkml:trace>
  <inkml:trace contextRef="#ctx0" brushRef="#br0" timeOffset="-12597.727">2343 6469,'43'-5,"29"-6,12-2,0 2,-8-2,-8 1,-10 2,-11 3,-4-1,-4-1,-3 3,-4 1,-8 2</inkml:trace>
  <inkml:trace contextRef="#ctx0" brushRef="#br0" timeOffset="-12236.003">3303 5989,'-160'753,"152"-587,9-159,0 1,0 0,0-1,1 1,0 0,1-1,-1 0,1 0,1 0,0 0,0 0,0-1,0 1,1-1,0 0,1-1,-1 1,1-1,6 4,-8-6,1-1,0 0,-1-1,1 1,0-1,-1 0,1 0,0 0,0 0,0-1,0 0,0 0,0-1,0 1,0-1,0 0,0 0,-1-1,1 1,0-1,-1 0,3-2,97-64,-85 53,113-117,-131 131,0 0,0 0,1 0,-1 1,0-1,0 1,0-1,0 1,1-1,-1 1,0 0,0-1,1 1,-1 0,0 0,0 0,1 0,-1 0,0 0,1 0,-1 1,0-1,0 0,1 1,-1-1,0 1,0-1,0 1,0-1,0 1,0 0,0 0,0 0,0-1,0 1,0 0,0 0,0 0,-1 0,1 1,0-1,-1 0,1 0,-1 0,1 0,-1 1,0-1,1 1,14 63,-15-61,0 6,1 1,0-1,0 0,1 1,0-1,1 0,0 0,0 0,1 0,0-1,1 0,0 1,1-2,3 5,29 2,-18-17</inkml:trace>
  <inkml:trace contextRef="#ctx0" brushRef="#br0" timeOffset="-11896.986">3895 6949,'20'-8,"-1"0,0 0,-1-2,0 0,-1-2,0 0,0 0,-1-2,-1 0,0-1,-1 0,-1-1,0 0,0-5,-11 19,0-1,0 0,0 1,-1-1,0 0,1 0,-1 0,0 0,0 0,-1 0,1 0,-1-1,0 1,1 0,-1 0,-1 0,1-1,0 1,-1 0,1 0,-1 0,0 0,0 0,-1 0,1 0,0 0,-1 0,0 1,0-1,0 0,0 1,0 0,0-1,0 1,-1 0,1 0,-1 0,0 1,1-1,-1 1,0-1,0 1,0 0,0 0,0 0,0 0,-1 1,1-1,0 1,0 0,0 0,-1 0,1 0,-2 1,-2 1,1 0,-1 1,1-1,0 1,0 1,0-1,0 1,1 0,0 0,-1 1,1-1,1 1,-1 0,1 1,0-1,0 1,0-1,1 1,0 1,-1 1,-40 133,42-134,-1 2,0 0,0 0,1 1,0-1,1 1,0-1,1 1,0-1,0 1,1 0,0-1,1 1,0-1,0 0,1 0,0 0,1 0,0 0,0 0,1-1,0 0,1 0,-1 0,2-1,-1 0,1 0,0-1,7 6,42 16,-37-23</inkml:trace>
  <inkml:trace contextRef="#ctx0" brushRef="#br0" timeOffset="-11130.187">4488 7203,'118'-158,"-55"62,-29 40,3 2,2 1,2 2,26-23,-35 55,-21 45,-57 226,45-249,1 0,0 0,0 0,1 0,-1 0,1 0,-1 0,1 0,0 0,0 0,0 0,0-1,1 1,-1 0,1-1,0 1,-1-1,1 0,0 1,1-1,-1 0,0 0,0-1,1 1,-1 0,1-1,0 1,-1-1,1 0,0 0,0 0,0 0,0 0,0-1,0 0,4 1,1-1,-1 0,0 0,0-1,0 0,0 0,0-1,0 0,0 0,-1-1,1 0,-1 0,1 0,2-3,138-138,-138 136,69-45,-76 52,0 0,0 1,0-1,1 1,-1 0,0-1,0 1,0 0,0 0,0 0,0 0,1 1,-1-1,0 1,0-1,0 1,0 0,0-1,0 1,0 0,-1 0,1 1,0-1,0 0,-1 1,1-1,-1 1,1-1,-1 1,0 0,1-1,-1 1,0 0,0 0,0 0,-1 0,1 0,0 0,-1 0,1 2,23 129,-20-118,-4-12,0 1,0-1,0 1,1-1,-1 1,1-1,0 0,0 1,1-1,-1 0,0 0,1 0,0 0,0 0,0 0,0 0,0-1,1 1,-1-1,1 1,0-1,-1 0,1 0,0 0,0-1,0 1,1-1,-1 1,0-1,0 0,1 0,0-1,17-1,-4-4</inkml:trace>
  <inkml:trace contextRef="#ctx0" brushRef="#br0" timeOffset="-10429.883">5927 6609,'-52'36,"2"1,1 3,2 1,2 3,-3 8,42-48,1 1,0-1,0 2,0-1,1 0,0 1,0 0,0 0,0 0,1 0,0 1,1-1,-1 1,1 0,1 0,-1 0,1 0,0 0,1 0,0 0,0 0,1 5,3-7,1-1,1-1,-1 1,0-1,1 0,0 0,-1-1,1 1,0-1,1 0,-1-1,0 0,0 0,1 0,-1-1,0 0,1 0,-1 0,0-1,1 0,-1 0,0-1,0 1,5-4,15-4,0-1,-1-2,0-1,-1 0,-1-2,0-1,-1-1,-1 0,-1-2,1-2,6-2,-26 21,0 0,0 1,0-1,1 1,-1-1,0 1,1 0,-1-1,1 1,0 0,-1 0,1 0,0 0,0 0,0 0,-1 1,1-1,0 1,0-1,0 1,0 0,0 0,0 0,0 0,0 0,0 0,0 0,0 1,0-1,0 1,0-1,0 1,0 0,-1-1,1 1,0 0,0 1,-1-1,1 0,-1 0,1 1,-1-1,0 1,1-1,-1 1,0-1,0 1,0 0,0 0,0-1,0 1,-1 0,1 1,8 33,-8-29,-1-1,1 1,1-1,-1 1,1-1,0 0,1 0,-1 0,1 0,0 0,1 0,-1-1,1 0,0 1,1-1,-1-1,1 1,0-1,0 0,1 0,-1 0,1-1,-1 1,2-1,1-1,0 0,1-1,-1 0,0 0,0-1,0 0,1 0,-1-1,0 0,0 0,0-1,0 0,0-1,0 1,-1-2,1 1,-1-1,0 0,0-1,0 1,0-1,-1-1,0 1,0-1,1-2,14-15,-2 0,-1-2,0 0,-2-1,-1 0,2-8,17-44,-3-2,-3 0,-5-2,2-22,-11 37,-3 0,-3-1,-2-1,-4-29,-9 38,7 59,0-1,0 1,0 0,0 0,0 0,0 0,-1 0,1 0,0 0,-1 1,1-1,-1 0,1 0,-1 0,1 0,-1 0,0 1,1-1,-1 0,0 0,0 1,1-1,-1 1,0-1,0 0,0 1,0 0,0-1,0 1,0 0,0-1,0 1,0 0,0 0,0 0,0 0,0 0,0 0,0 0,0 0,0 0,0 0,0 1,0-1,0 0,0 1,0-1,0 1,0-1,1 1,-1-1,0 1,0 0,0 0,-9 9,1 1,0 1,1-1,0 1,1 1,0-1,1 1,0 1,2-1,-1 1,0 7,-3 1,-4 27,2 1,2 0,2 0,2 0,3 1,2-1,2 11,0 38,-1-65,1 0,2 0,2 0,1-1,1 0,2-1,1 0,1 0,2-2,2 0,5 7,-9-32,-13-29,-11-26,6 25</inkml:trace>
  <inkml:trace contextRef="#ctx0" brushRef="#br0" timeOffset="-10247.817">6210 6356,'53'4,"26"7,6 2,-8-2,-12-3,-11 3,-7-2,-5-1,-6-3,-9 3,-9 1</inkml:trace>
  <inkml:trace contextRef="#ctx0" brushRef="#br0" timeOffset="-10065.931">7057 6807,'4'34,"8"15,5 0,5-8,-2-17,-3-11</inkml:trace>
  <inkml:trace contextRef="#ctx0" brushRef="#br0" timeOffset="-9817.981">7028 6469,'0'0</inkml:trace>
  <inkml:trace contextRef="#ctx0" brushRef="#br0" timeOffset="-9579.265">7649 6582,'-16'4,"0"1,0 0,1 2,-1-1,2 2,-1 0,1 1,0 0,1 1,0 1,1 0,0 1,1 0,0 1,1 0,0 0,1 1,-1 3,8-10,1 0,-1 0,1 0,1 0,-1 0,1 0,1 0,-1 0,1 0,0 0,1 0,-1 0,2 0,-1-1,1 1,0-1,0 1,0-1,1 0,0 0,0-1,1 1,0-1,0 0,0 0,0 0,1-1,0 0,0 0,0 0,0-1,0 0,1 0,0-1,-1 0,1 0,0 0,0-1,0 0,0 0,0-1,2 0,78-3,-62-4</inkml:trace>
  <inkml:trace contextRef="#ctx0" brushRef="#br0" timeOffset="-8998.966">8129 6496,'-25'26,"1"1,1 1,2 1,0 1,3 0,0 2,-7 19,6 34,19-82,0-1,0 1,0-1,0 0,1 1,-1-1,1 1,0-1,0 0,0 1,0-1,0 0,0 0,1 0,-1 0,1 0,-1 0,1 0,0-1,0 1,0 0,-1-1,2 0,-1 1,0-1,0 0,0 0,1 0,-1 0,0-1,1 1,-1-1,2 1,11-1,1-2,-1 0,0 0,0-1,0-1,0-1,0 0,-1-1,0 0,0-1,-1-1,0 0,0 0,-1-2,0 0,0 0,9-11,82-94,-102 115,-1-1,1 1,0-1,-1 0,1 1,-1-1,1 1,0 0,0-1,-1 1,1-1,0 1,-1 0,1 0,0-1,0 1,0 0,-1 0,1 0,0 0,0 0,0 0,-1 0,1 0,0 0,0 0,0 1,-1-1,1 0,0 0,0 1,-1-1,1 1,0-1,-1 1,1-1,0 1,-1-1,1 1,-1-1,1 1,-1 0,1-1,-1 1,1 0,-1-1,0 1,1 0,-1 0,0-1,0 1,1 0,-1 0,0-1,0 1,0 0,5 57,-4-45,-1-7,1 0,0 0,0 0,1-1,0 1,0 0,0-1,0 0,1 1,0-1,0 0,0 0,1 0,0-1,0 0,0 1,0-1,1 0,0-1,-1 1,1-1,0 0,1 0,-1-1,1 0,-1 1,1-2,-1 1,1-1,0 0,0 0,0 0,0-1,0 0,0 0,0-1,-1 1,2-2,5-1,-1-1,1 0,-1-1,0 0,0-1,0 0,-1-1,0 0,-1 0,1-1,-1-1,-1 1,4-5,27-37,-2 0,-3-3,-2-1,-2-1,-2-2,-3 0,-3-2,-2-1,-3 0,7-50,-19 92,-1 8,0 0,-2 0,1-1,-1 1,0-1,-1 1,-1-1,0 1,0-1,-1 0,0 1,0-1,-2 1,0-3,2 10,0 1,-1 0,1 0,0 0,-1 0,0 0,1 0,-1 1,0-1,0 0,0 1,0-1,0 1,0 0,0 0,-1 0,1 0,0 0,-1 0,1 1,-1-1,1 1,-1-1,1 1,0 0,-1 0,1 0,-1 1,1-1,-1 0,1 1,-1 0,1-1,-2 2,-73 47,61-26,0 0,2 0,1 1,1 1,1 0,1 1,1 0,2 0,0 1,2 0,-1 14,-1-6,1 0,1 1,2 0,2 0,1-1,2 1,1 0,2 0,1-1,2 0,2 0,1-1,1-1,2 0,1 0,4 3,-15-31,-1-1,1 1,0-1,0 0,0 0,0 0,1 0,-1-1,1 0,0 0,0 0,1 0,-1-1,1 0,17 5</inkml:trace>
  <inkml:trace contextRef="#ctx0" brushRef="#br0" timeOffset="-6276.027">12954 6638,'-7'3,"-1"-1,0 1,1 1,0 0,0 0,0 0,0 1,1 0,-1 0,1 0,1 1,-1 0,1 0,0 1,-4 5,4-6,-1 0,1 0,1 0,-1 1,1 0,0 0,1 0,-1 0,2 0,-1 1,1 0,0-1,0 1,0 5,3-12,1 1,-1 0,0-1,0 1,1 0,-1-1,1 0,0 1,-1-1,1 0,0 0,0 0,0 0,-1 0,1 0,0 0,0-1,0 1,1-1,-1 1,0-1,0 0,0 0,0 0,0 0,0 0,0-1,0 1,0-1,0 1,0-1,0 0,0 1,0-1,0 0,0 0,0-1,-1 1,1 0,0 0,-1-1,1 1,-1-1,0 0,16-7,-1 0,0-2,-1 0,-1-1,1 0,-2-1,0-1,0 0,-2-1,1 0,-2 0,0-2,-1 1,-1-1,0 0,-2-1,1 0,1-12,-7 26,0-1,0 0,-1 1,0-1,0 0,0 0,0 1,-1-1,1 0,-1 1,-1-1,1 1,0-1,-1 1,0-1,0 1,-1 0,1 0,-1 0,0 0,0 1,0-1,0 1,0 0,-1 0,0 0,0 0,1 0,-2 1,1 0,0 0,0 0,-1 0,1 0,-1 1,1 0,-1 0,0 1,1-1,-3 1,6 0,0 0,-1 0,1 0,-1 0,1 0,0 0,-1 0,1 1,-1-1,1 1,0-1,0 1,-1 0,1-1,0 1,0 0,0 0,-1 0,1 0,0 0,0 0,1 0,-1 0,0 0,0 0,0 1,1-1,-1 0,1 0,-1 1,1-1,-1 0,1 1,0-1,0 1,0-1,-1 0,1 1,1-1,-1 1,0-1,0 1,0-1,1 0,-1 1,1-1,-1 0,1 1,0-1,-1 0,1 0,0 0,0 0,0 1,0-1,0 0,0 0,0-1,0 1,0 0,0 0,0 0,1-1,-1 1,0-1,1 1,-1-1,10-1,1 0,-1-1,0 0,-1-1,1 0,0-1,-1 0,0-1,0 0,0-1,-1 0,0 0,0-1,0 0,-1-1,0 0,1-1,-4 5,28-30,-2-1,-1-2,-2-1,-1-1,-2-1,-2-1,-2-1,-2-1,13-42,-10 33,-22 52,0-1,0 0,0 0,0 1,0-1,0 0,0 1,0-1,0 0,0 0,0 1,0-1,1 0,-1 1,0-1,0 0,1 1,-1-1,1 0,-1 1,1-1,-1 1,1-1,-1 1,1-1,-1 1,1-1,-1 1,1 0,0-1,-1 1,1 0,0-1,-1 1,1 0,0 0,-1 0,1 0,0 0,0 0,-1 0,1 0,0 0,0 0,-1 0,1 0,0 0,-1 0,1 1,0-1,-1 0,1 1,0-1,-1 0,1 1,-1-1,1 1,0-1,-1 1,1-1,-1 1,1-1,17 48,18 258,-23 11,-17 103,4-369,-3-1,-1 0,-3 0,-3 0,-1-1,-2-1,-3 0,-1-1,-24 44,33-78,0-1,-1 0,-1 0,0-1,-1 0,0 0,0-1,-1-1,-9 6,15-11,1-1,-1 1,0-1,0 0,0 0,-1-1,1 0,0 0,-1-1,0 1,1-1,-1-1,0 1,1-1,-1-1,0 1,1-1,-1 0,0 0,1-1,0 0,-6-2,7-1,1 0,0 1,1-2,-1 1,1 0,0-1,0 1,0-1,1 0,0 0,0 0,1 0,-1 0,1 0,1 0,-1-1,1 1,0 0,1-1,-1 1,1 0,0 0,1 0,0 0,-1 0,2 0,-1 0,3-3,20-50,3 1,2 1,3 2,2 1,3 2,1 1,3 2,23-19,79-84,-109 116</inkml:trace>
  <inkml:trace contextRef="#ctx0" brushRef="#br0" timeOffset="-1996.051">21421 5819,'-3'132,"-6"0,-16 69,10-132,-3 0,-3-2,-28 63,30-82,11-31,6-15,1 1,-1-1,1 0,0 0,-1 1,1-1,0 1,0-1,1 1,-1-1,1 1,-1 0,1-1,0 1,0 0,0-1,0 1,0 0,1-1,-1 1,1-1,0 3,8 2</inkml:trace>
  <inkml:trace contextRef="#ctx0" brushRef="#br0" timeOffset="-1048.309">22127 6102,'-72'44,"2"3,2 3,3 3,-55 57,12 10,102-113,1 1,0 0,0 0,1 0,0 1,0-1,1 1,0 0,0 0,1 0,1 0,-1 0,2 1,-1-1,1 0,1 2,-1-8,0 1,1-1,-1 0,1 1,0-1,0 0,0 0,0 0,1 0,-1 0,1 0,0 0,0-1,0 1,0 0,0-1,1 0,-1 1,1-1,-1 0,1 0,0-1,0 1,0 0,0-1,0 0,0 0,0 0,1 0,-1 0,0-1,1 1,1-1,108-24,-79 7,0-2,-1-1,-1-1,-1-2,-1-1,22-23,-39 34,0-1,-1 0,-1-1,0 0,-1-1,-1 0,0-1,-1 0,5-16,-13 32,0 0,-1 1,1-1,0 0,0 0,-1 1,1-1,0 0,0 0,0 1,0-1,0 0,0 1,0-1,0 0,1 0,-1 1,0-1,0 0,0 0,1 1,-1-1,0 0,1 1,-1-1,1 1,-1-1,1 0,-1 1,1-1,-1 1,1-1,-1 1,1 0,0-1,-1 1,1 0,0-1,-1 1,1 0,0-1,0 1,-1 0,1 0,0 0,0 0,-1 0,1 0,0 0,0 0,-1 0,1 0,0 1,-1-1,1 0,0 0,0 1,-1-1,1 0,-1 1,1-1,0 0,-1 1,1-1,-1 1,1 0,3 15,0 1,-2 0,0 0,-1-1,0 1,-2 0,-1 11,0 15,1-30,0 0,1 0,0 1,1-1,1-1,0 1,0 0,2 0,-1-1,1 1,1-1,1 0,-1-1,2 1,3 4,-7-15,1 0,-1-1,0 1,1-1,-1 0,1 0,-1 0,1 0,-1-1,1 1,-1-1,0 0,1 0,-1 0,0 0,0-1,1 1,-1-1,-1 0,1 0,0 0,0 0,-1 0,1-1,-1 1,0-1,1 0,-1 0,-1 0,1 0,0 0,1-3,88-150,4-44,-51 110,-43 120,-8 24,3-1,2 1,5 46,-4-96,0-1,1 1,0 0,0-1,0 1,0 0,1-1,-1 1,1 0,0-1,0 1,0-1,1 1,-1-1,1 0,0 0,0 1,0-1,0-1,0 1,1 0,0 0,-1-1,1 1,0-1,0 0,0 0,0 0,0 0,1-1,-1 1,1-1,-1 0,1 0,-1 0,1-1,0 1,-1-1,4 0,4-4,-1-1,1-1,-1 0,0 0,0-1,-1 0,0-1,0 0,-1-1,0 1,-1-1,0-1,0 0,-1 0,2-4,6-6,-2 0,0-1,-1 0,-1 0,-2-1,0-1,5-21,-14 170,0-120,0 1,1-1,-1 1,1-1,1 1,-1-1,1 1,0-1,1 0,-1 1,1-1,1 0,-1 0,1 0,0 0,0-1,1 1,-1-1,1 0,1 0,-1 0,1-1,-1 1,1-1,1 0,-1 0,0-1,1 0,0 0,0 0,0 0,0-1,0 0,0-1,1 1,-1-1,1 0,0-1,6-3,0 0,0-2,-1 1,1-2,-1 0,0 0,-1-1,0 0,0-1,0-1,-1 1,0-2,-1 1,0-1,0-1,-1 0,6-11,4-3,0 0,-2-2,-1 0,-1-1,-2 0,0-1,-2 0,-1-1,-2 0,3-25,-8 28</inkml:trace>
  <inkml:trace contextRef="#ctx0" brushRef="#br0" timeOffset="-3896.95">17301 6129,'70'-28,"-1"-3,-1-4,-3-2,0-3,-3-3,28-26,9-62,-99 131,0-1,1 1,-1 0,1 0,-1 0,0 0,1 0,-1 0,1 0,-1 0,1 0,-1 0,0 0,1 0,-1 0,1 0,-1 0,1 0,-1 0,0 0,1 0,-1 1,1-1,-1 0,0 0,1 1,-1-1,0 0,1 0,-1 1,0-1,1 0,-1 1,0-1,0 1,0-1,1 0,-1 1,0-1,0 0,0 1,0-1,0 1,0-1,1 1,-1-1,0 0,0 1,0-1,0 1,-1-1,1 1,0-1,0 0,0 1,0-1,0 1,-1-1,1 0,0 1,0-1,0 1,-1-1,1 0,0 1,-1-1,1 0,0 0,-1 1,1-1,0 6,69 696,-68-647,-1 0,-3 0,-3 0,-2-1,-2 0,-3 0,-1-1,-4-1,-1-1,-3 0,-2-2,-27 42,38-72,0 0,-2-1,0-1,-1 0,0-1,-1-1,-1-1,-1 0,0-1,-1-2,0 1,0-2,-1-1,-1-1,-16 5,33-12,1 0,-1 0,0 0,0 0,1-1,-1 0,0 0,0 0,0 0,0-1,1 0,-1 0,0 0,1-1,-1 1,1-1,-1 0,1-1,0 1,0-1,0 1,0-1,0 0,1-1,-1 1,1-1,0 1,0-1,0 0,1 0,-1-1,1 1,0 0,0-2,-3-11,1 0,1 0,1 0,0-1,1 1,1 0,1-1,0 1,2 0,0 0,0 0,2 0,0 0,1 1,0 0,2 0,0 0,9-13,16-17,2 0,3 3,1 1,1 2,3 1,1 3,2 1,1 3,1 1,7 0,-28 15,0 1,1 2,0 0,1 2,1 1,-1 2,1 0,1 2,3 1,-10 4</inkml:trace>
  <inkml:trace contextRef="#ctx0" brushRef="#br0" timeOffset="-3713.14">18458 6553,'-5'38,"-1"18,0 4,1-3,6-12,3-13</inkml:trace>
  <inkml:trace contextRef="#ctx0" brushRef="#br0" timeOffset="-3529.043">18543 6102,'0'0</inkml:trace>
  <inkml:trace contextRef="#ctx0" brushRef="#br0" timeOffset="-3313.416">18796 6892,'5'-38,"7"-28,0-7,4 5,-1 8,1 10,-1 8,1 7,3 5,-2 2,0 6,4 2,1 5,-2 4</inkml:trace>
  <inkml:trace contextRef="#ctx0" brushRef="#br0" timeOffset="-2984.032">19474 6299,'-3'1,"-17"4,0 0,1 2,0 0,0 1,1 2,0-1,-5 5,22-13,0-1,-1 1,1 0,0 0,-1 0,1 0,0 0,0 0,0 0,0 1,0-1,0 0,0 0,0 1,1-1,-1 1,0-1,1 1,-1-1,1 1,0-1,-1 1,1-1,0 1,0 0,0-1,0 1,0-1,0 1,1-1,-1 1,0-1,1 1,0-1,-1 1,1-1,0 1,-1-1,1 0,0 1,0-1,0 0,0 0,0 0,1 0,-1 0,0 0,0 0,1 1,74 40,-69-39,125 78,-127-77,0 0,0 1,-1 0,0 0,1 0,-1 0,-1 1,1-1,-1 1,0 0,0 0,-1 0,0 1,0-1,0 1,-1-1,0 1,0-1,-1 1,0 0,0 6,-4-3,0 0,-1-1,0 1,0-1,-1 0,0 0,-1-1,0 1,0-1,-1-1,0 0,0 0,-1 0,0-1,0 0,0-1,-1 0,1-1,-1 0,0 0,-3 0,4-1,1 0,0 0,-1-1,0 0,0-1,1 0,-1-1,0 1,0-1,0-1,-3 0,-7-5</inkml:trace>
  <inkml:trace contextRef="#ctx0" brushRef="#br0" timeOffset="-2728.744">20095 5819,'-5'141,"-5"0,-7 0,-17 57,12 31,3-161,8-50</inkml:trace>
  <inkml:trace contextRef="#ctx0" brushRef="#br0" timeOffset="-2506.089">19756 6440,'34'-19,"39"-16,13-2,1 5,-10 9,-12 7,-9 7,-8 5,-8 3,-11 2</inkml:trace>
  <inkml:trace contextRef="#ctx0" brushRef="#br0" timeOffset="-5651.223">14845 5819,'1'60,"0"87,-7 1,-20 119,14-190,4 1,2 0,4 3,-13-3,3-61</inkml:trace>
  <inkml:trace contextRef="#ctx0" brushRef="#br0" timeOffset="-5396.807">14422 6440,'43'-24,"34"-18,13-1,-4 2,-7 3,-12 7,-13 5,-10 2,-9 5,-4 1,-4-2,-1 4,0-2,0-1,1-3,0-2,-4 2</inkml:trace>
  <inkml:trace contextRef="#ctx0" brushRef="#br0" timeOffset="-5081.848">15269 5876,'-20'246,"11"98,8-332,1 0,0 0,1 0,0 0,1-1,0 1,0 0,2-1,-1 1,2-1,4 10,-4-19,0 0,0 0,0 0,0-1,0 0,1 0,-1 0,0 0,0-1,1 0,-1 0,0-1,0 0,1 1,-1-2,0 1,0 0,0-1,0 0,0 0,-1-1,1 0,0 1,-1-1,0-1,0 1,2-2,99-68,-103 72,0-1,-1 1,1 0,0-1,0 1,1 0,-1 0,0 0,0 1,0-1,1 0,-1 1,0-1,1 1,-1 0,0 0,1 0,-1 0,0 0,1 1,-1-1,0 1,1-1,-1 1,0 0,0 0,0 0,0 0,1 0,-2 0,1 1,0-1,0 1,0-1,-1 1,1 0,-1 0,1 0,-1 0,0 0,1 0,-1 0,0 0,-1 0,1 0,0 1,0-1,9 55,14 32,3-70,-15-19</inkml:trace>
  <inkml:trace contextRef="#ctx0" brushRef="#br0" timeOffset="-4760.027">15862 6609,'26'-1,"-1"-2,1 0,-1-2,0-1,0-1,-1-1,1-1,-2-2,8-4,-25 13,0 0,0-1,-1 1,1-1,0-1,-1 1,0-1,0 0,0 0,0-1,-1 1,1-1,-1 0,-1 0,1 0,-1-1,1 1,-2-1,1 0,0-1,-4 4,-1 0,1 1,-1-1,0 0,1 1,-1-1,0 1,-1 0,1 0,0 0,-1 0,1 0,-1 0,1 0,-1 1,0-1,0 1,0 0,0 0,0 0,0 0,0 1,0-1,0 1,0 0,0 0,0 0,-1 0,1 0,0 1,0-1,0 1,0 0,-1 1,-11 0,0 1,0 0,1 2,0 0,0 0,0 1,1 1,-1 0,2 1,-1 0,1 1,0 1,1 0,-5 5,11-10,0 0,0 1,0-1,1 1,-1 0,1 1,1-1,-1 1,1-1,0 1,1 0,0 0,0 0,0 1,1-1,0 0,1 1,-1-1,1 0,1 1,-1-1,1 1,1-1,-1 0,1 0,0 0,1 0,0 0,3 5,2-2,1-1,0 0,0 0,1-1,0-1,1 0,-1 0,2-1,-1 0,0-1,1 0,0-1,0 0,0-1,1-1,-1 0,8 0,8 4</inkml:trace>
  <inkml:trace contextRef="#ctx0" brushRef="#br0" timeOffset="-8201.554">9878 6469,'20'-2,"0"0,0-1,0-1,0-1,-1-1,0-1,19-8,-22 8,19-6,0-3,-2 0,0-2,-1-2,16-13,-36 23,0 0,0 0,-1-1,-1 0,0-1,0-1,-1 1,-1-1,0-1,0 0,-2 0,0 0,0-1,1-10,9-88,-16 113,0-1,-1 1,1-1,0 1,-1-1,1 1,-1-1,1 1,-1 0,1-1,-1 1,1 0,-1-1,1 1,-1 0,1-1,-1 1,1 0,-1 0,0 0,1 0,-1 0,0 0,1 0,-1 0,1 0,-1 0,0 0,1 0,-1 0,1 0,-1 0,0 1,1-1,-1 0,1 0,-1 1,1-1,-1 0,1 1,-1-1,1 1,-1-1,1 0,-1 1,1-1,0 1,-1-1,1 1,0 0,0-1,-1 1,1-1,0 1,0-1,0 1,-1 0,1-1,0 1,0 0,0-1,0 1,0-1,1 1,-1 0,0-1,0 1,0-1,1 2,-34 160,29-133,-42 639,44-615,-3 0,-2 0,-2-1,-2 0,-3 0,-10 22,16-54,0 0,-1 0,-2-1,0-1,-1 0,0 0,-2-1,0-1,0 0,-2-1,0 0,-1-2,0 0,-1-1,0 0,-1-2,-5 2,11-6,0-1,0 0,-1-1,1-1,-1 0,0-1,0 0,0-1,-1-1,12 0,-1 0,0 0,0 0,0-1,0 0,0 0,0 0,1 0,-1-1,0 1,1-1,-1 0,1 0,0 0,0 0,-1-1,2 0,-1 1,0-1,0 0,1 0,0 0,-1-1,1 1,0 0,1-1,-1 0,1 1,-1-1,1 0,0 0,1 0,-1 1,1-2,0-18,1 0,1 0,2 1,0-1,1 1,1 0,1 0,2 0,0 1,0 1,2-1,1 1,1 1,12-15,20-24,2 3,2 2,3 2,1 2,3 3,60-38,-105 76,0 0,0 1,1 1,0 0,0 0,0 1,1 1,7-2,4 2</inkml:trace>
  <inkml:trace contextRef="#ctx0" brushRef="#br0" timeOffset="-7929.413">10697 6695,'-14'21,"1"1,1 0,1 1,0 0,2 0,1 1,1 1,1-1,-2 22,7-43,1-1,0 1,0 0,0 0,0-1,1 1,-1-1,1 1,0 0,-1-1,1 1,0-1,1 1,-1-1,0 0,1 0,-1 1,1-1,0 0,-1 0,1 0,0-1,0 1,0 0,1-1,-1 1,0-1,1 0,-1 0,1 0,-1 0,1 0,-1 0,1-1,0 1,-1-1,1 0,0 0,-1 0,1 0,0 0,-1-1,2 1,3-1,1 0,-1 0,1-1,-1 0,0 0,1 0,-1-1,-1 0,1-1,0 0,-1 0,0 0,0 0,0-1,1-2,-1-1,0 0,0-1,-1 0,0-1,-1 1,0-1,0 0,-1 0,0 0,-1 0,0-1,-1 1,0-1,-1 1,0 0,0-1,-1 1,-1-1,1 1,-2 0,1 0,-2 0,-3-10,-18-87,28 89</inkml:trace>
  <inkml:trace contextRef="#ctx0" brushRef="#br0" timeOffset="-7712.266">11064 7005,'-5'-38,"-1"-28,4-6,4 3,5 9,7 10,6 13,4 14,-2 9</inkml:trace>
  <inkml:trace contextRef="#ctx0" brushRef="#br0" timeOffset="-7317.529">11261 6949,'172'-258,"-125"222,-45 35,-1 1,0 0,0 0,1 0,-1 0,0 0,0 0,1 0,-1 0,0 1,0-1,1 0,-1 1,0-1,0 1,0-1,0 1,0 0,0 0,0-1,0 1,0 0,0 0,0 0,0 0,0 0,-1 0,1 0,0 0,-1 0,1 0,-1 1,1-1,-1 0,0 0,1 0,-1 1,0-1,0 0,0 0,0 1,0 0,4 34,12 45,-15-79,0 0,0 0,0 0,0 0,0 0,1 0,-1-1,1 1,-1 0,1-1,-1 1,1-1,0 1,0-1,0 0,0 0,0 0,0 0,0 0,0 0,0-1,1 1,-1-1,0 1,0-1,1 0,-1 0,0 0,1 0,-1 0,0 0,1-1,6-1,-1-1,0 0,0 0,-1 0,1-1,-1 0,1-1,-1 1,0-2,-1 1,0-1,1 0,37-28,-41 33,0 1,0-1,0 1,0 0,0 0,0 0,0 0,0 1,0-1,0 1,0 0,0 0,0 0,0 0,-1 0,1 1,0-1,-1 1,1-1,-1 1,0 0,1 0,-1 0,0 1,0-1,0 0,-1 1,1-1,0 1,-1 0,0-1,0 1,0 0,0 0,0 0,0 0,27 35,33-14,-39-22</inkml:trace>
  <inkml:trace contextRef="#ctx0" brushRef="#br0" timeOffset="8956.293">5730 8388,'-1'-1,"1"1,-1-1,1 1,0 0,-1 0,1-1,-1 1,0 0,1 0,-1-1,1 1,-1 0,1 0,-1 0,1 0,-1 0,0 0,1 0,-1 0,1 0,-1 0,1 0,-1 0,0 0,1 1,-1-1,1 0,-1 0,1 1,-1-1,1 0,-1 1,1-1,0 0,-1 1,1-1,-1 1,1-1,0 0,-1 1,1-1,0 1,0-1,-1 1,1 0,0-1,0 1,0-1,0 1,-1-1,1 1,0-1,0 1,0 0,0-1,0 1,1-1,-1 1,0-1,0 1,-5 40,5-41,-30 342,3-69,-1-93,15-157,6-24</inkml:trace>
  <inkml:trace contextRef="#ctx0" brushRef="#br0" timeOffset="9488.835">5673 8303,'2'2,"0"0,0 0,0 0,0-1,0 1,0-1,0 1,0-1,1 0,-1 0,1 0,-1 0,1 0,-1-1,1 1,-1-1,1 0,-1 1,1-1,1-1,-2 2,45 3,-1-2,1-3,-1-1,1-2,15-5,-22 4,130-3,-158 9</inkml:trace>
  <inkml:trace contextRef="#ctx0" brushRef="#br0" timeOffset="9855.378">5673 8641,'2'2,"-1"0,1 0,-1 0,1 0,0 0,-1-1,1 1,0-1,0 1,0-1,1 0,-1 0,0 0,0 0,1 0,-1-1,0 1,1-1,-1 1,1-1,-1 0,0 0,1 0,-1 0,2 0,111-22,27-10,-60 31,-58 2</inkml:trace>
  <inkml:trace contextRef="#ctx0" brushRef="#br0" timeOffset="10556.707">5673 8077,'104'-33,"-71"25,1 1,1 1,-1 2,1 2,0 1,-1 2,6 1,30 0,-4 4,-66-8,0 0,0 0,-1 0,1 1,-1-1,1 0,-1 0,0 0,1 1,-1-1,0 0,0 1,-1-1,1 1,0-1,0 1,-1 0,1-1,-1 1,1 0,-1 0,1 0,-1 0,0 0,0 0,-260-129,261 129,0 1,1-1,-1 1,0-1,0 0,0 1,1-1,-1 0,0 0,1 0,-1 1,0-1,1 0,-1 0,1 0,0 0,-1 0,1 0,0 0,-1 0,1 0,0 0,0 0,0 0,0 0,0 0,0 0,0 0,1-1,-1 1,0 0,0 0,1 0,-1 1,1-1,-1 0,1 0,-1 0,1 0,-1 0,1 0,0 1,0-1,-1 0,1 0,1 0,12-10</inkml:trace>
  <inkml:trace contextRef="#ctx0" brushRef="#br0" timeOffset="11175.108">6717 8528,'56'1,"144"-13,-4-17,-166 24,-24 7</inkml:trace>
  <inkml:trace contextRef="#ctx0" brushRef="#br0" timeOffset="11422.941">6717 8755,'20'4,"25"-2,9-3,1 0,-4 0,-6 0,-6 0,-5 0,-3-4,-2-2,-2 1,0 1,0 2,1 1,-1 1,-4 1</inkml:trace>
  <inkml:trace contextRef="#ctx0" brushRef="#br0" timeOffset="12009.076">8383 8360,'-17'-1,"1"0,0 1,0 1,0 1,0 0,0 1,0 1,0 0,1 1,0 1,0 0,0 1,1 1,0 0,1 1,-1 0,2 1,-1 1,-7 9,6-3,1 0,0 1,2 0,0 1,1 0,1 1,1 0,1 0,0 1,2 0,0 0,2 1,0-1,1 1,1-1,2 2,-1-16,2-1,-1 1,1-1,0 0,0 1,0-1,1 0,0-1,0 1,1 0,-1-1,1 0,1 0,-1 0,1 0,-1-1,1 1,1-1,-1-1,0 1,1-1,0 0,0 0,0 0,0-1,0 0,1 0,-1-1,5 1,6 1,0-1,0-1,1 0,-1-2,0 0,0 0,0-2,0 0,0-1,14-5,9-7,-1-1,0-2,-1-1,-1-2,-1-2,29-25,-56 42,0 0,0-1,0-1,-1 0,0 0,-1 0,0-1,0 0,-1 0,-1-1,1 0,-2 0,0 0,0 0,-1-1,0 1,-1-1,0 0,-1 0,0 0,-2-11,1 19,-1 0,0 0,-1 0,1 0,-1 0,1 0,-1 0,0 0,-1 1,1-1,-1 1,1 0,-1-1,0 1,0 0,-1 1,1-1,0 1,-2-1,-10-6</inkml:trace>
  <inkml:trace contextRef="#ctx0" brushRef="#br0" timeOffset="12642.981">7762 8614,'154'36,"-113"-28,0-2,1-2,0-2,0-2,-1-1,1-2,-1-2,3-3,237-21,-101 0,-42 18,-113 11</inkml:trace>
  <inkml:trace contextRef="#ctx0" brushRef="#br0" timeOffset="14256.575">9823 8501,'5'3,"1"0,0 0,0 0,1 0,-1-1,1 0,-1-1,1 1,-1-1,1-1,0 1,0-1,0 0,6 1,44 1,0-2,1-3,55-10,94-11,-49 7,-145 16</inkml:trace>
  <inkml:trace contextRef="#ctx0" brushRef="#br0" timeOffset="14659.014">9963 8698,'0'0,"0"1,-1-1,1 1,-1-1,1 1,0-1,0 1,-1-1,1 1,0 0,0-1,0 1,0-1,-1 1,1-1,0 1,0 0,0-1,0 1,0-1,1 1,-1 0,0-1,0 1,0-1,0 1,1-1,-1 1,0 0,1-1,-1 1,0-1,1 0,-1 1,0-1,1 1,-1-1,1 1,-1-1,1 0,-1 1,1-1,-1 0,1 0,-1 1,1-1,0 0,-1 0,1 0,-1 0,1 0,0 0,-1 0,1 0,-1 0,1 0,0 0,-1 0,1 0,-1 0,44 5,-43-5,261 0,-176-14,-72 10,0 0,0 2,0 0,1 0,-1 1,1 1,-1 0,1 2,11 1,-9 3</inkml:trace>
  <inkml:trace contextRef="#ctx0" brushRef="#br0" timeOffset="15478.474">10301 8218,'0'0,"-1"-1,0 1,-1 0,1 0,0 0,0 0,0 0,0 0,0 0,0 0,0 1,0-1,0 0,0 1,0-1,1 0,-1 1,0-1,0 1,0-1,0 1,0 0,1-1,-1 1,0 0,1 0,-1 0,0-1,1 1,-1 0,1 0,-1 0,1 0,0 0,-1 0,1 0,0 0,0 0,0 0,-1 0,1 0,0 0,0 0,1 0,-1 0,0 0,0 0,0 0,1 0,-1 0,0 0,1 0,-1 0,1 0,-1-1,1 1,0 0,-1 0,1 0,0-1,-1 1,1 0,0-1,0 1,0-1,-1 1,2 0,167 99,-66-46,-83-42,-15-11,0 1,-1-1,0 1,1 0,-1 0,0 0,0 1,0-1,0 1,0 0,-1 0,1 0,-1 1,0-1,0 1,0 0,-1 0,1 0,-1 0,0 0,0 0,0 1,-1-1,1 1,-1-1,0 1,-1 0,1-1,-1 1,0 0,0-1,0 4,-10 12,-1 0,0-1,-1-1,-2 0,1 0,-2-1,0-1,-15 12,-7 9,-156 131,16-30,154-118,18-14</inkml:trace>
  <inkml:trace contextRef="#ctx0" brushRef="#br0" timeOffset="20059.914">12587 8415,'-1'-2,"0"0,-1 1,1-1,-1 0,0 1,1-1,-1 1,0-1,0 1,0 0,0-1,0 1,0 0,0 1,0-1,-1 0,1 1,0-1,0 1,-1-1,1 1,0 0,-1 0,1 0,-1 1,0-2,-9-2,-1 0,1 1,-1 1,0 0,1 0,-1 1,0 1,0 0,1 1,-1 0,1 1,0 1,0 0,0 0,0 1,0 0,1 1,0 1,0 0,1 0,0 1,0 0,1 1,0 0,1 0,0 1,-3 5,2 1,2 0,0 0,1 0,1 1,0 0,1 0,1 0,-1 17,3-25,0 1,1-1,0 0,0 0,1 1,1-1,-1 0,1 0,1 0,-1 0,2-1,-1 1,1-1,0 0,1 0,0 0,0 0,1-1,0 0,0 0,1 0,-1-1,1 0,6 3,-7-4,1-1,0 1,0-1,0-1,1 1,-1-1,1-1,0 1,0-1,0-1,0 0,0 0,0 0,0-1,0 0,0 0,1-1,-1 0,0-1,4-1,12-9,-1 0,0-2,-1-1,0-1,-1 0,-1-2,-1 0,0-2,-1 0,-2 0,0-2,-1 0,12-23,-13 20,0-1,-2 0,-1-1,-1 0,7-28,-27 69,10 1,0-1,0 0,2 0,0 1,0-1,1 0,1-1,1 1,0-1,0 1,1-2,1 1,0-1,1 0,0 0,1-1,0 0,1 0,0-1,1-1,7 6,17 8,-17-16</inkml:trace>
  <inkml:trace contextRef="#ctx0" brushRef="#br0" timeOffset="20828.919">12193 8077,'-1'-1,"1"1,-1-1,1 0,0 0,-1 0,1 0,0 0,0 0,-1 1,1-1,0 0,0 0,0 0,0 0,0 0,1 0,-1 0,0 0,0 0,0 0,1 1,-1-1,1 0,-1 0,0 0,1 1,0-1,-1 0,1 0,-1 1,1-1,0 0,-1 1,1-1,0 1,0-1,0 1,-1-1,1 1,0 0,0-1,0 1,0 0,0 0,43-19,-36 18,23-8,1 2,0 1,1 2,-1 1,1 1,-1 2,1 1,0 2,7 2,61 11,-100-17,0 0,-1 1,1-1,0 0,-1-1,1 1,-1 0,0 0,1 0,-1 0,0 0,0 0,1 0,-1-1,0 1,0 0,0 0,-1 0,1 0,0 0,0-1,0 1,-1 0,1 0,-1 0,1 0,-1 0,1 0,-1 0,0 0,1 0,-1 0,0 1,0-1,0 0,0 0,0 1,1-1,-1 0,0 1,-1-1,1 1,0-1,0 1,0 0,0-1,0 1,0 0,-1-2,-138-93,131 76,15 13</inkml:trace>
  <inkml:trace contextRef="#ctx0" brushRef="#br0" timeOffset="21291.92">13293 8247,'73'22,"-30"-12,-24-4,0-1,0 0,1-2,-1 0,1-2,0 0,-1-1,1-1,0 0,-1-2,9-2,67-13,-72 17</inkml:trace>
  <inkml:trace contextRef="#ctx0" brushRef="#br0" timeOffset="21562.093">13407 8501,'0'4,"4"3,7-1,7 3,4 1,3-1,3-8,1-4,0-1,1-4,-1-2,0 2,0 1,-1 3,1-4,-1 1,-4 0</inkml:trace>
  <inkml:trace contextRef="#ctx0" brushRef="#br0" timeOffset="22130.748">14789 8077,'-18'4,"0"0,0 1,1 1,-1 1,1 0,1 2,0-1,0 2,0 0,-1 3,6-4,0 0,0 0,1 1,0 1,1 0,0 0,0 1,2 0,-1 0,2 1,-1 0,2 0,-4 14,4-17,1 1,1-1,0 1,0 0,1 0,1 0,0 0,0 0,1 0,0 0,1 0,1 0,0 0,0 0,1 0,0 0,1-1,0 1,0-1,2 1,1-2,0 0,1-1,0 0,0 0,1 0,-1-1,2 0,-1-1,1 0,0-1,0 0,1 0,0-1,-1-1,1 1,1-2,-1 0,0 0,1-1,-1 0,0-1,1 0,-1-1,1 0,-1-1,3-1,204-80,-200 72,0 0,-1-1,0-1,-1 0,0-1,-1-1,-1-1,-1 0,0 0,6-11,-16 22,0-1,0 1,0-1,-1 0,1 0,-2 0,1 0,0 0,-1 0,0 0,-1 0,1-1,-1 1,-1 0,1-1,-1 1,0 0,0 0,-1 0,0 0,0 0,0 0,-1 0,1 1,-2-1,1 1,0 0,-1 0,0 0,0 0,-1 1,1-1,-1 1,0 0,0 1,0-1,-1 1,1 0,-1 1,0-1,0 1,-2-1,-17-4</inkml:trace>
  <inkml:trace contextRef="#ctx0" brushRef="#br0" timeOffset="22678.933">14225 8360,'30'9,"1"0,1-3,0 0,-1-2,1-1,21-2,45-2,0-5,0-4,-1-4,33-12,25-2,-88 23,-50 10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57,'1'4,"0"-1,0 0,-1 0,1 1,-1-1,0 0,0 1,0-1,-1 0,1 0,-1 1,1-1,-1 0,0 0,-1 0,1 0,0 0,-1 0,0 0,0 0,1 0,-2-1,0 2,1-1,-15 21,-1-1,0-2,-2 0,-1 0,-21 15,7-5,-207 189,210-197,16-16</inkml:trace>
  <inkml:trace contextRef="#ctx0" brushRef="#br0" timeOffset="396.006">30 1,'37'82,"-22"-60,3 4,3 0,0-1,1-1,1 0,2-2,5 2,41 41,-25-22,-3 3,-2 1,-1 2,-3 2,12 24,-32-42,-19-31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570 732,'23'87,"-5"63,-1 124,11-38,-27-189,-2-1,-2 0,-2 0,-5 13,-3 108,-8-24,43-4,-21-136,-1 0,1 0,0 0,0 0,1 0,-1-1,0 1,1 0,0-1,-1 1,1 0,0-1,0 0,1 0,-1 1,0-1,1-1,-1 1,1 0,0 0,0-1,-1 0,1 0,0 1,0-2,0 1,0 0,0 0,1-1,98 1,-70-3,252-31,422 34,-536-28,-9 21,-148 0,-7 0</inkml:trace>
  <inkml:trace contextRef="#ctx0" brushRef="#br0" timeOffset="2296.838">62 140,'-32'103,"24"-79,2 0,1 0,1 0,1 1,2 0,0 0,1-1,3 17,-3-40,-1 0,1 0,0 0,-1 0,1 0,0-1,0 1,-1 0,1 0,0 0,0 0,0 0,0 0,0 0,1 0,-1-1,0 1,0 0,0 0,1 0,-1 0,1 0,-1-1,0 1,1 0,-1 0,1-1,0 1,-1 0,1-1,0 1,-1 0,1-1,0 1,0-1,-1 1,1-1,0 0,0 1,0-1,0 0,-1 1,1-1,0 0,0 0,0 0,0 0,0 0,0 0,0 0,0 0,-1 0,1-1,0 1,0 0,0 0,0-1,0 1,-1-1,1 1,0-1,0 1,-1-1,1 1,0-1,-1 0,1 1,0-1,110-186,-82 131,88-171,-101 195,-10 55,-7 101,11 198,-4-274,-2 0,-1 0,-3 1,-2-1,-2 1,-6 47,10-69,-1-1,-1 1,-2-1,0 0,-2 0,-1 0,-1 0,-1-1,-1-1,-1 1,-2-2,0 0,-3 2,7-13,5-6,1 1,-1-1,-1 0,1 0,-1-1,0 1,0-1,-1 0,1 0,-1-1,0 0,0 0,-1 0,1-1,-1 0,0 0,0 0,0-1,0 0,0-1,0 1,0-1,-1-1,1 1,0-1,-4-1,6-3,1-1,0 1,0-1,1 0,-1 0,1 0,0-1,0 1,1-1,0 0,0 1,0-1,1 0,-1 0,2 0,-1-1,0 1,1 0,1 0,-1 0,1 0,0 0,0 0,0 0,1 0,0 0,0 0,1 1,3-23,1 2,1-1,1 1,2 0,0 1,10-14,-15 28,0 1,1 0,0 1,1-1,0 1,0 1,1-1,0 2,0-1,1 1,0 1,1-1,-1 2,1 0,0 0,6-1,24-7,-25 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0,'5'0,"11"5,7 2,6-1,1-1,2-1,-1-2,0-1,-1-1,-1 1,-1-2,1 1,-1 0,0 0,0-1,-5 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1,'19'5,"21"1,9 0,0-1,-3-7,-5-2,-4-1,-4 1,-8 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31,'29'-5,"29"-2,8 1,0 1,-4 2,-6 0,-9 2,-7 1,-5 0,-5 0,-11 5,-15 2,-11 4,-6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31,'34'-5,"25"-2,7 1,-2 1,-7 2,-10 0,-6 2,-7 1,-3 0,-13 0,-8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6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554 1,'-48'3,"0"2,0 2,0 2,-15 7,-107 28,80-20,90-24,-1 0,1-1,-1 1,0 0,1 0,-1 0,0 0,1 0,-1 0,1 0,-1 0,0 0,1 0,-1 0,0 0,1 0,-1 1,1-1,-1 0,1 0,-1 1,0-1,1 0,-1 1,1-1,-1 1,1-1,0 1,-1-1,1 1,-1-1,1 1,0-1,-1 1,1-1,0 1,0-1,-1 1,1 0,0-1,0 1,0-1,0 1,0 0,0-1,0 1,0 0,0-1,0 1,0 0,0-1,0 1,1-1,-1 1,0 0,0-1,1 1,-1 0,34 24,-26-19,228 133,-225-135,-10-4,1 0,0 0,0 0,0 0,0 0,-1 1,1-1,0 0,0 1,-1 0,1-1,0 1,-1 0,1 0,0 0,-1 0,0 0,1 0,-1 1,1-1,-1 0,0 1,0-1,0 1,0-1,0 1,0-1,0 1,-1 0,1-1,0 1,-1 0,0 0,1 0,-1-1,0 1,0 0,0 0,0 0,0 0,0-1,-1 1,1 0,-1 0,1 0,-1 0,-131 123,-60 62,190-186,1 0,-1 0,0 0,0 0,0 1,1-1,-1 1,1-1,-1 1,1-1,0 1,0 0,-1 0,1 0,0-1,1 1,-1 0,0 0,0 1,1-1,0 0,-1 0,1 0,0 0,0 0,0 0,0 0,0 1,0-1,1 0,-1 0,1 0,0 0,-1 0,1 0,0 0,0 0,0 0,0-1,1 1,-1 0,0-1,1 1,-1 0,1-1,0 0,13 3,0-1,0 0,1-1,-1-1,0-1,1 0,-1-1,10-2,23 0,33 7,-63 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1,'33'4,"31"-2,9-2,-3-2,-9 1,-9 0,-10 0,-6 0,-10 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1 585,'6'-25,"2"0,1 1,1 0,1 0,0 1,14-19,-15 25,9-15,1 0,2 2,1 1,1 0,2 2,23-20,-25 25,2 0,1 1,0 2,2 1,0 1,19-8,-47 24,1 0,0-1,0 1,0 0,0 0,0 0,0 1,1-1,-1 0,0 1,0 0,0-1,1 1,-1 0,0 0,0 0,1 0,-1 1,0-1,0 1,0-1,1 1,-1 0,0-1,0 1,0 0,0 1,0-1,-1 0,1 0,0 1,0-1,-1 1,1 0,-1-1,1 1,-1 0,0 0,0 0,0 0,0 0,0 0,0 0,-1 0,1 1,0-1,-1 2,-13 108,1-51,7 81,5-140,0-1,0 0,0 1,0-1,0 1,0-1,0 0,1 1,-1-1,1 0,-1 1,1-1,-1 0,1 0,0 0,0 1,-1-1,1 0,0 0,0 0,0 0,0 0,0 0,0-1,1 1,-1 0,0 0,0-1,0 1,1-1,-1 1,0-1,1 0,-1 1,1-1,-1 0,0 0,1 0,-1 0,0 0,1 0,-1 0,1-1,-1 1,0 0,1-1,-1 1,0-1,63-35,35-48,-75 60,2 1,1 2,1 0,1 2,26-13,-40 24,-11 5,0 1,1-1,-1 1,0 0,1 0,0 0,-1 1,1-1,0 1,0 0,-1 1,1-1,0 1,0 0,0 0,2 1,-5 1,1 1,-1 0,0-1,0 1,-1 0,1 0,-1 1,1-1,-1 0,0 0,0 1,0-1,-1 1,1-1,-1 0,0 1,0-1,0 1,0-1,0 1,-1 1,1 2,-33 198,31-180</inkml:trace>
  <inkml:trace contextRef="#ctx0" brushRef="#br0" timeOffset="515.024">1609 78,'-26'2,"1"1,-1 1,1 1,0 2,0 0,0 2,1 1,1 1,-15 9,24-13,1 1,0 0,0 1,1 1,1 0,-1 1,2 0,-1 0,1 1,1 1,1-1,-1 2,2-1,0 1,1 0,0 0,1 1,0 0,2 0,-1 0,2 0,0 0,1 1,1-1,0 1,1 3,-1-16,0 0,1-1,-1 1,1-1,0 1,0 0,0-1,0 1,0-1,0 0,1 1,-1-1,1 0,-1 0,1 0,0 0,0 0,0-1,0 1,0 0,1-1,-1 1,0-1,1 0,-1 0,1 0,-1 0,1 0,-1-1,1 1,0-1,-1 0,1 1,0-1,-1 0,1-1,0 1,98-29,-76 13,-1-1,0-1,-1-1,-1 0,-1-2,-1-1,-1-1,3-6,109-109,-130 136,-1 1,1 0,0-1,-1 1,1 0,0 0,0-1,0 1,0 0,0 0,0 0,0 0,1 0,-1 0,0 1,0-1,1 0,-1 1,0-1,1 1,-1-1,1 1,-1-1,1 1,-1 0,1 0,-1 0,1 0,-1 0,1 0,-1 0,1 1,-1-1,1 0,-1 1,0-1,1 1,-1 0,0-1,1 1,-1 0,0 0,0 0,1 0,-1 0,0 0,0 0,0 0,0 0,-1 0,1 1,0-1,0 0,-1 1,1-1,-1 1,1-1,-1 0,0 1,1-1,1 93,-4-85,1-1,0 1,0 0,1 0,0 0,0-1,1 1,1 0,-1 0,1-1,1 1,0-1,0 0,0 1,1-1,0-1,1 1,0-1,0 0,1 0,-1 0,4 2,14 6,-1-5</inkml:trace>
  <inkml:trace contextRef="#ctx0" brushRef="#br0" timeOffset="1598.997">2146 304,'-4'6,"1"-1,-1 2,1-1,0 0,1 1,0-1,0 1,0 0,1-1,0 1,0 0,1 0,0 0,0 2,0 0,-1-7,0 1,0-1,1 1,-1 0,1 0,0-1,0 1,0 0,0-1,0 1,1 0,-1-1,1 1,0 0,-1-1,1 1,1-1,-1 1,0-1,0 1,1-1,0 0,-1 0,1 0,0 0,0 0,0 0,0 0,0-1,0 1,1-1,-1 0,1 1,-1-1,1 0,-1 0,1-1,-1 1,1 0,0-1,2 1,7-6,-1 1,1-2,-1 1,0-2,0 1,-1-1,0-1,0 0,-1-1,0 1,0-2,-1 1,0-1,74-86,-81 95,-1 1,1-1,-1 0,1 1,0-1,-1 1,1-1,0 1,-1 0,1-1,0 1,-1 0,1-1,0 1,0 0,0 0,-1 0,1 0,0 0,0 0,0 0,-1 0,1 0,0 0,0 0,0 0,-1 0,1 1,0-1,0 0,-1 1,1-1,0 1,-1-1,1 0,0 1,-1-1,1 1,-1 0,1-1,-1 1,1-1,-1 1,1 0,-1 0,0-1,1 1,-1 0,0 0,0-1,1 1,-1 0,0 0,0-1,0 1,0 0,0 0,0 0,0-1,0 1,0 1,3 58,-3-54,-4 421,3-386,-2 0,-2 0,-2 0,-7 22,10-47,0 0,-1 0,0 0,-2-1,1 0,-2 0,0-1,-1 0,0 0,-1-1,-1 0,0-1,0 0,-2-1,1 0,-13 7,22-15,0-1,-1 0,1 0,-1 0,1-1,-1 1,0-1,1 0,-1 0,0 0,0 0,0-1,0 1,0-1,1 0,-1 0,0-1,0 1,0-1,0 0,0 0,1 0,-1-1,0 1,1-1,-1 0,1 0,0 0,-1 0,1 0,0-1,0 0,1 1,-1-1,1 0,-1 0,1-1,0 1,0 0,0-1,0 1,1-1,0 0,-1 1,1-1,1 0,-1 0,1 0,-1 0,5-8,0 0,0 1,1-1,1 1,0 0,0 1,1-1,0 1,1 1,0-1,10-7,-5 2,23-25,2 1,1 2,2 1,2 3,26-16,91-34,-142 75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1,'-104'445,"68"-249,34-236,2 17</inkml:trace>
  <inkml:trace contextRef="#ctx0" brushRef="#br0" timeOffset="420.188">58 283,'34'5,"25"1,7-5,-2-2,-12-2</inkml:trace>
  <inkml:trace contextRef="#ctx0" brushRef="#br0" timeOffset="966.543">453 424,'-7'29,"2"-17,1 0,0 0,1 0,1 1,0-1,1 1,0 0,1-1,0 1,1 0,0-1,1 1,1-1,3 10,-5-19,0-1,1 1,-1-1,1 0,0 0,0 0,0 0,0 0,0 0,0-1,0 1,1-1,-1 1,0-1,1 0,-1 0,1 0,0 0,-1 0,1-1,0 1,0-1,-1 0,1 0,0 0,0 0,-1 0,1 0,0-1,-1 0,1 1,0-1,-1 0,1 0,-1 0,1-1,1 0,87-64,6-55,-96 120,-1 1,0-1,1 1,-1-1,0 1,1-1,-1 1,1 0,-1-1,1 1,-1-1,1 1,-1 0,1-1,0 1,-1 0,1 0,-1 0,1-1,0 1,-1 0,1 0,0 0,-1 0,1 0,0 0,-1 0,1 0,-1 0,1 1,0-1,-1 0,1 0,-1 0,1 1,0-1,-1 0,1 1,-1-1,1 1,-1-1,1 0,-1 1,1-1,-1 1,0-1,1 1,-1-1,0 1,1 0,-1-1,0 1,0-1,0 1,1 0,-1 0,11 38,-26 119,12-105,-3-1,-2 1,-2-1,-2 0,-3-1,-20 46,0-51,34-46,0 1,0 0,0-1,0 1,0-1,0 1,0-1,0 1,0-1,0 0,0 1,0-1,0 0,0 0,0 0,0 0,0 0,-1 0,1 0,0 0,0 0,0-1,0 1,0 0,0-1,0 1,0 0,0-1,0 0,0 1,0-1,0 1,1-1,-1 0,0 0,0 0,1 1,-1-1,0 0,1 0,-1 0,1 0,-1 0,1 0,0 0,-1 0,1 0,0 0,0 0,-1-1,-3-17,0 0,2 0,0 0,1 0,0 0,2-1,0 1,3-8,-4 23,34-144,-24 119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6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1 510,'7'-32,"2"1,1 0,1 1,2 0,1 0,2 2,0 0,2 0,19-22,-11 21,2 1,0 1,2 2,1 1,20-13,-50 36,0-1,0 1,1-1,-1 1,0-1,0 1,1 0,-1 0,1-1,-1 1,1 0,0 0,-1 1,1-1,0 0,0 0,0 1,-1-1,1 1,0 0,0-1,0 1,0 0,0 0,0 0,-1 1,1-1,0 0,0 1,0-1,0 1,-1-1,1 1,0 0,0 0,-1 0,1 0,-1 0,1 0,-1 1,1-1,-1 0,0 1,0-1,1 1,-1-1,0 1,0-1,-1 1,1 0,0 0,2 155,-7-86,5 59,0-129,1-1,-1 0,1 1,-1-1,1 0,-1 0,1 0,-1 0,1 0,-1 0,1-1,-1 1,1 0,-1-1,1 1,-1-1,0 0,1 1,-1-1,0 0,1 0,-1 0,0 0,0 0,0 0,0 0,0 0,0 0,0-1,0 1,-1 0,1 0,0-1,0 0,98-110,6 6,9-2,-113 107,0-1,-1 1,1 0,0 0,0 0,-1-1,1 1,0 0,0 0,0 0,0 0,1 0,-1 1,0-1,0 0,1 0,-1 1,0-1,1 1,-1-1,0 1,1 0,-1-1,1 1,-1 0,0 0,1 0,-1 0,1 0,-1 0,1 1,-1-1,0 0,1 1,-1-1,0 1,1-1,-1 1,0 0,0 0,1-1,-1 1,0 0,0 0,0 0,0 0,0 0,0 1,-1 10,0 0,-1 0,-1-1,0 1,-1-1,0 1,-1-1,0 0,0 0,-3 3,5-8,-88 214,89-219,0 1,0-1,0 1,1 0,-1-1,0 1,1 0,-1-1,1 1,-1 0,1 0,0-1,0 1,0 0,0 0,0 0,0-1,0 1,1 0,-1 0,1-1,-1 1,1 0,0-1,0 1,-1 0,1-1,0 1,1-1,-1 1,0-1,0 0,0 0,1 1,-1-1,1 0,-1 0,1 0,0 0,15 5</inkml:trace>
  <inkml:trace contextRef="#ctx0" brushRef="#br0" timeOffset="598.865">1553 30,'-17'2,"1"0,-1 2,1-1,0 2,0 0,0 1,1 1,0 0,0 1,1 1,0 0,-8 7,4-4,1 0,1 1,0 1,0 0,1 1,1 1,1 0,0 1,1 0,1 1,1 0,0 1,1 0,1 0,1 1,-1 6,7-23,0 0,0 0,0 0,0 0,1 0,-1 1,1-1,0 0,0 0,0 0,0 1,0-1,1 0,0 0,-1 0,1 0,0 0,0 0,1 0,-1 0,1 0,-1-1,1 1,0 0,0-1,0 1,0-1,1 0,-1 0,1 0,-1 0,1 0,0-1,-1 1,1-1,0 1,0-1,0 0,0 0,0-1,0 1,1-1,-1 1,0-1,0 0,0 0,1 0,-1-1,1 1,12-6,0 0,0-1,-1-1,0 0,-1-1,0 0,0-1,-1-1,0-1,-1 1,3-5,16-13,153-198,-184 228,0 0,0 0,0 0,0-1,0 1,0 0,0 0,0 0,0 0,0-1,1 1,-1 0,0 0,0 0,1-1,-1 1,1 0,-1 0,1-1,-1 1,1 0,-1-1,1 1,-1-1,1 1,0-1,0 1,-1-1,1 1,0-1,-1 0,1 1,0-1,0 0,0 0,0 1,-1-1,1 0,0 0,0 0,0 0,0 0,-1 0,1 0,0 0,0-1,0 1,0 0,-1 0,1-1,0 1,0-1,-1 1,1 0,0-1,-1 1,1-1,0 0,-1 1,1-1,-1 1,1-1,-1 0,1 0,-1 1,1-1,-1 0,0 0,1 1,-1-2,-17 203,18-193,-1-1,0 1,0 0,1 0,0 0,1 0,0-1,0 1,1-1,0 1,0-1,0 0,1 0,0 0,1-1,-1 1,1-1,0 0,1-1,0 1,-1-1,2 0,-1 0,12-5,-3-3</inkml:trace>
  <inkml:trace contextRef="#ctx0" brushRef="#br0" timeOffset="855.398">2286 256,'-19'39,"-16"21,-2 6,0-8,7-9,4-14,5-7,3-8,4-4,-1-3,-2-5,1-4</inkml:trace>
  <inkml:trace contextRef="#ctx0" brushRef="#br0" timeOffset="1034.954">2004 368,'9'10,"9"12,1 8,2-1,-3-2,1 1,-4-1,2-4,-3-1,1-1,-2 3,2-4,3-1,-2-3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1336 191,'-32'226,"24"-192,-76 270,44-187,24-84,18-64,55-108,-43 119</inkml:trace>
  <inkml:trace contextRef="#ctx0" brushRef="#br0" timeOffset="334.731">1365 78,'1'-2,"1"0,-1 1,1-1,-1 0,1 0,-1 1,1-1,0 1,0-1,0 1,0 0,0 0,0 0,0 0,0 0,1 0,-1 1,0-1,1 1,-1 0,0-1,1 1,-1 0,0 0,2 1,-1-2,286-13,-84-21,-189 32,-19 10,-22 11,6-8</inkml:trace>
  <inkml:trace contextRef="#ctx0" brushRef="#br0" timeOffset="600.48">1308 502,'34'4,"20"3,6-1,-2-1,-7-2,-6-1,-7-1,-10 0</inkml:trace>
  <inkml:trace contextRef="#ctx0" brushRef="#br0" timeOffset="3897.786">1873 840,'-15'14,"-9"10,-5 6,2 2,1-4,4-2,2-6,4-1,0 1,3 2,-2-3,3 0,-3-3,2-5</inkml:trace>
  <inkml:trace contextRef="#ctx0" brushRef="#br0" timeOffset="4184.905">1647 840,'5'14,"1"15,5 7,0 2,4-5,-2-4,-2-2,1-5,-1-2,-2 1,1-4,0 1,-2 1,2-1,0 0,-2 2,2-3,0-3</inkml:trace>
  <inkml:trace contextRef="#ctx0" brushRef="#br0" timeOffset="19808.649">885 78,'-95'18,"-348"87,420-98,0-2,2 1,-1 0,1 2,0 1,0 0,1 1,0 2,1 0,-17 14,35-26,0 1,0 0,-1 0,1 0,0 0,0 0,0 1,1-1,-1 0,0 0,0 1,1-1,-1 0,0 1,1-1,-1 0,1 1,0-1,0 1,-1-1,1 1,0-1,0 1,0-1,0 1,1-1,-1 1,0-1,1 0,-1 1,1-1,-1 1,1-1,0 0,-1 1,1-1,0 0,0 0,0 0,0 0,0 0,0 0,1 1,62 36,-53-32,28 13,1-2,1-1,0-2,1-2,0-2,117 20,-151-28,-3-2,1 0,-1 1,0 0,0 0,1 0,-1 1,0 0,0 0,0 0,-1 0,1 1,0 0,-1 0,2 1,-6-1,-1-1,1 1,-1-1,0 1,1-1,-1 0,0 1,0-1,0 0,-1 0,1 0,-1 0,1 0,-1 0,1 0,-1 0,0 0,0-1,0 1,0-1,0 1,-1-1,1 0,0 0,0 0,-1 0,1-1,-1 1,-4 3,-369 195,181-107,165-72,29-19,1-1,-1 0,1 1,-1-1,1 0,0 1,-1-1,1 0,-1 1,1-1,0 1,-1-1,1 0,0 1,0-1,-1 1,1-1,0 1,0-1,0 1,0-1,0 1,0 0,0-1,-1 1,1-1,1 1,-1-1,0 1,0-1,0 1,0-1,0 1,0-1,1 1,-1-1,0 1,0-1,1 1,-1-1,0 1,1-1,-1 0,0 1,1-1,-1 0,1 1,-1-1,1 0,-1 1,1-1,-1 0,1 0,-1 0,1 1,-1-1,1 0,-1 0,1 0,0 0,124 7,-86-9,389 1,-270 29,-153-27,-6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34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23,'0'0,"1"0,-1 0,1 1,-1-1,0 0,1 0,-1 0,1 0,-1 0,1 0,-1 0,1 0,-1 0,1 0,-1-1,1 1,-1 0,0 0,1 0,-1-1,1 1,-1 0,1 0,-1-1,0 1,1 0,-1-1,0 1,1 0,-1-1,0 1,0 0,1-1,-1 1,0-1,0 1,0-1,0 1,1 0,-1-1,0 1,0-1,0 1,0-1,0 1,0-1,0 1,0-1,0 1,0-1,-1 1,1-1,0 1,0 0,0-1,-1 1,1-1,0 1,0 0,-1-1,1 1,0-1,-1 1,1 0,0 0,-1-1,1 1,-1 0,-34-3,-225 81,206-58,-115 46,168-65,-1-2,0 1,0 0,-1 0,1 0,0 1,-1-1,1 1,0-1,0 1,-1 0,1-1,0 1,0 0,0 1,0-1,0 0,0 1,1-1,-1 1,0-1,1 1,-1 0,1-1,-1 1,1 0,0 0,0 0,0 0,0 0,0 1,0-1,1 0,-1 0,1 1,-1-1,1 0,0 1,0-1,0 0,0 0,1 1,-1-1,0 0,1 1,0-1,-1 0,1 0,1 1,9 9,0-1,1-1,0 0,1 0,0-1,0-1,1 0,9 3,52 32,112 95,-186-137,0-1,0 0,1 1,-1-1,0 1,0-1,0 1,-1 0,1-1,0 1,0 0,0 0,0 0,-1 0,1 0,0-1,-1 1,1 0,-1 1,1-1,-1 0,1 0,-1 0,0 0,0 0,1 0,-1 0,0 0,0 1,0-1,0 0,0 0,-1 0,1 0,0 0,0 1,-1-1,1 0,-1 0,1 0,-1 0,1 0,-1 0,0 0,1 0,-1-1,0 1,0 0,0 0,0 0,1-1,-1 1,-1 0,-132 50,98-37,1 1,0 2,1 1,1 2,-7 7,-102 92,141-118,0-1,0 1,1-1,-1 1,0 0,0-1,1 1,-1 0,0-1,1 1,-1 0,0 0,1 0,-1 0,1 0,0-1,-1 1,1 0,0 0,-1 0,1 0,0 0,0 0,0 0,0 0,0 0,0 0,0 0,0 0,0 0,1 0,-1 0,0 0,1 0,-1 0,1 0,-1 0,1 0,-1 0,1-1,-1 1,1 0,0 0,-1-1,1 1,0 0,0-1,0 1,-1-1,1 1,0-1,0 1,0-1,0 0,0 1,57 12,206-2,-96 7,-52 7,-95-23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1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1,'-11'1,"0"1,1 1,-1 0,1 1,0-1,0 2,0 0,0 0,1 1,0 0,0 0,1 1,-1 0,1 1,1 0,0 0,0 0,0 1,1 0,-4 9,10-14,0 1,0-1,0 1,1 0,0-1,0 1,0-1,0 1,1-1,-1 1,1-1,0 0,1 0,-1 0,1 0,-1 0,1-1,0 1,2 1,22 35,-26-36,1-1,-1 1,0 0,1-1,-2 1,1 0,0 0,-1 0,0 0,0-1,0 1,0 0,-1 0,1 0,-1 0,0-1,0 1,0 0,-1-1,1 1,-1-1,0 1,0-1,0 0,-1 1,1-1,-1-1,0 1,1 0,-1-1,0 1,-1-1,1 0,0 0,-1 0,-1 0,-14 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4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368 348,'0'69,"-11"185,-8-38,-7-48,24-123,2-33</inkml:trace>
  <inkml:trace contextRef="#ctx0" brushRef="#br0" timeOffset="605.407">1 461,'35'-32,"2"3,0 1,2 1,1 3,1 1,1 2,1 1,1 3,25-6,-37 12,1 2,-1 1,2 2,-1 1,15 1,-36 3,0 0,0 2,0-1,0 2,-1-1,1 1,-1 1,1 0,-1 1,0 0,0 1,0 0,-1 1,0 0,0 0,0 1,-1 1,-4-3,-1 0,1 0,-1 0,-1 0,1 1,-1 0,0 0,0 0,-1 0,0 0,0 0,0 1,-1-1,0 1,0-1,0 1,-1 0,0-1,-1 1,1-1,-1 1,-1-1,1 1,-1 0,-3 11,-1 1,-1-1,-1-1,0 1,-1-1,-1-1,-8 11,-17 17,-2-2,-2-2,-1-1,-3-2,-40 27,82-64,-1 1,0-1,1 1,-1-1,1 1,-1 0,1 0,-1 0,1 0,0 0,-1 0,1 0,0 0,0 1,0-1,0 0,0 1,0-1,0 1,0-1,1 1,-1-1,0 1,1-1,-1 1,1 0,0-1,0 1,-1 0,1 0,0-1,1 1,-1 0,0-1,0 1,1 0,-1-1,1 1,-1-1,1 1,0 0,0-1,-1 0,1 1,0-1,0 1,0-1,1 0,-1 0,0 0,0 0,1 0,-1 0,1 0,-1 0,1 0,-1 0,1-1,-1 1,1-1,0 1,0-1,106 21,-81-18,0 1,0 2,-1 1,0 1,0 0,-1 3,10 5,-30-14,-1 0,0 0,0 1,0-1,0 1,0 0,-1 0,1 1,-1-1,0 1,0-1,0 1,0 0,-1 0,0 1,0-1,0 0,0 1,0-1,-1 1,0-1,0 1,0 0,-1 0,0-1,1 1,-2 0,1 0,0-1,-1 1,0 0,0-1,-1 1,1-1,-1 1,0-1,0 1,0-1,-1 0,1 0,-1 0,0-1,0 1,-14 9,-1 0,0-1,-1-1,0-1,0 0,-1-2,0 0,-21 4,14-2,1-2,1 0,-1-2,0-1,0-1,-1-1,0-1,1-1,-21-3,46 2,-1 0,1 0,0 0,-1 0,1 0,-1 0,1 0,0 0,-1-1,1 1,0-1,-1 1,1-1,0 1,0-1,-1 0,1 1,0-1,0 0,0 0,0 0,0 0,0 0,0 0,0 0,1 0,-1-1,0 1,0 0,1 0,-1-1,1 1,0 0,-1-1,1 1,0-1,0 1,-1 0,1-1,0 1,1 0,-1-1,0 1,0-1,0 1,1 0,-1-1,1 1,-1 0,1-1,0 1,-1 0,1 0,0 0,0 0,0 0,0 0,0 0,0-1,43-40,-19 23</inkml:trace>
  <inkml:trace contextRef="#ctx0" brushRef="#br0" timeOffset="1350.327">1441 855,'-20'25,"2"0,0 2,2 0,1 0,1 1,2 1,1 0,-6 24,16-50,0-1,1 1,-1 0,1-1,-1 1,1 0,0-1,0 1,0 0,1-1,-1 1,1 0,-1-1,1 1,0-1,0 1,0-1,0 1,1-1,-1 0,1 0,-1 1,1-1,0 0,0 0,-1-1,2 1,-1 0,0-1,0 1,0-1,1 1,-1-1,1 0,-1 0,1 0,-1-1,1 1,-1-1,1 1,0-1,-1 0,1 0,0 0,0 0,-1 0,1-1,-1 1,2-1,12-3,-1-1,1-1,-1 0,1-1,-2 0,1-2,-1 1,-1-2,1 0,-2 0,1-2,-1 1,5-8,0 3,146-147,-163 162,1 0,0 0,-1 0,1 0,0 0,0 0,-1 1,1-1,0 0,0 0,0 1,0-1,0 0,0 1,0-1,0 1,0-1,1 1,-1 0,0-1,0 1,0 0,0 0,1 0,-1 0,0 0,0 0,0 0,0 0,1 0,-1 1,0-1,0 0,0 1,0-1,0 1,0-1,0 1,0 0,0-1,0 1,0 0,0 0,0 0,-1 0,1-1,0 1,0 0,-1 0,1 1,-1-1,1 0,-1 0,1 0,-1 0,0 0,1 1,15 59,-14-49,-1-1,2 0,0-1,0 1,1 0,0-1,1 0,0 0,1 0,0-1,0 1,1-1,0-1,0 1,1-1,1-1,5 5,-8-8,0 0,0-1,0 1,1-1,0-1,0 1,-1-1,1 0,0-1,1 1,-1-2,0 1,0-1,0 0,1 0,-1-1,0 0,0 0,0-1,0 1,0-2,0 1,0-1,-1 0,1 0,-1-1,0 0,0 0,-1-1,5-3,28-33,-2-1,-2-2,-2-1,-2-2,-2-1,10-25,54-168,-74 181,-2 0,-3-1,-2-1,0-28,-9 74,-1-1,0 1,-1-1,-1 1,0-1,-2 1,0 0,0 0,-1 0,-1 0,-6-11,11 26,-1 0,1 0,0 0,-1 1,1-1,0 0,-1 1,1-1,-1 0,1 1,-1-1,0 0,1 1,-1-1,1 1,-1-1,0 1,0-1,1 1,-1 0,0-1,0 1,0 0,1 0,-1-1,0 1,0 0,0 0,0 0,1 0,-1 0,0 0,0 0,0 0,0 1,1-1,-1 0,0 0,0 1,1-1,-1 0,0 1,0-1,1 1,-1-1,0 1,1 0,-1-1,1 1,-1-1,1 1,-1 0,1-1,-1 2,-23 43,24-44,-13 40,2 2,1 0,3 0,2 0,1 1,2 0,3 0,2 13,-3-14,5 29,3 0,3 0,15 47,0 4,-3 3,-21-121,-1-3,0 0,-1 0,1 1,0-1,-1 0,1 1,-1-1,0 0,0 1,0-1,0 1,0-1,0 0,-1 1,1-1,-1 0,1 1,-1-1,0 0,0 0,0 0,0 0,-1 1,0-3,1 0,-1-1,1 1,-1-1,1 1,-1-1,1 1,-1-1,1 0,-1 0,1 0,0 0,0 0,-1 0,1 0,0-1,0 1,0 0,0 0,0-1,1 1,-1-1,0 1,1-1,-1 1,1-1,-1 0,0 0,-11-22,2 0</inkml:trace>
  <inkml:trace contextRef="#ctx0" brushRef="#br0" timeOffset="1551.289">1976 432,'63'5,"39"1,12 1,-3-7,-12-3,-17-1,-13 0,-14 1,-11 1,-4 0,-3 2,-4-1,-2 1,-7 0</inkml:trace>
  <inkml:trace contextRef="#ctx0" brushRef="#br0" timeOffset="9408.499">7508 375,'-25'5,"-1"1,1 1,1 1,-1 1,1 1,1 2,0 0,1 1,0 1,1 1,0 1,2 1,0 1,1 1,-12 14,21-22,0 1,1 0,0 0,1 1,0 0,1 0,1 1,0-1,1 1,0 0,1 1,0-1,1 1,1-1,1 1,0-1,0 1,2-1,0 1,0-1,2 0,3 12,2-14,1-1,0 0,1 0,0-1,1 0,0-1,1-1,-1 0,2 0,-1-1,1-1,0 0,0-1,1-1,-1 0,1-1,0 0,0-1,0-1,0-1,1 0,23-2,0-1,-1-2,0-2,0-1,0-2,-1-2,0-1,-1-2,-1-2,-1-1,0-1,25-21,-41 30,-1-2,0 0,-1-1,0-1,-2 0,1-1,-2-1,0 0,0-1,-2 0,0-1,2-7,-10 17,0 0,-1 0,0 0,0-1,-1 1,0-1,-1 1,1-1,-2 1,1-1,-1 1,-1-1,1 1,-1-1,-1 1,0 0,0 0,0 0,-1 1,0-1,-1 1,0 0,0 0,-2-2,-3-4,-1 2,0-1,-1 2,0 0,0 0,-1 1,-1 0,1 1,-1 1,-1 0,1 1,-15-4,-1 4,-1 1,1 1,-1 1,0 2,0 1,0 2,0 1,-15 3,-1 2</inkml:trace>
  <inkml:trace contextRef="#ctx0" brushRef="#br0" timeOffset="10138.9">6831 715,'1'2,"0"0,1-1,0 1,-1 0,1 0,0-1,0 1,0-1,-1 0,2 1,-1-1,0 0,0 0,0 0,0-1,1 1,-1-1,0 1,1-1,-1 1,0-1,1 0,-1 0,3-1,-2 2,340 2,363-4,-371-27,-265 14,-57 11,0-1,1 1,-1 1,0 0,1 1,-1 1,1 0,0 1,-1 0,4 2,1 3</inkml:trace>
  <inkml:trace contextRef="#ctx0" brushRef="#br0" timeOffset="16739.641">1045 1759,'14'10,"6"2</inkml:trace>
  <inkml:trace contextRef="#ctx0" brushRef="#br0" timeOffset="16310">735 1956,'-17'1,"0"0,1 0,-1 2,1 0,0 1,0 1,0 0,0 1,1 1,0 0,-7 6,-7 2,24-14,0 1,-1-1,1 1,0 0,0 0,0 1,0-1,1 1,-1 0,1 1,-1-1,1 1,0 0,0 0,1 0,-1 0,1 1,0-1,0 1,1 0,-1 0,1 0,0 0,0 0,1 1,-1-1,1 0,1 1,-1-1,1 1,0-1,0 1,0-1,1 2,6 5,0 0,1 0,1-1,0-1,0 0,1 0,1 0,-1-1,1-1,1 0,0-1,0 0,0 0,7 1,17 13,-28-16,-5-4,-1-1,1 1,0 1,0-1,0 0,-1 1,1-1,-1 1,1 0,-1 0,0 0,0 0,0 0,0 1,0-1,0 0,-1 1,1 0,-1-1,1 1,-1 0,0 0,0-1,0 1,-1 0,1 0,-1 0,0 0,1 0,-1 0,0 0,-1 2,-7 7,0 0,-1-1,-1 1,0-2,0 0,-1 0,0 0,-1-2,0 1,-1-2,1 1,-14 4,15-4,-1-1,1 0,-1-1,0 0,-1-1,0 0,0-1,0-1,0 0,0 0,-1-1,1-1,-1 0,1-1,-1-1,1 0,-1-1,1 0,0-1,0-1,-10-3,-50-45,72 52,1-1,-1 0,1 0,-1 1,1-1,0 0,-1 0,1 0,0 1,0-1,-1 0,1 0,0 0,0 0,0 1,0-1,0 0,0 0,1 0,-1 0,0 0,0 1,1-1,-1 0,0 0,1 0,-1 1,0-1,1 0,-1 1,1-1,0 0,-1 1,1-1,-1 1,1-1,0 1,0-1,-1 1,1-1,0 1,0 0,0-1,13-5</inkml:trace>
  <inkml:trace contextRef="#ctx0" brushRef="#br0" timeOffset="16557.827">1074 2351,'-10'34,"-2"15,-1 5,4-7</inkml:trace>
  <inkml:trace contextRef="#ctx0" brushRef="#br0" timeOffset="17158.784">1328 2549,'103'-215,"-87"173,31-49,-47 91,1-1,-1 1,0-1,1 1,-1 0,1-1,0 1,-1-1,1 1,-1 0,1 0,-1-1,1 1,0 0,-1 0,1 0,0-1,-1 1,1 0,0 0,-1 0,1 0,0 0,-1 1,1-1,0 0,-1 0,1 0,-1 0,1 1,0-1,-1 0,1 1,-1-1,1 0,-1 1,1-1,-1 1,1-1,-1 1,1-1,-1 1,1-1,-1 1,0-1,1 1,-1 0,0-1,0 1,0-1,1 1,-1 0,0-1,0 1,0 0,0-1,0 1,0 0,0-1,0 1,6 45,-6-46,0 62,11 79,-10-136,1 0,0-1,0 1,0 0,1-1,0 1,0-1,0 0,0 0,0 0,1 0,0-1,0 1,0-1,0 0,0 0,1 0,-1-1,1 0,0 0,0 0,0 0,0-1,0 1,2-1,1 0,0 0,0 0,0 0,0-1,0-1,-1 1,1-2,0 1,0-1,-1 0,1 0,-1-1,1 0,-1 0,0-1,0 0,0 0,-1 0,0-1,0 0,0-1,0 1,-1-1,0 0,0 0,0-1,-1 0,1-1,4-6,-1 1,-1-2,0 1,0-1,-2 0,0 0,0 0,-2-1,2-12,-3 3</inkml:trace>
  <inkml:trace contextRef="#ctx0" brushRef="#br0" timeOffset="17560.061">2400 2154,'-9'-2,"0"1,1 0,-1 0,0 1,0 0,0 1,0 0,1 0,-1 1,1 0,-1 1,1 0,-1 0,1 1,1 0,-1 0,0 1,-6 5,5-4,0 0,0 1,1 0,0 0,0 1,1 0,0 1,0-1,1 1,0 1,1-1,0 1,0 0,1 0,0 0,1 1,0-1,1 1,0 0,1 0,0 0,0 0,1 0,1 0,0-1,1 1,0 5,0-11,0-1,0 1,1 0,-1-1,1 1,0-1,0 0,1 0,-1 0,1-1,0 1,0-1,0 0,0 0,0 0,1 0,-1-1,1 0,0 0,0 0,0 0,0-1,0 0,0 0,0 0,0-1,0 0,1 0,3 1,0-1,0 0,-1-1,1 0,0 0,0-1,0 0,-1-1,1 0,-1 0,1 0,-1-1,-1-1,1 1,0-1,-1-1,6-6</inkml:trace>
  <inkml:trace contextRef="#ctx0" brushRef="#br0" timeOffset="17977.097">2626 2407,'19'4,"-1"-2,1 0,0-1,0-1,0-1,0-1,0 0,0-2,-1 0,1-1,-1 0,0-2,-1 0,0-1,0-1,0 0,-1-2,-1 0,0 0,0-1,-1-1,-1-1,0 0,-1 0,0-1,7-13,-17 26,-1 0,1 0,-1 0,1 0,-1-1,1 1,-1 0,0-1,0 1,0-1,-1 1,1-1,-1 0,1 1,-1-1,0 0,0 1,0-1,0 1,0-1,-1 0,1 1,-1-1,0 1,0-1,0 1,0-1,0 1,0 0,0-1,-1 1,0 0,1 0,-1 0,0 0,0 0,0 0,0 1,0-1,0 1,0-1,-1 1,1 0,-1 0,1 0,-1 0,1 0,-1 1,1-1,-1 1,0 0,1 0,-1 0,1 0,-1 0,-2 0,-13 6,1 0,0 0,0 2,1 0,0 1,0 0,1 2,1-1,-1 2,2 0,0 1,0 0,1 1,1 0,0 1,1 0,-4 9,7-15,0 0,1 1,0-1,1 2,0-1,0 0,1 1,1 0,0 0,0 0,1 1,0-1,1 0,1 1,0-1,0 1,1-1,0 1,1-1,0 0,1 0,1 0,-1 0,2 0,0-1,0 0,2 3,5-2,0-1,1 0,0-1,0 0,1-1,0-1,1 0,0-1,0 0,0-1,0-1,1 0,0-2,0 1,0-2,0 0,0-1,0-1,0 0,0-1,0-1,-1 0,3-2,7-1</inkml:trace>
  <inkml:trace contextRef="#ctx0" brushRef="#br0" timeOffset="22691.355">7170 2097,'-36'18,"1"2,1 1,1 2,1 1,-3 6,33-30,1 1,-1 1,1-1,-1 0,1 0,0 0,0 1,0-1,-1 0,1 1,1-1,-1 1,0 0,0-1,0 1,1 0,-1-1,1 1,0 0,-1 0,1-1,0 1,0 0,0 0,0 0,0-1,0 1,1 0,-1 0,1-1,-1 1,1 0,0-1,-1 1,1 0,0-1,0 1,0-1,0 0,0 1,1-1,-1 0,0 1,1-1,-1 0,1 0,-1 0,1 0,-1-1,1 1,0 0,-1-1,1 1,0-1,1 1,80 13,-76-14,0 0,0 0,-1 0,1 1,0 0,0 0,-1 1,1 0,0 0,-1 0,0 1,0 0,0 0,0 1,0-1,0 1,4 5,-9-7,1 0,-1 0,1 0,-1 0,0 1,0-1,0 0,0 1,0-1,0 1,-1-1,1 1,-1-1,0 1,0-1,0 1,0-1,0 1,0 0,-1-1,1 1,-1-1,0 0,0 1,0-1,0 1,0-1,0 0,0 0,-1 0,1 0,-1 0,0 0,0 0,0 0,1-1,-2 1,1-1,-2 2,-91 49,44-40,50-12,0 0,0 0,0 1,1-1,-1 0,0 0,0 0,0 0,0 0,0 0,1 0,-1 0,0 0,0 0,0 0,0-1,1 1,-1 0,0-1,0 1,0 0,1-1,-1 1,0-1,1 1,-1-1,0 1,1-1,-1 0,1 1,-1-1,1 0,-1 0,1 1,-1-1,1 0,0 0,0 1,-1-1,1 0,0 0,0 0,0 0,0 0,0 1,0-1,0 0,0 0,0 0,0 0,0 0,1 1,-1-1,0 0,1 0,4-7,1 1,0 0,0 0,0 0,1 1,0 0,0 1,1-1,0 1,0 1,0-1,0 1,1 1,-1 0,8-2,17-7</inkml:trace>
  <inkml:trace contextRef="#ctx0" brushRef="#br0" timeOffset="22938.777">7424 2239,'15'129,"-14"-125,0 0,1 0,-1 0,1 0,0 0,0 0,1-1,-1 1,1-1,0 0,0 0,0 0,0 0,0 0,1-1,-1 1,1-1,0 0,-1 0,1 0,0-1,0 1,0-1,1 0,-1 0,0-1,0 1,5-1,4-1,0-2,0 1,-1-2,1 0,-1 0,1-1,-1-1,-1 0,1 0,-1-1,0-1,-1 0,1 0,-2-1,1 0,-1-1,-1 0,0 0,0-1,-1 0,4-8,1 1</inkml:trace>
  <inkml:trace contextRef="#ctx0" brushRef="#br0" timeOffset="23461.239">8016 2182,'-87'344,"57"-211,24-123,9-26,12-31,4 2,2 1,2 1,2 1,2 2,1 0,19-18,-32 37,2 0,0 2,1 0,1 1,0 0,2 2,0 0,0 2,2 0,0 2,0 0,19-6,-40 17,0 0,0 0,0 0,0 0,1 0,-1 0,0 0,1 1,-1-1,0 1,1 0,-1 0,1 0,-1 0,0 0,1 0,-1 1,1-1,-1 1,0-1,0 1,1 0,-1 0,0 0,0 0,0 1,0-1,0 0,0 1,0 0,0-1,-1 1,1 0,-1 0,1 0,-1 0,0 0,0 0,0 0,0 0,0 1,0-1,0 0,-1 1,1-1,-1 0,0 1,0 1,-3 7,-1 0,0 0,-1 0,0 0,-1-1,0 1,0-1,-1-1,-1 0,0 0,0 0,0-1,-1 0,-1 0,0 0,-8 8,0 0,0-1,-1-1,-1 0,0-2,-1 0,-18 7,14-10</inkml:trace>
  <inkml:trace contextRef="#ctx0" brushRef="#br0" timeOffset="23854.663">8439 2436,'-42'205,"35"-192,5-19,7-24,12-16,1 1,2 1,2 1,3 1,0 1,3 1,5-2,-19 22,0 0,2 2,0 0,1 0,1 2,1 0,0 1,1 1,1 0,0 2,11-5,-30 16,1 0,-1 0,0 0,1 0,-1 1,0-1,1 1,-1-1,1 1,-1 0,1 0,-1 0,1 0,-1 0,1 1,-1-1,1 1,-1-1,1 1,-1 0,0 0,0 0,1 1,-1-1,0 0,0 1,0-1,0 1,0 0,-1 0,1-1,0 1,-1 0,0 1,1-1,-1 0,0 0,0 0,0 1,0-1,-1 1,1-1,0 0,-1 1,0-1,0 1,0-1,0 1,0-1,0 1,-1-1,1 1,-1-1,1 1,-1 0,-5 9,0-1,0 0,-1 0,0-1,-1 0,0 0,0-1,-1 0,-1 0,1-1,-2 0,1-1,-1 0,0-1,-2 1,-3 3,-57 29,51-32</inkml:trace>
  <inkml:trace contextRef="#ctx0" brushRef="#br0" timeOffset="24204.788">9230 2069,'-29'19,"1"1,1 1,1 1,1 1,1 2,2 0,-18 25,37-47,1 0,0-1,1 1,-1 0,0 0,1 0,-1 1,1-1,0 0,0 0,1 1,-1-1,1 0,-1 1,1-1,0 1,0-1,0 1,1-1,0 0,-1 1,1-1,0 0,0 0,1 1,-1-1,1 0,-1 0,1 0,0-1,0 1,0 0,1-1,-1 1,1-1,-1 0,1 0,0 0,0 0,0 0,0 0,0-1,0 0,0 0,3 1,7 0,-1-1,0 0,0-1,0 0,1-1,-1-1,0 0,0 0,0-2,-1 1,1-1,-1-1,0 0,0 0,0-1,-1-1,0 0,0 0,0-1,-1 0,0-1,-1 0,0 0,-1-1,0 0,0 0,-1 0,0-1,-1 0,0-1,-1 1,0-1,0 1,-2-1,1 0,-2-1,0 1,0-10,-1 18,0 1,-1-1,0 0,1 0,-1 1,0-1,-1 1,1-1,-1 1,0-1,0 1,0 0,0 0,0 0,-1 0,1 0,-1 0,0 1,0-1,0 1,0 0,0 0,0 0,-1 0,1 1,-2-1,-17-5</inkml:trace>
  <inkml:trace contextRef="#ctx0" brushRef="#br0" timeOffset="24925.887">9484 2351,'-2'-7,"0"0,1 0,0 0,1-1,-1 1,1 0,1 0,-1 0,1-1,1 1,-1 0,1 0,0 0,1 1,1-4,7-29,-24 73,5 102,8-135,1-1,-1 0,1 1,-1-1,1 0,-1 0,1 0,-1 1,1-1,-1 0,1 0,-1 0,1 0,-1 0,1 0,-1 0,1 0,0 0,-1 0,1 0,-1 0,1-1,-1 1,1 0,-1 0,1 0,-1-1,1 1,-1 0,1-1,-1 1,0 0,1-1,-1 1,1-1,-1 1,0-1,0 1,1-1,-1 1,0 0,0-1,1 0,-1 1,0-1,0 1,0-1,0 1,0-1,0 1,0-1,0 1,0-1,0 0,0 1,0-1,0 1,0-1,-1 1,1-1,0 1,0-1,-1 1,1-1,0 1,13-44,2 1,1 1,3 0,2 1,1 2,14-19,-23 43,1-1,0 2,1 0,1 1,0 0,13-6,-28 18,0 0,0 0,0 0,0 0,0 0,0 1,0-1,0 1,0-1,0 0,1 1,-1 0,0-1,0 1,1 0,-1 0,0 0,0 0,1 0,-1 0,0 0,1 0,-1 0,0 0,0 1,1-1,-1 1,0-1,0 1,0-1,0 1,1 0,-1-1,0 1,0 0,0 0,-1 0,1 0,0 0,0 0,0 0,-1 0,1 0,0 0,-1 0,1 0,-1 1,14 60,-13-38</inkml:trace>
  <inkml:trace contextRef="#ctx0" brushRef="#br0" timeOffset="25290.069">10133 1646,'-17'62,"3"1,3 1,2 0,1 48,11 135,-3-235</inkml:trace>
  <inkml:trace contextRef="#ctx0" brushRef="#br0" timeOffset="25457.595">9964 2069,'28'-19,"25"-6,8 0,-7 5</inkml:trace>
  <inkml:trace contextRef="#ctx0" brushRef="#br0" timeOffset="2669.979">4234 602,'-12'-5,"-1"1,0 1,0 0,-1 1,1 0,-1 1,1 0,-1 2,1-1,-1 2,1-1,0 2,0 0,0 0,0 2,0-1,1 2,-1-1,2 2,-1 0,1 0,-10 8,7-1,0 0,1 1,0 0,1 1,1 0,1 1,0 0,1 1,1 0,1 0,0 1,1 0,1 0,1 0,1 0,1 1,0 0,2 0,0-1,1 6,0-21,-1-1,0 1,1 0,0 0,0-1,0 1,0-1,1 1,-1-1,1 1,0-1,0 0,0 0,0 0,1 0,-1 0,1 0,0-1,-1 1,1-1,1 0,-1 0,0 0,0 0,1 0,-1-1,1 0,-1 1,1-1,0-1,-1 1,1 0,0-1,0 0,0 0,-1 0,1 0,0-1,0 1,-1-1,2 0,16-7,-1 0,0-2,0 0,-1-1,-1 0,0-2,0 0,-1-2,-1 1,-1-2,0 0,0-1,2-6,4 0,256-352,-277 376,0-1,0 0,0 1,0-1,1 1,-1-1,0 1,0-1,1 1,-1-1,0 0,1 1,-1-1,0 0,1 1,-1-1,1 0,-1 1,1-1,-1 0,0 0,1 1,-1-1,1 0,-1 0,1 0,-1 0,1 0,-1 0,1 0,-1 0,1 0,-1 0,1 0,-1 0,1 0,-1 0,1 0,-1-1,1 1,-1 0,1 0,-1-1,1 1,-1 0,0 0,1-1,-1 1,1 0,-1-1,0 1,1-1,-1 1,0-1,0 1,1 0,-1-1,0 1,0-1,0 1,0-1,1 1,-1-1,0 1,0-1,-3 42,-3-22,2 1,0 0,1 0,1 0,1 0,0 1,2-1,1 0,0 0,1 0,1 0,3 5,0-5,1-1,1 1,1-2,0 1,1-1,1-1,1 0,1-1,0 0,5 2,-3-1,-2-2</inkml:trace>
  <inkml:trace contextRef="#ctx0" brushRef="#br0" timeOffset="3720.923">4771 912,'1'255,"21"-177,-21-76,0 0,0-1,0 1,0-1,0 1,0-1,0 0,0 1,1-1,-1 0,1 0,-1 0,1 0,-1 0,1 0,-1 0,1 0,0-1,0 1,-1-1,1 1,0-1,0 0,0 0,-1 0,1 0,0 0,0 0,0 0,-1 0,1-1,0 1,0-1,-1 1,1-1,0 0,-1 0,1 1,-1-1,1 0,0-1,7-6,-1 0,0-1,0 0,-1 0,0-1,-1 1,0-1,0-1,-1 1,0-1,-1 0,2-8,12-26,35-87,-51 133,0 1,0-1,0 0,0 0,-1 1,1-1,0 1,-1 0,1-1,-1 1,0 0,0 0,1 0,-1 0,0 0,-1 0,1 0,0 0,-1 0,1 1,-1-1,1 0,-1 0,0 0,0 1,21 165,-12-111,-3 0,-3 0,-1 1,-4 10,1-1,-2-41,0 1,-2-1,0 0,-2 0,-1 0,-1-1,-1 0,-1-1,-2 0,-5 7,13-21,-1 0,-1 0,0-1,0 0,0 0,-1-1,-1 0,1 0,-1-1,-1 0,1 0,-1-1,0-1,-1 0,1 0,-1-1,0 0,0-1,0 0,-1 0,1-2,-8 1,16-2,-1 0,1 0,0-1,-1 1,1-1,0 0,-1 0,1 0,0-1,0 1,0-1,0 1,0-1,0 0,0 0,1-1,-1 1,1 0,0-1,-1 1,1-1,0 0,1 0,-1 0,0 0,1 0,0 0,-1 0,1-1,0 1,1 0,-1-1,1 1,-1-2,9-117,1 93,1 1,1 0,1 1,2 0,1 1,0 0,2 2,3-2,47-78,-54 80</inkml:trace>
  <inkml:trace contextRef="#ctx0" brushRef="#br0" timeOffset="8442.437">5560 629,'511'0,"-369"26,-141-26,0 0,0 0,1 0,-1 0,0 0,0 0,1 1,-1-1,0 0,0 1,0-1,0 1,1-1,-1 1,0-1,0 1,0 0,0 0,0-1,0 1,-1 0,1 0,0 0,0 0,-1 0,1 0,0 0,-1 0,1 1,-1-1,1 0,0 12</inkml:trace>
  <inkml:trace contextRef="#ctx0" brushRef="#br0" timeOffset="8907.154">5702 969,'2'2,"-1"-1,1 1,-1 0,1 0,0 0,0-1,0 1,0-1,0 0,0 1,0-1,0 0,0 0,1-1,-1 1,0 0,1-1,-1 1,1-1,-1 0,1 0,-1 0,0 0,1 0,0 0,167-23,86-7,-116 52,-116-18</inkml:trace>
  <inkml:trace contextRef="#ctx0" brushRef="#br0" timeOffset="20356.56">3952 1815,'12'17,"3"-14,0-1,1 0,-1-2,0 0,1 0,-1-1,0-1,0-1,0 0,0-1,0 0,-1-1,1-1,-1-1,-1 0,1 0,-1-1,-1-1,0 0,0-1,0 0,-1-1,-1 0,0-1,-1 0,1-1,5 7,-23 35,7-25,-27 106,6 1,4 1,-2 88,19-183,-27 369,16-169,12-212,0 1,0-1,-1 1,1 0,-1-1,-1 1,1-1,-1 1,0-1,0 0,0 0,-1 0,0 0,0 0,0 0,0-1,-1 1,0-1,0 0,0 0,0-1,-1 1,1-1,-1 0,0 0,0 0,0-1,-1 0,1 0,0 0,-1-1,1 0,-1 0,1 0,-1 0,0-1,-4 0,4-1,1 0,-1 0,0 0,1-1,0 0,-1 0,1-1,0 1,0-1,0 0,1 0,-1-1,1 1,0-1,-1 0,2 0,-1-1,0 1,1-1,0 0,0 1,0-2,1 1,0 0,0 0,0-1,1 1,-1-1,1 1,0-1,1 0,0 1,0-1,0 0,0 1,1-1,0 0,0 1,1-1,-1 1,1-1,0 1,1 0,-1 0,3-3,13-22,1 0,1 2,2 0,1 1,1 1,1 2,1 0,1 2,2 0,25-24,134-88,-156 115,-29 23,-7 4</inkml:trace>
  <inkml:trace contextRef="#ctx0" brushRef="#br0" timeOffset="20923.321">4714 1900,'0'-1,"0"1,-1 0,1-1,-1 1,1 0,-1-1,1 1,-1 0,1 0,-1-1,1 1,-1 0,0 0,1 0,-1 0,1 0,-1 0,1 0,-1 0,0 0,1 0,-1 0,1 0,-1 0,1 0,-1 1,0-1,1 0,-1 0,1 1,-1-1,1 0,0 1,-1-1,1 1,-1-1,1 0,0 1,-1-1,1 1,0-1,-1 1,1-1,0 1,0-1,-1 1,1-1,0 1,0 0,0-1,0 1,0-1,0 1,0-1,0 1,0 0,0-1,0 1,-6 40,6-40,-12 211,3-130,3-1,3 1,4 4,0-59,10 35,-5-57</inkml:trace>
  <inkml:trace contextRef="#ctx0" brushRef="#br0" timeOffset="21242.984">5138 2182,'-33'43,"1"0,2 3,3 0,1 1,0 9,24-54,0 1,0 0,1 0,-1 0,1 0,0 0,0 0,0 0,0 0,1 1,-1-1,1 0,0 1,0-1,0 0,0 0,1 1,-1-1,1 0,0 0,0 0,0 0,0 0,1 0,-1 0,1 0,-1 0,1 0,0-1,0 1,1-1,-1 1,0-1,1 0,-1 0,1 0,0 0,0-1,0 1,0-1,0 0,0 1,0-1,0-1,0 1,1 0,7-3,-1 1,0-2,0 0,0 0,0 0,0-1,0-1,-1 0,0 0,0-1,-1 0,1 0,-1-1,-1 0,1-1,-1 1,0-1,-1-1,0 1,0-1,-1 0,0-1,0-1,0 5,-1-1,1 0,-1 0,-1 0,1-1,-1 1,0-1,-1 0,0 1,0-1,-1 0,0 0,0-1,-1 1,0 0,0 0,-1 0,0 0,-1 0,0 0,0 0,0 1,-1-1,-1-2,-29-14,19 24</inkml:trace>
  <inkml:trace contextRef="#ctx0" brushRef="#br0" timeOffset="21627.641">5560 2239,'-13'5,"0"1,0 0,0 1,1 1,0 0,0 1,1 0,0 0,1 1,0 1,0-1,2 2,-1-1,1 1,1 1,-3 5,9-15,0 1,0-1,0 1,1 0,-1-1,1 1,0-1,0 1,0 0,1-1,-1 1,1 0,0-1,0 1,0-1,0 0,1 1,-1-1,1 0,0 0,0 0,0 0,1 0,-1 0,1 0,-1-1,1 0,0 1,0-1,0 0,0 0,0 0,0-1,4 2,2 0,0 0,0 0,1-1,-1 0,1-1,-1 0,1 0,0-1,0 0,-1-1,1 0,7-2,-6 0,0-1,0 1,0-2,-1 0,0 0,0 0,0-2,-1 1,0-1,0 0,-1-1,1 0,-2 0,1-1,-1 0,-1 0,1-1,-2 0,1 0,-1 0,-1-1,0 0,-1 1,0-1,0-1,-1 1,0 0,-1 0,-1-8,0 17,0-1,0 0,-1 0,1 0,-1 0,0 1,0-1,0 0,0 1,-1-1,1 0,0 1,-1 0,0-1,0 1,0 0,0 0,0 0,0 0,0 0,-1 1,-1-2,-14-5</inkml:trace>
  <inkml:trace contextRef="#ctx0" brushRef="#br0" timeOffset="21920.751">5900 2521,'4'-29,"7"-14,2-5,3 1,-2 4,3 5,2 8,-1 4,0 8,3 1,2 4,2-1,2 2,0 3,-3 3</inkml:trace>
  <inkml:trace contextRef="#ctx0" brushRef="#br0" timeOffset="33896.394">170 3424,'17'-34,"-17"72,-9 29,3 0,2 0,6 58,-3-120,1 0,-1 0,1 1,0-1,0 0,0 0,1 0,0 0,0 0,0 0,0 0,1-1,0 1,0 0,0-1,1 1,-1-1,1 0,0 0,1 0,-1 0,1 0,-1-1,1 1,0-1,0 0,0 0,1-1,-1 1,1-1,-1 0,1 0,0-1,0 1,0-1,0 0,0-1,0 1,1-1,7-5,0 0,0-1,0-1,-1 0,0-1,0 0,-1-1,0 0,-1-1,0 0,0-1,-1 0,3-5,21-24,-3-3,-1 0,-2-2,8-23,-14 52,-11 46,-8-22,1 9,0 0,2 0,0-1,0 0,2 0,0 0,0-1,2 0,0 0,0-1,2 0,-1-1,2 0,4 3,-12-13,0-1,0 0,0 0,1 0,-1 0,1 0,-1-1,1 0,-1 0,1 0,0-1,-1 0,1 1,0-2,0 1,-1 0,1-1,0 0,-1 0,1 0,-1-1,1 0,-1 0,0 0,0 0,1 0,-2-1,1 0,0 0,10-8,0 1,-1-2,-1 0,0-1,-1 0,0 0,4-9,-6 9,-1 0,0-1,-1 0,0 0,-1-1,-1 0,-1 0,0 0,0-1,-1-6,-1-2</inkml:trace>
  <inkml:trace contextRef="#ctx0" brushRef="#br0" timeOffset="34277.854">1299 3706,'24'-19,"-1"-1,-1-1,0-1,-2 0,0-2,-2 0,-1-2,11-21,-26 46,-1-1,0 0,0 0,0 0,0 0,0-1,0 1,0 0,-1 0,1 0,-1-1,0 1,0 0,1-1,-1 1,-1 0,1 0,0-1,-1 1,1 0,-1 0,1-1,-1 1,0 0,0 0,0 0,0 0,-1 0,1 0,0 0,-1 1,1-1,-1 0,0 1,0-1,1 1,-1 0,0 0,0-1,0 1,0 0,0 1,-1-1,1 0,0 1,0-1,-1 1,1-1,0 1,0 0,-1 0,-1 0,-10 3,0 0,0 1,0 1,0 0,0 1,1 0,0 1,1 0,-1 1,1 0,1 1,0 1,0 0,1 0,0 1,0 0,-1 5,4-8,1 0,-1 0,2 1,-1 0,2 0,-1 0,1 1,0-1,1 1,0 0,1 0,0 0,0 0,1 0,0 1,1-1,1 0,-1 1,1-1,1 0,0 0,1 0,0 0,0 0,1-1,0 1,4 6,-1-8,0 0,1 0,0 0,0-1,1 0,0-1,0 1,0-2,1 0,0 0,0 0,0-1,1-1,-1 0,1 0,0-1,-1 0,1-1,0-1,0 1,0-2,0 1,0-2,0 1,0-2,0 1,-1-1,1-1,-1 0,0 0,0-1,5-4,30-34,-27 26</inkml:trace>
  <inkml:trace contextRef="#ctx0" brushRef="#br0" timeOffset="34526.911">1892 3594,'-5'33,"-1"16,-1 0</inkml:trace>
  <inkml:trace contextRef="#ctx0" brushRef="#br0" timeOffset="34681.028">1892 3339,'0'0</inkml:trace>
  <inkml:trace contextRef="#ctx0" brushRef="#br0" timeOffset="35796.012">2287 3508,'-34'36,"1"1,2 1,2 2,1 1,-8 20,32-56,0 0,0 0,1 0,0 1,0 0,1-1,0 1,-1 0,2 0,-1 0,1 0,0 1,0-1,1 0,0 0,0 1,0-1,1 0,0 0,0 0,0 1,1-1,0 0,0-1,2 4,1-7,-1-1,1 1,0-1,0 0,0 0,0 0,0-1,0 1,0-1,0-1,0 1,-1-1,1 0,0 0,0 0,0 0,0-1,-1 0,1 0,-1 0,0-1,1 1,-1-1,0 0,0-1,-1 1,1 0,-1-1,0 0,3-4,124-162,54-59,-179 223,-5 4,1 1,-1-1,0 1,1 0,-1-1,1 1,-1 0,1 0,0-1,0 1,-1 0,1 0,0 0,0 0,0 0,0 0,0 0,0 0,0 0,1 1,-1-1,0 0,0 1,1-1,-1 1,0-1,1 1,-1 0,0-1,1 1,-1 0,1 0,-1 0,0 0,1 0,-1 1,1-1,-1 0,0 0,1 1,-1-1,0 1,0 0,1-1,-1 1,0 0,0-1,0 1,0 0,0 0,0 0,0 0,0 0,1 1,2 168,-23 104,14-222,4-11,-2 0,-2-1,-1 0,-3 0,0-1,-3 0,-1 0,-2-1,-2-1,-1-1,-2 0,-6 6,25-41,1 1,-1 0,0-1,1 1,-1-1,0 0,0 1,0-1,-1 0,1 1,0-1,0 0,-1 0,1 0,0 0,-1 0,1 0,-1-1,1 1,-1 0,0-1,1 1,-1-1,0 0,1 1,-1-1,0 0,1 0,-1 0,0 0,0 0,1-1,-1 1,0 0,1-1,-1 1,1-1,-1 0,1 0,-1 1,1-1,-1 0,1 0,-1 0,1 0,0-1,0 1,0 0,0 0,0-1,0 1,0-1,0 1,0-1,1 1,-1-1,0 0,1 1,-1-1,1 0,0 1,0-1,0 0,0 1,0-1,0 0,31-106,-21 85,267-611,-71 125,-205 506,6-15,0 0,-1 0,-1 0,0-1,-1 0,-2 0,0 0,-1-1,0 1,-3-15,2 34,0-1,0 0,0 1,0-1,0 0,0 1,-1-1,1 0,0 1,0-1,-1 1,1-1,0 1,-1-1,1 0,0 1,-1-1,1 1,-1 0,1-1,-1 1,1-1,-1 1,1 0,-1-1,1 1,-1 0,0-1,1 1,-1 0,0 0,1 0,-1 0,1 0,-1 0,0 0,1 0,-1 0,0 0,1 0,-1 0,0 0,1 0,-1 0,0 1,1-1,-1 0,1 0,-1 1,1-1,-1 1,1-1,-1 0,1 1,-1-1,1 1,-1-1,1 1,0-1,-1 1,1 0,-29 35,7 5,2 2,2 0,1 0,3 2,1 0,3 0,1 1,0 35,6-64,1 1,2 0,-1 0,2 0,1 0,0 0,1 0,1-1,0 1,2-1,0 0,1-1,0 1,1-1,1-1,6 8,-10-17,0-1,0 0,1-1,-1 1,1-1,0 0,0 0,1-1,-1 0,1 0,-1-1,1 1,0-1,0-1,0 1,0-1,0-1,1 1,-1-1,0 0,0-1,0 0,0 0,0-1,0 1,0-1,0-1,0 1,-1-1,1-1,-1 1,0-1,0 0,0 0,-1-1,1 0,-1 0,3-4,96-159,-91 149,-6 24,-5 39,-1-27,-1-11,0-1,1 1,0-1,0 1,0-1,1 0,-1 0,1 1,1-1,-1-1,1 1,0 0,0 0,0-1,0 0,1 0,0 0,0 0,0 0,0-1,1 0,-1 0,1 0,0 0,0-1,0 0,0 0,0 0,0 0,1-1,-1 0,1 0,-1-1,1 1,-1-1,5-1,3 0,-1-1,0-1,-1 0,1-1,0 0,-1-1,0 0,0 0,-1-2,1 1,-1-1,-1-1,1 1,-1-2,0 0,120-146,-118 140,19-32,-3-1,-1-1,-3-1,-2-1,-3-1,-1-1,-1-7,-14 55,0 0,0 0,-1-1,1 1,-1-1,0 1,-1-1,1 1,-1-1,0 1,-1-1,1 1,-1-1,0 1,0-1,-1 1,0 0,0 0,-1-3,0 7,0 0,0 1,0-1,0 1,0-1,-1 1,1 0,0 1,0-1,0 0,0 1,0 0,0 0,0 0,0 0,0 0,0 0,1 1,-1 0,0-1,1 1,0 0,-1 0,1 0,0 0,0 1,0-1,0 1,0-1,0 1,-17 26,0 0,2 1,1 1,2 0,1 1,1 1,2 0,1 0,2 1,1 0,2 1,1-1,1 1,3 18,-2-30,1 1,1-1,1 1,1-1,1 0,1 0,1 0,1-1,0 0,2 0,1-1,1 0,0-1,5 5,-16-24,0 0,1 0,-1 0,0 0,1 0,-1 0,1 0,-1 0,1-1,0 1,-1 0,1 0,0 0,-1-1,1 1,0 0,0-1,0 1,-1 0,1-1,0 1,0-1,0 0,0 1,0-1,0 0,0 0,0 1,0-1,0 0,0 0,1 0,-1 0,0 0,0 0,0-1,0 1,0 0,0 0,0-1,0 1,0-1,0 1,-1-1,1 1,0-1,0 0,0 1,0-1,-1 0,1 1,0-1,-1 0,1 0,-1 0,1 0,0 0,3-15</inkml:trace>
  <inkml:trace contextRef="#ctx0" brushRef="#br0" timeOffset="36050.297">3388 3311,'38'5,"32"1,14 0,-3-1,-10-7,-12-2,-8-1,-6 1,-7 1,-9 0</inkml:trace>
  <inkml:trace contextRef="#ctx0" brushRef="#br0" timeOffset="36965.666">4742 3594,'-8'17,"0"1,1 0,1 1,1 0,1 0,0 0,2 0,0 1,1-1,1 1,0-1,2 1,1 5,-2-22,-1 0,1 1,-1-1,1 0,0-1,0 1,1 0,-1 0,0 0,1-1,0 1,0 0,0-1,0 0,0 1,0-1,0 0,1 0,-1 0,1-1,-1 1,1-1,0 1,0-1,0 0,0 0,0 0,0 0,0 0,0-1,0 0,0 1,0-1,0 0,0-1,0 1,1 0,-1-1,0 0,0 0,0 0,-1 0,1 0,0 0,0-1,-1 1,1-1,0 0,-1 0,2-2,7-4,-1-1,0-1,0 1,-1-2,-1 1,0-1,0-1,-1 1,0-1,-1-1,-1 1,0-1,0 0,-1 0,-1 0,0 0,-1-1,-1 0,0 1,0-1,-2 1,1-1,-2 0,0 1,-1-4,-1 8,0 1,0-1,-1 1,0 0,0 0,-1 0,0 1,0 0,-1 0,1 1,-2-1,1 1,-1 1,0 0,0 0,0 0,-1 1,0 0,0 1,0 0,0 1,0-1,0 2,-1-1,-5 1,13 1,1-1,-1 1,0 0,1 0,-1 0,0 0,1 0,-1 0,1 0,-1 1,0-1,1 0,-1 1,1 0,-1-1,1 1,-1 0,1 0,-1-1,1 1,0 0,0 1,-1-1,1 0,0 0,0 0,0 1,0-1,0 1,1-1,-1 1,0-1,1 1,-1-1,1 1,-1-1,1 1,0 0,-1-1,1 1,0 0,0-1,0 1,1-1,-1 1,0 0,1-1,-1 1,0-1,1 1,0 0,-1-1,1 0,0 1,0-1,0 1,0-1,0 0,0 0,0 0,1 1,-1-1,0 0,1-1,-1 1,1 0,0 0,8 3,0-1,0 0,0 0,0-1,0-1,1 0,-1 0,1-1,-1 0,0-1,1 0,-1-1,0 0,0 0,0-1,0 0,0-1,-1 0,1-1,-1 0,0-1,-1 1,1-2,5-4,151-166,-150 160,6-12,0 0,-2-2,-1 0,-1-1,-2 0,-1-2,-2 0,0-5,22-65,-29 128,3 636,7-433,17 540,-32-753,1-5,0 0,-1 0,0 1,0-1,-1 0,0 0,-1 0,0 0,0 0,-1 0,0-1,-1 1,0-1,0 0,0 0,-1 0,-2 2,4-8,1-1,0 0,0 1,0-1,-1 0,1 0,-1 0,1 0,0-1,-1 1,0-1,1 0,-1 1,1-1,-1 0,1 0,-1-1,1 1,-1-1,1 1,-1-1,1 0,-1 1,1-2,0 1,-1 0,1 0,0-1,0 1,0-1,0 1,0-1,0 0,0 0,1 0,-1 0,1 0,-1-1,-50-88,40 57,2 0,1-1,2 0,1-1,2 1,1-1,2 0,1 0,3-3,1 17,0 0,2 0,1 1,0 0,2 0,0 1,1 0,2 1,0 0,0 1,2 0,0 1,1 0,14-10,-11 7</inkml:trace>
  <inkml:trace contextRef="#ctx0" brushRef="#br0" timeOffset="37679.665">6690 3057,'-47'567,"35"-447,5-94,8-40,8-4,1 0,1 0,0 1,1 1,1-1,1 2,0 0,1 1,0 0,1 1,1 1,0 1,1 0,0 1,13-9,1 2,1 1,0 1,1 2,1 2,14-3,-44 12,1 1,-1-1,1 1,-1 0,1 0,0 1,-1 0,1 0,0 0,-1 0,1 1,0 0,-1 1,1-1,-1 1,0 0,1 0,-1 0,0 1,0 0,-1 0,1 0,-1 1,1 0,-1-1,0 1,0 1,-1-1,1 1,-1-1,0 1,0 0,-1 0,1 0,-1 0,0 1,-1-1,1 1,0 3,-2 7,-1 0,0-1,-2 1,1-1,-2 0,0 0,-1 0,0 0,-1-1,-1 0,0 0,-1 0,0-1,-1-1,-1 1,0-1,-4 3,4-5,1 1,-1-1,-1-1,0 0,0-1,-1 0,0 0,0-1,-1-1,0 0,0-1,-1 0,1-1,-1-1,0 0,0-1,0 0,0-1,0-1,0 0,0-1,0 0,0-1,0-1,0 0,-5-3,12 3,1-1,0 0,0-1,0 1,0-1,1 0,0-1,0 1,0-1,1 0,0 0,0-1,0 1,1-1,0 0,0 1,1-2,0 1,0 0,1 0,-1-1,2 1,-1 0,1-1,0 1,1-1,-1 1,2-5,-1-13</inkml:trace>
  <inkml:trace contextRef="#ctx0" brushRef="#br0" timeOffset="38010.652">7537 3481,'-4'29,"-1"-8,1 2,1-1,1 0,0 0,2 1,1-1,1 1,1-1,1 0,1 0,1 1,-5-20,1 1,0-1,0 0,0-1,0 1,0 0,0 0,1-1,0 0,-1 1,1-1,0 0,0 0,0 0,0-1,0 1,1-1,-1 0,0 0,1 0,-1 0,1 0,-1-1,1 0,-1 1,1-1,-1-1,1 1,-1 0,1-1,-1 0,3 0,108-47,-104 41,0-1,0 0,0-1,-1 0,0 0,-1-1,0 0,-1-1,0 0,0 0,-1 0,-3 6,-1 0,0 0,0 0,0 0,-1-1,1 1,-1 0,-1-1,1 1,-1-1,0 1,0-1,0 1,-1-1,0 1,0 0,0-1,-1 1,0 0,0 0,0 0,0 0,-1 0,0 0,0 1,-2-3,-3-3,-1 0,0 1,-1 0,0 1,0 0,-1 0,0 1,0 1,-1-1,0 2,0 0,0 0,-1 1,1 1,-1 0,0 1,0 0,0 1,0 0,0 1,0 0,0 1,0 1,0 0,0 1,-10 4,4 3</inkml:trace>
  <inkml:trace contextRef="#ctx0" brushRef="#br0" timeOffset="38246.548">8439 3424,'-38'43,"-27"24,-3 5,6-9,13-11,10-14,7-9,4-9,7-9</inkml:trace>
  <inkml:trace contextRef="#ctx0" brushRef="#br0" timeOffset="38550.009">7988 3311,'60'66,"2"-3,3-3,2-2,15 5,-4-7,-48-36,-1 1,0 1,-2 2,18 20,38 47,-73-78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0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1,'-29'57,"-106"218,-4 44,29-12,104-286,33-82,128-355,-52 139,-96 254,-1 2,1-1,1 2,1-1,1 1,0 0,2 1,3-5,-15 24,0 0,0-1,1 1,-1-1,0 1,0 0,1-1,-1 1,0-1,1 1,-1 0,0 0,1-1,-1 1,0 0,1 0,-1-1,1 1,-1 0,0 0,1 0,-1-1,1 1,-1 0,1 0,-1 0,1 0,-1 0,0 0,1 0,-1 0,1 0,-1 0,1 1,-1-1,1 0,-1 0,0 0,1 0,-1 1,1-1,-1 0,0 0,1 1,-1-1,0 0,1 1,-1-1,0 0,1 1,-1-1,0 0,0 1,1-1,-1 1,0-1,0 1,0-1,0 0,0 1,0-1,0 1,0-1,0 1,0-1,5 35,-5-35,-2 456,5-423,1 0,2 0,1 0,1-1,2-1,2 1,3 4,-14-32,-1 0,1-1,0 1,1 0,-1-1,0 0,1 1,0-1,0 0,0 1,0-1,1 0,-1-1,1 1,0 0,-1-1,1 1,0-1,1 0,-1 0,0 0,0-1,1 1,-1-1,1 1,0-1,-1-1,1 1,0 0,0-1,-1 0,1 1,0-2,0 1,-1 0,1-1,0 0,0 1,-1-2,4 0,2-7,-1 0,0 0,0-1,-1 0,-1-1,1 0,-2 0,1 0,-1 0,0-4,3-4,22-46,-4-2,-2 0,-3-1,-4-1,-2-1,-3-1,1-65,-12 129,-13-54,-5 67,7 3</inkml:trace>
  <inkml:trace contextRef="#ctx0" brushRef="#br0" timeOffset="333.962">1153 282,'-35'57,"3"0,2 2,3 1,3 2,-3 16,6 26,21-101,0 1,0-1,1 0,-1 1,1-1,-1 1,1-1,0 0,0 1,1-1,-1 0,1 0,0 0,-1 0,1 0,0-1,1 1,-1 0,0-1,1 0,0 1,-1-1,1 0,0 0,0-1,0 1,0-1,3 1,1 1,0-2,0 1,0-1,0 0,1 0,-1-1,0 0,1 0,-1-1,0 0,0 0,1-1,-1 0,0 0,0-1,-1 0,1 0,-1 0,1-1,-1 0,0 0,0-1,-1 0,1 0,-1 0,3-4,3-4,0 1,-1-1,0-1,-1 0,-1 0,0-1,-1 0,0 0,-2-1,1 0,0-8,-3 12,0-1,-1 1,0-1,-1 0,-1 1,0-1,0 0,-1 1,-1-1,0 1,-1-1,0 1,-1 0,-1 0,0 0,0 1,-1 0,0 0,-1 0,-6-8,-30-20,24 26</inkml:trace>
  <inkml:trace contextRef="#ctx0" brushRef="#br0" timeOffset="815.94">1605 282,'-13'24,"-12"19,2 2,2 0,2 2,-6 24,23-67,-1 1,2-1,-1 0,0 1,1 0,0-1,0 1,0 0,1-1,0 1,-1 0,2 0,-1-1,0 1,1 0,0-1,0 1,1 0,-1-1,1 0,0 1,0-1,0 0,1 0,-1 0,1 0,0 0,0-1,1 1,-1-1,1 0,-1 0,1 0,0 0,0-1,0 0,1 0,-1 0,1 0,10-2,0-1,1 0,-1-1,-1-1,1 0,0-1,-1 0,1-2,-1 1,-1-2,1 0,-1 0,0-2,-1 1,0-1,0-1,-1 0,0-1,-1 0,9-13,16-9,-35 32,0 0,1 0,-1-1,1 1,0 0,-1 0,1 0,0 0,0 0,-1 0,1 0,0 0,0 0,0 0,0 0,0 0,1 1,-1-1,0 0,0 1,0-1,1 1,-1 0,0-1,0 1,1 0,-1 0,0-1,1 1,-1 0,0 0,1 1,-1-1,0 0,1 0,-1 1,0-1,0 1,1-1,-1 1,0-1,0 1,0 0,0-1,0 1,0 0,0 0,0 0,0 0,0 0,0 0,-1 0,1 0,0 0,-1 1,1 0,15 195,-15-192,1 1,0 0,1 0,-1-1,1 0,0 1,0-1,1 0,-1 0,1-1,0 1,1-1,-1 0,1 0,-1 0,1-1,1 1,-1-1,0-1,1 1,-1-1,1 0,0 0,0 0,0-1,0 0,0 0,0 0,0-1,0 0,0 0,0-1,0 0,0 0,0 0,0-1,-1 1,5-3,7-9,-1-2,0 1,-2-2,0 0,0 0,-1-1,-2-1,1 0,-2-1,-1 0,0-1,4-14,27-137,-36 144,0 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5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52,'21'58,"-12"191,-11-156,2-37,-12 140,-10-62,22-134,0 0,-1-1,1 1,0-1,0 1,0 0,-1-1,1 1,0 0,0 0,-1-1,1 1,0 0,-1 0,1-1,0 1,-1 0,1 0,0 0,-1 0,1-1,0 1,-1 0,1 0,-1 0,1 0,0 0,-1 0,1 0,-1 0,1 0,0 0,-1 0,1 0,-1 0,1 1,0-1,-1 0,1 0,0 0,-1 0,1 1,0-1,-1 0,1 0,0 1,-1-1,1 0,0 1,0-1,0 0,-1 1,1-1,0 0,0 1,0-1,0 0,-1 1,1-1,-3-14</inkml:trace>
  <inkml:trace contextRef="#ctx0" brushRef="#br0" timeOffset="2119.046">84 23,'311'0,"-208"-23,-114 29</inkml:trace>
  <inkml:trace contextRef="#ctx0" brushRef="#br0" timeOffset="2624.953">84 334,'0'5,"5"1,6 0,6-1,6-1,2-2,3-1,1 0,-5-6,-1-2,1 1,0 1,1 1,1 1,1 2,-3-4,-12-1,-8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6:50.6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860 1,'-167'11,"-231"109,317-86,81-33,0-1,-1 1,1-1,-1 1,1-1,0 0,-1 1,1 0,0-1,-1 1,1-1,0 1,0-1,0 1,-1 0,1-1,0 1,0-1,0 1,0 0,0-1,0 1,0-1,0 1,1 0,-1-1,0 1,0-1,0 1,1 0,-1-1,0 1,0-1,1 1,-1-1,1 1,-1-1,0 1,1-1,-1 0,1 1,-1-1,1 0,-1 1,1-1,-1 0,1 1,0-1,-1 0,1 0,-1 0,1 0,0 0,-1 0,1 1,38 15,-38-16,131 18,-120-19,0 1,0 0,0 0,0 1,0 1,0 0,-1 1,1 0,-1 0,1 1,-1 1,0 0,-1 1,1 0,-1 0,-1 1,1 0,7 8,-15-12,0-1,-1 1,1 0,0 0,-1 0,0 0,0 0,0 0,0 0,0 0,0 0,-1 1,0-1,1 0,-1 0,-1 1,1-1,0 0,-1 0,0 1,1-1,-1 0,0 0,-1 0,1 0,-1 0,1 0,-1-1,0 1,0 0,0-1,-1 1,-80 71,-177 84,63-46,188-107,4-3,1 0,-1 0,1 0,0 1,0-1,0 1,0 0,0 1,1-1,-1 1,1-1,0 1,0 0,0 0,0 1,5-2,0 0,-1 0,1-1,0 1,1-1,-1 0,0 1,1-1,-1 0,1 0,-1 0,1-1,0 1,0-1,0 1,0-1,0 0,0 0,0 0,1-1,-1 1,3-1,30 6,1-1,0-2,0-2,0-1,14-3,28 1,179-27,-232 28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55,'14'0,"10"0,6 0,2 0,0 0,1 0,-2-5,-1-1,0 0,-1 1,-1 2,0 0,-5-3,-1 0,0-1,-8 2,-7 2</inkml:trace>
  <inkml:trace contextRef="#ctx0" brushRef="#br0" timeOffset="265.745">1 310,'38'-5,"28"-2,6 1,-3 1,-9 2,-15 0</inkml:trace>
  <inkml:trace contextRef="#ctx0" brushRef="#br0" timeOffset="1464.488">735 535,'2'-1,"0"-1,0 1,-1-1,1 1,0-1,0 1,-1-1,1 0,-1 0,0 0,0 0,1 0,-1 0,0 0,-1-1,1 1,0 0,-1 0,1-1,-1 1,0 0,1-1,2-8,10-24,2 0,2 1,1 1,1 1,2 0,1 2,2 0,0 2,2 1,26-21,55-47,-105 94,-1 1,1-1,0 0,0 1,0-1,0 1,0 0,0-1,0 1,0 0,0 0,0 1,0-1,0 0,0 1,0-1,-1 1,1-1,0 1,0 0,0 0,-1 0,1 0,0 0,-1 0,1 0,-1 1,1-1,-1 1,0-1,1 1,-1-1,0 1,0 0,0-1,0 1,-1 0,1 0,0 0,-1 1,25 80,-21 121,-4-203,0 0,0-1,0 1,0 0,0 0,0 0,0-1,0 1,0 0,0 0,1 0,-1-1,0 1,0 0,1 0,-1-1,0 1,1 0,-1-1,1 1,-1 0,1-1,-1 1,1-1,0 1,-1-1,1 1,0-1,-1 1,1-1,0 0,0 1,-1-1,1 0,0 0,0 1,-1-1,1 0,0 0,0 0,0 0,0 0,-1 0,1 0,0 0,0-1,-1 1,1 0,0 0,0-1,-1 1,1 0,0-1,0 1,-1-1,1 1,0-1,-1 1,1-1,-1 0,46-38,-39 32,73-73,-43 40,3 1,1 3,42-30,-72 58,-10 7,0-1,0 0,0 1,0-1,0 1,1 0,-1-1,0 1,1 0,-1 0,0 0,1 0,0 0,-1 0,1 0,0 0,-1 1,1-1,0 0,0 1,-1 0,1-1,0 1,0 0,0 0,0 0,-1 0,1 0,0 1,0-1,0 1,0-1,-1 1,1-1,0 1,-1 0,1 0,0 0,-1 0,1 0,-1 0,0 0,1 1,-1-1,1 1,-1 11,0-1,0 1,-2 0,1 0,-2-1,1 1,-2 0,0-1,0 0,-1 0,-1 0,0 0,0-1,-6 9,-13 39,20-51,1 1,1 0,-1-1,1 1,1 0,0 1,0-1,1 0,0 0,1 9,4 0</inkml:trace>
  <inkml:trace contextRef="#ctx0" brushRef="#br0" timeOffset="2016.735">2316 27,'-14'-3,"1"1,0 0,-1 1,1 0,0 1,-1 0,1 1,-1 1,1 0,0 1,0 0,0 1,0 1,1 0,-1 0,2 2,-1-1,0 1,1 1,1 0,-1 1,1 0,1 0,-1 1,2 0,-1 1,2 0,-1 0,1 1,-3 8,5-13,1 0,-1 1,1 0,0 0,1 0,0 0,0 0,1 1,0-1,1 1,-1 0,2-1,-1 1,1 0,1 0,-1 0,2-1,-1 1,1 0,0-1,1 0,0 1,3 4,-3-10,0-1,1 1,-1-1,1 1,0-1,0-1,0 1,0 0,0-1,0 0,0 0,0 0,0 0,1-1,-1 1,0-1,1 0,-1-1,0 1,0-1,1 0,-1 0,0 0,0 0,1-1,95-53,98-142,-152 138,45-41,-91 100,0-1,1 1,-1-1,1 1,-1-1,1 1,-1 0,1-1,-1 1,1-1,-1 1,1 0,-1 0,1-1,0 1,-1 0,1 0,-1 0,1-1,0 1,-1 0,1 0,0 0,-1 0,1 0,0 0,-1 0,1 1,-1-1,1 0,0 0,-1 0,1 1,-1-1,1 0,-1 1,1-1,0 0,-1 1,1-1,-1 1,0-1,1 1,-1-1,1 1,-1-1,0 1,1-1,-1 1,0-1,0 1,1 0,-1-1,0 1,0-1,0 1,0 0,0-1,0 1,0 0,0-1,0 1,0 0,0-1,-6 49,4-43,0 6,-3 4,2 1,0-1,0 1,2 0,0 0,1 0,0 0,2 0,0 0,1 0,3 12,5-12,0-4</inkml:trace>
  <inkml:trace contextRef="#ctx0" brushRef="#br0" timeOffset="2262.826">2964 168,'-24'33,"-17"31,-7 4,4-4,11-9,6-13,7-9,7-6,1-7,3-7</inkml:trace>
  <inkml:trace contextRef="#ctx0" brushRef="#br0" timeOffset="2546.221">2767 168,'-1'17,"0"0,2 0,0 0,1 0,0 0,1 0,2-1,-1 1,2-1,0 0,1 0,0-1,2 0,-1 0,2-1,9 10,114 96,-115-109,-1-4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47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451 395,'0'0,"1"0,-1-1,0 1,0-1,0 1,1 0,-1-1,0 1,0-1,0 1,0-1,0 1,0-1,0 1,0-1,0 1,0 0,0-1,0 1,0-1,0 1,0-1,0 1,0-1,-1 1,1 0,0-1,0 1,0-1,-1 1,1 0,0-1,-1 1,1 0,0-1,-1 1,1 0,0 0,-1-1,1 1,-1 0,1 0,-1-1,1 1,0 0,-1 0,1 0,-1 0,1 0,-1 0,1 0,-1 0,1 0,-1 0,1 0,-1 0,1 0,0 0,-1 1,-17-6,-1 1,1 2,-1 0,0 0,1 2,-1 1,0 0,0 1,1 1,-1 0,1 2,-1 1,11-4,-1 0,1 0,0 1,0 0,0 1,1 0,-1 0,1 1,0 0,0 0,0 1,1-1,0 1,0 1,1-1,-1 1,2 0,-1 0,0 2,5-5,1-1,-1 0,1 1,0-1,0 0,1 0,-1 0,1 0,-1 0,1 0,0 0,0 0,0-1,0 1,1-1,-1 1,1-1,-1 0,1 0,0 0,0 0,0-1,0 1,0-1,0 0,1 0,-1 0,0 0,0 0,1-1,-1 0,1 1,-1-1,2-1,36 16,-39-14,-1 0,0 0,1 0,-1 0,0 0,0 0,0 1,0-1,0 0,0 1,0-1,0 1,0-1,-1 1,1 0,-1-1,1 1,-1 0,0-1,0 1,1 0,-1-1,0 1,0 0,-1-1,1 1,0 0,-1-1,1 1,-1 0,1-1,-1 1,0-1,1 1,-1-1,0 1,0-1,0 1,-44 54,43-53,-10 10,0-4,1 1,0 0,1 0,0 1,1 0,0 1,0 0,2 1,-1-1,2 2,-1-1,2 1,0-1,1 1,0 1,1-1,0 1,2-1,-1 1,2 0,0 5,1-16,1-1,-1 1,1 0,0-1,0 1,0-1,0 0,0 1,1-1,0 0,-1-1,1 1,0 0,0-1,1 1,-1-1,0 0,1 0,0-1,-1 1,1-1,0 1,0-1,-1-1,1 1,0 0,0-1,0 0,0 0,0 0,1 0,7 0,0-1,0-1,0 1,0-2,0 0,-1 0,1-1,-1 0,0-1,1-1,26-18,-20 12</inkml:trace>
  <inkml:trace contextRef="#ctx0" brushRef="#br0" timeOffset="452.11">226 1,'-11'26,"2"0,1 1,1 0,1 1,2 0,-1 27,-6 25,-3 39,5 0,6 98,-24 226,27-412,1 3,-1 1,-2-1,-1 0,-2 0,-8 28,10-50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0 320,'20'0,"20"-5,8-1,1 0,1 1,-2 2,-5 0,-5 2,-4 1,-3 0,-2-5,-2-1,1 0,-6 1</inkml:trace>
  <inkml:trace contextRef="#ctx0" brushRef="#br0" timeOffset="249.802">141 489,'43'5,"34"-3,8-2,-5-6,-12-2,-12 1,-12 1,-7-3,-6 0,-3 1,-2 3,-5 1</inkml:trace>
  <inkml:trace contextRef="#ctx0" brushRef="#br0" timeOffset="618.39">1439 122,'-23'10,"0"1,1 0,0 2,1 1,1 0,0 1,1 2,0 0,1 1,12-13,1 0,1 1,-1 0,1 0,0 0,0 0,1 0,-1 1,1 0,1-1,-1 1,1 0,1 1,-1-1,1 0,1 0,-1 0,1 1,0-1,1 0,-1 1,2-1,-1 0,1 0,0 0,0 0,1 0,0-1,0 1,1-1,0 1,0-1,0 0,1-1,-1 1,2-1,-1 0,1 1,5 2,0-1,0 0,0 0,1-1,0 0,0-1,0 0,1-1,0-1,-1 0,1-1,1 0,-1-1,0 0,0-1,0-1,8 0,5-2,1-2,-1 0,0-2,-1 0,0-2,0-1,0-1,6-4,-11 4,0 0,-1-1,0 0,-1-2,-1 0,0-1,0-1,-2-1,0 0,-1-1,-1 0,3-6,-12 16,0 1,-1-1,0 1,0-1,-1 0,0 0,0 0,-1-1,0 1,0 0,-1 0,0-1,-1 1,1 0,-2 0,1-1,-1 1,0 0,-1 1,0-1,0 0,-1 1,0-1,0 1,-1 0,0 1,0-1,0 1,-1 0,0 0,0 0,0 1,-1 0,0 1,-1-1,-14-5,-1 2,-1 1,1 0,-1 2,0 1,0 1,0 1,0 1,-1 1,1 1,-1 1,-6-1,-17-1</inkml:trace>
  <inkml:trace contextRef="#ctx0" brushRef="#br0" timeOffset="1085.126">1016 292,'783'0,"-440"28,-110-11,-105-4,-117-13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85,'-4'79,"-4"0,-3-1,-3 0,-15 38,-30 123,43-156,20-100,2 0</inkml:trace>
  <inkml:trace contextRef="#ctx0" brushRef="#br0" timeOffset="517.749">113 85,'0'-2,"0"1,0 0,0 0,0 0,0 0,0-1,1 1,-1 0,0 0,1 0,-1 0,1 0,-1 0,1-1,-1 1,1 0,0 0,-1 1,1-1,0 0,0 0,0 0,0 0,0 1,0-1,0 0,0 1,0-1,0 1,0-1,0 1,0 0,0-1,0 1,1 0,-1 0,0 0,0 0,0 0,0 0,1 0,-1 0,0 0,0 1,0-1,0 0,1 1,-1-1,0 1,0-1,0 1,0-1,0 1,0 0,0 0,-1-1,1 1,1 1,63 187,30 95,-48-142,-47-142,1 1,-1-1,0 1,1-1,-1 1,1-1,-1 1,1-1,-1 1,1-1,-1 0,1 1,-1-1,1 0,0 0,-1 1,1-1,-1 0,1 0,0 0,-1 0,1 0,0 0,-1 0,1 0,-1 0,1 0,0 0,-1 0,1 0,0-1,-1 1,1 0,-1 0,1-1,-1 1,1 0,-1-1,1 1,-1-1,1 1,-1 0,1-1,-1 1,0-1,1 1,-1-1,0 0,1 1,-1-1,0 1,0-1,1 0,-1 1,0-1,0 0,17-40,-16 37,62-274,-49 200,17-114,-29 119,-6 67,0 7</inkml:trace>
  <inkml:trace contextRef="#ctx0" brushRef="#br0" timeOffset="1049.005">819 395,'5'0,"11"0,8 0,4 0,3 0,0 0,0 0,0 0,-6-5,-2-1,-1-1,2 2,1 2,-4 1</inkml:trace>
  <inkml:trace contextRef="#ctx0" brushRef="#br0" timeOffset="1768.431">1299 621,'-1'-12,"0"-1,0 1,1-1,0 0,1 1,1-1,0 1,0 0,2-1,-1 1,2 0,-1 1,1-1,1 1,0 0,1 0,7-8,-2-2,1 1,1 0,1 0,1 2,0 0,1 1,1 0,1 2,1 0,-1 1,5-1,-22 14,1 0,0 0,-1 0,1 0,0 0,0 0,0 0,0 1,0 0,-1 0,1-1,0 2,0-1,0 0,0 0,0 1,0 0,0 0,-1-1,1 2,0-1,-1 0,1 0,0 1,-1 0,0-1,1 1,-1 0,0 0,0 0,0 0,0 1,-1-1,1 1,0-1,-1 1,0-1,1 1,-1 0,0-1,0 4,3 11,0 1,-2 0,0 1,-1-1,-1 0,0 0,-3 12,2 63,0-92,1 0,-1 0,1 0,0 0,-1 0,1 0,0 0,0 0,0-1,0 1,0 0,0 0,0 0,0 0,0 0,0 0,1 0,-1 0,0 0,1 0,-1 0,0 0,1-1,-1 1,1 0,0 0,-1 0,1-1,0 1,-1 0,1-1,0 1,0-1,-1 1,1 0,0-1,0 0,0 1,0-1,0 0,0 1,0-1,0 0,0 0,-1 0,1 0,0 0,0 0,0 0,0 0,0 0,0 0,0-1,0 1,0 0,0-1,0 1,0 0,-1-1,1 1,0-1,0 0,0 1,-1-1,1 0,0 1,-1-1,1 0,136-162,21 29,-157 134,-1-2,1 1,0 0,0-1,0 1,-1 0,1 0,0 0,0 0,1 0,-1 0,0 0,0 0,0 0,1 0,-1 1,0-1,1 0,-1 1,1-1,-1 1,1 0,-1-1,1 1,-1 0,1 0,-1 0,1 0,-1 0,1 0,-1 1,1-1,-1 0,1 1,-1-1,0 1,1-1,-1 1,0 0,1 0,-1-1,0 1,0 0,0 0,0 0,1 1,-2-1,2 0,2 122,-6-81,5 130,3-148</inkml:trace>
  <inkml:trace contextRef="#ctx0" brushRef="#br0" timeOffset="2438.569">2682 254,'-26'9,"1"1,1 1,0 1,0 1,1 1,1 1,0 1,1 1,1 1,1 1,-14 17,3 40,30-74,0 0,0 0,0-1,0 1,1 0,-1 0,0-1,1 1,-1 0,1-1,-1 1,1-1,0 1,0 0,0-1,0 0,0 1,0-1,0 0,0 1,1-1,-1 0,0 0,1 0,-1 0,1 0,-1 0,1-1,0 1,-1 0,1-1,0 1,-1-1,1 0,0 1,0-1,-1 0,1 0,0 0,0 0,-1-1,1 1,0 0,0-1,13-3,1 0,-1-1,-1-1,1 0,-1-1,0-1,0 0,-1-1,0 0,-1-1,0 0,0-1,-1 0,5-8,15-11,76-61,-105 92,0-1,0 1,-1-1,1 1,0 0,0 0,0 0,0 0,-1 0,1 0,0 0,-1 0,1 1,-1-1,1 1,-1-1,0 1,0 0,0-1,0 1,0 0,0 0,0 0,0-1,-1 1,1 0,-1 0,1 0,-1 0,0 0,0 0,0 0,0 1,0-1,0 0,-1 0,1 0,-1 0,1-1,-1 1,0 0,0 0,1 3,-3 370,13-237,-12-115,0 1,-1 0,-1-1,-2 1,0-1,-1-1,-1 1,-2-1,0-1,-1 1,-1-2,-9 12,-45 17,64-48,0-1,0 1,0-1,0 0,0 1,-1-1,1 0,0-1,0 1,0 0,0 0,0-1,0 1,0-1,0 0,0 0,0 1,0-1,0-1,1 1,-1 0,0 0,1-1,-1 1,1 0,-1-1,1 0,0 1,-1-1,1 0,0 0,0 0,0 1,1-1,-1 0,0 0,1-1,-4-17,2 0,0 0,2 0,0-1,1 1,1 0,1 0,0 0,2 1,0-1,2 1,0 0,1 0,0 1,2 0,9-13,-7 8,1 1,1 0,1 1,1 1,1 0,11-10,-11 12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3:40.10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1037 92,'50'-18,"1"1,0 3,1 2,0 2,44-1,-65 8,0 2,0 1,-1 1,1 2,17 4,56 12,1-4,68-1,876-14,58 0,-572-29,41 0,-374 33,0 9,3 10,240 13,135-15,-231-3,119-18,-194-2,228 19,-216-3,79-14,-138-2,425 1,-187-26,171-3,-142 20,-99-8,-35-10,-316 27,11-1,0 2,0 3,52 9,-84-7,-1-1,1 0,0-2,0-1,0-1,0 0,0-2,0-1,1-1,17-4,1 1,0 3,0 1,0 2,0 2,16 3,83 24,-125-26,-37-2,4-1,-1990 1,1440 28,26-1,-961-27,-2248 0,2864-28,-441 28,739 26,-55 6,-245-4,437-30,280-22,217 8,27 6,1 3,0 4,-1 2,1 4,35-1,698-3,-351-24,21-4,127 0,248 0,-97 31,-218 22,338 8,-520-32,431 10,626 9,-939-21,605 1,-438-25,-44-2,88-2,20 48,-28-7,-452-38,-186 19,-30 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1.5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966 402,'-43'46,"-119"145,8 7,9 6,-103 196,153-196,96-197,7-17,15-26,-21 32,725-1093,-484 723,-229 345,-52 75,-283 401,20 13,12 28,235-394,4 2,-22 63,60-124,12-35,1-1,-1 1,0 0,1 0,-1 0,0 0,0-1,1 1,-1 0,0 0,1 0,-1 0,0 0,1 0,-1 0,0 0,1 0,-1 0,0 0,1 0,-1 0,1 0,-1 0,0 0,0 0,1 1,-1-1,0 0,1 0,-1 0,0 0,1 1,-1-1,0 0,0 0,180-262,889-1182,-925 1236,-140 195,-17 26,11-11,-159 182,-106 161,167-212,-600 834,931-1220,-47 51,-134 149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3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1581 320,'341'-16,"79"16,37 0,1553-130,-1956 125,1416-79,-450 59,0 45,45 49,1106 210,-1387-153,-780-125,37 7,1 1,-1 3,-1 1,0 2,0 1,1 4,-40-20,0 0,0 0,1 0,-1 1,0-1,0 0,0 1,0-1,0 1,0-1,0 1,0-1,0 1,0 0,0 0,0-1,0 1,0 0,0 0,-1 0,1 0,0 0,-1 0,1 0,-1 0,1 0,-1 0,0 0,1 1,-1-1,0 0,0 0,1 0,-1 1,0-1,0 0,-1 0,1 0,0 0,0 1,-1-1,1 0,0 0,-1 0,1 0,-1 0,1 0,-1 0,0 0,1 0,-1 0,0 0,0 0,0 0,0-1,0 1,0 0,0-1,0 1,0 0,0-1,0 1,-1-1,-14 5,0-1,0-1,0 0,-1-2,1 1,-1-2,-10-1,-7 1,-834-4,-497-79,-633-89,170 61,-880 93,906 145,478 15,712-57,604-79,44-6,-29 0,1447-80,-1133 54,910-81,676-46,614 117,749 190,-1018-77,-1983-80,-270 3,1 0,0 0,0 0,0 0,0-1,-1 1,1 0,0 0,0-1,0 1,0 0,0 0,0-1,-1 1,1 0,0-1,0 1,0 0,0 0,0-1,0 1,0 0,0 0,0-1,0 1,1 0,-1-1,0 1,0 0,0 0,0-1,0 1,0 0,0 0,1-1,-1 1,0 0,0 0,0 0,1 0,-1-1,0 1,0 0,1 0,-1 0,0 0,0 0,1-1,-1 1,0 0,-27-10,-197-23,165 29,-433-22,-80 24,370 2,-1013 13,-827-12,1190-28,-986-16,-380 78,801 62,911-84,771-33,1625-114,1524 36,735 94,-1884 33,-2084-30,-181 1,1 0,-1 0,1 0,-1 1,1-1,-1 0,1 0,0 0,-1 0,1 0,-1 0,1 0,-1 0,1 0,0 0,-1-1,1 1,-1 0,1 0,-1 0,1-1,-1 1,1 0,-1-1,1 1,-1 0,1-1,-1 1,1-1,-1 1,0-1,1 1,-1-1,0 1,0-1,1 1,-1-1,0 1,0-1,0 1,1-1,-1 1,0-1,0 0,0 1,0-1,0 1,0-1,0 0,0 1,-1-1,1 1,0-1,0 1,0-1,-1 1,1-1,0 0,-28-28,17 19,7 7,1 0,0 0,-1 0,1 0,1 0,-1 0,0-1,1 0,0 1,0-1,0 0,0 0,1 0,-1 0,1 0,0 0,0-1,1 1,-1 0,1-1,0 1,0 0,0-1,1 1,0 0,0 0,0-1,0 1,0 0,1 0,0 0,0 0,0 1,0-1,1 0,0-1,132-70,-134 74,0 0,-1 0,1 0,0 0,0 0,0 1,0-1,0 0,0 1,0-1,0 0,0 1,0-1,1 1,-1 0,0-1,0 1,0 0,1 0,-1 0,0-1,0 1,1 1,-1-1,0 0,0 0,0 0,1 1,-1-1,0 0,0 1,0-1,0 1,0 0,0-1,0 1,0 0,0 0,0-1,0 1,0 0,0 0,-1 0,1 0,0 0,-1 0,1 0,0 1,-1-1,0 0,1 0,-1 0,0 0,1 1,-1-1,0 0,0 0,0 1,0-1,0 0,0 0,-1 2,2 28,-1 0,-2 0,-1-1,-2 1,-1 0,-1-1,-7 18,5-13,-227 701,211-654,-5 6,4 2,4 0,4 2,4 0,0 43,18 87,-6-200,-4-30,-7-35,6 8,1-1,2 0,1 0,2-1,2 1,1 0,5-26,24-62,5 1,6 2,5 2,5 3,5 1,5 3,10-4,14-22,5 4,61-63,-132 174,-10 22,-17 20,-256 453,158-272,9 5,9 4,-55 204,126-358,3 1,2 1,2-1,3 2,3-1,2 1,4 30,12-113,67-224,38-15,11 5,11 5,12 8,9 6,172-190,-220 283,-113 140,-12 16,-15 19,-321 417,-11 61,230-314,8 5,9 6,9 4,-9 49,78-177,4 1,3 2,-12 74,36-146,-2 4,5-19,10-31,1 0,2 1,1 1,15-21,-15 25,236-414,19 11,101-100,-26 75,-255 323,-77 101,-14 34,0-1,0 1,0-1,0 1,-1-1,1 1,0-1,-1 1,1-1,0 1,-1-1,1 1,-1-1,1 1,0 0,-1-1,1 1,-1 0,1-1,-1 1,1 0,-1 0,1 0,-1-1,0 1,1 0,-1 0,1 0,-1 0,0 0,1 0,-1 0,1 0,-1 0,1 0,-1 0,0 0,1 1,-1-1,1 0,-1 0,1 1,-1-1,1 0,-1 1,1-1,-1 0,1 1,0-1,-1 1,1-1,0 1,-1-1,1 1,0-1,-1 1,1-1,0 1,0-1,0 1,-1-1,1 1,0-1,0 1,0 0,-67 57,2 4,-49 60,98-105,-180 196,10 7,10 8,-65 122,198-276,3 2,3 2,-2 17,13-22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0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13136 228,'-1022'133,"-338"-30,-324 38,59-69,649-47,-2109 35,2403-54,1-31,-315-64,857 69,-200-30,-34-23,357 69,-1 1,-1-1,2-1,-1 0,0-1,1-1,0 0,1-2,-1 0,16 9,-1 0,1 0,-1 0,1 0,-1 0,1-1,0 1,-1 0,1 0,-1 0,1-1,0 1,-1 0,1 0,0-1,-1 1,1 0,0-1,-1 1,1-1,0 1,0 0,-1-1,1 1,0-1,0 1,0 0,0-1,-1 1,1-1,0 1,0-1,0 1,0-1,0 1,0-1,0 1,0-1,1 1,-1 0,0-1,0 1,0-1,0 1,1-1,-1 1,0 0,0-1,1 1,-1 0,0-1,1 1,-1 0,0-1,1 1,-1 0,0-1,1 1,-1 0,1 0,31-8,-30 8,451-31,238 10,206 39,-404 5,1658 40,1306-142,-2580 50,1572-29,-1749 88,-794-29,-474-27,-1628-23,-760 36,1915 15,-2259-1,1879-47,1133 12,354 27,1110 7,721-9,76-69,-882 28,60 18,1 51,571 103,-1355-79,-2 16,170 58,-493-107,0 2,-1 2,-1 2,0 1,-1 3,-1 1,-1 2,0 1,2 11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9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1242 1,'-36'54,"-37"72,-359 728,-62 110,312-655,158-260,37-59,333-446,13-52,-188 255,10 8,211-219,-299 378,-61 71,-32 15,1 0,0 0,-1 0,1 0,0 1,-1-1,1 0,-1 0,1 1,-1-1,1 0,-1 0,1 1,-1-1,1 1,-1-1,1 0,-1 1,1-1,-1 1,0-1,1 1,-1-1,0 1,1 0,-1-1,0 1,0-1,0 1,1 0,-1-1,0 1,0-1,0 1,0 0,0-1,0 1,0 0,-1-1,1 1,0-1,0 1,0 0,0-1,-1 1,1-1,0 1,-1-1,1 1,0-1,-1 1,1-1,-12 31,0-1,-2-1,-1 0,-1-1,-2-1,-3 3,-3 6,-464 726,-96 119,508-758,99-146,38-44,-31 33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6.2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895 1,'-62'62,"-65"79,-24 39,-1 8,16-9,21-20,25-28,29-36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0,'-24'39,"-12"31,-6 9,5-4,4-11,2-10,8-10,1-13,6-11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23:37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876 171,'-7'-5,"0"1,-1 1,1-1,-1 1,1 1,-1 0,0 0,0 0,0 1,0 0,-1 0,1 1,0 0,-5 1,-3-1,-3-1,0 1,0 1,0 0,1 1,-1 2,0 0,1 0,0 2,-17 7,-18 10,1 3,1 2,1 2,2 2,1 3,-17 17,46-36,1 2,1 0,0 0,2 2,0 0,1 0,1 1,1 1,1 0,1 0,-2 11,8-20,1 0,0 0,1 0,0 0,1 1,1-1,0 0,1 0,1 0,0 0,0 0,1-1,1 1,0-1,1 0,0 0,0-1,2 0,1 3,2 2,1-1,0 0,1-1,1-1,0 0,1 0,0-2,1 0,0 0,1-2,0 0,4 1,-5-3,0-1,1 0,-1-2,1 0,0-1,0 0,1-1,-1-1,0-1,0-1,1 0,-1-1,0-1,0 0,-1-1,1-1,3-2,137-57,-146 62</inkml:trace>
  <inkml:trace contextRef="#ctx0" brushRef="#br0" timeOffset="416.848">1327 735,'-13'9,"-7"4,0 0,1 1,1 0,0 2,1 0,0 1,2 1,0 0,1 1,1 1,-6 13,17-29,0 1,0 0,1-1,-1 1,1 0,1 0,-1 0,1 0,-1 0,2 0,-1 0,0 0,1 0,0 0,0 0,0 0,1 0,0-1,0 1,0 0,0-1,1 0,0 1,0-1,0 0,0-1,0 1,1 0,0-1,0 0,0 0,0 0,0 0,0-1,1 0,0 0,-1 0,1 0,0-1,0 1,0-1,-1-1,1 1,5 0,3-3,-1 1,1-2,0 1,-1-2,0 0,1 0,-2-1,1-1,0 0,-1 0,0-1,-1-1,0 1,0-2,0 0,-1 0,0 0,-1-1,0 0,-1-1,0 0,-1 0,0-1,0 1,-1-1,-1 0,0-1,-1 1,1-7,-3 10,0-1,-1 1,0-1,-1 1,1-1,-2 0,0 1,0 0,0-1,-1 1,-1 0,0 0,0 1,0-1,-1 1,0 0,-1 0,0 1,0-1,-1 1,0 1,0-1,0 1,-1 0,0 1,0 0,0 0,-1 1,0 0,1 0,-4 0,7 3,1-1,-1 1,0 0,0 0,0 0,1 1,-1-1,0 1,0 1,0-1,0 1,0-1,1 1,-1 1,0-1,0 1,1-1,-1 1,1 1,0-1,-2 2,-12 7</inkml:trace>
  <inkml:trace contextRef="#ctx0" brushRef="#br0" timeOffset="738.141">1751 1102,'4'-33,"2"0,1 1,1-1,2 2,2-1,0 2,2 0,2 0,0 1,2 1,1 1,1 1,21-21,-22 33,-14 18</inkml:trace>
  <inkml:trace contextRef="#ctx0" brushRef="#br0" timeOffset="1054.818">2118 1045,'0'-33,"4"-22,3-5,4 3,5 5,5 8,3 6,3 4,1 9,1 3,0 6,0 6,-4 8,-3 6,-4 6,-6 2</inkml:trace>
  <inkml:trace contextRef="#ctx0" brushRef="#br0" timeOffset="1416.324">2598 820,'34'-10,"0"-1,0-3,-1 0,-1-2,0-1,-1-2,10-9,16-31,-56 58,0-1,0 1,0 0,0 0,0-1,0 1,0-1,0 1,-1-1,1 1,-1-1,1 1,-1-1,1 0,-1 1,0-1,0 1,0-1,0 0,0 1,0-1,0 0,-1 1,1-1,-1 1,1-1,-1 0,1 1,-1-1,0 1,0 0,0-1,0 1,0 0,0-1,0 1,0 0,0 0,0 0,-1 0,1 0,-1 0,1 0,0 1,-1-1,-10-2,1 2,-1-1,1 2,0-1,-1 2,1-1,-1 2,1-1,-1 2,1-1,0 2,0-1,1 1,-1 1,1 0,0 1,0 0,0 0,1 1,-6 5,4-4,1 0,0 0,0 2,0-1,2 1,-1 0,1 1,0 0,1 0,1 0,-1 1,2 0,0 1,0-1,1 1,1 0,0 0,1 0,0 0,1 0,1 1,0-1,0 3,5-9,0-1,0 1,0-1,0 0,1 0,0-1,1 0,-1 0,1-1,0 1,0-1,0-1,0 1,1-1,0-1,-1 1,1-1,0-1,0 1,0-1,0-1,0 1,0-2,1 1,-1-1,0 0,0-1,3 0,169-40,-154 35</inkml:trace>
  <inkml:trace contextRef="#ctx0" brushRef="#br0" timeOffset="1705.031">3529 594,'-31'7,"0"2,1 2,1 0,0 2,0 1,1 1,1 1,-19 17,41-31,1 0,0 1,0-1,0 1,1 0,-1 0,1 1,-1-1,1 1,0-1,1 1,-1 0,1 0,-1 0,1 0,0 1,1-1,-1 1,1-1,0 1,0 0,0-1,1 1,-1 0,1-1,0 1,1 0,-1 0,1-1,0 1,0-1,0 1,1 0,0-1,0 0,0 0,0 1,0-1,1 0,0-1,0 1,0 0,4 2,8 3,2-2,-1 0,1-1,0 0,0-1,1-2,-1 1,18 0,-28-3,11 2,0-1,0-1,0 0,0-2,0 0,0-1,-1 0,1-2,-1 0,1-1,-1 0,-1-2,1 0,-1-1,13-8,93-62,-98 64</inkml:trace>
  <inkml:trace contextRef="#ctx0" brushRef="#br0" timeOffset="10458.727">4432 86,'-11'282,"0"-185,4 1,7 97,0-102,-11-10,22-109,-2 7</inkml:trace>
  <inkml:trace contextRef="#ctx0" brushRef="#br0" timeOffset="10755.71">4150 481,'19'5,"21"-4,8-1,1-1,-3-1,-5 1,-4-5,-4-1,-2 1,-2 1,-2 1,1 2,-6 6,-1 2,-4 5,-6 0</inkml:trace>
  <inkml:trace contextRef="#ctx0" brushRef="#br0" timeOffset="11002.84">5081 537,'-10'34,"-3"20,6 6,8-7,5-12</inkml:trace>
  <inkml:trace contextRef="#ctx0" brushRef="#br0" timeOffset="11237.509">5223 284,'-10'4,"-3"3</inkml:trace>
  <inkml:trace contextRef="#ctx0" brushRef="#br0" timeOffset="11485.502">5448 565,'-5'9,"1"0,1 0,0 1,0-1,1 1,0 0,0 0,1-1,0 1,1 0,0 0,1 0,0 0,1 0,0-1,0 1,1 0,0-1,1 0,0 0,2 3,-4-10,1 1,-1-1,1 0,0 0,0 0,0 0,0 0,0-1,1 1,-1-1,0 0,1 0,-1 0,1 0,-1-1,1 1,-1-1,1 0,-1 0,1 0,0-1,-1 1,1-1,-1 0,0 0,1 0,-1 0,0-1,3-1,89-59,-88 56,1 0,-1-1,-1 1,1-1,-1-1,-1 0,1 1,-1-2,-1 1,1 0,-1-1,-1 0,0 0,0 0,-1 0,0-1,0 1,-1-1,0 1,-1-1,0 1,-1-1,0 1,0-1,-1 1,0 0,-1-2,-1 7,1 0,-1 1,0-1,0 1,-1 0,1 0,-1 0,1 1,-1-1,0 1,0 0,0 1,0-1,0 1,-1 0,1 0,0 1,0 0,-1-1,1 2,0-1,-1 1,1-1,0 2,0-1,0 0,0 1,0 0,0 0,0 1,0-1,1 1,0 0,-1 0,1 1,0-1,0 1,0 0,-11 13</inkml:trace>
  <inkml:trace contextRef="#ctx0" brushRef="#br0" timeOffset="11859.539">5955 764,'128'-200,"-80"153,-46 48,-1-1,1 1,0-1,0 1,-1 0,1 0,0 0,-1 0,1 0,-1 0,1 1,-1-1,0 0,0 1,1-1,-1 1,0-1,0 1,0 0,-1-1,1 1,0 0,-1 0,1 0,-1-1,1 1,-1 0,0 0,0 0,0 0,0 0,0 0,0-1,0 1,-1 1,3 8,-2-4,1 0,0 0,0 0,1 0,0 0,0-1,1 1,0 0,0-1,1 0,-1 0,1 0,0 0,1-1,0 1,0-1,0 0,0-1,1 1,0-1,-1 0,2 0,-1-1,0 0,1 0,-1 0,1-1,0 0,0 0,0-1,0 0,7 0,-2-2,0-1,1 0,-1-1,0 0,-1-1,1 0,-1-1,1 0,-1-1,-1 0,1-1,-1 0,0 0,-1-1,0-1,0 0,-1 0,0 0,-1-1,1 0,-2-1,0 1,0-1,-1-1,0 1,-1-1,0 0,1-9,-3-3</inkml:trace>
  <inkml:trace contextRef="#ctx0" brushRef="#br0" timeOffset="12521.999">8073 57,'-5'179,"10"340,-5-507</inkml:trace>
  <inkml:trace contextRef="#ctx0" brushRef="#br0" timeOffset="12709.379">7790 481,'43'-5,"34"-6,8-1,-5 1,-12 2,-7 3,-10 3,-13 1</inkml:trace>
  <inkml:trace contextRef="#ctx0" brushRef="#br0" timeOffset="12973.265">8609 424,'-12'21,"1"1,1 0,1 0,1 1,1 0,1 0,1 1,1 0,0 3,4-24,0 1,-1-1,1 0,0 1,1-1,-1 1,1-1,-1 0,1 0,0 1,0-1,1 0,-1 0,0 0,1 0,0 0,0 0,0-1,0 1,0-1,1 1,-1-1,1 0,-1 0,1 0,0 0,0 0,0 0,0-1,0 0,0 1,0-1,0-1,1 1,-1 0,0-1,1 1,-1-1,1 0,10-1,0-1,-1 0,1-1,-1-1,0 0,0 0,0-1,0-1,-1 0,0-1,-1-1,1 1,-1-2,-1 0,1 0,-1 0,2-5,-8 10,0-1,0 0,-1-1,0 1,1 0,-2-1,1 0,-1 0,0 0,0 0,0 0,-1 0,0 0,0 0,-1-1,0 1,0 0,0 0,-1-1,0 1,0 0,0 0,-1 0,0 0,0 0,-1 0,1 0,-1 1,-1 0,1-1,-1 1,0 0,0 0,-4-3,0 3,0 0,-1 1,0 0,0 0,0 1,0 0,0 1,-1 0,1 0,-1 1,1 0,-1 1,0 0,1 1,-7 0,-3 5</inkml:trace>
  <inkml:trace contextRef="#ctx0" brushRef="#br0" timeOffset="14040.383">9935 565,'11'84,"-4"1,-3-1,-5 1,-3 0,-6 24,8-92,0 0,-2 0,0-1,0 1,-2-1,0 0,-1 0,0-1,-1 1,-1-2,-6 9,14-22,-1 1,1-1,0 1,-1-1,1 1,-1-1,0 0,1 0,-1 0,0 0,0 0,1 0,-1 0,0-1,0 1,0-1,0 1,0-1,0 0,0 0,0 1,0-2,0 1,0 0,0 0,0-1,0 1,0-1,0 1,0-1,0 0,0 0,1 0,-1 0,0 0,0 0,1 0,-1-1,1 1,-1 0,1-1,0 1,0-1,0 0,-1 0,1 1,1-1,-1 0,0 0,0 0,1 0,-1 0,1-1,-4-13,2 0,0 0,1-1,1 1,0 0,1-1,1 1,0 0,2 0,-1 0,2 0,0 1,1 0,1 0,0 0,4-5,33-65,4 1,4 3,3 2,5 0,-42 55,1 1,0 0,2 2,1 1,0 0,1 1,21-11,-42 28,-1 1,1-1,-1 1,1 0,0-1,0 1,0 0,0 0,0 1,0-1,0 0,0 0,0 1,0 0,0-1,0 1,0 0,0 0,0 0,1 0,-1 0,0 1,0-1,0 0,0 1,0 0,0-1,0 1,0 0,0 0,0 0,0 1,-1-1,1 0,0 1,-1-1,1 1,-1-1,0 1,1 0,-1-1,0 1,0 0,1 2,-1 11,1 0,-2 0,0 0,0 0,-2 0,0 0,-1 0,0 0,-1 0,-1-1,0 0,-1 0,0 0,-18 37,-3-1,-1-2,-3-1,-1-1,-2-1,-3-2,-5 2,25-37,26-33,7 1,2 1</inkml:trace>
  <inkml:trace contextRef="#ctx0" brushRef="#br0" timeOffset="14572.674">10472 904,'39'-13,"-1"-3,0-1,-1-2,-1-1,-1-2,-1-2,-1-1,-1-1,-1-2,3-5,-29 27,-1 0,0 0,0-1,0 1,-1-1,0 1,0-1,-1 0,1 0,-2-1,1 1,-1 0,0-1,0 1,-1 0,0-1,-1-1,1 6,0-1,-1 0,0 0,1 1,-2-1,1 1,0-1,-1 1,1-1,-1 1,0 0,0-1,0 1,-1 0,1 1,-1-1,1 0,-1 1,0-1,0 1,0 0,-1 0,1 0,0 1,-1-1,1 1,-1-1,0 1,1 0,-1 1,0-1,1 1,-4-1,0 2,-1 0,1 0,-1 0,1 1,0 0,-1 0,1 1,0 0,1 0,-1 1,1 0,-1 0,1 0,0 1,1 0,-1 0,1 0,0 1,0 0,0 0,1 0,0 1,1-1,-1 1,1 0,0 0,1 0,0 0,-1 4,3-8,0 1,1 0,-1-1,1 1,-1 0,1-1,0 1,1-1,-1 1,1-1,-1 0,1 0,0 0,0 0,0 0,1 0,-1 0,1 0,0-1,-1 0,1 1,0-1,0 0,0 0,1-1,-1 1,0-1,1 1,-1-1,1 0,-1-1,2 1,120 2,59-53,-116 30,-67 21,0-1,0 1,-1 0,1 0,0-1,-1 1,1 0,-1 0,1 0,-1 0,1 0,-1 0,0 0,1 0,-1 0,0 0,0 0,0 0,0 0,0 0,0 0,0 0,0 0,0 0,0 0,-1 0,1 0,0 0,-1 0,1 0,-1 0,1 0,-1 0,1 0,-1 0,0-1,1 1,-1 0,0 0,0-1,0 1,-10 18,7-15,-1 1,2-1,-1 1,0 1,1-1,0 0,0 1,1-1,-1 1,1 0,1 0,-1 0,1 0,0 0,0 0,1 0,-1 1,1-1,1 0,-1 0,1 0,0 0,1 0,-1 0,1 0,1 0,-1 0,1-1,0 1,0 0,18 11,1-4</inkml:trace>
  <inkml:trace contextRef="#ctx0" brushRef="#br0" timeOffset="14939.507">11319 707,'18'4,"1"0,0-2,0 0,0-1,-1-1,1 0,0-2,0 0,0-2,0 1,-1-2,0-1,0 0,0-1,-1-1,0-1,5-4,-18 12,-1-1,0 0,1 0,-1 0,0 0,0-1,0 1,0-1,0 0,-1 0,1 0,-1 0,0 0,0 0,0-1,0 1,-1-1,1 1,-1-1,0 0,0 1,0-1,-1 0,1 0,-1 0,0 0,0 1,0-1,0 0,-1 0,0 0,0 0,0 1,0-1,0 0,-1 1,0-1,1 1,-1 0,-1-1,1 1,0 0,-1 0,1 1,-1-1,0 0,0 1,0 0,-3-2,0 0,-1 1,0 0,0 0,0 1,-1 0,1 0,-1 0,1 1,-1 1,1-1,-1 1,0 0,1 1,-1-1,0 2,1-1,0 1,-1 0,1 1,0-1,0 2,0-1,0 1,1 0,0 0,-1 1,-4 3,1 0,0 2,0-1,1 1,0 0,0 1,2 0,-1 0,1 1,1 0,0 0,1 1,0 0,-1 4,4-10,0-1,1 1,0 0,0 0,0 0,1 0,-1 1,2-1,-1 0,1 0,0 0,1 0,0 0,0-1,0 1,1 0,0-1,0 1,0-1,1 0,0 0,1-1,-1 1,1-1,0 0,0 0,0-1,1 1,0-1,0 0,0-1,0 1,1-1,-1 0,3 0,12 3,0-1,1-1,-1-1,1 0,0-2,-1 0,9-2,3 0</inkml:trace>
  <inkml:trace contextRef="#ctx0" brushRef="#br0" timeOffset="15507.901">12137 397,'3'34,"2"1,2-1,1 0,1 0,2-1,1 0,2-1,1-1,7 9,-18-32,-2-1,0 0,1 0,0 0,0 0,1-1,-1 1,2-1,-1 0,1 0,0 0,0-1,0 1,1-1,0-1,0 1,0-1,0 0,1 0,0-1,0 0,0 0,2 0,-3-5,-1-2,0 1,0 0,0-1,-1 0,1 0,-1 0,0-1,0 0,0 1,-1-1,0-1,0 1,0 0,0-1,-1 1,0-1,0 0,-1 0,1 0,-1 0,0 0,-1 0,0-4,6-25,2 1,1 0,1 0,2 1,1 0,2 1,1 1,15-22,-20 39</inkml:trace>
  <inkml:trace contextRef="#ctx0" brushRef="#br0" timeOffset="15692.054">12898 481,'-14'38,"-5"18,6-1,4-5,5-10</inkml:trace>
  <inkml:trace contextRef="#ctx0" brushRef="#br0" timeOffset="15841.812">12898 143,'0'0</inkml:trace>
  <inkml:trace contextRef="#ctx0" brushRef="#br0" timeOffset="16157.665">13322 368,'-11'16,"0"2,2-1,0 1,1 0,1 1,1 0,0 0,1 1,1-1,1 1,1 0,1 16,1-34,0 1,0-1,1 1,-1 0,1-1,-1 1,1-1,0 1,0-1,0 0,0 1,1-1,-1 0,1 0,-1 0,1 0,0 0,0 0,0 0,0-1,0 1,0-1,0 1,1-1,-1 0,0 0,1 0,-1 0,1 0,-1-1,1 1,-1-1,1 1,0-1,-1 0,1 0,-1 0,1 0,0-1,-1 1,1-1,-1 0,1 1,106-50,-101 43,1-2,-1 1,0-1,-1 0,0-1,0 0,-1 0,0 0,-1-1,0 1,-1-1,0-1,-1 1,0 0,-1-1,0 0,-1 1,0-1,-1 0,0 0,-1 0,0 1,-1-1,0 0,-1 1,-3-8,5 14,-1 1,-1-1,1 1,-1 0,1 0,-1-1,-1 2,1-1,0 0,-1 1,0-1,0 1,0 0,0 0,0 1,0-1,-1 1,0 0,1 0,-1 1,0-1,0 1,0 0,0 0,0 1,0-1,0 1,0 0,0 1,0-1,0 1,1 0,-1 0,0 1,0-1,0 1,1 0,-1 0,1 1,0-1,-1 1,1 0,1 0,-1 0,0 1,0 0,-9 11</inkml:trace>
  <inkml:trace contextRef="#ctx0" brushRef="#br0" timeOffset="16439.716">13745 453,'7'16,"1"-1,0 1,1-2,0 1,1-1,1-1,0 0,1 0,0-1,1-1,1 0,-1-1,2 0,-1-1,1-1,1 0,0-1,0 0,6 0,-12-6,-1-1,1-1,-1 1,0-2,1 1,-1-1,0-1,0 1,0-1,-1-1,1 0,-1 0,0-1,0 0,0 0,0-1,-1 0,0 0,-1-1,1 0,-1 0,0 0,-1-1,0 0,0 0,-1 0,0-1,0 0,-1 1,0-1,0 0,-1-1,-1 1,1 0,-1-1,1-14</inkml:trace>
  <inkml:trace contextRef="#ctx0" brushRef="#br0" timeOffset="21357.683">14903 227,'-20'1,"1"1,0 1,0 1,0 1,0 0,1 2,-1 0,2 1,-1 0,-10 8,25-15,0 0,0 0,0 0,0 1,0-1,0 1,0 0,1 0,-1 0,1 0,-1 0,1 1,0-1,0 1,0-1,0 1,0 0,0 0,1 0,-1 0,1 0,0 0,0 0,0 0,1 0,-1 1,1-1,-1 0,1 1,0-1,1 0,-1 0,0 1,1-1,0 0,0 0,0 0,0 1,0-1,1 1,4 2,1 0,-1-1,1 1,1-1,-1-1,1 1,-1-1,1-1,0 1,1-1,5 1,74 43,-86-45,0 0,0 0,0 1,-1-1,1 0,-1 1,1 0,-1-1,0 1,0 0,0 0,0-1,-1 1,1 0,-1 0,0 0,1 0,-1 0,-1 0,1 0,0-1,-1 1,1 0,-1 0,0 0,0 0,0-1,0 1,-1 0,1-1,-1 1,1-1,-1 0,0 1,0-1,0 0,0 0,-1 0,1-1,0 1,-1 0,1-1,-1 0,0 1,1-1,-1 0,0 0,0-1,0 1,-10 3,-6 2,0-1,0 0,-1-2,1 0,-1-1,0-1,0-1,-8-1,3-5</inkml:trace>
  <inkml:trace contextRef="#ctx0" brushRef="#br0" timeOffset="24328.222">19023 678,'14'-33,"6"-22,3-5,-2 3,0 5,2 13,1 7,1 5,2 7,-4 1,-1 5,0 0,2 2,-4 8,-5 9,-5 4</inkml:trace>
  <inkml:trace contextRef="#ctx0" brushRef="#br0" timeOffset="24639.726">19418 565,'33'-4,"0"-1,0-2,0-1,-1-2,0-1,-1-2,-1-1,0-1,8-6,-30 15,-1 1,-1-1,1-1,-1 1,0-1,0 0,-1 0,0-1,0 0,2-5,-5 11,-1 0,0-1,0 1,0 0,-1-1,1 1,0-1,-1 1,0-1,1 1,-1-1,0 1,0-1,-1 1,1-1,0 1,-1-1,0 1,1-1,-1 1,0 0,0-1,0 1,-1 0,1 0,0 0,-1 0,0 0,1 0,-1 0,0 0,0 1,0-1,0 1,0-1,0 1,-1 0,1 0,-1-1,-5 1,0 0,1 0,-1 0,0 1,0 0,0 1,1 0,-1 0,0 1,1-1,-1 2,1-1,0 1,-1 0,1 1,1 0,-1 0,0 0,1 1,0-1,0 2,1-1,-1 1,1 0,0 0,1 0,-1 1,1-1,0 1,1 1,-1-1,0 1,1 0,-1 0,2 0,-1 1,1-1,1 0,0 1,0-1,0 1,1 0,0-1,1 1,0-1,1 1,-1-1,1 1,1-1,0 0,0 0,0 0,1 0,1-1,2 4,3 4,1-1,0-1,1 0,0-1,1 0,0-1,1-1,0 0,1 0,0-2,13 6,-7-4,2-2,-1 0,1-1,0-2,0 0,1-1,-1-2,15 0,-9-1</inkml:trace>
  <inkml:trace contextRef="#ctx0" brushRef="#br0" timeOffset="22222.679">15721 707,'48'-10,"-1"-1,0-3,-1-2,-1-2,0-1,-2-3,0-2,34-24,-57 36,-1-1,0 0,-1-2,0 0,-1-1,-1-1,0 0,-1-1,-1-1,-1 0,-1-1,-1 0,8-19,15-99,-34 134,0 0,1 0,-2 0,1 0,0 0,-1 0,0 1,0-1,0 0,0 0,-1 1,1-1,-1 1,0-1,0 1,0 0,0-1,-1 1,0 0,1 1,-1-1,0 0,0 1,0 0,-1 0,1 0,-1 0,1 0,-1 0,1 1,-1 0,0 0,0 0,-1 0,-5 1,0 1,0 0,1 1,-1 0,0 1,1-1,0 2,0 0,0 0,0 0,0 1,1 0,0 1,0 0,0 0,1 1,-5 5,-4 2,1 0,0 0,1 2,0-1,2 2,0 0,1 0,0 1,1 1,2 0,0 0,0 0,2 1,1 0,0 1,1-1,2 1,0-1,1 1,1 0,1 0,0-1,5 16,-4-27,1-1,1 0,-1 0,1-1,1 1,-1-1,1 1,1-2,-1 1,1 0,0-1,1 0,-1-1,1 1,1-1,-1-1,1 1,-1-1,1-1,0 1,0-1,1-1,-1 1,1-2,-1 1,1-1,0 0,1-1,103-2,-89 1</inkml:trace>
  <inkml:trace contextRef="#ctx0" brushRef="#br0" timeOffset="22845.962">16595 565,'29'-5,"0"-1,-1-1,0-1,0-2,-1-1,0-1,-1-1,8-6,-32 18,0 0,1 0,-1 0,0 0,0 0,1 0,-1 0,0-1,0 1,0-1,0 0,-1 0,1 1,0-1,-1 0,1 0,-1 0,0-1,0 1,0 0,0 0,0-1,0 1,0 0,-1-1,1 1,-1-1,0 1,0-1,0 1,0-1,0 1,0-1,-1 1,1-1,-1 1,0 0,0-1,0 1,0 0,0-1,0 1,-2-2,-5 1,0 0,0 0,0 0,0 1,-1 1,1-1,-1 1,1 1,-1-1,1 2,-1-1,0 1,1 0,0 1,-1 0,1 0,0 1,0 0,0 1,0-1,1 1,-1 1,1 0,0 0,1 0,-6 5,3-2,1-1,0 1,0 1,0-1,1 1,1 1,-1-1,2 1,-1 0,1 1,1-1,0 1,0 1,2-7,1 0,0 0,0 0,0 0,1 1,-1-1,1 0,1 0,-1 0,1 1,0-1,0 0,0 0,1 0,0 0,0 0,0-1,0 1,1-1,0 1,0-1,0 0,0 0,1 0,-1 0,1-1,0 1,0-1,2 1,4 2,0-1,0 0,0 0,0-1,1-1,0 0,0 0,0-1,0 0,0-1,0 0,0-1,1 0,-1-1,0 0,0-1,0 0,10-4,21-7,-1-2,0-2,-2-2,10-6,-18 9,-4 1,-3 1</inkml:trace>
  <inkml:trace contextRef="#ctx0" brushRef="#br0" timeOffset="23194.848">17415 453,'-2'-2,"1"0,0 0,-1 1,0-1,1 0,-1 1,0-1,0 1,0-1,0 1,0 0,0 0,0 0,0 0,0 0,-1 0,1 1,0-1,-1 1,1-1,0 1,-1 0,1 0,-1 0,0 1,0-2,-6 1,-1 0,0 0,1 1,-1 0,0 1,1 0,0 0,-1 1,1 0,0 1,0 0,1 1,-1-1,1 2,0-1,1 1,-7 5,10-7,0 0,-1 0,1 0,0 1,1-1,-1 1,1 0,0 0,0 0,1 1,0-1,0 1,0-1,0 1,1 0,0-1,0 1,0 0,1 0,0 0,0 0,1 0,-1-1,1 1,1 0,-1 0,1-1,0 1,1 3,4-1,-1-1,2 1,-1-1,1-1,0 1,0-1,0-1,1 1,0-1,0-1,1 0,-1 0,1-1,0 0,0-1,0 0,0 0,0-1,0 0,0-1,1 0,-1-1,0 0,0-1,0 0,0 0,7-3,3 0,78-33,-85 26</inkml:trace>
  <inkml:trace contextRef="#ctx0" brushRef="#br0" timeOffset="23562.471">18007 1,'-11'13,"2"1,0 1,0 0,2 0,0 0,0 1,2 0,0 0,1 1,0-1,1 1,0 13,-11 154,9-170,1 0,1 1,0-1,1 0,1 1,0 0,1-1,0 1,2-1,-1 1,2-1,0 0,1 1,0-1,1-1,0 1,1-1,5 8,4-5</inkml:trace>
  <inkml:trace contextRef="#ctx0" brushRef="#br0" timeOffset="23810.88">17753 397,'38'0,"28"-5,6-2,-3 1,-9 1,-10 1,-9 2,-11 1</inkml:trace>
  <inkml:trace contextRef="#ctx0" brushRef="#br0" timeOffset="24058.944">18346 453,'24'29,"17"14,7 0,0-8,-4-14,-4-16,-4-13,-8-10,-5-2,-5-3,-6-2,-1 3,-2 1,-2-1,-3 3</inkml:trace>
  <inkml:trace contextRef="#ctx0" brushRef="#br0" timeOffset="26611.444">425 1328,'643'-1,"-313"-25,20-2,110-1,-39 2,258-5,-251 22,200-9,-91-6,-7 35,541 9,-727-21,961 2,-731 27,20-14,-1 22,247-23,-529-15,173-7,231-5,-226 12,1-24,1000 25,-895-24,-72 14,324-23,-241 7,383 16,-619 14,129-19,-225 3,97 14,-135 2,-67-2,-145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5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141 397,'1'-2,"1"0,-1 0,0 1,1-1,0 0,-1 1,1-1,0 1,0-1,0 1,0 0,0 0,0 0,0 0,0 0,1 0,-1 1,0-1,0 1,1-1,-1 1,0 0,1 0,-1 0,2 1,-1-2,111-15,0-5,27-12,-138 32,41-12,1 2,0 3,0 1,26 0,-47 7</inkml:trace>
  <inkml:trace contextRef="#ctx0" brushRef="#br0" timeOffset="615.318">0 708,'56'-18,"265"-67,-45 45,-204 29,-55 5</inkml:trace>
  <inkml:trace contextRef="#ctx0" brushRef="#br0" timeOffset="1316.09">479 1,'-1'0,"1"0,-1 0,1 0,-1 0,0 0,1 0,-1 0,0 0,1 0,-1 0,1 1,-1-1,0 0,1 0,-1 0,1 1,-1-1,1 0,-1 1,1-1,-1 0,1 1,-1-1,1 1,-1-1,1 1,0-1,-1 1,1-1,0 1,-1-1,1 1,0 0,0-1,0 1,-1-1,1 1,0 0,0-1,0 1,0 0,0-1,0 1,0-1,0 1,0 0,1-1,-1 1,0-1,0 1,0 0,1-1,-1 1,0-1,1 1,-1-1,1 1,-1-1,0 1,1-1,0 1,26 33,-2-15,0-2,0 0,2-2,0-1,0-1,2-1,4 0,100 48,0 19,-132-77,0-1,0 1,0-1,0 1,0 0,0-1,0 1,-1 0,1 0,-1 0,1 0,-1-1,0 1,1 0,-1 0,0 0,0 0,-1 0,1 0,0 0,-1 0,1 0,-1-1,1 1,-1 0,0 0,0-1,0 1,0 0,0-1,0 1,0-1,-1 1,1-1,0 0,-1 1,1-1,-1 0,1 0,-1 0,0 0,0 0,1-1,-1 1,0 0,0-1,0 0,0 1,-13 10,-340 322,194-194,111-84,47-56,8-4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58,'224'-28,"-23"16,-100-4,-89 15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0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0,-7 0,-10 0,-6 0,-7 5,-3 1,-3 0,-6-1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8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685 135,'-1'-4,"-1"1,0 0,0-1,0 1,0 0,-1 0,1 0,-1 0,0 1,1-1,-1 1,0 0,-1-1,1 1,0 1,-1-1,1 0,-1 1,1 0,-1 0,0 0,0 0,1 0,-1 1,0 0,-2 0,-25-4,0 2,0 1,0 2,0 1,0 1,1 2,-1 1,1 1,0 2,1 1,0 1,1 1,-5 5,21-12,1 1,0 1,0 0,0 1,1 0,0 0,0 1,1 1,0-1,1 2,0-1,1 1,0 0,1 0,0 1,0 0,2 0,-1 0,1 1,1-1,1 1,-1 3,2-6,0 0,0-1,1 1,1 0,-1 0,2 0,-1 0,1-1,1 1,0-1,0 1,1-1,0 0,0 0,1-1,1 1,-1-1,1 0,0-1,3 2,-3-1,1-1,-1 0,1-1,1 1,-1-2,1 1,0-1,1 0,-1-1,1 1,0-2,0 1,0-2,0 1,1-1,-1 0,1-1,-1 0,1-1,-1 0,1 0,0-1,-1 0,1-1,3-1,12-11,-1-2,-1-1,0 0,-1-2,-1-1,0 0,-2-1,-1-2,0 0,-2 0,0-2,11-25,10-9,141-234,-167 274,-7 26,-10 18,2 0,0 0,2 0,0 1,2-1,1 1,1-1,1 0,5 18,5-3,2-1,2 0,1-1,2-1,7 9,-15-27,1 0,0-1,2-1,0 0,0-1,2-1,0 0,2 0,11-8,-21-12</inkml:trace>
  <inkml:trace contextRef="#ctx0" brushRef="#br0" timeOffset="365.52">1560 558,'-19'24,"-11"13,-1 5,5 0,3-3,4-2,6-4,6-1,-2-3,1 0,2-11,2-13,1-7</inkml:trace>
  <inkml:trace contextRef="#ctx0" brushRef="#br0" timeOffset="746.112">1278 445,'37'87,"-30"-75,267 403,-273-412,24 12,-16-20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7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1 170,'535'-119,"-422"99,0 5,1 5,114 4,-205 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31,'1'-1,"-1"1,0-1,0 1,0-1,0 1,0-1,0 1,0-1,0 1,0-1,0 1,0 0,0-1,0 1,0-1,-1 1,1-1,0 1,0-1,0 1,-1 0,1-1,0 1,-1-1,1 1,0 0,-1-1,1 1,0 0,-1 0,1-1,-1 1,1 0,0 0,-1 0,1-1,-1 1,1 0,-1 0,1 0,-1 0,1 0,-1 0,1 0,-1 0,1 0,-1 0,1 0,0 0,-1 0,1 0,-1 1,1-1,-1 0,1 0,-1 0,1 1,0-1,-1 0,1 1,0-1,-1 0,1 1,0-1,-1 0,1 1,0-1,0 1,-8 35,7 137,-10 85,-30-36,26-188,17-65,5 11,2 2</inkml:trace>
  <inkml:trace contextRef="#ctx0" brushRef="#br0" timeOffset="370.218">86 59,'10'-4,"12"-8,8 0,3 1,1 2,-1 4,0 2,-2 1,-2 1,1 2,-2-1,0 5,0 2,0-1,0 0,-9 2,-9 1</inkml:trace>
  <inkml:trace contextRef="#ctx0" brushRef="#br0" timeOffset="654.2">1 425,'43'-4,"29"-3,7 1,-6 2,-9 0,-12 2,-9 1,-8 0,-4 1,-4 1,-5-1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21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30,'-17'73,"-50"194,15-104,111-269,5 4,25-25,-70 101,1 0,1 1,1 2,1 0,2 2,11-9,-33 28,0-1,0 1,1 0,-1 0,0 0,1 0,-1 1,1-1,0 1,-1 0,1 0,0 0,0 1,-1-1,1 1,0 0,0 0,0 0,0 1,0-1,-1 1,1 0,0 0,-1 0,1 0,0 1,-1 0,0 0,1 0,-1 0,0 0,0 0,0 1,0 0,0-1,-1 1,1 0,-1 0,0 1,0-1,0 0,1 4,1 10,-1 0,-1 1,-1-1,-1 0,0 1,-1-1,0 1,-2-1,0 0,-1 0,-1-1,0 1,-1-1,-3 4,0 8,-28 101,68-172,7-25,2 2,3 1,18-18,-53 74,82-81,-87 88,1-1,0 1,0 0,0 0,0 1,0 0,0-1,0 1,0 0,1 1,-1-1,0 1,1 0,-1 0,0 0,0 1,1-1,-1 1,0 0,0 0,0 1,0-1,0 1,0 0,0 0,0 0,-1 0,1 1,2 2,1 1,-1-1,-1 1,1 0,-1 1,0-1,0 1,-1 0,0 0,0 1,-1-1,0 1,0 0,-1 0,0 0,0 0,0 5,5 146,-8-127,5 103,2-117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3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0,'10'5,"12"1,8 0,3-1,1 3,0 1,-2-2,-1-1,-1-3,-1-1,0-1,-1-1,0 0,0 0,0-1,-5-4,-1-2,-5 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3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59,'43'0,"29"-5,6-2,-4 1,-6-4,-9 0,-11 2,-7 2,-7 2,-5 2,-6 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1,'-17'3,"-1"0,1 2,0 0,0 0,0 2,0 0,1 1,1 1,-1 0,2 2,-1-1,1 2,1-1,0 2,0 0,2 0,-1 2,2-1,0 1,1 0,0 1,-4 13,1-7,1 1,1 0,1 0,1 1,2 0,0 0,1 0,2 1,0 0,2 0,0 0,3 8,-3-30,1 0,1 1,-1-1,0 0,1 0,0 0,0 1,0-1,0 0,0 0,0 0,1-1,-1 1,1 0,0 0,0-1,0 1,0-1,1 0,-1 1,1-1,-1 0,1 0,0-1,0 1,-1-1,1 1,0-1,0 0,1 0,-1 0,0 0,0-1,0 0,1 1,-1-1,0 0,0 0,1-1,-1 1,0-1,0 1,0-1,0 0,0 0,0-1,0 1,2-2,19-11,-1-2,0-1,-1 0,-1-2,15-17,-19 19,319-360,-238 260,-97 117,1 0,-1 0,0 0,1 0,-1 0,0 0,1 1,-1-1,0 1,1-1,-1 1,0-1,0 1,0-1,0 1,0 0,1 0,-1 0,-1 0,1 0,0 0,0 0,0 0,0 0,-1 0,1 0,0 0,-1 1,1-1,-1 0,0 0,1 1,-1-1,0 0,0 1,1-1,-1 0,0 1,-1-1,1 0,0 1,0-1,0 0,-1 0,1 1,-1-1,1 0,-1 0,1 1,-2 0,2 2,-1 106,-2-83,1 0,2 0,0 1,2-1,1 0,1-1,1 1,2-1,0 0,2 0,1-1,7 13,-13-31,0 0,0 0,1-1,0 0,0 0,1 0,-1 0,1-1,0 0,1-1,-1 1,1-1,0 0,1 0,3-4</inkml:trace>
  <inkml:trace contextRef="#ctx0" brushRef="#br0" timeOffset="633.909">1273 453,'-28'38,"-15"23,0 5,7-3,6-13,7-10,8-7,1-9,4-9</inkml:trace>
  <inkml:trace contextRef="#ctx0" brushRef="#br0" timeOffset="882.835">1019 510,'15'0,"9"14,5 10,-2 5,0 3,-1 0,-5 1,0-2,0-1,-3 0,0-6,-3-2,1-5,-2-5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26:11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8331,'-48'21,"1"3,2 1,0 3,1 1,2 3,1 1,2 2,2 1,-14 19,48-53,0 0,0 0,1 0,-1 1,1 0,0-1,0 1,0 0,0 0,0 0,0 0,1 0,0 1,-1-1,1 0,0 1,1-1,-1 1,1-1,-1 1,1-1,0 1,0-1,1 1,-1-1,1 1,0-1,0 1,0-1,0 0,0 1,1-1,-1 0,1 0,0 0,0 0,0 0,1-1,1 3,3-1,1 0,0 0,0 0,0-1,1-1,-1 1,1-1,-1 0,1-1,0 0,-1-1,1 0,0 0,0 0,0-1,-1-1,1 0,-1 0,1 0,3-3,161-82,-98 36,-2-3,44-45,-21-3,-95 102,-1-1,0 0,1 1,-1-1,1 1,-1-1,1 0,-1 1,1-1,0 1,-1 0,1-1,0 1,-1-1,1 1,0 0,-1 0,1-1,0 1,0 0,-1 0,1 0,0 0,0 0,-1 0,1 0,0 0,0 0,-1 0,1 0,0 0,0 1,-1-1,1 0,0 1,0-1,-1 0,1 1,-1-1,1 1,0-1,-1 1,1-1,-1 1,1-1,-1 1,1 0,-1-1,0 1,1 0,-1-1,0 1,1 0,-1-1,0 1,0 0,0 0,0-1,0 1,1 0,-1 0,-1 0,1-1,0 2,10 56,-10-56,2 21,-3-9,1 0,0-1,1 1,0 0,1-1,1 1,0-1,1 0,0 0,1 0,0 0,1-1,1 0,0 0,0 0,1-1,1 0,0-1,0 0,1 0,3 1,-8-9,-1 0,1 0,0 0,0 0,0-1,0 0,0 0,1-1,-1 1,0-1,0 0,0 0,0-1,1 0,-1 0,0 0,0 0,0-1,0 0,3-2,11-7</inkml:trace>
  <inkml:trace contextRef="#ctx0" brushRef="#br0" timeOffset="318.652">2005 8049,'-73'49,"3"2,2 4,-4 9,32-8,40-54,0-1,-1 1,1 0,0 0,0 0,0-1,0 1,1 0,-1 0,0-1,1 1,-1 0,1 0,0-1,0 1,-1-1,1 1,0-1,0 1,0-1,1 1,-1-1,0 0,0 0,1 1,-1-1,1 0,-1 0,1 0,-1-1,1 1,0 0,-1-1,1 1,0-1,248 78,-117-13,-130-63,1 1,-1-1,0 1,0-1,1 1,-2 0,1 1,0-1,-1 0,1 1,-1-1,0 1,0 0,-1 0,1 0,-1 0,0 0,0 0,0 0,0 0,-1 0,0 0,1 1,-2-1,1 0,0 0,-1 0,0 0,0 1,0-1,0 0,-1-1,0 2,-5 6,0-1,-1 0,0 0,-1 0,0-1,0-1,-1 0,0 0,-1 0,0-1,0-1,0 0,-1-1,0 0,0 0,0-2,0 1,-1-2,-7 2,-4-5,5-3</inkml:trace>
  <inkml:trace contextRef="#ctx0" brushRef="#br1" timeOffset="-107309.482">706 1078,'-22'151,"-12"173,6-73,25-222,0-1,-2 0,-1 0,-1 0,-1-1,-2 0,0-1,-4 5,5-13</inkml:trace>
  <inkml:trace contextRef="#ctx0" brushRef="#br1" timeOffset="-102397.443">114 1163,'245'-98,"-15"51,102-44,-270 75,-77 34,3-7</inkml:trace>
  <inkml:trace contextRef="#ctx0" brushRef="#br1" timeOffset="-101908.479">141 2151,'-26'13,"26"-13,0 0,0 0,1 0,-1 0,0 0,1 0,-1 0,0 0,1 0,-1 0,0 0,0 0,1 1,-1-1,0 0,0 0,1 0,-1 1,0-1,0 0,1 0,-1 1,0-1,0 0,0 0,0 1,0-1,1 0,-1 0,0 1,0-1,0 0,0 1,0-1,0 0,0 1,0-1,0 0,0 0,0 1,0-1,0 0,0 1,0-1,0 0,-1 1,1-1,0 0,0 0,0 1,0-1,79-17,-12 3,0-4,-2-2,0-3,9-7,91-32,10 1,-131 66,-26 0</inkml:trace>
  <inkml:trace contextRef="#ctx0" brushRef="#br1" timeOffset="-100672.553">1948 1417,'-12'28,"2"1,0 1,2 0,1 0,1 0,2 1,1 0,2 0,1 0,1-1,2 10,-3-35,1 1,-1-1,1 1,0-1,0 0,1 1,-1-1,1 0,1 0,-1 0,1 0,-1 0,1-1,1 1,-1-1,1 0,-1 0,1 0,0 0,1-1,-1 0,1 0,-1 0,1 0,0 0,0-1,0 0,0 0,1-1,-1 1,0-1,1 0,-1-1,1 1,-1-1,1 0,-1-1,1 1,-1-1,0 0,1 0,-1-1,0 0,0 1,1-2,-2 1,5-3,113-144,-96 113,83-152,-109 189,0 0,0 0,0-1,0 1,1 0,-1-1,0 1,1 0,-1-1,0 1,1 0,-1-1,1 1,-1-1,1 1,-1-1,1 1,-1-1,1 1,0-1,-1 1,1-1,0 0,-1 1,1-1,0 0,-1 0,1 0,0 1,0-1,-1 0,1 0,0 0,0 0,-1 0,1 0,0 0,0-1,-1 1,1 0,0 0,-1-1,1 1,0 0,-1-1,1 1,0 0,-1-1,1 1,-1-1,1 1,-1-1,1 1,-1-1,1 0,-1 1,1-1,-1 0,0 1,1-1,-1 0,0 0,10 44,-9-30,0 0,1-1,0 1,1 0,1-1,0 0,0 0,1 0,1-1,0 1,0-1,1-1,1 1,0-1,0 0,1-1,0 0,1-1,0 1,7 3,-12-10,0 0,0-1,-1 0,1 0,0 0,0 0,1-1,-1 0,0 0,0 0,0-1,0 0,0 0,0 0,-1 0,1-1,0 0,0 0,-1 0,1-1,-1 1,0-1,0 0,0 0,0 0,0-1,-1 0,0 1,1-1,0-2,6-9,0-1,0 0,-2-1,0 0,-1 0,0-1,2-12,34-141,-42 169,-1 1,0-1,0 0,0 0,0 0,1 1,-1-1,1 0,-1 0,1 1,0-1,0 0,0 1,0-1,0 1,0-1,0 1,0 0,0-1,1 1,-1 0,1 0,-1 0,1 0,-1 0,1 0,9 0</inkml:trace>
  <inkml:trace contextRef="#ctx0" brushRef="#br1" timeOffset="-100373.461">2993 1784,'0'-24,"4"-27,8-5,0 2,-1 6,2 6,-1 5,2 4,-1 4,2 5,3 8,3 7,3 4,-2 3</inkml:trace>
  <inkml:trace contextRef="#ctx0" brushRef="#br1" timeOffset="-100074.913">3528 1360,'-40'31,"0"1,2 2,2 1,-21 27,55-60,-1 1,0-1,1 0,-1 1,1 0,0-1,0 1,0 0,0 0,0 0,0 0,1 0,0 1,0-1,0 0,0 1,0-1,1 1,-1-1,1 1,0-1,0 1,0-1,0 1,1-1,0 1,-1-1,1 0,1 1,-1-1,0 0,1 0,-1 1,1-1,0 0,0-1,0 1,2 1,1-1,0 0,1 0,0-1,0 0,-1 0,1 0,1-1,-1 1,0-2,0 1,0-1,0 1,1-2,-1 1,0-1,0 0,0 0,0-1,6-1,109-52,-113 51,0 1,-1-2,0 1,0-1,0 0,0 0,-1-1,0 0,0 0,-1-1,1 1,-1-1,-1 0,1-1,-1 1,-1-1,1 0,-1 0,-1 0,1 0,-2 0,1-1,-1 1,0-1,-1 1,1-1,-2 1,1-1,-1 1,-1 0,0-1,0-1,-2 6,0 0,0 0,0 0,0 0,-1 1,1 0,-1 0,0 0,0 1,0-1,0 1,-1 0,1 1,-1-1,1 1,-1 0,1 1,-1-1,1 1,-1 0,1 1,-1-1,0 1,0 0,3-1,-22 1</inkml:trace>
  <inkml:trace contextRef="#ctx0" brushRef="#br1" timeOffset="-99757.533">4234 796,'-27'119,"4"1,6 0,5 1,3 82,12 36,-3-227</inkml:trace>
  <inkml:trace contextRef="#ctx0" brushRef="#br1" timeOffset="-99542.616">3895 1388,'43'-9,"29"-4,7 1,-5 2,-11 3,-11 2,-9 3,-8 1,-4 1,-4 1,-5 4,-7 2</inkml:trace>
  <inkml:trace contextRef="#ctx0" brushRef="#br1" timeOffset="-99276.442">4572 1445,'12'-4,"0"0,-1 0,1-1,-1-1,-1 0,1 0,-1-1,0 0,0-1,-1 0,0-1,-1 1,0-2,0 1,-1-1,4-7,-10 16,0-1,0 1,-1-1,1 1,0 0,-1-1,1 1,-1-1,1 0,-1 1,0-1,0 1,0-1,0 0,0 1,0-1,0 1,0-1,-1 1,1-1,-1 0,1 1,-1-1,1 1,-1 0,0-1,0 1,0 0,0-1,0 1,0 0,0 0,0 0,0 0,0 0,-1 0,1 0,0 0,-1 0,1 1,-1-1,1 0,-1 1,1-1,-1 1,1 0,-1 0,0-1,1 1,-1 0,1 0,-1 1,0-1,1 0,-1 0,1 1,-1-1,1 1,-2 0,-8 1,0 2,0-1,0 1,0 1,0 0,1 0,0 1,0 1,0 0,1 0,0 0,1 1,-1 1,2 0,-1 0,1 0,0 1,1 0,1 0,-1 0,1 1,1 0,0 0,1 0,0 0,0 1,1-1,1 4,1-9,1-1,1 0,-1 0,1 1,0-1,0 0,0 0,1-1,0 1,0-1,0 1,0-1,1 0,0 0,-1 0,2 0,-1-1,0 0,1 0,-1 0,1 0,0-1,0 1,121 36,39-35,-137-5</inkml:trace>
  <inkml:trace contextRef="#ctx0" brushRef="#br1" timeOffset="-79083.708">7424 2376,'-5'43,"-6"39,-2 14,2 1,3-11,2-11,-2-14,0-11,1-6,2-5,2-4,-3-4,-1-1,1-7</inkml:trace>
  <inkml:trace contextRef="#ctx0" brushRef="#br1" timeOffset="-78538.473">8101 2348,'-25'5,"1"1,0 1,0 1,1 1,0 1,0 1,1 1,-10 9,30-20,1 0,-1 0,1 0,0 0,0 1,0-1,0 0,0 1,0-1,0 1,0-1,0 1,1-1,-1 1,0 0,1-1,0 1,-1 0,1-1,0 1,0 0,0 0,0-1,0 1,0 0,0 0,1-1,-1 1,1 0,-1-1,1 1,0-1,-1 1,1-1,0 1,0-1,0 1,0-1,1 0,-1 0,0 1,0-1,1 0,-1 0,1 0,-1 0,1-1,-1 1,1 0,-1-1,1 1,0-1,-1 1,1-1,0 0,0 1,-1-1,135 38,-134-37,-1 0,1 0,-1 0,1 0,0 1,-1-1,0 1,1-1,-1 1,0-1,0 1,0 0,0 0,0-1,0 1,0 0,-1 0,1 0,-1 0,1 0,-1 0,0 0,0 0,0 0,0 0,0 0,0 0,-1 0,1 0,0 0,-1 0,0 0,1 0,-1-1,0 1,-1 1,-46 63,27-47,-2 0,0-2,-1-1,-1-1,0-1,-1-2,-23 9,24-12</inkml:trace>
  <inkml:trace contextRef="#ctx0" brushRef="#br1" timeOffset="-78318.484">8552 2235,'-14'38,"-5"18,1 4,3-3,5-7,3-12</inkml:trace>
  <inkml:trace contextRef="#ctx0" brushRef="#br1" timeOffset="-78151.604">8269 2235,'44'-14,"37"-10,16-1,0 0,-7 3,-9 6,-8 5,-8 5,-9 4,-15 1</inkml:trace>
  <inkml:trace contextRef="#ctx0" brushRef="#br1" timeOffset="-77890.404">7846 2912,'43'0,"44"-9,15-4,6-4,-6-4,-11 2,-16-1,-21 2</inkml:trace>
  <inkml:trace contextRef="#ctx0" brushRef="#br1" timeOffset="-86037.434">20461 344,'42'2,"0"-1,0-2,-1-3,1 0,-1-3,0-2,0-1,-1-2,-1-2,0-1,-1-2,-1-2,0-1,-2-2,4-5,-32 21,3-1,0-1,0 0,-1 0,0-1,0-1,-1 1,0-1,-1 0,0-1,0 0,-2 0,1-1,-1 1,0-4,-5 14,0 1,-1-1,1 1,0-1,-1 1,1-1,-1 1,1-1,0 1,-1-1,1 1,-1 0,1-1,-1 1,1 0,-1-1,1 1,-1 0,0 0,1-1,-1 1,1 0,-1 0,0 0,1 0,-1 0,1 0,-1 0,0 0,1 0,-1 0,0 0,1 0,-1 1,1-1,-1 0,1 0,-1 1,0-1,1 0,-1 1,1-1,-1 0,1 1,0-1,-1 1,1-1,-1 1,1-1,0 1,-1-1,1 1,0-1,0 1,-1-1,1 1,0 0,0-1,0 1,0-1,0 1,0 0,0-1,0 1,0 0,0-1,0 1,0-1,0 1,1 0,-16 25,2 1,1 0,1 0,1 1,2 1,1 0,-2 18,5-32,-49 289,31-161,-6-1,-9 8,30-121,-1 0,-1 0,-1-1,-2-1,-1 0,-1 0,-1-2,-2 0,0 0,-1-2,-2 0,0-1,-2-1,0-1,-1-1,-23 14,36-27,-1-1,0-1,0 0,-1-1,1 0,-1 0,1-1,-1-1,-2 0,10-1,0 1,0-1,1-1,-1 1,0 0,0-1,1 0,-1 0,0 0,1 0,-1-1,1 1,-1-1,1 0,0 0,0 0,0 0,0-1,0 1,0-1,1 0,-1 0,1 0,-1 0,1 0,0 0,1-1,-1 1,0-3,-1-5,0 0,1-1,1 1,0 0,0-1,1 1,0 0,1-1,1 1,0 0,0 0,1 0,1 0,-1 0,2 0,0 1,0 0,5-7,10-16,3 1,0 1,2 1,23-21,-43 46,46-51,4 2,1 2,3 4,37-24,-23 43,-50 26</inkml:trace>
  <inkml:trace contextRef="#ctx0" brushRef="#br1" timeOffset="-85759.147">21478 627,'-21'4,"-1"2,1 1,1 0,-1 2,1 0,1 2,0 0,0 1,1 0,1 2,-14 12,29-24,-1 0,1 0,-1 1,1-1,0 1,0-1,0 1,0-1,1 1,-1 0,1 0,0 0,-1 0,1 0,0 0,1 0,-1 1,1-1,-1 0,1 0,0 0,0 1,0-1,1 0,-1 0,1 1,0-1,0 0,0 0,0 0,0 0,1 0,-1 0,1-1,0 1,0 0,0-1,0 0,2 2,4 1,1 0,0 0,0-1,0-1,0 1,1-2,-1 1,1-1,0-1,-1 1,1-2,0 1,0-1,0-1,0 0,-1 0,1-1,0-1,-1 1,1-1,-1-1,0 0,0 0,0-1,-1 0,0 0,0-1,7-6,-11 9,-1-1,0 1,0-1,0 0,0 0,0 0,-1 0,1 0,-1-1,0 1,-1-1,1 1,-1-1,0 0,0 1,0-1,-1 0,0 0,0 0,0 0,0 1,-1-1,0 0,0 0,0 1,0-1,-1 0,0 1,0-1,0 1,-1 0,1 0,-1 0,0 0,0 0,0 1,-1-1,1 1,-1 0,-2-2,-8-6</inkml:trace>
  <inkml:trace contextRef="#ctx0" brushRef="#br1" timeOffset="-85542.462">21703 1050,'0'-38,"5"-33,6-8,2 4,3 10,-2 12,3 10,3 7,2 10,-2 9</inkml:trace>
  <inkml:trace contextRef="#ctx0" brushRef="#br1" timeOffset="-85068.965">21986 937,'38'-79,"105"-178,-140 251,1 0,0 0,0 0,1 1,0 0,0-1,0 2,1-1,-1 0,1 1,0 0,0 1,1-1,-1 1,1 0,0 1,1-1,-5 5,0 0,0 0,-1 0,1 0,-1 1,1-1,-1 1,0 0,0-1,0 1,0 0,-1 0,1 0,-1 0,0 0,0 1,0-1,0 0,0 1,-1-1,1 0,-1 1,0-1,0 1,0-1,-1 1,1-1,-1 0,-1 4,2-1,-2 23,1-25,0 0,0 1,0 0,0-1,1 1,0-1,0 1,0 0,0-1,1 1,0 0,-1-1,2 1,-1-1,1 1,-1-1,1 0,0 0,1 0,-1 0,1 0,0 0,0-1,0 1,0-1,1 0,1-2,0-2,1 1,-1 0,0-1,0 0,0-1,0 1,0-1,0 0,0 0,0 0,0-1,-1 1,1-1,-1-1,1 1,4-3,240-158,-248 162,0 1,0 0,0 0,0 0,0 0,1 0,-1 0,0 0,1 1,-1-1,0 0,1 1,-1-1,1 1,-1-1,1 1,-1 0,1 0,-1-1,1 1,0 0,-1 1,1-1,-1 0,1 0,-1 1,1-1,-1 0,1 1,-1 0,0-1,1 1,-1 0,1 0,-1 0,0 0,0 0,0 0,0 0,0 0,0 0,0 0,0 1,0-1,0 0,0 1,-1-1,1 1,-39 163,38-155,1 0,0 1,0-1,1 0,0 0,0-1,1 1,1 0,-1-1,2 1,-1-1,1-1,3 5,6 5</inkml:trace>
  <inkml:trace contextRef="#ctx0" brushRef="#br1" timeOffset="-87726.275">18091 880,'10'20,"3"5</inkml:trace>
  <inkml:trace contextRef="#ctx0" brushRef="#br1" timeOffset="-87575.63">18119 486,'0'0</inkml:trace>
  <inkml:trace contextRef="#ctx0" brushRef="#br1" timeOffset="-87426.64">18599 654,'-33'10,"-17"12,1 8,8 3,12 2,10-2,14-5,7-4,8 0,8-4,0-2,2-3,3-4,2-5,1-2,1-3,-3-1</inkml:trace>
  <inkml:trace contextRef="#ctx0" brushRef="#br1" timeOffset="-86854.724">19163 627,'-38'4,"-1"1,1 3,0 1,1 1,0 3,-16 8,50-20,-1 0,1 0,0 0,0 1,-1-1,1 1,0 0,0 0,1 0,-1 0,0 1,1-1,-1 1,1 0,0-1,0 1,0 0,0 0,0 0,1 1,0-1,-1 0,1 1,0-1,1 1,-1-1,0 1,1-1,0 1,0-1,0 1,0-1,1 1,-1-1,1 1,0-1,0 1,0-1,1 0,0 1,2 2,1 0,0-1,0 1,0-1,0-1,1 1,0-1,0 0,0 0,1-1,-1 1,1-1,0-1,0 0,0 0,0 0,0-1,0 1,1-2,-1 1,0-1,0 0,5-1,3-1,1-1,-1 0,0-1,0 0,-1-1,1-1,-1 0,0-1,-1-1,9-6,4-6,-22 16,-1 0,1 0,0 1,0-1,0 1,0 0,1 0,-1 0,1 1,0 0,0 0,0 0,0 0,0 1,0-1,0 1,1 1,-1-1,0 1,1 0,-1 0,0 0,0 1,1 0,-1 0,3 1,1 5,-1-2,1 1,0-1,1 0,-1-1,1 0,0 0,0-1,0 0,0-1,1-1,-1 1,1-1,-1-1,1 0,-1-1,1 0,2-1,10-5,-1-1,0 0,-1-2,0-1,0-1,-1 0,-1-2,0 0,-1-1,3-3,-5-1,-1 0,-1 0,0-2,-2 1,0-2,-1 0,-1 0,-2-1,0 0,-1 0,-1-1,-1 0,-2 0,0 0,-2 0,0-1,-2 1,-2-22,3 43,0 1,0-1,0 0,0 0,0 0,-1 0,1 1,-1-1,0 0,0 1,0-1,0 0,0 1,0-1,-1 1,1 0,-1-1,0 1,0 0,1 0,-2 0,1 0,0 0,0 1,0-1,-1 1,1-1,-1 1,1 0,-1 0,0 0,1 0,-1 0,0 1,0-1,1 1,-1 0,0 0,0 0,0 0,1 0,-1 1,0-1,0 1,0 0,-6 5,0 1,1-1,-1 2,2-1,-1 1,1 0,0 1,1 0,0 0,0 0,1 1,0-1,1 1,0 1,0-1,1 0,1 1,0 0,0-1,1 1,0 1,-4 20,2-1,0 1,3 0,0 1,2-2,2 1,0 0,2-1,2 1,1-2,1 1,2-1,0-1,2 0,2-1,0-1,3 2,-12-21,0-1,0 0,0 0,1-1,0 0,0 0,0 0,1-1,0-1,0 0,0 0,0 0,1-1,6 1,8 0</inkml:trace>
  <inkml:trace contextRef="#ctx0" brushRef="#br1" timeOffset="-88141.564">16821 824,'-13'6,"1"1,0 0,0 1,0 0,1 1,0 0,1 0,0 2,1-1,0 1,-7 10,16-19,-1 0,1-1,0 1,-1 0,1 0,0 0,0 0,0 0,0 0,0 0,1 0,-1-1,1 1,-1 0,1 0,0 0,-1-1,1 1,0 0,0-1,0 1,0-1,1 1,-1-1,0 1,1-1,-1 0,1 0,-1 1,1-1,-1 0,1 0,0-1,0 1,-1 0,1-1,0 1,0-1,0 1,0-1,0 0,0 0,-1 0,1 0,0 0,0 0,0-1,0 1,0 0,0-1,-1 0,1 1,0-1,0 0,31-6,0-1,-1-1,0-2,0-1,-1-2,-1-1,0-1,-2-1,1-2,17-16,-46 35,1-1,-1 0,1-1,0 1,0 0,0 0,0 0,0 0,0 0,0 0,0 1,0-1,1 0,-1 0,0 1,0-1,1 1,-1-1,0 1,1 0,-1-1,1 1,-1 0,0 0,1 0,-1 0,1 0,-1 0,0 1,1-1,-1 0,1 1,-1-1,0 1,0-1,1 1,-1 0,0-1,0 1,0 0,1 0,-1 0,0 0,0 0,-1 0,1 0,0 0,0 1,9 44,-10-41,0 0,1 0,-1 0,1 0,0 0,1 0,-1 0,1 0,0 0,0-1,1 1,-1-1,1 0,0 0,0 0,1 0,-1 0,1-1,0 1,0-1,2 2,1-2,0 1,0-1,0-1,1 1,-1-1,0-1,1 1,0-1,-1 0,1-1,-1 0,1 0,0-1,-1 0,1 0,-1-1,1 0,-1 0,0-1,0 1,0-2,0 1,0-1,-1 0,1-1,16-10,-1-2,-1 0,0-2,-2 0,0-1,6-10,-6 2,-2-1,0-1,-2-1,-2 0,-1-1,-1 0,-1-1,-2 0,-2-1,-1 0,-1 0,-2 0,-2-30,-2-126,-16 126,18 63,-1-1,1 1,-1 0,0-1,1 1,-1 0,0 0,0 0,0-1,0 1,0 0,0 0,0 0,0 1,-1-1,1 0,0 0,-1 1,1-1,0 0,-1 1,1-1,0 1,-1 0,1 0,-1-1,1 1,-1 0,1 0,-1 0,1 1,-1-1,1 0,-1 0,1 1,0-1,-1 1,1-1,0 1,-1 0,1-1,-1 2,-7 7,0 1,1-1,0 1,1 1,0 0,1 0,0 0,1 1,0-1,0 1,2 0,-1 1,2-1,-2 12,-2 30,2 0,3 1,1 0,4-1,1 0,3 0,3 0,1-1,3-1,3 0,15 31,46 90,-87-190,-2-2</inkml:trace>
  <inkml:trace contextRef="#ctx0" brushRef="#br1" timeOffset="-87906.891">17217 599,'38'-5,"27"-2,8 1,-4 1,-10 2,-9 0,-8 2,-8 1,-8 0</inkml:trace>
  <inkml:trace contextRef="#ctx0" brushRef="#br1" timeOffset="-91061.617">12023 1445,'5'-35,"1"1,2 0,2 0,0 1,3 0,0 1,2 1,2 0,16-23,-20 37,1 1,0 0,2 1,0 0,0 1,1 1,1 1,0 0,1 1,0 2,10-4,-27 11,0 2,0-1,0 0,0 0,1 1,-1-1,0 1,0-1,0 1,1 0,-1 0,0 0,0 0,1 1,-1-1,0 1,0-1,0 1,1 0,-1 0,0 0,0 0,0 0,0 0,-1 0,1 1,0-1,0 1,-1-1,1 1,-1 0,1-1,-1 1,0 0,0 0,0 0,0 0,0 0,0 0,0 1,8 90,-48 103,38-192,0-2,0 1,0-1,0 0,0 1,1-1,-1 0,1 1,0-1,-1 1,1-1,0 1,1-1,-1 1,0-1,1 0,-1 1,1-1,0 1,-1-1,1 0,0 0,1 1,-1-1,39-26,-34 17,152-154,-141 140,1 2,1 0,1 1,0 1,2 1,0 1,0 0,21-8,-41 22,-1 0,0 0,1 1,-1-1,1 1,-1-1,1 1,-1 0,1-1,-1 1,1 0,0 0,-1 0,1 0,-1 0,1 0,-1 1,1-1,-1 1,1-1,-1 1,1-1,-1 1,1 0,-1-1,0 1,1 0,-1 0,0 0,0 0,0 0,0 1,0-1,0 0,0 0,0 1,0-1,-1 0,1 1,0-1,-1 1,1-1,-1 1,0-1,1 1,3 78,-4-69,6 136,0-122</inkml:trace>
  <inkml:trace contextRef="#ctx0" brushRef="#br1" timeOffset="-90426.359">13491 909,'-36'12,"0"2,2 2,0 0,0 3,2 0,0 3,2 0,-14 14,-3 26,47-61,-1 1,0-1,1 1,0-1,-1 0,1 1,0-1,0 1,0-1,0 1,0-1,0 1,0-1,0 1,0-1,1 0,-1 1,1-1,-1 1,1-1,-1 0,1 1,0-1,0 0,0 0,0 0,0 0,0 0,0 0,0 0,0 0,0 0,0 0,1 0,-1-1,0 1,1 0,-1-1,0 1,1-1,-1 0,1 1,-1-1,1 0,-1 0,1 0,-1 0,1 0,14 0,1 0,-1-1,0-1,0 0,0-2,-1 1,1-2,-1 0,0-1,0 0,0-2,3-2,176-95,-192 105,1 0,-1 0,0 1,0-1,0 1,1-1,-1 1,0 0,0 0,0 0,0 0,0 0,0 0,-1 0,1 1,0-1,-1 1,1 0,-1-1,1 1,-1 0,0 0,0 0,0 0,0 0,0 0,0 0,0 0,-1 0,1 0,-1 0,1 1,-1-1,0 0,0 0,0 0,0 1,0-1,-1 0,1 0,-1 1,6 21,-4-21,0 1,1 0,-1-1,1 1,0-1,0 1,0-1,0 0,0 0,1 0,0 0,-1 0,1-1,0 1,1-1,-1 1,0-1,1 0,-1-1,1 1,-1-1,1 1,0-1,-1 0,1 0,0-1,0 1,0-1,0 0,0 0,0 0,0-1,-1 1,5-2,4 0,0-1,0 0,0-1,-1-1,1 0,-1 0,0-1,-1-1,1 0,5-5,22-22,0-3,-3-1,-1-1,-2-2,-1-1,-3-2,18-36,-26 37,-1-2,-3 1,-1-2,-3 0,-1-1,-3 0,-1 0,-3-1,-2-27,0 72,-2 0,1 0,0 1,-1-1,1 0,-1 0,0 0,0 0,0 0,0 0,0 0,-1 0,1 0,-1 0,0 0,0 1,0-1,0 0,-1 1,1-1,-1 1,1-1,-1 1,0-1,0 1,0 0,0 0,-1 0,1 0,0 1,-1-1,1 0,-1 1,0 0,1 0,-1 0,0 0,0 0,0 0,0 1,-2-1,-1 3,1 0,0 0,0 1,0 0,0 0,0 0,1 1,-1-1,1 1,0 0,0 0,0 1,1-1,-1 1,1-1,0 1,1 0,-1 1,1-1,-2 5,-24 116,24-76,2 0,3 0,1-1,3 1,2-1,2 1,2-2,2 0,3 0,1-1,2-1,3-1,1-1,24 33,-1-30,-35-45</inkml:trace>
  <inkml:trace contextRef="#ctx0" brushRef="#br1" timeOffset="-90190.354">13830 740,'48'-10,"35"-8,13-5,-1-4,-10 3,-17 5,-8 1,-11 4,-9-1,-6 3,-9-2,-4 1,-5 4</inkml:trace>
  <inkml:trace contextRef="#ctx0" brushRef="#br1" timeOffset="-89844.369">14676 203,'-22'177,"3"-38,1 135,26-124,-7-147,0 0,0 0,0-1,1 1,-1 0,1-1,0 1,0-1,0 0,0 0,0 1,0-1,0 0,1-1,-1 1,1 0,-1-1,1 1,0-1,0 0,0 0,-1 0,1 0,0-1,0 1,0-1,0 0,0 1,0-1,0-1,0 1,0 0,0-1,0 0,0 1,0-1,100-51,45-79,-147 130,-1 1,0-1,0 1,0-1,0 1,0-1,1 1,-1-1,0 1,0-1,1 1,-1 0,0-1,1 1,-1-1,1 1,-1 0,0-1,1 1,-1 0,1 0,-1-1,1 1,-1 0,1 0,-1 0,1-1,-1 1,1 0,-1 0,1 0,-1 0,1 0,-1 0,1 0,-1 0,1 0,-1 0,1 1,-1-1,1 0,-1 0,1 0,-1 1,1-1,-1 0,0 0,1 1,-1-1,1 0,-1 1,0-1,1 1,-1-1,0 0,1 1,-1-1,0 1,0-1,1 1,-1-1,2 36,-2-29,-3 31,2-29,-1 0,1-1,1 1,-1 0,2 0,-1 0,1 0,1 0,-1 0,2 0,-1-1,1 1,0-1,1 0,2 5,54 12,-37-23</inkml:trace>
  <inkml:trace contextRef="#ctx0" brushRef="#br1" timeOffset="-89524.276">15269 965,'22'-1,"-1"0,1-1,0-1,-1-2,0 0,0-1,0-1,-1 0,0-2,0 0,-1-2,0-1,-15 11,-1 0,0 0,0-1,0 1,-1-1,1 0,0 0,-1 0,1 0,-1 0,0-1,1 1,-1-1,0 1,-1-1,1 0,0 0,-1 0,1 0,-1 0,0 0,0 0,0 0,-1 0,1-1,-1 1,0 0,0-1,0 1,0 0,0 0,-1-1,1 1,-1 0,0 0,0 0,0 0,-1 0,1 0,-1 0,1 0,-1 0,0 1,0-1,0 1,-1-1,1 1,-2-2,-4 0,0 1,1 0,-1 0,-1 0,1 1,0 0,0 1,-1 0,1 0,-1 1,1 0,-1 1,1-1,0 2,-1-1,1 1,0 0,0 1,0 0,0 0,0 1,1 0,0 0,-1 1,2 0,-1 0,0 0,1 1,0 0,1 1,-2 1,2-1,0 0,0 1,1 0,0 0,0 0,1 0,0 0,1 1,0-1,0 1,1 0,0-1,0 1,1 0,0 0,1 0,0-1,0 1,1 0,0-1,0 1,1-1,0 0,1 1,0-2,0 1,0 0,1-1,1 0,-1 0,1 0,0-1,4 4,5 3</inkml:trace>
  <inkml:trace contextRef="#ctx0" brushRef="#br1" timeOffset="-89093.374">15749 1078,'94'-182,"-63"156,-30 27,0-1,0 0,0 0,0 0,-1 1,1-1,0 0,0 1,0-1,0 0,-1 1,1-1,0 1,0 0,-1-1,1 1,0 0,-1-1,1 1,-1 0,1 0,-1-1,1 1,-1 0,0 0,1 0,-1 0,0 0,0-1,1 1,-1 0,0 0,0 0,0 0,0 0,0 0,0 0,-1 0,3 13,-3-11,0 1,1-1,-1 1,1-1,0 1,0-1,0 1,1-1,-1 1,1-1,0 1,0-1,0 0,0 1,1-1,-1 0,1 0,0 0,0 0,0 0,0 0,0-1,1 1,-1-1,1 1,0-1,0 0,-1 0,1 0,1-1,-1 1,0-1,0 1,1-1,-1 0,0 0,1-1,-1 1,1-1,-1 0,1 0,5-3,0-1,-1 0,1-1,-1 0,0 0,-1-1,1 0,-1 0,0 0,3-6,17-12,78-82,-105 107,-1-1,1 0,0 1,0-1,0 0,0 1,0-1,0 1,0-1,0 0,0 1,0-1,0 0,0 1,0-1,0 0,0 1,0-1,1 0,-1 1,0-1,0 0,0 1,1-1,-1 0,0 1,0-1,0 0,1 0,-1 1,0-1,1 0,-1 0,0 0,1 0,-1 1,0-1,1 0,-1 0,0 0,1 0,-1 0,0 0,1 0,-1 0,0 0,1 0,-1 0,0 0,1 0,-1 0,0 0,1 0,-1 0,1 0,-1-1,0 1,0 0,1 0,-1 0,0 0,1-1,-1 1,0 0,0 0,1-1,-1 1,0 0,0-1,1 1,-4 37,2-28,-1 1,1 0,0 0,1 0,0 0,1 0,0 0,0 0,1 0,0 0,1 0,0-1,0 1,1-1,1 0,-1 0,1 0,1-1,0 0,5 6,8 4</inkml:trace>
  <inkml:trace contextRef="#ctx0" brushRef="#br1" timeOffset="-93012.309">9596 457,'0'477,"28"-244,-4-133,-8-89,-9-16</inkml:trace>
  <inkml:trace contextRef="#ctx0" brushRef="#br1" timeOffset="-92756.411">9343 1021,'52'-14,"23"-5,3-4,-6 2,-12 5,-10-1,-10 4,-6 3,-4 4,-8-2,-7 0</inkml:trace>
  <inkml:trace contextRef="#ctx0" brushRef="#br1" timeOffset="-92372.568">10048 429,'0'546,"-1"-531,1 0,0 0,1-1,1 1,1 0,0-1,1 1,0-1,1 0,1 0,4 9,-8-20,1 0,-1-1,1 1,-1 0,1-1,0 1,0-1,0 0,0 0,0 0,1-1,-1 1,0-1,1 1,-1-1,1 0,0-1,-1 1,1-1,0 1,-1-1,1 0,0 0,-1-1,1 1,0-1,-1 0,1 0,-1 0,2-1,100-53,17-48,-121 102,1-1,-1 1,0 0,1 0,-1 0,1 0,-1 0,1 0,0 1,-1-1,1 0,0 1,0-1,-1 1,1 0,0-1,0 1,-1 0,1 0,0 0,0 1,0-1,-1 0,1 1,0-1,0 1,-1-1,1 1,0 0,-1 0,1-1,-1 1,1 1,-1-1,0 0,1 0,-1 0,0 1,0-1,0 1,1-1,-2 1,1-1,0 1,0-1,0 3,14 62,-15-61,0 0,0-1,0 1,1 0,-1-1,1 1,0-1,0 1,1-1,0 1,-1-1,1 0,1 0,-1 0,1 0,-1 0,1 0,0-1,0 1,1-1,-1 0,1 0,0 0,-1 0,1-1,3 2,12 1</inkml:trace>
  <inkml:trace contextRef="#ctx0" brushRef="#br1" timeOffset="-91977.474">10866 1163,'22'-14,"5"-1,0-1,-2-2,0-1,-1 0,-1-2,0-1,12-17,-33 38,-1-1,1 0,-1 0,1 0,-1 0,0 0,0-1,0 1,0 0,0 0,0-1,0 1,-1-1,0 1,1 0,-1-1,0 1,0-1,0 1,0-1,-1 1,1-1,-1 1,1 0,-1-1,0 1,0 0,0 0,0-1,-1 1,1 0,0 0,-1 0,1 0,-1 1,0-1,0 0,0 1,0-1,0 1,0 0,0-1,0 1,0 0,-1 0,1 1,0-1,-1 0,1 1,0-1,-1 1,1 0,-1 0,1 0,-1 0,-1 0,-11 3,0 0,0 0,0 1,0 1,1 1,0 0,0 0,0 2,1 0,0 0,1 1,0 1,0 0,1 0,0 1,1 1,0 0,1 0,0 1,1 0,-1 3,7-12,0 0,0 0,0 0,1 0,-1 0,1 1,0-1,0 0,1 1,-1-1,1 0,0 1,0-1,1 1,-1-1,1 0,0 1,0-1,1 0,-1 0,1 1,0-1,0-1,0 1,0 0,1 0,0-1,-1 1,1-1,1 0,2 2,2 3,1 0,1-1,0 0,0-1,0 0,0-1,1 0,0 0,0-1,0-1,7 2,51 3,-40-8</inkml:trace>
  <inkml:trace contextRef="#ctx0" brushRef="#br1" timeOffset="-98526.505">6237 683,'1'368,"28"-66,-30-95,-10-171,14-45</inkml:trace>
  <inkml:trace contextRef="#ctx0" brushRef="#br1" timeOffset="-98292.58">5899 1332,'44'-15,"32"-13,9-3,0-1,-11 6,-12 1,-8 1,-7 0,-8 3,-5 1,0-1,-4-1,-3 2,-7 5</inkml:trace>
  <inkml:trace contextRef="#ctx0" brushRef="#br1" timeOffset="-94625.108">6802 627,'-2'1,"0"0,0 1,0-1,1 1,-1-1,0 1,1 0,0 0,-1 0,1 0,0 0,0 0,0 0,0 0,0 1,1-1,-1 0,0 0,1 1,0-1,0 0,0 1,0-1,0 1,0-1,0 1,21 195,-16 57,20-111,-10-73,-13-70,0-1,-1 0,1 0,0 0,-1 0,1 0,0 0,-1 0,1-1,0 1,-1 0,1-1,-1 0,1 1,-1-1,1 0,-1 0,1 0,-1 0,0 0,0 0,1 0,-1 0,0 0,0-1,0 1,0 0,0-1,0 1,-1-1,1 1,0-1,-1 1,1-1,-1 1,0-1,1-1,1-1,7-11,-3 3,1 0,-1 1,2-1,0 2,0-1,1 1,0 0,0 1,1 0,1 0,-1 1,1 1,1 0,-1 0,8-2,-17 9,0-1,1 1,-1-1,0 1,1 0,-1 0,1 0,-1 0,0 0,1 1,-1-1,0 1,1-1,-1 1,0 0,0 0,1 0,-1 0,0 0,0 1,0-1,-1 1,1-1,0 1,0 0,-1-1,1 1,-1 0,1 0,-1 0,0 0,0 1,0-1,0 0,0 2,18 84,-18-71,0 1,1 0,1-1,1 0,0 1,2-2,2 7,-8-23,0 1,1 0,-1 0,1 0,-1-1,1 1,-1 0,1-1,-1 1,1 0,0-1,-1 1,1-1,0 1,-1-1,1 1,0-1,0 1,-1-1,1 0,0 0,0 1,0-1,0 0,-1 0,1 0,0 0,0 0,0 0,0 0,0 0,0 0,-1 0,1-1,0 1,0 0,0 0,-1-1,1 1,0-1,0 1,0-1,9-7</inkml:trace>
  <inkml:trace contextRef="#ctx0" brushRef="#br1" timeOffset="-93990.19">7536 1163,'-21'13,"2"2,0 0,1 1,0 0,1 2,1 0,-10 15,25-33,1 1,-1-1,0 1,0-1,0 1,1 0,-1-1,0 1,0 0,1 0,-1-1,1 1,-1 0,1 0,-1 0,1 0,0 0,-1 0,1 0,0 0,-1 0,1 0,0 0,0 0,0 0,0 0,0 0,0 0,1 0,-1 0,0 0,0 0,1 0,-1-1,0 1,1 0,-1 0,1 0,-1 0,1 0,0-1,-1 1,1 0,0 0,-1-1,1 1,0 0,0-1,0 1,0-1,0 1,0-1,-1 0,1 1,0-1,0 0,1 0,14-3,1-2,-1 0,0-1,0-1,-1 0,1-1,-2-1,1 0,1-2,-5 3,112-72,-122 79,0 0,1 0,-1 0,1 1,-1-1,1 0,-1 1,1-1,-1 1,1-1,0 1,-1 0,1 0,0 0,-1 0,1 0,0 0,-1 0,1 0,0 1,-1-1,1 0,0 1,-1 0,1-1,-1 1,1 0,-1 0,0 0,1 0,-1 0,0 0,0 0,1 0,-1 1,0-1,0 0,0 1,-1-1,1 1,0-1,0 1,-1-1,1 1,-1 0,1 1,-1 1,1 0,0 0,1 0,-1 1,1-1,-1-1,1 1,1 0,-1 0,0-1,1 1,0-1,0 0,0 1,0-1,0-1,0 1,1 0,0-1,-1 0,1 0,0 0,0 0,0-1,0 1,0-1,1 0,-1 0,0-1,0 1,1-1,3 0,2-3,-1 0,1 0,-1-1,0-1,-1 1,1-1,-1-1,0 1,0-1,0-1,-1 0,0 0,0 0,-1-1,0 0,0 0,2-5,71-158,-64 128,-2 0,-2-1,-2-1,-2 0,-2 0,-2 0,-1-1,-5-43,3 89,-1-1,1 1,-1-1,1 1,-1-1,1 1,-1 0,0-1,1 1,-1 0,1-1,-1 1,0 0,1 0,-1-1,0 1,0 0,1 0,-1 0,0 0,1 0,-1 0,0 0,0 0,1 1,-1-1,0 0,1 0,-1 0,0 1,1-1,-1 0,0 1,1-1,-1 1,1-1,-1 1,1-1,-1 1,1-1,-1 1,1-1,0 1,-1 0,1-1,0 1,-1-1,1 1,0 0,0 0,-1-1,1 1,0 0,0-1,0 1,0 0,0 0,0-1,0 1,0 0,1-1,-1 1,0 0,0-1,0 1,1 0,-1-1,0 1,-8 25,0 0,2 1,1 0,1 0,2 0,0 0,2 0,3 24,-3-9,3 26,3-1,3 0,2 0,15 41,-24-96,1 0,1-1,0 0,0 0,2 0,-1 0,1-1,0 0,3 3,-2-8</inkml:trace>
  <inkml:trace contextRef="#ctx0" brushRef="#br1" timeOffset="-93745.706">7846 965,'43'-5,"39"-6,14-1,1-4,-11 1,-16 3,-19 4</inkml:trace>
  <inkml:trace contextRef="#ctx0" brushRef="#br1" timeOffset="-76156.823">9399 3336,'78'-39,"-1"-2,-3-4,-2-4,-1-2,18-22,-55 47,0-2,-2-2,-1 0,-1-2,-2-2,-2 0,-1-2,-1-1,-2-1,-2 0,14-38,-27 48,-1 0,-1 0,-2 0,-1 0,-1 0,-1-1,-4-26,4 52,0-1,0 1,0 0,0-1,-1 1,0 0,1-1,-1 1,-1 0,1 0,0 0,-1 0,1 0,-1 0,0 0,0 1,0-1,0 1,0-1,-1 1,1 0,-1 0,0 0,1 0,-1 0,0 1,0-1,0 1,0 0,-1-1,1 2,0-1,0 0,-1 1,1-1,0 1,-1 0,1 0,0 0,-1 1,-10 1,1 2,1-1,-1 2,0 0,1 0,0 1,0 0,1 1,0 1,0 0,1 0,-1 1,2 0,0 1,-7 9,-108 173,107-163,1 2,1 0,2 0,1 1,2 1,1 0,1 0,2 1,2 0,1 0,1 30,3-55,1 0,0-1,0 1,1-1,0 1,1-1,0 0,0 0,1 0,0-1,0 0,0 0,1 0,0 0,1-1,0 0,0-1,0 1,0-1,1-1,0 1,0-1,0-1,0 1,1-1,-1-1,1 0,0 0,-1 0,1-1,0-1,5 0,37-2,0-2,-1-3,0-1,0-3,-1-2,0-3,-1-1,-1-2,4-5,-43 21,290-140,-180 79,-117 63,-1 1,0-1,0 1,0 0,0-1,0 1,1-1,-1 1,0-1,0 1,0-1,0 1,0-1,0 1,-1-1,1 1,0-1,0 1,0-1,0 1,0-1,-1 1,1 0,0-1,0 1,-1-1,1 1,0 0,-1-1,1 1,0 0,-1-1,1 1,-1 0,1 0,-1-1,1 1,0 0,-1 0,1 0,-1 0,1-1,-1 1,1 0,-1 0,1 0,-1 0,1 0,-1 0,1 0,-1 0,1 1,-1-1,1 0,0 0,-1 0,1 0,-1 1,1-1,-1 0,1 0,0 1,-1-1,1 0,-1 1,1-1,0 1,-29 3,0 2,0 1,1 1,0 1,1 2,0 1,1 1,0 1,-23 17,12-5,2 1,1 2,1 1,1 2,-14 19,39-42,1 0,-1 0,1 0,1 1,0 0,0 0,1 0,1 1,-3 9,5-17,0 0,0 0,1 0,0 0,-1 0,1-1,0 1,0 0,1 0,-1 0,0 0,1 0,0 0,0 0,0-1,0 1,0 0,1-1,-1 1,1-1,-1 1,1-1,0 0,0 1,0-1,0 0,1 0,-1-1,0 1,1 0,-1-1,1 0,0 1,-1-1,1 0,0 0,0-1,1 1,5-1,1 0,-1-1,1 0,-1 0,0-1,0-1,0 1,0-1,0-1,0 0,-1 0,1-1,-1 0,-1 0,1-1,-1 0,0 0,0-1,4-4,331-276,-291 253,-50 34,1 0,-1 1,0 0,0-1,0 1,1 0,-1-1,0 1,0 0,0 0,0 0,-1 0,1 0,0 0,0 0,0 0,-1 0,1 0,-1 1,1-1,-1 0,1 0,-1 1,0-1,1 0,-1 1,0-1,0 0,0 1,0-1,0 0,0 1,-1-1,1 0,0 1,-1-1,1 0,-1 0,1 0,-1 1,1-1,-1 0,0 1,0 4,-4 25,-2 91,7-117,1-1,-1 1,1-1,0 0,0 1,0-1,1 0,-1 0,1 0,0 0,1 0,-1 0,0 0,1-1,0 1,0-1,0 0,0 0,1 0,-1 0,1-1,0 1,-1-1,4 1,2-1,0-2,0 1,-1-1,1 0,0-1,0 0,-1-1,1 0,-1 0,1-1,-1 0,0 0,0-1,0 0,0 0,-1-1,0 0,0 0,0-1,0 0,-1 0,0 0,-1-1,1 0,3-6,171-209,-106 124,-60 83,-10 22,-9 30,-11 98,16-131,0 0,1 0,-1 0,1 0,0 0,0 0,0 0,0-1,1 1,-1 0,1-1,0 1,0-1,1 1,-1-1,1 0,0 0,-1 0,1 0,1-1,-1 1,0-1,0 0,1 0,0 0,-1 0,1 0,0-1,0 0,0 0,3 1,3-3,0 0,0-1,0 0,0 0,0-1,-1 0,0-1,1 0,-1-1,-1 0,1 0,-1-1,0 0,0 0,0-1,-1 0,0 0,-1-1,1 0,4-8,95-114,-106 130,0-1,0 0,0 1,0-1,0 1,1-1,-1 1,0-1,0 1,0-1,0 1,1-1,-1 1,0 0,1-1,-1 1,0-1,1 1,-1 0,0-1,1 1,-1 0,1-1,-1 1,0 0,1-1,-1 1,1 0,-1 0,1 0,-1 0,1-1,-1 1,1 0,-1 0,1 0,0 0,-1 0,1 0,-1 0,1 0,-1 1,1-1,-1 0,1 0,-1 0,1 0,-1 1,0-1,1 0,-1 1,1-1,-1 0,1 1,-1-1,0 0,1 1,-1-1,0 1,1-1,-1 1,0-1,0 0,1 1,1 37,-2-34,-1 7,1 0,0 1,0-1,1 0,1 1,0-1,0 0,1 0,0 0,1 0,1-1,-1 0,2 0,-1 0,1 0,1-1,0 0,0 0,1-1,5 5,-7-8,0-1,0 0,1 0,-1 0,1-1,0 0,0-1,0 1,0-1,0-1,1 1,-1-1,0 0,1-1,-1 0,1 0,-1-1,1 0,-1 0,0 0,0-1,0-1,0 1,0-1,0 0,0 0,-1-1,1 0,3-3,7-8,-1-1,0 0,-1-1,-1 0,0-1,-2-1,0 0,-1-1,-1 0,0-1,-2 0,-1 0,0-1,2-19,6-5,-8 28</inkml:trace>
  <inkml:trace contextRef="#ctx0" brushRef="#br1" timeOffset="-75006.32">13153 2715,'-1'29,"1"0,2 0,1 0,1-1,2 1,0-1,2 0,2-1,7 18,-15-40,0-1,1 0,-1 1,1-1,0 0,0 0,0 0,0 0,1-1,-1 0,1 1,0-1,0 0,0-1,1 1,-1-1,1 0,-1 0,1 0,0-1,-1 1,1-1,0 0,0-1,0 1,0-1,0 0,0 0,0-1,0 1,0-1,0 0,-1 0,1-1,0 1,-1-1,1 0,-1-1,1 1,-1-1,23-14,0-1,-1-2,-1 0,-2-2,0 0,8-11,20-23,-50 55,0 1,0-1,0 0,0 0,0 1,0-1,0 1,1-1,-1 1,0-1,0 1,0 0,1 0,-1-1,0 1,0 0,1 0,-1 0,0 1,0-1,0 0,1 0,-1 1,0-1,0 0,0 1,1-1,-1 1,0 0,0-1,0 1,0 0,0 0,0-1,-1 1,1 0,0 0,0 0,0 0,-1 0,1 0,0 1,33 53,-31-47,1 0,0 0,0-1,1 1,0-1,0 0,1 0,0 0,0-1,1 0,0 0,0 0,0-1,0 0,1-1,0 0,0 0,0 0,0-1,1-1,-1 1,1-1,0-1,-1 1,1-1,0-1,7 0,-5 0,0-1,0-1,0 1,-1-2,1 0,0 0,-1 0,0-2,0 1,0-1,0-1,-1 1,0-2,0 1,-1-1,1-1,-2 0,1 0,-1 0,0-1,-1 0,0 0,0 0,-1-1,0 0,-1 0,0-1,-1 1,0-1,0 1,-1-1,-1 0,0 0,0 0,-1 0,-1 0,0-2,4-33,4 36</inkml:trace>
  <inkml:trace contextRef="#ctx0" brushRef="#br1" timeOffset="-74601.78">15015 2602,'-38'9,"1"2,0 1,1 2,0 2,1 1,1 2,1 1,0 2,2 0,-21 21,-23 54,73-95,1 1,-1 0,1 0,0 0,0 0,0 0,0 0,0 0,1 0,-1 0,1 0,0 0,0 1,0-1,0 0,1 0,-1 0,1 0,0 0,0 1,0-2,0 1,0 0,1 0,-1 0,1 0,0-1,0 1,0-1,0 0,0 1,1-1,-1 0,1 0,-1 0,1-1,6 3,1-1,-1-1,1 0,0 0,-1-1,1 0,0-1,0 0,0 0,0-1,-1 0,1-1,0 0,-1-1,1 0,-1 0,0-1,0 0,0-1,1 0,-1 1,27-14,0-1,-1-2,-1-2,20-17,14-9,-33 22,51-26,-83 55,1-1,-1 1,0-1,0 1,0 0,-1 0,1 0,0 0,-1 0,0 1,1-1,-1 1,0 0,0 0,0 0,-1-1,1 2,-1-1,1 0,-1 0,0 0,0 1,-1-1,1 0,-1 1,1-1,-1 1,0-1,-1 4,1-5,2 7,-2-2,1-1,0 1,0-1,0 0,1 0,0 0,0 0,0 0,1 0,0 0,0-1,0 1,1-1,0 0,0 0,3 3,9 1</inkml:trace>
  <inkml:trace contextRef="#ctx0" brushRef="#br1" timeOffset="-74265.483">15833 2574,'-2'1,"-4"1,-1 0,1 0,0 1,0-1,1 1,-1 0,1 1,-1 0,1 0,0 0,1 0,-1 1,1-1,-1 1,1 0,-1 4,6-5,0 1,0-1,0 0,1 0,0 0,0 0,0 0,0 0,1 0,-1-1,1 1,0-1,0 0,0 0,1 0,-1 0,1 0,-1-1,1 0,0 0,0 0,0 0,0 0,0-1,1 0,-1 0,1 1,6 2,-3-2,-1-1,0 2,1-1,-1 1,0 0,0 1,-1-1,1 1,-1 1,0-1,0 1,0 0,-1 0,0 1,0 0,0 0,-1 0,1 0,-1 1,-1 0,0-1,0 1,0 1,2 6,-5-7,1-1,-1 1,0-1,0 1,-1-1,0 1,0-1,-1 1,0-1,0 0,0 0,-1 0,1 0,-2 0,1 0,-1-1,1 0,-1 1,-1-1,1-1,-1 1,0-1,0 0,0 0,-1 1,-150 76,127-71,5-2</inkml:trace>
  <inkml:trace contextRef="#ctx0" brushRef="#br1" timeOffset="-69118.898">20660 2292,'27'-15,"0"2,1 2,1 0,0 2,0 1,1 1,0 2,0 1,0 1,23 1,254 5,-282-6,-31-12,-151-74,130 50,20 19</inkml:trace>
  <inkml:trace contextRef="#ctx0" brushRef="#br1" timeOffset="-68185.057">17357 1868,'208'-18,"1"8,4 10,-169-5,-44 4,0 0,0 0,0 0,0 0,0 0,0 0,0 0,0 0,0 0,0 0,0 0,-1 0,1 0,0 1,-1-1,1 0,-1 0,1 0,-1 0,1 1,-1-1,0 0,1 0,-1 1,0-1,0 0,1 1,-1-1,0 1,0-1,0 1,0 0,0-1,0 1,0 0,0-1,1 1,-2 0,-118-63,98 46</inkml:trace>
  <inkml:trace contextRef="#ctx0" brushRef="#br1" timeOffset="-72506.03">18571 2574,'44'-14,"27"-6,8 2,-6 3,-9 5,-12 3,-10 4,-11 1</inkml:trace>
  <inkml:trace contextRef="#ctx0" brushRef="#br1" timeOffset="-72283.405">18543 2799,'43'-4,"43"-8,7 0</inkml:trace>
  <inkml:trace contextRef="#ctx0" brushRef="#br1" timeOffset="-71617.042">19249 3139,'162'-321,"-148"297,1 1,1 0,1 2,1 0,1 0,1 2,1 1,0 0,1 1,1 2,1 0,0 2,1 0,0 2,6-1,-30 11,0 1,0-1,0 1,1 0,-1 0,0-1,0 1,0 0,1 0,-1 0,0 0,0 0,0 1,1-1,-1 0,0 1,0-1,0 0,0 1,0-1,0 1,0 0,0-1,0 1,0 0,0 0,0-1,0 1,0 0,-1 0,1 0,0 0,-1 0,1 0,-1 0,1 0,-1 1,1-1,-1 0,0 0,1 0,-1 2,4 56,-5-50,-14 196,11-140,4-63,0-1,1 1,-1-1,0 1,1-1,-1 1,1-1,0 1,-1-1,1 0,0 1,0-1,0 0,0 0,0 0,0 1,0-1,0 0,0 0,0 0,1-1,-1 1,0 0,1 0,-1-1,1 1,-1-1,1 1,-1-1,1 0,-1 1,1-1,-1 0,1 0,-1 0,1 0,0-1,-1 1,2 0,7-4,0 1,0-1,-1-1,1 0,-1 0,0-1,-1 0,1-1,-1 0,-1 0,1 0,-1-1,0 0,4-8,32-29,-29 31,38-36,3 1,2 3,50-30,-105 75,-1-1,0 1,1-1,-1 1,1 0,-1 0,1 0,0 0,-1 0,1 0,0 0,0 0,0 1,0-1,0 1,0 0,-1-1,1 1,0 0,0 0,0 0,0 0,0 0,0 1,0-1,0 1,0-1,0 1,0 0,-1-1,1 1,0 0,-1 0,1 1,0-1,-1 0,1 0,-1 1,0-1,1 1,1 9,-1-1,0 1,-1 0,0 0,-1-1,0 1,-1 0,0 0,0 0,-1-1,-1 1,0-1,-2 5,-9 53,14-64,-3 2,1 1,0-1,1 1,0-1,0 1,0-1,1 1,0 0,0-1,0 1,1 0,0-1,0 1,1-1,0 1,0-1,1 0,-1 0,2 0,-1 0,0 0,1-1,0 1,0-1,1 0,-1 0,1-1,0 1,1-1,4 3,9-1</inkml:trace>
  <inkml:trace contextRef="#ctx0" brushRef="#br1" timeOffset="-71154.101">21139 2489,'-35'5,"1"2,0 1,1 2,-1 1,2 1,0 2,1 1,0 2,-26 19,50-32,0 0,0 1,0 0,1 0,0 0,0 1,0 0,1 0,-1 0,1 1,1 0,0 0,0 0,0 1,1-1,0 1,0 0,1 0,0 0,0 0,1 0,0 0,0 0,1 1,0-1,1 0,0 0,0 1,1-1,0 0,0 0,0 0,1-1,1 1,0 0,3-3,1 0,-1-1,1 0,0 0,0-1,1 0,-1 0,1-1,-1 0,1-1,0 1,-1-2,1 1,0-1,0-1,0 0,-1 0,1-1,0 0,-1 0,0-1,1 0,-1 0,7-5,7 0,0 0,0-2,-1-1,0 0,-1-2,0 0,-1-1,-1-1,0-1,-1-1,-1 0,0-1,11-18,15-15,-25 95,-9-12,-6-19,1-1,0 0,0 0,1 0,1 0,0-1,0 1,2-1,-1-1,1 1,1-1,7 9,-7-11,1-1,0 0,0 0,0-1,1 0,0 0,0-1,0-1,1 1,0-2,0 1,2-1,14 1</inkml:trace>
  <inkml:trace contextRef="#ctx0" brushRef="#br1" timeOffset="-70084.181">19023 2743,'-5'0,"-7"0,-5 0,-5 0,-3 0,-3 0,-1 0,-1 0,1 0,-1 0,1 0,1 0,-1 0,10 5,13 1,8 0</inkml:trace>
  <inkml:trace contextRef="#ctx0" brushRef="#br1" timeOffset="-73334.346">17555 2235,'-138'615,"105"-431,16-131,24-65,-3-3</inkml:trace>
  <inkml:trace contextRef="#ctx0" brushRef="#br1" timeOffset="-73055.362">17498 2235,'43'0,"29"0,12 0,-4 0,-10 0,-13 0,-11 0,-9 0,-5 0,-4 0,-7 0</inkml:trace>
  <inkml:trace contextRef="#ctx0" brushRef="#br1" timeOffset="-72803.584">17471 2631,'38'-5,"22"-2,7 1,-5 1,-7 2,-8 0,-8 2,-5 1,-9 0</inkml:trace>
  <inkml:trace contextRef="#ctx0" brushRef="#br0" timeOffset="-33257.79">11289 4888,'-14'3,"-1"0,1 2,0-1,1 2,-1 0,1 1,0 0,0 1,1 0,0 1,1 0,0 1,0 0,1 1,0 0,1 1,0 0,1 0,1 1,0 0,-2 4,8-14,-1 1,1-1,0 0,0 1,1-1,-1 0,0 1,1-1,0 1,0-1,0 1,0-1,1 1,-1-1,1 1,0-1,0 0,0 1,1-1,-1 0,1 0,-1 0,1 0,0 0,0 0,1-1,-1 1,1 0,-1-1,1 0,0 0,-1 0,1 0,0 0,0 0,1-1,-1 0,0 1,3-1,5 1,0-1,-1 0,1 0,0-2,-1 1,1-1,0-1,-1 0,1 0,-1-1,0-1,0 1,0-2,0 1,-1-1,1-1,-1 0,-1 0,6-5,144-152,-152 156,16-20,20-23,-1-2,-3-1,16-33,-45 70,-1 0,-1 0,0 0,-1-1,0 0,-2-1,0 1,-1-1,-1 0,0 0,-1 1,-1-1,-1 0,-1 0,-1-6,2 19,0 0,1 1,-2-1,1 0,-1 1,1 0,-1-1,0 1,-1 0,1 0,-1 0,0 0,0 1,0-1,0 1,-1 0,1-1,-1 2,0-1,0 0,0 1,0 0,0 0,-1 0,1 0,-1 1,1-1,-1 1,0 0,1 1,-1-1,0 1,1 0,-1 0,0 0,1 1,-1 0,0 0,-1 0,-8 5,0 0,0 0,1 2,0 0,0 0,1 1,0 0,0 1,1 1,0 0,1 0,1 1,0 0,0 0,1 1,1 1,0-1,1 1,0 0,1 1,1-1,0 1,1 0,0 0,2 0,-1 0,2 10,-1-6,0 0,2 0,0 0,1 0,1 0,1 0,0 0,2-1,0 0,1 0,1 0,0-1,2 0,0-1,0 0,8 8,0-3,1-2,0 0,1 0,1-2,1-1,0-1,1 0,1-2,25 10,-4-9,-24-10</inkml:trace>
  <inkml:trace contextRef="#ctx0" brushRef="#br0" timeOffset="-35537.247">8976 4917,'-59'10,"0"3,1 2,1 3,-46 21,100-39,1 0,0 1,-1-1,1 0,0 1,0 0,-1-1,1 1,0 0,0 0,0 0,0 0,0 0,0 1,0-1,0 1,1-1,-1 1,1 0,-1-1,1 1,-1 0,1 0,0 0,0 0,0 0,0 0,0 1,1-1,-1 0,0 0,1 1,0-1,0 0,-1 0,2 1,-1-1,0 0,0 1,1-1,-1 0,1 0,-1 1,1-1,0 0,0 0,1 1,87 45,-83-47,-1 0,1 0,0 1,0 0,-1 0,1 0,-1 1,0 0,1 0,-1 0,-1 0,1 1,0 0,-1 0,0 0,0 1,0-1,0 1,-1 0,0 0,0 0,0 0,-1 1,1-1,-1 1,-1 0,2 4,-4-5,1 1,-1-1,-1 1,1-1,-1 0,1 1,-2-1,1 0,0-1,-1 1,0 0,0-1,0 1,-1-1,0 0,0 0,0 0,0-1,0 1,-1-1,-4 2,-105 53,67-45,26-10</inkml:trace>
  <inkml:trace contextRef="#ctx0" brushRef="#br0" timeOffset="-35005.823">9145 4521,'25'73,"-20"-42,2-7,-2 0,-1 1,-1 0,-1 0,-1 0,-1 0,-1 0,-4 20,-31 227,33-255,0-7,1 2,1-1,-1 0,2 0,-1 0,2 1,-1-1,1 0,1 0,1 2,-2-11,0 0,0 1,1-1,-1 0,1 0,-1 0,1 0,0-1,0 1,0 0,0-1,0 1,0-1,0 0,0 1,1-1,-1 0,0 0,1-1,-1 1,1 0,-1-1,1 0,-1 1,1-1,-1 0,1 0,-1-1,1 1,-1 0,1-1,1 0,76-36,133-126,-212 162,1-1,-1 0,0 1,1 0,-1-1,1 1,-1 0,1 0,0 0,-1 0,1 0,0 0,0 0,0 0,0 1,0-1,-1 1,1 0,0-1,0 1,0 0,0 0,0 0,0 0,0 1,0-1,0 1,0-1,0 1,0-1,0 1,-1 0,1 0,0 0,0 0,-1 0,1 0,-1 1,1-1,-1 1,1-1,-1 1,0-1,0 1,1 1,11 96,-8-79</inkml:trace>
  <inkml:trace contextRef="#ctx0" brushRef="#br0" timeOffset="-34688.934">9963 5001,'-16'15,"0"1,1 1,1 0,1 1,0 1,2 0,0 1,0 0,2 0,1 1,-2 7,10-26,-1 1,0 0,0 0,1 0,0-1,-1 1,1 0,0 0,1 0,-1-1,0 1,1 0,-1 0,1-1,0 1,0 0,0-1,0 1,1-1,-1 1,1-1,-1 1,1-1,0 0,0 0,0 0,0 0,0 0,1-1,-1 1,0-1,1 1,-1-1,1 0,0 0,-1 0,1 0,0 0,-1-1,1 1,0-1,0 0,0 0,0 0,-1 0,1 0,0-1,0 1,0-1,0 0,5-1,0 0,1-1,-1 0,-1-1,1 1,0-2,-1 1,0-1,0 0,0 0,-1-1,0 0,0 0,0-1,-1 0,1 0,-2 0,1 0,-1-1,0 1,-1-1,0 0,0-1,-1 1,0 0,0-1,0-7,0 11,-1 0,0 0,-1 0,1 0,-1 0,0 0,0 0,-1 0,1 0,-1 0,0 0,-1 0,1 0,-1 0,0 1,0-1,0 1,-1-1,1 1,-1 0,0 0,-1 0,1 0,-1 0,1 1,-1 0,0 0,0 0,-1 0,1 1,-2-1,-14-2</inkml:trace>
  <inkml:trace contextRef="#ctx0" brushRef="#br0" timeOffset="-34403.827">10301 5057,'-4'29,"7"10,9-3,6-11,6-11,3-12,2-11,0-4,-3-5,-3 1,-5-2,0 3,-4-1,1-3,-2-2,-4-2,-3 3</inkml:trace>
  <inkml:trace contextRef="#ctx0" brushRef="#br0" timeOffset="-34076.27">10725 4408,'-11'263,"0"-149,5 1,6 58,0-130,-1-38,1-1,-1 1,1 0,0-1,1 1,-1 0,1-1,0 1,0-1,0 1,1-1,-1 1,1-1,0 0,1 0,-1 0,1 0,-1 0,1-1,0 1,0-1,1 1,6-2</inkml:trace>
  <inkml:trace contextRef="#ctx0" brushRef="#br0" timeOffset="-36844.118">7338 4691,'-17'123,"-26"93,26-148,3 1,3 0,4 1,1 25,6-68,1-3</inkml:trace>
  <inkml:trace contextRef="#ctx0" brushRef="#br0" timeOffset="-36539.78">6971 4691,'629'-125,"-623"124,22-5,-1 2,1 0,0 2,0 1,0 1,0 2,0 1,14 3,-39-5,0-1,0 1,0 0,0 0,0 1,0-1,-1 0,1 1,0 0,-1-1,1 1,-1 0,0 1,1-1,-1 0,0 0,0 1,-1 0,1-1,0 1,-1 0,0 0,0-1,1 1,-2 0,1 0,0 0,-1 1,1-1,-1 0,0 0,0 0,-4 20</inkml:trace>
  <inkml:trace contextRef="#ctx0" brushRef="#br0" timeOffset="-36303.742">6858 5565,'44'-9,"32"-9,14-5,-4 0,-6 1,-13 3,-8 5,-9 0,-4 2,-4 4,-6 2,-7 3</inkml:trace>
  <inkml:trace contextRef="#ctx0" brushRef="#br1" timeOffset="-83776.238">340 3420,'-10'24,"1"0,2 0,0 1,2 0,0 0,2 1,1-1,1 3,0-26,1-1,-1 1,1 0,0 0,-1-1,1 1,0 0,0 0,0-1,1 1,-1 0,0 0,1-1,-1 1,1 0,-1-1,1 1,0 0,0-1,0 1,0-1,0 0,0 1,0-1,0 0,1 1,-1-1,0 0,1 0,-1 0,1 0,-1 0,1-1,-1 1,1 0,0-1,-1 1,1-1,0 1,0-1,-1 0,1 0,0 0,7-6,-1 0,0-1,0 0,-1-1,0 0,0 0,-1 0,0-1,0 1,-1-2,0 1,2-6,3-6,0 0,-1-1,-1 0,-1-1,-1 0,-1 0,-1 0,-1 0,-1-1,-1 1,-1-1,-1 1,-2-1,0 1,-1 0,-4-11,7 31,1 1,-1-1,0 1,0-1,0 1,0 0,0-1,0 1,-1 0,1 0,-1 0,1 0,-1 0,0 0,0 1,0-1,0 1,0-1,0 1,-1 0,1-1,0 1,-1 0,1 1,-1-1,1 0,-1 1,1-1,-1 1,1 0,-1 0,1 0,-1 0,1 0,-1 0,1 1,-1 0,1-1,-1 1,1 0,-1 0,1 0,0 0,0 1,-1-1,1 1,0-1,0 1,1 0,-1-1,0 1,0 0,1 0,-1 0,1 1,0-1,0 0,0 1,0-1,0 0,0 1,0 0,1-1,-1-1,1 1,-1 0,1 0,0 0,-1 0,1 0,0 0,0-1,1 1,-1 0,0 0,1 0,-1 0,1 0,-1-1,1 1,0 0,0 0,0-1,0 1,0-1,0 1,0-1,0 1,1-1,-1 0,0 1,1-1,0 0,-1 0,1 0,-1 0,1 0,0-1,0 1,0 0,-1-1,1 1,0-1,0 0,0 0,1 0,84-9,-66-4,0-2,0 0,-1 0,-1-2,-1-1,6-8,-16 19,26-32,-1 0,-2-3,-1 0,-3-2,-1-1,14-37,12-36,-52 118,0 1,0-1,0 1,0 0,1-1,-1 1,0-1,0 1,0 0,1-1,-1 1,0-1,0 1,1-1,-1 1,0-1,1 1,-1-1,1 0,-1 1,1-1,-1 1,1-1,-1 0,1 1,-1-1,1 0,-1 0,1 1,-1-1,1 0,-1 0,1 0,0 0,-1 0,1 0,-1 0,1 0,0 0,-1 0,1 0,-1 0,1 0,0-1,-1 1,1 0,-1 0,1 0,-1-1,1 1,-1 0,1-1,-1 1,1-1,-1 1,1 0,-1-1,0 1,1-1,-1 1,0-1,1 1,-1-1,0 0,0 1,0-1,6 55,-6-51,24 425,-21 315,-2-686,-2-1,-3 1,-2-1,-3 1,-10 33,17-83,-1 1,0-1,0 1,-1-1,0 0,0-1,-1 1,0-1,0 0,0 0,-1 0,-2 1,6-5,0 0,0-1,-1 1,1-1,-1 0,1 0,-1 0,0 0,1 0,-1 0,0-1,0 1,1-1,-1 0,0 0,0 0,0 0,1 0,-1-1,0 1,0-1,1 0,-1 0,1 0,-1 0,0 0,1 0,0-1,-1 1,1-1,0 0,0 0,0 1,0-2,-1 0,-8-12,2 0,0-1,1 1,1-2,0 1,1-1,1 0,0-1,1 1,1-1,1 1,1-1,0 0,1 0,1 0,3-17,-3 7,1-2,1 1,2-1,0 1,3 0,0 1,2 0,0 0,2 1,2 0,0 1,1 1,2 0,1 1,0 1,20-19,-11 14</inkml:trace>
  <inkml:trace contextRef="#ctx0" brushRef="#br1" timeOffset="-82818.712">2372 2941,'-144'256,"110"-188,-135 286,137-298,36-77,201-393,-43 82,-146 302,-16 30,0 1,0-1,0 1,-1-1,1 1,0-1,0 0,0 1,0-1,0 1,0-1,1 0,-1 1,0-1,0 1,0-1,0 0,0 1,1-1,-1 1,0-1,0 0,1 1,-1-1,0 0,0 0,1 1,-1-1,0 0,1 0,-1 1,0-1,1 0,-1 0,1 0,-1 1,0-1,1 0,-1 0,1 0,-1 0,0 0,1 0,-1 0,1 0,-1 0,1 0,-1 0,0 0,1 0,-1-1,1 1,-1 0,0 0,1 0,-1 0,0-1,1 1,-1 0,0 0,1-1,-1 1,0 0,1-1,-1 1,0 0,0-1,0 1,1 0,-1-1,8 215,-8-212,3 41,2-1,2 0,1-1,2 0,3 0,0-1,12 21,-24-59,-1 0,1 1,0-1,-1 0,1 0,0 0,0 0,1 0,-1 0,0 0,1 0,-1-1,1 1,-1 0,1-1,0 1,0-1,0 0,0 1,0-1,0 0,0 0,0-1,0 1,0 0,0-1,1 1,-1-1,0 1,1-1,-1 0,0 0,0 0,1-1,-1 1,0 0,0-1,1 0,-1 1,0-1,0 0,0 0,0 0,0 0,0-1,0 1,0 0,0-1,-1 1,1-1,-1 0,1 0,0-1,86-193,-58 114,17-35,-6-2,14-76,-50 175</inkml:trace>
  <inkml:trace contextRef="#ctx0" brushRef="#br1" timeOffset="-82453.2">2936 3420,'19'-14,"-2"-1,0-1,0-1,-2 0,0-2,-1 1,-1-1,0-1,-2-1,0 1,-2-2,3-6,-12 26,1 0,0 0,-1 0,1 0,-1 0,0 0,1 0,-1 0,0 0,0 0,0 0,-1 0,1 0,-1 0,1 0,-1 0,1 0,-1 0,0 0,0 1,0-1,0 0,0 0,0 1,-1-1,1 1,0-1,-1 1,1 0,-1-1,0 1,1 0,-1 0,0 0,0 0,0 0,0 1,0-1,0 0,0 1,0 0,0-1,0 1,0 0,0 0,0 0,0 0,0 1,0-1,0 0,0 1,0-1,0 1,1 0,-1 0,0 0,-1 0,-8 2,0 0,0 1,0 0,1 1,-1 0,1 0,0 1,1 1,0-1,0 1,0 1,1 0,0 0,0 1,1 0,0 0,1 1,0-1,0 1,1 1,1-1,-1 1,2 0,-1 0,2 0,-2 10,3-14,0 0,1 0,0 0,0 0,1 0,0 0,0 0,1 0,-1 0,2-1,-1 1,1 0,0-1,0 0,0 0,1 0,0 0,1 0,-1-1,1 0,0 0,0 0,0-1,1 1,0-1,0 0,0-1,3 2,3 0,0-1,0 0,0-1,1 0,-1-1,1 0,0-1,-1-1,1 0,0 0,-1-1,1-1,-1 0,1-1,-1 0,0-1,0-1,0 1,-1-2,0 0,8-5,-1-2</inkml:trace>
  <inkml:trace contextRef="#ctx0" brushRef="#br1" timeOffset="-82036.584">3387 3195,'0'2,"-3"4,0 0,1 1,-1 0,1-1,1 1,0 0,-1 0,2 0,-1 0,1 0,1 0,-1 0,1 0,0 0,0-1,1 1,1 1,-1-7,1 1,-1-1,1-1,0 1,0 0,-1-1,1 1,0-1,0 0,0 0,-1 0,1 0,0-1,0 1,0-1,-1 0,1 1,0-1,-1 0,1-1,-1 1,1 0,-1-1,0 1,1-1,-1 0,0 0,0 0,0 0,0 0,0-1,5-2,27-22,46-22,-76 49,0 0,0 1,0 0,-1 0,1 0,0 0,0 1,-1-1,1 1,-1 0,1 0,-1 0,0 1,0-1,0 1,0 0,0-1,-1 1,1 1,-1-1,0 0,1 0,-2 1,1 0,0-1,-1 1,0 0,1 3,19 27,-17-28,0-1,1 0,-1 0,1 0,0-1,0 1,1-1,-1 0,1-1,0 1,0-1,0 0,1-1,-1 0,1 0,-1 0,1 0,-1-1,1 0,0-1,0 0,0 0,-1 0,1-1,0 0,0 0,-1 0,1-1,-1 0,1-1,-1 1,0-1,0-1,0 1,0-1,-1 0,2-1,2-4,0-2,0 1,-1-1,0 0,-1-1,0 0,-1 0,-1 0,1-1,-2 0,0 0,1-8,1-4</inkml:trace>
  <inkml:trace contextRef="#ctx0" brushRef="#br1" timeOffset="-81704.539">4545 2602,'-41'444,"40"-431,-8 49,4 1,2-1,5 61,15-68,-12-49</inkml:trace>
  <inkml:trace contextRef="#ctx0" brushRef="#br1" timeOffset="-81283.755">4234 3053,'434'28,"-189"-52,-219 24,-31 18,-5-9,0 1,0 0,1 0,1 1,-1 0,2 1,0-1,0 2,1-1,1 1,0-1,0 2,2-1,-1 0,2 1,-1 2,3-13,1 1,-1-1,0 1,1-1,0 1,0-1,0 1,0-1,1 0,-1 1,1-1,0 0,0 0,0 0,0-1,0 1,1 0,-1-1,1 1,0-1,-1 0,1 0,0 0,1 0,-1-1,0 1,0-1,1 0,-1 0,1 0,-1 0,1-1,1 1,5 0,-1 0,1 0,-1-1,1-1,-1 1,0-2,1 1,-1-1,0-1,0 1,0-1,3-2,-5 1,1 1,-1-1,0-1,0 1,0-1,-1 0,0-1,0 0,0 0,-1 0,1 0,-2-1,1 0,-1 0,0 0,0-1,-1 1,0-1,0 0,-1 0,0 0,0 0,-1 0,0 0,-1-1,1 1,-2 0,1-1,-1 1,0 0,-1 0,0 0,0 0,-1 0,0 0,0 1,-1-1,0 1,0 0,-3-2,-47-22,33 27</inkml:trace>
  <inkml:trace contextRef="#ctx0" brushRef="#br1" timeOffset="-80917.999">5335 3392,'73'-270,"-66"246,-6 24,0 0,0 0,-1 0,1 0,0 0,0 0,-1 0,1 0,0 1,0-1,-1 0,1 0,0 1,-1-1,1 1,-1-1,1 0,0 1,-1-1,1 1,-1-1,1 1,-1 0,1-1,-1 1,0-1,1 1,-1 0,0-1,1 1,-1 0,0-1,0 1,0 0,0 0,1-1,-1 1,0 0,0 0,0-1,-1 1,1 0,0 0,0-1,0 1,1 2,0 4,1-1,-1 1,2-1,-1 1,1-1,0 0,0 0,1 0,-1 0,1-1,1 1,-1-1,1 0,0 0,0-1,0 0,1 0,-1 0,1 0,0-1,0 0,0 0,1-1,-1 1,1-1,-1-1,1 1,0-1,0-1,-1 1,1-1,0 0,0-1,2 0,3-2,-1-2,0 0,0 0,0-1,0 0,-1-1,0 0,-1-1,0 0,0 0,0-1,-1 0,0-1,-1 0,0 0,-1 0,0-1,0 0,-2 0,1 0,-1-1,-1 0,0 0,1-8,-11-19,-3 27</inkml:trace>
  <inkml:trace contextRef="#ctx0" brushRef="#br1" timeOffset="-80588.297">6294 2941,'-14'3,"1"1,0 0,0 1,0 0,0 1,1 0,0 1,0 0,1 1,-11 9,21-15,0 0,-1 0,1 0,0 1,0-1,0 0,0 0,1 0,-1 1,0-1,1 0,0 1,-1-1,1 1,0-1,0 0,1 1,-1-1,0 0,1 1,-1-1,1 0,0 1,0-1,0 0,0 0,0 0,0 0,1 0,-1 0,1 0,-1 0,1-1,0 1,0 0,0-1,-1 0,1 1,1-1,-1 0,0 0,0 0,0 0,1-1,-1 1,0 0,2-1,30 26,-32-23,-1-1,1 1,-1-1,1 1,-1 0,0-1,0 1,0 0,0 0,-1 0,1 0,-1-1,0 1,0 0,0 0,0 0,0 0,0 0,-1 0,0 0,1 0,-1-1,0 1,-1 0,1-1,0 1,-1 0,1-1,-1 0,0 1,0-1,-2 2,-74 62,-11-24,64-35</inkml:trace>
  <inkml:trace contextRef="#ctx0" brushRef="#br1" timeOffset="-79736.644">6153 2348,'-29'34,"-19"25,-1 3</inkml:trace>
  <inkml:trace contextRef="#ctx0" brushRef="#br0" timeOffset="-58631.763">791 4804,'-2'1,"1"0,-1 0,0 0,1 0,-1 0,1 1,-1-1,1 1,0-1,-1 1,1 0,0-1,0 1,0 0,0 0,1 0,-1 0,0 0,1-1,0 1,-1 0,1 0,0 0,0 1,0-1,0 1,-2 6,-123 490,78-261,25-172,11-47</inkml:trace>
  <inkml:trace contextRef="#ctx0" brushRef="#br0" timeOffset="-58251.357">1 4944,'72'-25,"1"4,76-13,-43 11,44-15,1 7,2 7,0 6,76 4,-210 14,-14-1,1 1,0-1,-1 1,1 1,-1-1,1 1,-1 0,1 0,-1 0,0 1,1 0,-1 0,0 0,0 1,2 1,5 9</inkml:trace>
  <inkml:trace contextRef="#ctx0" brushRef="#br0" timeOffset="-57982.856">28 5735,'77'0,"35"0,8-5,-7-6,-13-2,-18-3,-19 2,-11 2,-9-1,-6 2,-6 2,-3 3,4 2,0 3,-4-5,-7 0</inkml:trace>
  <inkml:trace contextRef="#ctx0" brushRef="#br0" timeOffset="-52397.71">1355 5142,'-33'82,"-70"221,108-341,0 18,1 0,1 1,1 0,1 0,1 1,0 0,1 1,1 0,2-1,2-4,-14 17,1 0,0-1,1 1,-1 0,1 1,0-1,0 0,1 1,-1 0,1 0,0 1,0-1,0 1,1 0,-1 0,1 1,0-1,-3 4,-1 1,0-1,0 0,0 1,0 0,0-1,0 1,-1 0,1 0,-1 0,1 0,-1 0,1 0,-1 0,0 0,0 1,0-1,-1 0,1 1,0-1,-1 1,1-1,-1 1,0-1,0 1,0-1,0 1,-1-1,1 3,0-3,28 123,-27-121,1-1,0 0,-1 0,1 1,1-1,-1 0,0 0,1-1,0 1,0-1,-1 1,1-1,1 0,-1 0,0 0,0 0,1-1,-1 1,1-1,-1 0,1 0,0 0,0-1,-1 1,1-1,0 0,0 0,-1 0,1 0,0-1,0 0,2 0,10-6,0-1,-1-1,0 0,0 0,-1-2,0 0,-1 0,0-2,-1 1,0-2,-1 1,0-2,-2 1,1-1,-2-1,0 0,-1 0,0 0,-2-1,4-13,13-83,-21 89</inkml:trace>
  <inkml:trace contextRef="#ctx0" brushRef="#br0" timeOffset="-45841.775">2484 5029,'1'-1,"-1"0,1 1,-1-1,1 0,-1 0,1 1,-1-1,1 0,-1 0,0 0,1 1,-1-1,0 0,0 0,0 0,1 0,-1 0,0 0,0 0,0 1,-1-1,1 0,0 0,0 0,0 0,-1 0,1 0,0 1,-1-1,1 0,-1 0,1 0,-1 1,1-1,-1 0,1 1,-1-1,0 0,1 1,-1-1,0 1,0-1,0 1,1-1,-1 1,0 0,0-1,0 1,-43-16,36 17,-1-1,1 1,-1 1,1 0,-1 0,1 1,0-1,0 2,0-1,1 1,-1 1,1-1,0 1,0 0,1 1,-1 0,1 0,0 0,1 1,-1-1,2 1,-1 1,1-1,0 1,0-1,1 1,0 0,0 1,1-1,-1 4,3-7,-1 0,1 0,0-1,1 1,-1 0,1 0,0-1,0 1,0 0,1-1,-1 1,1-1,1 0,-1 1,0-1,1 0,0-1,0 1,0 0,0-1,1 1,-1-1,1 0,0 0,0-1,0 1,0-1,0 0,1 0,4 1,-5-1,1 0,0 0,-1 1,1 0,-1-1,0 1,1 1,-2-1,1 1,0-1,-1 1,1 0,-1 0,0 1,-1-1,1 1,-1-1,0 1,0 0,0 0,0 0,-1 0,0 0,0 0,-1 0,1 5,-2-4,0 1,-1-2,0 1,0 0,0 0,-1-1,0 1,0-1,0 0,-1 0,1 0,-1 0,0 0,-1-1,1 0,-1 0,0 0,0-1,0 1,0-1,-1 0,1-1,-1 1,-1-1,-10 5,-1-2,1 0,-1-1,1-1,-1 0,0-2,-15 0,29-1,2 1,-1-1,0 1,1-1,-1 0,0 0,1 0,-1 0,0 0,1-1,-1 1,1-1,-1 0,1 0,-1 0,1 0,-1 0,1 0,0 0,0-1,-1 0,1 1,0-1,1 0,-1 0,0 0,-1-1,2-9</inkml:trace>
  <inkml:trace contextRef="#ctx0" brushRef="#br0" timeOffset="-45293.084">2993 4493,'-23'80,"5"135,5-138,-3-1,-4 0,-3-2,-29 65,45-123,0 1,2 0,0-1,1 2,1-1,1 0,0 1,1 3,1-9</inkml:trace>
  <inkml:trace contextRef="#ctx0" brushRef="#br0" timeOffset="-44996.819">2682 5114,'73'17,"-18"-10,0-2,0-2,1-3,37-5,87-22,-108 14,-54 7</inkml:trace>
  <inkml:trace contextRef="#ctx0" brushRef="#br0" timeOffset="-38889.836">3585 5340,'13'5,"1"0,0-2,0 1,0-2,0 0,0 0,1-1,-1-1,0-1,1 0,-1-1,0 0,0-1,0-1,0 0,-1 0,1-2,-1 0,0 0,-1-1,6-5,-15 9,0 0,0 0,0 0,-1 0,1-1,-1 1,0-1,0 0,0 1,-1-1,1 0,-1 0,0 0,0 0,0-1,-1 1,1 0,-1 0,0 0,0 0,-1-1,1 1,-1 0,0 0,0 0,0 0,-1 0,1 0,-1 0,0 1,0-1,0 1,-1-1,1 1,-1 0,0-1,0 2,0-1,0 0,0 0,-1 1,1 0,-1 0,0 0,-3-1,-3 0,-1 1,0 0,0 1,0 0,0 1,0 0,0 0,0 1,0 1,1 0,-1 1,0 0,1 0,0 1,0 0,0 1,0 0,1 1,-1 0,1 0,1 1,0 0,0 1,0 0,1 0,0 1,0-1,-1 4,-1-2,1 0,0 1,0 0,1 0,1 1,0 0,0 0,1 1,1-1,0 1,1 0,0 0,1 0,0 1,1-1,1 0,0 1,0-1,2 1,0-1,0 1,2-9,0 0,1 0,-1 0,1-1,0 0,0 0,1 0,-1-1,1 0,0 0,-1 0,1 0,0-1,1 0,-1 0,0-1,1 0,-1 0,1-1,-1 1,0-1,1-1,-1 1,1-1,-1 0,4-1,160-70,-83 29,-62 33</inkml:trace>
  <inkml:trace contextRef="#ctx0" brushRef="#br0" timeOffset="-38511.807">4601 5057,'-50'20,"1"1,2 3,0 1,1 3,1 2,-16 16,50-40,1 0,0 1,0 1,0-1,1 2,1-1,-1 1,1 0,1 1,0 0,0 0,1 1,0 0,1 0,0 0,0 0,2 1,-1 0,2 0,-1 4,3-13,0 0,1-1,0 1,-1 0,1-1,0 1,1-1,-1 1,0-1,1 0,-1 0,1 1,-1-1,1 0,0 0,0 0,0-1,0 1,0 0,1-1,-1 1,1-1,-1 0,0 0,1 0,0 0,-1 0,1-1,0 1,-1-1,1 0,0 1,-1-1,1-1,1 1,98-17,-54-4,-2-3,-1-2,0-2,-2-2,-2-1,0-3,17-20,-46 43,62-59,-74 99,-14 2,10-23,0-1,1 1,0-1,0 1,1 0,-1 0,2 0,-1 1,1-1,1 0,-1 0,1 2,2-8,-1 1,0-1,0 1,1-1,-1 0,1 1,0-1,0 0,0 0,0 0,0 0,0 0,0-1,1 1,-1-1,1 1,-1-1,1 0,-1 0,1 0,0-1,0 1,-1 0,1-1,0 0,0 0,0 1,-1-2,4 1,18 1</inkml:trace>
  <inkml:trace contextRef="#ctx0" brushRef="#br0" timeOffset="-38091.795">5081 5171,'-15'7,"1"1,-1 0,1 1,1 1,0 0,0 1,1 0,1 1,-1 1,5-5,-59 76,65-82,0 0,0 0,-1 0,1 0,1 0,-1 0,0 0,0 1,1-1,-1 0,1 1,0-1,0 0,0 1,0-1,0 0,0 1,0-1,1 0,0 1,-1-1,1 0,0 0,0 0,0 0,0 0,0 0,1 0,-1 0,0 0,1 0,0 0,-1-1,1 1,0-1,0 1,0-1,0 0,0 0,0 0,0 0,1 0,13 3,-1-1,0-1,0-1,1 0,-1-1,1-1,-1 0,0-1,1 0,-1-2,0 0,-1 0,1-1,-1-1,0-1,0 0,-1 0,6-5,23-13,0-1,-2-3,-1-1,-1-2,-2-1,-1-2,-2-1,-1-2,0-5,-13 14,0-2,-3 0,0 0,-2-2,-1 0,-2 0,-2-1,0 0,-3-1,0 0,-3 0,-1 0,-1-1,-2-4,2 35,-1 0,0 1,0-1,0 0,0 0,0 1,-1-1,0 0,0 1,-1-1,1 1,-1 0,0-1,0 1,0 0,0 0,-1 0,0 0,0 0,0 1,0-1,-1 1,1 0,-1 0,0 0,0 1,0-1,0 1,0 0,0 0,-1 0,1 1,-1 0,1-1,-1 2,1-1,-1 0,-3 1,-12 5,0 0,1 2,0 1,0 0,0 1,1 1,1 0,0 2,0 0,1 1,0 0,2 2,-1-1,2 2,-2 3,-1 0,0 2,2 0,0 0,2 1,0 1,2 0,0 1,2 0,0 0,1 7,3-17,1 1,1 0,0 0,1 0,1 0,1 0,0 0,0 0,2 0,0-1,0 1,1-1,1 1,1-1,0-1,1 1,7 10,-3-10,1-2,0 0,1 0,1-1,0-1,0 0,1-1,0 0,0-1,1-1,0-1,1 0,-1-1,1-1,5 1,3 0</inkml:trace>
  <inkml:trace contextRef="#ctx0" brushRef="#br0" timeOffset="-37642.497">6181 5311,'-29'48,"-23"35,-9 9,2-8,11-12,14-14,7-17,9-16</inkml:trace>
  <inkml:trace contextRef="#ctx0" brushRef="#br0" timeOffset="-30842.043">12757 4070,'17'416,"-4"-61,11-169,-9-118,11-99,-13 2,1 1,2 0,0 1,2 1,1 1,1 1,1 0,1 2,1 0,1 1,3 1,-24 17,1 0,0 1,-1 0,1 0,0 0,1 0,-1 0,0 1,0 0,1 0,-1 0,0 1,1-1,-1 1,1 0,-1 0,0 0,1 1,-1 0,1 0,-1 0,0 0,0 1,0-1,0 1,0 0,0 0,0 1,0-1,-1 1,1 0,-1 0,0 0,3 3,1 9,0-1,-1 1,-1 1,0-1,-1 1,-1-1,-1 1,0 0,0 0,-2 1,0-1,-1 0,-1 0,0 0,-1 0,-1-1,0 1,-4 6,-13 40,39-57,-4-13</inkml:trace>
  <inkml:trace contextRef="#ctx0" brushRef="#br0" timeOffset="-29955.221">13773 4718,'-29'14,"-1"1,2 1,0 1,0 2,2 0,1 2,0 1,2 1,0 1,-1 4,22-26,-1 1,1-1,0 0,0 1,0-1,0 1,0 0,0 0,1 0,-1 0,1 0,0 0,0 0,0 0,1 0,-1 0,1 1,-1-1,1 0,0 0,0 1,1-1,-1 0,1 0,-1 1,1-1,0 0,0 0,1 0,-1 0,0 0,1 0,0-1,0 1,0 0,0-1,0 1,0-1,1 0,-1 0,2 1,2-2,0 1,0-1,1 0,-1 0,0-1,0 0,1 0,-1-1,0 0,1 0,-1 0,0 0,0-1,0 0,0-1,0 1,-1-1,1 0,-1-1,4-2,101-90,-92 78,129-153,-147 170,1 0,-1 0,0 0,0 0,1 0,-1 0,1 0,-1 0,1 0,-1 0,1 0,0 0,0 0,-1 0,1 0,0 1,0-1,0 0,0 1,0-1,0 1,0-1,0 1,0-1,0 1,0 0,0-1,0 1,0 0,0 0,0 0,0 0,0 0,1 0,-1 0,0 0,0 0,0 1,0-1,0 0,0 1,0-1,0 1,0-1,0 1,0-1,0 1,0 0,-1-1,1 1,0 0,0 0,0 0,-1 0,1-1,-1 1,1 0,-1 0,1 0,-1 0,1 0,-1 1,12 67,-9-46,0 0,2-1,0 1,1-1,2 0,0 0,1-1,2 0,9 14,-19-32,0-1,1 0,-1 0,0 0,1-1,0 1,-1 0,1-1,0 1,0-1,0 1,0-1,0 0,0 0,0 0,0 0,0 0,1 0,-1-1,0 1,1-1,-1 1,0-1,1 0,-1 0,0 0,1 0,-1-1,1 1,-1-1,0 1,0-1,1 0,-1 0,0 0,0 0,0 0,0 0,0-1,0 1,0-1,0 1,-1-1,1 0,-1 1,1-1,-1 0,1-1,15-25,-2-1,-1 0,-1 0,-1-2,-2 0,2-12,10-14,-1 83,-16-9,2-1,0 1,1-1,1-1,0 0,1 0,5 5,-12-16,0-1,0 1,0-1,0 0,1 0,-1 0,1 0,0-1,0 1,0-1,0 0,0 0,1-1,-1 1,0-1,1 0,-1 0,1-1,0 1,-1-1,1 0,-1 0,1 0,0-1,-1 0,1 0,-1 0,1 0,-1-1,4-1,2-4,-1 1,0-2,-1 1,0-2,0 1,0-1,-1 0,0 0,-1-1,0 0,-1 0,0 0,0-1,-1 3,46-136,-44 120,1 6</inkml:trace>
  <inkml:trace contextRef="#ctx0" brushRef="#br0" timeOffset="-29572.854">14818 4860,'39'-19,"-1"-1,-1-2,-1-2,-1-1,-1-2,-1-1,18-22,-18-1,-32 50,-1 0,1-1,-1 1,0 0,1 0,-1 0,0 0,0-1,1 1,-1 0,0 0,0-1,0 1,-1 0,1 0,0 0,0-1,-1 1,1 0,-1 0,1 0,-1 0,1 0,-1 0,0 0,1 0,-1 0,0 0,0 0,0 0,0 0,0 0,0 1,0-1,0 0,0 1,0-1,0 1,0-1,0 1,0 0,-1-1,1 1,0 0,0 0,-1 0,-8 0,1 1,-1 0,0 1,1 0,-1 0,1 1,-1 0,1 1,0 0,1 1,-1-1,1 2,0-1,0 1,0 0,1 1,0 0,0 0,1 0,0 1,0 0,0 1,1-2,0 1,0 1,1-1,0 0,0 1,1 0,0 0,1 0,0 0,0 1,1-1,0 0,0 1,1-1,1 1,0-1,0 1,0-1,1 0,1 0,0 0,0 0,0 0,1-1,1 1,-1-1,2 0,-1 0,1-1,0 0,0 0,1 0,0 0,0-1,7 4,-5-5,0 0,0 0,0-1,1 0,0-1,0 0,0-1,0 0,0 0,1-1,12 0</inkml:trace>
  <inkml:trace contextRef="#ctx0" brushRef="#br0" timeOffset="-20469.562">16172 4606,'-21'75,"20"-60,-1-3,1 1,1-1,0 1,0-1,1 1,1-1,0 1,1-1,0 0,1 0,0 0,1-1,-2-7,0-1,0 0,1 0,0 0,-1-1,1 1,0-1,0 0,1 0,-1-1,0 1,1-1,-1 0,0 0,1 0,-1 0,1-1,0 0,-1 0,1 0,-1-1,1 1,-1-1,1 0,-1 0,1-1,-1 1,0-1,0 0,0 0,0-1,0 1,0-1,-1 0,1 0,-1 0,0 0,1-1,187-181,-191 184,1 1,0 0,0 0,0-1,0 1,0 0,0 0,0 0,-1 0,1 0,0 0,0 0,0 0,0 0,0 0,0 1,0-1,0 0,-1 1,1-1,0 0,0 1,0-1,-1 1,1 0,0-1,0 1,-1-1,1 1,-1 0,1 0,0-1,-1 1,0 0,1 0,-1 0,1-1,-1 1,0 0,0 0,1 0,-1 0,0 0,0 0,0 0,0 0,0 0,0-1,0 1,0 0,-1 0,1 0,0 0,-1 0,1 0,0-1,-1 1,1 0,-1 0,0 0,3 12,-2-5,1 0,0-1,0 1,1-1,0 1,0-1,1 1,0-1,0 0,1 0,0-1,0 1,0-1,1 0,0 0,0 0,1-1,-1 1,1-1,0-1,1 1,-1-1,1 0,0-1,0 1,0-1,0-1,0 1,1-1,-1-1,1 1,0-1,-1-1,1 1,0-1,0-1,10-5,0-2,-1 0,0-1,0 0,-1-2,-1 0,0-1,0 0,-1-1,-1-1,0 0,-1 0,0-2,-1 1,3-9,-4 12,-2 0,0 0,0-1,-1 0,-1 0,0-1,-1 1,-1-1,0-1,0 1,0-13,-10 0,6 28,0-1,0 0,0 1,0-1,0 0,0 1,0-1,0 0,0 1,0-1,0 0,0 1,0-1,0 0,0 1,0-1,-1 0,1 1,0-1,0 0,0 0,0 1,-1-1,1 0,0 0,0 1,-1-1,1 0,0 0,0 0,-1 1,1-1,0 0,-1 0,1 0,0 0,-1 0,1 0,0 0,-1 0,1 1,0-1,-1 0,1 0,0 0,-1-1,1 1,0 0,-1 0,1 0,0 0,0 0,-1 0,1 0,0-1,-1 1,1 0,0 0,0 0,-1-1,1 1,0 0,0 0,-1 0,1-1,0 1,0 0,0-1,0 1,-5 14</inkml:trace>
  <inkml:trace contextRef="#ctx0" brushRef="#br0" timeOffset="-20118.205">17273 4775,'-22'51,"61"-122,35-67,-32 41,-33 91,1 4</inkml:trace>
  <inkml:trace contextRef="#ctx0" brushRef="#br0" timeOffset="-19783.654">17865 4464,'-36'33,"2"0,1 2,1 2,-19 30,48-64,-1 1,1-1,0 1,0-1,0 1,0 0,1 0,0 0,0 0,0 1,0-1,0 0,1 1,0 0,0-1,0 1,1-1,-1 1,1 0,0 0,1-1,-1 1,1 0,0-1,0 1,0-1,1 1,-1-1,1 1,0-1,0 0,1 0,-1 0,1 0,0 0,0-1,1 1,-1-1,0 0,1 0,5 1,0 0,0-1,0 0,0-1,0 0,0-1,1 1,-1-2,0 1,1-2,-1 1,1-1,-1 0,0-1,0 0,1-1,-2 0,5-1,10-5,0-1,-1-1,0-1,-1-1,0-1,8-8,-21 16,0 0,-1 0,0-1,0 0,0 0,-1-1,0 1,0-2,-1 1,0 0,0-1,-1 0,0 0,-1-1,0 1,0-1,-1 1,0-1,-1 0,0 0,-1 0,0 1,0-1,-1 0,-2-8,1 13,0 0,-1 0,0 0,1 1,-2-1,1 0,0 1,-1 0,0 0,0 0,0 1,-1-1,1 1,-1 0,0 0,0 0,0 1,0 0,0 0,0 0,0 1,-1-1,1 1,-1 1,1-1,-1 1,1 0,-1 0,0 0,1 1,-1 0,-4 1,-9 4</inkml:trace>
  <inkml:trace contextRef="#ctx0" brushRef="#br0" timeOffset="-19402.125">18683 3985,'1'84,"-13"209,-22-19,22-133,-3-101,3-29</inkml:trace>
  <inkml:trace contextRef="#ctx0" brushRef="#br0" timeOffset="-18898.07">18429 4521,'18'0,"56"-2,-1 4,1 2,-1 4,-1 3,6 5,83 25,-145-43,-1 1,0-2,1 0,-1-1,0 0,-1-1,1-1,-1-1,0 0,1-1,-7 4,-1 0,1 0,-1 0,0-1,0 0,-1 0,1-1,-1 0,-1 0,1-1,-1 1,0-1,0 0,-1-1,0 1,0-1,-1 0,0 0,0 0,-1 0,0 0,-1 0,1-1,-1-4,-1 10,0 1,0-1,-1 1,1-1,-1 0,1 1,-1-1,0 1,0-1,0 1,0 0,0-1,0 1,-1 0,1 0,-1 0,0 0,0 0,1 0,-1 0,0 1,-1-1,1 1,0-1,0 1,-1 0,1 0,0 0,-1 0,1 0,-1 1,1-1,-1 1,0-1,1 1,-1 0,1 0,-1 0,-2 1,-104 21,97-16,1 0,1 1,-1 0,1 0,0 1,1 0,0 1,0 0,1 0,0 1,0 0,1 1,1-1,0 1,0 1,1-1,0 1,1 0,1 0,0 0,0 0,1 1,1-1,0 1,1-1,0 1,2 6,0-9,1-1,1 1,0-1,0 0,1 0,0-1,0 1,1-1,0-1,0 1,1-1,0 0,1 0,-1-1,1 0,1 0,-1-1,1 0,-1 0,1-1,5 1,5 3,0-1,0-1,1-1,0 0,0-2,0 0,14-1,-9-1</inkml:trace>
  <inkml:trace contextRef="#ctx0" brushRef="#br0" timeOffset="-16000.376">20603 3985,'0'4,"2"64,-4-1,-3 0,-3 0,-6 20,-39 200,48-69,5-217,0-12</inkml:trace>
  <inkml:trace contextRef="#ctx0" brushRef="#br0" timeOffset="-15664.25">20348 4437,'141'-48,"173"-57,-307 102,-1-1,0 1,-1-1,1 0,-1-1,0 0,0 0,0 0,0 0,-1-1,0 1,1-3,4-8</inkml:trace>
  <inkml:trace contextRef="#ctx0" brushRef="#br0" timeOffset="-15281.664">20998 3985,'2'5,"0"-1,0 0,0 1,-1-1,1 1,-1-1,0 1,-1-1,1 1,-1 0,0-1,0 1,0 0,-1 0,1-1,-1 1,0 7,-4 58,0 247,4-310,1 1,0-1,1 0,-1 1,1-1,1 0,0 0,0 0,0 0,1 0,0 0,0 0,1-1,-1 1,1-1,1 0,-1 0,1-1,0 0,1 1,-1-2,1 1,0-1,0 1,0-2,1 1,0-1,-1 0,3 1,0-4,1 1,-1-1,0 0,1-1,-1 0,0-1,0 0,0 0,0-1,0 0,-1-1,9-4,4-1,-17 9,-1 0,0 0,0 0,0 0,0 0,0 1,0-1,0 1,0 0,-1 0,1 0,0 0,0 1,-1-1,1 1,0-1,-1 1,0 0,1 0,-1 0,0 0,0 1,0-1,0 0,-1 1,1-1,-1 1,1 0,-1 0,0-1,0 1,0 0,0 0,-1 2,10 13,-1-2</inkml:trace>
  <inkml:trace contextRef="#ctx0" brushRef="#br0" timeOffset="-14952.215">21591 4577,'3'0,"30"-7,-1 0,0-2,-1-1,0-2,0-1,-2-2,0 0,0-2,17-14,-43 29,-1 1,1-1,0 1,-1-1,1 0,-1 0,1 0,-1-1,0 1,0 0,0-1,0 0,-1 1,1-1,-1 0,1 0,-1 0,0 0,0 0,0 0,-1 0,1 0,-1 0,1 0,-1-1,0 1,0 0,-1 0,1 0,-1 0,1 0,-1 0,0 0,0 0,-1 0,1 0,0 0,-1 0,0 1,0-1,1 0,-2 1,1 0,0-1,0 1,-1 0,1 0,-1 1,0-1,1 0,-1 1,0 0,0-1,0 1,-13 1,1 0,-1 1,1 0,0 2,0-1,0 2,0 0,0 1,1 1,0 0,0 0,0 2,1 0,0 0,1 1,0 1,0 0,1 0,0 1,-2 5,5-8,0 0,1 1,0 0,1 0,0 0,0 1,1 0,1 0,0 0,0 1,1 0,-1 1,3-8,1 1,-1 0,1 0,-1 0,1 0,1-1,-1 1,1 0,0 0,0 0,0-1,1 1,-1 0,1-1,0 0,1 1,-1-1,1 0,-1 0,1 0,1 0,-1-1,0 1,1-1,0 0,0 0,0 0,1 0,23 11,1-2,0-1,0-1,1-1,0-2,0-1,31 2,-52-6,23 4,0-1,0-2,1-1,-1-2,0 0,1-3,26-5,-35 2</inkml:trace>
  <inkml:trace contextRef="#ctx0" brushRef="#br0" timeOffset="-13549.49">198 7428,'-2'-35,"2"0,2 0,1 0,1 1,2-1,1 1,2 0,1 1,2 0,4-5,102-169,-20 61,-97 145,0-1,0 1,0-1,0 1,0-1,0 1,1-1,-1 1,0 0,1 0,-1-1,1 1,-1 0,1 1,-1-1,1 0,0 0,-1 1,1-1,0 1,0-1,-1 1,1 0,0-1,0 1,0 0,0 0,-1 1,1-1,0 0,0 0,0 1,-1-1,1 1,0 0,-1 0,1-1,0 1,-1 0,1 0,-1 0,1 1,-1-1,0 0,1 1,-1-1,0 0,0 1,0 0,7 14,-1 1,-1 0,0 1,-1 0,-1 0,-1 0,0 0,-1 2,5 29,32 144,-39-191,0 0,1 0,-1 0,1 0,-1 0,1 0,-1-1,1 1,0 0,0 0,0-1,0 1,0 0,0-1,1 0,-1 1,0-1,1 0,-1 1,1-1,0 0,-1 0,1 0,0 0,-1-1,1 1,0 0,0-1,0 1,0-1,0 0,-1 1,1-1,0 0,0 0,0 0,0-1,0 1,0 0,0-1,0 1,-1-1,1 0,0 1,0-1,-1 0,1 0,0 0,-1 0,1 0,-1-1,1 1,-1-1,0 1,2-2,24-23,-2-1,0-1,-1-2,-2 0,5-12,-18 29,232-359,-240 371,28-29,-29 30,1-1,-1 1,1-1,-1 1,1 0,-1-1,1 1,-1 0,1-1,0 1,-1 0,1-1,0 1,-1 0,1 0,0 0,-1 0,1 0,0 0,-1 0,1 0,0 0,-1 0,1 0,0 0,-1 0,1 1,0-1,-1 0,1 0,0 1,-1-1,1 0,-1 1,1-1,-1 1,1-1,-1 1,1-1,-1 1,1-1,-1 1,0-1,1 1,-1 0,0-1,1 1,-1 0,0-1,0 1,0 0,0-1,1 1,-1 0,3 23,0 0,-2 1,0 0,-2-1,0 1,-2-1,-2 4,-37 196,40-216,-1 2,1 0,-1 1,2-1,-1 0,2 1,-1 0,1-1,1 1,0-1,0 1,2 4,25 6,-10-21</inkml:trace>
  <inkml:trace contextRef="#ctx0" brushRef="#br0" timeOffset="-12849.862">1948 6553,'-64'58,"3"2,2 3,-48 67,101-122,0-1,0-1,1 1,0 0,0 0,1 1,-1-1,2 1,-1 0,1 0,1 0,-1 1,1-1,1 0,-1 1,1 7,2-14,-1 0,1 0,-1 0,1 0,0 0,0 0,0 0,1 0,-1 0,0 0,1-1,-1 1,1 0,-1-1,1 0,0 1,-1-1,1 0,0 0,0 0,0 0,0 0,0 0,0 0,0-1,1 1,-1-1,0 0,0 1,0-1,1 0,-1 0,0-1,2 1,73-17,-44-1,-1-2,-1 0,-1-2,0-2,-2 0,-1-2,-1-1,-2-1,0-1,-2-2,0-2,46-72,-68 106,0-1,1 1,-1-1,0 0,0 1,0-1,1 1,-1-1,0 0,0 1,1-1,-1 0,0 0,1 1,-1-1,0 0,1 1,-1-1,1 0,-1 0,0 0,1 0,-1 1,1-1,-1 0,1 0,-1 0,0 0,1 0,-1 0,1 0,-1 0,1 0,-1 0,0 0,1 0,-1-1,1 1,-1 0,1 0,-1 0,0-1,1 1,-1 0,0 0,1-1,-1 1,0 0,1-1,-1 1,0 0,0-1,1 1,-1 0,0-1,0 1,0-1,1 1,-1 0,0-1,0 1,0-1,0 1,0-1,0 1,0 0,0-1,0 1,2 37,-2-31,-1 45,-1-24,1 0,2 0,1 1,1-1,5 23,-6-44,-1 0,1 0,1 0,-1-1,1 1,0-1,0 1,0-1,1 0,0 0,0-1,0 1,0-1,1 0,0 0,0 0,0 0,0-1,1 0,-1 0,1-1,0 0,0 0,0 0,0 0,0-1,5 1,-2-1,0-1,0 1,0-1,-1-1,1 0,0 0,0-1,-1 0,1 0,-1-1,1 0,-1-1,0 1,0-2,-1 1,1-1,-1 0,0-1,0 1,5-7,17-16,-1-1,-2-1,-1-1,-1-1,-1-2,-2 0,8-21,-1 8,-2-2,-2 0,-3-2,-2 0,-2-1,-2-1,-3 0,-2-1,-2-1,0-51,-17 67,9 38,0 1,-1-1,1 1,0-1,0 1,-1-1,1 1,0-1,-1 1,1 0,0-1,-1 1,1-1,-1 1,1 0,-1-1,1 1,-1 0,1-1,-1 1,1 0,-1 0,1 0,-1-1,1 1,-1 0,1 0,-1 0,0 0,1 0,-1 0,1 0,-1 0,1 0,-1 1,0-1,1 0,-1 0,1 0,-1 1,1-1,-1 0,1 0,-1 1,1-1,0 0,-1 1,1-1,-1 1,1-1,0 1,-1-1,1 1,0-1,-1 1,1-1,0 1,0-1,0 1,-1-1,1 1,0-1,0 1,0-1,0 1,-9 17,2 1,0 0,0 0,2 1,0-1,2 1,-1 4,-2 14,-46 264,43-227,-3 4,5-1,2 1,5 37,1-101,0 0,1 0,1-1,0 1,1 0,0-1,1 0,1 0,0 0,1-1,2 3,-8-14,1-1,-1 1,1-1,-1 1,1-1,-1 0,1 1,0-1,-1 0,1 0,0 0,0 0,0-1,0 1,0-1,0 1,0-1,0 1,0-1,0 0,0 0,0 0,0 0,0 0,0-1,0 1,0-1,0 1,0-1,0 0,0 1,0-1,0 0,0 0,-1-1,1 1,0 0,-1-1,1 1,-1 0,0-1,1 0,-1 1,0-1,0 0,0 0,0 1,0-1,0 0,-1 0,1 0,-1 0,1 0,-1 0,0-2,5-21,-2 2</inkml:trace>
  <inkml:trace contextRef="#ctx0" brushRef="#br0" timeOffset="-12597.727">2343 6469,'43'-5,"29"-6,12-2,0 2,-8-2,-8 1,-10 2,-11 3,-4-1,-4-1,-3 3,-4 1,-8 2</inkml:trace>
  <inkml:trace contextRef="#ctx0" brushRef="#br0" timeOffset="-12236.003">3303 5989,'-160'753,"152"-587,9-159,0 1,0 0,0-1,1 1,0 0,1-1,-1 0,1 0,1 0,0 0,0 0,0-1,0 1,1-1,0 0,1-1,-1 1,1-1,6 4,-8-6,1-1,0 0,-1-1,1 1,0-1,-1 0,1 0,0 0,0 0,0-1,0 0,0 0,0-1,0 1,0-1,0 0,0 0,-1-1,1 1,0-1,-1 0,3-2,97-64,-85 53,113-117,-131 131,0 0,0 0,1 0,-1 1,0-1,0 1,0-1,0 1,1-1,-1 1,0 0,0-1,1 1,-1 0,0 0,0 0,1 0,-1 0,0 0,1 0,-1 1,0-1,0 0,1 1,-1-1,0 1,0-1,0 1,0-1,0 1,0 0,0 0,0 0,0-1,0 1,0 0,0 0,0 0,-1 0,1 1,0-1,-1 0,1 0,-1 0,1 0,-1 1,0-1,1 1,14 63,-15-61,0 6,1 1,0-1,0 0,1 1,0-1,1 0,0 0,0 0,1 0,0-1,1 0,0 1,1-2,3 5,29 2,-18-17</inkml:trace>
  <inkml:trace contextRef="#ctx0" brushRef="#br0" timeOffset="-11896.986">3895 6949,'20'-8,"-1"0,0 0,-1-2,0 0,-1-2,0 0,0 0,-1-2,-1 0,0-1,-1 0,-1-1,0 0,0-5,-11 19,0-1,0 0,0 1,-1-1,0 0,1 0,-1 0,0 0,0 0,-1 0,1 0,-1-1,0 1,1 0,-1 0,-1 0,1-1,0 1,-1 0,1 0,-1 0,0 0,0 0,-1 0,1 0,0 0,-1 0,0 1,0-1,0 0,0 1,0 0,0-1,0 1,-1 0,1 0,-1 0,0 1,1-1,-1 1,0-1,0 1,0 0,0 0,0 0,0 0,-1 1,1-1,0 1,0 0,0 0,-1 0,1 0,-2 1,-2 1,1 0,-1 1,1-1,0 1,0 1,0-1,0 1,1 0,0 0,-1 1,1-1,1 1,-1 0,1 1,0-1,0 1,0-1,1 1,0 1,-1 1,-40 133,42-134,-1 2,0 0,0 0,1 1,0-1,1 1,0-1,1 1,0-1,0 1,1 0,0-1,1 1,0-1,0 0,1 0,0 0,1 0,0 0,0 0,1-1,0 0,1 0,-1 0,2-1,-1 0,1 0,0-1,7 6,42 16,-37-23</inkml:trace>
  <inkml:trace contextRef="#ctx0" brushRef="#br0" timeOffset="-11130.187">4488 7203,'118'-158,"-55"62,-29 40,3 2,2 1,2 2,26-23,-35 55,-21 45,-57 226,45-249,1 0,0 0,0 0,1 0,-1 0,1 0,-1 0,1 0,0 0,0 0,0 0,0-1,1 1,-1 0,1-1,0 1,-1-1,1 0,0 1,1-1,-1 0,0 0,0-1,1 1,-1 0,1-1,0 1,-1-1,1 0,0 0,0 0,0 0,0 0,0-1,0 0,4 1,1-1,-1 0,0 0,0-1,0 0,0 0,0-1,0 0,0 0,-1-1,1 0,-1 0,1 0,2-3,138-138,-138 136,69-45,-76 52,0 0,0 1,0-1,1 1,-1 0,0-1,0 1,0 0,0 0,0 0,0 0,1 1,-1-1,0 1,0-1,0 1,0 0,0-1,0 1,0 0,-1 0,1 1,0-1,0 0,-1 1,1-1,-1 1,1-1,-1 1,0 0,1-1,-1 1,0 0,0 0,0 0,-1 0,1 0,0 0,-1 0,1 2,23 129,-20-118,-4-12,0 1,0-1,0 1,1-1,-1 1,1-1,0 0,0 1,1-1,-1 0,0 0,1 0,0 0,0 0,0 0,0 0,0-1,1 1,-1-1,1 1,0-1,-1 0,1 0,0 0,0-1,0 1,1-1,-1 1,0-1,0 0,1 0,0-1,17-1,-4-4</inkml:trace>
  <inkml:trace contextRef="#ctx0" brushRef="#br0" timeOffset="-10429.883">5927 6609,'-52'36,"2"1,1 3,2 1,2 3,-3 8,42-48,1 1,0-1,0 2,0-1,1 0,0 1,0 0,0 0,0 0,1 0,0 1,1-1,-1 1,1 0,1 0,-1 0,1 0,0 0,1 0,0 0,0 0,1 5,3-7,1-1,1-1,-1 1,0-1,1 0,0 0,-1-1,1 1,0-1,1 0,-1-1,0 0,0 0,1 0,-1-1,0 0,1 0,-1 0,0-1,1 0,-1 0,0-1,0 1,5-4,15-4,0-1,-1-2,0-1,-1 0,-1-2,0-1,-1-1,-1 0,-1-2,1-2,6-2,-26 21,0 0,0 1,0-1,1 1,-1-1,0 1,1 0,-1-1,1 1,0 0,-1 0,1 0,0 0,0 0,0 0,-1 1,1-1,0 1,0-1,0 1,0 0,0 0,0 0,0 0,0 0,0 0,0 0,0 1,0-1,0 1,0-1,0 1,0 0,-1-1,1 1,0 0,0 1,-1-1,1 0,-1 0,1 1,-1-1,0 1,1-1,-1 1,0-1,0 1,0 0,0 0,0-1,0 1,-1 0,1 1,8 33,-8-29,-1-1,1 1,1-1,-1 1,1-1,0 0,1 0,-1 0,1 0,0 0,1 0,-1-1,1 0,0 1,1-1,-1-1,1 1,0-1,0 0,1 0,-1 0,1-1,-1 1,2-1,1-1,0 0,1-1,-1 0,0 0,0-1,0 0,1 0,-1-1,0 0,0 0,0-1,0 0,0-1,0 1,-1-2,1 1,-1-1,0 0,0-1,0 1,0-1,-1-1,0 1,0-1,1-2,14-15,-2 0,-1-2,0 0,-2-1,-1 0,2-8,17-44,-3-2,-3 0,-5-2,2-22,-11 37,-3 0,-3-1,-2-1,-4-29,-9 38,7 59,0-1,0 1,0 0,0 0,0 0,0 0,-1 0,1 0,0 0,-1 1,1-1,-1 0,1 0,-1 0,1 0,-1 0,0 1,1-1,-1 0,0 0,0 1,1-1,-1 1,0-1,0 0,0 1,0 0,0-1,0 1,0 0,0-1,0 1,0 0,0 0,0 0,0 0,0 0,0 0,0 0,0 0,0 0,0 0,0 1,0-1,0 0,0 1,0-1,0 1,0-1,1 1,-1-1,0 1,0 0,0 0,-9 9,1 1,0 1,1-1,0 1,1 1,0-1,1 1,0 1,2-1,-1 1,0 7,-3 1,-4 27,2 1,2 0,2 0,2 0,3 1,2-1,2 11,0 38,-1-65,1 0,2 0,2 0,1-1,1 0,2-1,1 0,1 0,2-2,2 0,5 7,-9-32,-13-29,-11-26,6 25</inkml:trace>
  <inkml:trace contextRef="#ctx0" brushRef="#br0" timeOffset="-10247.817">6210 6356,'53'4,"26"7,6 2,-8-2,-12-3,-11 3,-7-2,-5-1,-6-3,-9 3,-9 1</inkml:trace>
  <inkml:trace contextRef="#ctx0" brushRef="#br0" timeOffset="-10065.931">7057 6807,'4'34,"8"15,5 0,5-8,-2-17,-3-11</inkml:trace>
  <inkml:trace contextRef="#ctx0" brushRef="#br0" timeOffset="-9817.981">7028 6469,'0'0</inkml:trace>
  <inkml:trace contextRef="#ctx0" brushRef="#br0" timeOffset="-9579.265">7649 6582,'-16'4,"0"1,0 0,1 2,-1-1,2 2,-1 0,1 1,0 0,1 1,0 1,1 0,0 1,1 0,0 1,1 0,0 0,1 1,-1 3,8-10,1 0,-1 0,1 0,1 0,-1 0,1 0,1 0,-1 0,1 0,0 0,1 0,-1 0,2 0,-1-1,1 1,0-1,0 1,0-1,1 0,0 0,0-1,1 1,0-1,0 0,0 0,0 0,1-1,0 0,0 0,0 0,0-1,0 0,1 0,0-1,-1 0,1 0,0 0,0-1,0 0,0 0,0-1,2 0,78-3,-62-4</inkml:trace>
  <inkml:trace contextRef="#ctx0" brushRef="#br0" timeOffset="-8998.966">8129 6496,'-25'26,"1"1,1 1,2 1,0 1,3 0,0 2,-7 19,6 34,19-82,0-1,0 1,0-1,0 0,1 1,-1-1,1 1,0-1,0 0,0 1,0-1,0 0,0 0,1 0,-1 0,1 0,-1 0,1 0,0-1,0 1,0 0,-1-1,2 0,-1 1,0-1,0 0,0 0,1 0,-1 0,0-1,1 1,-1-1,2 1,11-1,1-2,-1 0,0 0,0-1,0-1,0-1,0 0,-1-1,0 0,0-1,-1-1,0 0,0 0,-1-2,0 0,0 0,9-11,82-94,-102 115,-1-1,1 1,0-1,-1 0,1 1,-1-1,1 1,0 0,0-1,-1 1,1-1,0 1,-1 0,1 0,0-1,0 1,0 0,-1 0,1 0,0 0,0 0,0 0,-1 0,1 0,0 0,0 0,0 1,-1-1,1 0,0 0,0 1,-1-1,1 1,0-1,-1 1,1-1,0 1,-1-1,1 1,-1-1,1 1,-1 0,1-1,-1 1,1 0,-1-1,0 1,1 0,-1 0,0-1,0 1,1 0,-1 0,0-1,0 1,0 0,5 57,-4-45,-1-7,1 0,0 0,0 0,1-1,0 1,0 0,0-1,0 0,1 1,0-1,0 0,0 0,1 0,0-1,0 0,0 1,0-1,1 0,0-1,-1 1,1-1,0 0,1 0,-1-1,1 0,-1 1,1-2,-1 1,1-1,0 0,0 0,0 0,0-1,0 0,0 0,0-1,-1 1,2-2,5-1,-1-1,1 0,-1-1,0 0,0-1,0 0,-1-1,0 0,-1 0,1-1,-1-1,-1 1,4-5,27-37,-2 0,-3-3,-2-1,-2-1,-2-2,-3 0,-3-2,-2-1,-3 0,7-50,-19 92,-1 8,0 0,-2 0,1-1,-1 1,0-1,-1 1,-1-1,0 1,0-1,-1 0,0 1,0-1,-2 1,0-3,2 10,0 1,-1 0,1 0,0 0,-1 0,0 0,1 0,-1 1,0-1,0 0,0 1,0-1,0 1,0 0,0 0,-1 0,1 0,0 0,-1 0,1 1,-1-1,1 1,-1-1,1 1,0 0,-1 0,1 0,-1 1,1-1,-1 0,1 1,-1 0,1-1,-2 2,-73 47,61-26,0 0,2 0,1 1,1 1,1 0,1 1,1 0,2 0,0 1,2 0,-1 14,-1-6,1 0,1 1,2 0,2 0,1-1,2 1,1 0,2 0,1-1,2 0,2 0,1-1,1-1,2 0,1 0,4 3,-15-31,-1-1,1 1,0-1,0 0,0 0,0 0,1 0,-1-1,1 0,0 0,0 0,1 0,-1-1,1 0,17 5</inkml:trace>
  <inkml:trace contextRef="#ctx0" brushRef="#br0" timeOffset="-6276.027">12954 6638,'-7'3,"-1"-1,0 1,1 1,0 0,0 0,0 0,0 1,1 0,-1 0,1 0,1 1,-1 0,1 0,0 1,-4 5,4-6,-1 0,1 0,1 0,-1 1,1 0,0 0,1 0,-1 0,2 0,-1 1,1 0,0-1,0 1,0 5,3-12,1 1,-1 0,0-1,0 1,1 0,-1-1,1 0,0 1,-1-1,1 0,0 0,0 0,0 0,-1 0,1 0,0 0,0-1,0 1,1-1,-1 1,0-1,0 0,0 0,0 0,0 0,0 0,0-1,0 1,0-1,0 1,0-1,0 0,0 1,0-1,0 0,0 0,0-1,-1 1,1 0,0 0,-1-1,1 1,-1-1,0 0,16-7,-1 0,0-2,-1 0,-1-1,1 0,-2-1,0-1,0 0,-2-1,1 0,-2 0,0-2,-1 1,-1-1,0 0,-2-1,1 0,1-12,-7 26,0-1,0 0,-1 1,0-1,0 0,0 0,0 1,-1-1,1 0,-1 1,-1-1,1 1,0-1,-1 1,0-1,0 1,-1 0,1 0,-1 0,0 0,0 1,0-1,0 1,0 0,-1 0,0 0,0 0,1 0,-2 1,1 0,0 0,0 0,-1 0,1 0,-1 1,1 0,-1 0,0 1,1-1,-3 1,6 0,0 0,-1 0,1 0,-1 0,1 0,0 0,-1 0,1 1,-1-1,1 1,0-1,0 1,-1 0,1-1,0 1,0 0,0 0,-1 0,1 0,0 0,0 0,1 0,-1 0,0 0,0 0,0 1,1-1,-1 0,1 0,-1 1,1-1,-1 0,1 1,0-1,0 1,0-1,-1 0,1 1,1-1,-1 1,0-1,0 1,0-1,1 0,-1 1,1-1,-1 0,1 1,0-1,-1 0,1 0,0 0,0 0,0 1,0-1,0 0,0 0,0-1,0 1,0 0,0 0,0 0,1-1,-1 1,0-1,1 1,-1-1,10-1,1 0,-1-1,0 0,-1-1,1 0,0-1,-1 0,0-1,0 0,0-1,-1 0,0 0,0-1,0 0,-1-1,0 0,1-1,-4 5,28-30,-2-1,-1-2,-2-1,-1-1,-2-1,-2-1,-2-1,-2-1,13-42,-10 33,-22 52,0-1,0 0,0 0,0 1,0-1,0 0,0 1,0-1,0 0,0 0,0 1,0-1,1 0,-1 1,0-1,0 0,1 1,-1-1,1 0,-1 1,1-1,-1 1,1-1,-1 1,1-1,-1 1,1-1,-1 1,1 0,0-1,-1 1,1 0,0-1,-1 1,1 0,0 0,-1 0,1 0,0 0,0 0,-1 0,1 0,0 0,0 0,-1 0,1 0,0 0,-1 0,1 1,0-1,-1 0,1 1,0-1,-1 0,1 1,-1-1,1 1,0-1,-1 1,1-1,-1 1,1-1,17 48,18 258,-23 11,-17 103,4-369,-3-1,-1 0,-3 0,-3 0,-1-1,-2-1,-3 0,-1-1,-24 44,33-78,0-1,-1 0,-1 0,0-1,-1 0,0 0,0-1,-1-1,-9 6,15-11,1-1,-1 1,0-1,0 0,0 0,-1-1,1 0,0 0,-1-1,0 1,1-1,-1-1,0 1,1-1,-1-1,0 1,1-1,-1 0,0 0,1-1,0 0,-6-2,7-1,1 0,0 1,1-2,-1 1,1 0,0-1,0 1,0-1,1 0,0 0,0 0,1 0,-1 0,1 0,1 0,-1-1,1 1,0 0,1-1,-1 1,1 0,0 0,1 0,0 0,-1 0,2 0,-1 0,3-3,20-50,3 1,2 1,3 2,2 1,3 2,1 1,3 2,23-19,79-84,-109 116</inkml:trace>
  <inkml:trace contextRef="#ctx0" brushRef="#br0" timeOffset="-1996.051">21421 5819,'-3'132,"-6"0,-16 69,10-132,-3 0,-3-2,-28 63,30-82,11-31,6-15,1 1,-1-1,1 0,0 0,-1 1,1-1,0 1,0-1,1 1,-1-1,1 1,-1 0,1-1,0 1,0 0,0-1,0 1,0 0,1-1,-1 1,1-1,0 3,8 2</inkml:trace>
  <inkml:trace contextRef="#ctx0" brushRef="#br0" timeOffset="-1048.309">22127 6102,'-72'44,"2"3,2 3,3 3,-55 57,12 10,102-113,1 1,0 0,0 0,1 0,0 1,0-1,1 1,0 0,0 0,1 0,1 0,-1 0,2 1,-1-1,1 0,1 2,-1-8,0 1,1-1,-1 0,1 1,0-1,0 0,0 0,0 0,1 0,-1 0,1 0,0 0,0-1,0 1,0 0,0-1,1 0,-1 1,1-1,-1 0,1 0,0-1,0 1,0 0,0-1,0 0,0 0,0 0,1 0,-1 0,0-1,1 1,1-1,108-24,-79 7,0-2,-1-1,-1-1,-1-2,-1-1,22-23,-39 34,0-1,-1 0,-1-1,0 0,-1-1,-1 0,0-1,-1 0,5-16,-13 32,0 0,-1 1,1-1,0 0,0 0,-1 1,1-1,0 0,0 0,0 1,0-1,0 0,0 1,0-1,0 0,1 0,-1 1,0-1,0 0,0 0,1 1,-1-1,0 0,1 1,-1-1,1 1,-1-1,1 0,-1 1,1-1,-1 1,1-1,-1 1,1 0,0-1,-1 1,1 0,0-1,-1 1,1 0,0-1,0 1,-1 0,1 0,0 0,0 0,-1 0,1 0,0 0,0 0,-1 0,1 0,0 1,-1-1,1 0,0 0,0 1,-1-1,1 0,-1 1,1-1,0 0,-1 1,1-1,-1 1,1 0,3 15,0 1,-2 0,0 0,-1-1,0 1,-2 0,-1 11,0 15,1-30,0 0,1 0,0 1,1-1,1-1,0 1,0 0,2 0,-1-1,1 1,1-1,1 0,-1-1,2 1,3 4,-7-15,1 0,-1-1,0 1,1-1,-1 0,1 0,-1 0,1 0,-1-1,1 1,-1-1,0 0,1 0,-1 0,0 0,0-1,1 1,-1-1,-1 0,1 0,0 0,0 0,-1 0,1-1,-1 1,0-1,1 0,-1 0,-1 0,1 0,0 0,1-3,88-150,4-44,-51 110,-43 120,-8 24,3-1,2 1,5 46,-4-96,0-1,1 1,0 0,0-1,0 1,0 0,1-1,-1 1,1 0,0-1,0 1,0-1,1 1,-1-1,1 0,0 0,0 1,0-1,0-1,0 1,1 0,0 0,-1-1,1 1,0-1,0 0,0 0,0 0,0 0,1-1,-1 1,1-1,-1 0,1 0,-1 0,1-1,0 1,-1-1,4 0,4-4,-1-1,1-1,-1 0,0 0,0-1,-1 0,0-1,0 0,-1-1,0 1,-1-1,0-1,0 0,-1 0,2-4,6-6,-2 0,0-1,-1 0,-1 0,-2-1,0-1,5-21,-14 170,0-120,0 1,1-1,-1 1,1-1,1 1,-1-1,1 1,0-1,1 0,-1 1,1-1,1 0,-1 0,1 0,0 0,0-1,1 1,-1-1,1 0,1 0,-1 0,1-1,-1 1,1-1,1 0,-1 0,0-1,1 0,0 0,0 0,0 0,0-1,0 0,0-1,1 1,-1-1,1 0,0-1,6-3,0 0,0-2,-1 1,1-2,-1 0,0 0,-1-1,0 0,0-1,0-1,-1 1,0-2,-1 1,0-1,0-1,-1 0,6-11,4-3,0 0,-2-2,-1 0,-1-1,-2 0,0-1,-2 0,-1-1,-2 0,3-25,-8 28</inkml:trace>
  <inkml:trace contextRef="#ctx0" brushRef="#br0" timeOffset="-3896.95">17301 6129,'70'-28,"-1"-3,-1-4,-3-2,0-3,-3-3,28-26,9-62,-99 131,0-1,1 1,-1 0,1 0,-1 0,0 0,1 0,-1 0,1 0,-1 0,1 0,-1 0,0 0,1 0,-1 0,1 0,-1 0,1 0,-1 0,0 0,1 0,-1 1,1-1,-1 0,0 0,1 1,-1-1,0 0,1 0,-1 1,0-1,1 0,-1 1,0-1,0 1,0-1,1 0,-1 1,0-1,0 0,0 1,0-1,0 1,0-1,1 1,-1-1,0 0,0 1,0-1,0 1,-1-1,1 1,0-1,0 0,0 1,0-1,0 1,-1-1,1 0,0 1,0-1,0 1,-1-1,1 0,0 1,-1-1,1 0,0 0,-1 1,1-1,0 6,69 696,-68-647,-1 0,-3 0,-3 0,-2-1,-2 0,-3 0,-1-1,-4-1,-1-1,-3 0,-2-2,-27 42,38-72,0 0,-2-1,0-1,-1 0,0-1,-1-1,-1-1,-1 0,0-1,-1-2,0 1,0-2,-1-1,-1-1,-16 5,33-12,1 0,-1 0,0 0,0 0,1-1,-1 0,0 0,0 0,0 0,0-1,1 0,-1 0,0 0,1-1,-1 1,1-1,-1 0,1-1,0 1,0-1,0 1,0-1,0 0,1-1,-1 1,1-1,0 1,0-1,0 0,1 0,-1-1,1 1,0 0,0-2,-3-11,1 0,1 0,1 0,0-1,1 1,1 0,1-1,0 1,2 0,0 0,0 0,2 0,0 0,1 1,0 0,2 0,0 0,9-13,16-17,2 0,3 3,1 1,1 2,3 1,1 3,2 1,1 3,1 1,7 0,-28 15,0 1,1 2,0 0,1 2,1 1,-1 2,1 0,1 2,3 1,-10 4</inkml:trace>
  <inkml:trace contextRef="#ctx0" brushRef="#br0" timeOffset="-3713.14">18458 6553,'-5'38,"-1"18,0 4,1-3,6-12,3-13</inkml:trace>
  <inkml:trace contextRef="#ctx0" brushRef="#br0" timeOffset="-3529.043">18543 6102,'0'0</inkml:trace>
  <inkml:trace contextRef="#ctx0" brushRef="#br0" timeOffset="-3313.416">18796 6892,'5'-38,"7"-28,0-7,4 5,-1 8,1 10,-1 8,1 7,3 5,-2 2,0 6,4 2,1 5,-2 4</inkml:trace>
  <inkml:trace contextRef="#ctx0" brushRef="#br0" timeOffset="-2984.032">19474 6299,'-3'1,"-17"4,0 0,1 2,0 0,0 1,1 2,0-1,-5 5,22-13,0-1,-1 1,1 0,0 0,-1 0,1 0,0 0,0 0,0 0,0 1,0-1,0 0,0 0,0 1,1-1,-1 1,0-1,1 1,-1-1,1 1,0-1,-1 1,1-1,0 1,0 0,0-1,0 1,0-1,0 1,1-1,-1 1,0-1,1 1,0-1,-1 1,1-1,0 1,-1-1,1 0,0 1,0-1,0 0,0 0,0 0,1 0,-1 0,0 0,0 0,1 1,74 40,-69-39,125 78,-127-77,0 0,0 1,-1 0,0 0,1 0,-1 0,-1 1,1-1,-1 1,0 0,0 0,-1 0,0 1,0-1,0 1,-1-1,0 1,0-1,-1 1,0 0,0 6,-4-3,0 0,-1-1,0 1,0-1,-1 0,0 0,-1-1,0 1,0-1,-1-1,0 0,0 0,-1 0,0-1,0 0,0-1,-1 0,1-1,-1 0,0 0,-3 0,4-1,1 0,0 0,-1-1,0 0,0-1,1 0,-1-1,0 1,0-1,0-1,-3 0,-7-5</inkml:trace>
  <inkml:trace contextRef="#ctx0" brushRef="#br0" timeOffset="-2728.744">20095 5819,'-5'141,"-5"0,-7 0,-17 57,12 31,3-161,8-50</inkml:trace>
  <inkml:trace contextRef="#ctx0" brushRef="#br0" timeOffset="-2506.089">19756 6440,'34'-19,"39"-16,13-2,1 5,-10 9,-12 7,-9 7,-8 5,-8 3,-11 2</inkml:trace>
  <inkml:trace contextRef="#ctx0" brushRef="#br0" timeOffset="-5651.223">14845 5819,'1'60,"0"87,-7 1,-20 119,14-190,4 1,2 0,4 3,-13-3,3-61</inkml:trace>
  <inkml:trace contextRef="#ctx0" brushRef="#br0" timeOffset="-5396.807">14422 6440,'43'-24,"34"-18,13-1,-4 2,-7 3,-12 7,-13 5,-10 2,-9 5,-4 1,-4-2,-1 4,0-2,0-1,1-3,0-2,-4 2</inkml:trace>
  <inkml:trace contextRef="#ctx0" brushRef="#br0" timeOffset="-5081.848">15269 5876,'-20'246,"11"98,8-332,1 0,0 0,1 0,0 0,1-1,0 1,0 0,2-1,-1 1,2-1,4 10,-4-19,0 0,0 0,0 0,0-1,0 0,1 0,-1 0,0 0,0-1,1 0,-1 0,0-1,0 0,1 1,-1-2,0 1,0 0,0-1,0 0,0 0,-1-1,1 0,0 1,-1-1,0-1,0 1,2-2,99-68,-103 72,0-1,-1 1,1 0,0-1,0 1,1 0,-1 0,0 0,0 1,0-1,1 0,-1 1,0-1,1 1,-1 0,0 0,1 0,-1 0,0 0,1 1,-1-1,0 1,1-1,-1 1,0 0,0 0,0 0,0 0,1 0,-2 0,1 1,0-1,0 1,0-1,-1 1,1 0,-1 0,1 0,-1 0,0 0,1 0,-1 0,0 0,-1 0,1 0,0 1,0-1,9 55,14 32,3-70,-15-19</inkml:trace>
  <inkml:trace contextRef="#ctx0" brushRef="#br0" timeOffset="-4760.027">15862 6609,'26'-1,"-1"-2,1 0,-1-2,0-1,0-1,-1-1,1-1,-2-2,8-4,-25 13,0 0,0-1,-1 1,1-1,0-1,-1 1,0-1,0 0,0 0,0-1,-1 1,1-1,-1 0,-1 0,1 0,-1-1,1 1,-2-1,1 0,0-1,-4 4,-1 0,1 1,-1-1,0 0,1 1,-1-1,0 1,-1 0,1 0,0 0,-1 0,1 0,-1 0,1 0,-1 1,0-1,0 1,0 0,0 0,0 0,0 0,0 1,0-1,0 1,0 0,0 0,0 0,-1 0,1 0,0 1,0-1,0 1,0 0,-1 1,-11 0,0 1,0 0,1 2,0 0,0 0,0 1,1 1,-1 0,2 1,-1 0,1 1,0 1,1 0,-5 5,11-10,0 0,0 1,0-1,1 1,-1 0,1 1,1-1,-1 1,1-1,0 1,1 0,0 0,0 0,0 1,1-1,0 0,1 1,-1-1,1 0,1 1,-1-1,1 1,1-1,-1 0,1 0,0 0,1 0,0 0,3 5,2-2,1-1,0 0,0 0,1-1,0-1,1 0,-1 0,2-1,-1 0,0-1,1 0,0-1,0 0,0-1,1-1,-1 0,8 0,8 4</inkml:trace>
  <inkml:trace contextRef="#ctx0" brushRef="#br0" timeOffset="-8201.554">9878 6469,'20'-2,"0"0,0-1,0-1,0-1,-1-1,0-1,19-8,-22 8,19-6,0-3,-2 0,0-2,-1-2,16-13,-36 23,0 0,0 0,-1-1,-1 0,0-1,0-1,-1 1,-1-1,0-1,0 0,-2 0,0 0,0-1,1-10,9-88,-16 113,0-1,-1 1,1-1,0 1,-1-1,1 1,-1-1,1 1,-1 0,1-1,-1 1,1 0,-1-1,1 1,-1 0,1-1,-1 1,1 0,-1 0,0 0,1 0,-1 0,0 0,1 0,-1 0,1 0,-1 0,0 0,1 0,-1 0,1 0,-1 0,0 1,1-1,-1 0,1 0,-1 1,1-1,-1 0,1 1,-1-1,1 1,-1-1,1 0,-1 1,1-1,0 1,-1-1,1 1,0 0,0-1,-1 1,1-1,0 1,0-1,0 1,-1 0,1-1,0 1,0 0,0-1,0 1,0-1,1 1,-1 0,0-1,0 1,0-1,1 2,-34 160,29-133,-42 639,44-615,-3 0,-2 0,-2-1,-2 0,-3 0,-10 22,16-54,0 0,-1 0,-2-1,0-1,-1 0,0 0,-2-1,0-1,0 0,-2-1,0 0,-1-2,0 0,-1-1,0 0,-1-2,-5 2,11-6,0-1,0 0,-1-1,1-1,-1 0,0-1,0 0,0-1,-1-1,12 0,-1 0,0 0,0 0,0-1,0 0,0 0,0 0,1 0,-1-1,0 1,1-1,-1 0,1 0,0 0,0 0,-1-1,2 0,-1 1,0-1,0 0,1 0,0 0,-1-1,1 1,0 0,1-1,-1 0,1 1,-1-1,1 0,0 0,1 0,-1 1,1-2,0-18,1 0,1 0,2 1,0-1,1 1,1 0,1 0,2 0,0 1,0 1,2-1,1 1,1 1,12-15,20-24,2 3,2 2,3 2,1 2,3 3,60-38,-105 76,0 0,0 1,1 1,0 0,0 0,0 1,1 1,7-2,4 2</inkml:trace>
  <inkml:trace contextRef="#ctx0" brushRef="#br0" timeOffset="-7929.413">10697 6695,'-14'21,"1"1,1 0,1 1,0 0,2 0,1 1,1 1,1-1,-2 22,7-43,1-1,0 1,0 0,0 0,0-1,1 1,-1-1,1 1,0 0,-1-1,1 1,0-1,1 1,-1-1,0 0,1 0,-1 1,1-1,0 0,-1 0,1 0,0-1,0 1,0 0,1-1,-1 1,0-1,1 0,-1 0,1 0,-1 0,1 0,-1 0,1-1,0 1,-1-1,1 0,0 0,-1 0,1 0,0 0,-1-1,2 1,3-1,1 0,-1 0,1-1,-1 0,0 0,1 0,-1-1,-1 0,1-1,0 0,-1 0,0 0,0 0,0-1,1-2,-1-1,0 0,0-1,-1 0,0-1,-1 1,0-1,0 0,-1 0,0 0,-1 0,0-1,-1 1,0-1,-1 1,0 0,0-1,-1 1,-1-1,1 1,-2 0,1 0,-2 0,-3-10,-18-87,28 89</inkml:trace>
  <inkml:trace contextRef="#ctx0" brushRef="#br0" timeOffset="-7712.266">11064 7005,'-5'-38,"-1"-28,4-6,4 3,5 9,7 10,6 13,4 14,-2 9</inkml:trace>
  <inkml:trace contextRef="#ctx0" brushRef="#br0" timeOffset="-7317.529">11261 6949,'172'-258,"-125"222,-45 35,-1 1,0 0,0 0,1 0,-1 0,0 0,0 0,1 0,-1 0,0 1,0-1,1 0,-1 1,0-1,0 1,0-1,0 1,0 0,0 0,0-1,0 1,0 0,0 0,0 0,0 0,0 0,-1 0,1 0,0 0,-1 0,1 0,-1 1,1-1,-1 0,0 0,1 0,-1 1,0-1,0 0,0 0,0 1,0 0,4 34,12 45,-15-79,0 0,0 0,0 0,0 0,0 0,1 0,-1-1,1 1,-1 0,1-1,-1 1,1-1,0 1,0-1,0 0,0 0,0 0,0 0,0 0,0 0,0-1,1 1,-1-1,0 1,0-1,1 0,-1 0,0 0,1 0,-1 0,0 0,1-1,6-1,-1-1,0 0,0 0,-1 0,1-1,-1 0,1-1,-1 1,0-2,-1 1,0-1,1 0,37-28,-41 33,0 1,0-1,0 1,0 0,0 0,0 0,0 0,0 1,0-1,0 1,0 0,0 0,0 0,0 0,-1 0,1 1,0-1,-1 1,1-1,-1 1,0 0,1 0,-1 0,0 1,0-1,0 0,-1 1,1-1,0 1,-1 0,0-1,0 1,0 0,0 0,0 0,0 0,27 35,33-14,-39-22</inkml:trace>
  <inkml:trace contextRef="#ctx0" brushRef="#br0" timeOffset="8956.293">5730 8388,'-1'-1,"1"1,-1-1,1 1,0 0,-1 0,1-1,-1 1,0 0,1 0,-1-1,1 1,-1 0,1 0,-1 0,1 0,-1 0,0 0,1 0,-1 0,1 0,-1 0,1 0,-1 0,0 0,1 1,-1-1,1 0,-1 0,1 1,-1-1,1 0,-1 1,1-1,0 0,-1 1,1-1,-1 1,1-1,0 0,-1 1,1-1,0 1,0-1,-1 1,1 0,0-1,0 1,0-1,0 1,-1-1,1 1,0-1,0 1,0 0,0-1,0 1,1-1,-1 1,0-1,0 1,-5 40,5-41,-30 342,3-69,-1-93,15-157,6-24</inkml:trace>
  <inkml:trace contextRef="#ctx0" brushRef="#br0" timeOffset="9488.835">5673 8303,'2'2,"0"0,0 0,0 0,0-1,0 1,0-1,0 1,0-1,1 0,-1 0,1 0,-1 0,1 0,-1-1,1 1,-1-1,1 0,-1 1,1-1,1-1,-2 2,45 3,-1-2,1-3,-1-1,1-2,15-5,-22 4,130-3,-158 9</inkml:trace>
  <inkml:trace contextRef="#ctx0" brushRef="#br0" timeOffset="9855.378">5673 8641,'2'2,"-1"0,1 0,-1 0,1 0,0 0,-1-1,1 1,0-1,0 1,0-1,1 0,-1 0,0 0,0 0,1 0,-1-1,0 1,1-1,-1 1,1-1,-1 0,0 0,1 0,-1 0,2 0,111-22,27-10,-60 31,-58 2</inkml:trace>
  <inkml:trace contextRef="#ctx0" brushRef="#br0" timeOffset="10556.707">5673 8077,'104'-33,"-71"25,1 1,1 1,-1 2,1 2,0 1,-1 2,6 1,30 0,-4 4,-66-8,0 0,0 0,-1 0,1 1,-1-1,1 0,-1 0,0 0,1 1,-1-1,0 0,0 1,-1-1,1 1,0-1,0 1,-1 0,1-1,-1 1,1 0,-1 0,1 0,-1 0,0 0,0 0,-260-129,261 129,0 1,1-1,-1 1,0-1,0 0,0 1,1-1,-1 0,0 0,1 0,-1 1,0-1,1 0,-1 0,1 0,0 0,-1 0,1 0,0 0,-1 0,1 0,0 0,0 0,0 0,0 0,0 0,0 0,0 0,1-1,-1 1,0 0,0 0,1 0,-1 1,1-1,-1 0,1 0,-1 0,1 0,-1 0,1 0,0 1,0-1,-1 0,1 0,1 0,12-10</inkml:trace>
  <inkml:trace contextRef="#ctx0" brushRef="#br0" timeOffset="11175.108">6717 8528,'56'1,"144"-13,-4-17,-166 24,-24 7</inkml:trace>
  <inkml:trace contextRef="#ctx0" brushRef="#br0" timeOffset="11422.941">6717 8755,'20'4,"25"-2,9-3,1 0,-4 0,-6 0,-6 0,-5 0,-3-4,-2-2,-2 1,0 1,0 2,1 1,-1 1,-4 1</inkml:trace>
  <inkml:trace contextRef="#ctx0" brushRef="#br0" timeOffset="12009.076">8383 8360,'-17'-1,"1"0,0 1,0 1,0 1,0 0,0 1,0 1,0 0,1 1,0 1,0 0,0 1,1 1,0 0,1 1,-1 0,2 1,-1 1,-7 9,6-3,1 0,0 1,2 0,0 1,1 0,1 1,1 0,1 0,0 1,2 0,0 0,2 1,0-1,1 1,1-1,2 2,-1-16,2-1,-1 1,1-1,0 0,0 1,0-1,1 0,0-1,0 1,1 0,-1-1,1 0,1 0,-1 0,1 0,-1-1,1 1,1-1,-1-1,0 1,1-1,0 0,0 0,0 0,0-1,0 0,1 0,-1-1,5 1,6 1,0-1,0-1,1 0,-1-2,0 0,0 0,0-2,0 0,0-1,14-5,9-7,-1-1,0-2,-1-1,-1-2,-1-2,29-25,-56 42,0 0,0-1,0-1,-1 0,0 0,-1 0,0-1,0 0,-1 0,-1-1,1 0,-2 0,0 0,0 0,-1-1,0 1,-1-1,0 0,-1 0,0 0,-2-11,1 19,-1 0,0 0,-1 0,1 0,-1 0,1 0,-1 0,0 0,-1 1,1-1,-1 1,1 0,-1-1,0 1,0 0,-1 1,1-1,0 1,-2-1,-10-6</inkml:trace>
  <inkml:trace contextRef="#ctx0" brushRef="#br0" timeOffset="12642.981">7762 8614,'154'36,"-113"-28,0-2,1-2,0-2,0-2,-1-1,1-2,-1-2,3-3,237-21,-101 0,-42 18,-113 11</inkml:trace>
  <inkml:trace contextRef="#ctx0" brushRef="#br0" timeOffset="14256.575">9823 8501,'5'3,"1"0,0 0,0 0,1 0,-1-1,1 0,-1-1,1 1,-1-1,1-1,0 1,0-1,0 0,6 1,44 1,0-2,1-3,55-10,94-11,-49 7,-145 16</inkml:trace>
  <inkml:trace contextRef="#ctx0" brushRef="#br0" timeOffset="14659.014">9963 8698,'0'0,"0"1,-1-1,1 1,-1-1,1 1,0-1,0 1,-1-1,1 1,0 0,0-1,0 1,0-1,-1 1,1-1,0 1,0 0,0-1,0 1,0-1,1 1,-1 0,0-1,0 1,0-1,0 1,1-1,-1 1,0 0,1-1,-1 1,0-1,1 0,-1 1,0-1,1 1,-1-1,1 1,-1-1,1 0,-1 1,1-1,-1 0,1 0,-1 1,1-1,0 0,-1 0,1 0,-1 0,1 0,0 0,-1 0,1 0,-1 0,1 0,0 0,-1 0,1 0,-1 0,44 5,-43-5,261 0,-176-14,-72 10,0 0,0 2,0 0,1 0,-1 1,1 1,-1 0,1 2,11 1,-9 3</inkml:trace>
  <inkml:trace contextRef="#ctx0" brushRef="#br0" timeOffset="15478.474">10301 8218,'0'0,"-1"-1,0 1,-1 0,1 0,0 0,0 0,0 0,0 0,0 0,0 0,0 1,0-1,0 0,0 1,0-1,1 0,-1 1,0-1,0 1,0-1,0 1,0 0,1-1,-1 1,0 0,1 0,-1 0,0-1,1 1,-1 0,1 0,-1 0,1 0,0 0,-1 0,1 0,0 0,0 0,0 0,-1 0,1 0,0 0,0 0,1 0,-1 0,0 0,0 0,0 0,1 0,-1 0,0 0,1 0,-1 0,1 0,-1-1,1 1,0 0,-1 0,1 0,0-1,-1 1,1 0,0-1,0 1,0-1,-1 1,2 0,167 99,-66-46,-83-42,-15-11,0 1,-1-1,0 1,1 0,-1 0,0 0,0 1,0-1,0 1,0 0,-1 0,1 0,-1 1,0-1,0 1,0 0,-1 0,1 0,-1 0,0 0,0 0,0 1,-1-1,1 1,-1-1,0 1,-1 0,1-1,-1 1,0 0,0-1,0 4,-10 12,-1 0,0-1,-1-1,-2 0,1 0,-2-1,0-1,-15 12,-7 9,-156 131,16-30,154-118,18-14</inkml:trace>
  <inkml:trace contextRef="#ctx0" brushRef="#br0" timeOffset="20059.914">12587 8415,'-1'-2,"0"0,-1 1,1-1,-1 0,0 1,1-1,-1 1,0-1,0 1,0 0,0-1,0 1,0 0,0 1,0-1,-1 0,1 1,0-1,0 1,-1-1,1 1,0 0,-1 0,1 0,-1 1,0-2,-9-2,-1 0,1 1,-1 1,0 0,1 0,-1 1,0 1,0 0,1 1,-1 0,1 1,0 1,0 0,0 0,0 1,0 0,1 1,0 1,0 0,1 0,0 1,0 0,1 1,0 0,1 0,0 1,-3 5,2 1,2 0,0 0,1 0,1 1,0 0,1 0,1 0,-1 17,3-25,0 1,1-1,0 0,0 0,1 1,1-1,-1 0,1 0,1 0,-1 0,2-1,-1 1,1-1,0 0,1 0,0 0,0 0,1-1,0 0,0 0,1 0,-1-1,1 0,6 3,-7-4,1-1,0 1,0-1,0-1,1 1,-1-1,1-1,0 1,0-1,0-1,0 0,0 0,0 0,0-1,0 0,0 0,1-1,-1 0,0-1,4-1,12-9,-1 0,0-2,-1-1,0-1,-1 0,-1-2,-1 0,0-2,-1 0,-2 0,0-2,-1 0,12-23,-13 20,0-1,-2 0,-1-1,-1 0,7-28,-27 69,10 1,0-1,0 0,2 0,0 1,0-1,1 0,1-1,1 1,0-1,0 1,1-2,1 1,0-1,1 0,0 0,1-1,0 0,1 0,0-1,1-1,7 6,17 8,-17-16</inkml:trace>
  <inkml:trace contextRef="#ctx0" brushRef="#br0" timeOffset="20828.919">12193 8077,'-1'-1,"1"1,-1-1,1 0,0 0,-1 0,1 0,0 0,0 0,-1 1,1-1,0 0,0 0,0 0,0 0,0 0,1 0,-1 0,0 0,0 0,0 0,1 1,-1-1,1 0,-1 0,0 0,1 1,0-1,-1 0,1 0,-1 1,1-1,0 0,-1 1,1-1,0 1,0-1,0 1,-1-1,1 1,0 0,0-1,0 1,0 0,0 0,43-19,-36 18,23-8,1 2,0 1,1 2,-1 1,1 1,-1 2,1 1,0 2,7 2,61 11,-100-17,0 0,-1 1,1-1,0 0,-1-1,1 1,-1 0,0 0,1 0,-1 0,0 0,0 0,1 0,-1-1,0 1,0 0,0 0,-1 0,1 0,0 0,0-1,0 1,-1 0,1 0,-1 0,1 0,-1 0,1 0,-1 0,0 0,1 0,-1 0,0 1,0-1,0 0,0 0,0 1,1-1,-1 0,0 1,-1-1,1 1,0-1,0 1,0 0,0-1,0 1,0 0,-1-2,-138-93,131 76,15 13</inkml:trace>
  <inkml:trace contextRef="#ctx0" brushRef="#br0" timeOffset="21291.92">13293 8247,'73'22,"-30"-12,-24-4,0-1,0 0,1-2,-1 0,1-2,0 0,-1-1,1-1,0 0,-1-2,9-2,67-13,-72 17</inkml:trace>
  <inkml:trace contextRef="#ctx0" brushRef="#br0" timeOffset="21562.093">13407 8501,'0'4,"4"3,7-1,7 3,4 1,3-1,3-8,1-4,0-1,1-4,-1-2,0 2,0 1,-1 3,1-4,-1 1,-4 0</inkml:trace>
  <inkml:trace contextRef="#ctx0" brushRef="#br0" timeOffset="22130.748">14789 8077,'-18'4,"0"0,0 1,1 1,-1 1,1 0,1 2,0-1,0 2,0 0,-1 3,6-4,0 0,0 0,1 1,0 1,1 0,0 0,0 1,2 0,-1 0,2 1,-1 0,2 0,-4 14,4-17,1 1,1-1,0 1,0 0,1 0,1 0,0 0,0 0,1 0,0 0,1 0,1 0,0 0,0 0,1 0,0 0,1-1,0 1,0-1,2 1,1-2,0 0,1-1,0 0,0 0,1 0,-1-1,2 0,-1-1,1 0,0-1,0 0,1 0,0-1,-1-1,1 1,1-2,-1 0,0 0,1-1,-1 0,0-1,1 0,-1-1,1 0,-1-1,3-1,204-80,-200 72,0 0,-1-1,0-1,-1 0,0-1,-1-1,-1-1,-1 0,0 0,6-11,-16 22,0-1,0 1,0-1,-1 0,1 0,-2 0,1 0,0 0,-1 0,0 0,-1 0,1-1,-1 1,-1 0,1-1,-1 1,0 0,0 0,-1 0,0 0,0 0,0 0,-1 0,1 1,-2-1,1 1,0 0,-1 0,0 0,0 0,-1 1,1-1,-1 1,0 0,0 1,0-1,-1 1,1 0,-1 1,0-1,0 1,-2-1,-17-4</inkml:trace>
  <inkml:trace contextRef="#ctx0" brushRef="#br0" timeOffset="22678.933">14225 8360,'30'9,"1"0,1-3,0 0,-1-2,1-1,21-2,45-2,0-5,0-4,-1-4,33-12,25-2,-88 23,-50 10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2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1 284,'595'0,"-523"11,-54-5</inkml:trace>
  <inkml:trace contextRef="#ctx0" brushRef="#br0" timeOffset="543.695">1 678,'73'18,"-9"-10,-1-3,0-2,53-6,-21 1,141 2,-213 0</inkml:trace>
  <inkml:trace contextRef="#ctx0" brushRef="#br0" timeOffset="2466.068">510 1,'16'2,"-1"2,1-1,0 2,-1 0,0 1,0 0,-1 1,0 1,0 1,5 4,1 6,-1 1,-1 2,-1-1,-1 2,8 15,21 28,-30-44,-2 1,0 1,-2-1,0 2,6 23,-16-38,-1 0,0-1,0 1,-1 0,-1 0,1 0,-1-1,-1 1,0-1,0 1,-1-1,0 0,-1 0,0-1,0 0,-1 1,0-2,0 1,-1-1,0 0,0 0,0-1,-1 0,-3 1,-35 43,-175 200,151-158,57-70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8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1141,'211'-10,"0"-9,94-26,-247 37,1014-109,-831 91,-216 25</inkml:trace>
  <inkml:trace contextRef="#ctx0" brushRef="#br0" timeOffset="486.767">678 1254,'-130'283,"73"-113,56-167,1 1,0-1,0 0,0 1,0-1,0 1,1-1,0 0,0 0,0 1,0-1,0 0,0 0,1 0,0 0,-1 0,1 0,0-1,1 1,-1-1,0 1,1-1,-1 0,1 0,0 0,0 0,0 0,0-1,0 1,0-1,0 0,0 0,0 0,1 0,-1-1,0 1,1-1,-1 0,0 0,1 0,-1 0,1 0,-1-1,0 0,2 0,21-3,-1 0,0-2,0-1,0-1,-1-1,0-1,0-1,-1-1,15-11,86-88,-106 90</inkml:trace>
  <inkml:trace contextRef="#ctx0" brushRef="#br0" timeOffset="731.757">1074 1282,'-143'283,"84"-148,6 2,-17 77,69-210,-1 1,0 0,0 0,0 1,1-1,-1 0,1 1,1-1,-1 1,1-1,0 1,0 0,0-1,1 1,0-1,0 1,1-1,-1 0,1 1,0-1,2 3,24-3,-12-8</inkml:trace>
  <inkml:trace contextRef="#ctx0" brushRef="#br0" timeOffset="1032.578">1695 1395,'-86'70,"4"3,3 5,3 2,-29 46,102-123,-84 127,85-125,-1 0,1 0,0 1,0-1,0 1,1-1,0 1,0 0,0-1,1 1,0 0,0 0,0-1,1 1,0 0,0-1,0 1,1 0,0-1,0 0,0 1,0-1,1 0,3 4,2-3,0-1,0-1,1 1,0-1,0 0,0-1,0 0,0-1,0 0,1 0,-1-1,1 0,-1-1,1 0,0 0,-1-1,1-1,6-1,4 1,0-1,0-2,-1 0,1 0,-1-2,0-1,-1 0,0-1,0-1,-1-1,0 0,-1-2,0 1,-1-2,0 0,-1-1,-1 0,7-12,-12 16,0-2,-1 1,-1-1,0 0,-1 0,0 0,-1-1,0 0,-2 0,1 0,-2 0,1 0,-2-1,0 1,-2-12,1 17,0 1,0 0,-1 0,0 0,0 1,0-1,-1 0,-1 1,1 0,-1 0,-1 0,1 0,-1 0,0 1,0 0,-1 0,0 0,0 1,-1 0,1 0,-1 1,0 0,0 0,0 0,-1 1,1 0,-1 0,-2 1,-60-1,37 8</inkml:trace>
  <inkml:trace contextRef="#ctx0" brushRef="#br0" timeOffset="1403.401">2089 1423,'-118'509,"116"-501,-14 53,3-1,3 2,-1 32,11-95,0 1,1 0,-1 0,1 0,-1-1,0 1,1 0,-1 0,1 0,-1 0,1 0,-1 0,0 0,1 0,-1 0,1 0,-1 0,1 0,-1 0,0 0,1 0,-1 0,1 1,-1-1,0 0,1 0,-1 0,0 1,1-1,-1 0,0 1,1-1,-1 0,0 1,1-1,-1 0,0 1,0-1,1 0,-1 1,0-1,0 1,0-1,0 0,0 1,0-1,0 1,1-1,-1 1,0-1,0 0,-1 1,1-1,0 1,0-1,0 1,0-1,0 0,0 1,0-1,-1 1,1-1,0 0,0 1,-1-1,1 0,0 1,-1-1,1 0,22-27,-12 10</inkml:trace>
  <inkml:trace contextRef="#ctx0" brushRef="#br0" timeOffset="1663.984">2429 1508,'-419'454,"417"-453,1-1,-1 1,1 0,-1 0,1 0,-1 0,1 1,-1-1,1 0,0 0,0 1,0-1,0 1,0-1,0 1,0 0,0-1,1 1,-1 0,0-1,1 1,0 0,-1 0,1 0,0-1,0 1,0 0,0 0,0 0,0-1,1 1,-1 0,1 0,-1 0,1-1,0 1,-1 0,1-1,0 1,0-1,0 1,0-1,0 1,1-1,-1 0,0 0,1 1,-1-1,1 0,-1 0,1 0,0 0,192 34,-113-3,-66-22</inkml:trace>
  <inkml:trace contextRef="#ctx0" brushRef="#br0" timeOffset="2184.008">2597 1875,'-17'10,"0"2,1-1,1 2,0 0,0 1,2 1,0 0,0 0,-9 17,-14 48,35-78,1-1,-1 1,1 0,0-1,-1 1,1-1,0 1,0 0,0-1,0 1,1 0,-1-1,0 1,0-1,1 1,-1 0,1-1,0 1,-1-1,1 0,0 1,0-1,0 1,0-1,0 0,0 0,0 0,1 0,-1 0,0 0,1 0,-1 0,1 0,-1 0,1-1,-1 1,1-1,-1 1,1-1,-1 1,1-1,0 0,-1 0,1 0,0 0,-1 0,1 0,-1-1,1 1,0 0,16-4,1-1,-1 0,1-1,-2-1,1-1,-1 0,0-2,-1 1,11-10,-20 15,193-120,-197 123,0-1,0 0,0 1,0-1,0 1,0 0,0 0,0 0,0 1,1-1,-1 1,0-1,1 1,-1 0,0 1,0-1,1 0,-1 1,0 0,0 0,1 0,-1 0,0 0,0 1,0-1,-1 1,1 0,0 0,-1 0,1 0,-1 0,1 1,-1-1,0 1,0-1,0 1,0 0,-1 0,1 0,-1 0,1 2,1 14,0 1,-1 0,-1 0,-1 0,0 0,-2 0,0 0,-2 0,0 0,-1-1,-1 0,0 0,-6 9,4-5,-1 1,-1-1,-1 0,-1-1,-1 0,-1-1,0-1,-2 0,0-1,-2-1,0 0,-1-2,0 0,-1-1,-7 3,-33 2,59-20,-1 1,1-1,-1 0,1 0,-1 0,1 0,-1 0,1 0,-1 0,1 0,-1 0,1-1,-1 1,1-1,0 1,-1-1,1 1,0-1,-1 0,1 0,0 0,0 0,0 0,-1 0,1 0,0 0,0 0,1 0,-1-1,0 1,0 0,1 0,-1-1,0 1,1-1,-1 1,1-1,0 1,0-1,0-13,2 0,0 0,1 0,0 1,1-1,1 1,0 0,1 0,0 0,1 1,3-3,31-53,2 2,4 2,2 2,55-53,-88 99,-1 4</inkml:trace>
  <inkml:trace contextRef="#ctx0" brushRef="#br0" timeOffset="-1335.138">227 97,'32'-34,"92"-27,-122 61,1-1,-1 1,1 0,-1-1,1 1,-1 0,1 1,-1-1,1 0,-1 1,0-1,1 1,-1 0,1 0,-1 0,0 0,0 0,0 0,1 1,-1-1,0 1,-1 0,1-1,0 1,0 0,-1 0,1 0,-1 0,0 0,1 0,-1 1,0-1,0 0,-1 1,1-1,0 1,-1-1,1 0,-1 1,0-1,0 1,0-1,0 1,-1-1,1 1,0-1,-1 1,0-1,0 1,1-1,-1 0,-1 1,1-1,0 0,-1 1,-73 152,57-124,-121 169,133-191,1 1,0 0,1 0,0 0,0 0,1 1,1 0,0-1,0 1,1 0,0 0,1 2,0-8,1-1,-1 0,1 1,-1-1,1 0,1 0,-1 1,1-1,-1 0,1 0,0 0,0-1,1 1,-1 0,1-1,0 0,0 0,0 1,0-2,1 1,-1 0,1-1,0 1,-1-1,1 0,0 0,0-1,1 1,-1-1,0 0,3 0,2 1,-1 0,0-1,1 0,-1-1,1 0,-1 0,1-1,-1 0,1 0,-1-1,0 0,0 0,0-1,0 0,0-1,0 0,-1 0,7-5,0-1</inkml:trace>
  <inkml:trace contextRef="#ctx0" brushRef="#br0" timeOffset="-1002.556">876 210,'-3'3,"-34"35,2 3,2 1,2 1,2 1,1 2,3 1,1 2,22-45,0 0,0 0,0 0,1 1,-1-1,1 1,0-1,1 0,-1 1,1 0,-1-1,1 1,1-1,-1 1,1-1,0 1,0-1,0 1,0-1,1 0,0 0,0 1,0-1,0 0,0-1,1 1,0 0,0-1,0 0,0 1,1-1,-1 0,1-1,0 1,-1-1,1 1,12 1,1 0,-1 0,0-2,1 0,-1-1,1-1,0 0,-1-1,1-1,-1 0,0-2,0 0,15-5,7-5,0-2,-1-2,-1-1,0-1,-2-3,28-22,-49 34,0 0,-1 0,0-2,-1 1,-1-2,0 1,0-1,-1-1,-1 0,4-12,-8 20,-2-1,1 1,-1-1,0 0,-1 0,1 0,-2 0,1 0,-1 0,0 0,-1 0,0 0,0 0,-1 0,0 1,0-1,-1 0,0 1,0 0,-1-1,0 1,0 1,-3-4,0 2,0 0,0 1,-1 0,0 0,-1 0,1 1,-1 1,0 0,-1 0,1 0,-1 1,0 1,0 0,0 0,-1 1,1 0,-1 1,1 0,-1 0,1 1,-1 1,1 0,-1 0,1 1,-2 1,-15 4</inkml:trace>
  <inkml:trace contextRef="#ctx0" brushRef="#br0" timeOffset="-336.336">1807 153,'-224'300,"206"-275,1 0,2 1,0 1,2 1,1 0,1 0,2 1,-4 18,14-48,-1 1,0 0,0 0,0 0,1 0,-1 0,0 0,0 0,1 0,-1 0,0 0,0 0,1 0,-1 0,0 0,0 0,0 0,1 0,-1 0,0 1,0-1,1 0,-1 0,0 0,0 0,0 0,1 1,-1-1,0 0,0 0,0 0,0 0,0 1,1-1,-1 0,0 0,0 0,0 1,0-1,0 0,0 0,0 1,0-1,0 0,0 0,0 1,0-1,0 0,0 0,0 1,17-25,-15 20,41-66,-3-2,-4-2,-3-1,17-57,-14-35,-38 422,4-238,0 1,1-1,0 0,1-1,2 1,-1-1,2 0,0 0,1-1,0 0,2 0,-1-1,2 0,5 6,-10-15,0 0,0 0,0 0,0 0,1-1,0 0,0-1,0 0,0 0,1 0,-1-1,1 0,-1 0,1-1,0 0,-1 0,1-1,0 0,0 0,0-1,-1 0,1-1,0 1,-1-1,1-1,-1 0,0 0,0 0,0-1,0 0,-1 0,3-2,25-20,-2-2,-2-1,0-1,-2-1,-1-2,-2-1,-1-1,-2 0,-1-2,11-29,-14 15,-16 33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29:54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0 309,'2'-2,"-1"0,1 0,-1 0,1 0,-1 1,1-1,0 1,0-1,0 1,0 0,0 0,0 0,0 0,0 0,1 0,-1 0,0 1,0-1,1 1,-1 0,0 0,1 0,-1 0,1 0,-1 0,1 0,29-2,-1 1,1 2,-1 2,0 0,10 4,-28-5,83 8,1-5,-1-4,24-5,234-22,118-5,345 2,-579 30,414-12,2-24,33 13,-10-12,-229 11,549 6,-660 19,133 31,-357-21,199 12,146 20,-15-16,387-28,-382 27,552-26,-508 26,920-26,-623-31,-17 3,128 16,52-7,-119-10,229 28,-350-28,-407 29,363-12,139-9,-105 7,191 0,-354-16,161 30,-414-30,-163 12,-100 13,-3 0</inkml:trace>
  <inkml:trace contextRef="#ctx0" brushRef="#br0" timeOffset="4014.406">5363 591,'-19'119,"-66"214,48-206,-4-9,-5-1,-4-3,-40 61,-71 133,127-223,31-78</inkml:trace>
  <inkml:trace contextRef="#ctx0" brushRef="#br0" timeOffset="4564.144">5306 648,'11'237,"1"-125,-5-1,-4 1,-6 4,1 5,3 172,0-279,2-1,-1 0,2 0,0 0,0-1,1 1,1-1,0 0,1 0,0-1,0 0,2 1,-7-10,-1-1,1 1,-1 0,1 0,0-1,0 1,0-1,0 0,0 1,0-1,0 0,0 0,0 0,0-1,1 1,-1 0,0-1,0 0,1 1,-1-1,1 0,-1 0,0 0,1-1,-1 1,0 0,0-1,1 0,-1 1,0-1,0 0,0 0,1 0,-1 0,-1-1,1 1,0-1,0 1,0-1,-1 1,1-1,-1 0,1 0,-1 0,0 0,0 0,1 0,-2 0,1 0,0-1,0-1,26-43,-3-1,-2-2,-2 0,-2-1,8-37,43-161,20-159,-42 72,-37 221,-4 104,0 6</inkml:trace>
  <inkml:trace contextRef="#ctx0" brushRef="#br0" timeOffset="5183.258">5898 1550,'31'-11,"0"-1,-1-1,-1-2,-1-1,0-1,0-1,-2-2,-1-1,0-1,0-2,12-51,-36 72,-1 1,1 0,-1 0,0-1,0 1,1 0,-2 0,1-1,0 1,0 0,-1 0,1 0,-1-1,0 1,1 0,-1 0,0 0,0 0,-1 0,1 0,0 0,-1 1,1-1,-1 0,1 1,-1-1,0 1,0-1,0 1,1 0,-1 0,-1 0,1 0,0 0,-1 0,-5 1,0 0,0 0,0 0,0 1,1 0,-1 1,0 0,0 0,1 1,-1 0,1 0,0 0,0 1,0 0,0 1,1 0,0 0,0 0,0 0,0 1,1 0,0 0,0 1,-15 18,1 0,1 1,1 1,2 1,0 0,2 1,1 0,2 1,-3 11,11-35,-1 1,1 0,0-1,1 1,0 0,0 0,0 0,1 0,0 0,0 0,0 0,1 0,1 0,-1 0,1 0,0 0,0-1,1 1,0-1,0 1,1-1,0 0,0 0,0-1,0 1,1-1,0 0,0 0,1-1,-1 0,1 0,0 0,0 0,0-1,1 0,1 1,8-3,-1-1,0 0,1 0,-1-2,1 0,-1-1,0 0,0-1,0-1,-1 0,0-1,0-1,0 0,-1-1,0 0,0-1,8-8,48-35,-40 27</inkml:trace>
  <inkml:trace contextRef="#ctx0" brushRef="#br0" timeOffset="5602.988">6661 1212,'-32'43,"1"2,3 1,2 1,-5 16,26-53,1 1,1 0,-1 0,2 0,-1 0,2 1,0-1,0 1,1 5,0-14,0 0,0 0,1 1,-1-1,1 0,0 0,0 0,0-1,0 1,0 0,1 0,-1-1,1 1,0 0,0-1,0 0,0 1,0-1,0 0,1 0,-1 0,1-1,-1 1,1 0,0-1,0 0,0 0,-1 1,1-2,0 1,0 0,0-1,1 1,-1-1,0 0,3 0,9-3,0 0,0-1,0-1,0 0,-1-1,0-1,0 0,0 0,-1-2,0 0,-1 0,0-1,0-1,-1 0,-1 0,3-5,40-47,-52 63,0 0,0 0,-1 0,1 0,0 1,0-1,0 0,0 0,0 1,0-1,0 0,-1 1,1-1,0 1,0-1,-1 1,1-1,0 1,-1 0,1-1,0 1,-1 0,1-1,-1 1,1 0,-1 0,1 0,-1-1,0 1,1 0,-1 0,0 0,0 0,0 0,0 0,0 0,0-1,0 1,0 0,0 0,0 0,0 0,0 0,-1 0,1 0,0-1,-1 1,1 0,0 0,-1 0,1-1,-1 1,0 0,1 2,0 13,-1-11,0 0,0 0,1 0,0 0,0 0,0 0,0 0,1 0,0 0,0 0,0 0,0-1,1 1,0 0,0-1,0 1,1-1,0 0,-1 1,1-1,1 0,-1-1,1 1,-1-1,1 0,0 1,0-2,1 2,3-1,0-1,0 0,0 0,0-1,0 0,0 0,0-1,0 0,0 0,0-1,0 0,0-1,0 1,0-1,0-1,0 0,-1 0,0 0,1-1,-1 0,0-1,-1 1,2-3,9-6,0-2,-1 0,-1 0,-1-2,0 0,-1 0,-1-1,1-4,81-159,-79 156</inkml:trace>
  <inkml:trace contextRef="#ctx0" brushRef="#br0" timeOffset="5901.955">7818 478,'-62'384,"19"-36,16-148,16-31,11-143</inkml:trace>
  <inkml:trace contextRef="#ctx0" brushRef="#br0" timeOffset="6151.551">7508 1156,'9'0,"23"4,11 3,7-1,0-2,-4 0,-9-2</inkml:trace>
  <inkml:trace contextRef="#ctx0" brushRef="#br0" timeOffset="6400.907">8100 1156,'-17'32,"2"2,1 0,1 0,2 2,2-1,1 1,-1 25,8-56,0-1,0 1,0-1,1 1,0-1,0 1,0 0,1-1,-1 1,1-1,0 1,0-1,1 0,-1 1,1-1,0 0,0 0,1 0,-1 0,1 0,0-1,0 1,0-1,0 0,1 0,-1 0,1 0,0 0,0-1,0 0,0 0,0 0,2 1,6-1,1-1,-1 0,1 0,0-1,-1-1,1 0,-1 0,0-2,1 1,-1-2,0 1,0-2,-1 0,1 0,-1-1,0 0,-1-1,0 0,0-1,0 0,-1 0,0-1,0 0,-1-1,-1 0,0 0,0-1,-1 0,0 0,-1 0,0-1,0 0,-2 0,1 0,-2 0,0-1,0 1,-1-1,0 1,-1-1,-2 4,0 1,0-1,-1 1,0 0,-1 0,1 0,-1 1,-1-1,0 1,0 0,0 0,-1 1,0-1,0 1,0 1,-1-1,0 1,0 0,0 0,-1 1,0 0,0 1,0 0,0 0,0 0,0 1,-1 0,1 1,-1 0,0 0,-5 1,-11 4</inkml:trace>
  <inkml:trace contextRef="#ctx0" brushRef="#br0" timeOffset="6781.042">8552 1579,'121'-281,"-75"217,-44 64,0-1,0 1,0 0,0 0,-1 0,1 0,0 0,0 1,0-1,0 0,-1 1,1 0,0-1,0 1,-1 0,1 0,-1 0,1 0,0 0,-1 0,0 0,1 0,-1 1,0-1,0 1,0-1,1 1,-2-1,1 1,0 0,0-1,0 1,-1 0,1 0,-1-1,1 1,-1 0,0 0,0 0,0 0,0-1,0 1,0 1,7 29,-7-23,1-1,0 1,1-1,0 0,0 1,1-1,0 0,1-1,-1 1,1 0,1-1,0 0,0 0,0 0,1-1,-1 0,2 0,-1 0,1-1,5 4,-6-5,0-1,-1-1,1 1,0-1,1 0,-1-1,0 1,0-1,1 0,-1-1,0 1,1-2,-1 1,0 0,1-1,-1 0,0-1,1 1,-1-1,0-1,0 1,-1-1,1 0,-1 0,1 0,-1-1,0 0,0 0,0 0,-1-1,1 0,-1 0,0 0,-1 0,1 0,1-4,3-11,0 1,-1-1,-2-1,0 1,-1-1,0 0,-1-9,-2 5</inkml:trace>
  <inkml:trace contextRef="#ctx0" brushRef="#br0" timeOffset="7154.13">9454 1071,'-11'8,"0"0,0 1,0 0,1 1,1 0,0 0,0 1,1 1,0-1,1 1,0 0,1 1,1-1,-5 15,11-24,-1 0,1 1,0-1,0 0,0 0,1 0,-1 1,1-1,0-1,0 1,0 0,0 0,0-1,0 1,1-1,-1 0,1 1,0-1,0-1,0 1,0 0,0-1,0 1,0-1,0 0,0 0,1 0,-1 0,0-1,1 1,-1-1,1 0,-1 0,0 0,1-1,-1 1,1-1,27 6,-27-5,0 0,-1 1,1 0,0 0,0 0,-1 0,1 0,-1 1,1-1,-1 1,1 0,-1 0,0 0,0 1,0-1,0 1,0 0,-1 0,1 0,-1 0,0 0,0 0,0 1,0-1,-1 0,1 1,-1 0,0-1,0 1,0 0,0 0,-1 0,0-1,0 1,0 0,0 0,0 0,-1 0,1-1,-1 1,0 0,-1 1,-9 12,0 0,-1-1,-1 0,0-1,-2 0,1-1,-2-1,1 0,-2-2,0 1,0-2,-1 0,-13 4,-71 19,74-29</inkml:trace>
  <inkml:trace contextRef="#ctx0" brushRef="#br0" timeOffset="8112.999">10696 845,'72'-32,"1"3,2 3,0 4,34-5,-7 29,-99-1,0 0,0 0,-1 0,1 0,0 1,-1-1,1 1,-1 0,0 0,0-1,1 2,-1-1,0 0,-1 0,1 1,0-1,-1 1,1-1,-1 1,0-1,0 1,0 0,0 0,0 0,-1 0,1 0,-1-1,0 1,0 0,0 0,0 0,-1 3,-3 11,-1 0,0 0,-1 0,-1-1,-1 0,0-1,-1 1,-1-1,0-1,-1 0,0-1,-1 0,-1 0,1 1,-358 402,320-329,49-84,0-1,0 1,0-1,0 1,1-1,-1 1,1-1,0 1,0-1,0 1,0 0,0-1,0 1,1-1,-1 1,1-1,0 1,0-1,0 1,0-1,0 0,0 0,0 1,1-1,-1 0,1 0,0 0,0 0,0-1,0 1,0 0,0-1,0 0,0 1,0-1,2 1,9 1,0 1,0-2,1 0,-1 0,1-1,-1-1,1 0,-1-1,2 0,17-1,-1 2,-11 1,0 0,1-1,-1-1,0-1,0-1,0 0,0-2,-1 0,1-1,-1-2,-1 1,1-2,-1-1,4-3,-4-3</inkml:trace>
  <inkml:trace contextRef="#ctx0" brushRef="#br0" timeOffset="8497.973">11684 1015,'242'-189,"-189"157,-52 32,0 1,0-1,0 1,0 0,-1 0,1-1,0 1,0 0,-1 0,1 0,-1 0,1-1,-1 1,1 0,-1 0,1 0,-1 0,0 0,0 0,1 0,-1 1,0-1,0 0,0 0,0 0,0 0,0 0,-1 0,1 0,0 0,0 0,-1 0,1 0,-1 0,1 0,-1 0,1 0,-1 5,0-2,1-1,0 1,0 0,0-1,0 1,0 0,1-1,0 1,0-1,0 1,0-1,0 1,1-1,-1 0,1 0,0 0,0 0,0 0,1 0,-1 0,1-1,-1 1,1-1,0 1,0-1,0 0,0 0,0-1,0 1,1-1,-1 1,1-1,-1 0,1 0,-1-1,1 1,0-1,-1 0,1 0,1 0,7-2,-1 0,1-1,-1 0,1 0,-1-2,0 1,0-2,-1 1,0-1,0-1,0 0,0 0,-1-1,-1 0,1-1,-1 1,-1-2,0 1,0-1,-1 0,3-6,22-18,-14 22</inkml:trace>
  <inkml:trace contextRef="#ctx0" brushRef="#br0" timeOffset="8851.065">12616 704,'-7'10,"0"1,0-1,2 1,-1 0,1 0,1 1,0 0,0 0,0 9,3-18,0 0,0 0,1 0,-1 0,1 0,0 0,0 1,0-1,0 0,1 0,-1 0,1 0,0 1,0-1,0 0,0 0,0-1,1 1,-1 0,1 0,0-1,0 1,0-1,0 1,0-1,1 0,-1 0,1 0,-1 0,1 0,0-1,0 1,-1-1,1 0,0 0,0 0,0 0,3 0,6-1,0-1,0-1,-1 0,1-1,-1 0,0-1,1 0,-2-1,1 0,0 0,-1-1,0-1,-1 0,1 0,-1-1,-1 0,1 0,-1-1,-1 0,5-7,-5 8,10-10,0-1,-1 0,-1-1,-1-1,0-1,-2 0,-1 0,0-3,-7 15,0 0,-1 0,-1 0,1 0,-2 0,1-1,-2 1,1-1,-1 1,-1 0,0-1,0 1,-1 0,-1-1,1 1,-2 0,1 1,-1-1,-1 1,-4-7,7 12,0 0,-1 1,1 0,-1 0,0-1,0 1,0 1,0-1,0 0,-1 1,1 0,-1 0,1 0,-1 0,0 0,0 1,0 0,0 0,0 0,0 0,0 1,0-1,-1 1,1 0,0 0,0 1,0-1,0 1,0 0,0 0,0 0,0 0,0 1,0 0,0 0,1 0,-12 6,0 0,2 1,-1 1,1 0,0 1,1 0,0 1,-5 7,9-12,1 0,0 0,0 1,1 0,0 0,0 0,1 1,0 0,1 0,0 0,0 1,1 0,0-1,1 1,0 0,0 0,1 0,1 0,-1 0,2 1,-1-1,1 0,1 0,0 0,0-1,1 1,1 0,-1-1,1 0,4 6,3-4,1-1,-1 0,2 0,0-2,0 1,0-2,1 0,0 0,0-1,1-1,0-1,0 0,0-1,0 0,1-1,-1-1,13 0,7 0</inkml:trace>
  <inkml:trace contextRef="#ctx0" brushRef="#br0" timeOffset="9101.119">11543 1183,'48'10,"59"-2,31-2,10-7,0-8,-6-3,-8-3,-8 0,-11-2,-10 2,-4-1,-5 1,-9 0,-15 1,-19 4</inkml:trace>
  <inkml:trace contextRef="#ctx0" brushRef="#br0" timeOffset="10249.989">13942 1946,'158'-138,"29"-26,51-66,-184 171,-1-2,-4-2,-2-3,-4-1,-2-2,3-15,-37 69,10-15,-2-1,-2-1,-1 0,-1 0,-2-1,-1 0,-2-1,1-13,-7 43,0 1,0-1,0 0,0 1,-1-1,1 1,-1-1,0 1,0-1,-1 1,1 0,-1-1,1 1,-1 0,0 0,0 0,0 0,-1 0,1 1,-1-1,1 1,-1 0,0-1,0 1,0 0,0 1,0-1,-1 0,1 1,0 0,-1 0,1 0,-2 0,-5-1,-1 1,1 0,0 1,0 0,0 1,-1-1,1 2,0 0,0 0,0 1,-3 1,-17 12,1 1,1 2,1 0,1 2,0 1,2 1,1 1,0 1,2 0,1 2,1 1,1 0,-13 30,7-18,0 1,3 1,2 1,1 1,3 0,1 2,2-1,2 1,3 1,1 0,2 4,4-38,-2 1,1 1,1-1,0 0,1 0,0 0,2 0,-1 0,2 0,-1-1,2 1,0-1,1 0,0 0,3 3,-3-8,2 0,-1 0,1 0,0-1,1-1,0 1,0-1,0-1,0 0,1 0,0-1,0 0,1 0,-1-1,0-1,1 0,0 0,0-1,-1-1,1 0,0 0,0-1,0 0,-1-1,5-1,26-6,0-2,-1-1,0-2,-1-2,33-20,149-104,-125 60,-76 62</inkml:trace>
  <inkml:trace contextRef="#ctx0" brushRef="#br0" timeOffset="11199.14">15579 1269,'-64'11,"1"2,1 4,0 2,-24 13,73-28,-1 0,0 1,1 1,0 0,1 1,-1 0,1 1,1 0,-1 1,1 1,1 0,0 0,0 1,1 0,0 0,1 1,1 0,0 1,0 0,1 0,5-11,0 1,1-1,-1 1,1-1,-1 1,1-1,0 1,0-1,0 1,0-1,0 1,1-1,-1 1,1-1,0 1,0-1,-1 1,2-1,-1 0,0 0,0 1,1-1,-1 0,1 0,0 0,-1-1,1 1,0 0,0-1,0 1,0-1,0 1,1-1,-1 0,0 0,2 0,2 1,0-1,0 1,0-2,0 1,0-1,0 1,0-2,0 1,0-1,0 0,0 0,0 0,0-1,5-2,28-17,0 0,-1-3,-2-1,0-2,28-28,-63 54,100-59,-99 60,-1 0,0-1,1 1,-1 0,1 0,-1 0,1 0,-1 1,1-1,-1 0,1 0,-1 1,1-1,-1 1,0 0,1-1,-1 1,0 0,0 0,1 0,-1 0,0 0,0 0,0 0,0 0,0 0,0 0,-1 0,1 1,0-1,-1 0,1 1,0-1,-1 1,0-1,1 0,-1 1,0 0,6 61,-6-57,-2 36,0-34,1 1,0 0,1-1,0 1,0-1,0 1,1 0,1-1,0 1,0-1,0 0,1 0,0 0,1 0,3 6,-5-12,0 0,0 0,1 0,-1-1,1 1,-1-1,1 1,0-1,-1 0,1 0,0 0,0 0,0 0,0-1,0 1,0-1,0 0,0 0,0 0,0 0,0-1,0 1,0-1,0 0,-1 0,1 0,0 0,0 0,-1-1,1 1,0-1,0 0,78-62,-80 63,35-35,-1-2,-3-1,-1-1,2-7,-32 45,18-24,-19 27,0-1,0 0,0 1,0-1,0 0,0 0,0 1,0-1,1 0,-1 1,0-1,0 0,0 0,0 0,1 1,-1-1,0 0,0 0,0 1,1-1,-1 0,0 0,0 0,1 0,-1 0,0 1,0-1,1 0,-1 0,0 0,1 0,-1 0,0 0,0 0,1 0,-1 0,0 0,1 0,-1 0,0 0,0 0,1 0,-1-1,0 1,1 0,-1 0,0 0,0 0,1 0,-1-1,0 1,0 0,0 0,1 0,-1-1,0 1,0 0,0 0,0-1,1 1,-1 0,-21 78,19-74,0 0,1 1,0-1,0 1,0-1,0 1,1-1,0 1,0 0,0-1,0 1,1-1,0 1,0-1,0 1,0-1,1 1,0-1,-1 0,2 0,-1 0,0 0,1 0,0 0,0-1,0 1,0-1,0 0,1 0,0 0,-1-1,1 1,1 0,2-1,1 0,-1-1,0 1,1-2,-1 1,0-1,1 0,-1 0,1-1,-1 0,0 0,0-1,1 0,-1 0,0-1,-1 0,1 0,0-1,-1 1,0-1,4-4,115-109,-118 110,-7 6,1 0,-1 1,0-1,1 1,-1-1,1 0,0 1,-1 0,1-1,-1 1,1-1,0 1,-1 0,1-1,0 1,-1 0,1 0,0-1,0 1,-1 0,1 0,0 0,-1 0,1 0,0 0,0 0,-1 0,1 0,0 1,0-1,-1 0,1 0,0 1,-1-1,1 0,0 1,-1-1,1 0,-1 1,1-1,0 1,-1-1,1 1,-1 0,0-1,1 1,-1-1,1 1,-1 0,0-1,1 1,-1 0,0 0,17 48,-13-36,-3-7,0 1,1-1,0 0,0 0,1-1,-1 1,1 0,1-1,-1 0,1 0,0 0,0 0,0 0,1-1,-1 0,1 0,0 0,1 0,-1-1,1 0,-1 0,1 0,0-1,0 0,0 0,0-1,0 1,0-1,1-1,-1 1,0-1,1 0,-1 0,5-2,3-3,0-2,0 1,-1-2,0 0,-1 0,0-1,0-1,-1 0,0 0,3-5,-2 3,-1-1,0 0,-1-1,0 0,-1-1,0 0,-1 0,-1-1,-1 0,0 0,-1 0,-1-1,1-4,-2-3</inkml:trace>
  <inkml:trace contextRef="#ctx0" brushRef="#br0" timeOffset="15720.445">4600 2483,'309'-33,"-194"16,154-2,49-10,37-5,-70 12,-95 7,0 9,17 9,-11-1,132-13,-112-5,0 9,7 10,-6-1,442-3,-298-25,270-5,166 32,-401-28,310 16,-100-8,-134-7,694-50,-463 6,151 17,-153 24,284 30,-958-1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57,'1'4,"0"-1,0 0,-1 0,1 1,-1-1,0 0,0 1,0-1,-1 0,1 0,-1 1,1-1,-1 0,0 0,-1 0,1 0,0 0,-1 0,0 0,0 0,1 0,-2-1,0 2,1-1,-15 21,-1-1,0-2,-2 0,-1 0,-21 15,7-5,-207 189,210-197,16-16</inkml:trace>
  <inkml:trace contextRef="#ctx0" brushRef="#br0" timeOffset="396.006">30 1,'37'82,"-22"-60,3 4,3 0,0-1,1-1,1 0,2-2,5 2,41 41,-25-22,-3 3,-2 1,-1 2,-3 2,12 24,-32-42,-19-31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570 732,'23'87,"-5"63,-1 124,11-38,-27-189,-2-1,-2 0,-2 0,-5 13,-3 108,-8-24,43-4,-21-136,-1 0,1 0,0 0,0 0,1 0,-1-1,0 1,1 0,0-1,-1 1,1 0,0-1,0 0,1 0,-1 1,0-1,1-1,-1 1,1 0,0 0,0-1,-1 0,1 0,0 1,0-2,0 1,0 0,0 0,1-1,98 1,-70-3,252-31,422 34,-536-28,-9 21,-148 0,-7 0</inkml:trace>
  <inkml:trace contextRef="#ctx0" brushRef="#br0" timeOffset="2296.838">62 140,'-32'103,"24"-79,2 0,1 0,1 0,1 1,2 0,0 0,1-1,3 17,-3-40,-1 0,1 0,0 0,-1 0,1 0,0-1,0 1,-1 0,1 0,0 0,0 0,0 0,0 0,0 0,1 0,-1-1,0 1,0 0,0 0,1 0,-1 0,1 0,-1-1,0 1,1 0,-1 0,1-1,0 1,-1 0,1-1,0 1,-1 0,1-1,0 1,0-1,-1 1,1-1,0 0,0 1,0-1,0 0,-1 1,1-1,0 0,0 0,0 0,0 0,0 0,0 0,0 0,0 0,-1 0,1-1,0 1,0 0,0 0,0-1,0 1,-1-1,1 1,0-1,0 1,-1-1,1 1,0-1,-1 0,1 1,0-1,110-186,-82 131,88-171,-101 195,-10 55,-7 101,11 198,-4-274,-2 0,-1 0,-3 1,-2-1,-2 1,-6 47,10-69,-1-1,-1 1,-2-1,0 0,-2 0,-1 0,-1 0,-1-1,-1-1,-1 1,-2-2,0 0,-3 2,7-13,5-6,1 1,-1-1,-1 0,1 0,-1-1,0 1,0-1,-1 0,1 0,-1-1,0 0,0 0,-1 0,1-1,-1 0,0 0,0 0,0-1,0 0,0-1,0 1,0-1,-1-1,1 1,0-1,-4-1,6-3,1-1,0 1,0-1,1 0,-1 0,1 0,0-1,0 1,1-1,0 0,0 1,0-1,1 0,-1 0,2 0,-1-1,0 1,1 0,1 0,-1 0,1 0,0 0,0 0,0 0,1 0,0 0,0 0,1 1,3-23,1 2,1-1,1 1,2 0,0 1,10-14,-15 28,0 1,1 0,0 1,1-1,0 1,0 1,1-1,0 2,0-1,1 1,0 1,1-1,-1 2,1 0,0 0,6-1,24-7,-25 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0,'5'0,"11"5,7 2,6-1,1-1,2-1,-1-2,0-1,-1-1,-1 1,-1-2,1 1,-1 0,0 0,0-1,-5 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1,'19'5,"21"1,9 0,0-1,-3-7,-5-2,-4-1,-4 1,-8 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31,'29'-5,"29"-2,8 1,0 1,-4 2,-6 0,-9 2,-7 1,-5 0,-5 0,-11 5,-15 2,-11 4,-6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31,'34'-5,"25"-2,7 1,-2 1,-7 2,-10 0,-6 2,-7 1,-3 0,-13 0,-8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1,'33'4,"31"-2,9-2,-3-2,-9 1,-9 0,-10 0,-6 0,-10 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1 585,'6'-25,"2"0,1 1,1 0,1 0,0 1,14-19,-15 25,9-15,1 0,2 2,1 1,1 0,2 2,23-20,-25 25,2 0,1 1,0 2,2 1,0 1,19-8,-47 24,1 0,0-1,0 1,0 0,0 0,0 0,0 1,1-1,-1 0,0 1,0 0,0-1,1 1,-1 0,0 0,0 0,1 0,-1 1,0-1,0 1,0-1,1 1,-1 0,0-1,0 1,0 0,0 1,0-1,-1 0,1 0,0 1,0-1,-1 1,1 0,-1-1,1 1,-1 0,0 0,0 0,0 0,0 0,0 0,0 0,-1 0,1 1,0-1,-1 2,-13 108,1-51,7 81,5-140,0-1,0 0,0 1,0-1,0 1,0-1,0 0,1 1,-1-1,1 0,-1 1,1-1,-1 0,1 0,0 0,0 1,-1-1,1 0,0 0,0 0,0 0,0 0,0 0,0-1,1 1,-1 0,0 0,0-1,0 1,1-1,-1 1,0-1,1 0,-1 1,1-1,-1 0,0 0,1 0,-1 0,0 0,1 0,-1 0,1-1,-1 1,0 0,1-1,-1 1,0-1,63-35,35-48,-75 60,2 1,1 2,1 0,1 2,26-13,-40 24,-11 5,0 1,1-1,-1 1,0 0,1 0,0 0,-1 1,1-1,0 1,0 0,-1 1,1-1,0 1,0 0,0 0,2 1,-5 1,1 1,-1 0,0-1,0 1,-1 0,1 0,-1 1,1-1,-1 0,0 0,0 1,0-1,-1 1,1-1,-1 0,0 1,0-1,0 1,0-1,0 1,-1 1,1 2,-33 198,31-180</inkml:trace>
  <inkml:trace contextRef="#ctx0" brushRef="#br0" timeOffset="515.024">1609 78,'-26'2,"1"1,-1 1,1 1,0 2,0 0,0 2,1 1,1 1,-15 9,24-13,1 1,0 0,0 1,1 1,1 0,-1 1,2 0,-1 0,1 1,1 1,1-1,-1 2,2-1,0 1,1 0,0 0,1 1,0 0,2 0,-1 0,2 0,0 0,1 1,1-1,0 1,1 3,-1-16,0 0,1-1,-1 1,1-1,0 1,0 0,0-1,0 1,0-1,0 0,1 1,-1-1,1 0,-1 0,1 0,0 0,0 0,0-1,0 1,0 0,1-1,-1 1,0-1,1 0,-1 0,1 0,-1 0,1 0,-1-1,1 1,0-1,-1 0,1 1,0-1,-1 0,1-1,0 1,98-29,-76 13,-1-1,0-1,-1-1,-1 0,-1-2,-1-1,-1-1,3-6,109-109,-130 136,-1 1,1 0,0-1,-1 1,1 0,0 0,0-1,0 1,0 0,0 0,0 0,0 0,1 0,-1 0,0 1,0-1,1 0,-1 1,0-1,1 1,-1-1,1 1,-1-1,1 1,-1 0,1 0,-1 0,1 0,-1 0,1 0,-1 0,1 1,-1-1,1 0,-1 1,0-1,1 1,-1 0,0-1,1 1,-1 0,0 0,0 0,1 0,-1 0,0 0,0 0,0 0,0 0,-1 0,1 1,0-1,0 0,-1 1,1-1,-1 1,1-1,-1 0,0 1,1-1,1 93,-4-85,1-1,0 1,0 0,1 0,0 0,0-1,1 1,1 0,-1 0,1-1,1 1,0-1,0 0,0 1,1-1,0-1,1 1,0-1,0 0,1 0,-1 0,4 2,14 6,-1-5</inkml:trace>
  <inkml:trace contextRef="#ctx0" brushRef="#br0" timeOffset="1598.997">2146 304,'-4'6,"1"-1,-1 2,1-1,0 0,1 1,0-1,0 1,0 0,1-1,0 1,0 0,1 0,0 0,0 2,0 0,-1-7,0 1,0-1,1 1,-1 0,1 0,0-1,0 1,0 0,0-1,0 1,1 0,-1-1,1 1,0 0,-1-1,1 1,1-1,-1 1,0-1,0 1,1-1,0 0,-1 0,1 0,0 0,0 0,0 0,0 0,0-1,0 1,1-1,-1 0,1 1,-1-1,1 0,-1 0,1-1,-1 1,1 0,0-1,2 1,7-6,-1 1,1-2,-1 1,0-2,0 1,-1-1,0-1,0 0,-1-1,0 1,0-2,-1 1,0-1,74-86,-81 95,-1 1,1-1,-1 0,1 1,0-1,-1 1,1-1,0 1,-1 0,1-1,0 1,-1 0,1-1,0 1,0 0,0 0,-1 0,1 0,0 0,0 0,0 0,-1 0,1 0,0 0,0 0,0 0,-1 0,1 1,0-1,0 0,-1 1,1-1,0 1,-1-1,1 0,0 1,-1-1,1 1,-1 0,1-1,-1 1,1-1,-1 1,1 0,-1 0,0-1,1 1,-1 0,0 0,0-1,1 1,-1 0,0 0,0-1,0 1,0 0,0 0,0 0,0-1,0 1,0 1,3 58,-3-54,-4 421,3-386,-2 0,-2 0,-2 0,-7 22,10-47,0 0,-1 0,0 0,-2-1,1 0,-2 0,0-1,-1 0,0 0,-1-1,-1 0,0-1,0 0,-2-1,1 0,-13 7,22-15,0-1,-1 0,1 0,-1 0,1-1,-1 1,0-1,1 0,-1 0,0 0,0 0,0-1,0 1,0-1,1 0,-1 0,0-1,0 1,0-1,0 0,0 0,1 0,-1-1,0 1,1-1,-1 0,1 0,0 0,-1 0,1 0,0-1,0 0,1 1,-1-1,1 0,-1 0,1-1,0 1,0 0,0-1,0 1,1-1,0 0,-1 1,1-1,1 0,-1 0,1 0,-1 0,5-8,0 0,0 1,1-1,1 1,0 0,0 1,1-1,0 1,1 1,0-1,10-7,-5 2,23-25,2 1,1 2,2 1,2 3,26-16,91-34,-142 75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1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142 223,'-11'426,"-59"139,43-435,27-130,1 0,-1 0,0 0,0-1,1 1,-1 0,0 0,0 0,1 0,-1 0,0-1,0 1,1 0,-1 0,0 0,1 0,-1 0,0 0,0 0,1 0,-1 0,0 0,1 0,-1 0,0 1,0-1,1 0,-1 0,0 0,0 0,1 0,-1 0,0 1,0-1,1 0,-1 0,0 0,0 1,0-1,0 0,1 0,-1 1,15-31,7-32,-10 33</inkml:trace>
  <inkml:trace contextRef="#ctx0" brushRef="#br0" timeOffset="330.892">0 81,'151'-30,"232"-19,-366 47,107 3,-107 16,-17-5</inkml:trace>
  <inkml:trace contextRef="#ctx0" brushRef="#br0" timeOffset="602.926">29 674,'38'0,"33"-9,12-4,-2-4,-5 1,-11-2,-7 2,-9 5,-7-2,-7 2,-4 3,-7 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1,'-104'445,"68"-249,34-236,2 17</inkml:trace>
  <inkml:trace contextRef="#ctx0" brushRef="#br0" timeOffset="420.188">58 283,'34'5,"25"1,7-5,-2-2,-12-2</inkml:trace>
  <inkml:trace contextRef="#ctx0" brushRef="#br0" timeOffset="966.543">453 424,'-7'29,"2"-17,1 0,0 0,1 0,1 1,0-1,1 1,0 0,1-1,0 1,1 0,0-1,1 1,1-1,3 10,-5-19,0-1,1 1,-1-1,1 0,0 0,0 0,0 0,0 0,0 0,0-1,0 1,1-1,-1 1,0-1,1 0,-1 0,1 0,0 0,-1 0,1-1,0 1,0-1,-1 0,1 0,0 0,0 0,-1 0,1 0,0-1,-1 0,1 1,0-1,-1 0,1 0,-1 0,1-1,1 0,87-64,6-55,-96 120,-1 1,0-1,1 1,-1-1,0 1,1-1,-1 1,1 0,-1-1,1 1,-1-1,1 1,-1 0,1-1,0 1,-1 0,1 0,-1 0,1-1,0 1,-1 0,1 0,0 0,-1 0,1 0,0 0,-1 0,1 0,-1 0,1 1,0-1,-1 0,1 0,-1 0,1 1,0-1,-1 0,1 1,-1-1,1 1,-1-1,1 0,-1 1,1-1,-1 1,0-1,1 1,-1-1,0 1,1 0,-1-1,0 1,0-1,0 1,1 0,-1 0,11 38,-26 119,12-105,-3-1,-2 1,-2-1,-2 0,-3-1,-20 46,0-51,34-46,0 1,0 0,0-1,0 1,0-1,0 1,0-1,0 1,0-1,0 0,0 1,0-1,0 0,0 0,0 0,0 0,0 0,-1 0,1 0,0 0,0 0,0-1,0 1,0 0,0-1,0 1,0 0,0-1,0 0,0 1,0-1,0 1,1-1,-1 0,0 0,0 0,1 1,-1-1,0 0,1 0,-1 0,1 0,-1 0,1 0,0 0,-1 0,1 0,0 0,0 0,-1-1,-3-17,0 0,2 0,0 0,1 0,0 0,2-1,0 1,3-8,-4 23,34-144,-24 119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6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1 510,'7'-32,"2"1,1 0,1 1,2 0,1 0,2 2,0 0,2 0,19-22,-11 21,2 1,0 1,2 2,1 1,20-13,-50 36,0-1,0 1,1-1,-1 1,0-1,0 1,1 0,-1 0,1-1,-1 1,1 0,0 0,-1 1,1-1,0 0,0 0,0 1,-1-1,1 1,0 0,0-1,0 1,0 0,0 0,0 0,-1 1,1-1,0 0,0 1,0-1,0 1,-1-1,1 1,0 0,0 0,-1 0,1 0,-1 0,1 0,-1 1,1-1,-1 0,0 1,0-1,1 1,-1-1,0 1,0-1,-1 1,1 0,0 0,2 155,-7-86,5 59,0-129,1-1,-1 0,1 1,-1-1,1 0,-1 0,1 0,-1 0,1 0,-1 0,1-1,-1 1,1 0,-1-1,1 1,-1-1,0 0,1 1,-1-1,0 0,1 0,-1 0,0 0,0 0,0 0,0 0,0 0,0 0,0-1,0 1,-1 0,1 0,0-1,0 0,98-110,6 6,9-2,-113 107,0-1,-1 1,1 0,0 0,0 0,-1-1,1 1,0 0,0 0,0 0,0 0,1 0,-1 1,0-1,0 0,1 0,-1 1,0-1,1 1,-1-1,0 1,1 0,-1-1,1 1,-1 0,0 0,1 0,-1 0,1 0,-1 0,1 1,-1-1,0 0,1 1,-1-1,0 1,1-1,-1 1,0 0,0 0,1-1,-1 1,0 0,0 0,0 0,0 0,0 0,0 1,-1 10,0 0,-1 0,-1-1,0 1,-1-1,0 1,-1-1,0 0,0 0,-3 3,5-8,-88 214,89-219,0 1,0-1,0 1,1 0,-1-1,0 1,1 0,-1-1,1 1,-1 0,1 0,0-1,0 1,0 0,0 0,0 0,0-1,0 1,1 0,-1 0,1-1,-1 1,1 0,0-1,0 1,-1 0,1-1,0 1,1-1,-1 1,0-1,0 0,0 0,1 1,-1-1,1 0,-1 0,1 0,0 0,15 5</inkml:trace>
  <inkml:trace contextRef="#ctx0" brushRef="#br0" timeOffset="598.865">1553 30,'-17'2,"1"0,-1 2,1-1,0 2,0 0,0 1,1 1,0 0,0 1,1 1,0 0,-8 7,4-4,1 0,1 1,0 1,0 0,1 1,1 1,1 0,0 1,1 0,1 1,1 0,0 1,1 0,1 0,1 1,-1 6,7-23,0 0,0 0,0 0,0 0,1 0,-1 1,1-1,0 0,0 0,0 0,0 1,0-1,1 0,0 0,-1 0,1 0,0 0,0 0,1 0,-1 0,1 0,-1-1,1 1,0 0,0-1,0 1,0-1,1 0,-1 0,1 0,-1 0,1 0,0-1,-1 1,1-1,0 1,0-1,0 0,0 0,0-1,0 1,1-1,-1 1,0-1,0 0,0 0,1 0,-1-1,1 1,12-6,0 0,0-1,-1-1,0 0,-1-1,0 0,0-1,-1-1,0-1,-1 1,3-5,16-13,153-198,-184 228,0 0,0 0,0 0,0-1,0 1,0 0,0 0,0 0,0 0,0-1,1 1,-1 0,0 0,0 0,1-1,-1 1,1 0,-1 0,1-1,-1 1,1 0,-1-1,1 1,-1-1,1 1,0-1,0 1,-1-1,1 1,0-1,-1 0,1 1,0-1,0 0,0 0,0 1,-1-1,1 0,0 0,0 0,0 0,0 0,-1 0,1 0,0 0,0-1,0 1,0 0,-1 0,1-1,0 1,0-1,-1 1,1 0,0-1,-1 1,1-1,0 0,-1 1,1-1,-1 1,1-1,-1 0,1 0,-1 1,1-1,-1 0,0 0,1 1,-1-2,-17 203,18-193,-1-1,0 1,0 0,1 0,0 0,1 0,0-1,0 1,1-1,0 1,0-1,0 0,1 0,0 0,1-1,-1 1,1-1,0 0,1-1,0 1,-1-1,2 0,-1 0,12-5,-3-3</inkml:trace>
  <inkml:trace contextRef="#ctx0" brushRef="#br0" timeOffset="855.398">2286 256,'-19'39,"-16"21,-2 6,0-8,7-9,4-14,5-7,3-8,4-4,-1-3,-2-5,1-4</inkml:trace>
  <inkml:trace contextRef="#ctx0" brushRef="#br0" timeOffset="1034.954">2004 368,'9'10,"9"12,1 8,2-1,-3-2,1 1,-4-1,2-4,-3-1,1-1,-2 3,2-4,3-1,-2-3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1336 191,'-32'226,"24"-192,-76 270,44-187,24-84,18-64,55-108,-43 119</inkml:trace>
  <inkml:trace contextRef="#ctx0" brushRef="#br0" timeOffset="334.731">1365 78,'1'-2,"1"0,-1 1,1-1,-1 0,1 0,-1 1,1-1,0 1,0-1,0 1,0 0,0 0,0 0,0 0,0 0,1 0,-1 1,0-1,1 1,-1 0,0-1,1 1,-1 0,0 0,2 1,-1-2,286-13,-84-21,-189 32,-19 10,-22 11,6-8</inkml:trace>
  <inkml:trace contextRef="#ctx0" brushRef="#br0" timeOffset="600.48">1308 502,'34'4,"20"3,6-1,-2-1,-7-2,-6-1,-7-1,-10 0</inkml:trace>
  <inkml:trace contextRef="#ctx0" brushRef="#br0" timeOffset="3897.786">1873 840,'-15'14,"-9"10,-5 6,2 2,1-4,4-2,2-6,4-1,0 1,3 2,-2-3,3 0,-3-3,2-5</inkml:trace>
  <inkml:trace contextRef="#ctx0" brushRef="#br0" timeOffset="4184.905">1647 840,'5'14,"1"15,5 7,0 2,4-5,-2-4,-2-2,1-5,-1-2,-2 1,1-4,0 1,-2 1,2-1,0 0,-2 2,2-3,0-3</inkml:trace>
  <inkml:trace contextRef="#ctx0" brushRef="#br0" timeOffset="19808.649">885 78,'-95'18,"-348"87,420-98,0-2,2 1,-1 0,1 2,0 1,0 0,1 1,0 2,1 0,-17 14,35-26,0 1,0 0,-1 0,1 0,0 0,0 0,0 1,1-1,-1 0,0 0,0 1,1-1,-1 0,0 1,1-1,-1 0,1 1,0-1,0 1,-1-1,1 1,0-1,0 1,0-1,0 1,1-1,-1 1,0-1,1 0,-1 1,1-1,-1 1,1-1,0 0,-1 1,1-1,0 0,0 0,0 0,0 0,0 0,0 0,1 1,62 36,-53-32,28 13,1-2,1-1,0-2,1-2,0-2,117 20,-151-28,-3-2,1 0,-1 1,0 0,0 0,1 0,-1 1,0 0,0 0,0 0,-1 0,1 1,0 0,-1 0,2 1,-6-1,-1-1,1 1,-1-1,0 1,1-1,-1 0,0 1,0-1,0 0,-1 0,1 0,-1 0,1 0,-1 0,1 0,-1 0,0 0,0-1,0 1,0-1,0 1,-1-1,1 0,0 0,0 0,-1 0,1-1,-1 1,-4 3,-369 195,181-107,165-72,29-19,1-1,-1 0,1 1,-1-1,1 0,0 1,-1-1,1 0,-1 1,1-1,0 1,-1-1,1 0,0 1,0-1,-1 1,1-1,0 1,0-1,0 1,0-1,0 1,0 0,0-1,-1 1,1-1,1 1,-1-1,0 1,0-1,0 1,0-1,0 1,0-1,1 1,-1-1,0 1,0-1,1 1,-1-1,0 1,1-1,-1 0,0 1,1-1,-1 0,1 1,-1-1,1 0,-1 1,1-1,-1 0,1 0,-1 0,1 1,-1-1,1 0,-1 0,1 0,0 0,124 7,-86-9,389 1,-270 29,-153-27,-6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34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23,'0'0,"1"0,-1 0,1 1,-1-1,0 0,1 0,-1 0,1 0,-1 0,1 0,-1 0,1 0,-1 0,1 0,-1-1,1 1,-1 0,0 0,1 0,-1-1,1 1,-1 0,1 0,-1-1,0 1,1 0,-1-1,0 1,1 0,-1-1,0 1,0 0,1-1,-1 1,0-1,0 1,0-1,0 1,1 0,-1-1,0 1,0-1,0 1,0-1,0 1,0-1,0 1,0-1,0 1,0-1,-1 1,1-1,0 1,0 0,0-1,-1 1,1-1,0 1,0 0,-1-1,1 1,0-1,-1 1,1 0,0 0,-1-1,1 1,-1 0,-34-3,-225 81,206-58,-115 46,168-65,-1-2,0 1,0 0,-1 0,1 0,0 1,-1-1,1 1,0-1,0 1,-1 0,1-1,0 1,0 0,0 1,0-1,0 0,0 1,1-1,-1 1,0-1,1 1,-1 0,1-1,-1 1,1 0,0 0,0 0,0 0,0 0,0 1,0-1,1 0,-1 0,1 1,-1-1,1 0,0 1,0-1,0 0,0 0,1 1,-1-1,0 0,1 1,0-1,-1 0,1 0,1 1,9 9,0-1,1-1,0 0,1 0,0-1,0-1,1 0,9 3,52 32,112 95,-186-137,0-1,0 0,1 1,-1-1,0 1,0-1,0 1,-1 0,1-1,0 1,0 0,0 0,0 0,-1 0,1 0,0-1,-1 1,1 0,-1 1,1-1,-1 0,1 0,-1 0,0 0,0 0,1 0,-1 0,0 0,0 1,0-1,0 0,0 0,-1 0,1 0,0 0,0 1,-1-1,1 0,-1 0,1 0,-1 0,1 0,-1 0,0 0,1 0,-1-1,0 1,0 0,0 0,0 0,1-1,-1 1,-1 0,-132 50,98-37,1 1,0 2,1 1,1 2,-7 7,-102 92,141-118,0-1,0 1,1-1,-1 1,0 0,0-1,1 1,-1 0,0-1,1 1,-1 0,0 0,1 0,-1 0,1 0,0-1,-1 1,1 0,0 0,-1 0,1 0,0 0,0 0,0 0,0 0,0 0,0 0,0 0,0 0,0 0,1 0,-1 0,0 0,1 0,-1 0,1 0,-1 0,1 0,-1 0,1-1,-1 1,1 0,0 0,-1-1,1 1,0 0,0-1,0 1,-1-1,1 1,0-1,0 1,0-1,0 0,0 1,57 12,206-2,-96 7,-52 7,-95-23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1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1,'-11'1,"0"1,1 1,-1 0,1 1,0-1,0 2,0 0,0 0,1 1,0 0,0 0,1 1,-1 0,1 1,1 0,0 0,0 0,0 1,1 0,-4 9,10-14,0 1,0-1,0 1,1 0,0-1,0 1,0-1,0 1,1-1,-1 1,1-1,0 0,1 0,-1 0,1 0,-1 0,1-1,0 1,2 1,22 35,-26-36,1-1,-1 1,0 0,1-1,-2 1,1 0,0 0,-1 0,0 0,0-1,0 1,0 0,-1 0,1 0,-1 0,0-1,0 1,0 0,-1-1,1 1,-1-1,0 1,0-1,0 0,-1 1,1-1,-1-1,0 1,1 0,-1-1,0 1,-1-1,1 0,0 0,-1 0,-1 0,-14 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4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368 348,'0'69,"-11"185,-8-38,-7-48,24-123,2-33</inkml:trace>
  <inkml:trace contextRef="#ctx0" brushRef="#br0" timeOffset="605.407">1 461,'35'-32,"2"3,0 1,2 1,1 3,1 1,1 2,1 1,1 3,25-6,-37 12,1 2,-1 1,2 2,-1 1,15 1,-36 3,0 0,0 2,0-1,0 2,-1-1,1 1,-1 1,1 0,-1 1,0 0,0 1,0 0,-1 1,0 0,0 0,0 1,-1 1,-4-3,-1 0,1 0,-1 0,-1 0,1 1,-1 0,0 0,0 0,-1 0,0 0,0 0,0 1,-1-1,0 1,0-1,0 1,-1 0,0-1,-1 1,1-1,-1 1,-1-1,1 1,-1 0,-3 11,-1 1,-1-1,-1-1,0 1,-1-1,-1-1,-8 11,-17 17,-2-2,-2-2,-1-1,-3-2,-40 27,82-64,-1 1,0-1,1 1,-1-1,1 1,-1 0,1 0,-1 0,1 0,0 0,-1 0,1 0,0 0,0 1,0-1,0 0,0 1,0-1,0 1,0-1,1 1,-1-1,0 1,1-1,-1 1,1 0,0-1,0 1,-1 0,1 0,0-1,1 1,-1 0,0-1,0 1,1 0,-1-1,1 1,-1-1,1 1,0 0,0-1,-1 0,1 1,0-1,0 1,0-1,1 0,-1 0,0 0,0 0,1 0,-1 0,1 0,-1 0,1 0,-1 0,1-1,-1 1,1-1,0 1,0-1,106 21,-81-18,0 1,0 2,-1 1,0 1,0 0,-1 3,10 5,-30-14,-1 0,0 0,0 1,0-1,0 1,0 0,-1 0,1 1,-1-1,0 1,0-1,0 1,0 0,-1 0,0 1,0-1,0 0,0 1,0-1,-1 1,0-1,0 1,0 0,-1 0,0-1,1 1,-2 0,1 0,0-1,-1 1,0 0,0-1,-1 1,1-1,-1 1,0-1,0 1,0-1,-1 0,1 0,-1 0,0-1,0 1,-14 9,-1 0,0-1,-1-1,0-1,0 0,-1-2,0 0,-21 4,14-2,1-2,1 0,-1-2,0-1,0-1,-1-1,0-1,1-1,-21-3,46 2,-1 0,1 0,0 0,-1 0,1 0,-1 0,1 0,0 0,-1-1,1 1,0-1,-1 1,1-1,0 1,0-1,-1 0,1 1,0-1,0 0,0 0,0 0,0 0,0 0,0 0,0 0,1 0,-1-1,0 1,0 0,1 0,-1-1,1 1,0 0,-1-1,1 1,0-1,0 1,-1 0,1-1,0 1,1 0,-1-1,0 1,0-1,0 1,1 0,-1-1,1 1,-1 0,1-1,0 1,-1 0,1 0,0 0,0 0,0 0,0 0,0 0,0-1,43-40,-19 23</inkml:trace>
  <inkml:trace contextRef="#ctx0" brushRef="#br0" timeOffset="1350.327">1441 855,'-20'25,"2"0,0 2,2 0,1 0,1 1,2 1,1 0,-6 24,16-50,0-1,1 1,-1 0,1-1,-1 1,1 0,0-1,0 1,0 0,1-1,-1 1,1 0,-1-1,1 1,0-1,0 1,0-1,0 1,1-1,-1 0,1 0,-1 1,1-1,0 0,0 0,-1-1,2 1,-1 0,0-1,0 1,0-1,1 1,-1-1,1 0,-1 0,1 0,-1-1,1 1,-1-1,1 1,0-1,-1 0,1 0,0 0,0 0,-1 0,1-1,-1 1,2-1,12-3,-1-1,1-1,-1 0,1-1,-2 0,1-2,-1 1,-1-2,1 0,-2 0,1-2,-1 1,5-8,0 3,146-147,-163 162,1 0,0 0,-1 0,1 0,0 0,0 0,-1 1,1-1,0 0,0 0,0 1,0-1,0 0,0 1,0-1,0 1,0-1,1 1,-1 0,0-1,0 1,0 0,0 0,1 0,-1 0,0 0,0 0,0 0,0 0,1 0,-1 1,0-1,0 0,0 1,0-1,0 1,0-1,0 1,0 0,0-1,0 1,0 0,0 0,0 0,-1 0,1-1,0 1,0 0,-1 0,1 1,-1-1,1 0,-1 0,1 0,-1 0,0 0,1 1,15 59,-14-49,-1-1,2 0,0-1,0 1,1 0,0-1,1 0,0 0,1 0,0-1,0 1,1-1,0-1,0 1,1-1,1-1,5 5,-8-8,0 0,0-1,0 1,1-1,0-1,0 1,-1-1,1 0,0-1,1 1,-1-2,0 1,0-1,0 0,1 0,-1-1,0 0,0 0,0-1,0 1,0-2,0 1,0-1,-1 0,1 0,-1-1,0 0,0 0,-1-1,5-3,28-33,-2-1,-2-2,-2-1,-2-2,-2-1,10-25,54-168,-74 181,-2 0,-3-1,-2-1,0-28,-9 74,-1-1,0 1,-1-1,-1 1,0-1,-2 1,0 0,0 0,-1 0,-1 0,-6-11,11 26,-1 0,1 0,0 0,-1 1,1-1,0 0,-1 1,1-1,-1 0,1 1,-1-1,0 0,1 1,-1-1,1 1,-1-1,0 1,0-1,1 1,-1 0,0-1,0 1,0 0,1 0,-1-1,0 1,0 0,0 0,0 0,1 0,-1 0,0 0,0 0,0 0,0 1,1-1,-1 0,0 0,0 1,1-1,-1 0,0 1,0-1,1 1,-1-1,0 1,1 0,-1-1,1 1,-1-1,1 1,-1 0,1-1,-1 2,-23 43,24-44,-13 40,2 2,1 0,3 0,2 0,1 1,2 0,3 0,2 13,-3-14,5 29,3 0,3 0,15 47,0 4,-3 3,-21-121,-1-3,0 0,-1 0,1 1,0-1,-1 0,1 1,-1-1,0 0,0 1,0-1,0 1,0-1,0 0,-1 1,1-1,-1 0,1 1,-1-1,0 0,0 0,0 0,0 0,-1 1,0-3,1 0,-1-1,1 1,-1-1,1 1,-1-1,1 1,-1-1,1 0,-1 0,1 0,0 0,0 0,-1 0,1 0,0-1,0 1,0 0,0 0,0-1,1 1,-1-1,0 1,1-1,-1 1,1-1,-1 0,0 0,-11-22,2 0</inkml:trace>
  <inkml:trace contextRef="#ctx0" brushRef="#br0" timeOffset="1551.289">1976 432,'63'5,"39"1,12 1,-3-7,-12-3,-17-1,-13 0,-14 1,-11 1,-4 0,-3 2,-4-1,-2 1,-7 0</inkml:trace>
  <inkml:trace contextRef="#ctx0" brushRef="#br0" timeOffset="9408.499">7508 375,'-25'5,"-1"1,1 1,1 1,-1 1,1 1,1 2,0 0,1 1,0 1,1 1,0 1,2 1,0 1,1 1,-12 14,21-22,0 1,1 0,0 0,1 1,0 0,1 0,1 1,0-1,1 1,0 0,1 1,0-1,1 1,1-1,1 1,0-1,0 1,2-1,0 1,0-1,2 0,3 12,2-14,1-1,0 0,1 0,0-1,1 0,0-1,1-1,-1 0,2 0,-1-1,1-1,0 0,0-1,1-1,-1 0,1-1,0 0,0-1,0-1,0-1,1 0,23-2,0-1,-1-2,0-2,0-1,0-2,-1-2,0-1,-1-2,-1-2,-1-1,0-1,25-21,-41 30,-1-2,0 0,-1-1,0-1,-2 0,1-1,-2-1,0 0,0-1,-2 0,0-1,2-7,-10 17,0 0,-1 0,0 0,0-1,-1 1,0-1,-1 1,1-1,-2 1,1-1,-1 1,-1-1,1 1,-1-1,-1 1,0 0,0 0,0 0,-1 1,0-1,-1 1,0 0,0 0,-2-2,-3-4,-1 2,0-1,-1 2,0 0,0 0,-1 1,-1 0,1 1,-1 1,-1 0,1 1,-15-4,-1 4,-1 1,1 1,-1 1,0 2,0 1,0 2,0 1,-15 3,-1 2</inkml:trace>
  <inkml:trace contextRef="#ctx0" brushRef="#br0" timeOffset="10138.9">6831 715,'1'2,"0"0,1-1,0 1,-1 0,1 0,0-1,0 1,0-1,-1 0,2 1,-1-1,0 0,0 0,0 0,0-1,1 1,-1-1,0 1,1-1,-1 1,0-1,1 0,-1 0,3-1,-2 2,340 2,363-4,-371-27,-265 14,-57 11,0-1,1 1,-1 1,0 0,1 1,-1 1,1 0,0 1,-1 0,4 2,1 3</inkml:trace>
  <inkml:trace contextRef="#ctx0" brushRef="#br0" timeOffset="16739.641">1045 1759,'14'10,"6"2</inkml:trace>
  <inkml:trace contextRef="#ctx0" brushRef="#br0" timeOffset="16310">735 1956,'-17'1,"0"0,1 0,-1 2,1 0,0 1,0 1,0 0,0 1,1 1,0 0,-7 6,-7 2,24-14,0 1,-1-1,1 1,0 0,0 0,0 1,0-1,1 1,-1 0,1 1,-1-1,1 1,0 0,0 0,1 0,-1 0,1 1,0-1,0 1,1 0,-1 0,1 0,0 0,0 0,1 1,-1-1,1 0,1 1,-1-1,1 1,0-1,0 1,0-1,1 2,6 5,0 0,1 0,1-1,0-1,0 0,1 0,1 0,-1-1,1-1,1 0,0-1,0 0,0 0,7 1,17 13,-28-16,-5-4,-1-1,1 1,0 1,0-1,0 0,-1 1,1-1,-1 1,1 0,-1 0,0 0,0 0,0 0,0 1,0-1,0 0,-1 1,1 0,-1-1,1 1,-1 0,0 0,0-1,0 1,-1 0,1 0,-1 0,0 0,1 0,-1 0,0 0,-1 2,-7 7,0 0,-1-1,-1 1,0-2,0 0,-1 0,0 0,-1-2,0 1,-1-2,1 1,-14 4,15-4,-1-1,1 0,-1-1,0 0,-1-1,0 0,0-1,0-1,0 0,0 0,-1-1,1-1,-1 0,1-1,-1-1,1 0,-1-1,1 0,0-1,0-1,-10-3,-50-45,72 52,1-1,-1 0,1 0,-1 1,1-1,0 0,-1 0,1 0,0 1,0-1,-1 0,1 0,0 0,0 0,0 1,0-1,0 0,0 0,1 0,-1 0,0 0,0 1,1-1,-1 0,0 0,1 0,-1 1,0-1,1 0,-1 1,1-1,0 0,-1 1,1-1,-1 1,1-1,0 1,0-1,-1 1,1-1,0 1,0 0,0-1,13-5</inkml:trace>
  <inkml:trace contextRef="#ctx0" brushRef="#br0" timeOffset="16557.827">1074 2351,'-10'34,"-2"15,-1 5,4-7</inkml:trace>
  <inkml:trace contextRef="#ctx0" brushRef="#br0" timeOffset="17158.784">1328 2549,'103'-215,"-87"173,31-49,-47 91,1-1,-1 1,0-1,1 1,-1 0,1-1,0 1,-1-1,1 1,-1 0,1 0,-1-1,1 1,0 0,-1 0,1 0,0-1,-1 1,1 0,0 0,-1 0,1 0,0 0,-1 1,1-1,0 0,-1 0,1 0,-1 0,1 1,0-1,-1 0,1 1,-1-1,1 0,-1 1,1-1,-1 1,1-1,-1 1,1-1,-1 1,1-1,-1 1,0-1,1 1,-1 0,0-1,0 1,0-1,1 1,-1 0,0-1,0 1,0 0,0-1,0 1,0 0,0-1,0 1,6 45,-6-46,0 62,11 79,-10-136,1 0,0-1,0 1,0 0,1-1,0 1,0-1,0 0,0 0,0 0,1 0,0-1,0 1,0-1,0 0,0 0,1 0,-1-1,1 0,0 0,0 0,0 0,0-1,0 1,2-1,1 0,0 0,0 0,0 0,0-1,0-1,-1 1,1-2,0 1,0-1,-1 0,1 0,-1-1,1 0,-1 0,0-1,0 0,0 0,-1 0,0-1,0 0,0-1,0 1,-1-1,0 0,0 0,0-1,-1 0,1-1,4-6,-1 1,-1-2,0 1,0-1,-2 0,0 0,0 0,-2-1,2-12,-3 3</inkml:trace>
  <inkml:trace contextRef="#ctx0" brushRef="#br0" timeOffset="17560.061">2400 2154,'-9'-2,"0"1,1 0,-1 0,0 1,0 0,0 1,0 0,1 0,-1 1,1 0,-1 1,1 0,-1 0,1 1,1 0,-1 0,0 1,-6 5,5-4,0 0,0 1,1 0,0 0,0 1,1 0,0 1,0-1,1 1,0 1,1-1,0 1,0 0,1 0,0 0,1 1,0-1,1 1,0 0,1 0,0 0,0 0,1 0,1 0,0-1,1 1,0 5,0-11,0-1,0 1,1 0,-1-1,1 1,0-1,0 0,1 0,-1 0,1-1,0 1,0-1,0 0,0 0,0 0,1 0,-1-1,1 0,0 0,0 0,0 0,0-1,0 0,0 0,0 0,0-1,0 0,1 0,3 1,0-1,0 0,-1-1,1 0,0 0,0-1,0 0,-1-1,1 0,-1 0,1 0,-1-1,-1-1,1 1,0-1,-1-1,6-6</inkml:trace>
  <inkml:trace contextRef="#ctx0" brushRef="#br0" timeOffset="17977.097">2626 2407,'19'4,"-1"-2,1 0,0-1,0-1,0-1,0-1,0 0,0-2,-1 0,1-1,-1 0,0-2,-1 0,0-1,0-1,0 0,-1-2,-1 0,0 0,0-1,-1-1,-1-1,0 0,-1 0,0-1,7-13,-17 26,-1 0,1 0,-1 0,1 0,-1-1,1 1,-1 0,0-1,0 1,0-1,-1 1,1-1,-1 0,1 1,-1-1,0 0,0 1,0-1,0 1,0-1,-1 0,1 1,-1-1,0 1,0-1,0 1,0-1,0 1,0 0,0-1,-1 1,0 0,1 0,-1 0,0 0,0 0,0 0,0 1,0-1,0 1,0-1,-1 1,1 0,-1 0,1 0,-1 0,1 0,-1 1,1-1,-1 1,0 0,1 0,-1 0,1 0,-1 0,-2 0,-13 6,1 0,0 0,0 2,1 0,0 1,0 0,1 2,1-1,-1 2,2 0,0 1,0 0,1 1,1 0,0 1,1 0,-4 9,7-15,0 0,1 1,0-1,1 2,0-1,0 0,1 1,1 0,0 0,0 0,1 1,0-1,1 0,1 1,0-1,0 1,1-1,0 1,1-1,0 0,1 0,1 0,-1 0,2 0,0-1,0 0,2 3,5-2,0-1,1 0,0-1,0 0,1-1,0-1,1 0,0-1,0 0,0-1,0-1,1 0,0-2,0 1,0-2,0 0,0-1,0-1,0 0,0-1,0-1,-1 0,3-2,7-1</inkml:trace>
  <inkml:trace contextRef="#ctx0" brushRef="#br0" timeOffset="22691.355">7170 2097,'-36'18,"1"2,1 1,1 2,1 1,-3 6,33-30,1 1,-1 1,1-1,-1 0,1 0,0 0,0 1,0-1,-1 0,1 1,1-1,-1 1,0 0,0-1,0 1,1 0,-1-1,1 1,0 0,-1 0,1-1,0 1,0 0,0 0,0 0,0-1,0 1,1 0,-1 0,1-1,-1 1,1 0,0-1,-1 1,1 0,0-1,0 1,0-1,0 0,0 1,1-1,-1 0,0 1,1-1,-1 0,1 0,-1 0,1 0,-1-1,1 1,0 0,-1-1,1 1,0-1,1 1,80 13,-76-14,0 0,0 0,-1 0,1 1,0 0,0 0,-1 1,1 0,0 0,-1 0,0 1,0 0,0 0,0 1,0-1,0 1,4 5,-9-7,1 0,-1 0,1 0,-1 0,0 1,0-1,0 0,0 1,0-1,0 1,-1-1,1 1,-1-1,0 1,0-1,0 1,0-1,0 1,0 0,-1-1,1 1,-1-1,0 0,0 1,0-1,0 1,0-1,0 0,0 0,-1 0,1 0,-1 0,0 0,0 0,0 0,1-1,-2 1,1-1,-2 2,-91 49,44-40,50-12,0 0,0 0,0 1,1-1,-1 0,0 0,0 0,0 0,0 0,0 0,1 0,-1 0,0 0,0 0,0 0,0-1,1 1,-1 0,0-1,0 1,0 0,1-1,-1 1,0-1,1 1,-1-1,0 1,1-1,-1 0,1 1,-1-1,1 0,-1 0,1 1,-1-1,1 0,0 0,0 1,-1-1,1 0,0 0,0 0,0 0,0 0,0 1,0-1,0 0,0 0,0 0,0 0,0 0,1 1,-1-1,0 0,1 0,4-7,1 1,0 0,0 0,0 0,1 1,0 0,0 1,1-1,0 1,0 1,0-1,0 1,1 1,-1 0,8-2,17-7</inkml:trace>
  <inkml:trace contextRef="#ctx0" brushRef="#br0" timeOffset="22938.777">7424 2239,'15'129,"-14"-125,0 0,1 0,-1 0,1 0,0 0,0 0,1-1,-1 1,1-1,0 0,0 0,0 0,0 0,0 0,1-1,-1 1,1-1,0 0,-1 0,1 0,0-1,0 1,0-1,1 0,-1 0,0-1,0 1,5-1,4-1,0-2,0 1,-1-2,1 0,-1 0,1-1,-1-1,-1 0,1 0,-1-1,0-1,-1 0,1 0,-2-1,1 0,-1-1,-1 0,0 0,0-1,-1 0,4-8,1 1</inkml:trace>
  <inkml:trace contextRef="#ctx0" brushRef="#br0" timeOffset="23461.239">8016 2182,'-87'344,"57"-211,24-123,9-26,12-31,4 2,2 1,2 1,2 1,2 2,1 0,19-18,-32 37,2 0,0 2,1 0,1 1,0 0,2 2,0 0,0 2,2 0,0 2,0 0,19-6,-40 17,0 0,0 0,0 0,0 0,1 0,-1 0,0 0,1 1,-1-1,0 1,1 0,-1 0,1 0,-1 0,0 0,1 0,-1 1,1-1,-1 1,0-1,0 1,1 0,-1 0,0 0,0 0,0 1,0-1,0 0,0 1,0 0,0-1,-1 1,1 0,-1 0,1 0,-1 0,0 0,0 0,0 0,0 0,0 1,0-1,0 0,-1 1,1-1,-1 0,0 1,0 1,-3 7,-1 0,0 0,-1 0,0 0,-1-1,0 1,0-1,-1-1,-1 0,0 0,0 0,0-1,-1 0,-1 0,0 0,-8 8,0 0,0-1,-1-1,-1 0,0-2,-1 0,-18 7,14-10</inkml:trace>
  <inkml:trace contextRef="#ctx0" brushRef="#br0" timeOffset="23854.663">8439 2436,'-42'205,"35"-192,5-19,7-24,12-16,1 1,2 1,2 1,3 1,0 1,3 1,5-2,-19 22,0 0,2 2,0 0,1 0,1 2,1 0,0 1,1 1,1 0,0 2,11-5,-30 16,1 0,-1 0,0 0,1 0,-1 1,0-1,1 1,-1-1,1 1,-1 0,1 0,-1 0,1 0,-1 0,1 1,-1-1,1 1,-1-1,1 1,-1 0,0 0,0 0,1 1,-1-1,0 0,0 1,0-1,0 1,0 0,-1 0,1-1,0 1,-1 0,0 1,1-1,-1 0,0 0,0 0,0 1,0-1,-1 1,1-1,0 0,-1 1,0-1,0 1,0-1,0 1,0-1,0 1,-1-1,1 1,-1-1,1 1,-1 0,-5 9,0-1,0 0,-1 0,0-1,-1 0,0 0,0-1,-1 0,-1 0,1-1,-2 0,1-1,-1 0,0-1,-2 1,-3 3,-57 29,51-32</inkml:trace>
  <inkml:trace contextRef="#ctx0" brushRef="#br0" timeOffset="24204.788">9230 2069,'-29'19,"1"1,1 1,1 1,1 1,1 2,2 0,-18 25,37-47,1 0,0-1,1 1,-1 0,0 0,1 0,-1 1,1-1,0 0,0 0,1 1,-1-1,1 0,-1 1,1-1,0 1,0-1,0 1,1-1,0 0,-1 1,1-1,0 0,0 0,1 1,-1-1,1 0,-1 0,1 0,0-1,0 1,0 0,1-1,-1 1,1-1,-1 0,1 0,0 0,0 0,0 0,0 0,0-1,0 0,0 0,3 1,7 0,-1-1,0 0,0-1,0 0,1-1,-1-1,0 0,0 0,0-2,-1 1,1-1,-1-1,0 0,0 0,0-1,-1-1,0 0,0 0,0-1,-1 0,0-1,-1 0,0 0,-1-1,0 0,0 0,-1 0,0-1,-1 0,0-1,-1 1,0-1,0 1,-2-1,1 0,-2-1,0 1,0-10,-1 18,0 1,-1-1,0 0,1 0,-1 1,0-1,-1 1,1-1,-1 1,0-1,0 1,0 0,0 0,0 0,-1 0,1 0,-1 0,0 1,0-1,0 1,0 0,0 0,0 0,-1 0,1 1,-2-1,-17-5</inkml:trace>
  <inkml:trace contextRef="#ctx0" brushRef="#br0" timeOffset="24925.887">9484 2351,'-2'-7,"0"0,1 0,0 0,1-1,-1 1,1 0,1 0,-1 0,1-1,1 1,-1 0,1 0,0 0,1 1,1-4,7-29,-24 73,5 102,8-135,1-1,-1 0,1 1,-1-1,1 0,-1 0,1 0,-1 1,1-1,-1 0,1 0,-1 0,1 0,-1 0,1 0,-1 0,1 0,0 0,-1 0,1 0,-1 0,1-1,-1 1,1 0,-1 0,1 0,-1-1,1 1,-1 0,1-1,-1 1,0 0,1-1,-1 1,1-1,-1 1,0-1,0 1,1-1,-1 1,0 0,0-1,1 0,-1 1,0-1,0 1,0-1,0 1,0-1,0 1,0-1,0 1,0-1,0 0,0 1,0-1,0 1,0-1,-1 1,1-1,0 1,0-1,-1 1,1-1,0 1,13-44,2 1,1 1,3 0,2 1,1 2,14-19,-23 43,1-1,0 2,1 0,1 1,0 0,13-6,-28 18,0 0,0 0,0 0,0 0,0 0,0 1,0-1,0 1,0-1,0 0,1 1,-1 0,0-1,0 1,1 0,-1 0,0 0,0 0,1 0,-1 0,0 0,1 0,-1 0,0 0,0 1,1-1,-1 1,0-1,0 1,0-1,0 1,1 0,-1-1,0 1,0 0,0 0,-1 0,1 0,0 0,0 0,0 0,-1 0,1 0,0 0,-1 0,1 0,-1 1,14 60,-13-38</inkml:trace>
  <inkml:trace contextRef="#ctx0" brushRef="#br0" timeOffset="25290.069">10133 1646,'-17'62,"3"1,3 1,2 0,1 48,11 135,-3-235</inkml:trace>
  <inkml:trace contextRef="#ctx0" brushRef="#br0" timeOffset="25457.595">9964 2069,'28'-19,"25"-6,8 0,-7 5</inkml:trace>
  <inkml:trace contextRef="#ctx0" brushRef="#br0" timeOffset="2669.979">4234 602,'-12'-5,"-1"1,0 1,0 0,-1 1,1 0,-1 1,1 0,-1 2,1-1,-1 2,1-1,0 2,0 0,0 0,0 2,0-1,1 2,-1-1,2 2,-1 0,1 0,-10 8,7-1,0 0,1 1,0 0,1 1,1 0,1 1,0 0,1 1,1 0,1 0,0 1,1 0,1 0,1 0,1 0,1 1,0 0,2 0,0-1,1 6,0-21,-1-1,0 1,1 0,0 0,0-1,0 1,0-1,1 1,-1-1,1 1,0-1,0 0,0 0,0 0,1 0,-1 0,1 0,0-1,-1 1,1-1,1 0,-1 0,0 0,0 0,1 0,-1-1,1 0,-1 1,1-1,0-1,-1 1,1 0,0-1,0 0,0 0,-1 0,1 0,0-1,0 1,-1-1,2 0,16-7,-1 0,0-2,0 0,-1-1,-1 0,0-2,0 0,-1-2,-1 1,-1-2,0 0,0-1,2-6,4 0,256-352,-277 376,0-1,0 0,0 1,0-1,1 1,-1-1,0 1,0-1,1 1,-1-1,0 0,1 1,-1-1,0 0,1 1,-1-1,1 0,-1 1,1-1,-1 0,0 0,1 1,-1-1,1 0,-1 0,1 0,-1 0,1 0,-1 0,1 0,-1 0,1 0,-1 0,1 0,-1 0,1 0,-1 0,1 0,-1-1,1 1,-1 0,1 0,-1-1,1 1,-1 0,0 0,1-1,-1 1,1 0,-1-1,0 1,1-1,-1 1,0-1,0 1,1 0,-1-1,0 1,0-1,0 1,0-1,1 1,-1-1,0 1,0-1,-3 42,-3-22,2 1,0 0,1 0,1 0,1 0,0 1,2-1,1 0,0 0,1 0,1 0,3 5,0-5,1-1,1 1,1-2,0 1,1-1,1-1,1 0,1-1,0 0,5 2,-3-1,-2-2</inkml:trace>
  <inkml:trace contextRef="#ctx0" brushRef="#br0" timeOffset="3720.923">4771 912,'1'255,"21"-177,-21-76,0 0,0-1,0 1,0-1,0 1,0-1,0 0,0 1,1-1,-1 0,1 0,-1 0,1 0,-1 0,1 0,-1 0,1 0,0-1,0 1,-1-1,1 1,0-1,0 0,0 0,-1 0,1 0,0 0,0 0,0 0,-1 0,1-1,0 1,0-1,-1 1,1-1,0 0,-1 0,1 1,-1-1,1 0,0-1,7-6,-1 0,0-1,0 0,-1 0,0-1,-1 1,0-1,0-1,-1 1,0-1,-1 0,2-8,12-26,35-87,-51 133,0 1,0-1,0 0,0 0,-1 1,1-1,0 1,-1 0,1-1,-1 1,0 0,0 0,1 0,-1 0,0 0,-1 0,1 0,0 0,-1 0,1 1,-1-1,1 0,-1 0,0 0,0 1,21 165,-12-111,-3 0,-3 0,-1 1,-4 10,1-1,-2-41,0 1,-2-1,0 0,-2 0,-1 0,-1-1,-1 0,-1-1,-2 0,-5 7,13-21,-1 0,-1 0,0-1,0 0,0 0,-1-1,-1 0,1 0,-1-1,-1 0,1 0,-1-1,0-1,-1 0,1 0,-1-1,0 0,0-1,0 0,-1 0,1-2,-8 1,16-2,-1 0,1 0,0-1,-1 1,1-1,0 0,-1 0,1 0,0-1,0 1,0-1,0 1,0-1,0 0,0 0,1-1,-1 1,1 0,0-1,-1 1,1-1,0 0,1 0,-1 0,0 0,1 0,0 0,-1 0,1-1,0 1,1 0,-1-1,1 1,-1-2,9-117,1 93,1 1,1 0,1 1,2 0,1 1,0 0,2 2,3-2,47-78,-54 80</inkml:trace>
  <inkml:trace contextRef="#ctx0" brushRef="#br0" timeOffset="8442.437">5560 629,'511'0,"-369"26,-141-26,0 0,0 0,1 0,-1 0,0 0,0 0,1 1,-1-1,0 0,0 1,0-1,0 1,1-1,-1 1,0-1,0 1,0 0,0 0,0-1,0 1,-1 0,1 0,0 0,0 0,-1 0,1 0,0 0,-1 0,1 1,-1-1,1 0,0 12</inkml:trace>
  <inkml:trace contextRef="#ctx0" brushRef="#br0" timeOffset="8907.154">5702 969,'2'2,"-1"-1,1 1,-1 0,1 0,0 0,0-1,0 1,0-1,0 0,0 1,0-1,0 0,0 0,1-1,-1 1,0 0,1-1,-1 1,1-1,-1 0,1 0,-1 0,0 0,1 0,0 0,167-23,86-7,-116 52,-116-18</inkml:trace>
  <inkml:trace contextRef="#ctx0" brushRef="#br0" timeOffset="20356.56">3952 1815,'12'17,"3"-14,0-1,1 0,-1-2,0 0,1 0,-1-1,0-1,0-1,0 0,0-1,0 0,-1-1,1-1,-1-1,-1 0,1 0,-1-1,-1-1,0 0,0-1,0 0,-1-1,-1 0,0-1,-1 0,1-1,5 7,-23 35,7-25,-27 106,6 1,4 1,-2 88,19-183,-27 369,16-169,12-212,0 1,0-1,-1 1,1 0,-1-1,-1 1,1-1,-1 1,0-1,0 0,0 0,-1 0,0 0,0 0,0 0,0-1,-1 1,0-1,0 0,0 0,0-1,-1 1,1-1,-1 0,0 0,0 0,0-1,-1 0,1 0,0 0,-1-1,1 0,-1 0,1 0,-1 0,0-1,-4 0,4-1,1 0,-1 0,0 0,1-1,0 0,-1 0,1-1,0 1,0-1,0 0,1 0,-1-1,1 1,0-1,-1 0,2 0,-1-1,0 1,1-1,0 0,0 1,0-2,1 1,0 0,0 0,0-1,1 1,-1-1,1 1,0-1,1 0,0 1,0-1,0 0,0 1,1-1,0 0,0 1,1-1,-1 1,1-1,0 1,1 0,-1 0,3-3,13-22,1 0,1 2,2 0,1 1,1 1,1 2,1 0,1 2,2 0,25-24,134-88,-156 115,-29 23,-7 4</inkml:trace>
  <inkml:trace contextRef="#ctx0" brushRef="#br0" timeOffset="20923.321">4714 1900,'0'-1,"0"1,-1 0,1-1,-1 1,1 0,-1-1,1 1,-1 0,1 0,-1-1,1 1,-1 0,0 0,1 0,-1 0,1 0,-1 0,1 0,-1 0,0 0,1 0,-1 0,1 0,-1 0,1 0,-1 1,0-1,1 0,-1 0,1 1,-1-1,1 0,0 1,-1-1,1 1,-1-1,1 0,0 1,-1-1,1 1,0-1,-1 1,1-1,0 1,0-1,-1 1,1-1,0 1,0 0,0-1,0 1,0-1,0 1,0-1,0 1,0 0,0-1,0 1,-6 40,6-40,-12 211,3-130,3-1,3 1,4 4,0-59,10 35,-5-57</inkml:trace>
  <inkml:trace contextRef="#ctx0" brushRef="#br0" timeOffset="21242.984">5138 2182,'-33'43,"1"0,2 3,3 0,1 1,0 9,24-54,0 1,0 0,1 0,-1 0,1 0,0 0,0 0,0 0,0 0,1 1,-1-1,1 0,0 1,0-1,0 0,0 0,1 1,-1-1,1 0,0 0,0 0,0 0,0 0,1 0,-1 0,1 0,-1 0,1 0,0-1,0 1,1-1,-1 1,0-1,1 0,-1 0,1 0,0 0,0-1,0 1,0-1,0 0,0 1,0-1,0-1,0 1,1 0,7-3,-1 1,0-2,0 0,0 0,0 0,0-1,0-1,-1 0,0 0,0-1,-1 0,1 0,-1-1,-1 0,1-1,-1 1,0-1,-1-1,0 1,0-1,-1 0,0-1,0-1,0 5,-1-1,1 0,-1 0,-1 0,1-1,-1 1,0-1,-1 0,0 1,0-1,-1 0,0 0,0-1,-1 1,0 0,0 0,-1 0,0 0,-1 0,0 0,0 0,0 1,-1-1,-1-2,-29-14,19 24</inkml:trace>
  <inkml:trace contextRef="#ctx0" brushRef="#br0" timeOffset="21627.641">5560 2239,'-13'5,"0"1,0 0,0 1,1 1,0 0,0 1,1 0,0 0,1 1,0 1,0-1,2 2,-1-1,1 1,1 1,-3 5,9-15,0 1,0-1,0 1,1 0,-1-1,1 1,0-1,0 1,0 0,1-1,-1 1,1 0,0-1,0 1,0-1,0 0,1 1,-1-1,1 0,0 0,0 0,0 0,1 0,-1 0,1 0,-1-1,1 0,0 1,0-1,0 0,0 0,0 0,0-1,4 2,2 0,0 0,0 0,1-1,-1 0,1-1,-1 0,1 0,0-1,0 0,-1-1,1 0,7-2,-6 0,0-1,0 1,0-2,-1 0,0 0,0 0,0-2,-1 1,0-1,0 0,-1-1,1 0,-2 0,1-1,-1 0,-1 0,1-1,-2 0,1 0,-1 0,-1-1,0 0,-1 1,0-1,0-1,-1 1,0 0,-1 0,-1-8,0 17,0-1,0 0,-1 0,1 0,-1 0,0 1,0-1,0 0,0 1,-1-1,1 0,0 1,-1 0,0-1,0 1,0 0,0 0,0 0,0 0,0 0,-1 1,-1-2,-14-5</inkml:trace>
  <inkml:trace contextRef="#ctx0" brushRef="#br0" timeOffset="21920.751">5900 2521,'4'-29,"7"-14,2-5,3 1,-2 4,3 5,2 8,-1 4,0 8,3 1,2 4,2-1,2 2,0 3,-3 3</inkml:trace>
  <inkml:trace contextRef="#ctx0" brushRef="#br0" timeOffset="33896.394">170 3424,'17'-34,"-17"72,-9 29,3 0,2 0,6 58,-3-120,1 0,-1 0,1 1,0-1,0 0,0 0,1 0,0 0,0 0,0 0,0 0,1-1,0 1,0 0,0-1,1 1,-1-1,1 0,0 0,1 0,-1 0,1 0,-1-1,1 1,0-1,0 0,0 0,1-1,-1 1,1-1,-1 0,1 0,0-1,0 1,0-1,0 0,0-1,0 1,1-1,7-5,0 0,0-1,0-1,-1 0,0-1,0 0,-1-1,0 0,-1-1,0 0,0-1,-1 0,3-5,21-24,-3-3,-1 0,-2-2,8-23,-14 52,-11 46,-8-22,1 9,0 0,2 0,0-1,0 0,2 0,0 0,0-1,2 0,0 0,0-1,2 0,-1-1,2 0,4 3,-12-13,0-1,0 0,0 0,1 0,-1 0,1 0,-1-1,1 0,-1 0,1 0,0-1,-1 0,1 1,0-2,0 1,-1 0,1-1,0 0,-1 0,1 0,-1-1,1 0,-1 0,0 0,0 0,1 0,-2-1,1 0,0 0,10-8,0 1,-1-2,-1 0,0-1,-1 0,0 0,4-9,-6 9,-1 0,0-1,-1 0,0 0,-1-1,-1 0,-1 0,0 0,0-1,-1-6,-1-2</inkml:trace>
  <inkml:trace contextRef="#ctx0" brushRef="#br0" timeOffset="34277.854">1299 3706,'24'-19,"-1"-1,-1-1,0-1,-2 0,0-2,-2 0,-1-2,11-21,-26 46,-1-1,0 0,0 0,0 0,0 0,0-1,0 1,0 0,-1 0,1 0,-1-1,0 1,0 0,1-1,-1 1,-1 0,1 0,0-1,-1 1,1 0,-1 0,1-1,-1 1,0 0,0 0,0 0,0 0,-1 0,1 0,0 0,-1 1,1-1,-1 0,0 1,0-1,1 1,-1 0,0 0,0-1,0 1,0 0,0 1,-1-1,1 0,0 1,0-1,-1 1,1-1,0 1,0 0,-1 0,-1 0,-10 3,0 0,0 1,0 1,0 0,0 1,1 0,0 1,1 0,-1 1,1 0,1 1,0 1,0 0,1 0,0 1,0 0,-1 5,4-8,1 0,-1 0,2 1,-1 0,2 0,-1 0,1 1,0-1,1 1,0 0,1 0,0 0,0 0,1 0,0 1,1-1,1 0,-1 1,1-1,1 0,0 0,1 0,0 0,0 0,1-1,0 1,4 6,-1-8,0 0,1 0,0 0,0-1,1 0,0-1,0 1,0-2,1 0,0 0,0 0,0-1,1-1,-1 0,1 0,0-1,-1 0,1-1,0-1,0 1,0-2,0 1,0-2,0 1,0-2,0 1,-1-1,1-1,-1 0,0 0,0-1,5-4,30-34,-27 26</inkml:trace>
  <inkml:trace contextRef="#ctx0" brushRef="#br0" timeOffset="34526.911">1892 3594,'-5'33,"-1"16,-1 0</inkml:trace>
  <inkml:trace contextRef="#ctx0" brushRef="#br0" timeOffset="34681.028">1892 3339,'0'0</inkml:trace>
  <inkml:trace contextRef="#ctx0" brushRef="#br0" timeOffset="35796.012">2287 3508,'-34'36,"1"1,2 1,2 2,1 1,-8 20,32-56,0 0,0 0,1 0,0 1,0 0,1-1,0 1,-1 0,2 0,-1 0,1 0,0 1,0-1,1 0,0 0,0 1,0-1,1 0,0 0,0 0,0 1,1-1,0 0,0-1,2 4,1-7,-1-1,1 1,0-1,0 0,0 0,0 0,0-1,0 1,0-1,0-1,0 1,-1-1,1 0,0 0,0 0,0 0,0-1,-1 0,1 0,-1 0,0-1,1 1,-1-1,0 0,0-1,-1 1,1 0,-1-1,0 0,3-4,124-162,54-59,-179 223,-5 4,1 1,-1-1,0 1,1 0,-1-1,1 1,-1 0,1 0,0-1,0 1,-1 0,1 0,0 0,0 0,0 0,0 0,0 0,0 0,0 0,1 1,-1-1,0 0,0 1,1-1,-1 1,0-1,1 1,-1 0,0-1,1 1,-1 0,1 0,-1 0,0 0,1 0,-1 1,1-1,-1 0,0 0,1 1,-1-1,0 1,0 0,1-1,-1 1,0 0,0-1,0 1,0 0,0 0,0 0,0 0,0 0,1 1,2 168,-23 104,14-222,4-11,-2 0,-2-1,-1 0,-3 0,0-1,-3 0,-1 0,-2-1,-2-1,-1-1,-2 0,-6 6,25-41,1 1,-1 0,0-1,1 1,-1-1,0 0,0 1,0-1,-1 0,1 1,0-1,0 0,-1 0,1 0,0 0,-1 0,1 0,-1-1,1 1,-1 0,0-1,1 1,-1-1,0 0,1 1,-1-1,0 0,1 0,-1 0,0 0,0 0,1-1,-1 1,0 0,1-1,-1 1,1-1,-1 0,1 0,-1 1,1-1,-1 0,1 0,-1 0,1 0,0-1,0 1,0 0,0 0,0-1,0 1,0-1,0 1,0-1,1 1,-1-1,0 0,1 1,-1-1,1 0,0 1,0-1,0 0,0 1,0-1,0 0,31-106,-21 85,267-611,-71 125,-205 506,6-15,0 0,-1 0,-1 0,0-1,-1 0,-2 0,0 0,-1-1,0 1,-3-15,2 34,0-1,0 0,0 1,0-1,0 0,0 1,-1-1,1 0,0 1,0-1,-1 1,1-1,0 1,-1-1,1 0,0 1,-1-1,1 1,-1 0,1-1,-1 1,1-1,-1 1,1 0,-1-1,1 1,-1 0,0-1,1 1,-1 0,0 0,1 0,-1 0,1 0,-1 0,0 0,1 0,-1 0,0 0,1 0,-1 0,0 0,1 0,-1 0,0 1,1-1,-1 0,1 0,-1 1,1-1,-1 1,1-1,-1 0,1 1,-1-1,1 1,-1-1,1 1,0-1,-1 1,1 0,-29 35,7 5,2 2,2 0,1 0,3 2,1 0,3 0,1 1,0 35,6-64,1 1,2 0,-1 0,2 0,1 0,0 0,1 0,1-1,0 1,2-1,0 0,1-1,0 1,1-1,1-1,6 8,-10-17,0-1,0 0,1-1,-1 1,1-1,0 0,0 0,1-1,-1 0,1 0,-1-1,1 1,0-1,0-1,0 1,0-1,0-1,1 1,-1-1,0 0,0-1,0 0,0 0,0-1,0 1,0-1,0-1,0 1,-1-1,1-1,-1 1,0-1,0 0,0 0,-1-1,1 0,-1 0,3-4,96-159,-91 149,-6 24,-5 39,-1-27,-1-11,0-1,1 1,0-1,0 1,0-1,1 0,-1 0,1 1,1-1,-1-1,1 1,0 0,0 0,0-1,0 0,1 0,0 0,0 0,0 0,0-1,1 0,-1 0,1 0,0 0,0-1,0 0,0 0,0 0,0 0,1-1,-1 0,1 0,-1-1,1 1,-1-1,5-1,3 0,-1-1,0-1,-1 0,1-1,0 0,-1-1,0 0,0 0,-1-2,1 1,-1-1,-1-1,1 1,-1-2,0 0,120-146,-118 140,19-32,-3-1,-1-1,-3-1,-2-1,-3-1,-1-1,-1-7,-14 55,0 0,0 0,-1-1,1 1,-1-1,0 1,-1-1,1 1,-1-1,0 1,-1-1,1 1,-1-1,0 1,0-1,-1 1,0 0,0 0,-1-3,0 7,0 0,0 1,0-1,0 1,0-1,-1 1,1 0,0 1,0-1,0 0,0 1,0 0,0 0,0 0,0 0,0 0,0 0,1 1,-1 0,0-1,1 1,0 0,-1 0,1 0,0 0,0 1,0-1,0 1,0-1,0 1,-17 26,0 0,2 1,1 1,2 0,1 1,1 1,2 0,1 0,2 1,1 0,2 1,1-1,1 1,3 18,-2-30,1 1,1-1,1 1,1-1,1 0,1 0,1 0,1-1,0 0,2 0,1-1,1 0,0-1,5 5,-16-24,0 0,1 0,-1 0,0 0,1 0,-1 0,1 0,-1 0,1-1,0 1,-1 0,1 0,0 0,-1-1,1 1,0 0,0-1,0 1,-1 0,1-1,0 1,0-1,0 0,0 1,0-1,0 0,0 0,0 1,0-1,0 0,0 0,1 0,-1 0,0 0,0 0,0-1,0 1,0 0,0 0,0-1,0 1,0-1,0 1,-1-1,1 1,0-1,0 0,0 1,0-1,-1 0,1 1,0-1,-1 0,1 0,-1 0,1 0,0 0,3-15</inkml:trace>
  <inkml:trace contextRef="#ctx0" brushRef="#br0" timeOffset="36050.297">3388 3311,'38'5,"32"1,14 0,-3-1,-10-7,-12-2,-8-1,-6 1,-7 1,-9 0</inkml:trace>
  <inkml:trace contextRef="#ctx0" brushRef="#br0" timeOffset="36965.666">4742 3594,'-8'17,"0"1,1 0,1 1,1 0,1 0,0 0,2 0,0 1,1-1,1 1,0-1,2 1,1 5,-2-22,-1 0,1 1,-1-1,1 0,0-1,0 1,1 0,-1 0,0 0,1-1,0 1,0 0,0-1,0 0,0 1,0-1,0 0,1 0,-1 0,1-1,-1 1,1-1,0 1,0-1,0 0,0 0,0 0,0 0,0 0,0-1,0 0,0 1,0-1,0 0,0-1,0 1,1 0,-1-1,0 0,0 0,0 0,-1 0,1 0,0 0,0-1,-1 1,1-1,0 0,-1 0,2-2,7-4,-1-1,0-1,0 1,-1-2,-1 1,0-1,0-1,-1 1,0-1,-1-1,-1 1,0-1,0 0,-1 0,-1 0,0 0,-1-1,-1 0,0 1,0-1,-2 1,1-1,-2 0,0 1,-1-4,-1 8,0 1,0-1,-1 1,0 0,0 0,-1 0,0 1,0 0,-1 0,1 1,-2-1,1 1,-1 1,0 0,0 0,0 0,-1 1,0 0,0 1,0 0,0 1,0-1,0 2,-1-1,-5 1,13 1,1-1,-1 1,0 0,1 0,-1 0,0 0,1 0,-1 0,1 0,-1 1,0-1,1 0,-1 1,1 0,-1-1,1 1,-1 0,1 0,-1-1,1 1,0 0,0 1,-1-1,1 0,0 0,0 0,0 1,0-1,0 1,1-1,-1 1,0-1,1 1,-1-1,1 1,-1-1,1 1,0 0,-1-1,1 1,0 0,0-1,0 1,1-1,-1 1,0 0,1-1,-1 1,0-1,1 1,0 0,-1-1,1 0,0 1,0-1,0 1,0-1,0 0,0 0,0 0,1 1,-1-1,0 0,1-1,-1 1,1 0,0 0,8 3,0-1,0 0,0 0,0-1,0-1,1 0,-1 0,1-1,-1 0,0-1,1 0,-1-1,0 0,0 0,0-1,0 0,0-1,-1 0,1-1,-1 0,0-1,-1 1,1-2,5-4,151-166,-150 160,6-12,0 0,-2-2,-1 0,-1-1,-2 0,-1-2,-2 0,0-5,22-65,-29 128,3 636,7-433,17 540,-32-753,1-5,0 0,-1 0,0 1,0-1,-1 0,0 0,-1 0,0 0,0 0,-1 0,0-1,-1 1,0-1,0 0,0 0,-1 0,-2 2,4-8,1-1,0 0,0 1,0-1,-1 0,1 0,-1 0,1 0,0-1,-1 1,0-1,1 0,-1 1,1-1,-1 0,1 0,-1-1,1 1,-1-1,1 1,-1-1,1 0,-1 1,1-2,0 1,-1 0,1 0,0-1,0 1,0-1,0 1,0-1,0 0,0 0,1 0,-1 0,1 0,-1-1,-50-88,40 57,2 0,1-1,2 0,1-1,2 1,1-1,2 0,1 0,3-3,1 17,0 0,2 0,1 1,0 0,2 0,0 1,1 0,2 1,0 0,0 1,2 0,0 1,1 0,14-10,-11 7</inkml:trace>
  <inkml:trace contextRef="#ctx0" brushRef="#br0" timeOffset="37679.665">6690 3057,'-47'567,"35"-447,5-94,8-40,8-4,1 0,1 0,0 1,1 1,1-1,1 2,0 0,1 1,0 0,1 1,1 1,0 1,1 0,0 1,13-9,1 2,1 1,0 1,1 2,1 2,14-3,-44 12,1 1,-1-1,1 1,-1 0,1 0,0 1,-1 0,1 0,0 0,-1 0,1 1,0 0,-1 1,1-1,-1 1,0 0,1 0,-1 0,0 1,0 0,-1 0,1 0,-1 1,1 0,-1-1,0 1,0 1,-1-1,1 1,-1-1,0 1,0 0,-1 0,1 0,-1 0,0 1,-1-1,1 1,0 3,-2 7,-1 0,0-1,-2 1,1-1,-2 0,0 0,-1 0,0 0,-1-1,-1 0,0 0,-1 0,0-1,-1-1,-1 1,0-1,-4 3,4-5,1 1,-1-1,-1-1,0 0,0-1,-1 0,0 0,0-1,-1-1,0 0,0-1,-1 0,1-1,-1-1,0 0,0-1,0 0,0-1,0-1,0 0,0-1,0 0,0-1,0-1,0 0,-5-3,12 3,1-1,0 0,0-1,0 1,0-1,1 0,0-1,0 1,0-1,1 0,0 0,0-1,0 1,1-1,0 0,0 1,1-2,0 1,0 0,1 0,-1-1,2 1,-1 0,1-1,0 1,1-1,-1 1,2-5,-1-13</inkml:trace>
  <inkml:trace contextRef="#ctx0" brushRef="#br0" timeOffset="38010.652">7537 3481,'-4'29,"-1"-8,1 2,1-1,1 0,0 0,2 1,1-1,1 1,1-1,1 0,1 0,1 1,-5-20,1 1,0-1,0 0,0-1,0 1,0 0,0 0,1-1,0 0,-1 1,1-1,0 0,0 0,0 0,0-1,0 1,1-1,-1 0,0 0,1 0,-1 0,1 0,-1-1,1 0,-1 1,1-1,-1-1,1 1,-1 0,1-1,-1 0,3 0,108-47,-104 41,0-1,0 0,0-1,-1 0,0 0,-1-1,0 0,-1-1,0 0,0 0,-1 0,-3 6,-1 0,0 0,0 0,0 0,-1-1,1 1,-1 0,-1-1,1 1,-1-1,0 1,0-1,0 1,-1-1,0 1,0 0,0-1,-1 1,0 0,0 0,0 0,0 0,-1 0,0 0,0 1,-2-3,-3-3,-1 0,0 1,-1 0,0 1,0 0,-1 0,0 1,0 1,-1-1,0 2,0 0,0 0,-1 1,1 1,-1 0,0 1,0 0,0 1,0 0,0 1,0 0,0 1,0 1,0 0,0 1,-10 4,4 3</inkml:trace>
  <inkml:trace contextRef="#ctx0" brushRef="#br0" timeOffset="38246.548">8439 3424,'-38'43,"-27"24,-3 5,6-9,13-11,10-14,7-9,4-9,7-9</inkml:trace>
  <inkml:trace contextRef="#ctx0" brushRef="#br0" timeOffset="38550.009">7988 3311,'60'66,"2"-3,3-3,2-2,15 5,-4-7,-48-36,-1 1,0 1,-2 2,18 20,38 47,-73-78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0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1,'-29'57,"-106"218,-4 44,29-12,104-286,33-82,128-355,-52 139,-96 254,-1 2,1-1,1 2,1-1,1 1,0 0,2 1,3-5,-15 24,0 0,0-1,1 1,-1-1,0 1,0 0,1-1,-1 1,0-1,1 1,-1 0,0 0,1-1,-1 1,0 0,1 0,-1-1,1 1,-1 0,0 0,1 0,-1-1,1 1,-1 0,1 0,-1 0,1 0,-1 0,0 0,1 0,-1 0,1 0,-1 0,1 1,-1-1,1 0,-1 0,0 0,1 0,-1 1,1-1,-1 0,0 0,1 1,-1-1,0 0,1 1,-1-1,0 0,1 1,-1-1,0 0,0 1,1-1,-1 1,0-1,0 1,0-1,0 0,0 1,0-1,0 1,0-1,0 1,0-1,5 35,-5-35,-2 456,5-423,1 0,2 0,1 0,1-1,2-1,2 1,3 4,-14-32,-1 0,1-1,0 1,1 0,-1-1,0 0,1 1,0-1,0 0,0 1,0-1,1 0,-1-1,1 1,0 0,-1-1,1 1,0-1,1 0,-1 0,0 0,0-1,1 1,-1-1,1 1,0-1,-1-1,1 1,0 0,0-1,-1 0,1 1,0-2,0 1,-1 0,1-1,0 0,0 1,-1-2,4 0,2-7,-1 0,0 0,0-1,-1 0,-1-1,1 0,-2 0,1 0,-1 0,0-4,3-4,22-46,-4-2,-2 0,-3-1,-4-1,-2-1,-3-1,1-65,-12 129,-13-54,-5 67,7 3</inkml:trace>
  <inkml:trace contextRef="#ctx0" brushRef="#br0" timeOffset="333.962">1153 282,'-35'57,"3"0,2 2,3 1,3 2,-3 16,6 26,21-101,0 1,0-1,1 0,-1 1,1-1,-1 1,1-1,0 0,0 1,1-1,-1 0,1 0,0 0,-1 0,1 0,0-1,1 1,-1 0,0-1,1 0,0 1,-1-1,1 0,0 0,0-1,0 1,0-1,3 1,1 1,0-2,0 1,0-1,0 0,1 0,-1-1,0 0,1 0,-1-1,0 0,0 0,1-1,-1 0,0 0,0-1,-1 0,1 0,-1 0,1-1,-1 0,0 0,0-1,-1 0,1 0,-1 0,3-4,3-4,0 1,-1-1,0-1,-1 0,-1 0,0-1,-1 0,0 0,-2-1,1 0,0-8,-3 12,0-1,-1 1,0-1,-1 0,-1 1,0-1,0 0,-1 1,-1-1,0 1,-1-1,0 1,-1 0,-1 0,0 0,0 1,-1 0,0 0,-1 0,-6-8,-30-20,24 26</inkml:trace>
  <inkml:trace contextRef="#ctx0" brushRef="#br0" timeOffset="815.94">1605 282,'-13'24,"-12"19,2 2,2 0,2 2,-6 24,23-67,-1 1,2-1,-1 0,0 1,1 0,0-1,0 1,0 0,1-1,0 1,-1 0,2 0,-1-1,0 1,1 0,0-1,0 1,1 0,-1-1,1 0,0 1,0-1,0 0,1 0,-1 0,1 0,0 0,0-1,1 1,-1-1,1 0,-1 0,1 0,0 0,0-1,0 0,1 0,-1 0,1 0,10-2,0-1,1 0,-1-1,-1-1,1 0,0-1,-1 0,1-2,-1 1,-1-2,1 0,-1 0,0-2,-1 1,0-1,0-1,-1 0,0-1,-1 0,9-13,16-9,-35 32,0 0,1 0,-1-1,1 1,0 0,-1 0,1 0,0 0,0 0,-1 0,1 0,0 0,0 0,0 0,0 0,0 0,1 1,-1-1,0 0,0 1,0-1,1 1,-1 0,0-1,0 1,1 0,-1 0,0-1,1 1,-1 0,0 0,1 1,-1-1,0 0,1 0,-1 1,0-1,0 1,1-1,-1 1,0-1,0 1,0 0,0-1,0 1,0 0,0 0,0 0,0 0,0 0,0 0,-1 0,1 0,0 0,-1 1,1 0,15 195,-15-192,1 1,0 0,1 0,-1-1,1 0,0 1,0-1,1 0,-1 0,1-1,0 1,1-1,-1 0,1 0,-1 0,1-1,1 1,-1-1,0-1,1 1,-1-1,1 0,0 0,0 0,0-1,0 0,0 0,0 0,0-1,0 0,0 0,0-1,0 0,0 0,0 0,0-1,-1 1,5-3,7-9,-1-2,0 1,-2-2,0 0,0 0,-1-1,-2-1,1 0,-2-1,-1 0,0-1,4-14,27-137,-36 144,0 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5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52,'21'58,"-12"191,-11-156,2-37,-12 140,-10-62,22-134,0 0,-1-1,1 1,0-1,0 1,0 0,-1-1,1 1,0 0,0 0,-1-1,1 1,0 0,-1 0,1-1,0 1,-1 0,1 0,0 0,-1 0,1-1,0 1,-1 0,1 0,-1 0,1 0,0 0,-1 0,1 0,-1 0,1 0,0 0,-1 0,1 0,-1 0,1 1,0-1,-1 0,1 0,0 0,-1 0,1 1,0-1,-1 0,1 0,0 1,-1-1,1 0,0 1,0-1,0 0,-1 1,1-1,0 0,0 1,0-1,0 0,-1 1,1-1,-3-14</inkml:trace>
  <inkml:trace contextRef="#ctx0" brushRef="#br0" timeOffset="2119.046">84 23,'311'0,"-208"-23,-114 29</inkml:trace>
  <inkml:trace contextRef="#ctx0" brushRef="#br0" timeOffset="2624.953">84 334,'0'5,"5"1,6 0,6-1,6-1,2-2,3-1,1 0,-5-6,-1-2,1 1,0 1,1 1,1 1,1 2,-3-4,-12-1,-8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55,'14'0,"10"0,6 0,2 0,0 0,1 0,-2-5,-1-1,0 0,-1 1,-1 2,0 0,-5-3,-1 0,0-1,-8 2,-7 2</inkml:trace>
  <inkml:trace contextRef="#ctx0" brushRef="#br0" timeOffset="265.745">1 310,'38'-5,"28"-2,6 1,-3 1,-9 2,-15 0</inkml:trace>
  <inkml:trace contextRef="#ctx0" brushRef="#br0" timeOffset="1464.488">735 535,'2'-1,"0"-1,0 1,-1-1,1 1,0-1,0 1,-1-1,1 0,-1 0,0 0,0 0,1 0,-1 0,0 0,-1-1,1 1,0 0,-1 0,1-1,-1 1,0 0,1-1,2-8,10-24,2 0,2 1,1 1,1 1,2 0,1 2,2 0,0 2,2 1,26-21,55-47,-105 94,-1 1,1-1,0 0,0 1,0-1,0 1,0 0,0-1,0 1,0 0,0 0,0 1,0-1,0 0,0 1,0-1,-1 1,1-1,0 1,0 0,0 0,-1 0,1 0,0 0,-1 0,1 0,-1 1,1-1,-1 1,0-1,1 1,-1-1,0 1,0 0,0-1,0 1,-1 0,1 0,0 0,-1 1,25 80,-21 121,-4-203,0 0,0-1,0 1,0 0,0 0,0 0,0-1,0 1,0 0,0 0,1 0,-1-1,0 1,0 0,1 0,-1-1,0 1,1 0,-1-1,1 1,-1 0,1-1,-1 1,1-1,0 1,-1-1,1 1,0-1,-1 1,1-1,0 0,0 1,-1-1,1 0,0 0,0 1,-1-1,1 0,0 0,0 0,0 0,0 0,-1 0,1 0,0 0,0-1,-1 1,1 0,0 0,0-1,-1 1,1 0,0-1,0 1,-1-1,1 1,0-1,-1 1,1-1,-1 0,46-38,-39 32,73-73,-43 40,3 1,1 3,42-30,-72 58,-10 7,0-1,0 0,0 1,0-1,0 1,1 0,-1-1,0 1,1 0,-1 0,0 0,1 0,0 0,-1 0,1 0,0 0,-1 1,1-1,0 0,0 1,-1 0,1-1,0 1,0 0,0 0,0 0,-1 0,1 0,0 1,0-1,0 1,0-1,-1 1,1-1,0 1,-1 0,1 0,0 0,-1 0,1 0,-1 0,0 0,1 1,-1-1,1 1,-1 11,0-1,0 1,-2 0,1 0,-2-1,1 1,-2 0,0-1,0 0,-1 0,-1 0,0 0,0-1,-6 9,-13 39,20-51,1 1,1 0,-1-1,1 1,1 0,0 1,0-1,1 0,0 0,1 9,4 0</inkml:trace>
  <inkml:trace contextRef="#ctx0" brushRef="#br0" timeOffset="2016.735">2316 27,'-14'-3,"1"1,0 0,-1 1,1 0,0 1,-1 0,1 1,-1 1,1 0,0 1,0 0,0 1,0 1,1 0,-1 0,2 2,-1-1,0 1,1 1,1 0,-1 1,1 0,1 0,-1 1,2 0,-1 1,2 0,-1 0,1 1,-3 8,5-13,1 0,-1 1,1 0,0 0,1 0,0 0,0 0,1 1,0-1,1 1,-1 0,2-1,-1 1,1 0,1 0,-1 0,2-1,-1 1,1 0,0-1,1 0,0 1,3 4,-3-10,0-1,1 1,-1-1,1 1,0-1,0-1,0 1,0 0,0-1,0 0,0 0,0 0,0 0,1-1,-1 1,0-1,1 0,-1-1,0 1,0-1,1 0,-1 0,0 0,0 0,1-1,95-53,98-142,-152 138,45-41,-91 100,0-1,1 1,-1-1,1 1,-1-1,1 1,-1 0,1-1,-1 1,1-1,-1 1,1 0,-1 0,1-1,0 1,-1 0,1 0,-1 0,1-1,0 1,-1 0,1 0,0 0,-1 0,1 0,0 0,-1 0,1 1,-1-1,1 0,0 0,-1 0,1 1,-1-1,1 0,-1 1,1-1,0 0,-1 1,1-1,-1 1,0-1,1 1,-1-1,1 1,-1-1,0 1,1-1,-1 1,0-1,0 1,1 0,-1-1,0 1,0-1,0 1,0 0,0-1,0 1,0 0,0-1,0 1,0 0,0-1,-6 49,4-43,0 6,-3 4,2 1,0-1,0 1,2 0,0 0,1 0,0 0,2 0,0 0,1 0,3 12,5-12,0-4</inkml:trace>
  <inkml:trace contextRef="#ctx0" brushRef="#br0" timeOffset="2262.826">2964 168,'-24'33,"-17"31,-7 4,4-4,11-9,6-13,7-9,7-6,1-7,3-7</inkml:trace>
  <inkml:trace contextRef="#ctx0" brushRef="#br0" timeOffset="2546.221">2767 168,'-1'17,"0"0,2 0,0 0,1 0,0 0,1 0,2-1,-1 1,2-1,0 0,1 0,0-1,2 0,-1 0,2-1,9 10,114 96,-115-109,-1-4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47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451 395,'0'0,"1"0,-1-1,0 1,0-1,0 1,1 0,-1-1,0 1,0-1,0 1,0-1,0 1,0-1,0 1,0-1,0 1,0 0,0-1,0 1,0-1,0 1,0-1,0 1,0-1,-1 1,1 0,0-1,0 1,0-1,-1 1,1 0,0-1,-1 1,1 0,0-1,-1 1,1 0,0 0,-1-1,1 1,-1 0,1 0,-1-1,1 1,0 0,-1 0,1 0,-1 0,1 0,-1 0,1 0,-1 0,1 0,-1 0,1 0,-1 0,1 0,0 0,-1 1,-17-6,-1 1,1 2,-1 0,0 0,1 2,-1 1,0 0,0 1,1 1,-1 0,1 2,-1 1,11-4,-1 0,1 0,0 1,0 0,0 1,1 0,-1 0,1 1,0 0,0 0,0 1,1-1,0 1,0 1,1-1,-1 1,2 0,-1 0,0 2,5-5,1-1,-1 0,1 1,0-1,0 0,1 0,-1 0,1 0,-1 0,1 0,0 0,0 0,0-1,0 1,1-1,-1 1,1-1,-1 0,1 0,0 0,0 0,0-1,0 1,0-1,0 0,1 0,-1 0,0 0,0 0,1-1,-1 0,1 1,-1-1,2-1,36 16,-39-14,-1 0,0 0,1 0,-1 0,0 0,0 0,0 1,0-1,0 0,0 1,0-1,0 1,0-1,-1 1,1 0,-1-1,1 1,-1 0,0-1,0 1,1 0,-1-1,0 1,0 0,-1-1,1 1,0 0,-1-1,1 1,-1 0,1-1,-1 1,0-1,1 1,-1-1,0 1,0-1,0 1,-44 54,43-53,-10 10,0-4,1 1,0 0,1 0,0 1,1 0,0 1,0 0,2 1,-1-1,2 2,-1-1,2 1,0-1,1 1,0 1,1-1,0 1,2-1,-1 1,2 0,0 5,1-16,1-1,-1 1,1 0,0-1,0 1,0-1,0 0,0 1,1-1,0 0,-1-1,1 1,0 0,0-1,1 1,-1-1,0 0,1 0,0-1,-1 1,1-1,0 1,0-1,-1-1,1 1,0 0,0-1,0 0,0 0,0 0,1 0,7 0,0-1,0-1,0 1,0-2,0 0,-1 0,1-1,-1 0,0-1,1-1,26-18,-20 12</inkml:trace>
  <inkml:trace contextRef="#ctx0" brushRef="#br0" timeOffset="452.11">226 1,'-11'26,"2"0,1 1,1 0,1 1,2 0,-1 27,-6 25,-3 39,5 0,6 98,-24 226,27-412,1 3,-1 1,-2-1,-1 0,-2 0,-8 28,10-50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13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0 157,'5'0,"11"0,8 0,4 0,3 0,0-5,0-2,0 1,-1 1,-1-3,0-1,-1 2,1 2,-1 1,0 2,0 2,-5-1</inkml:trace>
  <inkml:trace contextRef="#ctx0" brushRef="#br0" timeOffset="235.204">57 382,'24'-5,"27"-6,10-6,-1-1,-6-1,-7 2,-7 4,-5 4,-4 4,-8 3</inkml:trace>
  <inkml:trace contextRef="#ctx0" brushRef="#br0" timeOffset="968.444">650 805,'26'-75,"4"0,3 2,27-42,-27 53,-21 37,1 0,1 1,1 1,1 0,1 1,1 1,8-7,-2 7,83-56,-105 77,-1-1,1 1,0-1,0 1,0 0,0 0,-1-1,1 1,0 1,0-1,0 0,0 0,-1 1,1-1,0 1,0-1,0 1,-1 0,1 0,0 0,-1 0,1 0,-1 0,1 0,-1 1,0-1,0 0,1 1,-1-1,0 1,0-1,0 1,0 0,-1-1,1 2,24 70,-20-53,-3-13,55 130,-56-136,0 1,0-1,0 1,0-1,1 0,-1 1,0-1,1 0,-1 0,1 0,-1 0,1 0,0 0,-1 0,1-1,0 1,0 0,-1-1,1 0,0 1,0-1,0 0,0 0,0 0,-1 0,1 0,0-1,0 1,0 0,0-1,-1 1,1-1,0 0,-1 0,1 0,1 0,50-51,-44 41,52-62,-39 43,2 0,2 2,0 1,2 2,23-18,63-26,-113 69,0-1,0 1,0-1,0 1,0-1,0 1,0 0,0-1,0 1,0 0,0 0,0 0,1 0,-1 0,0 0,0 0,0 0,0 1,0-1,0 0,0 1,0-1,0 1,0-1,0 1,0-1,0 1,0 0,0-1,0 1,0 0,-1 0,1 0,0-1,-1 1,1 0,0 0,-1 0,1 0,-1 0,0 0,1 0,-1 1,0-1,0 0,1 0,-1 1,3 60,-3-52,-4 332,25-280,-10-49</inkml:trace>
  <inkml:trace contextRef="#ctx0" brushRef="#br0" timeOffset="1454.935">2428 71,'-76'75,"30"-33,2 1,2 3,2 2,2 1,-9 19,13 33,34-99,-1 0,1 1,0-1,0 1,0-1,0 1,1-1,-1 1,1-1,-1 0,1 1,0-1,0 0,0 0,0 1,1-1,-1 0,0 0,1 0,0 0,-1-1,1 1,0 0,0-1,0 1,0-1,0 0,0 1,0-1,0 0,1 0,-1-1,0 1,1 0,-1-1,1 1,-1-1,1 0,-1 0,2 0,11-2,0-1,0-1,0 0,-1-1,1 0,-1-1,-1-1,1 0,-1-1,0-1,-1 0,0 0,0-2,6-7,-15 16,26-23,0-2,-2-1,-1-1,-2-1,0-1,-2-1,-2-1,-1-1,-1-1,0-7,-18 41,0 0,0-1,0 1,1 0,-1-1,0 1,0 0,1 0,-1 0,1-1,-1 1,1 0,-1 0,1 0,0 0,-1 0,1 0,0 0,0 0,0 0,0 0,0 0,0 1,0-1,0 0,0 1,0-1,1 1,-1-1,0 1,0-1,1 1,-1 0,0 0,0 0,1-1,-1 1,0 1,1-1,-1 0,0 0,0 0,1 1,-1-1,0 0,0 1,0-1,1 1,-1 0,0-1,0 1,0 0,0 0,0-1,0 2,49 113,-22-38,-24-67,1 0,0-1,0 1,1-1,0-1,0 1,1-1,0 0,1 0,0-1,0 0,1-1,-1 1,1-2,1 1,-1-1,9 3,2-4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0 320,'20'0,"20"-5,8-1,1 0,1 1,-2 2,-5 0,-5 2,-4 1,-3 0,-2-5,-2-1,1 0,-6 1</inkml:trace>
  <inkml:trace contextRef="#ctx0" brushRef="#br0" timeOffset="249.802">141 489,'43'5,"34"-3,8-2,-5-6,-12-2,-12 1,-12 1,-7-3,-6 0,-3 1,-2 3,-5 1</inkml:trace>
  <inkml:trace contextRef="#ctx0" brushRef="#br0" timeOffset="618.39">1439 122,'-23'10,"0"1,1 0,0 2,1 1,1 0,0 1,1 2,0 0,1 1,12-13,1 0,1 1,-1 0,1 0,0 0,0 0,1 0,-1 1,1 0,1-1,-1 1,1 0,1 1,-1-1,1 0,1 0,-1 0,1 1,0-1,1 0,-1 1,2-1,-1 0,1 0,0 0,0 0,1 0,0-1,0 1,1-1,0 1,0-1,0 0,1-1,-1 1,2-1,-1 0,1 1,5 2,0-1,0 0,0 0,1-1,0 0,0-1,0 0,1-1,0-1,-1 0,1-1,1 0,-1-1,0 0,0-1,0-1,8 0,5-2,1-2,-1 0,0-2,-1 0,0-2,0-1,0-1,6-4,-11 4,0 0,-1-1,0 0,-1-2,-1 0,0-1,0-1,-2-1,0 0,-1-1,-1 0,3-6,-12 16,0 1,-1-1,0 1,0-1,-1 0,0 0,0 0,-1-1,0 1,0 0,-1 0,0-1,-1 1,1 0,-2 0,1-1,-1 1,0 0,-1 1,0-1,0 0,-1 1,0-1,0 1,-1 0,0 1,0-1,0 1,-1 0,0 0,0 0,0 1,-1 0,0 1,-1-1,-14-5,-1 2,-1 1,1 0,-1 2,0 1,0 1,0 1,0 1,-1 1,1 1,-1 1,-6-1,-17-1</inkml:trace>
  <inkml:trace contextRef="#ctx0" brushRef="#br0" timeOffset="1085.126">1016 292,'783'0,"-440"28,-110-11,-105-4,-117-13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85,'-4'79,"-4"0,-3-1,-3 0,-15 38,-30 123,43-156,20-100,2 0</inkml:trace>
  <inkml:trace contextRef="#ctx0" brushRef="#br0" timeOffset="517.749">113 85,'0'-2,"0"1,0 0,0 0,0 0,0 0,0-1,1 1,-1 0,0 0,1 0,-1 0,1 0,-1 0,1-1,-1 1,1 0,0 0,-1 1,1-1,0 0,0 0,0 0,0 0,0 1,0-1,0 0,0 1,0-1,0 1,0-1,0 1,0 0,0-1,0 1,1 0,-1 0,0 0,0 0,0 0,0 0,1 0,-1 0,0 0,0 1,0-1,0 0,1 1,-1-1,0 1,0-1,0 1,0-1,0 1,0 0,0 0,-1-1,1 1,1 1,63 187,30 95,-48-142,-47-142,1 1,-1-1,0 1,1-1,-1 1,1-1,-1 1,1-1,-1 1,1-1,-1 0,1 1,-1-1,1 0,0 0,-1 1,1-1,-1 0,1 0,0 0,-1 0,1 0,0 0,-1 0,1 0,-1 0,1 0,0 0,-1 0,1 0,0-1,-1 1,1 0,-1 0,1-1,-1 1,1 0,-1-1,1 1,-1-1,1 1,-1 0,1-1,-1 1,0-1,1 1,-1-1,0 0,1 1,-1-1,0 1,0-1,1 0,-1 1,0-1,0 0,17-40,-16 37,62-274,-49 200,17-114,-29 119,-6 67,0 7</inkml:trace>
  <inkml:trace contextRef="#ctx0" brushRef="#br0" timeOffset="1049.005">819 395,'5'0,"11"0,8 0,4 0,3 0,0 0,0 0,0 0,-6-5,-2-1,-1-1,2 2,1 2,-4 1</inkml:trace>
  <inkml:trace contextRef="#ctx0" brushRef="#br0" timeOffset="1768.431">1299 621,'-1'-12,"0"-1,0 1,1-1,0 0,1 1,1-1,0 1,0 0,2-1,-1 1,2 0,-1 1,1-1,1 1,0 0,1 0,7-8,-2-2,1 1,1 0,1 0,1 2,0 0,1 1,1 0,1 2,1 0,-1 1,5-1,-22 14,1 0,0 0,-1 0,1 0,0 0,0 0,0 0,0 1,0 0,-1 0,1-1,0 2,0-1,0 0,0 0,0 1,0 0,0 0,-1-1,1 2,0-1,-1 0,1 0,0 1,-1 0,0-1,1 1,-1 0,0 0,0 0,0 0,0 1,-1-1,1 1,0-1,-1 1,0-1,1 1,-1 0,0-1,0 4,3 11,0 1,-2 0,0 1,-1-1,-1 0,0 0,-3 12,2 63,0-92,1 0,-1 0,1 0,0 0,-1 0,1 0,0 0,0 0,0-1,0 1,0 0,0 0,0 0,0 0,0 0,0 0,1 0,-1 0,0 0,1 0,-1 0,0 0,1-1,-1 1,1 0,0 0,-1 0,1-1,0 1,-1 0,1-1,0 1,0-1,-1 1,1 0,0-1,0 0,0 1,0-1,0 0,0 1,0-1,0 0,0 0,-1 0,1 0,0 0,0 0,0 0,0 0,0 0,0 0,0-1,0 1,0 0,0-1,0 1,0 0,-1-1,1 1,0-1,0 0,0 1,-1-1,1 0,0 1,-1-1,1 0,136-162,21 29,-157 134,-1-2,1 1,0 0,0-1,0 1,-1 0,1 0,0 0,0 0,1 0,-1 0,0 0,0 0,0 0,1 0,-1 1,0-1,1 0,-1 1,1-1,-1 1,1 0,-1-1,1 1,-1 0,1 0,-1 0,1 0,-1 0,1 0,-1 1,1-1,-1 0,1 1,-1-1,0 1,1-1,-1 1,0 0,1 0,-1-1,0 1,0 0,0 0,0 0,1 1,-2-1,2 0,2 122,-6-81,5 130,3-148</inkml:trace>
  <inkml:trace contextRef="#ctx0" brushRef="#br0" timeOffset="2438.569">2682 254,'-26'9,"1"1,1 1,0 1,0 1,1 1,1 1,0 1,1 1,1 1,1 1,-14 17,3 40,30-74,0 0,0 0,0-1,0 1,1 0,-1 0,0-1,1 1,-1 0,1-1,-1 1,1-1,0 1,0 0,0-1,0 0,0 1,0-1,0 0,0 1,1-1,-1 0,0 0,1 0,-1 0,1 0,-1 0,1-1,0 1,-1 0,1-1,0 1,-1-1,1 0,0 1,0-1,-1 0,1 0,0 0,0 0,-1-1,1 1,0 0,0-1,13-3,1 0,-1-1,-1-1,1 0,-1-1,0-1,0 0,-1-1,0 0,-1-1,0 0,0-1,-1 0,5-8,15-11,76-61,-105 92,0-1,0 1,-1-1,1 1,0 0,0 0,0 0,0 0,-1 0,1 0,0 0,-1 0,1 1,-1-1,1 1,-1-1,0 1,0 0,0-1,0 1,0 0,0 0,0 0,0-1,-1 1,1 0,-1 0,1 0,-1 0,0 0,0 0,0 0,0 1,0-1,0 0,-1 0,1 0,-1 0,1-1,-1 1,0 0,0 0,1 3,-3 370,13-237,-12-115,0 1,-1 0,-1-1,-2 1,0-1,-1-1,-1 1,-2-1,0-1,-1 1,-1-2,-9 12,-45 17,64-48,0-1,0 1,0-1,0 0,0 1,-1-1,1 0,0-1,0 1,0 0,0 0,0-1,0 1,0-1,0 0,0 0,0 1,0-1,0-1,1 1,-1 0,0 0,1-1,-1 1,1 0,-1-1,1 0,0 1,-1-1,1 0,0 0,0 0,0 1,1-1,-1 0,0 0,1-1,-4-17,2 0,0 0,2 0,0-1,1 1,1 0,1 0,0 0,2 1,0-1,2 1,0 0,1 0,0 1,2 0,9-13,-7 8,1 1,1 0,1 1,1 1,1 0,11-10,-11 12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3:40.10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1037 92,'50'-18,"1"1,0 3,1 2,0 2,44-1,-65 8,0 2,0 1,-1 1,1 2,17 4,56 12,1-4,68-1,876-14,58 0,-572-29,41 0,-374 33,0 9,3 10,240 13,135-15,-231-3,119-18,-194-2,228 19,-216-3,79-14,-138-2,425 1,-187-26,171-3,-142 20,-99-8,-35-10,-316 27,11-1,0 2,0 3,52 9,-84-7,-1-1,1 0,0-2,0-1,0-1,0 0,0-2,0-1,1-1,17-4,1 1,0 3,0 1,0 2,0 2,16 3,83 24,-125-26,-37-2,4-1,-1990 1,1440 28,26-1,-961-27,-2248 0,2864-28,-441 28,739 26,-55 6,-245-4,437-30,280-22,217 8,27 6,1 3,0 4,-1 2,1 4,35-1,698-3,-351-24,21-4,127 0,248 0,-97 31,-218 22,338 8,-520-32,431 10,626 9,-939-21,605 1,-438-25,-44-2,88-2,20 48,-28-7,-452-38,-186 19,-30 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1.5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966 402,'-43'46,"-119"145,8 7,9 6,-103 196,153-196,96-197,7-17,15-26,-21 32,725-1093,-484 723,-229 345,-52 75,-283 401,20 13,12 28,235-394,4 2,-22 63,60-124,12-35,1-1,-1 1,0 0,1 0,-1 0,0 0,0-1,1 1,-1 0,0 0,1 0,-1 0,0 0,1 0,-1 0,0 0,1 0,-1 0,0 0,1 0,-1 0,1 0,-1 0,0 0,0 0,1 1,-1-1,0 0,1 0,-1 0,0 0,1 1,-1-1,0 0,0 0,180-262,889-1182,-925 1236,-140 195,-17 26,11-11,-159 182,-106 161,167-212,-600 834,931-1220,-47 51,-134 149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3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1581 320,'341'-16,"79"16,37 0,1553-130,-1956 125,1416-79,-450 59,0 45,45 49,1106 210,-1387-153,-780-125,37 7,1 1,-1 3,-1 1,0 2,0 1,1 4,-40-20,0 0,0 0,1 0,-1 1,0-1,0 0,0 1,0-1,0 1,0-1,0 1,0-1,0 1,0 0,0 0,0-1,0 1,0 0,0 0,-1 0,1 0,0 0,-1 0,1 0,-1 0,1 0,-1 0,0 0,1 1,-1-1,0 0,0 0,1 0,-1 1,0-1,0 0,-1 0,1 0,0 0,0 1,-1-1,1 0,0 0,-1 0,1 0,-1 0,1 0,-1 0,0 0,1 0,-1 0,0 0,0 0,0 0,0-1,0 1,0 0,0-1,0 1,0 0,0-1,0 1,-1-1,-14 5,0-1,0-1,0 0,-1-2,1 1,-1-2,-10-1,-7 1,-834-4,-497-79,-633-89,170 61,-880 93,906 145,478 15,712-57,604-79,44-6,-29 0,1447-80,-1133 54,910-81,676-46,614 117,749 190,-1018-77,-1983-80,-270 3,1 0,0 0,0 0,0 0,0-1,-1 1,1 0,0 0,0-1,0 1,0 0,0 0,0-1,-1 1,1 0,0-1,0 1,0 0,0 0,0-1,0 1,0 0,0 0,0-1,0 1,1 0,-1-1,0 1,0 0,0 0,0-1,0 1,0 0,0 0,1-1,-1 1,0 0,0 0,0 0,1 0,-1-1,0 1,0 0,1 0,-1 0,0 0,0 0,1-1,-1 1,0 0,-27-10,-197-23,165 29,-433-22,-80 24,370 2,-1013 13,-827-12,1190-28,-986-16,-380 78,801 62,911-84,771-33,1625-114,1524 36,735 94,-1884 33,-2084-30,-181 1,1 0,-1 0,1 0,-1 1,1-1,-1 0,1 0,0 0,-1 0,1 0,-1 0,1 0,-1 0,1 0,0 0,-1-1,1 1,-1 0,1 0,-1 0,1-1,-1 1,1 0,-1-1,1 1,-1 0,1-1,-1 1,1-1,-1 1,0-1,1 1,-1-1,0 1,0-1,1 1,-1-1,0 1,0-1,0 1,1-1,-1 1,0-1,0 0,0 1,0-1,0 1,0-1,0 0,0 1,-1-1,1 1,0-1,0 1,0-1,-1 1,1-1,0 0,-28-28,17 19,7 7,1 0,0 0,-1 0,1 0,1 0,-1 0,0-1,1 0,0 1,0-1,0 0,0 0,1 0,-1 0,1 0,0 0,0-1,1 1,-1 0,1-1,0 1,0 0,0-1,1 1,0 0,0 0,0-1,0 1,0 0,1 0,0 0,0 0,0 1,0-1,1 0,0-1,132-70,-134 74,0 0,-1 0,1 0,0 0,0 0,0 1,0-1,0 0,0 1,0-1,0 0,0 1,0-1,1 1,-1 0,0-1,0 1,0 0,1 0,-1 0,0-1,0 1,1 1,-1-1,0 0,0 0,0 0,1 1,-1-1,0 0,0 1,0-1,0 1,0 0,0-1,0 1,0 0,0 0,0-1,0 1,0 0,0 0,-1 0,1 0,0 0,-1 0,1 0,0 1,-1-1,0 0,1 0,-1 0,0 0,1 1,-1-1,0 0,0 0,0 1,0-1,0 0,0 0,-1 2,2 28,-1 0,-2 0,-1-1,-2 1,-1 0,-1-1,-7 18,5-13,-227 701,211-654,-5 6,4 2,4 0,4 2,4 0,0 43,18 87,-6-200,-4-30,-7-35,6 8,1-1,2 0,1 0,2-1,2 1,1 0,5-26,24-62,5 1,6 2,5 2,5 3,5 1,5 3,10-4,14-22,5 4,61-63,-132 174,-10 22,-17 20,-256 453,158-272,9 5,9 4,-55 204,126-358,3 1,2 1,2-1,3 2,3-1,2 1,4 30,12-113,67-224,38-15,11 5,11 5,12 8,9 6,172-190,-220 283,-113 140,-12 16,-15 19,-321 417,-11 61,230-314,8 5,9 6,9 4,-9 49,78-177,4 1,3 2,-12 74,36-146,-2 4,5-19,10-31,1 0,2 1,1 1,15-21,-15 25,236-414,19 11,101-100,-26 75,-255 323,-77 101,-14 34,0-1,0 1,0-1,0 1,-1-1,1 1,0-1,-1 1,1-1,0 1,-1-1,1 1,-1-1,1 1,0 0,-1-1,1 1,-1 0,1-1,-1 1,1 0,-1 0,1 0,-1-1,0 1,1 0,-1 0,1 0,-1 0,0 0,1 0,-1 0,1 0,-1 0,1 0,-1 0,0 0,1 1,-1-1,1 0,-1 0,1 1,-1-1,1 0,-1 1,1-1,-1 0,1 1,0-1,-1 1,1-1,0 1,-1-1,1 1,0-1,-1 1,1-1,0 1,0-1,0 1,-1-1,1 1,0-1,0 1,0 0,-67 57,2 4,-49 60,98-105,-180 196,10 7,10 8,-65 122,198-276,3 2,3 2,-2 17,13-22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0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13136 228,'-1022'133,"-338"-30,-324 38,59-69,649-47,-2109 35,2403-54,1-31,-315-64,857 69,-200-30,-34-23,357 69,-1 1,-1-1,2-1,-1 0,0-1,1-1,0 0,1-2,-1 0,16 9,-1 0,1 0,-1 0,1 0,-1 0,1-1,0 1,-1 0,1 0,-1 0,1-1,0 1,-1 0,1 0,0-1,-1 1,1 0,0-1,-1 1,1-1,0 1,0 0,-1-1,1 1,0-1,0 1,0 0,0-1,-1 1,1-1,0 1,0-1,0 1,0-1,0 1,0-1,0 1,0-1,1 1,-1 0,0-1,0 1,0-1,0 1,1-1,-1 1,0 0,0-1,1 1,-1 0,0-1,1 1,-1 0,0-1,1 1,-1 0,0-1,1 1,-1 0,1 0,31-8,-30 8,451-31,238 10,206 39,-404 5,1658 40,1306-142,-2580 50,1572-29,-1749 88,-794-29,-474-27,-1628-23,-760 36,1915 15,-2259-1,1879-47,1133 12,354 27,1110 7,721-9,76-69,-882 28,60 18,1 51,571 103,-1355-79,-2 16,170 58,-493-107,0 2,-1 2,-1 2,0 1,-1 3,-1 1,-1 2,0 1,2 11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9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1242 1,'-36'54,"-37"72,-359 728,-62 110,312-655,158-260,37-59,333-446,13-52,-188 255,10 8,211-219,-299 378,-61 71,-32 15,1 0,0 0,-1 0,1 0,0 1,-1-1,1 0,-1 0,1 1,-1-1,1 0,-1 0,1 1,-1-1,1 1,-1-1,1 0,-1 1,1-1,-1 1,0-1,1 1,-1-1,0 1,1 0,-1-1,0 1,0-1,0 1,1 0,-1-1,0 1,0-1,0 1,0 0,0-1,0 1,0 0,-1-1,1 1,0-1,0 1,0 0,0-1,-1 1,1-1,0 1,-1-1,1 1,0-1,-1 1,1-1,-12 31,0-1,-2-1,-1 0,-1-1,-2-1,-3 3,-3 6,-464 726,-96 119,508-758,99-146,38-44,-31 33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6.2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895 1,'-62'62,"-65"79,-24 39,-1 8,16-9,21-20,25-28,29-36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5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141 397,'1'-2,"1"0,-1 0,0 1,1-1,0 0,-1 1,1-1,0 1,0-1,0 1,0 0,0 0,0 0,0 0,0 0,1 0,-1 1,0-1,0 1,1-1,-1 1,0 0,1 0,-1 0,2 1,-1-2,111-15,0-5,27-12,-138 32,41-12,1 2,0 3,0 1,26 0,-47 7</inkml:trace>
  <inkml:trace contextRef="#ctx0" brushRef="#br0" timeOffset="615.318">0 708,'56'-18,"265"-67,-45 45,-204 29,-55 5</inkml:trace>
  <inkml:trace contextRef="#ctx0" brushRef="#br0" timeOffset="1316.09">479 1,'-1'0,"1"0,-1 0,1 0,-1 0,0 0,1 0,-1 0,0 0,1 0,-1 0,1 1,-1-1,0 0,1 0,-1 0,1 1,-1-1,1 0,-1 1,1-1,-1 0,1 1,-1-1,1 1,-1-1,1 1,0-1,-1 1,1-1,0 1,-1-1,1 1,0 0,0-1,0 1,-1-1,1 1,0 0,0-1,0 1,0 0,0-1,0 1,0-1,0 1,0 0,1-1,-1 1,0-1,0 1,0 0,1-1,-1 1,0-1,1 1,-1-1,1 1,-1-1,0 1,1-1,0 1,26 33,-2-15,0-2,0 0,2-2,0-1,0-1,2-1,4 0,100 48,0 19,-132-77,0-1,0 1,0-1,0 1,0 0,0-1,0 1,-1 0,1 0,-1 0,1 0,-1-1,0 1,1 0,-1 0,0 0,0 0,-1 0,1 0,0 0,-1 0,1 0,-1-1,1 1,-1 0,0 0,0-1,0 1,0 0,0-1,0 1,0-1,-1 1,1-1,0 0,-1 1,1-1,-1 0,1 0,-1 0,0 0,0 0,1-1,-1 1,0 0,0-1,0 0,0 1,-13 10,-340 322,194-194,111-84,47-56,8-4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58,'224'-28,"-23"16,-100-4,-89 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16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0 389,'35'-18,"1"0,0 3,2 1,-1 1,1 3,1 0,0 3,0 1,1 2,-1 2,2 2,181-24,-93 23,-129 1,1-1,-1 1,0-1,0 1,0-1,0 1,0-1,1 1,-1-1,0 1,0-1,0 1,0-1,-1 1,1-1,0 1,0-1,0 1,0-1,0 1,-1-1,1 1,0-1,0 1,-1-1,1 1,0 0,-1-1,1 1,-1-1,1 1,0 0,-1-1,1 1,-1 0,1 0,-1-1,1 1,-1 0,1 0,-1 0,1 0,-1 0,1 0,-1-1,1 1,-1 0,1 0,-1 1,1-1,-1 0,1 0,-1 0,1 0,-1 0,-15-6,2 3,1-1,-1 0,1-1,-1-1,1 0,1-1,-1 0,1-1,1-1,-1 0,2 0,-1-1,1 0,1-1,-1 0,2 0,0-1,0 0,1-1,1 0,-3-6,4-6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0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0,-7 0,-10 0,-6 0,-7 5,-3 1,-3 0,-6-1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8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685 135,'-1'-4,"-1"1,0 0,0-1,0 1,0 0,-1 0,1 0,-1 0,0 1,1-1,-1 1,0 0,-1-1,1 1,0 1,-1-1,1 0,-1 1,1 0,-1 0,0 0,0 0,1 0,-1 1,0 0,-2 0,-25-4,0 2,0 1,0 2,0 1,0 1,1 2,-1 1,1 1,0 2,1 1,0 1,1 1,-5 5,21-12,1 1,0 1,0 0,0 1,1 0,0 0,0 1,1 1,0-1,1 2,0-1,1 1,0 0,1 0,0 1,0 0,2 0,-1 0,1 1,1-1,1 1,-1 3,2-6,0 0,0-1,1 1,1 0,-1 0,2 0,-1 0,1-1,1 1,0-1,0 1,1-1,0 0,0 0,1-1,1 1,-1-1,1 0,0-1,3 2,-3-1,1-1,-1 0,1-1,1 1,-1-2,1 1,0-1,1 0,-1-1,1 1,0-2,0 1,0-2,0 1,1-1,-1 0,1-1,-1 0,1-1,-1 0,1 0,0-1,-1 0,1-1,3-1,12-11,-1-2,-1-1,0 0,-1-2,-1-1,0 0,-2-1,-1-2,0 0,-2 0,0-2,11-25,10-9,141-234,-167 274,-7 26,-10 18,2 0,0 0,2 0,0 1,2-1,1 1,1-1,1 0,5 18,5-3,2-1,2 0,1-1,2-1,7 9,-15-27,1 0,0-1,2-1,0 0,0-1,2-1,0 0,2 0,11-8,-21-12</inkml:trace>
  <inkml:trace contextRef="#ctx0" brushRef="#br0" timeOffset="365.52">1560 558,'-19'24,"-11"13,-1 5,5 0,3-3,4-2,6-4,6-1,-2-3,1 0,2-11,2-13,1-7</inkml:trace>
  <inkml:trace contextRef="#ctx0" brushRef="#br0" timeOffset="746.112">1278 445,'37'87,"-30"-75,267 403,-273-412,24 12,-16-20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7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1 170,'535'-119,"-422"99,0 5,1 5,114 4,-205 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31,'1'-1,"-1"1,0-1,0 1,0-1,0 1,0-1,0 1,0-1,0 1,0-1,0 1,0 0,0-1,0 1,0-1,-1 1,1-1,0 1,0-1,0 1,-1 0,1-1,0 1,-1-1,1 1,0 0,-1-1,1 1,0 0,-1 0,1-1,-1 1,1 0,0 0,-1 0,1-1,-1 1,1 0,-1 0,1 0,-1 0,1 0,-1 0,1 0,-1 0,1 0,-1 0,1 0,0 0,-1 0,1 0,-1 1,1-1,-1 0,1 0,-1 0,1 1,0-1,-1 0,1 1,0-1,-1 0,1 1,0-1,-1 0,1 1,0-1,0 1,-8 35,7 137,-10 85,-30-36,26-188,17-65,5 11,2 2</inkml:trace>
  <inkml:trace contextRef="#ctx0" brushRef="#br0" timeOffset="370.218">86 59,'10'-4,"12"-8,8 0,3 1,1 2,-1 4,0 2,-2 1,-2 1,1 2,-2-1,0 5,0 2,0-1,0 0,-9 2,-9 1</inkml:trace>
  <inkml:trace contextRef="#ctx0" brushRef="#br0" timeOffset="654.2">1 425,'43'-4,"29"-3,7 1,-6 2,-9 0,-12 2,-9 1,-8 0,-4 1,-4 1,-5-1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21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30,'-17'73,"-50"194,15-104,111-269,5 4,25-25,-70 101,1 0,1 1,1 2,1 0,2 2,11-9,-33 28,0-1,0 1,1 0,-1 0,0 0,1 0,-1 1,1-1,0 1,-1 0,1 0,0 0,0 1,-1-1,1 1,0 0,0 0,0 0,0 1,0-1,-1 1,1 0,0 0,-1 0,1 0,0 1,-1 0,0 0,1 0,-1 0,0 0,0 0,0 1,0 0,0-1,-1 1,1 0,-1 0,0 1,0-1,0 0,1 4,1 10,-1 0,-1 1,-1-1,-1 0,0 1,-1-1,0 1,-2-1,0 0,-1 0,-1-1,0 1,-1-1,-3 4,0 8,-28 101,68-172,7-25,2 2,3 1,18-18,-53 74,82-81,-87 88,1-1,0 1,0 0,0 0,0 1,0 0,0-1,0 1,0 0,1 1,-1-1,0 1,1 0,-1 0,0 0,0 1,1-1,-1 1,0 0,0 0,0 1,0-1,0 1,0 0,0 0,0 0,-1 0,1 1,2 2,1 1,-1-1,-1 1,1 0,-1 1,0-1,0 1,-1 0,0 0,0 1,-1-1,0 1,0 0,-1 0,0 0,0 0,0 5,5 146,-8-127,5 103,2-117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3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0,'10'5,"12"1,8 0,3-1,1 3,0 1,-2-2,-1-1,-1-3,-1-1,0-1,-1-1,0 0,0 0,0-1,-5-4,-1-2,-5 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3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59,'43'0,"29"-5,6-2,-4 1,-6-4,-9 0,-11 2,-7 2,-7 2,-5 2,-6 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1,'-17'3,"-1"0,1 2,0 0,0 0,0 2,0 0,1 1,1 1,-1 0,2 2,-1-1,1 2,1-1,0 2,0 0,2 0,-1 2,2-1,0 1,1 0,0 1,-4 13,1-7,1 1,1 0,1 0,1 1,2 0,0 0,1 0,2 1,0 0,2 0,0 0,3 8,-3-30,1 0,1 1,-1-1,0 0,1 0,0 0,0 1,0-1,0 0,0 0,0 0,1-1,-1 1,1 0,0 0,0-1,0 1,0-1,1 0,-1 1,1-1,-1 0,1 0,0-1,0 1,-1-1,1 1,0-1,0 0,1 0,-1 0,0 0,0-1,0 0,1 1,-1-1,0 0,0 0,1-1,-1 1,0-1,0 1,0-1,0 0,0 0,0-1,0 1,2-2,19-11,-1-2,0-1,-1 0,-1-2,15-17,-19 19,319-360,-238 260,-97 117,1 0,-1 0,0 0,1 0,-1 0,0 0,1 1,-1-1,0 1,1-1,-1 1,0-1,0 1,0-1,0 1,0 0,1 0,-1 0,-1 0,1 0,0 0,0 0,0 0,0 0,-1 0,1 0,0 0,-1 1,1-1,-1 0,0 0,1 1,-1-1,0 0,0 1,1-1,-1 0,0 1,-1-1,1 0,0 1,0-1,0 0,-1 0,1 1,-1-1,1 0,-1 0,1 1,-2 0,2 2,-1 106,-2-83,1 0,2 0,0 1,2-1,1 0,1-1,1 1,2-1,0 0,2 0,1-1,7 13,-13-31,0 0,0 0,1-1,0 0,0 0,1 0,-1 0,1-1,0 0,1-1,-1 1,1-1,0 0,1 0,3-4</inkml:trace>
  <inkml:trace contextRef="#ctx0" brushRef="#br0" timeOffset="633.909">1273 453,'-28'38,"-15"23,0 5,7-3,6-13,7-10,8-7,1-9,4-9</inkml:trace>
  <inkml:trace contextRef="#ctx0" brushRef="#br0" timeOffset="882.835">1019 510,'15'0,"9"14,5 10,-2 5,0 3,-1 0,-5 1,0-2,0-1,-3 0,0-6,-3-2,1-5,-2-5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2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1 284,'595'0,"-523"11,-54-5</inkml:trace>
  <inkml:trace contextRef="#ctx0" brushRef="#br0" timeOffset="543.695">1 678,'73'18,"-9"-10,-1-3,0-2,53-6,-21 1,141 2,-213 0</inkml:trace>
  <inkml:trace contextRef="#ctx0" brushRef="#br0" timeOffset="2466.068">510 1,'16'2,"-1"2,1-1,0 2,-1 0,0 1,0 0,-1 1,0 1,0 1,5 4,1 6,-1 1,-1 2,-1-1,-1 2,8 15,21 28,-30-44,-2 1,0 1,-2-1,0 2,6 23,-16-38,-1 0,0-1,0 1,-1 0,-1 0,1 0,-1-1,-1 1,0-1,0 1,-1-1,0 0,-1 0,0-1,0 0,-1 1,0-2,0 1,-1-1,0 0,0 0,0-1,-1 0,-3 1,-35 43,-175 200,151-158,57-70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8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1141,'211'-10,"0"-9,94-26,-247 37,1014-109,-831 91,-216 25</inkml:trace>
  <inkml:trace contextRef="#ctx0" brushRef="#br0" timeOffset="486.767">678 1254,'-130'283,"73"-113,56-167,1 1,0-1,0 0,0 1,0-1,0 1,1-1,0 0,0 0,0 1,0-1,0 0,0 0,1 0,0 0,-1 0,1 0,0-1,1 1,-1-1,0 1,1-1,-1 0,1 0,0 0,0 0,0 0,0-1,0 1,0-1,0 0,0 0,0 0,1 0,-1-1,0 1,1-1,-1 0,0 0,1 0,-1 0,1 0,-1-1,0 0,2 0,21-3,-1 0,0-2,0-1,0-1,-1-1,0-1,0-1,-1-1,15-11,86-88,-106 90</inkml:trace>
  <inkml:trace contextRef="#ctx0" brushRef="#br0" timeOffset="731.757">1074 1282,'-143'283,"84"-148,6 2,-17 77,69-210,-1 1,0 0,0 0,0 1,1-1,-1 0,1 1,1-1,-1 1,1-1,0 1,0 0,0-1,1 1,0-1,0 1,1-1,-1 0,1 1,0-1,2 3,24-3,-12-8</inkml:trace>
  <inkml:trace contextRef="#ctx0" brushRef="#br0" timeOffset="1032.578">1695 1395,'-86'70,"4"3,3 5,3 2,-29 46,102-123,-84 127,85-125,-1 0,1 0,0 1,0-1,0 1,1-1,0 1,0 0,0-1,1 1,0 0,0 0,0-1,1 1,0 0,0-1,0 1,1 0,0-1,0 0,0 1,0-1,1 0,3 4,2-3,0-1,0-1,1 1,0-1,0 0,0-1,0 0,0-1,0 0,1 0,-1-1,1 0,-1-1,1 0,0 0,-1-1,1-1,6-1,4 1,0-1,0-2,-1 0,1 0,-1-2,0-1,-1 0,0-1,0-1,-1-1,0 0,-1-2,0 1,-1-2,0 0,-1-1,-1 0,7-12,-12 16,0-2,-1 1,-1-1,0 0,-1 0,0 0,-1-1,0 0,-2 0,1 0,-2 0,1 0,-2-1,0 1,-2-12,1 17,0 1,0 0,-1 0,0 0,0 1,0-1,-1 0,-1 1,1 0,-1 0,-1 0,1 0,-1 0,0 1,0 0,-1 0,0 0,0 1,-1 0,1 0,-1 1,0 0,0 0,0 0,-1 1,1 0,-1 0,-2 1,-60-1,37 8</inkml:trace>
  <inkml:trace contextRef="#ctx0" brushRef="#br0" timeOffset="1403.401">2089 1423,'-118'509,"116"-501,-14 53,3-1,3 2,-1 32,11-95,0 1,1 0,-1 0,1 0,-1-1,0 1,1 0,-1 0,1 0,-1 0,1 0,-1 0,0 0,1 0,-1 0,1 0,-1 0,1 0,-1 0,0 0,1 0,-1 0,1 1,-1-1,0 0,1 0,-1 0,0 1,1-1,-1 0,0 1,1-1,-1 0,0 1,1-1,-1 0,0 1,0-1,1 0,-1 1,0-1,0 1,0-1,0 0,0 1,0-1,0 1,1-1,-1 1,0-1,0 0,-1 1,1-1,0 1,0-1,0 1,0-1,0 0,0 1,0-1,-1 1,1-1,0 0,0 1,-1-1,1 0,0 1,-1-1,1 0,22-27,-12 10</inkml:trace>
  <inkml:trace contextRef="#ctx0" brushRef="#br0" timeOffset="1663.984">2429 1508,'-419'454,"417"-453,1-1,-1 1,1 0,-1 0,1 0,-1 0,1 1,-1-1,1 0,0 0,0 1,0-1,0 1,0-1,0 1,0 0,0-1,1 1,-1 0,0-1,1 1,0 0,-1 0,1 0,0-1,0 1,0 0,0 0,0 0,0-1,1 1,-1 0,1 0,-1 0,1-1,0 1,-1 0,1-1,0 1,0-1,0 1,0-1,0 1,1-1,-1 0,0 0,1 1,-1-1,1 0,-1 0,1 0,0 0,192 34,-113-3,-66-22</inkml:trace>
  <inkml:trace contextRef="#ctx0" brushRef="#br0" timeOffset="2184.008">2597 1875,'-17'10,"0"2,1-1,1 2,0 0,0 1,2 1,0 0,0 0,-9 17,-14 48,35-78,1-1,-1 1,1 0,0-1,-1 1,1-1,0 1,0 0,0-1,0 1,1 0,-1-1,0 1,0-1,1 1,-1 0,1-1,0 1,-1-1,1 0,0 1,0-1,0 1,0-1,0 0,0 0,0 0,1 0,-1 0,0 0,1 0,-1 0,1 0,-1 0,1-1,-1 1,1-1,-1 1,1-1,-1 1,1-1,0 0,-1 0,1 0,0 0,-1 0,1 0,-1-1,1 1,0 0,16-4,1-1,-1 0,1-1,-2-1,1-1,-1 0,0-2,-1 1,11-10,-20 15,193-120,-197 123,0-1,0 0,0 1,0-1,0 1,0 0,0 0,0 0,0 1,1-1,-1 1,0-1,1 1,-1 0,0 1,0-1,1 0,-1 1,0 0,0 0,1 0,-1 0,0 0,0 1,0-1,-1 1,1 0,0 0,-1 0,1 0,-1 0,1 1,-1-1,0 1,0-1,0 1,0 0,-1 0,1 0,-1 0,1 2,1 14,0 1,-1 0,-1 0,-1 0,0 0,-2 0,0 0,-2 0,0 0,-1-1,-1 0,0 0,-6 9,4-5,-1 1,-1-1,-1 0,-1-1,-1 0,-1-1,0-1,-2 0,0-1,-2-1,0 0,-1-2,0 0,-1-1,-7 3,-33 2,59-20,-1 1,1-1,-1 0,1 0,-1 0,1 0,-1 0,1 0,-1 0,1 0,-1 0,1-1,-1 1,1-1,0 1,-1-1,1 1,0-1,-1 0,1 0,0 0,0 0,0 0,-1 0,1 0,0 0,0 0,1 0,-1-1,0 1,0 0,1 0,-1-1,0 1,1-1,-1 1,1-1,0 1,0-1,0-13,2 0,0 0,1 0,0 1,1-1,1 1,0 0,1 0,0 0,1 1,3-3,31-53,2 2,4 2,2 2,55-53,-88 99,-1 4</inkml:trace>
  <inkml:trace contextRef="#ctx0" brushRef="#br0" timeOffset="-1335.138">227 97,'32'-34,"92"-27,-122 61,1-1,-1 1,1 0,-1-1,1 1,-1 0,1 1,-1-1,1 0,-1 1,0-1,1 1,-1 0,1 0,-1 0,0 0,0 0,0 0,1 1,-1-1,0 1,-1 0,1-1,0 1,0 0,-1 0,1 0,-1 0,0 0,1 0,-1 1,0-1,0 0,-1 1,1-1,0 1,-1-1,1 0,-1 1,0-1,0 1,0-1,0 1,-1-1,1 1,0-1,-1 1,0-1,0 1,1-1,-1 0,-1 1,1-1,0 0,-1 1,-73 152,57-124,-121 169,133-191,1 1,0 0,1 0,0 0,0 0,1 1,1 0,0-1,0 1,1 0,0 0,1 2,0-8,1-1,-1 0,1 1,-1-1,1 0,1 0,-1 1,1-1,-1 0,1 0,0 0,0-1,1 1,-1 0,1-1,0 0,0 0,0 1,0-2,1 1,-1 0,1-1,0 1,-1-1,1 0,0 0,0-1,1 1,-1-1,0 0,3 0,2 1,-1 0,0-1,1 0,-1-1,1 0,-1 0,1-1,-1 0,1 0,-1-1,0 0,0 0,0-1,0 0,0-1,0 0,-1 0,7-5,0-1</inkml:trace>
  <inkml:trace contextRef="#ctx0" brushRef="#br0" timeOffset="-1002.556">876 210,'-3'3,"-34"35,2 3,2 1,2 1,2 1,1 2,3 1,1 2,22-45,0 0,0 0,0 0,1 1,-1-1,1 1,0-1,1 0,-1 1,1 0,-1-1,1 1,1-1,-1 1,1-1,0 1,0-1,0 1,0-1,1 0,0 0,0 1,0-1,0 0,0-1,1 1,0 0,0-1,0 0,0 1,1-1,-1 0,1-1,0 1,-1-1,1 1,12 1,1 0,-1 0,0-2,1 0,-1-1,1-1,0 0,-1-1,1-1,-1 0,0-2,0 0,15-5,7-5,0-2,-1-2,-1-1,0-1,-2-3,28-22,-49 34,0 0,-1 0,0-2,-1 1,-1-2,0 1,0-1,-1-1,-1 0,4-12,-8 20,-2-1,1 1,-1-1,0 0,-1 0,1 0,-2 0,1 0,-1 0,0 0,-1 0,0 0,0 0,-1 0,0 1,0-1,-1 0,0 1,0 0,-1-1,0 1,0 1,-3-4,0 2,0 0,0 1,-1 0,0 0,-1 0,1 1,-1 1,0 0,-1 0,1 0,-1 1,0 1,0 0,0 0,-1 1,1 0,-1 1,1 0,-1 0,1 1,-1 1,1 0,-1 0,1 1,-2 1,-15 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17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1 198,'72'-28,"-30"18,1 2,0 2,0 2,0 2,0 2,0 1,1 2,-1 3,7 2,-30-3,0-2,1 0,-1-1,1-1,-1-1,16-2,-35 1,-1 1,0-1,0 0,0 1,0-1,0 0,0 0,0 1,0-1,0 0,0 1,0-1,0 0,-1 1,1-1,0 0,0 1,-1-1,1 0,0 1,-1-1,1 1,-1-1,1 0,-1 1,1-1,-1 1,1 0,-1-1,0 1,1-1,-1 1,1 0,-1-1,0 1,1 0,-1 0,0 0,0-1,1 1,-1 0,0 0,0 0,1 0,-229-129,204 110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7:43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678 226,'-12'8,"1"1,0 0,1 0,0 1,1 0,0 0,0 1,1 1,1-1,0 1,0 1,1-1,0 4,5-15,1 0,-1 0,1 0,0 0,-1 0,1 0,0 0,0 0,0 0,0 0,0 0,0 0,0 0,0 0,0 0,1 1,-1-1,0 0,1 0,-1 0,1-1,-1 1,1 0,-1 0,1 0,0 0,-1 0,1-1,0 1,0 0,-1 0,1-1,0 1,0-1,0 1,0-1,0 1,0-1,0 1,0-1,0 0,0 0,0 0,0 1,0-1,0 0,0 0,0 0,0-1,0 1,1 0,54-16,-23-3,-28 15,-1 1,1-1,0 1,0 1,0-1,1 1,-1-1,0 2,1-1,0 1,-1-1,1 2,0-1,0 1,2-1,-3 5,-1-1,1 1,-1 0,0 0,0 0,0 0,0 1,-1 0,1 0,-1 0,-1 0,1 0,-1 0,0 1,0-1,0 1,-1 0,0 0,0-1,0 1,-1 0,0 0,0 0,-1 4,2 21,-1 0,-2 0,0 1,-3-1,0-1,-6 15,9-40,0 0,0 0,-1 0,0 0,0 0,0 0,0-1,-1 0,0 1,1-1,-2-1,1 1,0-1,-1 1,0-1,1 0,-4 1,5-3,1 0,-1 1,1-1,-1 0,0-1,1 1,-1 0,0-1,0 1,1-1,-1 0,0 0,0 0,1 0,-1-1,0 1,0-1,1 1,-1-1,0 0,1 0,-1 0,1-1,-1 1,1-1,0 1,-1-1,1 0,0 0,0 0,0 0,0 0,1 0,-1 0,0-1,0 0,1-1,-1 1,1 0,0-1,0 1,0-1,0 1,1-1,0 0,-1 1,1-1,0 0,1 1,-1-1,1 1,-1-1,1 1,0-1,0 1,1-1,-1 1,1 0,0 0,-1-1,1 1,1 1,-1-1,1-1,77-68,15-5,-84 64</inkml:trace>
  <inkml:trace contextRef="#ctx0" brushRef="#br0" timeOffset="-1040.999">28 0,'5'15,"6"18,2 9,-2 3,-3-3,-2-3,-3-3,-2-4,0-1,-1-3,-1 1,1-2,-1 1,-4-1,-1 1,0 0,1-9,1-9</inkml:trace>
  <inkml:trace contextRef="#ctx0" brushRef="#br0" timeOffset="-652.991">367 141,'-34'34,"-6"10,9-1,14-9,15-5,12-7,5-3,4 0,0 2,-9-3,-6-4</inkml:trace>
  <inkml:trace contextRef="#ctx0" brushRef="#br0" timeOffset="795.43">311 367,'-5'0,"-6"0,-7 0,1-5,-3-1,-1 0,-4 1,4 1</inkml:trace>
  <inkml:trace contextRef="#ctx0" brushRef="#br0" timeOffset="1423.995">1072 282,'0'5,"0"6,0-3,5-3,2-8,4-3,0 0</inkml:trace>
  <inkml:trace contextRef="#ctx0" brushRef="#br0" timeOffset="2097.425">1270 508,'46'-76,"57"-71,-101 146,-1-1,0 1,1-1,-1 1,1 0,-1 0,1 0,-1 0,1 0,0 0,0 0,-1 1,1-1,0 1,0-1,0 1,0 0,0-1,0 1,0 0,-1 0,1 0,0 1,0-1,0 0,0 1,0-1,0 1,-1 0,1 0,0-1,-1 1,1 0,0 0,-1 1,1-1,-1 0,0 0,1 1,-1-1,0 1,0-1,0 1,0 0,0-1,0 1,0 0,-1 0,1-1,0 1,-1 1,2 0,-1 0,1 0,0 0,0-1,0 1,1 0,-1-1,0 0,1 1,0-1,-1 0,1-1,0 1,0 0,0-1,0 1,0-1,2 0,-1-2,-1 1,1-1,0-1,0 1,-1 0,1-1,-1 0,0 0,1 0,-1 0,0 0,0-1,0 0,0 1,-1-1,1 0,-1 0,0 0,0-1,21-20,-19 21,-3 2,0-1,0 0,1 0,-1 1,0-1,1 0,-1 1,1 0,-1-1,1 1,0 0,0 0,0 0,-1 0,1 0,0 0,0 0,0 1,0-1,0 1,1 0,-1-1,0 1,0 0,0 0,0 0,0 1,0-1,0 0,0 1,0-1,0 1,0 0,0 0,0-1,0 1,0 1,0-1,-1 0,1 0,0 1,0 0,8 32,-10-31,0 0,1 0,-1 1,1-1,0 0,0 0,0 0,1 0,-1-1,1 1,-1 0,1 0,0-1,0 1,0-1,0 0,1 0,-1 1,0-1,1-1,1 2,17 5,-1-4</inkml:trace>
  <inkml:trace contextRef="#ctx0" brushRef="#br0" timeOffset="2698.681">0 791,'112'-37,"2"6,1 5,30 0,389-43,-279 47,-16-33,-217 48,-3 2</inkml:trace>
  <inkml:trace contextRef="#ctx0" brushRef="#br0" timeOffset="3331.988">1242 791,'-62'25,"-110"60,171-85,-1 0,1 1,0-1,0 0,0 1,-1-1,1 1,0 0,0-1,0 1,0 0,0 0,0-1,0 1,1 0,-1 0,0 0,0 0,1 0,-1 0,1 0,-1 1,1-1,-1 0,1 0,-1 0,1 1,0-1,0 0,0 0,0 1,0-1,0 0,0 0,0 0,0 1,0-1,1 0,-1 0,1 0,-1 1,1-1,-1 0,1 0,0 0,-1 0,1 0,0 0,0 0,0 0,-1 0,1-1,0 1,0 0,1 0,-1-1,0 1,0-1,0 1,0-1,0 0,1 1,0-1,66 9,-60-9,0 0,1 0,-1 1,0 0,0 0,1 1,-1 0,0 0,-1 1,1 0,0 0,-1 1,1 0,-1 0,0 1,-1 0,1 0,4 5,-10-8,0 0,0 1,0-1,0 0,0 1,-1-1,1 1,-1-1,1 1,-1-1,0 1,0-1,0 1,0-1,0 1,-1-1,1 1,-1-1,0 1,0-1,0 0,0 1,0-1,0 0,0 0,-1 0,1 0,-1 0,0 0,1 0,-1 0,0-1,0 1,0 0,0-1,-1 0,-80 47,6-22,62-28</inkml:trace>
  <inkml:trace contextRef="#ctx0" brushRef="#br0" timeOffset="3827.245">1468 791,'62'-10,"-55"8,0 0,-1 0,1 1,0 0,0 0,0 1,0 0,0 0,0 0,1 1,-2 0,1 0,0 1,0 0,2 1,-8-1,1 0,0 0,-1 1,1-1,-1 0,0 1,0-1,0 1,0-1,0 1,0 0,-1-1,1 1,-1 0,0 0,0-1,0 1,0 0,0-1,-1 1,1 0,-1 0,0-1,1 1,-1-1,-1 1,1-1,0 1,-1-1,1 0,-1 1,1-1,-1 0,0 0,0 0,0-1,0 1,0 0,-1-1,1 1,0-1,-3 1,-8 14,6-8,5-7,0 0,0 0,0 0,1 0,-1 0,0 1,1-1,-1 0,1 1,0-1,-1 1,1 0,0 0,0-1,0 1,0 0,0 0,0 0,1 0,-1 0,1 0,-1 0,1 0,0 0,0 0,-1 0,2 0,-1 0,0 0,0 0,1 0,-1 0,1 0,-1 0,1 0,0 0,0 0,0 0,0 0,0-1,0 1,1 0,-1-1,1 1,9 0,0-1,0-1,1 1,-1-2,0 0,0 0,0-1,0 0,0-1,0 0,0-1,-1 0,0-1,3-1,3-1,24-10,-26 7</inkml:trace>
  <inkml:trace contextRef="#ctx0" brushRef="#br0" timeOffset="27207.968">367 1214,'39'17,"-11"-11,1-2,0-1,0-1,0-1,0-2,5-1,32 0,300-2,-223-15,251 14,-141 4,-137-25,-84 13,-27 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6:36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554 1,'-48'3,"0"2,0 2,0 2,-15 7,-107 28,80-20,90-24,-1 0,1-1,-1 1,0 0,1 0,-1 0,0 0,1 0,-1 0,1 0,-1 0,0 0,1 0,-1 0,0 0,1 0,-1 1,1-1,-1 0,1 0,-1 1,0-1,1 0,-1 1,1-1,-1 1,1-1,0 1,-1-1,1 1,-1-1,1 1,0-1,-1 1,1-1,0 1,0-1,-1 1,1 0,0-1,0 1,0-1,0 1,0 0,0-1,0 1,0 0,0-1,0 1,0 0,0-1,0 1,1-1,-1 1,0 0,0-1,1 1,-1 0,34 24,-26-19,228 133,-225-135,-10-4,1 0,0 0,0 0,0 0,0 0,-1 1,1-1,0 0,0 1,-1 0,1-1,0 1,-1 0,1 0,0 0,-1 0,0 0,1 0,-1 1,1-1,-1 0,0 1,0-1,0 1,0-1,0 1,0-1,0 1,-1 0,1-1,0 1,-1 0,0 0,1 0,-1-1,0 1,0 0,0 0,0 0,0 0,0-1,-1 1,1 0,-1 0,1 0,-1 0,-131 123,-60 62,190-186,1 0,-1 0,0 0,0 0,0 1,1-1,-1 1,1-1,-1 1,1-1,0 1,0 0,-1 0,1 0,0-1,1 1,-1 0,0 0,0 1,1-1,0 0,-1 0,1 0,0 0,0 0,0 0,0 0,0 1,0-1,1 0,-1 0,1 0,0 0,-1 0,1 0,0 0,0 0,0 0,0-1,1 1,-1 0,0-1,1 1,-1 0,1-1,0 0,13 3,0-1,0 0,1-1,-1-1,0-1,1 0,-1-1,10-2,23 0,33 7,-63 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57,'1'4,"0"-1,0 0,-1 0,1 1,-1-1,0 0,0 1,0-1,-1 0,1 0,-1 1,1-1,-1 0,0 0,-1 0,1 0,0 0,-1 0,0 0,0 0,1 0,-2-1,0 2,1-1,-15 21,-1-1,0-2,-2 0,-1 0,-21 15,7-5,-207 189,210-197,16-16</inkml:trace>
  <inkml:trace contextRef="#ctx0" brushRef="#br0" timeOffset="396.006">30 1,'37'82,"-22"-60,3 4,3 0,0-1,1-1,1 0,2-2,5 2,41 41,-25-22,-3 3,-2 1,-1 2,-3 2,12 24,-32-42,-19-31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570 732,'23'87,"-5"63,-1 124,11-38,-27-189,-2-1,-2 0,-2 0,-5 13,-3 108,-8-24,43-4,-21-136,-1 0,1 0,0 0,0 0,1 0,-1-1,0 1,1 0,0-1,-1 1,1 0,0-1,0 0,1 0,-1 1,0-1,1-1,-1 1,1 0,0 0,0-1,-1 0,1 0,0 1,0-2,0 1,0 0,0 0,1-1,98 1,-70-3,252-31,422 34,-536-28,-9 21,-148 0,-7 0</inkml:trace>
  <inkml:trace contextRef="#ctx0" brushRef="#br0" timeOffset="2296.838">62 140,'-32'103,"24"-79,2 0,1 0,1 0,1 1,2 0,0 0,1-1,3 17,-3-40,-1 0,1 0,0 0,-1 0,1 0,0-1,0 1,-1 0,1 0,0 0,0 0,0 0,0 0,0 0,1 0,-1-1,0 1,0 0,0 0,1 0,-1 0,1 0,-1-1,0 1,1 0,-1 0,1-1,0 1,-1 0,1-1,0 1,-1 0,1-1,0 1,0-1,-1 1,1-1,0 0,0 1,0-1,0 0,-1 1,1-1,0 0,0 0,0 0,0 0,0 0,0 0,0 0,0 0,-1 0,1-1,0 1,0 0,0 0,0-1,0 1,-1-1,1 1,0-1,0 1,-1-1,1 1,0-1,-1 0,1 1,0-1,110-186,-82 131,88-171,-101 195,-10 55,-7 101,11 198,-4-274,-2 0,-1 0,-3 1,-2-1,-2 1,-6 47,10-69,-1-1,-1 1,-2-1,0 0,-2 0,-1 0,-1 0,-1-1,-1-1,-1 1,-2-2,0 0,-3 2,7-13,5-6,1 1,-1-1,-1 0,1 0,-1-1,0 1,0-1,-1 0,1 0,-1-1,0 0,0 0,-1 0,1-1,-1 0,0 0,0 0,0-1,0 0,0-1,0 1,0-1,-1-1,1 1,0-1,-4-1,6-3,1-1,0 1,0-1,1 0,-1 0,1 0,0-1,0 1,1-1,0 0,0 1,0-1,1 0,-1 0,2 0,-1-1,0 1,1 0,1 0,-1 0,1 0,0 0,0 0,0 0,1 0,0 0,0 0,1 1,3-23,1 2,1-1,1 1,2 0,0 1,10-14,-15 28,0 1,1 0,0 1,1-1,0 1,0 1,1-1,0 2,0-1,1 1,0 1,1-1,-1 2,1 0,0 0,6-1,24-7,-25 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0,'5'0,"11"5,7 2,6-1,1-1,2-1,-1-2,0-1,-1-1,-1 1,-1-2,1 1,-1 0,0 0,0-1,-5 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1,'19'5,"21"1,9 0,0-1,-3-7,-5-2,-4-1,-4 1,-8 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31,'29'-5,"29"-2,8 1,0 1,-4 2,-6 0,-9 2,-7 1,-5 0,-5 0,-11 5,-15 2,-11 4,-6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31,'34'-5,"25"-2,7 1,-2 1,-7 2,-10 0,-6 2,-7 1,-3 0,-13 0,-8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1,'33'4,"31"-2,9-2,-3-2,-9 1,-9 0,-10 0,-6 0,-10 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1 585,'6'-25,"2"0,1 1,1 0,1 0,0 1,14-19,-15 25,9-15,1 0,2 2,1 1,1 0,2 2,23-20,-25 25,2 0,1 1,0 2,2 1,0 1,19-8,-47 24,1 0,0-1,0 1,0 0,0 0,0 0,0 1,1-1,-1 0,0 1,0 0,0-1,1 1,-1 0,0 0,0 0,1 0,-1 1,0-1,0 1,0-1,1 1,-1 0,0-1,0 1,0 0,0 1,0-1,-1 0,1 0,0 1,0-1,-1 1,1 0,-1-1,1 1,-1 0,0 0,0 0,0 0,0 0,0 0,0 0,-1 0,1 1,0-1,-1 2,-13 108,1-51,7 81,5-140,0-1,0 0,0 1,0-1,0 1,0-1,0 0,1 1,-1-1,1 0,-1 1,1-1,-1 0,1 0,0 0,0 1,-1-1,1 0,0 0,0 0,0 0,0 0,0 0,0-1,1 1,-1 0,0 0,0-1,0 1,1-1,-1 1,0-1,1 0,-1 1,1-1,-1 0,0 0,1 0,-1 0,0 0,1 0,-1 0,1-1,-1 1,0 0,1-1,-1 1,0-1,63-35,35-48,-75 60,2 1,1 2,1 0,1 2,26-13,-40 24,-11 5,0 1,1-1,-1 1,0 0,1 0,0 0,-1 1,1-1,0 1,0 0,-1 1,1-1,0 1,0 0,0 0,2 1,-5 1,1 1,-1 0,0-1,0 1,-1 0,1 0,-1 1,1-1,-1 0,0 0,0 1,0-1,-1 1,1-1,-1 0,0 1,0-1,0 1,0-1,0 1,-1 1,1 2,-33 198,31-180</inkml:trace>
  <inkml:trace contextRef="#ctx0" brushRef="#br0" timeOffset="515.024">1609 78,'-26'2,"1"1,-1 1,1 1,0 2,0 0,0 2,1 1,1 1,-15 9,24-13,1 1,0 0,0 1,1 1,1 0,-1 1,2 0,-1 0,1 1,1 1,1-1,-1 2,2-1,0 1,1 0,0 0,1 1,0 0,2 0,-1 0,2 0,0 0,1 1,1-1,0 1,1 3,-1-16,0 0,1-1,-1 1,1-1,0 1,0 0,0-1,0 1,0-1,0 0,1 1,-1-1,1 0,-1 0,1 0,0 0,0 0,0-1,0 1,0 0,1-1,-1 1,0-1,1 0,-1 0,1 0,-1 0,1 0,-1-1,1 1,0-1,-1 0,1 1,0-1,-1 0,1-1,0 1,98-29,-76 13,-1-1,0-1,-1-1,-1 0,-1-2,-1-1,-1-1,3-6,109-109,-130 136,-1 1,1 0,0-1,-1 1,1 0,0 0,0-1,0 1,0 0,0 0,0 0,0 0,1 0,-1 0,0 1,0-1,1 0,-1 1,0-1,1 1,-1-1,1 1,-1-1,1 1,-1 0,1 0,-1 0,1 0,-1 0,1 0,-1 0,1 1,-1-1,1 0,-1 1,0-1,1 1,-1 0,0-1,1 1,-1 0,0 0,0 0,1 0,-1 0,0 0,0 0,0 0,0 0,-1 0,1 1,0-1,0 0,-1 1,1-1,-1 1,1-1,-1 0,0 1,1-1,1 93,-4-85,1-1,0 1,0 0,1 0,0 0,0-1,1 1,1 0,-1 0,1-1,1 1,0-1,0 0,0 1,1-1,0-1,1 1,0-1,0 0,1 0,-1 0,4 2,14 6,-1-5</inkml:trace>
  <inkml:trace contextRef="#ctx0" brushRef="#br0" timeOffset="1598.997">2146 304,'-4'6,"1"-1,-1 2,1-1,0 0,1 1,0-1,0 1,0 0,1-1,0 1,0 0,1 0,0 0,0 2,0 0,-1-7,0 1,0-1,1 1,-1 0,1 0,0-1,0 1,0 0,0-1,0 1,1 0,-1-1,1 1,0 0,-1-1,1 1,1-1,-1 1,0-1,0 1,1-1,0 0,-1 0,1 0,0 0,0 0,0 0,0 0,0-1,0 1,1-1,-1 0,1 1,-1-1,1 0,-1 0,1-1,-1 1,1 0,0-1,2 1,7-6,-1 1,1-2,-1 1,0-2,0 1,-1-1,0-1,0 0,-1-1,0 1,0-2,-1 1,0-1,74-86,-81 95,-1 1,1-1,-1 0,1 1,0-1,-1 1,1-1,0 1,-1 0,1-1,0 1,-1 0,1-1,0 1,0 0,0 0,-1 0,1 0,0 0,0 0,0 0,-1 0,1 0,0 0,0 0,0 0,-1 0,1 1,0-1,0 0,-1 1,1-1,0 1,-1-1,1 0,0 1,-1-1,1 1,-1 0,1-1,-1 1,1-1,-1 1,1 0,-1 0,0-1,1 1,-1 0,0 0,0-1,1 1,-1 0,0 0,0-1,0 1,0 0,0 0,0 0,0-1,0 1,0 1,3 58,-3-54,-4 421,3-386,-2 0,-2 0,-2 0,-7 22,10-47,0 0,-1 0,0 0,-2-1,1 0,-2 0,0-1,-1 0,0 0,-1-1,-1 0,0-1,0 0,-2-1,1 0,-13 7,22-15,0-1,-1 0,1 0,-1 0,1-1,-1 1,0-1,1 0,-1 0,0 0,0 0,0-1,0 1,0-1,1 0,-1 0,0-1,0 1,0-1,0 0,0 0,1 0,-1-1,0 1,1-1,-1 0,1 0,0 0,-1 0,1 0,0-1,0 0,1 1,-1-1,1 0,-1 0,1-1,0 1,0 0,0-1,0 1,1-1,0 0,-1 1,1-1,1 0,-1 0,1 0,-1 0,5-8,0 0,0 1,1-1,1 1,0 0,0 1,1-1,0 1,1 1,0-1,10-7,-5 2,23-25,2 1,1 2,2 1,2 3,26-16,91-34,-142 75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1,'-104'445,"68"-249,34-236,2 17</inkml:trace>
  <inkml:trace contextRef="#ctx0" brushRef="#br0" timeOffset="420.188">58 283,'34'5,"25"1,7-5,-2-2,-12-2</inkml:trace>
  <inkml:trace contextRef="#ctx0" brushRef="#br0" timeOffset="966.543">453 424,'-7'29,"2"-17,1 0,0 0,1 0,1 1,0-1,1 1,0 0,1-1,0 1,1 0,0-1,1 1,1-1,3 10,-5-19,0-1,1 1,-1-1,1 0,0 0,0 0,0 0,0 0,0 0,0-1,0 1,1-1,-1 1,0-1,1 0,-1 0,1 0,0 0,-1 0,1-1,0 1,0-1,-1 0,1 0,0 0,0 0,-1 0,1 0,0-1,-1 0,1 1,0-1,-1 0,1 0,-1 0,1-1,1 0,87-64,6-55,-96 120,-1 1,0-1,1 1,-1-1,0 1,1-1,-1 1,1 0,-1-1,1 1,-1-1,1 1,-1 0,1-1,0 1,-1 0,1 0,-1 0,1-1,0 1,-1 0,1 0,0 0,-1 0,1 0,0 0,-1 0,1 0,-1 0,1 1,0-1,-1 0,1 0,-1 0,1 1,0-1,-1 0,1 1,-1-1,1 1,-1-1,1 0,-1 1,1-1,-1 1,0-1,1 1,-1-1,0 1,1 0,-1-1,0 1,0-1,0 1,1 0,-1 0,11 38,-26 119,12-105,-3-1,-2 1,-2-1,-2 0,-3-1,-20 46,0-51,34-46,0 1,0 0,0-1,0 1,0-1,0 1,0-1,0 1,0-1,0 0,0 1,0-1,0 0,0 0,0 0,0 0,0 0,-1 0,1 0,0 0,0 0,0-1,0 1,0 0,0-1,0 1,0 0,0-1,0 0,0 1,0-1,0 1,1-1,-1 0,0 0,0 0,1 1,-1-1,0 0,1 0,-1 0,1 0,-1 0,1 0,0 0,-1 0,1 0,0 0,0 0,-1-1,-3-17,0 0,2 0,0 0,1 0,0 0,2-1,0 1,3-8,-4 23,34-144,-24 119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7:00.1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860 1,'-167'11,"-231"109,317-86,81-33,0-1,-1 1,1-1,-1 1,1-1,0 0,-1 1,1 0,0-1,-1 1,1-1,0 1,0-1,0 1,-1 0,1-1,0 1,0-1,0 1,0 0,0-1,0 1,0-1,0 1,1 0,-1-1,0 1,0-1,0 1,1 0,-1-1,0 1,0-1,1 1,-1-1,1 1,-1-1,0 1,1-1,-1 0,1 1,-1-1,1 0,-1 1,1-1,-1 0,1 1,0-1,-1 0,1 0,-1 0,1 0,0 0,-1 0,1 1,38 15,-38-16,131 18,-120-19,0 1,0 0,0 0,0 1,0 1,0 0,-1 1,1 0,-1 0,1 1,-1 1,0 0,-1 1,1 0,-1 0,-1 1,1 0,7 8,-15-12,0-1,-1 1,1 0,0 0,-1 0,0 0,0 0,0 0,0 0,0 0,0 0,-1 1,0-1,1 0,-1 0,-1 1,1-1,0 0,-1 0,0 1,1-1,-1 0,0 0,-1 0,1 0,-1 0,1 0,-1-1,0 1,0 0,0-1,-1 1,-80 71,-177 84,63-46,188-107,4-3,1 0,-1 0,1 0,0 1,0-1,0 1,0 0,0 1,1-1,-1 1,1-1,0 1,0 0,0 0,0 1,5-2,0 0,-1 0,1-1,0 1,1-1,-1 0,0 1,1-1,-1 0,1 0,-1 0,1-1,0 1,0-1,0 1,0-1,0 0,0 0,0 0,1-1,-1 1,3-1,30 6,1-1,0-2,0-2,0-1,14-3,28 1,179-27,-232 28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6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1 510,'7'-32,"2"1,1 0,1 1,2 0,1 0,2 2,0 0,2 0,19-22,-11 21,2 1,0 1,2 2,1 1,20-13,-50 36,0-1,0 1,1-1,-1 1,0-1,0 1,1 0,-1 0,1-1,-1 1,1 0,0 0,-1 1,1-1,0 0,0 0,0 1,-1-1,1 1,0 0,0-1,0 1,0 0,0 0,0 0,-1 1,1-1,0 0,0 1,0-1,0 1,-1-1,1 1,0 0,0 0,-1 0,1 0,-1 0,1 0,-1 1,1-1,-1 0,0 1,0-1,1 1,-1-1,0 1,0-1,-1 1,1 0,0 0,2 155,-7-86,5 59,0-129,1-1,-1 0,1 1,-1-1,1 0,-1 0,1 0,-1 0,1 0,-1 0,1-1,-1 1,1 0,-1-1,1 1,-1-1,0 0,1 1,-1-1,0 0,1 0,-1 0,0 0,0 0,0 0,0 0,0 0,0 0,0-1,0 1,-1 0,1 0,0-1,0 0,98-110,6 6,9-2,-113 107,0-1,-1 1,1 0,0 0,0 0,-1-1,1 1,0 0,0 0,0 0,0 0,1 0,-1 1,0-1,0 0,1 0,-1 1,0-1,1 1,-1-1,0 1,1 0,-1-1,1 1,-1 0,0 0,1 0,-1 0,1 0,-1 0,1 1,-1-1,0 0,1 1,-1-1,0 1,1-1,-1 1,0 0,0 0,1-1,-1 1,0 0,0 0,0 0,0 0,0 0,0 1,-1 10,0 0,-1 0,-1-1,0 1,-1-1,0 1,-1-1,0 0,0 0,-3 3,5-8,-88 214,89-219,0 1,0-1,0 1,1 0,-1-1,0 1,1 0,-1-1,1 1,-1 0,1 0,0-1,0 1,0 0,0 0,0 0,0-1,0 1,1 0,-1 0,1-1,-1 1,1 0,0-1,0 1,-1 0,1-1,0 1,1-1,-1 1,0-1,0 0,0 0,1 1,-1-1,1 0,-1 0,1 0,0 0,15 5</inkml:trace>
  <inkml:trace contextRef="#ctx0" brushRef="#br0" timeOffset="598.865">1553 30,'-17'2,"1"0,-1 2,1-1,0 2,0 0,0 1,1 1,0 0,0 1,1 1,0 0,-8 7,4-4,1 0,1 1,0 1,0 0,1 1,1 1,1 0,0 1,1 0,1 1,1 0,0 1,1 0,1 0,1 1,-1 6,7-23,0 0,0 0,0 0,0 0,1 0,-1 1,1-1,0 0,0 0,0 0,0 1,0-1,1 0,0 0,-1 0,1 0,0 0,0 0,1 0,-1 0,1 0,-1-1,1 1,0 0,0-1,0 1,0-1,1 0,-1 0,1 0,-1 0,1 0,0-1,-1 1,1-1,0 1,0-1,0 0,0 0,0-1,0 1,1-1,-1 1,0-1,0 0,0 0,1 0,-1-1,1 1,12-6,0 0,0-1,-1-1,0 0,-1-1,0 0,0-1,-1-1,0-1,-1 1,3-5,16-13,153-198,-184 228,0 0,0 0,0 0,0-1,0 1,0 0,0 0,0 0,0 0,0-1,1 1,-1 0,0 0,0 0,1-1,-1 1,1 0,-1 0,1-1,-1 1,1 0,-1-1,1 1,-1-1,1 1,0-1,0 1,-1-1,1 1,0-1,-1 0,1 1,0-1,0 0,0 0,0 1,-1-1,1 0,0 0,0 0,0 0,0 0,-1 0,1 0,0 0,0-1,0 1,0 0,-1 0,1-1,0 1,0-1,-1 1,1 0,0-1,-1 1,1-1,0 0,-1 1,1-1,-1 1,1-1,-1 0,1 0,-1 1,1-1,-1 0,0 0,1 1,-1-2,-17 203,18-193,-1-1,0 1,0 0,1 0,0 0,1 0,0-1,0 1,1-1,0 1,0-1,0 0,1 0,0 0,1-1,-1 1,1-1,0 0,1-1,0 1,-1-1,2 0,-1 0,12-5,-3-3</inkml:trace>
  <inkml:trace contextRef="#ctx0" brushRef="#br0" timeOffset="855.398">2286 256,'-19'39,"-16"21,-2 6,0-8,7-9,4-14,5-7,3-8,4-4,-1-3,-2-5,1-4</inkml:trace>
  <inkml:trace contextRef="#ctx0" brushRef="#br0" timeOffset="1034.954">2004 368,'9'10,"9"12,1 8,2-1,-3-2,1 1,-4-1,2-4,-3-1,1-1,-2 3,2-4,3-1,-2-3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1336 191,'-32'226,"24"-192,-76 270,44-187,24-84,18-64,55-108,-43 119</inkml:trace>
  <inkml:trace contextRef="#ctx0" brushRef="#br0" timeOffset="334.731">1365 78,'1'-2,"1"0,-1 1,1-1,-1 0,1 0,-1 1,1-1,0 1,0-1,0 1,0 0,0 0,0 0,0 0,0 0,1 0,-1 1,0-1,1 1,-1 0,0-1,1 1,-1 0,0 0,2 1,-1-2,286-13,-84-21,-189 32,-19 10,-22 11,6-8</inkml:trace>
  <inkml:trace contextRef="#ctx0" brushRef="#br0" timeOffset="600.48">1308 502,'34'4,"20"3,6-1,-2-1,-7-2,-6-1,-7-1,-10 0</inkml:trace>
  <inkml:trace contextRef="#ctx0" brushRef="#br0" timeOffset="3897.786">1873 840,'-15'14,"-9"10,-5 6,2 2,1-4,4-2,2-6,4-1,0 1,3 2,-2-3,3 0,-3-3,2-5</inkml:trace>
  <inkml:trace contextRef="#ctx0" brushRef="#br0" timeOffset="4184.905">1647 840,'5'14,"1"15,5 7,0 2,4-5,-2-4,-2-2,1-5,-1-2,-2 1,1-4,0 1,-2 1,2-1,0 0,-2 2,2-3,0-3</inkml:trace>
  <inkml:trace contextRef="#ctx0" brushRef="#br0" timeOffset="19808.649">885 78,'-95'18,"-348"87,420-98,0-2,2 1,-1 0,1 2,0 1,0 0,1 1,0 2,1 0,-17 14,35-26,0 1,0 0,-1 0,1 0,0 0,0 0,0 1,1-1,-1 0,0 0,0 1,1-1,-1 0,0 1,1-1,-1 0,1 1,0-1,0 1,-1-1,1 1,0-1,0 1,0-1,0 1,1-1,-1 1,0-1,1 0,-1 1,1-1,-1 1,1-1,0 0,-1 1,1-1,0 0,0 0,0 0,0 0,0 0,0 0,1 1,62 36,-53-32,28 13,1-2,1-1,0-2,1-2,0-2,117 20,-151-28,-3-2,1 0,-1 1,0 0,0 0,1 0,-1 1,0 0,0 0,0 0,-1 0,1 1,0 0,-1 0,2 1,-6-1,-1-1,1 1,-1-1,0 1,1-1,-1 0,0 1,0-1,0 0,-1 0,1 0,-1 0,1 0,-1 0,1 0,-1 0,0 0,0-1,0 1,0-1,0 1,-1-1,1 0,0 0,0 0,-1 0,1-1,-1 1,-4 3,-369 195,181-107,165-72,29-19,1-1,-1 0,1 1,-1-1,1 0,0 1,-1-1,1 0,-1 1,1-1,0 1,-1-1,1 0,0 1,0-1,-1 1,1-1,0 1,0-1,0 1,0-1,0 1,0 0,0-1,-1 1,1-1,1 1,-1-1,0 1,0-1,0 1,0-1,0 1,0-1,1 1,-1-1,0 1,0-1,1 1,-1-1,0 1,1-1,-1 0,0 1,1-1,-1 0,1 1,-1-1,1 0,-1 1,1-1,-1 0,1 0,-1 0,1 1,-1-1,1 0,-1 0,1 0,0 0,124 7,-86-9,389 1,-270 29,-153-27,-6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34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23,'0'0,"1"0,-1 0,1 1,-1-1,0 0,1 0,-1 0,1 0,-1 0,1 0,-1 0,1 0,-1 0,1 0,-1-1,1 1,-1 0,0 0,1 0,-1-1,1 1,-1 0,1 0,-1-1,0 1,1 0,-1-1,0 1,1 0,-1-1,0 1,0 0,1-1,-1 1,0-1,0 1,0-1,0 1,1 0,-1-1,0 1,0-1,0 1,0-1,0 1,0-1,0 1,0-1,0 1,0-1,-1 1,1-1,0 1,0 0,0-1,-1 1,1-1,0 1,0 0,-1-1,1 1,0-1,-1 1,1 0,0 0,-1-1,1 1,-1 0,-34-3,-225 81,206-58,-115 46,168-65,-1-2,0 1,0 0,-1 0,1 0,0 1,-1-1,1 1,0-1,0 1,-1 0,1-1,0 1,0 0,0 1,0-1,0 0,0 1,1-1,-1 1,0-1,1 1,-1 0,1-1,-1 1,1 0,0 0,0 0,0 0,0 0,0 1,0-1,1 0,-1 0,1 1,-1-1,1 0,0 1,0-1,0 0,0 0,1 1,-1-1,0 0,1 1,0-1,-1 0,1 0,1 1,9 9,0-1,1-1,0 0,1 0,0-1,0-1,1 0,9 3,52 32,112 95,-186-137,0-1,0 0,1 1,-1-1,0 1,0-1,0 1,-1 0,1-1,0 1,0 0,0 0,0 0,-1 0,1 0,0-1,-1 1,1 0,-1 1,1-1,-1 0,1 0,-1 0,0 0,0 0,1 0,-1 0,0 0,0 1,0-1,0 0,0 0,-1 0,1 0,0 0,0 1,-1-1,1 0,-1 0,1 0,-1 0,1 0,-1 0,0 0,1 0,-1-1,0 1,0 0,0 0,0 0,1-1,-1 1,-1 0,-132 50,98-37,1 1,0 2,1 1,1 2,-7 7,-102 92,141-118,0-1,0 1,1-1,-1 1,0 0,0-1,1 1,-1 0,0-1,1 1,-1 0,0 0,1 0,-1 0,1 0,0-1,-1 1,1 0,0 0,-1 0,1 0,0 0,0 0,0 0,0 0,0 0,0 0,0 0,0 0,0 0,1 0,-1 0,0 0,1 0,-1 0,1 0,-1 0,1 0,-1 0,1-1,-1 1,1 0,0 0,-1-1,1 1,0 0,0-1,0 1,-1-1,1 1,0-1,0 1,0-1,0 0,0 1,57 12,206-2,-96 7,-52 7,-95-23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1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1,'-11'1,"0"1,1 1,-1 0,1 1,0-1,0 2,0 0,0 0,1 1,0 0,0 0,1 1,-1 0,1 1,1 0,0 0,0 0,0 1,1 0,-4 9,10-14,0 1,0-1,0 1,1 0,0-1,0 1,0-1,0 1,1-1,-1 1,1-1,0 0,1 0,-1 0,1 0,-1 0,1-1,0 1,2 1,22 35,-26-36,1-1,-1 1,0 0,1-1,-2 1,1 0,0 0,-1 0,0 0,0-1,0 1,0 0,-1 0,1 0,-1 0,0-1,0 1,0 0,-1-1,1 1,-1-1,0 1,0-1,0 0,-1 1,1-1,-1-1,0 1,1 0,-1-1,0 1,-1-1,1 0,0 0,-1 0,-1 0,-14 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4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368 348,'0'69,"-11"185,-8-38,-7-48,24-123,2-33</inkml:trace>
  <inkml:trace contextRef="#ctx0" brushRef="#br0" timeOffset="605.407">1 461,'35'-32,"2"3,0 1,2 1,1 3,1 1,1 2,1 1,1 3,25-6,-37 12,1 2,-1 1,2 2,-1 1,15 1,-36 3,0 0,0 2,0-1,0 2,-1-1,1 1,-1 1,1 0,-1 1,0 0,0 1,0 0,-1 1,0 0,0 0,0 1,-1 1,-4-3,-1 0,1 0,-1 0,-1 0,1 1,-1 0,0 0,0 0,-1 0,0 0,0 0,0 1,-1-1,0 1,0-1,0 1,-1 0,0-1,-1 1,1-1,-1 1,-1-1,1 1,-1 0,-3 11,-1 1,-1-1,-1-1,0 1,-1-1,-1-1,-8 11,-17 17,-2-2,-2-2,-1-1,-3-2,-40 27,82-64,-1 1,0-1,1 1,-1-1,1 1,-1 0,1 0,-1 0,1 0,0 0,-1 0,1 0,0 0,0 1,0-1,0 0,0 1,0-1,0 1,0-1,1 1,-1-1,0 1,1-1,-1 1,1 0,0-1,0 1,-1 0,1 0,0-1,1 1,-1 0,0-1,0 1,1 0,-1-1,1 1,-1-1,1 1,0 0,0-1,-1 0,1 1,0-1,0 1,0-1,1 0,-1 0,0 0,0 0,1 0,-1 0,1 0,-1 0,1 0,-1 0,1-1,-1 1,1-1,0 1,0-1,106 21,-81-18,0 1,0 2,-1 1,0 1,0 0,-1 3,10 5,-30-14,-1 0,0 0,0 1,0-1,0 1,0 0,-1 0,1 1,-1-1,0 1,0-1,0 1,0 0,-1 0,0 1,0-1,0 0,0 1,0-1,-1 1,0-1,0 1,0 0,-1 0,0-1,1 1,-2 0,1 0,0-1,-1 1,0 0,0-1,-1 1,1-1,-1 1,0-1,0 1,0-1,-1 0,1 0,-1 0,0-1,0 1,-14 9,-1 0,0-1,-1-1,0-1,0 0,-1-2,0 0,-21 4,14-2,1-2,1 0,-1-2,0-1,0-1,-1-1,0-1,1-1,-21-3,46 2,-1 0,1 0,0 0,-1 0,1 0,-1 0,1 0,0 0,-1-1,1 1,0-1,-1 1,1-1,0 1,0-1,-1 0,1 1,0-1,0 0,0 0,0 0,0 0,0 0,0 0,0 0,1 0,-1-1,0 1,0 0,1 0,-1-1,1 1,0 0,-1-1,1 1,0-1,0 1,-1 0,1-1,0 1,1 0,-1-1,0 1,0-1,0 1,1 0,-1-1,1 1,-1 0,1-1,0 1,-1 0,1 0,0 0,0 0,0 0,0 0,0 0,0-1,43-40,-19 23</inkml:trace>
  <inkml:trace contextRef="#ctx0" brushRef="#br0" timeOffset="1350.327">1441 855,'-20'25,"2"0,0 2,2 0,1 0,1 1,2 1,1 0,-6 24,16-50,0-1,1 1,-1 0,1-1,-1 1,1 0,0-1,0 1,0 0,1-1,-1 1,1 0,-1-1,1 1,0-1,0 1,0-1,0 1,1-1,-1 0,1 0,-1 1,1-1,0 0,0 0,-1-1,2 1,-1 0,0-1,0 1,0-1,1 1,-1-1,1 0,-1 0,1 0,-1-1,1 1,-1-1,1 1,0-1,-1 0,1 0,0 0,0 0,-1 0,1-1,-1 1,2-1,12-3,-1-1,1-1,-1 0,1-1,-2 0,1-2,-1 1,-1-2,1 0,-2 0,1-2,-1 1,5-8,0 3,146-147,-163 162,1 0,0 0,-1 0,1 0,0 0,0 0,-1 1,1-1,0 0,0 0,0 1,0-1,0 0,0 1,0-1,0 1,0-1,1 1,-1 0,0-1,0 1,0 0,0 0,1 0,-1 0,0 0,0 0,0 0,0 0,1 0,-1 1,0-1,0 0,0 1,0-1,0 1,0-1,0 1,0 0,0-1,0 1,0 0,0 0,0 0,-1 0,1-1,0 1,0 0,-1 0,1 1,-1-1,1 0,-1 0,1 0,-1 0,0 0,1 1,15 59,-14-49,-1-1,2 0,0-1,0 1,1 0,0-1,1 0,0 0,1 0,0-1,0 1,1-1,0-1,0 1,1-1,1-1,5 5,-8-8,0 0,0-1,0 1,1-1,0-1,0 1,-1-1,1 0,0-1,1 1,-1-2,0 1,0-1,0 0,1 0,-1-1,0 0,0 0,0-1,0 1,0-2,0 1,0-1,-1 0,1 0,-1-1,0 0,0 0,-1-1,5-3,28-33,-2-1,-2-2,-2-1,-2-2,-2-1,10-25,54-168,-74 181,-2 0,-3-1,-2-1,0-28,-9 74,-1-1,0 1,-1-1,-1 1,0-1,-2 1,0 0,0 0,-1 0,-1 0,-6-11,11 26,-1 0,1 0,0 0,-1 1,1-1,0 0,-1 1,1-1,-1 0,1 1,-1-1,0 0,1 1,-1-1,1 1,-1-1,0 1,0-1,1 1,-1 0,0-1,0 1,0 0,1 0,-1-1,0 1,0 0,0 0,0 0,1 0,-1 0,0 0,0 0,0 0,0 1,1-1,-1 0,0 0,0 1,1-1,-1 0,0 1,0-1,1 1,-1-1,0 1,1 0,-1-1,1 1,-1-1,1 1,-1 0,1-1,-1 2,-23 43,24-44,-13 40,2 2,1 0,3 0,2 0,1 1,2 0,3 0,2 13,-3-14,5 29,3 0,3 0,15 47,0 4,-3 3,-21-121,-1-3,0 0,-1 0,1 1,0-1,-1 0,1 1,-1-1,0 0,0 1,0-1,0 1,0-1,0 0,-1 1,1-1,-1 0,1 1,-1-1,0 0,0 0,0 0,0 0,-1 1,0-3,1 0,-1-1,1 1,-1-1,1 1,-1-1,1 1,-1-1,1 0,-1 0,1 0,0 0,0 0,-1 0,1 0,0-1,0 1,0 0,0 0,0-1,1 1,-1-1,0 1,1-1,-1 1,1-1,-1 0,0 0,-11-22,2 0</inkml:trace>
  <inkml:trace contextRef="#ctx0" brushRef="#br0" timeOffset="1551.289">1976 432,'63'5,"39"1,12 1,-3-7,-12-3,-17-1,-13 0,-14 1,-11 1,-4 0,-3 2,-4-1,-2 1,-7 0</inkml:trace>
  <inkml:trace contextRef="#ctx0" brushRef="#br0" timeOffset="9408.499">7508 375,'-25'5,"-1"1,1 1,1 1,-1 1,1 1,1 2,0 0,1 1,0 1,1 1,0 1,2 1,0 1,1 1,-12 14,21-22,0 1,1 0,0 0,1 1,0 0,1 0,1 1,0-1,1 1,0 0,1 1,0-1,1 1,1-1,1 1,0-1,0 1,2-1,0 1,0-1,2 0,3 12,2-14,1-1,0 0,1 0,0-1,1 0,0-1,1-1,-1 0,2 0,-1-1,1-1,0 0,0-1,1-1,-1 0,1-1,0 0,0-1,0-1,0-1,1 0,23-2,0-1,-1-2,0-2,0-1,0-2,-1-2,0-1,-1-2,-1-2,-1-1,0-1,25-21,-41 30,-1-2,0 0,-1-1,0-1,-2 0,1-1,-2-1,0 0,0-1,-2 0,0-1,2-7,-10 17,0 0,-1 0,0 0,0-1,-1 1,0-1,-1 1,1-1,-2 1,1-1,-1 1,-1-1,1 1,-1-1,-1 1,0 0,0 0,0 0,-1 1,0-1,-1 1,0 0,0 0,-2-2,-3-4,-1 2,0-1,-1 2,0 0,0 0,-1 1,-1 0,1 1,-1 1,-1 0,1 1,-15-4,-1 4,-1 1,1 1,-1 1,0 2,0 1,0 2,0 1,-15 3,-1 2</inkml:trace>
  <inkml:trace contextRef="#ctx0" brushRef="#br0" timeOffset="10138.9">6831 715,'1'2,"0"0,1-1,0 1,-1 0,1 0,0-1,0 1,0-1,-1 0,2 1,-1-1,0 0,0 0,0 0,0-1,1 1,-1-1,0 1,1-1,-1 1,0-1,1 0,-1 0,3-1,-2 2,340 2,363-4,-371-27,-265 14,-57 11,0-1,1 1,-1 1,0 0,1 1,-1 1,1 0,0 1,-1 0,4 2,1 3</inkml:trace>
  <inkml:trace contextRef="#ctx0" brushRef="#br0" timeOffset="16739.641">1045 1759,'14'10,"6"2</inkml:trace>
  <inkml:trace contextRef="#ctx0" brushRef="#br0" timeOffset="16310">735 1956,'-17'1,"0"0,1 0,-1 2,1 0,0 1,0 1,0 0,0 1,1 1,0 0,-7 6,-7 2,24-14,0 1,-1-1,1 1,0 0,0 0,0 1,0-1,1 1,-1 0,1 1,-1-1,1 1,0 0,0 0,1 0,-1 0,1 1,0-1,0 1,1 0,-1 0,1 0,0 0,0 0,1 1,-1-1,1 0,1 1,-1-1,1 1,0-1,0 1,0-1,1 2,6 5,0 0,1 0,1-1,0-1,0 0,1 0,1 0,-1-1,1-1,1 0,0-1,0 0,0 0,7 1,17 13,-28-16,-5-4,-1-1,1 1,0 1,0-1,0 0,-1 1,1-1,-1 1,1 0,-1 0,0 0,0 0,0 0,0 1,0-1,0 0,-1 1,1 0,-1-1,1 1,-1 0,0 0,0-1,0 1,-1 0,1 0,-1 0,0 0,1 0,-1 0,0 0,-1 2,-7 7,0 0,-1-1,-1 1,0-2,0 0,-1 0,0 0,-1-2,0 1,-1-2,1 1,-14 4,15-4,-1-1,1 0,-1-1,0 0,-1-1,0 0,0-1,0-1,0 0,0 0,-1-1,1-1,-1 0,1-1,-1-1,1 0,-1-1,1 0,0-1,0-1,-10-3,-50-45,72 52,1-1,-1 0,1 0,-1 1,1-1,0 0,-1 0,1 0,0 1,0-1,-1 0,1 0,0 0,0 0,0 1,0-1,0 0,0 0,1 0,-1 0,0 0,0 1,1-1,-1 0,0 0,1 0,-1 1,0-1,1 0,-1 1,1-1,0 0,-1 1,1-1,-1 1,1-1,0 1,0-1,-1 1,1-1,0 1,0 0,0-1,13-5</inkml:trace>
  <inkml:trace contextRef="#ctx0" brushRef="#br0" timeOffset="16557.827">1074 2351,'-10'34,"-2"15,-1 5,4-7</inkml:trace>
  <inkml:trace contextRef="#ctx0" brushRef="#br0" timeOffset="17158.784">1328 2549,'103'-215,"-87"173,31-49,-47 91,1-1,-1 1,0-1,1 1,-1 0,1-1,0 1,-1-1,1 1,-1 0,1 0,-1-1,1 1,0 0,-1 0,1 0,0-1,-1 1,1 0,0 0,-1 0,1 0,0 0,-1 1,1-1,0 0,-1 0,1 0,-1 0,1 1,0-1,-1 0,1 1,-1-1,1 0,-1 1,1-1,-1 1,1-1,-1 1,1-1,-1 1,1-1,-1 1,0-1,1 1,-1 0,0-1,0 1,0-1,1 1,-1 0,0-1,0 1,0 0,0-1,0 1,0 0,0-1,0 1,6 45,-6-46,0 62,11 79,-10-136,1 0,0-1,0 1,0 0,1-1,0 1,0-1,0 0,0 0,0 0,1 0,0-1,0 1,0-1,0 0,0 0,1 0,-1-1,1 0,0 0,0 0,0 0,0-1,0 1,2-1,1 0,0 0,0 0,0 0,0-1,0-1,-1 1,1-2,0 1,0-1,-1 0,1 0,-1-1,1 0,-1 0,0-1,0 0,0 0,-1 0,0-1,0 0,0-1,0 1,-1-1,0 0,0 0,0-1,-1 0,1-1,4-6,-1 1,-1-2,0 1,0-1,-2 0,0 0,0 0,-2-1,2-12,-3 3</inkml:trace>
  <inkml:trace contextRef="#ctx0" brushRef="#br0" timeOffset="17560.061">2400 2154,'-9'-2,"0"1,1 0,-1 0,0 1,0 0,0 1,0 0,1 0,-1 1,1 0,-1 1,1 0,-1 0,1 1,1 0,-1 0,0 1,-6 5,5-4,0 0,0 1,1 0,0 0,0 1,1 0,0 1,0-1,1 1,0 1,1-1,0 1,0 0,1 0,0 0,1 1,0-1,1 1,0 0,1 0,0 0,0 0,1 0,1 0,0-1,1 1,0 5,0-11,0-1,0 1,1 0,-1-1,1 1,0-1,0 0,1 0,-1 0,1-1,0 1,0-1,0 0,0 0,0 0,1 0,-1-1,1 0,0 0,0 0,0 0,0-1,0 0,0 0,0 0,0-1,0 0,1 0,3 1,0-1,0 0,-1-1,1 0,0 0,0-1,0 0,-1-1,1 0,-1 0,1 0,-1-1,-1-1,1 1,0-1,-1-1,6-6</inkml:trace>
  <inkml:trace contextRef="#ctx0" brushRef="#br0" timeOffset="17977.097">2626 2407,'19'4,"-1"-2,1 0,0-1,0-1,0-1,0-1,0 0,0-2,-1 0,1-1,-1 0,0-2,-1 0,0-1,0-1,0 0,-1-2,-1 0,0 0,0-1,-1-1,-1-1,0 0,-1 0,0-1,7-13,-17 26,-1 0,1 0,-1 0,1 0,-1-1,1 1,-1 0,0-1,0 1,0-1,-1 1,1-1,-1 0,1 1,-1-1,0 0,0 1,0-1,0 1,0-1,-1 0,1 1,-1-1,0 1,0-1,0 1,0-1,0 1,0 0,0-1,-1 1,0 0,1 0,-1 0,0 0,0 0,0 0,0 1,0-1,0 1,0-1,-1 1,1 0,-1 0,1 0,-1 0,1 0,-1 1,1-1,-1 1,0 0,1 0,-1 0,1 0,-1 0,-2 0,-13 6,1 0,0 0,0 2,1 0,0 1,0 0,1 2,1-1,-1 2,2 0,0 1,0 0,1 1,1 0,0 1,1 0,-4 9,7-15,0 0,1 1,0-1,1 2,0-1,0 0,1 1,1 0,0 0,0 0,1 1,0-1,1 0,1 1,0-1,0 1,1-1,0 1,1-1,0 0,1 0,1 0,-1 0,2 0,0-1,0 0,2 3,5-2,0-1,1 0,0-1,0 0,1-1,0-1,1 0,0-1,0 0,0-1,0-1,1 0,0-2,0 1,0-2,0 0,0-1,0-1,0 0,0-1,0-1,-1 0,3-2,7-1</inkml:trace>
  <inkml:trace contextRef="#ctx0" brushRef="#br0" timeOffset="22691.355">7170 2097,'-36'18,"1"2,1 1,1 2,1 1,-3 6,33-30,1 1,-1 1,1-1,-1 0,1 0,0 0,0 1,0-1,-1 0,1 1,1-1,-1 1,0 0,0-1,0 1,1 0,-1-1,1 1,0 0,-1 0,1-1,0 1,0 0,0 0,0 0,0-1,0 1,1 0,-1 0,1-1,-1 1,1 0,0-1,-1 1,1 0,0-1,0 1,0-1,0 0,0 1,1-1,-1 0,0 1,1-1,-1 0,1 0,-1 0,1 0,-1-1,1 1,0 0,-1-1,1 1,0-1,1 1,80 13,-76-14,0 0,0 0,-1 0,1 1,0 0,0 0,-1 1,1 0,0 0,-1 0,0 1,0 0,0 0,0 1,0-1,0 1,4 5,-9-7,1 0,-1 0,1 0,-1 0,0 1,0-1,0 0,0 1,0-1,0 1,-1-1,1 1,-1-1,0 1,0-1,0 1,0-1,0 1,0 0,-1-1,1 1,-1-1,0 0,0 1,0-1,0 1,0-1,0 0,0 0,-1 0,1 0,-1 0,0 0,0 0,0 0,1-1,-2 1,1-1,-2 2,-91 49,44-40,50-12,0 0,0 0,0 1,1-1,-1 0,0 0,0 0,0 0,0 0,0 0,1 0,-1 0,0 0,0 0,0 0,0-1,1 1,-1 0,0-1,0 1,0 0,1-1,-1 1,0-1,1 1,-1-1,0 1,1-1,-1 0,1 1,-1-1,1 0,-1 0,1 1,-1-1,1 0,0 0,0 1,-1-1,1 0,0 0,0 0,0 0,0 0,0 1,0-1,0 0,0 0,0 0,0 0,0 0,1 1,-1-1,0 0,1 0,4-7,1 1,0 0,0 0,0 0,1 1,0 0,0 1,1-1,0 1,0 1,0-1,0 1,1 1,-1 0,8-2,17-7</inkml:trace>
  <inkml:trace contextRef="#ctx0" brushRef="#br0" timeOffset="22938.777">7424 2239,'15'129,"-14"-125,0 0,1 0,-1 0,1 0,0 0,0 0,1-1,-1 1,1-1,0 0,0 0,0 0,0 0,0 0,1-1,-1 1,1-1,0 0,-1 0,1 0,0-1,0 1,0-1,1 0,-1 0,0-1,0 1,5-1,4-1,0-2,0 1,-1-2,1 0,-1 0,1-1,-1-1,-1 0,1 0,-1-1,0-1,-1 0,1 0,-2-1,1 0,-1-1,-1 0,0 0,0-1,-1 0,4-8,1 1</inkml:trace>
  <inkml:trace contextRef="#ctx0" brushRef="#br0" timeOffset="23461.239">8016 2182,'-87'344,"57"-211,24-123,9-26,12-31,4 2,2 1,2 1,2 1,2 2,1 0,19-18,-32 37,2 0,0 2,1 0,1 1,0 0,2 2,0 0,0 2,2 0,0 2,0 0,19-6,-40 17,0 0,0 0,0 0,0 0,1 0,-1 0,0 0,1 1,-1-1,0 1,1 0,-1 0,1 0,-1 0,0 0,1 0,-1 1,1-1,-1 1,0-1,0 1,1 0,-1 0,0 0,0 0,0 1,0-1,0 0,0 1,0 0,0-1,-1 1,1 0,-1 0,1 0,-1 0,0 0,0 0,0 0,0 0,0 1,0-1,0 0,-1 1,1-1,-1 0,0 1,0 1,-3 7,-1 0,0 0,-1 0,0 0,-1-1,0 1,0-1,-1-1,-1 0,0 0,0 0,0-1,-1 0,-1 0,0 0,-8 8,0 0,0-1,-1-1,-1 0,0-2,-1 0,-18 7,14-10</inkml:trace>
  <inkml:trace contextRef="#ctx0" brushRef="#br0" timeOffset="23854.663">8439 2436,'-42'205,"35"-192,5-19,7-24,12-16,1 1,2 1,2 1,3 1,0 1,3 1,5-2,-19 22,0 0,2 2,0 0,1 0,1 2,1 0,0 1,1 1,1 0,0 2,11-5,-30 16,1 0,-1 0,0 0,1 0,-1 1,0-1,1 1,-1-1,1 1,-1 0,1 0,-1 0,1 0,-1 0,1 1,-1-1,1 1,-1-1,1 1,-1 0,0 0,0 0,1 1,-1-1,0 0,0 1,0-1,0 1,0 0,-1 0,1-1,0 1,-1 0,0 1,1-1,-1 0,0 0,0 0,0 1,0-1,-1 1,1-1,0 0,-1 1,0-1,0 1,0-1,0 1,0-1,0 1,-1-1,1 1,-1-1,1 1,-1 0,-5 9,0-1,0 0,-1 0,0-1,-1 0,0 0,0-1,-1 0,-1 0,1-1,-2 0,1-1,-1 0,0-1,-2 1,-3 3,-57 29,51-32</inkml:trace>
  <inkml:trace contextRef="#ctx0" brushRef="#br0" timeOffset="24204.788">9230 2069,'-29'19,"1"1,1 1,1 1,1 1,1 2,2 0,-18 25,37-47,1 0,0-1,1 1,-1 0,0 0,1 0,-1 1,1-1,0 0,0 0,1 1,-1-1,1 0,-1 1,1-1,0 1,0-1,0 1,1-1,0 0,-1 1,1-1,0 0,0 0,1 1,-1-1,1 0,-1 0,1 0,0-1,0 1,0 0,1-1,-1 1,1-1,-1 0,1 0,0 0,0 0,0 0,0 0,0-1,0 0,0 0,3 1,7 0,-1-1,0 0,0-1,0 0,1-1,-1-1,0 0,0 0,0-2,-1 1,1-1,-1-1,0 0,0 0,0-1,-1-1,0 0,0 0,0-1,-1 0,0-1,-1 0,0 0,-1-1,0 0,0 0,-1 0,0-1,-1 0,0-1,-1 1,0-1,0 1,-2-1,1 0,-2-1,0 1,0-10,-1 18,0 1,-1-1,0 0,1 0,-1 1,0-1,-1 1,1-1,-1 1,0-1,0 1,0 0,0 0,0 0,-1 0,1 0,-1 0,0 1,0-1,0 1,0 0,0 0,0 0,-1 0,1 1,-2-1,-17-5</inkml:trace>
  <inkml:trace contextRef="#ctx0" brushRef="#br0" timeOffset="24925.887">9484 2351,'-2'-7,"0"0,1 0,0 0,1-1,-1 1,1 0,1 0,-1 0,1-1,1 1,-1 0,1 0,0 0,1 1,1-4,7-29,-24 73,5 102,8-135,1-1,-1 0,1 1,-1-1,1 0,-1 0,1 0,-1 1,1-1,-1 0,1 0,-1 0,1 0,-1 0,1 0,-1 0,1 0,0 0,-1 0,1 0,-1 0,1-1,-1 1,1 0,-1 0,1 0,-1-1,1 1,-1 0,1-1,-1 1,0 0,1-1,-1 1,1-1,-1 1,0-1,0 1,1-1,-1 1,0 0,0-1,1 0,-1 1,0-1,0 1,0-1,0 1,0-1,0 1,0-1,0 1,0-1,0 0,0 1,0-1,0 1,0-1,-1 1,1-1,0 1,0-1,-1 1,1-1,0 1,13-44,2 1,1 1,3 0,2 1,1 2,14-19,-23 43,1-1,0 2,1 0,1 1,0 0,13-6,-28 18,0 0,0 0,0 0,0 0,0 0,0 1,0-1,0 1,0-1,0 0,1 1,-1 0,0-1,0 1,1 0,-1 0,0 0,0 0,1 0,-1 0,0 0,1 0,-1 0,0 0,0 1,1-1,-1 1,0-1,0 1,0-1,0 1,1 0,-1-1,0 1,0 0,0 0,-1 0,1 0,0 0,0 0,0 0,-1 0,1 0,0 0,-1 0,1 0,-1 1,14 60,-13-38</inkml:trace>
  <inkml:trace contextRef="#ctx0" brushRef="#br0" timeOffset="25290.069">10133 1646,'-17'62,"3"1,3 1,2 0,1 48,11 135,-3-235</inkml:trace>
  <inkml:trace contextRef="#ctx0" brushRef="#br0" timeOffset="25457.595">9964 2069,'28'-19,"25"-6,8 0,-7 5</inkml:trace>
  <inkml:trace contextRef="#ctx0" brushRef="#br0" timeOffset="2669.979">4234 602,'-12'-5,"-1"1,0 1,0 0,-1 1,1 0,-1 1,1 0,-1 2,1-1,-1 2,1-1,0 2,0 0,0 0,0 2,0-1,1 2,-1-1,2 2,-1 0,1 0,-10 8,7-1,0 0,1 1,0 0,1 1,1 0,1 1,0 0,1 1,1 0,1 0,0 1,1 0,1 0,1 0,1 0,1 1,0 0,2 0,0-1,1 6,0-21,-1-1,0 1,1 0,0 0,0-1,0 1,0-1,1 1,-1-1,1 1,0-1,0 0,0 0,0 0,1 0,-1 0,1 0,0-1,-1 1,1-1,1 0,-1 0,0 0,0 0,1 0,-1-1,1 0,-1 1,1-1,0-1,-1 1,1 0,0-1,0 0,0 0,-1 0,1 0,0-1,0 1,-1-1,2 0,16-7,-1 0,0-2,0 0,-1-1,-1 0,0-2,0 0,-1-2,-1 1,-1-2,0 0,0-1,2-6,4 0,256-352,-277 376,0-1,0 0,0 1,0-1,1 1,-1-1,0 1,0-1,1 1,-1-1,0 0,1 1,-1-1,0 0,1 1,-1-1,1 0,-1 1,1-1,-1 0,0 0,1 1,-1-1,1 0,-1 0,1 0,-1 0,1 0,-1 0,1 0,-1 0,1 0,-1 0,1 0,-1 0,1 0,-1 0,1 0,-1-1,1 1,-1 0,1 0,-1-1,1 1,-1 0,0 0,1-1,-1 1,1 0,-1-1,0 1,1-1,-1 1,0-1,0 1,1 0,-1-1,0 1,0-1,0 1,0-1,1 1,-1-1,0 1,0-1,-3 42,-3-22,2 1,0 0,1 0,1 0,1 0,0 1,2-1,1 0,0 0,1 0,1 0,3 5,0-5,1-1,1 1,1-2,0 1,1-1,1-1,1 0,1-1,0 0,5 2,-3-1,-2-2</inkml:trace>
  <inkml:trace contextRef="#ctx0" brushRef="#br0" timeOffset="3720.923">4771 912,'1'255,"21"-177,-21-76,0 0,0-1,0 1,0-1,0 1,0-1,0 0,0 1,1-1,-1 0,1 0,-1 0,1 0,-1 0,1 0,-1 0,1 0,0-1,0 1,-1-1,1 1,0-1,0 0,0 0,-1 0,1 0,0 0,0 0,0 0,-1 0,1-1,0 1,0-1,-1 1,1-1,0 0,-1 0,1 1,-1-1,1 0,0-1,7-6,-1 0,0-1,0 0,-1 0,0-1,-1 1,0-1,0-1,-1 1,0-1,-1 0,2-8,12-26,35-87,-51 133,0 1,0-1,0 0,0 0,-1 1,1-1,0 1,-1 0,1-1,-1 1,0 0,0 0,1 0,-1 0,0 0,-1 0,1 0,0 0,-1 0,1 1,-1-1,1 0,-1 0,0 0,0 1,21 165,-12-111,-3 0,-3 0,-1 1,-4 10,1-1,-2-41,0 1,-2-1,0 0,-2 0,-1 0,-1-1,-1 0,-1-1,-2 0,-5 7,13-21,-1 0,-1 0,0-1,0 0,0 0,-1-1,-1 0,1 0,-1-1,-1 0,1 0,-1-1,0-1,-1 0,1 0,-1-1,0 0,0-1,0 0,-1 0,1-2,-8 1,16-2,-1 0,1 0,0-1,-1 1,1-1,0 0,-1 0,1 0,0-1,0 1,0-1,0 1,0-1,0 0,0 0,1-1,-1 1,1 0,0-1,-1 1,1-1,0 0,1 0,-1 0,0 0,1 0,0 0,-1 0,1-1,0 1,1 0,-1-1,1 1,-1-2,9-117,1 93,1 1,1 0,1 1,2 0,1 1,0 0,2 2,3-2,47-78,-54 80</inkml:trace>
  <inkml:trace contextRef="#ctx0" brushRef="#br0" timeOffset="8442.437">5560 629,'511'0,"-369"26,-141-26,0 0,0 0,1 0,-1 0,0 0,0 0,1 1,-1-1,0 0,0 1,0-1,0 1,1-1,-1 1,0-1,0 1,0 0,0 0,0-1,0 1,-1 0,1 0,0 0,0 0,-1 0,1 0,0 0,-1 0,1 1,-1-1,1 0,0 12</inkml:trace>
  <inkml:trace contextRef="#ctx0" brushRef="#br0" timeOffset="8907.154">5702 969,'2'2,"-1"-1,1 1,-1 0,1 0,0 0,0-1,0 1,0-1,0 0,0 1,0-1,0 0,0 0,1-1,-1 1,0 0,1-1,-1 1,1-1,-1 0,1 0,-1 0,0 0,1 0,0 0,167-23,86-7,-116 52,-116-18</inkml:trace>
  <inkml:trace contextRef="#ctx0" brushRef="#br0" timeOffset="20356.56">3952 1815,'12'17,"3"-14,0-1,1 0,-1-2,0 0,1 0,-1-1,0-1,0-1,0 0,0-1,0 0,-1-1,1-1,-1-1,-1 0,1 0,-1-1,-1-1,0 0,0-1,0 0,-1-1,-1 0,0-1,-1 0,1-1,5 7,-23 35,7-25,-27 106,6 1,4 1,-2 88,19-183,-27 369,16-169,12-212,0 1,0-1,-1 1,1 0,-1-1,-1 1,1-1,-1 1,0-1,0 0,0 0,-1 0,0 0,0 0,0 0,0-1,-1 1,0-1,0 0,0 0,0-1,-1 1,1-1,-1 0,0 0,0 0,0-1,-1 0,1 0,0 0,-1-1,1 0,-1 0,1 0,-1 0,0-1,-4 0,4-1,1 0,-1 0,0 0,1-1,0 0,-1 0,1-1,0 1,0-1,0 0,1 0,-1-1,1 1,0-1,-1 0,2 0,-1-1,0 1,1-1,0 0,0 1,0-2,1 1,0 0,0 0,0-1,1 1,-1-1,1 1,0-1,1 0,0 1,0-1,0 0,0 1,1-1,0 0,0 1,1-1,-1 1,1-1,0 1,1 0,-1 0,3-3,13-22,1 0,1 2,2 0,1 1,1 1,1 2,1 0,1 2,2 0,25-24,134-88,-156 115,-29 23,-7 4</inkml:trace>
  <inkml:trace contextRef="#ctx0" brushRef="#br0" timeOffset="20923.321">4714 1900,'0'-1,"0"1,-1 0,1-1,-1 1,1 0,-1-1,1 1,-1 0,1 0,-1-1,1 1,-1 0,0 0,1 0,-1 0,1 0,-1 0,1 0,-1 0,0 0,1 0,-1 0,1 0,-1 0,1 0,-1 1,0-1,1 0,-1 0,1 1,-1-1,1 0,0 1,-1-1,1 1,-1-1,1 0,0 1,-1-1,1 1,0-1,-1 1,1-1,0 1,0-1,-1 1,1-1,0 1,0 0,0-1,0 1,0-1,0 1,0-1,0 1,0 0,0-1,0 1,-6 40,6-40,-12 211,3-130,3-1,3 1,4 4,0-59,10 35,-5-57</inkml:trace>
  <inkml:trace contextRef="#ctx0" brushRef="#br0" timeOffset="21242.984">5138 2182,'-33'43,"1"0,2 3,3 0,1 1,0 9,24-54,0 1,0 0,1 0,-1 0,1 0,0 0,0 0,0 0,0 0,1 1,-1-1,1 0,0 1,0-1,0 0,0 0,1 1,-1-1,1 0,0 0,0 0,0 0,0 0,1 0,-1 0,1 0,-1 0,1 0,0-1,0 1,1-1,-1 1,0-1,1 0,-1 0,1 0,0 0,0-1,0 1,0-1,0 0,0 1,0-1,0-1,0 1,1 0,7-3,-1 1,0-2,0 0,0 0,0 0,0-1,0-1,-1 0,0 0,0-1,-1 0,1 0,-1-1,-1 0,1-1,-1 1,0-1,-1-1,0 1,0-1,-1 0,0-1,0-1,0 5,-1-1,1 0,-1 0,-1 0,1-1,-1 1,0-1,-1 0,0 1,0-1,-1 0,0 0,0-1,-1 1,0 0,0 0,-1 0,0 0,-1 0,0 0,0 0,0 1,-1-1,-1-2,-29-14,19 24</inkml:trace>
  <inkml:trace contextRef="#ctx0" brushRef="#br0" timeOffset="21627.641">5560 2239,'-13'5,"0"1,0 0,0 1,1 1,0 0,0 1,1 0,0 0,1 1,0 1,0-1,2 2,-1-1,1 1,1 1,-3 5,9-15,0 1,0-1,0 1,1 0,-1-1,1 1,0-1,0 1,0 0,1-1,-1 1,1 0,0-1,0 1,0-1,0 0,1 1,-1-1,1 0,0 0,0 0,0 0,1 0,-1 0,1 0,-1-1,1 0,0 1,0-1,0 0,0 0,0 0,0-1,4 2,2 0,0 0,0 0,1-1,-1 0,1-1,-1 0,1 0,0-1,0 0,-1-1,1 0,7-2,-6 0,0-1,0 1,0-2,-1 0,0 0,0 0,0-2,-1 1,0-1,0 0,-1-1,1 0,-2 0,1-1,-1 0,-1 0,1-1,-2 0,1 0,-1 0,-1-1,0 0,-1 1,0-1,0-1,-1 1,0 0,-1 0,-1-8,0 17,0-1,0 0,-1 0,1 0,-1 0,0 1,0-1,0 0,0 1,-1-1,1 0,0 1,-1 0,0-1,0 1,0 0,0 0,0 0,0 0,0 0,-1 1,-1-2,-14-5</inkml:trace>
  <inkml:trace contextRef="#ctx0" brushRef="#br0" timeOffset="21920.751">5900 2521,'4'-29,"7"-14,2-5,3 1,-2 4,3 5,2 8,-1 4,0 8,3 1,2 4,2-1,2 2,0 3,-3 3</inkml:trace>
  <inkml:trace contextRef="#ctx0" brushRef="#br0" timeOffset="33896.394">170 3424,'17'-34,"-17"72,-9 29,3 0,2 0,6 58,-3-120,1 0,-1 0,1 1,0-1,0 0,0 0,1 0,0 0,0 0,0 0,0 0,1-1,0 1,0 0,0-1,1 1,-1-1,1 0,0 0,1 0,-1 0,1 0,-1-1,1 1,0-1,0 0,0 0,1-1,-1 1,1-1,-1 0,1 0,0-1,0 1,0-1,0 0,0-1,0 1,1-1,7-5,0 0,0-1,0-1,-1 0,0-1,0 0,-1-1,0 0,-1-1,0 0,0-1,-1 0,3-5,21-24,-3-3,-1 0,-2-2,8-23,-14 52,-11 46,-8-22,1 9,0 0,2 0,0-1,0 0,2 0,0 0,0-1,2 0,0 0,0-1,2 0,-1-1,2 0,4 3,-12-13,0-1,0 0,0 0,1 0,-1 0,1 0,-1-1,1 0,-1 0,1 0,0-1,-1 0,1 1,0-2,0 1,-1 0,1-1,0 0,-1 0,1 0,-1-1,1 0,-1 0,0 0,0 0,1 0,-2-1,1 0,0 0,10-8,0 1,-1-2,-1 0,0-1,-1 0,0 0,4-9,-6 9,-1 0,0-1,-1 0,0 0,-1-1,-1 0,-1 0,0 0,0-1,-1-6,-1-2</inkml:trace>
  <inkml:trace contextRef="#ctx0" brushRef="#br0" timeOffset="34277.854">1299 3706,'24'-19,"-1"-1,-1-1,0-1,-2 0,0-2,-2 0,-1-2,11-21,-26 46,-1-1,0 0,0 0,0 0,0 0,0-1,0 1,0 0,-1 0,1 0,-1-1,0 1,0 0,1-1,-1 1,-1 0,1 0,0-1,-1 1,1 0,-1 0,1-1,-1 1,0 0,0 0,0 0,0 0,-1 0,1 0,0 0,-1 1,1-1,-1 0,0 1,0-1,1 1,-1 0,0 0,0-1,0 1,0 0,0 1,-1-1,1 0,0 1,0-1,-1 1,1-1,0 1,0 0,-1 0,-1 0,-10 3,0 0,0 1,0 1,0 0,0 1,1 0,0 1,1 0,-1 1,1 0,1 1,0 1,0 0,1 0,0 1,0 0,-1 5,4-8,1 0,-1 0,2 1,-1 0,2 0,-1 0,1 1,0-1,1 1,0 0,1 0,0 0,0 0,1 0,0 1,1-1,1 0,-1 1,1-1,1 0,0 0,1 0,0 0,0 0,1-1,0 1,4 6,-1-8,0 0,1 0,0 0,0-1,1 0,0-1,0 1,0-2,1 0,0 0,0 0,0-1,1-1,-1 0,1 0,0-1,-1 0,1-1,0-1,0 1,0-2,0 1,0-2,0 1,0-2,0 1,-1-1,1-1,-1 0,0 0,0-1,5-4,30-34,-27 26</inkml:trace>
  <inkml:trace contextRef="#ctx0" brushRef="#br0" timeOffset="34526.911">1892 3594,'-5'33,"-1"16,-1 0</inkml:trace>
  <inkml:trace contextRef="#ctx0" brushRef="#br0" timeOffset="34681.028">1892 3339,'0'0</inkml:trace>
  <inkml:trace contextRef="#ctx0" brushRef="#br0" timeOffset="35796.012">2287 3508,'-34'36,"1"1,2 1,2 2,1 1,-8 20,32-56,0 0,0 0,1 0,0 1,0 0,1-1,0 1,-1 0,2 0,-1 0,1 0,0 1,0-1,1 0,0 0,0 1,0-1,1 0,0 0,0 0,0 1,1-1,0 0,0-1,2 4,1-7,-1-1,1 1,0-1,0 0,0 0,0 0,0-1,0 1,0-1,0-1,0 1,-1-1,1 0,0 0,0 0,0 0,0-1,-1 0,1 0,-1 0,0-1,1 1,-1-1,0 0,0-1,-1 1,1 0,-1-1,0 0,3-4,124-162,54-59,-179 223,-5 4,1 1,-1-1,0 1,1 0,-1-1,1 1,-1 0,1 0,0-1,0 1,-1 0,1 0,0 0,0 0,0 0,0 0,0 0,0 0,0 0,1 1,-1-1,0 0,0 1,1-1,-1 1,0-1,1 1,-1 0,0-1,1 1,-1 0,1 0,-1 0,0 0,1 0,-1 1,1-1,-1 0,0 0,1 1,-1-1,0 1,0 0,1-1,-1 1,0 0,0-1,0 1,0 0,0 0,0 0,0 0,0 0,1 1,2 168,-23 104,14-222,4-11,-2 0,-2-1,-1 0,-3 0,0-1,-3 0,-1 0,-2-1,-2-1,-1-1,-2 0,-6 6,25-41,1 1,-1 0,0-1,1 1,-1-1,0 0,0 1,0-1,-1 0,1 1,0-1,0 0,-1 0,1 0,0 0,-1 0,1 0,-1-1,1 1,-1 0,0-1,1 1,-1-1,0 0,1 1,-1-1,0 0,1 0,-1 0,0 0,0 0,1-1,-1 1,0 0,1-1,-1 1,1-1,-1 0,1 0,-1 1,1-1,-1 0,1 0,-1 0,1 0,0-1,0 1,0 0,0 0,0-1,0 1,0-1,0 1,0-1,1 1,-1-1,0 0,1 1,-1-1,1 0,0 1,0-1,0 0,0 1,0-1,0 0,31-106,-21 85,267-611,-71 125,-205 506,6-15,0 0,-1 0,-1 0,0-1,-1 0,-2 0,0 0,-1-1,0 1,-3-15,2 34,0-1,0 0,0 1,0-1,0 0,0 1,-1-1,1 0,0 1,0-1,-1 1,1-1,0 1,-1-1,1 0,0 1,-1-1,1 1,-1 0,1-1,-1 1,1-1,-1 1,1 0,-1-1,1 1,-1 0,0-1,1 1,-1 0,0 0,1 0,-1 0,1 0,-1 0,0 0,1 0,-1 0,0 0,1 0,-1 0,0 0,1 0,-1 0,0 1,1-1,-1 0,1 0,-1 1,1-1,-1 1,1-1,-1 0,1 1,-1-1,1 1,-1-1,1 1,0-1,-1 1,1 0,-29 35,7 5,2 2,2 0,1 0,3 2,1 0,3 0,1 1,0 35,6-64,1 1,2 0,-1 0,2 0,1 0,0 0,1 0,1-1,0 1,2-1,0 0,1-1,0 1,1-1,1-1,6 8,-10-17,0-1,0 0,1-1,-1 1,1-1,0 0,0 0,1-1,-1 0,1 0,-1-1,1 1,0-1,0-1,0 1,0-1,0-1,1 1,-1-1,0 0,0-1,0 0,0 0,0-1,0 1,0-1,0-1,0 1,-1-1,1-1,-1 1,0-1,0 0,0 0,-1-1,1 0,-1 0,3-4,96-159,-91 149,-6 24,-5 39,-1-27,-1-11,0-1,1 1,0-1,0 1,0-1,1 0,-1 0,1 1,1-1,-1-1,1 1,0 0,0 0,0-1,0 0,1 0,0 0,0 0,0 0,0-1,1 0,-1 0,1 0,0 0,0-1,0 0,0 0,0 0,0 0,1-1,-1 0,1 0,-1-1,1 1,-1-1,5-1,3 0,-1-1,0-1,-1 0,1-1,0 0,-1-1,0 0,0 0,-1-2,1 1,-1-1,-1-1,1 1,-1-2,0 0,120-146,-118 140,19-32,-3-1,-1-1,-3-1,-2-1,-3-1,-1-1,-1-7,-14 55,0 0,0 0,-1-1,1 1,-1-1,0 1,-1-1,1 1,-1-1,0 1,-1-1,1 1,-1-1,0 1,0-1,-1 1,0 0,0 0,-1-3,0 7,0 0,0 1,0-1,0 1,0-1,-1 1,1 0,0 1,0-1,0 0,0 1,0 0,0 0,0 0,0 0,0 0,0 0,1 1,-1 0,0-1,1 1,0 0,-1 0,1 0,0 0,0 1,0-1,0 1,0-1,0 1,-17 26,0 0,2 1,1 1,2 0,1 1,1 1,2 0,1 0,2 1,1 0,2 1,1-1,1 1,3 18,-2-30,1 1,1-1,1 1,1-1,1 0,1 0,1 0,1-1,0 0,2 0,1-1,1 0,0-1,5 5,-16-24,0 0,1 0,-1 0,0 0,1 0,-1 0,1 0,-1 0,1-1,0 1,-1 0,1 0,0 0,-1-1,1 1,0 0,0-1,0 1,-1 0,1-1,0 1,0-1,0 0,0 1,0-1,0 0,0 0,0 1,0-1,0 0,0 0,1 0,-1 0,0 0,0 0,0-1,0 1,0 0,0 0,0-1,0 1,0-1,0 1,-1-1,1 1,0-1,0 0,0 1,0-1,-1 0,1 1,0-1,-1 0,1 0,-1 0,1 0,0 0,3-15</inkml:trace>
  <inkml:trace contextRef="#ctx0" brushRef="#br0" timeOffset="36050.297">3388 3311,'38'5,"32"1,14 0,-3-1,-10-7,-12-2,-8-1,-6 1,-7 1,-9 0</inkml:trace>
  <inkml:trace contextRef="#ctx0" brushRef="#br0" timeOffset="36965.666">4742 3594,'-8'17,"0"1,1 0,1 1,1 0,1 0,0 0,2 0,0 1,1-1,1 1,0-1,2 1,1 5,-2-22,-1 0,1 1,-1-1,1 0,0-1,0 1,1 0,-1 0,0 0,1-1,0 1,0 0,0-1,0 0,0 1,0-1,0 0,1 0,-1 0,1-1,-1 1,1-1,0 1,0-1,0 0,0 0,0 0,0 0,0 0,0-1,0 0,0 1,0-1,0 0,0-1,0 1,1 0,-1-1,0 0,0 0,0 0,-1 0,1 0,0 0,0-1,-1 1,1-1,0 0,-1 0,2-2,7-4,-1-1,0-1,0 1,-1-2,-1 1,0-1,0-1,-1 1,0-1,-1-1,-1 1,0-1,0 0,-1 0,-1 0,0 0,-1-1,-1 0,0 1,0-1,-2 1,1-1,-2 0,0 1,-1-4,-1 8,0 1,0-1,-1 1,0 0,0 0,-1 0,0 1,0 0,-1 0,1 1,-2-1,1 1,-1 1,0 0,0 0,0 0,-1 1,0 0,0 1,0 0,0 1,0-1,0 2,-1-1,-5 1,13 1,1-1,-1 1,0 0,1 0,-1 0,0 0,1 0,-1 0,1 0,-1 1,0-1,1 0,-1 1,1 0,-1-1,1 1,-1 0,1 0,-1-1,1 1,0 0,0 1,-1-1,1 0,0 0,0 0,0 1,0-1,0 1,1-1,-1 1,0-1,1 1,-1-1,1 1,-1-1,1 1,0 0,-1-1,1 1,0 0,0-1,0 1,1-1,-1 1,0 0,1-1,-1 1,0-1,1 1,0 0,-1-1,1 0,0 1,0-1,0 1,0-1,0 0,0 0,0 0,1 1,-1-1,0 0,1-1,-1 1,1 0,0 0,8 3,0-1,0 0,0 0,0-1,0-1,1 0,-1 0,1-1,-1 0,0-1,1 0,-1-1,0 0,0 0,0-1,0 0,0-1,-1 0,1-1,-1 0,0-1,-1 1,1-2,5-4,151-166,-150 160,6-12,0 0,-2-2,-1 0,-1-1,-2 0,-1-2,-2 0,0-5,22-65,-29 128,3 636,7-433,17 540,-32-753,1-5,0 0,-1 0,0 1,0-1,-1 0,0 0,-1 0,0 0,0 0,-1 0,0-1,-1 1,0-1,0 0,0 0,-1 0,-2 2,4-8,1-1,0 0,0 1,0-1,-1 0,1 0,-1 0,1 0,0-1,-1 1,0-1,1 0,-1 1,1-1,-1 0,1 0,-1-1,1 1,-1-1,1 1,-1-1,1 0,-1 1,1-2,0 1,-1 0,1 0,0-1,0 1,0-1,0 1,0-1,0 0,0 0,1 0,-1 0,1 0,-1-1,-50-88,40 57,2 0,1-1,2 0,1-1,2 1,1-1,2 0,1 0,3-3,1 17,0 0,2 0,1 1,0 0,2 0,0 1,1 0,2 1,0 0,0 1,2 0,0 1,1 0,14-10,-11 7</inkml:trace>
  <inkml:trace contextRef="#ctx0" brushRef="#br0" timeOffset="37679.665">6690 3057,'-47'567,"35"-447,5-94,8-40,8-4,1 0,1 0,0 1,1 1,1-1,1 2,0 0,1 1,0 0,1 1,1 1,0 1,1 0,0 1,13-9,1 2,1 1,0 1,1 2,1 2,14-3,-44 12,1 1,-1-1,1 1,-1 0,1 0,0 1,-1 0,1 0,0 0,-1 0,1 1,0 0,-1 1,1-1,-1 1,0 0,1 0,-1 0,0 1,0 0,-1 0,1 0,-1 1,1 0,-1-1,0 1,0 1,-1-1,1 1,-1-1,0 1,0 0,-1 0,1 0,-1 0,0 1,-1-1,1 1,0 3,-2 7,-1 0,0-1,-2 1,1-1,-2 0,0 0,-1 0,0 0,-1-1,-1 0,0 0,-1 0,0-1,-1-1,-1 1,0-1,-4 3,4-5,1 1,-1-1,-1-1,0 0,0-1,-1 0,0 0,0-1,-1-1,0 0,0-1,-1 0,1-1,-1-1,0 0,0-1,0 0,0-1,0-1,0 0,0-1,0 0,0-1,0-1,0 0,-5-3,12 3,1-1,0 0,0-1,0 1,0-1,1 0,0-1,0 1,0-1,1 0,0 0,0-1,0 1,1-1,0 0,0 1,1-2,0 1,0 0,1 0,-1-1,2 1,-1 0,1-1,0 1,1-1,-1 1,2-5,-1-13</inkml:trace>
  <inkml:trace contextRef="#ctx0" brushRef="#br0" timeOffset="38010.652">7537 3481,'-4'29,"-1"-8,1 2,1-1,1 0,0 0,2 1,1-1,1 1,1-1,1 0,1 0,1 1,-5-20,1 1,0-1,0 0,0-1,0 1,0 0,0 0,1-1,0 0,-1 1,1-1,0 0,0 0,0 0,0-1,0 1,1-1,-1 0,0 0,1 0,-1 0,1 0,-1-1,1 0,-1 1,1-1,-1-1,1 1,-1 0,1-1,-1 0,3 0,108-47,-104 41,0-1,0 0,0-1,-1 0,0 0,-1-1,0 0,-1-1,0 0,0 0,-1 0,-3 6,-1 0,0 0,0 0,0 0,-1-1,1 1,-1 0,-1-1,1 1,-1-1,0 1,0-1,0 1,-1-1,0 1,0 0,0-1,-1 1,0 0,0 0,0 0,0 0,-1 0,0 0,0 1,-2-3,-3-3,-1 0,0 1,-1 0,0 1,0 0,-1 0,0 1,0 1,-1-1,0 2,0 0,0 0,-1 1,1 1,-1 0,0 1,0 0,0 1,0 0,0 1,0 0,0 1,0 1,0 0,0 1,-10 4,4 3</inkml:trace>
  <inkml:trace contextRef="#ctx0" brushRef="#br0" timeOffset="38246.548">8439 3424,'-38'43,"-27"24,-3 5,6-9,13-11,10-14,7-9,4-9,7-9</inkml:trace>
  <inkml:trace contextRef="#ctx0" brushRef="#br0" timeOffset="38550.009">7988 3311,'60'66,"2"-3,3-3,2-2,15 5,-4-7,-48-36,-1 1,0 1,-2 2,18 20,38 47,-73-78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0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1,'-29'57,"-106"218,-4 44,29-12,104-286,33-82,128-355,-52 139,-96 254,-1 2,1-1,1 2,1-1,1 1,0 0,2 1,3-5,-15 24,0 0,0-1,1 1,-1-1,0 1,0 0,1-1,-1 1,0-1,1 1,-1 0,0 0,1-1,-1 1,0 0,1 0,-1-1,1 1,-1 0,0 0,1 0,-1-1,1 1,-1 0,1 0,-1 0,1 0,-1 0,0 0,1 0,-1 0,1 0,-1 0,1 1,-1-1,1 0,-1 0,0 0,1 0,-1 1,1-1,-1 0,0 0,1 1,-1-1,0 0,1 1,-1-1,0 0,1 1,-1-1,0 0,0 1,1-1,-1 1,0-1,0 1,0-1,0 0,0 1,0-1,0 1,0-1,0 1,0-1,5 35,-5-35,-2 456,5-423,1 0,2 0,1 0,1-1,2-1,2 1,3 4,-14-32,-1 0,1-1,0 1,1 0,-1-1,0 0,1 1,0-1,0 0,0 1,0-1,1 0,-1-1,1 1,0 0,-1-1,1 1,0-1,1 0,-1 0,0 0,0-1,1 1,-1-1,1 1,0-1,-1-1,1 1,0 0,0-1,-1 0,1 1,0-2,0 1,-1 0,1-1,0 0,0 1,-1-2,4 0,2-7,-1 0,0 0,0-1,-1 0,-1-1,1 0,-2 0,1 0,-1 0,0-4,3-4,22-46,-4-2,-2 0,-3-1,-4-1,-2-1,-3-1,1-65,-12 129,-13-54,-5 67,7 3</inkml:trace>
  <inkml:trace contextRef="#ctx0" brushRef="#br0" timeOffset="333.962">1153 282,'-35'57,"3"0,2 2,3 1,3 2,-3 16,6 26,21-101,0 1,0-1,1 0,-1 1,1-1,-1 1,1-1,0 0,0 1,1-1,-1 0,1 0,0 0,-1 0,1 0,0-1,1 1,-1 0,0-1,1 0,0 1,-1-1,1 0,0 0,0-1,0 1,0-1,3 1,1 1,0-2,0 1,0-1,0 0,1 0,-1-1,0 0,1 0,-1-1,0 0,0 0,1-1,-1 0,0 0,0-1,-1 0,1 0,-1 0,1-1,-1 0,0 0,0-1,-1 0,1 0,-1 0,3-4,3-4,0 1,-1-1,0-1,-1 0,-1 0,0-1,-1 0,0 0,-2-1,1 0,0-8,-3 12,0-1,-1 1,0-1,-1 0,-1 1,0-1,0 0,-1 1,-1-1,0 1,-1-1,0 1,-1 0,-1 0,0 0,0 1,-1 0,0 0,-1 0,-6-8,-30-20,24 26</inkml:trace>
  <inkml:trace contextRef="#ctx0" brushRef="#br0" timeOffset="815.94">1605 282,'-13'24,"-12"19,2 2,2 0,2 2,-6 24,23-67,-1 1,2-1,-1 0,0 1,1 0,0-1,0 1,0 0,1-1,0 1,-1 0,2 0,-1-1,0 1,1 0,0-1,0 1,1 0,-1-1,1 0,0 1,0-1,0 0,1 0,-1 0,1 0,0 0,0-1,1 1,-1-1,1 0,-1 0,1 0,0 0,0-1,0 0,1 0,-1 0,1 0,10-2,0-1,1 0,-1-1,-1-1,1 0,0-1,-1 0,1-2,-1 1,-1-2,1 0,-1 0,0-2,-1 1,0-1,0-1,-1 0,0-1,-1 0,9-13,16-9,-35 32,0 0,1 0,-1-1,1 1,0 0,-1 0,1 0,0 0,0 0,-1 0,1 0,0 0,0 0,0 0,0 0,0 0,1 1,-1-1,0 0,0 1,0-1,1 1,-1 0,0-1,0 1,1 0,-1 0,0-1,1 1,-1 0,0 0,1 1,-1-1,0 0,1 0,-1 1,0-1,0 1,1-1,-1 1,0-1,0 1,0 0,0-1,0 1,0 0,0 0,0 0,0 0,0 0,0 0,-1 0,1 0,0 0,-1 1,1 0,15 195,-15-192,1 1,0 0,1 0,-1-1,1 0,0 1,0-1,1 0,-1 0,1-1,0 1,1-1,-1 0,1 0,-1 0,1-1,1 1,-1-1,0-1,1 1,-1-1,1 0,0 0,0 0,0-1,0 0,0 0,0 0,0-1,0 0,0 0,0-1,0 0,0 0,0 0,0-1,-1 1,5-3,7-9,-1-2,0 1,-2-2,0 0,0 0,-1-1,-2-1,1 0,-2-1,-1 0,0-1,4-14,27-137,-36 144,0 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5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52,'21'58,"-12"191,-11-156,2-37,-12 140,-10-62,22-134,0 0,-1-1,1 1,0-1,0 1,0 0,-1-1,1 1,0 0,0 0,-1-1,1 1,0 0,-1 0,1-1,0 1,-1 0,1 0,0 0,-1 0,1-1,0 1,-1 0,1 0,-1 0,1 0,0 0,-1 0,1 0,-1 0,1 0,0 0,-1 0,1 0,-1 0,1 1,0-1,-1 0,1 0,0 0,-1 0,1 1,0-1,-1 0,1 0,0 1,-1-1,1 0,0 1,0-1,0 0,-1 1,1-1,0 0,0 1,0-1,0 0,-1 1,1-1,-3-14</inkml:trace>
  <inkml:trace contextRef="#ctx0" brushRef="#br0" timeOffset="2119.046">84 23,'311'0,"-208"-23,-114 29</inkml:trace>
  <inkml:trace contextRef="#ctx0" brushRef="#br0" timeOffset="2624.953">84 334,'0'5,"5"1,6 0,6-1,6-1,2-2,3-1,1 0,-5-6,-1-2,1 1,0 1,1 1,1 1,1 2,-3-4,-12-1,-8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55,'14'0,"10"0,6 0,2 0,0 0,1 0,-2-5,-1-1,0 0,-1 1,-1 2,0 0,-5-3,-1 0,0-1,-8 2,-7 2</inkml:trace>
  <inkml:trace contextRef="#ctx0" brushRef="#br0" timeOffset="265.745">1 310,'38'-5,"28"-2,6 1,-3 1,-9 2,-15 0</inkml:trace>
  <inkml:trace contextRef="#ctx0" brushRef="#br0" timeOffset="1464.488">735 535,'2'-1,"0"-1,0 1,-1-1,1 1,0-1,0 1,-1-1,1 0,-1 0,0 0,0 0,1 0,-1 0,0 0,-1-1,1 1,0 0,-1 0,1-1,-1 1,0 0,1-1,2-8,10-24,2 0,2 1,1 1,1 1,2 0,1 2,2 0,0 2,2 1,26-21,55-47,-105 94,-1 1,1-1,0 0,0 1,0-1,0 1,0 0,0-1,0 1,0 0,0 0,0 1,0-1,0 0,0 1,0-1,-1 1,1-1,0 1,0 0,0 0,-1 0,1 0,0 0,-1 0,1 0,-1 1,1-1,-1 1,0-1,1 1,-1-1,0 1,0 0,0-1,0 1,-1 0,1 0,0 0,-1 1,25 80,-21 121,-4-203,0 0,0-1,0 1,0 0,0 0,0 0,0-1,0 1,0 0,0 0,1 0,-1-1,0 1,0 0,1 0,-1-1,0 1,1 0,-1-1,1 1,-1 0,1-1,-1 1,1-1,0 1,-1-1,1 1,0-1,-1 1,1-1,0 0,0 1,-1-1,1 0,0 0,0 1,-1-1,1 0,0 0,0 0,0 0,0 0,-1 0,1 0,0 0,0-1,-1 1,1 0,0 0,0-1,-1 1,1 0,0-1,0 1,-1-1,1 1,0-1,-1 1,1-1,-1 0,46-38,-39 32,73-73,-43 40,3 1,1 3,42-30,-72 58,-10 7,0-1,0 0,0 1,0-1,0 1,1 0,-1-1,0 1,1 0,-1 0,0 0,1 0,0 0,-1 0,1 0,0 0,-1 1,1-1,0 0,0 1,-1 0,1-1,0 1,0 0,0 0,0 0,-1 0,1 0,0 1,0-1,0 1,0-1,-1 1,1-1,0 1,-1 0,1 0,0 0,-1 0,1 0,-1 0,0 0,1 1,-1-1,1 1,-1 11,0-1,0 1,-2 0,1 0,-2-1,1 1,-2 0,0-1,0 0,-1 0,-1 0,0 0,0-1,-6 9,-13 39,20-51,1 1,1 0,-1-1,1 1,1 0,0 1,0-1,1 0,0 0,1 9,4 0</inkml:trace>
  <inkml:trace contextRef="#ctx0" brushRef="#br0" timeOffset="2016.735">2316 27,'-14'-3,"1"1,0 0,-1 1,1 0,0 1,-1 0,1 1,-1 1,1 0,0 1,0 0,0 1,0 1,1 0,-1 0,2 2,-1-1,0 1,1 1,1 0,-1 1,1 0,1 0,-1 1,2 0,-1 1,2 0,-1 0,1 1,-3 8,5-13,1 0,-1 1,1 0,0 0,1 0,0 0,0 0,1 1,0-1,1 1,-1 0,2-1,-1 1,1 0,1 0,-1 0,2-1,-1 1,1 0,0-1,1 0,0 1,3 4,-3-10,0-1,1 1,-1-1,1 1,0-1,0-1,0 1,0 0,0-1,0 0,0 0,0 0,0 0,1-1,-1 1,0-1,1 0,-1-1,0 1,0-1,1 0,-1 0,0 0,0 0,1-1,95-53,98-142,-152 138,45-41,-91 100,0-1,1 1,-1-1,1 1,-1-1,1 1,-1 0,1-1,-1 1,1-1,-1 1,1 0,-1 0,1-1,0 1,-1 0,1 0,-1 0,1-1,0 1,-1 0,1 0,0 0,-1 0,1 0,0 0,-1 0,1 1,-1-1,1 0,0 0,-1 0,1 1,-1-1,1 0,-1 1,1-1,0 0,-1 1,1-1,-1 1,0-1,1 1,-1-1,1 1,-1-1,0 1,1-1,-1 1,0-1,0 1,1 0,-1-1,0 1,0-1,0 1,0 0,0-1,0 1,0 0,0-1,0 1,0 0,0-1,-6 49,4-43,0 6,-3 4,2 1,0-1,0 1,2 0,0 0,1 0,0 0,2 0,0 0,1 0,3 12,5-12,0-4</inkml:trace>
  <inkml:trace contextRef="#ctx0" brushRef="#br0" timeOffset="2262.826">2964 168,'-24'33,"-17"31,-7 4,4-4,11-9,6-13,7-9,7-6,1-7,3-7</inkml:trace>
  <inkml:trace contextRef="#ctx0" brushRef="#br0" timeOffset="2546.221">2767 168,'-1'17,"0"0,2 0,0 0,1 0,0 0,1 0,2-1,-1 1,2-1,0 0,1 0,0-1,2 0,-1 0,2-1,9 10,114 96,-115-109,-1-4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47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451 395,'0'0,"1"0,-1-1,0 1,0-1,0 1,1 0,-1-1,0 1,0-1,0 1,0-1,0 1,0-1,0 1,0-1,0 1,0 0,0-1,0 1,0-1,0 1,0-1,0 1,0-1,-1 1,1 0,0-1,0 1,0-1,-1 1,1 0,0-1,-1 1,1 0,0-1,-1 1,1 0,0 0,-1-1,1 1,-1 0,1 0,-1-1,1 1,0 0,-1 0,1 0,-1 0,1 0,-1 0,1 0,-1 0,1 0,-1 0,1 0,-1 0,1 0,0 0,-1 1,-17-6,-1 1,1 2,-1 0,0 0,1 2,-1 1,0 0,0 1,1 1,-1 0,1 2,-1 1,11-4,-1 0,1 0,0 1,0 0,0 1,1 0,-1 0,1 1,0 0,0 0,0 1,1-1,0 1,0 1,1-1,-1 1,2 0,-1 0,0 2,5-5,1-1,-1 0,1 1,0-1,0 0,1 0,-1 0,1 0,-1 0,1 0,0 0,0 0,0-1,0 1,1-1,-1 1,1-1,-1 0,1 0,0 0,0 0,0-1,0 1,0-1,0 0,1 0,-1 0,0 0,0 0,1-1,-1 0,1 1,-1-1,2-1,36 16,-39-14,-1 0,0 0,1 0,-1 0,0 0,0 0,0 1,0-1,0 0,0 1,0-1,0 1,0-1,-1 1,1 0,-1-1,1 1,-1 0,0-1,0 1,1 0,-1-1,0 1,0 0,-1-1,1 1,0 0,-1-1,1 1,-1 0,1-1,-1 1,0-1,1 1,-1-1,0 1,0-1,0 1,-44 54,43-53,-10 10,0-4,1 1,0 0,1 0,0 1,1 0,0 1,0 0,2 1,-1-1,2 2,-1-1,2 1,0-1,1 1,0 1,1-1,0 1,2-1,-1 1,2 0,0 5,1-16,1-1,-1 1,1 0,0-1,0 1,0-1,0 0,0 1,1-1,0 0,-1-1,1 1,0 0,0-1,1 1,-1-1,0 0,1 0,0-1,-1 1,1-1,0 1,0-1,-1-1,1 1,0 0,0-1,0 0,0 0,0 0,1 0,7 0,0-1,0-1,0 1,0-2,0 0,-1 0,1-1,-1 0,0-1,1-1,26-18,-20 12</inkml:trace>
  <inkml:trace contextRef="#ctx0" brushRef="#br0" timeOffset="452.11">226 1,'-11'26,"2"0,1 1,1 0,1 1,2 0,-1 27,-6 25,-3 39,5 0,6 98,-24 226,27-412,1 3,-1 1,-2-1,-1 0,-2 0,-8 28,10-50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0 320,'20'0,"20"-5,8-1,1 0,1 1,-2 2,-5 0,-5 2,-4 1,-3 0,-2-5,-2-1,1 0,-6 1</inkml:trace>
  <inkml:trace contextRef="#ctx0" brushRef="#br0" timeOffset="249.802">141 489,'43'5,"34"-3,8-2,-5-6,-12-2,-12 1,-12 1,-7-3,-6 0,-3 1,-2 3,-5 1</inkml:trace>
  <inkml:trace contextRef="#ctx0" brushRef="#br0" timeOffset="618.39">1439 122,'-23'10,"0"1,1 0,0 2,1 1,1 0,0 1,1 2,0 0,1 1,12-13,1 0,1 1,-1 0,1 0,0 0,0 0,1 0,-1 1,1 0,1-1,-1 1,1 0,1 1,-1-1,1 0,1 0,-1 0,1 1,0-1,1 0,-1 1,2-1,-1 0,1 0,0 0,0 0,1 0,0-1,0 1,1-1,0 1,0-1,0 0,1-1,-1 1,2-1,-1 0,1 1,5 2,0-1,0 0,0 0,1-1,0 0,0-1,0 0,1-1,0-1,-1 0,1-1,1 0,-1-1,0 0,0-1,0-1,8 0,5-2,1-2,-1 0,0-2,-1 0,0-2,0-1,0-1,6-4,-11 4,0 0,-1-1,0 0,-1-2,-1 0,0-1,0-1,-2-1,0 0,-1-1,-1 0,3-6,-12 16,0 1,-1-1,0 1,0-1,-1 0,0 0,0 0,-1-1,0 1,0 0,-1 0,0-1,-1 1,1 0,-2 0,1-1,-1 1,0 0,-1 1,0-1,0 0,-1 1,0-1,0 1,-1 0,0 1,0-1,0 1,-1 0,0 0,0 0,0 1,-1 0,0 1,-1-1,-14-5,-1 2,-1 1,1 0,-1 2,0 1,0 1,0 1,0 1,-1 1,1 1,-1 1,-6-1,-17-1</inkml:trace>
  <inkml:trace contextRef="#ctx0" brushRef="#br0" timeOffset="1085.126">1016 292,'783'0,"-440"28,-110-11,-105-4,-117-13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23:37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876 171,'-7'-5,"0"1,-1 1,1-1,-1 1,1 1,-1 0,0 0,0 0,0 1,0 0,-1 0,1 1,0 0,-5 1,-3-1,-3-1,0 1,0 1,0 0,1 1,-1 2,0 0,1 0,0 2,-17 7,-18 10,1 3,1 2,1 2,2 2,1 3,-17 17,46-36,1 2,1 0,0 0,2 2,0 0,1 0,1 1,1 1,1 0,1 0,-2 11,8-20,1 0,0 0,1 0,0 0,1 1,1-1,0 0,1 0,1 0,0 0,0 0,1-1,1 1,0-1,1 0,0 0,0-1,2 0,1 3,2 2,1-1,0 0,1-1,1-1,0 0,1 0,0-2,1 0,0 0,1-2,0 0,4 1,-5-3,0-1,1 0,-1-2,1 0,0-1,0 0,1-1,-1-1,0-1,0-1,1 0,-1-1,0-1,0 0,-1-1,1-1,3-2,137-57,-146 62</inkml:trace>
  <inkml:trace contextRef="#ctx0" brushRef="#br0" timeOffset="416.848">1327 735,'-13'9,"-7"4,0 0,1 1,1 0,0 2,1 0,0 1,2 1,0 0,1 1,1 1,-6 13,17-29,0 1,0 0,1-1,-1 1,1 0,1 0,-1 0,1 0,-1 0,2 0,-1 0,0 0,1 0,0 0,0 0,0 0,1 0,0-1,0 1,0 0,0-1,1 0,0 1,0-1,0 0,0-1,0 1,1 0,0-1,0 0,0 0,0 0,0 0,0-1,1 0,0 0,-1 0,1 0,0-1,0 1,0-1,-1-1,1 1,5 0,3-3,-1 1,1-2,0 1,-1-2,0 0,1 0,-2-1,1-1,0 0,-1 0,0-1,-1-1,0 1,0-2,0 0,-1 0,0 0,-1-1,0 0,-1-1,0 0,-1 0,0-1,0 1,-1-1,-1 0,0-1,-1 1,1-7,-3 10,0-1,-1 1,0-1,-1 1,1-1,-2 0,0 1,0 0,0-1,-1 1,-1 0,0 0,0 1,0-1,-1 1,0 0,-1 0,0 1,0-1,-1 1,0 1,0-1,0 1,-1 0,0 1,0 0,0 0,-1 1,0 0,1 0,-4 0,7 3,1-1,-1 1,0 0,0 0,0 0,1 1,-1-1,0 1,0 1,0-1,0 1,0-1,1 1,-1 1,0-1,0 1,1-1,-1 1,1 1,0-1,-2 2,-12 7</inkml:trace>
  <inkml:trace contextRef="#ctx0" brushRef="#br0" timeOffset="738.141">1751 1102,'4'-33,"2"0,1 1,1-1,2 2,2-1,0 2,2 0,2 0,0 1,2 1,1 1,1 1,21-21,-22 33,-14 18</inkml:trace>
  <inkml:trace contextRef="#ctx0" brushRef="#br0" timeOffset="1054.818">2118 1045,'0'-33,"4"-22,3-5,4 3,5 5,5 8,3 6,3 4,1 9,1 3,0 6,0 6,-4 8,-3 6,-4 6,-6 2</inkml:trace>
  <inkml:trace contextRef="#ctx0" brushRef="#br0" timeOffset="1416.324">2598 820,'34'-10,"0"-1,0-3,-1 0,-1-2,0-1,-1-2,10-9,16-31,-56 58,0-1,0 1,0 0,0 0,0-1,0 1,0-1,0 1,-1-1,1 1,-1-1,1 1,-1-1,1 0,-1 1,0-1,0 1,0-1,0 0,0 1,0-1,0 0,-1 1,1-1,-1 1,1-1,-1 0,1 1,-1-1,0 1,0 0,0-1,0 1,0 0,0-1,0 1,0 0,0 0,0 0,-1 0,1 0,-1 0,1 0,0 1,-1-1,-10-2,1 2,-1-1,1 2,0-1,-1 2,1-1,-1 2,1-1,-1 2,1-1,0 2,0-1,1 1,-1 1,1 0,0 1,0 0,0 0,1 1,-6 5,4-4,1 0,0 0,0 2,0-1,2 1,-1 0,1 1,0 0,1 0,1 0,-1 1,2 0,0 1,0-1,1 1,1 0,0 0,1 0,0 0,1 0,1 1,0-1,0 3,5-9,0-1,0 1,0-1,0 0,1 0,0-1,1 0,-1 0,1-1,0 1,0-1,0-1,0 1,1-1,0-1,-1 1,1-1,0-1,0 1,0-1,0-1,0 1,0-2,1 1,-1-1,0 0,0-1,3 0,169-40,-154 35</inkml:trace>
  <inkml:trace contextRef="#ctx0" brushRef="#br0" timeOffset="1705.031">3529 594,'-31'7,"0"2,1 2,1 0,0 2,0 1,1 1,1 1,-19 17,41-31,1 0,0 1,0-1,0 1,1 0,-1 0,1 1,-1-1,1 1,0-1,1 1,-1 0,1 0,-1 0,1 0,0 1,1-1,-1 1,1-1,0 1,0 0,0-1,1 1,-1 0,1-1,0 1,1 0,-1 0,1-1,0 1,0-1,0 1,1 0,0-1,0 0,0 0,0 1,0-1,1 0,0-1,0 1,0 0,4 2,8 3,2-2,-1 0,1-1,0 0,0-1,1-2,-1 1,18 0,-28-3,11 2,0-1,0-1,0 0,0-2,0 0,0-1,-1 0,1-2,-1 0,1-1,-1 0,-1-2,1 0,-1-1,13-8,93-62,-98 64</inkml:trace>
  <inkml:trace contextRef="#ctx0" brushRef="#br0" timeOffset="10458.727">4432 86,'-11'282,"0"-185,4 1,7 97,0-102,-11-10,22-109,-2 7</inkml:trace>
  <inkml:trace contextRef="#ctx0" brushRef="#br0" timeOffset="10755.71">4150 481,'19'5,"21"-4,8-1,1-1,-3-1,-5 1,-4-5,-4-1,-2 1,-2 1,-2 1,1 2,-6 6,-1 2,-4 5,-6 0</inkml:trace>
  <inkml:trace contextRef="#ctx0" brushRef="#br0" timeOffset="11002.84">5081 537,'-10'34,"-3"20,6 6,8-7,5-12</inkml:trace>
  <inkml:trace contextRef="#ctx0" brushRef="#br0" timeOffset="11237.509">5223 284,'-10'4,"-3"3</inkml:trace>
  <inkml:trace contextRef="#ctx0" brushRef="#br0" timeOffset="11485.502">5448 565,'-5'9,"1"0,1 0,0 1,0-1,1 1,0 0,0 0,1-1,0 1,1 0,0 0,1 0,0 0,1 0,0-1,0 1,1 0,0-1,1 0,0 0,2 3,-4-10,1 1,-1-1,1 0,0 0,0 0,0 0,0 0,0-1,1 1,-1-1,0 0,1 0,-1 0,1 0,-1-1,1 1,-1-1,1 0,-1 0,1 0,0-1,-1 1,1-1,-1 0,0 0,1 0,-1 0,0-1,3-1,89-59,-88 56,1 0,-1-1,-1 1,1-1,-1-1,-1 0,1 1,-1-2,-1 1,1 0,-1-1,-1 0,0 0,0 0,-1 0,0-1,0 1,-1-1,0 1,-1-1,0 1,-1-1,0 1,0-1,-1 1,0 0,-1-2,-1 7,1 0,-1 1,0-1,0 1,-1 0,1 0,-1 0,1 1,-1-1,0 1,0 0,0 1,0-1,0 1,-1 0,1 0,0 1,0 0,-1-1,1 2,0-1,-1 1,1-1,0 2,0-1,0 0,0 1,0 0,0 0,0 1,0-1,1 1,0 0,-1 0,1 1,0-1,0 1,0 0,-11 13</inkml:trace>
  <inkml:trace contextRef="#ctx0" brushRef="#br0" timeOffset="11859.539">5955 764,'128'-200,"-80"153,-46 48,-1-1,1 1,0-1,0 1,-1 0,1 0,0 0,-1 0,1 0,-1 0,1 1,-1-1,0 0,0 1,1-1,-1 1,0-1,0 1,0 0,-1-1,1 1,0 0,-1 0,1 0,-1-1,1 1,-1 0,0 0,0 0,0 0,0 0,0 0,0-1,0 1,-1 1,3 8,-2-4,1 0,0 0,0 0,1 0,0 0,0-1,1 1,0 0,0-1,1 0,-1 0,1 0,0 0,1-1,0 1,0-1,0 0,0-1,1 1,0-1,-1 0,2 0,-1-1,0 0,1 0,-1 0,1-1,0 0,0 0,0-1,0 0,7 0,-2-2,0-1,1 0,-1-1,0 0,-1-1,1 0,-1-1,1 0,-1-1,-1 0,1-1,-1 0,0 0,-1-1,0-1,0 0,-1 0,0 0,-1-1,1 0,-2-1,0 1,0-1,-1-1,0 1,-1-1,0 0,1-9,-3-3</inkml:trace>
  <inkml:trace contextRef="#ctx0" brushRef="#br0" timeOffset="12521.999">8073 57,'-5'179,"10"340,-5-507</inkml:trace>
  <inkml:trace contextRef="#ctx0" brushRef="#br0" timeOffset="12709.379">7790 481,'43'-5,"34"-6,8-1,-5 1,-12 2,-7 3,-10 3,-13 1</inkml:trace>
  <inkml:trace contextRef="#ctx0" brushRef="#br0" timeOffset="12973.265">8609 424,'-12'21,"1"1,1 0,1 0,1 1,1 0,1 0,1 1,1 0,0 3,4-24,0 1,-1-1,1 0,0 1,1-1,-1 1,1-1,-1 0,1 0,0 1,0-1,1 0,-1 0,0 0,1 0,0 0,0 0,0-1,0 1,0-1,1 1,-1-1,1 0,-1 0,1 0,0 0,0 0,0 0,0-1,0 0,0 1,0-1,0-1,1 1,-1 0,0-1,1 1,-1-1,1 0,10-1,0-1,-1 0,1-1,-1-1,0 0,0 0,0-1,0-1,-1 0,0-1,-1-1,1 1,-1-2,-1 0,1 0,-1 0,2-5,-8 10,0-1,0 0,-1-1,0 1,1 0,-2-1,1 0,-1 0,0 0,0 0,0 0,-1 0,0 0,0 0,-1-1,0 1,0 0,0 0,-1-1,0 1,0 0,0 0,-1 0,0 0,0 0,-1 0,1 0,-1 1,-1 0,1-1,-1 1,0 0,0 0,-4-3,0 3,0 0,-1 1,0 0,0 0,0 1,0 0,0 1,-1 0,1 0,-1 1,1 0,-1 1,0 0,1 1,-7 0,-3 5</inkml:trace>
  <inkml:trace contextRef="#ctx0" brushRef="#br0" timeOffset="14040.383">9935 565,'11'84,"-4"1,-3-1,-5 1,-3 0,-6 24,8-92,0 0,-2 0,0-1,0 1,-2-1,0 0,-1 0,0-1,-1 1,-1-2,-6 9,14-22,-1 1,1-1,0 1,-1-1,1 1,-1-1,0 0,1 0,-1 0,0 0,0 0,1 0,-1 0,0-1,0 1,0-1,0 1,0-1,0 0,0 0,0 1,0-2,0 1,0 0,0 0,0-1,0 1,0-1,0 1,0-1,0 0,0 0,1 0,-1 0,0 0,0 0,1 0,-1-1,1 1,-1 0,1-1,0 1,0-1,0 0,-1 0,1 1,1-1,-1 0,0 0,0 0,1 0,-1 0,1-1,-4-13,2 0,0 0,1-1,1 1,0 0,1-1,1 1,0 0,2 0,-1 0,2 0,0 1,1 0,1 0,0 0,4-5,33-65,4 1,4 3,3 2,5 0,-42 55,1 1,0 0,2 2,1 1,0 0,1 1,21-11,-42 28,-1 1,1-1,-1 1,1 0,0-1,0 1,0 0,0 0,0 1,0-1,0 0,0 0,0 1,0 0,0-1,0 1,0 0,0 0,0 0,1 0,-1 0,0 1,0-1,0 0,0 1,0 0,0-1,0 1,0 0,0 0,0 0,0 1,-1-1,1 0,0 1,-1-1,1 1,-1-1,0 1,1 0,-1-1,0 1,0 0,1 2,-1 11,1 0,-2 0,0 0,0 0,-2 0,0 0,-1 0,0 0,-1 0,-1-1,0 0,-1 0,0 0,-18 37,-3-1,-1-2,-3-1,-1-1,-2-1,-3-2,-5 2,25-37,26-33,7 1,2 1</inkml:trace>
  <inkml:trace contextRef="#ctx0" brushRef="#br0" timeOffset="14572.674">10472 904,'39'-13,"-1"-3,0-1,-1-2,-1-1,-1-2,-1-2,-1-1,-1-1,-1-2,3-5,-29 27,-1 0,0 0,0-1,0 1,-1-1,0 1,0-1,-1 0,1 0,-2-1,1 1,-1 0,0-1,0 1,-1 0,0-1,-1-1,1 6,0-1,-1 0,0 0,1 1,-2-1,1 1,0-1,-1 1,1-1,-1 1,0 0,0-1,0 1,-1 0,1 1,-1-1,1 0,-1 1,0-1,0 1,0 0,-1 0,1 0,0 1,-1-1,1 1,-1-1,0 1,1 0,-1 1,0-1,1 1,-4-1,0 2,-1 0,1 0,-1 0,1 1,0 0,-1 0,1 1,0 0,1 0,-1 1,1 0,-1 0,1 0,0 1,1 0,-1 0,1 0,0 1,0 0,0 0,1 0,0 1,1-1,-1 1,1 0,0 0,1 0,0 0,-1 4,3-8,0 1,1 0,-1-1,1 1,-1 0,1-1,0 1,1-1,-1 1,1-1,-1 0,1 0,0 0,0 0,0 0,1 0,-1 0,1 0,0-1,-1 0,1 1,0-1,0 0,0 0,1-1,-1 1,0-1,1 1,-1-1,1 0,-1-1,2 1,120 2,59-53,-116 30,-67 21,0-1,0 1,-1 0,1 0,0-1,-1 1,1 0,-1 0,1 0,-1 0,1 0,-1 0,0 0,1 0,-1 0,0 0,0 0,0 0,0 0,0 0,0 0,0 0,0 0,0 0,0 0,-1 0,1 0,0 0,-1 0,1 0,-1 0,1 0,-1 0,1 0,-1 0,0-1,1 1,-1 0,0 0,0-1,0 1,-10 18,7-15,-1 1,2-1,-1 1,0 1,1-1,0 0,0 1,1-1,-1 1,1 0,1 0,-1 0,1 0,0 0,0 0,1 0,-1 1,1-1,1 0,-1 0,1 0,0 0,1 0,-1 0,1 0,1 0,-1 0,1-1,0 1,0 0,18 11,1-4</inkml:trace>
  <inkml:trace contextRef="#ctx0" brushRef="#br0" timeOffset="14939.507">11319 707,'18'4,"1"0,0-2,0 0,0-1,-1-1,1 0,0-2,0 0,0-2,0 1,-1-2,0-1,0 0,0-1,-1-1,0-1,5-4,-18 12,-1-1,0 0,1 0,-1 0,0 0,0-1,0 1,0-1,0 0,-1 0,1 0,-1 0,0 0,0 0,0-1,0 1,-1-1,1 1,-1-1,0 0,0 1,0-1,-1 0,1 0,-1 0,0 0,0 1,0-1,0 0,-1 0,0 0,0 0,0 1,0-1,0 0,-1 1,0-1,1 1,-1 0,-1-1,1 1,0 0,-1 0,1 1,-1-1,0 0,0 1,0 0,-3-2,0 0,-1 1,0 0,0 0,0 1,-1 0,1 0,-1 0,1 1,-1 1,1-1,-1 1,0 0,1 1,-1-1,0 2,1-1,0 1,-1 0,1 1,0-1,0 2,0-1,0 1,1 0,0 0,-1 1,-4 3,1 0,0 2,0-1,1 1,0 0,0 1,2 0,-1 0,1 1,1 0,0 0,1 1,0 0,-1 4,4-10,0-1,1 1,0 0,0 0,0 0,1 0,-1 1,2-1,-1 0,1 0,0 0,1 0,0 0,0-1,0 1,1 0,0-1,0 1,0-1,1 0,0 0,1-1,-1 1,1-1,0 0,0 0,0-1,1 1,0-1,0 0,0-1,0 1,1-1,-1 0,3 0,12 3,0-1,1-1,-1-1,1 0,0-2,-1 0,9-2,3 0</inkml:trace>
  <inkml:trace contextRef="#ctx0" brushRef="#br0" timeOffset="15507.901">12137 397,'3'34,"2"1,2-1,1 0,1 0,2-1,1 0,2-1,1-1,7 9,-18-32,-2-1,0 0,1 0,0 0,0 0,1-1,-1 1,2-1,-1 0,1 0,0 0,0-1,0 1,1-1,0-1,0 1,0-1,0 0,1 0,0-1,0 0,0 0,2 0,-3-5,-1-2,0 1,0 0,0-1,-1 0,1 0,-1 0,0-1,0 0,0 1,-1-1,0-1,0 1,0 0,0-1,-1 1,0-1,0 0,-1 0,1 0,-1 0,0 0,-1 0,0-4,6-25,2 1,1 0,1 0,2 1,1 0,2 1,1 1,15-22,-20 39</inkml:trace>
  <inkml:trace contextRef="#ctx0" brushRef="#br0" timeOffset="15692.054">12898 481,'-14'38,"-5"18,6-1,4-5,5-10</inkml:trace>
  <inkml:trace contextRef="#ctx0" brushRef="#br0" timeOffset="15841.812">12898 143,'0'0</inkml:trace>
  <inkml:trace contextRef="#ctx0" brushRef="#br0" timeOffset="16157.665">13322 368,'-11'16,"0"2,2-1,0 1,1 0,1 1,1 0,0 0,1 1,1-1,1 1,1 0,1 16,1-34,0 1,0-1,1 1,-1 0,1-1,-1 1,1-1,0 1,0-1,0 0,0 1,1-1,-1 0,1 0,-1 0,1 0,0 0,0 0,0 0,0-1,0 1,0-1,0 1,1-1,-1 0,0 0,1 0,-1 0,1 0,-1-1,1 1,-1-1,1 1,0-1,-1 0,1 0,-1 0,1 0,0-1,-1 1,1-1,-1 0,1 1,106-50,-101 43,1-2,-1 1,0-1,-1 0,0-1,0 0,-1 0,0 0,-1-1,0 1,-1-1,0-1,-1 1,0 0,-1-1,0 0,-1 1,0-1,-1 0,0 0,-1 0,0 1,-1-1,0 0,-1 1,-3-8,5 14,-1 1,-1-1,1 1,-1 0,1 0,-1-1,-1 2,1-1,0 0,-1 1,0-1,0 1,0 0,0 0,0 1,0-1,-1 1,0 0,1 0,-1 1,0-1,0 1,0 0,0 0,0 1,0-1,0 1,0 0,0 1,0-1,0 1,1 0,-1 0,0 1,0-1,0 1,1 0,-1 0,1 1,0-1,-1 1,1 0,1 0,-1 0,0 1,0 0,-9 11</inkml:trace>
  <inkml:trace contextRef="#ctx0" brushRef="#br0" timeOffset="16439.716">13745 453,'7'16,"1"-1,0 1,1-2,0 1,1-1,1-1,0 0,1 0,0-1,1-1,1 0,-1-1,2 0,-1-1,1-1,1 0,0-1,0 0,6 0,-12-6,-1-1,1-1,-1 1,0-2,1 1,-1-1,0-1,0 1,0-1,-1-1,1 0,-1 0,0-1,0 0,0 0,0-1,-1 0,0 0,-1-1,1 0,-1 0,0 0,-1-1,0 0,0 0,-1 0,0-1,0 0,-1 1,0-1,0 0,-1-1,-1 1,1 0,-1-1,1-14</inkml:trace>
  <inkml:trace contextRef="#ctx0" brushRef="#br0" timeOffset="21357.683">14903 227,'-20'1,"1"1,0 1,0 1,0 1,0 0,1 2,-1 0,2 1,-1 0,-10 8,25-15,0 0,0 0,0 0,0 1,0-1,0 1,0 0,1 0,-1 0,1 0,-1 0,1 1,0-1,0 1,0-1,0 1,0 0,0 0,1 0,-1 0,1 0,0 0,0 0,0 0,1 0,-1 1,1-1,-1 0,1 1,0-1,1 0,-1 0,0 1,1-1,0 0,0 0,0 0,0 1,0-1,1 1,4 2,1 0,-1-1,1 1,1-1,-1-1,1 1,-1-1,1-1,0 1,1-1,5 1,74 43,-86-45,0 0,0 0,0 1,-1-1,1 0,-1 1,1 0,-1-1,0 1,0 0,0 0,0-1,-1 1,1 0,-1 0,0 0,1 0,-1 0,-1 0,1 0,0-1,-1 1,1 0,-1 0,0 0,0 0,0-1,0 1,-1 0,1-1,-1 1,1-1,-1 0,0 1,0-1,0 0,0 0,-1 0,1-1,0 1,-1 0,1-1,-1 0,0 1,1-1,-1 0,0 0,0-1,0 1,-10 3,-6 2,0-1,0 0,-1-2,1 0,-1-1,0-1,0-1,-8-1,3-5</inkml:trace>
  <inkml:trace contextRef="#ctx0" brushRef="#br0" timeOffset="24328.222">19023 678,'14'-33,"6"-22,3-5,-2 3,0 5,2 13,1 7,1 5,2 7,-4 1,-1 5,0 0,2 2,-4 8,-5 9,-5 4</inkml:trace>
  <inkml:trace contextRef="#ctx0" brushRef="#br0" timeOffset="24639.726">19418 565,'33'-4,"0"-1,0-2,0-1,-1-2,0-1,-1-2,-1-1,0-1,8-6,-30 15,-1 1,-1-1,1-1,-1 1,0-1,0 0,-1 0,0-1,0 0,2-5,-5 11,-1 0,0-1,0 1,0 0,-1-1,1 1,0-1,-1 1,0-1,1 1,-1-1,0 1,0-1,-1 1,1-1,0 1,-1-1,0 1,1-1,-1 1,0 0,0-1,0 1,-1 0,1 0,0 0,-1 0,0 0,1 0,-1 0,0 0,0 1,0-1,0 1,0-1,0 1,-1 0,1 0,-1-1,-5 1,0 0,1 0,-1 0,0 1,0 0,0 1,1 0,-1 0,0 1,1-1,-1 2,1-1,0 1,-1 0,1 1,1 0,-1 0,0 0,1 1,0-1,0 2,1-1,-1 1,1 0,0 0,1 0,-1 1,1-1,0 1,1 1,-1-1,0 1,1 0,-1 0,2 0,-1 1,1-1,1 0,0 1,0-1,0 1,1 0,0-1,1 1,0-1,1 1,-1-1,1 1,1-1,0 0,0 0,0 0,1 0,1-1,2 4,3 4,1-1,0-1,1 0,0-1,1 0,0-1,1-1,0 0,1 0,0-2,13 6,-7-4,2-2,-1 0,1-1,0-2,0 0,1-1,-1-2,15 0,-9-1</inkml:trace>
  <inkml:trace contextRef="#ctx0" brushRef="#br0" timeOffset="22222.679">15721 707,'48'-10,"-1"-1,0-3,-1-2,-1-2,0-1,-2-3,0-2,34-24,-57 36,-1-1,0 0,-1-2,0 0,-1-1,-1-1,0 0,-1-1,-1-1,-1 0,-1-1,-1 0,8-19,15-99,-34 134,0 0,1 0,-2 0,1 0,0 0,-1 0,0 1,0-1,0 0,0 0,-1 1,1-1,-1 1,0-1,0 1,0 0,0-1,-1 1,0 0,1 1,-1-1,0 0,0 1,0 0,-1 0,1 0,-1 0,1 0,-1 0,1 1,-1 0,0 0,0 0,-1 0,-5 1,0 1,0 0,1 1,-1 0,0 1,1-1,0 2,0 0,0 0,0 0,0 1,1 0,0 1,0 0,0 0,1 1,-5 5,-4 2,1 0,0 0,1 2,0-1,2 2,0 0,1 0,0 1,1 1,2 0,0 0,0 0,2 1,1 0,0 1,1-1,2 1,0-1,1 1,1 0,1 0,0-1,5 16,-4-27,1-1,1 0,-1 0,1-1,1 1,-1-1,1 1,1-2,-1 1,1 0,0-1,1 0,-1-1,1 1,1-1,-1-1,1 1,-1-1,1-1,0 1,0-1,1-1,-1 1,1-2,-1 1,1-1,0 0,1-1,103-2,-89 1</inkml:trace>
  <inkml:trace contextRef="#ctx0" brushRef="#br0" timeOffset="22845.962">16595 565,'29'-5,"0"-1,-1-1,0-1,0-2,-1-1,0-1,-1-1,8-6,-32 18,0 0,1 0,-1 0,0 0,0 0,1 0,-1 0,0-1,0 1,0-1,0 0,-1 0,1 1,0-1,-1 0,1 0,-1 0,0-1,0 1,0 0,0 0,0-1,0 1,0 0,-1-1,1 1,-1-1,0 1,0-1,0 1,0-1,0 1,0-1,-1 1,1-1,-1 1,0 0,0-1,0 1,0 0,0-1,0 1,-2-2,-5 1,0 0,0 0,0 0,0 1,-1 1,1-1,-1 1,1 1,-1-1,1 2,-1-1,0 1,1 0,0 1,-1 0,1 0,0 1,0 0,0 1,0-1,1 1,-1 1,1 0,0 0,1 0,-6 5,3-2,1-1,0 1,0 1,0-1,1 1,1 1,-1-1,2 1,-1 0,1 1,1-1,0 1,0 1,2-7,1 0,0 0,0 0,0 0,1 1,-1-1,1 0,1 0,-1 0,1 1,0-1,0 0,0 0,1 0,0 0,0 0,0-1,0 1,1-1,0 1,0-1,0 0,0 0,1 0,-1 0,1-1,0 1,0-1,2 1,4 2,0-1,0 0,0 0,0-1,1-1,0 0,0 0,0-1,0 0,0-1,0 0,0-1,1 0,-1-1,0 0,0-1,0 0,10-4,21-7,-1-2,0-2,-2-2,10-6,-18 9,-4 1,-3 1</inkml:trace>
  <inkml:trace contextRef="#ctx0" brushRef="#br0" timeOffset="23194.848">17415 453,'-2'-2,"1"0,0 0,-1 1,0-1,1 0,-1 1,0-1,0 1,0-1,0 1,0 0,0 0,0 0,0 0,0 0,-1 0,1 1,0-1,-1 1,1-1,0 1,-1 0,1 0,-1 0,0 1,0-2,-6 1,-1 0,0 0,1 1,-1 0,0 1,1 0,0 0,-1 1,1 0,0 1,0 0,1 1,-1-1,1 2,0-1,1 1,-7 5,10-7,0 0,-1 0,1 0,0 1,1-1,-1 1,1 0,0 0,0 0,1 1,0-1,0 1,0-1,0 1,1 0,0-1,0 1,0 0,1 0,0 0,0 0,1 0,-1-1,1 1,1 0,-1 0,1-1,0 1,1 3,4-1,-1-1,2 1,-1-1,1-1,0 1,0-1,0-1,1 1,0-1,0-1,1 0,-1 0,1-1,0 0,0-1,0 0,0 0,0-1,0 0,0-1,1 0,-1-1,0 0,0-1,0 0,0 0,7-3,3 0,78-33,-85 26</inkml:trace>
  <inkml:trace contextRef="#ctx0" brushRef="#br0" timeOffset="23562.471">18007 1,'-11'13,"2"1,0 1,0 0,2 0,0 0,0 1,2 0,0 0,1 1,0-1,1 1,0 13,-11 154,9-170,1 0,1 1,0-1,1 0,1 1,0 0,1-1,0 1,2-1,-1 1,2-1,0 0,1 1,0-1,1-1,0 1,1-1,5 8,4-5</inkml:trace>
  <inkml:trace contextRef="#ctx0" brushRef="#br0" timeOffset="23810.88">17753 397,'38'0,"28"-5,6-2,-3 1,-9 1,-10 1,-9 2,-11 1</inkml:trace>
  <inkml:trace contextRef="#ctx0" brushRef="#br0" timeOffset="24058.944">18346 453,'24'29,"17"14,7 0,0-8,-4-14,-4-16,-4-13,-8-10,-5-2,-5-3,-6-2,-1 3,-2 1,-2-1,-3 3</inkml:trace>
  <inkml:trace contextRef="#ctx0" brushRef="#br0" timeOffset="26611.444">425 1328,'643'-1,"-313"-25,20-2,110-1,-39 2,258-5,-251 22,200-9,-91-6,-7 35,541 9,-727-21,961 2,-731 27,20-14,-1 22,247-23,-529-15,173-7,231-5,-226 12,1-24,1000 25,-895-24,-72 14,324-23,-241 7,383 16,-619 14,129-19,-225 3,97 14,-135 2,-67-2,-145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85,'-4'79,"-4"0,-3-1,-3 0,-15 38,-30 123,43-156,20-100,2 0</inkml:trace>
  <inkml:trace contextRef="#ctx0" brushRef="#br0" timeOffset="517.749">113 85,'0'-2,"0"1,0 0,0 0,0 0,0 0,0-1,1 1,-1 0,0 0,1 0,-1 0,1 0,-1 0,1-1,-1 1,1 0,0 0,-1 1,1-1,0 0,0 0,0 0,0 0,0 1,0-1,0 0,0 1,0-1,0 1,0-1,0 1,0 0,0-1,0 1,1 0,-1 0,0 0,0 0,0 0,0 0,1 0,-1 0,0 0,0 1,0-1,0 0,1 1,-1-1,0 1,0-1,0 1,0-1,0 1,0 0,0 0,-1-1,1 1,1 1,63 187,30 95,-48-142,-47-142,1 1,-1-1,0 1,1-1,-1 1,1-1,-1 1,1-1,-1 1,1-1,-1 0,1 1,-1-1,1 0,0 0,-1 1,1-1,-1 0,1 0,0 0,-1 0,1 0,0 0,-1 0,1 0,-1 0,1 0,0 0,-1 0,1 0,0-1,-1 1,1 0,-1 0,1-1,-1 1,1 0,-1-1,1 1,-1-1,1 1,-1 0,1-1,-1 1,0-1,1 1,-1-1,0 0,1 1,-1-1,0 1,0-1,1 0,-1 1,0-1,0 0,17-40,-16 37,62-274,-49 200,17-114,-29 119,-6 67,0 7</inkml:trace>
  <inkml:trace contextRef="#ctx0" brushRef="#br0" timeOffset="1049.005">819 395,'5'0,"11"0,8 0,4 0,3 0,0 0,0 0,0 0,-6-5,-2-1,-1-1,2 2,1 2,-4 1</inkml:trace>
  <inkml:trace contextRef="#ctx0" brushRef="#br0" timeOffset="1768.431">1299 621,'-1'-12,"0"-1,0 1,1-1,0 0,1 1,1-1,0 1,0 0,2-1,-1 1,2 0,-1 1,1-1,1 1,0 0,1 0,7-8,-2-2,1 1,1 0,1 0,1 2,0 0,1 1,1 0,1 2,1 0,-1 1,5-1,-22 14,1 0,0 0,-1 0,1 0,0 0,0 0,0 0,0 1,0 0,-1 0,1-1,0 2,0-1,0 0,0 0,0 1,0 0,0 0,-1-1,1 2,0-1,-1 0,1 0,0 1,-1 0,0-1,1 1,-1 0,0 0,0 0,0 0,0 1,-1-1,1 1,0-1,-1 1,0-1,1 1,-1 0,0-1,0 4,3 11,0 1,-2 0,0 1,-1-1,-1 0,0 0,-3 12,2 63,0-92,1 0,-1 0,1 0,0 0,-1 0,1 0,0 0,0 0,0-1,0 1,0 0,0 0,0 0,0 0,0 0,0 0,1 0,-1 0,0 0,1 0,-1 0,0 0,1-1,-1 1,1 0,0 0,-1 0,1-1,0 1,-1 0,1-1,0 1,0-1,-1 1,1 0,0-1,0 0,0 1,0-1,0 0,0 1,0-1,0 0,0 0,-1 0,1 0,0 0,0 0,0 0,0 0,0 0,0 0,0-1,0 1,0 0,0-1,0 1,0 0,-1-1,1 1,0-1,0 0,0 1,-1-1,1 0,0 1,-1-1,1 0,136-162,21 29,-157 134,-1-2,1 1,0 0,0-1,0 1,-1 0,1 0,0 0,0 0,1 0,-1 0,0 0,0 0,0 0,1 0,-1 1,0-1,1 0,-1 1,1-1,-1 1,1 0,-1-1,1 1,-1 0,1 0,-1 0,1 0,-1 0,1 0,-1 1,1-1,-1 0,1 1,-1-1,0 1,1-1,-1 1,0 0,1 0,-1-1,0 1,0 0,0 0,0 0,1 1,-2-1,2 0,2 122,-6-81,5 130,3-148</inkml:trace>
  <inkml:trace contextRef="#ctx0" brushRef="#br0" timeOffset="2438.569">2682 254,'-26'9,"1"1,1 1,0 1,0 1,1 1,1 1,0 1,1 1,1 1,1 1,-14 17,3 40,30-74,0 0,0 0,0-1,0 1,1 0,-1 0,0-1,1 1,-1 0,1-1,-1 1,1-1,0 1,0 0,0-1,0 0,0 1,0-1,0 0,0 1,1-1,-1 0,0 0,1 0,-1 0,1 0,-1 0,1-1,0 1,-1 0,1-1,0 1,-1-1,1 0,0 1,0-1,-1 0,1 0,0 0,0 0,-1-1,1 1,0 0,0-1,13-3,1 0,-1-1,-1-1,1 0,-1-1,0-1,0 0,-1-1,0 0,-1-1,0 0,0-1,-1 0,5-8,15-11,76-61,-105 92,0-1,0 1,-1-1,1 1,0 0,0 0,0 0,0 0,-1 0,1 0,0 0,-1 0,1 1,-1-1,1 1,-1-1,0 1,0 0,0-1,0 1,0 0,0 0,0 0,0-1,-1 1,1 0,-1 0,1 0,-1 0,0 0,0 0,0 0,0 1,0-1,0 0,-1 0,1 0,-1 0,1-1,-1 1,0 0,0 0,1 3,-3 370,13-237,-12-115,0 1,-1 0,-1-1,-2 1,0-1,-1-1,-1 1,-2-1,0-1,-1 1,-1-2,-9 12,-45 17,64-48,0-1,0 1,0-1,0 0,0 1,-1-1,1 0,0-1,0 1,0 0,0 0,0-1,0 1,0-1,0 0,0 0,0 1,0-1,0-1,1 1,-1 0,0 0,1-1,-1 1,1 0,-1-1,1 0,0 1,-1-1,1 0,0 0,0 0,0 1,1-1,-1 0,0 0,1-1,-4-17,2 0,0 0,2 0,0-1,1 1,1 0,1 0,0 0,2 1,0-1,2 1,0 0,1 0,0 1,2 0,9-13,-7 8,1 1,1 0,1 1,1 1,1 0,11-10,-11 12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3:40.10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1037 92,'50'-18,"1"1,0 3,1 2,0 2,44-1,-65 8,0 2,0 1,-1 1,1 2,17 4,56 12,1-4,68-1,876-14,58 0,-572-29,41 0,-374 33,0 9,3 10,240 13,135-15,-231-3,119-18,-194-2,228 19,-216-3,79-14,-138-2,425 1,-187-26,171-3,-142 20,-99-8,-35-10,-316 27,11-1,0 2,0 3,52 9,-84-7,-1-1,1 0,0-2,0-1,0-1,0 0,0-2,0-1,1-1,17-4,1 1,0 3,0 1,0 2,0 2,16 3,83 24,-125-26,-37-2,4-1,-1990 1,1440 28,26-1,-961-27,-2248 0,2864-28,-441 28,739 26,-55 6,-245-4,437-30,280-22,217 8,27 6,1 3,0 4,-1 2,1 4,35-1,698-3,-351-24,21-4,127 0,248 0,-97 31,-218 22,338 8,-520-32,431 10,626 9,-939-21,605 1,-438-25,-44-2,88-2,20 48,-28-7,-452-38,-186 19,-30 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1.5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966 402,'-43'46,"-119"145,8 7,9 6,-103 196,153-196,96-197,7-17,15-26,-21 32,725-1093,-484 723,-229 345,-52 75,-283 401,20 13,12 28,235-394,4 2,-22 63,60-124,12-35,1-1,-1 1,0 0,1 0,-1 0,0 0,0-1,1 1,-1 0,0 0,1 0,-1 0,0 0,1 0,-1 0,0 0,1 0,-1 0,0 0,1 0,-1 0,1 0,-1 0,0 0,0 0,1 1,-1-1,0 0,1 0,-1 0,0 0,1 1,-1-1,0 0,0 0,180-262,889-1182,-925 1236,-140 195,-17 26,11-11,-159 182,-106 161,167-212,-600 834,931-1220,-47 51,-134 149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3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1581 320,'341'-16,"79"16,37 0,1553-130,-1956 125,1416-79,-450 59,0 45,45 49,1106 210,-1387-153,-780-125,37 7,1 1,-1 3,-1 1,0 2,0 1,1 4,-40-20,0 0,0 0,1 0,-1 1,0-1,0 0,0 1,0-1,0 1,0-1,0 1,0-1,0 1,0 0,0 0,0-1,0 1,0 0,0 0,-1 0,1 0,0 0,-1 0,1 0,-1 0,1 0,-1 0,0 0,1 1,-1-1,0 0,0 0,1 0,-1 1,0-1,0 0,-1 0,1 0,0 0,0 1,-1-1,1 0,0 0,-1 0,1 0,-1 0,1 0,-1 0,0 0,1 0,-1 0,0 0,0 0,0 0,0-1,0 1,0 0,0-1,0 1,0 0,0-1,0 1,-1-1,-14 5,0-1,0-1,0 0,-1-2,1 1,-1-2,-10-1,-7 1,-834-4,-497-79,-633-89,170 61,-880 93,906 145,478 15,712-57,604-79,44-6,-29 0,1447-80,-1133 54,910-81,676-46,614 117,749 190,-1018-77,-1983-80,-270 3,1 0,0 0,0 0,0 0,0-1,-1 1,1 0,0 0,0-1,0 1,0 0,0 0,0-1,-1 1,1 0,0-1,0 1,0 0,0 0,0-1,0 1,0 0,0 0,0-1,0 1,1 0,-1-1,0 1,0 0,0 0,0-1,0 1,0 0,0 0,1-1,-1 1,0 0,0 0,0 0,1 0,-1-1,0 1,0 0,1 0,-1 0,0 0,0 0,1-1,-1 1,0 0,-27-10,-197-23,165 29,-433-22,-80 24,370 2,-1013 13,-827-12,1190-28,-986-16,-380 78,801 62,911-84,771-33,1625-114,1524 36,735 94,-1884 33,-2084-30,-181 1,1 0,-1 0,1 0,-1 1,1-1,-1 0,1 0,0 0,-1 0,1 0,-1 0,1 0,-1 0,1 0,0 0,-1-1,1 1,-1 0,1 0,-1 0,1-1,-1 1,1 0,-1-1,1 1,-1 0,1-1,-1 1,1-1,-1 1,0-1,1 1,-1-1,0 1,0-1,1 1,-1-1,0 1,0-1,0 1,1-1,-1 1,0-1,0 0,0 1,0-1,0 1,0-1,0 0,0 1,-1-1,1 1,0-1,0 1,0-1,-1 1,1-1,0 0,-28-28,17 19,7 7,1 0,0 0,-1 0,1 0,1 0,-1 0,0-1,1 0,0 1,0-1,0 0,0 0,1 0,-1 0,1 0,0 0,0-1,1 1,-1 0,1-1,0 1,0 0,0-1,1 1,0 0,0 0,0-1,0 1,0 0,1 0,0 0,0 0,0 1,0-1,1 0,0-1,132-70,-134 74,0 0,-1 0,1 0,0 0,0 0,0 1,0-1,0 0,0 1,0-1,0 0,0 1,0-1,1 1,-1 0,0-1,0 1,0 0,1 0,-1 0,0-1,0 1,1 1,-1-1,0 0,0 0,0 0,1 1,-1-1,0 0,0 1,0-1,0 1,0 0,0-1,0 1,0 0,0 0,0-1,0 1,0 0,0 0,-1 0,1 0,0 0,-1 0,1 0,0 1,-1-1,0 0,1 0,-1 0,0 0,1 1,-1-1,0 0,0 0,0 1,0-1,0 0,0 0,-1 2,2 28,-1 0,-2 0,-1-1,-2 1,-1 0,-1-1,-7 18,5-13,-227 701,211-654,-5 6,4 2,4 0,4 2,4 0,0 43,18 87,-6-200,-4-30,-7-35,6 8,1-1,2 0,1 0,2-1,2 1,1 0,5-26,24-62,5 1,6 2,5 2,5 3,5 1,5 3,10-4,14-22,5 4,61-63,-132 174,-10 22,-17 20,-256 453,158-272,9 5,9 4,-55 204,126-358,3 1,2 1,2-1,3 2,3-1,2 1,4 30,12-113,67-224,38-15,11 5,11 5,12 8,9 6,172-190,-220 283,-113 140,-12 16,-15 19,-321 417,-11 61,230-314,8 5,9 6,9 4,-9 49,78-177,4 1,3 2,-12 74,36-146,-2 4,5-19,10-31,1 0,2 1,1 1,15-21,-15 25,236-414,19 11,101-100,-26 75,-255 323,-77 101,-14 34,0-1,0 1,0-1,0 1,-1-1,1 1,0-1,-1 1,1-1,0 1,-1-1,1 1,-1-1,1 1,0 0,-1-1,1 1,-1 0,1-1,-1 1,1 0,-1 0,1 0,-1-1,0 1,1 0,-1 0,1 0,-1 0,0 0,1 0,-1 0,1 0,-1 0,1 0,-1 0,0 0,1 1,-1-1,1 0,-1 0,1 1,-1-1,1 0,-1 1,1-1,-1 0,1 1,0-1,-1 1,1-1,0 1,-1-1,1 1,0-1,-1 1,1-1,0 1,0-1,0 1,-1-1,1 1,0-1,0 1,0 0,-67 57,2 4,-49 60,98-105,-180 196,10 7,10 8,-65 122,198-276,3 2,3 2,-2 17,13-22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0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13136 228,'-1022'133,"-338"-30,-324 38,59-69,649-47,-2109 35,2403-54,1-31,-315-64,857 69,-200-30,-34-23,357 69,-1 1,-1-1,2-1,-1 0,0-1,1-1,0 0,1-2,-1 0,16 9,-1 0,1 0,-1 0,1 0,-1 0,1-1,0 1,-1 0,1 0,-1 0,1-1,0 1,-1 0,1 0,0-1,-1 1,1 0,0-1,-1 1,1-1,0 1,0 0,-1-1,1 1,0-1,0 1,0 0,0-1,-1 1,1-1,0 1,0-1,0 1,0-1,0 1,0-1,0 1,0-1,1 1,-1 0,0-1,0 1,0-1,0 1,1-1,-1 1,0 0,0-1,1 1,-1 0,0-1,1 1,-1 0,0-1,1 1,-1 0,0-1,1 1,-1 0,1 0,31-8,-30 8,451-31,238 10,206 39,-404 5,1658 40,1306-142,-2580 50,1572-29,-1749 88,-794-29,-474-27,-1628-23,-760 36,1915 15,-2259-1,1879-47,1133 12,354 27,1110 7,721-9,76-69,-882 28,60 18,1 51,571 103,-1355-79,-2 16,170 58,-493-107,0 2,-1 2,-1 2,0 1,-1 3,-1 1,-1 2,0 1,2 11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9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1242 1,'-36'54,"-37"72,-359 728,-62 110,312-655,158-260,37-59,333-446,13-52,-188 255,10 8,211-219,-299 378,-61 71,-32 15,1 0,0 0,-1 0,1 0,0 1,-1-1,1 0,-1 0,1 1,-1-1,1 0,-1 0,1 1,-1-1,1 1,-1-1,1 0,-1 1,1-1,-1 1,0-1,1 1,-1-1,0 1,1 0,-1-1,0 1,0-1,0 1,1 0,-1-1,0 1,0-1,0 1,0 0,0-1,0 1,0 0,-1-1,1 1,0-1,0 1,0 0,0-1,-1 1,1-1,0 1,-1-1,1 1,0-1,-1 1,1-1,-12 31,0-1,-2-1,-1 0,-1-1,-2-1,-3 3,-3 6,-464 726,-96 119,508-758,99-146,38-44,-31 33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6.2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895 1,'-62'62,"-65"79,-24 39,-1 8,16-9,21-20,25-28,29-36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5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141 397,'1'-2,"1"0,-1 0,0 1,1-1,0 0,-1 1,1-1,0 1,0-1,0 1,0 0,0 0,0 0,0 0,0 0,1 0,-1 1,0-1,0 1,1-1,-1 1,0 0,1 0,-1 0,2 1,-1-2,111-15,0-5,27-12,-138 32,41-12,1 2,0 3,0 1,26 0,-47 7</inkml:trace>
  <inkml:trace contextRef="#ctx0" brushRef="#br0" timeOffset="615.318">0 708,'56'-18,"265"-67,-45 45,-204 29,-55 5</inkml:trace>
  <inkml:trace contextRef="#ctx0" brushRef="#br0" timeOffset="1316.09">479 1,'-1'0,"1"0,-1 0,1 0,-1 0,0 0,1 0,-1 0,0 0,1 0,-1 0,1 1,-1-1,0 0,1 0,-1 0,1 1,-1-1,1 0,-1 1,1-1,-1 0,1 1,-1-1,1 1,-1-1,1 1,0-1,-1 1,1-1,0 1,-1-1,1 1,0 0,0-1,0 1,-1-1,1 1,0 0,0-1,0 1,0 0,0-1,0 1,0-1,0 1,0 0,1-1,-1 1,0-1,0 1,0 0,1-1,-1 1,0-1,1 1,-1-1,1 1,-1-1,0 1,1-1,0 1,26 33,-2-15,0-2,0 0,2-2,0-1,0-1,2-1,4 0,100 48,0 19,-132-77,0-1,0 1,0-1,0 1,0 0,0-1,0 1,-1 0,1 0,-1 0,1 0,-1-1,0 1,1 0,-1 0,0 0,0 0,-1 0,1 0,0 0,-1 0,1 0,-1-1,1 1,-1 0,0 0,0-1,0 1,0 0,0-1,0 1,0-1,-1 1,1-1,0 0,-1 1,1-1,-1 0,1 0,-1 0,0 0,0 0,1-1,-1 1,0 0,0-1,0 0,0 1,-13 10,-340 322,194-194,111-84,47-56,8-4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58,'224'-28,"-23"16,-100-4,-89 15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0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0,-7 0,-10 0,-6 0,-7 5,-3 1,-3 0,-6-1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1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86,'-84'366,"76"-329,5-32,0 0,1 1,0-1,0 1,0-1,1 1,0 0,0 0,0 0,1 0,0-1,0 1,0 0,1 0,0 0,0 0,0-1,1 1,0 0,0-1,0 1,1-1,0 0,0 0,0 0,1 0,-1-1,1 1,0-1,1 0,-1 0,1 0,2 1,3-2,0 0,0 0,1-1,-1 0,0-1,1 0,-1-1,1 0,-1-1,1 0,-1 0,1-1,-1-1,0 0,0 0,6-4,147-84,-144 77</inkml:trace>
  <inkml:trace contextRef="#ctx0" brushRef="#br0" timeOffset="248.174">704 0,'-156'302,"112"-206,35-78,-51 100,5 2,5 3,6 2,5 2,-6 52,42-165,0 0,1 0,1 0,0 0,1 0,1 1,0-1,1 0,0 0,1 0,1 0,3 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26:11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8331,'-48'21,"1"3,2 1,0 3,1 1,2 3,1 1,2 2,2 1,-14 19,48-53,0 0,0 0,1 0,-1 1,1 0,0-1,0 1,0 0,0 0,0 0,0 0,1 0,0 1,-1-1,1 0,0 1,1-1,-1 1,1-1,-1 1,1-1,0 1,0-1,1 1,-1-1,1 1,0-1,0 1,0-1,0 0,0 1,1-1,-1 0,1 0,0 0,0 0,0 0,1-1,1 3,3-1,1 0,0 0,0 0,0-1,1-1,-1 1,1-1,-1 0,1-1,0 0,-1-1,1 0,0 0,0 0,0-1,-1-1,1 0,-1 0,1 0,3-3,161-82,-98 36,-2-3,44-45,-21-3,-95 102,-1-1,0 0,1 1,-1-1,1 1,-1-1,1 0,-1 1,1-1,0 1,-1 0,1-1,0 1,-1-1,1 1,0 0,-1 0,1-1,0 1,0 0,-1 0,1 0,0 0,0 0,-1 0,1 0,0 0,0 0,-1 0,1 0,0 0,0 1,-1-1,1 0,0 1,0-1,-1 0,1 1,-1-1,1 1,0-1,-1 1,1-1,-1 1,1-1,-1 1,1 0,-1-1,0 1,1 0,-1-1,0 1,1 0,-1-1,0 1,0 0,0 0,0-1,0 1,1 0,-1 0,-1 0,1-1,0 2,10 56,-10-56,2 21,-3-9,1 0,0-1,1 1,0 0,1-1,1 1,0-1,1 0,0 0,1 0,0 0,1-1,1 0,0 0,0 0,1-1,1 0,0-1,0 0,1 0,3 1,-8-9,-1 0,1 0,0 0,0 0,0-1,0 0,0 0,1-1,-1 1,0-1,0 0,0 0,0-1,1 0,-1 0,0 0,0 0,0-1,0 0,3-2,11-7</inkml:trace>
  <inkml:trace contextRef="#ctx0" brushRef="#br0" timeOffset="318.652">2005 8049,'-73'49,"3"2,2 4,-4 9,32-8,40-54,0-1,-1 1,1 0,0 0,0 0,0-1,0 1,1 0,-1 0,0-1,1 1,-1 0,1 0,0-1,0 1,-1-1,1 1,0-1,0 1,0-1,1 1,-1-1,0 0,0 0,1 1,-1-1,1 0,-1 0,1 0,-1-1,1 1,0 0,-1-1,1 1,0-1,248 78,-117-13,-130-63,1 1,-1-1,0 1,0-1,1 1,-2 0,1 1,0-1,-1 0,1 1,-1-1,0 1,0 0,-1 0,1 0,-1 0,0 0,0 0,0 0,0 0,-1 0,0 0,1 1,-2-1,1 0,0 0,-1 0,0 0,0 1,0-1,0 0,-1-1,0 2,-5 6,0-1,-1 0,0 0,-1 0,0-1,0-1,-1 0,0 0,-1 0,0-1,0-1,0 0,-1-1,0 0,0 0,0-2,0 1,-1-2,-7 2,-4-5,5-3</inkml:trace>
  <inkml:trace contextRef="#ctx0" brushRef="#br1" timeOffset="-107309.482">706 1078,'-22'151,"-12"173,6-73,25-222,0-1,-2 0,-1 0,-1 0,-1-1,-2 0,0-1,-4 5,5-13</inkml:trace>
  <inkml:trace contextRef="#ctx0" brushRef="#br1" timeOffset="-102397.443">114 1163,'245'-98,"-15"51,102-44,-270 75,-77 34,3-7</inkml:trace>
  <inkml:trace contextRef="#ctx0" brushRef="#br1" timeOffset="-101908.479">141 2151,'-26'13,"26"-13,0 0,0 0,1 0,-1 0,0 0,1 0,-1 0,0 0,1 0,-1 0,0 0,0 0,1 1,-1-1,0 0,0 0,1 0,-1 1,0-1,0 0,1 0,-1 1,0-1,0 0,0 0,0 1,0-1,1 0,-1 0,0 1,0-1,0 0,0 1,0-1,0 0,0 1,0-1,0 0,0 0,0 1,0-1,0 0,0 1,0-1,0 0,-1 1,1-1,0 0,0 0,0 1,0-1,79-17,-12 3,0-4,-2-2,0-3,9-7,91-32,10 1,-131 66,-26 0</inkml:trace>
  <inkml:trace contextRef="#ctx0" brushRef="#br1" timeOffset="-100672.553">1948 1417,'-12'28,"2"1,0 1,2 0,1 0,1 0,2 1,1 0,2 0,1 0,1-1,2 10,-3-35,1 1,-1-1,1 1,0-1,0 0,1 1,-1-1,1 0,1 0,-1 0,1 0,-1 0,1-1,1 1,-1-1,1 0,-1 0,1 0,0 0,1-1,-1 0,1 0,-1 0,1 0,0 0,0-1,0 0,0 0,1-1,-1 1,0-1,1 0,-1-1,1 1,-1-1,1 0,-1-1,1 1,-1-1,0 0,1 0,-1-1,0 0,0 1,1-2,-2 1,5-3,113-144,-96 113,83-152,-109 189,0 0,0 0,0-1,0 1,1 0,-1-1,0 1,1 0,-1-1,0 1,1 0,-1-1,1 1,-1-1,1 1,-1-1,1 1,-1-1,1 1,0-1,-1 1,1-1,0 0,-1 1,1-1,0 0,-1 0,1 0,0 1,0-1,-1 0,1 0,0 0,0 0,-1 0,1 0,0 0,0-1,-1 1,1 0,0 0,-1-1,1 1,0 0,-1-1,1 1,0 0,-1-1,1 1,-1-1,1 1,-1-1,1 1,-1-1,1 0,-1 1,1-1,-1 0,0 1,1-1,-1 0,0 0,10 44,-9-30,0 0,1-1,0 1,1 0,1-1,0 0,0 0,1 0,1-1,0 1,0-1,1-1,1 1,0-1,0 0,1-1,0 0,1-1,0 1,7 3,-12-10,0 0,0-1,-1 0,1 0,0 0,0 0,1-1,-1 0,0 0,0 0,0-1,0 0,0 0,0 0,-1 0,1-1,0 0,0 0,-1 0,1-1,-1 1,0-1,0 0,0 0,0 0,0-1,-1 0,0 1,1-1,0-2,6-9,0-1,0 0,-2-1,0 0,-1 0,0-1,2-12,34-141,-42 169,-1 1,0-1,0 0,0 0,0 0,1 1,-1-1,1 0,-1 0,1 1,0-1,0 0,0 1,0-1,0 1,0-1,0 1,0 0,0-1,1 1,-1 0,1 0,-1 0,1 0,-1 0,1 0,9 0</inkml:trace>
  <inkml:trace contextRef="#ctx0" brushRef="#br1" timeOffset="-100373.461">2993 1784,'0'-24,"4"-27,8-5,0 2,-1 6,2 6,-1 5,2 4,-1 4,2 5,3 8,3 7,3 4,-2 3</inkml:trace>
  <inkml:trace contextRef="#ctx0" brushRef="#br1" timeOffset="-100074.913">3528 1360,'-40'31,"0"1,2 2,2 1,-21 27,55-60,-1 1,0-1,1 0,-1 1,1 0,0-1,0 1,0 0,0 0,0 0,0 0,1 0,0 1,0-1,0 0,0 1,0-1,1 1,-1-1,1 1,0-1,0 1,0-1,0 1,1-1,0 1,-1-1,1 0,1 1,-1-1,0 0,1 0,-1 1,1-1,0 0,0-1,0 1,2 1,1-1,0 0,1 0,0-1,0 0,-1 0,1 0,1-1,-1 1,0-2,0 1,0-1,0 1,1-2,-1 1,0-1,0 0,0 0,0-1,6-1,109-52,-113 51,0 1,-1-2,0 1,0-1,0 0,0 0,-1-1,0 0,0 0,-1-1,1 1,-1-1,-1 0,1-1,-1 1,-1-1,1 0,-1 0,-1 0,1 0,-2 0,1-1,-1 1,0-1,-1 1,1-1,-2 1,1-1,-1 1,-1 0,0-1,0-1,-2 6,0 0,0 0,0 0,0 0,-1 1,1 0,-1 0,0 0,0 1,0-1,0 1,-1 0,1 1,-1-1,1 1,-1 0,1 1,-1-1,1 1,-1 0,1 1,-1-1,0 1,0 0,3-1,-22 1</inkml:trace>
  <inkml:trace contextRef="#ctx0" brushRef="#br1" timeOffset="-99757.533">4234 796,'-27'119,"4"1,6 0,5 1,3 82,12 36,-3-227</inkml:trace>
  <inkml:trace contextRef="#ctx0" brushRef="#br1" timeOffset="-99542.616">3895 1388,'43'-9,"29"-4,7 1,-5 2,-11 3,-11 2,-9 3,-8 1,-4 1,-4 1,-5 4,-7 2</inkml:trace>
  <inkml:trace contextRef="#ctx0" brushRef="#br1" timeOffset="-99276.442">4572 1445,'12'-4,"0"0,-1 0,1-1,-1-1,-1 0,1 0,-1-1,0 0,0-1,-1 0,0-1,-1 1,0-2,0 1,-1-1,4-7,-10 16,0-1,0 1,-1-1,1 1,0 0,-1-1,1 1,-1-1,1 0,-1 1,0-1,0 1,0-1,0 0,0 1,0-1,0 1,0-1,-1 1,1-1,-1 0,1 1,-1-1,1 1,-1 0,0-1,0 1,0 0,0-1,0 1,0 0,0 0,0 0,0 0,0 0,-1 0,1 0,0 0,-1 0,1 1,-1-1,1 0,-1 1,1-1,-1 1,1 0,-1 0,0-1,1 1,-1 0,1 0,-1 1,0-1,1 0,-1 0,1 1,-1-1,1 1,-2 0,-8 1,0 2,0-1,0 1,0 1,0 0,1 0,0 1,0 1,0 0,1 0,0 0,1 1,-1 1,2 0,-1 0,1 0,0 1,1 0,1 0,-1 0,1 1,1 0,0 0,1 0,0 0,0 1,1-1,1 4,1-9,1-1,1 0,-1 0,1 1,0-1,0 0,0 0,1-1,0 1,0-1,0 1,0-1,1 0,0 0,-1 0,2 0,-1-1,0 0,1 0,-1 0,1 0,0-1,0 1,121 36,39-35,-137-5</inkml:trace>
  <inkml:trace contextRef="#ctx0" brushRef="#br1" timeOffset="-79083.708">7424 2376,'-5'43,"-6"39,-2 14,2 1,3-11,2-11,-2-14,0-11,1-6,2-5,2-4,-3-4,-1-1,1-7</inkml:trace>
  <inkml:trace contextRef="#ctx0" brushRef="#br1" timeOffset="-78538.473">8101 2348,'-25'5,"1"1,0 1,0 1,1 1,0 1,0 1,1 1,-10 9,30-20,1 0,-1 0,1 0,0 0,0 1,0-1,0 0,0 1,0-1,0 1,0-1,0 1,1-1,-1 1,0 0,1-1,0 1,-1 0,1-1,0 1,0 0,0 0,0-1,0 1,0 0,0 0,1-1,-1 1,1 0,-1-1,1 1,0-1,-1 1,1-1,0 1,0-1,0 1,0-1,1 0,-1 0,0 1,0-1,1 0,-1 0,1 0,-1 0,1-1,-1 1,1 0,-1-1,1 1,0-1,-1 1,1-1,0 0,0 1,-1-1,135 38,-134-37,-1 0,1 0,-1 0,1 0,0 1,-1-1,0 1,1-1,-1 1,0-1,0 1,0 0,0 0,0-1,0 1,0 0,-1 0,1 0,-1 0,1 0,-1 0,0 0,0 0,0 0,0 0,0 0,0 0,-1 0,1 0,0 0,-1 0,0 0,1 0,-1-1,0 1,-1 1,-46 63,27-47,-2 0,0-2,-1-1,-1-1,0-1,-1-2,-23 9,24-12</inkml:trace>
  <inkml:trace contextRef="#ctx0" brushRef="#br1" timeOffset="-78318.484">8552 2235,'-14'38,"-5"18,1 4,3-3,5-7,3-12</inkml:trace>
  <inkml:trace contextRef="#ctx0" brushRef="#br1" timeOffset="-78151.604">8269 2235,'44'-14,"37"-10,16-1,0 0,-7 3,-9 6,-8 5,-8 5,-9 4,-15 1</inkml:trace>
  <inkml:trace contextRef="#ctx0" brushRef="#br1" timeOffset="-77890.404">7846 2912,'43'0,"44"-9,15-4,6-4,-6-4,-11 2,-16-1,-21 2</inkml:trace>
  <inkml:trace contextRef="#ctx0" brushRef="#br1" timeOffset="-86037.434">20461 344,'42'2,"0"-1,0-2,-1-3,1 0,-1-3,0-2,0-1,-1-2,-1-2,0-1,-1-2,-1-2,0-1,-2-2,4-5,-32 21,3-1,0-1,0 0,-1 0,0-1,0-1,-1 1,0-1,-1 0,0-1,0 0,-2 0,1-1,-1 1,0-4,-5 14,0 1,-1-1,1 1,0-1,-1 1,1-1,-1 1,1-1,0 1,-1-1,1 1,-1 0,1-1,-1 1,1 0,-1-1,1 1,-1 0,0 0,1-1,-1 1,1 0,-1 0,0 0,1 0,-1 0,1 0,-1 0,0 0,1 0,-1 0,0 0,1 0,-1 1,1-1,-1 0,1 0,-1 1,0-1,1 0,-1 1,1-1,-1 0,1 1,0-1,-1 1,1-1,-1 1,1-1,0 1,-1-1,1 1,0-1,0 1,-1-1,1 1,0 0,0-1,0 1,0-1,0 1,0 0,0-1,0 1,0 0,0-1,0 1,0-1,0 1,1 0,-16 25,2 1,1 0,1 0,1 1,2 1,1 0,-2 18,5-32,-49 289,31-161,-6-1,-9 8,30-121,-1 0,-1 0,-1-1,-2-1,-1 0,-1 0,-1-2,-2 0,0 0,-1-2,-2 0,0-1,-2-1,0-1,-1-1,-23 14,36-27,-1-1,0-1,0 0,-1-1,1 0,-1 0,1-1,-1-1,-2 0,10-1,0 1,0-1,1-1,-1 1,0 0,0-1,1 0,-1 0,0 0,1 0,-1-1,1 1,-1-1,1 0,0 0,0 0,0 0,0-1,0 1,0-1,1 0,-1 0,1 0,-1 0,1 0,0 0,1-1,-1 1,0-3,-1-5,0 0,1-1,1 1,0 0,0-1,1 1,0 0,1-1,1 1,0 0,0 0,1 0,1 0,-1 0,2 0,0 1,0 0,5-7,10-16,3 1,0 1,2 1,23-21,-43 46,46-51,4 2,1 2,3 4,37-24,-23 43,-50 26</inkml:trace>
  <inkml:trace contextRef="#ctx0" brushRef="#br1" timeOffset="-85759.147">21478 627,'-21'4,"-1"2,1 1,1 0,-1 2,1 0,1 2,0 0,0 1,1 0,1 2,-14 12,29-24,-1 0,1 0,-1 1,1-1,0 1,0-1,0 1,0-1,1 1,-1 0,1 0,0 0,-1 0,1 0,0 0,1 0,-1 1,1-1,-1 0,1 0,0 0,0 1,0-1,1 0,-1 0,1 1,0-1,0 0,0 0,0 0,0 0,1 0,-1 0,1-1,0 1,0 0,0-1,0 0,2 2,4 1,1 0,0 0,0-1,0-1,0 1,1-2,-1 1,1-1,0-1,-1 1,1-2,0 1,0-1,0-1,0 0,-1 0,1-1,0-1,-1 1,1-1,-1-1,0 0,0 0,0-1,-1 0,0 0,0-1,7-6,-11 9,-1-1,0 1,0-1,0 0,0 0,0 0,-1 0,1 0,-1-1,0 1,-1-1,1 1,-1-1,0 0,0 1,0-1,-1 0,0 0,0 0,0 0,0 1,-1-1,0 0,0 0,0 1,0-1,-1 0,0 1,0-1,0 1,-1 0,1 0,-1 0,0 0,0 0,0 1,-1-1,1 1,-1 0,-2-2,-8-6</inkml:trace>
  <inkml:trace contextRef="#ctx0" brushRef="#br1" timeOffset="-85542.462">21703 1050,'0'-38,"5"-33,6-8,2 4,3 10,-2 12,3 10,3 7,2 10,-2 9</inkml:trace>
  <inkml:trace contextRef="#ctx0" brushRef="#br1" timeOffset="-85068.965">21986 937,'38'-79,"105"-178,-140 251,1 0,0 0,0 0,1 1,0 0,0-1,0 2,1-1,-1 0,1 1,0 0,0 1,1-1,-1 1,1 0,0 1,1-1,-5 5,0 0,0 0,-1 0,1 0,-1 1,1-1,-1 1,0 0,0-1,0 1,0 0,-1 0,1 0,-1 0,0 0,0 1,0-1,0 0,0 1,-1-1,1 0,-1 1,0-1,0 1,0-1,-1 1,1-1,-1 0,-1 4,2-1,-2 23,1-25,0 0,0 1,0 0,0-1,1 1,0-1,0 1,0 0,0-1,1 1,0 0,-1-1,2 1,-1-1,1 1,-1-1,1 0,0 0,1 0,-1 0,1 0,0 0,0-1,0 1,0-1,1 0,1-2,0-2,1 1,-1 0,0-1,0 0,0-1,0 1,0-1,0 0,0 0,0 0,0-1,-1 1,1-1,-1-1,1 1,4-3,240-158,-248 162,0 1,0 0,0 0,0 0,0 0,1 0,-1 0,0 0,1 1,-1-1,0 0,1 1,-1-1,1 1,-1-1,1 1,-1 0,1 0,-1-1,1 1,0 0,-1 1,1-1,-1 0,1 0,-1 1,1-1,-1 0,1 1,-1 0,0-1,1 1,-1 0,1 0,-1 0,0 0,0 0,0 0,0 0,0 0,0 0,0 0,0 1,0-1,0 0,0 1,-1-1,1 1,-39 163,38-155,1 0,0 1,0-1,1 0,0 0,0-1,1 1,1 0,-1-1,2 1,-1-1,1-1,3 5,6 5</inkml:trace>
  <inkml:trace contextRef="#ctx0" brushRef="#br1" timeOffset="-87726.275">18091 880,'10'20,"3"5</inkml:trace>
  <inkml:trace contextRef="#ctx0" brushRef="#br1" timeOffset="-87575.63">18119 486,'0'0</inkml:trace>
  <inkml:trace contextRef="#ctx0" brushRef="#br1" timeOffset="-87426.64">18599 654,'-33'10,"-17"12,1 8,8 3,12 2,10-2,14-5,7-4,8 0,8-4,0-2,2-3,3-4,2-5,1-2,1-3,-3-1</inkml:trace>
  <inkml:trace contextRef="#ctx0" brushRef="#br1" timeOffset="-86854.724">19163 627,'-38'4,"-1"1,1 3,0 1,1 1,0 3,-16 8,50-20,-1 0,1 0,0 0,0 1,-1-1,1 1,0 0,0 0,1 0,-1 0,0 1,1-1,-1 1,1 0,0-1,0 1,0 0,0 0,0 0,1 1,0-1,-1 0,1 1,0-1,1 1,-1-1,0 1,1-1,0 1,0-1,0 1,0-1,1 1,-1-1,1 1,0-1,0 1,0-1,1 0,0 1,2 2,1 0,0-1,0 1,0-1,0-1,1 1,0-1,0 0,0 0,1-1,-1 1,1-1,0-1,0 0,0 0,0 0,0-1,0 1,1-2,-1 1,0-1,0 0,5-1,3-1,1-1,-1 0,0-1,0 0,-1-1,1-1,-1 0,0-1,-1-1,9-6,4-6,-22 16,-1 0,1 0,0 1,0-1,0 1,0 0,1 0,-1 0,1 1,0 0,0 0,0 0,0 0,0 1,0-1,0 1,1 1,-1-1,0 1,1 0,-1 0,0 0,0 1,1 0,-1 0,3 1,1 5,-1-2,1 1,0-1,1 0,-1-1,1 0,0 0,0-1,0 0,0-1,1-1,-1 1,1-1,-1-1,1 0,-1-1,1 0,2-1,10-5,-1-1,0 0,-1-2,0-1,0-1,-1 0,-1-2,0 0,-1-1,3-3,-5-1,-1 0,-1 0,0-2,-2 1,0-2,-1 0,-1 0,-2-1,0 0,-1 0,-1-1,-1 0,-2 0,0 0,-2 0,0-1,-2 1,-2-22,3 43,0 1,0-1,0 0,0 0,0 0,-1 0,1 1,-1-1,0 0,0 1,0-1,0 0,0 1,0-1,-1 1,1 0,-1-1,0 1,0 0,1 0,-2 0,1 0,0 0,0 1,0-1,-1 1,1-1,-1 1,1 0,-1 0,0 0,1 0,-1 0,0 1,0-1,1 1,-1 0,0 0,0 0,0 0,1 0,-1 1,0-1,0 1,0 0,-6 5,0 1,1-1,-1 2,2-1,-1 1,1 0,0 1,1 0,0 0,0 0,1 1,0-1,1 1,0 1,0-1,1 0,1 1,0 0,0-1,1 1,0 1,-4 20,2-1,0 1,3 0,0 1,2-2,2 1,0 0,2-1,2 1,1-2,1 1,2-1,0-1,2 0,2-1,0-1,3 2,-12-21,0-1,0 0,0 0,1-1,0 0,0 0,0 0,1-1,0-1,0 0,0 0,0 0,1-1,6 1,8 0</inkml:trace>
  <inkml:trace contextRef="#ctx0" brushRef="#br1" timeOffset="-88141.564">16821 824,'-13'6,"1"1,0 0,0 1,0 0,1 1,0 0,1 0,0 2,1-1,0 1,-7 10,16-19,-1 0,1-1,0 1,-1 0,1 0,0 0,0 0,0 0,0 0,0 0,1 0,-1-1,1 1,-1 0,1 0,0 0,-1-1,1 1,0 0,0-1,0 1,0-1,1 1,-1-1,0 1,1-1,-1 0,1 0,-1 1,1-1,-1 0,1 0,0-1,0 1,-1 0,1-1,0 1,0-1,0 1,0-1,0 0,0 0,-1 0,1 0,0 0,0 0,0-1,0 1,0 0,0-1,-1 0,1 1,0-1,0 0,31-6,0-1,-1-1,0-2,0-1,-1-2,-1-1,0-1,-2-1,1-2,17-16,-46 35,1-1,-1 0,1-1,0 1,0 0,0 0,0 0,0 0,0 0,0 0,0 1,0-1,1 0,-1 0,0 1,0-1,1 1,-1-1,0 1,1 0,-1-1,1 1,-1 0,0 0,1 0,-1 0,1 0,-1 0,0 1,1-1,-1 0,1 1,-1-1,0 1,0-1,1 1,-1 0,0-1,0 1,0 0,1 0,-1 0,0 0,0 0,-1 0,1 0,0 0,0 1,9 44,-10-41,0 0,1 0,-1 0,1 0,0 0,1 0,-1 0,1 0,0 0,0-1,1 1,-1-1,1 0,0 0,0 0,1 0,-1 0,1-1,0 1,0-1,2 2,1-2,0 1,0-1,0-1,1 1,-1-1,0-1,1 1,0-1,-1 0,1-1,-1 0,1 0,0-1,-1 0,1 0,-1-1,1 0,-1 0,0-1,0 1,0-2,0 1,0-1,-1 0,1-1,16-10,-1-2,-1 0,0-2,-2 0,0-1,6-10,-6 2,-2-1,0-1,-2-1,-2 0,-1-1,-1 0,-1-1,-2 0,-2-1,-1 0,-1 0,-2 0,-2-30,-2-126,-16 126,18 63,-1-1,1 1,-1 0,0-1,1 1,-1 0,0 0,0 0,0-1,0 1,0 0,0 0,0 0,0 1,-1-1,1 0,0 0,-1 1,1-1,0 0,-1 1,1-1,0 1,-1 0,1 0,-1-1,1 1,-1 0,1 0,-1 0,1 1,-1-1,1 0,-1 0,1 1,0-1,-1 1,1-1,0 1,-1 0,1-1,-1 2,-7 7,0 1,1-1,0 1,1 1,0 0,1 0,0 0,1 1,0-1,0 1,2 0,-1 1,2-1,-2 12,-2 30,2 0,3 1,1 0,4-1,1 0,3 0,3 0,1-1,3-1,3 0,15 31,46 90,-87-190,-2-2</inkml:trace>
  <inkml:trace contextRef="#ctx0" brushRef="#br1" timeOffset="-87906.891">17217 599,'38'-5,"27"-2,8 1,-4 1,-10 2,-9 0,-8 2,-8 1,-8 0</inkml:trace>
  <inkml:trace contextRef="#ctx0" brushRef="#br1" timeOffset="-91061.617">12023 1445,'5'-35,"1"1,2 0,2 0,0 1,3 0,0 1,2 1,2 0,16-23,-20 37,1 1,0 0,2 1,0 0,0 1,1 1,1 1,0 0,1 1,0 2,10-4,-27 11,0 2,0-1,0 0,0 0,1 1,-1-1,0 1,0-1,0 1,1 0,-1 0,0 0,0 0,1 1,-1-1,0 1,0-1,0 1,1 0,-1 0,0 0,0 0,0 0,0 0,-1 0,1 1,0-1,0 1,-1-1,1 1,-1 0,1-1,-1 1,0 0,0 0,0 0,0 0,0 0,0 0,0 1,8 90,-48 103,38-192,0-2,0 1,0-1,0 0,0 1,1-1,-1 0,1 1,0-1,-1 1,1-1,0 1,1-1,-1 1,0-1,1 0,-1 1,1-1,0 1,-1-1,1 0,0 0,1 1,-1-1,39-26,-34 17,152-154,-141 140,1 2,1 0,1 1,0 1,2 1,0 1,0 0,21-8,-41 22,-1 0,0 0,1 1,-1-1,1 1,-1-1,1 1,-1 0,1-1,-1 1,1 0,0 0,-1 0,1 0,-1 0,1 0,-1 1,1-1,-1 1,1-1,-1 1,1-1,-1 1,1 0,-1-1,0 1,1 0,-1 0,0 0,0 0,0 0,0 1,0-1,0 0,0 0,0 1,0-1,-1 0,1 1,0-1,-1 1,1-1,-1 1,0-1,1 1,3 78,-4-69,6 136,0-122</inkml:trace>
  <inkml:trace contextRef="#ctx0" brushRef="#br1" timeOffset="-90426.359">13491 909,'-36'12,"0"2,2 2,0 0,0 3,2 0,0 3,2 0,-14 14,-3 26,47-61,-1 1,0-1,1 1,0-1,-1 0,1 1,0-1,0 1,0-1,0 1,0-1,0 1,0-1,0 1,0-1,1 0,-1 1,1-1,-1 1,1-1,-1 0,1 1,0-1,0 0,0 0,0 0,0 0,0 0,0 0,0 0,0 0,0 0,0 0,1 0,-1-1,0 1,1 0,-1-1,0 1,1-1,-1 0,1 1,-1-1,1 0,-1 0,1 0,-1 0,1 0,14 0,1 0,-1-1,0-1,0 0,0-2,-1 1,1-2,-1 0,0-1,0 0,0-2,3-2,176-95,-192 105,1 0,-1 0,0 1,0-1,0 1,1-1,-1 1,0 0,0 0,0 0,0 0,0 0,0 0,-1 0,1 1,0-1,-1 1,1 0,-1-1,1 1,-1 0,0 0,0 0,0 0,0 0,0 0,0 0,0 0,-1 0,1 0,-1 0,1 1,-1-1,0 0,0 0,0 0,0 1,0-1,-1 0,1 0,-1 1,6 21,-4-21,0 1,1 0,-1-1,1 1,0-1,0 1,0-1,0 0,0 0,1 0,0 0,-1 0,1-1,0 1,1-1,-1 1,0-1,1 0,-1-1,1 1,-1-1,1 1,0-1,-1 0,1 0,0-1,0 1,0-1,0 0,0 0,0 0,0-1,-1 1,5-2,4 0,0-1,0 0,0-1,-1-1,1 0,-1 0,0-1,-1-1,1 0,5-5,22-22,0-3,-3-1,-1-1,-2-2,-1-1,-3-2,18-36,-26 37,-1-2,-3 1,-1-2,-3 0,-1-1,-3 0,-1 0,-3-1,-2-27,0 72,-2 0,1 0,0 1,-1-1,1 0,-1 0,0 0,0 0,0 0,0 0,0 0,-1 0,1 0,-1 0,0 0,0 1,0-1,0 0,-1 1,1-1,-1 1,1-1,-1 1,0-1,0 1,0 0,0 0,-1 0,1 0,0 1,-1-1,1 0,-1 1,0 0,1 0,-1 0,0 0,0 0,0 0,0 1,-2-1,-1 3,1 0,0 0,0 1,0 0,0 0,0 0,1 1,-1-1,1 1,0 0,0 0,0 1,1-1,-1 1,1-1,0 1,1 0,-1 1,1-1,-2 5,-24 116,24-76,2 0,3 0,1-1,3 1,2-1,2 1,2-2,2 0,3 0,1-1,2-1,3-1,1-1,24 33,-1-30,-35-45</inkml:trace>
  <inkml:trace contextRef="#ctx0" brushRef="#br1" timeOffset="-90190.354">13830 740,'48'-10,"35"-8,13-5,-1-4,-10 3,-17 5,-8 1,-11 4,-9-1,-6 3,-9-2,-4 1,-5 4</inkml:trace>
  <inkml:trace contextRef="#ctx0" brushRef="#br1" timeOffset="-89844.369">14676 203,'-22'177,"3"-38,1 135,26-124,-7-147,0 0,0 0,0-1,1 1,-1 0,1-1,0 1,0-1,0 0,0 0,0 1,0-1,0 0,1-1,-1 1,1 0,-1-1,1 1,0-1,0 0,0 0,-1 0,1 0,0-1,0 1,0-1,0 0,0 1,0-1,0-1,0 1,0 0,0-1,0 0,0 1,0-1,100-51,45-79,-147 130,-1 1,0-1,0 1,0-1,0 1,0-1,1 1,-1-1,0 1,0-1,1 1,-1 0,0-1,1 1,-1-1,1 1,-1 0,0-1,1 1,-1 0,1 0,-1-1,1 1,-1 0,1 0,-1 0,1-1,-1 1,1 0,-1 0,1 0,-1 0,1 0,-1 0,1 0,-1 0,1 0,-1 0,1 1,-1-1,1 0,-1 0,1 0,-1 1,1-1,-1 0,0 0,1 1,-1-1,1 0,-1 1,0-1,1 1,-1-1,0 0,1 1,-1-1,0 1,0-1,1 1,-1-1,2 36,-2-29,-3 31,2-29,-1 0,1-1,1 1,-1 0,2 0,-1 0,1 0,1 0,-1 0,2 0,-1-1,1 1,0-1,1 0,2 5,54 12,-37-23</inkml:trace>
  <inkml:trace contextRef="#ctx0" brushRef="#br1" timeOffset="-89524.276">15269 965,'22'-1,"-1"0,1-1,0-1,-1-2,0 0,0-1,0-1,-1 0,0-2,0 0,-1-2,0-1,-15 11,-1 0,0 0,0-1,0 1,-1-1,1 0,0 0,-1 0,1 0,-1 0,0-1,1 1,-1-1,0 1,-1-1,1 0,0 0,-1 0,1 0,-1 0,0 0,0 0,0 0,-1 0,1-1,-1 1,0 0,0-1,0 1,0 0,0 0,-1-1,1 1,-1 0,0 0,0 0,0 0,-1 0,1 0,-1 0,1 0,-1 0,0 1,0-1,0 1,-1-1,1 1,-2-2,-4 0,0 1,1 0,-1 0,-1 0,1 1,0 0,0 1,-1 0,1 0,-1 1,1 0,-1 1,1-1,0 2,-1-1,1 1,0 0,0 1,0 0,0 0,0 1,1 0,0 0,-1 1,2 0,-1 0,0 0,1 1,0 0,1 1,-2 1,2-1,0 0,0 1,1 0,0 0,0 0,1 0,0 0,1 1,0-1,0 1,1 0,0-1,0 1,1 0,0 0,1 0,0-1,0 1,1 0,0-1,0 1,1-1,0 0,1 1,0-2,0 1,0 0,1-1,1 0,-1 0,1 0,0-1,4 4,5 3</inkml:trace>
  <inkml:trace contextRef="#ctx0" brushRef="#br1" timeOffset="-89093.374">15749 1078,'94'-182,"-63"156,-30 27,0-1,0 0,0 0,0 0,-1 1,1-1,0 0,0 1,0-1,0 0,-1 1,1-1,0 1,0 0,-1-1,1 1,0 0,-1-1,1 1,-1 0,1 0,-1-1,1 1,-1 0,0 0,1 0,-1 0,0 0,0-1,1 1,-1 0,0 0,0 0,0 0,0 0,0 0,0 0,-1 0,3 13,-3-11,0 1,1-1,-1 1,1-1,0 1,0-1,0 1,1-1,-1 1,1-1,0 1,0-1,0 0,0 1,1-1,-1 0,1 0,0 0,0 0,0 0,0 0,0-1,1 1,-1-1,1 1,0-1,0 0,-1 0,1 0,1-1,-1 1,0-1,0 1,1-1,-1 0,0 0,1-1,-1 1,1-1,-1 0,1 0,5-3,0-1,-1 0,1-1,-1 0,0 0,-1-1,1 0,-1 0,0 0,3-6,17-12,78-82,-105 107,-1-1,1 0,0 1,0-1,0 0,0 1,0-1,0 1,0-1,0 0,0 1,0-1,0 0,0 1,0-1,0 0,0 1,0-1,1 0,-1 1,0-1,0 0,0 1,1-1,-1 0,0 1,0-1,0 0,1 0,-1 1,0-1,1 0,-1 0,0 0,1 0,-1 1,0-1,1 0,-1 0,0 0,1 0,-1 0,0 0,1 0,-1 0,0 0,1 0,-1 0,0 0,1 0,-1 0,0 0,1 0,-1 0,1 0,-1-1,0 1,0 0,1 0,-1 0,0 0,1-1,-1 1,0 0,0 0,1-1,-1 1,0 0,0-1,1 1,-4 37,2-28,-1 1,1 0,0 0,1 0,0 0,1 0,0 0,0 0,1 0,0 0,1 0,0-1,0 1,1-1,1 0,-1 0,1 0,1-1,0 0,5 6,8 4</inkml:trace>
  <inkml:trace contextRef="#ctx0" brushRef="#br1" timeOffset="-93012.309">9596 457,'0'477,"28"-244,-4-133,-8-89,-9-16</inkml:trace>
  <inkml:trace contextRef="#ctx0" brushRef="#br1" timeOffset="-92756.411">9343 1021,'52'-14,"23"-5,3-4,-6 2,-12 5,-10-1,-10 4,-6 3,-4 4,-8-2,-7 0</inkml:trace>
  <inkml:trace contextRef="#ctx0" brushRef="#br1" timeOffset="-92372.568">10048 429,'0'546,"-1"-531,1 0,0 0,1-1,1 1,1 0,0-1,1 1,0-1,1 0,1 0,4 9,-8-20,1 0,-1-1,1 1,-1 0,1-1,0 1,0-1,0 0,0 0,0 0,1-1,-1 1,0-1,1 1,-1-1,1 0,0-1,-1 1,1-1,0 1,-1-1,1 0,0 0,-1-1,1 1,0-1,-1 0,1 0,-1 0,2-1,100-53,17-48,-121 102,1-1,-1 1,0 0,1 0,-1 0,1 0,-1 0,1 0,0 1,-1-1,1 0,0 1,0-1,-1 1,1 0,0-1,0 1,-1 0,1 0,0 0,0 1,0-1,-1 0,1 1,0-1,0 1,-1-1,1 1,0 0,-1 0,1-1,-1 1,1 1,-1-1,0 0,1 0,-1 0,0 1,0-1,0 1,1-1,-2 1,1-1,0 1,0-1,0 3,14 62,-15-61,0 0,0-1,0 1,1 0,-1-1,1 1,0-1,0 1,1-1,0 1,-1-1,1 0,1 0,-1 0,1 0,-1 0,1 0,0-1,0 1,1-1,-1 0,1 0,0 0,-1 0,1-1,3 2,12 1</inkml:trace>
  <inkml:trace contextRef="#ctx0" brushRef="#br1" timeOffset="-91977.474">10866 1163,'22'-14,"5"-1,0-1,-2-2,0-1,-1 0,-1-2,0-1,12-17,-33 38,-1-1,1 0,-1 0,1 0,-1 0,0 0,0-1,0 1,0 0,0 0,0-1,0 1,-1-1,0 1,1 0,-1-1,0 1,0-1,0 1,0-1,-1 1,1-1,-1 1,1 0,-1-1,0 1,0 0,0 0,0-1,-1 1,1 0,0 0,-1 0,1 0,-1 1,0-1,0 0,0 1,0-1,0 1,0 0,0-1,0 1,0 0,-1 0,1 1,0-1,-1 0,1 1,0-1,-1 1,1 0,-1 0,1 0,-1 0,-1 0,-11 3,0 0,0 0,0 1,0 1,1 1,0 0,0 0,0 2,1 0,0 0,1 1,0 1,0 0,1 0,0 1,1 1,0 0,1 0,0 1,1 0,-1 3,7-12,0 0,0 0,0 0,1 0,-1 0,1 1,0-1,0 0,1 1,-1-1,1 0,0 1,0-1,1 1,-1-1,1 0,0 1,0-1,1 0,-1 0,1 1,0-1,0-1,0 1,0 0,1 0,0-1,-1 1,1-1,1 0,2 2,2 3,1 0,1-1,0 0,0-1,0 0,0-1,1 0,0 0,0-1,0-1,7 2,51 3,-40-8</inkml:trace>
  <inkml:trace contextRef="#ctx0" brushRef="#br1" timeOffset="-98526.505">6237 683,'1'368,"28"-66,-30-95,-10-171,14-45</inkml:trace>
  <inkml:trace contextRef="#ctx0" brushRef="#br1" timeOffset="-98292.58">5899 1332,'44'-15,"32"-13,9-3,0-1,-11 6,-12 1,-8 1,-7 0,-8 3,-5 1,0-1,-4-1,-3 2,-7 5</inkml:trace>
  <inkml:trace contextRef="#ctx0" brushRef="#br1" timeOffset="-94625.108">6802 627,'-2'1,"0"0,0 1,0-1,1 1,-1-1,0 1,1 0,0 0,-1 0,1 0,0 0,0 0,0 0,0 0,0 1,1-1,-1 0,0 0,1 1,0-1,0 0,0 1,0-1,0 1,0-1,0 1,21 195,-16 57,20-111,-10-73,-13-70,0-1,-1 0,1 0,0 0,-1 0,1 0,0 0,-1 0,1-1,0 1,-1 0,1-1,-1 0,1 1,-1-1,1 0,-1 0,1 0,-1 0,0 0,0 0,1 0,-1 0,0 0,0-1,0 1,0 0,0-1,0 1,-1-1,1 1,0-1,-1 1,1-1,-1 1,0-1,1-1,1-1,7-11,-3 3,1 0,-1 1,2-1,0 2,0-1,1 1,0 0,0 1,1 0,1 0,-1 1,1 1,1 0,-1 0,8-2,-17 9,0-1,1 1,-1-1,0 1,1 0,-1 0,1 0,-1 0,0 0,1 1,-1-1,0 1,1-1,-1 1,0 0,0 0,1 0,-1 0,0 0,0 1,0-1,-1 1,1-1,0 1,0 0,-1-1,1 1,-1 0,1 0,-1 0,0 0,0 1,0-1,0 0,0 2,18 84,-18-71,0 1,1 0,1-1,1 0,0 1,2-2,2 7,-8-23,0 1,1 0,-1 0,1 0,-1-1,1 1,-1 0,1-1,-1 1,1 0,0-1,-1 1,1-1,0 1,-1-1,1 1,0-1,0 1,-1-1,1 0,0 0,0 1,0-1,0 0,-1 0,1 0,0 0,0 0,0 0,0 0,0 0,0 0,-1 0,1-1,0 1,0 0,0 0,-1-1,1 1,0-1,0 1,0-1,9-7</inkml:trace>
  <inkml:trace contextRef="#ctx0" brushRef="#br1" timeOffset="-93990.19">7536 1163,'-21'13,"2"2,0 0,1 1,0 0,1 2,1 0,-10 15,25-33,1 1,-1-1,0 1,0-1,0 1,1 0,-1-1,0 1,0 0,1 0,-1-1,1 1,-1 0,1 0,-1 0,1 0,0 0,-1 0,1 0,0 0,-1 0,1 0,0 0,0 0,0 0,0 0,0 0,0 0,1 0,-1 0,0 0,0 0,1 0,-1-1,0 1,1 0,-1 0,1 0,-1 0,1 0,0-1,-1 1,1 0,0 0,-1-1,1 1,0 0,0-1,0 1,0-1,0 1,0-1,-1 0,1 1,0-1,0 0,1 0,14-3,1-2,-1 0,0-1,0-1,-1 0,1-1,-2-1,1 0,1-2,-5 3,112-72,-122 79,0 0,1 0,-1 0,1 1,-1-1,1 0,-1 1,1-1,-1 1,1-1,0 1,-1 0,1 0,0 0,-1 0,1 0,0 0,-1 0,1 0,0 1,-1-1,1 0,0 1,-1 0,1-1,-1 1,1 0,-1 0,0 0,1 0,-1 0,0 0,0 0,1 0,-1 1,0-1,0 0,0 1,-1-1,1 1,0-1,0 1,-1-1,1 1,-1 0,1 1,-1 1,1 0,0 0,1 0,-1 1,1-1,-1-1,1 1,1 0,-1 0,0-1,1 1,0-1,0 0,0 1,0-1,0-1,0 1,1 0,0-1,-1 0,1 0,0 0,0 0,0-1,0 1,0-1,1 0,-1 0,0-1,0 1,1-1,3 0,2-3,-1 0,1 0,-1-1,0-1,-1 1,1-1,-1-1,0 1,0-1,0-1,-1 0,0 0,0 0,-1-1,0 0,0 0,2-5,71-158,-64 128,-2 0,-2-1,-2-1,-2 0,-2 0,-2 0,-1-1,-5-43,3 89,-1-1,1 1,-1-1,1 1,-1-1,1 1,-1 0,0-1,1 1,-1 0,1-1,-1 1,0 0,1 0,-1-1,0 1,0 0,1 0,-1 0,0 0,1 0,-1 0,0 0,0 0,1 1,-1-1,0 0,1 0,-1 0,0 1,1-1,-1 0,0 1,1-1,-1 1,1-1,-1 1,1-1,-1 1,1-1,-1 1,1-1,0 1,-1 0,1-1,0 1,-1-1,1 1,0 0,0 0,-1-1,1 1,0 0,0-1,0 1,0 0,0 0,0-1,0 1,0 0,1-1,-1 1,0 0,0-1,0 1,1 0,-1-1,0 1,-8 25,0 0,2 1,1 0,1 0,2 0,0 0,2 0,3 24,-3-9,3 26,3-1,3 0,2 0,15 41,-24-96,1 0,1-1,0 0,0 0,2 0,-1 0,1-1,0 0,3 3,-2-8</inkml:trace>
  <inkml:trace contextRef="#ctx0" brushRef="#br1" timeOffset="-93745.706">7846 965,'43'-5,"39"-6,14-1,1-4,-11 1,-16 3,-19 4</inkml:trace>
  <inkml:trace contextRef="#ctx0" brushRef="#br1" timeOffset="-76156.823">9399 3336,'78'-39,"-1"-2,-3-4,-2-4,-1-2,18-22,-55 47,0-2,-2-2,-1 0,-1-2,-2-2,-2 0,-1-2,-1-1,-2-1,-2 0,14-38,-27 48,-1 0,-1 0,-2 0,-1 0,-1 0,-1-1,-4-26,4 52,0-1,0 1,0 0,0-1,-1 1,0 0,1-1,-1 1,-1 0,1 0,0 0,-1 0,1 0,-1 0,0 0,0 1,0-1,0 1,0-1,-1 1,1 0,-1 0,0 0,1 0,-1 0,0 1,0-1,0 1,0 0,-1-1,1 2,0-1,0 0,-1 1,1-1,0 1,-1 0,1 0,0 0,-1 1,-10 1,1 2,1-1,-1 2,0 0,1 0,0 1,0 0,1 1,0 1,0 0,1 0,-1 1,2 0,0 1,-7 9,-108 173,107-163,1 2,1 0,2 0,1 1,2 1,1 0,1 0,2 1,2 0,1 0,1 30,3-55,1 0,0-1,0 1,1-1,0 1,1-1,0 0,0 0,1 0,0-1,0 0,0 0,1 0,0 0,1-1,0 0,0-1,0 1,0-1,1-1,0 1,0-1,0-1,0 1,1-1,-1-1,1 0,0 0,-1 0,1-1,0-1,5 0,37-2,0-2,-1-3,0-1,0-3,-1-2,0-3,-1-1,-1-2,4-5,-43 21,290-140,-180 79,-117 63,-1 1,0-1,0 1,0 0,0-1,0 1,1-1,-1 1,0-1,0 1,0-1,0 1,0-1,0 1,-1-1,1 1,0-1,0 1,0-1,0 1,0-1,-1 1,1 0,0-1,0 1,-1-1,1 1,0 0,-1-1,1 1,0 0,-1-1,1 1,-1 0,1 0,-1-1,1 1,0 0,-1 0,1 0,-1 0,1-1,-1 1,1 0,-1 0,1 0,-1 0,1 0,-1 0,1 0,-1 0,1 1,-1-1,1 0,0 0,-1 0,1 0,-1 1,1-1,-1 0,1 0,0 1,-1-1,1 0,-1 1,1-1,0 1,-29 3,0 2,0 1,1 1,0 1,1 2,0 1,1 1,0 1,-23 17,12-5,2 1,1 2,1 1,1 2,-14 19,39-42,1 0,-1 0,1 0,1 1,0 0,0 0,1 0,1 1,-3 9,5-17,0 0,0 0,1 0,0 0,-1 0,1-1,0 1,0 0,1 0,-1 0,0 0,1 0,0 0,0 0,0-1,0 1,0 0,1-1,-1 1,1-1,-1 1,1-1,0 0,0 1,0-1,0 0,1 0,-1-1,0 1,1 0,-1-1,1 0,0 1,-1-1,1 0,0 0,0-1,1 1,5-1,1 0,-1-1,1 0,-1 0,0-1,0-1,0 1,0-1,0-1,0 0,-1 0,1-1,-1 0,-1 0,1-1,-1 0,0 0,0-1,4-4,331-276,-291 253,-50 34,1 0,-1 1,0 0,0-1,0 1,1 0,-1-1,0 1,0 0,0 0,0 0,-1 0,1 0,0 0,0 0,0 0,-1 0,1 0,-1 1,1-1,-1 0,1 0,-1 1,0-1,1 0,-1 1,0-1,0 0,0 1,0-1,0 0,0 1,-1-1,1 0,0 1,-1-1,1 0,-1 0,1 0,-1 1,1-1,-1 0,0 1,0 4,-4 25,-2 91,7-117,1-1,-1 1,1-1,0 0,0 1,0-1,1 0,-1 0,1 0,0 0,1 0,-1 0,0 0,1-1,0 1,0-1,0 0,0 0,1 0,-1 0,1-1,0 1,-1-1,4 1,2-1,0-2,0 1,-1-1,1 0,0-1,0 0,-1-1,1 0,-1 0,1-1,-1 0,0 0,0-1,0 0,0 0,-1-1,0 0,0 0,0-1,0 0,-1 0,0 0,-1-1,1 0,3-6,171-209,-106 124,-60 83,-10 22,-9 30,-11 98,16-131,0 0,1 0,-1 0,1 0,0 0,0 0,0 0,0-1,1 1,-1 0,1-1,0 1,0-1,1 1,-1-1,1 0,0 0,-1 0,1 0,1-1,-1 1,0-1,0 0,1 0,0 0,-1 0,1 0,0-1,0 0,0 0,3 1,3-3,0 0,0-1,0 0,0 0,0-1,-1 0,0-1,1 0,-1-1,-1 0,1 0,-1-1,0 0,0 0,0-1,-1 0,0 0,-1-1,1 0,4-8,95-114,-106 130,0-1,0 0,0 1,0-1,0 1,1-1,-1 1,0-1,0 1,0-1,0 1,1-1,-1 1,0 0,1-1,-1 1,0-1,1 1,-1 0,0-1,1 1,-1 0,1-1,-1 1,0 0,1-1,-1 1,1 0,-1 0,1 0,-1 0,1-1,-1 1,1 0,-1 0,1 0,0 0,-1 0,1 0,-1 0,1 0,-1 1,1-1,-1 0,1 0,-1 0,1 0,-1 1,0-1,1 0,-1 1,1-1,-1 0,1 1,-1-1,0 0,1 1,-1-1,0 1,1-1,-1 1,0-1,0 0,1 1,1 37,-2-34,-1 7,1 0,0 1,0-1,1 0,1 1,0-1,0 0,1 0,0 0,1 0,1-1,-1 0,2 0,-1 0,1 0,1-1,0 0,0 0,1-1,5 5,-7-8,0-1,0 0,1 0,-1 0,1-1,0 0,0-1,0 1,0-1,0-1,1 1,-1-1,0 0,1-1,-1 0,1 0,-1-1,1 0,-1 0,0 0,0-1,0-1,0 1,0-1,0 0,0 0,-1-1,1 0,3-3,7-8,-1-1,0 0,-1-1,-1 0,0-1,-2-1,0 0,-1-1,-1 0,0-1,-2 0,-1 0,0-1,2-19,6-5,-8 28</inkml:trace>
  <inkml:trace contextRef="#ctx0" brushRef="#br1" timeOffset="-75006.32">13153 2715,'-1'29,"1"0,2 0,1 0,1-1,2 1,0-1,2 0,2-1,7 18,-15-40,0-1,1 0,-1 1,1-1,0 0,0 0,0 0,0 0,1-1,-1 0,1 1,0-1,0 0,0-1,1 1,-1-1,1 0,-1 0,1 0,0-1,-1 1,1-1,0 0,0-1,0 1,0-1,0 0,0 0,0-1,0 1,0-1,0 0,-1 0,1-1,0 1,-1-1,1 0,-1-1,1 1,-1-1,23-14,0-1,-1-2,-1 0,-2-2,0 0,8-11,20-23,-50 55,0 1,0-1,0 0,0 0,0 1,0-1,0 1,1-1,-1 1,0-1,0 1,0 0,1 0,-1-1,0 1,0 0,1 0,-1 0,0 1,0-1,0 0,1 0,-1 1,0-1,0 0,0 1,1-1,-1 1,0 0,0-1,0 1,0 0,0 0,0-1,-1 1,1 0,0 0,0 0,0 0,-1 0,1 0,0 1,33 53,-31-47,1 0,0 0,0-1,1 1,0-1,0 0,1 0,0 0,0-1,1 0,0 0,0 0,0-1,0 0,1-1,0 0,0 0,0 0,0-1,1-1,-1 1,1-1,0-1,-1 1,1-1,0-1,7 0,-5 0,0-1,0-1,0 1,-1-2,1 0,0 0,-1 0,0-2,0 1,0-1,0-1,-1 1,0-2,0 1,-1-1,1-1,-2 0,1 0,-1 0,0-1,-1 0,0 0,0 0,-1-1,0 0,-1 0,0-1,-1 1,0-1,0 1,-1-1,-1 0,0 0,0 0,-1 0,-1 0,0-2,4-33,4 36</inkml:trace>
  <inkml:trace contextRef="#ctx0" brushRef="#br1" timeOffset="-74601.78">15015 2602,'-38'9,"1"2,0 1,1 2,0 2,1 1,1 2,1 1,0 2,2 0,-21 21,-23 54,73-95,1 1,-1 0,1 0,0 0,0 0,0 0,0 0,0 0,1 0,-1 0,1 0,0 0,0 1,0-1,0 0,1 0,-1 0,1 0,0 0,0 1,0-2,0 1,0 0,1 0,-1 0,1 0,0-1,0 1,0-1,0 0,0 1,1-1,-1 0,1 0,-1 0,1-1,6 3,1-1,-1-1,1 0,0 0,-1-1,1 0,0-1,0 0,0 0,0-1,-1 0,1-1,0 0,-1-1,1 0,-1 0,0-1,0 0,0-1,1 0,-1 1,27-14,0-1,-1-2,-1-2,20-17,14-9,-33 22,51-26,-83 55,1-1,-1 1,0-1,0 1,0 0,-1 0,1 0,0 0,-1 0,0 1,1-1,-1 1,0 0,0 0,0 0,-1-1,1 2,-1-1,1 0,-1 0,0 0,0 1,-1-1,1 0,-1 1,1-1,-1 1,0-1,-1 4,1-5,2 7,-2-2,1-1,0 1,0-1,0 0,1 0,0 0,0 0,0 0,1 0,0 0,0-1,0 1,1-1,0 0,0 0,3 3,9 1</inkml:trace>
  <inkml:trace contextRef="#ctx0" brushRef="#br1" timeOffset="-74265.483">15833 2574,'-2'1,"-4"1,-1 0,1 0,0 1,0-1,1 1,-1 0,1 1,-1 0,1 0,0 0,1 0,-1 1,1-1,-1 1,1 0,-1 4,6-5,0 1,0-1,0 0,1 0,0 0,0 0,0 0,0 0,1 0,-1-1,1 1,0-1,0 0,0 0,1 0,-1 0,1 0,-1-1,1 0,0 0,0 0,0 0,0 0,0-1,1 0,-1 0,1 1,6 2,-3-2,-1-1,0 2,1-1,-1 1,0 0,0 1,-1-1,1 1,-1 1,0-1,0 1,0 0,-1 0,0 1,0 0,0 0,-1 0,1 0,-1 1,-1 0,0-1,0 1,0 1,2 6,-5-7,1-1,-1 1,0-1,0 1,-1-1,0 1,0-1,-1 1,0-1,0 0,0 0,-1 0,1 0,-2 0,1 0,-1-1,1 0,-1 1,-1-1,1-1,-1 1,0-1,0 0,0 0,-1 1,-150 76,127-71,5-2</inkml:trace>
  <inkml:trace contextRef="#ctx0" brushRef="#br1" timeOffset="-69118.898">20660 2292,'27'-15,"0"2,1 2,1 0,0 2,0 1,1 1,0 2,0 1,0 1,23 1,254 5,-282-6,-31-12,-151-74,130 50,20 19</inkml:trace>
  <inkml:trace contextRef="#ctx0" brushRef="#br1" timeOffset="-68185.057">17357 1868,'208'-18,"1"8,4 10,-169-5,-44 4,0 0,0 0,0 0,0 0,0 0,0 0,0 0,0 0,0 0,0 0,0 0,-1 0,1 0,0 1,-1-1,1 0,-1 0,1 0,-1 0,1 1,-1-1,0 0,1 0,-1 1,0-1,0 0,1 1,-1-1,0 1,0-1,0 1,0 0,0-1,0 1,0 0,0-1,1 1,-2 0,-118-63,98 46</inkml:trace>
  <inkml:trace contextRef="#ctx0" brushRef="#br1" timeOffset="-72506.03">18571 2574,'44'-14,"27"-6,8 2,-6 3,-9 5,-12 3,-10 4,-11 1</inkml:trace>
  <inkml:trace contextRef="#ctx0" brushRef="#br1" timeOffset="-72283.405">18543 2799,'43'-4,"43"-8,7 0</inkml:trace>
  <inkml:trace contextRef="#ctx0" brushRef="#br1" timeOffset="-71617.042">19249 3139,'162'-321,"-148"297,1 1,1 0,1 2,1 0,1 0,1 2,1 1,0 0,1 1,1 2,1 0,0 2,1 0,0 2,6-1,-30 11,0 1,0-1,0 1,1 0,-1 0,0-1,0 1,0 0,1 0,-1 0,0 0,0 0,0 1,1-1,-1 0,0 1,0-1,0 0,0 1,0-1,0 1,0 0,0-1,0 1,0 0,0 0,0-1,0 1,0 0,-1 0,1 0,0 0,-1 0,1 0,-1 0,1 0,-1 1,1-1,-1 0,0 0,1 0,-1 2,4 56,-5-50,-14 196,11-140,4-63,0-1,1 1,-1-1,0 1,1-1,-1 1,1-1,0 1,-1-1,1 0,0 1,0-1,0 0,0 0,0 0,0 1,0-1,0 0,0 0,0 0,1-1,-1 1,0 0,1 0,-1-1,1 1,-1-1,1 1,-1-1,1 0,-1 1,1-1,-1 0,1 0,-1 0,1 0,0-1,-1 1,2 0,7-4,0 1,0-1,-1-1,1 0,-1 0,0-1,-1 0,1-1,-1 0,-1 0,1 0,-1-1,0 0,4-8,32-29,-29 31,38-36,3 1,2 3,50-30,-105 75,-1-1,0 1,1-1,-1 1,1 0,-1 0,1 0,0 0,-1 0,1 0,0 0,0 0,0 1,0-1,0 1,0 0,-1-1,1 1,0 0,0 0,0 0,0 0,0 0,0 1,0-1,0 1,0-1,0 1,0 0,-1-1,1 1,0 0,-1 0,1 1,0-1,-1 0,1 0,-1 1,0-1,1 1,1 9,-1-1,0 1,-1 0,0 0,-1-1,0 1,-1 0,0 0,0 0,-1-1,-1 1,0-1,-2 5,-9 53,14-64,-3 2,1 1,0-1,1 1,0-1,0 1,0-1,1 1,0 0,0-1,0 1,1 0,0-1,0 1,1-1,0 1,0-1,1 0,-1 0,2 0,-1 0,0 0,1-1,0 1,0-1,1 0,-1 0,1-1,0 1,1-1,4 3,9-1</inkml:trace>
  <inkml:trace contextRef="#ctx0" brushRef="#br1" timeOffset="-71154.101">21139 2489,'-35'5,"1"2,0 1,1 2,-1 1,2 1,0 2,1 1,0 2,-26 19,50-32,0 0,0 1,0 0,1 0,0 0,0 1,0 0,1 0,-1 0,1 1,1 0,0 0,0 0,0 1,1-1,0 1,0 0,1 0,0 0,0 0,1 0,0 0,0 0,1 1,0-1,1 0,0 0,0 1,1-1,0 0,0 0,0 0,1-1,1 1,0 0,3-3,1 0,-1-1,1 0,0 0,0-1,1 0,-1 0,1-1,-1 0,1-1,0 1,-1-2,1 1,0-1,0-1,0 0,-1 0,1-1,0 0,-1 0,0-1,1 0,-1 0,7-5,7 0,0 0,0-2,-1-1,0 0,-1-2,0 0,-1-1,-1-1,0-1,-1-1,-1 0,0-1,11-18,15-15,-25 95,-9-12,-6-19,1-1,0 0,0 0,1 0,1 0,0-1,0 1,2-1,-1-1,1 1,1-1,7 9,-7-11,1-1,0 0,0 0,0-1,1 0,0 0,0-1,0-1,1 1,0-2,0 1,2-1,14 1</inkml:trace>
  <inkml:trace contextRef="#ctx0" brushRef="#br1" timeOffset="-70084.181">19023 2743,'-5'0,"-7"0,-5 0,-5 0,-3 0,-3 0,-1 0,-1 0,1 0,-1 0,1 0,1 0,-1 0,10 5,13 1,8 0</inkml:trace>
  <inkml:trace contextRef="#ctx0" brushRef="#br1" timeOffset="-73334.346">17555 2235,'-138'615,"105"-431,16-131,24-65,-3-3</inkml:trace>
  <inkml:trace contextRef="#ctx0" brushRef="#br1" timeOffset="-73055.362">17498 2235,'43'0,"29"0,12 0,-4 0,-10 0,-13 0,-11 0,-9 0,-5 0,-4 0,-7 0</inkml:trace>
  <inkml:trace contextRef="#ctx0" brushRef="#br1" timeOffset="-72803.584">17471 2631,'38'-5,"22"-2,7 1,-5 1,-7 2,-8 0,-8 2,-5 1,-9 0</inkml:trace>
  <inkml:trace contextRef="#ctx0" brushRef="#br0" timeOffset="-33257.79">11289 4888,'-14'3,"-1"0,1 2,0-1,1 2,-1 0,1 1,0 0,0 1,1 0,0 1,1 0,0 1,0 0,1 1,0 0,1 1,0 0,1 0,1 1,0 0,-2 4,8-14,-1 1,1-1,0 0,0 1,1-1,-1 0,0 1,1-1,0 1,0-1,0 1,0-1,1 1,-1-1,1 1,0-1,0 0,0 1,1-1,-1 0,1 0,-1 0,1 0,0 0,0 0,1-1,-1 1,1 0,-1-1,1 0,0 0,-1 0,1 0,0 0,0 0,1-1,-1 0,0 1,3-1,5 1,0-1,-1 0,1 0,0-2,-1 1,1-1,0-1,-1 0,1 0,-1-1,0-1,0 1,0-2,0 1,-1-1,1-1,-1 0,-1 0,6-5,144-152,-152 156,16-20,20-23,-1-2,-3-1,16-33,-45 70,-1 0,-1 0,0 0,-1-1,0 0,-2-1,0 1,-1-1,-1 0,0 0,-1 1,-1-1,-1 0,-1 0,-1-6,2 19,0 0,1 1,-2-1,1 0,-1 1,1 0,-1-1,0 1,-1 0,1 0,-1 0,0 0,0 1,0-1,0 1,-1 0,1-1,-1 2,0-1,0 0,0 1,0 0,0 0,-1 0,1 0,-1 1,1-1,-1 1,0 0,1 1,-1-1,0 1,1 0,-1 0,0 0,1 1,-1 0,0 0,-1 0,-8 5,0 0,0 0,1 2,0 0,0 0,1 1,0 0,0 1,1 1,0 0,1 0,1 1,0 0,0 0,1 1,1 1,0-1,1 1,0 0,1 1,1-1,0 1,1 0,0 0,2 0,-1 0,2 10,-1-6,0 0,2 0,0 0,1 0,1 0,1 0,0 0,2-1,0 0,1 0,1 0,0-1,2 0,0-1,0 0,8 8,0-3,1-2,0 0,1 0,1-2,1-1,0-1,1 0,1-2,25 10,-4-9,-24-10</inkml:trace>
  <inkml:trace contextRef="#ctx0" brushRef="#br0" timeOffset="-35537.247">8976 4917,'-59'10,"0"3,1 2,1 3,-46 21,100-39,1 0,0 1,-1-1,1 0,0 1,0 0,-1-1,1 1,0 0,0 0,0 0,0 0,0 0,0 1,0-1,0 1,1-1,-1 1,1 0,-1-1,1 1,-1 0,1 0,0 0,0 0,0 0,0 0,0 1,1-1,-1 0,0 0,1 1,0-1,0 0,-1 0,2 1,-1-1,0 0,0 1,1-1,-1 0,1 0,-1 1,1-1,0 0,0 0,1 1,87 45,-83-47,-1 0,1 0,0 1,0 0,-1 0,1 0,-1 1,0 0,1 0,-1 0,-1 0,1 1,0 0,-1 0,0 0,0 1,0-1,0 1,-1 0,0 0,0 0,0 0,-1 1,1-1,-1 1,-1 0,2 4,-4-5,1 1,-1-1,-1 1,1-1,-1 0,1 1,-2-1,1 0,0-1,-1 1,0 0,0-1,0 1,-1-1,0 0,0 0,0 0,0-1,0 1,-1-1,-4 2,-105 53,67-45,26-10</inkml:trace>
  <inkml:trace contextRef="#ctx0" brushRef="#br0" timeOffset="-35005.823">9145 4521,'25'73,"-20"-42,2-7,-2 0,-1 1,-1 0,-1 0,-1 0,-1 0,-1 0,-4 20,-31 227,33-255,0-7,1 2,1-1,-1 0,2 0,-1 0,2 1,-1-1,1 0,1 0,1 2,-2-11,0 0,0 1,1-1,-1 0,1 0,-1 0,1 0,0-1,0 1,0 0,0-1,0 1,0-1,0 0,0 1,1-1,-1 0,0 0,1-1,-1 1,1 0,-1-1,1 0,-1 1,1-1,-1 0,1 0,-1-1,1 1,-1 0,1-1,1 0,76-36,133-126,-212 162,1-1,-1 0,0 1,1 0,-1-1,1 1,-1 0,1 0,0 0,-1 0,1 0,0 0,0 0,0 0,0 1,0-1,-1 1,1 0,0-1,0 1,0 0,0 0,0 0,0 0,0 1,0-1,0 1,0-1,0 1,0-1,0 1,-1 0,1 0,0 0,0 0,-1 0,1 0,-1 1,1-1,-1 1,1-1,-1 1,0-1,0 1,1 1,11 96,-8-79</inkml:trace>
  <inkml:trace contextRef="#ctx0" brushRef="#br0" timeOffset="-34688.934">9963 5001,'-16'15,"0"1,1 1,1 0,1 1,0 1,2 0,0 1,0 0,2 0,1 1,-2 7,10-26,-1 1,0 0,0 0,1 0,0-1,-1 1,1 0,0 0,1 0,-1-1,0 1,1 0,-1 0,1-1,0 1,0 0,0-1,0 1,1-1,-1 1,1-1,-1 1,1-1,0 0,0 0,0 0,0 0,0 0,1-1,-1 1,0-1,1 1,-1-1,1 0,0 0,-1 0,1 0,0 0,-1-1,1 1,0-1,0 0,0 0,0 0,-1 0,1 0,0-1,0 1,0-1,0 0,5-1,0 0,1-1,-1 0,-1-1,1 1,0-2,-1 1,0-1,0 0,0 0,-1-1,0 0,0 0,0-1,-1 0,1 0,-2 0,1 0,-1-1,0 1,-1-1,0 0,0-1,-1 1,0 0,0-1,0-7,0 11,-1 0,0 0,-1 0,1 0,-1 0,0 0,0 0,-1 0,1 0,-1 0,0 0,-1 0,1 0,-1 0,0 1,0-1,0 1,-1-1,1 1,-1 0,0 0,-1 0,1 0,-1 0,1 1,-1 0,0 0,0 0,-1 0,1 1,-2-1,-14-2</inkml:trace>
  <inkml:trace contextRef="#ctx0" brushRef="#br0" timeOffset="-34403.827">10301 5057,'-4'29,"7"10,9-3,6-11,6-11,3-12,2-11,0-4,-3-5,-3 1,-5-2,0 3,-4-1,1-3,-2-2,-4-2,-3 3</inkml:trace>
  <inkml:trace contextRef="#ctx0" brushRef="#br0" timeOffset="-34076.27">10725 4408,'-11'263,"0"-149,5 1,6 58,0-130,-1-38,1-1,-1 1,1 0,0-1,1 1,-1 0,1-1,0 1,0-1,0 1,1-1,-1 1,1-1,0 0,1 0,-1 0,1 0,-1 0,1-1,0 1,0-1,1 1,6-2</inkml:trace>
  <inkml:trace contextRef="#ctx0" brushRef="#br0" timeOffset="-36844.118">7338 4691,'-17'123,"-26"93,26-148,3 1,3 0,4 1,1 25,6-68,1-3</inkml:trace>
  <inkml:trace contextRef="#ctx0" brushRef="#br0" timeOffset="-36539.78">6971 4691,'629'-125,"-623"124,22-5,-1 2,1 0,0 2,0 1,0 1,0 2,0 1,14 3,-39-5,0-1,0 1,0 0,0 0,0 1,0-1,-1 0,1 1,0 0,-1-1,1 1,-1 0,0 1,1-1,-1 0,0 0,0 1,-1 0,1-1,0 1,-1 0,0 0,0-1,1 1,-2 0,1 0,0 0,-1 1,1-1,-1 0,0 0,0 0,-4 20</inkml:trace>
  <inkml:trace contextRef="#ctx0" brushRef="#br0" timeOffset="-36303.742">6858 5565,'44'-9,"32"-9,14-5,-4 0,-6 1,-13 3,-8 5,-9 0,-4 2,-4 4,-6 2,-7 3</inkml:trace>
  <inkml:trace contextRef="#ctx0" brushRef="#br1" timeOffset="-83776.238">340 3420,'-10'24,"1"0,2 0,0 1,2 0,0 0,2 1,1-1,1 3,0-26,1-1,-1 1,1 0,0 0,-1-1,1 1,0 0,0 0,0-1,1 1,-1 0,0 0,1-1,-1 1,1 0,-1-1,1 1,0 0,0-1,0 1,0-1,0 0,0 1,0-1,0 0,1 1,-1-1,0 0,1 0,-1 0,1 0,-1 0,1-1,-1 1,1 0,0-1,-1 1,1-1,0 1,0-1,-1 0,1 0,0 0,7-6,-1 0,0-1,0 0,-1-1,0 0,0 0,-1 0,0-1,0 1,-1-2,0 1,2-6,3-6,0 0,-1-1,-1 0,-1-1,-1 0,-1 0,-1 0,-1 0,-1-1,-1 1,-1-1,-1 1,-2-1,0 1,-1 0,-4-11,7 31,1 1,-1-1,0 1,0-1,0 1,0 0,0-1,0 1,-1 0,1 0,-1 0,1 0,-1 0,0 0,0 1,0-1,0 1,0-1,0 1,-1 0,1-1,0 1,-1 0,1 1,-1-1,1 0,-1 1,1-1,-1 1,1 0,-1 0,1 0,-1 0,1 0,-1 0,1 1,-1 0,1-1,-1 1,1 0,-1 0,1 0,0 0,0 1,-1-1,1 1,0-1,0 1,1 0,-1-1,0 1,0 0,1 0,-1 0,1 1,0-1,0 0,0 1,0-1,0 0,0 1,0 0,1-1,-1-1,1 1,-1 0,1 0,0 0,-1 0,1 0,0 0,0-1,1 1,-1 0,0 0,1 0,-1 0,1 0,-1-1,1 1,0 0,0 0,0-1,0 1,0-1,0 1,0-1,0 1,1-1,-1 0,0 1,1-1,0 0,-1 0,1 0,-1 0,1 0,0-1,0 1,0 0,-1-1,1 1,0-1,0 0,0 0,1 0,84-9,-66-4,0-2,0 0,-1 0,-1-2,-1-1,6-8,-16 19,26-32,-1 0,-2-3,-1 0,-3-2,-1-1,14-37,12-36,-52 118,0 1,0-1,0 1,0 0,1-1,-1 1,0-1,0 1,0 0,1-1,-1 1,0-1,0 1,1-1,-1 1,0-1,1 1,-1-1,1 0,-1 1,1-1,-1 1,1-1,-1 0,1 1,-1-1,1 0,-1 0,1 1,-1-1,1 0,-1 0,1 0,0 0,-1 0,1 0,-1 0,1 0,0 0,-1 0,1 0,-1 0,1 0,0-1,-1 1,1 0,-1 0,1 0,-1-1,1 1,-1 0,1-1,-1 1,1-1,-1 1,1 0,-1-1,0 1,1-1,-1 1,0-1,1 1,-1-1,0 0,0 1,0-1,6 55,-6-51,24 425,-21 315,-2-686,-2-1,-3 1,-2-1,-3 1,-10 33,17-83,-1 1,0-1,0 1,-1-1,0 0,0-1,-1 1,0-1,0 0,0 0,-1 0,-2 1,6-5,0 0,0-1,-1 1,1-1,-1 0,1 0,-1 0,0 0,1 0,-1 0,0-1,0 1,1-1,-1 0,0 0,0 0,0 0,1 0,-1-1,0 1,0-1,1 0,-1 0,1 0,-1 0,0 0,1 0,0-1,-1 1,1-1,0 0,0 0,0 1,0-2,-1 0,-8-12,2 0,0-1,1 1,1-2,0 1,1-1,1 0,0-1,1 1,1-1,1 1,1-1,0 0,1 0,1 0,3-17,-3 7,1-2,1 1,2-1,0 1,3 0,0 1,2 0,0 0,2 1,2 0,0 1,1 1,2 0,1 1,0 1,20-19,-11 14</inkml:trace>
  <inkml:trace contextRef="#ctx0" brushRef="#br1" timeOffset="-82818.712">2372 2941,'-144'256,"110"-188,-135 286,137-298,36-77,201-393,-43 82,-146 302,-16 30,0 1,0-1,0 1,-1-1,1 1,0-1,0 0,0 1,0-1,0 1,0-1,1 0,-1 1,0-1,0 1,0-1,0 0,0 1,1-1,-1 1,0-1,0 0,1 1,-1-1,0 0,0 0,1 1,-1-1,0 0,1 0,-1 1,0-1,1 0,-1 0,1 0,-1 1,0-1,1 0,-1 0,1 0,-1 0,0 0,1 0,-1 0,1 0,-1 0,1 0,-1 0,0 0,1 0,-1-1,1 1,-1 0,0 0,1 0,-1 0,0-1,1 1,-1 0,0 0,1-1,-1 1,0 0,1-1,-1 1,0 0,0-1,0 1,1 0,-1-1,8 215,-8-212,3 41,2-1,2 0,1-1,2 0,3 0,0-1,12 21,-24-59,-1 0,1 1,0-1,-1 0,1 0,0 0,0 0,1 0,-1 0,0 0,1 0,-1-1,1 1,-1 0,1-1,0 1,0-1,0 0,0 1,0-1,0 0,0 0,0-1,0 1,0 0,0-1,1 1,-1-1,0 1,1-1,-1 0,0 0,0 0,1-1,-1 1,0 0,0-1,1 0,-1 1,0-1,0 0,0 0,0 0,0 0,0-1,0 1,0 0,0-1,-1 1,1-1,-1 0,1 0,0-1,86-193,-58 114,17-35,-6-2,14-76,-50 175</inkml:trace>
  <inkml:trace contextRef="#ctx0" brushRef="#br1" timeOffset="-82453.2">2936 3420,'19'-14,"-2"-1,0-1,0-1,-2 0,0-2,-1 1,-1-1,0-1,-2-1,0 1,-2-2,3-6,-12 26,1 0,0 0,-1 0,1 0,-1 0,0 0,1 0,-1 0,0 0,0 0,0 0,-1 0,1 0,-1 0,1 0,-1 0,1 0,-1 0,0 0,0 1,0-1,0 0,0 0,0 1,-1-1,1 1,0-1,-1 1,1 0,-1-1,0 1,1 0,-1 0,0 0,0 0,0 0,0 1,0-1,0 0,0 1,0 0,0-1,0 1,0 0,0 0,0 0,0 0,0 1,0-1,0 0,0 1,0-1,0 1,1 0,-1 0,0 0,-1 0,-8 2,0 0,0 1,0 0,1 1,-1 0,1 0,0 1,1 1,0-1,0 1,0 1,1 0,0 0,0 1,1 0,0 0,1 1,0-1,0 1,1 1,1-1,-1 1,2 0,-1 0,2 0,-2 10,3-14,0 0,1 0,0 0,0 0,1 0,0 0,0 0,1 0,-1 0,2-1,-1 1,1 0,0-1,0 0,0 0,1 0,0 0,1 0,-1-1,1 0,0 0,0 0,0-1,1 1,0-1,0 0,0-1,3 2,3 0,0-1,0 0,0-1,1 0,-1-1,1 0,0-1,-1-1,1 0,0 0,-1-1,1-1,-1 0,1-1,-1 0,0-1,0-1,0 1,-1-2,0 0,8-5,-1-2</inkml:trace>
  <inkml:trace contextRef="#ctx0" brushRef="#br1" timeOffset="-82036.584">3387 3195,'0'2,"-3"4,0 0,1 1,-1 0,1-1,1 1,0 0,-1 0,2 0,-1 0,1 0,1 0,-1 0,1 0,0 0,0-1,1 1,1 1,-1-7,1 1,-1-1,1-1,0 1,0 0,-1-1,1 1,0-1,0 0,0 0,-1 0,1 0,0-1,0 1,0-1,-1 0,1 1,0-1,-1 0,1-1,-1 1,1 0,-1-1,0 1,1-1,-1 0,0 0,0 0,0 0,0 0,0-1,5-2,27-22,46-22,-76 49,0 0,0 1,0 0,-1 0,1 0,0 0,0 1,-1-1,1 1,-1 0,1 0,-1 0,0 1,0-1,0 1,0 0,0-1,-1 1,1 1,-1-1,0 0,1 0,-2 1,1 0,0-1,-1 1,0 0,1 3,19 27,-17-28,0-1,1 0,-1 0,1 0,0-1,0 1,1-1,-1 0,1-1,0 1,0-1,0 0,1-1,-1 0,1 0,-1 0,1 0,-1-1,1 0,0-1,0 0,0 0,-1 0,1-1,0 0,0 0,-1 0,1-1,-1 0,1-1,-1 1,0-1,0-1,0 1,0-1,-1 0,2-1,2-4,0-2,0 1,-1-1,0 0,-1-1,0 0,-1 0,-1 0,1-1,-2 0,0 0,1-8,1-4</inkml:trace>
  <inkml:trace contextRef="#ctx0" brushRef="#br1" timeOffset="-81704.539">4545 2602,'-41'444,"40"-431,-8 49,4 1,2-1,5 61,15-68,-12-49</inkml:trace>
  <inkml:trace contextRef="#ctx0" brushRef="#br1" timeOffset="-81283.755">4234 3053,'434'28,"-189"-52,-219 24,-31 18,-5-9,0 1,0 0,1 0,1 1,-1 0,2 1,0-1,0 2,1-1,1 1,0-1,0 2,2-1,-1 0,2 1,-1 2,3-13,1 1,-1-1,0 1,1-1,0 1,0-1,0 1,0-1,1 0,-1 1,1-1,0 0,0 0,0 0,0-1,0 1,1 0,-1-1,1 1,0-1,-1 0,1 0,0 0,1 0,-1-1,0 1,0-1,1 0,-1 0,1 0,-1 0,1-1,1 1,5 0,-1 0,1 0,-1-1,1-1,-1 1,0-2,1 1,-1-1,0-1,0 1,0-1,3-2,-5 1,1 1,-1-1,0-1,0 1,0-1,-1 0,0-1,0 0,0 0,-1 0,1 0,-2-1,1 0,-1 0,0 0,0-1,-1 1,0-1,0 0,-1 0,0 0,0 0,-1 0,0 0,-1-1,1 1,-2 0,1-1,-1 1,0 0,-1 0,0 0,0 0,-1 0,0 0,0 1,-1-1,0 1,0 0,-3-2,-47-22,33 27</inkml:trace>
  <inkml:trace contextRef="#ctx0" brushRef="#br1" timeOffset="-80917.999">5335 3392,'73'-270,"-66"246,-6 24,0 0,0 0,-1 0,1 0,0 0,0 0,-1 0,1 0,0 1,0-1,-1 0,1 0,0 1,-1-1,1 1,-1-1,1 0,0 1,-1-1,1 1,-1-1,1 1,-1 0,1-1,-1 1,0-1,1 1,-1 0,0-1,1 1,-1 0,0-1,0 1,0 0,0 0,1-1,-1 1,0 0,0 0,0-1,-1 1,1 0,0 0,0-1,0 1,1 2,0 4,1-1,-1 1,2-1,-1 1,1-1,0 0,0 0,1 0,-1 0,1-1,1 1,-1-1,1 0,0 0,0-1,0 0,1 0,-1 0,1 0,0-1,0 0,0 0,1-1,-1 1,1-1,-1-1,1 1,0-1,0-1,-1 1,1-1,0 0,0-1,2 0,3-2,-1-2,0 0,0 0,0-1,0 0,-1-1,0 0,-1-1,0 0,0 0,0-1,-1 0,0-1,-1 0,0 0,-1 0,0-1,0 0,-2 0,1 0,-1-1,-1 0,0 0,1-8,-11-19,-3 27</inkml:trace>
  <inkml:trace contextRef="#ctx0" brushRef="#br1" timeOffset="-80588.297">6294 2941,'-14'3,"1"1,0 0,0 1,0 0,0 1,1 0,0 1,0 0,1 1,-11 9,21-15,0 0,-1 0,1 0,0 1,0-1,0 0,0 0,1 0,-1 1,0-1,1 0,0 1,-1-1,1 1,0-1,0 0,1 1,-1-1,0 0,1 1,-1-1,1 0,0 1,0-1,0 0,0 0,0 0,0 0,1 0,-1 0,1 0,-1 0,1-1,0 1,0 0,0-1,-1 0,1 1,1-1,-1 0,0 0,0 0,0 0,1-1,-1 1,0 0,2-1,30 26,-32-23,-1-1,1 1,-1-1,1 1,-1 0,0-1,0 1,0 0,0 0,-1 0,1 0,-1-1,0 1,0 0,0 0,0 0,0 0,0 0,-1 0,0 0,1 0,-1-1,0 1,-1 0,1-1,0 1,-1 0,1-1,-1 0,0 1,0-1,-2 2,-74 62,-11-24,64-35</inkml:trace>
  <inkml:trace contextRef="#ctx0" brushRef="#br1" timeOffset="-79736.644">6153 2348,'-29'34,"-19"25,-1 3</inkml:trace>
  <inkml:trace contextRef="#ctx0" brushRef="#br0" timeOffset="-58631.763">791 4804,'-2'1,"1"0,-1 0,0 0,1 0,-1 0,1 1,-1-1,1 1,0-1,-1 1,1 0,0-1,0 1,0 0,0 0,1 0,-1 0,0 0,1-1,0 1,-1 0,1 0,0 0,0 1,0-1,0 1,-2 6,-123 490,78-261,25-172,11-47</inkml:trace>
  <inkml:trace contextRef="#ctx0" brushRef="#br0" timeOffset="-58251.357">1 4944,'72'-25,"1"4,76-13,-43 11,44-15,1 7,2 7,0 6,76 4,-210 14,-14-1,1 1,0-1,-1 1,1 1,-1-1,1 1,-1 0,1 0,-1 0,0 1,1 0,-1 0,0 0,0 1,2 1,5 9</inkml:trace>
  <inkml:trace contextRef="#ctx0" brushRef="#br0" timeOffset="-57982.856">28 5735,'77'0,"35"0,8-5,-7-6,-13-2,-18-3,-19 2,-11 2,-9-1,-6 2,-6 2,-3 3,4 2,0 3,-4-5,-7 0</inkml:trace>
  <inkml:trace contextRef="#ctx0" brushRef="#br0" timeOffset="-52397.71">1355 5142,'-33'82,"-70"221,108-341,0 18,1 0,1 1,1 0,1 0,1 1,0 0,1 1,1 0,2-1,2-4,-14 17,1 0,0-1,1 1,-1 0,1 1,0-1,0 0,1 1,-1 0,1 0,0 1,0-1,0 1,1 0,-1 0,1 1,0-1,-3 4,-1 1,0-1,0 0,0 1,0 0,0-1,0 1,-1 0,1 0,-1 0,1 0,-1 0,1 0,-1 0,0 0,0 1,0-1,-1 0,1 1,0-1,-1 1,1-1,-1 1,0-1,0 1,0-1,0 1,-1-1,1 3,0-3,28 123,-27-121,1-1,0 0,-1 0,1 1,1-1,-1 0,0 0,1-1,0 1,0-1,-1 1,1-1,1 0,-1 0,0 0,0 0,1-1,-1 1,1-1,-1 0,1 0,0 0,0-1,-1 1,1-1,0 0,0 0,-1 0,1 0,0-1,0 0,2 0,10-6,0-1,-1-1,0 0,0 0,-1-2,0 0,-1 0,0-2,-1 1,0-2,-1 1,0-2,-2 1,1-1,-2-1,0 0,-1 0,0 0,-2-1,4-13,13-83,-21 89</inkml:trace>
  <inkml:trace contextRef="#ctx0" brushRef="#br0" timeOffset="-45841.775">2484 5029,'1'-1,"-1"0,1 1,-1-1,1 0,-1 0,1 1,-1-1,1 0,-1 0,0 0,1 1,-1-1,0 0,0 0,0 0,1 0,-1 0,0 0,0 0,0 1,-1-1,1 0,0 0,0 0,0 0,-1 0,1 0,0 1,-1-1,1 0,-1 0,1 0,-1 1,1-1,-1 0,1 1,-1-1,0 0,1 1,-1-1,0 1,0-1,0 1,1-1,-1 1,0 0,0-1,0 1,-43-16,36 17,-1-1,1 1,-1 1,1 0,-1 0,1 1,0-1,0 2,0-1,1 1,-1 1,1-1,0 1,0 0,1 1,-1 0,1 0,0 0,1 1,-1-1,2 1,-1 1,1-1,0 1,0-1,1 1,0 0,0 1,1-1,-1 4,3-7,-1 0,1 0,0-1,1 1,-1 0,1 0,0-1,0 1,0 0,1-1,-1 1,1-1,1 0,-1 1,0-1,1 0,0-1,0 1,0 0,0-1,1 1,-1-1,1 0,0 0,0-1,0 1,0-1,0 0,1 0,4 1,-5-1,1 0,0 0,-1 1,1 0,-1-1,0 1,1 1,-2-1,1 1,0-1,-1 1,1 0,-1 0,0 1,-1-1,1 1,-1-1,0 1,0 0,0 0,0 0,-1 0,0 0,0 0,-1 0,1 5,-2-4,0 1,-1-2,0 1,0 0,0 0,-1-1,0 1,0-1,0 0,-1 0,1 0,-1 0,0 0,-1-1,1 0,-1 0,0 0,0-1,0 1,0-1,-1 0,1-1,-1 1,-1-1,-10 5,-1-2,1 0,-1-1,1-1,-1 0,0-2,-15 0,29-1,2 1,-1-1,0 1,1-1,-1 0,0 0,1 0,-1 0,0 0,1-1,-1 1,1-1,-1 0,1 0,-1 0,1 0,-1 0,1 0,0 0,0-1,-1 0,1 1,0-1,1 0,-1 0,0 0,-1-1,2-9</inkml:trace>
  <inkml:trace contextRef="#ctx0" brushRef="#br0" timeOffset="-45293.084">2993 4493,'-23'80,"5"135,5-138,-3-1,-4 0,-3-2,-29 65,45-123,0 1,2 0,0-1,1 2,1-1,1 0,0 1,1 3,1-9</inkml:trace>
  <inkml:trace contextRef="#ctx0" brushRef="#br0" timeOffset="-44996.819">2682 5114,'73'17,"-18"-10,0-2,0-2,1-3,37-5,87-22,-108 14,-54 7</inkml:trace>
  <inkml:trace contextRef="#ctx0" brushRef="#br0" timeOffset="-38889.836">3585 5340,'13'5,"1"0,0-2,0 1,0-2,0 0,0 0,1-1,-1-1,0-1,1 0,-1-1,0 0,0-1,0-1,0 0,-1 0,1-2,-1 0,0 0,-1-1,6-5,-15 9,0 0,0 0,0 0,-1 0,1-1,-1 1,0-1,0 0,0 1,-1-1,1 0,-1 0,0 0,0 0,0-1,-1 1,1 0,-1 0,0 0,0 0,-1-1,1 1,-1 0,0 0,0 0,0 0,-1 0,1 0,-1 0,0 1,0-1,0 1,-1-1,1 1,-1 0,0-1,0 2,0-1,0 0,0 0,-1 1,1 0,-1 0,0 0,-3-1,-3 0,-1 1,0 0,0 1,0 0,0 1,0 0,0 0,0 1,0 1,1 0,-1 1,0 0,1 0,0 1,0 0,0 1,0 0,1 1,-1 0,1 0,1 1,0 0,0 1,0 0,1 0,0 1,0-1,-1 4,-1-2,1 0,0 1,0 0,1 0,1 1,0 0,0 0,1 1,1-1,0 1,1 0,0 0,1 0,0 1,1-1,1 0,0 1,0-1,2 1,0-1,0 1,2-9,0 0,1 0,-1 0,1-1,0 0,0 0,1 0,-1-1,1 0,0 0,-1 0,1 0,0-1,1 0,-1 0,0-1,1 0,-1 0,1-1,-1 1,0-1,1-1,-1 1,1-1,-1 0,4-1,160-70,-83 29,-62 33</inkml:trace>
  <inkml:trace contextRef="#ctx0" brushRef="#br0" timeOffset="-38511.807">4601 5057,'-50'20,"1"1,2 3,0 1,1 3,1 2,-16 16,50-40,1 0,0 1,0 1,0-1,1 2,1-1,-1 1,1 0,1 1,0 0,0 0,1 1,0 0,1 0,0 0,0 0,2 1,-1 0,2 0,-1 4,3-13,0 0,1-1,0 1,-1 0,1-1,0 1,1-1,-1 1,0-1,1 0,-1 0,1 1,-1-1,1 0,0 0,0 0,0-1,0 1,0 0,1-1,-1 1,1-1,-1 0,0 0,1 0,0 0,-1 0,1-1,0 1,-1-1,1 0,0 1,-1-1,1-1,1 1,98-17,-54-4,-2-3,-1-2,0-2,-2-2,-2-1,0-3,17-20,-46 43,62-59,-74 99,-14 2,10-23,0-1,1 1,0-1,0 1,1 0,-1 0,2 0,-1 1,1-1,1 0,-1 0,1 2,2-8,-1 1,0-1,0 1,1-1,-1 0,1 1,0-1,0 0,0 0,0 0,0 0,0 0,0-1,1 1,-1-1,1 1,-1-1,1 0,-1 0,1 0,0-1,0 1,-1 0,1-1,0 0,0 0,0 1,-1-2,4 1,18 1</inkml:trace>
  <inkml:trace contextRef="#ctx0" brushRef="#br0" timeOffset="-38091.795">5081 5171,'-15'7,"1"1,-1 0,1 1,1 1,0 0,0 1,1 0,1 1,-1 1,5-5,-59 76,65-82,0 0,0 0,-1 0,1 0,1 0,-1 0,0 0,0 1,1-1,-1 0,1 1,0-1,0 0,0 1,0-1,0 0,0 1,0-1,1 0,0 1,-1-1,1 0,0 0,0 0,0 0,0 0,0 0,1 0,-1 0,0 0,1 0,0 0,-1-1,1 1,0-1,0 1,0-1,0 0,0 0,0 0,0 0,1 0,13 3,-1-1,0-1,0-1,1 0,-1-1,1-1,-1 0,0-1,1 0,-1-2,0 0,-1 0,1-1,-1-1,0-1,0 0,-1 0,6-5,23-13,0-1,-2-3,-1-1,-1-2,-2-1,-1-2,-2-1,-1-2,0-5,-13 14,0-2,-3 0,0 0,-2-2,-1 0,-2 0,-2-1,0 0,-3-1,0 0,-3 0,-1 0,-1-1,-2-4,2 35,-1 0,0 1,0-1,0 0,0 0,0 1,-1-1,0 0,0 1,-1-1,1 1,-1 0,0-1,0 1,0 0,0 0,-1 0,0 0,0 0,0 1,0-1,-1 1,1 0,-1 0,0 0,0 1,0-1,0 1,0 0,0 0,-1 0,1 1,-1 0,1-1,-1 2,1-1,-1 0,-3 1,-12 5,0 0,1 2,0 1,0 0,0 1,1 1,1 0,0 2,0 0,1 1,0 0,2 2,-1-1,2 2,-2 3,-1 0,0 2,2 0,0 0,2 1,0 1,2 0,0 1,2 0,0 0,1 7,3-17,1 1,1 0,0 0,1 0,1 0,1 0,0 0,0 0,2 0,0-1,0 1,1-1,1 1,1-1,0-1,1 1,7 10,-3-10,1-2,0 0,1 0,1-1,0-1,0 0,1-1,0 0,0-1,1-1,0-1,1 0,-1-1,1-1,5 1,3 0</inkml:trace>
  <inkml:trace contextRef="#ctx0" brushRef="#br0" timeOffset="-37642.497">6181 5311,'-29'48,"-23"35,-9 9,2-8,11-12,14-14,7-17,9-16</inkml:trace>
  <inkml:trace contextRef="#ctx0" brushRef="#br0" timeOffset="-30842.043">12757 4070,'17'416,"-4"-61,11-169,-9-118,11-99,-13 2,1 1,2 0,0 1,2 1,1 1,1 1,1 0,1 2,1 0,1 1,3 1,-24 17,1 0,0 1,-1 0,1 0,0 0,1 0,-1 0,0 1,0 0,1 0,-1 0,0 1,1-1,-1 1,1 0,-1 0,0 0,1 1,-1 0,1 0,-1 0,0 0,0 1,0-1,0 1,0 0,0 0,0 1,0-1,-1 1,1 0,-1 0,0 0,3 3,1 9,0-1,-1 1,-1 1,0-1,-1 1,-1-1,-1 1,0 0,0 0,-2 1,0-1,-1 0,-1 0,0 0,-1 0,-1-1,0 1,-4 6,-13 40,39-57,-4-13</inkml:trace>
  <inkml:trace contextRef="#ctx0" brushRef="#br0" timeOffset="-29955.221">13773 4718,'-29'14,"-1"1,2 1,0 1,0 2,2 0,1 2,0 1,2 1,0 1,-1 4,22-26,-1 1,1-1,0 0,0 1,0-1,0 1,0 0,0 0,1 0,-1 0,1 0,0 0,0 0,0 0,1 0,-1 0,1 1,-1-1,1 0,0 0,0 1,1-1,-1 0,1 0,-1 1,1-1,0 0,0 0,1 0,-1 0,0 0,1 0,0-1,0 1,0 0,0-1,0 1,0-1,1 0,-1 0,2 1,2-2,0 1,0-1,1 0,-1 0,0-1,0 0,1 0,-1-1,0 0,1 0,-1 0,0 0,0-1,0 0,0-1,0 1,-1-1,1 0,-1-1,4-2,101-90,-92 78,129-153,-147 170,1 0,-1 0,0 0,0 0,1 0,-1 0,1 0,-1 0,1 0,-1 0,1 0,0 0,0 0,-1 0,1 0,0 1,0-1,0 0,0 1,0-1,0 1,0-1,0 1,0-1,0 1,0 0,0-1,0 1,0 0,0 0,0 0,0 0,0 0,1 0,-1 0,0 0,0 0,0 1,0-1,0 0,0 1,0-1,0 1,0-1,0 1,0-1,0 1,0 0,-1-1,1 1,0 0,0 0,0 0,-1 0,1-1,-1 1,1 0,-1 0,1 0,-1 0,1 0,-1 1,12 67,-9-46,0 0,2-1,0 1,1-1,2 0,0 0,1-1,2 0,9 14,-19-32,0-1,1 0,-1 0,0 0,1-1,0 1,-1 0,1-1,0 1,0-1,0 1,0-1,0 0,0 0,0 0,0 0,0 0,1 0,-1-1,0 1,1-1,-1 1,0-1,1 0,-1 0,0 0,1 0,-1-1,1 1,-1-1,0 1,0-1,1 0,-1 0,0 0,0 0,0 0,0 0,0-1,0 1,0-1,0 1,-1-1,1 0,-1 1,1-1,-1 0,1-1,15-25,-2-1,-1 0,-1 0,-1-2,-2 0,2-12,10-14,-1 83,-16-9,2-1,0 1,1-1,1-1,0 0,1 0,5 5,-12-16,0-1,0 1,0-1,0 0,1 0,-1 0,1 0,0-1,0 1,0-1,0 0,0 0,1-1,-1 1,0-1,1 0,-1 0,1-1,0 1,-1-1,1 0,-1 0,1 0,0-1,-1 0,1 0,-1 0,1 0,-1-1,4-1,2-4,-1 1,0-2,-1 1,0-2,0 1,0-1,-1 0,0 0,-1-1,0 0,-1 0,0 0,0-1,-1 3,46-136,-44 120,1 6</inkml:trace>
  <inkml:trace contextRef="#ctx0" brushRef="#br0" timeOffset="-29572.854">14818 4860,'39'-19,"-1"-1,-1-2,-1-2,-1-1,-1-2,-1-1,18-22,-18-1,-32 50,-1 0,1-1,-1 1,0 0,1 0,-1 0,0 0,0-1,1 1,-1 0,0 0,0-1,0 1,-1 0,1 0,0 0,0-1,-1 1,1 0,-1 0,1 0,-1 0,1 0,-1 0,0 0,1 0,-1 0,0 0,0 0,0 0,0 0,0 0,0 1,0-1,0 0,0 1,0-1,0 1,0-1,0 1,0 0,-1-1,1 1,0 0,0 0,-1 0,-8 0,1 1,-1 0,0 1,1 0,-1 0,1 1,-1 0,1 1,0 0,1 1,-1-1,1 2,0-1,0 1,0 0,1 1,0 0,0 0,1 0,0 1,0 0,0 1,1-2,0 1,0 1,1-1,0 0,0 1,1 0,0 0,1 0,0 0,0 1,1-1,0 0,0 1,1-1,1 1,0-1,0 1,0-1,1 0,1 0,0 0,0 0,0 0,1-1,1 1,-1-1,2 0,-1 0,1-1,0 0,0 0,1 0,0 0,0-1,7 4,-5-5,0 0,0 0,0-1,1 0,0-1,0 0,0-1,0 0,0 0,1-1,12 0</inkml:trace>
  <inkml:trace contextRef="#ctx0" brushRef="#br0" timeOffset="-20469.562">16172 4606,'-21'75,"20"-60,-1-3,1 1,1-1,0 1,0-1,1 1,1-1,0 1,1-1,0 0,1 0,0 0,1-1,-2-7,0-1,0 0,1 0,0 0,-1-1,1 1,0-1,0 0,1 0,-1-1,0 1,1-1,-1 0,0 0,1 0,-1 0,1-1,0 0,-1 0,1 0,-1-1,1 1,-1-1,1 0,-1 0,1-1,-1 1,0-1,0 0,0 0,0-1,0 1,0-1,-1 0,1 0,-1 0,0 0,1-1,187-181,-191 184,1 1,0 0,0 0,0-1,0 1,0 0,0 0,0 0,-1 0,1 0,0 0,0 0,0 0,0 0,0 0,0 1,0-1,0 0,-1 1,1-1,0 0,0 1,0-1,-1 1,1 0,0-1,0 1,-1-1,1 1,-1 0,1 0,0-1,-1 1,0 0,1 0,-1 0,1-1,-1 1,0 0,0 0,1 0,-1 0,0 0,0 0,0 0,0 0,0 0,0-1,0 1,0 0,-1 0,1 0,0 0,-1 0,1 0,0-1,-1 1,1 0,-1 0,0 0,3 12,-2-5,1 0,0-1,0 1,1-1,0 1,0-1,1 1,0-1,0 0,1 0,0-1,0 1,0-1,1 0,0 0,0 0,1-1,-1 1,1-1,0-1,1 1,-1-1,1 0,0-1,0 1,0-1,0-1,0 1,1-1,-1-1,1 1,0-1,-1-1,1 1,0-1,0-1,10-5,0-2,-1 0,0-1,0 0,-1-2,-1 0,0-1,0 0,-1-1,-1-1,0 0,-1 0,0-2,-1 1,3-9,-4 12,-2 0,0 0,0-1,-1 0,-1 0,0-1,-1 1,-1-1,0-1,0 1,0-13,-10 0,6 28,0-1,0 0,0 1,0-1,0 0,0 1,0-1,0 0,0 1,0-1,0 0,0 1,0-1,0 0,0 1,0-1,-1 0,1 1,0-1,0 0,0 0,0 1,-1-1,1 0,0 0,0 1,-1-1,1 0,0 0,0 0,-1 1,1-1,0 0,-1 0,1 0,0 0,-1 0,1 0,0 0,-1 0,1 1,0-1,-1 0,1 0,0 0,-1-1,1 1,0 0,-1 0,1 0,0 0,0 0,-1 0,1 0,0-1,-1 1,1 0,0 0,0 0,-1-1,1 1,0 0,0 0,-1 0,1-1,0 1,0 0,0-1,0 1,-5 14</inkml:trace>
  <inkml:trace contextRef="#ctx0" brushRef="#br0" timeOffset="-20118.205">17273 4775,'-22'51,"61"-122,35-67,-32 41,-33 91,1 4</inkml:trace>
  <inkml:trace contextRef="#ctx0" brushRef="#br0" timeOffset="-19783.654">17865 4464,'-36'33,"2"0,1 2,1 2,-19 30,48-64,-1 1,1-1,0 1,0-1,0 1,0 0,1 0,0 0,0 0,0 1,0-1,0 0,1 1,0 0,0-1,0 1,1-1,-1 1,1 0,0 0,1-1,-1 1,1 0,0-1,0 1,0-1,1 1,-1-1,1 1,0-1,0 0,1 0,-1 0,1 0,0 0,0-1,1 1,-1-1,0 0,1 0,5 1,0 0,0-1,0 0,0-1,0 0,0-1,1 1,-1-2,0 1,1-2,-1 1,1-1,-1 0,0-1,0 0,1-1,-2 0,5-1,10-5,0-1,-1-1,0-1,-1-1,0-1,8-8,-21 16,0 0,-1 0,0-1,0 0,0 0,-1-1,0 1,0-2,-1 1,0 0,0-1,-1 0,0 0,-1-1,0 1,0-1,-1 1,0-1,-1 0,0 0,-1 0,0 1,0-1,-1 0,-2-8,1 13,0 0,-1 0,0 0,1 1,-2-1,1 0,0 1,-1 0,0 0,0 0,0 1,-1-1,1 1,-1 0,0 0,0 0,0 1,0 0,0 0,0 0,0 1,-1-1,1 1,-1 1,1-1,-1 1,1 0,-1 0,0 0,1 1,-1 0,-4 1,-9 4</inkml:trace>
  <inkml:trace contextRef="#ctx0" brushRef="#br0" timeOffset="-19402.125">18683 3985,'1'84,"-13"209,-22-19,22-133,-3-101,3-29</inkml:trace>
  <inkml:trace contextRef="#ctx0" brushRef="#br0" timeOffset="-18898.07">18429 4521,'18'0,"56"-2,-1 4,1 2,-1 4,-1 3,6 5,83 25,-145-43,-1 1,0-2,1 0,-1-1,0 0,-1-1,1-1,-1-1,0 0,1-1,-7 4,-1 0,1 0,-1 0,0-1,0 0,-1 0,1-1,-1 0,-1 0,1-1,-1 1,0-1,0 0,-1-1,0 1,0-1,-1 0,0 0,0 0,-1 0,0 0,-1 0,1-1,-1-4,-1 10,0 1,0-1,-1 1,1-1,-1 0,1 1,-1-1,0 1,0-1,0 1,0 0,0-1,0 1,-1 0,1 0,-1 0,0 0,0 0,1 0,-1 0,0 1,-1-1,1 1,0-1,0 1,-1 0,1 0,0 0,-1 0,1 0,-1 1,1-1,-1 1,0-1,1 1,-1 0,1 0,-1 0,-2 1,-104 21,97-16,1 0,1 1,-1 0,1 0,0 1,1 0,0 1,0 0,1 0,0 1,0 0,1 1,1-1,0 1,0 1,1-1,0 1,1 0,1 0,0 0,0 0,1 1,1-1,0 1,1-1,0 1,2 6,0-9,1-1,1 1,0-1,0 0,1 0,0-1,0 1,1-1,0-1,0 1,1-1,0 0,1 0,-1-1,1 0,1 0,-1-1,1 0,-1 0,1-1,5 1,5 3,0-1,0-1,1-1,0 0,0-2,0 0,14-1,-9-1</inkml:trace>
  <inkml:trace contextRef="#ctx0" brushRef="#br0" timeOffset="-16000.376">20603 3985,'0'4,"2"64,-4-1,-3 0,-3 0,-6 20,-39 200,48-69,5-217,0-12</inkml:trace>
  <inkml:trace contextRef="#ctx0" brushRef="#br0" timeOffset="-15664.25">20348 4437,'141'-48,"173"-57,-307 102,-1-1,0 1,-1-1,1 0,-1-1,0 0,0 0,0 0,0 0,-1-1,0 1,1-3,4-8</inkml:trace>
  <inkml:trace contextRef="#ctx0" brushRef="#br0" timeOffset="-15281.664">20998 3985,'2'5,"0"-1,0 0,0 1,-1-1,1 1,-1-1,0 1,-1-1,1 1,-1 0,0-1,0 1,0 0,-1 0,1-1,-1 1,0 7,-4 58,0 247,4-310,1 1,0-1,1 0,-1 1,1-1,1 0,0 0,0 0,0 0,1 0,0 0,0 0,1-1,-1 1,1-1,1 0,-1 0,1-1,0 0,1 1,-1-2,1 1,0-1,0 1,0-2,1 1,0-1,-1 0,3 1,0-4,1 1,-1-1,0 0,1-1,-1 0,0-1,0 0,0 0,0-1,0 0,-1-1,9-4,4-1,-17 9,-1 0,0 0,0 0,0 0,0 0,0 1,0-1,0 1,0 0,-1 0,1 0,0 0,0 1,-1-1,1 1,0-1,-1 1,0 0,1 0,-1 0,0 0,0 1,0-1,0 0,-1 1,1-1,-1 1,1 0,-1 0,0-1,0 1,0 0,0 0,-1 2,10 13,-1-2</inkml:trace>
  <inkml:trace contextRef="#ctx0" brushRef="#br0" timeOffset="-14952.215">21591 4577,'3'0,"30"-7,-1 0,0-2,-1-1,0-2,0-1,-2-2,0 0,0-2,17-14,-43 29,-1 1,1-1,0 1,-1-1,1 0,-1 0,1 0,-1-1,0 1,0 0,0-1,0 0,-1 1,1-1,-1 0,1 0,-1 0,0 0,0 0,0 0,-1 0,1 0,-1 0,1 0,-1-1,0 1,0 0,-1 0,1 0,-1 0,1 0,-1 0,0 0,0 0,-1 0,1 0,0 0,-1 0,0 1,0-1,1 0,-2 1,1 0,0-1,0 1,-1 0,1 0,-1 1,0-1,1 0,-1 1,0 0,0-1,0 1,-13 1,1 0,-1 1,1 0,0 2,0-1,0 2,0 0,0 1,1 1,0 0,0 0,0 2,1 0,0 0,1 1,0 1,0 0,1 0,0 1,-2 5,5-8,0 0,1 1,0 0,1 0,0 0,0 1,1 0,1 0,0 0,0 1,1 0,-1 1,3-8,1 1,-1 0,1 0,-1 0,1 0,1-1,-1 1,1 0,0 0,0 0,0-1,1 1,-1 0,1-1,0 0,1 1,-1-1,1 0,-1 0,1 0,1 0,-1-1,0 1,1-1,0 0,0 0,0 0,1 0,23 11,1-2,0-1,0-1,1-1,0-2,0-1,31 2,-52-6,23 4,0-1,0-2,1-1,-1-2,0 0,1-3,26-5,-35 2</inkml:trace>
  <inkml:trace contextRef="#ctx0" brushRef="#br0" timeOffset="-13549.49">198 7428,'-2'-35,"2"0,2 0,1 0,1 1,2-1,1 1,2 0,1 1,2 0,4-5,102-169,-20 61,-97 145,0-1,0 1,0-1,0 1,0-1,0 1,1-1,-1 1,0 0,1 0,-1-1,1 1,-1 0,1 1,-1-1,1 0,0 0,-1 1,1-1,0 1,0-1,-1 1,1 0,0-1,0 1,0 0,0 0,-1 1,1-1,0 0,0 0,0 1,-1-1,1 1,0 0,-1 0,1-1,0 1,-1 0,1 0,-1 0,1 1,-1-1,0 0,1 1,-1-1,0 0,0 1,0 0,7 14,-1 1,-1 0,0 1,-1 0,-1 0,-1 0,0 0,-1 2,5 29,32 144,-39-191,0 0,1 0,-1 0,1 0,-1 0,1 0,-1-1,1 1,0 0,0 0,0-1,0 1,0 0,0-1,1 0,-1 1,0-1,1 0,-1 1,1-1,0 0,-1 0,1 0,0 0,-1-1,1 1,0 0,0-1,0 1,0-1,0 0,-1 1,1-1,0 0,0 0,0 0,0-1,0 1,0 0,0-1,0 1,-1-1,1 0,0 1,0-1,-1 0,1 0,0 0,-1 0,1 0,-1-1,1 1,-1-1,0 1,2-2,24-23,-2-1,0-1,-1-2,-2 0,5-12,-18 29,232-359,-240 371,28-29,-29 30,1-1,-1 1,1-1,-1 1,1 0,-1-1,1 1,-1 0,1-1,0 1,-1 0,1-1,0 1,-1 0,1 0,0 0,-1 0,1 0,0 0,-1 0,1 0,0 0,-1 0,1 0,0 0,-1 0,1 1,0-1,-1 0,1 0,0 1,-1-1,1 0,-1 1,1-1,-1 1,1-1,-1 1,1-1,-1 1,1-1,-1 1,0-1,1 1,-1 0,0-1,1 1,-1 0,0-1,0 1,0 0,0-1,1 1,-1 0,3 23,0 0,-2 1,0 0,-2-1,0 1,-2-1,-2 4,-37 196,40-216,-1 2,1 0,-1 1,2-1,-1 0,2 1,-1 0,1-1,1 1,0-1,0 1,2 4,25 6,-10-21</inkml:trace>
  <inkml:trace contextRef="#ctx0" brushRef="#br0" timeOffset="-12849.862">1948 6553,'-64'58,"3"2,2 3,-48 67,101-122,0-1,0-1,1 1,0 0,0 0,1 1,-1-1,2 1,-1 0,1 0,1 0,-1 1,1-1,1 0,-1 1,1 7,2-14,-1 0,1 0,-1 0,1 0,0 0,0 0,0 0,1 0,-1 0,0 0,1-1,-1 1,1 0,-1-1,1 0,0 1,-1-1,1 0,0 0,0 0,0 0,0 0,0 0,0 0,0-1,1 1,-1-1,0 0,0 1,0-1,1 0,-1 0,0-1,2 1,73-17,-44-1,-1-2,-1 0,-1-2,0-2,-2 0,-1-2,-1-1,-2-1,0-1,-2-2,0-2,46-72,-68 106,0-1,1 1,-1-1,0 0,0 1,0-1,1 1,-1-1,0 0,0 1,1-1,-1 0,0 0,1 1,-1-1,0 0,1 1,-1-1,1 0,-1 0,0 0,1 0,-1 1,1-1,-1 0,1 0,-1 0,0 0,1 0,-1 0,1 0,-1 0,1 0,-1 0,0 0,1 0,-1-1,1 1,-1 0,1 0,-1 0,0-1,1 1,-1 0,0 0,1-1,-1 1,0 0,1-1,-1 1,0 0,0-1,1 1,-1 0,0-1,0 1,0-1,1 1,-1 0,0-1,0 1,0-1,0 1,0-1,0 1,0 0,0-1,0 1,2 37,-2-31,-1 45,-1-24,1 0,2 0,1 1,1-1,5 23,-6-44,-1 0,1 0,1 0,-1-1,1 1,0-1,0 1,0-1,1 0,0 0,0-1,0 1,0-1,1 0,0 0,0 0,0 0,0-1,1 0,-1 0,1-1,0 0,0 0,0 0,0 0,0-1,5 1,-2-1,0-1,0 1,0-1,-1-1,1 0,0 0,0-1,-1 0,1 0,-1-1,1 0,-1-1,0 1,0-2,-1 1,1-1,-1 0,0-1,0 1,5-7,17-16,-1-1,-2-1,-1-1,-1-1,-1-2,-2 0,8-21,-1 8,-2-2,-2 0,-3-2,-2 0,-2-1,-2-1,-3 0,-2-1,-2-1,0-51,-17 67,9 38,0 1,-1-1,1 1,0-1,0 1,-1-1,1 1,0-1,-1 1,1 0,0-1,-1 1,1-1,-1 1,1 0,-1-1,1 1,-1 0,1-1,-1 1,1 0,-1 0,1 0,-1-1,1 1,-1 0,1 0,-1 0,0 0,1 0,-1 0,1 0,-1 0,1 0,-1 1,0-1,1 0,-1 0,1 0,-1 1,1-1,-1 0,1 0,-1 1,1-1,0 0,-1 1,1-1,-1 1,1-1,0 1,-1-1,1 1,0-1,-1 1,1-1,0 1,0-1,0 1,-1-1,1 1,0-1,0 1,0-1,0 1,-9 17,2 1,0 0,0 0,2 1,0-1,2 1,-1 4,-2 14,-46 264,43-227,-3 4,5-1,2 1,5 37,1-101,0 0,1 0,1-1,0 1,1 0,0-1,1 0,1 0,0 0,1-1,2 3,-8-14,1-1,-1 1,1-1,-1 1,1-1,-1 0,1 1,0-1,-1 0,1 0,0 0,0 0,0-1,0 1,0-1,0 1,0-1,0 1,0-1,0 0,0 0,0 0,0 0,0 0,0-1,0 1,0-1,0 1,0-1,0 0,0 1,0-1,0 0,0 0,-1-1,1 1,0 0,-1-1,1 1,-1 0,0-1,1 0,-1 1,0-1,0 0,0 0,0 1,0-1,0 0,-1 0,1 0,-1 0,1 0,-1 0,0-2,5-21,-2 2</inkml:trace>
  <inkml:trace contextRef="#ctx0" brushRef="#br0" timeOffset="-12597.727">2343 6469,'43'-5,"29"-6,12-2,0 2,-8-2,-8 1,-10 2,-11 3,-4-1,-4-1,-3 3,-4 1,-8 2</inkml:trace>
  <inkml:trace contextRef="#ctx0" brushRef="#br0" timeOffset="-12236.003">3303 5989,'-160'753,"152"-587,9-159,0 1,0 0,0-1,1 1,0 0,1-1,-1 0,1 0,1 0,0 0,0 0,0-1,0 1,1-1,0 0,1-1,-1 1,1-1,6 4,-8-6,1-1,0 0,-1-1,1 1,0-1,-1 0,1 0,0 0,0 0,0-1,0 0,0 0,0-1,0 1,0-1,0 0,0 0,-1-1,1 1,0-1,-1 0,3-2,97-64,-85 53,113-117,-131 131,0 0,0 0,1 0,-1 1,0-1,0 1,0-1,0 1,1-1,-1 1,0 0,0-1,1 1,-1 0,0 0,0 0,1 0,-1 0,0 0,1 0,-1 1,0-1,0 0,1 1,-1-1,0 1,0-1,0 1,0-1,0 1,0 0,0 0,0 0,0-1,0 1,0 0,0 0,0 0,-1 0,1 1,0-1,-1 0,1 0,-1 0,1 0,-1 1,0-1,1 1,14 63,-15-61,0 6,1 1,0-1,0 0,1 1,0-1,1 0,0 0,0 0,1 0,0-1,1 0,0 1,1-2,3 5,29 2,-18-17</inkml:trace>
  <inkml:trace contextRef="#ctx0" brushRef="#br0" timeOffset="-11896.986">3895 6949,'20'-8,"-1"0,0 0,-1-2,0 0,-1-2,0 0,0 0,-1-2,-1 0,0-1,-1 0,-1-1,0 0,0-5,-11 19,0-1,0 0,0 1,-1-1,0 0,1 0,-1 0,0 0,0 0,-1 0,1 0,-1-1,0 1,1 0,-1 0,-1 0,1-1,0 1,-1 0,1 0,-1 0,0 0,0 0,-1 0,1 0,0 0,-1 0,0 1,0-1,0 0,0 1,0 0,0-1,0 1,-1 0,1 0,-1 0,0 1,1-1,-1 1,0-1,0 1,0 0,0 0,0 0,0 0,-1 1,1-1,0 1,0 0,0 0,-1 0,1 0,-2 1,-2 1,1 0,-1 1,1-1,0 1,0 1,0-1,0 1,1 0,0 0,-1 1,1-1,1 1,-1 0,1 1,0-1,0 1,0-1,1 1,0 1,-1 1,-40 133,42-134,-1 2,0 0,0 0,1 1,0-1,1 1,0-1,1 1,0-1,0 1,1 0,0-1,1 1,0-1,0 0,1 0,0 0,1 0,0 0,0 0,1-1,0 0,1 0,-1 0,2-1,-1 0,1 0,0-1,7 6,42 16,-37-23</inkml:trace>
  <inkml:trace contextRef="#ctx0" brushRef="#br0" timeOffset="-11130.187">4488 7203,'118'-158,"-55"62,-29 40,3 2,2 1,2 2,26-23,-35 55,-21 45,-57 226,45-249,1 0,0 0,0 0,1 0,-1 0,1 0,-1 0,1 0,0 0,0 0,0 0,0-1,1 1,-1 0,1-1,0 1,-1-1,1 0,0 1,1-1,-1 0,0 0,0-1,1 1,-1 0,1-1,0 1,-1-1,1 0,0 0,0 0,0 0,0 0,0-1,0 0,4 1,1-1,-1 0,0 0,0-1,0 0,0 0,0-1,0 0,0 0,-1-1,1 0,-1 0,1 0,2-3,138-138,-138 136,69-45,-76 52,0 0,0 1,0-1,1 1,-1 0,0-1,0 1,0 0,0 0,0 0,0 0,1 1,-1-1,0 1,0-1,0 1,0 0,0-1,0 1,0 0,-1 0,1 1,0-1,0 0,-1 1,1-1,-1 1,1-1,-1 1,0 0,1-1,-1 1,0 0,0 0,0 0,-1 0,1 0,0 0,-1 0,1 2,23 129,-20-118,-4-12,0 1,0-1,0 1,1-1,-1 1,1-1,0 0,0 1,1-1,-1 0,0 0,1 0,0 0,0 0,0 0,0 0,0-1,1 1,-1-1,1 1,0-1,-1 0,1 0,0 0,0-1,0 1,1-1,-1 1,0-1,0 0,1 0,0-1,17-1,-4-4</inkml:trace>
  <inkml:trace contextRef="#ctx0" brushRef="#br0" timeOffset="-10429.883">5927 6609,'-52'36,"2"1,1 3,2 1,2 3,-3 8,42-48,1 1,0-1,0 2,0-1,1 0,0 1,0 0,0 0,0 0,1 0,0 1,1-1,-1 1,1 0,1 0,-1 0,1 0,0 0,1 0,0 0,0 0,1 5,3-7,1-1,1-1,-1 1,0-1,1 0,0 0,-1-1,1 1,0-1,1 0,-1-1,0 0,0 0,1 0,-1-1,0 0,1 0,-1 0,0-1,1 0,-1 0,0-1,0 1,5-4,15-4,0-1,-1-2,0-1,-1 0,-1-2,0-1,-1-1,-1 0,-1-2,1-2,6-2,-26 21,0 0,0 1,0-1,1 1,-1-1,0 1,1 0,-1-1,1 1,0 0,-1 0,1 0,0 0,0 0,0 0,-1 1,1-1,0 1,0-1,0 1,0 0,0 0,0 0,0 0,0 0,0 0,0 0,0 1,0-1,0 1,0-1,0 1,0 0,-1-1,1 1,0 0,0 1,-1-1,1 0,-1 0,1 1,-1-1,0 1,1-1,-1 1,0-1,0 1,0 0,0 0,0-1,0 1,-1 0,1 1,8 33,-8-29,-1-1,1 1,1-1,-1 1,1-1,0 0,1 0,-1 0,1 0,0 0,1 0,-1-1,1 0,0 1,1-1,-1-1,1 1,0-1,0 0,1 0,-1 0,1-1,-1 1,2-1,1-1,0 0,1-1,-1 0,0 0,0-1,0 0,1 0,-1-1,0 0,0 0,0-1,0 0,0-1,0 1,-1-2,1 1,-1-1,0 0,0-1,0 1,0-1,-1-1,0 1,0-1,1-2,14-15,-2 0,-1-2,0 0,-2-1,-1 0,2-8,17-44,-3-2,-3 0,-5-2,2-22,-11 37,-3 0,-3-1,-2-1,-4-29,-9 38,7 59,0-1,0 1,0 0,0 0,0 0,0 0,-1 0,1 0,0 0,-1 1,1-1,-1 0,1 0,-1 0,1 0,-1 0,0 1,1-1,-1 0,0 0,0 1,1-1,-1 1,0-1,0 0,0 1,0 0,0-1,0 1,0 0,0-1,0 1,0 0,0 0,0 0,0 0,0 0,0 0,0 0,0 0,0 0,0 0,0 1,0-1,0 0,0 1,0-1,0 1,0-1,1 1,-1-1,0 1,0 0,0 0,-9 9,1 1,0 1,1-1,0 1,1 1,0-1,1 1,0 1,2-1,-1 1,0 7,-3 1,-4 27,2 1,2 0,2 0,2 0,3 1,2-1,2 11,0 38,-1-65,1 0,2 0,2 0,1-1,1 0,2-1,1 0,1 0,2-2,2 0,5 7,-9-32,-13-29,-11-26,6 25</inkml:trace>
  <inkml:trace contextRef="#ctx0" brushRef="#br0" timeOffset="-10247.817">6210 6356,'53'4,"26"7,6 2,-8-2,-12-3,-11 3,-7-2,-5-1,-6-3,-9 3,-9 1</inkml:trace>
  <inkml:trace contextRef="#ctx0" brushRef="#br0" timeOffset="-10065.931">7057 6807,'4'34,"8"15,5 0,5-8,-2-17,-3-11</inkml:trace>
  <inkml:trace contextRef="#ctx0" brushRef="#br0" timeOffset="-9817.981">7028 6469,'0'0</inkml:trace>
  <inkml:trace contextRef="#ctx0" brushRef="#br0" timeOffset="-9579.265">7649 6582,'-16'4,"0"1,0 0,1 2,-1-1,2 2,-1 0,1 1,0 0,1 1,0 1,1 0,0 1,1 0,0 1,1 0,0 0,1 1,-1 3,8-10,1 0,-1 0,1 0,1 0,-1 0,1 0,1 0,-1 0,1 0,0 0,1 0,-1 0,2 0,-1-1,1 1,0-1,0 1,0-1,1 0,0 0,0-1,1 1,0-1,0 0,0 0,0 0,1-1,0 0,0 0,0 0,0-1,0 0,1 0,0-1,-1 0,1 0,0 0,0-1,0 0,0 0,0-1,2 0,78-3,-62-4</inkml:trace>
  <inkml:trace contextRef="#ctx0" brushRef="#br0" timeOffset="-8998.966">8129 6496,'-25'26,"1"1,1 1,2 1,0 1,3 0,0 2,-7 19,6 34,19-82,0-1,0 1,0-1,0 0,1 1,-1-1,1 1,0-1,0 0,0 1,0-1,0 0,0 0,1 0,-1 0,1 0,-1 0,1 0,0-1,0 1,0 0,-1-1,2 0,-1 1,0-1,0 0,0 0,1 0,-1 0,0-1,1 1,-1-1,2 1,11-1,1-2,-1 0,0 0,0-1,0-1,0-1,0 0,-1-1,0 0,0-1,-1-1,0 0,0 0,-1-2,0 0,0 0,9-11,82-94,-102 115,-1-1,1 1,0-1,-1 0,1 1,-1-1,1 1,0 0,0-1,-1 1,1-1,0 1,-1 0,1 0,0-1,0 1,0 0,-1 0,1 0,0 0,0 0,0 0,-1 0,1 0,0 0,0 0,0 1,-1-1,1 0,0 0,0 1,-1-1,1 1,0-1,-1 1,1-1,0 1,-1-1,1 1,-1-1,1 1,-1 0,1-1,-1 1,1 0,-1-1,0 1,1 0,-1 0,0-1,0 1,1 0,-1 0,0-1,0 1,0 0,5 57,-4-45,-1-7,1 0,0 0,0 0,1-1,0 1,0 0,0-1,0 0,1 1,0-1,0 0,0 0,1 0,0-1,0 0,0 1,0-1,1 0,0-1,-1 1,1-1,0 0,1 0,-1-1,1 0,-1 1,1-2,-1 1,1-1,0 0,0 0,0 0,0-1,0 0,0 0,0-1,-1 1,2-2,5-1,-1-1,1 0,-1-1,0 0,0-1,0 0,-1-1,0 0,-1 0,1-1,-1-1,-1 1,4-5,27-37,-2 0,-3-3,-2-1,-2-1,-2-2,-3 0,-3-2,-2-1,-3 0,7-50,-19 92,-1 8,0 0,-2 0,1-1,-1 1,0-1,-1 1,-1-1,0 1,0-1,-1 0,0 1,0-1,-2 1,0-3,2 10,0 1,-1 0,1 0,0 0,-1 0,0 0,1 0,-1 1,0-1,0 0,0 1,0-1,0 1,0 0,0 0,-1 0,1 0,0 0,-1 0,1 1,-1-1,1 1,-1-1,1 1,0 0,-1 0,1 0,-1 1,1-1,-1 0,1 1,-1 0,1-1,-2 2,-73 47,61-26,0 0,2 0,1 1,1 1,1 0,1 1,1 0,2 0,0 1,2 0,-1 14,-1-6,1 0,1 1,2 0,2 0,1-1,2 1,1 0,2 0,1-1,2 0,2 0,1-1,1-1,2 0,1 0,4 3,-15-31,-1-1,1 1,0-1,0 0,0 0,0 0,1 0,-1-1,1 0,0 0,0 0,1 0,-1-1,1 0,17 5</inkml:trace>
  <inkml:trace contextRef="#ctx0" brushRef="#br0" timeOffset="-6276.027">12954 6638,'-7'3,"-1"-1,0 1,1 1,0 0,0 0,0 0,0 1,1 0,-1 0,1 0,1 1,-1 0,1 0,0 1,-4 5,4-6,-1 0,1 0,1 0,-1 1,1 0,0 0,1 0,-1 0,2 0,-1 1,1 0,0-1,0 1,0 5,3-12,1 1,-1 0,0-1,0 1,1 0,-1-1,1 0,0 1,-1-1,1 0,0 0,0 0,0 0,-1 0,1 0,0 0,0-1,0 1,1-1,-1 1,0-1,0 0,0 0,0 0,0 0,0 0,0-1,0 1,0-1,0 1,0-1,0 0,0 1,0-1,0 0,0 0,0-1,-1 1,1 0,0 0,-1-1,1 1,-1-1,0 0,16-7,-1 0,0-2,-1 0,-1-1,1 0,-2-1,0-1,0 0,-2-1,1 0,-2 0,0-2,-1 1,-1-1,0 0,-2-1,1 0,1-12,-7 26,0-1,0 0,-1 1,0-1,0 0,0 0,0 1,-1-1,1 0,-1 1,-1-1,1 1,0-1,-1 1,0-1,0 1,-1 0,1 0,-1 0,0 0,0 1,0-1,0 1,0 0,-1 0,0 0,0 0,1 0,-2 1,1 0,0 0,0 0,-1 0,1 0,-1 1,1 0,-1 0,0 1,1-1,-3 1,6 0,0 0,-1 0,1 0,-1 0,1 0,0 0,-1 0,1 1,-1-1,1 1,0-1,0 1,-1 0,1-1,0 1,0 0,0 0,-1 0,1 0,0 0,0 0,1 0,-1 0,0 0,0 0,0 1,1-1,-1 0,1 0,-1 1,1-1,-1 0,1 1,0-1,0 1,0-1,-1 0,1 1,1-1,-1 1,0-1,0 1,0-1,1 0,-1 1,1-1,-1 0,1 1,0-1,-1 0,1 0,0 0,0 0,0 1,0-1,0 0,0 0,0-1,0 1,0 0,0 0,0 0,1-1,-1 1,0-1,1 1,-1-1,10-1,1 0,-1-1,0 0,-1-1,1 0,0-1,-1 0,0-1,0 0,0-1,-1 0,0 0,0-1,0 0,-1-1,0 0,1-1,-4 5,28-30,-2-1,-1-2,-2-1,-1-1,-2-1,-2-1,-2-1,-2-1,13-42,-10 33,-22 52,0-1,0 0,0 0,0 1,0-1,0 0,0 1,0-1,0 0,0 0,0 1,0-1,1 0,-1 1,0-1,0 0,1 1,-1-1,1 0,-1 1,1-1,-1 1,1-1,-1 1,1-1,-1 1,1-1,-1 1,1 0,0-1,-1 1,1 0,0-1,-1 1,1 0,0 0,-1 0,1 0,0 0,0 0,-1 0,1 0,0 0,0 0,-1 0,1 0,0 0,-1 0,1 1,0-1,-1 0,1 1,0-1,-1 0,1 1,-1-1,1 1,0-1,-1 1,1-1,-1 1,1-1,17 48,18 258,-23 11,-17 103,4-369,-3-1,-1 0,-3 0,-3 0,-1-1,-2-1,-3 0,-1-1,-24 44,33-78,0-1,-1 0,-1 0,0-1,-1 0,0 0,0-1,-1-1,-9 6,15-11,1-1,-1 1,0-1,0 0,0 0,-1-1,1 0,0 0,-1-1,0 1,1-1,-1-1,0 1,1-1,-1-1,0 1,1-1,-1 0,0 0,1-1,0 0,-6-2,7-1,1 0,0 1,1-2,-1 1,1 0,0-1,0 1,0-1,1 0,0 0,0 0,1 0,-1 0,1 0,1 0,-1-1,1 1,0 0,1-1,-1 1,1 0,0 0,1 0,0 0,-1 0,2 0,-1 0,3-3,20-50,3 1,2 1,3 2,2 1,3 2,1 1,3 2,23-19,79-84,-109 116</inkml:trace>
  <inkml:trace contextRef="#ctx0" brushRef="#br0" timeOffset="-1996.051">21421 5819,'-3'132,"-6"0,-16 69,10-132,-3 0,-3-2,-28 63,30-82,11-31,6-15,1 1,-1-1,1 0,0 0,-1 1,1-1,0 1,0-1,1 1,-1-1,1 1,-1 0,1-1,0 1,0 0,0-1,0 1,0 0,1-1,-1 1,1-1,0 3,8 2</inkml:trace>
  <inkml:trace contextRef="#ctx0" brushRef="#br0" timeOffset="-1048.309">22127 6102,'-72'44,"2"3,2 3,3 3,-55 57,12 10,102-113,1 1,0 0,0 0,1 0,0 1,0-1,1 1,0 0,0 0,1 0,1 0,-1 0,2 1,-1-1,1 0,1 2,-1-8,0 1,1-1,-1 0,1 1,0-1,0 0,0 0,0 0,1 0,-1 0,1 0,0 0,0-1,0 1,0 0,0-1,1 0,-1 1,1-1,-1 0,1 0,0-1,0 1,0 0,0-1,0 0,0 0,0 0,1 0,-1 0,0-1,1 1,1-1,108-24,-79 7,0-2,-1-1,-1-1,-1-2,-1-1,22-23,-39 34,0-1,-1 0,-1-1,0 0,-1-1,-1 0,0-1,-1 0,5-16,-13 32,0 0,-1 1,1-1,0 0,0 0,-1 1,1-1,0 0,0 0,0 1,0-1,0 0,0 1,0-1,0 0,1 0,-1 1,0-1,0 0,0 0,1 1,-1-1,0 0,1 1,-1-1,1 1,-1-1,1 0,-1 1,1-1,-1 1,1-1,-1 1,1 0,0-1,-1 1,1 0,0-1,-1 1,1 0,0-1,0 1,-1 0,1 0,0 0,0 0,-1 0,1 0,0 0,0 0,-1 0,1 0,0 1,-1-1,1 0,0 0,0 1,-1-1,1 0,-1 1,1-1,0 0,-1 1,1-1,-1 1,1 0,3 15,0 1,-2 0,0 0,-1-1,0 1,-2 0,-1 11,0 15,1-30,0 0,1 0,0 1,1-1,1-1,0 1,0 0,2 0,-1-1,1 1,1-1,1 0,-1-1,2 1,3 4,-7-15,1 0,-1-1,0 1,1-1,-1 0,1 0,-1 0,1 0,-1-1,1 1,-1-1,0 0,1 0,-1 0,0 0,0-1,1 1,-1-1,-1 0,1 0,0 0,0 0,-1 0,1-1,-1 1,0-1,1 0,-1 0,-1 0,1 0,0 0,1-3,88-150,4-44,-51 110,-43 120,-8 24,3-1,2 1,5 46,-4-96,0-1,1 1,0 0,0-1,0 1,0 0,1-1,-1 1,1 0,0-1,0 1,0-1,1 1,-1-1,1 0,0 0,0 1,0-1,0-1,0 1,1 0,0 0,-1-1,1 1,0-1,0 0,0 0,0 0,0 0,1-1,-1 1,1-1,-1 0,1 0,-1 0,1-1,0 1,-1-1,4 0,4-4,-1-1,1-1,-1 0,0 0,0-1,-1 0,0-1,0 0,-1-1,0 1,-1-1,0-1,0 0,-1 0,2-4,6-6,-2 0,0-1,-1 0,-1 0,-2-1,0-1,5-21,-14 170,0-120,0 1,1-1,-1 1,1-1,1 1,-1-1,1 1,0-1,1 0,-1 1,1-1,1 0,-1 0,1 0,0 0,0-1,1 1,-1-1,1 0,1 0,-1 0,1-1,-1 1,1-1,1 0,-1 0,0-1,1 0,0 0,0 0,0 0,0-1,0 0,0-1,1 1,-1-1,1 0,0-1,6-3,0 0,0-2,-1 1,1-2,-1 0,0 0,-1-1,0 0,0-1,0-1,-1 1,0-2,-1 1,0-1,0-1,-1 0,6-11,4-3,0 0,-2-2,-1 0,-1-1,-2 0,0-1,-2 0,-1-1,-2 0,3-25,-8 28</inkml:trace>
  <inkml:trace contextRef="#ctx0" brushRef="#br0" timeOffset="-3896.95">17301 6129,'70'-28,"-1"-3,-1-4,-3-2,0-3,-3-3,28-26,9-62,-99 131,0-1,1 1,-1 0,1 0,-1 0,0 0,1 0,-1 0,1 0,-1 0,1 0,-1 0,0 0,1 0,-1 0,1 0,-1 0,1 0,-1 0,0 0,1 0,-1 1,1-1,-1 0,0 0,1 1,-1-1,0 0,1 0,-1 1,0-1,1 0,-1 1,0-1,0 1,0-1,1 0,-1 1,0-1,0 0,0 1,0-1,0 1,0-1,1 1,-1-1,0 0,0 1,0-1,0 1,-1-1,1 1,0-1,0 0,0 1,0-1,0 1,-1-1,1 0,0 1,0-1,0 1,-1-1,1 0,0 1,-1-1,1 0,0 0,-1 1,1-1,0 6,69 696,-68-647,-1 0,-3 0,-3 0,-2-1,-2 0,-3 0,-1-1,-4-1,-1-1,-3 0,-2-2,-27 42,38-72,0 0,-2-1,0-1,-1 0,0-1,-1-1,-1-1,-1 0,0-1,-1-2,0 1,0-2,-1-1,-1-1,-16 5,33-12,1 0,-1 0,0 0,0 0,1-1,-1 0,0 0,0 0,0 0,0-1,1 0,-1 0,0 0,1-1,-1 1,1-1,-1 0,1-1,0 1,0-1,0 1,0-1,0 0,1-1,-1 1,1-1,0 1,0-1,0 0,1 0,-1-1,1 1,0 0,0-2,-3-11,1 0,1 0,1 0,0-1,1 1,1 0,1-1,0 1,2 0,0 0,0 0,2 0,0 0,1 1,0 0,2 0,0 0,9-13,16-17,2 0,3 3,1 1,1 2,3 1,1 3,2 1,1 3,1 1,7 0,-28 15,0 1,1 2,0 0,1 2,1 1,-1 2,1 0,1 2,3 1,-10 4</inkml:trace>
  <inkml:trace contextRef="#ctx0" brushRef="#br0" timeOffset="-3713.14">18458 6553,'-5'38,"-1"18,0 4,1-3,6-12,3-13</inkml:trace>
  <inkml:trace contextRef="#ctx0" brushRef="#br0" timeOffset="-3529.043">18543 6102,'0'0</inkml:trace>
  <inkml:trace contextRef="#ctx0" brushRef="#br0" timeOffset="-3313.416">18796 6892,'5'-38,"7"-28,0-7,4 5,-1 8,1 10,-1 8,1 7,3 5,-2 2,0 6,4 2,1 5,-2 4</inkml:trace>
  <inkml:trace contextRef="#ctx0" brushRef="#br0" timeOffset="-2984.032">19474 6299,'-3'1,"-17"4,0 0,1 2,0 0,0 1,1 2,0-1,-5 5,22-13,0-1,-1 1,1 0,0 0,-1 0,1 0,0 0,0 0,0 0,0 1,0-1,0 0,0 0,0 1,1-1,-1 1,0-1,1 1,-1-1,1 1,0-1,-1 1,1-1,0 1,0 0,0-1,0 1,0-1,0 1,1-1,-1 1,0-1,1 1,0-1,-1 1,1-1,0 1,-1-1,1 0,0 1,0-1,0 0,0 0,0 0,1 0,-1 0,0 0,0 0,1 1,74 40,-69-39,125 78,-127-77,0 0,0 1,-1 0,0 0,1 0,-1 0,-1 1,1-1,-1 1,0 0,0 0,-1 0,0 1,0-1,0 1,-1-1,0 1,0-1,-1 1,0 0,0 6,-4-3,0 0,-1-1,0 1,0-1,-1 0,0 0,-1-1,0 1,0-1,-1-1,0 0,0 0,-1 0,0-1,0 0,0-1,-1 0,1-1,-1 0,0 0,-3 0,4-1,1 0,0 0,-1-1,0 0,0-1,1 0,-1-1,0 1,0-1,0-1,-3 0,-7-5</inkml:trace>
  <inkml:trace contextRef="#ctx0" brushRef="#br0" timeOffset="-2728.744">20095 5819,'-5'141,"-5"0,-7 0,-17 57,12 31,3-161,8-50</inkml:trace>
  <inkml:trace contextRef="#ctx0" brushRef="#br0" timeOffset="-2506.089">19756 6440,'34'-19,"39"-16,13-2,1 5,-10 9,-12 7,-9 7,-8 5,-8 3,-11 2</inkml:trace>
  <inkml:trace contextRef="#ctx0" brushRef="#br0" timeOffset="-5651.223">14845 5819,'1'60,"0"87,-7 1,-20 119,14-190,4 1,2 0,4 3,-13-3,3-61</inkml:trace>
  <inkml:trace contextRef="#ctx0" brushRef="#br0" timeOffset="-5396.807">14422 6440,'43'-24,"34"-18,13-1,-4 2,-7 3,-12 7,-13 5,-10 2,-9 5,-4 1,-4-2,-1 4,0-2,0-1,1-3,0-2,-4 2</inkml:trace>
  <inkml:trace contextRef="#ctx0" brushRef="#br0" timeOffset="-5081.848">15269 5876,'-20'246,"11"98,8-332,1 0,0 0,1 0,0 0,1-1,0 1,0 0,2-1,-1 1,2-1,4 10,-4-19,0 0,0 0,0 0,0-1,0 0,1 0,-1 0,0 0,0-1,1 0,-1 0,0-1,0 0,1 1,-1-2,0 1,0 0,0-1,0 0,0 0,-1-1,1 0,0 1,-1-1,0-1,0 1,2-2,99-68,-103 72,0-1,-1 1,1 0,0-1,0 1,1 0,-1 0,0 0,0 1,0-1,1 0,-1 1,0-1,1 1,-1 0,0 0,1 0,-1 0,0 0,1 1,-1-1,0 1,1-1,-1 1,0 0,0 0,0 0,0 0,1 0,-2 0,1 1,0-1,0 1,0-1,-1 1,1 0,-1 0,1 0,-1 0,0 0,1 0,-1 0,0 0,-1 0,1 0,0 1,0-1,9 55,14 32,3-70,-15-19</inkml:trace>
  <inkml:trace contextRef="#ctx0" brushRef="#br0" timeOffset="-4760.027">15862 6609,'26'-1,"-1"-2,1 0,-1-2,0-1,0-1,-1-1,1-1,-2-2,8-4,-25 13,0 0,0-1,-1 1,1-1,0-1,-1 1,0-1,0 0,0 0,0-1,-1 1,1-1,-1 0,-1 0,1 0,-1-1,1 1,-2-1,1 0,0-1,-4 4,-1 0,1 1,-1-1,0 0,1 1,-1-1,0 1,-1 0,1 0,0 0,-1 0,1 0,-1 0,1 0,-1 1,0-1,0 1,0 0,0 0,0 0,0 0,0 1,0-1,0 1,0 0,0 0,0 0,-1 0,1 0,0 1,0-1,0 1,0 0,-1 1,-11 0,0 1,0 0,1 2,0 0,0 0,0 1,1 1,-1 0,2 1,-1 0,1 1,0 1,1 0,-5 5,11-10,0 0,0 1,0-1,1 1,-1 0,1 1,1-1,-1 1,1-1,0 1,1 0,0 0,0 0,0 1,1-1,0 0,1 1,-1-1,1 0,1 1,-1-1,1 1,1-1,-1 0,1 0,0 0,1 0,0 0,3 5,2-2,1-1,0 0,0 0,1-1,0-1,1 0,-1 0,2-1,-1 0,0-1,1 0,0-1,0 0,0-1,1-1,-1 0,8 0,8 4</inkml:trace>
  <inkml:trace contextRef="#ctx0" brushRef="#br0" timeOffset="-8201.554">9878 6469,'20'-2,"0"0,0-1,0-1,0-1,-1-1,0-1,19-8,-22 8,19-6,0-3,-2 0,0-2,-1-2,16-13,-36 23,0 0,0 0,-1-1,-1 0,0-1,0-1,-1 1,-1-1,0-1,0 0,-2 0,0 0,0-1,1-10,9-88,-16 113,0-1,-1 1,1-1,0 1,-1-1,1 1,-1-1,1 1,-1 0,1-1,-1 1,1 0,-1-1,1 1,-1 0,1-1,-1 1,1 0,-1 0,0 0,1 0,-1 0,0 0,1 0,-1 0,1 0,-1 0,0 0,1 0,-1 0,1 0,-1 0,0 1,1-1,-1 0,1 0,-1 1,1-1,-1 0,1 1,-1-1,1 1,-1-1,1 0,-1 1,1-1,0 1,-1-1,1 1,0 0,0-1,-1 1,1-1,0 1,0-1,0 1,-1 0,1-1,0 1,0 0,0-1,0 1,0-1,1 1,-1 0,0-1,0 1,0-1,1 2,-34 160,29-133,-42 639,44-615,-3 0,-2 0,-2-1,-2 0,-3 0,-10 22,16-54,0 0,-1 0,-2-1,0-1,-1 0,0 0,-2-1,0-1,0 0,-2-1,0 0,-1-2,0 0,-1-1,0 0,-1-2,-5 2,11-6,0-1,0 0,-1-1,1-1,-1 0,0-1,0 0,0-1,-1-1,12 0,-1 0,0 0,0 0,0-1,0 0,0 0,0 0,1 0,-1-1,0 1,1-1,-1 0,1 0,0 0,0 0,-1-1,2 0,-1 1,0-1,0 0,1 0,0 0,-1-1,1 1,0 0,1-1,-1 0,1 1,-1-1,1 0,0 0,1 0,-1 1,1-2,0-18,1 0,1 0,2 1,0-1,1 1,1 0,1 0,2 0,0 1,0 1,2-1,1 1,1 1,12-15,20-24,2 3,2 2,3 2,1 2,3 3,60-38,-105 76,0 0,0 1,1 1,0 0,0 0,0 1,1 1,7-2,4 2</inkml:trace>
  <inkml:trace contextRef="#ctx0" brushRef="#br0" timeOffset="-7929.413">10697 6695,'-14'21,"1"1,1 0,1 1,0 0,2 0,1 1,1 1,1-1,-2 22,7-43,1-1,0 1,0 0,0 0,0-1,1 1,-1-1,1 1,0 0,-1-1,1 1,0-1,1 1,-1-1,0 0,1 0,-1 1,1-1,0 0,-1 0,1 0,0-1,0 1,0 0,1-1,-1 1,0-1,1 0,-1 0,1 0,-1 0,1 0,-1 0,1-1,0 1,-1-1,1 0,0 0,-1 0,1 0,0 0,-1-1,2 1,3-1,1 0,-1 0,1-1,-1 0,0 0,1 0,-1-1,-1 0,1-1,0 0,-1 0,0 0,0 0,0-1,1-2,-1-1,0 0,0-1,-1 0,0-1,-1 1,0-1,0 0,-1 0,0 0,-1 0,0-1,-1 1,0-1,-1 1,0 0,0-1,-1 1,-1-1,1 1,-2 0,1 0,-2 0,-3-10,-18-87,28 89</inkml:trace>
  <inkml:trace contextRef="#ctx0" brushRef="#br0" timeOffset="-7712.266">11064 7005,'-5'-38,"-1"-28,4-6,4 3,5 9,7 10,6 13,4 14,-2 9</inkml:trace>
  <inkml:trace contextRef="#ctx0" brushRef="#br0" timeOffset="-7317.529">11261 6949,'172'-258,"-125"222,-45 35,-1 1,0 0,0 0,1 0,-1 0,0 0,0 0,1 0,-1 0,0 1,0-1,1 0,-1 1,0-1,0 1,0-1,0 1,0 0,0 0,0-1,0 1,0 0,0 0,0 0,0 0,0 0,-1 0,1 0,0 0,-1 0,1 0,-1 1,1-1,-1 0,0 0,1 0,-1 1,0-1,0 0,0 0,0 1,0 0,4 34,12 45,-15-79,0 0,0 0,0 0,0 0,0 0,1 0,-1-1,1 1,-1 0,1-1,-1 1,1-1,0 1,0-1,0 0,0 0,0 0,0 0,0 0,0 0,0-1,1 1,-1-1,0 1,0-1,1 0,-1 0,0 0,1 0,-1 0,0 0,1-1,6-1,-1-1,0 0,0 0,-1 0,1-1,-1 0,1-1,-1 1,0-2,-1 1,0-1,1 0,37-28,-41 33,0 1,0-1,0 1,0 0,0 0,0 0,0 0,0 1,0-1,0 1,0 0,0 0,0 0,0 0,-1 0,1 1,0-1,-1 1,1-1,-1 1,0 0,1 0,-1 0,0 1,0-1,0 0,-1 1,1-1,0 1,-1 0,0-1,0 1,0 0,0 0,0 0,0 0,27 35,33-14,-39-22</inkml:trace>
  <inkml:trace contextRef="#ctx0" brushRef="#br0" timeOffset="8956.293">5730 8388,'-1'-1,"1"1,-1-1,1 1,0 0,-1 0,1-1,-1 1,0 0,1 0,-1-1,1 1,-1 0,1 0,-1 0,1 0,-1 0,0 0,1 0,-1 0,1 0,-1 0,1 0,-1 0,0 0,1 1,-1-1,1 0,-1 0,1 1,-1-1,1 0,-1 1,1-1,0 0,-1 1,1-1,-1 1,1-1,0 0,-1 1,1-1,0 1,0-1,-1 1,1 0,0-1,0 1,0-1,0 1,-1-1,1 1,0-1,0 1,0 0,0-1,0 1,1-1,-1 1,0-1,0 1,-5 40,5-41,-30 342,3-69,-1-93,15-157,6-24</inkml:trace>
  <inkml:trace contextRef="#ctx0" brushRef="#br0" timeOffset="9488.835">5673 8303,'2'2,"0"0,0 0,0 0,0-1,0 1,0-1,0 1,0-1,1 0,-1 0,1 0,-1 0,1 0,-1-1,1 1,-1-1,1 0,-1 1,1-1,1-1,-2 2,45 3,-1-2,1-3,-1-1,1-2,15-5,-22 4,130-3,-158 9</inkml:trace>
  <inkml:trace contextRef="#ctx0" brushRef="#br0" timeOffset="9855.378">5673 8641,'2'2,"-1"0,1 0,-1 0,1 0,0 0,-1-1,1 1,0-1,0 1,0-1,1 0,-1 0,0 0,0 0,1 0,-1-1,0 1,1-1,-1 1,1-1,-1 0,0 0,1 0,-1 0,2 0,111-22,27-10,-60 31,-58 2</inkml:trace>
  <inkml:trace contextRef="#ctx0" brushRef="#br0" timeOffset="10556.707">5673 8077,'104'-33,"-71"25,1 1,1 1,-1 2,1 2,0 1,-1 2,6 1,30 0,-4 4,-66-8,0 0,0 0,-1 0,1 1,-1-1,1 0,-1 0,0 0,1 1,-1-1,0 0,0 1,-1-1,1 1,0-1,0 1,-1 0,1-1,-1 1,1 0,-1 0,1 0,-1 0,0 0,0 0,-260-129,261 129,0 1,1-1,-1 1,0-1,0 0,0 1,1-1,-1 0,0 0,1 0,-1 1,0-1,1 0,-1 0,1 0,0 0,-1 0,1 0,0 0,-1 0,1 0,0 0,0 0,0 0,0 0,0 0,0 0,0 0,1-1,-1 1,0 0,0 0,1 0,-1 1,1-1,-1 0,1 0,-1 0,1 0,-1 0,1 0,0 1,0-1,-1 0,1 0,1 0,12-10</inkml:trace>
  <inkml:trace contextRef="#ctx0" brushRef="#br0" timeOffset="11175.108">6717 8528,'56'1,"144"-13,-4-17,-166 24,-24 7</inkml:trace>
  <inkml:trace contextRef="#ctx0" brushRef="#br0" timeOffset="11422.941">6717 8755,'20'4,"25"-2,9-3,1 0,-4 0,-6 0,-6 0,-5 0,-3-4,-2-2,-2 1,0 1,0 2,1 1,-1 1,-4 1</inkml:trace>
  <inkml:trace contextRef="#ctx0" brushRef="#br0" timeOffset="12009.076">8383 8360,'-17'-1,"1"0,0 1,0 1,0 1,0 0,0 1,0 1,0 0,1 1,0 1,0 0,0 1,1 1,0 0,1 1,-1 0,2 1,-1 1,-7 9,6-3,1 0,0 1,2 0,0 1,1 0,1 1,1 0,1 0,0 1,2 0,0 0,2 1,0-1,1 1,1-1,2 2,-1-16,2-1,-1 1,1-1,0 0,0 1,0-1,1 0,0-1,0 1,1 0,-1-1,1 0,1 0,-1 0,1 0,-1-1,1 1,1-1,-1-1,0 1,1-1,0 0,0 0,0 0,0-1,0 0,1 0,-1-1,5 1,6 1,0-1,0-1,1 0,-1-2,0 0,0 0,0-2,0 0,0-1,14-5,9-7,-1-1,0-2,-1-1,-1-2,-1-2,29-25,-56 42,0 0,0-1,0-1,-1 0,0 0,-1 0,0-1,0 0,-1 0,-1-1,1 0,-2 0,0 0,0 0,-1-1,0 1,-1-1,0 0,-1 0,0 0,-2-11,1 19,-1 0,0 0,-1 0,1 0,-1 0,1 0,-1 0,0 0,-1 1,1-1,-1 1,1 0,-1-1,0 1,0 0,-1 1,1-1,0 1,-2-1,-10-6</inkml:trace>
  <inkml:trace contextRef="#ctx0" brushRef="#br0" timeOffset="12642.981">7762 8614,'154'36,"-113"-28,0-2,1-2,0-2,0-2,-1-1,1-2,-1-2,3-3,237-21,-101 0,-42 18,-113 11</inkml:trace>
  <inkml:trace contextRef="#ctx0" brushRef="#br0" timeOffset="14256.575">9823 8501,'5'3,"1"0,0 0,0 0,1 0,-1-1,1 0,-1-1,1 1,-1-1,1-1,0 1,0-1,0 0,6 1,44 1,0-2,1-3,55-10,94-11,-49 7,-145 16</inkml:trace>
  <inkml:trace contextRef="#ctx0" brushRef="#br0" timeOffset="14659.014">9963 8698,'0'0,"0"1,-1-1,1 1,-1-1,1 1,0-1,0 1,-1-1,1 1,0 0,0-1,0 1,0-1,-1 1,1-1,0 1,0 0,0-1,0 1,0-1,1 1,-1 0,0-1,0 1,0-1,0 1,1-1,-1 1,0 0,1-1,-1 1,0-1,1 0,-1 1,0-1,1 1,-1-1,1 1,-1-1,1 0,-1 1,1-1,-1 0,1 0,-1 1,1-1,0 0,-1 0,1 0,-1 0,1 0,0 0,-1 0,1 0,-1 0,1 0,0 0,-1 0,1 0,-1 0,44 5,-43-5,261 0,-176-14,-72 10,0 0,0 2,0 0,1 0,-1 1,1 1,-1 0,1 2,11 1,-9 3</inkml:trace>
  <inkml:trace contextRef="#ctx0" brushRef="#br0" timeOffset="15478.474">10301 8218,'0'0,"-1"-1,0 1,-1 0,1 0,0 0,0 0,0 0,0 0,0 0,0 0,0 1,0-1,0 0,0 1,0-1,1 0,-1 1,0-1,0 1,0-1,0 1,0 0,1-1,-1 1,0 0,1 0,-1 0,0-1,1 1,-1 0,1 0,-1 0,1 0,0 0,-1 0,1 0,0 0,0 0,0 0,-1 0,1 0,0 0,0 0,1 0,-1 0,0 0,0 0,0 0,1 0,-1 0,0 0,1 0,-1 0,1 0,-1-1,1 1,0 0,-1 0,1 0,0-1,-1 1,1 0,0-1,0 1,0-1,-1 1,2 0,167 99,-66-46,-83-42,-15-11,0 1,-1-1,0 1,1 0,-1 0,0 0,0 1,0-1,0 1,0 0,-1 0,1 0,-1 1,0-1,0 1,0 0,-1 0,1 0,-1 0,0 0,0 0,0 1,-1-1,1 1,-1-1,0 1,-1 0,1-1,-1 1,0 0,0-1,0 4,-10 12,-1 0,0-1,-1-1,-2 0,1 0,-2-1,0-1,-15 12,-7 9,-156 131,16-30,154-118,18-14</inkml:trace>
  <inkml:trace contextRef="#ctx0" brushRef="#br0" timeOffset="20059.914">12587 8415,'-1'-2,"0"0,-1 1,1-1,-1 0,0 1,1-1,-1 1,0-1,0 1,0 0,0-1,0 1,0 0,0 1,0-1,-1 0,1 1,0-1,0 1,-1-1,1 1,0 0,-1 0,1 0,-1 1,0-2,-9-2,-1 0,1 1,-1 1,0 0,1 0,-1 1,0 1,0 0,1 1,-1 0,1 1,0 1,0 0,0 0,0 1,0 0,1 1,0 1,0 0,1 0,0 1,0 0,1 1,0 0,1 0,0 1,-3 5,2 1,2 0,0 0,1 0,1 1,0 0,1 0,1 0,-1 17,3-25,0 1,1-1,0 0,0 0,1 1,1-1,-1 0,1 0,1 0,-1 0,2-1,-1 1,1-1,0 0,1 0,0 0,0 0,1-1,0 0,0 0,1 0,-1-1,1 0,6 3,-7-4,1-1,0 1,0-1,0-1,1 1,-1-1,1-1,0 1,0-1,0-1,0 0,0 0,0 0,0-1,0 0,0 0,1-1,-1 0,0-1,4-1,12-9,-1 0,0-2,-1-1,0-1,-1 0,-1-2,-1 0,0-2,-1 0,-2 0,0-2,-1 0,12-23,-13 20,0-1,-2 0,-1-1,-1 0,7-28,-27 69,10 1,0-1,0 0,2 0,0 1,0-1,1 0,1-1,1 1,0-1,0 1,1-2,1 1,0-1,1 0,0 0,1-1,0 0,1 0,0-1,1-1,7 6,17 8,-17-16</inkml:trace>
  <inkml:trace contextRef="#ctx0" brushRef="#br0" timeOffset="20828.919">12193 8077,'-1'-1,"1"1,-1-1,1 0,0 0,-1 0,1 0,0 0,0 0,-1 1,1-1,0 0,0 0,0 0,0 0,0 0,1 0,-1 0,0 0,0 0,0 0,1 1,-1-1,1 0,-1 0,0 0,1 1,0-1,-1 0,1 0,-1 1,1-1,0 0,-1 1,1-1,0 1,0-1,0 1,-1-1,1 1,0 0,0-1,0 1,0 0,0 0,43-19,-36 18,23-8,1 2,0 1,1 2,-1 1,1 1,-1 2,1 1,0 2,7 2,61 11,-100-17,0 0,-1 1,1-1,0 0,-1-1,1 1,-1 0,0 0,1 0,-1 0,0 0,0 0,1 0,-1-1,0 1,0 0,0 0,-1 0,1 0,0 0,0-1,0 1,-1 0,1 0,-1 0,1 0,-1 0,1 0,-1 0,0 0,1 0,-1 0,0 1,0-1,0 0,0 0,0 1,1-1,-1 0,0 1,-1-1,1 1,0-1,0 1,0 0,0-1,0 1,0 0,-1-2,-138-93,131 76,15 13</inkml:trace>
  <inkml:trace contextRef="#ctx0" brushRef="#br0" timeOffset="21291.92">13293 8247,'73'22,"-30"-12,-24-4,0-1,0 0,1-2,-1 0,1-2,0 0,-1-1,1-1,0 0,-1-2,9-2,67-13,-72 17</inkml:trace>
  <inkml:trace contextRef="#ctx0" brushRef="#br0" timeOffset="21562.093">13407 8501,'0'4,"4"3,7-1,7 3,4 1,3-1,3-8,1-4,0-1,1-4,-1-2,0 2,0 1,-1 3,1-4,-1 1,-4 0</inkml:trace>
  <inkml:trace contextRef="#ctx0" brushRef="#br0" timeOffset="22130.748">14789 8077,'-18'4,"0"0,0 1,1 1,-1 1,1 0,1 2,0-1,0 2,0 0,-1 3,6-4,0 0,0 0,1 1,0 1,1 0,0 0,0 1,2 0,-1 0,2 1,-1 0,2 0,-4 14,4-17,1 1,1-1,0 1,0 0,1 0,1 0,0 0,0 0,1 0,0 0,1 0,1 0,0 0,0 0,1 0,0 0,1-1,0 1,0-1,2 1,1-2,0 0,1-1,0 0,0 0,1 0,-1-1,2 0,-1-1,1 0,0-1,0 0,1 0,0-1,-1-1,1 1,1-2,-1 0,0 0,1-1,-1 0,0-1,1 0,-1-1,1 0,-1-1,3-1,204-80,-200 72,0 0,-1-1,0-1,-1 0,0-1,-1-1,-1-1,-1 0,0 0,6-11,-16 22,0-1,0 1,0-1,-1 0,1 0,-2 0,1 0,0 0,-1 0,0 0,-1 0,1-1,-1 1,-1 0,1-1,-1 1,0 0,0 0,-1 0,0 0,0 0,0 0,-1 0,1 1,-2-1,1 1,0 0,-1 0,0 0,0 0,-1 1,1-1,-1 1,0 0,0 1,0-1,-1 1,1 0,-1 1,0-1,0 1,-2-1,-17-4</inkml:trace>
  <inkml:trace contextRef="#ctx0" brushRef="#br0" timeOffset="22678.933">14225 8360,'30'9,"1"0,1-3,0 0,-1-2,1-1,21-2,45-2,0-5,0-4,-1-4,33-12,25-2,-88 23,-50 10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8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685 135,'-1'-4,"-1"1,0 0,0-1,0 1,0 0,-1 0,1 0,-1 0,0 1,1-1,-1 1,0 0,-1-1,1 1,0 1,-1-1,1 0,-1 1,1 0,-1 0,0 0,0 0,1 0,-1 1,0 0,-2 0,-25-4,0 2,0 1,0 2,0 1,0 1,1 2,-1 1,1 1,0 2,1 1,0 1,1 1,-5 5,21-12,1 1,0 1,0 0,0 1,1 0,0 0,0 1,1 1,0-1,1 2,0-1,1 1,0 0,1 0,0 1,0 0,2 0,-1 0,1 1,1-1,1 1,-1 3,2-6,0 0,0-1,1 1,1 0,-1 0,2 0,-1 0,1-1,1 1,0-1,0 1,1-1,0 0,0 0,1-1,1 1,-1-1,1 0,0-1,3 2,-3-1,1-1,-1 0,1-1,1 1,-1-2,1 1,0-1,1 0,-1-1,1 1,0-2,0 1,0-2,0 1,1-1,-1 0,1-1,-1 0,1-1,-1 0,1 0,0-1,-1 0,1-1,3-1,12-11,-1-2,-1-1,0 0,-1-2,-1-1,0 0,-2-1,-1-2,0 0,-2 0,0-2,11-25,10-9,141-234,-167 274,-7 26,-10 18,2 0,0 0,2 0,0 1,2-1,1 1,1-1,1 0,5 18,5-3,2-1,2 0,1-1,2-1,7 9,-15-27,1 0,0-1,2-1,0 0,0-1,2-1,0 0,2 0,11-8,-21-12</inkml:trace>
  <inkml:trace contextRef="#ctx0" brushRef="#br0" timeOffset="365.52">1560 558,'-19'24,"-11"13,-1 5,5 0,3-3,4-2,6-4,6-1,-2-3,1 0,2-11,2-13,1-7</inkml:trace>
  <inkml:trace contextRef="#ctx0" brushRef="#br0" timeOffset="746.112">1278 445,'37'87,"-30"-75,267 403,-273-412,24 12,-16-20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7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1 170,'535'-119,"-422"99,0 5,1 5,114 4,-205 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31,'1'-1,"-1"1,0-1,0 1,0-1,0 1,0-1,0 1,0-1,0 1,0-1,0 1,0 0,0-1,0 1,0-1,-1 1,1-1,0 1,0-1,0 1,-1 0,1-1,0 1,-1-1,1 1,0 0,-1-1,1 1,0 0,-1 0,1-1,-1 1,1 0,0 0,-1 0,1-1,-1 1,1 0,-1 0,1 0,-1 0,1 0,-1 0,1 0,-1 0,1 0,-1 0,1 0,0 0,-1 0,1 0,-1 1,1-1,-1 0,1 0,-1 0,1 1,0-1,-1 0,1 1,0-1,-1 0,1 1,0-1,-1 0,1 1,0-1,0 1,-8 35,7 137,-10 85,-30-36,26-188,17-65,5 11,2 2</inkml:trace>
  <inkml:trace contextRef="#ctx0" brushRef="#br0" timeOffset="370.218">86 59,'10'-4,"12"-8,8 0,3 1,1 2,-1 4,0 2,-2 1,-2 1,1 2,-2-1,0 5,0 2,0-1,0 0,-9 2,-9 1</inkml:trace>
  <inkml:trace contextRef="#ctx0" brushRef="#br0" timeOffset="654.2">1 425,'43'-4,"29"-3,7 1,-6 2,-9 0,-12 2,-9 1,-8 0,-4 1,-4 1,-5-1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21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30,'-17'73,"-50"194,15-104,111-269,5 4,25-25,-70 101,1 0,1 1,1 2,1 0,2 2,11-9,-33 28,0-1,0 1,1 0,-1 0,0 0,1 0,-1 1,1-1,0 1,-1 0,1 0,0 0,0 1,-1-1,1 1,0 0,0 0,0 0,0 1,0-1,-1 1,1 0,0 0,-1 0,1 0,0 1,-1 0,0 0,1 0,-1 0,0 0,0 0,0 1,0 0,0-1,-1 1,1 0,-1 0,0 1,0-1,0 0,1 4,1 10,-1 0,-1 1,-1-1,-1 0,0 1,-1-1,0 1,-2-1,0 0,-1 0,-1-1,0 1,-1-1,-3 4,0 8,-28 101,68-172,7-25,2 2,3 1,18-18,-53 74,82-81,-87 88,1-1,0 1,0 0,0 0,0 1,0 0,0-1,0 1,0 0,1 1,-1-1,0 1,1 0,-1 0,0 0,0 1,1-1,-1 1,0 0,0 0,0 1,0-1,0 1,0 0,0 0,0 0,-1 0,1 1,2 2,1 1,-1-1,-1 1,1 0,-1 1,0-1,0 1,-1 0,0 0,0 1,-1-1,0 1,0 0,-1 0,0 0,0 0,0 5,5 146,-8-127,5 103,2-117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3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0,'10'5,"12"1,8 0,3-1,1 3,0 1,-2-2,-1-1,-1-3,-1-1,0-1,-1-1,0 0,0 0,0-1,-5-4,-1-2,-5 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3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59,'43'0,"29"-5,6-2,-4 1,-6-4,-9 0,-11 2,-7 2,-7 2,-5 2,-6 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1,'-17'3,"-1"0,1 2,0 0,0 0,0 2,0 0,1 1,1 1,-1 0,2 2,-1-1,1 2,1-1,0 2,0 0,2 0,-1 2,2-1,0 1,1 0,0 1,-4 13,1-7,1 1,1 0,1 0,1 1,2 0,0 0,1 0,2 1,0 0,2 0,0 0,3 8,-3-30,1 0,1 1,-1-1,0 0,1 0,0 0,0 1,0-1,0 0,0 0,0 0,1-1,-1 1,1 0,0 0,0-1,0 1,0-1,1 0,-1 1,1-1,-1 0,1 0,0-1,0 1,-1-1,1 1,0-1,0 0,1 0,-1 0,0 0,0-1,0 0,1 1,-1-1,0 0,0 0,1-1,-1 1,0-1,0 1,0-1,0 0,0 0,0-1,0 1,2-2,19-11,-1-2,0-1,-1 0,-1-2,15-17,-19 19,319-360,-238 260,-97 117,1 0,-1 0,0 0,1 0,-1 0,0 0,1 1,-1-1,0 1,1-1,-1 1,0-1,0 1,0-1,0 1,0 0,1 0,-1 0,-1 0,1 0,0 0,0 0,0 0,0 0,-1 0,1 0,0 0,-1 1,1-1,-1 0,0 0,1 1,-1-1,0 0,0 1,1-1,-1 0,0 1,-1-1,1 0,0 1,0-1,0 0,-1 0,1 1,-1-1,1 0,-1 0,1 1,-2 0,2 2,-1 106,-2-83,1 0,2 0,0 1,2-1,1 0,1-1,1 1,2-1,0 0,2 0,1-1,7 13,-13-31,0 0,0 0,1-1,0 0,0 0,1 0,-1 0,1-1,0 0,1-1,-1 1,1-1,0 0,1 0,3-4</inkml:trace>
  <inkml:trace contextRef="#ctx0" brushRef="#br0" timeOffset="633.909">1273 453,'-28'38,"-15"23,0 5,7-3,6-13,7-10,8-7,1-9,4-9</inkml:trace>
  <inkml:trace contextRef="#ctx0" brushRef="#br0" timeOffset="882.835">1019 510,'15'0,"9"14,5 10,-2 5,0 3,-1 0,-5 1,0-2,0-1,-3 0,0-6,-3-2,1-5,-2-5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2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1 284,'595'0,"-523"11,-54-5</inkml:trace>
  <inkml:trace contextRef="#ctx0" brushRef="#br0" timeOffset="543.695">1 678,'73'18,"-9"-10,-1-3,0-2,53-6,-21 1,141 2,-213 0</inkml:trace>
  <inkml:trace contextRef="#ctx0" brushRef="#br0" timeOffset="2466.068">510 1,'16'2,"-1"2,1-1,0 2,-1 0,0 1,0 0,-1 1,0 1,0 1,5 4,1 6,-1 1,-1 2,-1-1,-1 2,8 15,21 28,-30-44,-2 1,0 1,-2-1,0 2,6 23,-16-38,-1 0,0-1,0 1,-1 0,-1 0,1 0,-1-1,-1 1,0-1,0 1,-1-1,0 0,-1 0,0-1,0 0,-1 1,0-2,0 1,-1-1,0 0,0 0,0-1,-1 0,-3 1,-35 43,-175 200,151-158,57-70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8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1141,'211'-10,"0"-9,94-26,-247 37,1014-109,-831 91,-216 25</inkml:trace>
  <inkml:trace contextRef="#ctx0" brushRef="#br0" timeOffset="486.767">678 1254,'-130'283,"73"-113,56-167,1 1,0-1,0 0,0 1,0-1,0 1,1-1,0 0,0 0,0 1,0-1,0 0,0 0,1 0,0 0,-1 0,1 0,0-1,1 1,-1-1,0 1,1-1,-1 0,1 0,0 0,0 0,0 0,0-1,0 1,0-1,0 0,0 0,0 0,1 0,-1-1,0 1,1-1,-1 0,0 0,1 0,-1 0,1 0,-1-1,0 0,2 0,21-3,-1 0,0-2,0-1,0-1,-1-1,0-1,0-1,-1-1,15-11,86-88,-106 90</inkml:trace>
  <inkml:trace contextRef="#ctx0" brushRef="#br0" timeOffset="731.757">1074 1282,'-143'283,"84"-148,6 2,-17 77,69-210,-1 1,0 0,0 0,0 1,1-1,-1 0,1 1,1-1,-1 1,1-1,0 1,0 0,0-1,1 1,0-1,0 1,1-1,-1 0,1 1,0-1,2 3,24-3,-12-8</inkml:trace>
  <inkml:trace contextRef="#ctx0" brushRef="#br0" timeOffset="1032.578">1695 1395,'-86'70,"4"3,3 5,3 2,-29 46,102-123,-84 127,85-125,-1 0,1 0,0 1,0-1,0 1,1-1,0 1,0 0,0-1,1 1,0 0,0 0,0-1,1 1,0 0,0-1,0 1,1 0,0-1,0 0,0 1,0-1,1 0,3 4,2-3,0-1,0-1,1 1,0-1,0 0,0-1,0 0,0-1,0 0,1 0,-1-1,1 0,-1-1,1 0,0 0,-1-1,1-1,6-1,4 1,0-1,0-2,-1 0,1 0,-1-2,0-1,-1 0,0-1,0-1,-1-1,0 0,-1-2,0 1,-1-2,0 0,-1-1,-1 0,7-12,-12 16,0-2,-1 1,-1-1,0 0,-1 0,0 0,-1-1,0 0,-2 0,1 0,-2 0,1 0,-2-1,0 1,-2-12,1 17,0 1,0 0,-1 0,0 0,0 1,0-1,-1 0,-1 1,1 0,-1 0,-1 0,1 0,-1 0,0 1,0 0,-1 0,0 0,0 1,-1 0,1 0,-1 1,0 0,0 0,0 0,-1 1,1 0,-1 0,-2 1,-60-1,37 8</inkml:trace>
  <inkml:trace contextRef="#ctx0" brushRef="#br0" timeOffset="1403.401">2089 1423,'-118'509,"116"-501,-14 53,3-1,3 2,-1 32,11-95,0 1,1 0,-1 0,1 0,-1-1,0 1,1 0,-1 0,1 0,-1 0,1 0,-1 0,0 0,1 0,-1 0,1 0,-1 0,1 0,-1 0,0 0,1 0,-1 0,1 1,-1-1,0 0,1 0,-1 0,0 1,1-1,-1 0,0 1,1-1,-1 0,0 1,1-1,-1 0,0 1,0-1,1 0,-1 1,0-1,0 1,0-1,0 0,0 1,0-1,0 1,1-1,-1 1,0-1,0 0,-1 1,1-1,0 1,0-1,0 1,0-1,0 0,0 1,0-1,-1 1,1-1,0 0,0 1,-1-1,1 0,0 1,-1-1,1 0,22-27,-12 10</inkml:trace>
  <inkml:trace contextRef="#ctx0" brushRef="#br0" timeOffset="1663.984">2429 1508,'-419'454,"417"-453,1-1,-1 1,1 0,-1 0,1 0,-1 0,1 1,-1-1,1 0,0 0,0 1,0-1,0 1,0-1,0 1,0 0,0-1,1 1,-1 0,0-1,1 1,0 0,-1 0,1 0,0-1,0 1,0 0,0 0,0 0,0-1,1 1,-1 0,1 0,-1 0,1-1,0 1,-1 0,1-1,0 1,0-1,0 1,0-1,0 1,1-1,-1 0,0 0,1 1,-1-1,1 0,-1 0,1 0,0 0,192 34,-113-3,-66-22</inkml:trace>
  <inkml:trace contextRef="#ctx0" brushRef="#br0" timeOffset="2184.008">2597 1875,'-17'10,"0"2,1-1,1 2,0 0,0 1,2 1,0 0,0 0,-9 17,-14 48,35-78,1-1,-1 1,1 0,0-1,-1 1,1-1,0 1,0 0,0-1,0 1,1 0,-1-1,0 1,0-1,1 1,-1 0,1-1,0 1,-1-1,1 0,0 1,0-1,0 1,0-1,0 0,0 0,0 0,1 0,-1 0,0 0,1 0,-1 0,1 0,-1 0,1-1,-1 1,1-1,-1 1,1-1,-1 1,1-1,0 0,-1 0,1 0,0 0,-1 0,1 0,-1-1,1 1,0 0,16-4,1-1,-1 0,1-1,-2-1,1-1,-1 0,0-2,-1 1,11-10,-20 15,193-120,-197 123,0-1,0 0,0 1,0-1,0 1,0 0,0 0,0 0,0 1,1-1,-1 1,0-1,1 1,-1 0,0 1,0-1,1 0,-1 1,0 0,0 0,1 0,-1 0,0 0,0 1,0-1,-1 1,1 0,0 0,-1 0,1 0,-1 0,1 1,-1-1,0 1,0-1,0 1,0 0,-1 0,1 0,-1 0,1 2,1 14,0 1,-1 0,-1 0,-1 0,0 0,-2 0,0 0,-2 0,0 0,-1-1,-1 0,0 0,-6 9,4-5,-1 1,-1-1,-1 0,-1-1,-1 0,-1-1,0-1,-2 0,0-1,-2-1,0 0,-1-2,0 0,-1-1,-7 3,-33 2,59-20,-1 1,1-1,-1 0,1 0,-1 0,1 0,-1 0,1 0,-1 0,1 0,-1 0,1-1,-1 1,1-1,0 1,-1-1,1 1,0-1,-1 0,1 0,0 0,0 0,0 0,-1 0,1 0,0 0,0 0,1 0,-1-1,0 1,0 0,1 0,-1-1,0 1,1-1,-1 1,1-1,0 1,0-1,0-13,2 0,0 0,1 0,0 1,1-1,1 1,0 0,1 0,0 0,1 1,3-3,31-53,2 2,4 2,2 2,55-53,-88 99,-1 4</inkml:trace>
  <inkml:trace contextRef="#ctx0" brushRef="#br0" timeOffset="-1335.138">227 97,'32'-34,"92"-27,-122 61,1-1,-1 1,1 0,-1-1,1 1,-1 0,1 1,-1-1,1 0,-1 1,0-1,1 1,-1 0,1 0,-1 0,0 0,0 0,0 0,1 1,-1-1,0 1,-1 0,1-1,0 1,0 0,-1 0,1 0,-1 0,0 0,1 0,-1 1,0-1,0 0,-1 1,1-1,0 1,-1-1,1 0,-1 1,0-1,0 1,0-1,0 1,-1-1,1 1,0-1,-1 1,0-1,0 1,1-1,-1 0,-1 1,1-1,0 0,-1 1,-73 152,57-124,-121 169,133-191,1 1,0 0,1 0,0 0,0 0,1 1,1 0,0-1,0 1,1 0,0 0,1 2,0-8,1-1,-1 0,1 1,-1-1,1 0,1 0,-1 1,1-1,-1 0,1 0,0 0,0-1,1 1,-1 0,1-1,0 0,0 0,0 1,0-2,1 1,-1 0,1-1,0 1,-1-1,1 0,0 0,0-1,1 1,-1-1,0 0,3 0,2 1,-1 0,0-1,1 0,-1-1,1 0,-1 0,1-1,-1 0,1 0,-1-1,0 0,0 0,0-1,0 0,0-1,0 0,-1 0,7-5,0-1</inkml:trace>
  <inkml:trace contextRef="#ctx0" brushRef="#br0" timeOffset="-1002.556">876 210,'-3'3,"-34"35,2 3,2 1,2 1,2 1,1 2,3 1,1 2,22-45,0 0,0 0,0 0,1 1,-1-1,1 1,0-1,1 0,-1 1,1 0,-1-1,1 1,1-1,-1 1,1-1,0 1,0-1,0 1,0-1,1 0,0 0,0 1,0-1,0 0,0-1,1 1,0 0,0-1,0 0,0 1,1-1,-1 0,1-1,0 1,-1-1,1 1,12 1,1 0,-1 0,0-2,1 0,-1-1,1-1,0 0,-1-1,1-1,-1 0,0-2,0 0,15-5,7-5,0-2,-1-2,-1-1,0-1,-2-3,28-22,-49 34,0 0,-1 0,0-2,-1 1,-1-2,0 1,0-1,-1-1,-1 0,4-12,-8 20,-2-1,1 1,-1-1,0 0,-1 0,1 0,-2 0,1 0,-1 0,0 0,-1 0,0 0,0 0,-1 0,0 1,0-1,-1 0,0 1,0 0,-1-1,0 1,0 1,-3-4,0 2,0 0,0 1,-1 0,0 0,-1 0,1 1,-1 1,0 0,-1 0,1 0,-1 1,0 1,0 0,0 0,-1 1,1 0,-1 1,1 0,-1 0,1 1,-1 1,1 0,-1 0,1 1,-2 1,-15 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7:43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678 226,'-12'8,"1"1,0 0,1 0,0 1,1 0,0 0,0 1,1 1,1-1,0 1,0 1,1-1,0 4,5-15,1 0,-1 0,1 0,0 0,-1 0,1 0,0 0,0 0,0 0,0 0,0 0,0 0,0 0,0 0,0 0,1 1,-1-1,0 0,1 0,-1 0,1-1,-1 1,1 0,-1 0,1 0,0 0,-1 0,1-1,0 1,0 0,-1 0,1-1,0 1,0-1,0 1,0-1,0 1,0-1,0 1,0-1,0 0,0 0,0 0,0 1,0-1,0 0,0 0,0 0,0-1,0 1,1 0,54-16,-23-3,-28 15,-1 1,1-1,0 1,0 1,0-1,1 1,-1-1,0 2,1-1,0 1,-1-1,1 2,0-1,0 1,2-1,-3 5,-1-1,1 1,-1 0,0 0,0 0,0 0,0 1,-1 0,1 0,-1 0,-1 0,1 0,-1 0,0 1,0-1,0 1,-1 0,0 0,0-1,0 1,-1 0,0 0,0 0,-1 4,2 21,-1 0,-2 0,0 1,-3-1,0-1,-6 15,9-40,0 0,0 0,-1 0,0 0,0 0,0 0,0-1,-1 0,0 1,1-1,-2-1,1 1,0-1,-1 1,0-1,1 0,-4 1,5-3,1 0,-1 1,1-1,-1 0,0-1,1 1,-1 0,0-1,0 1,1-1,-1 0,0 0,0 0,1 0,-1-1,0 1,0-1,1 1,-1-1,0 0,1 0,-1 0,1-1,-1 1,1-1,0 1,-1-1,1 0,0 0,0 0,0 0,0 0,1 0,-1 0,0-1,0 0,1-1,-1 1,1 0,0-1,0 1,0-1,0 1,1-1,0 0,-1 1,1-1,0 0,1 1,-1-1,1 1,-1-1,1 1,0-1,0 1,1-1,-1 1,1 0,0 0,-1-1,1 1,1 1,-1-1,1-1,77-68,15-5,-84 64</inkml:trace>
  <inkml:trace contextRef="#ctx0" brushRef="#br0" timeOffset="-1040.999">28 0,'5'15,"6"18,2 9,-2 3,-3-3,-2-3,-3-3,-2-4,0-1,-1-3,-1 1,1-2,-1 1,-4-1,-1 1,0 0,1-9,1-9</inkml:trace>
  <inkml:trace contextRef="#ctx0" brushRef="#br0" timeOffset="-652.991">367 141,'-34'34,"-6"10,9-1,14-9,15-5,12-7,5-3,4 0,0 2,-9-3,-6-4</inkml:trace>
  <inkml:trace contextRef="#ctx0" brushRef="#br0" timeOffset="795.43">311 367,'-5'0,"-6"0,-7 0,1-5,-3-1,-1 0,-4 1,4 1</inkml:trace>
  <inkml:trace contextRef="#ctx0" brushRef="#br0" timeOffset="1423.995">1072 282,'0'5,"0"6,0-3,5-3,2-8,4-3,0 0</inkml:trace>
  <inkml:trace contextRef="#ctx0" brushRef="#br0" timeOffset="2097.425">1270 508,'46'-76,"57"-71,-101 146,-1-1,0 1,1-1,-1 1,1 0,-1 0,1 0,-1 0,1 0,0 0,0 0,-1 1,1-1,0 1,0-1,0 1,0 0,0-1,0 1,0 0,-1 0,1 0,0 1,0-1,0 0,0 1,0-1,0 1,-1 0,1 0,0-1,-1 1,1 0,0 0,-1 1,1-1,-1 0,0 0,1 1,-1-1,0 1,0-1,0 1,0 0,0-1,0 1,0 0,-1 0,1-1,0 1,-1 1,2 0,-1 0,1 0,0 0,0-1,0 1,1 0,-1-1,0 0,1 1,0-1,-1 0,1-1,0 1,0 0,0-1,0 1,0-1,2 0,-1-2,-1 1,1-1,0-1,0 1,-1 0,1-1,-1 0,0 0,1 0,-1 0,0 0,0-1,0 0,0 1,-1-1,1 0,-1 0,0 0,0-1,21-20,-19 21,-3 2,0-1,0 0,1 0,-1 1,0-1,1 0,-1 1,1 0,-1-1,1 1,0 0,0 0,0 0,-1 0,1 0,0 0,0 0,0 1,0-1,0 1,1 0,-1-1,0 1,0 0,0 0,0 0,0 1,0-1,0 0,0 1,0-1,0 1,0 0,0 0,0-1,0 1,0 1,0-1,-1 0,1 0,0 1,0 0,8 32,-10-31,0 0,1 0,-1 1,1-1,0 0,0 0,0 0,1 0,-1-1,1 1,-1 0,1 0,0-1,0 1,0-1,0 0,1 0,-1 1,0-1,1-1,1 2,17 5,-1-4</inkml:trace>
  <inkml:trace contextRef="#ctx0" brushRef="#br0" timeOffset="2698.681">0 791,'112'-37,"2"6,1 5,30 0,389-43,-279 47,-16-33,-217 48,-3 2</inkml:trace>
  <inkml:trace contextRef="#ctx0" brushRef="#br0" timeOffset="3331.988">1242 791,'-62'25,"-110"60,171-85,-1 0,1 1,0-1,0 0,0 1,-1-1,1 1,0 0,0-1,0 1,0 0,0 0,0-1,0 1,1 0,-1 0,0 0,0 0,1 0,-1 0,1 0,-1 1,1-1,-1 0,1 0,-1 0,1 1,0-1,0 0,0 0,0 1,0-1,0 0,0 0,0 0,0 1,0-1,1 0,-1 0,1 0,-1 1,1-1,-1 0,1 0,0 0,-1 0,1 0,0 0,0 0,0 0,-1 0,1-1,0 1,0 0,1 0,-1-1,0 1,0-1,0 1,0-1,0 0,1 1,0-1,66 9,-60-9,0 0,1 0,-1 1,0 0,0 0,1 1,-1 0,0 0,-1 1,1 0,0 0,-1 1,1 0,-1 0,0 1,-1 0,1 0,4 5,-10-8,0 0,0 1,0-1,0 0,0 1,-1-1,1 1,-1-1,1 1,-1-1,0 1,0-1,0 1,0-1,0 1,-1-1,1 1,-1-1,0 1,0-1,0 0,0 1,0-1,0 0,0 0,-1 0,1 0,-1 0,0 0,1 0,-1 0,0-1,0 1,0 0,0-1,-1 0,-80 47,6-22,62-28</inkml:trace>
  <inkml:trace contextRef="#ctx0" brushRef="#br0" timeOffset="3827.245">1468 791,'62'-10,"-55"8,0 0,-1 0,1 1,0 0,0 0,0 1,0 0,0 0,0 0,1 1,-2 0,1 0,0 1,0 0,2 1,-8-1,1 0,0 0,-1 1,1-1,-1 0,0 1,0-1,0 1,0-1,0 1,0 0,-1-1,1 1,-1 0,0 0,0-1,0 1,0 0,0-1,-1 1,1 0,-1 0,0-1,1 1,-1-1,-1 1,1-1,0 1,-1-1,1 0,-1 1,1-1,-1 0,0 0,0 0,0-1,0 1,0 0,-1-1,1 1,0-1,-3 1,-8 14,6-8,5-7,0 0,0 0,0 0,1 0,-1 0,0 1,1-1,-1 0,1 1,0-1,-1 1,1 0,0 0,0-1,0 1,0 0,0 0,0 0,1 0,-1 0,1 0,-1 0,1 0,0 0,0 0,-1 0,2 0,-1 0,0 0,0 0,1 0,-1 0,1 0,-1 0,1 0,0 0,0 0,0 0,0 0,0-1,0 1,1 0,-1-1,1 1,9 0,0-1,0-1,1 1,-1-2,0 0,0 0,0-1,0 0,0-1,0 0,0-1,-1 0,0-1,3-1,3-1,24-10,-26 7</inkml:trace>
  <inkml:trace contextRef="#ctx0" brushRef="#br0" timeOffset="27207.968">367 1214,'39'17,"-11"-11,1-2,0-1,0-1,0-1,0-2,5-1,32 0,300-2,-223-15,251 14,-141 4,-137-25,-84 13,-27 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29:54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0 309,'2'-2,"-1"0,1 0,-1 0,1 0,-1 1,1-1,0 1,0-1,0 1,0 0,0 0,0 0,0 0,0 0,1 0,-1 0,0 1,0-1,1 1,-1 0,0 0,1 0,-1 0,1 0,-1 0,1 0,29-2,-1 1,1 2,-1 2,0 0,10 4,-28-5,83 8,1-5,-1-4,24-5,234-22,118-5,345 2,-579 30,414-12,2-24,33 13,-10-12,-229 11,549 6,-660 19,133 31,-357-21,199 12,146 20,-15-16,387-28,-382 27,552-26,-508 26,920-26,-623-31,-17 3,128 16,52-7,-119-10,229 28,-350-28,-407 29,363-12,139-9,-105 7,191 0,-354-16,161 30,-414-30,-163 12,-100 13,-3 0</inkml:trace>
  <inkml:trace contextRef="#ctx0" brushRef="#br0" timeOffset="4014.406">5363 591,'-19'119,"-66"214,48-206,-4-9,-5-1,-4-3,-40 61,-71 133,127-223,31-78</inkml:trace>
  <inkml:trace contextRef="#ctx0" brushRef="#br0" timeOffset="4564.144">5306 648,'11'237,"1"-125,-5-1,-4 1,-6 4,1 5,3 172,0-279,2-1,-1 0,2 0,0 0,0-1,1 1,1-1,0 0,1 0,0-1,0 0,2 1,-7-10,-1-1,1 1,-1 0,1 0,0-1,0 1,0-1,0 0,0 1,0-1,0 0,0 0,0 0,0-1,1 1,-1 0,0-1,0 0,1 1,-1-1,1 0,-1 0,0 0,1-1,-1 1,0 0,0-1,1 0,-1 1,0-1,0 0,0 0,1 0,-1 0,-1-1,1 1,0-1,0 1,0-1,-1 1,1-1,-1 0,1 0,-1 0,0 0,0 0,1 0,-2 0,1 0,0-1,0-1,26-43,-3-1,-2-2,-2 0,-2-1,8-37,43-161,20-159,-42 72,-37 221,-4 104,0 6</inkml:trace>
  <inkml:trace contextRef="#ctx0" brushRef="#br0" timeOffset="5183.258">5898 1550,'31'-11,"0"-1,-1-1,-1-2,-1-1,0-1,0-1,-2-2,-1-1,0-1,0-2,12-51,-36 72,-1 1,1 0,-1 0,0-1,0 1,1 0,-2 0,1-1,0 1,0 0,-1 0,1 0,-1-1,0 1,1 0,-1 0,0 0,0 0,-1 0,1 0,0 0,-1 1,1-1,-1 0,1 1,-1-1,0 1,0-1,0 1,1 0,-1 0,-1 0,1 0,0 0,-1 0,-5 1,0 0,0 0,0 0,0 1,1 0,-1 1,0 0,0 0,1 1,-1 0,1 0,0 0,0 1,0 0,0 1,1 0,0 0,0 0,0 0,0 1,1 0,0 0,0 1,-15 18,1 0,1 1,1 1,2 1,0 0,2 1,1 0,2 1,-3 11,11-35,-1 1,1 0,0-1,1 1,0 0,0 0,0 0,1 0,0 0,0 0,0 0,1 0,1 0,-1 0,1 0,0 0,0-1,1 1,0-1,0 1,1-1,0 0,0 0,0-1,0 1,1-1,0 0,0 0,1-1,-1 0,1 0,0 0,0 0,0-1,1 0,1 1,8-3,-1-1,0 0,1 0,-1-2,1 0,-1-1,0 0,0-1,0-1,-1 0,0-1,0-1,0 0,-1-1,0 0,0-1,8-8,48-35,-40 27</inkml:trace>
  <inkml:trace contextRef="#ctx0" brushRef="#br0" timeOffset="5602.988">6661 1212,'-32'43,"1"2,3 1,2 1,-5 16,26-53,1 1,1 0,-1 0,2 0,-1 0,2 1,0-1,0 1,1 5,0-14,0 0,0 0,1 1,-1-1,1 0,0 0,0 0,0-1,0 1,0 0,1 0,-1-1,1 1,0 0,0-1,0 0,0 1,0-1,0 0,1 0,-1 0,1-1,-1 1,1 0,0-1,0 0,0 0,-1 1,1-2,0 1,0 0,0-1,1 1,-1-1,0 0,3 0,9-3,0 0,0-1,0-1,0 0,-1-1,0-1,0 0,0 0,-1-2,0 0,-1 0,0-1,0-1,-1 0,-1 0,3-5,40-47,-52 63,0 0,0 0,-1 0,1 0,0 1,0-1,0 0,0 0,0 1,0-1,0 0,-1 1,1-1,0 1,0-1,-1 1,1-1,0 1,-1 0,1-1,0 1,-1 0,1-1,-1 1,1 0,-1 0,1 0,-1-1,0 1,1 0,-1 0,0 0,0 0,0 0,0 0,0 0,0-1,0 1,0 0,0 0,0 0,0 0,0 0,-1 0,1 0,0-1,-1 1,1 0,0 0,-1 0,1-1,-1 1,0 0,1 2,0 13,-1-11,0 0,0 0,1 0,0 0,0 0,0 0,0 0,1 0,0 0,0 0,0 0,0-1,1 1,0 0,0-1,0 1,1-1,0 0,-1 1,1-1,1 0,-1-1,1 1,-1-1,1 0,0 1,0-2,1 2,3-1,0-1,0 0,0 0,0-1,0 0,0 0,0-1,0 0,0 0,0-1,0 0,0-1,0 1,0-1,0-1,0 0,-1 0,0 0,1-1,-1 0,0-1,-1 1,2-3,9-6,0-2,-1 0,-1 0,-1-2,0 0,-1 0,-1-1,1-4,81-159,-79 156</inkml:trace>
  <inkml:trace contextRef="#ctx0" brushRef="#br0" timeOffset="5901.955">7818 478,'-62'384,"19"-36,16-148,16-31,11-143</inkml:trace>
  <inkml:trace contextRef="#ctx0" brushRef="#br0" timeOffset="6151.551">7508 1156,'9'0,"23"4,11 3,7-1,0-2,-4 0,-9-2</inkml:trace>
  <inkml:trace contextRef="#ctx0" brushRef="#br0" timeOffset="6400.907">8100 1156,'-17'32,"2"2,1 0,1 0,2 2,2-1,1 1,-1 25,8-56,0-1,0 1,0-1,1 1,0-1,0 1,0 0,1-1,-1 1,1-1,0 1,0-1,1 0,-1 1,1-1,0 0,0 0,1 0,-1 0,1 0,0-1,0 1,0-1,0 0,1 0,-1 0,1 0,0 0,0-1,0 0,0 0,0 0,2 1,6-1,1-1,-1 0,1 0,0-1,-1-1,1 0,-1 0,0-2,1 1,-1-2,0 1,0-2,-1 0,1 0,-1-1,0 0,-1-1,0 0,0-1,0 0,-1 0,0-1,0 0,-1-1,-1 0,0 0,0-1,-1 0,0 0,-1 0,0-1,0 0,-2 0,1 0,-2 0,0-1,0 1,-1-1,0 1,-1-1,-2 4,0 1,0-1,-1 1,0 0,-1 0,1 0,-1 1,-1-1,0 1,0 0,0 0,-1 1,0-1,0 1,0 1,-1-1,0 1,0 0,0 0,-1 1,0 0,0 1,0 0,0 0,0 0,0 1,-1 0,1 1,-1 0,0 0,-5 1,-11 4</inkml:trace>
  <inkml:trace contextRef="#ctx0" brushRef="#br0" timeOffset="6781.042">8552 1579,'121'-281,"-75"217,-44 64,0-1,0 1,0 0,0 0,-1 0,1 0,0 0,0 1,0-1,0 0,-1 1,1 0,0-1,0 1,-1 0,1 0,-1 0,1 0,0 0,-1 0,0 0,1 0,-1 1,0-1,0 1,0-1,1 1,-2-1,1 1,0 0,0-1,0 1,-1 0,1 0,-1-1,1 1,-1 0,0 0,0 0,0 0,0-1,0 1,0 1,7 29,-7-23,1-1,0 1,1-1,0 0,0 1,1-1,0 0,1-1,-1 1,1 0,1-1,0 0,0 0,0 0,1-1,-1 0,2 0,-1 0,1-1,5 4,-6-5,0-1,-1-1,1 1,0-1,1 0,-1-1,0 1,0-1,1 0,-1-1,0 1,1-2,-1 1,0 0,1-1,-1 0,0-1,1 1,-1-1,0-1,0 1,-1-1,1 0,-1 0,1 0,-1-1,0 0,0 0,0 0,-1-1,1 0,-1 0,0 0,-1 0,1 0,1-4,3-11,0 1,-1-1,-2-1,0 1,-1-1,0 0,-1-9,-2 5</inkml:trace>
  <inkml:trace contextRef="#ctx0" brushRef="#br0" timeOffset="7154.13">9454 1071,'-11'8,"0"0,0 1,0 0,1 1,1 0,0 0,0 1,1 1,0-1,1 1,0 0,1 1,1-1,-5 15,11-24,-1 0,1 1,0-1,0 0,0 0,1 0,-1 1,1-1,0-1,0 1,0 0,0 0,0-1,0 1,1-1,-1 0,1 1,0-1,0-1,0 1,0 0,0-1,0 1,0-1,0 0,0 0,1 0,-1 0,0-1,1 1,-1-1,1 0,-1 0,0 0,1-1,-1 1,1-1,27 6,-27-5,0 0,-1 1,1 0,0 0,0 0,-1 0,1 0,-1 1,1-1,-1 1,1 0,-1 0,0 0,0 1,0-1,0 1,0 0,-1 0,1 0,-1 0,0 0,0 0,0 1,0-1,-1 0,1 1,-1 0,0-1,0 1,0 0,0 0,-1 0,0-1,0 1,0 0,0 0,0 0,-1 0,1-1,-1 1,0 0,-1 1,-9 12,0 0,-1-1,-1 0,0-1,-2 0,1-1,-2-1,1 0,-2-2,0 1,0-2,-1 0,-13 4,-71 19,74-29</inkml:trace>
  <inkml:trace contextRef="#ctx0" brushRef="#br0" timeOffset="8112.999">10696 845,'72'-32,"1"3,2 3,0 4,34-5,-7 29,-99-1,0 0,0 0,-1 0,1 0,0 1,-1-1,1 1,-1 0,0 0,0-1,1 2,-1-1,0 0,-1 0,1 1,0-1,-1 1,1-1,-1 1,0-1,0 1,0 0,0 0,0 0,-1 0,1 0,-1-1,0 1,0 0,0 0,0 0,-1 3,-3 11,-1 0,0 0,-1 0,-1-1,-1 0,0-1,-1 1,-1-1,0-1,-1 0,0-1,-1 0,-1 0,1 1,-358 402,320-329,49-84,0-1,0 1,0-1,0 1,1-1,-1 1,1-1,0 1,0-1,0 1,0 0,0-1,0 1,1-1,-1 1,1-1,0 1,0-1,0 1,0-1,0 0,0 0,0 1,1-1,-1 0,1 0,0 0,0 0,0-1,0 1,0 0,0-1,0 0,0 1,0-1,2 1,9 1,0 1,0-2,1 0,-1 0,1-1,-1-1,1 0,-1-1,2 0,17-1,-1 2,-11 1,0 0,1-1,-1-1,0-1,0-1,0 0,0-2,-1 0,1-1,-1-2,-1 1,1-2,-1-1,4-3,-4-3</inkml:trace>
  <inkml:trace contextRef="#ctx0" brushRef="#br0" timeOffset="8497.973">11684 1015,'242'-189,"-189"157,-52 32,0 1,0-1,0 1,0 0,-1 0,1-1,0 1,0 0,-1 0,1 0,-1 0,1-1,-1 1,1 0,-1 0,1 0,-1 0,0 0,0 0,1 0,-1 1,0-1,0 0,0 0,0 0,0 0,0 0,-1 0,1 0,0 0,0 0,-1 0,1 0,-1 0,1 0,-1 0,1 0,-1 5,0-2,1-1,0 1,0 0,0-1,0 1,0 0,1-1,0 1,0-1,0 1,0-1,0 1,1-1,-1 0,1 0,0 0,0 0,0 0,1 0,-1 0,1-1,-1 1,1-1,0 1,0-1,0 0,0 0,0-1,0 1,1-1,-1 1,1-1,-1 0,1 0,-1-1,1 1,0-1,-1 0,1 0,1 0,7-2,-1 0,1-1,-1 0,1 0,-1-2,0 1,0-2,-1 1,0-1,0-1,0 0,0 0,-1-1,-1 0,1-1,-1 1,-1-2,0 1,0-1,-1 0,3-6,22-18,-14 22</inkml:trace>
  <inkml:trace contextRef="#ctx0" brushRef="#br0" timeOffset="8851.065">12616 704,'-7'10,"0"1,0-1,2 1,-1 0,1 0,1 1,0 0,0 0,0 9,3-18,0 0,0 0,1 0,-1 0,1 0,0 0,0 1,0-1,0 0,1 0,-1 0,1 0,0 1,0-1,0 0,0 0,0-1,1 1,-1 0,1 0,0-1,0 1,0-1,0 1,0-1,1 0,-1 0,1 0,-1 0,1 0,0-1,0 1,-1-1,1 0,0 0,0 0,0 0,3 0,6-1,0-1,0-1,-1 0,1-1,-1 0,0-1,1 0,-2-1,1 0,0 0,-1-1,0-1,-1 0,1 0,-1-1,-1 0,1 0,-1-1,-1 0,5-7,-5 8,10-10,0-1,-1 0,-1-1,-1-1,0-1,-2 0,-1 0,0-3,-7 15,0 0,-1 0,-1 0,1 0,-2 0,1-1,-2 1,1-1,-1 1,-1 0,0-1,0 1,-1 0,-1-1,1 1,-2 0,1 1,-1-1,-1 1,-4-7,7 12,0 0,-1 1,1 0,-1 0,0-1,0 1,0 1,0-1,0 0,-1 1,1 0,-1 0,1 0,-1 0,0 0,0 1,0 0,0 0,0 0,0 0,0 1,0-1,-1 1,1 0,0 0,0 1,0-1,0 1,0 0,0 0,0 0,0 0,0 1,0 0,0 0,1 0,-12 6,0 0,2 1,-1 1,1 0,0 1,1 0,0 1,-5 7,9-12,1 0,0 0,0 1,1 0,0 0,0 0,1 1,0 0,1 0,0 0,0 1,1 0,0-1,1 1,0 0,0 0,1 0,1 0,-1 0,2 1,-1-1,1 0,1 0,0 0,0-1,1 1,1 0,-1-1,1 0,4 6,3-4,1-1,-1 0,2 0,0-2,0 1,0-2,1 0,0 0,0-1,1-1,0-1,0 0,0-1,0 0,1-1,-1-1,13 0,7 0</inkml:trace>
  <inkml:trace contextRef="#ctx0" brushRef="#br0" timeOffset="9101.119">11543 1183,'48'10,"59"-2,31-2,10-7,0-8,-6-3,-8-3,-8 0,-11-2,-10 2,-4-1,-5 1,-9 0,-15 1,-19 4</inkml:trace>
  <inkml:trace contextRef="#ctx0" brushRef="#br0" timeOffset="10249.989">13942 1946,'158'-138,"29"-26,51-66,-184 171,-1-2,-4-2,-2-3,-4-1,-2-2,3-15,-37 69,10-15,-2-1,-2-1,-1 0,-1 0,-2-1,-1 0,-2-1,1-13,-7 43,0 1,0-1,0 0,0 1,-1-1,1 1,-1-1,0 1,0-1,-1 1,1 0,-1-1,1 1,-1 0,0 0,0 0,0 0,-1 0,1 1,-1-1,1 1,-1 0,0-1,0 1,0 0,0 1,0-1,-1 0,1 1,0 0,-1 0,1 0,-2 0,-5-1,-1 1,1 0,0 1,0 0,0 1,-1-1,1 2,0 0,0 0,0 1,-3 1,-17 12,1 1,1 2,1 0,1 2,0 1,2 1,1 1,0 1,2 0,1 2,1 1,1 0,-13 30,7-18,0 1,3 1,2 1,1 1,3 0,1 2,2-1,2 1,3 1,1 0,2 4,4-38,-2 1,1 1,1-1,0 0,1 0,0 0,2 0,-1 0,2 0,-1-1,2 1,0-1,1 0,0 0,3 3,-3-8,2 0,-1 0,1 0,0-1,1-1,0 1,0-1,0-1,0 0,1 0,0-1,0 0,1 0,-1-1,0-1,1 0,0 0,0-1,-1-1,1 0,0 0,0-1,0 0,-1-1,5-1,26-6,0-2,-1-1,0-2,-1-2,33-20,149-104,-125 60,-76 62</inkml:trace>
  <inkml:trace contextRef="#ctx0" brushRef="#br0" timeOffset="11199.14">15579 1269,'-64'11,"1"2,1 4,0 2,-24 13,73-28,-1 0,0 1,1 1,0 0,1 1,-1 0,1 1,1 0,-1 1,1 1,1 0,0 0,0 1,1 0,0 0,1 1,1 0,0 1,0 0,1 0,5-11,0 1,1-1,-1 1,1-1,-1 1,1-1,0 1,0-1,0 1,0-1,0 1,1-1,-1 1,1-1,0 1,0-1,-1 1,2-1,-1 0,0 0,0 1,1-1,-1 0,1 0,0 0,-1-1,1 1,0 0,0-1,0 1,0-1,0 1,1-1,-1 0,0 0,2 0,2 1,0-1,0 1,0-2,0 1,0-1,0 1,0-2,0 1,0-1,0 0,0 0,0 0,0-1,5-2,28-17,0 0,-1-3,-2-1,0-2,28-28,-63 54,100-59,-99 60,-1 0,0-1,1 1,-1 0,1 0,-1 0,1 0,-1 1,1-1,-1 0,1 0,-1 1,1-1,-1 1,0 0,1-1,-1 1,0 0,0 0,1 0,-1 0,0 0,0 0,0 0,0 0,0 0,0 0,-1 0,1 1,0-1,-1 0,1 1,0-1,-1 1,0-1,1 0,-1 1,0 0,6 61,-6-57,-2 36,0-34,1 1,0 0,1-1,0 1,0-1,0 1,1 0,1-1,0 1,0-1,0 0,1 0,0 0,1 0,3 6,-5-12,0 0,0 0,1 0,-1-1,1 1,-1-1,1 1,0-1,-1 0,1 0,0 0,0 0,0 0,0-1,0 1,0-1,0 0,0 0,0 0,0 0,0-1,0 1,0-1,0 0,-1 0,1 0,0 0,0 0,-1-1,1 1,0-1,0 0,78-62,-80 63,35-35,-1-2,-3-1,-1-1,2-7,-32 45,18-24,-19 27,0-1,0 0,0 1,0-1,0 0,0 0,0 1,0-1,1 0,-1 1,0-1,0 0,0 0,0 0,1 1,-1-1,0 0,0 0,0 1,1-1,-1 0,0 0,0 0,1 0,-1 0,0 1,0-1,1 0,-1 0,0 0,1 0,-1 0,0 0,0 0,1 0,-1 0,0 0,1 0,-1 0,0 0,0 0,1 0,-1-1,0 1,1 0,-1 0,0 0,0 0,1 0,-1-1,0 1,0 0,0 0,1 0,-1-1,0 1,0 0,0 0,0-1,1 1,-1 0,-21 78,19-74,0 0,1 1,0-1,0 1,0-1,0 1,1-1,0 1,0 0,0-1,0 1,1-1,0 1,0-1,0 1,0-1,1 1,0-1,-1 0,2 0,-1 0,0 0,1 0,0 0,0-1,0 1,0-1,0 0,1 0,0 0,-1-1,1 1,1 0,2-1,1 0,-1-1,0 1,1-2,-1 1,0-1,1 0,-1 0,1-1,-1 0,0 0,0-1,1 0,-1 0,0-1,-1 0,1 0,0-1,-1 1,0-1,4-4,115-109,-118 110,-7 6,1 0,-1 1,0-1,1 1,-1-1,1 0,0 1,-1 0,1-1,-1 1,1-1,0 1,-1 0,1-1,0 1,-1 0,1 0,0-1,0 1,-1 0,1 0,0 0,-1 0,1 0,0 0,0 0,-1 0,1 0,0 1,0-1,-1 0,1 0,0 1,-1-1,1 0,0 1,-1-1,1 0,-1 1,1-1,0 1,-1-1,1 1,-1 0,0-1,1 1,-1-1,1 1,-1 0,0-1,1 1,-1 0,0 0,17 48,-13-36,-3-7,0 1,1-1,0 0,0 0,1-1,-1 1,1 0,1-1,-1 0,1 0,0 0,0 0,0 0,1-1,-1 0,1 0,0 0,1 0,-1-1,1 0,-1 0,1 0,0-1,0 0,0 0,0-1,0 1,0-1,1-1,-1 1,0-1,1 0,-1 0,5-2,3-3,0-2,0 1,-1-2,0 0,-1 0,0-1,0-1,-1 0,0 0,3-5,-2 3,-1-1,0 0,-1-1,0 0,-1-1,0 0,-1 0,-1-1,-1 0,0 0,-1 0,-1-1,1-4,-2-3</inkml:trace>
  <inkml:trace contextRef="#ctx0" brushRef="#br0" timeOffset="15720.445">4600 2483,'309'-33,"-194"16,154-2,49-10,37-5,-70 12,-95 7,0 9,17 9,-11-1,132-13,-112-5,0 9,7 10,-6-1,442-3,-298-25,270-5,166 32,-401-28,310 16,-100-8,-134-7,694-50,-463 6,151 17,-153 24,284 30,-958-1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17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21,'366'0,"-199"-20,-149 23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18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0,-1 0,-1 0,-1 0,-1 0,0 0,-1 0,0 0,0 0,0 0,0 0,-5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19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85,'-21'24,"1"0,1 2,1 1,2 0,0 1,2 0,-10 30,17-38,1-1,1 1,1 0,1 0,0 0,2 0,0 1,1-1,1 0,1 1,1-1,1 0,5 16,-7-30,0 0,0 0,1 0,0 0,0 0,0-1,1 1,0-1,0 0,0 0,1 0,0-1,0 0,0 0,0 0,0 0,1-1,0 0,0 0,-1 0,2-1,-1 0,0 0,0-1,1 1,-1-1,1-1,-1 1,1-1,-1 0,1-1,-1 0,1 0,-1 0,0-1,0 1,1-1,-1-1,0 0,2-1,23-13,0-1,-1-1,-1-2,-1-1,-1-2,-1 0,16-20,-31 31,1 0,-1 0,-1-1,-1 0,0-1,0 0,-2-1,0 1,0-2,-2 1,0 0,-1-1,-1 0,0 0,-1 0,-1 0,-1-1,0 1,-1 0,-1 0,0 0,-5-12,5 21,-1-1,0 1,-1 0,0 0,-1 0,1 0,-1 1,-1 0,1 0,-1 0,-1 1,1 0,-1 0,0 0,0 1,-1 0,1 1,-1 0,0 0,0 0,-1 1,1 0,-1 1,0 0,1 0,-4 0,-1 4,1 0,-1 0,1 1,0 0,0 1,0 1,1 0,0 0,-1 1,2 1,-1 0,1 0,0 1,1 0,-1 1,2 0,-1 0,1 1,1 0,0 0,0 1,1 0,1 0,-1 1,-1 8,-1 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1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0,'-5'24,"-6"13,-2 4,2-9,7-10,5-9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2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1,'-30'18,"-194"49,221-66,1-2,0 1,1-1,-1 1,1-1,-1 1,0 0,1 0,-1 0,0 0,1 0,-1 0,0 1,1-1,-1 0,0 1,1-1,-1 1,1 0,-1-1,1 1,-1 0,1 0,0 0,-1 0,1 0,0 0,0 1,0-1,0 0,0 1,0-1,0 1,0-1,0 1,1-1,-1 1,1-1,-1 1,1-1,-1 1,1 0,0-1,0 1,0 0,0-1,0 1,0 0,1-1,-1 1,0 0,1-1,0 2,133 138,-121-133,-1 0,0 1,-1 0,0 1,0 1,-1 0,0 0,-1 1,-1 0,0 0,5 11,-12-15,-1 0,0 0,-1 0,1 0,-2 0,1-1,-1 1,0 0,-1-1,0 1,0-1,0 0,-1 0,0 0,0-1,-1 1,0-1,-3 3,3-2,0 0,-1 0,0 0,-1 0,1-1,-1 0,0 0,-1-1,1 0,-1 0,0-1,-1 0,1-1,-1 1,1-2,-1 1,0-1,0 0,0-1,0 0,0-1,0 0,0 0,0-1,-6 0,-3-6</inkml:trace>
  <inkml:trace contextRef="#ctx0" brushRef="#br0" timeOffset="850.198">267 1,'5'5,"6"1,6 1,5-2,4-2,2-1,1-1,0 0,1-1,-6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29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0 487,'14'-34,"-2"-3,1 0,2 1,2 0,1 1,2 2,1 0,2 1,0 0,3 3,0 0,2 1,-27 27,-1 0,1 0,0 0,-1 0,1 0,0 0,0 0,0 0,0 0,0 0,0 1,0-1,0 0,0 1,0-1,1 1,-1-1,0 1,0-1,0 1,1 0,-1 0,0 0,1 0,-1 0,0 0,0 0,1 0,-1 0,0 0,0 1,1-1,-1 0,0 1,0-1,0 1,0 0,0-1,1 1,-1 0,0 0,-1-1,1 1,0 0,0 0,0 0,0 0,-1 0,1 0,0 1,-1-1,1 0,-1 0,0 0,1 1,1 101,-3-93,0 0,0 1,0-1,2 0,-1 1,1-1,1 0,-1 0,2 0,0 0,0 0,0 0,5 6,-7-14,0 0,0-1,0 1,1-1,-1 1,0-1,1 1,-1-1,1 0,0 0,-1 1,1-1,0-1,0 1,0 0,0 0,0-1,0 1,0-1,0 1,0-1,0 0,0 0,0 0,0 0,0 0,0 0,0-1,0 1,0-1,0 1,0-1,0 0,-1 0,1 0,0 0,0 0,-1 0,1 0,-1 0,1-1,62-62,63-88,-40 44,-93 166,-26 146,23-150,4 50,10-86</inkml:trace>
  <inkml:trace contextRef="#ctx0" brushRef="#br0" timeOffset="304.295">1242 64,'-101'82,"4"5,-10 18,84-81,-119 157,122-149,-1-1,-2-2,0 0,-2-2,-2 0,0-2,-1-1,-2-1,-10 5,-6-2,33-18</inkml:trace>
  <inkml:trace contextRef="#ctx0" brushRef="#br0" timeOffset="853.26">1214 571,'-311'177,"310"-176,-1-1,0 0,1 0,-1 1,0-1,1 1,-1 0,1-1,-1 1,1 0,-1 0,1 0,-1 0,1 0,0 0,-1 0,1 1,0-1,0 0,0 1,0-1,0 1,1-1,-1 1,0-1,1 1,-1 0,1-1,-1 1,1 0,0 0,-1-1,1 1,0 0,0-1,1 1,-1 0,0 0,1-1,-1 1,0 0,1-1,0 1,-1-1,1 1,0-1,0 1,1 1,88 14,-43-13,-34-2,-1 1,1 0,-1 1,0 1,0 0,-1 0,1 1,-1 1,9 7,-16-12,-1 1,1 0,-1 0,0 0,0 0,0 0,0 1,-1-1,1 1,-1 0,0 0,0-1,-1 1,1 1,-1-1,0 0,0 0,0 0,0 1,-1-1,0 0,0 1,0-1,0 1,-1-1,1 0,-1 0,0 1,-1-1,0 3,-3 0,-1 1,0-1,-1 0,1 0,-1-1,0 0,-1 0,1-1,-1 0,0 0,-1-1,1 0,-1 0,0-1,0 0,0-1,0 0,0 0,-5 0,3 0,-1 1,0-2,0 1,0-2,0 0,0 0,0-1,0-1,0 0,-7-2,6-7,7-2</inkml:trace>
  <inkml:trace contextRef="#ctx0" brushRef="#br0" timeOffset="1372.282">1411 402,'13'-5,"0"1,-1 0,1 1,1 0,-1 1,0 0,1 2,-1-1,0 1,1 1,-1 1,13 2,-24-3,-1-1,1 0,-1 1,0-1,1 1,-1 0,1 0,-1-1,0 1,0 0,1 0,-1 0,0 0,0 0,0 1,0-1,0 0,0 0,-1 1,1-1,0 0,-1 1,1-1,-1 1,1-1,-1 1,0-1,1 1,-1-1,0 1,0-1,0 1,0 0,-1-1,1 1,0-1,0 1,-1-1,1 0,-1 1,0-1,1 1,-1-1,-42 61,36-54,-89 118,94-124,0-1,0 1,0 0,1-1,-1 1,1 0,-1 0,1 0,-1 0,1 0,0 1,0-1,0 0,0 1,1-1,-1 0,1 1,-1-1,1 1,0-1,0 0,0 1,0-1,0 1,1-1,-1 1,1-1,-1 0,1 1,0-1,0 0,0 1,0-1,0 0,1 0,-1 0,1 0,-1 0,1-1,0 1,0 0,-1-1,1 1,1-1,-1 0,0 1,0-1,0 0,0 0,1-1,-1 1,1 0,0 0,11-1,0 0,0-1,0-1,-1 0,1 0,-1-2,1 0,-1 0,0-1,9-5,25-14,-26 13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12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142 223,'-11'426,"-59"139,43-435,27-130,1 0,-1 0,0 0,0-1,1 1,-1 0,0 0,0 0,1 0,-1 0,0-1,0 1,1 0,-1 0,0 0,1 0,-1 0,0 0,0 0,1 0,-1 0,0 0,1 0,-1 0,0 1,0-1,1 0,-1 0,0 0,0 0,1 0,-1 0,0 1,0-1,1 0,-1 0,0 0,0 1,0-1,0 0,1 0,-1 1,15-31,7-32,-10 33</inkml:trace>
  <inkml:trace contextRef="#ctx0" brushRef="#br0" timeOffset="330.892">0 81,'151'-30,"232"-19,-366 47,107 3,-107 16,-17-5</inkml:trace>
  <inkml:trace contextRef="#ctx0" brushRef="#br0" timeOffset="602.926">29 674,'38'0,"33"-9,12-4,-2-4,-5 1,-11-2,-7 2,-9 5,-7-2,-7 2,-4 3,-7 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57,'1'4,"0"-1,0 0,-1 0,1 1,-1-1,0 0,0 1,0-1,-1 0,1 0,-1 1,1-1,-1 0,0 0,-1 0,1 0,0 0,-1 0,0 0,0 0,1 0,-2-1,0 2,1-1,-15 21,-1-1,0-2,-2 0,-1 0,-21 15,7-5,-207 189,210-197,16-16</inkml:trace>
  <inkml:trace contextRef="#ctx0" brushRef="#br0" timeOffset="396.006">30 1,'37'82,"-22"-60,3 4,3 0,0-1,1-1,1 0,2-2,5 2,41 41,-25-22,-3 3,-2 1,-1 2,-3 2,12 24,-32-42,-19-31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570 732,'23'87,"-5"63,-1 124,11-38,-27-189,-2-1,-2 0,-2 0,-5 13,-3 108,-8-24,43-4,-21-136,-1 0,1 0,0 0,0 0,1 0,-1-1,0 1,1 0,0-1,-1 1,1 0,0-1,0 0,1 0,-1 1,0-1,1-1,-1 1,1 0,0 0,0-1,-1 0,1 0,0 1,0-2,0 1,0 0,0 0,1-1,98 1,-70-3,252-31,422 34,-536-28,-9 21,-148 0,-7 0</inkml:trace>
  <inkml:trace contextRef="#ctx0" brushRef="#br0" timeOffset="2296.838">62 140,'-32'103,"24"-79,2 0,1 0,1 0,1 1,2 0,0 0,1-1,3 17,-3-40,-1 0,1 0,0 0,-1 0,1 0,0-1,0 1,-1 0,1 0,0 0,0 0,0 0,0 0,0 0,1 0,-1-1,0 1,0 0,0 0,1 0,-1 0,1 0,-1-1,0 1,1 0,-1 0,1-1,0 1,-1 0,1-1,0 1,-1 0,1-1,0 1,0-1,-1 1,1-1,0 0,0 1,0-1,0 0,-1 1,1-1,0 0,0 0,0 0,0 0,0 0,0 0,0 0,0 0,-1 0,1-1,0 1,0 0,0 0,0-1,0 1,-1-1,1 1,0-1,0 1,-1-1,1 1,0-1,-1 0,1 1,0-1,110-186,-82 131,88-171,-101 195,-10 55,-7 101,11 198,-4-274,-2 0,-1 0,-3 1,-2-1,-2 1,-6 47,10-69,-1-1,-1 1,-2-1,0 0,-2 0,-1 0,-1 0,-1-1,-1-1,-1 1,-2-2,0 0,-3 2,7-13,5-6,1 1,-1-1,-1 0,1 0,-1-1,0 1,0-1,-1 0,1 0,-1-1,0 0,0 0,-1 0,1-1,-1 0,0 0,0 0,0-1,0 0,0-1,0 1,0-1,-1-1,1 1,0-1,-4-1,6-3,1-1,0 1,0-1,1 0,-1 0,1 0,0-1,0 1,1-1,0 0,0 1,0-1,1 0,-1 0,2 0,-1-1,0 1,1 0,1 0,-1 0,1 0,0 0,0 0,0 0,1 0,0 0,0 0,1 1,3-23,1 2,1-1,1 1,2 0,0 1,10-14,-15 28,0 1,1 0,0 1,1-1,0 1,0 1,1-1,0 2,0-1,1 1,0 1,1-1,-1 2,1 0,0 0,6-1,24-7,-25 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0,'5'0,"11"5,7 2,6-1,1-1,2-1,-1-2,0-1,-1-1,-1 1,-1-2,1 1,-1 0,0 0,0-1,-5 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1,'19'5,"21"1,9 0,0-1,-3-7,-5-2,-4-1,-4 1,-8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13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0 157,'5'0,"11"0,8 0,4 0,3 0,0-5,0-2,0 1,-1 1,-1-3,0-1,-1 2,1 2,-1 1,0 2,0 2,-5-1</inkml:trace>
  <inkml:trace contextRef="#ctx0" brushRef="#br0" timeOffset="235.204">57 382,'24'-5,"27"-6,10-6,-1-1,-6-1,-7 2,-7 4,-5 4,-4 4,-8 3</inkml:trace>
  <inkml:trace contextRef="#ctx0" brushRef="#br0" timeOffset="968.444">650 805,'26'-75,"4"0,3 2,27-42,-27 53,-21 37,1 0,1 1,1 1,1 0,1 1,1 1,8-7,-2 7,83-56,-105 77,-1-1,1 1,0-1,0 1,0 0,0 0,-1-1,1 1,0 1,0-1,0 0,0 0,-1 1,1-1,0 1,0-1,0 1,-1 0,1 0,0 0,-1 0,1 0,-1 0,1 0,-1 1,0-1,0 0,1 1,-1-1,0 1,0-1,0 1,0 0,-1-1,1 2,24 70,-20-53,-3-13,55 130,-56-136,0 1,0-1,0 1,0-1,1 0,-1 1,0-1,1 0,-1 0,1 0,-1 0,1 0,0 0,-1 0,1-1,0 1,0 0,-1-1,1 0,0 1,0-1,0 0,0 0,0 0,-1 0,1 0,0-1,0 1,0 0,0-1,-1 1,1-1,0 0,-1 0,1 0,1 0,50-51,-44 41,52-62,-39 43,2 0,2 2,0 1,2 2,23-18,63-26,-113 69,0-1,0 1,0-1,0 1,0-1,0 1,0 0,0-1,0 1,0 0,0 0,0 0,1 0,-1 0,0 0,0 0,0 0,0 1,0-1,0 0,0 1,0-1,0 1,0-1,0 1,0-1,0 1,0 0,0-1,0 1,0 0,-1 0,1 0,0-1,-1 1,1 0,0 0,-1 0,1 0,-1 0,0 0,1 0,-1 1,0-1,0 0,1 0,-1 1,3 60,-3-52,-4 332,25-280,-10-49</inkml:trace>
  <inkml:trace contextRef="#ctx0" brushRef="#br0" timeOffset="1454.935">2428 71,'-76'75,"30"-33,2 1,2 3,2 2,2 1,-9 19,13 33,34-99,-1 0,1 1,0-1,0 1,0-1,0 1,1-1,-1 1,1-1,-1 0,1 1,0-1,0 0,0 0,0 1,1-1,-1 0,0 0,1 0,0 0,-1-1,1 1,0 0,0-1,0 1,0-1,0 0,0 1,0-1,0 0,1 0,-1-1,0 1,1 0,-1-1,1 1,-1-1,1 0,-1 0,2 0,11-2,0-1,0-1,0 0,-1-1,1 0,-1-1,-1-1,1 0,-1-1,0-1,-1 0,0 0,0-2,6-7,-15 16,26-23,0-2,-2-1,-1-1,-2-1,0-1,-2-1,-2-1,-1-1,-1-1,0-7,-18 41,0 0,0-1,0 1,1 0,-1-1,0 1,0 0,1 0,-1 0,1-1,-1 1,1 0,-1 0,1 0,0 0,-1 0,1 0,0 0,0 0,0 0,0 0,0 0,0 1,0-1,0 0,0 1,0-1,1 1,-1-1,0 1,0-1,1 1,-1 0,0 0,0 0,1-1,-1 1,0 1,1-1,-1 0,0 0,0 0,1 1,-1-1,0 0,0 1,0-1,1 1,-1 0,0-1,0 1,0 0,0 0,0-1,0 2,49 113,-22-38,-24-67,1 0,0-1,0 1,1-1,0-1,0 1,1-1,0 0,1 0,0-1,0 0,1-1,-1 1,1-2,1 1,-1-1,9 3,2-4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31,'29'-5,"29"-2,8 1,0 1,-4 2,-6 0,-9 2,-7 1,-5 0,-5 0,-11 5,-15 2,-11 4,-6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31,'34'-5,"25"-2,7 1,-2 1,-7 2,-10 0,-6 2,-7 1,-3 0,-13 0,-8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1,'33'4,"31"-2,9-2,-3-2,-9 1,-9 0,-10 0,-6 0,-10 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1 585,'6'-25,"2"0,1 1,1 0,1 0,0 1,14-19,-15 25,9-15,1 0,2 2,1 1,1 0,2 2,23-20,-25 25,2 0,1 1,0 2,2 1,0 1,19-8,-47 24,1 0,0-1,0 1,0 0,0 0,0 0,0 1,1-1,-1 0,0 1,0 0,0-1,1 1,-1 0,0 0,0 0,1 0,-1 1,0-1,0 1,0-1,1 1,-1 0,0-1,0 1,0 0,0 1,0-1,-1 0,1 0,0 1,0-1,-1 1,1 0,-1-1,1 1,-1 0,0 0,0 0,0 0,0 0,0 0,0 0,-1 0,1 1,0-1,-1 2,-13 108,1-51,7 81,5-140,0-1,0 0,0 1,0-1,0 1,0-1,0 0,1 1,-1-1,1 0,-1 1,1-1,-1 0,1 0,0 0,0 1,-1-1,1 0,0 0,0 0,0 0,0 0,0 0,0-1,1 1,-1 0,0 0,0-1,0 1,1-1,-1 1,0-1,1 0,-1 1,1-1,-1 0,0 0,1 0,-1 0,0 0,1 0,-1 0,1-1,-1 1,0 0,1-1,-1 1,0-1,63-35,35-48,-75 60,2 1,1 2,1 0,1 2,26-13,-40 24,-11 5,0 1,1-1,-1 1,0 0,1 0,0 0,-1 1,1-1,0 1,0 0,-1 1,1-1,0 1,0 0,0 0,2 1,-5 1,1 1,-1 0,0-1,0 1,-1 0,1 0,-1 1,1-1,-1 0,0 0,0 1,0-1,-1 1,1-1,-1 0,0 1,0-1,0 1,0-1,0 1,-1 1,1 2,-33 198,31-180</inkml:trace>
  <inkml:trace contextRef="#ctx0" brushRef="#br0" timeOffset="515.024">1609 78,'-26'2,"1"1,-1 1,1 1,0 2,0 0,0 2,1 1,1 1,-15 9,24-13,1 1,0 0,0 1,1 1,1 0,-1 1,2 0,-1 0,1 1,1 1,1-1,-1 2,2-1,0 1,1 0,0 0,1 1,0 0,2 0,-1 0,2 0,0 0,1 1,1-1,0 1,1 3,-1-16,0 0,1-1,-1 1,1-1,0 1,0 0,0-1,0 1,0-1,0 0,1 1,-1-1,1 0,-1 0,1 0,0 0,0 0,0-1,0 1,0 0,1-1,-1 1,0-1,1 0,-1 0,1 0,-1 0,1 0,-1-1,1 1,0-1,-1 0,1 1,0-1,-1 0,1-1,0 1,98-29,-76 13,-1-1,0-1,-1-1,-1 0,-1-2,-1-1,-1-1,3-6,109-109,-130 136,-1 1,1 0,0-1,-1 1,1 0,0 0,0-1,0 1,0 0,0 0,0 0,0 0,1 0,-1 0,0 1,0-1,1 0,-1 1,0-1,1 1,-1-1,1 1,-1-1,1 1,-1 0,1 0,-1 0,1 0,-1 0,1 0,-1 0,1 1,-1-1,1 0,-1 1,0-1,1 1,-1 0,0-1,1 1,-1 0,0 0,0 0,1 0,-1 0,0 0,0 0,0 0,0 0,-1 0,1 1,0-1,0 0,-1 1,1-1,-1 1,1-1,-1 0,0 1,1-1,1 93,-4-85,1-1,0 1,0 0,1 0,0 0,0-1,1 1,1 0,-1 0,1-1,1 1,0-1,0 0,0 1,1-1,0-1,1 1,0-1,0 0,1 0,-1 0,4 2,14 6,-1-5</inkml:trace>
  <inkml:trace contextRef="#ctx0" brushRef="#br0" timeOffset="1598.997">2146 304,'-4'6,"1"-1,-1 2,1-1,0 0,1 1,0-1,0 1,0 0,1-1,0 1,0 0,1 0,0 0,0 2,0 0,-1-7,0 1,0-1,1 1,-1 0,1 0,0-1,0 1,0 0,0-1,0 1,1 0,-1-1,1 1,0 0,-1-1,1 1,1-1,-1 1,0-1,0 1,1-1,0 0,-1 0,1 0,0 0,0 0,0 0,0 0,0-1,0 1,1-1,-1 0,1 1,-1-1,1 0,-1 0,1-1,-1 1,1 0,0-1,2 1,7-6,-1 1,1-2,-1 1,0-2,0 1,-1-1,0-1,0 0,-1-1,0 1,0-2,-1 1,0-1,74-86,-81 95,-1 1,1-1,-1 0,1 1,0-1,-1 1,1-1,0 1,-1 0,1-1,0 1,-1 0,1-1,0 1,0 0,0 0,-1 0,1 0,0 0,0 0,0 0,-1 0,1 0,0 0,0 0,0 0,-1 0,1 1,0-1,0 0,-1 1,1-1,0 1,-1-1,1 0,0 1,-1-1,1 1,-1 0,1-1,-1 1,1-1,-1 1,1 0,-1 0,0-1,1 1,-1 0,0 0,0-1,1 1,-1 0,0 0,0-1,0 1,0 0,0 0,0 0,0-1,0 1,0 1,3 58,-3-54,-4 421,3-386,-2 0,-2 0,-2 0,-7 22,10-47,0 0,-1 0,0 0,-2-1,1 0,-2 0,0-1,-1 0,0 0,-1-1,-1 0,0-1,0 0,-2-1,1 0,-13 7,22-15,0-1,-1 0,1 0,-1 0,1-1,-1 1,0-1,1 0,-1 0,0 0,0 0,0-1,0 1,0-1,1 0,-1 0,0-1,0 1,0-1,0 0,0 0,1 0,-1-1,0 1,1-1,-1 0,1 0,0 0,-1 0,1 0,0-1,0 0,1 1,-1-1,1 0,-1 0,1-1,0 1,0 0,0-1,0 1,1-1,0 0,-1 1,1-1,1 0,-1 0,1 0,-1 0,5-8,0 0,0 1,1-1,1 1,0 0,0 1,1-1,0 1,1 1,0-1,10-7,-5 2,23-25,2 1,1 2,2 1,2 3,26-16,91-34,-142 75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1,'-104'445,"68"-249,34-236,2 17</inkml:trace>
  <inkml:trace contextRef="#ctx0" brushRef="#br0" timeOffset="420.188">58 283,'34'5,"25"1,7-5,-2-2,-12-2</inkml:trace>
  <inkml:trace contextRef="#ctx0" brushRef="#br0" timeOffset="966.543">453 424,'-7'29,"2"-17,1 0,0 0,1 0,1 1,0-1,1 1,0 0,1-1,0 1,1 0,0-1,1 1,1-1,3 10,-5-19,0-1,1 1,-1-1,1 0,0 0,0 0,0 0,0 0,0 0,0-1,0 1,1-1,-1 1,0-1,1 0,-1 0,1 0,0 0,-1 0,1-1,0 1,0-1,-1 0,1 0,0 0,0 0,-1 0,1 0,0-1,-1 0,1 1,0-1,-1 0,1 0,-1 0,1-1,1 0,87-64,6-55,-96 120,-1 1,0-1,1 1,-1-1,0 1,1-1,-1 1,1 0,-1-1,1 1,-1-1,1 1,-1 0,1-1,0 1,-1 0,1 0,-1 0,1-1,0 1,-1 0,1 0,0 0,-1 0,1 0,0 0,-1 0,1 0,-1 0,1 1,0-1,-1 0,1 0,-1 0,1 1,0-1,-1 0,1 1,-1-1,1 1,-1-1,1 0,-1 1,1-1,-1 1,0-1,1 1,-1-1,0 1,1 0,-1-1,0 1,0-1,0 1,1 0,-1 0,11 38,-26 119,12-105,-3-1,-2 1,-2-1,-2 0,-3-1,-20 46,0-51,34-46,0 1,0 0,0-1,0 1,0-1,0 1,0-1,0 1,0-1,0 0,0 1,0-1,0 0,0 0,0 0,0 0,0 0,-1 0,1 0,0 0,0 0,0-1,0 1,0 0,0-1,0 1,0 0,0-1,0 0,0 1,0-1,0 1,1-1,-1 0,0 0,0 0,1 1,-1-1,0 0,1 0,-1 0,1 0,-1 0,1 0,0 0,-1 0,1 0,0 0,0 0,-1-1,-3-17,0 0,2 0,0 0,1 0,0 0,2-1,0 1,3-8,-4 23,34-144,-24 119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6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1 510,'7'-32,"2"1,1 0,1 1,2 0,1 0,2 2,0 0,2 0,19-22,-11 21,2 1,0 1,2 2,1 1,20-13,-50 36,0-1,0 1,1-1,-1 1,0-1,0 1,1 0,-1 0,1-1,-1 1,1 0,0 0,-1 1,1-1,0 0,0 0,0 1,-1-1,1 1,0 0,0-1,0 1,0 0,0 0,0 0,-1 1,1-1,0 0,0 1,0-1,0 1,-1-1,1 1,0 0,0 0,-1 0,1 0,-1 0,1 0,-1 1,1-1,-1 0,0 1,0-1,1 1,-1-1,0 1,0-1,-1 1,1 0,0 0,2 155,-7-86,5 59,0-129,1-1,-1 0,1 1,-1-1,1 0,-1 0,1 0,-1 0,1 0,-1 0,1-1,-1 1,1 0,-1-1,1 1,-1-1,0 0,1 1,-1-1,0 0,1 0,-1 0,0 0,0 0,0 0,0 0,0 0,0 0,0-1,0 1,-1 0,1 0,0-1,0 0,98-110,6 6,9-2,-113 107,0-1,-1 1,1 0,0 0,0 0,-1-1,1 1,0 0,0 0,0 0,0 0,1 0,-1 1,0-1,0 0,1 0,-1 1,0-1,1 1,-1-1,0 1,1 0,-1-1,1 1,-1 0,0 0,1 0,-1 0,1 0,-1 0,1 1,-1-1,0 0,1 1,-1-1,0 1,1-1,-1 1,0 0,0 0,1-1,-1 1,0 0,0 0,0 0,0 0,0 0,0 1,-1 10,0 0,-1 0,-1-1,0 1,-1-1,0 1,-1-1,0 0,0 0,-3 3,5-8,-88 214,89-219,0 1,0-1,0 1,1 0,-1-1,0 1,1 0,-1-1,1 1,-1 0,1 0,0-1,0 1,0 0,0 0,0 0,0-1,0 1,1 0,-1 0,1-1,-1 1,1 0,0-1,0 1,-1 0,1-1,0 1,1-1,-1 1,0-1,0 0,0 0,1 1,-1-1,1 0,-1 0,1 0,0 0,15 5</inkml:trace>
  <inkml:trace contextRef="#ctx0" brushRef="#br0" timeOffset="598.865">1553 30,'-17'2,"1"0,-1 2,1-1,0 2,0 0,0 1,1 1,0 0,0 1,1 1,0 0,-8 7,4-4,1 0,1 1,0 1,0 0,1 1,1 1,1 0,0 1,1 0,1 1,1 0,0 1,1 0,1 0,1 1,-1 6,7-23,0 0,0 0,0 0,0 0,1 0,-1 1,1-1,0 0,0 0,0 0,0 1,0-1,1 0,0 0,-1 0,1 0,0 0,0 0,1 0,-1 0,1 0,-1-1,1 1,0 0,0-1,0 1,0-1,1 0,-1 0,1 0,-1 0,1 0,0-1,-1 1,1-1,0 1,0-1,0 0,0 0,0-1,0 1,1-1,-1 1,0-1,0 0,0 0,1 0,-1-1,1 1,12-6,0 0,0-1,-1-1,0 0,-1-1,0 0,0-1,-1-1,0-1,-1 1,3-5,16-13,153-198,-184 228,0 0,0 0,0 0,0-1,0 1,0 0,0 0,0 0,0 0,0-1,1 1,-1 0,0 0,0 0,1-1,-1 1,1 0,-1 0,1-1,-1 1,1 0,-1-1,1 1,-1-1,1 1,0-1,0 1,-1-1,1 1,0-1,-1 0,1 1,0-1,0 0,0 0,0 1,-1-1,1 0,0 0,0 0,0 0,0 0,-1 0,1 0,0 0,0-1,0 1,0 0,-1 0,1-1,0 1,0-1,-1 1,1 0,0-1,-1 1,1-1,0 0,-1 1,1-1,-1 1,1-1,-1 0,1 0,-1 1,1-1,-1 0,0 0,1 1,-1-2,-17 203,18-193,-1-1,0 1,0 0,1 0,0 0,1 0,0-1,0 1,1-1,0 1,0-1,0 0,1 0,0 0,1-1,-1 1,1-1,0 0,1-1,0 1,-1-1,2 0,-1 0,12-5,-3-3</inkml:trace>
  <inkml:trace contextRef="#ctx0" brushRef="#br0" timeOffset="855.398">2286 256,'-19'39,"-16"21,-2 6,0-8,7-9,4-14,5-7,3-8,4-4,-1-3,-2-5,1-4</inkml:trace>
  <inkml:trace contextRef="#ctx0" brushRef="#br0" timeOffset="1034.954">2004 368,'9'10,"9"12,1 8,2-1,-3-2,1 1,-4-1,2-4,-3-1,1-1,-2 3,2-4,3-1,-2-3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1336 191,'-32'226,"24"-192,-76 270,44-187,24-84,18-64,55-108,-43 119</inkml:trace>
  <inkml:trace contextRef="#ctx0" brushRef="#br0" timeOffset="334.731">1365 78,'1'-2,"1"0,-1 1,1-1,-1 0,1 0,-1 1,1-1,0 1,0-1,0 1,0 0,0 0,0 0,0 0,0 0,1 0,-1 1,0-1,1 1,-1 0,0-1,1 1,-1 0,0 0,2 1,-1-2,286-13,-84-21,-189 32,-19 10,-22 11,6-8</inkml:trace>
  <inkml:trace contextRef="#ctx0" brushRef="#br0" timeOffset="600.48">1308 502,'34'4,"20"3,6-1,-2-1,-7-2,-6-1,-7-1,-10 0</inkml:trace>
  <inkml:trace contextRef="#ctx0" brushRef="#br0" timeOffset="3897.786">1873 840,'-15'14,"-9"10,-5 6,2 2,1-4,4-2,2-6,4-1,0 1,3 2,-2-3,3 0,-3-3,2-5</inkml:trace>
  <inkml:trace contextRef="#ctx0" brushRef="#br0" timeOffset="4184.905">1647 840,'5'14,"1"15,5 7,0 2,4-5,-2-4,-2-2,1-5,-1-2,-2 1,1-4,0 1,-2 1,2-1,0 0,-2 2,2-3,0-3</inkml:trace>
  <inkml:trace contextRef="#ctx0" brushRef="#br0" timeOffset="19808.649">885 78,'-95'18,"-348"87,420-98,0-2,2 1,-1 0,1 2,0 1,0 0,1 1,0 2,1 0,-17 14,35-26,0 1,0 0,-1 0,1 0,0 0,0 0,0 1,1-1,-1 0,0 0,0 1,1-1,-1 0,0 1,1-1,-1 0,1 1,0-1,0 1,-1-1,1 1,0-1,0 1,0-1,0 1,1-1,-1 1,0-1,1 0,-1 1,1-1,-1 1,1-1,0 0,-1 1,1-1,0 0,0 0,0 0,0 0,0 0,0 0,1 1,62 36,-53-32,28 13,1-2,1-1,0-2,1-2,0-2,117 20,-151-28,-3-2,1 0,-1 1,0 0,0 0,1 0,-1 1,0 0,0 0,0 0,-1 0,1 1,0 0,-1 0,2 1,-6-1,-1-1,1 1,-1-1,0 1,1-1,-1 0,0 1,0-1,0 0,-1 0,1 0,-1 0,1 0,-1 0,1 0,-1 0,0 0,0-1,0 1,0-1,0 1,-1-1,1 0,0 0,0 0,-1 0,1-1,-1 1,-4 3,-369 195,181-107,165-72,29-19,1-1,-1 0,1 1,-1-1,1 0,0 1,-1-1,1 0,-1 1,1-1,0 1,-1-1,1 0,0 1,0-1,-1 1,1-1,0 1,0-1,0 1,0-1,0 1,0 0,0-1,-1 1,1-1,1 1,-1-1,0 1,0-1,0 1,0-1,0 1,0-1,1 1,-1-1,0 1,0-1,1 1,-1-1,0 1,1-1,-1 0,0 1,1-1,-1 0,1 1,-1-1,1 0,-1 1,1-1,-1 0,1 0,-1 0,1 1,-1-1,1 0,-1 0,1 0,0 0,124 7,-86-9,389 1,-270 29,-153-27,-6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34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23,'0'0,"1"0,-1 0,1 1,-1-1,0 0,1 0,-1 0,1 0,-1 0,1 0,-1 0,1 0,-1 0,1 0,-1-1,1 1,-1 0,0 0,1 0,-1-1,1 1,-1 0,1 0,-1-1,0 1,1 0,-1-1,0 1,1 0,-1-1,0 1,0 0,1-1,-1 1,0-1,0 1,0-1,0 1,1 0,-1-1,0 1,0-1,0 1,0-1,0 1,0-1,0 1,0-1,0 1,0-1,-1 1,1-1,0 1,0 0,0-1,-1 1,1-1,0 1,0 0,-1-1,1 1,0-1,-1 1,1 0,0 0,-1-1,1 1,-1 0,-34-3,-225 81,206-58,-115 46,168-65,-1-2,0 1,0 0,-1 0,1 0,0 1,-1-1,1 1,0-1,0 1,-1 0,1-1,0 1,0 0,0 1,0-1,0 0,0 1,1-1,-1 1,0-1,1 1,-1 0,1-1,-1 1,1 0,0 0,0 0,0 0,0 0,0 1,0-1,1 0,-1 0,1 1,-1-1,1 0,0 1,0-1,0 0,0 0,1 1,-1-1,0 0,1 1,0-1,-1 0,1 0,1 1,9 9,0-1,1-1,0 0,1 0,0-1,0-1,1 0,9 3,52 32,112 95,-186-137,0-1,0 0,1 1,-1-1,0 1,0-1,0 1,-1 0,1-1,0 1,0 0,0 0,0 0,-1 0,1 0,0-1,-1 1,1 0,-1 1,1-1,-1 0,1 0,-1 0,0 0,0 0,1 0,-1 0,0 0,0 1,0-1,0 0,0 0,-1 0,1 0,0 0,0 1,-1-1,1 0,-1 0,1 0,-1 0,1 0,-1 0,0 0,1 0,-1-1,0 1,0 0,0 0,0 0,1-1,-1 1,-1 0,-132 50,98-37,1 1,0 2,1 1,1 2,-7 7,-102 92,141-118,0-1,0 1,1-1,-1 1,0 0,0-1,1 1,-1 0,0-1,1 1,-1 0,0 0,1 0,-1 0,1 0,0-1,-1 1,1 0,0 0,-1 0,1 0,0 0,0 0,0 0,0 0,0 0,0 0,0 0,0 0,0 0,1 0,-1 0,0 0,1 0,-1 0,1 0,-1 0,1 0,-1 0,1-1,-1 1,1 0,0 0,-1-1,1 1,0 0,0-1,0 1,-1-1,1 1,0-1,0 1,0-1,0 0,0 1,57 12,206-2,-96 7,-52 7,-95-23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1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193 1,'-11'1,"0"1,1 1,-1 0,1 1,0-1,0 2,0 0,0 0,1 1,0 0,0 0,1 1,-1 0,1 1,1 0,0 0,0 0,0 1,1 0,-4 9,10-14,0 1,0-1,0 1,1 0,0-1,0 1,0-1,0 1,1-1,-1 1,1-1,0 0,1 0,-1 0,1 0,-1 0,1-1,0 1,2 1,22 35,-26-36,1-1,-1 1,0 0,1-1,-2 1,1 0,0 0,-1 0,0 0,0-1,0 1,0 0,-1 0,1 0,-1 0,0-1,0 1,0 0,-1-1,1 1,-1-1,0 1,0-1,0 0,-1 1,1-1,-1-1,0 1,1 0,-1-1,0 1,-1-1,1 0,0 0,-1 0,-1 0,-14 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4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368 348,'0'69,"-11"185,-8-38,-7-48,24-123,2-33</inkml:trace>
  <inkml:trace contextRef="#ctx0" brushRef="#br0" timeOffset="605.407">1 461,'35'-32,"2"3,0 1,2 1,1 3,1 1,1 2,1 1,1 3,25-6,-37 12,1 2,-1 1,2 2,-1 1,15 1,-36 3,0 0,0 2,0-1,0 2,-1-1,1 1,-1 1,1 0,-1 1,0 0,0 1,0 0,-1 1,0 0,0 0,0 1,-1 1,-4-3,-1 0,1 0,-1 0,-1 0,1 1,-1 0,0 0,0 0,-1 0,0 0,0 0,0 1,-1-1,0 1,0-1,0 1,-1 0,0-1,-1 1,1-1,-1 1,-1-1,1 1,-1 0,-3 11,-1 1,-1-1,-1-1,0 1,-1-1,-1-1,-8 11,-17 17,-2-2,-2-2,-1-1,-3-2,-40 27,82-64,-1 1,0-1,1 1,-1-1,1 1,-1 0,1 0,-1 0,1 0,0 0,-1 0,1 0,0 0,0 1,0-1,0 0,0 1,0-1,0 1,0-1,1 1,-1-1,0 1,1-1,-1 1,1 0,0-1,0 1,-1 0,1 0,0-1,1 1,-1 0,0-1,0 1,1 0,-1-1,1 1,-1-1,1 1,0 0,0-1,-1 0,1 1,0-1,0 1,0-1,1 0,-1 0,0 0,0 0,1 0,-1 0,1 0,-1 0,1 0,-1 0,1-1,-1 1,1-1,0 1,0-1,106 21,-81-18,0 1,0 2,-1 1,0 1,0 0,-1 3,10 5,-30-14,-1 0,0 0,0 1,0-1,0 1,0 0,-1 0,1 1,-1-1,0 1,0-1,0 1,0 0,-1 0,0 1,0-1,0 0,0 1,0-1,-1 1,0-1,0 1,0 0,-1 0,0-1,1 1,-2 0,1 0,0-1,-1 1,0 0,0-1,-1 1,1-1,-1 1,0-1,0 1,0-1,-1 0,1 0,-1 0,0-1,0 1,-14 9,-1 0,0-1,-1-1,0-1,0 0,-1-2,0 0,-21 4,14-2,1-2,1 0,-1-2,0-1,0-1,-1-1,0-1,1-1,-21-3,46 2,-1 0,1 0,0 0,-1 0,1 0,-1 0,1 0,0 0,-1-1,1 1,0-1,-1 1,1-1,0 1,0-1,-1 0,1 1,0-1,0 0,0 0,0 0,0 0,0 0,0 0,0 0,1 0,-1-1,0 1,0 0,1 0,-1-1,1 1,0 0,-1-1,1 1,0-1,0 1,-1 0,1-1,0 1,1 0,-1-1,0 1,0-1,0 1,1 0,-1-1,1 1,-1 0,1-1,0 1,-1 0,1 0,0 0,0 0,0 0,0 0,0 0,0-1,43-40,-19 23</inkml:trace>
  <inkml:trace contextRef="#ctx0" brushRef="#br0" timeOffset="1350.327">1441 855,'-20'25,"2"0,0 2,2 0,1 0,1 1,2 1,1 0,-6 24,16-50,0-1,1 1,-1 0,1-1,-1 1,1 0,0-1,0 1,0 0,1-1,-1 1,1 0,-1-1,1 1,0-1,0 1,0-1,0 1,1-1,-1 0,1 0,-1 1,1-1,0 0,0 0,-1-1,2 1,-1 0,0-1,0 1,0-1,1 1,-1-1,1 0,-1 0,1 0,-1-1,1 1,-1-1,1 1,0-1,-1 0,1 0,0 0,0 0,-1 0,1-1,-1 1,2-1,12-3,-1-1,1-1,-1 0,1-1,-2 0,1-2,-1 1,-1-2,1 0,-2 0,1-2,-1 1,5-8,0 3,146-147,-163 162,1 0,0 0,-1 0,1 0,0 0,0 0,-1 1,1-1,0 0,0 0,0 1,0-1,0 0,0 1,0-1,0 1,0-1,1 1,-1 0,0-1,0 1,0 0,0 0,1 0,-1 0,0 0,0 0,0 0,0 0,1 0,-1 1,0-1,0 0,0 1,0-1,0 1,0-1,0 1,0 0,0-1,0 1,0 0,0 0,0 0,-1 0,1-1,0 1,0 0,-1 0,1 1,-1-1,1 0,-1 0,1 0,-1 0,0 0,1 1,15 59,-14-49,-1-1,2 0,0-1,0 1,1 0,0-1,1 0,0 0,1 0,0-1,0 1,1-1,0-1,0 1,1-1,1-1,5 5,-8-8,0 0,0-1,0 1,1-1,0-1,0 1,-1-1,1 0,0-1,1 1,-1-2,0 1,0-1,0 0,1 0,-1-1,0 0,0 0,0-1,0 1,0-2,0 1,0-1,-1 0,1 0,-1-1,0 0,0 0,-1-1,5-3,28-33,-2-1,-2-2,-2-1,-2-2,-2-1,10-25,54-168,-74 181,-2 0,-3-1,-2-1,0-28,-9 74,-1-1,0 1,-1-1,-1 1,0-1,-2 1,0 0,0 0,-1 0,-1 0,-6-11,11 26,-1 0,1 0,0 0,-1 1,1-1,0 0,-1 1,1-1,-1 0,1 1,-1-1,0 0,1 1,-1-1,1 1,-1-1,0 1,0-1,1 1,-1 0,0-1,0 1,0 0,1 0,-1-1,0 1,0 0,0 0,0 0,1 0,-1 0,0 0,0 0,0 0,0 1,1-1,-1 0,0 0,0 1,1-1,-1 0,0 1,0-1,1 1,-1-1,0 1,1 0,-1-1,1 1,-1-1,1 1,-1 0,1-1,-1 2,-23 43,24-44,-13 40,2 2,1 0,3 0,2 0,1 1,2 0,3 0,2 13,-3-14,5 29,3 0,3 0,15 47,0 4,-3 3,-21-121,-1-3,0 0,-1 0,1 1,0-1,-1 0,1 1,-1-1,0 0,0 1,0-1,0 1,0-1,0 0,-1 1,1-1,-1 0,1 1,-1-1,0 0,0 0,0 0,0 0,-1 1,0-3,1 0,-1-1,1 1,-1-1,1 1,-1-1,1 1,-1-1,1 0,-1 0,1 0,0 0,0 0,-1 0,1 0,0-1,0 1,0 0,0 0,0-1,1 1,-1-1,0 1,1-1,-1 1,1-1,-1 0,0 0,-11-22,2 0</inkml:trace>
  <inkml:trace contextRef="#ctx0" brushRef="#br0" timeOffset="1551.289">1976 432,'63'5,"39"1,12 1,-3-7,-12-3,-17-1,-13 0,-14 1,-11 1,-4 0,-3 2,-4-1,-2 1,-7 0</inkml:trace>
  <inkml:trace contextRef="#ctx0" brushRef="#br0" timeOffset="9408.499">7508 375,'-25'5,"-1"1,1 1,1 1,-1 1,1 1,1 2,0 0,1 1,0 1,1 1,0 1,2 1,0 1,1 1,-12 14,21-22,0 1,1 0,0 0,1 1,0 0,1 0,1 1,0-1,1 1,0 0,1 1,0-1,1 1,1-1,1 1,0-1,0 1,2-1,0 1,0-1,2 0,3 12,2-14,1-1,0 0,1 0,0-1,1 0,0-1,1-1,-1 0,2 0,-1-1,1-1,0 0,0-1,1-1,-1 0,1-1,0 0,0-1,0-1,0-1,1 0,23-2,0-1,-1-2,0-2,0-1,0-2,-1-2,0-1,-1-2,-1-2,-1-1,0-1,25-21,-41 30,-1-2,0 0,-1-1,0-1,-2 0,1-1,-2-1,0 0,0-1,-2 0,0-1,2-7,-10 17,0 0,-1 0,0 0,0-1,-1 1,0-1,-1 1,1-1,-2 1,1-1,-1 1,-1-1,1 1,-1-1,-1 1,0 0,0 0,0 0,-1 1,0-1,-1 1,0 0,0 0,-2-2,-3-4,-1 2,0-1,-1 2,0 0,0 0,-1 1,-1 0,1 1,-1 1,-1 0,1 1,-15-4,-1 4,-1 1,1 1,-1 1,0 2,0 1,0 2,0 1,-15 3,-1 2</inkml:trace>
  <inkml:trace contextRef="#ctx0" brushRef="#br0" timeOffset="10138.9">6831 715,'1'2,"0"0,1-1,0 1,-1 0,1 0,0-1,0 1,0-1,-1 0,2 1,-1-1,0 0,0 0,0 0,0-1,1 1,-1-1,0 1,1-1,-1 1,0-1,1 0,-1 0,3-1,-2 2,340 2,363-4,-371-27,-265 14,-57 11,0-1,1 1,-1 1,0 0,1 1,-1 1,1 0,0 1,-1 0,4 2,1 3</inkml:trace>
  <inkml:trace contextRef="#ctx0" brushRef="#br0" timeOffset="16739.641">1045 1759,'14'10,"6"2</inkml:trace>
  <inkml:trace contextRef="#ctx0" brushRef="#br0" timeOffset="16310">735 1956,'-17'1,"0"0,1 0,-1 2,1 0,0 1,0 1,0 0,0 1,1 1,0 0,-7 6,-7 2,24-14,0 1,-1-1,1 1,0 0,0 0,0 1,0-1,1 1,-1 0,1 1,-1-1,1 1,0 0,0 0,1 0,-1 0,1 1,0-1,0 1,1 0,-1 0,1 0,0 0,0 0,1 1,-1-1,1 0,1 1,-1-1,1 1,0-1,0 1,0-1,1 2,6 5,0 0,1 0,1-1,0-1,0 0,1 0,1 0,-1-1,1-1,1 0,0-1,0 0,0 0,7 1,17 13,-28-16,-5-4,-1-1,1 1,0 1,0-1,0 0,-1 1,1-1,-1 1,1 0,-1 0,0 0,0 0,0 0,0 1,0-1,0 0,-1 1,1 0,-1-1,1 1,-1 0,0 0,0-1,0 1,-1 0,1 0,-1 0,0 0,1 0,-1 0,0 0,-1 2,-7 7,0 0,-1-1,-1 1,0-2,0 0,-1 0,0 0,-1-2,0 1,-1-2,1 1,-14 4,15-4,-1-1,1 0,-1-1,0 0,-1-1,0 0,0-1,0-1,0 0,0 0,-1-1,1-1,-1 0,1-1,-1-1,1 0,-1-1,1 0,0-1,0-1,-10-3,-50-45,72 52,1-1,-1 0,1 0,-1 1,1-1,0 0,-1 0,1 0,0 1,0-1,-1 0,1 0,0 0,0 0,0 1,0-1,0 0,0 0,1 0,-1 0,0 0,0 1,1-1,-1 0,0 0,1 0,-1 1,0-1,1 0,-1 1,1-1,0 0,-1 1,1-1,-1 1,1-1,0 1,0-1,-1 1,1-1,0 1,0 0,0-1,13-5</inkml:trace>
  <inkml:trace contextRef="#ctx0" brushRef="#br0" timeOffset="16557.827">1074 2351,'-10'34,"-2"15,-1 5,4-7</inkml:trace>
  <inkml:trace contextRef="#ctx0" brushRef="#br0" timeOffset="17158.784">1328 2549,'103'-215,"-87"173,31-49,-47 91,1-1,-1 1,0-1,1 1,-1 0,1-1,0 1,-1-1,1 1,-1 0,1 0,-1-1,1 1,0 0,-1 0,1 0,0-1,-1 1,1 0,0 0,-1 0,1 0,0 0,-1 1,1-1,0 0,-1 0,1 0,-1 0,1 1,0-1,-1 0,1 1,-1-1,1 0,-1 1,1-1,-1 1,1-1,-1 1,1-1,-1 1,1-1,-1 1,0-1,1 1,-1 0,0-1,0 1,0-1,1 1,-1 0,0-1,0 1,0 0,0-1,0 1,0 0,0-1,0 1,6 45,-6-46,0 62,11 79,-10-136,1 0,0-1,0 1,0 0,1-1,0 1,0-1,0 0,0 0,0 0,1 0,0-1,0 1,0-1,0 0,0 0,1 0,-1-1,1 0,0 0,0 0,0 0,0-1,0 1,2-1,1 0,0 0,0 0,0 0,0-1,0-1,-1 1,1-2,0 1,0-1,-1 0,1 0,-1-1,1 0,-1 0,0-1,0 0,0 0,-1 0,0-1,0 0,0-1,0 1,-1-1,0 0,0 0,0-1,-1 0,1-1,4-6,-1 1,-1-2,0 1,0-1,-2 0,0 0,0 0,-2-1,2-12,-3 3</inkml:trace>
  <inkml:trace contextRef="#ctx0" brushRef="#br0" timeOffset="17560.061">2400 2154,'-9'-2,"0"1,1 0,-1 0,0 1,0 0,0 1,0 0,1 0,-1 1,1 0,-1 1,1 0,-1 0,1 1,1 0,-1 0,0 1,-6 5,5-4,0 0,0 1,1 0,0 0,0 1,1 0,0 1,0-1,1 1,0 1,1-1,0 1,0 0,1 0,0 0,1 1,0-1,1 1,0 0,1 0,0 0,0 0,1 0,1 0,0-1,1 1,0 5,0-11,0-1,0 1,1 0,-1-1,1 1,0-1,0 0,1 0,-1 0,1-1,0 1,0-1,0 0,0 0,0 0,1 0,-1-1,1 0,0 0,0 0,0 0,0-1,0 0,0 0,0 0,0-1,0 0,1 0,3 1,0-1,0 0,-1-1,1 0,0 0,0-1,0 0,-1-1,1 0,-1 0,1 0,-1-1,-1-1,1 1,0-1,-1-1,6-6</inkml:trace>
  <inkml:trace contextRef="#ctx0" brushRef="#br0" timeOffset="17977.097">2626 2407,'19'4,"-1"-2,1 0,0-1,0-1,0-1,0-1,0 0,0-2,-1 0,1-1,-1 0,0-2,-1 0,0-1,0-1,0 0,-1-2,-1 0,0 0,0-1,-1-1,-1-1,0 0,-1 0,0-1,7-13,-17 26,-1 0,1 0,-1 0,1 0,-1-1,1 1,-1 0,0-1,0 1,0-1,-1 1,1-1,-1 0,1 1,-1-1,0 0,0 1,0-1,0 1,0-1,-1 0,1 1,-1-1,0 1,0-1,0 1,0-1,0 1,0 0,0-1,-1 1,0 0,1 0,-1 0,0 0,0 0,0 0,0 1,0-1,0 1,0-1,-1 1,1 0,-1 0,1 0,-1 0,1 0,-1 1,1-1,-1 1,0 0,1 0,-1 0,1 0,-1 0,-2 0,-13 6,1 0,0 0,0 2,1 0,0 1,0 0,1 2,1-1,-1 2,2 0,0 1,0 0,1 1,1 0,0 1,1 0,-4 9,7-15,0 0,1 1,0-1,1 2,0-1,0 0,1 1,1 0,0 0,0 0,1 1,0-1,1 0,1 1,0-1,0 1,1-1,0 1,1-1,0 0,1 0,1 0,-1 0,2 0,0-1,0 0,2 3,5-2,0-1,1 0,0-1,0 0,1-1,0-1,1 0,0-1,0 0,0-1,0-1,1 0,0-2,0 1,0-2,0 0,0-1,0-1,0 0,0-1,0-1,-1 0,3-2,7-1</inkml:trace>
  <inkml:trace contextRef="#ctx0" brushRef="#br0" timeOffset="22691.355">7170 2097,'-36'18,"1"2,1 1,1 2,1 1,-3 6,33-30,1 1,-1 1,1-1,-1 0,1 0,0 0,0 1,0-1,-1 0,1 1,1-1,-1 1,0 0,0-1,0 1,1 0,-1-1,1 1,0 0,-1 0,1-1,0 1,0 0,0 0,0 0,0-1,0 1,1 0,-1 0,1-1,-1 1,1 0,0-1,-1 1,1 0,0-1,0 1,0-1,0 0,0 1,1-1,-1 0,0 1,1-1,-1 0,1 0,-1 0,1 0,-1-1,1 1,0 0,-1-1,1 1,0-1,1 1,80 13,-76-14,0 0,0 0,-1 0,1 1,0 0,0 0,-1 1,1 0,0 0,-1 0,0 1,0 0,0 0,0 1,0-1,0 1,4 5,-9-7,1 0,-1 0,1 0,-1 0,0 1,0-1,0 0,0 1,0-1,0 1,-1-1,1 1,-1-1,0 1,0-1,0 1,0-1,0 1,0 0,-1-1,1 1,-1-1,0 0,0 1,0-1,0 1,0-1,0 0,0 0,-1 0,1 0,-1 0,0 0,0 0,0 0,1-1,-2 1,1-1,-2 2,-91 49,44-40,50-12,0 0,0 0,0 1,1-1,-1 0,0 0,0 0,0 0,0 0,0 0,1 0,-1 0,0 0,0 0,0 0,0-1,1 1,-1 0,0-1,0 1,0 0,1-1,-1 1,0-1,1 1,-1-1,0 1,1-1,-1 0,1 1,-1-1,1 0,-1 0,1 1,-1-1,1 0,0 0,0 1,-1-1,1 0,0 0,0 0,0 0,0 0,0 1,0-1,0 0,0 0,0 0,0 0,0 0,1 1,-1-1,0 0,1 0,4-7,1 1,0 0,0 0,0 0,1 1,0 0,0 1,1-1,0 1,0 1,0-1,0 1,1 1,-1 0,8-2,17-7</inkml:trace>
  <inkml:trace contextRef="#ctx0" brushRef="#br0" timeOffset="22938.777">7424 2239,'15'129,"-14"-125,0 0,1 0,-1 0,1 0,0 0,0 0,1-1,-1 1,1-1,0 0,0 0,0 0,0 0,0 0,1-1,-1 1,1-1,0 0,-1 0,1 0,0-1,0 1,0-1,1 0,-1 0,0-1,0 1,5-1,4-1,0-2,0 1,-1-2,1 0,-1 0,1-1,-1-1,-1 0,1 0,-1-1,0-1,-1 0,1 0,-2-1,1 0,-1-1,-1 0,0 0,0-1,-1 0,4-8,1 1</inkml:trace>
  <inkml:trace contextRef="#ctx0" brushRef="#br0" timeOffset="23461.239">8016 2182,'-87'344,"57"-211,24-123,9-26,12-31,4 2,2 1,2 1,2 1,2 2,1 0,19-18,-32 37,2 0,0 2,1 0,1 1,0 0,2 2,0 0,0 2,2 0,0 2,0 0,19-6,-40 17,0 0,0 0,0 0,0 0,1 0,-1 0,0 0,1 1,-1-1,0 1,1 0,-1 0,1 0,-1 0,0 0,1 0,-1 1,1-1,-1 1,0-1,0 1,1 0,-1 0,0 0,0 0,0 1,0-1,0 0,0 1,0 0,0-1,-1 1,1 0,-1 0,1 0,-1 0,0 0,0 0,0 0,0 0,0 1,0-1,0 0,-1 1,1-1,-1 0,0 1,0 1,-3 7,-1 0,0 0,-1 0,0 0,-1-1,0 1,0-1,-1-1,-1 0,0 0,0 0,0-1,-1 0,-1 0,0 0,-8 8,0 0,0-1,-1-1,-1 0,0-2,-1 0,-18 7,14-10</inkml:trace>
  <inkml:trace contextRef="#ctx0" brushRef="#br0" timeOffset="23854.663">8439 2436,'-42'205,"35"-192,5-19,7-24,12-16,1 1,2 1,2 1,3 1,0 1,3 1,5-2,-19 22,0 0,2 2,0 0,1 0,1 2,1 0,0 1,1 1,1 0,0 2,11-5,-30 16,1 0,-1 0,0 0,1 0,-1 1,0-1,1 1,-1-1,1 1,-1 0,1 0,-1 0,1 0,-1 0,1 1,-1-1,1 1,-1-1,1 1,-1 0,0 0,0 0,1 1,-1-1,0 0,0 1,0-1,0 1,0 0,-1 0,1-1,0 1,-1 0,0 1,1-1,-1 0,0 0,0 0,0 1,0-1,-1 1,1-1,0 0,-1 1,0-1,0 1,0-1,0 1,0-1,0 1,-1-1,1 1,-1-1,1 1,-1 0,-5 9,0-1,0 0,-1 0,0-1,-1 0,0 0,0-1,-1 0,-1 0,1-1,-2 0,1-1,-1 0,0-1,-2 1,-3 3,-57 29,51-32</inkml:trace>
  <inkml:trace contextRef="#ctx0" brushRef="#br0" timeOffset="24204.788">9230 2069,'-29'19,"1"1,1 1,1 1,1 1,1 2,2 0,-18 25,37-47,1 0,0-1,1 1,-1 0,0 0,1 0,-1 1,1-1,0 0,0 0,1 1,-1-1,1 0,-1 1,1-1,0 1,0-1,0 1,1-1,0 0,-1 1,1-1,0 0,0 0,1 1,-1-1,1 0,-1 0,1 0,0-1,0 1,0 0,1-1,-1 1,1-1,-1 0,1 0,0 0,0 0,0 0,0 0,0-1,0 0,0 0,3 1,7 0,-1-1,0 0,0-1,0 0,1-1,-1-1,0 0,0 0,0-2,-1 1,1-1,-1-1,0 0,0 0,0-1,-1-1,0 0,0 0,0-1,-1 0,0-1,-1 0,0 0,-1-1,0 0,0 0,-1 0,0-1,-1 0,0-1,-1 1,0-1,0 1,-2-1,1 0,-2-1,0 1,0-10,-1 18,0 1,-1-1,0 0,1 0,-1 1,0-1,-1 1,1-1,-1 1,0-1,0 1,0 0,0 0,0 0,-1 0,1 0,-1 0,0 1,0-1,0 1,0 0,0 0,0 0,-1 0,1 1,-2-1,-17-5</inkml:trace>
  <inkml:trace contextRef="#ctx0" brushRef="#br0" timeOffset="24925.887">9484 2351,'-2'-7,"0"0,1 0,0 0,1-1,-1 1,1 0,1 0,-1 0,1-1,1 1,-1 0,1 0,0 0,1 1,1-4,7-29,-24 73,5 102,8-135,1-1,-1 0,1 1,-1-1,1 0,-1 0,1 0,-1 1,1-1,-1 0,1 0,-1 0,1 0,-1 0,1 0,-1 0,1 0,0 0,-1 0,1 0,-1 0,1-1,-1 1,1 0,-1 0,1 0,-1-1,1 1,-1 0,1-1,-1 1,0 0,1-1,-1 1,1-1,-1 1,0-1,0 1,1-1,-1 1,0 0,0-1,1 0,-1 1,0-1,0 1,0-1,0 1,0-1,0 1,0-1,0 1,0-1,0 0,0 1,0-1,0 1,0-1,-1 1,1-1,0 1,0-1,-1 1,1-1,0 1,13-44,2 1,1 1,3 0,2 1,1 2,14-19,-23 43,1-1,0 2,1 0,1 1,0 0,13-6,-28 18,0 0,0 0,0 0,0 0,0 0,0 1,0-1,0 1,0-1,0 0,1 1,-1 0,0-1,0 1,1 0,-1 0,0 0,0 0,1 0,-1 0,0 0,1 0,-1 0,0 0,0 1,1-1,-1 1,0-1,0 1,0-1,0 1,1 0,-1-1,0 1,0 0,0 0,-1 0,1 0,0 0,0 0,0 0,-1 0,1 0,0 0,-1 0,1 0,-1 1,14 60,-13-38</inkml:trace>
  <inkml:trace contextRef="#ctx0" brushRef="#br0" timeOffset="25290.069">10133 1646,'-17'62,"3"1,3 1,2 0,1 48,11 135,-3-235</inkml:trace>
  <inkml:trace contextRef="#ctx0" brushRef="#br0" timeOffset="25457.595">9964 2069,'28'-19,"25"-6,8 0,-7 5</inkml:trace>
  <inkml:trace contextRef="#ctx0" brushRef="#br0" timeOffset="2669.979">4234 602,'-12'-5,"-1"1,0 1,0 0,-1 1,1 0,-1 1,1 0,-1 2,1-1,-1 2,1-1,0 2,0 0,0 0,0 2,0-1,1 2,-1-1,2 2,-1 0,1 0,-10 8,7-1,0 0,1 1,0 0,1 1,1 0,1 1,0 0,1 1,1 0,1 0,0 1,1 0,1 0,1 0,1 0,1 1,0 0,2 0,0-1,1 6,0-21,-1-1,0 1,1 0,0 0,0-1,0 1,0-1,1 1,-1-1,1 1,0-1,0 0,0 0,0 0,1 0,-1 0,1 0,0-1,-1 1,1-1,1 0,-1 0,0 0,0 0,1 0,-1-1,1 0,-1 1,1-1,0-1,-1 1,1 0,0-1,0 0,0 0,-1 0,1 0,0-1,0 1,-1-1,2 0,16-7,-1 0,0-2,0 0,-1-1,-1 0,0-2,0 0,-1-2,-1 1,-1-2,0 0,0-1,2-6,4 0,256-352,-277 376,0-1,0 0,0 1,0-1,1 1,-1-1,0 1,0-1,1 1,-1-1,0 0,1 1,-1-1,0 0,1 1,-1-1,1 0,-1 1,1-1,-1 0,0 0,1 1,-1-1,1 0,-1 0,1 0,-1 0,1 0,-1 0,1 0,-1 0,1 0,-1 0,1 0,-1 0,1 0,-1 0,1 0,-1-1,1 1,-1 0,1 0,-1-1,1 1,-1 0,0 0,1-1,-1 1,1 0,-1-1,0 1,1-1,-1 1,0-1,0 1,1 0,-1-1,0 1,0-1,0 1,0-1,1 1,-1-1,0 1,0-1,-3 42,-3-22,2 1,0 0,1 0,1 0,1 0,0 1,2-1,1 0,0 0,1 0,1 0,3 5,0-5,1-1,1 1,1-2,0 1,1-1,1-1,1 0,1-1,0 0,5 2,-3-1,-2-2</inkml:trace>
  <inkml:trace contextRef="#ctx0" brushRef="#br0" timeOffset="3720.923">4771 912,'1'255,"21"-177,-21-76,0 0,0-1,0 1,0-1,0 1,0-1,0 0,0 1,1-1,-1 0,1 0,-1 0,1 0,-1 0,1 0,-1 0,1 0,0-1,0 1,-1-1,1 1,0-1,0 0,0 0,-1 0,1 0,0 0,0 0,0 0,-1 0,1-1,0 1,0-1,-1 1,1-1,0 0,-1 0,1 1,-1-1,1 0,0-1,7-6,-1 0,0-1,0 0,-1 0,0-1,-1 1,0-1,0-1,-1 1,0-1,-1 0,2-8,12-26,35-87,-51 133,0 1,0-1,0 0,0 0,-1 1,1-1,0 1,-1 0,1-1,-1 1,0 0,0 0,1 0,-1 0,0 0,-1 0,1 0,0 0,-1 0,1 1,-1-1,1 0,-1 0,0 0,0 1,21 165,-12-111,-3 0,-3 0,-1 1,-4 10,1-1,-2-41,0 1,-2-1,0 0,-2 0,-1 0,-1-1,-1 0,-1-1,-2 0,-5 7,13-21,-1 0,-1 0,0-1,0 0,0 0,-1-1,-1 0,1 0,-1-1,-1 0,1 0,-1-1,0-1,-1 0,1 0,-1-1,0 0,0-1,0 0,-1 0,1-2,-8 1,16-2,-1 0,1 0,0-1,-1 1,1-1,0 0,-1 0,1 0,0-1,0 1,0-1,0 1,0-1,0 0,0 0,1-1,-1 1,1 0,0-1,-1 1,1-1,0 0,1 0,-1 0,0 0,1 0,0 0,-1 0,1-1,0 1,1 0,-1-1,1 1,-1-2,9-117,1 93,1 1,1 0,1 1,2 0,1 1,0 0,2 2,3-2,47-78,-54 80</inkml:trace>
  <inkml:trace contextRef="#ctx0" brushRef="#br0" timeOffset="8442.437">5560 629,'511'0,"-369"26,-141-26,0 0,0 0,1 0,-1 0,0 0,0 0,1 1,-1-1,0 0,0 1,0-1,0 1,1-1,-1 1,0-1,0 1,0 0,0 0,0-1,0 1,-1 0,1 0,0 0,0 0,-1 0,1 0,0 0,-1 0,1 1,-1-1,1 0,0 12</inkml:trace>
  <inkml:trace contextRef="#ctx0" brushRef="#br0" timeOffset="8907.154">5702 969,'2'2,"-1"-1,1 1,-1 0,1 0,0 0,0-1,0 1,0-1,0 0,0 1,0-1,0 0,0 0,1-1,-1 1,0 0,1-1,-1 1,1-1,-1 0,1 0,-1 0,0 0,1 0,0 0,167-23,86-7,-116 52,-116-18</inkml:trace>
  <inkml:trace contextRef="#ctx0" brushRef="#br0" timeOffset="20356.56">3952 1815,'12'17,"3"-14,0-1,1 0,-1-2,0 0,1 0,-1-1,0-1,0-1,0 0,0-1,0 0,-1-1,1-1,-1-1,-1 0,1 0,-1-1,-1-1,0 0,0-1,0 0,-1-1,-1 0,0-1,-1 0,1-1,5 7,-23 35,7-25,-27 106,6 1,4 1,-2 88,19-183,-27 369,16-169,12-212,0 1,0-1,-1 1,1 0,-1-1,-1 1,1-1,-1 1,0-1,0 0,0 0,-1 0,0 0,0 0,0 0,0-1,-1 1,0-1,0 0,0 0,0-1,-1 1,1-1,-1 0,0 0,0 0,0-1,-1 0,1 0,0 0,-1-1,1 0,-1 0,1 0,-1 0,0-1,-4 0,4-1,1 0,-1 0,0 0,1-1,0 0,-1 0,1-1,0 1,0-1,0 0,1 0,-1-1,1 1,0-1,-1 0,2 0,-1-1,0 1,1-1,0 0,0 1,0-2,1 1,0 0,0 0,0-1,1 1,-1-1,1 1,0-1,1 0,0 1,0-1,0 0,0 1,1-1,0 0,0 1,1-1,-1 1,1-1,0 1,1 0,-1 0,3-3,13-22,1 0,1 2,2 0,1 1,1 1,1 2,1 0,1 2,2 0,25-24,134-88,-156 115,-29 23,-7 4</inkml:trace>
  <inkml:trace contextRef="#ctx0" brushRef="#br0" timeOffset="20923.321">4714 1900,'0'-1,"0"1,-1 0,1-1,-1 1,1 0,-1-1,1 1,-1 0,1 0,-1-1,1 1,-1 0,0 0,1 0,-1 0,1 0,-1 0,1 0,-1 0,0 0,1 0,-1 0,1 0,-1 0,1 0,-1 1,0-1,1 0,-1 0,1 1,-1-1,1 0,0 1,-1-1,1 1,-1-1,1 0,0 1,-1-1,1 1,0-1,-1 1,1-1,0 1,0-1,-1 1,1-1,0 1,0 0,0-1,0 1,0-1,0 1,0-1,0 1,0 0,0-1,0 1,-6 40,6-40,-12 211,3-130,3-1,3 1,4 4,0-59,10 35,-5-57</inkml:trace>
  <inkml:trace contextRef="#ctx0" brushRef="#br0" timeOffset="21242.984">5138 2182,'-33'43,"1"0,2 3,3 0,1 1,0 9,24-54,0 1,0 0,1 0,-1 0,1 0,0 0,0 0,0 0,0 0,1 1,-1-1,1 0,0 1,0-1,0 0,0 0,1 1,-1-1,1 0,0 0,0 0,0 0,0 0,1 0,-1 0,1 0,-1 0,1 0,0-1,0 1,1-1,-1 1,0-1,1 0,-1 0,1 0,0 0,0-1,0 1,0-1,0 0,0 1,0-1,0-1,0 1,1 0,7-3,-1 1,0-2,0 0,0 0,0 0,0-1,0-1,-1 0,0 0,0-1,-1 0,1 0,-1-1,-1 0,1-1,-1 1,0-1,-1-1,0 1,0-1,-1 0,0-1,0-1,0 5,-1-1,1 0,-1 0,-1 0,1-1,-1 1,0-1,-1 0,0 1,0-1,-1 0,0 0,0-1,-1 1,0 0,0 0,-1 0,0 0,-1 0,0 0,0 0,0 1,-1-1,-1-2,-29-14,19 24</inkml:trace>
  <inkml:trace contextRef="#ctx0" brushRef="#br0" timeOffset="21627.641">5560 2239,'-13'5,"0"1,0 0,0 1,1 1,0 0,0 1,1 0,0 0,1 1,0 1,0-1,2 2,-1-1,1 1,1 1,-3 5,9-15,0 1,0-1,0 1,1 0,-1-1,1 1,0-1,0 1,0 0,1-1,-1 1,1 0,0-1,0 1,0-1,0 0,1 1,-1-1,1 0,0 0,0 0,0 0,1 0,-1 0,1 0,-1-1,1 0,0 1,0-1,0 0,0 0,0 0,0-1,4 2,2 0,0 0,0 0,1-1,-1 0,1-1,-1 0,1 0,0-1,0 0,-1-1,1 0,7-2,-6 0,0-1,0 1,0-2,-1 0,0 0,0 0,0-2,-1 1,0-1,0 0,-1-1,1 0,-2 0,1-1,-1 0,-1 0,1-1,-2 0,1 0,-1 0,-1-1,0 0,-1 1,0-1,0-1,-1 1,0 0,-1 0,-1-8,0 17,0-1,0 0,-1 0,1 0,-1 0,0 1,0-1,0 0,0 1,-1-1,1 0,0 1,-1 0,0-1,0 1,0 0,0 0,0 0,0 0,0 0,-1 1,-1-2,-14-5</inkml:trace>
  <inkml:trace contextRef="#ctx0" brushRef="#br0" timeOffset="21920.751">5900 2521,'4'-29,"7"-14,2-5,3 1,-2 4,3 5,2 8,-1 4,0 8,3 1,2 4,2-1,2 2,0 3,-3 3</inkml:trace>
  <inkml:trace contextRef="#ctx0" brushRef="#br0" timeOffset="33896.394">170 3424,'17'-34,"-17"72,-9 29,3 0,2 0,6 58,-3-120,1 0,-1 0,1 1,0-1,0 0,0 0,1 0,0 0,0 0,0 0,0 0,1-1,0 1,0 0,0-1,1 1,-1-1,1 0,0 0,1 0,-1 0,1 0,-1-1,1 1,0-1,0 0,0 0,1-1,-1 1,1-1,-1 0,1 0,0-1,0 1,0-1,0 0,0-1,0 1,1-1,7-5,0 0,0-1,0-1,-1 0,0-1,0 0,-1-1,0 0,-1-1,0 0,0-1,-1 0,3-5,21-24,-3-3,-1 0,-2-2,8-23,-14 52,-11 46,-8-22,1 9,0 0,2 0,0-1,0 0,2 0,0 0,0-1,2 0,0 0,0-1,2 0,-1-1,2 0,4 3,-12-13,0-1,0 0,0 0,1 0,-1 0,1 0,-1-1,1 0,-1 0,1 0,0-1,-1 0,1 1,0-2,0 1,-1 0,1-1,0 0,-1 0,1 0,-1-1,1 0,-1 0,0 0,0 0,1 0,-2-1,1 0,0 0,10-8,0 1,-1-2,-1 0,0-1,-1 0,0 0,4-9,-6 9,-1 0,0-1,-1 0,0 0,-1-1,-1 0,-1 0,0 0,0-1,-1-6,-1-2</inkml:trace>
  <inkml:trace contextRef="#ctx0" brushRef="#br0" timeOffset="34277.854">1299 3706,'24'-19,"-1"-1,-1-1,0-1,-2 0,0-2,-2 0,-1-2,11-21,-26 46,-1-1,0 0,0 0,0 0,0 0,0-1,0 1,0 0,-1 0,1 0,-1-1,0 1,0 0,1-1,-1 1,-1 0,1 0,0-1,-1 1,1 0,-1 0,1-1,-1 1,0 0,0 0,0 0,0 0,-1 0,1 0,0 0,-1 1,1-1,-1 0,0 1,0-1,1 1,-1 0,0 0,0-1,0 1,0 0,0 1,-1-1,1 0,0 1,0-1,-1 1,1-1,0 1,0 0,-1 0,-1 0,-10 3,0 0,0 1,0 1,0 0,0 1,1 0,0 1,1 0,-1 1,1 0,1 1,0 1,0 0,1 0,0 1,0 0,-1 5,4-8,1 0,-1 0,2 1,-1 0,2 0,-1 0,1 1,0-1,1 1,0 0,1 0,0 0,0 0,1 0,0 1,1-1,1 0,-1 1,1-1,1 0,0 0,1 0,0 0,0 0,1-1,0 1,4 6,-1-8,0 0,1 0,0 0,0-1,1 0,0-1,0 1,0-2,1 0,0 0,0 0,0-1,1-1,-1 0,1 0,0-1,-1 0,1-1,0-1,0 1,0-2,0 1,0-2,0 1,0-2,0 1,-1-1,1-1,-1 0,0 0,0-1,5-4,30-34,-27 26</inkml:trace>
  <inkml:trace contextRef="#ctx0" brushRef="#br0" timeOffset="34526.911">1892 3594,'-5'33,"-1"16,-1 0</inkml:trace>
  <inkml:trace contextRef="#ctx0" brushRef="#br0" timeOffset="34681.028">1892 3339,'0'0</inkml:trace>
  <inkml:trace contextRef="#ctx0" brushRef="#br0" timeOffset="35796.012">2287 3508,'-34'36,"1"1,2 1,2 2,1 1,-8 20,32-56,0 0,0 0,1 0,0 1,0 0,1-1,0 1,-1 0,2 0,-1 0,1 0,0 1,0-1,1 0,0 0,0 1,0-1,1 0,0 0,0 0,0 1,1-1,0 0,0-1,2 4,1-7,-1-1,1 1,0-1,0 0,0 0,0 0,0-1,0 1,0-1,0-1,0 1,-1-1,1 0,0 0,0 0,0 0,0-1,-1 0,1 0,-1 0,0-1,1 1,-1-1,0 0,0-1,-1 1,1 0,-1-1,0 0,3-4,124-162,54-59,-179 223,-5 4,1 1,-1-1,0 1,1 0,-1-1,1 1,-1 0,1 0,0-1,0 1,-1 0,1 0,0 0,0 0,0 0,0 0,0 0,0 0,0 0,1 1,-1-1,0 0,0 1,1-1,-1 1,0-1,1 1,-1 0,0-1,1 1,-1 0,1 0,-1 0,0 0,1 0,-1 1,1-1,-1 0,0 0,1 1,-1-1,0 1,0 0,1-1,-1 1,0 0,0-1,0 1,0 0,0 0,0 0,0 0,0 0,1 1,2 168,-23 104,14-222,4-11,-2 0,-2-1,-1 0,-3 0,0-1,-3 0,-1 0,-2-1,-2-1,-1-1,-2 0,-6 6,25-41,1 1,-1 0,0-1,1 1,-1-1,0 0,0 1,0-1,-1 0,1 1,0-1,0 0,-1 0,1 0,0 0,-1 0,1 0,-1-1,1 1,-1 0,0-1,1 1,-1-1,0 0,1 1,-1-1,0 0,1 0,-1 0,0 0,0 0,1-1,-1 1,0 0,1-1,-1 1,1-1,-1 0,1 0,-1 1,1-1,-1 0,1 0,-1 0,1 0,0-1,0 1,0 0,0 0,0-1,0 1,0-1,0 1,0-1,1 1,-1-1,0 0,1 1,-1-1,1 0,0 1,0-1,0 0,0 1,0-1,0 0,31-106,-21 85,267-611,-71 125,-205 506,6-15,0 0,-1 0,-1 0,0-1,-1 0,-2 0,0 0,-1-1,0 1,-3-15,2 34,0-1,0 0,0 1,0-1,0 0,0 1,-1-1,1 0,0 1,0-1,-1 1,1-1,0 1,-1-1,1 0,0 1,-1-1,1 1,-1 0,1-1,-1 1,1-1,-1 1,1 0,-1-1,1 1,-1 0,0-1,1 1,-1 0,0 0,1 0,-1 0,1 0,-1 0,0 0,1 0,-1 0,0 0,1 0,-1 0,0 0,1 0,-1 0,0 1,1-1,-1 0,1 0,-1 1,1-1,-1 1,1-1,-1 0,1 1,-1-1,1 1,-1-1,1 1,0-1,-1 1,1 0,-29 35,7 5,2 2,2 0,1 0,3 2,1 0,3 0,1 1,0 35,6-64,1 1,2 0,-1 0,2 0,1 0,0 0,1 0,1-1,0 1,2-1,0 0,1-1,0 1,1-1,1-1,6 8,-10-17,0-1,0 0,1-1,-1 1,1-1,0 0,0 0,1-1,-1 0,1 0,-1-1,1 1,0-1,0-1,0 1,0-1,0-1,1 1,-1-1,0 0,0-1,0 0,0 0,0-1,0 1,0-1,0-1,0 1,-1-1,1-1,-1 1,0-1,0 0,0 0,-1-1,1 0,-1 0,3-4,96-159,-91 149,-6 24,-5 39,-1-27,-1-11,0-1,1 1,0-1,0 1,0-1,1 0,-1 0,1 1,1-1,-1-1,1 1,0 0,0 0,0-1,0 0,1 0,0 0,0 0,0 0,0-1,1 0,-1 0,1 0,0 0,0-1,0 0,0 0,0 0,0 0,1-1,-1 0,1 0,-1-1,1 1,-1-1,5-1,3 0,-1-1,0-1,-1 0,1-1,0 0,-1-1,0 0,0 0,-1-2,1 1,-1-1,-1-1,1 1,-1-2,0 0,120-146,-118 140,19-32,-3-1,-1-1,-3-1,-2-1,-3-1,-1-1,-1-7,-14 55,0 0,0 0,-1-1,1 1,-1-1,0 1,-1-1,1 1,-1-1,0 1,-1-1,1 1,-1-1,0 1,0-1,-1 1,0 0,0 0,-1-3,0 7,0 0,0 1,0-1,0 1,0-1,-1 1,1 0,0 1,0-1,0 0,0 1,0 0,0 0,0 0,0 0,0 0,0 0,1 1,-1 0,0-1,1 1,0 0,-1 0,1 0,0 0,0 1,0-1,0 1,0-1,0 1,-17 26,0 0,2 1,1 1,2 0,1 1,1 1,2 0,1 0,2 1,1 0,2 1,1-1,1 1,3 18,-2-30,1 1,1-1,1 1,1-1,1 0,1 0,1 0,1-1,0 0,2 0,1-1,1 0,0-1,5 5,-16-24,0 0,1 0,-1 0,0 0,1 0,-1 0,1 0,-1 0,1-1,0 1,-1 0,1 0,0 0,-1-1,1 1,0 0,0-1,0 1,-1 0,1-1,0 1,0-1,0 0,0 1,0-1,0 0,0 0,0 1,0-1,0 0,0 0,1 0,-1 0,0 0,0 0,0-1,0 1,0 0,0 0,0-1,0 1,0-1,0 1,-1-1,1 1,0-1,0 0,0 1,0-1,-1 0,1 1,0-1,-1 0,1 0,-1 0,1 0,0 0,3-15</inkml:trace>
  <inkml:trace contextRef="#ctx0" brushRef="#br0" timeOffset="36050.297">3388 3311,'38'5,"32"1,14 0,-3-1,-10-7,-12-2,-8-1,-6 1,-7 1,-9 0</inkml:trace>
  <inkml:trace contextRef="#ctx0" brushRef="#br0" timeOffset="36965.666">4742 3594,'-8'17,"0"1,1 0,1 1,1 0,1 0,0 0,2 0,0 1,1-1,1 1,0-1,2 1,1 5,-2-22,-1 0,1 1,-1-1,1 0,0-1,0 1,1 0,-1 0,0 0,1-1,0 1,0 0,0-1,0 0,0 1,0-1,0 0,1 0,-1 0,1-1,-1 1,1-1,0 1,0-1,0 0,0 0,0 0,0 0,0 0,0-1,0 0,0 1,0-1,0 0,0-1,0 1,1 0,-1-1,0 0,0 0,0 0,-1 0,1 0,0 0,0-1,-1 1,1-1,0 0,-1 0,2-2,7-4,-1-1,0-1,0 1,-1-2,-1 1,0-1,0-1,-1 1,0-1,-1-1,-1 1,0-1,0 0,-1 0,-1 0,0 0,-1-1,-1 0,0 1,0-1,-2 1,1-1,-2 0,0 1,-1-4,-1 8,0 1,0-1,-1 1,0 0,0 0,-1 0,0 1,0 0,-1 0,1 1,-2-1,1 1,-1 1,0 0,0 0,0 0,-1 1,0 0,0 1,0 0,0 1,0-1,0 2,-1-1,-5 1,13 1,1-1,-1 1,0 0,1 0,-1 0,0 0,1 0,-1 0,1 0,-1 1,0-1,1 0,-1 1,1 0,-1-1,1 1,-1 0,1 0,-1-1,1 1,0 0,0 1,-1-1,1 0,0 0,0 0,0 1,0-1,0 1,1-1,-1 1,0-1,1 1,-1-1,1 1,-1-1,1 1,0 0,-1-1,1 1,0 0,0-1,0 1,1-1,-1 1,0 0,1-1,-1 1,0-1,1 1,0 0,-1-1,1 0,0 1,0-1,0 1,0-1,0 0,0 0,0 0,1 1,-1-1,0 0,1-1,-1 1,1 0,0 0,8 3,0-1,0 0,0 0,0-1,0-1,1 0,-1 0,1-1,-1 0,0-1,1 0,-1-1,0 0,0 0,0-1,0 0,0-1,-1 0,1-1,-1 0,0-1,-1 1,1-2,5-4,151-166,-150 160,6-12,0 0,-2-2,-1 0,-1-1,-2 0,-1-2,-2 0,0-5,22-65,-29 128,3 636,7-433,17 540,-32-753,1-5,0 0,-1 0,0 1,0-1,-1 0,0 0,-1 0,0 0,0 0,-1 0,0-1,-1 1,0-1,0 0,0 0,-1 0,-2 2,4-8,1-1,0 0,0 1,0-1,-1 0,1 0,-1 0,1 0,0-1,-1 1,0-1,1 0,-1 1,1-1,-1 0,1 0,-1-1,1 1,-1-1,1 1,-1-1,1 0,-1 1,1-2,0 1,-1 0,1 0,0-1,0 1,0-1,0 1,0-1,0 0,0 0,1 0,-1 0,1 0,-1-1,-50-88,40 57,2 0,1-1,2 0,1-1,2 1,1-1,2 0,1 0,3-3,1 17,0 0,2 0,1 1,0 0,2 0,0 1,1 0,2 1,0 0,0 1,2 0,0 1,1 0,14-10,-11 7</inkml:trace>
  <inkml:trace contextRef="#ctx0" brushRef="#br0" timeOffset="37679.665">6690 3057,'-47'567,"35"-447,5-94,8-40,8-4,1 0,1 0,0 1,1 1,1-1,1 2,0 0,1 1,0 0,1 1,1 1,0 1,1 0,0 1,13-9,1 2,1 1,0 1,1 2,1 2,14-3,-44 12,1 1,-1-1,1 1,-1 0,1 0,0 1,-1 0,1 0,0 0,-1 0,1 1,0 0,-1 1,1-1,-1 1,0 0,1 0,-1 0,0 1,0 0,-1 0,1 0,-1 1,1 0,-1-1,0 1,0 1,-1-1,1 1,-1-1,0 1,0 0,-1 0,1 0,-1 0,0 1,-1-1,1 1,0 3,-2 7,-1 0,0-1,-2 1,1-1,-2 0,0 0,-1 0,0 0,-1-1,-1 0,0 0,-1 0,0-1,-1-1,-1 1,0-1,-4 3,4-5,1 1,-1-1,-1-1,0 0,0-1,-1 0,0 0,0-1,-1-1,0 0,0-1,-1 0,1-1,-1-1,0 0,0-1,0 0,0-1,0-1,0 0,0-1,0 0,0-1,0-1,0 0,-5-3,12 3,1-1,0 0,0-1,0 1,0-1,1 0,0-1,0 1,0-1,1 0,0 0,0-1,0 1,1-1,0 0,0 1,1-2,0 1,0 0,1 0,-1-1,2 1,-1 0,1-1,0 1,1-1,-1 1,2-5,-1-13</inkml:trace>
  <inkml:trace contextRef="#ctx0" brushRef="#br0" timeOffset="38010.652">7537 3481,'-4'29,"-1"-8,1 2,1-1,1 0,0 0,2 1,1-1,1 1,1-1,1 0,1 0,1 1,-5-20,1 1,0-1,0 0,0-1,0 1,0 0,0 0,1-1,0 0,-1 1,1-1,0 0,0 0,0 0,0-1,0 1,1-1,-1 0,0 0,1 0,-1 0,1 0,-1-1,1 0,-1 1,1-1,-1-1,1 1,-1 0,1-1,-1 0,3 0,108-47,-104 41,0-1,0 0,0-1,-1 0,0 0,-1-1,0 0,-1-1,0 0,0 0,-1 0,-3 6,-1 0,0 0,0 0,0 0,-1-1,1 1,-1 0,-1-1,1 1,-1-1,0 1,0-1,0 1,-1-1,0 1,0 0,0-1,-1 1,0 0,0 0,0 0,0 0,-1 0,0 0,0 1,-2-3,-3-3,-1 0,0 1,-1 0,0 1,0 0,-1 0,0 1,0 1,-1-1,0 2,0 0,0 0,-1 1,1 1,-1 0,0 1,0 0,0 1,0 0,0 1,0 0,0 1,0 1,0 0,0 1,-10 4,4 3</inkml:trace>
  <inkml:trace contextRef="#ctx0" brushRef="#br0" timeOffset="38246.548">8439 3424,'-38'43,"-27"24,-3 5,6-9,13-11,10-14,7-9,4-9,7-9</inkml:trace>
  <inkml:trace contextRef="#ctx0" brushRef="#br0" timeOffset="38550.009">7988 3311,'60'66,"2"-3,3-3,2-2,15 5,-4-7,-48-36,-1 1,0 1,-2 2,18 20,38 47,-73-78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16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0 389,'35'-18,"1"0,0 3,2 1,-1 1,1 3,1 0,0 3,0 1,1 2,-1 2,2 2,181-24,-93 23,-129 1,1-1,-1 1,0-1,0 1,0-1,0 1,0-1,1 1,-1-1,0 1,0-1,0 1,0-1,-1 1,1-1,0 1,0-1,0 1,0-1,0 1,-1-1,1 1,0-1,0 1,-1-1,1 1,0 0,-1-1,1 1,-1-1,1 1,0 0,-1-1,1 1,-1 0,1 0,-1-1,1 1,-1 0,1 0,-1 0,1 0,-1 0,1 0,-1-1,1 1,-1 0,1 0,-1 1,1-1,-1 0,1 0,-1 0,1 0,-1 0,-15-6,2 3,1-1,-1 0,1-1,-1-1,1 0,1-1,-1 0,1-1,1-1,-1 0,2 0,-1-1,1 0,1-1,-1 0,2 0,0-1,0 0,1-1,1 0,-3-6,4-6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0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1,'-29'57,"-106"218,-4 44,29-12,104-286,33-82,128-355,-52 139,-96 254,-1 2,1-1,1 2,1-1,1 1,0 0,2 1,3-5,-15 24,0 0,0-1,1 1,-1-1,0 1,0 0,1-1,-1 1,0-1,1 1,-1 0,0 0,1-1,-1 1,0 0,1 0,-1-1,1 1,-1 0,0 0,1 0,-1-1,1 1,-1 0,1 0,-1 0,1 0,-1 0,0 0,1 0,-1 0,1 0,-1 0,1 1,-1-1,1 0,-1 0,0 0,1 0,-1 1,1-1,-1 0,0 0,1 1,-1-1,0 0,1 1,-1-1,0 0,1 1,-1-1,0 0,0 1,1-1,-1 1,0-1,0 1,0-1,0 0,0 1,0-1,0 1,0-1,0 1,0-1,5 35,-5-35,-2 456,5-423,1 0,2 0,1 0,1-1,2-1,2 1,3 4,-14-32,-1 0,1-1,0 1,1 0,-1-1,0 0,1 1,0-1,0 0,0 1,0-1,1 0,-1-1,1 1,0 0,-1-1,1 1,0-1,1 0,-1 0,0 0,0-1,1 1,-1-1,1 1,0-1,-1-1,1 1,0 0,0-1,-1 0,1 1,0-2,0 1,-1 0,1-1,0 0,0 1,-1-2,4 0,2-7,-1 0,0 0,0-1,-1 0,-1-1,1 0,-2 0,1 0,-1 0,0-4,3-4,22-46,-4-2,-2 0,-3-1,-4-1,-2-1,-3-1,1-65,-12 129,-13-54,-5 67,7 3</inkml:trace>
  <inkml:trace contextRef="#ctx0" brushRef="#br0" timeOffset="333.962">1153 282,'-35'57,"3"0,2 2,3 1,3 2,-3 16,6 26,21-101,0 1,0-1,1 0,-1 1,1-1,-1 1,1-1,0 0,0 1,1-1,-1 0,1 0,0 0,-1 0,1 0,0-1,1 1,-1 0,0-1,1 0,0 1,-1-1,1 0,0 0,0-1,0 1,0-1,3 1,1 1,0-2,0 1,0-1,0 0,1 0,-1-1,0 0,1 0,-1-1,0 0,0 0,1-1,-1 0,0 0,0-1,-1 0,1 0,-1 0,1-1,-1 0,0 0,0-1,-1 0,1 0,-1 0,3-4,3-4,0 1,-1-1,0-1,-1 0,-1 0,0-1,-1 0,0 0,-2-1,1 0,0-8,-3 12,0-1,-1 1,0-1,-1 0,-1 1,0-1,0 0,-1 1,-1-1,0 1,-1-1,0 1,-1 0,-1 0,0 0,0 1,-1 0,0 0,-1 0,-6-8,-30-20,24 26</inkml:trace>
  <inkml:trace contextRef="#ctx0" brushRef="#br0" timeOffset="815.94">1605 282,'-13'24,"-12"19,2 2,2 0,2 2,-6 24,23-67,-1 1,2-1,-1 0,0 1,1 0,0-1,0 1,0 0,1-1,0 1,-1 0,2 0,-1-1,0 1,1 0,0-1,0 1,1 0,-1-1,1 0,0 1,0-1,0 0,1 0,-1 0,1 0,0 0,0-1,1 1,-1-1,1 0,-1 0,1 0,0 0,0-1,0 0,1 0,-1 0,1 0,10-2,0-1,1 0,-1-1,-1-1,1 0,0-1,-1 0,1-2,-1 1,-1-2,1 0,-1 0,0-2,-1 1,0-1,0-1,-1 0,0-1,-1 0,9-13,16-9,-35 32,0 0,1 0,-1-1,1 1,0 0,-1 0,1 0,0 0,0 0,-1 0,1 0,0 0,0 0,0 0,0 0,0 0,1 1,-1-1,0 0,0 1,0-1,1 1,-1 0,0-1,0 1,1 0,-1 0,0-1,1 1,-1 0,0 0,1 1,-1-1,0 0,1 0,-1 1,0-1,0 1,1-1,-1 1,0-1,0 1,0 0,0-1,0 1,0 0,0 0,0 0,0 0,0 0,0 0,-1 0,1 0,0 0,-1 1,1 0,15 195,-15-192,1 1,0 0,1 0,-1-1,1 0,0 1,0-1,1 0,-1 0,1-1,0 1,1-1,-1 0,1 0,-1 0,1-1,1 1,-1-1,0-1,1 1,-1-1,1 0,0 0,0 0,0-1,0 0,0 0,0 0,0-1,0 0,0 0,0-1,0 0,0 0,0 0,0-1,-1 1,5-3,7-9,-1-2,0 1,-2-2,0 0,0 0,-1-1,-2-1,1 0,-2-1,-1 0,0-1,4-14,27-137,-36 144,0 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45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52,'21'58,"-12"191,-11-156,2-37,-12 140,-10-62,22-134,0 0,-1-1,1 1,0-1,0 1,0 0,-1-1,1 1,0 0,0 0,-1-1,1 1,0 0,-1 0,1-1,0 1,-1 0,1 0,0 0,-1 0,1-1,0 1,-1 0,1 0,-1 0,1 0,0 0,-1 0,1 0,-1 0,1 0,0 0,-1 0,1 0,-1 0,1 1,0-1,-1 0,1 0,0 0,-1 0,1 1,0-1,-1 0,1 0,0 1,-1-1,1 0,0 1,0-1,0 0,-1 1,1-1,0 0,0 1,0-1,0 0,-1 1,1-1,-3-14</inkml:trace>
  <inkml:trace contextRef="#ctx0" brushRef="#br0" timeOffset="2119.046">84 23,'311'0,"-208"-23,-114 29</inkml:trace>
  <inkml:trace contextRef="#ctx0" brushRef="#br0" timeOffset="2624.953">84 334,'0'5,"5"1,6 0,6-1,6-1,2-2,3-1,1 0,-5-6,-1-2,1 1,0 1,1 1,1 1,1 2,-3-4,-12-1,-8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1:5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55,'14'0,"10"0,6 0,2 0,0 0,1 0,-2-5,-1-1,0 0,-1 1,-1 2,0 0,-5-3,-1 0,0-1,-8 2,-7 2</inkml:trace>
  <inkml:trace contextRef="#ctx0" brushRef="#br0" timeOffset="265.745">1 310,'38'-5,"28"-2,6 1,-3 1,-9 2,-15 0</inkml:trace>
  <inkml:trace contextRef="#ctx0" brushRef="#br0" timeOffset="1464.488">735 535,'2'-1,"0"-1,0 1,-1-1,1 1,0-1,0 1,-1-1,1 0,-1 0,0 0,0 0,1 0,-1 0,0 0,-1-1,1 1,0 0,-1 0,1-1,-1 1,0 0,1-1,2-8,10-24,2 0,2 1,1 1,1 1,2 0,1 2,2 0,0 2,2 1,26-21,55-47,-105 94,-1 1,1-1,0 0,0 1,0-1,0 1,0 0,0-1,0 1,0 0,0 0,0 1,0-1,0 0,0 1,0-1,-1 1,1-1,0 1,0 0,0 0,-1 0,1 0,0 0,-1 0,1 0,-1 1,1-1,-1 1,0-1,1 1,-1-1,0 1,0 0,0-1,0 1,-1 0,1 0,0 0,-1 1,25 80,-21 121,-4-203,0 0,0-1,0 1,0 0,0 0,0 0,0-1,0 1,0 0,0 0,1 0,-1-1,0 1,0 0,1 0,-1-1,0 1,1 0,-1-1,1 1,-1 0,1-1,-1 1,1-1,0 1,-1-1,1 1,0-1,-1 1,1-1,0 0,0 1,-1-1,1 0,0 0,0 1,-1-1,1 0,0 0,0 0,0 0,0 0,-1 0,1 0,0 0,0-1,-1 1,1 0,0 0,0-1,-1 1,1 0,0-1,0 1,-1-1,1 1,0-1,-1 1,1-1,-1 0,46-38,-39 32,73-73,-43 40,3 1,1 3,42-30,-72 58,-10 7,0-1,0 0,0 1,0-1,0 1,1 0,-1-1,0 1,1 0,-1 0,0 0,1 0,0 0,-1 0,1 0,0 0,-1 1,1-1,0 0,0 1,-1 0,1-1,0 1,0 0,0 0,0 0,-1 0,1 0,0 1,0-1,0 1,0-1,-1 1,1-1,0 1,-1 0,1 0,0 0,-1 0,1 0,-1 0,0 0,1 1,-1-1,1 1,-1 11,0-1,0 1,-2 0,1 0,-2-1,1 1,-2 0,0-1,0 0,-1 0,-1 0,0 0,0-1,-6 9,-13 39,20-51,1 1,1 0,-1-1,1 1,1 0,0 1,0-1,1 0,0 0,1 9,4 0</inkml:trace>
  <inkml:trace contextRef="#ctx0" brushRef="#br0" timeOffset="2016.735">2316 27,'-14'-3,"1"1,0 0,-1 1,1 0,0 1,-1 0,1 1,-1 1,1 0,0 1,0 0,0 1,0 1,1 0,-1 0,2 2,-1-1,0 1,1 1,1 0,-1 1,1 0,1 0,-1 1,2 0,-1 1,2 0,-1 0,1 1,-3 8,5-13,1 0,-1 1,1 0,0 0,1 0,0 0,0 0,1 1,0-1,1 1,-1 0,2-1,-1 1,1 0,1 0,-1 0,2-1,-1 1,1 0,0-1,1 0,0 1,3 4,-3-10,0-1,1 1,-1-1,1 1,0-1,0-1,0 1,0 0,0-1,0 0,0 0,0 0,0 0,1-1,-1 1,0-1,1 0,-1-1,0 1,0-1,1 0,-1 0,0 0,0 0,1-1,95-53,98-142,-152 138,45-41,-91 100,0-1,1 1,-1-1,1 1,-1-1,1 1,-1 0,1-1,-1 1,1-1,-1 1,1 0,-1 0,1-1,0 1,-1 0,1 0,-1 0,1-1,0 1,-1 0,1 0,0 0,-1 0,1 0,0 0,-1 0,1 1,-1-1,1 0,0 0,-1 0,1 1,-1-1,1 0,-1 1,1-1,0 0,-1 1,1-1,-1 1,0-1,1 1,-1-1,1 1,-1-1,0 1,1-1,-1 1,0-1,0 1,1 0,-1-1,0 1,0-1,0 1,0 0,0-1,0 1,0 0,0-1,0 1,0 0,0-1,-6 49,4-43,0 6,-3 4,2 1,0-1,0 1,2 0,0 0,1 0,0 0,2 0,0 0,1 0,3 12,5-12,0-4</inkml:trace>
  <inkml:trace contextRef="#ctx0" brushRef="#br0" timeOffset="2262.826">2964 168,'-24'33,"-17"31,-7 4,4-4,11-9,6-13,7-9,7-6,1-7,3-7</inkml:trace>
  <inkml:trace contextRef="#ctx0" brushRef="#br0" timeOffset="2546.221">2767 168,'-1'17,"0"0,2 0,0 0,1 0,0 0,1 0,2-1,-1 1,2-1,0 0,1 0,0-1,2 0,-1 0,2-1,9 10,114 96,-115-109,-1-4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47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451 395,'0'0,"1"0,-1-1,0 1,0-1,0 1,1 0,-1-1,0 1,0-1,0 1,0-1,0 1,0-1,0 1,0-1,0 1,0 0,0-1,0 1,0-1,0 1,0-1,0 1,0-1,-1 1,1 0,0-1,0 1,0-1,-1 1,1 0,0-1,-1 1,1 0,0-1,-1 1,1 0,0 0,-1-1,1 1,-1 0,1 0,-1-1,1 1,0 0,-1 0,1 0,-1 0,1 0,-1 0,1 0,-1 0,1 0,-1 0,1 0,-1 0,1 0,0 0,-1 1,-17-6,-1 1,1 2,-1 0,0 0,1 2,-1 1,0 0,0 1,1 1,-1 0,1 2,-1 1,11-4,-1 0,1 0,0 1,0 0,0 1,1 0,-1 0,1 1,0 0,0 0,0 1,1-1,0 1,0 1,1-1,-1 1,2 0,-1 0,0 2,5-5,1-1,-1 0,1 1,0-1,0 0,1 0,-1 0,1 0,-1 0,1 0,0 0,0 0,0-1,0 1,1-1,-1 1,1-1,-1 0,1 0,0 0,0 0,0-1,0 1,0-1,0 0,1 0,-1 0,0 0,0 0,1-1,-1 0,1 1,-1-1,2-1,36 16,-39-14,-1 0,0 0,1 0,-1 0,0 0,0 0,0 1,0-1,0 0,0 1,0-1,0 1,0-1,-1 1,1 0,-1-1,1 1,-1 0,0-1,0 1,1 0,-1-1,0 1,0 0,-1-1,1 1,0 0,-1-1,1 1,-1 0,1-1,-1 1,0-1,1 1,-1-1,0 1,0-1,0 1,-44 54,43-53,-10 10,0-4,1 1,0 0,1 0,0 1,1 0,0 1,0 0,2 1,-1-1,2 2,-1-1,2 1,0-1,1 1,0 1,1-1,0 1,2-1,-1 1,2 0,0 5,1-16,1-1,-1 1,1 0,0-1,0 1,0-1,0 0,0 1,1-1,0 0,-1-1,1 1,0 0,0-1,1 1,-1-1,0 0,1 0,0-1,-1 1,1-1,0 1,0-1,-1-1,1 1,0 0,0-1,0 0,0 0,0 0,1 0,7 0,0-1,0-1,0 1,0-2,0 0,-1 0,1-1,-1 0,0-1,1-1,26-18,-20 12</inkml:trace>
  <inkml:trace contextRef="#ctx0" brushRef="#br0" timeOffset="452.11">226 1,'-11'26,"2"0,1 1,1 0,1 1,2 0,-1 27,-6 25,-3 39,5 0,6 98,-24 226,27-412,1 3,-1 1,-2-1,-1 0,-2 0,-8 28,10-50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3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0 320,'20'0,"20"-5,8-1,1 0,1 1,-2 2,-5 0,-5 2,-4 1,-3 0,-2-5,-2-1,1 0,-6 1</inkml:trace>
  <inkml:trace contextRef="#ctx0" brushRef="#br0" timeOffset="249.802">141 489,'43'5,"34"-3,8-2,-5-6,-12-2,-12 1,-12 1,-7-3,-6 0,-3 1,-2 3,-5 1</inkml:trace>
  <inkml:trace contextRef="#ctx0" brushRef="#br0" timeOffset="618.39">1439 122,'-23'10,"0"1,1 0,0 2,1 1,1 0,0 1,1 2,0 0,1 1,12-13,1 0,1 1,-1 0,1 0,0 0,0 0,1 0,-1 1,1 0,1-1,-1 1,1 0,1 1,-1-1,1 0,1 0,-1 0,1 1,0-1,1 0,-1 1,2-1,-1 0,1 0,0 0,0 0,1 0,0-1,0 1,1-1,0 1,0-1,0 0,1-1,-1 1,2-1,-1 0,1 1,5 2,0-1,0 0,0 0,1-1,0 0,0-1,0 0,1-1,0-1,-1 0,1-1,1 0,-1-1,0 0,0-1,0-1,8 0,5-2,1-2,-1 0,0-2,-1 0,0-2,0-1,0-1,6-4,-11 4,0 0,-1-1,0 0,-1-2,-1 0,0-1,0-1,-2-1,0 0,-1-1,-1 0,3-6,-12 16,0 1,-1-1,0 1,0-1,-1 0,0 0,0 0,-1-1,0 1,0 0,-1 0,0-1,-1 1,1 0,-2 0,1-1,-1 1,0 0,-1 1,0-1,0 0,-1 1,0-1,0 1,-1 0,0 1,0-1,0 1,-1 0,0 0,0 0,0 1,-1 0,0 1,-1-1,-14-5,-1 2,-1 1,1 0,-1 2,0 1,0 1,0 1,0 1,-1 1,1 1,-1 1,-6-1,-17-1</inkml:trace>
  <inkml:trace contextRef="#ctx0" brushRef="#br0" timeOffset="1085.126">1016 292,'783'0,"-440"28,-110-11,-105-4,-117-13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2:50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85,'-4'79,"-4"0,-3-1,-3 0,-15 38,-30 123,43-156,20-100,2 0</inkml:trace>
  <inkml:trace contextRef="#ctx0" brushRef="#br0" timeOffset="517.749">113 85,'0'-2,"0"1,0 0,0 0,0 0,0 0,0-1,1 1,-1 0,0 0,1 0,-1 0,1 0,-1 0,1-1,-1 1,1 0,0 0,-1 1,1-1,0 0,0 0,0 0,0 0,0 1,0-1,0 0,0 1,0-1,0 1,0-1,0 1,0 0,0-1,0 1,1 0,-1 0,0 0,0 0,0 0,0 0,1 0,-1 0,0 0,0 1,0-1,0 0,1 1,-1-1,0 1,0-1,0 1,0-1,0 1,0 0,0 0,-1-1,1 1,1 1,63 187,30 95,-48-142,-47-142,1 1,-1-1,0 1,1-1,-1 1,1-1,-1 1,1-1,-1 1,1-1,-1 0,1 1,-1-1,1 0,0 0,-1 1,1-1,-1 0,1 0,0 0,-1 0,1 0,0 0,-1 0,1 0,-1 0,1 0,0 0,-1 0,1 0,0-1,-1 1,1 0,-1 0,1-1,-1 1,1 0,-1-1,1 1,-1-1,1 1,-1 0,1-1,-1 1,0-1,1 1,-1-1,0 0,1 1,-1-1,0 1,0-1,1 0,-1 1,0-1,0 0,17-40,-16 37,62-274,-49 200,17-114,-29 119,-6 67,0 7</inkml:trace>
  <inkml:trace contextRef="#ctx0" brushRef="#br0" timeOffset="1049.005">819 395,'5'0,"11"0,8 0,4 0,3 0,0 0,0 0,0 0,-6-5,-2-1,-1-1,2 2,1 2,-4 1</inkml:trace>
  <inkml:trace contextRef="#ctx0" brushRef="#br0" timeOffset="1768.431">1299 621,'-1'-12,"0"-1,0 1,1-1,0 0,1 1,1-1,0 1,0 0,2-1,-1 1,2 0,-1 1,1-1,1 1,0 0,1 0,7-8,-2-2,1 1,1 0,1 0,1 2,0 0,1 1,1 0,1 2,1 0,-1 1,5-1,-22 14,1 0,0 0,-1 0,1 0,0 0,0 0,0 0,0 1,0 0,-1 0,1-1,0 2,0-1,0 0,0 0,0 1,0 0,0 0,-1-1,1 2,0-1,-1 0,1 0,0 1,-1 0,0-1,1 1,-1 0,0 0,0 0,0 0,0 1,-1-1,1 1,0-1,-1 1,0-1,1 1,-1 0,0-1,0 4,3 11,0 1,-2 0,0 1,-1-1,-1 0,0 0,-3 12,2 63,0-92,1 0,-1 0,1 0,0 0,-1 0,1 0,0 0,0 0,0-1,0 1,0 0,0 0,0 0,0 0,0 0,0 0,1 0,-1 0,0 0,1 0,-1 0,0 0,1-1,-1 1,1 0,0 0,-1 0,1-1,0 1,-1 0,1-1,0 1,0-1,-1 1,1 0,0-1,0 0,0 1,0-1,0 0,0 1,0-1,0 0,0 0,-1 0,1 0,0 0,0 0,0 0,0 0,0 0,0 0,0-1,0 1,0 0,0-1,0 1,0 0,-1-1,1 1,0-1,0 0,0 1,-1-1,1 0,0 1,-1-1,1 0,136-162,21 29,-157 134,-1-2,1 1,0 0,0-1,0 1,-1 0,1 0,0 0,0 0,1 0,-1 0,0 0,0 0,0 0,1 0,-1 1,0-1,1 0,-1 1,1-1,-1 1,1 0,-1-1,1 1,-1 0,1 0,-1 0,1 0,-1 0,1 0,-1 1,1-1,-1 0,1 1,-1-1,0 1,1-1,-1 1,0 0,1 0,-1-1,0 1,0 0,0 0,0 0,1 1,-2-1,2 0,2 122,-6-81,5 130,3-148</inkml:trace>
  <inkml:trace contextRef="#ctx0" brushRef="#br0" timeOffset="2438.569">2682 254,'-26'9,"1"1,1 1,0 1,0 1,1 1,1 1,0 1,1 1,1 1,1 1,-14 17,3 40,30-74,0 0,0 0,0-1,0 1,1 0,-1 0,0-1,1 1,-1 0,1-1,-1 1,1-1,0 1,0 0,0-1,0 0,0 1,0-1,0 0,0 1,1-1,-1 0,0 0,1 0,-1 0,1 0,-1 0,1-1,0 1,-1 0,1-1,0 1,-1-1,1 0,0 1,0-1,-1 0,1 0,0 0,0 0,-1-1,1 1,0 0,0-1,13-3,1 0,-1-1,-1-1,1 0,-1-1,0-1,0 0,-1-1,0 0,-1-1,0 0,0-1,-1 0,5-8,15-11,76-61,-105 92,0-1,0 1,-1-1,1 1,0 0,0 0,0 0,0 0,-1 0,1 0,0 0,-1 0,1 1,-1-1,1 1,-1-1,0 1,0 0,0-1,0 1,0 0,0 0,0 0,0-1,-1 1,1 0,-1 0,1 0,-1 0,0 0,0 0,0 0,0 1,0-1,0 0,-1 0,1 0,-1 0,1-1,-1 1,0 0,0 0,1 3,-3 370,13-237,-12-115,0 1,-1 0,-1-1,-2 1,0-1,-1-1,-1 1,-2-1,0-1,-1 1,-1-2,-9 12,-45 17,64-48,0-1,0 1,0-1,0 0,0 1,-1-1,1 0,0-1,0 1,0 0,0 0,0-1,0 1,0-1,0 0,0 0,0 1,0-1,0-1,1 1,-1 0,0 0,1-1,-1 1,1 0,-1-1,1 0,0 1,-1-1,1 0,0 0,0 0,0 1,1-1,-1 0,0 0,1-1,-4-17,2 0,0 0,2 0,0-1,1 1,1 0,1 0,0 0,2 1,0-1,2 1,0 0,1 0,0 1,2 0,9-13,-7 8,1 1,1 0,1 1,1 1,1 0,11-10,-11 12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3:40.10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1037 92,'50'-18,"1"1,0 3,1 2,0 2,44-1,-65 8,0 2,0 1,-1 1,1 2,17 4,56 12,1-4,68-1,876-14,58 0,-572-29,41 0,-374 33,0 9,3 10,240 13,135-15,-231-3,119-18,-194-2,228 19,-216-3,79-14,-138-2,425 1,-187-26,171-3,-142 20,-99-8,-35-10,-316 27,11-1,0 2,0 3,52 9,-84-7,-1-1,1 0,0-2,0-1,0-1,0 0,0-2,0-1,1-1,17-4,1 1,0 3,0 1,0 2,0 2,16 3,83 24,-125-26,-37-2,4-1,-1990 1,1440 28,26-1,-961-27,-2248 0,2864-28,-441 28,739 26,-55 6,-245-4,437-30,280-22,217 8,27 6,1 3,0 4,-1 2,1 4,35-1,698-3,-351-24,21-4,127 0,248 0,-97 31,-218 22,338 8,-520-32,431 10,626 9,-939-21,605 1,-438-25,-44-2,88-2,20 48,-28-7,-452-38,-186 19,-30 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1.5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966 402,'-43'46,"-119"145,8 7,9 6,-103 196,153-196,96-197,7-17,15-26,-21 32,725-1093,-484 723,-229 345,-52 75,-283 401,20 13,12 28,235-394,4 2,-22 63,60-124,12-35,1-1,-1 1,0 0,1 0,-1 0,0 0,0-1,1 1,-1 0,0 0,1 0,-1 0,0 0,1 0,-1 0,0 0,1 0,-1 0,0 0,1 0,-1 0,1 0,-1 0,0 0,0 0,1 1,-1-1,0 0,1 0,-1 0,0 0,1 1,-1-1,0 0,0 0,180-262,889-1182,-925 1236,-140 195,-17 26,11-11,-159 182,-106 161,167-212,-600 834,931-1220,-47 51,-134 149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3.9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1581 320,'341'-16,"79"16,37 0,1553-130,-1956 125,1416-79,-450 59,0 45,45 49,1106 210,-1387-153,-780-125,37 7,1 1,-1 3,-1 1,0 2,0 1,1 4,-40-20,0 0,0 0,1 0,-1 1,0-1,0 0,0 1,0-1,0 1,0-1,0 1,0-1,0 1,0 0,0 0,0-1,0 1,0 0,0 0,-1 0,1 0,0 0,-1 0,1 0,-1 0,1 0,-1 0,0 0,1 1,-1-1,0 0,0 0,1 0,-1 1,0-1,0 0,-1 0,1 0,0 0,0 1,-1-1,1 0,0 0,-1 0,1 0,-1 0,1 0,-1 0,0 0,1 0,-1 0,0 0,0 0,0 0,0-1,0 1,0 0,0-1,0 1,0 0,0-1,0 1,-1-1,-14 5,0-1,0-1,0 0,-1-2,1 1,-1-2,-10-1,-7 1,-834-4,-497-79,-633-89,170 61,-880 93,906 145,478 15,712-57,604-79,44-6,-29 0,1447-80,-1133 54,910-81,676-46,614 117,749 190,-1018-77,-1983-80,-270 3,1 0,0 0,0 0,0 0,0-1,-1 1,1 0,0 0,0-1,0 1,0 0,0 0,0-1,-1 1,1 0,0-1,0 1,0 0,0 0,0-1,0 1,0 0,0 0,0-1,0 1,1 0,-1-1,0 1,0 0,0 0,0-1,0 1,0 0,0 0,1-1,-1 1,0 0,0 0,0 0,1 0,-1-1,0 1,0 0,1 0,-1 0,0 0,0 0,1-1,-1 1,0 0,-27-10,-197-23,165 29,-433-22,-80 24,370 2,-1013 13,-827-12,1190-28,-986-16,-380 78,801 62,911-84,771-33,1625-114,1524 36,735 94,-1884 33,-2084-30,-181 1,1 0,-1 0,1 0,-1 1,1-1,-1 0,1 0,0 0,-1 0,1 0,-1 0,1 0,-1 0,1 0,0 0,-1-1,1 1,-1 0,1 0,-1 0,1-1,-1 1,1 0,-1-1,1 1,-1 0,1-1,-1 1,1-1,-1 1,0-1,1 1,-1-1,0 1,0-1,1 1,-1-1,0 1,0-1,0 1,1-1,-1 1,0-1,0 0,0 1,0-1,0 1,0-1,0 0,0 1,-1-1,1 1,0-1,0 1,0-1,-1 1,1-1,0 0,-28-28,17 19,7 7,1 0,0 0,-1 0,1 0,1 0,-1 0,0-1,1 0,0 1,0-1,0 0,0 0,1 0,-1 0,1 0,0 0,0-1,1 1,-1 0,1-1,0 1,0 0,0-1,1 1,0 0,0 0,0-1,0 1,0 0,1 0,0 0,0 0,0 1,0-1,1 0,0-1,132-70,-134 74,0 0,-1 0,1 0,0 0,0 0,0 1,0-1,0 0,0 1,0-1,0 0,0 1,0-1,1 1,-1 0,0-1,0 1,0 0,1 0,-1 0,0-1,0 1,1 1,-1-1,0 0,0 0,0 0,1 1,-1-1,0 0,0 1,0-1,0 1,0 0,0-1,0 1,0 0,0 0,0-1,0 1,0 0,0 0,-1 0,1 0,0 0,-1 0,1 0,0 1,-1-1,0 0,1 0,-1 0,0 0,1 1,-1-1,0 0,0 0,0 1,0-1,0 0,0 0,-1 2,2 28,-1 0,-2 0,-1-1,-2 1,-1 0,-1-1,-7 18,5-13,-227 701,211-654,-5 6,4 2,4 0,4 2,4 0,0 43,18 87,-6-200,-4-30,-7-35,6 8,1-1,2 0,1 0,2-1,2 1,1 0,5-26,24-62,5 1,6 2,5 2,5 3,5 1,5 3,10-4,14-22,5 4,61-63,-132 174,-10 22,-17 20,-256 453,158-272,9 5,9 4,-55 204,126-358,3 1,2 1,2-1,3 2,3-1,2 1,4 30,12-113,67-224,38-15,11 5,11 5,12 8,9 6,172-190,-220 283,-113 140,-12 16,-15 19,-321 417,-11 61,230-314,8 5,9 6,9 4,-9 49,78-177,4 1,3 2,-12 74,36-146,-2 4,5-19,10-31,1 0,2 1,1 1,15-21,-15 25,236-414,19 11,101-100,-26 75,-255 323,-77 101,-14 34,0-1,0 1,0-1,0 1,-1-1,1 1,0-1,-1 1,1-1,0 1,-1-1,1 1,-1-1,1 1,0 0,-1-1,1 1,-1 0,1-1,-1 1,1 0,-1 0,1 0,-1-1,0 1,1 0,-1 0,1 0,-1 0,0 0,1 0,-1 0,1 0,-1 0,1 0,-1 0,0 0,1 1,-1-1,1 0,-1 0,1 1,-1-1,1 0,-1 1,1-1,-1 0,1 1,0-1,-1 1,1-1,0 1,-1-1,1 1,0-1,-1 1,1-1,0 1,0-1,0 1,-1-1,1 1,0-1,0 1,0 0,-67 57,2 4,-49 60,98-105,-180 196,10 7,10 8,-65 122,198-276,3 2,3 2,-2 17,13-22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01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13136 228,'-1022'133,"-338"-30,-324 38,59-69,649-47,-2109 35,2403-54,1-31,-315-64,857 69,-200-30,-34-23,357 69,-1 1,-1-1,2-1,-1 0,0-1,1-1,0 0,1-2,-1 0,16 9,-1 0,1 0,-1 0,1 0,-1 0,1-1,0 1,-1 0,1 0,-1 0,1-1,0 1,-1 0,1 0,0-1,-1 1,1 0,0-1,-1 1,1-1,0 1,0 0,-1-1,1 1,0-1,0 1,0 0,0-1,-1 1,1-1,0 1,0-1,0 1,0-1,0 1,0-1,0 1,0-1,1 1,-1 0,0-1,0 1,0-1,0 1,1-1,-1 1,0 0,0-1,1 1,-1 0,0-1,1 1,-1 0,0-1,1 1,-1 0,0-1,1 1,-1 0,1 0,31-8,-30 8,451-31,238 10,206 39,-404 5,1658 40,1306-142,-2580 50,1572-29,-1749 88,-794-29,-474-27,-1628-23,-760 36,1915 15,-2259-1,1879-47,1133 12,354 27,1110 7,721-9,76-69,-882 28,60 18,1 51,571 103,-1355-79,-2 16,170 58,-493-107,0 2,-1 2,-1 2,0 1,-1 3,-1 1,-1 2,0 1,2 11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17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1 198,'72'-28,"-30"18,1 2,0 2,0 2,0 2,0 2,0 1,1 2,-1 3,7 2,-30-3,0-2,1 0,-1-1,1-1,-1-1,16-2,-35 1,-1 1,0-1,0 0,0 1,0-1,0 0,0 0,0 1,0-1,0 0,0 1,0-1,0 0,-1 1,1-1,0 0,0 1,-1-1,1 0,0 1,-1-1,1 1,-1-1,1 0,-1 1,1-1,-1 1,1 0,-1-1,0 1,1-1,-1 1,1 0,-1-1,0 1,1 0,-1 0,0 0,0-1,1 1,-1 0,0 0,0 0,1 0,-229-129,204 110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5.9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1242 1,'-36'54,"-37"72,-359 728,-62 110,312-655,158-260,37-59,333-446,13-52,-188 255,10 8,211-219,-299 378,-61 71,-32 15,1 0,0 0,-1 0,1 0,0 1,-1-1,1 0,-1 0,1 1,-1-1,1 0,-1 0,1 1,-1-1,1 1,-1-1,1 0,-1 1,1-1,-1 1,0-1,1 1,-1-1,0 1,1 0,-1-1,0 1,0-1,0 1,1 0,-1-1,0 1,0-1,0 1,0 0,0-1,0 1,0 0,-1-1,1 1,0-1,0 1,0 0,0-1,-1 1,1-1,0 1,-1-1,1 1,0-1,-1 1,1-1,-12 31,0-1,-2-1,-1 0,-1-1,-2-1,-3 3,-3 6,-464 726,-96 119,508-758,99-146,38-44,-31 33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5:46.2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895 1,'-62'62,"-65"79,-24 39,-1 8,16-9,21-20,25-28,29-36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5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141 397,'1'-2,"1"0,-1 0,0 1,1-1,0 0,-1 1,1-1,0 1,0-1,0 1,0 0,0 0,0 0,0 0,0 0,1 0,-1 1,0-1,0 1,1-1,-1 1,0 0,1 0,-1 0,2 1,-1-2,111-15,0-5,27-12,-138 32,41-12,1 2,0 3,0 1,26 0,-47 7</inkml:trace>
  <inkml:trace contextRef="#ctx0" brushRef="#br0" timeOffset="615.318">0 708,'56'-18,"265"-67,-45 45,-204 29,-55 5</inkml:trace>
  <inkml:trace contextRef="#ctx0" brushRef="#br0" timeOffset="1316.09">479 1,'-1'0,"1"0,-1 0,1 0,-1 0,0 0,1 0,-1 0,0 0,1 0,-1 0,1 1,-1-1,0 0,1 0,-1 0,1 1,-1-1,1 0,-1 1,1-1,-1 0,1 1,-1-1,1 1,-1-1,1 1,0-1,-1 1,1-1,0 1,-1-1,1 1,0 0,0-1,0 1,-1-1,1 1,0 0,0-1,0 1,0 0,0-1,0 1,0-1,0 1,0 0,1-1,-1 1,0-1,0 1,0 0,1-1,-1 1,0-1,1 1,-1-1,1 1,-1-1,0 1,1-1,0 1,26 33,-2-15,0-2,0 0,2-2,0-1,0-1,2-1,4 0,100 48,0 19,-132-77,0-1,0 1,0-1,0 1,0 0,0-1,0 1,-1 0,1 0,-1 0,1 0,-1-1,0 1,1 0,-1 0,0 0,0 0,-1 0,1 0,0 0,-1 0,1 0,-1-1,1 1,-1 0,0 0,0-1,0 1,0 0,0-1,0 1,0-1,-1 1,1-1,0 0,-1 1,1-1,-1 0,1 0,-1 0,0 0,0 0,1-1,-1 1,0 0,0-1,0 0,0 1,-13 10,-340 322,194-194,111-84,47-56,8-4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9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58,'224'-28,"-23"16,-100-4,-89 15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0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0,'34'0,"25"0,7 0,-2 0,-7 0,-10 0,-6 0,-7 5,-3 1,-3 0,-6-1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08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685 135,'-1'-4,"-1"1,0 0,0-1,0 1,0 0,-1 0,1 0,-1 0,0 1,1-1,-1 1,0 0,-1-1,1 1,0 1,-1-1,1 0,-1 1,1 0,-1 0,0 0,0 0,1 0,-1 1,0 0,-2 0,-25-4,0 2,0 1,0 2,0 1,0 1,1 2,-1 1,1 1,0 2,1 1,0 1,1 1,-5 5,21-12,1 1,0 1,0 0,0 1,1 0,0 0,0 1,1 1,0-1,1 2,0-1,1 1,0 0,1 0,0 1,0 0,2 0,-1 0,1 1,1-1,1 1,-1 3,2-6,0 0,0-1,1 1,1 0,-1 0,2 0,-1 0,1-1,1 1,0-1,0 1,1-1,0 0,0 0,1-1,1 1,-1-1,1 0,0-1,3 2,-3-1,1-1,-1 0,1-1,1 1,-1-2,1 1,0-1,1 0,-1-1,1 1,0-2,0 1,0-2,0 1,1-1,-1 0,1-1,-1 0,1-1,-1 0,1 0,0-1,-1 0,1-1,3-1,12-11,-1-2,-1-1,0 0,-1-2,-1-1,0 0,-2-1,-1-2,0 0,-2 0,0-2,11-25,10-9,141-234,-167 274,-7 26,-10 18,2 0,0 0,2 0,0 1,2-1,1 1,1-1,1 0,5 18,5-3,2-1,2 0,1-1,2-1,7 9,-15-27,1 0,0-1,2-1,0 0,0-1,2-1,0 0,2 0,11-8,-21-12</inkml:trace>
  <inkml:trace contextRef="#ctx0" brushRef="#br0" timeOffset="365.52">1560 558,'-19'24,"-11"13,-1 5,5 0,3-3,4-2,6-4,6-1,-2-3,1 0,2-11,2-13,1-7</inkml:trace>
  <inkml:trace contextRef="#ctx0" brushRef="#br0" timeOffset="746.112">1278 445,'37'87,"-30"-75,267 403,-273-412,24 12,-16-20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7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1 170,'535'-119,"-422"99,0 5,1 5,114 4,-205 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1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31,'1'-1,"-1"1,0-1,0 1,0-1,0 1,0-1,0 1,0-1,0 1,0-1,0 1,0 0,0-1,0 1,0-1,-1 1,1-1,0 1,0-1,0 1,-1 0,1-1,0 1,-1-1,1 1,0 0,-1-1,1 1,0 0,-1 0,1-1,-1 1,1 0,0 0,-1 0,1-1,-1 1,1 0,-1 0,1 0,-1 0,1 0,-1 0,1 0,-1 0,1 0,-1 0,1 0,0 0,-1 0,1 0,-1 1,1-1,-1 0,1 0,-1 0,1 1,0-1,-1 0,1 1,0-1,-1 0,1 1,0-1,-1 0,1 1,0-1,0 1,-8 35,7 137,-10 85,-30-36,26-188,17-65,5 11,2 2</inkml:trace>
  <inkml:trace contextRef="#ctx0" brushRef="#br0" timeOffset="370.218">86 59,'10'-4,"12"-8,8 0,3 1,1 2,-1 4,0 2,-2 1,-2 1,1 2,-2-1,0 5,0 2,0-1,0 0,-9 2,-9 1</inkml:trace>
  <inkml:trace contextRef="#ctx0" brushRef="#br0" timeOffset="654.2">1 425,'43'-4,"29"-3,7 1,-6 2,-9 0,-12 2,-9 1,-8 0,-4 1,-4 1,-5-1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21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30,'-17'73,"-50"194,15-104,111-269,5 4,25-25,-70 101,1 0,1 1,1 2,1 0,2 2,11-9,-33 28,0-1,0 1,1 0,-1 0,0 0,1 0,-1 1,1-1,0 1,-1 0,1 0,0 0,0 1,-1-1,1 1,0 0,0 0,0 0,0 1,0-1,-1 1,1 0,0 0,-1 0,1 0,0 1,-1 0,0 0,1 0,-1 0,0 0,0 0,0 1,0 0,0-1,-1 1,1 0,-1 0,0 1,0-1,0 0,1 4,1 10,-1 0,-1 1,-1-1,-1 0,0 1,-1-1,0 1,-2-1,0 0,-1 0,-1-1,0 1,-1-1,-3 4,0 8,-28 101,68-172,7-25,2 2,3 1,18-18,-53 74,82-81,-87 88,1-1,0 1,0 0,0 0,0 1,0 0,0-1,0 1,0 0,1 1,-1-1,0 1,1 0,-1 0,0 0,0 1,1-1,-1 1,0 0,0 0,0 1,0-1,0 1,0 0,0 0,0 0,-1 0,1 1,2 2,1 1,-1-1,-1 1,1 0,-1 1,0-1,0 1,-1 0,0 0,0 1,-1-1,0 1,0 0,-1 0,0 0,0 0,0 5,5 146,-8-127,5 103,2-117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3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0,'10'5,"12"1,8 0,3-1,1 3,0 1,-2-2,-1-1,-1-3,-1-1,0-1,-1-1,0 0,0 0,0-1,-5-4,-1-2,-5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5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1,'-9'33,"-4"26,1 8,2-4,3-6,2-9,3-13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3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59,'43'0,"29"-5,6-2,-4 1,-6-4,-9 0,-11 2,-7 2,-7 2,-5 2,-6 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2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1,'-17'3,"-1"0,1 2,0 0,0 0,0 2,0 0,1 1,1 1,-1 0,2 2,-1-1,1 2,1-1,0 2,0 0,2 0,-1 2,2-1,0 1,1 0,0 1,-4 13,1-7,1 1,1 0,1 0,1 1,2 0,0 0,1 0,2 1,0 0,2 0,0 0,3 8,-3-30,1 0,1 1,-1-1,0 0,1 0,0 0,0 1,0-1,0 0,0 0,0 0,1-1,-1 1,1 0,0 0,0-1,0 1,0-1,1 0,-1 1,1-1,-1 0,1 0,0-1,0 1,-1-1,1 1,0-1,0 0,1 0,-1 0,0 0,0-1,0 0,1 1,-1-1,0 0,0 0,1-1,-1 1,0-1,0 1,0-1,0 0,0 0,0-1,0 1,2-2,19-11,-1-2,0-1,-1 0,-1-2,15-17,-19 19,319-360,-238 260,-97 117,1 0,-1 0,0 0,1 0,-1 0,0 0,1 1,-1-1,0 1,1-1,-1 1,0-1,0 1,0-1,0 1,0 0,1 0,-1 0,-1 0,1 0,0 0,0 0,0 0,0 0,-1 0,1 0,0 0,-1 1,1-1,-1 0,0 0,1 1,-1-1,0 0,0 1,1-1,-1 0,0 1,-1-1,1 0,0 1,0-1,0 0,-1 0,1 1,-1-1,1 0,-1 0,1 1,-2 0,2 2,-1 106,-2-83,1 0,2 0,0 1,2-1,1 0,1-1,1 1,2-1,0 0,2 0,1-1,7 13,-13-31,0 0,0 0,1-1,0 0,0 0,1 0,-1 0,1-1,0 0,1-1,-1 1,1-1,0 0,1 0,3-4</inkml:trace>
  <inkml:trace contextRef="#ctx0" brushRef="#br0" timeOffset="633.909">1273 453,'-28'38,"-15"23,0 5,7-3,6-13,7-10,8-7,1-9,4-9</inkml:trace>
  <inkml:trace contextRef="#ctx0" brushRef="#br0" timeOffset="882.835">1019 510,'15'0,"9"14,5 10,-2 5,0 3,-1 0,-5 1,0-2,0-1,-3 0,0-6,-3-2,1-5,-2-5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28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1 284,'595'0,"-523"11,-54-5</inkml:trace>
  <inkml:trace contextRef="#ctx0" brushRef="#br0" timeOffset="543.695">1 678,'73'18,"-9"-10,-1-3,0-2,53-6,-21 1,141 2,-213 0</inkml:trace>
  <inkml:trace contextRef="#ctx0" brushRef="#br0" timeOffset="2466.068">510 1,'16'2,"-1"2,1-1,0 2,-1 0,0 1,0 0,-1 1,0 1,0 1,5 4,1 6,-1 1,-1 2,-1-1,-1 2,8 15,21 28,-30-44,-2 1,0 1,-2-1,0 2,6 23,-16-38,-1 0,0-1,0 1,-1 0,-1 0,1 0,-1-1,-1 1,0-1,0 1,-1-1,0 0,-1 0,0-1,0 0,-1 1,0-2,0 1,-1-1,0 0,0 0,0-1,-1 0,-3 1,-35 43,-175 200,151-158,57-70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6:38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1141,'211'-10,"0"-9,94-26,-247 37,1014-109,-831 91,-216 25</inkml:trace>
  <inkml:trace contextRef="#ctx0" brushRef="#br0" timeOffset="486.767">678 1254,'-130'283,"73"-113,56-167,1 1,0-1,0 0,0 1,0-1,0 1,1-1,0 0,0 0,0 1,0-1,0 0,0 0,1 0,0 0,-1 0,1 0,0-1,1 1,-1-1,0 1,1-1,-1 0,1 0,0 0,0 0,0 0,0-1,0 1,0-1,0 0,0 0,0 0,1 0,-1-1,0 1,1-1,-1 0,0 0,1 0,-1 0,1 0,-1-1,0 0,2 0,21-3,-1 0,0-2,0-1,0-1,-1-1,0-1,0-1,-1-1,15-11,86-88,-106 90</inkml:trace>
  <inkml:trace contextRef="#ctx0" brushRef="#br0" timeOffset="731.757">1074 1282,'-143'283,"84"-148,6 2,-17 77,69-210,-1 1,0 0,0 0,0 1,1-1,-1 0,1 1,1-1,-1 1,1-1,0 1,0 0,0-1,1 1,0-1,0 1,1-1,-1 0,1 1,0-1,2 3,24-3,-12-8</inkml:trace>
  <inkml:trace contextRef="#ctx0" brushRef="#br0" timeOffset="1032.578">1695 1395,'-86'70,"4"3,3 5,3 2,-29 46,102-123,-84 127,85-125,-1 0,1 0,0 1,0-1,0 1,1-1,0 1,0 0,0-1,1 1,0 0,0 0,0-1,1 1,0 0,0-1,0 1,1 0,0-1,0 0,0 1,0-1,1 0,3 4,2-3,0-1,0-1,1 1,0-1,0 0,0-1,0 0,0-1,0 0,1 0,-1-1,1 0,-1-1,1 0,0 0,-1-1,1-1,6-1,4 1,0-1,0-2,-1 0,1 0,-1-2,0-1,-1 0,0-1,0-1,-1-1,0 0,-1-2,0 1,-1-2,0 0,-1-1,-1 0,7-12,-12 16,0-2,-1 1,-1-1,0 0,-1 0,0 0,-1-1,0 0,-2 0,1 0,-2 0,1 0,-2-1,0 1,-2-12,1 17,0 1,0 0,-1 0,0 0,0 1,0-1,-1 0,-1 1,1 0,-1 0,-1 0,1 0,-1 0,0 1,0 0,-1 0,0 0,0 1,-1 0,1 0,-1 1,0 0,0 0,0 0,-1 1,1 0,-1 0,-2 1,-60-1,37 8</inkml:trace>
  <inkml:trace contextRef="#ctx0" brushRef="#br0" timeOffset="1403.401">2089 1423,'-118'509,"116"-501,-14 53,3-1,3 2,-1 32,11-95,0 1,1 0,-1 0,1 0,-1-1,0 1,1 0,-1 0,1 0,-1 0,1 0,-1 0,0 0,1 0,-1 0,1 0,-1 0,1 0,-1 0,0 0,1 0,-1 0,1 1,-1-1,0 0,1 0,-1 0,0 1,1-1,-1 0,0 1,1-1,-1 0,0 1,1-1,-1 0,0 1,0-1,1 0,-1 1,0-1,0 1,0-1,0 0,0 1,0-1,0 1,1-1,-1 1,0-1,0 0,-1 1,1-1,0 1,0-1,0 1,0-1,0 0,0 1,0-1,-1 1,1-1,0 0,0 1,-1-1,1 0,0 1,-1-1,1 0,22-27,-12 10</inkml:trace>
  <inkml:trace contextRef="#ctx0" brushRef="#br0" timeOffset="1663.984">2429 1508,'-419'454,"417"-453,1-1,-1 1,1 0,-1 0,1 0,-1 0,1 1,-1-1,1 0,0 0,0 1,0-1,0 1,0-1,0 1,0 0,0-1,1 1,-1 0,0-1,1 1,0 0,-1 0,1 0,0-1,0 1,0 0,0 0,0 0,0-1,1 1,-1 0,1 0,-1 0,1-1,0 1,-1 0,1-1,0 1,0-1,0 1,0-1,0 1,1-1,-1 0,0 0,1 1,-1-1,1 0,-1 0,1 0,0 0,192 34,-113-3,-66-22</inkml:trace>
  <inkml:trace contextRef="#ctx0" brushRef="#br0" timeOffset="2184.008">2597 1875,'-17'10,"0"2,1-1,1 2,0 0,0 1,2 1,0 0,0 0,-9 17,-14 48,35-78,1-1,-1 1,1 0,0-1,-1 1,1-1,0 1,0 0,0-1,0 1,1 0,-1-1,0 1,0-1,1 1,-1 0,1-1,0 1,-1-1,1 0,0 1,0-1,0 1,0-1,0 0,0 0,0 0,1 0,-1 0,0 0,1 0,-1 0,1 0,-1 0,1-1,-1 1,1-1,-1 1,1-1,-1 1,1-1,0 0,-1 0,1 0,0 0,-1 0,1 0,-1-1,1 1,0 0,16-4,1-1,-1 0,1-1,-2-1,1-1,-1 0,0-2,-1 1,11-10,-20 15,193-120,-197 123,0-1,0 0,0 1,0-1,0 1,0 0,0 0,0 0,0 1,1-1,-1 1,0-1,1 1,-1 0,0 1,0-1,1 0,-1 1,0 0,0 0,1 0,-1 0,0 0,0 1,0-1,-1 1,1 0,0 0,-1 0,1 0,-1 0,1 1,-1-1,0 1,0-1,0 1,0 0,-1 0,1 0,-1 0,1 2,1 14,0 1,-1 0,-1 0,-1 0,0 0,-2 0,0 0,-2 0,0 0,-1-1,-1 0,0 0,-6 9,4-5,-1 1,-1-1,-1 0,-1-1,-1 0,-1-1,0-1,-2 0,0-1,-2-1,0 0,-1-2,0 0,-1-1,-7 3,-33 2,59-20,-1 1,1-1,-1 0,1 0,-1 0,1 0,-1 0,1 0,-1 0,1 0,-1 0,1-1,-1 1,1-1,0 1,-1-1,1 1,0-1,-1 0,1 0,0 0,0 0,0 0,-1 0,1 0,0 0,0 0,1 0,-1-1,0 1,0 0,1 0,-1-1,0 1,1-1,-1 1,1-1,0 1,0-1,0-13,2 0,0 0,1 0,0 1,1-1,1 1,0 0,1 0,0 0,1 1,3-3,31-53,2 2,4 2,2 2,55-53,-88 99,-1 4</inkml:trace>
  <inkml:trace contextRef="#ctx0" brushRef="#br0" timeOffset="-1335.138">227 97,'32'-34,"92"-27,-122 61,1-1,-1 1,1 0,-1-1,1 1,-1 0,1 1,-1-1,1 0,-1 1,0-1,1 1,-1 0,1 0,-1 0,0 0,0 0,0 0,1 1,-1-1,0 1,-1 0,1-1,0 1,0 0,-1 0,1 0,-1 0,0 0,1 0,-1 1,0-1,0 0,-1 1,1-1,0 1,-1-1,1 0,-1 1,0-1,0 1,0-1,0 1,-1-1,1 1,0-1,-1 1,0-1,0 1,1-1,-1 0,-1 1,1-1,0 0,-1 1,-73 152,57-124,-121 169,133-191,1 1,0 0,1 0,0 0,0 0,1 1,1 0,0-1,0 1,1 0,0 0,1 2,0-8,1-1,-1 0,1 1,-1-1,1 0,1 0,-1 1,1-1,-1 0,1 0,0 0,0-1,1 1,-1 0,1-1,0 0,0 0,0 1,0-2,1 1,-1 0,1-1,0 1,-1-1,1 0,0 0,0-1,1 1,-1-1,0 0,3 0,2 1,-1 0,0-1,1 0,-1-1,1 0,-1 0,1-1,-1 0,1 0,-1-1,0 0,0 0,0-1,0 0,0-1,0 0,-1 0,7-5,0-1</inkml:trace>
  <inkml:trace contextRef="#ctx0" brushRef="#br0" timeOffset="-1002.556">876 210,'-3'3,"-34"35,2 3,2 1,2 1,2 1,1 2,3 1,1 2,22-45,0 0,0 0,0 0,1 1,-1-1,1 1,0-1,1 0,-1 1,1 0,-1-1,1 1,1-1,-1 1,1-1,0 1,0-1,0 1,0-1,1 0,0 0,0 1,0-1,0 0,0-1,1 1,0 0,0-1,0 0,0 1,1-1,-1 0,1-1,0 1,-1-1,1 1,12 1,1 0,-1 0,0-2,1 0,-1-1,1-1,0 0,-1-1,1-1,-1 0,0-2,0 0,15-5,7-5,0-2,-1-2,-1-1,0-1,-2-3,28-22,-49 34,0 0,-1 0,0-2,-1 1,-1-2,0 1,0-1,-1-1,-1 0,4-12,-8 20,-2-1,1 1,-1-1,0 0,-1 0,1 0,-2 0,1 0,-1 0,0 0,-1 0,0 0,0 0,-1 0,0 1,0-1,-1 0,0 1,0 0,-1-1,0 1,0 1,-3-4,0 2,0 0,0 1,-1 0,0 0,-1 0,1 1,-1 1,0 0,-1 0,1 0,-1 1,0 1,0 0,0 0,-1 1,1 0,-1 1,1 0,-1 0,1 1,-1 1,1 0,-1 0,1 1,-2 1,-15 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7:43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678 226,'-12'8,"1"1,0 0,1 0,0 1,1 0,0 0,0 1,1 1,1-1,0 1,0 1,1-1,0 4,5-15,1 0,-1 0,1 0,0 0,-1 0,1 0,0 0,0 0,0 0,0 0,0 0,0 0,0 0,0 0,0 0,1 1,-1-1,0 0,1 0,-1 0,1-1,-1 1,1 0,-1 0,1 0,0 0,-1 0,1-1,0 1,0 0,-1 0,1-1,0 1,0-1,0 1,0-1,0 1,0-1,0 1,0-1,0 0,0 0,0 0,0 1,0-1,0 0,0 0,0 0,0-1,0 1,1 0,54-16,-23-3,-28 15,-1 1,1-1,0 1,0 1,0-1,1 1,-1-1,0 2,1-1,0 1,-1-1,1 2,0-1,0 1,2-1,-3 5,-1-1,1 1,-1 0,0 0,0 0,0 0,0 1,-1 0,1 0,-1 0,-1 0,1 0,-1 0,0 1,0-1,0 1,-1 0,0 0,0-1,0 1,-1 0,0 0,0 0,-1 4,2 21,-1 0,-2 0,0 1,-3-1,0-1,-6 15,9-40,0 0,0 0,-1 0,0 0,0 0,0 0,0-1,-1 0,0 1,1-1,-2-1,1 1,0-1,-1 1,0-1,1 0,-4 1,5-3,1 0,-1 1,1-1,-1 0,0-1,1 1,-1 0,0-1,0 1,1-1,-1 0,0 0,0 0,1 0,-1-1,0 1,0-1,1 1,-1-1,0 0,1 0,-1 0,1-1,-1 1,1-1,0 1,-1-1,1 0,0 0,0 0,0 0,0 0,1 0,-1 0,0-1,0 0,1-1,-1 1,1 0,0-1,0 1,0-1,0 1,1-1,0 0,-1 1,1-1,0 0,1 1,-1-1,1 1,-1-1,1 1,0-1,0 1,1-1,-1 1,1 0,0 0,-1-1,1 1,1 1,-1-1,1-1,77-68,15-5,-84 64</inkml:trace>
  <inkml:trace contextRef="#ctx0" brushRef="#br0" timeOffset="-1040.999">28 0,'5'15,"6"18,2 9,-2 3,-3-3,-2-3,-3-3,-2-4,0-1,-1-3,-1 1,1-2,-1 1,-4-1,-1 1,0 0,1-9,1-9</inkml:trace>
  <inkml:trace contextRef="#ctx0" brushRef="#br0" timeOffset="-652.991">367 141,'-34'34,"-6"10,9-1,14-9,15-5,12-7,5-3,4 0,0 2,-9-3,-6-4</inkml:trace>
  <inkml:trace contextRef="#ctx0" brushRef="#br0" timeOffset="795.43">311 367,'-5'0,"-6"0,-7 0,1-5,-3-1,-1 0,-4 1,4 1</inkml:trace>
  <inkml:trace contextRef="#ctx0" brushRef="#br0" timeOffset="1423.995">1072 282,'0'5,"0"6,0-3,5-3,2-8,4-3,0 0</inkml:trace>
  <inkml:trace contextRef="#ctx0" brushRef="#br0" timeOffset="2097.425">1270 508,'46'-76,"57"-71,-101 146,-1-1,0 1,1-1,-1 1,1 0,-1 0,1 0,-1 0,1 0,0 0,0 0,-1 1,1-1,0 1,0-1,0 1,0 0,0-1,0 1,0 0,-1 0,1 0,0 1,0-1,0 0,0 1,0-1,0 1,-1 0,1 0,0-1,-1 1,1 0,0 0,-1 1,1-1,-1 0,0 0,1 1,-1-1,0 1,0-1,0 1,0 0,0-1,0 1,0 0,-1 0,1-1,0 1,-1 1,2 0,-1 0,1 0,0 0,0-1,0 1,1 0,-1-1,0 0,1 1,0-1,-1 0,1-1,0 1,0 0,0-1,0 1,0-1,2 0,-1-2,-1 1,1-1,0-1,0 1,-1 0,1-1,-1 0,0 0,1 0,-1 0,0 0,0-1,0 0,0 1,-1-1,1 0,-1 0,0 0,0-1,21-20,-19 21,-3 2,0-1,0 0,1 0,-1 1,0-1,1 0,-1 1,1 0,-1-1,1 1,0 0,0 0,0 0,-1 0,1 0,0 0,0 0,0 1,0-1,0 1,1 0,-1-1,0 1,0 0,0 0,0 0,0 1,0-1,0 0,0 1,0-1,0 1,0 0,0 0,0-1,0 1,0 1,0-1,-1 0,1 0,0 1,0 0,8 32,-10-31,0 0,1 0,-1 1,1-1,0 0,0 0,0 0,1 0,-1-1,1 1,-1 0,1 0,0-1,0 1,0-1,0 0,1 0,-1 1,0-1,1-1,1 2,17 5,-1-4</inkml:trace>
  <inkml:trace contextRef="#ctx0" brushRef="#br0" timeOffset="2698.681">0 791,'112'-37,"2"6,1 5,30 0,389-43,-279 47,-16-33,-217 48,-3 2</inkml:trace>
  <inkml:trace contextRef="#ctx0" brushRef="#br0" timeOffset="3331.988">1242 791,'-62'25,"-110"60,171-85,-1 0,1 1,0-1,0 0,0 1,-1-1,1 1,0 0,0-1,0 1,0 0,0 0,0-1,0 1,1 0,-1 0,0 0,0 0,1 0,-1 0,1 0,-1 1,1-1,-1 0,1 0,-1 0,1 1,0-1,0 0,0 0,0 1,0-1,0 0,0 0,0 0,0 1,0-1,1 0,-1 0,1 0,-1 1,1-1,-1 0,1 0,0 0,-1 0,1 0,0 0,0 0,0 0,-1 0,1-1,0 1,0 0,1 0,-1-1,0 1,0-1,0 1,0-1,0 0,1 1,0-1,66 9,-60-9,0 0,1 0,-1 1,0 0,0 0,1 1,-1 0,0 0,-1 1,1 0,0 0,-1 1,1 0,-1 0,0 1,-1 0,1 0,4 5,-10-8,0 0,0 1,0-1,0 0,0 1,-1-1,1 1,-1-1,1 1,-1-1,0 1,0-1,0 1,0-1,0 1,-1-1,1 1,-1-1,0 1,0-1,0 0,0 1,0-1,0 0,0 0,-1 0,1 0,-1 0,0 0,1 0,-1 0,0-1,0 1,0 0,0-1,-1 0,-80 47,6-22,62-28</inkml:trace>
  <inkml:trace contextRef="#ctx0" brushRef="#br0" timeOffset="3827.245">1468 791,'62'-10,"-55"8,0 0,-1 0,1 1,0 0,0 0,0 1,0 0,0 0,0 0,1 1,-2 0,1 0,0 1,0 0,2 1,-8-1,1 0,0 0,-1 1,1-1,-1 0,0 1,0-1,0 1,0-1,0 1,0 0,-1-1,1 1,-1 0,0 0,0-1,0 1,0 0,0-1,-1 1,1 0,-1 0,0-1,1 1,-1-1,-1 1,1-1,0 1,-1-1,1 0,-1 1,1-1,-1 0,0 0,0 0,0-1,0 1,0 0,-1-1,1 1,0-1,-3 1,-8 14,6-8,5-7,0 0,0 0,0 0,1 0,-1 0,0 1,1-1,-1 0,1 1,0-1,-1 1,1 0,0 0,0-1,0 1,0 0,0 0,0 0,1 0,-1 0,1 0,-1 0,1 0,0 0,0 0,-1 0,2 0,-1 0,0 0,0 0,1 0,-1 0,1 0,-1 0,1 0,0 0,0 0,0 0,0 0,0-1,0 1,1 0,-1-1,1 1,9 0,0-1,0-1,1 1,-1-2,0 0,0 0,0-1,0 0,0-1,0 0,0-1,-1 0,0-1,3-1,3-1,24-10,-26 7</inkml:trace>
  <inkml:trace contextRef="#ctx0" brushRef="#br0" timeOffset="27207.968">367 1214,'39'17,"-11"-11,1-2,0-1,0-1,0-1,0-2,5-1,32 0,300-2,-223-15,251 14,-141 4,-137-25,-84 13,-27 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17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21,'366'0,"-199"-20,-149 23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18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0,2 0,-2 0,-1 0,-1 0,-1 0,-1 0,0 0,-1 0,0 0,0 0,0 0,0 0,-5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19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85,'-21'24,"1"0,1 2,1 1,2 0,0 1,2 0,-10 30,17-38,1-1,1 1,1 0,1 0,0 0,2 0,0 1,1-1,1 0,1 1,1-1,1 0,5 16,-7-30,0 0,0 0,1 0,0 0,0 0,0-1,1 1,0-1,0 0,0 0,1 0,0-1,0 0,0 0,0 0,0 0,1-1,0 0,0 0,-1 0,2-1,-1 0,0 0,0-1,1 1,-1-1,1-1,-1 1,1-1,-1 0,1-1,-1 0,1 0,-1 0,0-1,0 1,1-1,-1-1,0 0,2-1,23-13,0-1,-1-1,-1-2,-1-1,-1-2,-1 0,16-20,-31 31,1 0,-1 0,-1-1,-1 0,0-1,0 0,-2-1,0 1,0-2,-2 1,0 0,-1-1,-1 0,0 0,-1 0,-1 0,-1-1,0 1,-1 0,-1 0,0 0,-5-12,5 21,-1-1,0 1,-1 0,0 0,-1 0,1 0,-1 1,-1 0,1 0,-1 0,-1 1,1 0,-1 0,0 0,0 1,-1 0,1 1,-1 0,0 0,0 0,-1 1,1 0,-1 1,0 0,1 0,-4 0,-1 4,1 0,-1 0,1 1,0 0,0 1,0 1,1 0,0 0,-1 1,2 1,-1 0,1 0,0 1,1 0,-1 1,2 0,-1 0,1 1,1 0,0 0,0 1,1 0,1 0,-1 1,-1 8,-1 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19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0,'-5'24,"-6"13,-2 4,2-9,7-10,5-9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26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323 1,'-30'18,"-194"49,221-66,1-2,0 1,1-1,-1 1,1-1,-1 1,0 0,1 0,-1 0,0 0,1 0,-1 0,0 1,1-1,-1 0,0 1,1-1,-1 1,1 0,-1-1,1 1,-1 0,1 0,0 0,-1 0,1 0,0 0,0 1,0-1,0 0,0 1,0-1,0 1,0-1,0 1,1-1,-1 1,1-1,-1 1,1-1,-1 1,1 0,0-1,0 1,0 0,0-1,0 1,0 0,1-1,-1 1,0 0,1-1,0 2,133 138,-121-133,-1 0,0 1,-1 0,0 1,0 1,-1 0,0 0,-1 1,-1 0,0 0,5 11,-12-15,-1 0,0 0,-1 0,1 0,-2 0,1-1,-1 1,0 0,-1-1,0 1,0-1,0 0,-1 0,0 0,0-1,-1 1,0-1,-3 3,3-2,0 0,-1 0,0 0,-1 0,1-1,-1 0,0 0,-1-1,1 0,-1 0,0-1,-1 0,1-1,-1 1,1-2,-1 1,0-1,0 0,0-1,0 0,0-1,0 0,0 0,0-1,-6 0,-3-6</inkml:trace>
  <inkml:trace contextRef="#ctx0" brushRef="#br0" timeOffset="850.198">267 1,'5'5,"6"1,6 1,5-2,4-2,2-1,1-1,0 0,1-1,-6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59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8:29.8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0 487,'14'-34,"-2"-3,1 0,2 1,2 0,1 1,2 2,1 0,2 1,0 0,3 3,0 0,2 1,-27 27,-1 0,1 0,0 0,-1 0,1 0,0 0,0 0,0 0,0 0,0 0,0 1,0-1,0 0,0 1,0-1,1 1,-1-1,0 1,0-1,0 1,1 0,-1 0,0 0,1 0,-1 0,0 0,0 0,1 0,-1 0,0 0,0 1,1-1,-1 0,0 1,0-1,0 1,0 0,0-1,1 1,-1 0,0 0,-1-1,1 1,0 0,0 0,0 0,0 0,-1 0,1 0,0 1,-1-1,1 0,-1 0,0 0,1 1,1 101,-3-93,0 0,0 1,0-1,2 0,-1 1,1-1,1 0,-1 0,2 0,0 0,0 0,0 0,5 6,-7-14,0 0,0-1,0 1,1-1,-1 1,0-1,1 1,-1-1,1 0,0 0,-1 1,1-1,0-1,0 1,0 0,0 0,0-1,0 1,0-1,0 1,0-1,0 0,0 0,0 0,0 0,0 0,0 0,0-1,0 1,0-1,0 1,0-1,0 0,-1 0,1 0,0 0,0 0,-1 0,1 0,-1 0,1-1,62-62,63-88,-40 44,-93 166,-26 146,23-150,4 50,10-86</inkml:trace>
  <inkml:trace contextRef="#ctx0" brushRef="#br0" timeOffset="304.295">1242 64,'-101'82,"4"5,-10 18,84-81,-119 157,122-149,-1-1,-2-2,0 0,-2-2,-2 0,0-2,-1-1,-2-1,-10 5,-6-2,33-18</inkml:trace>
  <inkml:trace contextRef="#ctx0" brushRef="#br0" timeOffset="853.26">1214 571,'-311'177,"310"-176,-1-1,0 0,1 0,-1 1,0-1,1 1,-1 0,1-1,-1 1,1 0,-1 0,1 0,-1 0,1 0,0 0,-1 0,1 1,0-1,0 0,0 1,0-1,0 1,1-1,-1 1,0-1,1 1,-1 0,1-1,-1 1,1 0,0 0,-1-1,1 1,0 0,0-1,1 1,-1 0,0 0,1-1,-1 1,0 0,1-1,0 1,-1-1,1 1,0-1,0 1,1 1,88 14,-43-13,-34-2,-1 1,1 0,-1 1,0 1,0 0,-1 0,1 1,-1 1,9 7,-16-12,-1 1,1 0,-1 0,0 0,0 0,0 0,0 1,-1-1,1 1,-1 0,0 0,0-1,-1 1,1 1,-1-1,0 0,0 0,0 0,0 1,-1-1,0 0,0 1,0-1,0 1,-1-1,1 0,-1 0,0 1,-1-1,0 3,-3 0,-1 1,0-1,-1 0,1 0,-1-1,0 0,-1 0,1-1,-1 0,0 0,-1-1,1 0,-1 0,0-1,0 0,0-1,0 0,0 0,-5 0,3 0,-1 1,0-2,0 1,0-2,0 0,0 0,0-1,0-1,0 0,-7-2,6-7,7-2</inkml:trace>
  <inkml:trace contextRef="#ctx0" brushRef="#br0" timeOffset="1372.282">1411 402,'13'-5,"0"1,-1 0,1 1,1 0,-1 1,0 0,1 2,-1-1,0 1,1 1,-1 1,13 2,-24-3,-1-1,1 0,-1 1,0-1,1 1,-1 0,1 0,-1-1,0 1,0 0,1 0,-1 0,0 0,0 0,0 1,0-1,0 0,0 0,-1 1,1-1,0 0,-1 1,1-1,-1 1,1-1,-1 1,0-1,1 1,-1-1,0 1,0-1,0 1,0 0,-1-1,1 1,0-1,0 1,-1-1,1 0,-1 1,0-1,1 1,-1-1,-42 61,36-54,-89 118,94-124,0-1,0 1,0 0,1-1,-1 1,1 0,-1 0,1 0,-1 0,1 0,0 1,0-1,0 0,0 1,1-1,-1 0,1 1,-1-1,1 1,0-1,0 0,0 1,0-1,0 1,1-1,-1 1,1-1,-1 0,1 1,0-1,0 0,0 1,0-1,0 0,1 0,-1 0,1 0,-1 0,1-1,0 1,0 0,-1-1,1 1,1-1,-1 0,0 1,0-1,0 0,0 0,1-1,-1 1,1 0,0 0,11-1,0 0,0-1,0-1,-1 0,1 0,-1-2,1 0,-1 0,0-1,9-5,25-14,-26 13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0:35.1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1157 765,'-14'-7,"-1"2,0 0,0 0,0 2,-1 0,0 0,1 2,-1 0,0 0,-5 2,13 0,0 0,1 0,0 1,-1 0,1 0,0 1,0 0,0 0,1 1,-1 0,1 0,-1 0,1 1,1 0,-1 0,1 0,0 1,0 0,0 0,1 0,0 0,-2 5,-7 20,1 0,2 1,0 0,3 1,-2 14,4-19,-176 916,27-221,128-614,-5-2,-4-1,-5-1,-4-2,-52 85,83-169,-1 0,-1-1,-1 0,0-1,-2-1,1-1,-14 8,29-22,1 0,-1 0,0 0,1 0,-1 0,1 0,-1 0,1 0,0 1,0-1,-1 1,1-1,0 1,0-1,0 1,0-1,1 1,-1 0,0 0,1-1,-1 1,1 0,0 0,-1 0,1-1,0 1,0 0,0 0,0 0,1 0,-1 0,0-1,1 1,-1 0,1 0,0-1,0 1,-1 0,1-1,0 1,0-1,1 1,-1-1,0 1,0-1,1 0,-1 0,1 1,-1-1,1 0,-1 0,1-1,0 1,18 14,1-1,0-1,1-1,0-2,1 0,0-1,1-1,0-1,0-1,0-1,1-1,-1-2,1 0,0-2,7-1,309-30,-143 42,-82 2,1-5,1-5,19-7,12 2,340-26,448 27,-454-27,-294 24,-1 8,1 9,-2 7,85 25,-124-18,148 8,-162-21,-84-9,178 19,78-8,269 11,-522-26,594-13,337-7,-659 21,827-2,-995 7,0 7,24 10,43 5,-39-17,167-11,-152-4,83 3,-145-25,4-6,111 20,-84-8,-27-7,-133 25,1 2,0-1,0 0,0 0,0-1,-1-1,1 0,0 0,-1-1,0 0,1 0,-1-1,-1 0,1-1,0 0,-1 0,0-1,0 0,-1-1,3-2,97-146,-94 135,-1-1,-1-1,-1 0,-1 0,-1-1,0-1,-2 1,-1-1,-1 0,0-11,0-335,7 79,25-121,-26-131,-15 471,-3 0,-3 1,-3 0,-4 0,-21-55,15 61,-2 1,-3 1,-19-28,-24-28,63 110,0 0,-1 1,0 1,0-1,-1 1,0 1,0 0,-1 1,1 0,-1 1,0 0,0 0,-1 2,1-1,-9 1,-222-25,-211 19,281 10,-508-2,140-51,343 28,-29-6,-207-55,-802-171,942 220,-1 12,-153 13,-143-12,-75-34,619 51,-996-95,671 85,-68 18,-43 23,-45 27,345-32,-792 113,858-114,0-1,0 6,-22 11,126-33,-1 0,1 1,0 1,1 0,-1 1,1 0,0 1,1 0,-1 0,1 2,1-1,0 1,0 1,0 0,1 0,1 1,0 0,-4 8,3 5,0 1,2 0,1 0,1 1,1 0,0 13,0-8,-8 109,6 0,7 35,-9 209,1-274,-5 0,-5-2,-4 1,-5-2,-4-2,-16 27,-145 256,175-353,1 2,2 0,1 0,2 1,2 1,2 0,1 0,1 19,2 346,4-385,0 0,1 1,1-1,1 0,1-1,7 18,3 8,-12-34,0 1,1-1,1 0,0-1,0 1,0-1,2 0,-1-1,1 0,0 0,0-1,1 1,0-2,1 1,-1-2,1 1,0-1,1-1,-1 0,1 0,0-1,0 0,0-1,0 0,0-1,0 0,1-1,4 0,29 0,-1-1,1-2,-1-2,0-2,19-6,308-47,-172 34,33-5,106 4,75 3,358-26,-508 29,180-17,5-2,244 17,-307 41,117 31,709 130,-178-35,-491-54,-141-43,-222-36,143-12,44-26,66-4,-29 32,-204 25,-68-2,-70-11,0-3,0-3,35-1,353-8,-221-25,-223 27,2 0,0 1,0-1,-1-1,1 0,0 0,0 0,-1 0,1-1,0 0,-1-1,0 0,0 0,0 0,0 0,0-1,5-4,-6-71,-2 63,2 0,0 0,1 0,0 1,1-1,1 2,0-1,1 1,1 0,0 1,8-8,32-48,-29 28,-2 0,-2-1,-2-1,-1 0,-3-1,-1 0,-1-17,-1 24,39-381,-26 128,26-262,-24 410,-6-2,-2-111,-16-198,-1 427,-1 1,-1 0,0 0,-2 1,-9-23,3 7,10 30,0-1,0 1,1 0,1 0,0-1,0 1,1 0,0 0,1-1,0 1,2-4,-66 151,47-102,5-9,-2 1,-1-1,-1-1,-1-1,-17 22,26-39,0 0,0-1,0 1,0-1,-1-1,0 1,-1-1,1 0,-1-1,0 0,0 0,0-1,0 0,-1 0,-7 1,-153 22,-58-44,-167-4,274 10,-1 4,0 6,-7 5,-26-1,-661-2,154-56,398 10,2-11,3-12,-143-62,109 37,138 53,-2 7,-1 6,-1 8,-1 6,0 8,-11 6,-66 0,0-10,1-10,-86-24,187 10,1-5,2-6,-30-19,-49-17,174 68,-73-28,-1 5,-2 5,-58-7,-32 15,0 10,-151 11,-64 14,294 0,-70 4,0 10,-38 16,-38 30,-106 51,-192 106,233-104,315-116,0 0,0 1,1 0,1 2,0 0,1 1,0 1,0 0,2 1,0 1,1 0,0 1,1 0,1 1,1 0,1 1,0 0,0 5,-7 51,4 0,3 1,4 0,3 0,7 71,-3-10,-1 1,-6-1,-17 99,-103 400,119-610,0 0,2 1,1 0,2 0,0 0,2 0,1 0,1 0,1-1,1 1,5 12,120 269,-119-274,-10-25,1-1,0 0,0 0,1 0,0 0,0 0,1 0,0-1,1 0,0 0,0 0,0 0,0-1,1 0,0 0,1 0,0-1,-1 0,1 0,1-1,26 9,0-1,1-2,0-2,0-1,1-2,12 0,63 11,274 80,-244-55,3-6,35-1,13-11,1-9,0-8,61-10,418-41,-193 7,2 22,274 32,67 85,-75-7,-352-65,32-18,358-30,140 8,-361 61,-523-46,110 12,0-7,0-7,139-15,212-75,-408 72,0 4,72 1,306 12,-284-28,-50-5,-134 30,-1 1,1-1,-1 1,0-1,0 0,0-1,0 1,0 0,0-1,-1 0,1 1,-1-1,0 0,0 0,0 0,0-1,0 1,-1 0,1-1,-1 1,0-1,0 1,0-1,-1 0,1 1,-1-1,0 0,0 0,0-2,-30-112,16 75,-19-82,32 111,0 0,1-1,1 1,0 0,1 0,1 0,0 0,1 0,0 0,1 1,0-1,5-6,19-63,-23 43,-2 0,-2 0,-2 0,-1-1,-3 1,0 0,-3 0,-2 1,-1 0,-1 0,-10-16,-19-87,-109-440,135 539,2 0,3 0,1-1,2 0,2 0,1 0,3 0,4-27,75-479,-50 337,-29 208,-1-1,0 1,0 0,0 0,-1 0,0 0,0 0,0 0,-1 0,1 0,-1 1,0 0,-1-1,1 1,-1 0,1 0,-1 1,0-1,-1 1,1 0,-1 0,1 1,-1-1,0 1,0 0,0 0,0 1,0-1,0 1,-1 0,1 0,0 1,-1 0,1 0,0 0,-3 1,-239 19,161-11,0-3,-67-6,-109 8,-33 9,-145-16,208-3,-236-25,-109-13,-55 5,187 12,41-11,-46-25,-414-43,34 56,52-81,700 112,-544-99,60 68,270 37,-250 26,-72 32,67 21,390-43,44-9,1 5,1 4,-34 17,117-33,-8 1,0 2,1 1,0 2,-31 21,58-32,-1 0,1 1,0 0,0 0,1 1,0 0,0 0,1 1,0 0,1 0,0 0,0 1,1-1,0 1,0 0,2 1,-1-1,1 0,0 1,1 3,-1 99,6 0,4 0,6 0,5 2,7 70,-21-141,18 149,-3 97,-21 572,4-800,3-1,3 0,2 0,5 6,-15-65,28 119,-24-96,1 0,2-1,0 0,2 0,1-1,1 1,96 160,-45-13,-58-160,1 0,0 0,1 0,1-1,-1 0,1 0,1-1,0 0,0-1,1 0,0 0,0-1,1-1,0 1,0-2,0 1,1-2,0 0,0 0,0-1,0 0,0-1,1 0,-1-1,1-1,35 1,-1-2,0-1,1-3,-2-3,24-6,239-29,-246 38,157-7,89 13,-130 0,283 11,160 23,-385-31,0-11,154-27,-65-2,2 14,-1 14,1 15,106 24,1197 164,-1242-173,176-21,-293-3,531-26,67 28,-780-2,-1-4,-1-5,0-3,0-3,-2-5,26-12,131-40,-179 53,-50 18,0-1,1-1,-1 0,-1-1,1-1,-1 0,0 0,-1-2,0 1,4-5,10-9,-2-1,-1-1,0-1,-2-1,-1-1,-1-1,-1 0,-2-2,-1 0,2-17,-3-1,-3-1,-1 1,-2-2,-3 1,-1-1,-4-47,-2-1064,30 887,0 32,0 71,41-42,-70 206,1 1,-1 0,0 0,0 0,-1 0,0 0,0 0,0 0,-1 0,0 1,0-1,0 1,-1 0,0 0,0 0,0 1,0-1,-1 1,0 0,0 0,0 0,0 1,-4-2,-16-16,-155-105,14 74,122 42,-9 2,-1 1,0 3,0 3,-40 4,8-2,-286 27,-709-28,585 12,139 4,0-15,0-15,-53-22,-457-109,759 125,-61-13,-88-17,-193-9,106 33,-1 16,-56 17,-412 30,33-8,215 38,-365 98,817-143,-588 83,558-92,-1-6,-68-8,60 0,150 0,-1 0,0 1,0 0,0 0,0 0,0 0,0 0,0 1,0-1,0 1,0 0,0 0,0 0,1 0,-1 0,0 1,1-1,-1 1,1 0,-1-1,1 1,0 0,0 1,0-1,0 0,0 1,0-1,1 1,-1-1,1 1,0 0,0-1,0 1,0 0,0 0,0 1,-10 148,-16 99,-1 84,11-61,17 227,45-142,-29-246,40 192,-25-224,-24-67,0 0,-1 1,-1 0,0 0,-1 0,-1 1,0 0,-1-1,-1 1,0 5,-11 45,6-53,1 0,1 1,0-1,1 0,0 1,1-1,1 1,0-1,0 1,2-1,0 0,0 0,2 2,0-4,0 0,1 0,0-1,1 0,1 0,-1 0,1-1,1-1,0 1,0-1,1-1,0 0,0 0,0-1,1 0,0-1,0 0,1-1,6 2,3-1,0 1,0-1,0-1,1-1,-1-1,1-1,0 0,17-3,439-64,342-45,-464 83,25 15,739-13,180 26,-769 21,236 51,-90-6,173 13,-220-19,258-21,854-38,-1668 0,-1-4,1-3,-1-3,-1-4,0-2,34-14,-104 29,0 0,1 0,-1 0,0 0,0-1,1 1,-1-1,0 0,0 1,1-1,-1 0,0 0,0 0,0-1,0 1,0 0,-1-1,1 1,0-1,-1 0,1 0,-1 1,1-1,-1 0,0 0,0 0,0 0,0-1,0 1,0 0,-1 0,1-1,-1 1,1 0,-1-1,0 1,0 0,0-1,0 1,-1 0,1 0,0-1,-1 1,-55-53,55 53,1 1,-1-1,1 0,-1 0,1 0,0 0,0 0,0 1,0-1,0 0,0 0,1 0,-1 0,0 0,1 1,-1-1,1 0,0 0,0 1,0-1,0 0,0 1,0-1,0 1,0-1,1 1,-1 0,0 0,1-1,-1 1,1 0,0 0,-1 0,1 1,0-1,-1 0,1 1,0-1,0 1,0-1,0 1,13-10,11-19,-1-1,-2-1,0-1,-3 0,0-2,-3-1,0 0,-2-1,-2 0,-2-1,0-3,11-23,-4-1,-2-1,-3 0,-2-1,-4 0,-1-61,21-124,1 25,-27 199,-1 0,-1-1,-2 1,-1 0,0 0,-2 1,-4-11,-21-41,20 53,1-1,1 0,1 0,1 0,-2-22,-22-176,32 148,-12-103,-1 117,-3 0,-3 1,-3 1,-2 0,-18-30,39 86,-1 0,1 1,-1-1,1 1,-1 0,0-1,0 1,-1 0,1 1,-1-1,1 1,-1-1,0 1,0 0,0 0,0 1,0-1,0 1,-1 0,1 0,0 0,-1 1,1 0,0 0,-1 0,1 0,0 0,-1 1,1 0,0 0,-1 0,1 0,0 1,0 0,-3 1,-195 122,165-103,-1-2,-1-2,0-1,-2-2,1-2,-2-1,0-3,0-1,0-2,-1-2,0-2,-11-2,-220 28,18-29,116-25,-2-4,-110 1,6 2,-631 26,746 2,-367-13,153-23,-130-38,-259-41,406 83,-303 11,374 14,-133-25,130-5,-215-60,-195-98,346 122,244 60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2:55.9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5 117,'0'0,"-1"0,1-1,0 1,-1 0,1-1,0 1,-1-1,1 1,0-1,0 1,-1 0,1-1,0 1,0-1,0 1,0-1,0 1,0-1,-1 1,1-1,0 1,0-1,1 1,-1-1,0 1,0-1,0 1,0-1,0 1,0-1,1 1,-1-1,0 1,0-1,1 1,-1-1,0 1,1 0,-1-1,0 1,1 0,-1-1,1 1,-1 0,1-1,-1 1,0 0,1 0,-1 0,1 0,-1-1,1 1,-1 0,1 0,-1 0,1 0,-1 0,1 0,-1 0,1 0,-1 0,1 0,-1 0,1 1,37-3,-33 3,20 5,0 0,0-2,1-1,-1-1,1-1,0-1,-1-1,1-2,20-4,97-49,-124 50,0 1,0 1,0 0,0 2,1 0,-1 1,1 1,0 0,12 3,25 0,-20-3,152-11,-134 2,1 2,0 3,0 3,30 3,0-1,84 27,55-16,-157-2,0-3,0-3,1-3,19-4,31 1,587 2,-509 28,-132-27,-47-2,0 1,0 1,-1 1,1 0,0 1,-1 1,0 0,2 2,5 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59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62 283,'24'-14,"0"-1,-1-1,-1-1,-1-1,0-1,-2-1,0 0,-1-1,12-20,-28 40,-1 0,1 0,-1-1,1 1,-1 0,1-1,-1 0,0 1,0-1,0 0,0 1,0-1,0 0,-1 0,1 0,0 0,-1 0,0 0,1 0,-1 0,0 0,0 0,0 0,0 0,0 0,-1 0,1 0,-1 0,1 0,-1 0,0 1,1-1,-1 0,0 0,0 0,0 1,-1-1,1 1,0-1,-1 1,1-1,-1 1,1 0,-1 0,0-1,1 1,-1 0,0 1,0-1,-10 3,0 1,0 0,0 1,1 1,0-1,0 2,0 0,0 0,1 1,0 0,0 1,1 0,0 0,0 1,1 0,-2 4,-3 1,1 1,1 1,0-1,1 2,1-1,0 2,-1 7,7-20,1 1,1 0,-1-1,1 1,0 0,0 0,1 0,-1 0,1 0,1 0,-1 0,1 0,0 0,1 0,-1 0,1 0,0-1,0 1,1-1,0 1,0-1,0 0,1 0,-1 0,3 1,1 2,1 0,0 0,1-1,0 0,0 0,0-1,1 0,0-1,0 0,0-1,1 0,0 0,-1-1,1-1,0 0,1 0,-1-1,0 0,0-1,1-1,-1 1,0-2,0 0,0 0,4-2,3-3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59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0,'-22'7,"1"1,0 0,0 2,1 0,0 1,1 1,1 1,0 1,0 1,-9 9,25-22,0 0,1 0,-1 1,0-1,1 0,-1 1,1-1,0 0,0 1,0 0,0-1,0 1,1 0,-1-1,1 1,-1 0,1 0,0-1,0 1,1 0,-1 0,0-1,1 1,0 0,-1-1,1 1,0 0,0-1,1 1,-1-1,1 0,-1 1,1-1,0 0,-1 0,1 0,0 0,0 0,1-1,-1 1,0 0,1-1,-1 0,0 0,1 1,24 15,-17-12,0 0,0 1,0 1,0-1,-1 2,0-1,-1 1,1 0,-2 1,1 0,-1 0,-1 1,1 0,-2 0,1 1,-1-1,-1 1,3 9,-6-13,1 1,-1-1,0 0,-1 1,0-1,0 1,-1-1,1 0,-2 1,1-1,-1 0,0 0,-1 0,1 0,-1 0,-1 0,1-1,-1 1,0-1,-1 0,1 0,-1-1,-1 0,1 1,-1-2,1 1,-1-1,-1 0,1 0,-4 1,-65 22,52-23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0.2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58,'284'-1,"-131"-24,22 10,-142 9,1 1,-1 2,0 1,1 1,-1 2,1 2,27 5,-15 0,1-2,0-3,0-1,18-3,105 29,84-17,-189-1,1-3,1-3,-1-3,24-4,24 1,2550 2,-2640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3.29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6420 63,'-59'-48,"35"43,-1 1,1 1,-1 1,1 1,-1 1,-19 4,-18-2,-163 27,0-29,82 27,-308-26,225 15,166-8,0-3,-1-2,-55-6,12 1,-224 3,114 27,-396-28,330-1,137-26,-308 26,-141 1,394 29,-282-29,312-26,25-5,-110 32,83 26,-168-27,275-10,58 9,4 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85,'-177'393,"173"-384,0 0,1 1,0-1,1 1,0 0,0 0,1 0,1 0,0 0,0 0,1 0,0 0,1 3,-1-10,1 0,0-1,-1 0,1 1,0-1,0 0,0 0,1 0,-1 0,0 0,1 0,0-1,-1 1,1-1,0 0,-1 0,1 0,0 0,0 0,0-1,0 1,0-1,0 0,0 0,0 0,0 0,0 0,2-1,85-18,-63 9,-1-1,0-2,0 0,-1-1,-1-2,16-13,-26 19</inkml:trace>
  <inkml:trace contextRef="#ctx0" brushRef="#br0" timeOffset="284.319">566 0,'-52'94,"3"2,5 2,4 2,4 2,5 1,4 1,3 13,-35 143,58-256,0-1,0 1,0-1,1 1,0-1,-1 1,1-1,0 1,1-1,-1 1,1-1,-1 1,1-1,0 1,0-1,1 0,-1 1,1-1,-1 0,1 0,0 0,0 0,1-1,-1 1,1 0,-1-1,3 2,12 1</inkml:trace>
  <inkml:trace contextRef="#ctx0" brushRef="#br0" timeOffset="527.744">849 875,'-14'24,"-6"8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1:02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0 415,'56'-17,"-2"-3,0-2,-1-3,-1-2,16-13,-51 32,0 0,0-2,-1 0,0-1,-1 0,0-1,-1-1,-1 0,0-1,0-1,-1 0,-1 0,-1-1,0-1,6-14,-13-13,-4 44,-1 0,1 0,0 0,-1 0,1 0,0 1,0-1,0 1,-1-1,1 1,0-1,0 1,0 0,0-1,0 1,0 0,0 0,0 0,0 0,0 0,1 0,-1 0,0 0,0 0,1 0,-1 0,1 0,-1 1,1-1,0 0,-1 0,1 1,0-1,0 1,-8 24,1 1,2 0,1 0,1 0,1 0,1 1,2 14,-1-5,1 752,-2-752,-3 0,0 0,-3 0,-1-1,-10 30,14-53,-1 0,0 0,-1-1,-1 1,0-1,0-1,-1 1,-1-1,0 0,0-1,-1 0,0-1,-1 0,0-1,0 0,-1 0,-1-1,7-3,-1 0,1-1,-1 0,0 0,0-1,0 1,-1-2,1 1,0-1,-1 0,1 0,-1-1,1 0,-1-1,1 1,-1-1,1-1,0 0,-1 0,1 0,0-1,0 0,1 0,-1 0,1-1,-1 0,1-1,0 1,1-1,-1 0,1-1,0 1,0-1,1 0,-1 0,1-1,0 0,1-4,1 0,-1 0,2-1,0 1,0-1,1 1,0-1,1 1,0 0,1-1,0 1,1 0,0 0,1 0,0 0,1 1,0 0,1 0,0 0,0 1,2-1,19-26,3 2,1 2,1 0,27-18,-41 34,20-18,26-25,2 3,3 3,2 3,2 3,30-12,-86 53,-7 4</inkml:trace>
  <inkml:trace contextRef="#ctx0" brushRef="#br0" timeOffset="244.296">1101 895,'-14'38,"-10"18,4-1,10-9,7-18,4-14</inkml:trace>
  <inkml:trace contextRef="#ctx0" brushRef="#br0" timeOffset="481.404">988 330,'0'0</inkml:trace>
  <inkml:trace contextRef="#ctx0" brushRef="#br0" timeOffset="677.48">1468 1064,'-7'13,"-4"-35,9 6,0 0,0 0,2 0,0 0,0 0,2 0,0 0,1 0,0 0,1 1,1 0,1-1,2-4,-3 7,-1-2,1 1,0 0,1 0,1 1,0 0,0 0,2 1,0-1,0 2,1 0,0 0,1 0,0 1,1 1,3-2,3 3</inkml:trace>
  <inkml:trace contextRef="#ctx0" brushRef="#br0" timeOffset="1043.089">2116 640,'-16'4,"0"0,1 1,-1 1,1 0,0 1,0 1,1 0,0 1,1 0,-2 3,13-11,1 0,0 0,-1 0,1 1,0-1,-1 0,1 1,0-1,0 1,0-1,1 1,-1 0,0-1,0 1,1 0,-1 0,1-1,0 1,-1 0,1 0,0 0,0-1,0 1,0 0,0 0,1 0,-1 0,1-1,-1 1,1 0,-1 0,1-1,0 1,0-1,0 1,0-1,0 1,0-1,1 1,-1-1,0 0,1 0,-1 1,1-1,-1 0,1 0,-1-1,1 1,0 0,-1 0,2-1,76 36,-65-31,0 0,-1 1,0 1,0 0,0 0,-1 1,0 1,10 9,-20-16,1 1,-1 0,0 0,0 0,0 1,0-1,0 0,-1 1,1-1,-1 1,0 0,0-1,0 1,-1 0,1-1,-1 1,0 0,0 0,0 0,-1-1,1 1,-1 0,0 0,0-1,0 1,-1-1,1 1,-1-1,0 0,0 1,0-1,0 0,0 0,-3 2,-5 7,0-2,-1 1,0-1,-1-1,0 0,0 0,-1-1,-6 2,0 0,0 0,-1-1,-1 0,0-2,0-1,0 0,-5-1,25-4,-1-1,1 1,0-1,-1 0,1 0,0 0,-1 0,1 0,0 0,-1 0,1 0,0 0,-1-1,1 1,0 0,0-1,-1 1,1-1,0 0,0 1,0-1,0 0,0 0,0 1,0-1,0 0,0 0,0 0,0 0,0-1,1 1,-1 0,0 0,1 0,-1-1,1 1,0 0,-1 0,1-1,0 1,0 0,-1-1,1 1,0 0,0-1,1 1,-1 0,0-1,0 1,1 0,-1-1,1 1,-1 0,1-1,8-14</inkml:trace>
  <inkml:trace contextRef="#ctx0" brushRef="#br0" timeOffset="1529.593">2709 76,'-23'230,"21"-180,0 739,2-778</inkml:trace>
  <inkml:trace contextRef="#ctx0" brushRef="#br0" timeOffset="1765.415">2399 669,'38'-10,"33"-2,8-1,0 4,-8 2,-11 2,-11 3,-10 1,-11 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1:00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1,'-17'84,"-46"532,41-353,19-210,7-35</inkml:trace>
  <inkml:trace contextRef="#ctx0" brushRef="#br0" timeOffset="663.861">1 649,'40'2,"0"-3,-1-1,1-1,0-3,-1-1,0-2,0-2,-1-1,14-8,-13 5,-1-2,-1-1,-1-2,0-2,-2-1,-1-1,0-2,-2-2,-1-1,-2-1,0-1,3-8,46-55,-87 132,-12 27,3 1,3 0,3 2,3 0,3 0,2 3,4-65,0 0,0 0,1 0,0 0,0 0,0 0,1 0,0 0,0 0,0 0,1-1,0 1,0 0,0-1,1 1,0-1,0 0,0 0,0 0,1 0,0-1,0 1,1-1,-1 0,1 0,-1-1,1 1,1-1,-1 0,0-1,1 1,-1-1,1 0,0 0,-1-1,5 1,3-4,-1-1,1 0,-1-1,0-1,0 1,0-2,-1 0,0 0,0-1,0-1,-1 1,0-2,7-7,18-11,-15 10,-16 12,0 1,0 0,0 0,1 1,-1-1,1 1,0 0,0 1,0-1,0 1,0 0,1 0,-1 0,1 1,0 0,3-1,32 44,-7-1,-21-36,1-1,-1-1,0 0,1-1,0-1,-1 0,1-1,0 0,0-1,-1 0,1-1,-1-1,1 0,-1-1,13-6,-10 6,0-2,-1 0,0 0,0-2,0 0,-1 0,0-1,0-1,-1-1,-1 0,0 0,0-1,-1-1,-1 0,1-1,-10 12,0 0,0 0,0 0,0 0,0 0,0 0,-1 0,1 0,-1 0,0 0,1 0,-1-1,0 1,0 0,0 0,-1 0,1-1,0 1,-1 0,0 0,1 0,-1 0,0 0,0 0,0 0,0 0,0 0,-1 1,1-1,-1 0,1 1,-1-1,1 1,-1-1,0 1,0 0,0 0,0 0,0 0,0 0,0 0,0 0,0 1,0-1,0 1,0-1,0 1,-1 0,1 0,0 0,0 0,0 1,-1-1,1 0,0 1,0-1,0 1,0 0,-1 0,-13 5,-1 0,1 2,0-1,1 2,0 0,0 1,1 0,1 1,0 1,0 0,1 1,0 0,1 1,1 0,0 1,-4 10,8-18,1 0,0 0,0 1,1 0,0-1,1 2,-1-1,1 0,1 1,0-1,0 1,1 0,0-1,0 1,1 0,0 0,0 0,1 0,1-1,-1 1,1 0,1-1,0 1,0-1,0 0,1 0,0 0,1-1,0 1,0-1,0 0,1 0,1 0,8 2,1 0,0-1,0-1,0 0,1-2,0 0,0 0,0-2,1 0,-1-1,1-1,-1 0,1-1,12-3,3 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19.8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0 142,'1'0,"-1"0,0 0,0 0,1 1,-1-1,0 0,1 0,-1 0,0 0,0 0,1 0,-1 0,0 0,1 0,-1 0,0 0,0-1,1 1,-1 0,0 0,1 0,-1 0,0 0,0 0,1-1,-1 1,0 0,0 0,0 0,1-1,-1 1,0 0,0 0,0-1,0 1,1 0,-1 0,0-1,0 1,0 0,0-1,0 1,0 0,0 0,0-1,0 1,0 0,0-1,0 1,0 0,0 0,0-1,0 1,0 0,0-1,-1 1,1 0,0 0,0-1,0 1,0 0,0 0,-1-1,1 1,0 0,36 4,-25-3,29 2,-1-1,1-3,0-1,22-5,371-57,-413 60,-1 1,1 1,0 1,-1 1,1 1,0 0,0 1,-1 1,1 1,-1 1,14 6,94 37,-115-46,0 0,0-1,0-1,1 0,-1 0,0-2,0 1,0-1,0-1,0-1,69-8,146-16,-25 17,-108 0,0 4,0 4,44 6,-3-1,293 15,184-6,-297 16,-193-25,1-5,66-13,140 4,-78-14,29 0,266 23,135 3,-403-29,-53 31,-27 26,-142-28,-32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1.1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 58,'-1'0,"0"-1,0 1,0-1,0 0,0 0,0 1,0-1,0 0,1 0,-1 0,0 0,0 0,1 0,-1 0,1 0,-1 0,1 0,-1 0,1 0,0 0,0-1,-1 1,1 0,0 0,0 0,0 0,0-1,0 1,1 0,-1 0,0 0,0 0,1 0,-1-1,1 1,-1 0,1 0,-1 0,1 0,0 0,-1 0,1 1,0-1,0 0,0 0,0 0,0 1,0-1,0 0,0 1,0-1,0 1,0-1,0 1,0 0,0-1,0 1,1 0,-1 0,0 0,0 0,0 0,1 0,-1 0,1 0,24-3,0 1,0 1,0 1,1 1,-1 2,21 4,39 4,559 8,298-1,-633-20,57-27,-229 30,-114-1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57.2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98 819,'-19'38,"-7"28,2 6,4-3,11-9,12-15,4-14</inkml:trace>
  <inkml:trace contextRef="#ctx0" brushRef="#br0" timeOffset="203.311">154 170,'20'24,"5"8</inkml:trace>
  <inkml:trace contextRef="#ctx0" brushRef="#br0" timeOffset="630.999">436 1045,'90'-113,"-59"81,-19 20,3-7,1 2,1 0,1 0,0 2,1 0,1 2,13-8,-31 20,-1 0,1 0,0 0,-1 0,1 0,0 1,0-1,0 1,-1-1,1 1,0-1,0 1,0 0,0 0,0 0,0 0,0 0,0 1,0-1,-1 1,1-1,0 1,0-1,0 1,-1 0,1 0,0 0,-1 0,1 0,-1 0,1 1,-1-1,1 0,-1 1,0-1,0 1,0 0,0-1,0 1,0 0,14 84,-11-47,-4-35,0 0,0-1,0 1,1 0,-1 0,1 0,0-1,0 1,0 0,0-1,1 1,-1-1,1 1,0-1,0 0,0 0,1 0,-1 0,1 0,-1 0,1-1,0 1,0-1,0 0,0 0,1 0,-1 0,1-1,-1 1,1-1,-1 0,1 0,0 0,0 0,-1-1,1 1,0-1,0 0,0-1,0 1,8-4,-1-1,0 0,0-1,-1 0,0-1,0 0,0-1,-1 0,4-4,88-53,-100 64,1 1,-1-1,1 1,-1 0,1-1,-1 1,1 0,0 0,-1 0,1 0,0 0,-1 1,1-1,-1 0,1 1,-1-1,1 1,-1-1,1 1,-1 0,1 0,-1-1,0 1,1 0,-1 0,0 1,0-1,0 0,0 0,0 0,0 1,0-1,0 1,0-1,-1 0,1 1,-1-1,1 1,-1 0,1-1,6 74,-7-53,3 8,3-4</inkml:trace>
  <inkml:trace contextRef="#ctx0" brushRef="#br0" timeOffset="1134.461">1480 875,'-5'131,"-7"-1,-21 94,-24 19,202-583,-96 243,4 2,4 3,34-38,-37 60,4 2,2 2,15-7,-74 71,0 0,0 0,0 0,0 1,0-1,0 0,0 1,1-1,-1 1,1-1,-1 1,1 0,0 0,0-1,-1 1,1 0,0 1,0-1,0 0,0 0,0 1,0-1,0 1,0 0,0 0,0 0,0 0,0 0,0 0,0 0,0 1,0-1,0 1,0-1,0 1,0 0,0 0,0 0,0 0,-1 0,1 0,0 0,-1 0,1 1,-1-1,1 1,-1-1,0 1,1 1,0 13,-1-1,-1 0,0 0,-1 0,-1 0,-1 0,0 0,0-1,-2 1,0-1,0 0,-1 0,-1-1,0 1,-10 11,-128 159,128-164,-2 0,0-2,0 0,-2-1,0-1,-1-1,-16 8,36-21,1 0,-1-1,1 1,-1-1,0 0,0 0,0 1,0-1,0 0,0 0,0-1,0 1,0 0,-1-1,1 1,0-1,0 0,0 0,-1 0,1 0,0 0,0 0,-1-1,1 1,0-1,0 1,0-1,0 0,-1 0,1 0,1 0,-1 0,0 0,0-1,0 1,1-1,-1 1,0-1,1 1,-1-1,1 0,0 0,0 0,0 0,0 0,0 0,0 0,0 0,1 0,-1-1,1 1,-1 0,1 0,0 0,0-1,14-51,-3 28</inkml:trace>
  <inkml:trace contextRef="#ctx0" brushRef="#br0" timeOffset="1401.396">2413 1,'9'118,"-5"1,-5 0,-7 22,4-73,-3 0,-2-1,-4 1,-3-2,-3 0,-2-1,-4 18,21-60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53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1 643,'40'-31,"1"2,1 2,2 1,1 3,0 1,2 3,0 1,1 3,19-2,28 15,-92 2,0 0,0 1,0 0,0 0,-1 0,1 0,0 0,-1 0,1 0,-1 1,0 0,1-1,-1 1,0 0,0 0,0 0,0 0,0 0,0 1,-1-1,1 1,-1-1,0 1,0-1,0 1,0 0,0 0,0-1,-1 1,1 0,-1 2,-2 11,-1-1,0 1,-2 0,1-1,-2 0,0 0,-1 0,0-1,-2 0,1-1,-1 0,-7 7,-185 231,130-170,4 3,-38 65,101-144,0 0,0-1,1 1,0 1,0-1,0 0,1 1,-1-1,1 1,1 0,-1 0,1 0,0 0,0 0,1 0,0 0,0 0,0 0,1 0,0 0,0 0,0 0,1 0,0-1,0 1,0 0,1-1,0 1,0-1,0 0,1 0,-1-1,1 1,0-1,1 1,-1-1,1 0,0-1,4 3,2-2,0-2,-1 1,1-1,0-1,0 0,0 0,0-2,0 1,0-1,0 0,0-1,0-1,-1 0,1 0,-1-1,0 0,0-1,0 0,0 0,-1-1,0-1,0 1,-1-2,0 1,0-1,-1 0,0 0,2-3,0-6</inkml:trace>
  <inkml:trace contextRef="#ctx0" brushRef="#br0" timeOffset="436.952">791 727,'13'-12,"2"-6,2 2,0 0,1 1,0 1,1 0,1 2,14-8,-33 20,1-1,0 0,-1 0,1 0,0 1,-1-1,1 1,0-1,0 1,0 0,-1 0,1-1,0 1,0 1,0-1,0 0,-1 0,1 1,0-1,0 1,-1-1,1 1,0 0,-1 0,1-1,-1 1,1 1,-1-1,1 0,-1 0,0 0,1 1,-1-1,0 1,0-1,0 1,0-1,0 1,0-1,-1 1,1 0,-1 0,1-1,-1 1,1 0,-1 0,0 0,0-1,0 1,0 0,0 1,0 1,0 0,0 0,1 0,-1 0,1 0,0 0,1-1,-1 1,0 0,1 0,0-1,0 1,0-1,0 0,1 1,-1-1,1 0,0 0,0-1,0 1,0-1,1 1,-1-1,0 0,1 0,0-1,-1 1,1-1,0 1,0-1,0 0,0-1,0 1,0-1,0 0,0 0,2 0,12-6,-1 0,-1-2,1 0,-1-1,-1 0,1-1,-2-1,0 0,0-1,-1-1,0 0,5-8,-10 13,-1 1,1-1,-2-1,1 1,-1-1,-1 0,1-1,-1 1,-1-1,0 0,-1 0,0-1,0 1,-1-1,0 1,-1-1,0-4,-6-7</inkml:trace>
  <inkml:trace contextRef="#ctx0" brushRef="#br0" timeOffset="823.823">1609 444,'-2'11,"0"-1,0 0,1 1,0-1,1 1,0 0,0-1,1 1,1-1,0 1,0-1,1 0,1 0,-1 0,2 0,-1-1,1 1,1-1,-1-1,2 1,2 2,-7-8,1-1,0 0,0 1,0-1,0 0,0-1,0 1,1-1,-1 1,1-1,-1 0,1 0,-1 0,1-1,-1 1,1-1,0 0,-1 0,1 0,0-1,-1 1,1-1,-1 0,1 0,-1 0,1 0,-1-1,0 0,1 1,-1-1,0-1,90-76,-86 72,8-9,-2 0,0-1,0 0,-2-1,0 0,-1-1,-1 0,-1 0,0-1,-2 0,0-1,-1 1,-2-1,0 0,-1 0,-1-1,0 1,-2 0,-1 0,0 0,-2 0,0 0,-2-1,2 13,0 0,0 0,-1 0,0 1,-1 0,1 0,-2 0,1 1,-1 0,-7-6,11 11,0 0,1 0,-1 0,0 0,0 0,0 1,0 0,-1-1,1 1,0 0,-1 1,1-1,0 1,-1-1,1 1,-1 0,1 0,0 0,-1 1,1-1,0 1,-1 0,1 0,0 0,0 0,0 1,-1-1,1 1,1 0,-1 0,0 0,-1 1,-7 9,0 0,0 1,2 0,-1 1,2 0,0 1,0 0,1 0,1 0,1 1,0 0,1 0,1 0,0 0,1 1,1-1,1 1,0 4,2-4,0 0,1 0,1-1,0 1,1-1,1 0,0 0,1-1,1 0,1 0,0-1,1 0,0 0,1-1,0-1,1 0,1 0,0-1,8 5,82 50,-74-50</inkml:trace>
  <inkml:trace contextRef="#ctx0" brushRef="#br0" timeOffset="1841.29">2230 1545,'589'-413,"-531"370,-3 5,-1-2,-2-2,-2-2,-2-3,-2-2,-2-1,-3-3,34-56,-66 93,-1-1,-1 0,-1 0,-1-1,0 0,-1 0,-1 0,0 0,-2-1,0 1,-1-1,-1 1,-1-1,0 1,-1 0,-4-11,5 24,0 0,-1 0,1 0,-1 1,0-1,0 1,0-1,-1 1,0 0,1 1,-1-1,-1 0,1 1,0 0,-1 0,0 0,0 1,0 0,0 0,0 0,0 0,0 1,-1 0,1 0,0 0,-1 1,1 0,-1 0,1 0,-1 0,1 1,-11 1,0 0,1 1,-1 1,1 0,0 2,0-1,1 2,0 0,0 0,-3 3,-12 13,0 0,1 2,2 1,0 1,2 1,1 1,2 1,1 1,1 1,1 1,2 0,-6 21,11-28,1 0,1 1,2 0,0 0,2 1,1 0,1 0,2 0,0 0,2 1,1-1,2 0,0-1,2 1,1-1,1 0,2 0,0-1,2 0,1-1,0 0,4 1,-12-16,0-1,0 0,1 0,0-1,1 1,0-1,1-1,-1 1,1-1,1-1,-1 1,1-1,0-1,0 0,1 0,0-1,0 0,0 0,0-1,0-1,1 0,-1 0,1-1,-1 0,1-1,0 0,-1-1,4-1,2-4,0-2,-1 0,0-1,-1 0,0-1,0-1,-1 0,0-1,-1 0,-1-1,3-4,2-1</inkml:trace>
  <inkml:trace contextRef="#ctx0" brushRef="#br0" timeOffset="2774.118">3754 953,'-46'16,"0"3,1 1,1 2,1 2,1 2,1 2,-32 29,65-52,0 0,1 1,-1 0,1 1,1 0,-1 0,1 0,0 1,1-1,0 2,0-1,1 0,0 1,0 0,1 0,0 0,1 0,0 1,0-1,1 0,0 1,1 0,0-1,0 1,1-1,1 1,-1-1,1 0,1 1,0-1,-1-6,0 1,0-1,1 0,-1-1,1 1,0 0,0-1,-1 0,2 1,-1-1,0 0,0-1,1 1,-1-1,1 1,-1-1,1 0,-1 0,1 0,0-1,-1 1,1-1,0 0,0 0,-1-1,4 1,95-30,-75 15,-1-1,0 0,-1-2,-1-1,0-1,-2-1,0-1,-2-1,0-1,6-11,59-73,-85 108,0 0,0-1,0 1,0-1,1 1,-1 0,0-1,0 1,1-1,-1 1,0 0,0-1,1 1,-1 0,0-1,1 1,-1 0,0 0,1-1,-1 1,1 0,-1 0,0 0,1-1,-1 1,1 0,-1 0,1 0,-1 0,0 0,1 0,-1 0,1 0,-1 0,1 0,-1 0,1 0,-1 0,0 1,1-1,-1 0,1 0,-1 0,0 1,1-1,-1 0,0 0,1 1,-1-1,0 0,1 1,-1-1,0 0,1 1,-1-1,0 0,0 1,0-1,1 1,-1-1,0 0,0 1,0-1,3 35,-2-25,-1-4,1 0,1 0,-1 0,1 0,0 0,1-1,-1 1,1-1,0 1,0-1,1 0,-1 0,1-1,1 1,-1-1,0 0,1 0,0 0,0-1,0 1,0-1,1-1,-1 1,1-1,0 0,-1 0,1 0,0-1,0 0,0 0,0 0,0-1,1 0,-1 0,0-1,2 0,1-1,0 0,0-1,0 0,0-1,-1 0,0 0,1-1,-1 0,-1 0,1-1,-1 0,0 0,0-1,-1 1,0-2,0 1,0-1,-1 0,19-20,-23 27,0 0,0 0,0 0,0 0,0 0,0 0,1 0,-1 0,0 0,1 0,-1 1,0-1,1 1,-1-1,1 1,-1-1,1 1,-1 0,1 0,0 0,-1 0,1 0,-1 0,1 0,-1 0,1 1,-1-1,1 0,-1 1,1 0,-1-1,0 1,1 0,-1 0,0-1,1 1,-1 0,0 0,0 1,0-1,0 0,0 0,0 0,0 1,0-1,-1 0,1 1,0-1,-1 1,1-1,-1 1,0-1,1 1,-1-1,0 1,0-1,0 1,0-1,0 1,0 0,-1-1,1 1,0-1,-1 1,0 0,1 4,0 0,0 1,0-1,1 0,0 0,0 0,1 0,-1 0,2 0,-1 0,0-1,1 1,0-1,0 1,1-1,-1 0,1 0,0-1,1 1,-1-1,1 0,0 0,0 0,0-1,0 0,1 0,1 1,0-2,1 0,-1-1,0 0,0 0,1-1,-1 0,0 0,1-1,-1 0,0 0,0 0,1-1,-1 0,0-1,-1 0,1 0,0 0,-1-1,5-2,102-100,-64 54,-49 53,0 0,0 0,-1 0,1-1,0 1,0 0,0 0,0 0,1-1,-1 1,0 0,0 0,0 0,1-1,-1 1,0 0,1 0,-1-1,1 1,-1 0,1-1,-1 1,1 0,-1-1,1 1,0-1,-1 1,1-1,0 1,-1-1,1 0,0 1,0-1,-1 0,1 0,0 1,0-1,0 0,-1 0,1 0,0 0,0 0,0 0,0 0,-1 0,1 0,0 0,0-1,0 1,-1 0,1-1,0 1,-1 0,1-1,0 1,0-1,-1 1,1-1,-1 1,1-1,0 1,-1-1,1 0,-1 1,0-1,1 0,-1 0,1 0,-1 6,-1 0,1 1,-1-1,1 1,0-1,1 1,-1-1,1 1,0-1,0 0,1 1,0-1,0 0,0 0,0 0,1 0,0 0,0-1,0 1,0-1,1 0,0 0,0 0,0 0,0-1,1 0,-1 0,1 0,0 0,0-1,4 2,-2-2,1-2,0 1,0-1,0 0,0 0,0-1,0 0,0-1,0 1,0-2,-1 1,1-1,-1 0,1-1,-1 1,0-1,-1-1,1 0,0 0,108-112,-110 110,56-97,-55 86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0:51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113 319,'343'11,"-255"-2,1-3,0-5,85-9,311-12,-173-6,-285 24</inkml:trace>
  <inkml:trace contextRef="#ctx0" brushRef="#br0" timeOffset="867.738">226 262,'33'-20,"68"-155,-56 108,-27 95,-17-23,127 438,-94-339,32 147,-65-251,0 1,-1-1,1 1,-1-1,1 1,-1-1,1 1,-1 0,1-1,-1 1,1 0,-1-1,0 1,1 0,-1-1,0 1,0 0,1 0,-1-1,0 1,0 0,0 0,0-1,0 1,0 0,0 0,0-1,-1 1,1 0,0 0,0-1,-1 1,1 0,0-1,-1 1,1 0,0-1,-1 1,1 0,-1-1,1 1,-1-1,0 1,1-1,-1 1,0-1,1 0,-1 1,0-1,1 0,-1 1,0-1,1 0,-1 0,0 0,0 0,1 1,-1-1,0 0,0-1,-110-133,-52 5,133 107,-1 1,-1 1,-1 2,0 1,-1 2,-1 1,-1 2,0 1,-7 1,18 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1:05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1255,'52'-10,"-1"-2,0-2,-1-2,-1-3,44-23,-39 17,-2-2,0-3,-2-1,-2-3,0-2,-3-2,31-33,-28 23,-3-1,-2-2,-2-2,-2-1,-3-3,-3-1,-2-1,4-14,-26 48,-1-1,-2 1,0-1,-1 0,-2-1,0 1,-2 0,-2-11,2 33,-1 0,0 1,1-1,-2 0,1 0,0 0,-1 0,0 0,0 1,0-1,0 0,-1 1,1-1,-1 1,0-1,0 1,0 0,0-1,-1 1,0 1,1-1,-1 0,0 1,0-1,0 1,-1 0,1 0,0 0,-1 0,1 1,-1-1,0 1,1 0,-1 0,0 0,0 1,0 0,0-1,-2 1,-9 9,0 0,2 1,-1 1,1 0,0 0,1 1,1 1,0 0,1 1,0 0,1 0,-1 4,-7 7,-189 335,170-294,2 2,4 1,0 8,23-60,1 1,1 0,1-1,1 1,0 1,1-1,1 0,1 1,1-1,0 0,1 0,1 2,-1-14,1 0,-1 0,1 0,0 0,0-1,0 0,1 1,0-1,0 0,0-1,1 1,0-1,0 0,0 0,0 0,0-1,1 0,-1 0,1 0,0-1,0 0,0 0,0 0,2 0,155 9,-153-12,36-4,0-3,0-2,-1-1,-1-3,0-1,0-2,-2-3,0-1,-2-2,0-1,3-6,-25 19,0-2,0 0,-1-1,-1-1,0 0,11-15,-1-54,-25 83,-1 0,1 0,-1 0,0 0,0 0,0 0,0-1,0 1,0 0,0 0,0 0,0 0,0 0,0-1,-1 1,1 0,0 0,-1 0,1 0,-1 0,0 0,1 0,-1 0,0 0,1 0,-1 1,0-1,0 0,0 0,0 1,1-1,-1 0,0 1,0-1,-1 1,1-1,0 1,0 0,0-1,0 1,0 0,0 0,0 0,-1 0,1 0,0 0,0 0,0 0,0 0,-57 14,34-1,0 0,0 2,2 0,0 2,1 0,0 1,1 1,2 1,0 1,1 1,-1 2,9-9,0-1,1 1,1 1,0-1,1 1,1 1,-3 14,6-24,1-1,0 1,0 0,1-1,-1 1,1 0,1 0,-1-1,1 1,1 0,-1-1,1 1,0-1,1 0,-1 1,1-1,0 0,1-1,0 1,4 5,-5-8,1 1,0-1,0 0,0 0,1-1,-1 1,0-1,1 0,0 0,0 0,-1-1,1 0,0 0,0 0,0 0,0-1,1 0,-1 0,0 0,0-1,0 1,0-1,0 0,0-1,-1 1,1-1,0 0,-1 0,1-1,0 0,125-93,0-58,-93 98,-20 32,-1-1,0-1,-2 0,-1-1,4-16,-49 163,32-118,-4 145,4-142,1 1,0-1,0 0,0 0,1 0,0 0,0 0,0 0,0-1,1 1,0-1,0 1,0-1,0 0,1 0,-1-1,1 1,0-1,1 1,-1-1,0-1,1 1,-1 0,1-1,0 0,1 0,3 0,0 0,0-1,0 0,0 0,0-1,1 0,-1-1,0 0,0 0,0-1,0 0,0-1,0 0,-1 0,1-1,-1 0,0-1,0 1,0-2,-1 1,0-1,1-1,19-17,-1-2,-1 0,-1-2,19-28,55-71,-99 154,-13 13,9-30,1 0,0 0,1 1,0 0,0-1,1 1,0 0,1 0,1 1,0-1,0 0,1 0,1 5,-1-14,0 0,0 1,0-1,1 0,-1 0,1 0,-1 0,1 0,0 0,0 0,0-1,0 1,0 0,0-1,0 0,0 0,0 1,1-1,-1-1,1 1,-1 0,1 0,-1-1,1 0,-1 1,1-1,-1 0,1 0,-1 0,1-1,-1 1,1-1,-1 1,2-1,80-35,-62 18,0 0,-2-2,0 0,-2-1,0-1,13-21,-29 40,-1 1,0 0,0 0,0 0,0 0,1 0,-1 0,1 0,-1 0,1 1,0-1,0 0,0 1,0 0,0-1,0 1,0 0,0 0,0 0,1 1,-1-1,2 0,-6 44,-4 84,6-123,1 1,0-1,0 0,0 1,0-1,1 0,0 0,-1 0,1 0,1-1,-1 1,1-1,-1 1,1-1,0 0,0 0,1 0,-1 0,0 0,1-1,0 0,0 1,-1-2,1 1,0 0,1-1,-1 1,1-1,13 0,0-1,-1 0,1-1,0-1,-1-1,1 0,-1-1,0-1,0-1,-1-1,0 0,0-1,0 0,-1-1,0-1,-1-1,0 0,-1 0,0-2,-1 1,0-2,-1 0,0 0,4-10,-5 9,-1-1,0 0,-1 0,-1 0,-1-1,0 0,-1-1,-1 0,-1-3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1:1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405 1298,'-22'2,"1"0,1 2,-1 0,0 1,1 1,0 1,1 1,-1 0,1 2,1 0,0 1,0 1,1 0,1 2,0 0,1 0,-1 3,10-11,0 0,0 1,0-1,1 1,0 1,0-1,1 1,0 0,0 0,1 0,0 0,0 0,1 1,0 0,1-1,0 1,0 0,1-1,0 1,0 0,1 0,0 0,1-1,0 1,0-1,1 1,0-1,1 1,-1-6,0 0,0 0,1 0,-1 0,1-1,-1 1,1-1,0 0,0 0,0-1,0 1,0-1,0 0,0 0,1 0,-1 0,0-1,0 0,1 0,-1 0,0 0,1-1,-1 0,0 0,4-1,103-45,-102 43,54-30,-2-2,-2-3,-1-2,14-16,74-58,-145 114,1 0,-1 0,0 0,1 0,-1 0,1 1,-1-1,1 0,-1 1,1-1,-1 1,1 0,-1-1,1 1,0 0,-1 0,1 0,0 0,-1 0,1 1,-1-1,1 0,0 1,-1-1,1 1,-1-1,1 1,-1 0,0 0,1 0,-1 0,0 0,0 0,1 0,-1 0,0 0,0 0,0 1,0-1,0 0,-1 1,1-1,0 1,-1-1,1 1,-1-1,1 1,9 85,-10-68,1-4,1 0,0 0,1 0,1-1,0 1,1-1,1 0,0 0,1 1,-5-11,1 1,-1-1,1 0,-1 0,1 0,1 0,-1 0,0-1,1 0,0 1,0-1,0-1,0 1,0-1,1 1,-1-1,1 0,-1-1,1 1,0-1,0 0,-1 0,1 0,0-1,0 0,0 0,0 0,0 0,0-1,-2 0,0 1,0-1,0 0,0 0,0-1,0 1,0-1,-1 1,1-1,-1 0,1 0,-1 0,0 0,1 0,-1-1,0 1,-1-1,1 1,0-1,-1 0,1 1,-1-3,7-16</inkml:trace>
  <inkml:trace contextRef="#ctx0" brushRef="#br0" timeOffset="333.006">93 875,'649'-29,"-564"24,-85 5,0-1,0 0,0 0,0 1,0-1,0 0,0 1,0-1,-1 0,1 1,0-1,0 0,-1 1,1-1,0 1,-1-1,1 0,0 1,-1-1,1 1,-1-1,1 1,-1-1,1 1,-1 0,0-1,1 1,-1 0,1-1,-1 1,0 0,1 0,-1-1,0 1,1 0,-1 0,0 0,1 0,-1 0,0 0,1 0,-1 0,0 0,0 0,1 1,-1-1,0 0,0 0,-362-80,319 60,44 18,1 1,0-1,0 0,0 1,0-1,0 1,0-1,0 1,0-1,1 1,-1 0,1 0,-1 0,1 0,-1 0,1 0,-1 0,1 0,0 0,0 1,-1-1,1 1,0-1,0 1,0 0,1 0,27-8,0 2</inkml:trace>
  <inkml:trace contextRef="#ctx0" brushRef="#br0" timeOffset="690.267">1250 1298,'39'0,"31"0,9 0,-4 0,-10 0,-12 0,-9 0,-8 0,-5 0,-8 0</inkml:trace>
  <inkml:trace contextRef="#ctx0" brushRef="#br0" timeOffset="933.882">1363 1524,'39'10,"31"-7,9-3,1-8,-9-1,-11-5,-12 1,-13-3,-14 2</inkml:trace>
  <inkml:trace contextRef="#ctx0" brushRef="#br0" timeOffset="1188.188">2267 1073,'-21'31,"1"1,1 0,2 2,1 0,2 1,2 0,0 4,8-32,1 1,0-1,0 1,0 0,1 0,0 0,1 0,0 0,0 1,1-1,0 0,0 0,1 1,0-1,1 0,0 0,0 0,0 0,1 0,0-1,1 1,0-1,0 0,0 0,1 0,0 0,1-1,-1 0,1 0,0-1,1 1,-1-1,1-1,0 1,14 0,1-1,-1 0,1-2,0-1,0 0,-1-2,1 0,0-2,-1 0,1-1,-1-1,0-1,-1-2,1 1,-1-2,13-8,-17 10,0 0,-1 0,0-1,0-1,-1-1,0 0,0-1,-1 0,-1-1,0-1,0 0,-1 0,-1-1,-1-1,0 1,0-2,-2 1,0-1,0 0,-2 0,0-1,0-6,-4 13,-2 1,1-1,-2 1,1-1,-1 1,0-1,-1 1,0 0,-1 0,0 0,0 0,-1 1,0 0,0 0,-1 0,0 1,-1-1,1 1,-1 1,-1-1,0 1,-5-4,-1 0,1 1,-1 1,-1 0,1 1,-1 1,-1 0,1 1,-1 1,0 1,0 0,-2 0,-16 2,1 1,0 2,-1 1,1 1,1 2,-14 5,0 0</inkml:trace>
  <inkml:trace contextRef="#ctx0" brushRef="#br0" timeOffset="2150.221">2577 0,'126'16,"1"-6,21-6,-144-5,0 1,0-1,0 1,0 0,0 0,0 0,0 0,0 1,0-1,0 1,0 0,0 1,-1-1,1 1,0-1,-1 1,1 0,-1 0,0 1,0-1,0 1,0-1,0 1,0 0,-1 0,1 0,-1 1,0-1,0 1,0-1,0 1,0 2,10 50,-3 1,-3 0,-2 0,-2 0,-5 36,2-17,0 883,-27-610,0-135,4-108,21-105,1 0,0 0,0 0,0-1,0 1,0-1,-1 1,1-1,0 0,0 0,-1 0,1 0,0 0,0-1,-1 1,1-1,0 1,0-1,0 0,0 0,0 0,0 0,-1-1,-11-2,-32-4,0 3,0 2,0 2,-1 2,1 1,0 3,-8 4,22-6,-94 5,102-8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1:23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0 340,'121'16,"183"7,-250-15,0-2,0-2,0-2,16-4,-28 1,-30 1</inkml:trace>
  <inkml:trace contextRef="#ctx0" brushRef="#br0" timeOffset="468.862">170 621,'-1'1,"1"0,-1-1,0 1,1 0,-1-1,1 1,-1 0,1 0,0 0,-1 0,1 0,0-1,0 1,-1 0,1 0,0 0,0 0,0 0,0 0,0 0,0 0,0 0,1 0,-1-1,0 1,0 0,1 0,-1 0,0 0,1 0,-1-1,1 1,-1 0,1 0,0-1,-1 1,1 0,0-1,-1 1,1-1,0 1,0-1,-1 1,1-1,0 1,0-1,0 0,0 0,43 17,159-11,-119-8,79-3,-145-1</inkml:trace>
  <inkml:trace contextRef="#ctx0" brushRef="#br0" timeOffset="4952.073">424 0,'66'77,"38"0,-82-64,-1 1,-1 1,0 1,-1 1,-1 1,-1 0,10 13,30 74,-1-19,-55-84,0-1,1 1,-1-1,0 1,0 0,0-1,0 1,0 0,0 0,0 0,-1 0,1 0,-1 0,1 0,-1 0,0 0,0 0,0 0,0 0,0 0,0 0,-1 0,1 0,-1 0,1 0,-1 0,0 0,0 0,1 0,-2-1,1 1,0 0,0-1,0 1,-1-1,1 1,-1-1,1 1,-1-1,1 0,-1 0,0 0,0 0,0 0,0 0,1-1,-2 1,-242 192,82-54,153-126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6:21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663 1,'-73'18,"-24"12,1 3,2 5,-50 30,2-4,141-64,0 1,0-1,0 1,0 0,0-1,0 1,0 0,0 0,0 0,1-1,-1 1,0 0,0 0,1 0,-1 0,1 1,-1-1,1 0,0 0,-1 0,1 0,0 0,0 1,-1-1,1 0,0 0,0 0,0 1,1-1,-1 0,0 0,0 0,1 0,-1 1,0-1,1 0,-1 0,1 0,0 0,-1 0,1 0,0 0,0 0,-1-1,1 1,0 0,0 0,0 0,0-1,1 1,59 34,-50-31,227 64,-217-63,78 28,-97-32,1 0,-1 0,1 1,-1-1,0 1,1 0,-1 0,0-1,0 1,0 1,0-1,-1 0,1 0,-1 1,1-1,-1 1,0-1,0 1,0 0,0-1,0 1,-1 0,1-1,-1 1,0 0,1 0,-1 0,-1 0,1-1,0 1,-1 0,0 2,-3 3,-1 0,0 0,-1 0,0-1,0 0,0 0,-1 0,0-1,0 0,-1 0,-6 3,-3 4,-117 81,-54 48,185-141,1 0,-1 1,1 0,-1 0,1 0,0 0,0 0,0 0,0 0,0 1,0-1,0 1,1-1,0 1,-1 0,1-1,0 1,0 0,0 0,1 0,-1 0,1 0,0 0,-1 0,1 0,0 0,1 0,-1 0,1 0,-1 0,1 0,0 0,0-1,0 1,0 0,1 0,-1-1,1 1,0-1,-1 1,1-1,0 0,1 0,-1 0,0 0,0 0,1 0,-1-1,1 1,0-1,-1 1,2-1,18 3,0-1,0-2,0 0,1-1,-1-1,16-3,161-26,-143 30,-32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6:24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554 1,'-48'3,"0"2,0 2,0 2,-15 7,-107 28,80-20,90-24,-1 0,1-1,-1 1,0 0,1 0,-1 0,0 0,1 0,-1 0,1 0,-1 0,0 0,1 0,-1 0,0 0,1 0,-1 1,1-1,-1 0,1 0,-1 1,0-1,1 0,-1 1,1-1,-1 1,1-1,0 1,-1-1,1 1,-1-1,1 1,0-1,-1 1,1-1,0 1,0-1,-1 1,1 0,0-1,0 1,0-1,0 1,0 0,0-1,0 1,0 0,0-1,0 1,0 0,0-1,0 1,1-1,-1 1,0 0,0-1,1 1,-1 0,34 24,-26-19,228 133,-225-135,-10-4,1 0,0 0,0 0,0 0,0 0,-1 1,1-1,0 0,0 1,-1 0,1-1,0 1,-1 0,1 0,0 0,-1 0,0 0,1 0,-1 1,1-1,-1 0,0 1,0-1,0 1,0-1,0 1,0-1,0 1,-1 0,1-1,0 1,-1 0,0 0,1 0,-1-1,0 1,0 0,0 0,0 0,0 0,0-1,-1 1,1 0,-1 0,1 0,-1 0,-131 123,-60 62,190-186,1 0,-1 0,0 0,0 0,0 1,1-1,-1 1,1-1,-1 1,1-1,0 1,0 0,-1 0,1 0,0-1,1 1,-1 0,0 0,0 1,1-1,0 0,-1 0,1 0,0 0,0 0,0 0,0 0,0 1,0-1,1 0,-1 0,1 0,0 0,-1 0,1 0,0 0,0 0,0 0,0-1,1 1,-1 0,0-1,1 1,-1 0,1-1,0 0,13 3,0-1,0 0,1-1,-1-1,0-1,1 0,-1-1,10-2,23 0,33 7,-63 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8.1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1,'0'422,"-1"-414,0-1,1 1,0 0,1-1,-1 1,2 0,-1-1,1 1,0-1,0 0,1 1,0-1,1 0,-1-1,1 1,0 0,1-1,0 0,0 0,0-1,1 1,-1-1,1 0,1-1,-1 1,1-1,-1-1,1 1,0-1,0 0,1-1,-1 0,5 1,33 2,0-3,0-2,0-1,0-3,0-1,-1-2,4-3,300-57,111 3,-308 51,1 7,67 8,-190 0,0 1,0 2,0 0,-1 2,25 10,-52-16,1 0,-1 0,1-1,0 1,-1 0,1-1,-1 1,1-1,0 0,0 1,-1-1,1 0,0 0,-1 0,1 0,0 0,0-1,-1 1,1 0,0-1,-1 0,1 1,0-1,-1 0,1 0,-1 1,1-1,-1 0,0-1,1 1,-1 0,0 0,0-1,0 1,0 0,0-1,0 1,0-1,0 1,-1-1,1 0,-1 1,1-1,-1 0,1 1,-1-1,0 0,0 1,0-1,0 0,0 0,11-170,56-25,-58 173,0 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7:01.1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860 1,'-167'11,"-231"109,317-86,81-33,0-1,-1 1,1-1,-1 1,1-1,0 0,-1 1,1 0,0-1,-1 1,1-1,0 1,0-1,0 1,-1 0,1-1,0 1,0-1,0 1,0 0,0-1,0 1,0-1,0 1,1 0,-1-1,0 1,0-1,0 1,1 0,-1-1,0 1,0-1,1 1,-1-1,1 1,-1-1,0 1,1-1,-1 0,1 1,-1-1,1 0,-1 1,1-1,-1 0,1 1,0-1,-1 0,1 0,-1 0,1 0,0 0,-1 0,1 1,38 15,-38-16,131 18,-120-19,0 1,0 0,0 0,0 1,0 1,0 0,-1 1,1 0,-1 0,1 1,-1 1,0 0,-1 1,1 0,-1 0,-1 1,1 0,7 8,-15-12,0-1,-1 1,1 0,0 0,-1 0,0 0,0 0,0 0,0 0,0 0,0 0,-1 1,0-1,1 0,-1 0,-1 1,1-1,0 0,-1 0,0 1,1-1,-1 0,0 0,-1 0,1 0,-1 0,1 0,-1-1,0 1,0 0,0-1,-1 1,-80 71,-177 84,63-46,188-107,4-3,1 0,-1 0,1 0,0 1,0-1,0 1,0 0,0 1,1-1,-1 1,1-1,0 1,0 0,0 0,0 1,5-2,0 0,-1 0,1-1,0 1,1-1,-1 0,0 1,1-1,-1 0,1 0,-1 0,1-1,0 1,0-1,0 1,0-1,0 0,0 0,0 0,1-1,-1 1,3-1,30 6,1-1,0-2,0-2,0-1,14-3,28 1,179-27,-232 28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31:10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922 13,'-15'-4,"1"1,-1 1,1 0,-1 1,1 0,-1 2,0 0,1 0,-1 1,1 1,-1 0,1 1,0 1,-9 4,-152 77,94-39,52-32,1 2,1 1,0 2,2 0,0 1,-6 9,22-18,0 1,2 0,0 0,0 0,1 1,0 0,2 0,-1 1,2-1,0 1,1 1,-14 48,-5 20,4 2,4 0,3 2,-2 8,-3 243,12-155,-51 226,36-301,20-107,0 1,1-1,-1 0,1-1,-1 1,1 0,0-1,-1 1,1-1,0 0,0 0,0 0,0 0,0-1,0 1,0-1,0 0,0 0,1 0,-1 0,0 0,0-1,0 1,0-1,0 0,0 0,0 0,0 0,-1-1,1 1,0-1,-1 1,1-1,-2 1,32-9,0 2,1 1,0 2,0 1,0 1,0 2,19 3,-35-2,0 0,-1-1,1-1,-1-1,1 0,-1-1,0-1,0-1,12-5,-11 2</inkml:trace>
  <inkml:trace contextRef="#ctx0" brushRef="#br0" timeOffset="371.791">865 746,'-14'115,"6"0,4 36,3-87,0 288,-10-293,5-54</inkml:trace>
  <inkml:trace contextRef="#ctx0" brushRef="#br0" timeOffset="624.917">809 775,'38'-9,"37"-4,11 1,-6 2,-10 3,-13 7,-11 4,-14 6,-12 6,-9 0</inkml:trace>
  <inkml:trace contextRef="#ctx0" brushRef="#br0" timeOffset="853.318">865 1254,'39'0,"31"-9,14-4,-3-4,-10 1,-18 3</inkml:trace>
  <inkml:trace contextRef="#ctx0" brushRef="#br0" timeOffset="1704.464">1740 1113,'9'-4,"14"-3,7 1,3-3,1-1,-1 1,0 3,-2-2,-1-1,-1 2,-1 2,0 2,0-4,1 0,-1 1,0 1,-5 2</inkml:trace>
  <inkml:trace contextRef="#ctx0" brushRef="#br0" timeOffset="1937.704">1712 1367,'43'10,"39"-2,9-7,0-4,-7-5,-12-8,-14 0,-17 3</inkml:trace>
  <inkml:trace contextRef="#ctx0" brushRef="#br0" timeOffset="2188.766">2869 916,'-39'30,"0"2,2 1,2 2,1 2,1 1,-19 31,48-65,0 0,0 0,1 0,0 0,-1 0,1 1,1-1,-1 1,1 0,0 0,0 0,0 0,1 0,-1 0,1 1,0-1,1 0,0 1,0-1,0 1,0-1,1 0,0 1,0-1,0 0,0 0,1 0,0 0,0 0,1 0,-1 0,1-1,0 1,4 3,8-1,-1-1,2-1,-1-1,0 0,1-1,0 0,0-1,0-1,0-1,0 0,0-1,-1-1,1 0,0-1,0-1,-1 0,1-2,37-9,-1-3,0-2,-1-2,-1-2,-2-3,0-1,5-8,-42 30,0 0,0-1,-1 0,0 0,0-1,0-1,-1 0,-1 0,1-1,-1 0,-1 0,0-1,-1 0,0 0,0 0,-1-1,-1 0,3-10,-6 17,-1 1,0-1,0 0,-1 1,1-1,-1 1,0-1,0 1,0-1,-1 1,0 0,0-1,0 1,0 0,0 0,-1 0,0 1,0-1,0 1,0-1,0 1,-1 0,0 0,1 1,-1-1,0 1,0 0,0 0,-1 0,-2-1,-8-3,-1 1,0 1,0 0,0 1,-1 0,1 2,-1 0,0 1,-146 20,119-8</inkml:trace>
  <inkml:trace contextRef="#ctx0" brushRef="#br0" timeOffset="2983.885">809 520,'33'-12,"0"1,1 2,0 1,1 2,0 1,0 1,0 3,7 1,236 0,-279 0,1-1,-1 0,0 1,0-1,0 1,1-1,-1 0,0 0,0 0,1 1,-1-1,1 0,-1 0,1 0,-1 0,1 0,0 0,-1 0,1 0,0 0,0 0,0 0,0 0,0 0,0 0,0 0,0 0,0 0,0 0,1 0,-1 0,0 0,1 0,-1 0,0 0,1 0,-1 0,1 0,0 1,-1-1,1 0,0 0,0 1,-1-1,1 0,0 1,0-1,0 1,0-1,0 1,-1-1,1 1,0 0,0-1,0 1,0 0,0 0,0 0,1-1,-1 1,0 1,0-1,0 0,0 0,0 0,0 0,0 1,1-1,-251-132,247 131,0 0,0 0,0 1,0-1,0 0,0 0,0-1,1 1,-1 0,1 0,-1-1,1 1,-1-1,1 1,0-1,-1 0,1 0,0 1,0-1,1 0,-1 0,0 0,0 0,1 0,-1-2,7-3</inkml:trace>
  <inkml:trace contextRef="#ctx0" brushRef="#br0" timeOffset="361874.692">639 775,'-77'27,"45"-21,-210 65,240-70,0-1,0 1,0 0,-1 1,1-1,0 0,0 1,1-1,-1 1,0-1,0 1,1 0,-1 0,1 0,0 0,-1 0,1 0,0 0,0 0,0 1,0-1,1 0,-1 0,1 1,-1-1,1 1,0-1,0 0,0 1,0-1,0 1,1-1,-1 0,1 1,0-1,-1 0,1 0,0 1,0-1,0 0,1 0,-1 0,0 0,1 0,-1 0,1-1,0 1,0-1,0 1,-1-1,1 1,1-1,-1 0,0 0,1 1,200 85,-200-85,-1-1,0 0,1 1,-1-1,0 1,0-1,0 1,0 0,0 0,0 0,-1 0,1 1,-1-1,1 0,-1 0,0 1,0-1,0 1,0-1,0 1,-1 0,1-1,-1 1,0 0,1-1,-1 1,-1 0,1 0,0-1,-1 1,1-1,-1 1,0 0,1-1,-1 1,-1-1,1 1,-1 1,-69 78,-15-35,75-43,0 0,0 1,0 1,1-1,0 2,0-1,0 1,1 1,0 0,0 0,1 1,0 0,1 0,0 1,0 0,-3 8,9-16,0 0,0 0,0 1,0-1,1 0,-1 1,1-1,-1 0,1 1,0-1,0 1,0-1,0 1,1-1,-1 0,1 1,-1-1,1 0,0 1,0-1,0 0,0 0,0 0,0 0,1 0,-1 0,1 0,-1 0,1 0,0-1,0 1,0-1,0 1,0-1,0 0,0 0,0 0,0 0,1 0,-1 0,0-1,3 1,104 8,-104-9,53-2,-33 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3:4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338 234,'20'-27,"1"0,1 2,1 1,1 0,1 2,1 1,1 1,7-3,-32 21,0 0,0 0,1 1,-1-1,0 1,1-1,-1 1,1 0,-1 0,1 0,0 0,-1 0,1 0,0 1,0-1,-1 1,1 0,0 0,0 0,0 0,0 1,-1-1,1 1,0-1,-1 1,1 0,0 0,-1 0,1 1,-1-1,1 1,-1-1,0 1,0 0,0 0,0 0,0 0,0 0,0 0,-1 0,2 3,3 12,-1 1,-1 1,-1-1,0 0,-1 1,-1-1,-1 1,-1 0,-2 14,1 13,-13 221,-2-122,-6 0,-31 99,5-41,45-141,17-94,46-166,-24 73,6 2,5 2,48-89,-75 176,1 0,2 1,2 1,0 2,3-1,43-26,-68 56,0-1,0 1,0 0,1 0,-1 0,1 0,-1 1,0-1,1 1,-1-1,1 1,-1 0,1 0,-1 0,1 0,0 0,-1 1,0-1,1 1,-1-1,1 1,-1 0,0 0,1 0,-1 1,0-1,0 0,0 1,0-1,0 1,0 0,0 0,0 0,5 11,0 1,-1-1,-1 1,0 0,-1 0,0 0,-1 1,-1 0,0-1,-1 1,-1 0,0 0,-1 0,-1-1,0 3,0 34,-11 188,-22-11,13-104,16-79,22-63,74-219,-30 83,-35 83,3 1,4 1,2 2,10-10,71-78,-115 154,1 0,-1 0,1 0,-1 0,1 0,-1 0,1 0,0 0,-1 0,1 0,0 0,0 0,0 1,0-1,0 0,0 0,0 1,0-1,0 1,0-1,0 1,0 0,0-1,0 1,0 0,0 0,1-1,-1 1,0 0,0 0,0 0,0 1,1-1,-1 0,0 0,0 1,0-1,0 0,0 1,0-1,0 1,0 0,0-1,0 1,0 0,0-1,0 1,0 0,-1 0,1 0,0 0,0 0,-1 0,1 0,0 1,-12 89,-3 2,-16 196,32 27,-2-309,1 0,0 0,0 0,0 0,1 0,0 0,0-1,0 1,1 0,0-1,1 0,-1 0,1 0,1 0,-1-1,1 1,0-1,0 0,0-1,3 3,9 1</inkml:trace>
  <inkml:trace contextRef="#ctx0" brushRef="#br0" timeOffset="1870.825">2144 742,'-4'-3,"0"0,0 0,-1 1,1 0,-1 0,1 0,-1 1,0-1,0 1,0 0,0 1,0-1,1 1,-1 0,0 0,0 1,0-1,0 1,0 0,0 0,0 1,1-1,-1 1,1 0,-1 1,1-1,0 1,0-1,0 1,0 1,0-1,1 0,-1 1,1 0,-2 2,-9 11,0 1,1 0,1 1,0 1,2 0,0 0,1 1,1 0,1 0,-2 14,8-31,0 0,0 1,1-1,-1 1,1-1,0 1,0-1,0 1,1-1,-1 0,1 1,0-1,1 0,-1 1,1-1,-1 0,1 0,1 0,-1 0,0-1,1 1,0-1,0 1,0-1,0 0,0 0,1 0,0 0,-1-1,1 0,0 0,0 0,0 0,0 0,1-1,-1 1,0-1,1-1,-1 1,0 0,1-1,-1 0,1 0,-1 0,1-1,-1 0,1 1,-1-2,0 1,4-2,21-15,-2-1,0-2,-1-1,-2-1,0-1,-1-1,-1-1,-2-1,-1-1,-1 0,-1-1,-1-2,-1-3,15-39,-25 112,-12 9,4-40,1 0,1 1,-1 0,1-1,1 1,0 0,0 0,0-1,1 1,1 0,0-1,0 1,0-1,1 0,0 0,4 7,-4-8,1-1,0 0,0 0,0-1,1 1,0-1,0 0,0 0,1 0,0-1,-1 0,1 0,1-1,-1 1,1-1,-1-1,1 1,0-1,0 0,0-1,0 0,0 0,0 0,0-1,0 0,1 0,-1-1,0 0,0 0,0-1,0 0,0 0,-1 0,1-1,-1 0,1 0,-1-1,3-2,2-5,0-1,-1 0,0-1,-1 0,0-1,-1 1,0-2,-1 1,-1-1,-1 0,0-1,21-45,-23 55,54-89,-55 93,0 0,0 0,0 0,0 0,1 0,-1 0,1 1,-1-1,1 1,-1 0,1-1,0 1,0 0,0 1,-1-1,1 1,0-1,0 1,0 0,0 0,0 0,0 0,0 0,0 1,0 0,-1-1,1 1,0 0,0 0,-1 1,1-1,0 0,-1 1,0 0,1 0,9 8,-1 1,0 0,0 0,-1 1,-1 1,0-1,-1 2,0-1,1 7,-5-12,-1 0,0 1,-1-1,0 1,-1 0,0-1,0 1,0 0,-1 0,-1 0,0 0,0 0,0-1,-1 1,-1 0,1-1,-1 0,-1 1,1-1,-2 0,1-1,-1 1,0-1,0 0,-1 0,0-1,0 1,-1-1,0-1,0 1,0-1,-1 0,1-1,-1 0,0 0,-4 1,-23 1,34-6,0-1,1 1,0-1,-1 1,1-1,-1 1,1-1,-1 0,1 1,0-1,0 1,-1-1,1 0,0 1,0-1,0 0,-1 1,1-1,0 0,0 0,0 1,0-1,1 0,-1 1,0-1,0 0,0 1,0-1,1 0,-1 1,0-1,1 0,-1 1,0-1,1 1,-1-1,1 1,-1-1,1 1,-1-1,1 1,-1-1,1 1,-1 0,1-1,0 1,0 0,3-4,0 0,0 1,0 0,1 0,0 0,0 0,-1 1,2 0,-1 0,0 0,0 0,1 1,-1 0,0 0,1 1,-1-1,1 1,-1 0,1 1,-1-1,1 1,-1 0,0 1,6 1,53 2,-55-6,0 0,0 0,0-1,0 0,0-1,-1 0,1 0,-1-1,0 0,0 0,0-1,-1 0,1 0,-1-1,0 0,-1 0,5-7,13-14,-2-1,-2-1,0-2,13-28,-17 29,1 0,2 2,0 0,2 1,15-14,-34 39,-1 1,0-1,0 1,0 0,1 0,-1-1,0 1,1 0,-1 0,1 1,-1-1,1 0,0 0,-1 1,1-1,0 1,-1-1,1 1,0 0,0 0,-1 0,1 0,0 0,0 0,0 0,-1 1,1-1,0 0,-1 1,1 0,0-1,-1 1,1 0,-1 0,1 0,-1 0,1 0,-1 0,0 0,1 0,-1 1,0-1,0 1,0-1,0 0,0 1,0 0,-1-1,1 1,0-1,-1 1,1 0,-1 1,8 15,-1 0,0 1,-2 0,0 0,-1 1,-1-1,-1 1,0 0,-2 5,0-15,0 0,0-1,-1 1,-1 0,0-1,0 1,0-1,-2 0,1 0,-1 0,0 0,-1-1,0 1,0-1,-1 0,0-1,0 1,-1-1,-6 5,9-9,-1-1,1 1,-1-1,0 0,1 0,-1-1,0 1,0-1,0 0,0-1,0 1,0-1,0 0,0 0,-1-1,5 1,67 23,-48-23,1-1,-1-1,0-1,0-1,0 0,-1-1,16-7,-11 5,-2 1</inkml:trace>
  <inkml:trace contextRef="#ctx0" brushRef="#br0" timeOffset="4933.084">7732 375,'14'5,"-1"0,1-1,0-1,0 0,1 0,-1-2,0 0,1 0,-1-1,1-1,-1-1,0 0,1 0,3-3,9-1,-2-1,1-1,-1-1,0-1,-1-1,0-2,-1 0,0-1,-2-1,1-2,-2 0,0-1,-1-1,12-16,-27 32,-1 0,0 0,0 0,-1 0,1 0,0 0,-1-1,0 1,0-1,0 0,0 0,-1 1,0-1,1 0,-1 0,-1-1,1 1,0 0,-1 0,0 0,0 0,0-1,-1 1,0 0,1 0,-2 3,-1 1,1-1,0 1,0 0,0 0,0-1,0 2,0-1,-1 0,1 0,0 1,0-1,0 1,0-1,0 1,0 0,0 0,0 0,0 0,1 0,-1 0,0 1,0-1,1 1,-1-1,1 1,0-1,-1 1,1 0,0 0,0 0,0 0,0 0,0 0,1 0,-1 1,-15 32,2 0,2 0,1 1,2 1,1-1,2 2,2-1,0 15,2 13,2-1,3 0,3 1,8 29,9 113,-17-153,-3 0,-2 0,-2 0,-3 1,-2-1,-3-1,-2 0,-13 37,21-80,0 0,-1-1,-1 1,0-1,0 0,0 0,-1 0,-1-1,0 0,0 0,0-1,-1 1,0-2,0 1,-1-1,0-1,0 1,0-1,-1-1,1 0,-1 0,0-1,-5 1,8-3,-1 0,1 0,-1 0,1-1,-1 0,1-1,-1 0,1 0,-1 0,1-1,0 0,0-1,0 0,0 0,0 0,1-1,-1 1,1-2,0 1,0-1,1 0,-1 0,1 0,0-1,0 0,1 0,0 0,-2-5,0 0,2-1,0 0,0 0,1 0,0-1,1 1,1-1,0 1,1-1,0 1,0-1,2 0,0 1,0 0,1-1,0 1,1 0,1 0,2-3,17-34,2 0,3 2,1 2,3 0,1 2,3 2,1 1,30-23,-40 36,2 1,0 1,2 2,0 1,2 2,0 1,1 1,1 3,0 0,18-2,-27 12,1 2,1 0,-1 2,0 2,17 1,-67 34,7-24,0 1,1 1,1 0,0 1,1 0,1 1,0 0,1 1,1 0,0 0,2 1,0 1,1-1,0 1,2 0,0 0,1 8,3-22,0 0,0-1,1 1,0 0,0 0,1-1,-1 1,1-1,0 1,0-1,0 0,1 0,-1 0,1 0,0 0,0 0,1-1,-1 1,1-1,-1 0,1 0,0-1,0 1,1-1,-1 0,0 0,1 0,-1 0,1-1,0 0,-1 0,6 0,-1 1,1-1,-1-1,1 0,-1 0,1-1,-1 0,1-1,-1 0,0 0,0-1,0 0,0-1,0 0,-1 0,1-1,1-1,0-3,0 0,0 0,-1-1,0 0,0-1,-1 0,-1 0,0-1,0 0,-1 0,-1 0,0-1,-1 0,0 0,-1 0,0 0,-1-1,-1 1,0-1,-1 1,0-1,-1 0,-1 1,0 0,-3-12,4 20,0-1,-1 1,0 0,1 0,-2 0,1 0,-1 0,1 0,-1 0,0 1,-1 0,1-1,-1 1,0 1,0-1,0 0,-1 1,1 0,-1 0,0 0,0 1,0-1,0 1,0 0,-5 0,-21 19,22-1</inkml:trace>
  <inkml:trace contextRef="#ctx0" brushRef="#br0" timeOffset="5151.864">9087 1165,'0'-38,"0"-28,0-7,5 5,1 8,5 10,1 8,2 7,4 10,-1 3,2 6,1 6,3 4,-2 4</inkml:trace>
  <inkml:trace contextRef="#ctx0" brushRef="#br0" timeOffset="5502.188">9623 600,'-9'1,"-1"1,0 0,0 1,0 0,1 1,0 0,0 0,0 1,0 0,1 0,-1 1,2 1,-1-1,0 1,1 0,1 1,-1 0,1 0,1 0,-1 1,1-1,1 1,0 1,0-1,0 0,2 1,-1 0,1 0,0 0,3 1,0 0,1 1,0-1,0 0,1-1,1 1,0 0,0-1,1 0,0 0,1 0,0-1,1 1,0-2,0 1,1-1,0 0,0 0,1-1,0-1,0 1,1-1,0-1,0 0,0 0,0-1,1 0,0-1,0 0,2 0,-5-3,1 1,-1-2,0 1,1-1,-1 0,0-1,0 0,0 0,0-1,0 0,0 0,-1-1,0 0,0 0,0-1,0 0,0 0,-1-1,0 0,0 0,-1 0,0 0,0-1,0 0,-1 0,0 0,3-8,5-4</inkml:trace>
  <inkml:trace contextRef="#ctx0" brushRef="#br0" timeOffset="5851.239">9905 769,'3'8,"1"-1,0 0,0 0,0 0,1-1,0 0,0 1,1-2,0 1,0-1,0 0,0 0,1 0,0-1,0 0,0 0,1-1,-1 0,1-1,0 1,-1-1,1-1,0 1,0-2,0 1,0-1,1 0,-1 0,0-1,0 0,-1-1,1 0,0 0,0-1,-1 1,1-2,-1 1,7-3,-1 0,-1-1,1-1,-1 0,0 0,-1-1,0-1,0 0,-1 0,-1-1,1 0,-2-1,0 0,0 0,-1-1,0 0,-2 0,1-1,-1 0,-5 10,0 0,-1 0,1 1,-1-1,0 0,0 0,0 1,0-1,0 1,-1-1,0 1,0-1,0 1,0 0,0 0,-1 0,1 0,-1 1,0-1,0 1,0-1,0 1,0 0,0 0,-1 0,1 1,-1-1,1 1,-1 0,1 0,-1 0,0 0,0 1,1 0,-1-1,0 1,0 0,0 1,1-1,-1 1,0 0,0 0,1 0,-1 0,1 1,-1-1,1 1,0 0,-3 1,-9 5,1-1,0 2,0 0,0 1,1 0,1 1,0 0,0 1,1 1,1 0,0 0,0 1,2 0,0 0,0 1,1 0,1 1,1-1,0 1,-2 15,4-17,0 0,1 0,0 1,1-1,1 1,0-1,1 0,1 1,0-1,1 0,1 0,0 0,1-1,0 1,1-1,0 0,1-1,1 1,0-2,0 1,1-1,1 0,0-1,4 3,4-1,1 0,0-1,1-2,0 0,0-1,1-1,0 0,1-2,-1-1,1 0,0-2,0 0,0-2,0 0,10-3,31-8,-39 4</inkml:trace>
  <inkml:trace contextRef="#ctx0" brushRef="#br0" timeOffset="2902.795">4826 628,'-12'-4,"1"0,-1 1,0 0,0 1,0 0,0 0,0 2,0-1,-1 2,1-1,0 2,0 0,0 0,0 1,1 0,-1 1,1 1,-1 0,2 0,-1 1,0 0,1 1,0 0,1 1,-1 1,-3 5,0 0,1 0,1 2,1-1,0 1,1 1,0 0,2 0,0 0,1 1,0 0,2 1,0-1,1 1,1-1,1 2,1-15,0 0,1 0,0-1,0 1,0 0,0 0,1 0,0-1,0 1,0-1,1 0,-1 1,1-1,0 0,0 0,1-1,-1 1,1-1,0 0,0 0,0 0,0 0,0 0,1-1,-1 0,1 0,-1 0,1-1,0 1,0-1,0 0,0-1,-1 1,1-1,0 0,0 0,0-1,0 1,0-1,1 0,15-5,0-1,0-1,-1-1,0-1,0 0,-1-2,0 0,-1-1,-1-1,0 0,5-8,8-3,-6 3,0-1,-2-1,-1-1,-1 0,11-20,-30 44,-1 0,0 1,0-1,1 0,-1 1,1-1,-1 0,0 1,1-1,-1 1,1-1,-1 1,1-1,0 1,-1 0,1-1,-1 1,1-1,0 1,-1 0,1 0,0-1,-1 1,1 0,0 0,0 0,-1 0,1 0,0 0,0 0,-1 0,1 0,0 0,-1 0,1 0,0 1,-1-1,1 0,0 1,-1-1,1 0,0 1,-1-1,1 0,-1 1,1-1,-1 1,1 0,-1-1,1 1,-1-1,1 1,-1 0,0-1,1 1,-1-1,0 1,1 1,19 50,-16-39,-1-2,0-1,1 1,0-1,0 0,1 0,1-1,-1 1,2-1,-1-1,1 1,1-1,-1 0,1 0,1-1,-1 0,1-1,1 0,-1 0,8 2,30 10,-24-10</inkml:trace>
  <inkml:trace contextRef="#ctx0" brushRef="#br0" timeOffset="3297.837">5249 1052,'14'-47,"1"2,2 0,3 0,1 2,2 1,7-8,-2 16,-28 33,1 1,-1-1,0 1,1-1,-1 1,1-1,-1 1,1 0,0-1,-1 1,1 0,-1-1,1 1,0 0,-1 0,1-1,-1 1,1 0,0 0,-1 0,1 0,0 0,-1 0,1 0,0 0,0 0,-1 0,1 0,-1 1,1-1,0 0,-1 0,1 1,0-1,-1 0,1 1,-1-1,1 0,-1 1,1-1,-1 1,1-1,-1 1,0-1,1 1,-1 0,0-1,1 1,-1-1,0 1,1 0,-1-1,0 1,0 0,0-1,0 1,0 0,0-1,7 94,-8-86,1 1,-1-1,1 0,0 0,1 0,0 1,0-1,1 0,0 0,1-1,-1 1,2 0,-1-1,1 1,0-1,4 5,-5-8,0 0,1 0,-1 0,1 0,0 0,0-1,1 0,-1 0,1 0,-1-1,1 1,0-1,0 0,0 0,0-1,0 0,0 1,1-2,-1 1,0-1,1 1,-1-2,0 1,0 0,1-1,-1 0,0 0,0-1,0 0,0 0,0 0,0 0,4-3,13-14,0-1,-2-1,0 0,-1-2,-1-1,-2 0,0-1,-1 0,-2-1,-1-1,7-21,-9 30,-1 3</inkml:trace>
  <inkml:trace contextRef="#ctx0" brushRef="#br0" timeOffset="3746.943">6096 544,'-9'22,"1"-1,0 1,2 1,1-1,0 1,2 0,1 0,0 0,2 0,1 1,0-1,2 2,-2-20,1-1,-1 0,0 1,1-1,0 0,0 0,0 0,1 0,-1-1,1 1,0-1,0 0,0 1,1-1,-1 0,1-1,-1 1,1-1,0 0,0 1,0-2,0 1,0 0,1-1,-1 0,0 0,1 0,-1-1,1 1,-1-1,1 0,-1 0,1-1,-1 1,0-1,1 0,-1 0,0 0,1-1,-1 0,0 0,1-1,13-7,0-2,-1-1,0 0,-1 0,-1-2,0 0,-1-1,-1 0,0-1,-2-1,1 0,-2 0,-1-1,0-1,-1 1,-1-1,-1 0,-1-1,-1 0,0-4,0 5,0 1,-1-1,-2 0,0 1,0-1,-2 0,-1 0,0 0,-2 1,0-1,-1 1,-1 0,0 0,-2 1,0 0,-1 0,-1 1,-10-14,17 27,0 0,0 0,0 0,0 0,-1 1,0 0,1-1,-1 1,-1 0,1 1,0-1,-1 1,1 0,-1 0,1 0,-1 0,0 1,0 0,0 0,0 0,0 1,0 0,0 0,0 0,0 0,0 1,0 0,0 0,0 0,0 1,1-1,-1 1,0 0,1 1,0-1,-1 1,1 0,0 0,0 0,1 1,-1-1,1 1,-1 0,1 0,-1 3,-3 10,1 0,0 1,2 0,0 0,1 0,1 1,0-1,2 0,0 1,1-1,3 13,1-3,2-1,1 0,2 0,0-1,2 0,0-1,2 0,1-1,1-1,1-1,0 0,2-1,1 0,20 15,-3-2,2-1,1-2,2-1,35 18,57 19,-116-57</inkml:trace>
  <inkml:trace contextRef="#ctx0" brushRef="#br0" timeOffset="7453.715">0 1616,'1205'0,"-755"-25,343-41,-396 25,1059-88,-766 88,332 31,-630 12,2635-2,-2390-27,-89-1,314-3,-779 31,249 12,-145 11,-161-17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3:4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338 234,'20'-27,"1"0,1 2,1 1,1 0,1 2,1 1,1 1,7-3,-32 21,0 0,0 0,1 1,-1-1,0 1,1-1,-1 1,1 0,-1 0,1 0,0 0,-1 0,1 0,0 1,0-1,-1 1,1 0,0 0,0 0,0 0,0 1,-1-1,1 1,0-1,-1 1,1 0,0 0,-1 0,1 1,-1-1,1 1,-1-1,0 1,0 0,0 0,0 0,0 0,0 0,0 0,-1 0,2 3,3 12,-1 1,-1 1,-1-1,0 0,-1 1,-1-1,-1 1,-1 0,-2 14,1 13,-13 221,-2-122,-6 0,-31 99,5-41,45-141,17-94,46-166,-24 73,6 2,5 2,48-89,-75 176,1 0,2 1,2 1,0 2,3-1,43-26,-68 56,0-1,0 1,0 0,1 0,-1 0,1 0,-1 1,0-1,1 1,-1-1,1 1,-1 0,1 0,-1 0,1 0,0 0,-1 1,0-1,1 1,-1-1,1 1,-1 0,0 0,1 0,-1 1,0-1,0 0,0 1,0-1,0 1,0 0,0 0,0 0,5 11,0 1,-1-1,-1 1,0 0,-1 0,0 0,-1 1,-1 0,0-1,-1 1,-1 0,0 0,-1 0,-1-1,0 3,0 34,-11 188,-22-11,13-104,16-79,22-63,74-219,-30 83,-35 83,3 1,4 1,2 2,10-10,71-78,-115 154,1 0,-1 0,1 0,-1 0,1 0,-1 0,1 0,0 0,-1 0,1 0,0 0,0 0,0 1,0-1,0 0,0 0,0 1,0-1,0 1,0-1,0 1,0 0,0-1,0 1,0 0,0 0,1-1,-1 1,0 0,0 0,0 0,0 1,1-1,-1 0,0 0,0 1,0-1,0 0,0 1,0-1,0 1,0 0,0-1,0 1,0 0,0-1,0 1,0 0,-1 0,1 0,0 0,0 0,-1 0,1 0,0 1,-12 89,-3 2,-16 196,32 27,-2-309,1 0,0 0,0 0,0 0,1 0,0 0,0-1,0 1,1 0,0-1,1 0,-1 0,1 0,1 0,-1-1,1 1,0-1,0 0,0-1,3 3,9 1</inkml:trace>
  <inkml:trace contextRef="#ctx0" brushRef="#br0" timeOffset="1870.825">2144 742,'-4'-3,"0"0,0 0,-1 1,1 0,-1 0,1 0,-1 1,0-1,0 1,0 0,0 1,0-1,1 1,-1 0,0 0,0 1,0-1,0 1,0 0,0 0,0 1,1-1,-1 1,1 0,-1 1,1-1,0 1,0-1,0 1,0 1,0-1,1 0,-1 1,1 0,-2 2,-9 11,0 1,1 0,1 1,0 1,2 0,0 0,1 1,1 0,1 0,-2 14,8-31,0 0,0 1,1-1,-1 1,1-1,0 1,0-1,0 1,1-1,-1 0,1 1,0-1,1 0,-1 1,1-1,-1 0,1 0,1 0,-1 0,0-1,1 1,0-1,0 1,0-1,0 0,0 0,1 0,0 0,-1-1,1 0,0 0,0 0,0 0,0 0,1-1,-1 1,0-1,1-1,-1 1,0 0,1-1,-1 0,1 0,-1 0,1-1,-1 0,1 1,-1-2,0 1,4-2,21-15,-2-1,0-2,-1-1,-2-1,0-1,-1-1,-1-1,-2-1,-1-1,-1 0,-1-1,-1-2,-1-3,15-39,-25 112,-12 9,4-40,1 0,1 1,-1 0,1-1,1 1,0 0,0 0,0-1,1 1,1 0,0-1,0 1,0-1,1 0,0 0,4 7,-4-8,1-1,0 0,0 0,0-1,1 1,0-1,0 0,0 0,1 0,0-1,-1 0,1 0,1-1,-1 1,1-1,-1-1,1 1,0-1,0 0,0-1,0 0,0 0,0 0,0-1,0 0,1 0,-1-1,0 0,0 0,0-1,0 0,0 0,-1 0,1-1,-1 0,1 0,-1-1,3-2,2-5,0-1,-1 0,0-1,-1 0,0-1,-1 1,0-2,-1 1,-1-1,-1 0,0-1,21-45,-23 55,54-89,-55 93,0 0,0 0,0 0,0 0,1 0,-1 0,1 1,-1-1,1 1,-1 0,1-1,0 1,0 0,0 1,-1-1,1 1,0-1,0 1,0 0,0 0,0 0,0 0,0 0,0 1,0 0,-1-1,1 1,0 0,0 0,-1 1,1-1,0 0,-1 1,0 0,1 0,9 8,-1 1,0 0,0 0,-1 1,-1 1,0-1,-1 2,0-1,1 7,-5-12,-1 0,0 1,-1-1,0 1,-1 0,0-1,0 1,0 0,-1 0,-1 0,0 0,0 0,0-1,-1 1,-1 0,1-1,-1 0,-1 1,1-1,-2 0,1-1,-1 1,0-1,0 0,-1 0,0-1,0 1,-1-1,0-1,0 1,0-1,-1 0,1-1,-1 0,0 0,-4 1,-23 1,34-6,0-1,1 1,0-1,-1 1,1-1,-1 1,1-1,-1 0,1 1,0-1,0 1,-1-1,1 0,0 1,0-1,0 0,-1 1,1-1,0 0,0 0,0 1,0-1,1 0,-1 1,0-1,0 0,0 1,0-1,1 0,-1 1,0-1,1 0,-1 1,0-1,1 1,-1-1,1 1,-1-1,1 1,-1-1,1 1,-1-1,1 1,-1 0,1-1,0 1,0 0,3-4,0 0,0 1,0 0,1 0,0 0,0 0,-1 1,2 0,-1 0,0 0,0 0,1 1,-1 0,0 0,1 1,-1-1,1 1,-1 0,1 1,-1-1,1 1,-1 0,0 1,6 1,53 2,-55-6,0 0,0 0,0-1,0 0,0-1,-1 0,1 0,-1-1,0 0,0 0,0-1,-1 0,1 0,-1-1,0 0,-1 0,5-7,13-14,-2-1,-2-1,0-2,13-28,-17 29,1 0,2 2,0 0,2 1,15-14,-34 39,-1 1,0-1,0 1,0 0,1 0,-1-1,0 1,1 0,-1 0,1 1,-1-1,1 0,0 0,-1 1,1-1,0 1,-1-1,1 1,0 0,0 0,-1 0,1 0,0 0,0 0,0 0,-1 1,1-1,0 0,-1 1,1 0,0-1,-1 1,1 0,-1 0,1 0,-1 0,1 0,-1 0,0 0,1 0,-1 1,0-1,0 1,0-1,0 0,0 1,0 0,-1-1,1 1,0-1,-1 1,1 0,-1 1,8 15,-1 0,0 1,-2 0,0 0,-1 1,-1-1,-1 1,0 0,-2 5,0-15,0 0,0-1,-1 1,-1 0,0-1,0 1,0-1,-2 0,1 0,-1 0,0 0,-1-1,0 1,0-1,-1 0,0-1,0 1,-1-1,-6 5,9-9,-1-1,1 1,-1-1,0 0,1 0,-1-1,0 1,0-1,0 0,0-1,0 1,0-1,0 0,0 0,-1-1,5 1,67 23,-48-23,1-1,-1-1,0-1,0-1,0 0,-1-1,16-7,-11 5,-2 1</inkml:trace>
  <inkml:trace contextRef="#ctx0" brushRef="#br0" timeOffset="4933.084">7732 375,'14'5,"-1"0,1-1,0-1,0 0,1 0,-1-2,0 0,1 0,-1-1,1-1,-1-1,0 0,1 0,3-3,9-1,-2-1,1-1,-1-1,0-1,-1-1,0-2,-1 0,0-1,-2-1,1-2,-2 0,0-1,-1-1,12-16,-27 32,-1 0,0 0,0 0,-1 0,1 0,0 0,-1-1,0 1,0-1,0 0,0 0,-1 1,0-1,1 0,-1 0,-1-1,1 1,0 0,-1 0,0 0,0 0,0-1,-1 1,0 0,1 0,-2 3,-1 1,1-1,0 1,0 0,0 0,0-1,0 2,0-1,-1 0,1 0,0 1,0-1,0 1,0-1,0 1,0 0,0 0,0 0,0 0,1 0,-1 0,0 1,0-1,1 1,-1-1,1 1,0-1,-1 1,1 0,0 0,0 0,0 0,0 0,0 0,1 0,-1 1,-15 32,2 0,2 0,1 1,2 1,1-1,2 2,2-1,0 15,2 13,2-1,3 0,3 1,8 29,9 113,-17-153,-3 0,-2 0,-2 0,-3 1,-2-1,-3-1,-2 0,-13 37,21-80,0 0,-1-1,-1 1,0-1,0 0,0 0,-1 0,-1-1,0 0,0 0,0-1,-1 1,0-2,0 1,-1-1,0-1,0 1,0-1,-1-1,1 0,-1 0,0-1,-5 1,8-3,-1 0,1 0,-1 0,1-1,-1 0,1-1,-1 0,1 0,-1 0,1-1,0 0,0-1,0 0,0 0,0 0,1-1,-1 1,1-2,0 1,0-1,1 0,-1 0,1 0,0-1,0 0,1 0,0 0,-2-5,0 0,2-1,0 0,0 0,1 0,0-1,1 1,1-1,0 1,1-1,0 1,0-1,2 0,0 1,0 0,1-1,0 1,1 0,1 0,2-3,17-34,2 0,3 2,1 2,3 0,1 2,3 2,1 1,30-23,-40 36,2 1,0 1,2 2,0 1,2 2,0 1,1 1,1 3,0 0,18-2,-27 12,1 2,1 0,-1 2,0 2,17 1,-67 34,7-24,0 1,1 1,1 0,0 1,1 0,1 1,0 0,1 1,1 0,0 0,2 1,0 1,1-1,0 1,2 0,0 0,1 8,3-22,0 0,0-1,1 1,0 0,0 0,1-1,-1 1,1-1,0 1,0-1,0 0,1 0,-1 0,1 0,0 0,0 0,1-1,-1 1,1-1,-1 0,1 0,0-1,0 1,1-1,-1 0,0 0,1 0,-1 0,1-1,0 0,-1 0,6 0,-1 1,1-1,-1-1,1 0,-1 0,1-1,-1 0,1-1,-1 0,0 0,0-1,0 0,0-1,0 0,-1 0,1-1,1-1,0-3,0 0,0 0,-1-1,0 0,0-1,-1 0,-1 0,0-1,0 0,-1 0,-1 0,0-1,-1 0,0 0,-1 0,0 0,-1-1,-1 1,0-1,-1 1,0-1,-1 0,-1 1,0 0,-3-12,4 20,0-1,-1 1,0 0,1 0,-2 0,1 0,-1 0,1 0,-1 0,0 1,-1 0,1-1,-1 1,0 1,0-1,0 0,-1 1,1 0,-1 0,0 0,0 1,0-1,0 1,0 0,-5 0,-21 19,22-1</inkml:trace>
  <inkml:trace contextRef="#ctx0" brushRef="#br0" timeOffset="5151.864">9087 1165,'0'-38,"0"-28,0-7,5 5,1 8,5 10,1 8,2 7,4 10,-1 3,2 6,1 6,3 4,-2 4</inkml:trace>
  <inkml:trace contextRef="#ctx0" brushRef="#br0" timeOffset="5502.188">9623 600,'-9'1,"-1"1,0 0,0 1,0 0,1 1,0 0,0 0,0 1,0 0,1 0,-1 1,2 1,-1-1,0 1,1 0,1 1,-1 0,1 0,1 0,-1 1,1-1,1 1,0 1,0-1,0 0,2 1,-1 0,1 0,0 0,3 1,0 0,1 1,0-1,0 0,1-1,1 1,0 0,0-1,1 0,0 0,1 0,0-1,1 1,0-2,0 1,1-1,0 0,0 0,1-1,0-1,0 1,1-1,0-1,0 0,0 0,0-1,1 0,0-1,0 0,2 0,-5-3,1 1,-1-2,0 1,1-1,-1 0,0-1,0 0,0 0,0-1,0 0,0 0,-1-1,0 0,0 0,0-1,0 0,0 0,-1-1,0 0,0 0,-1 0,0 0,0-1,0 0,-1 0,0 0,3-8,5-4</inkml:trace>
  <inkml:trace contextRef="#ctx0" brushRef="#br0" timeOffset="5851.239">9905 769,'3'8,"1"-1,0 0,0 0,0 0,1-1,0 0,0 1,1-2,0 1,0-1,0 0,0 0,1 0,0-1,0 0,0 0,1-1,-1 0,1-1,0 1,-1-1,1-1,0 1,0-2,0 1,0-1,1 0,-1 0,0-1,0 0,-1-1,1 0,0 0,0-1,-1 1,1-2,-1 1,7-3,-1 0,-1-1,1-1,-1 0,0 0,-1-1,0-1,0 0,-1 0,-1-1,1 0,-2-1,0 0,0 0,-1-1,0 0,-2 0,1-1,-1 0,-5 10,0 0,-1 0,1 1,-1-1,0 0,0 0,0 1,0-1,0 1,-1-1,0 1,0-1,0 1,0 0,0 0,-1 0,1 0,-1 1,0-1,0 1,0-1,0 1,0 0,0 0,-1 0,1 1,-1-1,1 1,-1 0,1 0,-1 0,0 0,0 1,1 0,-1-1,0 1,0 0,0 1,1-1,-1 1,0 0,0 0,1 0,-1 0,1 1,-1-1,1 1,0 0,-3 1,-9 5,1-1,0 2,0 0,0 1,1 0,1 1,0 0,0 1,1 1,1 0,0 0,0 1,2 0,0 0,0 1,1 0,1 1,1-1,0 1,-2 15,4-17,0 0,1 0,0 1,1-1,1 1,0-1,1 0,1 1,0-1,1 0,1 0,0 0,1-1,0 1,1-1,0 0,1-1,1 1,0-2,0 1,1-1,1 0,0-1,4 3,4-1,1 0,0-1,1-2,0 0,0-1,1-1,0 0,1-2,-1-1,1 0,0-2,0 0,0-2,0 0,10-3,31-8,-39 4</inkml:trace>
  <inkml:trace contextRef="#ctx0" brushRef="#br0" timeOffset="2902.795">4826 628,'-12'-4,"1"0,-1 1,0 0,0 1,0 0,0 0,0 2,0-1,-1 2,1-1,0 2,0 0,0 0,0 1,1 0,-1 1,1 1,-1 0,2 0,-1 1,0 0,1 1,0 0,1 1,-1 1,-3 5,0 0,1 0,1 2,1-1,0 1,1 1,0 0,2 0,0 0,1 1,0 0,2 1,0-1,1 1,1-1,1 2,1-15,0 0,1 0,0-1,0 1,0 0,0 0,1 0,0-1,0 1,0-1,1 0,-1 1,1-1,0 0,0 0,1-1,-1 1,1-1,0 0,0 0,0 0,0 0,0 0,1-1,-1 0,1 0,-1 0,1-1,0 1,0-1,0 0,0-1,-1 1,1-1,0 0,0 0,0-1,0 1,0-1,1 0,15-5,0-1,0-1,-1-1,0-1,0 0,-1-2,0 0,-1-1,-1-1,0 0,5-8,8-3,-6 3,0-1,-2-1,-1-1,-1 0,11-20,-30 44,-1 0,0 1,0-1,1 0,-1 1,1-1,-1 0,0 1,1-1,-1 1,1-1,-1 1,1-1,0 1,-1 0,1-1,-1 1,1-1,0 1,-1 0,1 0,0-1,-1 1,1 0,0 0,0 0,-1 0,1 0,0 0,0 0,-1 0,1 0,0 0,-1 0,1 0,0 1,-1-1,1 0,0 1,-1-1,1 0,0 1,-1-1,1 0,-1 1,1-1,-1 1,1 0,-1-1,1 1,-1-1,1 1,-1 0,0-1,1 1,-1-1,0 1,1 1,19 50,-16-39,-1-2,0-1,1 1,0-1,0 0,1 0,1-1,-1 1,2-1,-1-1,1 1,1-1,-1 0,1 0,1-1,-1 0,1-1,1 0,-1 0,8 2,30 10,-24-10</inkml:trace>
  <inkml:trace contextRef="#ctx0" brushRef="#br0" timeOffset="3297.837">5249 1052,'14'-47,"1"2,2 0,3 0,1 2,2 1,7-8,-2 16,-28 33,1 1,-1-1,0 1,1-1,-1 1,1-1,-1 1,1 0,0-1,-1 1,1 0,-1-1,1 1,0 0,-1 0,1-1,-1 1,1 0,0 0,-1 0,1 0,0 0,-1 0,1 0,0 0,0 0,-1 0,1 0,-1 1,1-1,0 0,-1 0,1 1,0-1,-1 0,1 1,-1-1,1 0,-1 1,1-1,-1 1,1-1,-1 1,0-1,1 1,-1 0,0-1,1 1,-1-1,0 1,1 0,-1-1,0 1,0 0,0-1,0 1,0 0,0-1,7 94,-8-86,1 1,-1-1,1 0,0 0,1 0,0 1,0-1,1 0,0 0,1-1,-1 1,2 0,-1-1,1 1,0-1,4 5,-5-8,0 0,1 0,-1 0,1 0,0 0,0-1,1 0,-1 0,1 0,-1-1,1 1,0-1,0 0,0 0,0-1,0 0,0 1,1-2,-1 1,0-1,1 1,-1-2,0 1,0 0,1-1,-1 0,0 0,0-1,0 0,0 0,0 0,0 0,4-3,13-14,0-1,-2-1,0 0,-1-2,-1-1,-2 0,0-1,-1 0,-2-1,-1-1,7-21,-9 30,-1 3</inkml:trace>
  <inkml:trace contextRef="#ctx0" brushRef="#br0" timeOffset="3746.943">6096 544,'-9'22,"1"-1,0 1,2 1,1-1,0 1,2 0,1 0,0 0,2 0,1 1,0-1,2 2,-2-20,1-1,-1 0,0 1,1-1,0 0,0 0,0 0,1 0,-1-1,1 1,0-1,0 0,0 1,1-1,-1 0,1-1,-1 1,1-1,0 0,0 1,0-2,0 1,0 0,1-1,-1 0,0 0,1 0,-1-1,1 1,-1-1,1 0,-1 0,1-1,-1 1,0-1,1 0,-1 0,0 0,1-1,-1 0,0 0,1-1,13-7,0-2,-1-1,0 0,-1 0,-1-2,0 0,-1-1,-1 0,0-1,-2-1,1 0,-2 0,-1-1,0-1,-1 1,-1-1,-1 0,-1-1,-1 0,0-4,0 5,0 1,-1-1,-2 0,0 1,0-1,-2 0,-1 0,0 0,-2 1,0-1,-1 1,-1 0,0 0,-2 1,0 0,-1 0,-1 1,-10-14,17 27,0 0,0 0,0 0,0 0,-1 1,0 0,1-1,-1 1,-1 0,1 1,0-1,-1 1,1 0,-1 0,1 0,-1 0,0 1,0 0,0 0,0 0,0 1,0 0,0 0,0 0,0 0,0 1,0 0,0 0,0 0,0 1,1-1,-1 1,0 0,1 1,0-1,-1 1,1 0,0 0,0 0,1 1,-1-1,1 1,-1 0,1 0,-1 3,-3 10,1 0,0 1,2 0,0 0,1 0,1 1,0-1,2 0,0 1,1-1,3 13,1-3,2-1,1 0,2 0,0-1,2 0,0-1,2 0,1-1,1-1,1-1,0 0,2-1,1 0,20 15,-3-2,2-1,1-2,2-1,35 18,57 19,-116-57</inkml:trace>
  <inkml:trace contextRef="#ctx0" brushRef="#br0" timeOffset="7453.715">0 1616,'1205'0,"-755"-25,343-41,-396 25,1059-88,-766 88,332 31,-630 12,2635-2,-2390-27,-89-1,314-3,-779 31,249 12,-145 11,-161-17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5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346 114,'-5'-5,"1"0,-1 0,0 0,0 1,0-1,-1 1,0 1,1-1,-1 1,0 0,-1 0,1 1,-1 0,1 0,-1 0,1 1,-1 0,0 0,0 1,1 0,-1 0,0 0,0 1,1 0,-1 1,0-1,1 1,-1 0,1 1,0 0,0 0,0 0,0 1,0-1,1 1,0 1,0-1,0 1,0 0,-2 3,-5 5,0 1,1 0,1 0,0 2,0-1,2 1,-6 15,12-26,0 0,0 0,0 1,1-1,-1 1,2-1,-1 1,0 0,1-1,0 1,1 0,-1-1,1 1,0-1,0 1,1-1,0 1,0-1,0 0,0 0,1 0,0 0,0 0,0-1,1 1,3 3,2-3,1 1,-1-2,1 1,0-2,0 1,0-1,0-1,1 1,-1-2,1 0,-1 0,1-1,0 0,-1 0,1-2,-1 1,1-1,-1-1,0 0,0 0,0-1,0 0,0-1,-1 0,8-6,18-14,-21 14</inkml:trace>
  <inkml:trace contextRef="#ctx0" brushRef="#br0" timeOffset="434.247">571 283,'21'2,"8"3,1-2,0 0,-1-2,1-2,0 0,0-2,0-1,-1-2,0 0,7-4,-28 7,-1-1,1 0,-1 0,0 0,0-1,0 0,-1 0,0-1,0 0,0 0,0 0,-1-1,0 0,-1 0,0 0,0 0,0-1,-1 1,0-1,0 0,-1 0,0 0,0 0,-1-1,0 1,-1 0,0-1,0 1,-1 0,0-1,0 1,-2-3,2 8,-1 1,1-1,-1 1,0-1,0 1,0-1,0 1,0 0,-1 0,1 0,-1 0,1 1,-1-1,0 1,1-1,-1 1,0 0,0 0,0 0,0 1,0-1,0 1,0 0,0-1,0 1,0 0,-1 1,1-1,0 1,0-1,0 1,0 0,-2 1,-92 50,80-38,1 0,1 2,0 0,1 0,1 1,1 1,0 0,1 1,1 0,1 1,-1 5,7-18,0 1,1 0,-1 0,2 0,-1 0,1 0,1 1,-1-1,1 0,1 0,-1 1,2-1,-1 0,1 0,0 0,1 0,-1-1,2 1,-1 0,1-1,0 0,1 0,-1 0,1-1,1 0,-1 0,1 0,0 0,1-1,2 2,8 3,0 0,0-2,1 0,-1-1,2-1,-1 0,1-2,0 0,0-1,0-1,0-1,0 0,19-3,-7 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1212,'1'4,"1"-1,0 1,0-1,0 0,0 0,1 0,-1 0,1 0,-1-1,1 1,0-1,0 0,0 0,1 0,-1 0,0 0,1-1,-1 1,1-1,0 0,-1 0,1 0,0-1,0 1,-1-1,5 0,14-1,-1-1,1-1,0-1,-1-1,0 0,0-2,0-1,-1 0,0-1,-1-1,0-1,-1-1,0-1,0 0,-2-1,0-1,0-1,1-3,189-216,-155 170,98-137,78-147,-181 277,55-75,-100 146,-1 0,0 0,1 0,-1 0,0 0,1 0,0 0,-1 0,1 0,-1 0,1 0,0 1,0-1,-1 0,1 0,0 0,0 1,0-1,0 1,0-1,0 1,0-1,0 1,0-1,0 1,0 0,0 0,0-1,0 1,1 0,-1 0,0 0,0 0,0 0,0 1,0-1,0 0,0 0,0 1,0-1,0 1,0-1,0 1,0-1,0 1,0-1,0 1,0 0,0 0,0-1,-1 1,1 0,0 0,-1 0,1 0,-1 0,1 0,-1 0,1 0,-1 0,0 0,1 0,-1 0,0 0,0 0,0 1,0-1,0 1,6 27,-1 2,-2-1,-1 0,-2 1,0-1,-2 1,-4 12,4-13,-24 232,-32 108,50-325,-2-1,-3 0,-1 0,-17 35,24-64,-1 0,0 0,-1-1,-1 0,0-1,-1 0,0 0,-1-1,0-1,-1 0,0-1,-1 0,0-1,-13 6,17-10,0 0,0 0,0-1,-1-1,1 1,-1-2,0 0,0 0,0-1,0 0,-1-1,1 0,0-1,0 0,0 0,0-2,0 1,0-1,1-1,-1 0,1 0,0-1,0-1,-5-3,4 3,1-1,0 1,1-2,-1 1,1-1,1-1,0 0,0 0,0 0,1-1,1 0,0-1,0 1,1-1,0 0,1 0,0-1,1 0,0 1,1-1,1 0,-1 0,2 0,0 0,1-9,6-12,0 3</inkml:trace>
  <inkml:trace contextRef="#ctx0" brushRef="#br0" timeOffset="266.873">1609 1014,'-14'34,"-1"15,3 5,4-7</inkml:trace>
  <inkml:trace contextRef="#ctx0" brushRef="#br0" timeOffset="513.841">1580 591,'0'0</inkml:trace>
  <inkml:trace contextRef="#ctx0" brushRef="#br0" timeOffset="716.523">1863 1240,'250'-443,"-219"402,-28 62,-10 9,1-8,1 0,1 0,1 0,1 1,0-1,2 1,1-1,1 2,-1-19,0 0,1 0,0-1,0 1,0-1,0 1,0-1,1 0,0 0,0 0,0 0,1-1,-1 1,1-1,0 0,-1 0,2 0,-1 0,0-1,0 0,1 1,0-2,-1 1,1 0,0-1,-1 0,1 0,0-1,0 1,0-1,0 0,0 0,0-1,0 0,0 1,0-2,-1 1,1 0,0-1,-1 0,1 0,-1 0,0-1,0 0,0 1,0-2,0 1,0 0,1-2,8-7,-1 0,1-1,-2-1,0 0,0 0,-2-1,0 0,0-1,-2 0,0 0,5-16,15-54,-19 62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1 160,'144'6,"0"7,18 9,-39-5,-50 0,-96-40,-202-132,179 109,44 35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0,'-49'19,"1"1,1 3,1 2,-41 29,81-49,-1-1,1 1,0 0,0 0,1 1,-1 0,1 0,1 0,-1 1,1 0,0-1,0 1,1 1,0-1,1 0,-1 1,1 0,1-1,-1 1,1 0,1 0,-1 0,1 0,1-1,0 1,1 5,-1-10,0 0,1-1,0 1,0 0,0-1,0 0,0 1,0-1,1 0,-1 0,1 0,0-1,-1 1,1 0,0-1,0 0,0 0,0 0,0 0,0 0,0-1,0 1,0-1,1 0,-1 0,0 0,0 0,0 0,3-1,89-26,-56 7,-2-2,-1-1,0-2,-2-1,-1-2,16-18,-19 19,-30 25,1 1,0 0,-1 0,1-1,0 1,-1 0,1 0,0 0,0 0,0 0,0 0,0 0,0 0,1 0,-1 1,0-1,0 0,1 1,-1-1,0 1,0-1,1 1,-1 0,1-1,-1 1,0 0,1 0,-1 0,1 0,-1 0,0 0,1 1,-1-1,1 0,-1 1,0-1,0 1,1-1,-1 1,0 0,0-1,1 1,-1 0,0 0,0 0,0 0,0 0,0 0,0 1,9 57,-10-52,0-1,1 0,-1 1,1-1,1 0,-1 0,1 0,0 1,0-2,1 1,0 0,0 0,0-1,1 0,0 0,0 0,0 0,0 0,4 2,0-1,0-2,0 1,0-1,0 0,0-1,1 0,0 0,0-1,-1 0,1-1,1 0,-1 0,0-1,0 0,0-1,0 1,0-2,0 0,0 0,-1 0,4-2,13-7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2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0 261,'273'17,"-248"-13,-13-1,1-1,0 0,0-1,0-1,0 0,0 0,0-1,8-3,-20 4,0-1,-1 0,1 0,0 1,-1-1,1 0,-1 0,1 0,-1 0,1 0,-1 0,0 0,0 0,1 0,-1 0,0 0,0 0,0 0,0 0,0 0,0 0,0 0,0 0,-1 0,1 0,0 0,-1 0,1 0,0 0,-1 0,1 0,-1 0,0 1,1-1,-1 0,0 0,1 1,-1-1,0 0,0 1,0-1,1 0,-1 1,0 0,0-1,0 1,0-1,0 1,0 0,0 0,0-1,0 1,0 0,0 0,-1 0,-2-3,-19-13,3 4,1-1,1-1,0-1,1-1,1 0,0-1,1-1,1 0,-2-4,-9-23,17 27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14,'38'0,"23"5,5 1,-3 0,-8-1,-9-1,-7-2,-10-1</inkml:trace>
  <inkml:trace contextRef="#ctx0" brushRef="#br0" timeOffset="259.175">28 296,'38'-5,"23"-1,1 0</inkml:trace>
  <inkml:trace contextRef="#ctx0" brushRef="#br0" timeOffset="841.219">705 494,'26'-71,"-11"24,3 0,1 1,2 0,3 2,1 1,17-21,-35 55,0 1,1 0,0 0,0 0,1 1,0 0,0 1,0 0,1 0,0 1,8-3,-15 8,-1 0,1 0,0 0,0 0,-1 1,1-1,0 1,0 0,-1-1,1 1,-1 0,1 1,-1-1,1 0,-1 1,0-1,1 1,-1 0,0 0,0 0,0 0,0 0,-1 0,1 0,-1 1,1-1,-1 1,0-1,0 1,0-1,0 1,0 0,-1-1,1 1,-1 0,0 0,1-1,-1 1,-1 0,1 0,0-1,-1 2,5 14,29 145,-32-161,0 0,0 0,0-1,0 1,0 0,0 0,1-1,-1 1,1 0,-1-1,1 1,-1-1,1 0,0 0,0 1,0-1,0 0,-1-1,1 1,1 0,-1-1,0 1,0-1,0 1,0-1,0 0,0 0,0 0,1 0,-1 0,0-1,0 1,0 0,0-1,0 0,0 1,0-1,0 0,0 0,0 0,0-1,-1 1,1 0,1-1,73-67,-74 67,24-28,1 1,0 2,3 1,0 1,14-8,-42 31,1 0,0-1,-1 1,1 1,0-1,0 0,0 1,1-1,-1 1,0 0,0 0,1 0,-1 1,1-1,-1 1,0 0,1 0,-1 0,1 0,-1 0,1 1,-1 0,0-1,1 1,-1 1,0-1,0 0,0 1,0-1,0 1,0 0,0 0,0 0,-1 1,1-1,-1 1,0-1,0 1,2 13,0 0,-2 0,0 0,-1 0,0 0,-2 1,1-1,-2 0,-1 5,-11 65,15-61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54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4685 367,'-13'6,"0"0,-1 1,2 0,-1 1,1 1,1 0,-1 0,2 1,-1 1,1 0,0 1,9-10,1-1,-1 0,1 0,-1 0,1 0,-1 0,1 1,0-1,-1 0,1 0,0 0,0 1,0-1,0 0,0 0,1 1,-1-1,0 0,0 0,1 1,-1-1,1 0,-1 0,1 0,-1 0,1 0,0 0,-1 0,1 0,0 0,0 0,0 0,0 0,0-1,0 1,0 0,0-1,0 1,0 0,0-1,1 0,-1 1,0-1,0 0,1 1,60 13,-59-13,5-2,0 1,0 0,0 1,0 0,0 0,0 1,0 0,-1 0,1 1,-1 0,1 0,-1 0,0 1,0 1,0-1,-1 1,0 0,0 0,0 1,0 0,-1 0,0 0,0 1,-1-1,0 1,0 0,0 1,-1-1,0 1,0-1,0 8,-3-5,-1 0,0 0,-1 0,0-1,-1 1,0 0,0-1,-1 1,-1-1,1 0,-1-1,-1 1,1-1,-2 0,1 0,-1-1,0 0,0 0,-1 0,0-1,0-1,-1 1,0-1,-8 3,-10 0,2-6</inkml:trace>
  <inkml:trace contextRef="#ctx0" brushRef="#br0" timeOffset="211.228">4092 0,'10'58,"3"23,-1 4,-2-14</inkml:trace>
  <inkml:trace contextRef="#ctx0" brushRef="#br0" timeOffset="-2203.881">227 1835,'0'-1,"0"0,-1 1,1-1,0 1,0-1,-1 1,1-1,0 0,0 1,-1-1,1 1,0-1,0 0,0 1,0-1,0 1,0-1,0 0,0 1,0-1,1 1,-1-1,0 0,0 1,0-1,1 1,-1-1,0 1,0-1,1 1,-1-1,1 1,-1-1,0 1,1-1,-1 1,1 0,-1-1,1 1,-1 0,1-1,0 1,-1 0,1 0,-1-1,1 1,-1 0,1 0,0 0,-1 0,1 0,0 0,-1 0,1 0,-1 0,1 0,0 0,-1 0,1 1,-1-1,1 0,-1 0,1 1,-1-1,1 0,-1 1,1-1,-1 0,1 1,2 18,-1-1,-1 1,-1 0,0 0,-1-1,-2 1,-1 9,-3 28,-15 137,-44 181,56-353,10-108,4-1,4 1,3 1,5 0,3 0,4 2,10-18,-26 76,16-48,-10 34,-1 0,-2 0,-2-1,-1-1,0-40,8 132,-8-2,2 0,2-1,2 0,1-1,3-1,2 0,15 23,-29-55,1 0,0 0,1-1,1 0,0 0,0-1,1 0,0 0,1-1,0 0,1-1,0 0,1-1,-1 0,2-1,-1 0,1-1,0-1,0 0,0 0,5 0,-13-5,0 0,1-1,-1 0,0 1,0-1,0-1,0 1,0-1,0 0,0 0,0-1,-1 1,1-1,-1 0,1 0,-1-1,0 1,-1-1,1 0,-1 0,1 0,-1 0,0-1,-1 1,1-1,0-3,44-134,-45 132,6-20,-1 1,-2-1,-1 0,-1 0,-2 0,-1 0,-1 0,-2-4,-13-49,12 81,3 13</inkml:trace>
  <inkml:trace contextRef="#ctx0" brushRef="#br0" timeOffset="-1821.917">1158 1977,'48'-47,"-35"37,0-1,-1-1,0 0,-1 0,0-1,-1 0,-1-1,0 0,-1-1,0 0,-1 0,-1-1,0 1,0-7,-5 20,0-1,-1 0,0 1,1-1,-1 0,0 0,0 1,-1-1,1 0,0 0,-1 1,0-1,1 0,-1 1,0-1,-1 1,1-1,0 1,-1-1,1 1,-1 0,0 0,1 0,-1 0,0 0,-1 0,1 1,0-1,0 0,-1 1,1 0,-1 0,1-1,-1 2,1-1,-1 0,0 0,0 1,-5-1,1 0,-1 1,0-1,0 2,0-1,0 1,1 1,-1-1,0 1,1 0,0 1,-1 0,0 1,-5 4,1 0,0 2,0-1,1 1,0 1,1 0,0 1,0 0,2 0,-1 1,2 0,0 0,0 1,1 0,1 0,0 1,1-1,1 1,0 0,1 0,0 7,2-13,0 0,1 0,0 0,1 0,-1-1,2 1,-1 0,1-1,1 0,0 0,0 0,0 0,1 0,0-1,0 0,1 0,0 0,0-1,1 0,0 0,0-1,0 0,1 0,-1 0,1-1,0 0,1-1,-1 0,0 0,1-1,7 2,-2-2,0-1,1 0,-1-1,1 0,-1-1,1-1,-1 0,0-1,0-1,0 0,0-1,5-3,0-2</inkml:trace>
  <inkml:trace contextRef="#ctx0" brushRef="#br0" timeOffset="-1304.934">1609 1778,'49'52,"-45"-47,1 0,0 0,0 0,0-1,1 1,-1-1,1-1,0 1,1-1,-1 0,0 0,1-1,0 0,-1 0,1-1,0 1,0-1,0-1,0 0,0 0,0 0,0 0,-1-1,1-1,0 1,0-1,0 0,-1 0,1-1,-1 0,0 0,0-1,0 1,0-1,-1-1,1 1,-1-1,0 0,0-1,10-13,-2 0,0-1,-2 0,0-1,-1 0,2-9,7-12,-19 40,0 1,0-1,1 1,-1-1,0 1,1-1,-1 1,1 0,0-1,-1 1,1 0,0-1,0 1,0 0,0 0,0 0,0 0,0 0,0 0,1 0,-1 0,0 0,1 1,-1-1,0 0,1 1,-1-1,1 1,-1-1,1 1,-1 0,1 0,-1 0,1 0,-1 0,1 0,-1 0,1 0,-1 0,1 1,-1-1,0 1,1-1,115 73,-108-71,1-1,-1 0,0-1,1 0,-1 0,0-1,0 0,1 0,-1-1,0-1,0 1,-1-2,1 1,0-1,-1 0,0-1,0 0,0 0,-1-1,0 0,0 0,0-1,-1 1,0-2,0 1,-1-1,0 1,0-1,-1-1,0 1,0-1,-1 1,0-1,0 0,-1 0,-1-1,1 1,-2 0,1 0,-1-4,2-44,-3 33</inkml:trace>
  <inkml:trace contextRef="#ctx0" brushRef="#br0" timeOffset="-1048.783">2710 678,'5'38,"1"37,5 15,0 2,-1-9,2-10,-1-13,2-11,0-9,1-7,-1-4,3-3,-3 0,2-5,-1-1,-4-4</inkml:trace>
  <inkml:trace contextRef="#ctx0" brushRef="#br0" timeOffset="-834.801">2597 1271,'38'-24,"28"-13,2 0</inkml:trace>
  <inkml:trace contextRef="#ctx0" brushRef="#br0" timeOffset="-623.905">3218 1017,'-10'23,"0"1,2 0,1 0,2 1,0-1,1 1,1 1,2-1,0 13,2-34,-1-1,1 0,0 0,0 0,0 0,0 0,0 0,0 0,1-1,0 1,-1 0,1-1,0 1,0-1,1 0,-1 0,0 0,1 0,-1 0,1 0,0 0,-1-1,1 0,0 1,0-1,0 0,0 0,0-1,0 1,0 0,0-1,1 0,-1 0,0 0,0 0,0-1,0 1,0-1,9 0,0-1,-1-1,1 0,-1 0,0-1,0-1,0 0,-1 0,7-5,-5 2,-1 0,0-1,0-1,-1 1,0-2,-1 0,0 0,-1 0,0-1,0 0,-2-1,1 0,-4 7,-1-1,1 0,-1 1,-1-1,1 0,-1 0,0 0,-1 0,0 0,0 0,0 0,-1-1,0 1,0 1,-1-1,0 0,0 0,-1 1,1-1,-2 1,1-1,-1 1,1 0,-6-4,-13-13,1 5</inkml:trace>
  <inkml:trace contextRef="#ctx0" brushRef="#br0" timeOffset="-349.227">3698 1214,'112'-371,"-110"365,22-43,-24 48,1 0,-1 0,1 1,0-1,-1 0,1 1,0-1,-1 0,1 1,0-1,0 1,0-1,0 1,-1 0,1-1,0 1,0 0,0-1,0 1,0 0,0 0,0 0,0 0,0 0,0 0,0 0,0 0,0 1,0-1,-1 0,1 0,0 1,0-1,0 1,0-1,0 1,-1-1,1 1,0-1,0 1,-1 0,1-1,0 1,-1 0,1-1,-1 1,1 0,-1 0,1 0,-1 0,31 42,-26-33,1 0,0-1,0 0,1 0,0-1,1 0,-1 0,2-1,-1 0,1 0,0-1,0 0,1 0,0-1,9 4,-16-9,0 0,1 0,-1 0,0-1,0 1,0 0,0-1,0 0,-1 0,1 0,0 0,0 0,0-1,-1 1,1-1,-1 0,1 0,-1 0,0 0,0 0,1 0,-2 0,1-1,0 1,0-1,-1 1,1-1,0-3,31-81,-33 85,8-23,0 6</inkml:trace>
  <inkml:trace contextRef="#ctx0" brushRef="#br0" timeOffset="2228.789">1 3867,'12'-24,"1"1,1 1,1 0,1 1,1 1,16-15,-24 25,2-4,0 0,1 1,1 0,0 1,1 0,0 1,1 1,0 0,1 1,0 1,0 0,0 1,1 1,0 1,1 0,-1 1,1 1,11 0,-26 3,0 0,1 0,-1 1,0 0,0 0,0 0,0 0,0 0,0 0,0 1,0 0,-1-1,1 1,0 0,-1 0,0 0,1 1,-1-1,0 1,0-1,0 1,-1 0,1-1,0 1,-1 0,0 0,0 0,0 0,0 1,0-1,-1 0,1 0,-1 1,-10 109,-10-46,-3-1,-3-1,-3-1,-19 30,-81 137,-50 105,151-245,27-88,1 0,0 0,0 0,0-1,0 1,0 0,1 0,-1 0,1-1,0 1,0 0,0-1,0 1,0-1,1 1,-1-1,1 1,-1-1,1 0,0 0,0 0,0 0,0 0,0 0,1-1,-1 1,0-1,1 1,-1-1,1 0,2 1,8 0,0-1,0 0,0-1,0-1,0 0,0 0,0-1,-1-1,1 0,0-1,-1 0,0-1,0-1,-1 1,5-4,6 0,-1-1,0-1,-1-1,0 0,-1-2,0 0,-1-1,-1-1,-1 0,0-2,8-11,-9-9,-11 18</inkml:trace>
  <inkml:trace contextRef="#ctx0" brushRef="#br0" timeOffset="2683.786">734 3697,'170'-340,"-171"339,1 0,0 0,0 0,0 0,0-1,0 1,1 0,-1 0,0 0,0 0,1 0,-1 0,1 0,-1 0,1 0,-1 0,1 0,0 0,-1 0,1 0,0 1,0-1,-1 0,1 0,0 1,0-1,0 1,0-1,0 1,0-1,0 1,0-1,0 1,0 0,1 0,-1-1,0 1,0 0,0 0,0 0,0 0,0 0,0 1,1-1,-1 0,0 0,0 1,0-1,0 1,0-1,0 1,0-1,0 1,0 0,-1-1,1 1,0 0,0 0,0 0,13 38,22 45,-35-81,0-1,1 0,-1 0,1-1,0 1,-1 0,1 0,0-1,0 1,0-1,0 0,1 0,-1 1,0-1,0-1,1 1,-1 0,1 0,-1-1,0 0,1 1,-1-1,1 0,-1 0,1 0,-1-1,1 1,-1 0,1-1,-1 0,0 1,1-2,6-3,0-2,-1 1,0-1,0 0,-1-1,0 0,0 0,-1 0,0-1,0 0,-1 0,0-1,-1 1,0-1,0 0,-1 0,0 0,-1-1,1-7,7-65,-4 65</inkml:trace>
  <inkml:trace contextRef="#ctx0" brushRef="#br0" timeOffset="2984.323">1496 3020,'-34'52,"21"-35,0 1,2 1,0 0,1 1,1 0,1 0,0 1,-1 9,9-28,0-1,0 0,0 1,0-1,0 1,1-1,-1 0,0 1,1-1,-1 0,1 1,-1-1,1 0,0 0,-1 0,1 1,0-1,0 0,0 0,0 0,0 0,0 0,0-1,0 1,1 0,-1 0,0-1,0 1,0-1,1 1,-1-1,0 1,1-1,-1 0,1 0,-1 0,0 0,1 0,-1 0,1 0,-1 0,0 0,1-1,-1 1,0 0,1-1,-1 1,0-1,0 0,1 1,-1-1,0 0,0 0,0 0,0 0,0 0,0 0,0 0,0 0,-1 0,1 0,0-1,21-13,-2-1,1-1,-2-1,-1-1,0 0,-1-1,-1-1,-1-1,-1 0,-1-1,-1 0,-1-1,-1-1,-1 1,-1-1,-1-1,-2 0,2-12,-6 31,0 0,-1-1,0 1,0 0,0 0,-1 0,0 0,0 0,-1 0,0 0,0 0,-1 0,1 1,-2-1,1 1,-1 0,0 0,0 0,0 0,-1 1,0-1,0 1,0 1,-1-1,0 1,0 0,0 0,0 0,0 1,-2 0,5 2,1 1,-1-1,0 1,0 0,0 0,0 0,1 0,-1 0,0 1,0-1,0 1,1 0,-1 0,0 0,1 0,-1 0,1 1,-1-1,1 1,0 0,-1-1,1 1,0 0,0 0,0 1,1-1,-1 0,0 1,1-1,0 1,-1-1,-36 83,31-59</inkml:trace>
  <inkml:trace contextRef="#ctx0" brushRef="#br0" timeOffset="3232.363">791 3810,'48'-19,"40"-11,14-5,0-2,-8 5,-11 5,-9 0,-13 6,-7 1,-8 5,-2 4,-4 0,-4 1,-3 2,-7 3</inkml:trace>
  <inkml:trace contextRef="#ctx0" brushRef="#br0" timeOffset="4102.606">2513 2851,'65'-22,"0"-3,-2-2,0-4,-3-2,32-24,-78 48,1-1,-2 0,1-1,-1 0,-1-1,0-1,-1 0,0-1,-1 0,0 0,-1-1,-1 0,-1-1,0 0,-1 0,2-7,-7 19,0-1,-1 1,1 0,-1 0,0-1,0 1,0 0,0-1,-1 1,1 0,-1 0,-1 0,1 0,0-1,-1 2,0-1,0 0,0 0,0 1,-1-1,0 1,1-1,-1 1,0 0,0 0,-1 0,1 1,-1-1,1 1,-1 0,0 0,0 0,0 1,0-1,0 1,0 0,0 0,-1 0,1 1,0-1,0 1,-1 0,1 0,0 1,-1-1,1 1,0 0,0 0,0 1,-2 0,-3 5,0 2,0-1,0 1,2 0,-1 1,1 0,0 0,1 0,0 1,1 0,0 0,1 1,0-1,1 1,0 0,1 0,0 3,-15 90,5 1,4 0,5 0,5 1,11 64,-1 191,-11-329,-3 0,0 0,-2-1,-2 1,-1-1,-1 0,-2 0,-1-1,-1 0,-2-1,-1-1,-1 0,-2-1,-13 17,-33 3,62-47,1 0,0-1,-1 1,1 0,-1-1,1 1,-1-1,1 0,-1 1,0-1,1 0,-1 0,1 0,-1 0,1 0,-1 0,0-1,1 1,-1-1,1 1,-1-1,1 1,-1-1,1 0,0 1,-1-1,1 0,0 0,0 0,-1 0,1 0,0-1,0 1,0 0,0 0,1-1,-1 1,0-1,0 1,1-1,-1 1,1-1,0 1,-1-1,1 1,0-1,0 0,0-9,1 0,0-1,1 1,0 0,1 0,0 0,1 0,0 0,1 1,0 0,1 0,0 0,0 1,1-1,0 2,3-4,1-4,2 1,-1 0,2 1,0 0,0 1,1 1,1 0,0 1,1 1,0 0,0 1,1 1,0 1,1 0,0 2,0 0,3 0,147-19,-148 22,0-1,0-2,0 0,-1-1,1 0,-2-2,1-1,-1 0,0-1,-1-2,4-2,-4 2</inkml:trace>
  <inkml:trace contextRef="#ctx0" brushRef="#br0" timeOffset="4412.311">3838 2992,'-41'29,"1"2,2 1,0 3,3 0,1 3,1 0,3 2,-13 23,37-53,1-1,0 1,0 1,1-1,0 1,1-1,0 1,1 0,0 7,1-15,1 0,0 1,0-1,0 0,0 0,1 1,-1-1,1 0,0 0,0 0,0 0,0 0,1 0,-1 0,1 0,0 0,0 0,0-1,0 1,0-1,0 0,1 1,-1-1,1 0,0 0,-1-1,1 1,0-1,0 1,0-1,0 0,0 0,3 0,0 1,0-2,0 1,0-1,1 0,-1 0,0 0,0-1,0 0,0-1,0 1,0-1,0 0,0 0,-1-1,1 0,-1 0,0 0,0-1,0 1,0-1,3-4,88-102,-92 105,148-210,-150 213,-1 0,0 0,1 0,0 0,-1 0,1 0,0 0,0 0,0 1,0-1,0 1,0-1,1 1,-1 0,0 0,1 0,-1 0,1 0,-1 0,1 1,-1-1,1 1,-1 0,1 0,0 0,-1 0,1 0,-1 1,1-1,0 1,-1 0,0-1,1 1,-1 0,1 0,-1 1,0-1,13 13,-1 0</inkml:trace>
  <inkml:trace contextRef="#ctx0" brushRef="#br0" timeOffset="4887.593">4262 2936,'1'5,"-1"1,2-1,-1 1,0-1,1 1,0-1,1 0,-1 0,1 0,0 0,0 0,0-1,1 1,0-1,-1 0,1 0,1 0,-1-1,1 1,-1-1,1 0,0-1,0 1,0-1,1 0,-1 0,0 0,1-1,0 0,-1 0,1-1,-1 1,1-1,3 0,8-8,-1 0,0-1,-1-1,0 0,0-1,-1 0,-1-1,0-1,0 0,-2-1,1 0,-2-1,0 0,-1-1,0 0,5-14,24-33,-38 61,0 1,1-1,-1 1,1-1,-1 1,1-1,-1 1,1-1,0 1,0 0,0-1,0 1,0 0,0 0,0 0,0-1,0 1,1 0,-1 1,0-1,1 0,-1 0,1 0,-1 1,1-1,-1 1,1-1,-1 1,1 0,-1 0,1 0,-1-1,1 1,0 1,-1-1,1 0,-1 0,1 1,0-1,-1 0,1 1,-1 0,0-1,1 1,-1 0,1 0,-1 0,0 0,0 0,1 0,-1 0,0 0,0 0,1 2,2 5,1 1,0-1,0 0,1 0,0-1,1 0,0 0,0 0,0-1,1 0,0 0,0-1,0 0,1-1,-1 0,1 0,0-1,1 0,-1 0,0-1,1 0,-1-1,1 0,0 0,-1-1,1-1,0 1,-1-2,1 1,7-6,-1-1,0-1,-1 0,1-1,-2 0,0-1,0-1,-1 0,0-1,-1 0,-1-1,0-1,-1 0,0 0,-1-1,-1 0,-1 0,0-1,-1 0,0-3,44-149,-43 145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865 0,'-156'42,"96"-22,-306 96,192-55,174-61,-1 0,0 1,0-1,1 0,-1 1,0-1,1 1,-1-1,0 1,1-1,-1 1,1-1,-1 1,1-1,-1 1,1 0,-1-1,1 1,0 0,-1-1,1 1,0 0,-1 0,1-1,0 1,0 0,0 0,0 0,0-1,0 1,0 0,0 0,0 0,0-1,1 1,-1 0,0 0,0-1,1 1,-1 0,0-1,1 1,-1 0,1-1,-1 1,1 0,-1-1,1 1,-1-1,1 1,0-1,-1 1,1-1,0 0,-1 1,1-1,0 0,0 1,-1-1,2 0,48 19,-49-19,34 8,1-3,0-1,0-1,32-2,87 8,-20 13,-134-22,1 0,-1 1,0-1,0 1,1-1,-1 1,0 0,0-1,0 1,0 0,0 0,0 0,0 0,0 0,0 0,0 0,-1 0,1 0,0 0,-1 1,1-1,-1 0,1 0,-1 1,0-1,1 0,-1 0,0 1,0-1,0 0,0 1,0-1,0 0,-1 1,1-1,0 0,0 1,-1-1,1 0,-1 0,0 1,1-1,-1 0,0 0,1 0,-1 0,0 0,0 0,0 0,0 0,0 0,-1 0,-57 46,-214 111,-27 56,298-213,-1 0,1 1,0-1,0 0,-1 1,1-1,0 1,0-1,0 1,0 0,1 0,-1 0,0 0,1 0,-1 0,1 1,0-1,0 0,0 1,0-1,0 1,1-1,-1 1,1 0,-1-1,1 1,0-1,0 1,0 0,0-1,1 1,-1-1,1 1,-1-1,1 1,0-1,0 1,0-1,0 1,1-1,-1 0,1 0,-1 0,1 0,0 0,0 0,1 1,12 4,0 0,1-1,0 0,0-1,0-1,1 0,0-2,0 0,0 0,-1-2,1 0,0-1,0-1,0 0,44 0,-43 0,-1 0,0-1,0-1,0-1,0 0,-1-1,8-4,-2 1</inkml:trace>
  <inkml:trace contextRef="#ctx0" brushRef="#br0" timeOffset="268.264">1345 113,'-219'743,"185"-620,59-139,-14-2</inkml:trace>
  <inkml:trace contextRef="#ctx0" brushRef="#br0" timeOffset="524.512">1232 142,'43'-5,"34"-1,13-1,-4 2,-7 2,-12 1,-8 0,-10 2,-7 0,-12 5,-5 2,-8 4,-11 1,-6-3</inkml:trace>
  <inkml:trace contextRef="#ctx0" brushRef="#br0" timeOffset="754.947">1147 480,'33'5,"26"-3,8-3,-3 0,-3 0,-7-5,-7-2,-8 2,-5-4,-4-1,-6 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3:4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338 234,'20'-27,"1"0,1 2,1 1,1 0,1 2,1 1,1 1,7-3,-32 21,0 0,0 0,1 1,-1-1,0 1,1-1,-1 1,1 0,-1 0,1 0,0 0,-1 0,1 0,0 1,0-1,-1 1,1 0,0 0,0 0,0 0,0 1,-1-1,1 1,0-1,-1 1,1 0,0 0,-1 0,1 1,-1-1,1 1,-1-1,0 1,0 0,0 0,0 0,0 0,0 0,0 0,-1 0,2 3,3 12,-1 1,-1 1,-1-1,0 0,-1 1,-1-1,-1 1,-1 0,-2 14,1 13,-13 221,-2-122,-6 0,-31 99,5-41,45-141,17-94,46-166,-24 73,6 2,5 2,48-89,-75 176,1 0,2 1,2 1,0 2,3-1,43-26,-68 56,0-1,0 1,0 0,1 0,-1 0,1 0,-1 1,0-1,1 1,-1-1,1 1,-1 0,1 0,-1 0,1 0,0 0,-1 1,0-1,1 1,-1-1,1 1,-1 0,0 0,1 0,-1 1,0-1,0 0,0 1,0-1,0 1,0 0,0 0,0 0,5 11,0 1,-1-1,-1 1,0 0,-1 0,0 0,-1 1,-1 0,0-1,-1 1,-1 0,0 0,-1 0,-1-1,0 3,0 34,-11 188,-22-11,13-104,16-79,22-63,74-219,-30 83,-35 83,3 1,4 1,2 2,10-10,71-78,-115 154,1 0,-1 0,1 0,-1 0,1 0,-1 0,1 0,0 0,-1 0,1 0,0 0,0 0,0 1,0-1,0 0,0 0,0 1,0-1,0 1,0-1,0 1,0 0,0-1,0 1,0 0,0 0,1-1,-1 1,0 0,0 0,0 0,0 1,1-1,-1 0,0 0,0 1,0-1,0 0,0 1,0-1,0 1,0 0,0-1,0 1,0 0,0-1,0 1,0 0,-1 0,1 0,0 0,0 0,-1 0,1 0,0 1,-12 89,-3 2,-16 196,32 27,-2-309,1 0,0 0,0 0,0 0,1 0,0 0,0-1,0 1,1 0,0-1,1 0,-1 0,1 0,1 0,-1-1,1 1,0-1,0 0,0-1,3 3,9 1</inkml:trace>
  <inkml:trace contextRef="#ctx0" brushRef="#br0" timeOffset="1870.825">2144 742,'-4'-3,"0"0,0 0,-1 1,1 0,-1 0,1 0,-1 1,0-1,0 1,0 0,0 1,0-1,1 1,-1 0,0 0,0 1,0-1,0 1,0 0,0 0,0 1,1-1,-1 1,1 0,-1 1,1-1,0 1,0-1,0 1,0 1,0-1,1 0,-1 1,1 0,-2 2,-9 11,0 1,1 0,1 1,0 1,2 0,0 0,1 1,1 0,1 0,-2 14,8-31,0 0,0 1,1-1,-1 1,1-1,0 1,0-1,0 1,1-1,-1 0,1 1,0-1,1 0,-1 1,1-1,-1 0,1 0,1 0,-1 0,0-1,1 1,0-1,0 1,0-1,0 0,0 0,1 0,0 0,-1-1,1 0,0 0,0 0,0 0,0 0,1-1,-1 1,0-1,1-1,-1 1,0 0,1-1,-1 0,1 0,-1 0,1-1,-1 0,1 1,-1-2,0 1,4-2,21-15,-2-1,0-2,-1-1,-2-1,0-1,-1-1,-1-1,-2-1,-1-1,-1 0,-1-1,-1-2,-1-3,15-39,-25 112,-12 9,4-40,1 0,1 1,-1 0,1-1,1 1,0 0,0 0,0-1,1 1,1 0,0-1,0 1,0-1,1 0,0 0,4 7,-4-8,1-1,0 0,0 0,0-1,1 1,0-1,0 0,0 0,1 0,0-1,-1 0,1 0,1-1,-1 1,1-1,-1-1,1 1,0-1,0 0,0-1,0 0,0 0,0 0,0-1,0 0,1 0,-1-1,0 0,0 0,0-1,0 0,0 0,-1 0,1-1,-1 0,1 0,-1-1,3-2,2-5,0-1,-1 0,0-1,-1 0,0-1,-1 1,0-2,-1 1,-1-1,-1 0,0-1,21-45,-23 55,54-89,-55 93,0 0,0 0,0 0,0 0,1 0,-1 0,1 1,-1-1,1 1,-1 0,1-1,0 1,0 0,0 1,-1-1,1 1,0-1,0 1,0 0,0 0,0 0,0 0,0 0,0 1,0 0,-1-1,1 1,0 0,0 0,-1 1,1-1,0 0,-1 1,0 0,1 0,9 8,-1 1,0 0,0 0,-1 1,-1 1,0-1,-1 2,0-1,1 7,-5-12,-1 0,0 1,-1-1,0 1,-1 0,0-1,0 1,0 0,-1 0,-1 0,0 0,0 0,0-1,-1 1,-1 0,1-1,-1 0,-1 1,1-1,-2 0,1-1,-1 1,0-1,0 0,-1 0,0-1,0 1,-1-1,0-1,0 1,0-1,-1 0,1-1,-1 0,0 0,-4 1,-23 1,34-6,0-1,1 1,0-1,-1 1,1-1,-1 1,1-1,-1 0,1 1,0-1,0 1,-1-1,1 0,0 1,0-1,0 0,-1 1,1-1,0 0,0 0,0 1,0-1,1 0,-1 1,0-1,0 0,0 1,0-1,1 0,-1 1,0-1,1 0,-1 1,0-1,1 1,-1-1,1 1,-1-1,1 1,-1-1,1 1,-1-1,1 1,-1 0,1-1,0 1,0 0,3-4,0 0,0 1,0 0,1 0,0 0,0 0,-1 1,2 0,-1 0,0 0,0 0,1 1,-1 0,0 0,1 1,-1-1,1 1,-1 0,1 1,-1-1,1 1,-1 0,0 1,6 1,53 2,-55-6,0 0,0 0,0-1,0 0,0-1,-1 0,1 0,-1-1,0 0,0 0,0-1,-1 0,1 0,-1-1,0 0,-1 0,5-7,13-14,-2-1,-2-1,0-2,13-28,-17 29,1 0,2 2,0 0,2 1,15-14,-34 39,-1 1,0-1,0 1,0 0,1 0,-1-1,0 1,1 0,-1 0,1 1,-1-1,1 0,0 0,-1 1,1-1,0 1,-1-1,1 1,0 0,0 0,-1 0,1 0,0 0,0 0,0 0,-1 1,1-1,0 0,-1 1,1 0,0-1,-1 1,1 0,-1 0,1 0,-1 0,1 0,-1 0,0 0,1 0,-1 1,0-1,0 1,0-1,0 0,0 1,0 0,-1-1,1 1,0-1,-1 1,1 0,-1 1,8 15,-1 0,0 1,-2 0,0 0,-1 1,-1-1,-1 1,0 0,-2 5,0-15,0 0,0-1,-1 1,-1 0,0-1,0 1,0-1,-2 0,1 0,-1 0,0 0,-1-1,0 1,0-1,-1 0,0-1,0 1,-1-1,-6 5,9-9,-1-1,1 1,-1-1,0 0,1 0,-1-1,0 1,0-1,0 0,0-1,0 1,0-1,0 0,0 0,-1-1,5 1,67 23,-48-23,1-1,-1-1,0-1,0-1,0 0,-1-1,16-7,-11 5,-2 1</inkml:trace>
  <inkml:trace contextRef="#ctx0" brushRef="#br0" timeOffset="4933.084">7732 375,'14'5,"-1"0,1-1,0-1,0 0,1 0,-1-2,0 0,1 0,-1-1,1-1,-1-1,0 0,1 0,3-3,9-1,-2-1,1-1,-1-1,0-1,-1-1,0-2,-1 0,0-1,-2-1,1-2,-2 0,0-1,-1-1,12-16,-27 32,-1 0,0 0,0 0,-1 0,1 0,0 0,-1-1,0 1,0-1,0 0,0 0,-1 1,0-1,1 0,-1 0,-1-1,1 1,0 0,-1 0,0 0,0 0,0-1,-1 1,0 0,1 0,-2 3,-1 1,1-1,0 1,0 0,0 0,0-1,0 2,0-1,-1 0,1 0,0 1,0-1,0 1,0-1,0 1,0 0,0 0,0 0,0 0,1 0,-1 0,0 1,0-1,1 1,-1-1,1 1,0-1,-1 1,1 0,0 0,0 0,0 0,0 0,0 0,1 0,-1 1,-15 32,2 0,2 0,1 1,2 1,1-1,2 2,2-1,0 15,2 13,2-1,3 0,3 1,8 29,9 113,-17-153,-3 0,-2 0,-2 0,-3 1,-2-1,-3-1,-2 0,-13 37,21-80,0 0,-1-1,-1 1,0-1,0 0,0 0,-1 0,-1-1,0 0,0 0,0-1,-1 1,0-2,0 1,-1-1,0-1,0 1,0-1,-1-1,1 0,-1 0,0-1,-5 1,8-3,-1 0,1 0,-1 0,1-1,-1 0,1-1,-1 0,1 0,-1 0,1-1,0 0,0-1,0 0,0 0,0 0,1-1,-1 1,1-2,0 1,0-1,1 0,-1 0,1 0,0-1,0 0,1 0,0 0,-2-5,0 0,2-1,0 0,0 0,1 0,0-1,1 1,1-1,0 1,1-1,0 1,0-1,2 0,0 1,0 0,1-1,0 1,1 0,1 0,2-3,17-34,2 0,3 2,1 2,3 0,1 2,3 2,1 1,30-23,-40 36,2 1,0 1,2 2,0 1,2 2,0 1,1 1,1 3,0 0,18-2,-27 12,1 2,1 0,-1 2,0 2,17 1,-67 34,7-24,0 1,1 1,1 0,0 1,1 0,1 1,0 0,1 1,1 0,0 0,2 1,0 1,1-1,0 1,2 0,0 0,1 8,3-22,0 0,0-1,1 1,0 0,0 0,1-1,-1 1,1-1,0 1,0-1,0 0,1 0,-1 0,1 0,0 0,0 0,1-1,-1 1,1-1,-1 0,1 0,0-1,0 1,1-1,-1 0,0 0,1 0,-1 0,1-1,0 0,-1 0,6 0,-1 1,1-1,-1-1,1 0,-1 0,1-1,-1 0,1-1,-1 0,0 0,0-1,0 0,0-1,0 0,-1 0,1-1,1-1,0-3,0 0,0 0,-1-1,0 0,0-1,-1 0,-1 0,0-1,0 0,-1 0,-1 0,0-1,-1 0,0 0,-1 0,0 0,-1-1,-1 1,0-1,-1 1,0-1,-1 0,-1 1,0 0,-3-12,4 20,0-1,-1 1,0 0,1 0,-2 0,1 0,-1 0,1 0,-1 0,0 1,-1 0,1-1,-1 1,0 1,0-1,0 0,-1 1,1 0,-1 0,0 0,0 1,0-1,0 1,0 0,-5 0,-21 19,22-1</inkml:trace>
  <inkml:trace contextRef="#ctx0" brushRef="#br0" timeOffset="5151.864">9087 1165,'0'-38,"0"-28,0-7,5 5,1 8,5 10,1 8,2 7,4 10,-1 3,2 6,1 6,3 4,-2 4</inkml:trace>
  <inkml:trace contextRef="#ctx0" brushRef="#br0" timeOffset="5502.188">9623 600,'-9'1,"-1"1,0 0,0 1,0 0,1 1,0 0,0 0,0 1,0 0,1 0,-1 1,2 1,-1-1,0 1,1 0,1 1,-1 0,1 0,1 0,-1 1,1-1,1 1,0 1,0-1,0 0,2 1,-1 0,1 0,0 0,3 1,0 0,1 1,0-1,0 0,1-1,1 1,0 0,0-1,1 0,0 0,1 0,0-1,1 1,0-2,0 1,1-1,0 0,0 0,1-1,0-1,0 1,1-1,0-1,0 0,0 0,0-1,1 0,0-1,0 0,2 0,-5-3,1 1,-1-2,0 1,1-1,-1 0,0-1,0 0,0 0,0-1,0 0,0 0,-1-1,0 0,0 0,0-1,0 0,0 0,-1-1,0 0,0 0,-1 0,0 0,0-1,0 0,-1 0,0 0,3-8,5-4</inkml:trace>
  <inkml:trace contextRef="#ctx0" brushRef="#br0" timeOffset="5851.239">9905 769,'3'8,"1"-1,0 0,0 0,0 0,1-1,0 0,0 1,1-2,0 1,0-1,0 0,0 0,1 0,0-1,0 0,0 0,1-1,-1 0,1-1,0 1,-1-1,1-1,0 1,0-2,0 1,0-1,1 0,-1 0,0-1,0 0,-1-1,1 0,0 0,0-1,-1 1,1-2,-1 1,7-3,-1 0,-1-1,1-1,-1 0,0 0,-1-1,0-1,0 0,-1 0,-1-1,1 0,-2-1,0 0,0 0,-1-1,0 0,-2 0,1-1,-1 0,-5 10,0 0,-1 0,1 1,-1-1,0 0,0 0,0 1,0-1,0 1,-1-1,0 1,0-1,0 1,0 0,0 0,-1 0,1 0,-1 1,0-1,0 1,0-1,0 1,0 0,0 0,-1 0,1 1,-1-1,1 1,-1 0,1 0,-1 0,0 0,0 1,1 0,-1-1,0 1,0 0,0 1,1-1,-1 1,0 0,0 0,1 0,-1 0,1 1,-1-1,1 1,0 0,-3 1,-9 5,1-1,0 2,0 0,0 1,1 0,1 1,0 0,0 1,1 1,1 0,0 0,0 1,2 0,0 0,0 1,1 0,1 1,1-1,0 1,-2 15,4-17,0 0,1 0,0 1,1-1,1 1,0-1,1 0,1 1,0-1,1 0,1 0,0 0,1-1,0 1,1-1,0 0,1-1,1 1,0-2,0 1,1-1,1 0,0-1,4 3,4-1,1 0,0-1,1-2,0 0,0-1,1-1,0 0,1-2,-1-1,1 0,0-2,0 0,0-2,0 0,10-3,31-8,-39 4</inkml:trace>
  <inkml:trace contextRef="#ctx0" brushRef="#br0" timeOffset="2902.795">4826 628,'-12'-4,"1"0,-1 1,0 0,0 1,0 0,0 0,0 2,0-1,-1 2,1-1,0 2,0 0,0 0,0 1,1 0,-1 1,1 1,-1 0,2 0,-1 1,0 0,1 1,0 0,1 1,-1 1,-3 5,0 0,1 0,1 2,1-1,0 1,1 1,0 0,2 0,0 0,1 1,0 0,2 1,0-1,1 1,1-1,1 2,1-15,0 0,1 0,0-1,0 1,0 0,0 0,1 0,0-1,0 1,0-1,1 0,-1 1,1-1,0 0,0 0,1-1,-1 1,1-1,0 0,0 0,0 0,0 0,0 0,1-1,-1 0,1 0,-1 0,1-1,0 1,0-1,0 0,0-1,-1 1,1-1,0 0,0 0,0-1,0 1,0-1,1 0,15-5,0-1,0-1,-1-1,0-1,0 0,-1-2,0 0,-1-1,-1-1,0 0,5-8,8-3,-6 3,0-1,-2-1,-1-1,-1 0,11-20,-30 44,-1 0,0 1,0-1,1 0,-1 1,1-1,-1 0,0 1,1-1,-1 1,1-1,-1 1,1-1,0 1,-1 0,1-1,-1 1,1-1,0 1,-1 0,1 0,0-1,-1 1,1 0,0 0,0 0,-1 0,1 0,0 0,0 0,-1 0,1 0,0 0,-1 0,1 0,0 1,-1-1,1 0,0 1,-1-1,1 0,0 1,-1-1,1 0,-1 1,1-1,-1 1,1 0,-1-1,1 1,-1-1,1 1,-1 0,0-1,1 1,-1-1,0 1,1 1,19 50,-16-39,-1-2,0-1,1 1,0-1,0 0,1 0,1-1,-1 1,2-1,-1-1,1 1,1-1,-1 0,1 0,1-1,-1 0,1-1,1 0,-1 0,8 2,30 10,-24-10</inkml:trace>
  <inkml:trace contextRef="#ctx0" brushRef="#br0" timeOffset="3297.837">5249 1052,'14'-47,"1"2,2 0,3 0,1 2,2 1,7-8,-2 16,-28 33,1 1,-1-1,0 1,1-1,-1 1,1-1,-1 1,1 0,0-1,-1 1,1 0,-1-1,1 1,0 0,-1 0,1-1,-1 1,1 0,0 0,-1 0,1 0,0 0,-1 0,1 0,0 0,0 0,-1 0,1 0,-1 1,1-1,0 0,-1 0,1 1,0-1,-1 0,1 1,-1-1,1 0,-1 1,1-1,-1 1,1-1,-1 1,0-1,1 1,-1 0,0-1,1 1,-1-1,0 1,1 0,-1-1,0 1,0 0,0-1,0 1,0 0,0-1,7 94,-8-86,1 1,-1-1,1 0,0 0,1 0,0 1,0-1,1 0,0 0,1-1,-1 1,2 0,-1-1,1 1,0-1,4 5,-5-8,0 0,1 0,-1 0,1 0,0 0,0-1,1 0,-1 0,1 0,-1-1,1 1,0-1,0 0,0 0,0-1,0 0,0 1,1-2,-1 1,0-1,1 1,-1-2,0 1,0 0,1-1,-1 0,0 0,0-1,0 0,0 0,0 0,0 0,4-3,13-14,0-1,-2-1,0 0,-1-2,-1-1,-2 0,0-1,-1 0,-2-1,-1-1,7-21,-9 30,-1 3</inkml:trace>
  <inkml:trace contextRef="#ctx0" brushRef="#br0" timeOffset="3746.943">6096 544,'-9'22,"1"-1,0 1,2 1,1-1,0 1,2 0,1 0,0 0,2 0,1 1,0-1,2 2,-2-20,1-1,-1 0,0 1,1-1,0 0,0 0,0 0,1 0,-1-1,1 1,0-1,0 0,0 1,1-1,-1 0,1-1,-1 1,1-1,0 0,0 1,0-2,0 1,0 0,1-1,-1 0,0 0,1 0,-1-1,1 1,-1-1,1 0,-1 0,1-1,-1 1,0-1,1 0,-1 0,0 0,1-1,-1 0,0 0,1-1,13-7,0-2,-1-1,0 0,-1 0,-1-2,0 0,-1-1,-1 0,0-1,-2-1,1 0,-2 0,-1-1,0-1,-1 1,-1-1,-1 0,-1-1,-1 0,0-4,0 5,0 1,-1-1,-2 0,0 1,0-1,-2 0,-1 0,0 0,-2 1,0-1,-1 1,-1 0,0 0,-2 1,0 0,-1 0,-1 1,-10-14,17 27,0 0,0 0,0 0,0 0,-1 1,0 0,1-1,-1 1,-1 0,1 1,0-1,-1 1,1 0,-1 0,1 0,-1 0,0 1,0 0,0 0,0 0,0 1,0 0,0 0,0 0,0 0,0 1,0 0,0 0,0 0,0 1,1-1,-1 1,0 0,1 1,0-1,-1 1,1 0,0 0,0 0,1 1,-1-1,1 1,-1 0,1 0,-1 3,-3 10,1 0,0 1,2 0,0 0,1 0,1 1,0-1,2 0,0 1,1-1,3 13,1-3,2-1,1 0,2 0,0-1,2 0,0-1,2 0,1-1,1-1,1-1,0 0,2-1,1 0,20 15,-3-2,2-1,1-2,2-1,35 18,57 19,-116-57</inkml:trace>
  <inkml:trace contextRef="#ctx0" brushRef="#br0" timeOffset="7453.715">0 1616,'1205'0,"-755"-25,343-41,-396 25,1059-88,-766 88,332 31,-630 12,2635-2,-2390-27,-89-1,314-3,-779 31,249 12,-145 11,-161-17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5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346 114,'-5'-5,"1"0,-1 0,0 0,0 1,0-1,-1 1,0 1,1-1,-1 1,0 0,-1 0,1 1,-1 0,1 0,-1 0,1 1,-1 0,0 0,0 1,1 0,-1 0,0 0,0 1,1 0,-1 1,0-1,1 1,-1 0,1 1,0 0,0 0,0 0,0 1,0-1,1 1,0 1,0-1,0 1,0 0,-2 3,-5 5,0 1,1 0,1 0,0 2,0-1,2 1,-6 15,12-26,0 0,0 0,0 1,1-1,-1 1,2-1,-1 1,0 0,1-1,0 1,1 0,-1-1,1 1,0-1,0 1,1-1,0 1,0-1,0 0,0 0,1 0,0 0,0 0,0-1,1 1,3 3,2-3,1 1,-1-2,1 1,0-2,0 1,0-1,0-1,1 1,-1-2,1 0,-1 0,1-1,0 0,-1 0,1-2,-1 1,1-1,-1-1,0 0,0 0,0-1,0 0,0-1,-1 0,8-6,18-14,-21 14</inkml:trace>
  <inkml:trace contextRef="#ctx0" brushRef="#br0" timeOffset="434.247">571 283,'21'2,"8"3,1-2,0 0,-1-2,1-2,0 0,0-2,0-1,-1-2,0 0,7-4,-28 7,-1-1,1 0,-1 0,0 0,0-1,0 0,-1 0,0-1,0 0,0 0,0 0,-1-1,0 0,-1 0,0 0,0 0,0-1,-1 1,0-1,0 0,-1 0,0 0,0 0,-1-1,0 1,-1 0,0-1,0 1,-1 0,0-1,0 1,-2-3,2 8,-1 1,1-1,-1 1,0-1,0 1,0-1,0 1,0 0,-1 0,1 0,-1 0,1 1,-1-1,0 1,1-1,-1 1,0 0,0 0,0 0,0 1,0-1,0 1,0 0,0-1,0 1,0 0,-1 1,1-1,0 1,0-1,0 1,0 0,-2 1,-92 50,80-38,1 0,1 2,0 0,1 0,1 1,1 1,0 0,1 1,1 0,1 1,-1 5,7-18,0 1,1 0,-1 0,2 0,-1 0,1 0,1 1,-1-1,1 0,1 0,-1 1,2-1,-1 0,1 0,0 0,1 0,-1-1,2 1,-1 0,1-1,0 0,1 0,-1 0,1-1,1 0,-1 0,1 0,0 0,1-1,2 2,8 3,0 0,0-2,1 0,-1-1,2-1,-1 0,1-2,0 0,0-1,0-1,0-1,0 0,19-3,-7 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1212,'1'4,"1"-1,0 1,0-1,0 0,0 0,1 0,-1 0,1 0,-1-1,1 1,0-1,0 0,0 0,1 0,-1 0,0 0,1-1,-1 1,1-1,0 0,-1 0,1 0,0-1,0 1,-1-1,5 0,14-1,-1-1,1-1,0-1,-1-1,0 0,0-2,0-1,-1 0,0-1,-1-1,0-1,-1-1,0-1,0 0,-2-1,0-1,0-1,1-3,189-216,-155 170,98-137,78-147,-181 277,55-75,-100 146,-1 0,0 0,1 0,-1 0,0 0,1 0,0 0,-1 0,1 0,-1 0,1 0,0 1,0-1,-1 0,1 0,0 0,0 1,0-1,0 1,0-1,0 1,0-1,0 1,0-1,0 1,0 0,0 0,0-1,0 1,1 0,-1 0,0 0,0 0,0 0,0 1,0-1,0 0,0 0,0 1,0-1,0 1,0-1,0 1,0-1,0 1,0-1,0 1,0 0,0 0,0-1,-1 1,1 0,0 0,-1 0,1 0,-1 0,1 0,-1 0,1 0,-1 0,0 0,1 0,-1 0,0 0,0 0,0 1,0-1,0 1,6 27,-1 2,-2-1,-1 0,-2 1,0-1,-2 1,-4 12,4-13,-24 232,-32 108,50-325,-2-1,-3 0,-1 0,-17 35,24-64,-1 0,0 0,-1-1,-1 0,0-1,-1 0,0 0,-1-1,0-1,-1 0,0-1,-1 0,0-1,-13 6,17-10,0 0,0 0,0-1,-1-1,1 1,-1-2,0 0,0 0,0-1,0 0,-1-1,1 0,0-1,0 0,0 0,0-2,0 1,0-1,1-1,-1 0,1 0,0-1,0-1,-5-3,4 3,1-1,0 1,1-2,-1 1,1-1,1-1,0 0,0 0,0 0,1-1,1 0,0-1,0 1,1-1,0 0,1 0,0-1,1 0,0 1,1-1,1 0,-1 0,2 0,0 0,1-9,6-12,0 3</inkml:trace>
  <inkml:trace contextRef="#ctx0" brushRef="#br0" timeOffset="266.873">1609 1014,'-14'34,"-1"15,3 5,4-7</inkml:trace>
  <inkml:trace contextRef="#ctx0" brushRef="#br0" timeOffset="513.841">1580 591,'0'0</inkml:trace>
  <inkml:trace contextRef="#ctx0" brushRef="#br0" timeOffset="716.523">1863 1240,'250'-443,"-219"402,-28 62,-10 9,1-8,1 0,1 0,1 0,1 1,0-1,2 1,1-1,1 2,-1-19,0 0,1 0,0-1,0 1,0-1,0 1,0-1,1 0,0 0,0 0,0 0,1-1,-1 1,1-1,0 0,-1 0,2 0,-1 0,0-1,0 0,1 1,0-2,-1 1,1 0,0-1,-1 0,1 0,0-1,0 1,0-1,0 0,0 0,0-1,0 0,0 1,0-2,-1 1,1 0,0-1,-1 0,1 0,-1 0,0-1,0 0,0 1,0-2,0 1,0 0,1-2,8-7,-1 0,1-1,-2-1,0 0,0 0,-2-1,0 0,0-1,-2 0,0 0,5-16,15-54,-19 62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1 160,'144'6,"0"7,18 9,-39-5,-50 0,-96-40,-202-132,179 109,44 35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0,'-49'19,"1"1,1 3,1 2,-41 29,81-49,-1-1,1 1,0 0,0 0,1 1,-1 0,1 0,1 0,-1 1,1 0,0-1,0 1,1 1,0-1,1 0,-1 1,1 0,1-1,-1 1,1 0,1 0,-1 0,1 0,1-1,0 1,1 5,-1-10,0 0,1-1,0 1,0 0,0-1,0 0,0 1,0-1,1 0,-1 0,1 0,0-1,-1 1,1 0,0-1,0 0,0 0,0 0,0 0,0 0,0-1,0 1,0-1,1 0,-1 0,0 0,0 0,0 0,3-1,89-26,-56 7,-2-2,-1-1,0-2,-2-1,-1-2,16-18,-19 19,-30 25,1 1,0 0,-1 0,1-1,0 1,-1 0,1 0,0 0,0 0,0 0,0 0,0 0,0 0,1 0,-1 1,0-1,0 0,1 1,-1-1,0 1,0-1,1 1,-1 0,1-1,-1 1,0 0,1 0,-1 0,1 0,-1 0,0 0,1 1,-1-1,1 0,-1 1,0-1,0 1,1-1,-1 1,0 0,0-1,1 1,-1 0,0 0,0 0,0 0,0 0,0 0,0 1,9 57,-10-52,0-1,1 0,-1 1,1-1,1 0,-1 0,1 0,0 1,0-2,1 1,0 0,0 0,0-1,1 0,0 0,0 0,0 0,0 0,4 2,0-1,0-2,0 1,0-1,0 0,0-1,1 0,0 0,0-1,-1 0,1-1,1 0,-1 0,0-1,0 0,0-1,0 1,0-2,0 0,0 0,-1 0,4-2,13-7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2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0 261,'273'17,"-248"-13,-13-1,1-1,0 0,0-1,0-1,0 0,0 0,0-1,8-3,-20 4,0-1,-1 0,1 0,0 1,-1-1,1 0,-1 0,1 0,-1 0,1 0,-1 0,0 0,0 0,1 0,-1 0,0 0,0 0,0 0,0 0,0 0,0 0,0 0,0 0,-1 0,1 0,0 0,-1 0,1 0,0 0,-1 0,1 0,-1 0,0 1,1-1,-1 0,0 0,1 1,-1-1,0 0,0 1,0-1,1 0,-1 1,0 0,0-1,0 1,0-1,0 1,0 0,0 0,0-1,0 1,0 0,0 0,-1 0,-2-3,-19-13,3 4,1-1,1-1,0-1,1-1,1 0,0-1,1-1,1 0,-2-4,-9-23,17 27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14,'38'0,"23"5,5 1,-3 0,-8-1,-9-1,-7-2,-10-1</inkml:trace>
  <inkml:trace contextRef="#ctx0" brushRef="#br0" timeOffset="259.175">28 296,'38'-5,"23"-1,1 0</inkml:trace>
  <inkml:trace contextRef="#ctx0" brushRef="#br0" timeOffset="841.219">705 494,'26'-71,"-11"24,3 0,1 1,2 0,3 2,1 1,17-21,-35 55,0 1,1 0,0 0,0 0,1 1,0 0,0 1,0 0,1 0,0 1,8-3,-15 8,-1 0,1 0,0 0,0 0,-1 1,1-1,0 1,0 0,-1-1,1 1,-1 0,1 1,-1-1,1 0,-1 1,0-1,1 1,-1 0,0 0,0 0,0 0,0 0,-1 0,1 0,-1 1,1-1,-1 1,0-1,0 1,0-1,0 1,0 0,-1-1,1 1,-1 0,0 0,1-1,-1 1,-1 0,1 0,0-1,-1 2,5 14,29 145,-32-161,0 0,0 0,0-1,0 1,0 0,0 0,1-1,-1 1,1 0,-1-1,1 1,-1-1,1 0,0 0,0 1,0-1,0 0,-1-1,1 1,1 0,-1-1,0 1,0-1,0 1,0-1,0 0,0 0,0 0,1 0,-1 0,0-1,0 1,0 0,0-1,0 0,0 1,0-1,0 0,0 0,0 0,0-1,-1 1,1 0,1-1,73-67,-74 67,24-28,1 1,0 2,3 1,0 1,14-8,-42 31,1 0,0-1,-1 1,1 1,0-1,0 0,0 1,1-1,-1 1,0 0,0 0,1 0,-1 1,1-1,-1 1,0 0,1 0,-1 0,1 0,-1 0,1 1,-1 0,0-1,1 1,-1 1,0-1,0 0,0 1,0-1,0 1,0 0,0 0,0 0,-1 1,1-1,-1 1,0-1,0 1,2 13,0 0,-2 0,0 0,-1 0,0 0,-2 1,1-1,-2 0,-1 5,-11 65,15-61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865 0,'-156'42,"96"-22,-306 96,192-55,174-61,-1 0,0 1,0-1,1 0,-1 1,0-1,1 1,-1-1,0 1,1-1,-1 1,1-1,-1 1,1-1,-1 1,1 0,-1-1,1 1,0 0,-1-1,1 1,0 0,-1 0,1-1,0 1,0 0,0 0,0 0,0-1,0 1,0 0,0 0,0 0,0-1,1 1,-1 0,0 0,0-1,1 1,-1 0,0-1,1 1,-1 0,1-1,-1 1,1 0,-1-1,1 1,-1-1,1 1,0-1,-1 1,1-1,0 0,-1 1,1-1,0 0,0 1,-1-1,2 0,48 19,-49-19,34 8,1-3,0-1,0-1,32-2,87 8,-20 13,-134-22,1 0,-1 1,0-1,0 1,1-1,-1 1,0 0,0-1,0 1,0 0,0 0,0 0,0 0,0 0,0 0,0 0,-1 0,1 0,0 0,-1 1,1-1,-1 0,1 0,-1 1,0-1,1 0,-1 0,0 1,0-1,0 0,0 1,0-1,0 0,-1 1,1-1,0 0,0 1,-1-1,1 0,-1 0,0 1,1-1,-1 0,0 0,1 0,-1 0,0 0,0 0,0 0,0 0,0 0,-1 0,-57 46,-214 111,-27 56,298-213,-1 0,1 1,0-1,0 0,-1 1,1-1,0 1,0-1,0 1,0 0,1 0,-1 0,0 0,1 0,-1 0,1 1,0-1,0 0,0 1,0-1,0 1,1-1,-1 1,1 0,-1-1,1 1,0-1,0 1,0 0,0-1,1 1,-1-1,1 1,-1-1,1 1,0-1,0 1,0-1,0 1,1-1,-1 0,1 0,-1 0,1 0,0 0,0 0,1 1,12 4,0 0,1-1,0 0,0-1,0-1,1 0,0-2,0 0,0 0,-1-2,1 0,0-1,0-1,0 0,44 0,-43 0,-1 0,0-1,0-1,0-1,0 0,-1-1,8-4,-2 1</inkml:trace>
  <inkml:trace contextRef="#ctx0" brushRef="#br0" timeOffset="268.264">1345 113,'-219'743,"185"-620,59-139,-14-2</inkml:trace>
  <inkml:trace contextRef="#ctx0" brushRef="#br0" timeOffset="524.512">1232 142,'43'-5,"34"-1,13-1,-4 2,-7 2,-12 1,-8 0,-10 2,-7 0,-12 5,-5 2,-8 4,-11 1,-6-3</inkml:trace>
  <inkml:trace contextRef="#ctx0" brushRef="#br0" timeOffset="754.947">1147 480,'33'5,"26"-3,8-3,-3 0,-3 0,-7-5,-7-2,-8 2,-5-4,-4-1,-6 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86,'-11'168,"-19"127,22-238,1 2,4-1,2 1,4 33,-3-93</inkml:trace>
  <inkml:trace contextRef="#ctx0" brushRef="#br0" timeOffset="264.241">0 509,'24'-5,"22"-6,13-1,2 1,-6 3,-2-3,-5 1,-6 3,-6 1,-3 3,-4 1,-1 1,0 1,-6-4,-1-2,0 1,-3-5,-5 1</inkml:trace>
  <inkml:trace contextRef="#ctx0" brushRef="#br0" timeOffset="801.033">762 1,'0'565,"-17"-451,17-113,-1 0,1 0,0 0,-1 0,1 0,0 0,0 0,-1 0,1 0,0 0,0 1,0-1,1 0,-1 0,0 0,0 0,0 0,1 0,-1 0,1 0,-1 0,1 0,-1 0,1-1,-1 1,1 0,0 0,-1 0,1-1,0 1,0 0,0-1,0 1,-1 0,1-1,0 1,0-1,0 0,0 1,0-1,0 0,0 1,0-1,0 0,1 0,-1 0,0 0,0 0,0 0,0 0,0-1,0 1,0 0,0 0,0-1,0 1,0-1,0 1,0-1,0 1,59-36,-12-9,-38 34,-1 1,1 1,0-1,1 2,0-1,1 2,0-1,0 2,0 0,1 0,0 1,5-1,-16 5,0 1,0 0,0-1,0 1,-1 0,1 0,0 0,0 0,0 1,0-1,-1 0,1 1,0-1,0 1,-1 0,1 0,0 0,-1-1,1 1,-1 1,1-1,-1 0,1 0,-1 0,0 1,0-1,0 1,0-1,0 1,0-1,0 1,0 0,0 0,-1 0,11 70,-8-32,-2-37,-1-1,0 1,1-1,-1 1,1-1,0 0,-1 1,1-1,0 0,1 1,-1-1,0 0,1 0,-1 0,1 0,-1 0,1-1,0 1,0 0,0-1,0 1,0-1,1 1,13 1</inkml:trace>
  <inkml:trace contextRef="#ctx0" brushRef="#br0" timeOffset="1167.442">1355 594,'5'6,"0"-1,1 1,-1-1,1-1,0 1,1-1,-1 0,1 0,0-1,0 1,0-2,0 1,0-1,1 0,-1-1,1 1,-1-2,1 1,-1-1,1 0,0 0,-1-1,1 0,-1-1,1 1,-1-1,0-1,0 0,0 0,0 0,0-1,-1 1,1-2,-1 1,0-1,0 0,-1 0,1-1,-1 1,3-6,17-65,-25 74,0 0,0 0,-1 0,1 0,0 0,-1-1,1 1,-1 0,0 0,1 0,-1 0,0 0,0 1,-1-1,1 0,0 0,0 1,-1-1,1 1,-1-1,0 1,1 0,-1-1,0 1,0 0,0 0,0 0,0 0,0 1,0-1,0 0,0 1,0 0,0-1,-2 1,-5 1,0 1,0 1,0-1,0 1,0 1,1-1,0 2,-1-1,1 1,1 0,-1 1,1 0,0 0,0 0,1 1,0 0,0 0,1 1,-1 0,2 0,-1 0,1 0,0 2,1-7,0 0,0 1,1-1,0 0,-1 1,1 0,0-1,1 1,-1 0,1 0,0 0,0 0,0 0,0 1,1-1,-1 0,1 0,0 0,1 0,-1 1,1-1,-1 0,1 0,1 0,-1 0,0 0,1 0,0 0,0-1,0 1,0-1,1 1,-1-1,1 0,0 0,1 1,18 3,0-4</inkml:trace>
  <inkml:trace contextRef="#ctx0" brushRef="#br0" timeOffset="1598.484">1806 707,'16'-24,"1"0,0 2,2 0,1 1,0 1,2 0,2 0,-22 20,0-1,0 1,0-1,0 1,1 0,-1-1,0 1,0 0,0 0,0 1,0-1,0 0,1 1,-1-1,0 1,0 0,0 0,0 0,0 0,-1 0,1 0,0 0,0 0,-1 1,1-1,-1 1,1-1,-1 1,0 0,1 0,-1-1,0 1,0 0,0 0,-1 0,1 0,0 0,-1 0,1 0,-1 1,0-1,1 0,-1 0,0 0,13 26,-9-22,0-1,1 0,-1 0,1 0,0-1,0 1,0-1,1 0,-1-1,1 1,0-1,0 0,1-1,-1 1,0-1,1-1,-1 1,1-1,0 0,-1 0,1-1,0 0,-1 0,1-1,0 0,-1 0,1 0,-1-1,6-2,6-2,-1-1,0 0,0-1,0-1,-1-1,-1 0,0-1,0-1,-1 0,3-5,-9 11,-1-2,-1 1,1-1,-1 0,0-1,-1 1,0-1,0 0,-1-1,0 1,-1-1,0 1,-1-1,2-6,-7 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6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728 481,'-18'55,"-111"313,119-343,1 0,1 0,2 1,0 0,2 0,-1 20,4-44,1 0,0 1,1-1,-1 0,0 0,1 0,-1 1,1-1,-1 0,1 0,0 0,0 0,0 0,0 0,1 0,-1-1,0 1,1 0,-1-1,1 1,0-1,-1 1,1-1,0 0,0 1,0-1,0 0,0 0,0-1,0 1,0 0,1-1,-1 1,0-1,0 0,0 0,1 0,-1 0,89-12,-88 11,160-41,-72 16,-78 16</inkml:trace>
  <inkml:trace contextRef="#ctx0" brushRef="#br0" timeOffset="367.73">1322 424,'-21'71,"4"0,3 2,1 23,1-17,-15 99,17-78,14-94,2-6</inkml:trace>
  <inkml:trace contextRef="#ctx0" brushRef="#br0" timeOffset="1103.344">1603 453,'82'-34,"74"-36,-154 69,0 0,0 0,0 1,0-1,1 1,-1-1,0 1,0 0,0 0,1-1,-1 2,0-1,0 0,0 0,0 1,1-1,-1 1,0 0,0-1,0 1,0 0,0 0,0 0,-1 1,1-1,0 0,0 1,-1-1,1 1,-1 0,0-1,1 1,-1 0,0 0,0 0,0 0,0 0,0 0,0 0,-1 0,1 0,-1 0,0 0,1 1,-1 0,-1 8,0 0,0-1,-1 1,0-1,-1 1,0-1,0 0,-2 0,1 0,-1-1,0 1,-1-1,0 0,-1-1,1 0,-2 0,1 0,-1-1,0 0,-2 1,-28 32,-134 198,144-197,22-36,1 1,0-1,0 1,0 1,1-1,0 0,1 1,-1 0,1 0,0 0,1 0,0 1,0-1,0 1,1-1,0 1,1-1,0 1,0 0,0-1,1 1,0 0,1-1,-1 1,2 1,3-4,0 0,0-1,0 1,1-1,0 0,-1 0,2-1,-1 0,0-1,0 1,1-1,0 0,-1-1,1 0,0 0,-1-1,1 0,0 0,0-1,-1 0,1-1,0 1,-1-1,1-1,-1 1,9-1,0 0,0-1,0-1,-1-1,0 0,0 0,0-2,-1 0,0 0,12-10,-13 4</inkml:trace>
  <inkml:trace contextRef="#ctx0" brushRef="#br0" timeOffset="2383.711">2253 86,'0'0,"0"1,0-1,1 1,-1-1,0 1,1-1,-1 1,0-1,1 0,-1 1,0-1,1 0,-1 1,1-1,-1 0,1 1,-1-1,1 0,-1 0,1 0,-1 1,1-1,-1 0,1 0,-1 0,1 0,0 0,-1 0,1 0,-1 0,1 0,-1 0,1 0,-1-1,1 1,-1 0,1 0,-1 0,1-1,-1 1,1 0,-1-1,0 1,1 0,-1-1,1 1,-1-1,0 1,1 0,-1-1,0 1,1-1,-1 1,0-1,0 0,5 53,-5-52,-1 425,-27-58,33-114,-5-251,0 0,0 0,0 0,0-1,-1 1,1 0,-1 0,1 0,-1-1,0 1,1 0,-1-1,0 1,0 0,0-1,0 1,-1-1,1 0,0 1,-1-1,1 0,0 0,-1 0,0 0,1 0,-1 0,1 0,-1 0,0-1,0 1,0-1,1 1,-3-1,-69 12,66-11,-371 13,-244 15,-38 27,334-21,302-31,-82-3,103-3,1-1,0 0,0 0,0 0,0 0,1 0,-1 0,1 0,0-1,0 1,0 0,0-1,0 1,1-1,0 1,-1-1,1 1,1-1,-1 1,0 0,1-1,0 1,0-1,0 1,0 0,0-1,1 1,-1 0,1 0,0 0,0 0,0 1,0-1,2-1,1-8,19-48,-4-2,-2 0,8-61,6-147,-22 178,-3 13,3 0,4 1,17-49,-29 120,0-1,1 1,-1 0,2 0,-1 0,1 0,0 0,0 1,1 0,0 0,0 0,1 0,-1 1,1 0,0 0,0 1,1-1,0 2,-1-1,1 1,1-1,-1 2,0-1,1 1,-1 0,2 1,219-31,582 32,-432-24,-70-5,-307 29,2-1,1 0,-1 1,1-1,0 1,-1 0,1 0,-1 1,1-1,-1 1,1 0,-1 0,1 0,-1 0,1 0,-1 1,0 0,0-1,2 3,5 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2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0 521,'38'-138,"-20"102,1 1,2 1,1 0,2 2,1 1,1 1,21-17,-34 33,-12 11,1 0,0 0,0 0,0 1,1-1,-1 1,1-1,-1 1,1 0,0 0,0 0,0 0,0 0,0 1,1-1,-1 1,0 0,1 0,-1 0,0 0,1 1,-1-1,1 1,-1 0,1 0,0 0,-1 1,1-1,-1 1,0 0,1 0,-1 0,0 0,1 1,-1-1,0 1,0 0,0 0,0 0,-1 0,1 1,0-1,1 3,3 12,0 0,-1 0,-1 1,-1 0,0 0,-2 0,0 1,-1-1,0 1,-2-1,0 0,-1 1,-1-1,-1 0,0 0,-1-1,-5 11,5 0,19-41,158-201,-153 190,1 1,2 1,0 2,1 0,1 1,1 1,26-14,32 0,-80 33,-1-1,1 1,-1 0,0 0,1 0,-1 0,0 0,1 1,-1-1,0 1,0-1,0 1,0 0,-1 0,1 0,0 0,-1 0,1 0,-1 0,0 0,0 1,0-1,0 1,0-1,0 1,-1-1,1 1,-1-1,0 1,0-1,1 1,-2-1,1 1,0 0,0-1,-1 1,0-1,1 1,-1-1,0 1,0-1,1 6,-2 27,-2-1,0 1,-3-1,0 0,-12 28,0 66,19-115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1,'57'17,"-17"-10,1-2,0-2,1-2,33-4,-1 2,84-25,-146 23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1,'-53'17,"78"-6,343-11,-256 1,-88-1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0,'22'58,"-14"167,-9-145,1 264,-6-293,0-33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3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13,'28'-13,"-37"16,-153 74,139-66,0 1,1 1,1 1,0 1,0 1,-11 12,30-26,0-1,0 0,0 1,0 0,0-1,0 1,0 0,1 0,-1 0,1 0,0 0,-1 0,1 1,0-1,0 0,0 1,1-1,-1 0,1 1,-1-1,1 1,0-1,0 1,0-1,0 1,0-1,0 1,1-1,-1 1,1-1,0 1,0-1,0 0,0 1,0-1,0 0,1 0,-1 0,1 0,-1 0,1 0,0 0,0-1,0 1,0-1,1 1,12 2,0 0,0-1,0-1,0-1,1 0,-1-1,0-1,15-2,15 1,58 1,-102 1,-1 1,1 0,-1-1,1 1,-1 0,1-1,-1 1,0 0,1 0,-1 0,0-1,1 1,-1 0,0 0,0 0,0-1,0 1,0 0,0 0,0 0,0 0,0-1,0 1,0 0,-1 0,1 0,0-1,-1 1,1 0,0 0,-1-1,1 1,-1 0,1-1,-1 1,1 0,-1-1,0 1,1-1,-1 1,0-1,1 1,-1-1,0 1,0-1,1 0,-1 0,0 1,0-1,0 0,0 0,1 0,-1 0,0 0,0 0,0 0,0 0,0 0,-256 160,251-158,1 1,0 0,0 0,0 0,1 1,-1-1,1 1,0 0,0 0,0 1,0-1,1 1,0 0,0 0,0 0,0 0,1 1,0-1,0 1,1-1,-1 1,1 0,0-1,1 1,-1 0,1 0,0 0,1-1,-1 1,1 0,1 0,0 2,2-2,1-1,0 1,1-1,-1 1,1-2,0 1,1-1,-1 0,1 0,-1 0,1-1,0 0,1-1,-1 1,0-2,1 1,-1-1,1 0,-1 0,1-1,-1 0,1 0,1-1,0 0,1-1,-1 1,1-2,-1 1,0-1,0-1,0 0,0 0,-1-1,1 0,-1 0,0-1,-1 0,1 0,-1-1,5-7,-1 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6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28,'42'11,"1"-3,0-1,0-3,1-1,-1-2,37-4,-10 2,365-11,98-18,-2 14,-487 17,5 4,-31 1</inkml:trace>
  <inkml:trace contextRef="#ctx0" brushRef="#br0" timeOffset="680.573">735 254,'3'6,"0"0,0 0,0 0,-1 1,1-1,-1 0,-1 1,0 0,0-1,0 1,0 0,-1-1,0 1,1 7,-17 166,7-123,-37 140,42-151,4-46,-1 1,1 0,0-1,0 1,0 0,0-1,0 1,0 0,0-1,0 1,0 0,0 0,0-1,0 1,0 0,1-1,-1 1,0-1,1 1,-1 0,0-1,1 1,-1-1,0 1,1-1,-1 1,1-1,-1 1,1-1,-1 1,1-1,0 0,-1 1,1-1,-1 0,1 0,0 1,-1-1,1 0,0 0,-1 0,1 0,0 0,-1 0,1 0,0 0,-1 0,1 0,0 0,-1 0,1 0,0-1,-1 1,1 0,0 0,-1-1,1 1,-1 0,1-1,0 0,9-7</inkml:trace>
  <inkml:trace contextRef="#ctx0" brushRef="#br0" timeOffset="1264.84">1440 481,'-13'-2,"0"2,0-1,0 2,0 0,0 0,0 1,1 1,-1 0,1 1,0 0,0 1,0 0,0 1,1 1,0 0,0 0,1 1,0 0,0 0,1 1,0 1,1 0,0 0,0 0,1 1,0 0,-2 7,8-15,-20 67,21-69,0 0,0 1,0-1,0 1,0-1,0 1,0-1,0 1,0-1,1 1,-1-1,1 0,-1 1,1-1,-1 0,1 1,0-1,0 0,0 0,-1 0,1 0,0 1,1-1,-1 0,0-1,0 1,0 0,0 0,1 0,-1-1,0 1,1-1,-1 1,1-1,-1 1,0-1,1 0,-1 0,1 0,-1 0,1 0,-1 0,1 0,-1 0,1-1,14-2,0 0,0-2,-1 0,0-1,0 0,0-1,-1-1,0 0,0-2,-4 4,227-172,-236 177,-1 1,1-1,-1 1,1-1,-1 1,1-1,-1 1,1-1,0 1,-1-1,1 1,0 0,-1-1,1 1,0 0,-1 0,1-1,0 1,0 0,-1 0,1 0,0 0,0 0,0 0,-1 0,1 0,0 0,0 1,-1-1,1 0,0 0,-1 1,1-1,0 0,-1 1,1-1,0 1,-1-1,1 1,-1-1,1 1,-1-1,1 1,-1-1,1 1,-1 0,0-1,1 1,-1 0,0 0,1-1,-1 1,0 0,0-1,0 1,0 0,0 0,2 52,-2-43,-1-4,0 1,1-1,0 0,1 1,-1-1,1 0,0 1,1-1,0 0,0 0,0 0,0 0,1 0,0-1,0 1,1-1,0 0,0 0,0 0,0 0,1-1,-1 1,1-1,2 1,-4-3,0 0,-1 0,0-1,1 1,-1 0,1-1,0 1,-1-1,1 0,0 0,0 0,0 0,0-1,0 1,0-1,0 0,0 0,0 0,0 0,0 0,0 0,0-1,0 0,0 0,0 0,12-8</inkml:trace>
  <inkml:trace contextRef="#ctx0" brushRef="#br0" timeOffset="1751.535">1299 226,'283'0,"-282"0,0 0,0 1,0-1,0 0,0 0,1 0,-1 0,0 0,0 0,0 0,0 0,0 0,0 0,0-1,0 1,0 0,0-1,0 1,0-1,0 1,0-1,0 0,0 1,0-1,-1 0,1 1,0-1,0 0,-1 0,1 0,-1 0,1 0,-1 0,1 0,-1 0,1 0,-1 0,0 0,1 0,-1 0,0 0,0 0,0 0,0 0,0 0,0 0,0 0,0-1,-1 1,1 0,0 0,-1 0,1 0,-1 0,1 0,-1 0,1 0,-1 1,1-1,-1 0,0 0,0 0,1 1,-1-1,0 0,-72-74,59 63</inkml:trace>
  <inkml:trace contextRef="#ctx0" brushRef="#br0" timeOffset="2134.11">1976 114,'-17'55,"11"-15,2 0,1 0,2 0,3 24,-1-3,27 136,-21-146,-1-33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4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143 416,'-34'190,"18"-129,-57 186,53-162,42-124,-10 16</inkml:trace>
  <inkml:trace contextRef="#ctx0" brushRef="#br0" timeOffset="299.835">87 472,'19'-5,"16"-1,7-1,1 2,-2 2,-4-4,-2 0,-3 0,-2 2,-1 2,-6 6,-2 2,1 1,0-1,-2-1</inkml:trace>
  <inkml:trace contextRef="#ctx0" brushRef="#br0" timeOffset="549.562">87 642,'19'4,"16"3,7-1,-4-6,-3-3,-4-1,-1 0,-2 1,0-4,-5 0</inkml:trace>
  <inkml:trace contextRef="#ctx0" brushRef="#br0" timeOffset="1029.631">227 133,'18'6,"1"0,-1-1,1-1,-1 0,1-2,0 0,0-2,13 0,-18 0,98-5,-111 5,1-1,-1 1,0-1,0 0,0 1,0-1,0 0,0 0,0 0,0 0,0 0,0 0,0 0,-1 0,1 0,0 0,-1 0,1 0,-1-1,1 1,-1 0,0 0,1-1,-1 1,0 0,0-1,0 1,0 0,0-1,0 1,0 0,-1 0,1-1,0 1,-1 0,1 0,-1-1,1 1,-1 0,0 0,1 0,-1 0,0 0,0 0,0 0,-37-50,-33 3,55 39</inkml:trace>
  <inkml:trace contextRef="#ctx0" brushRef="#br0" timeOffset="1337.036">792 133,'0'58,"0"23,0 3,0-3,-5-10,-1-13,0-12,1-8,1-6,2-4,1-1,1-2,0 1,5 1,1-5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3:4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338 234,'20'-27,"1"0,1 2,1 1,1 0,1 2,1 1,1 1,7-3,-32 21,0 0,0 0,1 1,-1-1,0 1,1-1,-1 1,1 0,-1 0,1 0,0 0,-1 0,1 0,0 1,0-1,-1 1,1 0,0 0,0 0,0 0,0 1,-1-1,1 1,0-1,-1 1,1 0,0 0,-1 0,1 1,-1-1,1 1,-1-1,0 1,0 0,0 0,0 0,0 0,0 0,0 0,-1 0,2 3,3 12,-1 1,-1 1,-1-1,0 0,-1 1,-1-1,-1 1,-1 0,-2 14,1 13,-13 221,-2-122,-6 0,-31 99,5-41,45-141,17-94,46-166,-24 73,6 2,5 2,48-89,-75 176,1 0,2 1,2 1,0 2,3-1,43-26,-68 56,0-1,0 1,0 0,1 0,-1 0,1 0,-1 1,0-1,1 1,-1-1,1 1,-1 0,1 0,-1 0,1 0,0 0,-1 1,0-1,1 1,-1-1,1 1,-1 0,0 0,1 0,-1 1,0-1,0 0,0 1,0-1,0 1,0 0,0 0,0 0,5 11,0 1,-1-1,-1 1,0 0,-1 0,0 0,-1 1,-1 0,0-1,-1 1,-1 0,0 0,-1 0,-1-1,0 3,0 34,-11 188,-22-11,13-104,16-79,22-63,74-219,-30 83,-35 83,3 1,4 1,2 2,10-10,71-78,-115 154,1 0,-1 0,1 0,-1 0,1 0,-1 0,1 0,0 0,-1 0,1 0,0 0,0 0,0 1,0-1,0 0,0 0,0 1,0-1,0 1,0-1,0 1,0 0,0-1,0 1,0 0,0 0,1-1,-1 1,0 0,0 0,0 0,0 1,1-1,-1 0,0 0,0 1,0-1,0 0,0 1,0-1,0 1,0 0,0-1,0 1,0 0,0-1,0 1,0 0,-1 0,1 0,0 0,0 0,-1 0,1 0,0 1,-12 89,-3 2,-16 196,32 27,-2-309,1 0,0 0,0 0,0 0,1 0,0 0,0-1,0 1,1 0,0-1,1 0,-1 0,1 0,1 0,-1-1,1 1,0-1,0 0,0-1,3 3,9 1</inkml:trace>
  <inkml:trace contextRef="#ctx0" brushRef="#br0" timeOffset="1870.825">2144 742,'-4'-3,"0"0,0 0,-1 1,1 0,-1 0,1 0,-1 1,0-1,0 1,0 0,0 1,0-1,1 1,-1 0,0 0,0 1,0-1,0 1,0 0,0 0,0 1,1-1,-1 1,1 0,-1 1,1-1,0 1,0-1,0 1,0 1,0-1,1 0,-1 1,1 0,-2 2,-9 11,0 1,1 0,1 1,0 1,2 0,0 0,1 1,1 0,1 0,-2 14,8-31,0 0,0 1,1-1,-1 1,1-1,0 1,0-1,0 1,1-1,-1 0,1 1,0-1,1 0,-1 1,1-1,-1 0,1 0,1 0,-1 0,0-1,1 1,0-1,0 1,0-1,0 0,0 0,1 0,0 0,-1-1,1 0,0 0,0 0,0 0,0 0,1-1,-1 1,0-1,1-1,-1 1,0 0,1-1,-1 0,1 0,-1 0,1-1,-1 0,1 1,-1-2,0 1,4-2,21-15,-2-1,0-2,-1-1,-2-1,0-1,-1-1,-1-1,-2-1,-1-1,-1 0,-1-1,-1-2,-1-3,15-39,-25 112,-12 9,4-40,1 0,1 1,-1 0,1-1,1 1,0 0,0 0,0-1,1 1,1 0,0-1,0 1,0-1,1 0,0 0,4 7,-4-8,1-1,0 0,0 0,0-1,1 1,0-1,0 0,0 0,1 0,0-1,-1 0,1 0,1-1,-1 1,1-1,-1-1,1 1,0-1,0 0,0-1,0 0,0 0,0 0,0-1,0 0,1 0,-1-1,0 0,0 0,0-1,0 0,0 0,-1 0,1-1,-1 0,1 0,-1-1,3-2,2-5,0-1,-1 0,0-1,-1 0,0-1,-1 1,0-2,-1 1,-1-1,-1 0,0-1,21-45,-23 55,54-89,-55 93,0 0,0 0,0 0,0 0,1 0,-1 0,1 1,-1-1,1 1,-1 0,1-1,0 1,0 0,0 1,-1-1,1 1,0-1,0 1,0 0,0 0,0 0,0 0,0 0,0 1,0 0,-1-1,1 1,0 0,0 0,-1 1,1-1,0 0,-1 1,0 0,1 0,9 8,-1 1,0 0,0 0,-1 1,-1 1,0-1,-1 2,0-1,1 7,-5-12,-1 0,0 1,-1-1,0 1,-1 0,0-1,0 1,0 0,-1 0,-1 0,0 0,0 0,0-1,-1 1,-1 0,1-1,-1 0,-1 1,1-1,-2 0,1-1,-1 1,0-1,0 0,-1 0,0-1,0 1,-1-1,0-1,0 1,0-1,-1 0,1-1,-1 0,0 0,-4 1,-23 1,34-6,0-1,1 1,0-1,-1 1,1-1,-1 1,1-1,-1 0,1 1,0-1,0 1,-1-1,1 0,0 1,0-1,0 0,-1 1,1-1,0 0,0 0,0 1,0-1,1 0,-1 1,0-1,0 0,0 1,0-1,1 0,-1 1,0-1,1 0,-1 1,0-1,1 1,-1-1,1 1,-1-1,1 1,-1-1,1 1,-1-1,1 1,-1 0,1-1,0 1,0 0,3-4,0 0,0 1,0 0,1 0,0 0,0 0,-1 1,2 0,-1 0,0 0,0 0,1 1,-1 0,0 0,1 1,-1-1,1 1,-1 0,1 1,-1-1,1 1,-1 0,0 1,6 1,53 2,-55-6,0 0,0 0,0-1,0 0,0-1,-1 0,1 0,-1-1,0 0,0 0,0-1,-1 0,1 0,-1-1,0 0,-1 0,5-7,13-14,-2-1,-2-1,0-2,13-28,-17 29,1 0,2 2,0 0,2 1,15-14,-34 39,-1 1,0-1,0 1,0 0,1 0,-1-1,0 1,1 0,-1 0,1 1,-1-1,1 0,0 0,-1 1,1-1,0 1,-1-1,1 1,0 0,0 0,-1 0,1 0,0 0,0 0,0 0,-1 1,1-1,0 0,-1 1,1 0,0-1,-1 1,1 0,-1 0,1 0,-1 0,1 0,-1 0,0 0,1 0,-1 1,0-1,0 1,0-1,0 0,0 1,0 0,-1-1,1 1,0-1,-1 1,1 0,-1 1,8 15,-1 0,0 1,-2 0,0 0,-1 1,-1-1,-1 1,0 0,-2 5,0-15,0 0,0-1,-1 1,-1 0,0-1,0 1,0-1,-2 0,1 0,-1 0,0 0,-1-1,0 1,0-1,-1 0,0-1,0 1,-1-1,-6 5,9-9,-1-1,1 1,-1-1,0 0,1 0,-1-1,0 1,0-1,0 0,0-1,0 1,0-1,0 0,0 0,-1-1,5 1,67 23,-48-23,1-1,-1-1,0-1,0-1,0 0,-1-1,16-7,-11 5,-2 1</inkml:trace>
  <inkml:trace contextRef="#ctx0" brushRef="#br0" timeOffset="4933.084">7732 375,'14'5,"-1"0,1-1,0-1,0 0,1 0,-1-2,0 0,1 0,-1-1,1-1,-1-1,0 0,1 0,3-3,9-1,-2-1,1-1,-1-1,0-1,-1-1,0-2,-1 0,0-1,-2-1,1-2,-2 0,0-1,-1-1,12-16,-27 32,-1 0,0 0,0 0,-1 0,1 0,0 0,-1-1,0 1,0-1,0 0,0 0,-1 1,0-1,1 0,-1 0,-1-1,1 1,0 0,-1 0,0 0,0 0,0-1,-1 1,0 0,1 0,-2 3,-1 1,1-1,0 1,0 0,0 0,0-1,0 2,0-1,-1 0,1 0,0 1,0-1,0 1,0-1,0 1,0 0,0 0,0 0,0 0,1 0,-1 0,0 1,0-1,1 1,-1-1,1 1,0-1,-1 1,1 0,0 0,0 0,0 0,0 0,0 0,1 0,-1 1,-15 32,2 0,2 0,1 1,2 1,1-1,2 2,2-1,0 15,2 13,2-1,3 0,3 1,8 29,9 113,-17-153,-3 0,-2 0,-2 0,-3 1,-2-1,-3-1,-2 0,-13 37,21-80,0 0,-1-1,-1 1,0-1,0 0,0 0,-1 0,-1-1,0 0,0 0,0-1,-1 1,0-2,0 1,-1-1,0-1,0 1,0-1,-1-1,1 0,-1 0,0-1,-5 1,8-3,-1 0,1 0,-1 0,1-1,-1 0,1-1,-1 0,1 0,-1 0,1-1,0 0,0-1,0 0,0 0,0 0,1-1,-1 1,1-2,0 1,0-1,1 0,-1 0,1 0,0-1,0 0,1 0,0 0,-2-5,0 0,2-1,0 0,0 0,1 0,0-1,1 1,1-1,0 1,1-1,0 1,0-1,2 0,0 1,0 0,1-1,0 1,1 0,1 0,2-3,17-34,2 0,3 2,1 2,3 0,1 2,3 2,1 1,30-23,-40 36,2 1,0 1,2 2,0 1,2 2,0 1,1 1,1 3,0 0,18-2,-27 12,1 2,1 0,-1 2,0 2,17 1,-67 34,7-24,0 1,1 1,1 0,0 1,1 0,1 1,0 0,1 1,1 0,0 0,2 1,0 1,1-1,0 1,2 0,0 0,1 8,3-22,0 0,0-1,1 1,0 0,0 0,1-1,-1 1,1-1,0 1,0-1,0 0,1 0,-1 0,1 0,0 0,0 0,1-1,-1 1,1-1,-1 0,1 0,0-1,0 1,1-1,-1 0,0 0,1 0,-1 0,1-1,0 0,-1 0,6 0,-1 1,1-1,-1-1,1 0,-1 0,1-1,-1 0,1-1,-1 0,0 0,0-1,0 0,0-1,0 0,-1 0,1-1,1-1,0-3,0 0,0 0,-1-1,0 0,0-1,-1 0,-1 0,0-1,0 0,-1 0,-1 0,0-1,-1 0,0 0,-1 0,0 0,-1-1,-1 1,0-1,-1 1,0-1,-1 0,-1 1,0 0,-3-12,4 20,0-1,-1 1,0 0,1 0,-2 0,1 0,-1 0,1 0,-1 0,0 1,-1 0,1-1,-1 1,0 1,0-1,0 0,-1 1,1 0,-1 0,0 0,0 1,0-1,0 1,0 0,-5 0,-21 19,22-1</inkml:trace>
  <inkml:trace contextRef="#ctx0" brushRef="#br0" timeOffset="5151.864">9087 1165,'0'-38,"0"-28,0-7,5 5,1 8,5 10,1 8,2 7,4 10,-1 3,2 6,1 6,3 4,-2 4</inkml:trace>
  <inkml:trace contextRef="#ctx0" brushRef="#br0" timeOffset="5502.188">9623 600,'-9'1,"-1"1,0 0,0 1,0 0,1 1,0 0,0 0,0 1,0 0,1 0,-1 1,2 1,-1-1,0 1,1 0,1 1,-1 0,1 0,1 0,-1 1,1-1,1 1,0 1,0-1,0 0,2 1,-1 0,1 0,0 0,3 1,0 0,1 1,0-1,0 0,1-1,1 1,0 0,0-1,1 0,0 0,1 0,0-1,1 1,0-2,0 1,1-1,0 0,0 0,1-1,0-1,0 1,1-1,0-1,0 0,0 0,0-1,1 0,0-1,0 0,2 0,-5-3,1 1,-1-2,0 1,1-1,-1 0,0-1,0 0,0 0,0-1,0 0,0 0,-1-1,0 0,0 0,0-1,0 0,0 0,-1-1,0 0,0 0,-1 0,0 0,0-1,0 0,-1 0,0 0,3-8,5-4</inkml:trace>
  <inkml:trace contextRef="#ctx0" brushRef="#br0" timeOffset="5851.239">9905 769,'3'8,"1"-1,0 0,0 0,0 0,1-1,0 0,0 1,1-2,0 1,0-1,0 0,0 0,1 0,0-1,0 0,0 0,1-1,-1 0,1-1,0 1,-1-1,1-1,0 1,0-2,0 1,0-1,1 0,-1 0,0-1,0 0,-1-1,1 0,0 0,0-1,-1 1,1-2,-1 1,7-3,-1 0,-1-1,1-1,-1 0,0 0,-1-1,0-1,0 0,-1 0,-1-1,1 0,-2-1,0 0,0 0,-1-1,0 0,-2 0,1-1,-1 0,-5 10,0 0,-1 0,1 1,-1-1,0 0,0 0,0 1,0-1,0 1,-1-1,0 1,0-1,0 1,0 0,0 0,-1 0,1 0,-1 1,0-1,0 1,0-1,0 1,0 0,0 0,-1 0,1 1,-1-1,1 1,-1 0,1 0,-1 0,0 0,0 1,1 0,-1-1,0 1,0 0,0 1,1-1,-1 1,0 0,0 0,1 0,-1 0,1 1,-1-1,1 1,0 0,-3 1,-9 5,1-1,0 2,0 0,0 1,1 0,1 1,0 0,0 1,1 1,1 0,0 0,0 1,2 0,0 0,0 1,1 0,1 1,1-1,0 1,-2 15,4-17,0 0,1 0,0 1,1-1,1 1,0-1,1 0,1 1,0-1,1 0,1 0,0 0,1-1,0 1,1-1,0 0,1-1,1 1,0-2,0 1,1-1,1 0,0-1,4 3,4-1,1 0,0-1,1-2,0 0,0-1,1-1,0 0,1-2,-1-1,1 0,0-2,0 0,0-2,0 0,10-3,31-8,-39 4</inkml:trace>
  <inkml:trace contextRef="#ctx0" brushRef="#br0" timeOffset="2902.795">4826 628,'-12'-4,"1"0,-1 1,0 0,0 1,0 0,0 0,0 2,0-1,-1 2,1-1,0 2,0 0,0 0,0 1,1 0,-1 1,1 1,-1 0,2 0,-1 1,0 0,1 1,0 0,1 1,-1 1,-3 5,0 0,1 0,1 2,1-1,0 1,1 1,0 0,2 0,0 0,1 1,0 0,2 1,0-1,1 1,1-1,1 2,1-15,0 0,1 0,0-1,0 1,0 0,0 0,1 0,0-1,0 1,0-1,1 0,-1 1,1-1,0 0,0 0,1-1,-1 1,1-1,0 0,0 0,0 0,0 0,0 0,1-1,-1 0,1 0,-1 0,1-1,0 1,0-1,0 0,0-1,-1 1,1-1,0 0,0 0,0-1,0 1,0-1,1 0,15-5,0-1,0-1,-1-1,0-1,0 0,-1-2,0 0,-1-1,-1-1,0 0,5-8,8-3,-6 3,0-1,-2-1,-1-1,-1 0,11-20,-30 44,-1 0,0 1,0-1,1 0,-1 1,1-1,-1 0,0 1,1-1,-1 1,1-1,-1 1,1-1,0 1,-1 0,1-1,-1 1,1-1,0 1,-1 0,1 0,0-1,-1 1,1 0,0 0,0 0,-1 0,1 0,0 0,0 0,-1 0,1 0,0 0,-1 0,1 0,0 1,-1-1,1 0,0 1,-1-1,1 0,0 1,-1-1,1 0,-1 1,1-1,-1 1,1 0,-1-1,1 1,-1-1,1 1,-1 0,0-1,1 1,-1-1,0 1,1 1,19 50,-16-39,-1-2,0-1,1 1,0-1,0 0,1 0,1-1,-1 1,2-1,-1-1,1 1,1-1,-1 0,1 0,1-1,-1 0,1-1,1 0,-1 0,8 2,30 10,-24-10</inkml:trace>
  <inkml:trace contextRef="#ctx0" brushRef="#br0" timeOffset="3297.837">5249 1052,'14'-47,"1"2,2 0,3 0,1 2,2 1,7-8,-2 16,-28 33,1 1,-1-1,0 1,1-1,-1 1,1-1,-1 1,1 0,0-1,-1 1,1 0,-1-1,1 1,0 0,-1 0,1-1,-1 1,1 0,0 0,-1 0,1 0,0 0,-1 0,1 0,0 0,0 0,-1 0,1 0,-1 1,1-1,0 0,-1 0,1 1,0-1,-1 0,1 1,-1-1,1 0,-1 1,1-1,-1 1,1-1,-1 1,0-1,1 1,-1 0,0-1,1 1,-1-1,0 1,1 0,-1-1,0 1,0 0,0-1,0 1,0 0,0-1,7 94,-8-86,1 1,-1-1,1 0,0 0,1 0,0 1,0-1,1 0,0 0,1-1,-1 1,2 0,-1-1,1 1,0-1,4 5,-5-8,0 0,1 0,-1 0,1 0,0 0,0-1,1 0,-1 0,1 0,-1-1,1 1,0-1,0 0,0 0,0-1,0 0,0 1,1-2,-1 1,0-1,1 1,-1-2,0 1,0 0,1-1,-1 0,0 0,0-1,0 0,0 0,0 0,0 0,4-3,13-14,0-1,-2-1,0 0,-1-2,-1-1,-2 0,0-1,-1 0,-2-1,-1-1,7-21,-9 30,-1 3</inkml:trace>
  <inkml:trace contextRef="#ctx0" brushRef="#br0" timeOffset="3746.943">6096 544,'-9'22,"1"-1,0 1,2 1,1-1,0 1,2 0,1 0,0 0,2 0,1 1,0-1,2 2,-2-20,1-1,-1 0,0 1,1-1,0 0,0 0,0 0,1 0,-1-1,1 1,0-1,0 0,0 1,1-1,-1 0,1-1,-1 1,1-1,0 0,0 1,0-2,0 1,0 0,1-1,-1 0,0 0,1 0,-1-1,1 1,-1-1,1 0,-1 0,1-1,-1 1,0-1,1 0,-1 0,0 0,1-1,-1 0,0 0,1-1,13-7,0-2,-1-1,0 0,-1 0,-1-2,0 0,-1-1,-1 0,0-1,-2-1,1 0,-2 0,-1-1,0-1,-1 1,-1-1,-1 0,-1-1,-1 0,0-4,0 5,0 1,-1-1,-2 0,0 1,0-1,-2 0,-1 0,0 0,-2 1,0-1,-1 1,-1 0,0 0,-2 1,0 0,-1 0,-1 1,-10-14,17 27,0 0,0 0,0 0,0 0,-1 1,0 0,1-1,-1 1,-1 0,1 1,0-1,-1 1,1 0,-1 0,1 0,-1 0,0 1,0 0,0 0,0 0,0 1,0 0,0 0,0 0,0 0,0 1,0 0,0 0,0 0,0 1,1-1,-1 1,0 0,1 1,0-1,-1 1,1 0,0 0,0 0,1 1,-1-1,1 1,-1 0,1 0,-1 3,-3 10,1 0,0 1,2 0,0 0,1 0,1 1,0-1,2 0,0 1,1-1,3 13,1-3,2-1,1 0,2 0,0-1,2 0,0-1,2 0,1-1,1-1,1-1,0 0,2-1,1 0,20 15,-3-2,2-1,1-2,2-1,35 18,57 19,-116-57</inkml:trace>
  <inkml:trace contextRef="#ctx0" brushRef="#br0" timeOffset="7453.715">0 1616,'1205'0,"-755"-25,343-41,-396 25,1059-88,-766 88,332 31,-630 12,2635-2,-2390-27,-89-1,314-3,-779 31,249 12,-145 11,-161-17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5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346 114,'-5'-5,"1"0,-1 0,0 0,0 1,0-1,-1 1,0 1,1-1,-1 1,0 0,-1 0,1 1,-1 0,1 0,-1 0,1 1,-1 0,0 0,0 1,1 0,-1 0,0 0,0 1,1 0,-1 1,0-1,1 1,-1 0,1 1,0 0,0 0,0 0,0 1,0-1,1 1,0 1,0-1,0 1,0 0,-2 3,-5 5,0 1,1 0,1 0,0 2,0-1,2 1,-6 15,12-26,0 0,0 0,0 1,1-1,-1 1,2-1,-1 1,0 0,1-1,0 1,1 0,-1-1,1 1,0-1,0 1,1-1,0 1,0-1,0 0,0 0,1 0,0 0,0 0,0-1,1 1,3 3,2-3,1 1,-1-2,1 1,0-2,0 1,0-1,0-1,1 1,-1-2,1 0,-1 0,1-1,0 0,-1 0,1-2,-1 1,1-1,-1-1,0 0,0 0,0-1,0 0,0-1,-1 0,8-6,18-14,-21 14</inkml:trace>
  <inkml:trace contextRef="#ctx0" brushRef="#br0" timeOffset="434.247">571 283,'21'2,"8"3,1-2,0 0,-1-2,1-2,0 0,0-2,0-1,-1-2,0 0,7-4,-28 7,-1-1,1 0,-1 0,0 0,0-1,0 0,-1 0,0-1,0 0,0 0,0 0,-1-1,0 0,-1 0,0 0,0 0,0-1,-1 1,0-1,0 0,-1 0,0 0,0 0,-1-1,0 1,-1 0,0-1,0 1,-1 0,0-1,0 1,-2-3,2 8,-1 1,1-1,-1 1,0-1,0 1,0-1,0 1,0 0,-1 0,1 0,-1 0,1 1,-1-1,0 1,1-1,-1 1,0 0,0 0,0 0,0 1,0-1,0 1,0 0,0-1,0 1,0 0,-1 1,1-1,0 1,0-1,0 1,0 0,-2 1,-92 50,80-38,1 0,1 2,0 0,1 0,1 1,1 1,0 0,1 1,1 0,1 1,-1 5,7-18,0 1,1 0,-1 0,2 0,-1 0,1 0,1 1,-1-1,1 0,1 0,-1 1,2-1,-1 0,1 0,0 0,1 0,-1-1,2 1,-1 0,1-1,0 0,1 0,-1 0,1-1,1 0,-1 0,1 0,0 0,1-1,2 2,8 3,0 0,0-2,1 0,-1-1,2-1,-1 0,1-2,0 0,0-1,0-1,0-1,0 0,19-3,-7 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1212,'1'4,"1"-1,0 1,0-1,0 0,0 0,1 0,-1 0,1 0,-1-1,1 1,0-1,0 0,0 0,1 0,-1 0,0 0,1-1,-1 1,1-1,0 0,-1 0,1 0,0-1,0 1,-1-1,5 0,14-1,-1-1,1-1,0-1,-1-1,0 0,0-2,0-1,-1 0,0-1,-1-1,0-1,-1-1,0-1,0 0,-2-1,0-1,0-1,1-3,189-216,-155 170,98-137,78-147,-181 277,55-75,-100 146,-1 0,0 0,1 0,-1 0,0 0,1 0,0 0,-1 0,1 0,-1 0,1 0,0 1,0-1,-1 0,1 0,0 0,0 1,0-1,0 1,0-1,0 1,0-1,0 1,0-1,0 1,0 0,0 0,0-1,0 1,1 0,-1 0,0 0,0 0,0 0,0 1,0-1,0 0,0 0,0 1,0-1,0 1,0-1,0 1,0-1,0 1,0-1,0 1,0 0,0 0,0-1,-1 1,1 0,0 0,-1 0,1 0,-1 0,1 0,-1 0,1 0,-1 0,0 0,1 0,-1 0,0 0,0 0,0 1,0-1,0 1,6 27,-1 2,-2-1,-1 0,-2 1,0-1,-2 1,-4 12,4-13,-24 232,-32 108,50-325,-2-1,-3 0,-1 0,-17 35,24-64,-1 0,0 0,-1-1,-1 0,0-1,-1 0,0 0,-1-1,0-1,-1 0,0-1,-1 0,0-1,-13 6,17-10,0 0,0 0,0-1,-1-1,1 1,-1-2,0 0,0 0,0-1,0 0,-1-1,1 0,0-1,0 0,0 0,0-2,0 1,0-1,1-1,-1 0,1 0,0-1,0-1,-5-3,4 3,1-1,0 1,1-2,-1 1,1-1,1-1,0 0,0 0,0 0,1-1,1 0,0-1,0 1,1-1,0 0,1 0,0-1,1 0,0 1,1-1,1 0,-1 0,2 0,0 0,1-9,6-12,0 3</inkml:trace>
  <inkml:trace contextRef="#ctx0" brushRef="#br0" timeOffset="266.873">1609 1014,'-14'34,"-1"15,3 5,4-7</inkml:trace>
  <inkml:trace contextRef="#ctx0" brushRef="#br0" timeOffset="513.841">1580 591,'0'0</inkml:trace>
  <inkml:trace contextRef="#ctx0" brushRef="#br0" timeOffset="716.523">1863 1240,'250'-443,"-219"402,-28 62,-10 9,1-8,1 0,1 0,1 0,1 1,0-1,2 1,1-1,1 2,-1-19,0 0,1 0,0-1,0 1,0-1,0 1,0-1,1 0,0 0,0 0,0 0,1-1,-1 1,1-1,0 0,-1 0,2 0,-1 0,0-1,0 0,1 1,0-2,-1 1,1 0,0-1,-1 0,1 0,0-1,0 1,0-1,0 0,0 0,0-1,0 0,0 1,0-2,-1 1,1 0,0-1,-1 0,1 0,-1 0,0-1,0 0,0 1,0-2,0 1,0 0,1-2,8-7,-1 0,1-1,-2-1,0 0,0 0,-2-1,0 0,0-1,-2 0,0 0,5-16,15-54,-19 62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9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1213 148,'-28'179,"-20"317,38-184,-16-222,17-77</inkml:trace>
  <inkml:trace contextRef="#ctx0" brushRef="#br0" timeOffset="250.792">536 288,'43'-24,"48"-17,18-7,5 5,-7 5,-8 9,-11 4,-6 7,-7 7,-12 4,-7 4,-8 3,-7 1,-7 0,-3 0,-3 5,-1 1,-5 0</inkml:trace>
  <inkml:trace contextRef="#ctx0" brushRef="#br0" timeOffset="601.02">1863 515,'-35'44,"-185"263,161-168,57-135,1 0,0 0,1 1,-1-1,1 0,0 1,0-1,0 0,0 1,1-1,0 0,0 1,0-1,0 0,1 0,0 0,-1 0,1 0,1 0,-1-1,1 1,-1-1,1 1,0-1,0 0,1 0,-1 0,1-1,-1 1,1-1,0 0,0 0,3 1,0-1,-1 0,1 0,0-1,0 0,1 0,-1-1,0 0,0 0,0-1,0 1,0-2,0 1,0-1,0 0,-1 0,1-1,0 0,-1 0,0 0,0-1,0 0,2-3,10-6,-1-1,0-1,-1 0,-1-2,0 0,11-18,-14 19,-2-1,1 0,-2-1,0 0,-2 0,0-1,-1 0,0 0,-2-1,0 0,-1 1,-1-1,-1 0,-1-4,-2 13,1 1,-2-1,1 1,-2-1,1 1,-1 0,-1 0,0 0,0 1,-1 0,0 0,0 0,-1 0,0 1,-2 0,5 3,0 1,-1 0,1 0,-1 0,0 1,0-1,-1 1,1 0,0 1,-1 0,0-1,0 2,1-1,-1 1,0 0,-1 0,1 0,0 1,0 0,0 0,0 1,0-1,0 1,0 1,0-1,-5 3,-14 8</inkml:trace>
  <inkml:trace contextRef="#ctx0" brushRef="#br0" timeOffset="1069.943">2370 655,'-23'14,"1"2,1 0,0 1,1 0,0 2,2 1,0 0,2 1,0 1,1 0,1 2,-8 19,20-39,0 0,1 0,-1 0,1 0,0 0,0 0,0 0,1 0,0 0,0 0,0 1,0-1,0 0,1 0,0 0,0 0,0 0,0 0,1 0,-1 0,1 0,0-1,0 1,0 0,1-1,-1 0,1 0,0 1,0-2,0 1,0 0,1-1,-1 1,1-1,1 1,3 1,0 0,0 0,1-1,-1 0,1-1,0 1,0-2,-1 1,1-1,0-1,0 0,0 0,0 0,0-1,0-1,0 1,0-2,-1 1,1-1,-1 0,0-1,1 0,-2 0,1-1,0 0,-1 0,3-3,13-12,-1 0,-1-2,0 0,-2-1,-1-1,-1-1,9-16,-8 13,-1-1,-2 0,-1-1,-1 0,-1-1,-2-1,-1 0,-2 0,-1-1,-2 0,-1 0,-1 0,-2 0,-1 0,-2 0,-1 0,-1 0,-10-27,9 45,0 1,-2-1,1 2,-2-1,0 1,-1 0,0 1,0 0,-10-7,17 15,-1 0,0 1,0 0,-1-1,1 2,-1-1,1 0,-1 1,0 0,0 0,0 0,0 1,-1-1,1 1,0 1,0-1,-1 1,1 0,0 0,-1 0,1 1,0 0,-1 0,1 0,0 1,0-1,0 1,0 0,0 1,-1 0,-9 10,0 1,1 0,0 0,1 2,0-1,2 2,0 0,1 0,0 1,-4 13,2-3,1 0,2 1,0 0,2 1,2-1,0 1,2 0,1 1,2-1,1 0,1 0,4 14,-4-27,1-1,1 0,0 0,1-1,1 1,0-1,1-1,1 1,0-1,1 0,1-1,0 0,1 0,0-1,1-1,0 0,1 0,0-1,0-1,1 0,0-1,1-1,4 1,12 0</inkml:trace>
  <inkml:trace contextRef="#ctx0" brushRef="#br0" timeOffset="2100.07">3245 542,'-35'14,"1"1,1 1,0 2,2 1,0 2,1 1,1 1,1 1,1 2,1 1,2 1,0 0,2 2,2 2,15-24,1 1,1 0,0 0,0 0,1 0,0 1,0-1,1 1,0-1,1 1,0-1,1 2,-1-8,0 1,1-1,0 0,0 1,0-1,0 0,0 1,1-1,-1 0,1 0,0 0,0 0,0-1,0 1,1 0,-1-1,1 0,-1 1,1-1,0 0,0 0,0-1,0 1,0-1,0 1,1-1,-1 0,0 0,1-1,-1 1,1 0,-1-1,1 0,-1 0,14-2,1-1,-1-1,-1-1,1 0,0-1,-1 0,-1-2,1 0,-1-1,0 0,-1-1,0-1,-1 0,0-1,0 0,-2-1,1 0,-2-1,0 0,0-1,4-10,80-118,-94 142,0 1,0-1,0 1,0-1,0 1,0-1,0 1,0-1,0 1,1-1,-1 1,0-1,0 1,0 0,1-1,-1 1,0-1,0 1,1 0,-1-1,0 1,1 0,-1-1,0 1,1 0,-1-1,1 1,-1 0,1 0,-1 0,0-1,1 1,-1 0,1 0,-1 0,1 0,-1 0,1 0,-1 0,1 0,-1 0,1 0,-1 0,1 0,-1 0,0 0,1 1,-1-1,1 0,-1 0,1 0,-1 1,0-1,1 0,-1 1,1-1,-1 0,0 1,0-1,1 0,-1 1,0-1,1 0,-1 1,0-1,0 1,0-1,1 1,-1-1,0 1,2 36,-2-32,-1 35,-1-32,1 1,0 0,0 0,1-1,0 1,1 0,0 0,0-1,1 1,0 0,0-1,1 0,0 0,1 1,0-2,0 1,1 0,0-1,0 0,1 0,-4-5,0 0,1-1,-1 1,1-1,0 0,-1 0,1 0,0 0,0 0,-1-1,1 1,0-1,0 1,0-1,0 0,0 0,0-1,0 1,0-1,-1 1,1-1,0 0,0 0,-1 0,1 0,0-1,-1 1,1-1,0 0,67-59,-41 25,0-1,-3-1,-1-2,-2 0,-2-2,-1-1,-23 81,-24 136,27-166,0 1,0-1,1 0,1 0,-1 0,1 0,1 0,-1-1,1 1,1-1,-1 1,1-1,1 0,-1 0,1-1,0 0,1 1,-1-2,1 1,3 2,-6-7,0 1,0 0,0-1,0 0,1 1,-1-1,0-1,1 1,-1 0,0-1,1 0,-1 1,1-1,-1-1,0 1,1 0,-1-1,0 0,1 0,-1 0,0 0,0 0,0-1,0 1,0-1,0 0,0 0,0 0,-1 0,1 0,-1-1,1 1,71-88,-37 27,-2-2,-4-1,8-27,-11 26,-26 61,-2 4,0 0,0 1,1-1,-1 0,0 0,1 0,-1 0,1 0,0 1,-1-1,1 0,0 0,0 1,0-1,0 1,1-1,-1 1,0-1,1 1,-1 0,0 0,1 0,0-1,-1 2,1-1,0 0,-1 0,1 0,0 1,0-1,0 1,0-1,-1 1,1 0,0 0,0 0,0 0,0 0,0 0,1 1,4 7,0 0,0 1,-1 0,0 0,0 0,-1 1,-1 0,0 0,2 6,6 12,75 117,-68-119,-1 1,-1 1,-2 0,-1 1,-1 1,1 6,-6-6,-2 1,-1 0,-1 0,-2 0,-1 0,-2 1,-1-1,-1 0,-1 0,-2 0,-1 0,-2-1,-1-1,-1 1,-1-2,-15 25,6-21,-2-1,-1 0,-2-2,-1-1,-1-1,-1-1,-1-2,-1-1,-2 0,20-15,-1 0,0-1,0 0,0-1,-1 0,1-1,-1-1,-5 0,17-3,0 0,-1-1,1 1,0-1,-1 0,1 0,-1 0,1-1,0 1,-1-1,1 1,0-1,0 0,-1-1,1 1,0 0,0-1,0 0,1 0,-1 0,0 0,1 0,-1 0,1-1,0 1,-1-1,1 1,1-1,-1 0,0 0,1 0,-1 0,1 0,0 0,0-1,0 1,0 0,1-1,-1 1,1 0,1-15,0 0,1 0,1 1,0 0,2-1,0 1,1 1,0-1,2 1,0 0,0 1,9-12,-10 14,18-33,2 2,2 0,1 2,2 2,3 0,0 3,3 1,1 1,1 3,2 1,18-9,-47 32,0 2,1 0,0 0,0 2,0-1,1 2,-1 0,1 1,0 0,0 1,0 0,0 2,-1 0,10 2,25 15,-32-5</inkml:trace>
  <inkml:trace contextRef="#ctx0" brushRef="#br0" timeOffset="2449.057">0 1700,'797'-127,"-726"117,584-60,106 23,655 16,-799 16,-557 10,-13 2</inkml:trace>
  <inkml:trace contextRef="#ctx0" brushRef="#br0" timeOffset="3130.367">5164 373,'0'5,"-5"6,4 6,1 1</inkml:trace>
  <inkml:trace contextRef="#ctx0" brushRef="#br0" timeOffset="3386.58">5193 825,'-15'24,"6"8,8-2,5-5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1 160,'144'6,"0"7,18 9,-39-5,-50 0,-96-40,-202-132,179 109,44 35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0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368 211,'95'455,"0"87,-87-493,22 236,-31-258,1-4</inkml:trace>
  <inkml:trace contextRef="#ctx0" brushRef="#br0" timeOffset="450.573">1 578,'6'-24,"1"1,1 0,1 0,1 1,2 0,0 1,0 0,2 1,1 0,0 1,2 1,0 1,1 0,0 1,2 1,0 1,0 0,1 2,1 0,0 2,0 0,1 1,22-4,-20 7,-1 0,1 2,0 1,0 2,0 0,0 1,0 1,0 2,0 1,-1 0,1 2,-1 1,0 1,-1 0,0 2,8 6,-21-9,-2 2,1-1,-1 1,0 0,-1 1,0 0,0 0,-1 0,-1 1,0 0,0 0,-1 0,-1 1,1-1,-2 1,0 0,0 0,-1 0,-1 0,0 0,0 0,-1 0,-1 0,0 0,-1-1,0 1,0 0,-1-1,-1 0,-5 9,-116 271,125-290,-26 82,26-81,1 1,0 0,1-1,-1 1,0 0,1 0,-1-1,1 1,0-1,0 1,0 0,0-1,0 0,0 1,1-1,0 0,-1 0,1 1,0-1,0-1,0 1,0 0,0 0,0-1,0 1,1-1,-1 0,1 0,-1 0,2 1,145 37,-130-36,1 0,-1 1,0 1,0 0,0 2,-1 0,0 2,0-1,-1 2,16 12,-28-19,-1 0,1 1,-1-1,0 1,-1 0,1 0,-1 1,0-1,0 1,0 0,0 0,-1 0,0 0,0 0,0 0,-1 0,1 1,-1-1,-1 1,1-1,-1 1,0-1,0 1,-1-1,1 1,-1-1,0 1,-2 2,-6 17,-2 0,0 0,-2-1,-1-1,0 0,-2-1,-1-1,0 0,-2-1,-12 10,12-10,-1-1,-1-1,-1-1,0-1,-1-1,-1-1,0-1,-1-1,0-1,-1-2,0 0,-26 5,47-13,0-1,0 1,0-1,0 1,0-1,0-1,0 1,0-1,0 0,0 0,0 0,1 0,-1-1,0 0,1 0,-1-1,1 1,-3-3,-5-7</inkml:trace>
  <inkml:trace contextRef="#ctx0" brushRef="#br0" timeOffset="1066.906">1383 1029,'0'29,"-2"-18,1 0,1 0,0 0,0 0,1 0,1-1,0 1,0 0,1-1,0 1,1-1,0 0,1 0,0 0,2 2,-6-10,1-1,0 1,0 0,0-1,0 1,0-1,0 1,1-1,-1 0,0 0,1 0,-1 0,1-1,-1 1,1-1,-1 1,1-1,-1 0,1 0,-1 0,1 0,-1-1,1 1,0 0,-1-1,0 0,1 0,-1 0,1 0,-1 0,0 0,0-1,1 0,63-57,-23 8,-2-1,-3-1,30-56,-5 5,-62 104,1 0,0 0,0 0,-1 1,1-1,0 1,-1-1,1 1,0 0,-1-1,1 1,-1 0,1 0,-1 0,0 0,1 1,-1-1,0 0,0 0,0 1,0-1,0 1,0-1,0 1,0-1,-1 1,1 0,0-1,-1 1,0 0,1-1,-1 1,0 0,0 0,0-1,0 1,0 0,0 0,-1 0,3 3,-1 7,0-1,2 0,-1-1,1 1,1 0,0-1,0 0,1 1,0-2,1 1,0-1,0 0,1 0,1 0,-1-1,1-1,1 1,-1-1,1 0,0-1,1 0,0-1,0 0,0 0,10 2,-6-6,-1-1,0 0,1-2,-1 1,0-2,0 1,0-2,0 0,0 0,-1-1,0-1,0 0,0-1,-1 0,0-1,0 0,-1 0,0-1,0-1,-1 0,0 0,-1-1,0 1,-1-2,0 1,-1-1,0 0,1-7,18-29,-3-2,-1 0,-3-1,-2-1,-3-1,-1 0,-3-1,0-25,-9 69,4-40,-2 0,-3 0,-2-1,-2 2,-11-49,16 97,1 0,-1-1,0 1,0 0,0 0,0-1,0 1,0 0,0 0,-1-1,1 1,0 0,-1 0,1 0,-1 0,1-1,-1 1,1 0,-1 0,0 0,0 0,1 0,-1 0,0 0,0 1,0-1,0 0,0 0,0 1,0-1,0 1,0-1,-1 1,1-1,0 1,0 0,0-1,-1 1,1 0,0 0,0 0,-1 0,1 0,0 0,0 0,-1 0,1 1,0-1,0 0,0 1,0-1,-1 1,1-1,0 1,-1 1,-3 9,-1 1,2 0,0 1,0-1,1 1,1 0,0 0,0 8,-1 4,-4 30,3 0,1 0,4 0,1 0,4 1,1-2,3 1,2-1,3-1,14 34,-19-61,-2-2,1 1,1-2,0 1,2-1,1-1,1 0,1-1,1-1,2 2,-38-79,8 33</inkml:trace>
  <inkml:trace contextRef="#ctx0" brushRef="#br0" timeOffset="1314.719">1836 436,'47'-14,"65"-15,22-7,-1-2,-15 6,-17 2,-16 8,-14 7,-13 1,-7 3,-8 3,-11 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0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1751,'-18'0,"-1"0,1 1,-1 1,1 1,-1 0,1 2,1 0,-1 1,1 0,-1 2,2 0,-1 1,2 0,-1 2,1-1,0 2,1 0,1 1,-1 1,7-1,1 0,0 0,1 0,1 1,0 0,0 0,1 0,1 0,1 0,0 1,1-1,0 1,1-1,1 0,2 10,-4-18,1-1,0 0,0 0,0 0,0 0,1 0,0 0,0-1,0 1,1 0,-1-1,1 0,0 1,0-1,1 0,-1-1,1 1,0-1,0 1,0-1,0 0,1-1,-1 1,1-1,0 0,0 0,-1 0,1-1,0 1,1-1,-1-1,0 1,0-1,0 0,0 0,1 0,-1-1,0 1,0-1,0-1,0 1,0-1,0 1,2-3,20-14,-2-1,0-2,-1 0,-1-2,-1 0,-1-1,-1-2,-1 0,-1-1,4-3,127-170,-148 199,-1-1,1 1,0-1,-1 1,1 0,0-1,0 1,0 0,0 0,0-1,0 1,0 0,0 0,0 0,0 0,1 0,-1 1,0-1,1 0,-1 0,1 1,-1-1,1 1,-1 0,1-1,-1 1,1 0,-1 0,1 0,0 0,-1 0,1 0,-1 0,1 1,-1-1,1 0,-1 1,1 0,-1-1,1 1,-1 0,0-1,0 1,1 0,-1 0,0 0,0 0,0 0,1 1,90 250,-39-174,-34-60</inkml:trace>
  <inkml:trace contextRef="#ctx0" brushRef="#br0" timeOffset="545.694">1196 1525,'10'0,"27"-14,16-10,5-6,2-2,-5 0,-6 4,-3 3,-3 1,-5 4,-9 1,-4 4,-3 4,-3 9,-7 4</inkml:trace>
  <inkml:trace contextRef="#ctx0" brushRef="#br0" timeOffset="801.096">1309 1779,'39'-10,"31"-17,14-4,-3-2,-15 5</inkml:trace>
  <inkml:trace contextRef="#ctx0" brushRef="#br0" timeOffset="1062.847">2383 932,'-45'39,"3"3,1 1,2 2,2 2,3 1,-28 51,22 16,40-110,0-1,0 0,0 0,0 0,1 0,-1 1,1-1,0 0,1 0,-1 0,1 0,-1-1,1 1,0 0,0-1,1 1,-1-1,1 0,0 0,0 0,0 0,0 0,0 0,1-1,-1 0,1 0,2 1,1 0,1 0,0 0,0-1,0 0,0-1,1 0,-1 0,0-1,1 0,-1 0,0-1,1 0,-1-1,0 0,0 0,0 0,0-1,-1-1,6-2,5-4</inkml:trace>
  <inkml:trace contextRef="#ctx0" brushRef="#br0" timeOffset="1233.312">2748 932,'-22'23,"1"2,2 0,0 1,1 1,2 1,1 1,1 0,1 0,-1 11,12-37,1 1,0 0,0-1,1 1,-1 0,1 0,0 0,0 0,0-1,0 1,1 0,0 0,-1 0,1-1,1 1,-1 0,0-1,1 1,0-1,0 0,0 1,0-1,1 0,-1 0,1-1,-1 1,1 0,0-1,0 1,0-1,1 0,-1 0,0-1,1 1,0-1,-1 1,1-1,0 0,-1 0,1-1,0 1,0-1,8 0,0 0,0-1,0-1,-1 0,1 0,0-1,-1-1,0 0,0 0,0-1,0 0,-1-1,0 0,0-1,-1 0,1-1,2-4,6-4,-2-1,0-1,-1 0,-1-2,-1 1,-1-1,0-1,2-8,-11 23,-1 0,1 0,-1 0,0 0,-1-1,0 1,0-1,0 1,-1-1,0 1,0-1,0 1,-1-1,0 1,0 0,-1-1,0 1,0 0,0 0,-1 0,0 0,0 0,0 1,-1-1,0 1,0 0,0 0,-1 1,1-1,-1 1,0 0,-1 0,1 0,-1 1,-1-1,1 1,0-1,-1 1,0 0,0 1,0-1,0 1,0 1,-1 0,1 0,0 0,-1 1,1 0,-7 1,-5 3</inkml:trace>
  <inkml:trace contextRef="#ctx0" brushRef="#br0" timeOffset="1596.782">3144 1299,'72'-403,"-46"272,-25 131,-1 0,0 1,0-1,0 0,0 0,1 1,-1-1,0 0,0 0,0 0,1 0,-1 1,0-1,0 0,1 0,-1 0,0 0,1 0,-1 0,0 1,0-1,1 0,-1 0,0 0,1 0,-1 0,0 0,0 0,1 0,-1 0,0 0,1-1,-1 1,0 0,0 0,1 0,-1 0,0 0,0 0,1-1,-1 1,0 0,0 0,1 0,-1-1,0 1,0 0,0 0,0-1,1 1,3 38,-4-31,1 4,1 1,0-1,1 0,0 0,0 0,1-1,1 1,0-1,0 0,1 0,0-1,1 0,0 0,0 0,1-1,0 0,1 0,3 2,-7-8,-1 1,1-1,0 0,-1 0,1-1,0 1,0-1,0 0,0-1,0 1,0-1,0 0,0 0,0 0,0-1,0 0,0 0,0 0,0-1,0 1,0-1,-1 0,1-1,-1 1,1-1,-1 0,0 0,0 0,-1 0,1-1,0 0,-1 1,0-1,0-1,0 1,-1 0,1-1,-1 1,0-1,1-3,59-163,-52 146</inkml:trace>
  <inkml:trace contextRef="#ctx0" brushRef="#br0" timeOffset="1944.601">3962 283,'-14'11,"-1"0,2 1,0 1,0 0,1 1,1 0,0 0,1 1,0 1,2 0,-5 10,12-24,0 1,0-1,1 0,-1 1,1-1,-1 1,1-1,0 1,0-1,0 0,0 1,1-1,-1 1,1-1,-1 1,1-1,0 0,0 0,0 1,0-1,0 0,1 0,-1 0,0 0,1 0,0 0,-1 0,1-1,0 1,0-1,0 1,0-1,0 0,0 0,1 0,-1 0,0 0,1 0,-1 0,0-1,1 1,0-1,112 6,-107-7,-3 0,0 0,0 0,0 1,-1 0,1 0,0 0,0 0,0 1,0-1,0 1,0 1,-1-1,1 1,0 0,-1 0,1 0,-1 0,0 1,0 0,0-1,0 2,0-1,-1 0,1 1,-1 0,0-1,0 1,-1 1,1-1,-1 0,0 1,0-1,0 1,0-1,-1 1,0 0,0 0,0 0,-1 0,1 1,-7 17,-1-1,-1 0,-1 0,-1-1,0 0,-2-1,0-1,-2 1,0-2,-3 2,-3 8,-45 52,54-66</inkml:trace>
  <inkml:trace contextRef="#ctx0" brushRef="#br0" timeOffset="2148.12">4527 1,'0'57,"0"30,0 8,0-6,0-9,0-14,0-13,0-10,0-8,4-6,3-2,-1-6</inkml:trace>
  <inkml:trace contextRef="#ctx0" brushRef="#br0" timeOffset="2313.304">4216 509,'58'-24,"23"-12,8-1,-6 6,-13 4,-18 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0,'-49'19,"1"1,1 3,1 2,-41 29,81-49,-1-1,1 1,0 0,0 0,1 1,-1 0,1 0,1 0,-1 1,1 0,0-1,0 1,1 1,0-1,1 0,-1 1,1 0,1-1,-1 1,1 0,1 0,-1 0,1 0,1-1,0 1,1 5,-1-10,0 0,1-1,0 1,0 0,0-1,0 0,0 1,0-1,1 0,-1 0,1 0,0-1,-1 1,1 0,0-1,0 0,0 0,0 0,0 0,0 0,0-1,0 1,0-1,1 0,-1 0,0 0,0 0,0 0,3-1,89-26,-56 7,-2-2,-1-1,0-2,-2-1,-1-2,16-18,-19 19,-30 25,1 1,0 0,-1 0,1-1,0 1,-1 0,1 0,0 0,0 0,0 0,0 0,0 0,0 0,1 0,-1 1,0-1,0 0,1 1,-1-1,0 1,0-1,1 1,-1 0,1-1,-1 1,0 0,1 0,-1 0,1 0,-1 0,0 0,1 1,-1-1,1 0,-1 1,0-1,0 1,1-1,-1 1,0 0,0-1,1 1,-1 0,0 0,0 0,0 0,0 0,0 0,0 1,9 57,-10-52,0-1,1 0,-1 1,1-1,1 0,-1 0,1 0,0 1,0-2,1 1,0 0,0 0,0-1,1 0,0 0,0 0,0 0,0 0,4 2,0-1,0-2,0 1,0-1,0 0,0-1,1 0,0 0,0-1,-1 0,1-1,1 0,-1 0,0-1,0 0,0-1,0 1,0-2,0 0,0 0,-1 0,4-2,13-7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2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0 261,'273'17,"-248"-13,-13-1,1-1,0 0,0-1,0-1,0 0,0 0,0-1,8-3,-20 4,0-1,-1 0,1 0,0 1,-1-1,1 0,-1 0,1 0,-1 0,1 0,-1 0,0 0,0 0,1 0,-1 0,0 0,0 0,0 0,0 0,0 0,0 0,0 0,0 0,-1 0,1 0,0 0,-1 0,1 0,0 0,-1 0,1 0,-1 0,0 1,1-1,-1 0,0 0,1 1,-1-1,0 0,0 1,0-1,1 0,-1 1,0 0,0-1,0 1,0-1,0 1,0 0,0 0,0-1,0 1,0 0,0 0,-1 0,-2-3,-19-13,3 4,1-1,1-1,0-1,1-1,1 0,0-1,1-1,1 0,-2-4,-9-23,17 27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14,'38'0,"23"5,5 1,-3 0,-8-1,-9-1,-7-2,-10-1</inkml:trace>
  <inkml:trace contextRef="#ctx0" brushRef="#br0" timeOffset="259.175">28 296,'38'-5,"23"-1,1 0</inkml:trace>
  <inkml:trace contextRef="#ctx0" brushRef="#br0" timeOffset="841.219">705 494,'26'-71,"-11"24,3 0,1 1,2 0,3 2,1 1,17-21,-35 55,0 1,1 0,0 0,0 0,1 1,0 0,0 1,0 0,1 0,0 1,8-3,-15 8,-1 0,1 0,0 0,0 0,-1 1,1-1,0 1,0 0,-1-1,1 1,-1 0,1 1,-1-1,1 0,-1 1,0-1,1 1,-1 0,0 0,0 0,0 0,0 0,-1 0,1 0,-1 1,1-1,-1 1,0-1,0 1,0-1,0 1,0 0,-1-1,1 1,-1 0,0 0,1-1,-1 1,-1 0,1 0,0-1,-1 2,5 14,29 145,-32-161,0 0,0 0,0-1,0 1,0 0,0 0,1-1,-1 1,1 0,-1-1,1 1,-1-1,1 0,0 0,0 1,0-1,0 0,-1-1,1 1,1 0,-1-1,0 1,0-1,0 1,0-1,0 0,0 0,0 0,1 0,-1 0,0-1,0 1,0 0,0-1,0 0,0 1,0-1,0 0,0 0,0 0,0-1,-1 1,1 0,1-1,73-67,-74 67,24-28,1 1,0 2,3 1,0 1,14-8,-42 31,1 0,0-1,-1 1,1 1,0-1,0 0,0 1,1-1,-1 1,0 0,0 0,1 0,-1 1,1-1,-1 1,0 0,1 0,-1 0,1 0,-1 0,1 1,-1 0,0-1,1 1,-1 1,0-1,0 0,0 1,0-1,0 1,0 0,0 0,0 0,-1 1,1-1,-1 1,0-1,0 1,2 13,0 0,-2 0,0 0,-1 0,0 0,-2 1,1-1,-2 0,-1 5,-11 65,15-61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865 0,'-156'42,"96"-22,-306 96,192-55,174-61,-1 0,0 1,0-1,1 0,-1 1,0-1,1 1,-1-1,0 1,1-1,-1 1,1-1,-1 1,1-1,-1 1,1 0,-1-1,1 1,0 0,-1-1,1 1,0 0,-1 0,1-1,0 1,0 0,0 0,0 0,0-1,0 1,0 0,0 0,0 0,0-1,1 1,-1 0,0 0,0-1,1 1,-1 0,0-1,1 1,-1 0,1-1,-1 1,1 0,-1-1,1 1,-1-1,1 1,0-1,-1 1,1-1,0 0,-1 1,1-1,0 0,0 1,-1-1,2 0,48 19,-49-19,34 8,1-3,0-1,0-1,32-2,87 8,-20 13,-134-22,1 0,-1 1,0-1,0 1,1-1,-1 1,0 0,0-1,0 1,0 0,0 0,0 0,0 0,0 0,0 0,0 0,-1 0,1 0,0 0,-1 1,1-1,-1 0,1 0,-1 1,0-1,1 0,-1 0,0 1,0-1,0 0,0 1,0-1,0 0,-1 1,1-1,0 0,0 1,-1-1,1 0,-1 0,0 1,1-1,-1 0,0 0,1 0,-1 0,0 0,0 0,0 0,0 0,0 0,-1 0,-57 46,-214 111,-27 56,298-213,-1 0,1 1,0-1,0 0,-1 1,1-1,0 1,0-1,0 1,0 0,1 0,-1 0,0 0,1 0,-1 0,1 1,0-1,0 0,0 1,0-1,0 1,1-1,-1 1,1 0,-1-1,1 1,0-1,0 1,0 0,0-1,1 1,-1-1,1 1,-1-1,1 1,0-1,0 1,0-1,0 1,1-1,-1 0,1 0,-1 0,1 0,0 0,0 0,1 1,12 4,0 0,1-1,0 0,0-1,0-1,1 0,0-2,0 0,0 0,-1-2,1 0,0-1,0-1,0 0,44 0,-43 0,-1 0,0-1,0-1,0-1,0 0,-1-1,8-4,-2 1</inkml:trace>
  <inkml:trace contextRef="#ctx0" brushRef="#br0" timeOffset="268.264">1345 113,'-219'743,"185"-620,59-139,-14-2</inkml:trace>
  <inkml:trace contextRef="#ctx0" brushRef="#br0" timeOffset="524.512">1232 142,'43'-5,"34"-1,13-1,-4 2,-7 2,-12 1,-8 0,-10 2,-7 0,-12 5,-5 2,-8 4,-11 1,-6-3</inkml:trace>
  <inkml:trace contextRef="#ctx0" brushRef="#br0" timeOffset="754.947">1147 480,'33'5,"26"-3,8-3,-3 0,-3 0,-7-5,-7-2,-8 2,-5-4,-4-1,-6 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86,'-11'168,"-19"127,22-238,1 2,4-1,2 1,4 33,-3-93</inkml:trace>
  <inkml:trace contextRef="#ctx0" brushRef="#br0" timeOffset="264.241">0 509,'24'-5,"22"-6,13-1,2 1,-6 3,-2-3,-5 1,-6 3,-6 1,-3 3,-4 1,-1 1,0 1,-6-4,-1-2,0 1,-3-5,-5 1</inkml:trace>
  <inkml:trace contextRef="#ctx0" brushRef="#br0" timeOffset="801.033">762 1,'0'565,"-17"-451,17-113,-1 0,1 0,0 0,-1 0,1 0,0 0,0 0,-1 0,1 0,0 0,0 1,0-1,1 0,-1 0,0 0,0 0,0 0,1 0,-1 0,1 0,-1 0,1 0,-1 0,1-1,-1 1,1 0,0 0,-1 0,1-1,0 1,0 0,0-1,0 1,-1 0,1-1,0 1,0-1,0 0,0 1,0-1,0 0,0 1,0-1,0 0,1 0,-1 0,0 0,0 0,0 0,0 0,0-1,0 1,0 0,0 0,0-1,0 1,0-1,0 1,0-1,0 1,59-36,-12-9,-38 34,-1 1,1 1,0-1,1 2,0-1,1 2,0-1,0 2,0 0,1 0,0 1,5-1,-16 5,0 1,0 0,0-1,0 1,-1 0,1 0,0 0,0 0,0 1,0-1,-1 0,1 1,0-1,0 1,-1 0,1 0,0 0,-1-1,1 1,-1 1,1-1,-1 0,1 0,-1 0,0 1,0-1,0 1,0-1,0 1,0-1,0 1,0 0,0 0,-1 0,11 70,-8-32,-2-37,-1-1,0 1,1-1,-1 1,1-1,0 0,-1 1,1-1,0 0,1 1,-1-1,0 0,1 0,-1 0,1 0,-1 0,1-1,0 1,0 0,0-1,0 1,0-1,1 1,13 1</inkml:trace>
  <inkml:trace contextRef="#ctx0" brushRef="#br0" timeOffset="1167.442">1355 594,'5'6,"0"-1,1 1,-1-1,1-1,0 1,1-1,-1 0,1 0,0-1,0 1,0-2,0 1,0-1,1 0,-1-1,1 1,-1-2,1 1,-1-1,1 0,0 0,-1-1,1 0,-1-1,1 1,-1-1,0-1,0 0,0 0,0 0,0-1,-1 1,1-2,-1 1,0-1,0 0,-1 0,1-1,-1 1,3-6,17-65,-25 74,0 0,0 0,-1 0,1 0,0 0,-1-1,1 1,-1 0,0 0,1 0,-1 0,0 0,0 1,-1-1,1 0,0 0,0 1,-1-1,1 1,-1-1,0 1,1 0,-1-1,0 1,0 0,0 0,0 0,0 0,0 1,0-1,0 0,0 1,0 0,0-1,-2 1,-5 1,0 1,0 1,0-1,0 1,0 1,1-1,0 2,-1-1,1 1,1 0,-1 1,1 0,0 0,0 0,1 1,0 0,0 0,1 1,-1 0,2 0,-1 0,1 0,0 2,1-7,0 0,0 1,1-1,0 0,-1 1,1 0,0-1,1 1,-1 0,1 0,0 0,0 0,0 0,0 1,1-1,-1 0,1 0,0 0,1 0,-1 1,1-1,-1 0,1 0,1 0,-1 0,0 0,1 0,0 0,0-1,0 1,0-1,1 1,-1-1,1 0,0 0,1 1,18 3,0-4</inkml:trace>
  <inkml:trace contextRef="#ctx0" brushRef="#br0" timeOffset="1598.484">1806 707,'16'-24,"1"0,0 2,2 0,1 1,0 1,2 0,2 0,-22 20,0-1,0 1,0-1,0 1,1 0,-1-1,0 1,0 0,0 0,0 1,0-1,0 0,1 1,-1-1,0 1,0 0,0 0,0 0,0 0,-1 0,1 0,0 0,0 0,-1 1,1-1,-1 1,1-1,-1 1,0 0,1 0,-1-1,0 1,0 0,0 0,-1 0,1 0,0 0,-1 0,1 0,-1 1,0-1,1 0,-1 0,0 0,13 26,-9-22,0-1,1 0,-1 0,1 0,0-1,0 1,0-1,1 0,-1-1,1 1,0-1,0 0,1-1,-1 1,0-1,1-1,-1 1,1-1,0 0,-1 0,1-1,0 0,-1 0,1-1,0 0,-1 0,1 0,-1-1,6-2,6-2,-1-1,0 0,0-1,0-1,-1-1,-1 0,0-1,0-1,-1 0,3-5,-9 11,-1-2,-1 1,1-1,-1 0,0-1,-1 1,0-1,0 0,-1-1,0 1,-1-1,0 1,-1-1,2-6,-7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2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0 521,'38'-138,"-20"102,1 1,2 1,1 0,2 2,1 1,1 1,21-17,-34 33,-12 11,1 0,0 0,0 0,0 1,1-1,-1 1,1-1,-1 1,1 0,0 0,0 0,0 0,0 0,0 1,1-1,-1 1,0 0,1 0,-1 0,0 0,1 1,-1-1,1 1,-1 0,1 0,0 0,-1 1,1-1,-1 1,0 0,1 0,-1 0,0 0,1 1,-1-1,0 1,0 0,0 0,0 0,-1 0,1 1,0-1,1 3,3 12,0 0,-1 0,-1 1,-1 0,0 0,-2 0,0 1,-1-1,0 1,-2-1,0 0,-1 1,-1-1,-1 0,0 0,-1-1,-5 11,5 0,19-41,158-201,-153 190,1 1,2 1,0 2,1 0,1 1,1 1,26-14,32 0,-80 33,-1-1,1 1,-1 0,0 0,1 0,-1 0,0 0,1 1,-1-1,0 1,0-1,0 1,0 0,-1 0,1 0,0 0,-1 0,1 0,-1 0,0 0,0 1,0-1,0 1,0-1,0 1,-1-1,1 1,-1-1,0 1,0-1,1 1,-2-1,1 1,0 0,0-1,-1 1,0-1,1 1,-1-1,0 1,0-1,1 6,-2 27,-2-1,0 1,-3-1,0 0,-12 28,0 66,19-115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0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368 211,'95'455,"0"87,-87-493,22 236,-31-258,1-4</inkml:trace>
  <inkml:trace contextRef="#ctx0" brushRef="#br0" timeOffset="450.573">1 578,'6'-24,"1"1,1 0,1 0,1 1,2 0,0 1,0 0,2 1,1 0,0 1,2 1,0 1,1 0,0 1,2 1,0 1,0 0,1 2,1 0,0 2,0 0,1 1,22-4,-20 7,-1 0,1 2,0 1,0 2,0 0,0 1,0 1,0 2,0 1,-1 0,1 2,-1 1,0 1,-1 0,0 2,8 6,-21-9,-2 2,1-1,-1 1,0 0,-1 1,0 0,0 0,-1 0,-1 1,0 0,0 0,-1 0,-1 1,1-1,-2 1,0 0,0 0,-1 0,-1 0,0 0,0 0,-1 0,-1 0,0 0,-1-1,0 1,0 0,-1-1,-1 0,-5 9,-116 271,125-290,-26 82,26-81,1 1,0 0,1-1,-1 1,0 0,1 0,-1-1,1 1,0-1,0 1,0 0,0-1,0 0,0 1,1-1,0 0,-1 0,1 1,0-1,0-1,0 1,0 0,0 0,0-1,0 1,1-1,-1 0,1 0,-1 0,2 1,145 37,-130-36,1 0,-1 1,0 1,0 0,0 2,-1 0,0 2,0-1,-1 2,16 12,-28-19,-1 0,1 1,-1-1,0 1,-1 0,1 0,-1 1,0-1,0 1,0 0,0 0,-1 0,0 0,0 0,0 0,-1 0,1 1,-1-1,-1 1,1-1,-1 1,0-1,0 1,-1-1,1 1,-1-1,0 1,-2 2,-6 17,-2 0,0 0,-2-1,-1-1,0 0,-2-1,-1-1,0 0,-2-1,-12 10,12-10,-1-1,-1-1,-1-1,0-1,-1-1,-1-1,0-1,-1-1,0-1,-1-2,0 0,-26 5,47-13,0-1,0 1,0-1,0 1,0-1,0-1,0 1,0-1,0 0,0 0,0 0,1 0,-1-1,0 0,1 0,-1-1,1 1,-3-3,-5-7</inkml:trace>
  <inkml:trace contextRef="#ctx0" brushRef="#br0" timeOffset="1066.906">1383 1029,'0'29,"-2"-18,1 0,1 0,0 0,0 0,1 0,1-1,0 1,0 0,1-1,0 1,1-1,0 0,1 0,0 0,2 2,-6-10,1-1,0 1,0 0,0-1,0 1,0-1,0 1,1-1,-1 0,0 0,1 0,-1 0,1-1,-1 1,1-1,-1 1,1-1,-1 0,1 0,-1 0,1 0,-1-1,1 1,0 0,-1-1,0 0,1 0,-1 0,1 0,-1 0,0 0,0-1,1 0,63-57,-23 8,-2-1,-3-1,30-56,-5 5,-62 104,1 0,0 0,0 0,-1 1,1-1,0 1,-1-1,1 1,0 0,-1-1,1 1,-1 0,1 0,-1 0,0 0,1 1,-1-1,0 0,0 0,0 1,0-1,0 1,0-1,0 1,0-1,-1 1,1 0,0-1,-1 1,0 0,1-1,-1 1,0 0,0 0,0-1,0 1,0 0,0 0,-1 0,3 3,-1 7,0-1,2 0,-1-1,1 1,1 0,0-1,0 0,1 1,0-2,1 1,0-1,0 0,1 0,1 0,-1-1,1-1,1 1,-1-1,1 0,0-1,1 0,0-1,0 0,0 0,10 2,-6-6,-1-1,0 0,1-2,-1 1,0-2,0 1,0-2,0 0,0 0,-1-1,0-1,0 0,0-1,-1 0,0-1,0 0,-1 0,0-1,0-1,-1 0,0 0,-1-1,0 1,-1-2,0 1,-1-1,0 0,1-7,18-29,-3-2,-1 0,-3-1,-2-1,-3-1,-1 0,-3-1,0-25,-9 69,4-40,-2 0,-3 0,-2-1,-2 2,-11-49,16 97,1 0,-1-1,0 1,0 0,0 0,0-1,0 1,0 0,0 0,-1-1,1 1,0 0,-1 0,1 0,-1 0,1-1,-1 1,1 0,-1 0,0 0,0 0,1 0,-1 0,0 0,0 1,0-1,0 0,0 0,0 1,0-1,0 1,0-1,-1 1,1-1,0 1,0 0,0-1,-1 1,1 0,0 0,0 0,-1 0,1 0,0 0,0 0,-1 0,1 1,0-1,0 0,0 1,0-1,-1 1,1-1,0 1,-1 1,-3 9,-1 1,2 0,0 1,0-1,1 1,1 0,0 0,0 8,-1 4,-4 30,3 0,1 0,4 0,1 0,4 1,1-2,3 1,2-1,3-1,14 34,-19-61,-2-2,1 1,1-2,0 1,2-1,1-1,1 0,1-1,1-1,2 2,-38-79,8 33</inkml:trace>
  <inkml:trace contextRef="#ctx0" brushRef="#br0" timeOffset="1314.719">1836 436,'47'-14,"65"-15,22-7,-1-2,-15 6,-17 2,-16 8,-14 7,-13 1,-7 3,-8 3,-11 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2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19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1017,'-33'6,"19"5,0 1,1 0,0 0,1 1,0 1,1 0,1 0,0 1,1 1,1 0,0 0,-2 9,5-12,0 0,1 0,1 0,0 0,1 1,0-1,1 1,1 0,0-1,0 1,2 0,0-1,0 1,1-1,1 0,0 0,1 0,0 0,6 8,-7-16,1 1,0-1,1 0,-1-1,1 1,0-1,0 0,0-1,1 1,-1-1,1-1,0 1,0-1,0 0,0-1,0 0,0 0,0 0,0-1,1 0,-1 0,0-1,0 0,0 0,0-1,0 0,0 0,0 0,0-1,-1 0,0-1,1 1,-1-1,0 0,-1-1,1 1,-1-1,2-2,49-44,-32 27</inkml:trace>
  <inkml:trace contextRef="#ctx0" brushRef="#br0" timeOffset="278.06">767 847,'-46'50,"1"3,3 1,2 2,-12 25,48-75,-3 2,1 1,0-1,0 1,0 0,1 0,1 1,0-1,0 1,1 0,0 0,0 1,1-1,1 1,0-1,0 1,1-1,0 1,1-1,0 1,2 4,2-11,1 1,-1-1,1-1,0 1,0-1,1 0,-1 0,0-1,1 0,0 0,0 0,-1-1,1 0,0 0,0-1,0 0,0 0,0-1,0 1,0-2,0 1,-1-1,1 0,-1 0,1-1,-1 0,1 0,14-7,-1 0,0-1,-1-2,0 0,-1 0,0-2,-1 0,-1-2,0 1,-1-2,-1 0,-1 0,7-15,-19 32,12-15,0-1,-1-1,-1 1,-1-2,0 0,-1 0,-1 0,-1-1,-1 0,-1-1,0 1,-2-1,1-15,-4 32,0 0,0-1,-1 1,1-1,-1 1,0 0,0 0,-1-1,1 1,-1 0,0 0,0 0,0 1,-1-1,1 0,-1 1,0-1,0 1,0 0,0 0,-1 0,1 1,-1-1,1 1,-1 0,0 0,0 0,0 0,-1 1,1-1,0 1,0 0,-1 1,1-1,0 1,-1 0,1 0,-4 0,-18 4</inkml:trace>
  <inkml:trace contextRef="#ctx0" brushRef="#br0" timeOffset="995.021">1163 1271,'44'-110,"-24"64,-1 0,-3 0,-2-2,-2 0,-2 0,1-20,4-32,-2 120,4 44,-17-56,1 1,0-1,0 1,1-1,0 1,0-1,1 0,0 0,0 0,1 0,0-1,1 1,0-1,0 0,0 0,1-1,0 0,0 0,0 0,1-1,0 0,0 0,0 0,1-1,0 0,0-1,0 0,6 2,-8-5,0 0,-1 0,1 0,0-1,-1 0,1 0,-1 0,1-1,-1 0,0 0,1 0,-1 0,0-1,0 0,-1 0,1-1,-1 1,1-1,-1 0,0 0,-1 0,1-1,0 0,67-118,-64 108,-2 6,0 0,-1-1,0 0,-1 0,0 0,0 0,-1 0,0-1,-1 1,0-1,-1 1,0-1,0 1,-2-1,0-3,-8-3,-3 5</inkml:trace>
  <inkml:trace contextRef="#ctx0" brushRef="#br0" timeOffset="1434.976">2151 254,'-19'10,"0"-3,1 1,0 2,0-1,1 2,0 0,1 2,1-1,0 2,1 0,0 0,-6 10,19-22,-1 0,1-1,1 1,-1 0,0 0,0 0,1-1,-1 1,1 0,-1 0,1 0,0 0,0 0,0 0,0 0,0 0,0 0,0 0,1 0,-1 0,1 0,-1 0,1 0,0-1,0 1,0 0,0 0,0-1,0 1,0-1,1 1,-1-1,1 1,-1-1,1 0,-1 0,1 0,0 0,-1 0,1 0,0 0,0 0,0-1,0 1,-1-1,1 1,0-1,0 0,1 0,31 10,-27-10,1 1,-1 1,0-1,0 1,0 0,0 1,0 0,-1 0,1 0,-1 1,0 0,0 0,0 0,-1 1,1 0,-1 0,0 0,-1 1,1 0,-1 0,0 0,0 0,2 7,-3 3,0-1,0 1,-2 0,0-1,-1 1,0 0,-2 0,0 0,0-1,-1 1,-1-1,-1 1,0-1,-1-1,-4 8,-2-2,-1 0,0 0,-1-1,-1-1,-1-1,-1 0,-12 10,-8-4,24-20</inkml:trace>
  <inkml:trace contextRef="#ctx0" brushRef="#br0" timeOffset="1682.714">2546 0,'-10'39,"-7"31,-2 14,3-3,4-5,5-7,2-9,3-11,2-9,5-6,2-4,0-2,3-2,0 0,-1-4</inkml:trace>
  <inkml:trace contextRef="#ctx0" brushRef="#br0" timeOffset="1849.959">2206 480,'39'-33,"31"-17,14 1,-3 9,-10 10,-12 11,-17 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19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0 280,'5'-5,"6"-1,6-5,5-5,4-5,1-3,3 2,-1 0,0-1,1-1,-1 3,0 0,-1 5,0-1,0 3,1 4,-6 3</inkml:trace>
  <inkml:trace contextRef="#ctx0" brushRef="#br0" timeOffset="239.011">84 562,'39'-24,"31"-17,9-2,-9 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0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1751,'-18'0,"-1"0,1 1,-1 1,1 1,-1 0,1 2,1 0,-1 1,1 0,-1 2,2 0,-1 1,2 0,-1 2,1-1,0 2,1 0,1 1,-1 1,7-1,1 0,0 0,1 0,1 1,0 0,0 0,1 0,1 0,1 0,0 1,1-1,0 1,1-1,1 0,2 10,-4-18,1-1,0 0,0 0,0 0,0 0,1 0,0 0,0-1,0 1,1 0,-1-1,1 0,0 1,0-1,1 0,-1-1,1 1,0-1,0 1,0-1,0 0,1-1,-1 1,1-1,0 0,0 0,-1 0,1-1,0 1,1-1,-1-1,0 1,0-1,0 0,0 0,1 0,-1-1,0 1,0-1,0-1,0 1,0-1,0 1,2-3,20-14,-2-1,0-2,-1 0,-1-2,-1 0,-1-1,-1-2,-1 0,-1-1,4-3,127-170,-148 199,-1-1,1 1,0-1,-1 1,1 0,0-1,0 1,0 0,0 0,0-1,0 1,0 0,0 0,0 0,0 0,1 0,-1 1,0-1,1 0,-1 0,1 1,-1-1,1 1,-1 0,1-1,-1 1,1 0,-1 0,1 0,0 0,-1 0,1 0,-1 0,1 1,-1-1,1 0,-1 1,1 0,-1-1,1 1,-1 0,0-1,0 1,1 0,-1 0,0 0,0 0,0 0,1 1,90 250,-39-174,-34-60</inkml:trace>
  <inkml:trace contextRef="#ctx0" brushRef="#br0" timeOffset="545.694">1196 1525,'10'0,"27"-14,16-10,5-6,2-2,-5 0,-6 4,-3 3,-3 1,-5 4,-9 1,-4 4,-3 4,-3 9,-7 4</inkml:trace>
  <inkml:trace contextRef="#ctx0" brushRef="#br0" timeOffset="801.096">1309 1779,'39'-10,"31"-17,14-4,-3-2,-15 5</inkml:trace>
  <inkml:trace contextRef="#ctx0" brushRef="#br0" timeOffset="1062.847">2383 932,'-45'39,"3"3,1 1,2 2,2 2,3 1,-28 51,22 16,40-110,0-1,0 0,0 0,0 0,1 0,-1 1,1-1,0 0,1 0,-1 0,1 0,-1-1,1 1,0 0,0-1,1 1,-1-1,1 0,0 0,0 0,0 0,0 0,0 0,1-1,-1 0,1 0,2 1,1 0,1 0,0 0,0-1,0 0,0-1,1 0,-1 0,0-1,1 0,-1 0,0-1,1 0,-1-1,0 0,0 0,0 0,0-1,-1-1,6-2,5-4</inkml:trace>
  <inkml:trace contextRef="#ctx0" brushRef="#br0" timeOffset="1233.312">2748 932,'-22'23,"1"2,2 0,0 1,1 1,2 1,1 1,1 0,1 0,-1 11,12-37,1 1,0 0,0-1,1 1,-1 0,1 0,0 0,0 0,0-1,0 1,1 0,0 0,-1 0,1-1,1 1,-1 0,0-1,1 1,0-1,0 0,0 1,0-1,1 0,-1 0,1-1,-1 1,1 0,0-1,0 1,0-1,1 0,-1 0,0-1,1 1,0-1,-1 1,1-1,0 0,-1 0,1-1,0 1,0-1,8 0,0 0,0-1,0-1,-1 0,1 0,0-1,-1-1,0 0,0 0,0-1,0 0,-1-1,0 0,0-1,-1 0,1-1,2-4,6-4,-2-1,0-1,-1 0,-1-2,-1 1,-1-1,0-1,2-8,-11 23,-1 0,1 0,-1 0,0 0,-1-1,0 1,0-1,0 1,-1-1,0 1,0-1,0 1,-1-1,0 1,0 0,-1-1,0 1,0 0,0 0,-1 0,0 0,0 0,0 1,-1-1,0 1,0 0,0 0,-1 1,1-1,-1 1,0 0,-1 0,1 0,-1 1,-1-1,1 1,0-1,-1 1,0 0,0 1,0-1,0 1,0 1,-1 0,1 0,0 0,-1 1,1 0,-7 1,-5 3</inkml:trace>
  <inkml:trace contextRef="#ctx0" brushRef="#br0" timeOffset="1596.782">3144 1299,'72'-403,"-46"272,-25 131,-1 0,0 1,0-1,0 0,0 0,1 1,-1-1,0 0,0 0,0 0,1 0,-1 1,0-1,0 0,1 0,-1 0,0 0,1 0,-1 0,0 1,0-1,1 0,-1 0,0 0,1 0,-1 0,0 0,0 0,1 0,-1 0,0 0,1-1,-1 1,0 0,0 0,1 0,-1 0,0 0,0 0,1-1,-1 1,0 0,0 0,1 0,-1-1,0 1,0 0,0 0,0-1,1 1,3 38,-4-31,1 4,1 1,0-1,1 0,0 0,0 0,1-1,1 1,0-1,0 0,1 0,0-1,1 0,0 0,0 0,1-1,0 0,1 0,3 2,-7-8,-1 1,1-1,0 0,-1 0,1-1,0 1,0-1,0 0,0-1,0 1,0-1,0 0,0 0,0 0,0-1,0 0,0 0,0 0,0-1,0 1,0-1,-1 0,1-1,-1 1,1-1,-1 0,0 0,0 0,-1 0,1-1,0 0,-1 1,0-1,0-1,0 1,-1 0,1-1,-1 1,0-1,1-3,59-163,-52 146</inkml:trace>
  <inkml:trace contextRef="#ctx0" brushRef="#br0" timeOffset="1944.601">3962 283,'-14'11,"-1"0,2 1,0 1,0 0,1 1,1 0,0 0,1 1,0 1,2 0,-5 10,12-24,0 1,0-1,1 0,-1 1,1-1,-1 1,1-1,0 1,0-1,0 0,0 1,1-1,-1 1,1-1,-1 1,1-1,0 0,0 0,0 1,0-1,0 0,1 0,-1 0,0 0,1 0,0 0,-1 0,1-1,0 1,0-1,0 1,0-1,0 0,0 0,1 0,-1 0,0 0,1 0,-1 0,0-1,1 1,0-1,112 6,-107-7,-3 0,0 0,0 0,0 1,-1 0,1 0,0 0,0 0,0 1,0-1,0 1,0 1,-1-1,1 1,0 0,-1 0,1 0,-1 0,0 1,0 0,0-1,0 2,0-1,-1 0,1 1,-1 0,0-1,0 1,-1 1,1-1,-1 0,0 1,0-1,0 1,0-1,-1 1,0 0,0 0,0 0,-1 0,1 1,-7 17,-1-1,-1 0,-1 0,-1-1,0 0,-2-1,0-1,-2 1,0-2,-3 2,-3 8,-45 52,54-66</inkml:trace>
  <inkml:trace contextRef="#ctx0" brushRef="#br0" timeOffset="2148.12">4527 1,'0'57,"0"30,0 8,0-6,0-9,0-14,0-13,0-10,0-8,4-6,3-2,-1-6</inkml:trace>
  <inkml:trace contextRef="#ctx0" brushRef="#br0" timeOffset="2313.304">4216 509,'58'-24,"23"-12,8-1,-6 6,-13 4,-18 6</inkml:trace>
  <inkml:trace contextRef="#ctx0" brushRef="#br0" timeOffset="10783.753">604 3331,'-14'13,"1"0,0 1,0 1,2 0,-1 1,2 0,1 1,0 0,0 0,2 1,0 0,2 0,0 1,0 0,2-1,1 2,0-1,1 0,1 0,1 0,0 0,2 3,34 76,-36-96,0 1,0-1,0 0,0-1,1 1,-1 0,1 0,0 0,-1-1,1 1,0-1,0 1,0-1,0 0,0 0,0 0,0 0,0 0,0 0,1-1,-1 1,0-1,0 1,1-1,-1 0,0 0,1 0,-1 0,0 0,1-1,-1 1,0-1,0 1,1-1,-1 0,0 0,0 0,0 0,0 0,0-1,0 1,1-1,7-10,0 0,-1-1,0 0,-1 0,0-1,-1 0,-1 0,0-1,-1 1,0-1,-2-1,1 1,-2-1,8-23,16-49,-5 0,-3-2,-4 0,-2-30,-11 100,3-20,-1 1,-2 0,-2-1,-1 1,-2-1,-2 1,-2 1,-1-1,-2 1,-1 1,-4-4,16 39,-1 0,1 0,-1 0,0 0,1 0,-1 0,0 0,0 0,0 0,0 0,-1 1,1-1,0 0,-1 1,1-1,-1 1,0-1,1 1,-1 0,0 0,0 0,0 0,0 0,0 0,0 0,0 1,0-1,0 1,0 0,0-1,0 1,-1 0,1 0,0 0,0 0,0 1,0-1,0 1,0-1,0 1,0 0,0 0,0 0,0 0,0 0,0 0,1 0,-1 0,0 1,1-1,-1 1,0 1,-9 17,1 0,1 1,1 0,1 1,1-1,0 1,2 1,1-1,0 1,2 5,-3 3,2 1,1 0,1 0,2-1,1 1,2-1,0 1,3-2,0 1,2-1,1 0,2-1,1 0,1-1,1-1,1 0,2-2,0 0,2-1,1-1,0 0,19 12,-14-16,0-2,1 0,0-2,2-1,0-2,8 2,-36-13,0 0,1 0,-1 0,0 0,1 0,-1-1,1 0,-1 1,1-1,-1 0,1 0,-1 0,1 0,-1-1,0 1,1 0,-1-1,1 0,-1 0,0 0,1 0,-1 0,0 0,0 0,0-1,0 1,0-1,0 0,0 1,-1-1,1 0,-1 0,1 0,-1 0,0 0,1-1,-1 1,0 0,-1-1,1 1,0 0,-1-1,1 1,-1-1,0 1,0-1,0 1,0-1,0 0,-1-140,0 118</inkml:trace>
  <inkml:trace contextRef="#ctx0" brushRef="#br0" timeOffset="11050.297">1169 3219,'6'8,"1"0,0 0,1 0,0-1,0 0,1 0,-1-1,1 0,1-1,-1 0,1-1,0 1,0-2,0 0,0 0,1-1,-1 0,1 0,0-1,-1-1,1 0,4-1,-10 0,0-1,0 0,-1 0,1 0,-1-1,1 0,-1 0,0 0,0 0,0-1,-1 1,1-1,-1 0,0 0,0 0,0-1,0 1,-1-1,0 1,0-1,0 0,0 0,-1 0,1-5,10-125,-12 111,1 12,0 1,-2 0,1 0,-1-1,-1 1,0 0,0 0,-1 0,-4-7,-14 5,11 17</inkml:trace>
  <inkml:trace contextRef="#ctx0" brushRef="#br0" timeOffset="11350.623">1676 3303,'25'-12,"0"-2,-1 0,-1-1,0-2,-2 0,0-2,0 0,-2-1,0-1,-2-1,3-6,-14 19,-1 0,-1-1,0 0,0 0,-1 0,0 0,-1 0,0-1,0 1,-1-1,-1 0,0 1,0-1,-1 1,-1-1,1 1,-2-1,1 1,-2 0,1 0,-1 0,-1 0,-2-3,4 9,-1 0,0 1,0-1,0 1,-1 0,1 0,-1 0,1 1,-1-1,0 1,0 0,0 1,0-1,0 1,-1 0,1 0,0 1,-1 0,1 0,0 0,-1 0,1 1,0 0,0 0,0 0,-1 1,1-1,0 1,1 1,-1-1,0 1,1 0,-1 0,1 0,0 0,0 1,0-1,1 1,-1 0,1 1,0-1,0 0,-1 3,-5 6,1 1,1 0,0 1,1-1,0 1,1 0,1 1,1-1,0 1,1 0,0 0,1-1,1 1,1 0,2 12,-2-17,1 0,0-1,1 1,0 0,1-1,0 1,1-1,0 0,0-1,1 1,1-1,-1 0,2-1,-1 0,1 0,0 0,1-1,-1 0,1-1,1 0,-1 0,9 3,-1-2,0-1,1 0,0-1,0-1,0-1,1 0,-1-2,1 0,-1-1,1-1,-1 0,1-2,-1 0,0-1,0-1,0 0,-1-1,13-8,33-11,-38 17</inkml:trace>
  <inkml:trace contextRef="#ctx0" brushRef="#br0" timeOffset="11881.002">2947 2089,'5'39,"10"41,4 16,3 2,3-6,-4-14,0-11,2-11,-4-12,0-7,1-6,-2-3,0-2,-3 0,1-5,-2-1,1-4,-2-4</inkml:trace>
  <inkml:trace contextRef="#ctx0" brushRef="#br0" timeOffset="12316.019">2918 2597,'420'-170,"-293"92,-126 76,-1 1,1 0,0-1,0 1,0-1,0 1,0 0,0 0,1 0,-1 0,0 0,1 0,-1 0,1 0,-1 0,1 1,-1-1,1 1,-1-1,1 1,0-1,-1 1,1 0,0 0,-1 0,1 0,-1 0,1 0,0 0,-1 1,1-1,0 0,-1 1,1 0,-1-1,1 1,-1 0,1 0,-1 0,0-1,1 2,-1-1,0 0,0 0,0 0,0 0,0 1,0-1,0 1,0-1,26 134,-23-116,2-1,0 1,1-1,1 0,1-1,0 0,1 0,4 3,-10-15,0 1,0-1,0-1,1 1,-1-1,1 0,0 0,1 0,-1 0,0-1,1 0,0 0,0-1,0 0,0 0,0 0,0 0,1-1,-1 0,0-1,1 1,-1-1,1 0,-1-1,0 0,6-1,-6 0,1 0,-1-1,1 0,-1 0,0-1,0 0,-1 0,1 0,-1 0,0-1,0 0,0 0,-1 0,1-1,-1 0,-1 0,1 0,-1 0,0 0,0-1,-1 1,0-1,0 1,-1-1,1 0,0-6,0 1,0 0,-1-1,-1 1,0-1,0 1,-2-1,1 1,-2-1,1 1,-2 0,0 0,-4-8,3 11,0 1,-1-1,-1 1,0 1,0-1,0 1,-1 0,0 1,0 0,0 0,-1 1,0 0,0 0,0 1,-1 1,0-1,1 1,-1 1,0 0,0 0,-1 1,1 0,0 1,0 0,0 1,-1 0,-14 0</inkml:trace>
  <inkml:trace contextRef="#ctx0" brushRef="#br0" timeOffset="12901.104">4668 1666,'18'66,"-3"1,-4 0,3 50,24 134,-32-222,33 82,-22-105,-10-13</inkml:trace>
  <inkml:trace contextRef="#ctx0" brushRef="#br0" timeOffset="13150.051">4583 1609,'39'-33,"40"-26,18-3,-3 5,-14 11,-14 10,-15 10,-10 10,-13 12,-11 7</inkml:trace>
  <inkml:trace contextRef="#ctx0" brushRef="#br0" timeOffset="13298.104">4668 2061,'44'0,"32"-9,9-9,0-5,-11 0,-12 1,-13-2,-9 3,-11 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1,'57'17,"-17"-10,1-2,0-2,1-2,33-4,-1 2,84-25,-146 23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1,'-53'17,"78"-6,343-11,-256 1,-88-1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0,'22'58,"-14"167,-9-145,1 264,-6-293,0-33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5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86,'-2'1,"0"1,0 0,1 0,-1 0,0 0,1 0,0 0,-1 1,1-1,0 0,0 1,0-1,1 1,-1-1,1 1,-1-1,1 1,0 0,0-1,0 2,-1-2,-17 174,9-125,3 1,3 1,1-1,6 50,-4-99,1 0,-1 0,1 0,0 0,0 0,0 0,1-1,-1 1,1 0,-1-1,1 1,0-1,0 0,0 1,0-1,0 0,1 0,-1-1,1 1,-1 0,1-1,0 1,-1-1,1 0,0 0,0 0,0 0,0-1,0 1,0-1,0 0,0 0,0 0,0 0,0 0,1-1,111-20,-98 16,111-48,-122 47</inkml:trace>
  <inkml:trace contextRef="#ctx0" brushRef="#br0" timeOffset="352.458">398 0,'-5'34,"-19"138,7 0,5 71,15 66,8-242,-6-66,0-7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3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13,'28'-13,"-37"16,-153 74,139-66,0 1,1 1,1 1,0 1,0 1,-11 12,30-26,0-1,0 0,0 1,0 0,0-1,0 1,0 0,1 0,-1 0,1 0,0 0,-1 0,1 1,0-1,0 0,0 1,1-1,-1 0,1 1,-1-1,1 1,0-1,0 1,0-1,0 1,0-1,0 1,1-1,-1 1,1-1,0 1,0-1,0 0,0 1,0-1,0 0,1 0,-1 0,1 0,-1 0,1 0,0 0,0-1,0 1,0-1,1 1,12 2,0 0,0-1,0-1,0-1,1 0,-1-1,0-1,15-2,15 1,58 1,-102 1,-1 1,1 0,-1-1,1 1,-1 0,1-1,-1 1,0 0,1 0,-1 0,0-1,1 1,-1 0,0 0,0 0,0-1,0 1,0 0,0 0,0 0,0 0,0-1,0 1,0 0,-1 0,1 0,0-1,-1 1,1 0,0 0,-1-1,1 1,-1 0,1-1,-1 1,1 0,-1-1,0 1,1-1,-1 1,0-1,1 1,-1-1,0 1,0-1,1 0,-1 0,0 1,0-1,0 0,0 0,1 0,-1 0,0 0,0 0,0 0,0 0,0 0,-256 160,251-158,1 1,0 0,0 0,0 0,1 1,-1-1,1 1,0 0,0 0,0 1,0-1,1 1,0 0,0 0,0 0,0 0,1 1,0-1,0 1,1-1,-1 1,1 0,0-1,1 1,-1 0,1 0,0 0,1-1,-1 1,1 0,1 0,0 2,2-2,1-1,0 1,1-1,-1 1,1-2,0 1,1-1,-1 0,1 0,-1 0,1-1,0 0,1-1,-1 1,0-2,1 1,-1-1,1 0,-1 0,1-1,-1 0,1 0,1-1,0 0,1-1,-1 1,1-2,-1 1,0-1,0-1,0 0,0 0,-1-1,1 0,-1 0,0-1,-1 0,1 0,-1-1,5-7,-1 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6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28,'42'11,"1"-3,0-1,0-3,1-1,-1-2,37-4,-10 2,365-11,98-18,-2 14,-487 17,5 4,-31 1</inkml:trace>
  <inkml:trace contextRef="#ctx0" brushRef="#br0" timeOffset="680.573">735 254,'3'6,"0"0,0 0,0 0,-1 1,1-1,-1 0,-1 1,0 0,0-1,0 1,0 0,-1-1,0 1,1 7,-17 166,7-123,-37 140,42-151,4-46,-1 1,1 0,0-1,0 1,0 0,0-1,0 1,0 0,0-1,0 1,0 0,0 0,0-1,0 1,0 0,1-1,-1 1,0-1,1 1,-1 0,0-1,1 1,-1-1,0 1,1-1,-1 1,1-1,-1 1,1-1,-1 1,1-1,0 0,-1 1,1-1,-1 0,1 0,0 1,-1-1,1 0,0 0,-1 0,1 0,0 0,-1 0,1 0,0 0,-1 0,1 0,0 0,-1 0,1 0,0-1,-1 1,1 0,0 0,-1-1,1 1,-1 0,1-1,0 0,9-7</inkml:trace>
  <inkml:trace contextRef="#ctx0" brushRef="#br0" timeOffset="1264.84">1440 481,'-13'-2,"0"2,0-1,0 2,0 0,0 0,0 1,1 1,-1 0,1 1,0 0,0 1,0 0,0 1,1 1,0 0,0 0,1 1,0 0,0 0,1 1,0 1,1 0,0 0,0 0,1 1,0 0,-2 7,8-15,-20 67,21-69,0 0,0 1,0-1,0 1,0-1,0 1,0-1,0 1,0-1,1 1,-1-1,1 0,-1 1,1-1,-1 0,1 1,0-1,0 0,0 0,-1 0,1 0,0 1,1-1,-1 0,0-1,0 1,0 0,0 0,1 0,-1-1,0 1,1-1,-1 1,1-1,-1 1,0-1,1 0,-1 0,1 0,-1 0,1 0,-1 0,1 0,-1 0,1-1,14-2,0 0,0-2,-1 0,0-1,0 0,0-1,-1-1,0 0,0-2,-4 4,227-172,-236 177,-1 1,1-1,-1 1,1-1,-1 1,1-1,-1 1,1-1,0 1,-1-1,1 1,0 0,-1-1,1 1,0 0,-1 0,1-1,0 1,0 0,-1 0,1 0,0 0,0 0,0 0,-1 0,1 0,0 0,0 1,-1-1,1 0,0 0,-1 1,1-1,0 0,-1 1,1-1,0 1,-1-1,1 1,-1-1,1 1,-1-1,1 1,-1-1,1 1,-1 0,0-1,1 1,-1 0,0 0,1-1,-1 1,0 0,0-1,0 1,0 0,0 0,2 52,-2-43,-1-4,0 1,1-1,0 0,1 1,-1-1,1 0,0 1,1-1,0 0,0 0,0 0,0 0,1 0,0-1,0 1,1-1,0 0,0 0,0 0,0 0,1-1,-1 1,1-1,2 1,-4-3,0 0,-1 0,0-1,1 1,-1 0,1-1,0 1,-1-1,1 0,0 0,0 0,0 0,0-1,0 1,0-1,0 0,0 0,0 0,0 0,0 0,0 0,0-1,0 0,0 0,0 0,12-8</inkml:trace>
  <inkml:trace contextRef="#ctx0" brushRef="#br0" timeOffset="1751.535">1299 226,'283'0,"-282"0,0 0,0 1,0-1,0 0,0 0,1 0,-1 0,0 0,0 0,0 0,0 0,0 0,0 0,0-1,0 1,0 0,0-1,0 1,0-1,0 1,0-1,0 0,0 1,0-1,-1 0,1 1,0-1,0 0,-1 0,1 0,-1 0,1 0,-1 0,1 0,-1 0,1 0,-1 0,0 0,1 0,-1 0,0 0,0 0,0 0,0 0,0 0,0 0,0 0,0-1,-1 1,1 0,0 0,-1 0,1 0,-1 0,1 0,-1 0,1 0,-1 1,1-1,-1 0,0 0,0 0,1 1,-1-1,0 0,-72-74,59 63</inkml:trace>
  <inkml:trace contextRef="#ctx0" brushRef="#br0" timeOffset="2134.11">1976 114,'-17'55,"11"-15,2 0,1 0,2 0,3 24,-1-3,27 136,-21-146,-1-33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4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143 416,'-34'190,"18"-129,-57 186,53-162,42-124,-10 16</inkml:trace>
  <inkml:trace contextRef="#ctx0" brushRef="#br0" timeOffset="299.835">87 472,'19'-5,"16"-1,7-1,1 2,-2 2,-4-4,-2 0,-3 0,-2 2,-1 2,-6 6,-2 2,1 1,0-1,-2-1</inkml:trace>
  <inkml:trace contextRef="#ctx0" brushRef="#br0" timeOffset="549.562">87 642,'19'4,"16"3,7-1,-4-6,-3-3,-4-1,-1 0,-2 1,0-4,-5 0</inkml:trace>
  <inkml:trace contextRef="#ctx0" brushRef="#br0" timeOffset="1029.631">227 133,'18'6,"1"0,-1-1,1-1,-1 0,1-2,0 0,0-2,13 0,-18 0,98-5,-111 5,1-1,-1 1,0-1,0 0,0 1,0-1,0 0,0 0,0 0,0 0,0 0,0 0,0 0,-1 0,1 0,0 0,-1 0,1 0,-1-1,1 1,-1 0,0 0,1-1,-1 1,0 0,0-1,0 1,0 0,0-1,0 1,0 0,-1 0,1-1,0 1,-1 0,1 0,-1-1,1 1,-1 0,0 0,1 0,-1 0,0 0,0 0,0 0,-37-50,-33 3,55 39</inkml:trace>
  <inkml:trace contextRef="#ctx0" brushRef="#br0" timeOffset="1337.036">792 133,'0'58,"0"23,0 3,0-3,-5-10,-1-13,0-12,1-8,1-6,2-4,1-1,1-2,0 1,5 1,1-5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0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368 211,'95'455,"0"87,-87-493,22 236,-31-258,1-4</inkml:trace>
  <inkml:trace contextRef="#ctx0" brushRef="#br0" timeOffset="450.573">1 578,'6'-24,"1"1,1 0,1 0,1 1,2 0,0 1,0 0,2 1,1 0,0 1,2 1,0 1,1 0,0 1,2 1,0 1,0 0,1 2,1 0,0 2,0 0,1 1,22-4,-20 7,-1 0,1 2,0 1,0 2,0 0,0 1,0 1,0 2,0 1,-1 0,1 2,-1 1,0 1,-1 0,0 2,8 6,-21-9,-2 2,1-1,-1 1,0 0,-1 1,0 0,0 0,-1 0,-1 1,0 0,0 0,-1 0,-1 1,1-1,-2 1,0 0,0 0,-1 0,-1 0,0 0,0 0,-1 0,-1 0,0 0,-1-1,0 1,0 0,-1-1,-1 0,-5 9,-116 271,125-290,-26 82,26-81,1 1,0 0,1-1,-1 1,0 0,1 0,-1-1,1 1,0-1,0 1,0 0,0-1,0 0,0 1,1-1,0 0,-1 0,1 1,0-1,0-1,0 1,0 0,0 0,0-1,0 1,1-1,-1 0,1 0,-1 0,2 1,145 37,-130-36,1 0,-1 1,0 1,0 0,0 2,-1 0,0 2,0-1,-1 2,16 12,-28-19,-1 0,1 1,-1-1,0 1,-1 0,1 0,-1 1,0-1,0 1,0 0,0 0,-1 0,0 0,0 0,0 0,-1 0,1 1,-1-1,-1 1,1-1,-1 1,0-1,0 1,-1-1,1 1,-1-1,0 1,-2 2,-6 17,-2 0,0 0,-2-1,-1-1,0 0,-2-1,-1-1,0 0,-2-1,-12 10,12-10,-1-1,-1-1,-1-1,0-1,-1-1,-1-1,0-1,-1-1,0-1,-1-2,0 0,-26 5,47-13,0-1,0 1,0-1,0 1,0-1,0-1,0 1,0-1,0 0,0 0,0 0,1 0,-1-1,0 0,1 0,-1-1,1 1,-3-3,-5-7</inkml:trace>
  <inkml:trace contextRef="#ctx0" brushRef="#br0" timeOffset="1066.906">1383 1029,'0'29,"-2"-18,1 0,1 0,0 0,0 0,1 0,1-1,0 1,0 0,1-1,0 1,1-1,0 0,1 0,0 0,2 2,-6-10,1-1,0 1,0 0,0-1,0 1,0-1,0 1,1-1,-1 0,0 0,1 0,-1 0,1-1,-1 1,1-1,-1 1,1-1,-1 0,1 0,-1 0,1 0,-1-1,1 1,0 0,-1-1,0 0,1 0,-1 0,1 0,-1 0,0 0,0-1,1 0,63-57,-23 8,-2-1,-3-1,30-56,-5 5,-62 104,1 0,0 0,0 0,-1 1,1-1,0 1,-1-1,1 1,0 0,-1-1,1 1,-1 0,1 0,-1 0,0 0,1 1,-1-1,0 0,0 0,0 1,0-1,0 1,0-1,0 1,0-1,-1 1,1 0,0-1,-1 1,0 0,1-1,-1 1,0 0,0 0,0-1,0 1,0 0,0 0,-1 0,3 3,-1 7,0-1,2 0,-1-1,1 1,1 0,0-1,0 0,1 1,0-2,1 1,0-1,0 0,1 0,1 0,-1-1,1-1,1 1,-1-1,1 0,0-1,1 0,0-1,0 0,0 0,10 2,-6-6,-1-1,0 0,1-2,-1 1,0-2,0 1,0-2,0 0,0 0,-1-1,0-1,0 0,0-1,-1 0,0-1,0 0,-1 0,0-1,0-1,-1 0,0 0,-1-1,0 1,-1-2,0 1,-1-1,0 0,1-7,18-29,-3-2,-1 0,-3-1,-2-1,-3-1,-1 0,-3-1,0-25,-9 69,4-40,-2 0,-3 0,-2-1,-2 2,-11-49,16 97,1 0,-1-1,0 1,0 0,0 0,0-1,0 1,0 0,0 0,-1-1,1 1,0 0,-1 0,1 0,-1 0,1-1,-1 1,1 0,-1 0,0 0,0 0,1 0,-1 0,0 0,0 1,0-1,0 0,0 0,0 1,0-1,0 1,0-1,-1 1,1-1,0 1,0 0,0-1,-1 1,1 0,0 0,0 0,-1 0,1 0,0 0,0 0,-1 0,1 1,0-1,0 0,0 1,0-1,-1 1,1-1,0 1,-1 1,-3 9,-1 1,2 0,0 1,0-1,1 1,1 0,0 0,0 8,-1 4,-4 30,3 0,1 0,4 0,1 0,4 1,1-2,3 1,2-1,3-1,14 34,-19-61,-2-2,1 1,1-2,0 1,2-1,1-1,1 0,1-1,1-1,2 2,-38-79,8 33</inkml:trace>
  <inkml:trace contextRef="#ctx0" brushRef="#br0" timeOffset="1314.719">1836 436,'47'-14,"65"-15,22-7,-1-2,-15 6,-17 2,-16 8,-14 7,-13 1,-7 3,-8 3,-11 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2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19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1017,'-33'6,"19"5,0 1,1 0,0 0,1 1,0 1,1 0,1 0,0 1,1 1,1 0,0 0,-2 9,5-12,0 0,1 0,1 0,0 0,1 1,0-1,1 1,1 0,0-1,0 1,2 0,0-1,0 1,1-1,1 0,0 0,1 0,0 0,6 8,-7-16,1 1,0-1,1 0,-1-1,1 1,0-1,0 0,0-1,1 1,-1-1,1-1,0 1,0-1,0 0,0-1,0 0,0 0,0 0,0-1,1 0,-1 0,0-1,0 0,0 0,0-1,0 0,0 0,0 0,0-1,-1 0,0-1,1 1,-1-1,0 0,-1-1,1 1,-1-1,2-2,49-44,-32 27</inkml:trace>
  <inkml:trace contextRef="#ctx0" brushRef="#br0" timeOffset="278.06">767 847,'-46'50,"1"3,3 1,2 2,-12 25,48-75,-3 2,1 1,0-1,0 1,0 0,1 0,1 1,0-1,0 1,1 0,0 0,0 1,1-1,1 1,0-1,0 1,1-1,0 1,1-1,0 1,2 4,2-11,1 1,-1-1,1-1,0 1,0-1,1 0,-1 0,0-1,1 0,0 0,0 0,-1-1,1 0,0 0,0-1,0 0,0 0,0-1,0 1,0-2,0 1,-1-1,1 0,-1 0,1-1,-1 0,1 0,14-7,-1 0,0-1,-1-2,0 0,-1 0,0-2,-1 0,-1-2,0 1,-1-2,-1 0,-1 0,7-15,-19 32,12-15,0-1,-1-1,-1 1,-1-2,0 0,-1 0,-1 0,-1-1,-1 0,-1-1,0 1,-2-1,1-15,-4 32,0 0,0-1,-1 1,1-1,-1 1,0 0,0 0,-1-1,1 1,-1 0,0 0,0 0,0 1,-1-1,1 0,-1 1,0-1,0 1,0 0,0 0,-1 0,1 1,-1-1,1 1,-1 0,0 0,0 0,0 0,-1 1,1-1,0 1,0 0,-1 1,1-1,0 1,-1 0,1 0,-4 0,-18 4</inkml:trace>
  <inkml:trace contextRef="#ctx0" brushRef="#br0" timeOffset="995.021">1163 1271,'44'-110,"-24"64,-1 0,-3 0,-2-2,-2 0,-2 0,1-20,4-32,-2 120,4 44,-17-56,1 1,0-1,0 1,1-1,0 1,0-1,1 0,0 0,0 0,1 0,0-1,1 1,0-1,0 0,0 0,1-1,0 0,0 0,0 0,1-1,0 0,0 0,0 0,1-1,0 0,0-1,0 0,6 2,-8-5,0 0,-1 0,1 0,0-1,-1 0,1 0,-1 0,1-1,-1 0,0 0,1 0,-1 0,0-1,0 0,-1 0,1-1,-1 1,1-1,-1 0,0 0,-1 0,1-1,0 0,67-118,-64 108,-2 6,0 0,-1-1,0 0,-1 0,0 0,0 0,-1 0,0-1,-1 1,0-1,-1 1,0-1,0 1,-2-1,0-3,-8-3,-3 5</inkml:trace>
  <inkml:trace contextRef="#ctx0" brushRef="#br0" timeOffset="1434.976">2151 254,'-19'10,"0"-3,1 1,0 2,0-1,1 2,0 0,1 2,1-1,0 2,1 0,0 0,-6 10,19-22,-1 0,1-1,1 1,-1 0,0 0,0 0,1-1,-1 1,1 0,-1 0,1 0,0 0,0 0,0 0,0 0,0 0,0 0,0 0,1 0,-1 0,1 0,-1 0,1 0,0-1,0 1,0 0,0 0,0-1,0 1,0-1,1 1,-1-1,1 1,-1-1,1 0,-1 0,1 0,0 0,-1 0,1 0,0 0,0 0,0-1,0 1,-1-1,1 1,0-1,0 0,1 0,31 10,-27-10,1 1,-1 1,0-1,0 1,0 0,0 1,0 0,-1 0,1 0,-1 1,0 0,0 0,0 0,-1 1,1 0,-1 0,0 0,-1 1,1 0,-1 0,0 0,0 0,2 7,-3 3,0-1,0 1,-2 0,0-1,-1 1,0 0,-2 0,0 0,0-1,-1 1,-1-1,-1 1,0-1,-1-1,-4 8,-2-2,-1 0,0 0,-1-1,-1-1,-1-1,-1 0,-12 10,-8-4,24-20</inkml:trace>
  <inkml:trace contextRef="#ctx0" brushRef="#br0" timeOffset="1682.714">2546 0,'-10'39,"-7"31,-2 14,3-3,4-5,5-7,2-9,3-11,2-9,5-6,2-4,0-2,3-2,0 0,-1-4</inkml:trace>
  <inkml:trace contextRef="#ctx0" brushRef="#br0" timeOffset="1849.959">2206 480,'39'-33,"31"-17,14 1,-3 9,-10 10,-12 11,-17 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0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813 678,'-43'-6,"1"2,-1 2,0 1,0 3,0 1,1 2,-1 2,1 2,1 2,0 2,0 1,-20 12,-68 45,129-71,-1 0,0 1,0-1,0 0,0 1,1-1,-1 1,0-1,0 1,1-1,-1 1,0-1,1 1,-1 0,1-1,-1 1,1 0,-1 0,1-1,-1 1,1 0,0 0,-1 0,1 0,0-1,0 1,-1 0,1 0,0 0,0 0,0 0,0 0,0 0,1-1,-1 1,0 0,0 0,1 0,-1 0,0 0,1-1,-1 1,1 0,-1 0,1-1,-1 1,1 0,-1-1,1 1,0 0,-1-1,1 1,0-1,0 1,-1-1,1 1,0-1,0 0,0 1,0-1,59 20,-51-18,41 6,-42-8,1 1,-1 0,0 0,1 1,-1 0,0 0,0 1,-1 0,1 1,-1-1,1 1,0 2,-6-5,-1 1,1-1,-1 1,0-1,0 1,0-1,0 1,0 0,0 0,0 0,0-1,-1 1,1 0,-1 0,1 0,-1 0,0 0,0 0,0 0,0 0,0 0,0 0,0 0,-1 0,1 0,-1 0,0 0,1 0,-1-1,0 1,0 0,0 0,0-1,0 1,-2 1,-52 53,50-52,-184 185,181-179,-62 90,68-96,0 1,0-1,0 1,0-1,1 1,-1-1,1 1,0 0,1 0,-1 0,1-1,0 1,0 0,1 0,-1 0,1-1,0 1,0 0,1-1,0 1,-1 0,3 3,2-3,0-1,0 0,0 0,0 0,0 0,1-1,-1 0,1-1,0 0,0 0,0 0,0-1,1 1,-1-2,0 1,0-1,1 0,-1-1,0 0,0 0,6-2,9 2,-6 1,0 0,-1-1,1-1,-1 0,1-1,-1-1,0 0,0-1,-1 0,1-2,-1 0,0 0,-1-1,0-1,0 0,-1-1,0 0,9-11,-3-2</inkml:trace>
  <inkml:trace contextRef="#ctx0" brushRef="#br0" timeOffset="493.532">530 1,'-5'89,"-4"0,-4-1,-21 77,16-82,-53 205,-84 215,110-380,18-51,2 1,4 1,-6 49,25-112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19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0 280,'5'-5,"6"-1,6-5,5-5,4-5,1-3,3 2,-1 0,0-1,1-1,-1 3,0 0,-1 5,0-1,0 3,1 4,-6 3</inkml:trace>
  <inkml:trace contextRef="#ctx0" brushRef="#br0" timeOffset="239.011">84 562,'39'-24,"31"-17,9-2,-9 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0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1751,'-18'0,"-1"0,1 1,-1 1,1 1,-1 0,1 2,1 0,-1 1,1 0,-1 2,2 0,-1 1,2 0,-1 2,1-1,0 2,1 0,1 1,-1 1,7-1,1 0,0 0,1 0,1 1,0 0,0 0,1 0,1 0,1 0,0 1,1-1,0 1,1-1,1 0,2 10,-4-18,1-1,0 0,0 0,0 0,0 0,1 0,0 0,0-1,0 1,1 0,-1-1,1 0,0 1,0-1,1 0,-1-1,1 1,0-1,0 1,0-1,0 0,1-1,-1 1,1-1,0 0,0 0,-1 0,1-1,0 1,1-1,-1-1,0 1,0-1,0 0,0 0,1 0,-1-1,0 1,0-1,0-1,0 1,0-1,0 1,2-3,20-14,-2-1,0-2,-1 0,-1-2,-1 0,-1-1,-1-2,-1 0,-1-1,4-3,127-170,-148 199,-1-1,1 1,0-1,-1 1,1 0,0-1,0 1,0 0,0 0,0-1,0 1,0 0,0 0,0 0,0 0,1 0,-1 1,0-1,1 0,-1 0,1 1,-1-1,1 1,-1 0,1-1,-1 1,1 0,-1 0,1 0,0 0,-1 0,1 0,-1 0,1 1,-1-1,1 0,-1 1,1 0,-1-1,1 1,-1 0,0-1,0 1,1 0,-1 0,0 0,0 0,0 0,1 1,90 250,-39-174,-34-60</inkml:trace>
  <inkml:trace contextRef="#ctx0" brushRef="#br0" timeOffset="545.694">1196 1525,'10'0,"27"-14,16-10,5-6,2-2,-5 0,-6 4,-3 3,-3 1,-5 4,-9 1,-4 4,-3 4,-3 9,-7 4</inkml:trace>
  <inkml:trace contextRef="#ctx0" brushRef="#br0" timeOffset="801.096">1309 1779,'39'-10,"31"-17,14-4,-3-2,-15 5</inkml:trace>
  <inkml:trace contextRef="#ctx0" brushRef="#br0" timeOffset="1062.847">2383 932,'-45'39,"3"3,1 1,2 2,2 2,3 1,-28 51,22 16,40-110,0-1,0 0,0 0,0 0,1 0,-1 1,1-1,0 0,1 0,-1 0,1 0,-1-1,1 1,0 0,0-1,1 1,-1-1,1 0,0 0,0 0,0 0,0 0,0 0,1-1,-1 0,1 0,2 1,1 0,1 0,0 0,0-1,0 0,0-1,1 0,-1 0,0-1,1 0,-1 0,0-1,1 0,-1-1,0 0,0 0,0 0,0-1,-1-1,6-2,5-4</inkml:trace>
  <inkml:trace contextRef="#ctx0" brushRef="#br0" timeOffset="1233.312">2748 932,'-22'23,"1"2,2 0,0 1,1 1,2 1,1 1,1 0,1 0,-1 11,12-37,1 1,0 0,0-1,1 1,-1 0,1 0,0 0,0 0,0-1,0 1,1 0,0 0,-1 0,1-1,1 1,-1 0,0-1,1 1,0-1,0 0,0 1,0-1,1 0,-1 0,1-1,-1 1,1 0,0-1,0 1,0-1,1 0,-1 0,0-1,1 1,0-1,-1 1,1-1,0 0,-1 0,1-1,0 1,0-1,8 0,0 0,0-1,0-1,-1 0,1 0,0-1,-1-1,0 0,0 0,0-1,0 0,-1-1,0 0,0-1,-1 0,1-1,2-4,6-4,-2-1,0-1,-1 0,-1-2,-1 1,-1-1,0-1,2-8,-11 23,-1 0,1 0,-1 0,0 0,-1-1,0 1,0-1,0 1,-1-1,0 1,0-1,0 1,-1-1,0 1,0 0,-1-1,0 1,0 0,0 0,-1 0,0 0,0 0,0 1,-1-1,0 1,0 0,0 0,-1 1,1-1,-1 1,0 0,-1 0,1 0,-1 1,-1-1,1 1,0-1,-1 1,0 0,0 1,0-1,0 1,0 1,-1 0,1 0,0 0,-1 1,1 0,-7 1,-5 3</inkml:trace>
  <inkml:trace contextRef="#ctx0" brushRef="#br0" timeOffset="1596.782">3144 1299,'72'-403,"-46"272,-25 131,-1 0,0 1,0-1,0 0,0 0,1 1,-1-1,0 0,0 0,0 0,1 0,-1 1,0-1,0 0,1 0,-1 0,0 0,1 0,-1 0,0 1,0-1,1 0,-1 0,0 0,1 0,-1 0,0 0,0 0,1 0,-1 0,0 0,1-1,-1 1,0 0,0 0,1 0,-1 0,0 0,0 0,1-1,-1 1,0 0,0 0,1 0,-1-1,0 1,0 0,0 0,0-1,1 1,3 38,-4-31,1 4,1 1,0-1,1 0,0 0,0 0,1-1,1 1,0-1,0 0,1 0,0-1,1 0,0 0,0 0,1-1,0 0,1 0,3 2,-7-8,-1 1,1-1,0 0,-1 0,1-1,0 1,0-1,0 0,0-1,0 1,0-1,0 0,0 0,0 0,0-1,0 0,0 0,0 0,0-1,0 1,0-1,-1 0,1-1,-1 1,1-1,-1 0,0 0,0 0,-1 0,1-1,0 0,-1 1,0-1,0-1,0 1,-1 0,1-1,-1 1,0-1,1-3,59-163,-52 146</inkml:trace>
  <inkml:trace contextRef="#ctx0" brushRef="#br0" timeOffset="1944.601">3962 283,'-14'11,"-1"0,2 1,0 1,0 0,1 1,1 0,0 0,1 1,0 1,2 0,-5 10,12-24,0 1,0-1,1 0,-1 1,1-1,-1 1,1-1,0 1,0-1,0 0,0 1,1-1,-1 1,1-1,-1 1,1-1,0 0,0 0,0 1,0-1,0 0,1 0,-1 0,0 0,1 0,0 0,-1 0,1-1,0 1,0-1,0 1,0-1,0 0,0 0,1 0,-1 0,0 0,1 0,-1 0,0-1,1 1,0-1,112 6,-107-7,-3 0,0 0,0 0,0 1,-1 0,1 0,0 0,0 0,0 1,0-1,0 1,0 1,-1-1,1 1,0 0,-1 0,1 0,-1 0,0 1,0 0,0-1,0 2,0-1,-1 0,1 1,-1 0,0-1,0 1,-1 1,1-1,-1 0,0 1,0-1,0 1,0-1,-1 1,0 0,0 0,0 0,-1 0,1 1,-7 17,-1-1,-1 0,-1 0,-1-1,0 0,-2-1,0-1,-2 1,0-2,-3 2,-3 8,-45 52,54-66</inkml:trace>
  <inkml:trace contextRef="#ctx0" brushRef="#br0" timeOffset="2148.12">4527 1,'0'57,"0"30,0 8,0-6,0-9,0-14,0-13,0-10,0-8,4-6,3-2,-1-6</inkml:trace>
  <inkml:trace contextRef="#ctx0" brushRef="#br0" timeOffset="2313.304">4216 509,'58'-24,"23"-12,8-1,-6 6,-13 4,-18 6</inkml:trace>
  <inkml:trace contextRef="#ctx0" brushRef="#br0" timeOffset="10783.753">604 3331,'-14'13,"1"0,0 1,0 1,2 0,-1 1,2 0,1 1,0 0,0 0,2 1,0 0,2 0,0 1,0 0,2-1,1 2,0-1,1 0,1 0,1 0,0 0,2 3,34 76,-36-96,0 1,0-1,0 0,0-1,1 1,-1 0,1 0,0 0,-1-1,1 1,0-1,0 1,0-1,0 0,0 0,0 0,0 0,0 0,0 0,1-1,-1 1,0-1,0 1,1-1,-1 0,0 0,1 0,-1 0,0 0,1-1,-1 1,0-1,0 1,1-1,-1 0,0 0,0 0,0 0,0 0,0-1,0 1,1-1,7-10,0 0,-1-1,0 0,-1 0,0-1,-1 0,-1 0,0-1,-1 1,0-1,-2-1,1 1,-2-1,8-23,16-49,-5 0,-3-2,-4 0,-2-30,-11 100,3-20,-1 1,-2 0,-2-1,-1 1,-2-1,-2 1,-2 1,-1-1,-2 1,-1 1,-4-4,16 39,-1 0,1 0,-1 0,0 0,1 0,-1 0,0 0,0 0,0 0,0 0,-1 1,1-1,0 0,-1 1,1-1,-1 1,0-1,1 1,-1 0,0 0,0 0,0 0,0 0,0 0,0 0,0 1,0-1,0 1,0 0,0-1,0 1,-1 0,1 0,0 0,0 0,0 1,0-1,0 1,0-1,0 1,0 0,0 0,0 0,0 0,0 0,0 0,1 0,-1 0,0 1,1-1,-1 1,0 1,-9 17,1 0,1 1,1 0,1 1,1-1,0 1,2 1,1-1,0 1,2 5,-3 3,2 1,1 0,1 0,2-1,1 1,2-1,0 1,3-2,0 1,2-1,1 0,2-1,1 0,1-1,1-1,1 0,2-2,0 0,2-1,1-1,0 0,19 12,-14-16,0-2,1 0,0-2,2-1,0-2,8 2,-36-13,0 0,1 0,-1 0,0 0,1 0,-1-1,1 0,-1 1,1-1,-1 0,1 0,-1 0,1 0,-1-1,0 1,1 0,-1-1,1 0,-1 0,0 0,1 0,-1 0,0 0,0 0,0-1,0 1,0-1,0 0,0 1,-1-1,1 0,-1 0,1 0,-1 0,0 0,1-1,-1 1,0 0,-1-1,1 1,0 0,-1-1,1 1,-1-1,0 1,0-1,0 1,0-1,0 0,-1-140,0 118</inkml:trace>
  <inkml:trace contextRef="#ctx0" brushRef="#br0" timeOffset="11050.297">1169 3219,'6'8,"1"0,0 0,1 0,0-1,0 0,1 0,-1-1,1 0,1-1,-1 0,1-1,0 1,0-2,0 0,0 0,1-1,-1 0,1 0,0-1,-1-1,1 0,4-1,-10 0,0-1,0 0,-1 0,1 0,-1-1,1 0,-1 0,0 0,0 0,0-1,-1 1,1-1,-1 0,0 0,0 0,0-1,0 1,-1-1,0 1,0-1,0 0,0 0,-1 0,1-5,10-125,-12 111,1 12,0 1,-2 0,1 0,-1-1,-1 1,0 0,0 0,-1 0,-4-7,-14 5,11 17</inkml:trace>
  <inkml:trace contextRef="#ctx0" brushRef="#br0" timeOffset="11350.623">1676 3303,'25'-12,"0"-2,-1 0,-1-1,0-2,-2 0,0-2,0 0,-2-1,0-1,-2-1,3-6,-14 19,-1 0,-1-1,0 0,0 0,-1 0,0 0,-1 0,0-1,0 1,-1-1,-1 0,0 1,0-1,-1 1,-1-1,1 1,-2-1,1 1,-2 0,1 0,-1 0,-1 0,-2-3,4 9,-1 0,0 1,0-1,0 1,-1 0,1 0,-1 0,1 1,-1-1,0 1,0 0,0 1,0-1,0 1,-1 0,1 0,0 1,-1 0,1 0,0 0,-1 0,1 1,0 0,0 0,0 0,-1 1,1-1,0 1,1 1,-1-1,0 1,1 0,-1 0,1 0,0 0,0 1,0-1,1 1,-1 0,1 1,0-1,0 0,-1 3,-5 6,1 1,1 0,0 1,1-1,0 1,1 0,1 1,1-1,0 1,1 0,0 0,1-1,1 1,1 0,2 12,-2-17,1 0,0-1,1 1,0 0,1-1,0 1,1-1,0 0,0-1,1 1,1-1,-1 0,2-1,-1 0,1 0,0 0,1-1,-1 0,1-1,1 0,-1 0,9 3,-1-2,0-1,1 0,0-1,0-1,0-1,1 0,-1-2,1 0,-1-1,1-1,-1 0,1-2,-1 0,0-1,0-1,0 0,-1-1,13-8,33-11,-38 17</inkml:trace>
  <inkml:trace contextRef="#ctx0" brushRef="#br0" timeOffset="11881.002">2947 2089,'5'39,"10"41,4 16,3 2,3-6,-4-14,0-11,2-11,-4-12,0-7,1-6,-2-3,0-2,-3 0,1-5,-2-1,1-4,-2-4</inkml:trace>
  <inkml:trace contextRef="#ctx0" brushRef="#br0" timeOffset="12316.019">2918 2597,'420'-170,"-293"92,-126 76,-1 1,1 0,0-1,0 1,0-1,0 1,0 0,0 0,1 0,-1 0,0 0,1 0,-1 0,1 0,-1 0,1 1,-1-1,1 1,-1-1,1 1,0-1,-1 1,1 0,0 0,-1 0,1 0,-1 0,1 0,0 0,-1 1,1-1,0 0,-1 1,1 0,-1-1,1 1,-1 0,1 0,-1 0,0-1,1 2,-1-1,0 0,0 0,0 0,0 0,0 1,0-1,0 1,0-1,26 134,-23-116,2-1,0 1,1-1,1 0,1-1,0 0,1 0,4 3,-10-15,0 1,0-1,0-1,1 1,-1-1,1 0,0 0,1 0,-1 0,0-1,1 0,0 0,0-1,0 0,0 0,0 0,0 0,1-1,-1 0,0-1,1 1,-1-1,1 0,-1-1,0 0,6-1,-6 0,1 0,-1-1,1 0,-1 0,0-1,0 0,-1 0,1 0,-1 0,0-1,0 0,0 0,-1 0,1-1,-1 0,-1 0,1 0,-1 0,0 0,0-1,-1 1,0-1,0 1,-1-1,1 0,0-6,0 1,0 0,-1-1,-1 1,0-1,0 1,-2-1,1 1,-2-1,1 1,-2 0,0 0,-4-8,3 11,0 1,-1-1,-1 1,0 1,0-1,0 1,-1 0,0 1,0 0,0 0,-1 1,0 0,0 0,0 1,-1 1,0-1,1 1,-1 1,0 0,0 0,-1 1,1 0,0 1,0 0,0 1,-1 0,-14 0</inkml:trace>
  <inkml:trace contextRef="#ctx0" brushRef="#br0" timeOffset="12901.104">4668 1666,'18'66,"-3"1,-4 0,3 50,24 134,-32-222,33 82,-22-105,-10-13</inkml:trace>
  <inkml:trace contextRef="#ctx0" brushRef="#br0" timeOffset="13150.051">4583 1609,'39'-33,"40"-26,18-3,-3 5,-14 11,-14 10,-15 10,-10 10,-13 12,-11 7</inkml:trace>
  <inkml:trace contextRef="#ctx0" brushRef="#br0" timeOffset="13298.104">4668 2061,'44'0,"32"-9,9-9,0-5,-11 0,-12 1,-13-2,-9 3,-11 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51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1 572,'2'-5,"-1"0,2 0,-1 1,0-1,1 1,0-1,0 1,0 0,1 0,-1 0,1 1,0-1,0 1,0 0,1 0,-1 0,1 1,-1-1,1 1,0 0,0 1,0-1,0 1,0 0,0 0,1 1,-1-1,1 1,17-6,139-49,106-53,-115 44,31-11,-156 80,-32 1</inkml:trace>
  <inkml:trace contextRef="#ctx0" brushRef="#br0" timeOffset="313.485">198 797,'24'-9,"32"-14,16-6,1 0,-3 2,-9 4,-4 2,-8 5,-7 4,-5 5,-10-2,-5 1,-1 3,1 0,1 3,-3 1</inkml:trace>
  <inkml:trace contextRef="#ctx0" brushRef="#br0" timeOffset="850.126">649 8,'-2'-1,"-4"0,0-1,0 1,0 0,-1 0,1 1,0 0,-1 0,1 0,0 1,-1 0,1 0,0 0,0 1,0 0,0 0,-1 2,7-3,0 0,-1 1,1-1,0 0,0 1,1-1,-1 1,0-1,0 0,1 1,-1-1,1 0,-1 1,1-1,-1 0,1 0,0 0,0 1,-1-1,1 0,0 0,0 0,0 0,0 0,0-1,1 1,-1 0,0 0,0-1,0 1,1-1,-1 1,0-1,1 1,-1-1,0 0,1 0,0 1,30 14,1-3,0 0,1-3,-1 0,25 1,-5 1,262 30,-312-41,0 0,0 0,0 1,0-1,0 1,0 0,0 0,-1 0,1 0,0 0,0 1,-1-1,1 1,-1 0,0 0,1 0,-1 0,0 0,0 0,0 1,0-1,-1 1,1-1,-1 1,1 0,-1-1,0 1,0 0,0 0,0 0,-1 0,1 0,-1 0,0 0,0 0,0 0,0 0,0 0,-1 0,1 0,-1 0,0 0,0-1,-1 4,-18 33,-2 0,-2-2,-1-1,-2 0,-19 17,-26 38,-175 245,246-335,-1 0,1-1,0 1,0 0,0 0,0 0,0 0,0 0,0 0,0 1,0-1,0 0,1 0,-1 1,0-1,1 0,-1 1,1-1,0 0,-1 1,1-1,0 1,0-1,0 1,0-1,0 1,0-1,0 0,0 1,1-1,-1 1,1-1,-1 0,1 1,-1-1,1 0,0 1,-1-1,1 0,0 0,0 0,0 0,0 0,0 0,0 0,1 0,14 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54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1661,'-4'-2,"-19"-13,-1 1,0 1,-1 1,0 1,-1 1,0 2,-1 1,1 0,-13 0,35 7,-1 0,1 1,0-1,0 0,0 1,0 0,0 0,0 1,0-1,0 1,0-1,1 1,-1 0,1 1,-1-1,1 1,0-1,0 1,0 0,0 0,0 0,1 1,0-1,-1 1,1-1,0 1,1 0,-1 0,1-1,-1 1,1 0,0 1,1-1,-1 0,1 0,0 0,0 0,0 3,-2 15,1 0,1 0,1-1,1 1,1 0,1-1,1 1,0-1,2 0,0-1,2 1,0-2,6 9,132 197,94 103,-229-313,0 1,-1 0,-1 1,0 0,-2 0,0 1,2 6,-9-19,1 0,-1 1,0-1,0 0,0 1,-1-1,1 1,-1-1,-1 1,1-1,-1 1,0-1,0 1,-1-1,1 0,-1 0,-1 1,1-2,-1 1,1 0,-1 0,-1-1,1 1,-1-1,1 0,-1 0,-4 2,-2 3,0-1,-1 0,-1-1,1 0,-1-1,0 0,0-1,-1-1,0 1,1-2,-1 0,-1 0,1-2,0 1,-13-2,14 1,7-1,0 1,-1-1,1 0,0 0,-1-1,1 1,0-1,0 0,-1-1,1 1,0-1,0 0,0 0,1-1,-5-2,-3-8</inkml:trace>
  <inkml:trace contextRef="#ctx0" brushRef="#br0" timeOffset="525.086">938 2028,'-20'19,"1"0,0 1,2 2,0-1,2 2,0 0,2 1,0 0,-8 25,18-39,0 0,0 0,1 0,0 0,1 0,0 0,1 1,0-1,0 0,1 1,0-1,2 2,-3-8,1 0,0 0,1-1,-1 1,1 0,-1 0,1-1,0 1,1-1,-1 0,0 1,1-1,0 0,0-1,0 1,0 0,0-1,0 0,1 1,-1-1,1-1,0 1,-1 0,1-1,0 0,0 0,0 0,0 0,0-1,0 1,2-1,5-3,0-1,-1 0,0 0,0-1,0 0,0-1,-1 0,0 0,0-1,0 0,-1-1,0 0,-1 0,0-1,0 1,-1-2,0 1,0-1,-1 0,2-7,99-218,-88 206,2 42,-4 28,-12-28,0-1,0 0,1-1,1 1,0-1,0 0,1 0,1-1,0 0,0 0,1-1,0 0,0-1,1 1,7 3,-2-4,0-1,0 0,1-1,0-1,0 0,0-1,1-1,-1 0,11-1,-3-1</inkml:trace>
  <inkml:trace contextRef="#ctx0" brushRef="#br0" timeOffset="1456.768">1785 1830,'-18'7,"0"1,0 0,1 1,1 2,0-1,0 2,1 0,0 1,1 0,1 1,0 1,1 0,1 0,0 1,1 1,-7 14,16-21,0-1,0 1,1-1,0 0,0 1,1-1,1 1,0-1,0 0,0 0,1 0,1 0,-1-1,2 1,-1-1,1 0,0 0,1 0,-1-1,5 4,-8-8,1 0,-1 0,1 0,0 0,0 0,0-1,1 1,-1-1,0 0,1 0,0 0,-1 0,1-1,0 0,0 1,0-1,0-1,0 1,0 0,0-1,0 0,0 0,0 0,0-1,0 1,0-1,0 0,0 0,3-2,3-1,-1 0,0-1,0 0,0-1,0 0,-1-1,0 1,0-2,-1 1,0-1,0-1,16-24,-2 0,-1-2,-1 0,-3-1,0-1,-3-1,-1 0,-2 0,-1-1,-2-1,-1-12,-4 32,-1-1,-1 1,0-1,-2 1,0-1,-2 1,0 0,-1 0,-1 0,-4-7,6 16,-1 0,0 1,0 0,-1 0,0 0,0 1,-1 0,-1 0,0 1,0 0,0 0,-1 1,0 0,0 0,-1 1,0 0,0 1,-1 0,-3 0,9 3,1 1,-1 0,1 0,-1 1,0-1,1 1,-1 0,0 0,0 1,1-1,-1 1,1 0,-1 0,1 1,-1-1,1 1,-1 0,1 0,0 1,0-1,0 1,1 0,-1 0,1 0,-1 0,1 1,0-1,0 1,1 0,-1 0,1 0,0 0,0 0,0 1,0-1,1 1,0-1,-1 4,0 17,2-1,0 1,2-1,0 0,2 0,0 1,2-2,1 1,1-1,0 0,2-1,1 0,1 0,0-1,2-1,0 0,1-1,1 0,1-2,1 0,0 0,10 5,-2 1,-18-14,1-1,0 0,1 0,-1 0,2-1,-1-1,1 0,0 0,0-1,0-1,1 1,0-2,4 1,24-15,-23-1</inkml:trace>
  <inkml:trace contextRef="#ctx0" brushRef="#br0" timeOffset="1694.083">2518 1435,'-9'39,"-9"26,0 8,2-5,4-3,5-9,2-8,3-8,2-6,0-4,1-2,4-6,2-2,0 0,-7-2,-3-6</inkml:trace>
  <inkml:trace contextRef="#ctx0" brushRef="#br0" timeOffset="1897.631">2265 1633,'9'-5,"14"13,6 10,5 6,-5 5,-2-4,-1 0,0 0,1-5,-5 0,-1-4,0 0,2-2,2-4,-4-4</inkml:trace>
  <inkml:trace contextRef="#ctx0" brushRef="#br0" timeOffset="3413.696">2942 1435,'5'0,"6"-5,6-1,0-5,3 0,1-3,4 0,1-1,1-4,1 2,1-1,-1 2,-4-1,-2 3,1-1,-5 6,-4 6</inkml:trace>
  <inkml:trace contextRef="#ctx0" brushRef="#br0" timeOffset="3697.178">3026 1689,'39'-24,"31"-17,9-2,-9 1,-12 8,-15 10</inkml:trace>
  <inkml:trace contextRef="#ctx0" brushRef="#br0" timeOffset="5062.647">3902 1012,'0'-3,"-1"0,1 0,-1 0,0 0,0 1,0-1,0 0,-1 1,1-1,-1 1,1-1,-1 1,0 0,0 0,0 0,0 0,0 0,-1 0,1 0,0 1,-1-1,1 1,-1 0,0-1,1 1,-1 1,0-1,0 0,0 1,0-1,0 1,1 0,-1 0,0 0,0 0,0 0,0 1,0-1,0 1,1 0,-1 0,0 0,1 0,-1 1,0-1,-1 2,-7 8,1 1,1-1,0 2,1-1,0 1,1 1,0-1,1 1,1 0,0 1,1-1,1 1,0 0,1 0,0 0,1 0,1 0,0 0,2 0,0 6,-2-17,1 0,-1 0,1 0,-1 0,1 0,0 0,1 0,-1 0,1-1,0 1,0 0,0-1,0 0,0 1,1-1,-1 0,1 0,0-1,0 1,0 0,1-1,-1 0,0 0,1 0,0 0,-1 0,1-1,0 1,0-1,0 0,0-1,0 1,0-1,0 1,0-1,0 0,0-1,0 1,3-1,8-5,0 0,0-1,-1 0,0-1,0-1,-1 0,0-1,-1-1,0 0,0 0,-1-1,-1-1,0 1,-1-2,0 1,0-3,15-17,97-157,-121 188,0 1,0 0,0 0,0 0,1 0,-1 0,0 0,0 0,1 0,-1 0,1 0,-1 0,1 0,-1 0,1 0,0 1,-1-1,1 0,0 0,-1 0,1 1,0-1,0 0,0 1,0-1,0 1,0-1,0 1,0 0,0-1,0 1,0 0,0-1,0 1,0 0,0 0,0 0,0 0,0 0,0 0,0 1,1-1,-1 0,0 0,0 1,0-1,0 1,0-1,-1 1,1-1,0 1,0-1,0 1,0 0,-1 0,1-1,0 1,0 0,-1 0,1 0,-1 0,1 0,-1 0,1 0,-1 0,0 0,1 0,-1 0,0 0,72 141,-68-135,1 0,0 0,0-1,1 0,-1 0,1 0,1-1,-1 0,1 0,0 0,0-1,0 0,0-1,1 1,0-1,0-1,6 2,10 0</inkml:trace>
  <inkml:trace contextRef="#ctx0" brushRef="#br0" timeOffset="5459.479">4437 278,'-14'6,"0"2,0-1,1 2,0 0,0 0,1 1,1 1,-1 0,2 0,-10 13,16-20,1 1,0 0,0 0,0 0,0 1,1-1,0 1,0-1,0 1,1 0,0 0,0 0,0 0,1 0,0-1,0 1,0 0,1 0,0 0,0 0,0 0,1-1,0 1,0 0,1-1,-1 0,1 1,0-1,3 3,11 12,1-2,1 1,1-2,0-1,1 0,1-2,0 0,16 6,-11-6,-2 1,0 2,0 0,-2 2,0 0,6 9,-19-13,-1-1,-1 1,-1 1,0-1,-1 1,-1 0,0 0,-1 1,-1 0,0 0,-1-1,-1 1,-1 0,-1 0,0 0,-1 0,0 0,-2 1,4-2,-2 1,0 0,0 0,-2-1,0 0,0 1,-2-2,0 1,-1-1,0 0,-1 0,-1 0,-1-2,0 1,-11 12,-6-23,18-11</inkml:trace>
  <inkml:trace contextRef="#ctx0" brushRef="#br0" timeOffset="6033.861">5002 504,'-19'14,"2"1,0 1,0 0,2 1,0 1,1 0,1 1,1 1,0 0,1 0,2 1,0 0,-2 12,9-27,0-1,0 1,1-1,0 1,1 0,-1 0,1-1,0 1,0 0,1 0,-1-1,1 1,1 0,-1-1,1 1,0-1,0 0,1 1,-1-1,1 0,1 0,-1-1,0 1,1-1,0 1,0-1,0 0,1-1,0 1,-1-1,1 0,0 0,0 0,5 1,-5-2,0 0,0-1,1 1,-1-1,0 0,0 0,1-1,-1 0,1 0,-1 0,0 0,1-1,-1 0,0 0,0 0,0-1,1 0,-1 0,-1 0,1-1,0 1,-1-1,1 0,-1-1,0 1,0-1,0 0,0 1,-1-2,0 1,0 0,0-1,0 1,-1-1,3-5,6-15,0 0,-2-1,-1 0,-1-1,-1 1,0-17,2 0,1 6,-3-1,-1 1,-2-1,-1 0,-2 0,-2 0,-1 1,-2-1,-2 1,-1 0,-2 0,-2 1,-6-12,17 43,-1-1,1 1,-2 0,1 0,0 0,-1 0,0 0,0 0,-1 1,1 0,-1-1,0 1,0 0,0 1,-1-1,1 1,-1 0,0 0,0 0,0 1,0 0,0 0,-1 0,1 0,0 1,-1 0,0 0,1 1,-1-1,1 1,-1 0,0 1,1 0,-1-1,-3 3,-2 4,0 2,1 0,0 0,1 1,0 0,0 0,1 1,0 1,1-1,1 1,0 0,0 0,1 1,-2 9,3-9,0 1,1 0,1 0,0 1,1-1,1 0,0 1,1-1,0 0,1 0,1 1,0-2,1 1,0 0,1-1,1 1,1 0,15 28,2-1,1-2,3 0,18 19,-26-35,1-1,0-1,2-1,0-1,2-1,13 7,7-6,-24-15</inkml:trace>
  <inkml:trace contextRef="#ctx0" brushRef="#br0" timeOffset="6302.159">5510 165,'-9'34,"-4"25,1 7,2-2,3-8,3-8,1-7,3-7,-1-3,2-3,-1-1,-4-6,-2-5</inkml:trace>
  <inkml:trace contextRef="#ctx0" brushRef="#br0" timeOffset="6547.424">5341 250,'5'5,"10"11,9 7,4 1,3 0,0-4,1 0,-2-4,0 1,-1-4,-5 2,-2-2,0 2,-3 2,-1 0,-3 0,1-2,-3-3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4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23,'-15'-6,"-1"2,0 0,0 1,0 1,0 0,-1 1,1 1,0 0,-1 1,1 1,0 1,0 0,0 1,1 1,-1 0,1 1,-12 7,15-6,1 0,0 1,1 0,-1 1,2 0,-1 1,2 0,-1 1,1-1,1 2,0-1,0 1,1 0,1 0,0 1,0-1,2 1,-1 0,2 0,0 1,0-1,1 0,1 1,0-1,1 1,2 7,-3-17,1-1,0 0,1 1,-1-1,1 0,-1 0,1 0,0 0,0 0,0-1,0 1,1 0,-1-1,1 0,-1 1,1-1,0 0,0 0,0-1,0 1,0-1,0 1,1-1,-1 0,0 0,1-1,-1 1,0-1,1 1,-1-1,1 0,2-1,107-32,-86 18,0 0,-2-1,0-2,-1-1,0 0,-2-2,-1-1,9-11,88-116,-118 148,1-1,-1 1,1 0,0 0,0 0,-1-1,1 1,0 0,0 0,0 0,0 0,0 0,1 1,-1-1,0 0,0 0,1 1,-1-1,0 1,0-1,1 1,-1-1,1 1,-1 0,0 0,1 0,-1 0,1 0,-1 0,0 0,1 0,-1 0,1 1,-1-1,0 1,1-1,-1 1,0-1,0 1,1 0,-1-1,0 1,0 0,0 0,0 0,0 0,0 0,0 0,0 0,0 1,-1-1,1 0,0 0,-1 1,1-1,0 1,121 245,-56-160,-53-81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0,'1'2,"0"0,1 0,-1 0,1-1,-1 1,1 0,0-1,0 1,0-1,-1 0,1 0,1 1,-1-1,0-1,0 1,0 0,1 0,-1-1,0 1,0-1,1 0,-1 0,0 0,1 0,0 0,0 0,338 3,-285-3,-32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23,'48'0,"21"-5,2-1,-4 0,-15 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8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1 198,'285'30,"-117"-3,-114-15,-62-31,-204-149,149 105,50 46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0,'273'1,"-214"9,-59-9,0-1,1 0,-1 0,0 0,0 1,1-1,-1 0,0 0,0 1,1-1,-1 0,0 1,0-1,1 0,-1 1,0-1,0 0,0 1,0-1,0 0,0 1,0-1,0 1,0-1,0 0,0 1,0-1,0 0,0 1,0-1,0 1,0-1,0 0,0 1,0-1,-1 0,1 1,0-1,0 0,0 1,-1-1,1 0,0 0,0 1,-1-1,1 0,0 0,-1 1,1-1,0 0,-1 0,1 0,0 0,-1 1,1-1,0 0,-1 0,1 0,-1 0,1 0,0 0,-1 0,1 0,0 0,-1 0,1 0,-1 0,1-1,-32 13,-215 34,-129 29,262-52,114-23,-1 0,0 0,0 1,1-1,-1 0,0 0,0 1,1-1,-1 1,0-1,1 0,-1 1,1-1,-1 1,0 0,1-1,-1 1,1-1,0 1,-1 0,1-1,-1 1,1 0,0 0,0-1,-1 1,1 0,0 0,0-1,0 1,0 0,0 0,0-1,0 1,0 0,0 0,0 0,0-1,0 1,1 0,-1 0,0-1,1 1,-1 0,0-1,1 1,-1 0,1-1,-1 1,1-1,-1 1,1-1,0 1,-1-1,1 1,0-1,-1 1,1-1,0 0,-1 1,1-1,0 0,0 0,-1 0,1 1,0-1,52 25,226 51,-142-32,-137-43,0 1,0-1,0 1,-1 0,1-1,0 1,-1-1,1 1,0-1,-1 1,0-1,1 1,-1-1,0 1,0-1,0 0,0 1,0-1,0 0,0 0,0 0,-1 0,1 0,0 0,-1 0,1 0,-1-1,1 1,0-1,-1 1,0-1,1 1,-1-1,1 0,-1 1,1-1,-1 0,0 0,1 0,-1-1,-5 4,-91 38,55-26,1 2,1 2,1 1,0 3,2 1,1 1,-20 19,55-43,0 0,0 0,0 1,1-1,-1 0,0 1,0-1,1 1,-1 0,1-1,0 1,-1 0,1 0,0 0,0 0,0 0,0 0,0 0,1 0,-1 1,1-1,-1 0,1 0,0 0,0 1,0-1,0 0,0 0,1 1,-1-1,0 0,1 0,0 0,0 1,-1-1,1 0,0 0,1 0,-1 0,0-1,1 1,-1 0,1-1,-1 1,1 0,0-1,-1 0,1 1,0-1,0 0,0 0,0 0,0 0,2 0,18 3,0-1,1-1,0-1,-1-1,1 0,8-3,31 0,333 2,-283-16,-88 12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1,'-110'343,"94"-203,-10-41,13-98,10-11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02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368 211,'95'455,"0"87,-87-493,22 236,-31-258,1-4</inkml:trace>
  <inkml:trace contextRef="#ctx0" brushRef="#br0" timeOffset="450.573">1 578,'6'-24,"1"1,1 0,1 0,1 1,2 0,0 1,0 0,2 1,1 0,0 1,2 1,0 1,1 0,0 1,2 1,0 1,0 0,1 2,1 0,0 2,0 0,1 1,22-4,-20 7,-1 0,1 2,0 1,0 2,0 0,0 1,0 1,0 2,0 1,-1 0,1 2,-1 1,0 1,-1 0,0 2,8 6,-21-9,-2 2,1-1,-1 1,0 0,-1 1,0 0,0 0,-1 0,-1 1,0 0,0 0,-1 0,-1 1,1-1,-2 1,0 0,0 0,-1 0,-1 0,0 0,0 0,-1 0,-1 0,0 0,-1-1,0 1,0 0,-1-1,-1 0,-5 9,-116 271,125-290,-26 82,26-81,1 1,0 0,1-1,-1 1,0 0,1 0,-1-1,1 1,0-1,0 1,0 0,0-1,0 0,0 1,1-1,0 0,-1 0,1 1,0-1,0-1,0 1,0 0,0 0,0-1,0 1,1-1,-1 0,1 0,-1 0,2 1,145 37,-130-36,1 0,-1 1,0 1,0 0,0 2,-1 0,0 2,0-1,-1 2,16 12,-28-19,-1 0,1 1,-1-1,0 1,-1 0,1 0,-1 1,0-1,0 1,0 0,0 0,-1 0,0 0,0 0,0 0,-1 0,1 1,-1-1,-1 1,1-1,-1 1,0-1,0 1,-1-1,1 1,-1-1,0 1,-2 2,-6 17,-2 0,0 0,-2-1,-1-1,0 0,-2-1,-1-1,0 0,-2-1,-12 10,12-10,-1-1,-1-1,-1-1,0-1,-1-1,-1-1,0-1,-1-1,0-1,-1-2,0 0,-26 5,47-13,0-1,0 1,0-1,0 1,0-1,0-1,0 1,0-1,0 0,0 0,0 0,1 0,-1-1,0 0,1 0,-1-1,1 1,-3-3,-5-7</inkml:trace>
  <inkml:trace contextRef="#ctx0" brushRef="#br0" timeOffset="1066.906">1383 1029,'0'29,"-2"-18,1 0,1 0,0 0,0 0,1 0,1-1,0 1,0 0,1-1,0 1,1-1,0 0,1 0,0 0,2 2,-6-10,1-1,0 1,0 0,0-1,0 1,0-1,0 1,1-1,-1 0,0 0,1 0,-1 0,1-1,-1 1,1-1,-1 1,1-1,-1 0,1 0,-1 0,1 0,-1-1,1 1,0 0,-1-1,0 0,1 0,-1 0,1 0,-1 0,0 0,0-1,1 0,63-57,-23 8,-2-1,-3-1,30-56,-5 5,-62 104,1 0,0 0,0 0,-1 1,1-1,0 1,-1-1,1 1,0 0,-1-1,1 1,-1 0,1 0,-1 0,0 0,1 1,-1-1,0 0,0 0,0 1,0-1,0 1,0-1,0 1,0-1,-1 1,1 0,0-1,-1 1,0 0,1-1,-1 1,0 0,0 0,0-1,0 1,0 0,0 0,-1 0,3 3,-1 7,0-1,2 0,-1-1,1 1,1 0,0-1,0 0,1 1,0-2,1 1,0-1,0 0,1 0,1 0,-1-1,1-1,1 1,-1-1,1 0,0-1,1 0,0-1,0 0,0 0,10 2,-6-6,-1-1,0 0,1-2,-1 1,0-2,0 1,0-2,0 0,0 0,-1-1,0-1,0 0,0-1,-1 0,0-1,0 0,-1 0,0-1,0-1,-1 0,0 0,-1-1,0 1,-1-2,0 1,-1-1,0 0,1-7,18-29,-3-2,-1 0,-3-1,-2-1,-3-1,-1 0,-3-1,0-25,-9 69,4-40,-2 0,-3 0,-2-1,-2 2,-11-49,16 97,1 0,-1-1,0 1,0 0,0 0,0-1,0 1,0 0,0 0,-1-1,1 1,0 0,-1 0,1 0,-1 0,1-1,-1 1,1 0,-1 0,0 0,0 0,1 0,-1 0,0 0,0 1,0-1,0 0,0 0,0 1,0-1,0 1,0-1,-1 1,1-1,0 1,0 0,0-1,-1 1,1 0,0 0,0 0,-1 0,1 0,0 0,0 0,-1 0,1 1,0-1,0 0,0 1,0-1,-1 1,1-1,0 1,-1 1,-3 9,-1 1,2 0,0 1,0-1,1 1,1 0,0 0,0 8,-1 4,-4 30,3 0,1 0,4 0,1 0,4 1,1-2,3 1,2-1,3-1,14 34,-19-61,-2-2,1 1,1-2,0 1,2-1,1-1,1 0,1-1,1-1,2 2,-38-79,8 33</inkml:trace>
  <inkml:trace contextRef="#ctx0" brushRef="#br0" timeOffset="1314.719">1836 436,'47'-14,"65"-15,22-7,-1-2,-15 6,-17 2,-16 8,-14 7,-13 1,-7 3,-8 3,-11 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21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19.5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1017,'-33'6,"19"5,0 1,1 0,0 0,1 1,0 1,1 0,1 0,0 1,1 1,1 0,0 0,-2 9,5-12,0 0,1 0,1 0,0 0,1 1,0-1,1 1,1 0,0-1,0 1,2 0,0-1,0 1,1-1,1 0,0 0,1 0,0 0,6 8,-7-16,1 1,0-1,1 0,-1-1,1 1,0-1,0 0,0-1,1 1,-1-1,1-1,0 1,0-1,0 0,0-1,0 0,0 0,0 0,0-1,1 0,-1 0,0-1,0 0,0 0,0-1,0 0,0 0,0 0,0-1,-1 0,0-1,1 1,-1-1,0 0,-1-1,1 1,-1-1,2-2,49-44,-32 27</inkml:trace>
  <inkml:trace contextRef="#ctx0" brushRef="#br0" timeOffset="278.06">767 847,'-46'50,"1"3,3 1,2 2,-12 25,48-75,-3 2,1 1,0-1,0 1,0 0,1 0,1 1,0-1,0 1,1 0,0 0,0 1,1-1,1 1,0-1,0 1,1-1,0 1,1-1,0 1,2 4,2-11,1 1,-1-1,1-1,0 1,0-1,1 0,-1 0,0-1,1 0,0 0,0 0,-1-1,1 0,0 0,0-1,0 0,0 0,0-1,0 1,0-2,0 1,-1-1,1 0,-1 0,1-1,-1 0,1 0,14-7,-1 0,0-1,-1-2,0 0,-1 0,0-2,-1 0,-1-2,0 1,-1-2,-1 0,-1 0,7-15,-19 32,12-15,0-1,-1-1,-1 1,-1-2,0 0,-1 0,-1 0,-1-1,-1 0,-1-1,0 1,-2-1,1-15,-4 32,0 0,0-1,-1 1,1-1,-1 1,0 0,0 0,-1-1,1 1,-1 0,0 0,0 0,0 1,-1-1,1 0,-1 1,0-1,0 1,0 0,0 0,-1 0,1 1,-1-1,1 1,-1 0,0 0,0 0,0 0,-1 1,1-1,0 1,0 0,-1 1,1-1,0 1,-1 0,1 0,-4 0,-18 4</inkml:trace>
  <inkml:trace contextRef="#ctx0" brushRef="#br0" timeOffset="995.021">1163 1271,'44'-110,"-24"64,-1 0,-3 0,-2-2,-2 0,-2 0,1-20,4-32,-2 120,4 44,-17-56,1 1,0-1,0 1,1-1,0 1,0-1,1 0,0 0,0 0,1 0,0-1,1 1,0-1,0 0,0 0,1-1,0 0,0 0,0 0,1-1,0 0,0 0,0 0,1-1,0 0,0-1,0 0,6 2,-8-5,0 0,-1 0,1 0,0-1,-1 0,1 0,-1 0,1-1,-1 0,0 0,1 0,-1 0,0-1,0 0,-1 0,1-1,-1 1,1-1,-1 0,0 0,-1 0,1-1,0 0,67-118,-64 108,-2 6,0 0,-1-1,0 0,-1 0,0 0,0 0,-1 0,0-1,-1 1,0-1,-1 1,0-1,0 1,-2-1,0-3,-8-3,-3 5</inkml:trace>
  <inkml:trace contextRef="#ctx0" brushRef="#br0" timeOffset="1434.976">2151 254,'-19'10,"0"-3,1 1,0 2,0-1,1 2,0 0,1 2,1-1,0 2,1 0,0 0,-6 10,19-22,-1 0,1-1,1 1,-1 0,0 0,0 0,1-1,-1 1,1 0,-1 0,1 0,0 0,0 0,0 0,0 0,0 0,0 0,0 0,1 0,-1 0,1 0,-1 0,1 0,0-1,0 1,0 0,0 0,0-1,0 1,0-1,1 1,-1-1,1 1,-1-1,1 0,-1 0,1 0,0 0,-1 0,1 0,0 0,0 0,0-1,0 1,-1-1,1 1,0-1,0 0,1 0,31 10,-27-10,1 1,-1 1,0-1,0 1,0 0,0 1,0 0,-1 0,1 0,-1 1,0 0,0 0,0 0,-1 1,1 0,-1 0,0 0,-1 1,1 0,-1 0,0 0,0 0,2 7,-3 3,0-1,0 1,-2 0,0-1,-1 1,0 0,-2 0,0 0,0-1,-1 1,-1-1,-1 1,0-1,-1-1,-4 8,-2-2,-1 0,0 0,-1-1,-1-1,-1-1,-1 0,-12 10,-8-4,24-20</inkml:trace>
  <inkml:trace contextRef="#ctx0" brushRef="#br0" timeOffset="1682.714">2546 0,'-10'39,"-7"31,-2 14,3-3,4-5,5-7,2-9,3-11,2-9,5-6,2-4,0-2,3-2,0 0,-1-4</inkml:trace>
  <inkml:trace contextRef="#ctx0" brushRef="#br0" timeOffset="1849.959">2206 480,'39'-33,"31"-17,14 1,-3 9,-10 10,-12 11,-17 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19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0 280,'5'-5,"6"-1,6-5,5-5,4-5,1-3,3 2,-1 0,0-1,1-1,-1 3,0 0,-1 5,0-1,0 3,1 4,-6 3</inkml:trace>
  <inkml:trace contextRef="#ctx0" brushRef="#br0" timeOffset="239.011">84 562,'39'-24,"31"-17,9-2,-9 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0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1751,'-18'0,"-1"0,1 1,-1 1,1 1,-1 0,1 2,1 0,-1 1,1 0,-1 2,2 0,-1 1,2 0,-1 2,1-1,0 2,1 0,1 1,-1 1,7-1,1 0,0 0,1 0,1 1,0 0,0 0,1 0,1 0,1 0,0 1,1-1,0 1,1-1,1 0,2 10,-4-18,1-1,0 0,0 0,0 0,0 0,1 0,0 0,0-1,0 1,1 0,-1-1,1 0,0 1,0-1,1 0,-1-1,1 1,0-1,0 1,0-1,0 0,1-1,-1 1,1-1,0 0,0 0,-1 0,1-1,0 1,1-1,-1-1,0 1,0-1,0 0,0 0,1 0,-1-1,0 1,0-1,0-1,0 1,0-1,0 1,2-3,20-14,-2-1,0-2,-1 0,-1-2,-1 0,-1-1,-1-2,-1 0,-1-1,4-3,127-170,-148 199,-1-1,1 1,0-1,-1 1,1 0,0-1,0 1,0 0,0 0,0-1,0 1,0 0,0 0,0 0,0 0,1 0,-1 1,0-1,1 0,-1 0,1 1,-1-1,1 1,-1 0,1-1,-1 1,1 0,-1 0,1 0,0 0,-1 0,1 0,-1 0,1 1,-1-1,1 0,-1 1,1 0,-1-1,1 1,-1 0,0-1,0 1,1 0,-1 0,0 0,0 0,0 0,1 1,90 250,-39-174,-34-60</inkml:trace>
  <inkml:trace contextRef="#ctx0" brushRef="#br0" timeOffset="545.694">1196 1525,'10'0,"27"-14,16-10,5-6,2-2,-5 0,-6 4,-3 3,-3 1,-5 4,-9 1,-4 4,-3 4,-3 9,-7 4</inkml:trace>
  <inkml:trace contextRef="#ctx0" brushRef="#br0" timeOffset="801.096">1309 1779,'39'-10,"31"-17,14-4,-3-2,-15 5</inkml:trace>
  <inkml:trace contextRef="#ctx0" brushRef="#br0" timeOffset="1062.847">2383 932,'-45'39,"3"3,1 1,2 2,2 2,3 1,-28 51,22 16,40-110,0-1,0 0,0 0,0 0,1 0,-1 1,1-1,0 0,1 0,-1 0,1 0,-1-1,1 1,0 0,0-1,1 1,-1-1,1 0,0 0,0 0,0 0,0 0,0 0,1-1,-1 0,1 0,2 1,1 0,1 0,0 0,0-1,0 0,0-1,1 0,-1 0,0-1,1 0,-1 0,0-1,1 0,-1-1,0 0,0 0,0 0,0-1,-1-1,6-2,5-4</inkml:trace>
  <inkml:trace contextRef="#ctx0" brushRef="#br0" timeOffset="1233.312">2748 932,'-22'23,"1"2,2 0,0 1,1 1,2 1,1 1,1 0,1 0,-1 11,12-37,1 1,0 0,0-1,1 1,-1 0,1 0,0 0,0 0,0-1,0 1,1 0,0 0,-1 0,1-1,1 1,-1 0,0-1,1 1,0-1,0 0,0 1,0-1,1 0,-1 0,1-1,-1 1,1 0,0-1,0 1,0-1,1 0,-1 0,0-1,1 1,0-1,-1 1,1-1,0 0,-1 0,1-1,0 1,0-1,8 0,0 0,0-1,0-1,-1 0,1 0,0-1,-1-1,0 0,0 0,0-1,0 0,-1-1,0 0,0-1,-1 0,1-1,2-4,6-4,-2-1,0-1,-1 0,-1-2,-1 1,-1-1,0-1,2-8,-11 23,-1 0,1 0,-1 0,0 0,-1-1,0 1,0-1,0 1,-1-1,0 1,0-1,0 1,-1-1,0 1,0 0,-1-1,0 1,0 0,0 0,-1 0,0 0,0 0,0 1,-1-1,0 1,0 0,0 0,-1 1,1-1,-1 1,0 0,-1 0,1 0,-1 1,-1-1,1 1,0-1,-1 1,0 0,0 1,0-1,0 1,0 1,-1 0,1 0,0 0,-1 1,1 0,-7 1,-5 3</inkml:trace>
  <inkml:trace contextRef="#ctx0" brushRef="#br0" timeOffset="1596.782">3144 1299,'72'-403,"-46"272,-25 131,-1 0,0 1,0-1,0 0,0 0,1 1,-1-1,0 0,0 0,0 0,1 0,-1 1,0-1,0 0,1 0,-1 0,0 0,1 0,-1 0,0 1,0-1,1 0,-1 0,0 0,1 0,-1 0,0 0,0 0,1 0,-1 0,0 0,1-1,-1 1,0 0,0 0,1 0,-1 0,0 0,0 0,1-1,-1 1,0 0,0 0,1 0,-1-1,0 1,0 0,0 0,0-1,1 1,3 38,-4-31,1 4,1 1,0-1,1 0,0 0,0 0,1-1,1 1,0-1,0 0,1 0,0-1,1 0,0 0,0 0,1-1,0 0,1 0,3 2,-7-8,-1 1,1-1,0 0,-1 0,1-1,0 1,0-1,0 0,0-1,0 1,0-1,0 0,0 0,0 0,0-1,0 0,0 0,0 0,0-1,0 1,0-1,-1 0,1-1,-1 1,1-1,-1 0,0 0,0 0,-1 0,1-1,0 0,-1 1,0-1,0-1,0 1,-1 0,1-1,-1 1,0-1,1-3,59-163,-52 146</inkml:trace>
  <inkml:trace contextRef="#ctx0" brushRef="#br0" timeOffset="1944.601">3962 283,'-14'11,"-1"0,2 1,0 1,0 0,1 1,1 0,0 0,1 1,0 1,2 0,-5 10,12-24,0 1,0-1,1 0,-1 1,1-1,-1 1,1-1,0 1,0-1,0 0,0 1,1-1,-1 1,1-1,-1 1,1-1,0 0,0 0,0 1,0-1,0 0,1 0,-1 0,0 0,1 0,0 0,-1 0,1-1,0 1,0-1,0 1,0-1,0 0,0 0,1 0,-1 0,0 0,1 0,-1 0,0-1,1 1,0-1,112 6,-107-7,-3 0,0 0,0 0,0 1,-1 0,1 0,0 0,0 0,0 1,0-1,0 1,0 1,-1-1,1 1,0 0,-1 0,1 0,-1 0,0 1,0 0,0-1,0 2,0-1,-1 0,1 1,-1 0,0-1,0 1,-1 1,1-1,-1 0,0 1,0-1,0 1,0-1,-1 1,0 0,0 0,0 0,-1 0,1 1,-7 17,-1-1,-1 0,-1 0,-1-1,0 0,-2-1,0-1,-2 1,0-2,-3 2,-3 8,-45 52,54-66</inkml:trace>
  <inkml:trace contextRef="#ctx0" brushRef="#br0" timeOffset="2148.12">4527 1,'0'57,"0"30,0 8,0-6,0-9,0-14,0-13,0-10,0-8,4-6,3-2,-1-6</inkml:trace>
  <inkml:trace contextRef="#ctx0" brushRef="#br0" timeOffset="2313.304">4216 509,'58'-24,"23"-12,8-1,-6 6,-13 4,-18 6</inkml:trace>
  <inkml:trace contextRef="#ctx0" brushRef="#br0" timeOffset="10783.753">604 3331,'-14'13,"1"0,0 1,0 1,2 0,-1 1,2 0,1 1,0 0,0 0,2 1,0 0,2 0,0 1,0 0,2-1,1 2,0-1,1 0,1 0,1 0,0 0,2 3,34 76,-36-96,0 1,0-1,0 0,0-1,1 1,-1 0,1 0,0 0,-1-1,1 1,0-1,0 1,0-1,0 0,0 0,0 0,0 0,0 0,0 0,1-1,-1 1,0-1,0 1,1-1,-1 0,0 0,1 0,-1 0,0 0,1-1,-1 1,0-1,0 1,1-1,-1 0,0 0,0 0,0 0,0 0,0-1,0 1,1-1,7-10,0 0,-1-1,0 0,-1 0,0-1,-1 0,-1 0,0-1,-1 1,0-1,-2-1,1 1,-2-1,8-23,16-49,-5 0,-3-2,-4 0,-2-30,-11 100,3-20,-1 1,-2 0,-2-1,-1 1,-2-1,-2 1,-2 1,-1-1,-2 1,-1 1,-4-4,16 39,-1 0,1 0,-1 0,0 0,1 0,-1 0,0 0,0 0,0 0,0 0,-1 1,1-1,0 0,-1 1,1-1,-1 1,0-1,1 1,-1 0,0 0,0 0,0 0,0 0,0 0,0 0,0 1,0-1,0 1,0 0,0-1,0 1,-1 0,1 0,0 0,0 0,0 1,0-1,0 1,0-1,0 1,0 0,0 0,0 0,0 0,0 0,0 0,1 0,-1 0,0 1,1-1,-1 1,0 1,-9 17,1 0,1 1,1 0,1 1,1-1,0 1,2 1,1-1,0 1,2 5,-3 3,2 1,1 0,1 0,2-1,1 1,2-1,0 1,3-2,0 1,2-1,1 0,2-1,1 0,1-1,1-1,1 0,2-2,0 0,2-1,1-1,0 0,19 12,-14-16,0-2,1 0,0-2,2-1,0-2,8 2,-36-13,0 0,1 0,-1 0,0 0,1 0,-1-1,1 0,-1 1,1-1,-1 0,1 0,-1 0,1 0,-1-1,0 1,1 0,-1-1,1 0,-1 0,0 0,1 0,-1 0,0 0,0 0,0-1,0 1,0-1,0 0,0 1,-1-1,1 0,-1 0,1 0,-1 0,0 0,1-1,-1 1,0 0,-1-1,1 1,0 0,-1-1,1 1,-1-1,0 1,0-1,0 1,0-1,0 0,-1-140,0 118</inkml:trace>
  <inkml:trace contextRef="#ctx0" brushRef="#br0" timeOffset="11050.297">1169 3219,'6'8,"1"0,0 0,1 0,0-1,0 0,1 0,-1-1,1 0,1-1,-1 0,1-1,0 1,0-2,0 0,0 0,1-1,-1 0,1 0,0-1,-1-1,1 0,4-1,-10 0,0-1,0 0,-1 0,1 0,-1-1,1 0,-1 0,0 0,0 0,0-1,-1 1,1-1,-1 0,0 0,0 0,0-1,0 1,-1-1,0 1,0-1,0 0,0 0,-1 0,1-5,10-125,-12 111,1 12,0 1,-2 0,1 0,-1-1,-1 1,0 0,0 0,-1 0,-4-7,-14 5,11 17</inkml:trace>
  <inkml:trace contextRef="#ctx0" brushRef="#br0" timeOffset="11350.623">1676 3303,'25'-12,"0"-2,-1 0,-1-1,0-2,-2 0,0-2,0 0,-2-1,0-1,-2-1,3-6,-14 19,-1 0,-1-1,0 0,0 0,-1 0,0 0,-1 0,0-1,0 1,-1-1,-1 0,0 1,0-1,-1 1,-1-1,1 1,-2-1,1 1,-2 0,1 0,-1 0,-1 0,-2-3,4 9,-1 0,0 1,0-1,0 1,-1 0,1 0,-1 0,1 1,-1-1,0 1,0 0,0 1,0-1,0 1,-1 0,1 0,0 1,-1 0,1 0,0 0,-1 0,1 1,0 0,0 0,0 0,-1 1,1-1,0 1,1 1,-1-1,0 1,1 0,-1 0,1 0,0 0,0 1,0-1,1 1,-1 0,1 1,0-1,0 0,-1 3,-5 6,1 1,1 0,0 1,1-1,0 1,1 0,1 1,1-1,0 1,1 0,0 0,1-1,1 1,1 0,2 12,-2-17,1 0,0-1,1 1,0 0,1-1,0 1,1-1,0 0,0-1,1 1,1-1,-1 0,2-1,-1 0,1 0,0 0,1-1,-1 0,1-1,1 0,-1 0,9 3,-1-2,0-1,1 0,0-1,0-1,0-1,1 0,-1-2,1 0,-1-1,1-1,-1 0,1-2,-1 0,0-1,0-1,0 0,-1-1,13-8,33-11,-38 17</inkml:trace>
  <inkml:trace contextRef="#ctx0" brushRef="#br0" timeOffset="11881.002">2947 2089,'5'39,"10"41,4 16,3 2,3-6,-4-14,0-11,2-11,-4-12,0-7,1-6,-2-3,0-2,-3 0,1-5,-2-1,1-4,-2-4</inkml:trace>
  <inkml:trace contextRef="#ctx0" brushRef="#br0" timeOffset="12316.019">2918 2597,'420'-170,"-293"92,-126 76,-1 1,1 0,0-1,0 1,0-1,0 1,0 0,0 0,1 0,-1 0,0 0,1 0,-1 0,1 0,-1 0,1 1,-1-1,1 1,-1-1,1 1,0-1,-1 1,1 0,0 0,-1 0,1 0,-1 0,1 0,0 0,-1 1,1-1,0 0,-1 1,1 0,-1-1,1 1,-1 0,1 0,-1 0,0-1,1 2,-1-1,0 0,0 0,0 0,0 0,0 1,0-1,0 1,0-1,26 134,-23-116,2-1,0 1,1-1,1 0,1-1,0 0,1 0,4 3,-10-15,0 1,0-1,0-1,1 1,-1-1,1 0,0 0,1 0,-1 0,0-1,1 0,0 0,0-1,0 0,0 0,0 0,0 0,1-1,-1 0,0-1,1 1,-1-1,1 0,-1-1,0 0,6-1,-6 0,1 0,-1-1,1 0,-1 0,0-1,0 0,-1 0,1 0,-1 0,0-1,0 0,0 0,-1 0,1-1,-1 0,-1 0,1 0,-1 0,0 0,0-1,-1 1,0-1,0 1,-1-1,1 0,0-6,0 1,0 0,-1-1,-1 1,0-1,0 1,-2-1,1 1,-2-1,1 1,-2 0,0 0,-4-8,3 11,0 1,-1-1,-1 1,0 1,0-1,0 1,-1 0,0 1,0 0,0 0,-1 1,0 0,0 0,0 1,-1 1,0-1,1 1,-1 1,0 0,0 0,-1 1,1 0,0 1,0 0,0 1,-1 0,-14 0</inkml:trace>
  <inkml:trace contextRef="#ctx0" brushRef="#br0" timeOffset="12901.104">4668 1666,'18'66,"-3"1,-4 0,3 50,24 134,-32-222,33 82,-22-105,-10-13</inkml:trace>
  <inkml:trace contextRef="#ctx0" brushRef="#br0" timeOffset="13150.051">4583 1609,'39'-33,"40"-26,18-3,-3 5,-14 11,-14 10,-15 10,-10 10,-13 12,-11 7</inkml:trace>
  <inkml:trace contextRef="#ctx0" brushRef="#br0" timeOffset="13298.104">4668 2061,'44'0,"32"-9,9-9,0-5,-11 0,-12 1,-13-2,-9 3,-11 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51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1 572,'2'-5,"-1"0,2 0,-1 1,0-1,1 1,0-1,0 1,0 0,1 0,-1 0,1 1,0-1,0 1,0 0,1 0,-1 0,1 1,-1-1,1 1,0 0,0 1,0-1,0 1,0 0,0 0,1 1,-1-1,1 1,17-6,139-49,106-53,-115 44,31-11,-156 80,-32 1</inkml:trace>
  <inkml:trace contextRef="#ctx0" brushRef="#br0" timeOffset="313.485">198 797,'24'-9,"32"-14,16-6,1 0,-3 2,-9 4,-4 2,-8 5,-7 4,-5 5,-10-2,-5 1,-1 3,1 0,1 3,-3 1</inkml:trace>
  <inkml:trace contextRef="#ctx0" brushRef="#br0" timeOffset="850.126">649 8,'-2'-1,"-4"0,0-1,0 1,0 0,-1 0,1 1,0 0,-1 0,1 0,0 1,-1 0,1 0,0 0,0 1,0 0,0 0,-1 2,7-3,0 0,-1 1,1-1,0 0,0 1,1-1,-1 1,0-1,0 0,1 1,-1-1,1 0,-1 1,1-1,-1 0,1 0,0 0,0 1,-1-1,1 0,0 0,0 0,0 0,0 0,0-1,1 1,-1 0,0 0,0-1,0 1,1-1,-1 1,0-1,1 1,-1-1,0 0,1 0,0 1,30 14,1-3,0 0,1-3,-1 0,25 1,-5 1,262 30,-312-41,0 0,0 0,0 1,0-1,0 1,0 0,0 0,-1 0,1 0,0 0,0 1,-1-1,1 1,-1 0,0 0,1 0,-1 0,0 0,0 0,0 1,0-1,-1 1,1-1,-1 1,1 0,-1-1,0 1,0 0,0 0,0 0,-1 0,1 0,-1 0,0 0,0 0,0 0,0 0,0 0,-1 0,1 0,-1 0,0 0,0-1,-1 4,-18 33,-2 0,-2-2,-1-1,-2 0,-19 17,-26 38,-175 245,246-335,-1 0,1-1,0 1,0 0,0 0,0 0,0 0,0 0,0 0,0 1,0-1,0 0,1 0,-1 1,0-1,1 0,-1 1,1-1,0 0,-1 1,1-1,0 1,0-1,0 1,0-1,0 1,0-1,0 0,0 1,1-1,-1 1,1-1,-1 0,1 1,-1-1,1 0,0 1,-1-1,1 0,0 0,0 0,0 0,0 0,0 0,0 0,1 0,14 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4:54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1661,'-4'-2,"-19"-13,-1 1,0 1,-1 1,0 1,-1 1,0 2,-1 1,1 0,-13 0,35 7,-1 0,1 1,0-1,0 0,0 1,0 0,0 0,0 1,0-1,0 1,0-1,1 1,-1 0,1 1,-1-1,1 1,0-1,0 1,0 0,0 0,0 0,1 1,0-1,-1 1,1-1,0 1,1 0,-1 0,1-1,-1 1,1 0,0 1,1-1,-1 0,1 0,0 0,0 0,0 3,-2 15,1 0,1 0,1-1,1 1,1 0,1-1,1 1,0-1,2 0,0-1,2 1,0-2,6 9,132 197,94 103,-229-313,0 1,-1 0,-1 1,0 0,-2 0,0 1,2 6,-9-19,1 0,-1 1,0-1,0 0,0 1,-1-1,1 1,-1-1,-1 1,1-1,-1 1,0-1,0 1,-1-1,1 0,-1 0,-1 1,1-2,-1 1,1 0,-1 0,-1-1,1 1,-1-1,1 0,-1 0,-4 2,-2 3,0-1,-1 0,-1-1,1 0,-1-1,0 0,0-1,-1-1,0 1,1-2,-1 0,-1 0,1-2,0 1,-13-2,14 1,7-1,0 1,-1-1,1 0,0 0,-1-1,1 1,0-1,0 0,-1-1,1 1,0-1,0 0,0 0,1-1,-5-2,-3-8</inkml:trace>
  <inkml:trace contextRef="#ctx0" brushRef="#br0" timeOffset="525.086">938 2028,'-20'19,"1"0,0 1,2 2,0-1,2 2,0 0,2 1,0 0,-8 25,18-39,0 0,0 0,1 0,0 0,1 0,0 0,1 1,0-1,0 0,1 1,0-1,2 2,-3-8,1 0,0 0,1-1,-1 1,1 0,-1 0,1-1,0 1,1-1,-1 0,0 1,1-1,0 0,0-1,0 1,0 0,0-1,0 0,1 1,-1-1,1-1,0 1,-1 0,1-1,0 0,0 0,0 0,0 0,0-1,0 1,2-1,5-3,0-1,-1 0,0 0,0-1,0 0,0-1,-1 0,0 0,0-1,0 0,-1-1,0 0,-1 0,0-1,0 1,-1-2,0 1,0-1,-1 0,2-7,99-218,-88 206,2 42,-4 28,-12-28,0-1,0 0,1-1,1 1,0-1,0 0,1 0,1-1,0 0,0 0,1-1,0 0,0-1,1 1,7 3,-2-4,0-1,0 0,1-1,0-1,0 0,0-1,1-1,-1 0,11-1,-3-1</inkml:trace>
  <inkml:trace contextRef="#ctx0" brushRef="#br0" timeOffset="1456.768">1785 1830,'-18'7,"0"1,0 0,1 1,1 2,0-1,0 2,1 0,0 1,1 0,1 1,0 1,1 0,1 0,0 1,1 1,-7 14,16-21,0-1,0 1,1-1,0 0,0 1,1-1,1 1,0-1,0 0,0 0,1 0,1 0,-1-1,2 1,-1-1,1 0,0 0,1 0,-1-1,5 4,-8-8,1 0,-1 0,1 0,0 0,0 0,0-1,1 1,-1-1,0 0,1 0,0 0,-1 0,1-1,0 0,0 1,0-1,0-1,0 1,0 0,0-1,0 0,0 0,0 0,0-1,0 1,0-1,0 0,0 0,3-2,3-1,-1 0,0-1,0 0,0-1,0 0,-1-1,0 1,0-2,-1 1,0-1,0-1,16-24,-2 0,-1-2,-1 0,-3-1,0-1,-3-1,-1 0,-2 0,-1-1,-2-1,-1-12,-4 32,-1-1,-1 1,0-1,-2 1,0-1,-2 1,0 0,-1 0,-1 0,-4-7,6 16,-1 0,0 1,0 0,-1 0,0 0,0 1,-1 0,-1 0,0 1,0 0,0 0,-1 1,0 0,0 0,-1 1,0 0,0 1,-1 0,-3 0,9 3,1 1,-1 0,1 0,-1 1,0-1,1 1,-1 0,0 0,0 1,1-1,-1 1,1 0,-1 0,1 1,-1-1,1 1,-1 0,1 0,0 1,0-1,0 1,1 0,-1 0,1 0,-1 0,1 1,0-1,0 1,1 0,-1 0,1 0,0 0,0 0,0 1,0-1,1 1,0-1,-1 4,0 17,2-1,0 1,2-1,0 0,2 0,0 1,2-2,1 1,1-1,0 0,2-1,1 0,1 0,0-1,2-1,0 0,1-1,1 0,1-2,1 0,0 0,10 5,-2 1,-18-14,1-1,0 0,1 0,-1 0,2-1,-1-1,1 0,0 0,0-1,0-1,1 1,0-2,4 1,24-15,-23-1</inkml:trace>
  <inkml:trace contextRef="#ctx0" brushRef="#br0" timeOffset="1694.083">2518 1435,'-9'39,"-9"26,0 8,2-5,4-3,5-9,2-8,3-8,2-6,0-4,1-2,4-6,2-2,0 0,-7-2,-3-6</inkml:trace>
  <inkml:trace contextRef="#ctx0" brushRef="#br0" timeOffset="1897.631">2265 1633,'9'-5,"14"13,6 10,5 6,-5 5,-2-4,-1 0,0 0,1-5,-5 0,-1-4,0 0,2-2,2-4,-4-4</inkml:trace>
  <inkml:trace contextRef="#ctx0" brushRef="#br0" timeOffset="3413.696">2942 1435,'5'0,"6"-5,6-1,0-5,3 0,1-3,4 0,1-1,1-4,1 2,1-1,-1 2,-4-1,-2 3,1-1,-5 6,-4 6</inkml:trace>
  <inkml:trace contextRef="#ctx0" brushRef="#br0" timeOffset="3697.178">3026 1689,'39'-24,"31"-17,9-2,-9 1,-12 8,-15 10</inkml:trace>
  <inkml:trace contextRef="#ctx0" brushRef="#br0" timeOffset="5062.647">3902 1012,'0'-3,"-1"0,1 0,-1 0,0 0,0 1,0-1,0 0,-1 1,1-1,-1 1,1-1,-1 1,0 0,0 0,0 0,0 0,0 0,-1 0,1 0,0 1,-1-1,1 1,-1 0,0-1,1 1,-1 1,0-1,0 0,0 1,0-1,0 1,1 0,-1 0,0 0,0 0,0 0,0 1,0-1,0 1,1 0,-1 0,0 0,1 0,-1 1,0-1,-1 2,-7 8,1 1,1-1,0 2,1-1,0 1,1 1,0-1,1 1,1 0,0 1,1-1,1 1,0 0,1 0,0 0,1 0,1 0,0 0,2 0,0 6,-2-17,1 0,-1 0,1 0,-1 0,1 0,0 0,1 0,-1 0,1-1,0 1,0 0,0-1,0 0,0 1,1-1,-1 0,1 0,0-1,0 1,0 0,1-1,-1 0,0 0,1 0,0 0,-1 0,1-1,0 1,0-1,0 0,0-1,0 1,0-1,0 1,0-1,0 0,0-1,0 1,3-1,8-5,0 0,0-1,-1 0,0-1,0-1,-1 0,0-1,-1-1,0 0,0 0,-1-1,-1-1,0 1,-1-2,0 1,0-3,15-17,97-157,-121 188,0 1,0 0,0 0,0 0,1 0,-1 0,0 0,0 0,1 0,-1 0,1 0,-1 0,1 0,-1 0,1 0,0 1,-1-1,1 0,0 0,-1 0,1 1,0-1,0 0,0 1,0-1,0 1,0-1,0 1,0 0,0-1,0 1,0 0,0-1,0 1,0 0,0 0,0 0,0 0,0 0,0 0,0 1,1-1,-1 0,0 0,0 1,0-1,0 1,0-1,-1 1,1-1,0 1,0-1,0 1,0 0,-1 0,1-1,0 1,0 0,-1 0,1 0,-1 0,1 0,-1 0,1 0,-1 0,0 0,1 0,-1 0,0 0,72 141,-68-135,1 0,0 0,0-1,1 0,-1 0,1 0,1-1,-1 0,1 0,0 0,0-1,0 0,0-1,1 1,0-1,0-1,6 2,10 0</inkml:trace>
  <inkml:trace contextRef="#ctx0" brushRef="#br0" timeOffset="5459.479">4437 278,'-14'6,"0"2,0-1,1 2,0 0,0 0,1 1,1 1,-1 0,2 0,-10 13,16-20,1 1,0 0,0 0,0 0,0 1,1-1,0 1,0-1,0 1,1 0,0 0,0 0,0 0,1 0,0-1,0 1,0 0,1 0,0 0,0 0,0 0,1-1,0 1,0 0,1-1,-1 0,1 1,0-1,3 3,11 12,1-2,1 1,1-2,0-1,1 0,1-2,0 0,16 6,-11-6,-2 1,0 2,0 0,-2 2,0 0,6 9,-19-13,-1-1,-1 1,-1 1,0-1,-1 1,-1 0,0 0,-1 1,-1 0,0 0,-1-1,-1 1,-1 0,-1 0,0 0,-1 0,0 0,-2 1,4-2,-2 1,0 0,0 0,-2-1,0 0,0 1,-2-2,0 1,-1-1,0 0,-1 0,-1 0,-1-2,0 1,-11 12,-6-23,18-11</inkml:trace>
  <inkml:trace contextRef="#ctx0" brushRef="#br0" timeOffset="6033.861">5002 504,'-19'14,"2"1,0 1,0 0,2 1,0 1,1 0,1 1,1 1,0 0,1 0,2 1,0 0,-2 12,9-27,0-1,0 1,1-1,0 1,1 0,-1 0,1-1,0 1,0 0,1 0,-1-1,1 1,1 0,-1-1,1 1,0-1,0 0,1 1,-1-1,1 0,1 0,-1-1,0 1,1-1,0 1,0-1,0 0,1-1,0 1,-1-1,1 0,0 0,0 0,5 1,-5-2,0 0,0-1,1 1,-1-1,0 0,0 0,1-1,-1 0,1 0,-1 0,0 0,1-1,-1 0,0 0,0 0,0-1,1 0,-1 0,-1 0,1-1,0 1,-1-1,1 0,-1-1,0 1,0-1,0 0,0 1,-1-2,0 1,0 0,0-1,0 1,-1-1,3-5,6-15,0 0,-2-1,-1 0,-1-1,-1 1,0-17,2 0,1 6,-3-1,-1 1,-2-1,-1 0,-2 0,-2 0,-1 1,-2-1,-2 1,-1 0,-2 0,-2 1,-6-12,17 43,-1-1,1 1,-2 0,1 0,0 0,-1 0,0 0,0 0,-1 1,1 0,-1-1,0 1,0 0,0 1,-1-1,1 1,-1 0,0 0,0 0,0 1,0 0,0 0,-1 0,1 0,0 1,-1 0,0 0,1 1,-1-1,1 1,-1 0,0 1,1 0,-1-1,-3 3,-2 4,0 2,1 0,0 0,1 1,0 0,0 0,1 1,0 1,1-1,1 1,0 0,0 0,1 1,-2 9,3-9,0 1,1 0,1 0,0 1,1-1,1 0,0 1,1-1,0 0,1 0,1 1,0-2,1 1,0 0,1-1,1 1,1 0,15 28,2-1,1-2,3 0,18 19,-26-35,1-1,0-1,2-1,0-1,2-1,13 7,7-6,-24-15</inkml:trace>
  <inkml:trace contextRef="#ctx0" brushRef="#br0" timeOffset="6302.159">5510 165,'-9'34,"-4"25,1 7,2-2,3-8,3-8,1-7,3-7,-1-3,2-3,-1-1,-4-6,-2-5</inkml:trace>
  <inkml:trace contextRef="#ctx0" brushRef="#br0" timeOffset="6547.424">5341 250,'5'5,"10"11,9 7,4 1,3 0,0-4,1 0,-2-4,0 1,-1-4,-5 2,-2-2,0 2,-3 2,-1 0,-3 0,1-2,-3-3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9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1213 148,'-28'179,"-20"317,38-184,-16-222,17-77</inkml:trace>
  <inkml:trace contextRef="#ctx0" brushRef="#br0" timeOffset="250.792">536 288,'43'-24,"48"-17,18-7,5 5,-7 5,-8 9,-11 4,-6 7,-7 7,-12 4,-7 4,-8 3,-7 1,-7 0,-3 0,-3 5,-1 1,-5 0</inkml:trace>
  <inkml:trace contextRef="#ctx0" brushRef="#br0" timeOffset="601.02">1863 515,'-35'44,"-185"263,161-168,57-135,1 0,0 0,1 1,-1-1,1 0,0 1,0-1,0 0,0 1,1-1,0 0,0 1,0-1,0 0,1 0,0 0,-1 0,1 0,1 0,-1-1,1 1,-1-1,1 1,0-1,0 0,1 0,-1 0,1-1,-1 1,1-1,0 0,0 0,3 1,0-1,-1 0,1 0,0-1,0 0,1 0,-1-1,0 0,0 0,0-1,0 1,0-2,0 1,0-1,0 0,-1 0,1-1,0 0,-1 0,0 0,0-1,0 0,2-3,10-6,-1-1,0-1,-1 0,-1-2,0 0,11-18,-14 19,-2-1,1 0,-2-1,0 0,-2 0,0-1,-1 0,0 0,-2-1,0 0,-1 1,-1-1,-1 0,-1-4,-2 13,1 1,-2-1,1 1,-2-1,1 1,-1 0,-1 0,0 0,0 1,-1 0,0 0,0 0,-1 0,0 1,-2 0,5 3,0 1,-1 0,1 0,-1 0,0 1,0-1,-1 1,1 0,0 1,-1 0,0-1,0 2,1-1,-1 1,0 0,-1 0,1 0,0 1,0 0,0 0,0 1,0-1,0 1,0 1,0-1,-5 3,-14 8</inkml:trace>
  <inkml:trace contextRef="#ctx0" brushRef="#br0" timeOffset="1069.943">2370 655,'-23'14,"1"2,1 0,0 1,1 0,0 2,2 1,0 0,2 1,0 1,1 0,1 2,-8 19,20-39,0 0,1 0,-1 0,1 0,0 0,0 0,0 0,1 0,0 0,0 0,0 1,0-1,0 0,1 0,0 0,0 0,0 0,0 0,1 0,-1 0,1 0,0-1,0 1,0 0,1-1,-1 0,1 0,0 1,0-2,0 1,0 0,1-1,-1 1,1-1,1 1,3 1,0 0,0 0,1-1,-1 0,1-1,0 1,0-2,-1 1,1-1,0-1,0 0,0 0,0 0,0-1,0-1,0 1,0-2,-1 1,1-1,-1 0,0-1,1 0,-2 0,1-1,0 0,-1 0,3-3,13-12,-1 0,-1-2,0 0,-2-1,-1-1,-1-1,9-16,-8 13,-1-1,-2 0,-1-1,-1 0,-1-1,-2-1,-1 0,-2 0,-1-1,-2 0,-1 0,-1 0,-2 0,-1 0,-2 0,-1 0,-1 0,-10-27,9 45,0 1,-2-1,1 2,-2-1,0 1,-1 0,0 1,0 0,-10-7,17 15,-1 0,0 1,0 0,-1-1,1 2,-1-1,1 0,-1 1,0 0,0 0,0 0,0 1,-1-1,1 1,0 1,0-1,-1 1,1 0,0 0,-1 0,1 1,0 0,-1 0,1 0,0 1,0-1,0 1,0 0,0 1,-1 0,-9 10,0 1,1 0,0 0,1 2,0-1,2 2,0 0,1 0,0 1,-4 13,2-3,1 0,2 1,0 0,2 1,2-1,0 1,2 0,1 1,2-1,1 0,1 0,4 14,-4-27,1-1,1 0,0 0,1-1,1 1,0-1,1-1,1 1,0-1,1 0,1-1,0 0,1 0,0-1,1-1,0 0,1 0,0-1,0-1,1 0,0-1,1-1,4 1,12 0</inkml:trace>
  <inkml:trace contextRef="#ctx0" brushRef="#br0" timeOffset="2100.07">3245 542,'-35'14,"1"1,1 1,0 2,2 1,0 2,1 1,1 1,1 1,1 2,1 1,2 1,0 0,2 2,2 2,15-24,1 1,1 0,0 0,0 0,1 0,0 1,0-1,1 1,0-1,1 1,0-1,1 2,-1-8,0 1,1-1,0 0,0 1,0-1,0 0,0 1,1-1,-1 0,1 0,0 0,0 0,0-1,0 1,1 0,-1-1,1 0,-1 1,1-1,0 0,0 0,0-1,0 1,0-1,0 1,1-1,-1 0,0 0,1-1,-1 1,1 0,-1-1,1 0,-1 0,14-2,1-1,-1-1,-1-1,1 0,0-1,-1 0,-1-2,1 0,-1-1,0 0,-1-1,0-1,-1 0,0-1,0 0,-2-1,1 0,-2-1,0 0,0-1,4-10,80-118,-94 142,0 1,0-1,0 1,0-1,0 1,0-1,0 1,0-1,0 1,1-1,-1 1,0-1,0 1,0 0,1-1,-1 1,0-1,0 1,1 0,-1-1,0 1,1 0,-1-1,0 1,1 0,-1-1,1 1,-1 0,1 0,-1 0,0-1,1 1,-1 0,1 0,-1 0,1 0,-1 0,1 0,-1 0,1 0,-1 0,1 0,-1 0,1 0,-1 0,0 0,1 1,-1-1,1 0,-1 0,1 0,-1 1,0-1,1 0,-1 1,1-1,-1 0,0 1,0-1,1 0,-1 1,0-1,1 0,-1 1,0-1,0 1,0-1,1 1,-1-1,0 1,2 36,-2-32,-1 35,-1-32,1 1,0 0,0 0,1-1,0 1,1 0,0 0,0-1,1 1,0 0,0-1,1 0,0 0,1 1,0-2,0 1,1 0,0-1,0 0,1 0,-4-5,0 0,1-1,-1 1,1-1,0 0,-1 0,1 0,0 0,0 0,-1-1,1 1,0-1,0 1,0-1,0 0,0 0,0-1,0 1,0-1,-1 1,1-1,0 0,0 0,-1 0,1 0,0-1,-1 1,1-1,0 0,67-59,-41 25,0-1,-3-1,-1-2,-2 0,-2-2,-1-1,-23 81,-24 136,27-166,0 1,0-1,1 0,1 0,-1 0,1 0,1 0,-1-1,1 1,1-1,-1 1,1-1,1 0,-1 0,1-1,0 0,1 1,-1-2,1 1,3 2,-6-7,0 1,0 0,0-1,0 0,1 1,-1-1,0-1,1 1,-1 0,0-1,1 0,-1 1,1-1,-1-1,0 1,1 0,-1-1,0 0,1 0,-1 0,0 0,0 0,0-1,0 1,0-1,0 0,0 0,0 0,-1 0,1 0,-1-1,1 1,71-88,-37 27,-2-2,-4-1,8-27,-11 26,-26 61,-2 4,0 0,0 1,1-1,-1 0,0 0,1 0,-1 0,1 0,0 1,-1-1,1 0,0 0,0 1,0-1,0 1,1-1,-1 1,0-1,1 1,-1 0,0 0,1 0,0-1,-1 2,1-1,0 0,-1 0,1 0,0 1,0-1,0 1,0-1,-1 1,1 0,0 0,0 0,0 0,0 0,0 0,1 1,4 7,0 0,0 1,-1 0,0 0,0 0,-1 1,-1 0,0 0,2 6,6 12,75 117,-68-119,-1 1,-1 1,-2 0,-1 1,-1 1,1 6,-6-6,-2 1,-1 0,-1 0,-2 0,-1 0,-2 1,-1-1,-1 0,-1 0,-2 0,-1 0,-2-1,-1-1,-1 1,-1-2,-15 25,6-21,-2-1,-1 0,-2-2,-1-1,-1-1,-1-1,-1-2,-1-1,-2 0,20-15,-1 0,0-1,0 0,0-1,-1 0,1-1,-1-1,-5 0,17-3,0 0,-1-1,1 1,0-1,-1 0,1 0,-1 0,1-1,0 1,-1-1,1 1,0-1,0 0,-1-1,1 1,0 0,0-1,0 0,1 0,-1 0,0 0,1 0,-1 0,1-1,0 1,-1-1,1 1,1-1,-1 0,0 0,1 0,-1 0,1 0,0 0,0-1,0 1,0 0,1-1,-1 1,1 0,1-15,0 0,1 0,1 1,0 0,2-1,0 1,1 1,0-1,2 1,0 0,0 1,9-12,-10 14,18-33,2 2,2 0,1 2,2 2,3 0,0 3,3 1,1 1,1 3,2 1,18-9,-47 32,0 2,1 0,0 0,0 2,0-1,1 2,-1 0,1 1,0 0,0 1,0 0,0 2,-1 0,10 2,25 15,-32-5</inkml:trace>
  <inkml:trace contextRef="#ctx0" brushRef="#br0" timeOffset="2449.057">0 1700,'797'-127,"-726"117,584-60,106 23,655 16,-799 16,-557 10,-13 2</inkml:trace>
  <inkml:trace contextRef="#ctx0" brushRef="#br0" timeOffset="3130.367">5164 373,'0'5,"-5"6,4 6,1 1</inkml:trace>
  <inkml:trace contextRef="#ctx0" brushRef="#br0" timeOffset="3386.58">5193 825,'-15'24,"6"8,8-2,5-5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56 875,'-15'15,"-4"9,6 0,4-8,10-7,4-5</inkml:trace>
  <inkml:trace contextRef="#ctx0" brushRef="#br0" timeOffset="2529.193">395 198,'23'-22,"1"0,0 2,2 0,1 2,0 1,1 1,1 1,0 2,1 1,9-2,-30 12,-1 0,1 0,-1 1,1 0,0 1,-1-1,1 2,0-1,0 1,-1 1,1-1,-1 2,0-1,1 1,-1 0,0 1,0 0,-1 0,1 1,-1-1,0 2,0-1,-1 1,0 0,0 0,0 1,-1 0,0 0,0 0,0 1,-1-1,0 1,-1 0,2 6,-2-4,-1 1,0 0,-1 0,0 0,0 0,-1 0,-1 0,0 0,0 0,-1 0,-1 0,1 0,-2-1,0 1,0-1,-1 0,0 0,-1 0,-11 19,-2-1,-1-1,-1-1,-1 0,-9 7,-64 57,96-89,0-1,0 1,0 0,0 0,0 0,1 0,-1-1,0 1,0 0,0-1,1 1,-1-1,0 0,0 1,1-1,-1 0,0 0,1 0,-1 0,0 0,1 0,-1 0,0 0,1-1,-1 1,0 0,1-1,-1 1,0-1,0 1,0-1,1 0,0 0,7-1,28-2,1 1,0 1,0 2,0 2,21 5,-48-6,0 1,0 0,0 1,0 0,-1 1,1 0,-1 1,0 0,0 0,-1 1,0 1,0-1,0 1,-1 1,0 0,0 0,-1 1,0-1,0 1,5 10,-10-14,0 0,-1 0,1 0,-1 0,0 0,-1 1,1-1,-1 0,0 0,0 1,0-1,-1 0,0 0,0 0,0 0,-1 0,1 0,-1 0,-1 0,1 0,-1-1,1 1,-1-1,0 0,-3 3,-5 6,-1 0,0-1,0-1,-1 0,-1-1,0 0,-8 4,4-3,0 0,-1-1,0-1,0-1,-1 0,0-2,-1 0,1-1,-1-1,0-1,0-1,0-1,0-1,0-1,-1 0,2-2,-1 0,0-2,-11-3,29 7,1 0,-1 0,1 0,-1 0,1 0,0-1,0 1,-1-1,1 0,0 1,0-1,1 0,-1 0,0 0,0 0,1 0,0-1,-1 1,1 0,0-1,0 1,0-1,0 1,1-1,-1 0,1 1,0-1,-1 1,1-1,0-1,2-16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1,'24'5,"17"1,7 0,0-1,-3-1,-5-2,-4-1,-4 0,-2-1,-2-1,0 1,-1 0,-9 0,-13 4,-12 2,-5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5:1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0 272,'12'-1,"-1"-1,0-1,0 0,0 0,0-1,0 0,-1-1,1-1,1-1,22-10,161-60,31-24,-140 62,-96 61,-4-6</inkml:trace>
  <inkml:trace contextRef="#ctx0" brushRef="#br0" timeOffset="429.588">170 526,'0'0,"1"1,-1-1,0 0,1 1,-1-1,0 0,1 1,-1-1,0 0,1 1,-1-1,0 1,0-1,1 0,-1 1,0-1,0 1,0-1,0 1,0-1,0 1,0-1,0 0,0 1,0-1,0 1,0-1,0 1,0-1,0 1,0-1,317-147,-157 87,-115 43,-27 10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5:1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288 650,'-5'-4,"0"1,-1-1,0 1,1 0,-1 0,0 1,0 0,0 0,-1 0,1 1,0-1,-1 2,1-1,-1 1,1 0,-1 0,1 1,-1-1,1 2,0-1,-1 1,1 0,0 0,0 0,0 1,0 0,1 0,-1 1,1-1,0 1,0 1,0-1,1 1,-1-1,1 1,0 0,0 1,1-1,0 1,-2 3,-3 2,1 1,0 0,1 0,0 0,1 0,0 1,1 0,1 0,0 0,1 1,0-1,1 1,0-1,1 1,1-1,0 1,1-1,2 9,-3-18,0-1,0 0,0 0,0 0,0 0,1 0,0 0,-1 0,1 0,0-1,0 1,1-1,-1 1,0-1,1 0,0 0,-1 0,1 0,0 0,0-1,0 1,0-1,0 0,0 0,1 0,-1 0,0-1,1 1,-1-1,0 0,1 0,-1 0,0 0,0-1,1 1,1-1,7-2,1-1,-1 0,0 0,0-2,0 1,-1-1,0-1,10-7,14-11,-2-2,-2 0,0-3,-2 0,-1-2,-1-1,-2-1,-2-1,4-8,6-9,-6 91,-23-27,107 164,-73-138,-19-27</inkml:trace>
  <inkml:trace contextRef="#ctx0" brushRef="#br0" timeOffset="598.982">1050 283,'-42'145,"-6"-3,-16 20,63-160,-1 0,1 0,0 0,0 0,-1 0,1 0,1 0,-1 0,0 0,0 0,1 0,-1 1,1-1,0 0,-1 0,1 1,0-1,1 0,-1 0,0 1,1-1,-1 0,1 0,0 1,-1-1,1 0,0 0,0 0,0 0,1 0,-1 0,1-1,-1 1,1 0,-1-1,1 1,0-1,0 1,-1-1,1 0,0 0,0 0,1 0,-1 0,0 0,0-1,0 1,0-1,1 1,-1-1,1 0,106-25,-72 12,132-31,-167 44,0 0,1-1,-1 1,0-1,0 0,0 1,0-1,0 0,0-1,0 1,0 0,0 0,0-1,0 1,-1-1,1 0,-1 1,1-1,-1 0,0 0,1 0,-1 0,0 0,0 0,-1 0,1-1,0 1,-1 0,1 0,-1-1,0 1,0 0,0 0,0-1,0 1,0 0,-1-1,1 1,-1 0,1 0,-1 0,0-1,0 1,0 0,0 0,0 0,-1 1,1-1,-1-1,-96-107,26 39,-35-70,98 122</inkml:trace>
  <inkml:trace contextRef="#ctx0" brushRef="#br0" timeOffset="1416.666">1557 1,'5'41,"-2"1,-2-1,-1 1,-3-1,-4 22,0-20,-3 0,-1-1,-2 0,-2-1,-11 22,18-45,1-4,1 0,0 0,1 0,1 0,0 1,1 0,0 0,1 9,5-12,1-6</inkml:trace>
  <inkml:trace contextRef="#ctx0" brushRef="#br0" timeOffset="1733.577">1303 143,'110'111,"178"99,-111-57,-163-140,-1-3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11,'19'5,"21"2,8-1,1-1,-3-2,-5-5,-4-4,-4 1,-2 0,-3 1,-5-3,-6-1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0 150,'432'28,"-347"-16,-85-13,1 1,-1-1,1 1,-1-1,0 0,1 1,-1-1,0 0,1 0,-1 1,0-1,0 0,1 0,-1 1,0-1,0 0,0 0,0 1,0-1,0 0,0 0,0 0,-1 1,1-1,0 0,0 0,-1 1,1-1,0 0,-1 1,1-1,-1 0,1 1,-1-1,1 1,-1-1,1 0,-1 1,0-1,1 1,-1 0,0-1,1 1,-1 0,0-1,0 1,1 0,-1 0,0-1,-146-144,137 132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55,'369'0,"-172"-23,29 48,198-27,-227-26,-11 16,-173 9,0-1,0 1,1 1,-1 1,0 0,1 0,-1 1,1 1,-1 0,0 1,10 3,3 1,1 0,0-2,0-1,0-1,0-2,1 0,-1-2,0-1,24-6,0 3,-33 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8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12,'-5'8,"-1"1,1-1,1 1,-1-1,1 1,1 1,0-1,0 0,1 1,0 0,0 2,-2 7,-57 221,35-161,46-104,2-24,2 1,2 1,2 2,2 0,22-23,53-33,-98 96,-5 3,-1-1,1 1,0 0,0 0,0 0,0 1,1-1,-1 0,0 1,1 0,-1-1,1 1,0 0,-1 0,1 0,0 1,0-1,-1 1,1-1,0 1,0 0,0 0,-1 0,1 1,0-1,0 1,0-1,-1 1,1 0,0 0,-1 0,1 0,-1 1,1-1,-1 1,0 0,0-1,1 1,0 1,3 9,0 1,-1 0,0 0,-1 0,0 0,-1 1,-1-1,0 1,0 0,-2 0,0-1,0 1,-1 0,-2 7,1 18,-10 92,9-84,25-69,98-145,-97 132,2 0,1 2,2 1,2 1,0 1,14-8,-44 37,1 0,0 0,0 0,0 0,1 0,-1 1,0-1,0 0,0 1,1-1,-1 1,0-1,0 1,1-1,-1 1,0 0,1 0,-1 0,1 0,-1 0,0 0,1 0,-1 0,0 0,1 1,-1-1,0 1,1-1,-1 1,0-1,0 1,0 0,1-1,-1 1,0 0,0 0,0 0,0 0,0 0,-1 0,1 0,0 0,0 0,-1 0,1 1,0-1,-1 0,1 1,-1-1,0 0,1 1,-1-1,0 0,0 1,0-1,0 1,5 25,-2 1,-1 0,-1 0,-1 0,-3 17,1 23,-15 55,12-104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1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682 84,'-255'1,"249"-1,0 0,0 0,0 1,1 0,-1 0,0 0,0 0,1 1,-1 0,1 0,-1 1,1 0,0 0,0 0,0 0,0 1,1-1,0 1,-1 1,1-1,1 1,-1-1,1 1,-1 0,1 0,1 0,-1 1,1-1,0 1,0-1,1 1,-1 0,1 0,0-1,1 1,0 6,3 0,0 1,1 0,1-1,0 0,1 0,0 0,1-1,0 0,1 0,0-1,1 0,0 0,0-1,1 0,0-1,1 0,-1-1,2 0,6 3,5 7,22 15,114 99,-152-123,0 0,0 1,-1-1,0 1,0 1,-1-1,0 1,-1 0,0 0,-1 0,0 1,0-1,-1 1,-1-1,1 1,-2 0,0 5,-1-9,0 0,0-1,-1 1,0-1,0 1,-1-1,0 0,0 0,0 0,-1-1,0 1,0-1,0 0,-1 0,1 0,-1 0,0-1,-1 0,1 0,-1-1,0 1,0-1,0 0,-3 0,-10 5,0 0,-1-2,0 0,-1-2,1 0,-1-1,-7-1,-324-2,243-17,97 12</inkml:trace>
  <inkml:trace contextRef="#ctx0" brushRef="#br0" timeOffset="5669.528">1585 57,'-11'108,"1"-39,3 0,3 1,3-1,4 21,-1 30,-13 20,-6-10,27-119,-4-15</inkml:trace>
  <inkml:trace contextRef="#ctx0" brushRef="#br0" timeOffset="6020.89">1021 0,'965'0,"-900"16,-53-3</inkml:trace>
  <inkml:trace contextRef="#ctx0" brushRef="#br0" timeOffset="6310.218">1162 791,'6'10,"0"0,2 0,-1 0,1-1,0 0,1-1,0 1,1-2,-1 1,1-2,1 1,-1-1,1-1,1 1,10 1,0-1,0-1,1 0,0-2,0-1,0-1,0 0,0-2,0-1,0-1,0 0,0-2,-1-1,0 0,9-6,67-11,81-9,-149 30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1,'-10'25,"0"1,2 1,1-1,1 1,1 0,1 1,1-1,2 1,1 0,1-1,2 1,0-1,6 19,-7-39,0 0,0 0,1 0,0 0,0-1,1 1,-1-1,1 0,1 0,-1-1,1 1,0-1,1 0,-1 0,1-1,0 1,0-1,0-1,0 1,1-1,0 0,0-1,-1 1,1-1,1-1,-1 1,0-1,0 0,0-1,1 0,-1 0,0-1,1 1,-1-2,0 1,0-1,5-2,4-8,0-1,-1 0,-1-1,0-1,-1 0,0-1,-2-1,0 0,0 0,-2-1,0 0,4-14,21-36,-21 45,-2-1,0-1,-2 0,0 0,-2-1,0 1,1-24,-40 295,31-215,-1-21,0 0,1-1,0 1,1 0,0 0,0 0,1 0,1 0,0 0,0 0,1-1,0 1,0-1,1 0,0 0,1 0,0 0,1-1,-1 0,7 6,22-3,-20-13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1 342,'126'-12,"50"-4,-83 14,105-25,-174 26</inkml:trace>
  <inkml:trace contextRef="#ctx0" brushRef="#br0" timeOffset="327.657">56 568,'73'1,"165"-14,-176 5,0 2,1 2,44 5,-90-1,7 0</inkml:trace>
  <inkml:trace contextRef="#ctx0" brushRef="#br0" timeOffset="945.694">282 3,'0'-1,"1"1,-1 0,0 0,0 0,0 0,0 0,0-1,1 1,-1 0,16 11,138 76,43 22,-46-15,-148-92,-1-1,0 0,0 1,0 0,0-1,0 1,0 0,0 0,0 0,-1 0,1 0,-1 1,1-1,-1 0,0 1,0-1,0 1,0-1,0 1,-1 0,1-1,-1 1,0 0,0-1,0 1,0 0,0-1,0 1,-1 0,0-1,1 1,-1-1,0 1,0-1,0 1,0-1,-1 0,1 1,-1-1,1 0,-1 0,0 0,0 0,-13 18,-1-1,-1 0,-1-2,0 0,-1-1,-1 0,-9 4,14-9,-185 173,113-97,65-66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1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75,'-9'-9,"-2"1,1 1,-1 0,0 1,0 0,-1 0,0 1,0 1,0 0,-1 0,1 2,-1-1,0 2,1-1,-1 2,0 0,0 0,0 1,0 1,1 0,-1 1,1 0,-1 1,1 0,0 2,-2 4,1 0,0 2,0 0,2 0,-1 1,2 0,0 1,0 1,2-1,-1 1,2 1,0-1,1 1,1 0,0 1,1 0,1-1,-1 7,3-16,0 0,0 0,0 0,1 1,0-1,0 0,1 0,0 0,0 0,1 0,-1 0,2 0,-1-1,1 1,0-1,0 1,1-1,-1 0,2 0,-1-1,0 1,1-1,0 0,1 0,-1 0,1-1,0 0,0 0,0-1,0 1,1-1,-1 0,3 0,7-3,0 0,0-1,0-1,-1 0,1-1,0-1,-1-1,0 0,0 0,0-2,-1 0,0 0,0-2,-1 1,0-2,-1 0,0 0,5-6,128-143,-115 121,73-123,-102 160,-1 1,1 0,-1 0,1 0,-1 0,0 0,1 0,-1 0,1 0,-1 0,1 0,-1 0,1 0,-1 0,1 0,-1 0,1 0,-1 1,1-1,-1 0,1 0,-1 1,1-1,-1 0,0 0,1 1,-1-1,0 0,1 1,-1-1,0 1,1-1,-1 1,0-1,0 0,0 1,1-1,-1 1,0-1,0 1,0-1,0 1,0-1,0 1,0-1,0 1,0-1,0 1,0-1,0 1,0-1,0 1,-1-1,1 1,0-1,0 1,0-1,-1 0,1 1,0-1,-1 1,1-1,0 0,-1 1,1-1,0 2,0 71,-2-53,1-1,1 1,1 0,1-1,0 1,2-1,0 0,1 0,1 0,7 14,-7-21,0 1,1-1,0 0,1-1,0 0,1 0,0-1,1 0,0 0,0-1,1-1,3 2,3-2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26,'10'0,"7"0,7 0,3 0,2 0,1 0,0 0,0 0,-1 0,0 0,0 0,0 0,-6-4,-1-3,0 1,-8 1,-7 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26,'39'0,"21"0,6 0,-3 0,-8-5,-9-1,-6 0,-7 1,-8 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4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57,'-1'0,"1"1,0 0,0-1,0 1,-1 0,1-1,0 1,0 0,0-1,0 1,0 0,0-1,0 1,1 0,-1-1,0 1,0 0,0-1,1 1,-1-1,0 1,1 0,-1-1,0 1,1-1,-1 1,1-1,-1 1,1-1,-1 1,1-1,-1 0,1 1,0-1,-1 0,1 0,-1 1,1-1,0 0,-1 0,1 0,0 0,-1 1,1-1,0 0,-1 0,1 0,0-1,-1 1,1 0,0 0,-1 0,1 0,0-1,-1 1,1 0,-1-1,1 1,0 0,-1-1,1 1,-1-1,1 1,-1-1,0 1,1-1,-1 1,1-1,-1 0,-23 38,-3 0,0-2,-3-2,-1 0,-1-2,-1-1,-2-2,-1-1,-32 19,-42 35,108-80,-1 0,1-1,-1 1,1 0,0 0,0 0,-1 0,1 0,0 0,0 0,0 0,0 0,0 1,0-1,0 0,1 1,-1-1,0 0,1 1,-1-1,1 1,-1-1,1 1,0-1,0 1,0 0,0-1,0 1,0-1,0 1,0-1,1 1,-1-1,0 1,1-1,-1 1,1-1,0 1,0-1,-1 0,1 1,0-1,0 0,0 0,0 0,0 0,1 0,-1 0,0 0,0 0,1 0,0 0,11 3,0 0,0-2,0 1,1-2,-1 0,0 0,1-1,-1-1,2 0,13 0,173-29,-196 30,2 0,-1 1,1-2,0 1,0-1,0 0,0 0,-1-1,1 0,0 0,-1 0,0-1,1 0,-1-1,0 1,-1-1,5-3,-9 2,0 1,0-1,-1 1,0-1,1 0,-1 1,-1-1,1 0,-1 1,0-1,0 0,0 1,-1-1,1 1,-1 0,0 0,0-1,-1 1,1 0,-1 1,0-1,0 0,0 1,-8-15,-8-14,2-1,1-1,1 0,2-1,2 0,-5-29,12 40</inkml:trace>
  <inkml:trace contextRef="#ctx0" brushRef="#br0" timeOffset="380.972">1229 0,'-19'20,"-16"19,-8 10,0 0,7-3,5-5,2-4,2-4,5-3,2-1,0-1,2-1,1 0,2 1,-1-5,3-2,3-8,3-8</inkml:trace>
  <inkml:trace contextRef="#ctx0" brushRef="#br0" timeOffset="702.274">833 28,'37'74,"-18"-31,2-1,2-1,2-1,2-1,20 22,85 82,-75-60,-51-78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56,'281'-49,"-279"48,1 0,-1 0,1 0,-1 0,1 1,-1-1,1 1,-1 0,1 0,0 0,-1 0,1 0,-1 0,1 1,-1-1,1 1,-1-1,1 1,-1 0,1 0,-1 1,0-1,0 0,1 1,-1-1,0 1,0 0,-1-1,1 1,0 0,0 0,-1 0,1 0,-1 1,0-1,0 0,0 1,0-1,0 1,0-1,-1 1,1-1,-1 1,0-1,1 1,-1 0,0-1,-1 3,-5 4,0-1,0 1,-1-1,0 0,-1-1,0 0,0 0,0 0,-1-1,-4 1,-8 9,5-4,-67 61,81-71,0 0,0 0,0 1,1-1,-1 0,1 1,0-1,0 1,0-1,0 1,0 0,0 0,1-1,-1 1,1 0,0 0,0-1,0 1,0 0,0 0,1 0,-1-1,1 1,0 0,0 0,0-1,0 1,0-1,0 1,1-1,-1 0,1 1,0-1,0 0,0 1,4-1,-1 0,1 0,0 0,0-1,0 0,0 0,0 0,0-1,0 0,0 0,0 0,0-1,0 0,0 0,-1-1,1 0,0 0,-1 0,1 0,-1-1,1 0,-1 0,0 0,4-5,16-6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4,'1'-1,"-1"1,1-1,0 1,0 0,0-1,0 1,-1 0,1-1,0 1,0 0,0 0,0 0,0 0,0 0,0 0,0 0,0 0,0 1,-1-1,1 0,0 0,0 1,0-1,0 0,0 1,-1-1,1 1,0-1,0 1,-1 0,1-1,0 1,-1 0,1-1,-1 1,1 0,-1 0,1 0,-1-1,0 1,1 0,-1 0,0 0,1 0,-1 0,18 43,16 153,-39-119,-1-59</inkml:trace>
  <inkml:trace contextRef="#ctx0" brushRef="#br0" timeOffset="233.626">0 371,'39'-5,"26"-6,8-2,-4 2,-10 3,-9 2,-8 3,-7 1,-5 2,-2 0,-6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26,'280'-25,"-232"34,-48-8,1 0,0-1,-1 1,1 0,-1 0,1 0,-1-1,1 1,-1 0,0 0,1 0,-1 0,0 0,0 0,0 0,1 0,-1 0,0 0,0 0,-1 0,1 0,0 0,0-1,0 1,-1 0,1 0,0 0,-1 0,1 0,-1 0,1-1,-1 1,1 0,-1 0,1-1,-1 1,0 0,0-1,1 1,-1 0,0-1,0 1,0-1,1 0,-2 1,-89 56,81-54,1 0,1 1,-1 1,1-1,-1 2,1-1,1 1,-1 0,1 0,0 1,0 0,1 0,0 1,0 0,1 0,0 0,0 1,4-6,0-1,0 1,1-1,-1 1,0-1,1 1,0 0,0-1,0 1,0 0,0-1,0 1,1 0,-1-1,1 1,-1-1,1 1,0-1,0 1,1-1,-1 0,0 1,1-1,-1 0,1 0,0 0,0 0,0 0,0 0,0-1,0 1,0-1,0 1,1-1,-1 0,0 0,1 0,-1 0,3 0,5 2,-1-1,0 0,1 0,-1-1,1 0,0-1,-1 0,1 0,0-1,5-2,101-42,-92 31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6,'1'-1,"1"0,0 1,0-1,0 0,0 1,0-1,0 1,0 0,0 0,0 0,0 0,0 0,0 0,0 0,0 1,0-1,0 1,0-1,0 1,-1 0,1 0,0 0,0 0,-1 0,1 0,0 0,-1 0,1 1,-1-1,0 1,1-1,-1 1,0 0,0-1,0 1,0 0,0 0,0 0,0 1,19 80,-20-25,-2 0,-3 0,-12 54,14-88</inkml:trace>
  <inkml:trace contextRef="#ctx0" brushRef="#br0" timeOffset="269.244">0 486,'39'0,"36"0,10-5,-4-1,-12 0,-12 1,-11 2,-9 1,-5 0,-9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1 424,'74'-196,"-14"70,-60 125,1 0,-1 0,0 0,1 0,-1 1,1-1,-1 0,1 0,-1 1,1-1,0 0,-1 1,1-1,0 1,-1-1,1 1,0-1,0 1,0-1,-1 1,1 0,0 0,0-1,0 1,0 0,0 0,0 0,-1 0,1 0,0 0,0 0,0 0,0 0,0 0,0 0,0 1,-1-1,1 0,0 1,0-1,0 1,-1-1,1 1,0-1,0 1,-1-1,1 1,0 0,-1-1,1 1,-1 0,1 0,-1-1,1 1,-1 0,0 0,19 53,-17-47,1 7,0-1,1 0,0 0,1-1,0 1,1-1,0 0,1 0,1-1,0 0,0-1,1 1,0-1,1-1,0 0,-7-7,0-1,0 1,0-1,1 1,-1-1,0 0,0 0,1-1,-1 1,1-1,-1 0,1 1,-1-2,0 1,1 0,-1-1,1 1,-1-1,0 0,1 0,-1 0,0-1,0 1,0-1,0 0,0 0,0 0,-1 0,1 0,-1 0,1-1,1-1,66-94,22-112,-83 190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1 454,'74'201,"-50"-142,48 163,-73-222,1 1,0 0,-1-1,1 1,0 0,-1-1,1 1,0 0,0 0,0-1,0 1,0 0,0 0,0 0,0-1,0 1,0 0,0 0,0-1,0 1,0 0,1 0,-1-1,0 1,1 0,-1-1,1 1,-1 0,0-1,1 1,-1-1,1 1,0-1,-1 1,1-1,-1 1,1-1,0 1,-1-1,1 0,0 1,0-1,-1 0,1 0,0 1,0-1,-1 0,1 0,0 0,0 0,-1 0,1 0,0 0,0 0,0-1,-1 1,1 0,0 0,-1-1,1 1,0 0,0-1,-1 1,1-1,-1 1,1-1,0 1,0-1,55-167,58-227,-92 343,-10 34</inkml:trace>
  <inkml:trace contextRef="#ctx0" brushRef="#br0" timeOffset="970.672">508 877,'0'10,"0"12,0 8,0 3,-4 1,-3-1,1 0,2-2,0-1,2-1,1-5</inkml:trace>
  <inkml:trace contextRef="#ctx0" brushRef="#br0" timeOffset="1241.631">565 793,'19'4,"12"3,4-1,2-1,-1-2,-1-1,-3-1,-1-5,-7-2</inkml:trace>
  <inkml:trace contextRef="#ctx0" brushRef="#br0" timeOffset="1504.881">565 1074,'34'-9,"10"-4</inkml:trace>
  <inkml:trace contextRef="#ctx0" brushRef="#br0" timeOffset="2034.814">734 115,'15'-10,"-2"-2,0 1,1 0,0 2,1-1,0 2,1 0,0 1,0 0,0 2,1-1,0 2,10-1,-25 4,-1 1,1 0,-1 0,1 0,-1 0,1 0,0 0,-1 0,1 0,-1 0,1 1,-1-1,1 1,-1-1,0 1,1 0,-1-1,0 1,1 0,-1 0,0 0,0 0,0 0,0 0,0 0,0 1,0-1,0 0,0 0,0 1,-1-1,1 1,0-1,-1 0,0 1,1-1,-1 1,0-1,0 1,1-1,-1 1,0 0,-1-1,1 1,0-1,0 1,-1-1,1 1,-1-1,1 1,-1-1,1 0,-1 1,-7 12,0 0,-1-1,0-1,-1 1,0-1,-1-1,0 0,-1-1,-12 9,-36 36,59-54,0-1,0 1,0 0,0 0,1 0,-1 0,0 0,1 1,-1-1,1 0,-1 0,1 0,0 0,-1 1,1-1,0 0,0 0,0 1,0-1,0 0,0 0,0 1,0-1,1 0,-1 0,0 0,1 1,-1-1,1 0,-1 0,1 0,0 0,-1 0,1 0,0 0,0 0,0 0,-1 0,1 0,0-1,0 1,0 0,1-1,-1 1,0-1,0 1,1 0,59 21,133-6,-176-11</inkml:trace>
  <inkml:trace contextRef="#ctx0" brushRef="#br0" timeOffset="3020.712">1327 736,'15'-5,"13"-1,8 0,2 1,0 1,-3 2,-6 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0 263,'18'132,"6"-1,40 122,-65-251,1-1,0 1,0 0,0 0,0-1,0 1,1 0,-1 0,0-1,1 1,-1 0,1-1,0 1,0-1,-1 1,1 0,0-1,0 0,1 1,-1-1,0 0,0 0,0 1,1-1,-1 0,1 0,-1 0,1-1,-1 1,1 0,0 0,-1-1,1 1,0-1,-1 0,1 1,0-1,0 0,-1 0,1 0,0 0,0 0,-1-1,1 1,0-1,-1 1,1-1,0 1,-1-1,1 0,-1 0,1 1,-1-1,1-1,-1 1,0 0,1 0,0-1,61-121,-28 58,-3-1,-3-2,-3-1,-3-2,8-45,-25 89</inkml:trace>
  <inkml:trace contextRef="#ctx0" brushRef="#br0" timeOffset="1300.783">509 743,'-37'114,"36"-111,1 0,0 0,-1 0,2 0,-1 0,0 1,0-1,1 0,0 0,0 0,0 0,0 0,0 0,0 0,1 0,-1-1,1 1,0 0,0-1,0 0,0 1,0-1,1 0,-1 0,1 0,-1 0,1 0,0-1,0 1,-1-1,1 0,0 0,0 0,0 0,2 0,3 0,-1 0,0 0,0 0,1-1,-1 0,0 0,0-1,1 0,-1-1,0 1,0-1,0-1,0 1,-1-1,1 0,-1-1,0 1,1-1,-2-1,1 1,0-1,-1 0,0 0,0 0,-1-1,1 0,-1 0,0 0,-1 0,1-1,-1 0,-1 1,1-1,-1 0,0 0,-1 0,0-1,0 1,0 0,-1 0,0-1,-1 1,1 0,-1 0,-1-1,0 3,-1 0,0 0,0 0,0 1,-1-1,1 1,-1 0,0 0,0 0,-1 0,1 1,-1 0,0 0,1 0,-1 0,-1 1,1 0,0 0,-19-8</inkml:trace>
  <inkml:trace contextRef="#ctx0" brushRef="#br0" timeOffset="2083.184">847 38,'24'-9,"-12"4,0 0,0 1,0 0,1 1,-1 0,1 1,-1 1,1 0,0 1,0 0,-1 0,7 2,-18-1,1-1,-1 0,1 1,-1-1,1 1,-1-1,0 1,1 0,-1-1,0 1,0 0,1 0,-1 0,0 0,0 0,0 0,0 1,0-1,-1 0,1 0,0 1,0-1,-1 0,1 1,-1-1,1 0,-1 1,0-1,1 1,-1-1,0 1,0-1,0 1,0-1,0 1,-1-1,1 1,0-1,-1 1,1-1,-1 1,-35 60,17-35,18-26,0 0,0 1,1-1,-1 1,0-1,1 1,-1-1,1 1,-1-1,1 1,0 0,0-1,-1 1,1 0,0-1,1 1,-1 0,0-1,0 1,1 0,-1-1,1 1,-1-1,1 1,0-1,0 1,-1-1,1 1,0-1,0 0,1 0,-1 1,0-1,0 0,0 0,1 0,-1 0,1 0,-1-1,0 1,1 0,0-1,-1 1,1-1,-1 1,1-1,0 0,-1 1,85 7,-85-8,28 0,-3-1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5:25.3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2678 265,'-2'-4,"1"-1,-2 0,1 0,-1 1,1-1,-1 1,0 0,-1 0,1 0,-1 0,0 1,0-1,0 1,0 0,0 0,-1 1,0-1,1 1,-1 0,0 0,0 1,0-1,0 1,0 0,0 0,0 1,-1 0,1 0,-4 0,-153 31,157-30,-320 90,-22-10,20-28,-217 3,536-55,-133 12,-1-6,0-7,-118-14,192-1,68 15,1 0,-1 0,0 0,1 0,-1-1,0 1,1 0,-1-1,0 1,0 0,1 0,-1-1,0 1,0 0,1-1,-1 1,0-1,0 1,0 0,0-1,0 1,1-1,-1 1,0 0,0-1,0 1,0-1,0 1,0 0,0-1,0 1,-1-1,1 1,0 0,0-1,0 1,0-1,-1 1,1 0,0-1,0 1,0 0,-1-1,1 1,0 0,-1 0,1-1,0 1,-1 0,1 0,0-1,-1 1,1 0,0 0,-1 0,1 0,-1 0,1-1,0 1,-1 0,1 0,-1 0,1 0,-1 0,40-10,-33 8,315-45,631-69,250-38,-543 33,-594 101,-254 67,-353 106,80-53,-343 24,-44-60,707-64,1-6,-50-13,281 28,-48-2,-4-2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5:26.35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0 200,'451'11,"37"9,13-23,-388 0,0-6,0-4,-1-5,-1-6,-1-4,5-7,23-16,-137 50,-1 1,1 0,0 0,-1 0,1 0,0-1,-1 1,1 0,0 0,-1-1,1 1,-1-1,1 1,0 0,-1-1,1 1,-1-1,0 0,1 1,-1-1,1 1,-1-1,0 1,1-1,-1 0,0 1,0-1,1 0,-1 1,0-1,0 0,0 0,0 1,0-1,0 0,0 1,0-1,0 0,0 1,-1-1,1 0,0 1,0-1,-1 0,1 1,0-1,-1 0,1 1,-1-1,1 1,-1-1,1 1,-1-1,1 1,-1-1,1 1,-1 0,1-1,-1 1,0 0,1-1,-1 1,0 0,1 0,-1-1,-47-10,13 10,0 2,0 2,0 1,0 1,-16 6,-71 10,-1033 86,767-89,-33-18,834-48,579-42,165 57,-756 34,-962 11,-444 23,239-6,704-24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5:29.81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3494 58,'-88'-19,"0"3,0 5,-1 4,0 3,-1 4,1 4,0 5,0 2,2 5,-1 4,-18 9,-1724 531,1711-526,0-4,-2-6,-85 6,188-30,35-5,-13 4,1731-395,-288 153,-1377 233,-183 22,-693 148,1 37,124-44,641-143,28-5,18-1,9-3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5:31.19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5502 1,'-181'8,"0"9,-98 24,-15 1,-842 87,-782-24,1626-100,-1-13,1-13,-232-49,424 40,100 30,-1 0,1 0,-1 0,0 0,1-1,-1 1,1 0,-1 0,1-1,-1 1,1-1,-1 1,1 0,-1-1,1 1,0-1,-1 1,1-1,-1 1,1-1,0 1,0-1,-1 1,1-1,0 1,0-1,0 0,0 1,-1-1,1 1,0-1,0 0,0 1,0-1,0 1,1-1,-1 0,0 1,0-1,0 1,0-1,1 0,-1 1,0-1,1 1,-1-1,0 1,1-1,-1 1,1-1,-1 1,0 0,1-1,-1 1,1 0,-1-1,1 1,0 0,-1-1,1 1,-1 0,1 0,-1 0,1 0,0 0,-1 0,1-1,0 1,18-5,0 0,0 1,0 1,0 1,1 1,-1 0,6 2,11-2,630-11,442 6,870 25,-1868-19,835-30,-924 29,-14 0,-1 1,1-1,0 1,0 0,0 1,0 0,-1 0,1 0,0 1,-1 0,1 0,1 2,-25 8,-213 1,-885 72,-520-34,1127-37,-415-1,626-35,288 18,37 6,13 3,3 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1,'-15'33,"1"17,6-1,6-9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0,'-24'39,"-12"31,-6 9,5-4,4-11,2-10,8-10,1-13,6-11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1,'-17'186,"7"109,38 14,-27-288,0-13,0 1,-1-1,0 1,0 0,-1-1,0 1,-1-1,0 1,0-1,-1 0,0 1,0-1,-1-1,-1 3,-6 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0,'43'5,"24"6,5 2,1-2,-9-3,-14 2,-11 0,-7-2,-10-3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100 614,'-18'39,"1"0,2 0,2 2,1 0,2 0,-1 20,11-58,-1-1,0 0,1 1,-1-1,1 0,0 1,0-1,0 1,0-1,0 0,1 1,-1-1,1 0,0 1,-1-1,1 0,0 0,0 1,0-1,1 0,-1 0,0 0,1 0,-1-1,1 1,0 0,0-1,-1 1,1-1,0 1,0-1,0 0,1 0,-1 0,0 0,0 0,1-1,-1 1,0-1,1 1,-1-1,0 0,1 0,-1 0,1 0,-1 0,0-1,1 1,-1-1,0 1,1-1,-1 0,0 0,0 0,12-7,0-1,-1-1,-1 0,1 0,-2-1,1-1,-1 0,-1-1,-1 0,1 0,-2-1,0 0,-1 0,0-1,-1 0,-1 0,0-1,-1 0,-1 1,0-1,-1-3,-1 8,-1 0,-1-1,1 1,-2 0,1 0,-2 1,1-1,-2 0,1 1,-1 0,-1-1,0 1,0 1,-1-1,0 1,-1 0,0 1,0-1,-1 1,0 1,-1-1,8 7,0 1,0-1,0 0,0 0,0 0,0 0,1 0,-1 0,0-1,1 1,-1 0,0 0,1 0,0-1,-1 1,1 0,0-1,0 1,-1 0,1-1,0 1,0 0,0-1,1 1,-1 0,0-1,0 1,1 0,-1 0,1-1,-1 1,1 0,0 0,-1 0,1-1,0 1,0 0,0 0,0 0,0 1,1-2,51-34,-47 33,24-13,0-1,-2-2,0-1,-1 0,-1-2,0-2,13-17,80-109,-91 91,-27 59,1 1,-1 0,0-1,0 1,0 0,0-1,0 1,0 0,0 0,0 0,0 0,0 0,-1 0,1 0,0 0,-1 0,1 1,-1-1,1 0,-1 0,1 0,-1 1,0-1,0 0,1 1,-1-1,0 0,0 1,-1-1,1 0,0 0,0 1,0-1,-1 0,5 328,-32 293,12-416,-10 0,-18 49,38-221,-2 0,-1 0,-2-1,-1-1,-6 9,18-39,0 0,-1-1,1 1,0-1,-1 1,1-1,-1 0,1 1,-1-1,0 1,1-1,-1 0,0 1,0-1,0 0,0 0,0 0,0 0,-1 0,1 0,0 0,0 0,-1 0,1-1,-1 1,1-1,-1 1,1-1,0 1,-1-1,0 0,1 1,-1-1,1 0,-1 0,1 0,-1-1,1 1,-1 0,1 0,-1-1,1 1,-1-1,1 1,-1-1,1 0,0 0,0 1,-1-1,1 0,0 0,0 0,0 0,0-1,0 1,0 0,0 0,-1-2,-6-24,0-1,2 0,1 0,1 0,0-30,2 3,3 0,3 1,2-1,2 1,2 0,3 0,16-41,14-8,-22 60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2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7 459,'-7'12,"17"-33,-3 4,12-21,2 1,1 1,2 0,16-16,-18 22,-1 5,0 1,2 1,1 0,0 2,2 1,0 1,2 1,12-5,-39 22,1 0,0 0,-1 0,1 1,0-1,0 0,-1 1,1 0,0-1,0 1,0 0,0 0,0 0,0 0,-1 0,1 0,0 1,0-1,0 1,0-1,-1 1,1 0,0 0,0-1,-1 1,1 0,-1 1,1-1,-1 0,1 0,-1 1,0-1,0 0,0 1,1-1,-1 1,-1 0,1-1,0 1,0 0,-1 0,1-1,-1 1,1 0,-1 0,0 0,0 0,1 0,-1 0,-1-1,1 1,0 0,0 0,-1 0,1 0,-1 0,0-1,0 202,1-202,0 1,0-1,0 1,0-1,0 0,0 1,1-1,-1 1,1-1,-1 0,1 1,-1-1,1 0,-1 1,1-1,0 0,0 0,0 0,0 0,0 0,0 0,0 0,0 0,0 0,0 0,1 0,-1-1,0 1,1 0,-1-1,0 1,1-1,-1 0,1 1,-1-1,0 0,1 0,-1 0,1 0,-1 0,1 0,-1-1,1 1,-1 0,0-1,1 1,-1-1,0 1,1-1,-1 0,0 1,0-1,1 0,-1 0,121-87,-74 47,-14 13,-22 16,2 1,-1 0,1 0,1 2,0 0,0 1,1 0,6-1,-20 8,0 1,-1-1,1 1,0 0,0-1,0 1,0 0,0 0,0 0,-1 1,1-1,0 0,0 1,0-1,0 1,-1 0,1-1,0 1,-1 0,1 0,0 0,-1 0,1 0,-1 1,0-1,1 0,-1 1,0-1,0 1,0-1,0 1,0 0,0-1,0 1,-1 0,1 0,-1-1,1 1,-1 0,0 0,1 0,-1 1,1 82,-12-43,9-38,0 0,0 0,1 0,-1 0,1 0,0 0,0 0,1 0,-1 1,1-1,0 0,0 1,0-1,1 0,-1 0,1 1,0-1,1 0,-1 0,2 3,8 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1 342,'126'-12,"50"-4,-83 14,105-25,-174 26</inkml:trace>
  <inkml:trace contextRef="#ctx0" brushRef="#br0" timeOffset="327.657">56 568,'73'1,"165"-14,-176 5,0 2,1 2,44 5,-90-1,7 0</inkml:trace>
  <inkml:trace contextRef="#ctx0" brushRef="#br0" timeOffset="945.694">282 3,'0'-1,"1"1,-1 0,0 0,0 0,0 0,0 0,0-1,1 1,-1 0,16 11,138 76,43 22,-46-15,-148-92,-1-1,0 0,0 1,0 0,0-1,0 1,0 0,0 0,0 0,-1 0,1 0,-1 1,1-1,-1 0,0 1,0-1,0 1,0-1,0 1,-1 0,1-1,-1 1,0 0,0-1,0 1,0 0,0-1,0 1,-1 0,0-1,1 1,-1-1,0 1,0-1,0 1,0-1,-1 0,1 1,-1-1,1 0,-1 0,0 0,0 0,-13 18,-1-1,-1 0,-1-2,0 0,-1-1,-1 0,-9 4,14-9,-185 173,113-97,65-66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1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75,'-9'-9,"-2"1,1 1,-1 0,0 1,0 0,-1 0,0 1,0 1,0 0,-1 0,1 2,-1-1,0 2,1-1,-1 2,0 0,0 0,0 1,0 1,1 0,-1 1,1 0,-1 1,1 0,0 2,-2 4,1 0,0 2,0 0,2 0,-1 1,2 0,0 1,0 1,2-1,-1 1,2 1,0-1,1 1,1 0,0 1,1 0,1-1,-1 7,3-16,0 0,0 0,0 0,1 1,0-1,0 0,1 0,0 0,0 0,1 0,-1 0,2 0,-1-1,1 1,0-1,0 1,1-1,-1 0,2 0,-1-1,0 1,1-1,0 0,1 0,-1 0,1-1,0 0,0 0,0-1,0 1,1-1,-1 0,3 0,7-3,0 0,0-1,0-1,-1 0,1-1,0-1,-1-1,0 0,0 0,0-2,-1 0,0 0,0-2,-1 1,0-2,-1 0,0 0,5-6,128-143,-115 121,73-123,-102 160,-1 1,1 0,-1 0,1 0,-1 0,0 0,1 0,-1 0,1 0,-1 0,1 0,-1 0,1 0,-1 0,1 0,-1 0,1 0,-1 1,1-1,-1 0,1 0,-1 1,1-1,-1 0,0 0,1 1,-1-1,0 0,1 1,-1-1,0 1,1-1,-1 1,0-1,0 0,0 1,1-1,-1 1,0-1,0 1,0-1,0 1,0-1,0 1,0-1,0 1,0-1,0 1,0-1,0 1,0-1,0 1,-1-1,1 1,0-1,0 1,0-1,-1 0,1 1,0-1,-1 1,1-1,0 0,-1 1,1-1,0 2,0 71,-2-53,1-1,1 1,1 0,1-1,0 1,2-1,0 0,1 0,1 0,7 14,-7-21,0 1,1-1,0 0,1-1,0 0,1 0,0-1,1 0,0 0,0-1,1-1,3 2,3-2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26,'10'0,"7"0,7 0,3 0,2 0,1 0,0 0,0 0,-1 0,0 0,0 0,0 0,-6-4,-1-3,0 1,-8 1,-7 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26,'39'0,"21"0,6 0,-3 0,-8-5,-9-1,-6 0,-7 1,-8 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4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57,'-1'0,"1"1,0 0,0-1,0 1,-1 0,1-1,0 1,0 0,0-1,0 1,0 0,0-1,0 1,1 0,-1-1,0 1,0 0,0-1,1 1,-1-1,0 1,1 0,-1-1,0 1,1-1,-1 1,1-1,-1 1,1-1,-1 1,1-1,-1 0,1 1,0-1,-1 0,1 0,-1 1,1-1,0 0,-1 0,1 0,0 0,-1 1,1-1,0 0,-1 0,1 0,0-1,-1 1,1 0,0 0,-1 0,1 0,0-1,-1 1,1 0,-1-1,1 1,0 0,-1-1,1 1,-1-1,1 1,-1-1,0 1,1-1,-1 1,1-1,-1 0,-23 38,-3 0,0-2,-3-2,-1 0,-1-2,-1-1,-2-2,-1-1,-32 19,-42 35,108-80,-1 0,1-1,-1 1,1 0,0 0,0 0,-1 0,1 0,0 0,0 0,0 0,0 0,0 1,0-1,0 0,1 1,-1-1,0 0,1 1,-1-1,1 1,-1-1,1 1,0-1,0 1,0 0,0-1,0 1,0-1,0 1,0-1,1 1,-1-1,0 1,1-1,-1 1,1-1,0 1,0-1,-1 0,1 1,0-1,0 0,0 0,0 0,0 0,1 0,-1 0,0 0,0 0,1 0,0 0,11 3,0 0,0-2,0 1,1-2,-1 0,0 0,1-1,-1-1,2 0,13 0,173-29,-196 30,2 0,-1 1,1-2,0 1,0-1,0 0,0 0,-1-1,1 0,0 0,-1 0,0-1,1 0,-1-1,0 1,-1-1,5-3,-9 2,0 1,0-1,-1 1,0-1,1 0,-1 1,-1-1,1 0,-1 1,0-1,0 0,0 1,-1-1,1 1,-1 0,0 0,0-1,-1 1,1 0,-1 1,0-1,0 0,0 1,-8-15,-8-14,2-1,1-1,1 0,2-1,2 0,-5-29,12 40</inkml:trace>
  <inkml:trace contextRef="#ctx0" brushRef="#br0" timeOffset="380.972">1229 0,'-19'20,"-16"19,-8 10,0 0,7-3,5-5,2-4,2-4,5-3,2-1,0-1,2-1,1 0,2 1,-1-5,3-2,3-8,3-8</inkml:trace>
  <inkml:trace contextRef="#ctx0" brushRef="#br0" timeOffset="702.274">833 28,'37'74,"-18"-31,2-1,2-1,2-1,2-1,20 22,85 82,-75-60,-51-78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6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0,'-28'4,"0"0,1 2,-1 1,1 2,1 0,0 2,-18 9,41-18,-1 0,0 0,1 1,-1-1,1 1,-1 0,1 0,0 0,1 0,-1 0,0 1,1-1,0 1,0 0,0 0,0 0,0 0,1 0,0 0,0 0,0 0,0 1,1-1,-1 0,1 0,0 1,1-1,-1 0,1 0,0 1,0-1,0 0,0 0,1 0,-1 0,1 0,0 0,2 1,0 0,0 0,1 0,-1 0,1 0,1-1,-1 0,1 0,-1 0,1-1,0 0,0 0,1 0,-1-1,1 0,-1 0,1 0,-1-1,1 0,0-1,0 0,-1 1,1-2,0 1,0-1,-1 0,1-1,0 0,-1 0,0 0,2-1,26-14,-1 0,0-3,-2 0,0-2,8-10,43-29,-81 60,0 0,-1 0,1 0,0 0,0 0,0 0,0 0,0 0,0 0,0 0,0 1,1-1,-1 0,0 1,0-1,1 1,-1 0,0-1,0 1,1 0,-1 0,0-1,1 1,-1 0,1 0,-1 1,0-1,1 0,-1 0,0 1,1-1,-1 1,0-1,0 1,0-1,1 1,-1 0,0 0,0-1,0 1,0 0,0 0,0 0,0 0,0 0,-1 0,1 1,0-1,-1 0,1 0,-1 0,1 1,-1-1,1 0,2 251,3-234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56,'281'-49,"-279"48,1 0,-1 0,1 0,-1 0,1 1,-1-1,1 1,-1 0,1 0,0 0,-1 0,1 0,-1 0,1 1,-1-1,1 1,-1-1,1 1,-1 0,1 0,-1 1,0-1,0 0,1 1,-1-1,0 1,0 0,-1-1,1 1,0 0,0 0,-1 0,1 0,-1 1,0-1,0 0,0 1,0-1,0 1,0-1,-1 1,1-1,-1 1,0-1,1 1,-1 0,0-1,-1 3,-5 4,0-1,0 1,-1-1,0 0,-1-1,0 0,0 0,0 0,-1-1,-4 1,-8 9,5-4,-67 61,81-71,0 0,0 0,0 1,1-1,-1 0,1 1,0-1,0 1,0-1,0 1,0 0,0 0,1-1,-1 1,1 0,0 0,0-1,0 1,0 0,0 0,1 0,-1-1,1 1,0 0,0 0,0-1,0 1,0-1,0 1,1-1,-1 0,1 1,0-1,0 0,0 1,4-1,-1 0,1 0,0 0,0-1,0 0,0 0,0 0,0-1,0 0,0 0,0 0,0-1,0 0,0 0,-1-1,1 0,0 0,-1 0,1 0,-1-1,1 0,-1 0,0 0,4-5,16-6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4,'1'-1,"-1"1,1-1,0 1,0 0,0-1,0 1,-1 0,1-1,0 1,0 0,0 0,0 0,0 0,0 0,0 0,0 0,0 0,0 1,-1-1,1 0,0 0,0 1,0-1,0 0,0 1,-1-1,1 1,0-1,0 1,-1 0,1-1,0 1,-1 0,1-1,-1 1,1 0,-1 0,1 0,-1-1,0 1,1 0,-1 0,0 0,1 0,-1 0,18 43,16 153,-39-119,-1-59</inkml:trace>
  <inkml:trace contextRef="#ctx0" brushRef="#br0" timeOffset="233.626">0 371,'39'-5,"26"-6,8-2,-4 2,-10 3,-9 2,-8 3,-7 1,-5 2,-2 0,-6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26,'280'-25,"-232"34,-48-8,1 0,0-1,-1 1,1 0,-1 0,1 0,-1-1,1 1,-1 0,0 0,1 0,-1 0,0 0,0 0,0 0,1 0,-1 0,0 0,0 0,-1 0,1 0,0 0,0-1,0 1,-1 0,1 0,0 0,-1 0,1 0,-1 0,1-1,-1 1,1 0,-1 0,1-1,-1 1,0 0,0-1,1 1,-1 0,0-1,0 1,0-1,1 0,-2 1,-89 56,81-54,1 0,1 1,-1 1,1-1,-1 2,1-1,1 1,-1 0,1 0,0 1,0 0,1 0,0 1,0 0,1 0,0 0,0 1,4-6,0-1,0 1,1-1,-1 1,0-1,1 1,0 0,0-1,0 1,0 0,0-1,0 1,1 0,-1-1,1 1,-1-1,1 1,0-1,0 1,1-1,-1 0,0 1,1-1,-1 0,1 0,0 0,0 0,0 0,0 0,0-1,0 1,0-1,0 1,1-1,-1 0,0 0,1 0,-1 0,3 0,5 2,-1-1,0 0,1 0,-1-1,1 0,0-1,-1 0,1 0,0-1,5-2,101-42,-92 31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6,'1'-1,"1"0,0 1,0-1,0 0,0 1,0-1,0 1,0 0,0 0,0 0,0 0,0 0,0 0,0 0,0 1,0-1,0 1,0-1,0 1,-1 0,1 0,0 0,0 0,-1 0,1 0,0 0,-1 0,1 1,-1-1,0 1,1-1,-1 1,0 0,0-1,0 1,0 0,0 0,0 0,0 1,19 80,-20-25,-2 0,-3 0,-12 54,14-88</inkml:trace>
  <inkml:trace contextRef="#ctx0" brushRef="#br0" timeOffset="269.244">0 486,'39'0,"36"0,10-5,-4-1,-12 0,-12 1,-11 2,-9 1,-5 0,-9 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1 454,'74'201,"-50"-142,48 163,-73-222,1 1,0 0,-1-1,1 1,0 0,-1-1,1 1,0 0,0 0,0-1,0 1,0 0,0 0,0 0,0-1,0 1,0 0,0 0,0-1,0 1,0 0,1 0,-1-1,0 1,1 0,-1-1,1 1,-1 0,0-1,1 1,-1-1,1 1,0-1,-1 1,1-1,-1 1,1-1,0 1,-1-1,1 0,0 1,0-1,-1 0,1 0,0 1,0-1,-1 0,1 0,0 0,0 0,-1 0,1 0,0 0,0 0,0-1,-1 1,1 0,0 0,-1-1,1 1,0 0,0-1,-1 1,1-1,-1 1,1-1,0 1,0-1,55-167,58-227,-92 343,-10 34</inkml:trace>
  <inkml:trace contextRef="#ctx0" brushRef="#br0" timeOffset="970.672">508 877,'0'10,"0"12,0 8,0 3,-4 1,-3-1,1 0,2-2,0-1,2-1,1-5</inkml:trace>
  <inkml:trace contextRef="#ctx0" brushRef="#br0" timeOffset="1241.631">565 793,'19'4,"12"3,4-1,2-1,-1-2,-1-1,-3-1,-1-5,-7-2</inkml:trace>
  <inkml:trace contextRef="#ctx0" brushRef="#br0" timeOffset="1504.881">565 1074,'34'-9,"10"-4</inkml:trace>
  <inkml:trace contextRef="#ctx0" brushRef="#br0" timeOffset="2034.814">734 115,'15'-10,"-2"-2,0 1,1 0,0 2,1-1,0 2,1 0,0 1,0 0,0 2,1-1,0 2,10-1,-25 4,-1 1,1 0,-1 0,1 0,-1 0,1 0,0 0,-1 0,1 0,-1 0,1 1,-1-1,1 1,-1-1,0 1,1 0,-1-1,0 1,1 0,-1 0,0 0,0 0,0 0,0 0,0 0,0 1,0-1,0 0,0 0,0 1,-1-1,1 1,0-1,-1 0,0 1,1-1,-1 1,0-1,0 1,1-1,-1 1,0 0,-1-1,1 1,0-1,0 1,-1-1,1 1,-1-1,1 1,-1-1,1 0,-1 1,-7 12,0 0,-1-1,0-1,-1 1,0-1,-1-1,0 0,-1-1,-12 9,-36 36,59-54,0-1,0 1,0 0,0 0,1 0,-1 0,0 0,1 1,-1-1,1 0,-1 0,1 0,0 0,-1 1,1-1,0 0,0 0,0 1,0-1,0 0,0 0,0 1,0-1,1 0,-1 0,0 0,1 1,-1-1,1 0,-1 0,1 0,0 0,-1 0,1 0,0 0,0 0,0 0,-1 0,1 0,0-1,0 1,0 0,1-1,-1 1,0-1,0 1,1 0,59 21,133-6,-176-11</inkml:trace>
  <inkml:trace contextRef="#ctx0" brushRef="#br0" timeOffset="3020.712">1327 736,'15'-5,"13"-1,8 0,2 1,0 1,-3 2,-6 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0 263,'18'132,"6"-1,40 122,-65-251,1-1,0 1,0 0,0 0,0-1,0 1,1 0,-1 0,0-1,1 1,-1 0,1-1,0 1,0-1,-1 1,1 0,0-1,0 0,1 1,-1-1,0 0,0 0,0 1,1-1,-1 0,1 0,-1 0,1-1,-1 1,1 0,0 0,-1-1,1 1,0-1,-1 0,1 1,0-1,0 0,-1 0,1 0,0 0,0 0,-1-1,1 1,0-1,-1 1,1-1,0 1,-1-1,1 0,-1 0,1 1,-1-1,1-1,-1 1,0 0,1 0,0-1,61-121,-28 58,-3-1,-3-2,-3-1,-3-2,8-45,-25 89</inkml:trace>
  <inkml:trace contextRef="#ctx0" brushRef="#br0" timeOffset="1300.783">509 743,'-37'114,"36"-111,1 0,0 0,-1 0,2 0,-1 0,0 1,0-1,1 0,0 0,0 0,0 0,0 0,0 0,0 0,1 0,-1-1,1 1,0 0,0-1,0 0,0 1,0-1,1 0,-1 0,1 0,-1 0,1 0,0-1,0 1,-1-1,1 0,0 0,0 0,0 0,2 0,3 0,-1 0,0 0,0 0,1-1,-1 0,0 0,0-1,1 0,-1-1,0 1,0-1,0-1,0 1,-1-1,1 0,-1-1,0 1,1-1,-2-1,1 1,0-1,-1 0,0 0,0 0,-1-1,1 0,-1 0,0 0,-1 0,1-1,-1 0,-1 1,1-1,-1 0,0 0,-1 0,0-1,0 1,0 0,-1 0,0-1,-1 1,1 0,-1 0,-1-1,0 3,-1 0,0 0,0 0,0 1,-1-1,1 1,-1 0,0 0,0 0,-1 0,1 1,-1 0,0 0,1 0,-1 0,-1 1,1 0,0 0,-19-8</inkml:trace>
  <inkml:trace contextRef="#ctx0" brushRef="#br0" timeOffset="2083.184">847 38,'24'-9,"-12"4,0 0,0 1,0 0,1 1,-1 0,1 1,-1 1,1 0,0 1,0 0,-1 0,7 2,-18-1,1-1,-1 0,1 1,-1-1,1 1,-1-1,0 1,1 0,-1-1,0 1,0 0,1 0,-1 0,0 0,0 0,0 0,0 1,0-1,-1 0,1 0,0 1,0-1,-1 0,1 1,-1-1,1 0,-1 1,0-1,1 1,-1-1,0 1,0-1,0 1,0-1,0 1,-1-1,1 1,0-1,-1 1,1-1,-1 1,-35 60,17-35,18-26,0 0,0 1,1-1,-1 1,0-1,1 1,-1-1,1 1,-1-1,1 1,0 0,0-1,-1 1,1 0,0-1,1 1,-1 0,0-1,0 1,1 0,-1-1,1 1,-1-1,1 1,0-1,0 1,-1-1,1 1,0-1,0 0,1 0,-1 1,0-1,0 0,0 0,1 0,-1 0,1 0,-1-1,0 1,1 0,0-1,-1 1,1-1,-1 1,1-1,0 0,-1 1,85 7,-85-8,28 0,-3-1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20.7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5309 1354,'-99'-81,"-4"5,-3 4,-4 5,-2 5,-2 4,-3 6,-70-19,21 18,-2 8,-2 7,-1 7,-2 8,0 8,-1 7,0 7,-35 11,-33 15,1 11,1 10,3 11,3 10,3 10,-85 47,198-73,2 6,2 6,-78 58,140-85,2 3,2 2,2 1,2 3,1 2,3 1,2 3,-23 39,50-72,1 1,0-1,1 1,1 1,1 0,1 0,1 0,0 1,2 0,0 0,1 0,2 0,0 0,1 0,1 0,1 0,0 0,2-1,1 0,0 1,1-2,2 1,0-1,1-1,0 1,2-2,6 8,19 15,3-2,1-1,1-3,2-1,46 25,29 10,2-6,2-5,3-6,2-5,2-6,127 22,-76-25,2-8,1-8,1-8,0-8,0-9,0-7,108-24,-61-11,-3-11,-2-9,-3-10,202-102,-237 88,-4-8,154-111,-250 149,-3-3,-3-5,-3-3,21-28,-76 72,-2-1,-1-2,-2 0,0-1,-2-1,-2 0,-1-2,1-6,-10 24,-1-1,0 0,-1-1,-1 1,-1-1,0 1,-2-1,0 0,0 1,-2-1,0 0,-1 1,-1 0,-1-1,0 2,-1-1,-6-11,-11-6,-1 1,-2 1,-1 2,-2 0,0 2,-2 2,-1 0,-1 2,-1 2,-1 1,-1 1,-1 2,0 2,-35-10,-87-27,-2 6,-2 8,-2 7,-1 7,-1 8,0 6,-73 9,-121 6,0 16,1 16,2 15,2 16,4 15,-32 26,301-84,2 2,0 4,2 4,2 3,1 4,2 3,2 3,-61 51,107-70,0 1,2 1,2 1,0 1,2 1,2 0,1 2,2 0,1 1,1 0,3 1,0 0,3 1,1 0,2 0,1 0,3 0,0 1,3-1,1 0,2 0,1 0,9 23,2 1,2 0,4-2,2 0,2-2,3-1,2-1,3-2,2-2,2-1,3-2,41 37,-21-30,1-3,3-2,2-4,2-2,2-4,2-3,1-3,80 24,10-11,1-7,1-8,2-7,1-7,1-8,0-7,0-8,0-8,141-28,-99-2,-3-9,-2-9,-2-9,-4-9,-4-9,145-88,-218 105,-3-6,-3-4,-5-6,83-81,-136 109,-2-4,-4-2,-2-2,-3-3,-4-1,-2-3,-4-2,25-61,-39 67,-2-1,-4-1,-2-2,-4 1,-3-2,-3 1,-4-2,-2 1,-6-37,0 64,-2 0,-3 0,-1 0,-2 1,-3 1,-1 0,-2 0,-2 2,-2 0,-2 2,-2 0,-1 2,-2 1,-2 1,-14-12,11 18,-2 1,-1 2,-1 1,-1 2,-1 1,-2 3,0 1,-1 2,-1 2,-1 1,-32-5,-3 4,0 3,0 3,-1 4,0 3,0 4,-28 6,-51 16,1 6,2 7,1 8,2 5,3 8,2 6,3 6,-7 13,-141 81,7 13,8 12,8 12,-10 29,135-100,5 6,6 6,7 6,-77 119,104-116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29.6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2319,'3'-50,"97"-142,-1 18,7 5,8 5,96-103,142-141,-119 144,-5-20,-193 225,-36 57,0 1,0-1,0 1,0 0,0 0,0 0,0-1,0 1,0 0,-1 0,1 0,0 1,-1-1,1 0,0 0,-1 1,1-1,-1 1,0-1,1 1,-1 0,1 0,-1 0,1-1,-1 1,0 1,1-1,-1 0,1 0,-1 1,1-1,-1 0,1 1,-1 0,1-1,-1 1,1 0,0 0,-1 0,1 0,0 0,-1 0,1 0,-207 64,171-57,21-4,0-1,0 0,0-1,-1-1,1 0,0-1,0-1,-16-2,-30 0,61 5,1 0,0-1,0 1,0-1,-1 1,2 0,-1-1,0 1,0 0,0-1,1 1,-1-1,1 1,0-1,-1 1,1-1,0 1,0-1,0 0,0 1,0-1,0 0,0 0,0 0,0 0,0 0,1 0,-1 0,1 0,-1 0,1 1,124 123,46 20,49-29,-219-115,-1 0,0 1,0-1,0 0,0 0,0 0,0 0,0 0,0-1,1 1,-1 0,0-1,1 1,-1 0,0-1,1 1,-1-1,1 0,-1 0,0 1,1-1,-1 0,1 0,-1 0,1-1,-1 1,1 0,-1 0,1-1,-1 1,0-1,1 1,-1-1,0 0,0 1,1-1,-1 0,0 0,0 0,0 0,0 0,0 0,0 0,0 0,0-2,5-120,-9 80,-3-28,-3 1,-3 0,-3 1,-3 0,-3 1,-12-21,-30-20,63 109,0-1,0 1,0-1,-1 1,1-1,0 1,0 0,-1-1,1 1,0 0,-1-1,1 1,0 0,-1-1,1 1,-1 0,1 0,0-1,-1 1,1 0,-1 0,1 0,-1 0,1-1,-1 1,1 0,-1 0,1 0,-1 0,1 0,-1 0,1 0,0 0,-1 1,1-1,-1 0,1 0,-1 0,1 0,-1 1,1-1,0 0,-1 0,1 1,-1-1,1 0,0 1,-1-1,1 0,0 1,0-1,-1 1,1-1,0 0,0 1,-1-1,1 1,0-1,0 1,0-1,0 1,0-1,0 1,0-1,0 1,0-1,-3 38,3-33,0 18</inkml:trace>
  <inkml:trace contextRef="#ctx0" brushRef="#br0" timeOffset="528.515">2005 259,'-3'-1,"-1"1,1-1,-1 1,1 0,-1 1,1-1,-1 0,1 1,-1 0,1 0,0 0,-1 0,1 1,0-1,0 1,0-1,0 1,0 0,0 1,1-1,-1 0,1 1,-1-1,1 1,0 0,-2 3,-10 9,0 0,1 2,0-1,1 2,1-1,1 2,1-1,0 2,1-1,1 1,1 0,1 0,1 1,1-1,0 1,2 0,0 0,1 0,1 0,1 0,1-1,1 1,-1-14,-1-1,1 1,0-1,0 0,1 0,-1 0,2 0,-1-1,0 1,1-1,0 0,0 0,1-1,-1 0,1 0,0 0,0-1,0 1,1-2,-1 1,1-1,0 1,-1-2,1 1,0-1,0 0,3-1,8 2,0-2,-1-1,1 0,0-1,0-1,-1 0,0-1,1-1,-2-1,8-4,29-13,-1-3,-1-2,-2-2,0-3,42-38,-73 56,68-72,-84 84,0 0,-1 1,1-1,-1 0,0 0,1 0,-1 0,-1 0,1 0,0 0,-1 0,1 0,-1 0,0 0,0 0,-1 0,1 0,0-1,-1 1,0 0,0 0,0 0,0 0,0 1,0-1,-1 0,0 0,1 1,-1-1,0 1,0 0,0-1,-1 1,1 0,-2-1,-5-3,-1 1,1 0,-1 1,1 0,-1 1,0 0,0 0,-1 1,1 1,-1 0,1 0,-1 1,1 0,0 0,-1 1,-8 3,-15 2</inkml:trace>
  <inkml:trace contextRef="#ctx0" brushRef="#br0" timeOffset="1179.643">1299 598,'73'-17,"-9"9,-1 3,1 3,45 4,116-5,577-72,-558 69,-222 11,-23 2</inkml:trace>
  <inkml:trace contextRef="#ctx0" brushRef="#br0" timeOffset="1734.531">2456 372,'-39'-33,"18"12,-1 1,0 1,-2 1,0 1,-1 1,-6-2,21 13,-1 0,1 0,-1 0,0 2,0-1,0 1,-1 1,1 0,0 1,-1 0,0 1,1 0,-1 0,1 2,-4 0,7-1,-1 1,1 1,-1 0,1 0,0 0,0 1,1 0,-1 1,1 0,0 0,0 0,0 1,1 0,0 0,0 1,0 0,1 0,-2 3,0 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0,'24'5,"22"1,8 1,5-2,-3-2,-7-1,-6 0,-6-2,-4 0,-4 0,-1 0,-5-6,-8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77,'44'-5,"32"-6,14-1,-4 1,-12 2,-13 4,-13-4,-10 1,-10 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1,'20'111,"-6"0,-4 1,-5 18,-3-75,4 97,-7 0,-14 75,9-152,-23 121,60-293,2 18,3 1,3 1,6-2,-17 35</inkml:trace>
  <inkml:trace contextRef="#ctx0" brushRef="#br0" timeOffset="347.316">621 453,'-316'301,"270"-242,45-58,1 1,-1 0,1-1,-1 1,1 0,-1 0,1-1,0 1,0 0,0 0,0 0,0-1,1 1,-1 0,0 0,1-1,-1 1,1 0,0-1,-1 1,1 0,0-1,0 1,0-1,0 1,1-1,-1 0,0 1,0-1,1 0,-1 0,1 0,-1 0,1 0,-1 0,1-1,0 1,1 0,192 99,-180-88,0 0,-1 1,-1 1,0 0,-1 0,0 1,-1 1,-1 0,0 0,-2 1,0 0,0 1,-2 0,0 0,-1 0,0 10,-4-27,-1 0,0 0,1 0,-1 0,1 0,-1 0,1-1,-1 1,1 0,0 0,-1 0,1-1,0 1,0 0,0-1,-1 1,1-1,0 1,0-1,0 1,0-1,0 1,0-1,0 0,0 0,0 1,0-1,0 0,0 0,0 0,0 0,0 0,0 0,0-1,0 1,0 0,0 0,0-1,0 1,0-1,0 1,0-1,0 1,0-1,0 0,-1 1,1-1,0 0,0 1,-1-1,1 0,-1 0,1 0,-1 0,1 0,-1 0,1 0,-1 1,0-1,1 0,-1-1,0 1,0 0,0 0,0 0,13-17</inkml:trace>
  <inkml:trace contextRef="#ctx0" brushRef="#br0" timeOffset="1027.456">1271 763,'-16'2,"-17"1,0 2,0 1,1 2,0 0,-9 6,34-11,-1 0,1 1,0 0,-1 0,2 0,-1 1,1 0,-1 0,1 1,1 0,-1 0,1 0,0 1,1-1,-1 1,1 0,1 1,-1-1,1 1,0-1,1 1,0 0,0 0,1 1,0-4,0 1,0 0,0 0,1 0,0 0,0 0,1 0,-1 0,1 0,1 0,-1-1,1 1,0 0,0-1,1 1,-1-1,1 0,0 0,1 0,-1 0,1-1,0 1,0-1,1 0,-1 0,1 0,0-1,0 0,0 0,0 0,1 0,-1-1,1 0,-1 0,1 0,0-1,0 0,0 0,0-1,0 1,0-1,2-1,20-8,-1-2,-1-1,0-1,0-1,-1-2,-1 0,-1-2,0 0,-1-1,12-16,14-8,111-96,-158 138,0 0,0 0,0 0,0 0,1 0,-1 0,0 0,1 0,-1 0,0 0,1 1,-1-1,1 1,-1-1,1 1,0-1,-1 1,1 0,-1 0,1 0,-1 0,1 0,0 0,-1 0,1 1,-1-1,1 0,-1 1,1-1,-1 1,1 0,-1 0,1-1,-1 1,0 0,0 0,1 0,-1 0,0 0,0 1,0-1,0 0,0 0,0 1,0-1,-1 1,1-1,-1 1,1-1,-1 1,1-1,-1 1,0-1,1 1,-1 0,0 0,29 199,-26-116,-3 0,-4 0,-4 0,-4 5,5-22,-4 1,-2-2,-4 0,-2 0,-3-2,-19 37,37-93,-1 0,0 0,0 0,-1 0,0-1,0 0,-1-1,0 1,-1-1,1 0,-2-1,1 0,0 0,-1-1,0 0,0 0,-1-1,1-1,-4 2,11-5,0 0,-1 0,1 0,0 0,0 0,-1 0,1-1,0 1,0-1,-1 1,1-1,0 0,0 0,0 0,0 0,0 0,0 0,0-1,1 1,-1-1,0 1,1-1,-1 0,1 1,-1-1,1 0,0 0,0 0,0 0,0 0,0-1,0 1,1 0,-1 0,1 0,0-1,-1 1,1 0,0-2,4-94,3 73,2 0,0 0,1 0,2 1,0 1,1 0,2 0,0 2,2 0,0 1,17-16,10-6,2 3,1 1,2 3,38-20,-51 34,1 2,0 1,2 2,20-5,-50 19,1 0,0 1,0 0,0 0,-1 1,1 0,0 1,0 0,0 1,7 2,6 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252 113,'-15'3,"-1"0,0 1,1 1,0 0,0 1,1 1,0 0,0 1,0 1,1 0,0 0,1 1,0 1,1 0,0 1,-4 6,13-16,1 0,0-1,0 1,0 0,0 0,0 0,0 1,0-1,0 0,1 0,-1 0,1 1,0-1,0 0,0 0,0 1,0-1,0 0,0 0,1 1,-1-1,1 0,0 0,-1 0,1 0,0 0,0 0,1 0,-1 0,0 0,1 0,-1-1,1 1,-1 0,1-1,0 1,78 34,-50-26,-27-9,1-1,-1 1,1 0,-1 0,0 0,0 1,0-1,0 1,0 0,0 0,0 0,0 0,-1 0,1 1,-1-1,0 1,1 0,-1-1,0 1,-1 0,1 0,0 0,-1 0,0 1,0-1,0 0,0 1,0-1,-1 0,1 1,-1-1,0 1,0-1,-1 4,-5 3,-2-1,1 0,-1 0,0 0,-1-1,0 0,0-1,-1 0,0-1,0 0,-1 0,0-1,1 0,-2-1,1 0,-3 0,-17-7,22-5</inkml:trace>
  <inkml:trace contextRef="#ctx0" brushRef="#br0" timeOffset="410.732">845 0,'-18'5,"-1"1,1 0,0 2,1 0,0 0,0 2,1 0,0 1,1 1,0 0,1 1,-12 13,24-22,-1 1,0 0,1 0,0 0,0 1,1-1,0 0,-1 1,2-1,-1 1,1-1,-1 1,2-1,-1 1,1-1,-1 1,1-1,1 1,-1-1,1 0,0 0,0 0,1 0,-1 0,1 0,0 0,1-1,-1 0,1 1,0-1,0-1,0 1,0 0,1-1,-2-1,0 0,-1-1,0 1,1 0,-1 0,0 1,0-1,0 0,0 1,0-1,-1 1,1 0,-1-1,1 1,-1 0,0 0,0 0,-1 0,1 0,0 0,-1 0,0 0,0 0,0 0,0 0,0 0,-1 0,1 0,-1 0,0 0,0 0,0 0,0 0,0-1,-1 1,1 0,-1-1,0 1,0-1,0 1,-1 0,-8 5,0-1,-1 0,0 0,-1-1,1-1,-1 0,0-1,0 0,-1-1,1-1,-11 1,-1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3:4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338 234,'20'-27,"1"0,1 2,1 1,1 0,1 2,1 1,1 1,7-3,-32 21,0 0,0 0,1 1,-1-1,0 1,1-1,-1 1,1 0,-1 0,1 0,0 0,-1 0,1 0,0 1,0-1,-1 1,1 0,0 0,0 0,0 0,0 1,-1-1,1 1,0-1,-1 1,1 0,0 0,-1 0,1 1,-1-1,1 1,-1-1,0 1,0 0,0 0,0 0,0 0,0 0,0 0,-1 0,2 3,3 12,-1 1,-1 1,-1-1,0 0,-1 1,-1-1,-1 1,-1 0,-2 14,1 13,-13 221,-2-122,-6 0,-31 99,5-41,45-141,17-94,46-166,-24 73,6 2,5 2,48-89,-75 176,1 0,2 1,2 1,0 2,3-1,43-26,-68 56,0-1,0 1,0 0,1 0,-1 0,1 0,-1 1,0-1,1 1,-1-1,1 1,-1 0,1 0,-1 0,1 0,0 0,-1 1,0-1,1 1,-1-1,1 1,-1 0,0 0,1 0,-1 1,0-1,0 0,0 1,0-1,0 1,0 0,0 0,0 0,5 11,0 1,-1-1,-1 1,0 0,-1 0,0 0,-1 1,-1 0,0-1,-1 1,-1 0,0 0,-1 0,-1-1,0 3,0 34,-11 188,-22-11,13-104,16-79,22-63,74-219,-30 83,-35 83,3 1,4 1,2 2,10-10,71-78,-115 154,1 0,-1 0,1 0,-1 0,1 0,-1 0,1 0,0 0,-1 0,1 0,0 0,0 0,0 1,0-1,0 0,0 0,0 1,0-1,0 1,0-1,0 1,0 0,0-1,0 1,0 0,0 0,1-1,-1 1,0 0,0 0,0 0,0 1,1-1,-1 0,0 0,0 1,0-1,0 0,0 1,0-1,0 1,0 0,0-1,0 1,0 0,0-1,0 1,0 0,-1 0,1 0,0 0,0 0,-1 0,1 0,0 1,-12 89,-3 2,-16 196,32 27,-2-309,1 0,0 0,0 0,0 0,1 0,0 0,0-1,0 1,1 0,0-1,1 0,-1 0,1 0,1 0,-1-1,1 1,0-1,0 0,0-1,3 3,9 1</inkml:trace>
  <inkml:trace contextRef="#ctx0" brushRef="#br0" timeOffset="1870.825">2144 742,'-4'-3,"0"0,0 0,-1 1,1 0,-1 0,1 0,-1 1,0-1,0 1,0 0,0 1,0-1,1 1,-1 0,0 0,0 1,0-1,0 1,0 0,0 0,0 1,1-1,-1 1,1 0,-1 1,1-1,0 1,0-1,0 1,0 1,0-1,1 0,-1 1,1 0,-2 2,-9 11,0 1,1 0,1 1,0 1,2 0,0 0,1 1,1 0,1 0,-2 14,8-31,0 0,0 1,1-1,-1 1,1-1,0 1,0-1,0 1,1-1,-1 0,1 1,0-1,1 0,-1 1,1-1,-1 0,1 0,1 0,-1 0,0-1,1 1,0-1,0 1,0-1,0 0,0 0,1 0,0 0,-1-1,1 0,0 0,0 0,0 0,0 0,1-1,-1 1,0-1,1-1,-1 1,0 0,1-1,-1 0,1 0,-1 0,1-1,-1 0,1 1,-1-2,0 1,4-2,21-15,-2-1,0-2,-1-1,-2-1,0-1,-1-1,-1-1,-2-1,-1-1,-1 0,-1-1,-1-2,-1-3,15-39,-25 112,-12 9,4-40,1 0,1 1,-1 0,1-1,1 1,0 0,0 0,0-1,1 1,1 0,0-1,0 1,0-1,1 0,0 0,4 7,-4-8,1-1,0 0,0 0,0-1,1 1,0-1,0 0,0 0,1 0,0-1,-1 0,1 0,1-1,-1 1,1-1,-1-1,1 1,0-1,0 0,0-1,0 0,0 0,0 0,0-1,0 0,1 0,-1-1,0 0,0 0,0-1,0 0,0 0,-1 0,1-1,-1 0,1 0,-1-1,3-2,2-5,0-1,-1 0,0-1,-1 0,0-1,-1 1,0-2,-1 1,-1-1,-1 0,0-1,21-45,-23 55,54-89,-55 93,0 0,0 0,0 0,0 0,1 0,-1 0,1 1,-1-1,1 1,-1 0,1-1,0 1,0 0,0 1,-1-1,1 1,0-1,0 1,0 0,0 0,0 0,0 0,0 0,0 1,0 0,-1-1,1 1,0 0,0 0,-1 1,1-1,0 0,-1 1,0 0,1 0,9 8,-1 1,0 0,0 0,-1 1,-1 1,0-1,-1 2,0-1,1 7,-5-12,-1 0,0 1,-1-1,0 1,-1 0,0-1,0 1,0 0,-1 0,-1 0,0 0,0 0,0-1,-1 1,-1 0,1-1,-1 0,-1 1,1-1,-2 0,1-1,-1 1,0-1,0 0,-1 0,0-1,0 1,-1-1,0-1,0 1,0-1,-1 0,1-1,-1 0,0 0,-4 1,-23 1,34-6,0-1,1 1,0-1,-1 1,1-1,-1 1,1-1,-1 0,1 1,0-1,0 1,-1-1,1 0,0 1,0-1,0 0,-1 1,1-1,0 0,0 0,0 1,0-1,1 0,-1 1,0-1,0 0,0 1,0-1,1 0,-1 1,0-1,1 0,-1 1,0-1,1 1,-1-1,1 1,-1-1,1 1,-1-1,1 1,-1-1,1 1,-1 0,1-1,0 1,0 0,3-4,0 0,0 1,0 0,1 0,0 0,0 0,-1 1,2 0,-1 0,0 0,0 0,1 1,-1 0,0 0,1 1,-1-1,1 1,-1 0,1 1,-1-1,1 1,-1 0,0 1,6 1,53 2,-55-6,0 0,0 0,0-1,0 0,0-1,-1 0,1 0,-1-1,0 0,0 0,0-1,-1 0,1 0,-1-1,0 0,-1 0,5-7,13-14,-2-1,-2-1,0-2,13-28,-17 29,1 0,2 2,0 0,2 1,15-14,-34 39,-1 1,0-1,0 1,0 0,1 0,-1-1,0 1,1 0,-1 0,1 1,-1-1,1 0,0 0,-1 1,1-1,0 1,-1-1,1 1,0 0,0 0,-1 0,1 0,0 0,0 0,0 0,-1 1,1-1,0 0,-1 1,1 0,0-1,-1 1,1 0,-1 0,1 0,-1 0,1 0,-1 0,0 0,1 0,-1 1,0-1,0 1,0-1,0 0,0 1,0 0,-1-1,1 1,0-1,-1 1,1 0,-1 1,8 15,-1 0,0 1,-2 0,0 0,-1 1,-1-1,-1 1,0 0,-2 5,0-15,0 0,0-1,-1 1,-1 0,0-1,0 1,0-1,-2 0,1 0,-1 0,0 0,-1-1,0 1,0-1,-1 0,0-1,0 1,-1-1,-6 5,9-9,-1-1,1 1,-1-1,0 0,1 0,-1-1,0 1,0-1,0 0,0-1,0 1,0-1,0 0,0 0,-1-1,5 1,67 23,-48-23,1-1,-1-1,0-1,0-1,0 0,-1-1,16-7,-11 5,-2 1</inkml:trace>
  <inkml:trace contextRef="#ctx0" brushRef="#br0" timeOffset="4933.084">7732 375,'14'5,"-1"0,1-1,0-1,0 0,1 0,-1-2,0 0,1 0,-1-1,1-1,-1-1,0 0,1 0,3-3,9-1,-2-1,1-1,-1-1,0-1,-1-1,0-2,-1 0,0-1,-2-1,1-2,-2 0,0-1,-1-1,12-16,-27 32,-1 0,0 0,0 0,-1 0,1 0,0 0,-1-1,0 1,0-1,0 0,0 0,-1 1,0-1,1 0,-1 0,-1-1,1 1,0 0,-1 0,0 0,0 0,0-1,-1 1,0 0,1 0,-2 3,-1 1,1-1,0 1,0 0,0 0,0-1,0 2,0-1,-1 0,1 0,0 1,0-1,0 1,0-1,0 1,0 0,0 0,0 0,0 0,1 0,-1 0,0 1,0-1,1 1,-1-1,1 1,0-1,-1 1,1 0,0 0,0 0,0 0,0 0,0 0,1 0,-1 1,-15 32,2 0,2 0,1 1,2 1,1-1,2 2,2-1,0 15,2 13,2-1,3 0,3 1,8 29,9 113,-17-153,-3 0,-2 0,-2 0,-3 1,-2-1,-3-1,-2 0,-13 37,21-80,0 0,-1-1,-1 1,0-1,0 0,0 0,-1 0,-1-1,0 0,0 0,0-1,-1 1,0-2,0 1,-1-1,0-1,0 1,0-1,-1-1,1 0,-1 0,0-1,-5 1,8-3,-1 0,1 0,-1 0,1-1,-1 0,1-1,-1 0,1 0,-1 0,1-1,0 0,0-1,0 0,0 0,0 0,1-1,-1 1,1-2,0 1,0-1,1 0,-1 0,1 0,0-1,0 0,1 0,0 0,-2-5,0 0,2-1,0 0,0 0,1 0,0-1,1 1,1-1,0 1,1-1,0 1,0-1,2 0,0 1,0 0,1-1,0 1,1 0,1 0,2-3,17-34,2 0,3 2,1 2,3 0,1 2,3 2,1 1,30-23,-40 36,2 1,0 1,2 2,0 1,2 2,0 1,1 1,1 3,0 0,18-2,-27 12,1 2,1 0,-1 2,0 2,17 1,-67 34,7-24,0 1,1 1,1 0,0 1,1 0,1 1,0 0,1 1,1 0,0 0,2 1,0 1,1-1,0 1,2 0,0 0,1 8,3-22,0 0,0-1,1 1,0 0,0 0,1-1,-1 1,1-1,0 1,0-1,0 0,1 0,-1 0,1 0,0 0,0 0,1-1,-1 1,1-1,-1 0,1 0,0-1,0 1,1-1,-1 0,0 0,1 0,-1 0,1-1,0 0,-1 0,6 0,-1 1,1-1,-1-1,1 0,-1 0,1-1,-1 0,1-1,-1 0,0 0,0-1,0 0,0-1,0 0,-1 0,1-1,1-1,0-3,0 0,0 0,-1-1,0 0,0-1,-1 0,-1 0,0-1,0 0,-1 0,-1 0,0-1,-1 0,0 0,-1 0,0 0,-1-1,-1 1,0-1,-1 1,0-1,-1 0,-1 1,0 0,-3-12,4 20,0-1,-1 1,0 0,1 0,-2 0,1 0,-1 0,1 0,-1 0,0 1,-1 0,1-1,-1 1,0 1,0-1,0 0,-1 1,1 0,-1 0,0 0,0 1,0-1,0 1,0 0,-5 0,-21 19,22-1</inkml:trace>
  <inkml:trace contextRef="#ctx0" brushRef="#br0" timeOffset="5151.864">9087 1165,'0'-38,"0"-28,0-7,5 5,1 8,5 10,1 8,2 7,4 10,-1 3,2 6,1 6,3 4,-2 4</inkml:trace>
  <inkml:trace contextRef="#ctx0" brushRef="#br0" timeOffset="5502.188">9623 600,'-9'1,"-1"1,0 0,0 1,0 0,1 1,0 0,0 0,0 1,0 0,1 0,-1 1,2 1,-1-1,0 1,1 0,1 1,-1 0,1 0,1 0,-1 1,1-1,1 1,0 1,0-1,0 0,2 1,-1 0,1 0,0 0,3 1,0 0,1 1,0-1,0 0,1-1,1 1,0 0,0-1,1 0,0 0,1 0,0-1,1 1,0-2,0 1,1-1,0 0,0 0,1-1,0-1,0 1,1-1,0-1,0 0,0 0,0-1,1 0,0-1,0 0,2 0,-5-3,1 1,-1-2,0 1,1-1,-1 0,0-1,0 0,0 0,0-1,0 0,0 0,-1-1,0 0,0 0,0-1,0 0,0 0,-1-1,0 0,0 0,-1 0,0 0,0-1,0 0,-1 0,0 0,3-8,5-4</inkml:trace>
  <inkml:trace contextRef="#ctx0" brushRef="#br0" timeOffset="5851.239">9905 769,'3'8,"1"-1,0 0,0 0,0 0,1-1,0 0,0 1,1-2,0 1,0-1,0 0,0 0,1 0,0-1,0 0,0 0,1-1,-1 0,1-1,0 1,-1-1,1-1,0 1,0-2,0 1,0-1,1 0,-1 0,0-1,0 0,-1-1,1 0,0 0,0-1,-1 1,1-2,-1 1,7-3,-1 0,-1-1,1-1,-1 0,0 0,-1-1,0-1,0 0,-1 0,-1-1,1 0,-2-1,0 0,0 0,-1-1,0 0,-2 0,1-1,-1 0,-5 10,0 0,-1 0,1 1,-1-1,0 0,0 0,0 1,0-1,0 1,-1-1,0 1,0-1,0 1,0 0,0 0,-1 0,1 0,-1 1,0-1,0 1,0-1,0 1,0 0,0 0,-1 0,1 1,-1-1,1 1,-1 0,1 0,-1 0,0 0,0 1,1 0,-1-1,0 1,0 0,0 1,1-1,-1 1,0 0,0 0,1 0,-1 0,1 1,-1-1,1 1,0 0,-3 1,-9 5,1-1,0 2,0 0,0 1,1 0,1 1,0 0,0 1,1 1,1 0,0 0,0 1,2 0,0 0,0 1,1 0,1 1,1-1,0 1,-2 15,4-17,0 0,1 0,0 1,1-1,1 1,0-1,1 0,1 1,0-1,1 0,1 0,0 0,1-1,0 1,1-1,0 0,1-1,1 1,0-2,0 1,1-1,1 0,0-1,4 3,4-1,1 0,0-1,1-2,0 0,0-1,1-1,0 0,1-2,-1-1,1 0,0-2,0 0,0-2,0 0,10-3,31-8,-39 4</inkml:trace>
  <inkml:trace contextRef="#ctx0" brushRef="#br0" timeOffset="2902.795">4826 628,'-12'-4,"1"0,-1 1,0 0,0 1,0 0,0 0,0 2,0-1,-1 2,1-1,0 2,0 0,0 0,0 1,1 0,-1 1,1 1,-1 0,2 0,-1 1,0 0,1 1,0 0,1 1,-1 1,-3 5,0 0,1 0,1 2,1-1,0 1,1 1,0 0,2 0,0 0,1 1,0 0,2 1,0-1,1 1,1-1,1 2,1-15,0 0,1 0,0-1,0 1,0 0,0 0,1 0,0-1,0 1,0-1,1 0,-1 1,1-1,0 0,0 0,1-1,-1 1,1-1,0 0,0 0,0 0,0 0,0 0,1-1,-1 0,1 0,-1 0,1-1,0 1,0-1,0 0,0-1,-1 1,1-1,0 0,0 0,0-1,0 1,0-1,1 0,15-5,0-1,0-1,-1-1,0-1,0 0,-1-2,0 0,-1-1,-1-1,0 0,5-8,8-3,-6 3,0-1,-2-1,-1-1,-1 0,11-20,-30 44,-1 0,0 1,0-1,1 0,-1 1,1-1,-1 0,0 1,1-1,-1 1,1-1,-1 1,1-1,0 1,-1 0,1-1,-1 1,1-1,0 1,-1 0,1 0,0-1,-1 1,1 0,0 0,0 0,-1 0,1 0,0 0,0 0,-1 0,1 0,0 0,-1 0,1 0,0 1,-1-1,1 0,0 1,-1-1,1 0,0 1,-1-1,1 0,-1 1,1-1,-1 1,1 0,-1-1,1 1,-1-1,1 1,-1 0,0-1,1 1,-1-1,0 1,1 1,19 50,-16-39,-1-2,0-1,1 1,0-1,0 0,1 0,1-1,-1 1,2-1,-1-1,1 1,1-1,-1 0,1 0,1-1,-1 0,1-1,1 0,-1 0,8 2,30 10,-24-10</inkml:trace>
  <inkml:trace contextRef="#ctx0" brushRef="#br0" timeOffset="3297.837">5249 1052,'14'-47,"1"2,2 0,3 0,1 2,2 1,7-8,-2 16,-28 33,1 1,-1-1,0 1,1-1,-1 1,1-1,-1 1,1 0,0-1,-1 1,1 0,-1-1,1 1,0 0,-1 0,1-1,-1 1,1 0,0 0,-1 0,1 0,0 0,-1 0,1 0,0 0,0 0,-1 0,1 0,-1 1,1-1,0 0,-1 0,1 1,0-1,-1 0,1 1,-1-1,1 0,-1 1,1-1,-1 1,1-1,-1 1,0-1,1 1,-1 0,0-1,1 1,-1-1,0 1,1 0,-1-1,0 1,0 0,0-1,0 1,0 0,0-1,7 94,-8-86,1 1,-1-1,1 0,0 0,1 0,0 1,0-1,1 0,0 0,1-1,-1 1,2 0,-1-1,1 1,0-1,4 5,-5-8,0 0,1 0,-1 0,1 0,0 0,0-1,1 0,-1 0,1 0,-1-1,1 1,0-1,0 0,0 0,0-1,0 0,0 1,1-2,-1 1,0-1,1 1,-1-2,0 1,0 0,1-1,-1 0,0 0,0-1,0 0,0 0,0 0,0 0,4-3,13-14,0-1,-2-1,0 0,-1-2,-1-1,-2 0,0-1,-1 0,-2-1,-1-1,7-21,-9 30,-1 3</inkml:trace>
  <inkml:trace contextRef="#ctx0" brushRef="#br0" timeOffset="3746.943">6096 544,'-9'22,"1"-1,0 1,2 1,1-1,0 1,2 0,1 0,0 0,2 0,1 1,0-1,2 2,-2-20,1-1,-1 0,0 1,1-1,0 0,0 0,0 0,1 0,-1-1,1 1,0-1,0 0,0 1,1-1,-1 0,1-1,-1 1,1-1,0 0,0 1,0-2,0 1,0 0,1-1,-1 0,0 0,1 0,-1-1,1 1,-1-1,1 0,-1 0,1-1,-1 1,0-1,1 0,-1 0,0 0,1-1,-1 0,0 0,1-1,13-7,0-2,-1-1,0 0,-1 0,-1-2,0 0,-1-1,-1 0,0-1,-2-1,1 0,-2 0,-1-1,0-1,-1 1,-1-1,-1 0,-1-1,-1 0,0-4,0 5,0 1,-1-1,-2 0,0 1,0-1,-2 0,-1 0,0 0,-2 1,0-1,-1 1,-1 0,0 0,-2 1,0 0,-1 0,-1 1,-10-14,17 27,0 0,0 0,0 0,0 0,-1 1,0 0,1-1,-1 1,-1 0,1 1,0-1,-1 1,1 0,-1 0,1 0,-1 0,0 1,0 0,0 0,0 0,0 1,0 0,0 0,0 0,0 0,0 1,0 0,0 0,0 0,0 1,1-1,-1 1,0 0,1 1,0-1,-1 1,1 0,0 0,0 0,1 1,-1-1,1 1,-1 0,1 0,-1 3,-3 10,1 0,0 1,2 0,0 0,1 0,1 1,0-1,2 0,0 1,1-1,3 13,1-3,2-1,1 0,2 0,0-1,2 0,0-1,2 0,1-1,1-1,1-1,0 0,2-1,1 0,20 15,-3-2,2-1,1-2,2-1,35 18,57 19,-116-57</inkml:trace>
  <inkml:trace contextRef="#ctx0" brushRef="#br0" timeOffset="7453.715">0 1616,'1205'0,"-755"-25,343-41,-396 25,1059-88,-766 88,332 31,-630 12,2635-2,-2390-27,-89-1,314-3,-779 31,249 12,-145 11,-161-17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1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86,'-84'366,"76"-329,5-32,0 0,1 1,0-1,0 1,0-1,1 1,0 0,0 0,0 0,1 0,0-1,0 1,0 0,1 0,0 0,0 0,0-1,1 1,0 0,0-1,0 1,1-1,0 0,0 0,0 0,1 0,-1-1,1 1,0-1,1 0,-1 0,1 0,2 1,3-2,0 0,0 0,1-1,-1 0,0-1,1 0,-1-1,1 0,-1-1,1 0,-1 0,1-1,-1-1,0 0,0 0,6-4,147-84,-144 77</inkml:trace>
  <inkml:trace contextRef="#ctx0" brushRef="#br0" timeOffset="248.174">704 0,'-156'302,"112"-206,35-78,-51 100,5 2,5 3,6 2,5 2,-6 52,42-165,0 0,1 0,1 0,0 0,1 0,1 1,0-1,1 0,0 0,1 0,1 0,3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5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346 114,'-5'-5,"1"0,-1 0,0 0,0 1,0-1,-1 1,0 1,1-1,-1 1,0 0,-1 0,1 1,-1 0,1 0,-1 0,1 1,-1 0,0 0,0 1,1 0,-1 0,0 0,0 1,1 0,-1 1,0-1,1 1,-1 0,1 1,0 0,0 0,0 0,0 1,0-1,1 1,0 1,0-1,0 1,0 0,-2 3,-5 5,0 1,1 0,1 0,0 2,0-1,2 1,-6 15,12-26,0 0,0 0,0 1,1-1,-1 1,2-1,-1 1,0 0,1-1,0 1,1 0,-1-1,1 1,0-1,0 1,1-1,0 1,0-1,0 0,0 0,1 0,0 0,0 0,0-1,1 1,3 3,2-3,1 1,-1-2,1 1,0-2,0 1,0-1,0-1,1 1,-1-2,1 0,-1 0,1-1,0 0,-1 0,1-2,-1 1,1-1,-1-1,0 0,0 0,0-1,0 0,0-1,-1 0,8-6,18-14,-21 14</inkml:trace>
  <inkml:trace contextRef="#ctx0" brushRef="#br0" timeOffset="434.247">571 283,'21'2,"8"3,1-2,0 0,-1-2,1-2,0 0,0-2,0-1,-1-2,0 0,7-4,-28 7,-1-1,1 0,-1 0,0 0,0-1,0 0,-1 0,0-1,0 0,0 0,0 0,-1-1,0 0,-1 0,0 0,0 0,0-1,-1 1,0-1,0 0,-1 0,0 0,0 0,-1-1,0 1,-1 0,0-1,0 1,-1 0,0-1,0 1,-2-3,2 8,-1 1,1-1,-1 1,0-1,0 1,0-1,0 1,0 0,-1 0,1 0,-1 0,1 1,-1-1,0 1,1-1,-1 1,0 0,0 0,0 0,0 1,0-1,0 1,0 0,0-1,0 1,0 0,-1 1,1-1,0 1,0-1,0 1,0 0,-2 1,-92 50,80-38,1 0,1 2,0 0,1 0,1 1,1 1,0 0,1 1,1 0,1 1,-1 5,7-18,0 1,1 0,-1 0,2 0,-1 0,1 0,1 1,-1-1,1 0,1 0,-1 1,2-1,-1 0,1 0,0 0,1 0,-1-1,2 1,-1 0,1-1,0 0,1 0,-1 0,1-1,1 0,-1 0,1 0,0 0,1-1,2 2,8 3,0 0,0-2,1 0,-1-1,2-1,-1 0,1-2,0 0,0-1,0-1,0-1,0 0,19-3,-7 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1 342,'126'-12,"50"-4,-83 14,105-25,-174 26</inkml:trace>
  <inkml:trace contextRef="#ctx0" brushRef="#br0" timeOffset="327.657">56 568,'73'1,"165"-14,-176 5,0 2,1 2,44 5,-90-1,7 0</inkml:trace>
  <inkml:trace contextRef="#ctx0" brushRef="#br0" timeOffset="945.694">282 3,'0'-1,"1"1,-1 0,0 0,0 0,0 0,0 0,0-1,1 1,-1 0,16 11,138 76,43 22,-46-15,-148-92,-1-1,0 0,0 1,0 0,0-1,0 1,0 0,0 0,0 0,-1 0,1 0,-1 1,1-1,-1 0,0 1,0-1,0 1,0-1,0 1,-1 0,1-1,-1 1,0 0,0-1,0 1,0 0,0-1,0 1,-1 0,0-1,1 1,-1-1,0 1,0-1,0 1,0-1,-1 0,1 1,-1-1,1 0,-1 0,0 0,0 0,-13 18,-1-1,-1 0,-1-2,0 0,-1-1,-1 0,-9 4,14-9,-185 173,113-97,65-66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1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75,'-9'-9,"-2"1,1 1,-1 0,0 1,0 0,-1 0,0 1,0 1,0 0,-1 0,1 2,-1-1,0 2,1-1,-1 2,0 0,0 0,0 1,0 1,1 0,-1 1,1 0,-1 1,1 0,0 2,-2 4,1 0,0 2,0 0,2 0,-1 1,2 0,0 1,0 1,2-1,-1 1,2 1,0-1,1 1,1 0,0 1,1 0,1-1,-1 7,3-16,0 0,0 0,0 0,1 1,0-1,0 0,1 0,0 0,0 0,1 0,-1 0,2 0,-1-1,1 1,0-1,0 1,1-1,-1 0,2 0,-1-1,0 1,1-1,0 0,1 0,-1 0,1-1,0 0,0 0,0-1,0 1,1-1,-1 0,3 0,7-3,0 0,0-1,0-1,-1 0,1-1,0-1,-1-1,0 0,0 0,0-2,-1 0,0 0,0-2,-1 1,0-2,-1 0,0 0,5-6,128-143,-115 121,73-123,-102 160,-1 1,1 0,-1 0,1 0,-1 0,0 0,1 0,-1 0,1 0,-1 0,1 0,-1 0,1 0,-1 0,1 0,-1 0,1 0,-1 1,1-1,-1 0,1 0,-1 1,1-1,-1 0,0 0,1 1,-1-1,0 0,1 1,-1-1,0 1,1-1,-1 1,0-1,0 0,0 1,1-1,-1 1,0-1,0 1,0-1,0 1,0-1,0 1,0-1,0 1,0-1,0 1,0-1,0 1,0-1,0 1,-1-1,1 1,0-1,0 1,0-1,-1 0,1 1,0-1,-1 1,1-1,0 0,-1 1,1-1,0 2,0 71,-2-53,1-1,1 1,1 0,1-1,0 1,2-1,0 0,1 0,1 0,7 14,-7-21,0 1,1-1,0 0,1-1,0 0,1 0,0-1,1 0,0 0,0-1,1-1,3 2,3-2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26,'10'0,"7"0,7 0,3 0,2 0,1 0,0 0,0 0,-1 0,0 0,0 0,0 0,-6-4,-1-3,0 1,-8 1,-7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1212,'1'4,"1"-1,0 1,0-1,0 0,0 0,1 0,-1 0,1 0,-1-1,1 1,0-1,0 0,0 0,1 0,-1 0,0 0,1-1,-1 1,1-1,0 0,-1 0,1 0,0-1,0 1,-1-1,5 0,14-1,-1-1,1-1,0-1,-1-1,0 0,0-2,0-1,-1 0,0-1,-1-1,0-1,-1-1,0-1,0 0,-2-1,0-1,0-1,1-3,189-216,-155 170,98-137,78-147,-181 277,55-75,-100 146,-1 0,0 0,1 0,-1 0,0 0,1 0,0 0,-1 0,1 0,-1 0,1 0,0 1,0-1,-1 0,1 0,0 0,0 1,0-1,0 1,0-1,0 1,0-1,0 1,0-1,0 1,0 0,0 0,0-1,0 1,1 0,-1 0,0 0,0 0,0 0,0 1,0-1,0 0,0 0,0 1,0-1,0 1,0-1,0 1,0-1,0 1,0-1,0 1,0 0,0 0,0-1,-1 1,1 0,0 0,-1 0,1 0,-1 0,1 0,-1 0,1 0,-1 0,0 0,1 0,-1 0,0 0,0 0,0 1,0-1,0 1,6 27,-1 2,-2-1,-1 0,-2 1,0-1,-2 1,-4 12,4-13,-24 232,-32 108,50-325,-2-1,-3 0,-1 0,-17 35,24-64,-1 0,0 0,-1-1,-1 0,0-1,-1 0,0 0,-1-1,0-1,-1 0,0-1,-1 0,0-1,-13 6,17-10,0 0,0 0,0-1,-1-1,1 1,-1-2,0 0,0 0,0-1,0 0,-1-1,1 0,0-1,0 0,0 0,0-2,0 1,0-1,1-1,-1 0,1 0,0-1,0-1,-5-3,4 3,1-1,0 1,1-2,-1 1,1-1,1-1,0 0,0 0,0 0,1-1,1 0,0-1,0 1,1-1,0 0,1 0,0-1,1 0,0 1,1-1,1 0,-1 0,2 0,0 0,1-9,6-12,0 3</inkml:trace>
  <inkml:trace contextRef="#ctx0" brushRef="#br0" timeOffset="266.873">1609 1014,'-14'34,"-1"15,3 5,4-7</inkml:trace>
  <inkml:trace contextRef="#ctx0" brushRef="#br0" timeOffset="513.841">1580 591,'0'0</inkml:trace>
  <inkml:trace contextRef="#ctx0" brushRef="#br0" timeOffset="716.523">1863 1240,'250'-443,"-219"402,-28 62,-10 9,1-8,1 0,1 0,1 0,1 1,0-1,2 1,1-1,1 2,-1-19,0 0,1 0,0-1,0 1,0-1,0 1,0-1,1 0,0 0,0 0,0 0,1-1,-1 1,1-1,0 0,-1 0,2 0,-1 0,0-1,0 0,1 1,0-2,-1 1,1 0,0-1,-1 0,1 0,0-1,0 1,0-1,0 0,0 0,0-1,0 0,0 1,0-2,-1 1,1 0,0-1,-1 0,1 0,-1 0,0-1,0 0,0 1,0-2,0 1,0 0,1-2,8-7,-1 0,1-1,-2-1,0 0,0 0,-2-1,0 0,0-1,-2 0,0 0,5-16,15-54,-19 62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26,'39'0,"21"0,6 0,-3 0,-8-5,-9-1,-6 0,-7 1,-8 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4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57,'-1'0,"1"1,0 0,0-1,0 1,-1 0,1-1,0 1,0 0,0-1,0 1,0 0,0-1,0 1,1 0,-1-1,0 1,0 0,0-1,1 1,-1-1,0 1,1 0,-1-1,0 1,1-1,-1 1,1-1,-1 1,1-1,-1 1,1-1,-1 0,1 1,0-1,-1 0,1 0,-1 1,1-1,0 0,-1 0,1 0,0 0,-1 1,1-1,0 0,-1 0,1 0,0-1,-1 1,1 0,0 0,-1 0,1 0,0-1,-1 1,1 0,-1-1,1 1,0 0,-1-1,1 1,-1-1,1 1,-1-1,0 1,1-1,-1 1,1-1,-1 0,-23 38,-3 0,0-2,-3-2,-1 0,-1-2,-1-1,-2-2,-1-1,-32 19,-42 35,108-80,-1 0,1-1,-1 1,1 0,0 0,0 0,-1 0,1 0,0 0,0 0,0 0,0 0,0 1,0-1,0 0,1 1,-1-1,0 0,1 1,-1-1,1 1,-1-1,1 1,0-1,0 1,0 0,0-1,0 1,0-1,0 1,0-1,1 1,-1-1,0 1,1-1,-1 1,1-1,0 1,0-1,-1 0,1 1,0-1,0 0,0 0,0 0,0 0,1 0,-1 0,0 0,0 0,1 0,0 0,11 3,0 0,0-2,0 1,1-2,-1 0,0 0,1-1,-1-1,2 0,13 0,173-29,-196 30,2 0,-1 1,1-2,0 1,0-1,0 0,0 0,-1-1,1 0,0 0,-1 0,0-1,1 0,-1-1,0 1,-1-1,5-3,-9 2,0 1,0-1,-1 1,0-1,1 0,-1 1,-1-1,1 0,-1 1,0-1,0 0,0 1,-1-1,1 1,-1 0,0 0,0-1,-1 1,1 0,-1 1,0-1,0 0,0 1,-8-15,-8-14,2-1,1-1,1 0,2-1,2 0,-5-29,12 40</inkml:trace>
  <inkml:trace contextRef="#ctx0" brushRef="#br0" timeOffset="380.972">1229 0,'-19'20,"-16"19,-8 10,0 0,7-3,5-5,2-4,2-4,5-3,2-1,0-1,2-1,1 0,2 1,-1-5,3-2,3-8,3-8</inkml:trace>
  <inkml:trace contextRef="#ctx0" brushRef="#br0" timeOffset="702.274">833 28,'37'74,"-18"-31,2-1,2-1,2-1,2-1,20 22,85 82,-75-60,-51-78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56,'281'-49,"-279"48,1 0,-1 0,1 0,-1 0,1 1,-1-1,1 1,-1 0,1 0,0 0,-1 0,1 0,-1 0,1 1,-1-1,1 1,-1-1,1 1,-1 0,1 0,-1 1,0-1,0 0,1 1,-1-1,0 1,0 0,-1-1,1 1,0 0,0 0,-1 0,1 0,-1 1,0-1,0 0,0 1,0-1,0 1,0-1,-1 1,1-1,-1 1,0-1,1 1,-1 0,0-1,-1 3,-5 4,0-1,0 1,-1-1,0 0,-1-1,0 0,0 0,0 0,-1-1,-4 1,-8 9,5-4,-67 61,81-71,0 0,0 0,0 1,1-1,-1 0,1 1,0-1,0 1,0-1,0 1,0 0,0 0,1-1,-1 1,1 0,0 0,0-1,0 1,0 0,0 0,1 0,-1-1,1 1,0 0,0 0,0-1,0 1,0-1,0 1,1-1,-1 0,1 1,0-1,0 0,0 1,4-1,-1 0,1 0,0 0,0-1,0 0,0 0,0 0,0-1,0 0,0 0,0 0,0-1,0 0,0 0,-1-1,1 0,0 0,-1 0,1 0,-1-1,1 0,-1 0,0 0,4-5,16-6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4,'1'-1,"-1"1,1-1,0 1,0 0,0-1,0 1,-1 0,1-1,0 1,0 0,0 0,0 0,0 0,0 0,0 0,0 0,0 0,0 1,-1-1,1 0,0 0,0 1,0-1,0 0,0 1,-1-1,1 1,0-1,0 1,-1 0,1-1,0 1,-1 0,1-1,-1 1,1 0,-1 0,1 0,-1-1,0 1,1 0,-1 0,0 0,1 0,-1 0,18 43,16 153,-39-119,-1-59</inkml:trace>
  <inkml:trace contextRef="#ctx0" brushRef="#br0" timeOffset="233.626">0 371,'39'-5,"26"-6,8-2,-4 2,-10 3,-9 2,-8 3,-7 1,-5 2,-2 0,-6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26,'280'-25,"-232"34,-48-8,1 0,0-1,-1 1,1 0,-1 0,1 0,-1-1,1 1,-1 0,0 0,1 0,-1 0,0 0,0 0,0 0,1 0,-1 0,0 0,0 0,-1 0,1 0,0 0,0-1,0 1,-1 0,1 0,0 0,-1 0,1 0,-1 0,1-1,-1 1,1 0,-1 0,1-1,-1 1,0 0,0-1,1 1,-1 0,0-1,0 1,0-1,1 0,-2 1,-89 56,81-54,1 0,1 1,-1 1,1-1,-1 2,1-1,1 1,-1 0,1 0,0 1,0 0,1 0,0 1,0 0,1 0,0 0,0 1,4-6,0-1,0 1,1-1,-1 1,0-1,1 1,0 0,0-1,0 1,0 0,0-1,0 1,1 0,-1-1,1 1,-1-1,1 1,0-1,0 1,1-1,-1 0,0 1,1-1,-1 0,1 0,0 0,0 0,0 0,0 0,0-1,0 1,0-1,0 1,1-1,-1 0,0 0,1 0,-1 0,3 0,5 2,-1-1,0 0,1 0,-1-1,1 0,0-1,-1 0,1 0,0-1,5-2,101-42,-92 31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6,'1'-1,"1"0,0 1,0-1,0 0,0 1,0-1,0 1,0 0,0 0,0 0,0 0,0 0,0 0,0 0,0 1,0-1,0 1,0-1,0 1,-1 0,1 0,0 0,0 0,-1 0,1 0,0 0,-1 0,1 1,-1-1,0 1,1-1,-1 1,0 0,0-1,0 1,0 0,0 0,0 0,0 1,19 80,-20-25,-2 0,-3 0,-12 54,14-88</inkml:trace>
  <inkml:trace contextRef="#ctx0" brushRef="#br0" timeOffset="269.244">0 486,'39'0,"36"0,10-5,-4-1,-12 0,-12 1,-11 2,-9 1,-5 0,-9 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1 454,'74'201,"-50"-142,48 163,-73-222,1 1,0 0,-1-1,1 1,0 0,-1-1,1 1,0 0,0 0,0-1,0 1,0 0,0 0,0 0,0-1,0 1,0 0,0 0,0-1,0 1,0 0,1 0,-1-1,0 1,1 0,-1-1,1 1,-1 0,0-1,1 1,-1-1,1 1,0-1,-1 1,1-1,-1 1,1-1,0 1,-1-1,1 0,0 1,0-1,-1 0,1 0,0 1,0-1,-1 0,1 0,0 0,0 0,-1 0,1 0,0 0,0 0,0-1,-1 1,1 0,0 0,-1-1,1 1,0 0,0-1,-1 1,1-1,-1 1,1-1,0 1,0-1,55-167,58-227,-92 343,-10 34</inkml:trace>
  <inkml:trace contextRef="#ctx0" brushRef="#br0" timeOffset="970.672">508 877,'0'10,"0"12,0 8,0 3,-4 1,-3-1,1 0,2-2,0-1,2-1,1-5</inkml:trace>
  <inkml:trace contextRef="#ctx0" brushRef="#br0" timeOffset="1241.631">565 793,'19'4,"12"3,4-1,2-1,-1-2,-1-1,-3-1,-1-5,-7-2</inkml:trace>
  <inkml:trace contextRef="#ctx0" brushRef="#br0" timeOffset="1504.881">565 1074,'34'-9,"10"-4</inkml:trace>
  <inkml:trace contextRef="#ctx0" brushRef="#br0" timeOffset="2034.814">734 115,'15'-10,"-2"-2,0 1,1 0,0 2,1-1,0 2,1 0,0 1,0 0,0 2,1-1,0 2,10-1,-25 4,-1 1,1 0,-1 0,1 0,-1 0,1 0,0 0,-1 0,1 0,-1 0,1 1,-1-1,1 1,-1-1,0 1,1 0,-1-1,0 1,1 0,-1 0,0 0,0 0,0 0,0 0,0 0,0 1,0-1,0 0,0 0,0 1,-1-1,1 1,0-1,-1 0,0 1,1-1,-1 1,0-1,0 1,1-1,-1 1,0 0,-1-1,1 1,0-1,0 1,-1-1,1 1,-1-1,1 1,-1-1,1 0,-1 1,-7 12,0 0,-1-1,0-1,-1 1,0-1,-1-1,0 0,-1-1,-12 9,-36 36,59-54,0-1,0 1,0 0,0 0,1 0,-1 0,0 0,1 1,-1-1,1 0,-1 0,1 0,0 0,-1 1,1-1,0 0,0 0,0 1,0-1,0 0,0 0,0 1,0-1,1 0,-1 0,0 0,1 1,-1-1,1 0,-1 0,1 0,0 0,-1 0,1 0,0 0,0 0,0 0,-1 0,1 0,0-1,0 1,0 0,1-1,-1 1,0-1,0 1,1 0,59 21,133-6,-176-11</inkml:trace>
  <inkml:trace contextRef="#ctx0" brushRef="#br0" timeOffset="3020.712">1327 736,'15'-5,"13"-1,8 0,2 1,0 1,-3 2,-6 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0 263,'18'132,"6"-1,40 122,-65-251,1-1,0 1,0 0,0 0,0-1,0 1,1 0,-1 0,0-1,1 1,-1 0,1-1,0 1,0-1,-1 1,1 0,0-1,0 0,1 1,-1-1,0 0,0 0,0 1,1-1,-1 0,1 0,-1 0,1-1,-1 1,1 0,0 0,-1-1,1 1,0-1,-1 0,1 1,0-1,0 0,-1 0,1 0,0 0,0 0,-1-1,1 1,0-1,-1 1,1-1,0 1,-1-1,1 0,-1 0,1 1,-1-1,1-1,-1 1,0 0,1 0,0-1,61-121,-28 58,-3-1,-3-2,-3-1,-3-2,8-45,-25 89</inkml:trace>
  <inkml:trace contextRef="#ctx0" brushRef="#br0" timeOffset="1300.783">509 743,'-37'114,"36"-111,1 0,0 0,-1 0,2 0,-1 0,0 1,0-1,1 0,0 0,0 0,0 0,0 0,0 0,0 0,1 0,-1-1,1 1,0 0,0-1,0 0,0 1,0-1,1 0,-1 0,1 0,-1 0,1 0,0-1,0 1,-1-1,1 0,0 0,0 0,0 0,2 0,3 0,-1 0,0 0,0 0,1-1,-1 0,0 0,0-1,1 0,-1-1,0 1,0-1,0-1,0 1,-1-1,1 0,-1-1,0 1,1-1,-2-1,1 1,0-1,-1 0,0 0,0 0,-1-1,1 0,-1 0,0 0,-1 0,1-1,-1 0,-1 1,1-1,-1 0,0 0,-1 0,0-1,0 1,0 0,-1 0,0-1,-1 1,1 0,-1 0,-1-1,0 3,-1 0,0 0,0 0,0 1,-1-1,1 1,-1 0,0 0,0 0,-1 0,1 1,-1 0,0 0,1 0,-1 0,-1 1,1 0,0 0,-19-8</inkml:trace>
  <inkml:trace contextRef="#ctx0" brushRef="#br0" timeOffset="2083.184">847 38,'24'-9,"-12"4,0 0,0 1,0 0,1 1,-1 0,1 1,-1 1,1 0,0 1,0 0,-1 0,7 2,-18-1,1-1,-1 0,1 1,-1-1,1 1,-1-1,0 1,1 0,-1-1,0 1,0 0,1 0,-1 0,0 0,0 0,0 0,0 1,0-1,-1 0,1 0,0 1,0-1,-1 0,1 1,-1-1,1 0,-1 1,0-1,1 1,-1-1,0 1,0-1,0 1,0-1,0 1,-1-1,1 1,0-1,-1 1,1-1,-1 1,-35 60,17-35,18-26,0 0,0 1,1-1,-1 1,0-1,1 1,-1-1,1 1,-1-1,1 1,0 0,0-1,-1 1,1 0,0-1,1 1,-1 0,0-1,0 1,1 0,-1-1,1 1,-1-1,1 1,0-1,0 1,-1-1,1 1,0-1,0 0,1 0,-1 1,0-1,0 0,0 0,1 0,-1 0,1 0,-1-1,0 1,1 0,0-1,-1 1,1-1,-1 1,1-1,0 0,-1 1,85 7,-85-8,28 0,-3-1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29.6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2319,'3'-50,"97"-142,-1 18,7 5,8 5,96-103,142-141,-119 144,-5-20,-193 225,-36 57,0 1,0-1,0 1,0 0,0 0,0 0,0-1,0 1,0 0,-1 0,1 0,0 1,-1-1,1 0,0 0,-1 1,1-1,-1 1,0-1,1 1,-1 0,1 0,-1 0,1-1,-1 1,0 1,1-1,-1 0,1 0,-1 1,1-1,-1 0,1 1,-1 0,1-1,-1 1,1 0,0 0,-1 0,1 0,0 0,-1 0,1 0,-207 64,171-57,21-4,0-1,0 0,0-1,-1-1,1 0,0-1,0-1,-16-2,-30 0,61 5,1 0,0-1,0 1,0-1,-1 1,2 0,-1-1,0 1,0 0,0-1,1 1,-1-1,1 1,0-1,-1 1,1-1,0 1,0-1,0 0,0 1,0-1,0 0,0 0,0 0,0 0,0 0,1 0,-1 0,1 0,-1 0,1 1,124 123,46 20,49-29,-219-115,-1 0,0 1,0-1,0 0,0 0,0 0,0 0,0 0,0-1,1 1,-1 0,0-1,1 1,-1 0,0-1,1 1,-1-1,1 0,-1 0,0 1,1-1,-1 0,1 0,-1 0,1-1,-1 1,1 0,-1 0,1-1,-1 1,0-1,1 1,-1-1,0 0,0 1,1-1,-1 0,0 0,0 0,0 0,0 0,0 0,0 0,0 0,0-2,5-120,-9 80,-3-28,-3 1,-3 0,-3 1,-3 0,-3 1,-12-21,-30-20,63 109,0-1,0 1,0-1,-1 1,1-1,0 1,0 0,-1-1,1 1,0 0,-1-1,1 1,0 0,-1-1,1 1,-1 0,1 0,0-1,-1 1,1 0,-1 0,1 0,-1 0,1-1,-1 1,1 0,-1 0,1 0,-1 0,1 0,-1 0,1 0,0 0,-1 1,1-1,-1 0,1 0,-1 0,1 0,-1 1,1-1,0 0,-1 0,1 1,-1-1,1 0,0 1,-1-1,1 0,0 1,0-1,-1 1,1-1,0 0,0 1,-1-1,1 1,0-1,0 1,0-1,0 1,0-1,0 1,0-1,0 1,0-1,-3 38,3-33,0 18</inkml:trace>
  <inkml:trace contextRef="#ctx0" brushRef="#br0" timeOffset="528.515">2005 259,'-3'-1,"-1"1,1-1,-1 1,1 0,-1 1,1-1,-1 0,1 1,-1 0,1 0,0 0,-1 0,1 1,0-1,0 1,0-1,0 1,0 0,0 1,1-1,-1 0,1 1,-1-1,1 1,0 0,-2 3,-10 9,0 0,1 2,0-1,1 2,1-1,1 2,1-1,0 2,1-1,1 1,1 0,1 0,1 1,1-1,0 1,2 0,0 0,1 0,1 0,1 0,1-1,1 1,-1-14,-1-1,1 1,0-1,0 0,1 0,-1 0,2 0,-1-1,0 1,1-1,0 0,0 0,1-1,-1 0,1 0,0 0,0-1,0 1,1-2,-1 1,1-1,0 1,-1-2,1 1,0-1,0 0,3-1,8 2,0-2,-1-1,1 0,0-1,0-1,-1 0,0-1,1-1,-2-1,8-4,29-13,-1-3,-1-2,-2-2,0-3,42-38,-73 56,68-72,-84 84,0 0,-1 1,1-1,-1 0,0 0,1 0,-1 0,-1 0,1 0,0 0,-1 0,1 0,-1 0,0 0,0 0,-1 0,1 0,0-1,-1 1,0 0,0 0,0 0,0 0,0 1,0-1,-1 0,0 0,1 1,-1-1,0 1,0 0,0-1,-1 1,1 0,-2-1,-5-3,-1 1,1 0,-1 1,1 0,-1 1,0 0,0 0,-1 1,1 1,-1 0,1 0,-1 1,1 0,0 0,-1 1,-8 3,-15 2</inkml:trace>
  <inkml:trace contextRef="#ctx0" brushRef="#br0" timeOffset="1179.643">1299 598,'73'-17,"-9"9,-1 3,1 3,45 4,116-5,577-72,-558 69,-222 11,-23 2</inkml:trace>
  <inkml:trace contextRef="#ctx0" brushRef="#br0" timeOffset="1734.531">2456 372,'-39'-33,"18"12,-1 1,0 1,-2 1,0 1,-1 1,-6-2,21 13,-1 0,1 0,-1 0,0 2,0-1,0 1,-1 1,1 0,0 1,-1 0,0 1,1 0,-1 0,1 2,-4 0,7-1,-1 1,1 1,-1 0,1 0,0 0,0 1,1 0,-1 1,1 0,0 0,0 0,0 1,1 0,0 0,0 1,0 0,1 0,-2 3,0 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49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1 311,'312'0,"-176"-17,-118 19</inkml:trace>
  <inkml:trace contextRef="#ctx0" brushRef="#br0" timeOffset="494.463">30 509,'479'0,"-449"-5,-24-1</inkml:trace>
  <inkml:trace contextRef="#ctx0" brushRef="#br0" timeOffset="1193.657">397 1,'55'48,"173"142,-211-179,52 41,-67-51,0 1,-1 0,1 0,-1 0,0 0,1 0,-1 0,0 0,0 0,0 0,-1 1,1-1,0 0,-1 1,0-1,1 0,-1 1,0-1,0 0,0 1,-1-1,1 1,-1-1,1 0,-1 0,0 1,1-1,-1 0,0 0,-1 0,1 0,0 1,-71 82,-83 158,77-134,70-94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1 160,'144'6,"0"7,18 9,-39-5,-50 0,-96-40,-202-132,179 109,44 35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25,'-15'-5,"0"0,-1 1,1 1,-1 0,0 1,0 0,0 2,0 0,0 0,0 2,0 0,-2 1,1 2,-1 1,1 0,0 1,0 1,1 0,0 1,0 1,1 1,0 0,1 1,1 1,0 0,0 0,1 1,1 1,1 0,0 1,1 0,0 0,1 1,1 0,1 0,0 1,2-1,-1 2,4-13,-1 0,0 0,1 0,0 0,1 0,-1 1,1-1,0 0,1 0,0 0,0 0,0 0,0 0,1 0,0 0,0 0,1 0,0-1,0 0,0 1,0-1,1 0,0 0,0-1,0 1,1-1,-1 0,1 0,0-1,0 1,1-1,-1 0,1 0,-1-1,1 0,0 0,0 0,0-1,0 1,0-1,6-1,11-4,0-1,0-1,0-1,0-1,-1-1,-1-1,0-1,0-1,-1-1,0-1,-2 0,1-1,-2-1,0-1,-1-1,0 0,-2-1,171-201,-185 220,0-1,0 1,1-1,-1 1,0-1,0 1,0-1,0 1,0-1,0 1,1-1,-1 1,0-1,0 1,1 0,-1-1,0 1,1-1,-1 1,1 0,-1-1,0 1,1 0,-1 0,1-1,-1 1,1 0,-1 0,0 0,1-1,-1 1,1 0,-1 0,1 0,-1 0,1 0,-1 0,1 0,-1 0,1 0,-1 0,1 0,-1 1,1-1,-1 0,1 0,-1 0,1 1,-1-1,1 0,-1 0,0 1,1-1,-1 0,0 1,1-1,-1 1,0-1,1 0,-1 1,0-1,0 1,1-1,-1 1,0 0,2 36,-2-31,-1 39,-1-16,1 1,2 0,1 0,1-1,1 1,2-1,4 12,49 105,-25-117,-16-25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0,0 0,1 0,-1 0,0 0,-1 0,-5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30,'43'-5,"24"-1,6-1,-6 2,-8 2,-11 1,-12 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0,'55'12,"143"-24,-179 15,-22 3,-33 7,-79 11,136-29,1 0,-1 1,1 1,-1 2,1 0,18 1,-19 0,4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1 340,'33'28,"-22"-13,-1 1,-1-1,0 2,-1-1,-1 1,-1 1,0-1,-1 1,-1 0,1 12,21 88,-6-37,-18-81,0 0,0 0,0 0,0-1,0 1,0 0,-1-1,1 0,0 1,0-1,-1 0,1 0,0 0,-1 0,1 0,-1 0,1 0,-1 0,0-1,0 1,1-1,-1 1,0-1,0 1,0-1,0 0,-1 1,1-1,0 0,-1 0,1 0,-1 1,0-1,1 0,-1 0,0 0,0-1,2-3,9-17,20-45,-3-1,-3-1,1-17,-15 3,-10 59</inkml:trace>
  <inkml:trace contextRef="#ctx0" brushRef="#br0" timeOffset="399.906">423 622,'1'1,"0"21,2 0,1 0,1 0,1-1,1 1,0-1,2-1,0 0,4 4,-12-21,1-1,-1 0,1 0,0 0,-1 0,1 0,0 0,0 0,1-1,-1 1,0-1,0 1,1-1,-1 0,1 0,-1 0,1 0,-1 0,1-1,0 1,-1-1,1 0,0 0,-1 0,1 0,0 0,-1 0,1-1,0 1,-1-1,1 0,-1 0,1 0,-1 0,1 0,-1 0,0-1,1 1,-1-1,0 0,0 0,0 0,8-4,-1 0,-1-1,1 0,-1-1,-1 1,1-1,-1-1,-1 1,1-1,-2-1,1 1,-1-1,-1 0,1 0,-2 0,1-1,-2 1,1-1,-1 0,-1 0,0 1,-1-1,0 0,0 0,-1 0,-1-5,-27-25,11 29</inkml:trace>
  <inkml:trace contextRef="#ctx0" brushRef="#br0" timeOffset="1003.249">706 1,'15'0,"73"8,-86-7,0 0,0 0,1 0,-1 0,0 0,0 1,0-1,0 1,-1-1,1 1,0 0,-1-1,1 1,-1 0,1 0,-1 0,0 0,0 1,0-1,0 0,0 0,0 1,-1-1,1 0,-1 1,0-1,0 0,0 1,0-1,0 1,0-1,0 0,-1 1,0 0,-1 8,-1-1,0 0,-1-1,0 1,0-1,-1 1,0-1,-1-1,0 1,-1-1,-2 3,-8 11,16-21,0 0,-1 0,1 0,0 0,0 0,0 1,0-1,0 0,0 1,0-1,0 1,0-1,1 1,-1-1,1 1,-1-1,1 1,-1 0,1-1,0 1,0 0,0-1,0 1,0 0,0-1,0 1,1 0,-1-1,1 1,-1-1,1 1,0-1,-1 1,1-1,0 1,0-1,0 0,0 1,0-1,0 0,0 0,1 0,-1 1,0-2,1 1,-1 0,1 0,-1 0,1-1,-1 1,1 0,-1-1,1 0,0 1,-1-1,1 0,139 3,-115-4</inkml:trace>
  <inkml:trace contextRef="#ctx0" brushRef="#br0" timeOffset="1683.496">762 594,'-4'-5,"-8"-2,0-4,-4 0,-3 2,-4 2,-3 2,-1 2,4 7,0 2,0 0,-1 0,4 2,4 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9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86,'55'1,"145"-13,131-17,54-6,-64 25,-309 10</inkml:trace>
  <inkml:trace contextRef="#ctx0" brushRef="#br0" timeOffset="1170.127">169 368,'73'-18,"-48"12,162-28,-109 39,-78-5,1 0,0 1,-1-1,1 0,-1 0,1 1,-1-1,1 0,0 0,-1 1,1-1,-1 1,0-1,1 0,-1 1,1-1,-1 1,1-1,-1 1,0-1,0 1,1 0,-1-1,0 1,0-1,1 1,-1 0,0-1,0 1,0-1,0 1,0 0,0-1,0 1,0 0,0-1,0 1,-1-1,1 1,0 0,0-1,0 1,-1-1,1 1,0-1,-1 1,1-1,-1 1,1-1,0 1,-1-1,1 1,-1-1,1 0,-1 1,1-1,-1 0,-38 30,30-24,-168 142,161-136,1 1,1 1,0 0,1 1,0 0,1 1,1 0,-6 13,16-28,0 1,0 0,1-1,-1 1,1 0,-1-1,1 1,0 0,0 0,0-1,0 1,0 0,0 0,0-1,0 1,1 0,-1 0,1-1,-1 1,1-1,0 1,-1 0,1-1,0 1,0-1,0 0,0 1,1-1,-1 0,0 1,0-1,1 0,-1 0,1 0,-1 0,1-1,-1 1,1 0,0-1,-1 1,1-1,0 1,0-1,-1 0,1 1,84 7,-83-8,15-1,1 0,0-1,-1-1,1-1,-1-1,0 0,-1-1,1-1,-1-1,5-3,1-1</inkml:trace>
  <inkml:trace contextRef="#ctx0" brushRef="#br0" timeOffset="1767.2">1016 284,'-248'288,"137"-196,110-92,0 0,0 1,1-1,-1 0,0 0,1 0,-1 1,1-1,-1 0,0 1,1-1,-1 1,1-1,-1 0,1 1,-1-1,1 1,-1 0,1-1,-1 1,1-1,0 1,-1 0,1-1,0 1,0-1,-1 1,1 0,0 0,0-1,0 1,0 0,0-1,0 1,0 0,0-1,0 1,0 0,1-1,-1 1,0 0,0-1,1 1,-1 0,0-1,1 1,-1-1,0 1,1 0,-1-1,1 1,-1-1,1 1,-1-1,1 0,0 1,-1-1,1 0,-1 1,1-1,0 0,-1 1,1-1,0 0,45 11,215-11,-257 1,0-1,0 1,0-1,0 0,1 0,-1 0,0-1,0 0,0 1,0-1,0-1,0 1,0-1,0 1,0-1,-1 0,1-1,-1 1,1-1,-1 1,0-1,0 0,0 0,0 0,-1-1,1 1,-1-1,0 1,0-1,0 0,0-1,-1-9,-1 0,0 0,-1 0,0 0,-2 0,1 0,-2 0,0 1,0-1,-2 1,1 0,-1 0,-1 1,-1 0,0 0,-2-2,-24-48,6 4,22 40</inkml:trace>
  <inkml:trace contextRef="#ctx0" brushRef="#br0" timeOffset="2185.975">1496 171,'-44'91,"-93"213,132-291,-1 1,-1-2,0 1,0-1,-1 0,-1-1,0 1,-1-2,-7 7,0-6</inkml:trace>
  <inkml:trace contextRef="#ctx0" brushRef="#br0" timeOffset="2548.389">1270 114,'0'15,"0"1,1-1,1 0,0 0,2 0,-1 0,2 0,0-1,0 0,2 0,0 0,0-1,1 0,1 0,0-1,0 0,2-1,-1 0,1 0,13 8,0-2,-1 1,-1 2,0 0,-1 1,-2 1,0 1,-1 1,-2 0,13 24,-9 18,-12-44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0,'-49'19,"1"1,1 3,1 2,-41 29,81-49,-1-1,1 1,0 0,0 0,1 1,-1 0,1 0,1 0,-1 1,1 0,0-1,0 1,1 1,0-1,1 0,-1 1,1 0,1-1,-1 1,1 0,1 0,-1 0,1 0,1-1,0 1,1 5,-1-10,0 0,1-1,0 1,0 0,0-1,0 0,0 1,0-1,1 0,-1 0,1 0,0-1,-1 1,1 0,0-1,0 0,0 0,0 0,0 0,0 0,0-1,0 1,0-1,1 0,-1 0,0 0,0 0,0 0,3-1,89-26,-56 7,-2-2,-1-1,0-2,-2-1,-1-2,16-18,-19 19,-30 25,1 1,0 0,-1 0,1-1,0 1,-1 0,1 0,0 0,0 0,0 0,0 0,0 0,0 0,1 0,-1 1,0-1,0 0,1 1,-1-1,0 1,0-1,1 1,-1 0,1-1,-1 1,0 0,1 0,-1 0,1 0,-1 0,0 0,1 1,-1-1,1 0,-1 1,0-1,0 1,1-1,-1 1,0 0,0-1,1 1,-1 0,0 0,0 0,0 0,0 0,0 0,0 1,9 57,-10-52,0-1,1 0,-1 1,1-1,1 0,-1 0,1 0,0 1,0-2,1 1,0 0,0 0,0-1,1 0,0 0,0 0,0 0,0 0,4 2,0-1,0-2,0 1,0-1,0 0,0-1,1 0,0 0,0-1,-1 0,1-1,1 0,-1 0,0-1,0 0,0-1,0 1,0-2,0 0,0 0,-1 0,4-2,13-7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2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0 261,'273'17,"-248"-13,-13-1,1-1,0 0,0-1,0-1,0 0,0 0,0-1,8-3,-20 4,0-1,-1 0,1 0,0 1,-1-1,1 0,-1 0,1 0,-1 0,1 0,-1 0,0 0,0 0,1 0,-1 0,0 0,0 0,0 0,0 0,0 0,0 0,0 0,0 0,-1 0,1 0,0 0,-1 0,1 0,0 0,-1 0,1 0,-1 0,0 1,1-1,-1 0,0 0,1 1,-1-1,0 0,0 1,0-1,1 0,-1 1,0 0,0-1,0 1,0-1,0 1,0 0,0 0,0-1,0 1,0 0,0 0,-1 0,-2-3,-19-13,3 4,1-1,1-1,0-1,1-1,1 0,0-1,1-1,1 0,-2-4,-9-23,17 27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14,'38'0,"23"5,5 1,-3 0,-8-1,-9-1,-7-2,-10-1</inkml:trace>
  <inkml:trace contextRef="#ctx0" brushRef="#br0" timeOffset="259.175">28 296,'38'-5,"23"-1,1 0</inkml:trace>
  <inkml:trace contextRef="#ctx0" brushRef="#br0" timeOffset="841.219">705 494,'26'-71,"-11"24,3 0,1 1,2 0,3 2,1 1,17-21,-35 55,0 1,1 0,0 0,0 0,1 1,0 0,0 1,0 0,1 0,0 1,8-3,-15 8,-1 0,1 0,0 0,0 0,-1 1,1-1,0 1,0 0,-1-1,1 1,-1 0,1 1,-1-1,1 0,-1 1,0-1,1 1,-1 0,0 0,0 0,0 0,0 0,-1 0,1 0,-1 1,1-1,-1 1,0-1,0 1,0-1,0 1,0 0,-1-1,1 1,-1 0,0 0,1-1,-1 1,-1 0,1 0,0-1,-1 2,5 14,29 145,-32-161,0 0,0 0,0-1,0 1,0 0,0 0,1-1,-1 1,1 0,-1-1,1 1,-1-1,1 0,0 0,0 1,0-1,0 0,-1-1,1 1,1 0,-1-1,0 1,0-1,0 1,0-1,0 0,0 0,0 0,1 0,-1 0,0-1,0 1,0 0,0-1,0 0,0 1,0-1,0 0,0 0,0 0,0-1,-1 1,1 0,1-1,73-67,-74 67,24-28,1 1,0 2,3 1,0 1,14-8,-42 31,1 0,0-1,-1 1,1 1,0-1,0 0,0 1,1-1,-1 1,0 0,0 0,1 0,-1 1,1-1,-1 1,0 0,1 0,-1 0,1 0,-1 0,1 1,-1 0,0-1,1 1,-1 1,0-1,0 0,0 1,0-1,0 1,0 0,0 0,0 0,-1 1,1-1,-1 1,0-1,0 1,2 13,0 0,-2 0,0 0,-1 0,0 0,-2 1,1-1,-2 0,-1 5,-11 65,15-61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865 0,'-156'42,"96"-22,-306 96,192-55,174-61,-1 0,0 1,0-1,1 0,-1 1,0-1,1 1,-1-1,0 1,1-1,-1 1,1-1,-1 1,1-1,-1 1,1 0,-1-1,1 1,0 0,-1-1,1 1,0 0,-1 0,1-1,0 1,0 0,0 0,0 0,0-1,0 1,0 0,0 0,0 0,0-1,1 1,-1 0,0 0,0-1,1 1,-1 0,0-1,1 1,-1 0,1-1,-1 1,1 0,-1-1,1 1,-1-1,1 1,0-1,-1 1,1-1,0 0,-1 1,1-1,0 0,0 1,-1-1,2 0,48 19,-49-19,34 8,1-3,0-1,0-1,32-2,87 8,-20 13,-134-22,1 0,-1 1,0-1,0 1,1-1,-1 1,0 0,0-1,0 1,0 0,0 0,0 0,0 0,0 0,0 0,0 0,-1 0,1 0,0 0,-1 1,1-1,-1 0,1 0,-1 1,0-1,1 0,-1 0,0 1,0-1,0 0,0 1,0-1,0 0,-1 1,1-1,0 0,0 1,-1-1,1 0,-1 0,0 1,1-1,-1 0,0 0,1 0,-1 0,0 0,0 0,0 0,0 0,0 0,-1 0,-57 46,-214 111,-27 56,298-213,-1 0,1 1,0-1,0 0,-1 1,1-1,0 1,0-1,0 1,0 0,1 0,-1 0,0 0,1 0,-1 0,1 1,0-1,0 0,0 1,0-1,0 1,1-1,-1 1,1 0,-1-1,1 1,0-1,0 1,0 0,0-1,1 1,-1-1,1 1,-1-1,1 1,0-1,0 1,0-1,0 1,1-1,-1 0,1 0,-1 0,1 0,0 0,0 0,1 1,12 4,0 0,1-1,0 0,0-1,0-1,1 0,0-2,0 0,0 0,-1-2,1 0,0-1,0-1,0 0,44 0,-43 0,-1 0,0-1,0-1,0-1,0 0,-1-1,8-4,-2 1</inkml:trace>
  <inkml:trace contextRef="#ctx0" brushRef="#br0" timeOffset="268.264">1345 113,'-219'743,"185"-620,59-139,-14-2</inkml:trace>
  <inkml:trace contextRef="#ctx0" brushRef="#br0" timeOffset="524.512">1232 142,'43'-5,"34"-1,13-1,-4 2,-7 2,-12 1,-8 0,-10 2,-7 0,-12 5,-5 2,-8 4,-11 1,-6-3</inkml:trace>
  <inkml:trace contextRef="#ctx0" brushRef="#br0" timeOffset="754.947">1147 480,'33'5,"26"-3,8-3,-3 0,-3 0,-7-5,-7-2,-8 2,-5-4,-4-1,-6 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86,'-11'168,"-19"127,22-238,1 2,4-1,2 1,4 33,-3-93</inkml:trace>
  <inkml:trace contextRef="#ctx0" brushRef="#br0" timeOffset="264.241">0 509,'24'-5,"22"-6,13-1,2 1,-6 3,-2-3,-5 1,-6 3,-6 1,-3 3,-4 1,-1 1,0 1,-6-4,-1-2,0 1,-3-5,-5 1</inkml:trace>
  <inkml:trace contextRef="#ctx0" brushRef="#br0" timeOffset="801.033">762 1,'0'565,"-17"-451,17-113,-1 0,1 0,0 0,-1 0,1 0,0 0,0 0,-1 0,1 0,0 0,0 1,0-1,1 0,-1 0,0 0,0 0,0 0,1 0,-1 0,1 0,-1 0,1 0,-1 0,1-1,-1 1,1 0,0 0,-1 0,1-1,0 1,0 0,0-1,0 1,-1 0,1-1,0 1,0-1,0 0,0 1,0-1,0 0,0 1,0-1,0 0,1 0,-1 0,0 0,0 0,0 0,0 0,0-1,0 1,0 0,0 0,0-1,0 1,0-1,0 1,0-1,0 1,59-36,-12-9,-38 34,-1 1,1 1,0-1,1 2,0-1,1 2,0-1,0 2,0 0,1 0,0 1,5-1,-16 5,0 1,0 0,0-1,0 1,-1 0,1 0,0 0,0 0,0 1,0-1,-1 0,1 1,0-1,0 1,-1 0,1 0,0 0,-1-1,1 1,-1 1,1-1,-1 0,1 0,-1 0,0 1,0-1,0 1,0-1,0 1,0-1,0 1,0 0,0 0,-1 0,11 70,-8-32,-2-37,-1-1,0 1,1-1,-1 1,1-1,0 0,-1 1,1-1,0 0,1 1,-1-1,0 0,1 0,-1 0,1 0,-1 0,1-1,0 1,0 0,0-1,0 1,0-1,1 1,13 1</inkml:trace>
  <inkml:trace contextRef="#ctx0" brushRef="#br0" timeOffset="1167.442">1355 594,'5'6,"0"-1,1 1,-1-1,1-1,0 1,1-1,-1 0,1 0,0-1,0 1,0-2,0 1,0-1,1 0,-1-1,1 1,-1-2,1 1,-1-1,1 0,0 0,-1-1,1 0,-1-1,1 1,-1-1,0-1,0 0,0 0,0 0,0-1,-1 1,1-2,-1 1,0-1,0 0,-1 0,1-1,-1 1,3-6,17-65,-25 74,0 0,0 0,-1 0,1 0,0 0,-1-1,1 1,-1 0,0 0,1 0,-1 0,0 0,0 1,-1-1,1 0,0 0,0 1,-1-1,1 1,-1-1,0 1,1 0,-1-1,0 1,0 0,0 0,0 0,0 0,0 1,0-1,0 0,0 1,0 0,0-1,-2 1,-5 1,0 1,0 1,0-1,0 1,0 1,1-1,0 2,-1-1,1 1,1 0,-1 1,1 0,0 0,0 0,1 1,0 0,0 0,1 1,-1 0,2 0,-1 0,1 0,0 2,1-7,0 0,0 1,1-1,0 0,-1 1,1 0,0-1,1 1,-1 0,1 0,0 0,0 0,0 0,0 1,1-1,-1 0,1 0,0 0,1 0,-1 1,1-1,-1 0,1 0,1 0,-1 0,0 0,1 0,0 0,0-1,0 1,0-1,1 1,-1-1,1 0,0 0,1 1,18 3,0-4</inkml:trace>
  <inkml:trace contextRef="#ctx0" brushRef="#br0" timeOffset="1598.484">1806 707,'16'-24,"1"0,0 2,2 0,1 1,0 1,2 0,2 0,-22 20,0-1,0 1,0-1,0 1,1 0,-1-1,0 1,0 0,0 0,0 1,0-1,0 0,1 1,-1-1,0 1,0 0,0 0,0 0,0 0,-1 0,1 0,0 0,0 0,-1 1,1-1,-1 1,1-1,-1 1,0 0,1 0,-1-1,0 1,0 0,0 0,-1 0,1 0,0 0,-1 0,1 0,-1 1,0-1,1 0,-1 0,0 0,13 26,-9-22,0-1,1 0,-1 0,1 0,0-1,0 1,0-1,1 0,-1-1,1 1,0-1,0 0,1-1,-1 1,0-1,1-1,-1 1,1-1,0 0,-1 0,1-1,0 0,-1 0,1-1,0 0,-1 0,1 0,-1-1,6-2,6-2,-1-1,0 0,0-1,0-1,-1-1,-1 0,0-1,0-1,-1 0,3-5,-9 11,-1-2,-1 1,1-1,-1 0,0-1,-1 1,0-1,0 0,-1-1,0 1,-1-1,0 1,-1-1,2-6,-7 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2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0 521,'38'-138,"-20"102,1 1,2 1,1 0,2 2,1 1,1 1,21-17,-34 33,-12 11,1 0,0 0,0 0,0 1,1-1,-1 1,1-1,-1 1,1 0,0 0,0 0,0 0,0 0,0 1,1-1,-1 1,0 0,1 0,-1 0,0 0,1 1,-1-1,1 1,-1 0,1 0,0 0,-1 1,1-1,-1 1,0 0,1 0,-1 0,0 0,1 1,-1-1,0 1,0 0,0 0,0 0,-1 0,1 1,0-1,1 3,3 12,0 0,-1 0,-1 1,-1 0,0 0,-2 0,0 1,-1-1,0 1,-2-1,0 0,-1 1,-1-1,-1 0,0 0,-1-1,-5 11,5 0,19-41,158-201,-153 190,1 1,2 1,0 2,1 0,1 1,1 1,26-14,32 0,-80 33,-1-1,1 1,-1 0,0 0,1 0,-1 0,0 0,1 1,-1-1,0 1,0-1,0 1,0 0,-1 0,1 0,0 0,-1 0,1 0,-1 0,0 0,0 1,0-1,0 1,0-1,0 1,-1-1,1 1,-1-1,0 1,0-1,1 1,-2-1,1 1,0 0,0-1,-1 1,0-1,1 1,-1-1,0 1,0-1,1 6,-2 27,-2-1,0 1,-3-1,0 0,-12 28,0 66,19-115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1 342,'126'-12,"50"-4,-83 14,105-25,-174 26</inkml:trace>
  <inkml:trace contextRef="#ctx0" brushRef="#br0" timeOffset="327.657">56 568,'73'1,"165"-14,-176 5,0 2,1 2,44 5,-90-1,7 0</inkml:trace>
  <inkml:trace contextRef="#ctx0" brushRef="#br0" timeOffset="945.694">282 3,'0'-1,"1"1,-1 0,0 0,0 0,0 0,0 0,0-1,1 1,-1 0,16 11,138 76,43 22,-46-15,-148-92,-1-1,0 0,0 1,0 0,0-1,0 1,0 0,0 0,0 0,-1 0,1 0,-1 1,1-1,-1 0,0 1,0-1,0 1,0-1,0 1,-1 0,1-1,-1 1,0 0,0-1,0 1,0 0,0-1,0 1,-1 0,0-1,1 1,-1-1,0 1,0-1,0 1,0-1,-1 0,1 1,-1-1,1 0,-1 0,0 0,0 0,-13 18,-1-1,-1 0,-1-2,0 0,-1-1,-1 0,-9 4,14-9,-185 173,113-97,65-66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1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75,'-9'-9,"-2"1,1 1,-1 0,0 1,0 0,-1 0,0 1,0 1,0 0,-1 0,1 2,-1-1,0 2,1-1,-1 2,0 0,0 0,0 1,0 1,1 0,-1 1,1 0,-1 1,1 0,0 2,-2 4,1 0,0 2,0 0,2 0,-1 1,2 0,0 1,0 1,2-1,-1 1,2 1,0-1,1 1,1 0,0 1,1 0,1-1,-1 7,3-16,0 0,0 0,0 0,1 1,0-1,0 0,1 0,0 0,0 0,1 0,-1 0,2 0,-1-1,1 1,0-1,0 1,1-1,-1 0,2 0,-1-1,0 1,1-1,0 0,1 0,-1 0,1-1,0 0,0 0,0-1,0 1,1-1,-1 0,3 0,7-3,0 0,0-1,0-1,-1 0,1-1,0-1,-1-1,0 0,0 0,0-2,-1 0,0 0,0-2,-1 1,0-2,-1 0,0 0,5-6,128-143,-115 121,73-123,-102 160,-1 1,1 0,-1 0,1 0,-1 0,0 0,1 0,-1 0,1 0,-1 0,1 0,-1 0,1 0,-1 0,1 0,-1 0,1 0,-1 1,1-1,-1 0,1 0,-1 1,1-1,-1 0,0 0,1 1,-1-1,0 0,1 1,-1-1,0 1,1-1,-1 1,0-1,0 0,0 1,1-1,-1 1,0-1,0 1,0-1,0 1,0-1,0 1,0-1,0 1,0-1,0 1,0-1,0 1,0-1,0 1,-1-1,1 1,0-1,0 1,0-1,-1 0,1 1,0-1,-1 1,1-1,0 0,-1 1,1-1,0 2,0 71,-2-53,1-1,1 1,1 0,1-1,0 1,2-1,0 0,1 0,1 0,7 14,-7-21,0 1,1-1,0 0,1-1,0 0,1 0,0-1,1 0,0 0,0-1,1-1,3 2,3-2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26,'10'0,"7"0,7 0,3 0,2 0,1 0,0 0,0 0,-1 0,0 0,0 0,0 0,-6-4,-1-3,0 1,-8 1,-7 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26,'39'0,"21"0,6 0,-3 0,-8-5,-9-1,-6 0,-7 1,-8 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4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57,'-1'0,"1"1,0 0,0-1,0 1,-1 0,1-1,0 1,0 0,0-1,0 1,0 0,0-1,0 1,1 0,-1-1,0 1,0 0,0-1,1 1,-1-1,0 1,1 0,-1-1,0 1,1-1,-1 1,1-1,-1 1,1-1,-1 1,1-1,-1 0,1 1,0-1,-1 0,1 0,-1 1,1-1,0 0,-1 0,1 0,0 0,-1 1,1-1,0 0,-1 0,1 0,0-1,-1 1,1 0,0 0,-1 0,1 0,0-1,-1 1,1 0,-1-1,1 1,0 0,-1-1,1 1,-1-1,1 1,-1-1,0 1,1-1,-1 1,1-1,-1 0,-23 38,-3 0,0-2,-3-2,-1 0,-1-2,-1-1,-2-2,-1-1,-32 19,-42 35,108-80,-1 0,1-1,-1 1,1 0,0 0,0 0,-1 0,1 0,0 0,0 0,0 0,0 0,0 1,0-1,0 0,1 1,-1-1,0 0,1 1,-1-1,1 1,-1-1,1 1,0-1,0 1,0 0,0-1,0 1,0-1,0 1,0-1,1 1,-1-1,0 1,1-1,-1 1,1-1,0 1,0-1,-1 0,1 1,0-1,0 0,0 0,0 0,0 0,1 0,-1 0,0 0,0 0,1 0,0 0,11 3,0 0,0-2,0 1,1-2,-1 0,0 0,1-1,-1-1,2 0,13 0,173-29,-196 30,2 0,-1 1,1-2,0 1,0-1,0 0,0 0,-1-1,1 0,0 0,-1 0,0-1,1 0,-1-1,0 1,-1-1,5-3,-9 2,0 1,0-1,-1 1,0-1,1 0,-1 1,-1-1,1 0,-1 1,0-1,0 0,0 1,-1-1,1 1,-1 0,0 0,0-1,-1 1,1 0,-1 1,0-1,0 0,0 1,-8-15,-8-14,2-1,1-1,1 0,2-1,2 0,-5-29,12 40</inkml:trace>
  <inkml:trace contextRef="#ctx0" brushRef="#br0" timeOffset="380.972">1229 0,'-19'20,"-16"19,-8 10,0 0,7-3,5-5,2-4,2-4,5-3,2-1,0-1,2-1,1 0,2 1,-1-5,3-2,3-8,3-8</inkml:trace>
  <inkml:trace contextRef="#ctx0" brushRef="#br0" timeOffset="702.274">833 28,'37'74,"-18"-31,2-1,2-1,2-1,2-1,20 22,85 82,-75-60,-51-78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1,'57'17,"-17"-10,1-2,0-2,1-2,33-4,-1 2,84-25,-146 23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56,'281'-49,"-279"48,1 0,-1 0,1 0,-1 0,1 1,-1-1,1 1,-1 0,1 0,0 0,-1 0,1 0,-1 0,1 1,-1-1,1 1,-1-1,1 1,-1 0,1 0,-1 1,0-1,0 0,1 1,-1-1,0 1,0 0,-1-1,1 1,0 0,0 0,-1 0,1 0,-1 1,0-1,0 0,0 1,0-1,0 1,0-1,-1 1,1-1,-1 1,0-1,1 1,-1 0,0-1,-1 3,-5 4,0-1,0 1,-1-1,0 0,-1-1,0 0,0 0,0 0,-1-1,-4 1,-8 9,5-4,-67 61,81-71,0 0,0 0,0 1,1-1,-1 0,1 1,0-1,0 1,0-1,0 1,0 0,0 0,1-1,-1 1,1 0,0 0,0-1,0 1,0 0,0 0,1 0,-1-1,1 1,0 0,0 0,0-1,0 1,0-1,0 1,1-1,-1 0,1 1,0-1,0 0,0 1,4-1,-1 0,1 0,0 0,0-1,0 0,0 0,0 0,0-1,0 0,0 0,0 0,0-1,0 0,0 0,-1-1,1 0,0 0,-1 0,1 0,-1-1,1 0,-1 0,0 0,4-5,16-6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4,'1'-1,"-1"1,1-1,0 1,0 0,0-1,0 1,-1 0,1-1,0 1,0 0,0 0,0 0,0 0,0 0,0 0,0 0,0 0,0 1,-1-1,1 0,0 0,0 1,0-1,0 0,0 1,-1-1,1 1,0-1,0 1,-1 0,1-1,0 1,-1 0,1-1,-1 1,1 0,-1 0,1 0,-1-1,0 1,1 0,-1 0,0 0,1 0,-1 0,18 43,16 153,-39-119,-1-59</inkml:trace>
  <inkml:trace contextRef="#ctx0" brushRef="#br0" timeOffset="233.626">0 371,'39'-5,"26"-6,8-2,-4 2,-10 3,-9 2,-8 3,-7 1,-5 2,-2 0,-6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26,'280'-25,"-232"34,-48-8,1 0,0-1,-1 1,1 0,-1 0,1 0,-1-1,1 1,-1 0,0 0,1 0,-1 0,0 0,0 0,0 0,1 0,-1 0,0 0,0 0,-1 0,1 0,0 0,0-1,0 1,-1 0,1 0,0 0,-1 0,1 0,-1 0,1-1,-1 1,1 0,-1 0,1-1,-1 1,0 0,0-1,1 1,-1 0,0-1,0 1,0-1,1 0,-2 1,-89 56,81-54,1 0,1 1,-1 1,1-1,-1 2,1-1,1 1,-1 0,1 0,0 1,0 0,1 0,0 1,0 0,1 0,0 0,0 1,4-6,0-1,0 1,1-1,-1 1,0-1,1 1,0 0,0-1,0 1,0 0,0-1,0 1,1 0,-1-1,1 1,-1-1,1 1,0-1,0 1,1-1,-1 0,0 1,1-1,-1 0,1 0,0 0,0 0,0 0,0 0,0-1,0 1,0-1,0 1,1-1,-1 0,0 0,1 0,-1 0,3 0,5 2,-1-1,0 0,1 0,-1-1,1 0,0-1,-1 0,1 0,0-1,5-2,101-42,-92 31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6,'1'-1,"1"0,0 1,0-1,0 0,0 1,0-1,0 1,0 0,0 0,0 0,0 0,0 0,0 0,0 0,0 1,0-1,0 1,0-1,0 1,-1 0,1 0,0 0,0 0,-1 0,1 0,0 0,-1 0,1 1,-1-1,0 1,1-1,-1 1,0 0,0-1,0 1,0 0,0 0,0 0,0 1,19 80,-20-25,-2 0,-3 0,-12 54,14-88</inkml:trace>
  <inkml:trace contextRef="#ctx0" brushRef="#br0" timeOffset="269.244">0 486,'39'0,"36"0,10-5,-4-1,-12 0,-12 1,-11 2,-9 1,-5 0,-9 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1 454,'74'201,"-50"-142,48 163,-73-222,1 1,0 0,-1-1,1 1,0 0,-1-1,1 1,0 0,0 0,0-1,0 1,0 0,0 0,0 0,0-1,0 1,0 0,0 0,0-1,0 1,0 0,1 0,-1-1,0 1,1 0,-1-1,1 1,-1 0,0-1,1 1,-1-1,1 1,0-1,-1 1,1-1,-1 1,1-1,0 1,-1-1,1 0,0 1,0-1,-1 0,1 0,0 1,0-1,-1 0,1 0,0 0,0 0,-1 0,1 0,0 0,0 0,0-1,-1 1,1 0,0 0,-1-1,1 1,0 0,0-1,-1 1,1-1,-1 1,1-1,0 1,0-1,55-167,58-227,-92 343,-10 34</inkml:trace>
  <inkml:trace contextRef="#ctx0" brushRef="#br0" timeOffset="970.672">508 877,'0'10,"0"12,0 8,0 3,-4 1,-3-1,1 0,2-2,0-1,2-1,1-5</inkml:trace>
  <inkml:trace contextRef="#ctx0" brushRef="#br0" timeOffset="1241.631">565 793,'19'4,"12"3,4-1,2-1,-1-2,-1-1,-3-1,-1-5,-7-2</inkml:trace>
  <inkml:trace contextRef="#ctx0" brushRef="#br0" timeOffset="1504.881">565 1074,'34'-9,"10"-4</inkml:trace>
  <inkml:trace contextRef="#ctx0" brushRef="#br0" timeOffset="2034.814">734 115,'15'-10,"-2"-2,0 1,1 0,0 2,1-1,0 2,1 0,0 1,0 0,0 2,1-1,0 2,10-1,-25 4,-1 1,1 0,-1 0,1 0,-1 0,1 0,0 0,-1 0,1 0,-1 0,1 1,-1-1,1 1,-1-1,0 1,1 0,-1-1,0 1,1 0,-1 0,0 0,0 0,0 0,0 0,0 0,0 1,0-1,0 0,0 0,0 1,-1-1,1 1,0-1,-1 0,0 1,1-1,-1 1,0-1,0 1,1-1,-1 1,0 0,-1-1,1 1,0-1,0 1,-1-1,1 1,-1-1,1 1,-1-1,1 0,-1 1,-7 12,0 0,-1-1,0-1,-1 1,0-1,-1-1,0 0,-1-1,-12 9,-36 36,59-54,0-1,0 1,0 0,0 0,1 0,-1 0,0 0,1 1,-1-1,1 0,-1 0,1 0,0 0,-1 1,1-1,0 0,0 0,0 1,0-1,0 0,0 0,0 1,0-1,1 0,-1 0,0 0,1 1,-1-1,1 0,-1 0,1 0,0 0,-1 0,1 0,0 0,0 0,0 0,-1 0,1 0,0-1,0 1,0 0,1-1,-1 1,0-1,0 1,1 0,59 21,133-6,-176-11</inkml:trace>
  <inkml:trace contextRef="#ctx0" brushRef="#br0" timeOffset="3020.712">1327 736,'15'-5,"13"-1,8 0,2 1,0 1,-3 2,-6 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0 263,'18'132,"6"-1,40 122,-65-251,1-1,0 1,0 0,0 0,0-1,0 1,1 0,-1 0,0-1,1 1,-1 0,1-1,0 1,0-1,-1 1,1 0,0-1,0 0,1 1,-1-1,0 0,0 0,0 1,1-1,-1 0,1 0,-1 0,1-1,-1 1,1 0,0 0,-1-1,1 1,0-1,-1 0,1 1,0-1,0 0,-1 0,1 0,0 0,0 0,-1-1,1 1,0-1,-1 1,1-1,0 1,-1-1,1 0,-1 0,1 1,-1-1,1-1,-1 1,0 0,1 0,0-1,61-121,-28 58,-3-1,-3-2,-3-1,-3-2,8-45,-25 89</inkml:trace>
  <inkml:trace contextRef="#ctx0" brushRef="#br0" timeOffset="1300.783">509 743,'-37'114,"36"-111,1 0,0 0,-1 0,2 0,-1 0,0 1,0-1,1 0,0 0,0 0,0 0,0 0,0 0,0 0,1 0,-1-1,1 1,0 0,0-1,0 0,0 1,0-1,1 0,-1 0,1 0,-1 0,1 0,0-1,0 1,-1-1,1 0,0 0,0 0,0 0,2 0,3 0,-1 0,0 0,0 0,1-1,-1 0,0 0,0-1,1 0,-1-1,0 1,0-1,0-1,0 1,-1-1,1 0,-1-1,0 1,1-1,-2-1,1 1,0-1,-1 0,0 0,0 0,-1-1,1 0,-1 0,0 0,-1 0,1-1,-1 0,-1 1,1-1,-1 0,0 0,-1 0,0-1,0 1,0 0,-1 0,0-1,-1 1,1 0,-1 0,-1-1,0 3,-1 0,0 0,0 0,0 1,-1-1,1 1,-1 0,0 0,0 0,-1 0,1 1,-1 0,0 0,1 0,-1 0,-1 1,1 0,0 0,-19-8</inkml:trace>
  <inkml:trace contextRef="#ctx0" brushRef="#br0" timeOffset="2083.184">847 38,'24'-9,"-12"4,0 0,0 1,0 0,1 1,-1 0,1 1,-1 1,1 0,0 1,0 0,-1 0,7 2,-18-1,1-1,-1 0,1 1,-1-1,1 1,-1-1,0 1,1 0,-1-1,0 1,0 0,1 0,-1 0,0 0,0 0,0 0,0 1,0-1,-1 0,1 0,0 1,0-1,-1 0,1 1,-1-1,1 0,-1 1,0-1,1 1,-1-1,0 1,0-1,0 1,0-1,0 1,-1-1,1 1,0-1,-1 1,1-1,-1 1,-35 60,17-35,18-26,0 0,0 1,1-1,-1 1,0-1,1 1,-1-1,1 1,-1-1,1 1,0 0,0-1,-1 1,1 0,0-1,1 1,-1 0,0-1,0 1,1 0,-1-1,1 1,-1-1,1 1,0-1,0 1,-1-1,1 1,0-1,0 0,1 0,-1 1,0-1,0 0,0 0,1 0,-1 0,1 0,-1-1,0 1,1 0,0-1,-1 1,1-1,-1 1,1-1,0 0,-1 1,85 7,-85-8,28 0,-3-1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29.6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2319,'3'-50,"97"-142,-1 18,7 5,8 5,96-103,142-141,-119 144,-5-20,-193 225,-36 57,0 1,0-1,0 1,0 0,0 0,0 0,0-1,0 1,0 0,-1 0,1 0,0 1,-1-1,1 0,0 0,-1 1,1-1,-1 1,0-1,1 1,-1 0,1 0,-1 0,1-1,-1 1,0 1,1-1,-1 0,1 0,-1 1,1-1,-1 0,1 1,-1 0,1-1,-1 1,1 0,0 0,-1 0,1 0,0 0,-1 0,1 0,-207 64,171-57,21-4,0-1,0 0,0-1,-1-1,1 0,0-1,0-1,-16-2,-30 0,61 5,1 0,0-1,0 1,0-1,-1 1,2 0,-1-1,0 1,0 0,0-1,1 1,-1-1,1 1,0-1,-1 1,1-1,0 1,0-1,0 0,0 1,0-1,0 0,0 0,0 0,0 0,0 0,1 0,-1 0,1 0,-1 0,1 1,124 123,46 20,49-29,-219-115,-1 0,0 1,0-1,0 0,0 0,0 0,0 0,0 0,0-1,1 1,-1 0,0-1,1 1,-1 0,0-1,1 1,-1-1,1 0,-1 0,0 1,1-1,-1 0,1 0,-1 0,1-1,-1 1,1 0,-1 0,1-1,-1 1,0-1,1 1,-1-1,0 0,0 1,1-1,-1 0,0 0,0 0,0 0,0 0,0 0,0 0,0 0,0-2,5-120,-9 80,-3-28,-3 1,-3 0,-3 1,-3 0,-3 1,-12-21,-30-20,63 109,0-1,0 1,0-1,-1 1,1-1,0 1,0 0,-1-1,1 1,0 0,-1-1,1 1,0 0,-1-1,1 1,-1 0,1 0,0-1,-1 1,1 0,-1 0,1 0,-1 0,1-1,-1 1,1 0,-1 0,1 0,-1 0,1 0,-1 0,1 0,0 0,-1 1,1-1,-1 0,1 0,-1 0,1 0,-1 1,1-1,0 0,-1 0,1 1,-1-1,1 0,0 1,-1-1,1 0,0 1,0-1,-1 1,1-1,0 0,0 1,-1-1,1 1,0-1,0 1,0-1,0 1,0-1,0 1,0-1,0 1,0-1,-3 38,3-33,0 18</inkml:trace>
  <inkml:trace contextRef="#ctx0" brushRef="#br0" timeOffset="528.515">2005 259,'-3'-1,"-1"1,1-1,-1 1,1 0,-1 1,1-1,-1 0,1 1,-1 0,1 0,0 0,-1 0,1 1,0-1,0 1,0-1,0 1,0 0,0 1,1-1,-1 0,1 1,-1-1,1 1,0 0,-2 3,-10 9,0 0,1 2,0-1,1 2,1-1,1 2,1-1,0 2,1-1,1 1,1 0,1 0,1 1,1-1,0 1,2 0,0 0,1 0,1 0,1 0,1-1,1 1,-1-14,-1-1,1 1,0-1,0 0,1 0,-1 0,2 0,-1-1,0 1,1-1,0 0,0 0,1-1,-1 0,1 0,0 0,0-1,0 1,1-2,-1 1,1-1,0 1,-1-2,1 1,0-1,0 0,3-1,8 2,0-2,-1-1,1 0,0-1,0-1,-1 0,0-1,1-1,-2-1,8-4,29-13,-1-3,-1-2,-2-2,0-3,42-38,-73 56,68-72,-84 84,0 0,-1 1,1-1,-1 0,0 0,1 0,-1 0,-1 0,1 0,0 0,-1 0,1 0,-1 0,0 0,0 0,-1 0,1 0,0-1,-1 1,0 0,0 0,0 0,0 0,0 1,0-1,-1 0,0 0,1 1,-1-1,0 1,0 0,0-1,-1 1,1 0,-2-1,-5-3,-1 1,1 0,-1 1,1 0,-1 1,0 0,0 0,-1 1,1 1,-1 0,1 0,-1 1,1 0,0 0,-1 1,-8 3,-15 2</inkml:trace>
  <inkml:trace contextRef="#ctx0" brushRef="#br0" timeOffset="1179.643">1299 598,'73'-17,"-9"9,-1 3,1 3,45 4,116-5,577-72,-558 69,-222 11,-23 2</inkml:trace>
  <inkml:trace contextRef="#ctx0" brushRef="#br0" timeOffset="1734.531">2456 372,'-39'-33,"18"12,-1 1,0 1,-2 1,0 1,-1 1,-6-2,21 13,-1 0,1 0,-1 0,0 2,0-1,0 1,-1 1,1 0,0 1,-1 0,0 1,1 0,-1 0,1 2,-4 0,7-1,-1 1,1 1,-1 0,1 0,0 0,0 1,1 0,-1 1,1 0,0 0,0 0,0 1,1 0,0 0,0 1,0 0,1 0,-2 3,0 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49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1 311,'312'0,"-176"-17,-118 19</inkml:trace>
  <inkml:trace contextRef="#ctx0" brushRef="#br0" timeOffset="494.463">30 509,'479'0,"-449"-5,-24-1</inkml:trace>
  <inkml:trace contextRef="#ctx0" brushRef="#br0" timeOffset="1193.657">397 1,'55'48,"173"142,-211-179,52 41,-67-51,0 1,-1 0,1 0,-1 0,0 0,1 0,-1 0,0 0,0 0,0 0,-1 1,1-1,0 0,-1 1,0-1,1 0,-1 1,0-1,0 0,0 1,-1-1,1 1,-1-1,1 0,-1 0,0 1,1-1,-1 0,0 0,-1 0,1 0,0 1,-71 82,-83 158,77-134,70-94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25,'-15'-5,"0"0,-1 1,1 1,-1 0,0 1,0 0,0 2,0 0,0 0,0 2,0 0,-2 1,1 2,-1 1,1 0,0 1,0 1,1 0,0 1,0 1,1 1,0 0,1 1,1 1,0 0,0 0,1 1,1 1,1 0,0 1,1 0,0 0,1 1,1 0,1 0,0 1,2-1,-1 2,4-13,-1 0,0 0,1 0,0 0,1 0,-1 1,1-1,0 0,1 0,0 0,0 0,0 0,0 0,1 0,0 0,0 0,1 0,0-1,0 0,0 1,0-1,1 0,0 0,0-1,0 1,1-1,-1 0,1 0,0-1,0 1,1-1,-1 0,1 0,-1-1,1 0,0 0,0 0,0-1,0 1,0-1,6-1,11-4,0-1,0-1,0-1,0-1,-1-1,-1-1,0-1,0-1,-1-1,0-1,-2 0,1-1,-2-1,0-1,-1-1,0 0,-2-1,171-201,-185 220,0-1,0 1,1-1,-1 1,0-1,0 1,0-1,0 1,0-1,0 1,1-1,-1 1,0-1,0 1,1 0,-1-1,0 1,1-1,-1 1,1 0,-1-1,0 1,1 0,-1 0,1-1,-1 1,1 0,-1 0,0 0,1-1,-1 1,1 0,-1 0,1 0,-1 0,1 0,-1 0,1 0,-1 0,1 0,-1 0,1 0,-1 1,1-1,-1 0,1 0,-1 0,1 1,-1-1,1 0,-1 0,0 1,1-1,-1 0,0 1,1-1,-1 1,0-1,1 0,-1 1,0-1,0 1,1-1,-1 1,0 0,2 36,-2-31,-1 39,-1-16,1 1,2 0,1 0,1-1,1 1,2-1,4 12,49 105,-25-117,-16-25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0,0 0,1 0,-1 0,0 0,-1 0,-5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85,'-177'393,"173"-384,0 0,1 1,0-1,1 1,0 0,0 0,1 0,1 0,0 0,0 0,1 0,0 0,1 3,-1-10,1 0,0-1,-1 0,1 1,0-1,0 0,0 0,1 0,-1 0,0 0,1 0,0-1,-1 1,1-1,0 0,-1 0,1 0,0 0,0 0,0-1,0 1,0-1,0 0,0 0,0 0,0 0,0 0,2-1,85-18,-63 9,-1-1,0-2,0 0,-1-1,-1-2,16-13,-26 19</inkml:trace>
  <inkml:trace contextRef="#ctx0" brushRef="#br0" timeOffset="284.319">566 0,'-52'94,"3"2,5 2,4 2,4 2,5 1,4 1,3 13,-35 143,58-256,0-1,0 1,0-1,1 1,0-1,-1 1,1-1,0 1,1-1,-1 1,1-1,-1 1,1-1,0 1,0-1,1 0,-1 1,1-1,-1 0,1 0,0 0,0 0,1-1,-1 1,1 0,-1-1,3 2,12 1</inkml:trace>
  <inkml:trace contextRef="#ctx0" brushRef="#br0" timeOffset="527.744">849 875,'-14'24,"-6"8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1,'-53'17,"78"-6,343-11,-256 1,-88-1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30,'43'-5,"24"-1,6-1,-6 2,-8 2,-11 1,-12 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0,'55'12,"143"-24,-179 15,-22 3,-33 7,-79 11,136-29,1 0,-1 1,1 1,-1 2,1 0,18 1,-19 0,4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1 340,'33'28,"-22"-13,-1 1,-1-1,0 2,-1-1,-1 1,-1 1,0-1,-1 1,-1 0,1 12,21 88,-6-37,-18-81,0 0,0 0,0 0,0-1,0 1,0 0,-1-1,1 0,0 1,0-1,-1 0,1 0,0 0,-1 0,1 0,-1 0,1 0,-1 0,0-1,0 1,1-1,-1 1,0-1,0 1,0-1,0 0,-1 1,1-1,0 0,-1 0,1 0,-1 1,0-1,1 0,-1 0,0 0,0-1,2-3,9-17,20-45,-3-1,-3-1,1-17,-15 3,-10 59</inkml:trace>
  <inkml:trace contextRef="#ctx0" brushRef="#br0" timeOffset="399.906">423 622,'1'1,"0"21,2 0,1 0,1 0,1-1,1 1,0-1,2-1,0 0,4 4,-12-21,1-1,-1 0,1 0,0 0,-1 0,1 0,0 0,0 0,1-1,-1 1,0-1,0 1,1-1,-1 0,1 0,-1 0,1 0,-1 0,1-1,0 1,-1-1,1 0,0 0,-1 0,1 0,0 0,-1 0,1-1,0 1,-1-1,1 0,-1 0,1 0,-1 0,1 0,-1 0,0-1,1 1,-1-1,0 0,0 0,0 0,8-4,-1 0,-1-1,1 0,-1-1,-1 1,1-1,-1-1,-1 1,1-1,-2-1,1 1,-1-1,-1 0,1 0,-2 0,1-1,-2 1,1-1,-1 0,-1 0,0 1,-1-1,0 0,0 0,-1 0,-1-5,-27-25,11 29</inkml:trace>
  <inkml:trace contextRef="#ctx0" brushRef="#br0" timeOffset="1003.249">706 1,'15'0,"73"8,-86-7,0 0,0 0,1 0,-1 0,0 0,0 1,0-1,0 1,-1-1,1 1,0 0,-1-1,1 1,-1 0,1 0,-1 0,0 0,0 1,0-1,0 0,0 0,0 1,-1-1,1 0,-1 1,0-1,0 0,0 1,0-1,0 1,0-1,0 0,-1 1,0 0,-1 8,-1-1,0 0,-1-1,0 1,0-1,-1 1,0-1,-1-1,0 1,-1-1,-2 3,-8 11,16-21,0 0,-1 0,1 0,0 0,0 0,0 1,0-1,0 0,0 1,0-1,0 1,0-1,1 1,-1-1,1 1,-1-1,1 1,-1 0,1-1,0 1,0 0,0-1,0 1,0 0,0-1,0 1,1 0,-1-1,1 1,-1-1,1 1,0-1,-1 1,1-1,0 1,0-1,0 0,0 1,0-1,0 0,0 0,1 0,-1 1,0-2,1 1,-1 0,1 0,-1 0,1-1,-1 1,1 0,-1-1,1 0,0 1,-1-1,1 0,139 3,-115-4</inkml:trace>
  <inkml:trace contextRef="#ctx0" brushRef="#br0" timeOffset="1683.496">762 594,'-4'-5,"-8"-2,0-4,-4 0,-3 2,-4 2,-3 2,-1 2,4 7,0 2,0 0,-1 0,4 2,4 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9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86,'55'1,"145"-13,131-17,54-6,-64 25,-309 10</inkml:trace>
  <inkml:trace contextRef="#ctx0" brushRef="#br0" timeOffset="1170.127">169 368,'73'-18,"-48"12,162-28,-109 39,-78-5,1 0,0 1,-1-1,1 0,-1 0,1 1,-1-1,1 0,0 0,-1 1,1-1,-1 1,0-1,1 0,-1 1,1-1,-1 1,1-1,-1 1,0-1,0 1,1 0,-1-1,0 1,0-1,1 1,-1 0,0-1,0 1,0-1,0 1,0 0,0-1,0 1,0 0,0-1,0 1,-1-1,1 1,0 0,0-1,0 1,-1-1,1 1,0-1,-1 1,1-1,-1 1,1-1,0 1,-1-1,1 1,-1-1,1 0,-1 1,1-1,-1 0,-38 30,30-24,-168 142,161-136,1 1,1 1,0 0,1 1,0 0,1 1,1 0,-6 13,16-28,0 1,0 0,1-1,-1 1,1 0,-1-1,1 1,0 0,0 0,0-1,0 1,0 0,0 0,0-1,0 1,1 0,-1 0,1-1,-1 1,1-1,0 1,-1 0,1-1,0 1,0-1,0 0,0 1,1-1,-1 0,0 1,0-1,1 0,-1 0,1 0,-1 0,1-1,-1 1,1 0,0-1,-1 1,1-1,0 1,0-1,-1 0,1 1,84 7,-83-8,15-1,1 0,0-1,-1-1,1-1,-1-1,0 0,-1-1,1-1,-1-1,5-3,1-1</inkml:trace>
  <inkml:trace contextRef="#ctx0" brushRef="#br0" timeOffset="1767.2">1016 284,'-248'288,"137"-196,110-92,0 0,0 1,1-1,-1 0,0 0,1 0,-1 1,1-1,-1 0,0 1,1-1,-1 1,1-1,-1 0,1 1,-1-1,1 1,-1 0,1-1,-1 1,1-1,0 1,-1 0,1-1,0 1,0-1,-1 1,1 0,0 0,0-1,0 1,0 0,0-1,0 1,0 0,0-1,0 1,0 0,1-1,-1 1,0 0,0-1,1 1,-1 0,0-1,1 1,-1-1,0 1,1 0,-1-1,1 1,-1-1,1 1,-1-1,1 0,0 1,-1-1,1 0,-1 1,1-1,0 0,-1 1,1-1,0 0,45 11,215-11,-257 1,0-1,0 1,0-1,0 0,1 0,-1 0,0-1,0 0,0 1,0-1,0-1,0 1,0-1,0 1,0-1,-1 0,1-1,-1 1,1-1,-1 1,0-1,0 0,0 0,0 0,-1-1,1 1,-1-1,0 1,0-1,0 0,0-1,-1-9,-1 0,0 0,-1 0,0 0,-2 0,1 0,-2 0,0 1,0-1,-2 1,1 0,-1 0,-1 1,-1 0,0 0,-2-2,-24-48,6 4,22 40</inkml:trace>
  <inkml:trace contextRef="#ctx0" brushRef="#br0" timeOffset="2185.975">1496 171,'-44'91,"-93"213,132-291,-1 1,-1-2,0 1,0-1,-1 0,-1-1,0 1,-1-2,-7 7,0-6</inkml:trace>
  <inkml:trace contextRef="#ctx0" brushRef="#br0" timeOffset="2548.389">1270 114,'0'15,"0"1,1-1,1 0,0 0,2 0,-1 0,2 0,0-1,0 0,2 0,0 0,0-1,1 0,1 0,0-1,0 0,2-1,-1 0,1 0,13 8,0-2,-1 1,-1 2,0 0,-1 1,-2 1,0 1,-1 1,-2 0,13 24,-9 18,-12-44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0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0 902,'6'6,"1"-1,0 0,0 0,0 0,1-1,-1 0,1 0,0-1,0 0,0-1,1 1,-1-2,1 1,-1-1,1 0,-1-1,1 0,0 0,-1-1,1 0,-1-1,0 0,1 0,-1-1,0 0,0 0,0-1,-1 0,6-3,31-20,-1-2,-1-2,-2-2,-1-1,-2-2,-1-1,-2-2,-2-2,18-29,-17 17,-3-1,-2-1,-2-2,-3-1,-2 0,8-45,-11 0,-17 103,-1 0,0 0,0 1,0-1,1 0,-1 0,0 0,0 1,1-1,-1 0,0 0,0 0,1 0,-1 0,0 0,0 0,1 1,-1-1,0 0,1 0,-1 0,0 0,0 0,1 0,-1 0,0 0,1-1,-1 1,0 0,0 0,1 0,-1 0,0 0,0 0,1 0,-1-1,0 1,0 0,0 0,1 0,-1-1,0 1,0 0,0 0,1-1,-1 1,0 0,0 0,0-1,0 1,0 0,0 0,0-1,0 1,0 0,0-1,0 1,0 0,0 0,0-1,0 1,9 25,19 229,-24-200,-3-1,-2 1,-2-1,-2 1,-3-1,-2-1,-3 0,-1 0,-3-1,-14 25,27-64,-2 0,0 0,0 0,-1-1,0 0,-1 0,0-1,-1 0,0 0,0-1,-1-1,0 1,-1-1,0-1,0 0,-1-1,0 0,0-1,0 0,0-1,-8 2,12-5,0 1,0-2,0 1,-1-1,1-1,0 1,0-2,0 1,0-1,1 0,-1 0,0-1,1 0,-1-1,1 1,0-1,0-1,1 1,-1-1,1-1,0 1,0-1,1 0,0 0,0 0,0-1,1 0,0 0,0 0,1 0,-1-1,2 1,-1-1,1 0,0 0,1 0,0 0,0 0,1 0,0 0,1-5,5-12</inkml:trace>
  <inkml:trace contextRef="#ctx0" brushRef="#br0" timeOffset="392.151">1101 732,'-5'7,"-9"9,1 2,0 0,1 0,1 1,1 0,0 1,2 1,0-1,2 1,0 0,1 1,-1 13,6-32,0 0,0 0,1 0,-1 1,1-1,-1 0,1 0,0 0,1 0,-1-1,0 1,1 0,-1 0,1-1,0 1,0-1,0 0,0 1,1-1,-1 0,0 0,1 0,0-1,-1 1,1 0,0-1,0 0,0 0,0 0,0 0,0 0,0-1,0 1,0-1,0 0,0 0,0 0,2 0,4 0,0 0,0-1,-1 0,1-1,0 0,0 0,-1-1,1 0,-1-1,0 0,0 0,0 0,0-2,-3 1,0-1,-1 0,1 0,-1 0,-1 0,1-1,-1 1,0-1,-1 0,0 0,0 0,0 0,-1-1,0 1,0 0,-1 0,0-1,0 1,-1-1,0 1,0 0,0 0,-1 0,-1 0,1 0,-1 0,0 0,0 1,-1-1,0 1,0 0,-2-1,-32-32,21 25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0,'481'0,"-457"0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0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57,'-16'57,"3"0,1 1,4 1,2-1,3 1,3 44,-27 153,28-256,0-1,-1 1,1 0,-1-1,1 1,-1 0,1-1,-1 1,1 0,0 0,-1 0,1 0,0 0,-1 0,1 0,0 0,-1 0,1 0,-1 0,1 0,0 0,-1 0,1 1,-1-1,1 0,0 0,-1 1,1-1,-1 0,1 1,-1-1,1 1,-1-1,1 0,-1 1,0-1,1 1,-1-1,0 1,1 0,-1-1,0 1,1-1,-1 1,0 0,0-1,0 1,0-1,0 1,0 0,0-1,0 1,0 0,0-1,0 1,0-1,0 1,0 0,-1-1,1 1,0-1,0 1,-1 0,13-14</inkml:trace>
  <inkml:trace contextRef="#ctx0" brushRef="#br0" timeOffset="356.816">113 0,'56'17,"-11"-10,-1-2,1-2,0-2,31-4,10 1,16 3,-91 9,-15-3</inkml:trace>
  <inkml:trace contextRef="#ctx0" brushRef="#br0" timeOffset="591.9">0 480,'39'-5,"17"-1,3 0,-2 1,-7 1,-7 2,-11 1</inkml:trace>
  <inkml:trace contextRef="#ctx0" brushRef="#br0" timeOffset="931.908">508 536,'-10'33,"-2"17,-1 4,-1-7,1-7,2-5,4-4,3-2,2-2,6-5,2-11,5-13,1-5</inkml:trace>
  <inkml:trace contextRef="#ctx0" brushRef="#br0" timeOffset="1235.25">564 508,'5'0,"7"0,5 5,5 1,4 0,2-6,1-3,0-1,1 1,-6-5,-1 0,-6 0</inkml:trace>
  <inkml:trace contextRef="#ctx0" brushRef="#br0" timeOffset="1475.046">451 791,'25'0,"11"0,6 0,-5-5,-3-2,-4-4,-6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3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25,'6'4,"1"0,-1-1,1 0,0 0,0-1,0 0,0 0,0-1,1 1,-1-2,0 1,1-1,-1 0,0 0,1-1,-1 0,0-1,0 1,0-2,4 0,4 0,299-11,-233-6,-73 16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3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26,'34'5,"16"-4,3-1,-1-1,-6-1,-5 1,-5 0,-8-4,-5-2,-1 1,0 1,-3 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7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2 770,'0'-26,"-2"-5,2-1,2 0,0 0,2 1,2-1,0 1,3 1,2-6,11-10,2 1,2 0,2 3,31-37,-41 55,117-115,-132 136,-1 1,-1-1,1 1,0 0,0-1,0 1,0 0,0 0,0 0,0 1,1-1,-1 1,0-1,1 1,0 0,-1 0,1 0,0 0,-1 0,1 0,0 1,0-1,0 1,0 0,-1 0,1 0,0 1,0-1,0 0,0 1,-1 0,1 0,0 0,0 0,-1 0,1 0,1 2,3 10,-1 0,-1 0,0 0,-1 1,0-1,-1 1,-1 0,0 0,-1 0,0 0,-1 0,-1 1,0-1,-1 0,0 25,1 250,1-290,1 1,-1 0,1 0,-1 0,1 0,-1 0,1-1,-1 1,0 0,1 0,-1 0,1 0,-1 0,1 1,-1-1,1 0,-1 0,1 0,-1 0,1 0,-1 1,0-1,1 0,-1 0,1 1,-1-1,0 0,1 1,-1-1,0 0,1 1,-1-1,0 0,0 1,1-1,-1 1,0-1,0 1,0-1,0 0,1 1,-1-1,0 1,0-1,0 1,0-1,0 1,0-1,0 1,0-1,-1 1,1-1,0 0,0 1,0-1,0 1,0-1,-1 1,1-1,22-37,-20 33,27-51,3 2,2 0,3 3,1 1,37-35,-52 60,-15 13,0 1,0 1,1 0,1 0,0 0,0 1,0 1,1 0,0 0,0 1,1 1,0-1,0 2,0 0,9-2,-19 6,0 0,1 0,-1 0,1 1,-1-1,0 1,1-1,-1 1,0 0,0 0,0 0,1 0,-1 0,0 0,0 0,-1 1,1-1,0 1,0 0,-1-1,1 1,-1 0,1 0,-1 0,0 0,0 0,0 0,0 0,0 1,0-1,0 0,-1 1,1-1,-1 0,0 2,2 94,-3-78,-3 18,-2-1,-1 1,-2-1,-2 0,-3 4,-3 4,-11 63,13-12,12-88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0,'22'58,"-14"167,-9-145,1 264,-6-293,0-33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486 141,'-10'5,"0"0,0 1,0 0,1 0,0 1,1 0,-1 1,1 0,1 0,-7 10,-38 61,3 2,5 2,2 2,5 1,3 3,5 0,3 2,-1 25,13-54,3 1,3 0,3 0,2 1,5 58,4-89,1-1,1 0,2 0,1 0,2-1,0-1,2 0,2-1,1-1,0-1,2 0,2-1,0-2,12 10,-34-33,0 1,1-1,-1 0,1 0,-1 0,1 0,-1 0,1 0,0 0,-1 0,1 0,0 0,0-1,0 1,0 0,-1 0,1-1,0 1,0-1,1 1,-1-1,0 1,0-1,0 1,0-1,0 0,0 0,1 0,-1 1,0-1,0 0,0 0,0-1,1 1,-1 0,0 0,0-1,0 1,0 0,0-1,0 1,0-1,0 1,0-1,0 0,0 0,0 1,0-1,0 0,0 0,-1 0,1 0,0 0,0 0,14-44,-8 21</inkml:trace>
  <inkml:trace contextRef="#ctx0" brushRef="#br0" timeOffset="461.757">486 1073,'4'0,"8"0,5 0,5 0,4 0,2 0,1 0,0 0,1 0,-1 0,0 4,-1 3,1-2,-1 0,0-1,-4-7,-2-2,-5-1</inkml:trace>
  <inkml:trace contextRef="#ctx0" brushRef="#br0" timeOffset="1155.668">1276 508,'18'31,"-2"0,-1 1,-2 0,-1 1,-1 1,-1 4,4 15,-2 1,-3 0,-3 1,0 38,2-44,-8-49,0 1,0 0,1 0,-1-1,0 1,1 0,-1-1,1 1,-1 0,1-1,-1 1,1 0,0-1,-1 1,1-1,-1 1,1-1,0 0,0 1,-1-1,1 0,0 1,0-1,-1 0,1 0,0 0,0 0,0 1,-1-1,1 0,0 0,0-1,0 1,-1 0,1 0,0 0,0 0,-1-1,1 1,0 0,0-1,-1 1,1-1,0 1,-1-1,1 1,-1-1,1 1,0-1,-1 1,1-1,-1 0,0 1,1-1,-1 0,1 0,-1 1,0-2,14-15,-2 0,0-1,-1-1,-1 0,0-1,5-18,10-19,144-327,-155 357,-11 27</inkml:trace>
  <inkml:trace contextRef="#ctx0" brushRef="#br0" timeOffset="1497.598">1953 875,'-6'36,"1"-16,1 1,1 1,1-1,1 0,0 1,2-1,1 0,1 9,-2-27,-1-1,0 0,1 0,-1 0,1 0,-1 0,1 0,0 0,0 0,0 0,0 0,1 0,-1 0,0-1,1 1,-1 0,1-1,-1 1,1-1,0 0,0 1,0-1,0 0,0 0,0 0,0-1,0 1,0 0,0-1,0 1,0-1,1 0,-1 0,0 0,0 0,0 0,0 0,1 0,-1-1,0 1,1-2,78-47,-74 44,0 0,-1-1,1 0,-1 0,0-1,-1 0,0 0,0 0,0 0,-1-1,0 0,0 0,-1 0,0 0,-1 0,1-1,-2 1,1-1,-1 0,-1 1,1-1,-1 0,-1 1,0-3,-1 7,-1 1,0-1,0 1,0 0,0 0,0 0,0 1,-1-1,1 1,-1 0,0-1,0 2,0-1,0 0,0 1,0 0,0 0,-1 0,1 0,0 1,0 0,-1 0,1 0,0 0,-3 1,-18-1</inkml:trace>
  <inkml:trace contextRef="#ctx0" brushRef="#br0" timeOffset="2026.586">2151 367,'55'-18,"-28"7,-22 8,0 0,1 0,-1 0,1 1,0 0,0 0,-1 0,1 1,0 0,1 0,-1 0,0 1,0 0,0 0,0 0,0 1,0 0,0 0,0 1,0 0,0 0,2 1,-6-1,0 0,0 0,-1 0,1 0,-1 0,1 0,-1 1,0-1,0 0,0 1,0-1,-1 1,1-1,0 1,-1-1,0 1,0 0,0-1,0 1,0 0,0-1,-1 1,1-1,-1 1,0-1,1 1,-1-1,0 1,-1-1,1 1,-42 68,40-69,1 0,-1 0,1 0,0 0,0 0,0 1,0-1,0 1,0-1,1 1,-1 0,1-1,0 1,0 0,0 0,0 0,0 0,0 0,1 0,0 0,0 0,-1 0,2 0,-1 1,0-1,1 0,-1 0,1 0,0 0,0 0,0-1,0 1,1 0,-1 0,1-1,0 1,-1-1,1 1,0-1,1 1,10 1,0 0,1-1,-1-1,0 0,1-1,-1 0,1-1,-1 0,1-2,2 0,24 0,-15 1</inkml:trace>
  <inkml:trace contextRef="#ctx0" brushRef="#br0" timeOffset="2861.801">796 1496,'63'-17,"1"3,0 3,1 3,0 2,61 4,479 3,-247-30,-43 1,-176 29,-115-1</inkml:trace>
  <inkml:trace contextRef="#ctx0" brushRef="#br0" timeOffset="3504.973">1191 1863,'52'-24,"1"3,1 2,1 2,1 3,43-5,-89 18,90 6,-98-3,-1 0,0 1,0-1,0 0,0 1,0-1,0 0,-1 1,1 0,-1-1,1 1,-1-1,0 1,0-1,0 1,-1-1,1 1,-1-1,1 1,-1-1,0 1,0-1,0 1,0-1,0 0,0 0,-1 1,1-1,-1 0,0 0,1-1,-1 1,0 0,0-1,0 1,0-1,-1 1,1-1,-2 1,-248 196,248-193,1-1,0 1,0 0,0 0,0 0,1 0,0 0,0 0,0 1,1-1,0 1,0-1,0 1,1-1,0 1,0-1,0 1,1 0,0-1,0 1,0-1,1 1,-1-1,1 0,1 0,-1 0,1 0,-1 0,2 0,-1-1,0 1,1-1,0 0,0 0,0 0,0-1,1 1,0-1,-1 0,1-1,0 1,0-1,1 0,-1 0,0 0,1-1,-1 0,1 0,-1 0,1-1,-1 0,1 0,0 0,-1-1,6 0,104-51,-97 41</inkml:trace>
  <inkml:trace contextRef="#ctx0" brushRef="#br0" timeOffset="4097.928">2151 1834,'-69'70,"3"3,4 3,-10 20,72-96,-31 56,30-55,1 1,-1-1,1 0,-1 1,1-1,-1 1,1 0,0-1,0 1,0-1,0 1,0-1,0 1,0-1,1 1,-1-1,0 1,1-1,-1 1,1-1,0 1,-1-1,1 0,0 1,0-1,0 0,0 0,0 1,0-1,0 0,0 0,1 0,-1-1,0 1,1 0,-1 0,2 0,28 8,0-1,0-2,0-1,1-1,0-2,0-1,25-3,-51 1,-4 2,0 0,0-1,1 1,-1-1,1 1,-1-1,0 0,1 0,-1-1,0 1,1 0,-1-1,0 1,1-1,-1 0,0 0,0 1,1-2,-1 1,0 0,0 0,0-1,-1 1,1-1,0 1,0-1,-1 0,1 0,-1 0,0 0,1 0,-1 0,0 0,0 0,0 0,-1-1,1 1,0 0,-1-1,0 1,1 0,-1-1,0 1,0-1,0 1,-64-141,7-26,55 145,5 6</inkml:trace>
  <inkml:trace contextRef="#ctx0" brushRef="#br0" timeOffset="4386.6">2631 1722,'-15'34,"-4"15,1 5,-2-3,3-4,0-6,2-6,4-3,-1-2,2-2,2-1,-2-4,-4-3,-5-3,1-5</inkml:trace>
  <inkml:trace contextRef="#ctx0" brushRef="#br0" timeOffset="4628.108">2348 1806,'14'6,"-1"1,0 0,-1 1,0 0,0 1,0 0,-1 1,9 10,65 82,56 68,-110-145,-20-23</inkml:trace>
  <inkml:trace contextRef="#ctx0" brushRef="#br0" timeOffset="6057.715">2856 56,'5'-42,"-5"41,0 0,0 1,0-1,0 0,1 1,-1-1,0 1,1-1,-1 0,0 1,1-1,-1 1,1-1,-1 1,1-1,-1 1,1-1,-1 1,1 0,0-1,-1 1,1 0,-1-1,1 1,0 0,-1 0,1 0,0 0,-1-1,1 1,0 0,-1 0,1 0,0 0,-1 1,1-1,0 0,-1 0,1 0,0 0,-1 1,1-1,0 0,-1 1,1-1,-1 0,1 1,-1-1,1 1,-1-1,1 1,-1-1,1 1,-1-1,0 1,1 0,16 18,0 1,-1 1,-1 0,-1 1,-2 1,0 0,-1 1,-1 0,-1 0,5 24,-1-9,12 46,-5 1,-3 1,-3 1,-5 0,-4 0,-3 0,-4 3,0 305,-24-202,20-153,-2 0,-2-1,-1 0,-2-1,-2 0,-1-1,-2-1,-2 0,-23 32,-16 31,53-82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3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13,'28'-13,"-37"16,-153 74,139-66,0 1,1 1,1 1,0 1,0 1,-11 12,30-26,0-1,0 0,0 1,0 0,0-1,0 1,0 0,1 0,-1 0,1 0,0 0,-1 0,1 1,0-1,0 0,0 1,1-1,-1 0,1 1,-1-1,1 1,0-1,0 1,0-1,0 1,0-1,0 1,1-1,-1 1,1-1,0 1,0-1,0 0,0 1,0-1,0 0,1 0,-1 0,1 0,-1 0,1 0,0 0,0-1,0 1,0-1,1 1,12 2,0 0,0-1,0-1,0-1,1 0,-1-1,0-1,15-2,15 1,58 1,-102 1,-1 1,1 0,-1-1,1 1,-1 0,1-1,-1 1,0 0,1 0,-1 0,0-1,1 1,-1 0,0 0,0 0,0-1,0 1,0 0,0 0,0 0,0 0,0-1,0 1,0 0,-1 0,1 0,0-1,-1 1,1 0,0 0,-1-1,1 1,-1 0,1-1,-1 1,1 0,-1-1,0 1,1-1,-1 1,0-1,1 1,-1-1,0 1,0-1,1 0,-1 0,0 1,0-1,0 0,0 0,1 0,-1 0,0 0,0 0,0 0,0 0,0 0,-256 160,251-158,1 1,0 0,0 0,0 0,1 1,-1-1,1 1,0 0,0 0,0 1,0-1,1 1,0 0,0 0,0 0,0 0,1 1,0-1,0 1,1-1,-1 1,1 0,0-1,1 1,-1 0,1 0,0 0,1-1,-1 1,1 0,1 0,0 2,2-2,1-1,0 1,1-1,-1 1,1-2,0 1,1-1,-1 0,1 0,-1 0,1-1,0 0,1-1,-1 1,0-2,1 1,-1-1,1 0,-1 0,1-1,-1 0,1 0,1-1,0 0,1-1,-1 1,1-2,-1 1,0-1,0-1,0 0,0 0,-1-1,1 0,-1 0,0-1,-1 0,1 0,-1-1,5-7,-1 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6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28,'42'11,"1"-3,0-1,0-3,1-1,-1-2,37-4,-10 2,365-11,98-18,-2 14,-487 17,5 4,-31 1</inkml:trace>
  <inkml:trace contextRef="#ctx0" brushRef="#br0" timeOffset="680.573">735 254,'3'6,"0"0,0 0,0 0,-1 1,1-1,-1 0,-1 1,0 0,0-1,0 1,0 0,-1-1,0 1,1 7,-17 166,7-123,-37 140,42-151,4-46,-1 1,1 0,0-1,0 1,0 0,0-1,0 1,0 0,0-1,0 1,0 0,0 0,0-1,0 1,0 0,1-1,-1 1,0-1,1 1,-1 0,0-1,1 1,-1-1,0 1,1-1,-1 1,1-1,-1 1,1-1,-1 1,1-1,0 0,-1 1,1-1,-1 0,1 0,0 1,-1-1,1 0,0 0,-1 0,1 0,0 0,-1 0,1 0,0 0,-1 0,1 0,0 0,-1 0,1 0,0-1,-1 1,1 0,0 0,-1-1,1 1,-1 0,1-1,0 0,9-7</inkml:trace>
  <inkml:trace contextRef="#ctx0" brushRef="#br0" timeOffset="1264.84">1440 481,'-13'-2,"0"2,0-1,0 2,0 0,0 0,0 1,1 1,-1 0,1 1,0 0,0 1,0 0,0 1,1 1,0 0,0 0,1 1,0 0,0 0,1 1,0 1,1 0,0 0,0 0,1 1,0 0,-2 7,8-15,-20 67,21-69,0 0,0 1,0-1,0 1,0-1,0 1,0-1,0 1,0-1,1 1,-1-1,1 0,-1 1,1-1,-1 0,1 1,0-1,0 0,0 0,-1 0,1 0,0 1,1-1,-1 0,0-1,0 1,0 0,0 0,1 0,-1-1,0 1,1-1,-1 1,1-1,-1 1,0-1,1 0,-1 0,1 0,-1 0,1 0,-1 0,1 0,-1 0,1-1,14-2,0 0,0-2,-1 0,0-1,0 0,0-1,-1-1,0 0,0-2,-4 4,227-172,-236 177,-1 1,1-1,-1 1,1-1,-1 1,1-1,-1 1,1-1,0 1,-1-1,1 1,0 0,-1-1,1 1,0 0,-1 0,1-1,0 1,0 0,-1 0,1 0,0 0,0 0,0 0,-1 0,1 0,0 0,0 1,-1-1,1 0,0 0,-1 1,1-1,0 0,-1 1,1-1,0 1,-1-1,1 1,-1-1,1 1,-1-1,1 1,-1-1,1 1,-1 0,0-1,1 1,-1 0,0 0,1-1,-1 1,0 0,0-1,0 1,0 0,0 0,2 52,-2-43,-1-4,0 1,1-1,0 0,1 1,-1-1,1 0,0 1,1-1,0 0,0 0,0 0,0 0,1 0,0-1,0 1,1-1,0 0,0 0,0 0,0 0,1-1,-1 1,1-1,2 1,-4-3,0 0,-1 0,0-1,1 1,-1 0,1-1,0 1,-1-1,1 0,0 0,0 0,0 0,0-1,0 1,0-1,0 0,0 0,0 0,0 0,0 0,0 0,0-1,0 0,0 0,0 0,12-8</inkml:trace>
  <inkml:trace contextRef="#ctx0" brushRef="#br0" timeOffset="1751.535">1299 226,'283'0,"-282"0,0 0,0 1,0-1,0 0,0 0,1 0,-1 0,0 0,0 0,0 0,0 0,0 0,0 0,0-1,0 1,0 0,0-1,0 1,0-1,0 1,0-1,0 0,0 1,0-1,-1 0,1 1,0-1,0 0,-1 0,1 0,-1 0,1 0,-1 0,1 0,-1 0,1 0,-1 0,0 0,1 0,-1 0,0 0,0 0,0 0,0 0,0 0,0 0,0 0,0-1,-1 1,1 0,0 0,-1 0,1 0,-1 0,1 0,-1 0,1 0,-1 1,1-1,-1 0,0 0,0 0,1 1,-1-1,0 0,-72-74,59 63</inkml:trace>
  <inkml:trace contextRef="#ctx0" brushRef="#br0" timeOffset="2134.11">1976 114,'-17'55,"11"-15,2 0,1 0,2 0,3 24,-1-3,27 136,-21-146,-1-33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4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143 416,'-34'190,"18"-129,-57 186,53-162,42-124,-10 16</inkml:trace>
  <inkml:trace contextRef="#ctx0" brushRef="#br0" timeOffset="299.835">87 472,'19'-5,"16"-1,7-1,1 2,-2 2,-4-4,-2 0,-3 0,-2 2,-1 2,-6 6,-2 2,1 1,0-1,-2-1</inkml:trace>
  <inkml:trace contextRef="#ctx0" brushRef="#br0" timeOffset="549.562">87 642,'19'4,"16"3,7-1,-4-6,-3-3,-4-1,-1 0,-2 1,0-4,-5 0</inkml:trace>
  <inkml:trace contextRef="#ctx0" brushRef="#br0" timeOffset="1029.631">227 133,'18'6,"1"0,-1-1,1-1,-1 0,1-2,0 0,0-2,13 0,-18 0,98-5,-111 5,1-1,-1 1,0-1,0 0,0 1,0-1,0 0,0 0,0 0,0 0,0 0,0 0,0 0,-1 0,1 0,0 0,-1 0,1 0,-1-1,1 1,-1 0,0 0,1-1,-1 1,0 0,0-1,0 1,0 0,0-1,0 1,0 0,-1 0,1-1,0 1,-1 0,1 0,-1-1,1 1,-1 0,0 0,1 0,-1 0,0 0,0 0,0 0,-37-50,-33 3,55 39</inkml:trace>
  <inkml:trace contextRef="#ctx0" brushRef="#br0" timeOffset="1337.036">792 133,'0'58,"0"23,0 3,0-3,-5-10,-1-13,0-12,1-8,1-6,2-4,1-1,1-2,0 1,5 1,1-5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0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813 678,'-43'-6,"1"2,-1 2,0 1,0 3,0 1,1 2,-1 2,1 2,1 2,0 2,0 1,-20 12,-68 45,129-71,-1 0,0 1,0-1,0 0,0 1,1-1,-1 1,0-1,0 1,1-1,-1 1,0-1,1 1,-1 0,1-1,-1 1,1 0,-1 0,1-1,-1 1,1 0,0 0,-1 0,1 0,0-1,0 1,-1 0,1 0,0 0,0 0,0 0,0 0,0 0,1-1,-1 1,0 0,0 0,1 0,-1 0,0 0,1-1,-1 1,1 0,-1 0,1-1,-1 1,1 0,-1-1,1 1,0 0,-1-1,1 1,0-1,0 1,-1-1,1 1,0-1,0 0,0 1,0-1,59 20,-51-18,41 6,-42-8,1 1,-1 0,0 0,1 1,-1 0,0 0,0 1,-1 0,1 1,-1-1,1 1,0 2,-6-5,-1 1,1-1,-1 1,0-1,0 1,0-1,0 1,0 0,0 0,0 0,0-1,-1 1,1 0,-1 0,1 0,-1 0,0 0,0 0,0 0,0 0,0 0,0 0,0 0,-1 0,1 0,-1 0,0 0,1 0,-1-1,0 1,0 0,0 0,0-1,0 1,-2 1,-52 53,50-52,-184 185,181-179,-62 90,68-96,0 1,0-1,0 1,0-1,1 1,-1-1,1 1,0 0,1 0,-1 0,1-1,0 1,0 0,1 0,-1 0,1-1,0 1,0 0,1-1,0 1,-1 0,3 3,2-3,0-1,0 0,0 0,0 0,0 0,1-1,-1 0,1-1,0 0,0 0,0 0,0-1,1 1,-1-2,0 1,0-1,1 0,-1-1,0 0,0 0,6-2,9 2,-6 1,0 0,-1-1,1-1,-1 0,1-1,-1-1,0 0,0-1,-1 0,1-2,-1 0,0 0,-1-1,0-1,0 0,-1-1,0 0,9-11,-3-2</inkml:trace>
  <inkml:trace contextRef="#ctx0" brushRef="#br0" timeOffset="493.532">530 1,'-5'89,"-4"0,-4-1,-21 77,16-82,-53 205,-84 215,110-380,18-51,2 1,4 1,-6 49,25-112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4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23,'-15'-6,"-1"2,0 0,0 1,0 1,0 0,-1 1,1 1,0 0,-1 1,1 1,0 1,0 0,0 1,1 1,-1 0,1 1,-12 7,15-6,1 0,0 1,1 0,-1 1,2 0,-1 1,2 0,-1 1,1-1,1 2,0-1,0 1,1 0,1 0,0 1,0-1,2 1,-1 0,2 0,0 1,0-1,1 0,1 1,0-1,1 1,2 7,-3-17,1-1,0 0,1 1,-1-1,1 0,-1 0,1 0,0 0,0 0,0-1,0 1,1 0,-1-1,1 0,-1 1,1-1,0 0,0 0,0-1,0 1,0-1,0 1,1-1,-1 0,0 0,1-1,-1 1,0-1,1 1,-1-1,1 0,2-1,107-32,-86 18,0 0,-2-1,0-2,-1-1,0 0,-2-2,-1-1,9-11,88-116,-118 148,1-1,-1 1,1 0,0 0,0 0,-1-1,1 1,0 0,0 0,0 0,0 0,0 0,1 1,-1-1,0 0,0 0,1 1,-1-1,0 1,0-1,1 1,-1-1,1 1,-1 0,0 0,1 0,-1 0,1 0,-1 0,0 0,1 0,-1 0,1 1,-1-1,0 1,1-1,-1 1,0-1,0 1,1 0,-1-1,0 1,0 0,0 0,0 0,0 0,0 0,0 0,0 0,0 1,-1-1,1 0,0 0,-1 1,1-1,0 1,121 245,-56-160,-53-81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0,'1'2,"0"0,1 0,-1 0,1-1,-1 1,1 0,0-1,0 1,0-1,-1 0,1 0,1 1,-1-1,0-1,0 1,0 0,1 0,-1-1,0 1,0-1,1 0,-1 0,0 0,1 0,0 0,0 0,338 3,-285-3,-32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1 342,'126'-12,"50"-4,-83 14,105-25,-174 26</inkml:trace>
  <inkml:trace contextRef="#ctx0" brushRef="#br0" timeOffset="327.657">56 568,'73'1,"165"-14,-176 5,0 2,1 2,44 5,-90-1,7 0</inkml:trace>
  <inkml:trace contextRef="#ctx0" brushRef="#br0" timeOffset="945.694">282 3,'0'-1,"1"1,-1 0,0 0,0 0,0 0,0 0,0-1,1 1,-1 0,16 11,138 76,43 22,-46-15,-148-92,-1-1,0 0,0 1,0 0,0-1,0 1,0 0,0 0,0 0,-1 0,1 0,-1 1,1-1,-1 0,0 1,0-1,0 1,0-1,0 1,-1 0,1-1,-1 1,0 0,0-1,0 1,0 0,0-1,0 1,-1 0,0-1,1 1,-1-1,0 1,0-1,0 1,0-1,-1 0,1 1,-1-1,1 0,-1 0,0 0,0 0,-13 18,-1-1,-1 0,-1-2,0 0,-1-1,-1 0,-9 4,14-9,-185 173,113-97,65-66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1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75,'-9'-9,"-2"1,1 1,-1 0,0 1,0 0,-1 0,0 1,0 1,0 0,-1 0,1 2,-1-1,0 2,1-1,-1 2,0 0,0 0,0 1,0 1,1 0,-1 1,1 0,-1 1,1 0,0 2,-2 4,1 0,0 2,0 0,2 0,-1 1,2 0,0 1,0 1,2-1,-1 1,2 1,0-1,1 1,1 0,0 1,1 0,1-1,-1 7,3-16,0 0,0 0,0 0,1 1,0-1,0 0,1 0,0 0,0 0,1 0,-1 0,2 0,-1-1,1 1,0-1,0 1,1-1,-1 0,2 0,-1-1,0 1,1-1,0 0,1 0,-1 0,1-1,0 0,0 0,0-1,0 1,1-1,-1 0,3 0,7-3,0 0,0-1,0-1,-1 0,1-1,0-1,-1-1,0 0,0 0,0-2,-1 0,0 0,0-2,-1 1,0-2,-1 0,0 0,5-6,128-143,-115 121,73-123,-102 160,-1 1,1 0,-1 0,1 0,-1 0,0 0,1 0,-1 0,1 0,-1 0,1 0,-1 0,1 0,-1 0,1 0,-1 0,1 0,-1 1,1-1,-1 0,1 0,-1 1,1-1,-1 0,0 0,1 1,-1-1,0 0,1 1,-1-1,0 1,1-1,-1 1,0-1,0 0,0 1,1-1,-1 1,0-1,0 1,0-1,0 1,0-1,0 1,0-1,0 1,0-1,0 1,0-1,0 1,0-1,0 1,-1-1,1 1,0-1,0 1,0-1,-1 0,1 1,0-1,-1 1,1-1,0 0,-1 1,1-1,0 2,0 71,-2-53,1-1,1 1,1 0,1-1,0 1,2-1,0 0,1 0,1 0,7 14,-7-21,0 1,1-1,0 0,1-1,0 0,1 0,0-1,1 0,0 0,0-1,1-1,3 2,3-2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26,'10'0,"7"0,7 0,3 0,2 0,1 0,0 0,0 0,-1 0,0 0,0 0,0 0,-6-4,-1-3,0 1,-8 1,-7 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26,'39'0,"21"0,6 0,-3 0,-8-5,-9-1,-6 0,-7 1,-8 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4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57,'-1'0,"1"1,0 0,0-1,0 1,-1 0,1-1,0 1,0 0,0-1,0 1,0 0,0-1,0 1,1 0,-1-1,0 1,0 0,0-1,1 1,-1-1,0 1,1 0,-1-1,0 1,1-1,-1 1,1-1,-1 1,1-1,-1 1,1-1,-1 0,1 1,0-1,-1 0,1 0,-1 1,1-1,0 0,-1 0,1 0,0 0,-1 1,1-1,0 0,-1 0,1 0,0-1,-1 1,1 0,0 0,-1 0,1 0,0-1,-1 1,1 0,-1-1,1 1,0 0,-1-1,1 1,-1-1,1 1,-1-1,0 1,1-1,-1 1,1-1,-1 0,-23 38,-3 0,0-2,-3-2,-1 0,-1-2,-1-1,-2-2,-1-1,-32 19,-42 35,108-80,-1 0,1-1,-1 1,1 0,0 0,0 0,-1 0,1 0,0 0,0 0,0 0,0 0,0 1,0-1,0 0,1 1,-1-1,0 0,1 1,-1-1,1 1,-1-1,1 1,0-1,0 1,0 0,0-1,0 1,0-1,0 1,0-1,1 1,-1-1,0 1,1-1,-1 1,1-1,0 1,0-1,-1 0,1 1,0-1,0 0,0 0,0 0,0 0,1 0,-1 0,0 0,0 0,1 0,0 0,11 3,0 0,0-2,0 1,1-2,-1 0,0 0,1-1,-1-1,2 0,13 0,173-29,-196 30,2 0,-1 1,1-2,0 1,0-1,0 0,0 0,-1-1,1 0,0 0,-1 0,0-1,1 0,-1-1,0 1,-1-1,5-3,-9 2,0 1,0-1,-1 1,0-1,1 0,-1 1,-1-1,1 0,-1 1,0-1,0 0,0 1,-1-1,1 1,-1 0,0 0,0-1,-1 1,1 0,-1 1,0-1,0 0,0 1,-8-15,-8-14,2-1,1-1,1 0,2-1,2 0,-5-29,12 40</inkml:trace>
  <inkml:trace contextRef="#ctx0" brushRef="#br0" timeOffset="380.972">1229 0,'-19'20,"-16"19,-8 10,0 0,7-3,5-5,2-4,2-4,5-3,2-1,0-1,2-1,1 0,2 1,-1-5,3-2,3-8,3-8</inkml:trace>
  <inkml:trace contextRef="#ctx0" brushRef="#br0" timeOffset="702.274">833 28,'37'74,"-18"-31,2-1,2-1,2-1,2-1,20 22,85 82,-75-60,-51-78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56,'281'-49,"-279"48,1 0,-1 0,1 0,-1 0,1 1,-1-1,1 1,-1 0,1 0,0 0,-1 0,1 0,-1 0,1 1,-1-1,1 1,-1-1,1 1,-1 0,1 0,-1 1,0-1,0 0,1 1,-1-1,0 1,0 0,-1-1,1 1,0 0,0 0,-1 0,1 0,-1 1,0-1,0 0,0 1,0-1,0 1,0-1,-1 1,1-1,-1 1,0-1,1 1,-1 0,0-1,-1 3,-5 4,0-1,0 1,-1-1,0 0,-1-1,0 0,0 0,0 0,-1-1,-4 1,-8 9,5-4,-67 61,81-71,0 0,0 0,0 1,1-1,-1 0,1 1,0-1,0 1,0-1,0 1,0 0,0 0,1-1,-1 1,1 0,0 0,0-1,0 1,0 0,0 0,1 0,-1-1,1 1,0 0,0 0,0-1,0 1,0-1,0 1,1-1,-1 0,1 1,0-1,0 0,0 1,4-1,-1 0,1 0,0 0,0-1,0 0,0 0,0 0,0-1,0 0,0 0,0 0,0-1,0 0,0 0,-1-1,1 0,0 0,-1 0,1 0,-1-1,1 0,-1 0,0 0,4-5,16-6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4,'1'-1,"-1"1,1-1,0 1,0 0,0-1,0 1,-1 0,1-1,0 1,0 0,0 0,0 0,0 0,0 0,0 0,0 0,0 0,0 1,-1-1,1 0,0 0,0 1,0-1,0 0,0 1,-1-1,1 1,0-1,0 1,-1 0,1-1,0 1,-1 0,1-1,-1 1,1 0,-1 0,1 0,-1-1,0 1,1 0,-1 0,0 0,1 0,-1 0,18 43,16 153,-39-119,-1-59</inkml:trace>
  <inkml:trace contextRef="#ctx0" brushRef="#br0" timeOffset="233.626">0 371,'39'-5,"26"-6,8-2,-4 2,-10 3,-9 2,-8 3,-7 1,-5 2,-2 0,-6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26,'280'-25,"-232"34,-48-8,1 0,0-1,-1 1,1 0,-1 0,1 0,-1-1,1 1,-1 0,0 0,1 0,-1 0,0 0,0 0,0 0,1 0,-1 0,0 0,0 0,-1 0,1 0,0 0,0-1,0 1,-1 0,1 0,0 0,-1 0,1 0,-1 0,1-1,-1 1,1 0,-1 0,1-1,-1 1,0 0,0-1,1 1,-1 0,0-1,0 1,0-1,1 0,-2 1,-89 56,81-54,1 0,1 1,-1 1,1-1,-1 2,1-1,1 1,-1 0,1 0,0 1,0 0,1 0,0 1,0 0,1 0,0 0,0 1,4-6,0-1,0 1,1-1,-1 1,0-1,1 1,0 0,0-1,0 1,0 0,0-1,0 1,1 0,-1-1,1 1,-1-1,1 1,0-1,0 1,1-1,-1 0,0 1,1-1,-1 0,1 0,0 0,0 0,0 0,0 0,0-1,0 1,0-1,0 1,1-1,-1 0,0 0,1 0,-1 0,3 0,5 2,-1-1,0 0,1 0,-1-1,1 0,0-1,-1 0,1 0,0-1,5-2,101-42,-92 31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6,'1'-1,"1"0,0 1,0-1,0 0,0 1,0-1,0 1,0 0,0 0,0 0,0 0,0 0,0 0,0 0,0 1,0-1,0 1,0-1,0 1,-1 0,1 0,0 0,0 0,-1 0,1 0,0 0,-1 0,1 1,-1-1,0 1,1-1,-1 1,0 0,0-1,0 1,0 0,0 0,0 0,0 1,19 80,-20-25,-2 0,-3 0,-12 54,14-88</inkml:trace>
  <inkml:trace contextRef="#ctx0" brushRef="#br0" timeOffset="269.244">0 486,'39'0,"36"0,10-5,-4-1,-12 0,-12 1,-11 2,-9 1,-5 0,-9 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1 454,'74'201,"-50"-142,48 163,-73-222,1 1,0 0,-1-1,1 1,0 0,-1-1,1 1,0 0,0 0,0-1,0 1,0 0,0 0,0 0,0-1,0 1,0 0,0 0,0-1,0 1,0 0,1 0,-1-1,0 1,1 0,-1-1,1 1,-1 0,0-1,1 1,-1-1,1 1,0-1,-1 1,1-1,-1 1,1-1,0 1,-1-1,1 0,0 1,0-1,-1 0,1 0,0 1,0-1,-1 0,1 0,0 0,0 0,-1 0,1 0,0 0,0 0,0-1,-1 1,1 0,0 0,-1-1,1 1,0 0,0-1,-1 1,1-1,-1 1,1-1,0 1,0-1,55-167,58-227,-92 343,-10 34</inkml:trace>
  <inkml:trace contextRef="#ctx0" brushRef="#br0" timeOffset="970.672">508 877,'0'10,"0"12,0 8,0 3,-4 1,-3-1,1 0,2-2,0-1,2-1,1-5</inkml:trace>
  <inkml:trace contextRef="#ctx0" brushRef="#br0" timeOffset="1241.631">565 793,'19'4,"12"3,4-1,2-1,-1-2,-1-1,-3-1,-1-5,-7-2</inkml:trace>
  <inkml:trace contextRef="#ctx0" brushRef="#br0" timeOffset="1504.881">565 1074,'34'-9,"10"-4</inkml:trace>
  <inkml:trace contextRef="#ctx0" brushRef="#br0" timeOffset="2034.814">734 115,'15'-10,"-2"-2,0 1,1 0,0 2,1-1,0 2,1 0,0 1,0 0,0 2,1-1,0 2,10-1,-25 4,-1 1,1 0,-1 0,1 0,-1 0,1 0,0 0,-1 0,1 0,-1 0,1 1,-1-1,1 1,-1-1,0 1,1 0,-1-1,0 1,1 0,-1 0,0 0,0 0,0 0,0 0,0 0,0 1,0-1,0 0,0 0,0 1,-1-1,1 1,0-1,-1 0,0 1,1-1,-1 1,0-1,0 1,1-1,-1 1,0 0,-1-1,1 1,0-1,0 1,-1-1,1 1,-1-1,1 1,-1-1,1 0,-1 1,-7 12,0 0,-1-1,0-1,-1 1,0-1,-1-1,0 0,-1-1,-12 9,-36 36,59-54,0-1,0 1,0 0,0 0,1 0,-1 0,0 0,1 1,-1-1,1 0,-1 0,1 0,0 0,-1 1,1-1,0 0,0 0,0 1,0-1,0 0,0 0,0 1,0-1,1 0,-1 0,0 0,1 1,-1-1,1 0,-1 0,1 0,0 0,-1 0,1 0,0 0,0 0,0 0,-1 0,1 0,0-1,0 1,0 0,1-1,-1 1,0-1,0 1,1 0,59 21,133-6,-176-11</inkml:trace>
  <inkml:trace contextRef="#ctx0" brushRef="#br0" timeOffset="3020.712">1327 736,'15'-5,"13"-1,8 0,2 1,0 1,-3 2,-6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23,'48'0,"21"-5,2-1,-4 0,-15 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0 263,'18'132,"6"-1,40 122,-65-251,1-1,0 1,0 0,0 0,0-1,0 1,1 0,-1 0,0-1,1 1,-1 0,1-1,0 1,0-1,-1 1,1 0,0-1,0 0,1 1,-1-1,0 0,0 0,0 1,1-1,-1 0,1 0,-1 0,1-1,-1 1,1 0,0 0,-1-1,1 1,0-1,-1 0,1 1,0-1,0 0,-1 0,1 0,0 0,0 0,-1-1,1 1,0-1,-1 1,1-1,0 1,-1-1,1 0,-1 0,1 1,-1-1,1-1,-1 1,0 0,1 0,0-1,61-121,-28 58,-3-1,-3-2,-3-1,-3-2,8-45,-25 89</inkml:trace>
  <inkml:trace contextRef="#ctx0" brushRef="#br0" timeOffset="1300.783">509 743,'-37'114,"36"-111,1 0,0 0,-1 0,2 0,-1 0,0 1,0-1,1 0,0 0,0 0,0 0,0 0,0 0,0 0,1 0,-1-1,1 1,0 0,0-1,0 0,0 1,0-1,1 0,-1 0,1 0,-1 0,1 0,0-1,0 1,-1-1,1 0,0 0,0 0,0 0,2 0,3 0,-1 0,0 0,0 0,1-1,-1 0,0 0,0-1,1 0,-1-1,0 1,0-1,0-1,0 1,-1-1,1 0,-1-1,0 1,1-1,-2-1,1 1,0-1,-1 0,0 0,0 0,-1-1,1 0,-1 0,0 0,-1 0,1-1,-1 0,-1 1,1-1,-1 0,0 0,-1 0,0-1,0 1,0 0,-1 0,0-1,-1 1,1 0,-1 0,-1-1,0 3,-1 0,0 0,0 0,0 1,-1-1,1 1,-1 0,0 0,0 0,-1 0,1 1,-1 0,0 0,1 0,-1 0,-1 1,1 0,0 0,-19-8</inkml:trace>
  <inkml:trace contextRef="#ctx0" brushRef="#br0" timeOffset="2083.184">847 38,'24'-9,"-12"4,0 0,0 1,0 0,1 1,-1 0,1 1,-1 1,1 0,0 1,0 0,-1 0,7 2,-18-1,1-1,-1 0,1 1,-1-1,1 1,-1-1,0 1,1 0,-1-1,0 1,0 0,1 0,-1 0,0 0,0 0,0 0,0 1,0-1,-1 0,1 0,0 1,0-1,-1 0,1 1,-1-1,1 0,-1 1,0-1,1 1,-1-1,0 1,0-1,0 1,0-1,0 1,-1-1,1 1,0-1,-1 1,1-1,-1 1,-35 60,17-35,18-26,0 0,0 1,1-1,-1 1,0-1,1 1,-1-1,1 1,-1-1,1 1,0 0,0-1,-1 1,1 0,0-1,1 1,-1 0,0-1,0 1,1 0,-1-1,1 1,-1-1,1 1,0-1,0 1,-1-1,1 1,0-1,0 0,1 0,-1 1,0-1,0 0,0 0,1 0,-1 0,1 0,-1-1,0 1,1 0,0-1,-1 1,1-1,-1 1,1-1,0 0,-1 1,85 7,-85-8,28 0,-3-1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29.6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2319,'3'-50,"97"-142,-1 18,7 5,8 5,96-103,142-141,-119 144,-5-20,-193 225,-36 57,0 1,0-1,0 1,0 0,0 0,0 0,0-1,0 1,0 0,-1 0,1 0,0 1,-1-1,1 0,0 0,-1 1,1-1,-1 1,0-1,1 1,-1 0,1 0,-1 0,1-1,-1 1,0 1,1-1,-1 0,1 0,-1 1,1-1,-1 0,1 1,-1 0,1-1,-1 1,1 0,0 0,-1 0,1 0,0 0,-1 0,1 0,-207 64,171-57,21-4,0-1,0 0,0-1,-1-1,1 0,0-1,0-1,-16-2,-30 0,61 5,1 0,0-1,0 1,0-1,-1 1,2 0,-1-1,0 1,0 0,0-1,1 1,-1-1,1 1,0-1,-1 1,1-1,0 1,0-1,0 0,0 1,0-1,0 0,0 0,0 0,0 0,0 0,1 0,-1 0,1 0,-1 0,1 1,124 123,46 20,49-29,-219-115,-1 0,0 1,0-1,0 0,0 0,0 0,0 0,0 0,0-1,1 1,-1 0,0-1,1 1,-1 0,0-1,1 1,-1-1,1 0,-1 0,0 1,1-1,-1 0,1 0,-1 0,1-1,-1 1,1 0,-1 0,1-1,-1 1,0-1,1 1,-1-1,0 0,0 1,1-1,-1 0,0 0,0 0,0 0,0 0,0 0,0 0,0 0,0-2,5-120,-9 80,-3-28,-3 1,-3 0,-3 1,-3 0,-3 1,-12-21,-30-20,63 109,0-1,0 1,0-1,-1 1,1-1,0 1,0 0,-1-1,1 1,0 0,-1-1,1 1,0 0,-1-1,1 1,-1 0,1 0,0-1,-1 1,1 0,-1 0,1 0,-1 0,1-1,-1 1,1 0,-1 0,1 0,-1 0,1 0,-1 0,1 0,0 0,-1 1,1-1,-1 0,1 0,-1 0,1 0,-1 1,1-1,0 0,-1 0,1 1,-1-1,1 0,0 1,-1-1,1 0,0 1,0-1,-1 1,1-1,0 0,0 1,-1-1,1 1,0-1,0 1,0-1,0 1,0-1,0 1,0-1,0 1,0-1,-3 38,3-33,0 18</inkml:trace>
  <inkml:trace contextRef="#ctx0" brushRef="#br0" timeOffset="528.515">2005 259,'-3'-1,"-1"1,1-1,-1 1,1 0,-1 1,1-1,-1 0,1 1,-1 0,1 0,0 0,-1 0,1 1,0-1,0 1,0-1,0 1,0 0,0 1,1-1,-1 0,1 1,-1-1,1 1,0 0,-2 3,-10 9,0 0,1 2,0-1,1 2,1-1,1 2,1-1,0 2,1-1,1 1,1 0,1 0,1 1,1-1,0 1,2 0,0 0,1 0,1 0,1 0,1-1,1 1,-1-14,-1-1,1 1,0-1,0 0,1 0,-1 0,2 0,-1-1,0 1,1-1,0 0,0 0,1-1,-1 0,1 0,0 0,0-1,0 1,1-2,-1 1,1-1,0 1,-1-2,1 1,0-1,0 0,3-1,8 2,0-2,-1-1,1 0,0-1,0-1,-1 0,0-1,1-1,-2-1,8-4,29-13,-1-3,-1-2,-2-2,0-3,42-38,-73 56,68-72,-84 84,0 0,-1 1,1-1,-1 0,0 0,1 0,-1 0,-1 0,1 0,0 0,-1 0,1 0,-1 0,0 0,0 0,-1 0,1 0,0-1,-1 1,0 0,0 0,0 0,0 0,0 1,0-1,-1 0,0 0,1 1,-1-1,0 1,0 0,0-1,-1 1,1 0,-2-1,-5-3,-1 1,1 0,-1 1,1 0,-1 1,0 0,0 0,-1 1,1 1,-1 0,1 0,-1 1,1 0,0 0,-1 1,-8 3,-15 2</inkml:trace>
  <inkml:trace contextRef="#ctx0" brushRef="#br0" timeOffset="1179.643">1299 598,'73'-17,"-9"9,-1 3,1 3,45 4,116-5,577-72,-558 69,-222 11,-23 2</inkml:trace>
  <inkml:trace contextRef="#ctx0" brushRef="#br0" timeOffset="1734.531">2456 372,'-39'-33,"18"12,-1 1,0 1,-2 1,0 1,-1 1,-6-2,21 13,-1 0,1 0,-1 0,0 2,0-1,0 1,-1 1,1 0,0 1,-1 0,0 1,1 0,-1 0,1 2,-4 0,7-1,-1 1,1 1,-1 0,1 0,0 0,0 1,1 0,-1 1,1 0,0 0,0 0,0 1,1 0,0 0,0 1,0 0,1 0,-2 3,0 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49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1 311,'312'0,"-176"-17,-118 19</inkml:trace>
  <inkml:trace contextRef="#ctx0" brushRef="#br0" timeOffset="494.463">30 509,'479'0,"-449"-5,-24-1</inkml:trace>
  <inkml:trace contextRef="#ctx0" brushRef="#br0" timeOffset="1193.657">397 1,'55'48,"173"142,-211-179,52 41,-67-51,0 1,-1 0,1 0,-1 0,0 0,1 0,-1 0,0 0,0 0,0 0,-1 1,1-1,0 0,-1 1,0-1,1 0,-1 1,0-1,0 0,0 1,-1-1,1 1,-1-1,1 0,-1 0,0 1,1-1,-1 0,0 0,-1 0,1 0,0 1,-71 82,-83 158,77-134,70-94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25,'-15'-5,"0"0,-1 1,1 1,-1 0,0 1,0 0,0 2,0 0,0 0,0 2,0 0,-2 1,1 2,-1 1,1 0,0 1,0 1,1 0,0 1,0 1,1 1,0 0,1 1,1 1,0 0,0 0,1 1,1 1,1 0,0 1,1 0,0 0,1 1,1 0,1 0,0 1,2-1,-1 2,4-13,-1 0,0 0,1 0,0 0,1 0,-1 1,1-1,0 0,1 0,0 0,0 0,0 0,0 0,1 0,0 0,0 0,1 0,0-1,0 0,0 1,0-1,1 0,0 0,0-1,0 1,1-1,-1 0,1 0,0-1,0 1,1-1,-1 0,1 0,-1-1,1 0,0 0,0 0,0-1,0 1,0-1,6-1,11-4,0-1,0-1,0-1,0-1,-1-1,-1-1,0-1,0-1,-1-1,0-1,-2 0,1-1,-2-1,0-1,-1-1,0 0,-2-1,171-201,-185 220,0-1,0 1,1-1,-1 1,0-1,0 1,0-1,0 1,0-1,0 1,1-1,-1 1,0-1,0 1,1 0,-1-1,0 1,1-1,-1 1,1 0,-1-1,0 1,1 0,-1 0,1-1,-1 1,1 0,-1 0,0 0,1-1,-1 1,1 0,-1 0,1 0,-1 0,1 0,-1 0,1 0,-1 0,1 0,-1 0,1 0,-1 1,1-1,-1 0,1 0,-1 0,1 1,-1-1,1 0,-1 0,0 1,1-1,-1 0,0 1,1-1,-1 1,0-1,1 0,-1 1,0-1,0 1,1-1,-1 1,0 0,2 36,-2-31,-1 39,-1-16,1 1,2 0,1 0,1-1,1 1,2-1,4 12,49 105,-25-117,-16-25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0,0 0,1 0,-1 0,0 0,-1 0,-5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30,'43'-5,"24"-1,6-1,-6 2,-8 2,-11 1,-12 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0,'55'12,"143"-24,-179 15,-22 3,-33 7,-79 11,136-29,1 0,-1 1,1 1,-1 2,1 0,18 1,-19 0,4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1 340,'33'28,"-22"-13,-1 1,-1-1,0 2,-1-1,-1 1,-1 1,0-1,-1 1,-1 0,1 12,21 88,-6-37,-18-81,0 0,0 0,0 0,0-1,0 1,0 0,-1-1,1 0,0 1,0-1,-1 0,1 0,0 0,-1 0,1 0,-1 0,1 0,-1 0,0-1,0 1,1-1,-1 1,0-1,0 1,0-1,0 0,-1 1,1-1,0 0,-1 0,1 0,-1 1,0-1,1 0,-1 0,0 0,0-1,2-3,9-17,20-45,-3-1,-3-1,1-17,-15 3,-10 59</inkml:trace>
  <inkml:trace contextRef="#ctx0" brushRef="#br0" timeOffset="399.906">423 622,'1'1,"0"21,2 0,1 0,1 0,1-1,1 1,0-1,2-1,0 0,4 4,-12-21,1-1,-1 0,1 0,0 0,-1 0,1 0,0 0,0 0,1-1,-1 1,0-1,0 1,1-1,-1 0,1 0,-1 0,1 0,-1 0,1-1,0 1,-1-1,1 0,0 0,-1 0,1 0,0 0,-1 0,1-1,0 1,-1-1,1 0,-1 0,1 0,-1 0,1 0,-1 0,0-1,1 1,-1-1,0 0,0 0,0 0,8-4,-1 0,-1-1,1 0,-1-1,-1 1,1-1,-1-1,-1 1,1-1,-2-1,1 1,-1-1,-1 0,1 0,-2 0,1-1,-2 1,1-1,-1 0,-1 0,0 1,-1-1,0 0,0 0,-1 0,-1-5,-27-25,11 29</inkml:trace>
  <inkml:trace contextRef="#ctx0" brushRef="#br0" timeOffset="1003.249">706 1,'15'0,"73"8,-86-7,0 0,0 0,1 0,-1 0,0 0,0 1,0-1,0 1,-1-1,1 1,0 0,-1-1,1 1,-1 0,1 0,-1 0,0 0,0 1,0-1,0 0,0 0,0 1,-1-1,1 0,-1 1,0-1,0 0,0 1,0-1,0 1,0-1,0 0,-1 1,0 0,-1 8,-1-1,0 0,-1-1,0 1,0-1,-1 1,0-1,-1-1,0 1,-1-1,-2 3,-8 11,16-21,0 0,-1 0,1 0,0 0,0 0,0 1,0-1,0 0,0 1,0-1,0 1,0-1,1 1,-1-1,1 1,-1-1,1 1,-1 0,1-1,0 1,0 0,0-1,0 1,0 0,0-1,0 1,1 0,-1-1,1 1,-1-1,1 1,0-1,-1 1,1-1,0 1,0-1,0 0,0 1,0-1,0 0,0 0,1 0,-1 1,0-2,1 1,-1 0,1 0,-1 0,1-1,-1 1,1 0,-1-1,1 0,0 1,-1-1,1 0,139 3,-115-4</inkml:trace>
  <inkml:trace contextRef="#ctx0" brushRef="#br0" timeOffset="1683.496">762 594,'-4'-5,"-8"-2,0-4,-4 0,-3 2,-4 2,-3 2,-1 2,4 7,0 2,0 0,-1 0,4 2,4 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9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86,'55'1,"145"-13,131-17,54-6,-64 25,-309 10</inkml:trace>
  <inkml:trace contextRef="#ctx0" brushRef="#br0" timeOffset="1170.127">169 368,'73'-18,"-48"12,162-28,-109 39,-78-5,1 0,0 1,-1-1,1 0,-1 0,1 1,-1-1,1 0,0 0,-1 1,1-1,-1 1,0-1,1 0,-1 1,1-1,-1 1,1-1,-1 1,0-1,0 1,1 0,-1-1,0 1,0-1,1 1,-1 0,0-1,0 1,0-1,0 1,0 0,0-1,0 1,0 0,0-1,0 1,-1-1,1 1,0 0,0-1,0 1,-1-1,1 1,0-1,-1 1,1-1,-1 1,1-1,0 1,-1-1,1 1,-1-1,1 0,-1 1,1-1,-1 0,-38 30,30-24,-168 142,161-136,1 1,1 1,0 0,1 1,0 0,1 1,1 0,-6 13,16-28,0 1,0 0,1-1,-1 1,1 0,-1-1,1 1,0 0,0 0,0-1,0 1,0 0,0 0,0-1,0 1,1 0,-1 0,1-1,-1 1,1-1,0 1,-1 0,1-1,0 1,0-1,0 0,0 1,1-1,-1 0,0 1,0-1,1 0,-1 0,1 0,-1 0,1-1,-1 1,1 0,0-1,-1 1,1-1,0 1,0-1,-1 0,1 1,84 7,-83-8,15-1,1 0,0-1,-1-1,1-1,-1-1,0 0,-1-1,1-1,-1-1,5-3,1-1</inkml:trace>
  <inkml:trace contextRef="#ctx0" brushRef="#br0" timeOffset="1767.2">1016 284,'-248'288,"137"-196,110-92,0 0,0 1,1-1,-1 0,0 0,1 0,-1 1,1-1,-1 0,0 1,1-1,-1 1,1-1,-1 0,1 1,-1-1,1 1,-1 0,1-1,-1 1,1-1,0 1,-1 0,1-1,0 1,0-1,-1 1,1 0,0 0,0-1,0 1,0 0,0-1,0 1,0 0,0-1,0 1,0 0,1-1,-1 1,0 0,0-1,1 1,-1 0,0-1,1 1,-1-1,0 1,1 0,-1-1,1 1,-1-1,1 1,-1-1,1 0,0 1,-1-1,1 0,-1 1,1-1,0 0,-1 1,1-1,0 0,45 11,215-11,-257 1,0-1,0 1,0-1,0 0,1 0,-1 0,0-1,0 0,0 1,0-1,0-1,0 1,0-1,0 1,0-1,-1 0,1-1,-1 1,1-1,-1 1,0-1,0 0,0 0,0 0,-1-1,1 1,-1-1,0 1,0-1,0 0,0-1,-1-9,-1 0,0 0,-1 0,0 0,-2 0,1 0,-2 0,0 1,0-1,-2 1,1 0,-1 0,-1 1,-1 0,0 0,-2-2,-24-48,6 4,22 40</inkml:trace>
  <inkml:trace contextRef="#ctx0" brushRef="#br0" timeOffset="2185.975">1496 171,'-44'91,"-93"213,132-291,-1 1,-1-2,0 1,0-1,-1 0,-1-1,0 1,-1-2,-7 7,0-6</inkml:trace>
  <inkml:trace contextRef="#ctx0" brushRef="#br0" timeOffset="2548.389">1270 114,'0'15,"0"1,1-1,1 0,0 0,2 0,-1 0,2 0,0-1,0 0,2 0,0 0,0-1,1 0,1 0,0-1,0 0,2-1,-1 0,1 0,13 8,0-2,-1 1,-1 2,0 0,-1 1,-2 1,0 1,-1 1,-2 0,13 24,-9 18,-12-44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0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0 902,'6'6,"1"-1,0 0,0 0,0 0,1-1,-1 0,1 0,0-1,0 0,0-1,1 1,-1-2,1 1,-1-1,1 0,-1-1,1 0,0 0,-1-1,1 0,-1-1,0 0,1 0,-1-1,0 0,0 0,0-1,-1 0,6-3,31-20,-1-2,-1-2,-2-2,-1-1,-2-2,-1-1,-2-2,-2-2,18-29,-17 17,-3-1,-2-1,-2-2,-3-1,-2 0,8-45,-11 0,-17 103,-1 0,0 0,0 1,0-1,1 0,-1 0,0 0,0 1,1-1,-1 0,0 0,0 0,1 0,-1 0,0 0,0 0,1 1,-1-1,0 0,1 0,-1 0,0 0,0 0,1 0,-1 0,0 0,1-1,-1 1,0 0,0 0,1 0,-1 0,0 0,0 0,1 0,-1-1,0 1,0 0,0 0,1 0,-1-1,0 1,0 0,0 0,1-1,-1 1,0 0,0 0,0-1,0 1,0 0,0 0,0-1,0 1,0 0,0-1,0 1,0 0,0 0,0-1,0 1,9 25,19 229,-24-200,-3-1,-2 1,-2-1,-2 1,-3-1,-2-1,-3 0,-1 0,-3-1,-14 25,27-64,-2 0,0 0,0 0,-1-1,0 0,-1 0,0-1,-1 0,0 0,0-1,-1-1,0 1,-1-1,0-1,0 0,-1-1,0 0,0-1,0 0,0-1,-8 2,12-5,0 1,0-2,0 1,-1-1,1-1,0 1,0-2,0 1,0-1,1 0,-1 0,0-1,1 0,-1-1,1 1,0-1,0-1,1 1,-1-1,1-1,0 1,0-1,1 0,0 0,0 0,0-1,1 0,0 0,0 0,1 0,-1-1,2 1,-1-1,1 0,0 0,1 0,0 0,0 0,1 0,0 0,1-5,5-12</inkml:trace>
  <inkml:trace contextRef="#ctx0" brushRef="#br0" timeOffset="392.151">1101 732,'-5'7,"-9"9,1 2,0 0,1 0,1 1,1 0,0 1,2 1,0-1,2 1,0 0,1 1,-1 13,6-32,0 0,0 0,1 0,-1 1,1-1,-1 0,1 0,0 0,1 0,-1-1,0 1,1 0,-1 0,1-1,0 1,0-1,0 0,0 1,1-1,-1 0,0 0,1 0,0-1,-1 1,1 0,0-1,0 0,0 0,0 0,0 0,0 0,0-1,0 1,0-1,0 0,0 0,0 0,2 0,4 0,0 0,0-1,-1 0,1-1,0 0,0 0,-1-1,1 0,-1-1,0 0,0 0,0 0,0-2,-3 1,0-1,-1 0,1 0,-1 0,-1 0,1-1,-1 1,0-1,-1 0,0 0,0 0,0 0,-1-1,0 1,0 0,-1 0,0-1,0 1,-1-1,0 1,0 0,0 0,-1 0,-1 0,1 0,-1 0,0 0,0 1,-1-1,0 1,0 0,-2-1,-32-32,21 25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8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1 198,'285'30,"-117"-3,-114-15,-62-31,-204-149,149 105,50 46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0,'481'0,"-457"0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0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57,'-16'57,"3"0,1 1,4 1,2-1,3 1,3 44,-27 153,28-256,0-1,-1 1,1 0,-1-1,1 1,-1 0,1-1,-1 1,1 0,0 0,-1 0,1 0,0 0,-1 0,1 0,0 0,-1 0,1 0,-1 0,1 0,0 0,-1 0,1 1,-1-1,1 0,0 0,-1 1,1-1,-1 0,1 1,-1-1,1 1,-1-1,1 0,-1 1,0-1,1 1,-1-1,0 1,1 0,-1-1,0 1,1-1,-1 1,0 0,0-1,0 1,0-1,0 1,0 0,0-1,0 1,0 0,0-1,0 1,0-1,0 1,0 0,-1-1,1 1,0-1,0 1,-1 0,13-14</inkml:trace>
  <inkml:trace contextRef="#ctx0" brushRef="#br0" timeOffset="356.816">113 0,'56'17,"-11"-10,-1-2,1-2,0-2,31-4,10 1,16 3,-91 9,-15-3</inkml:trace>
  <inkml:trace contextRef="#ctx0" brushRef="#br0" timeOffset="591.9">0 480,'39'-5,"17"-1,3 0,-2 1,-7 1,-7 2,-11 1</inkml:trace>
  <inkml:trace contextRef="#ctx0" brushRef="#br0" timeOffset="931.908">508 536,'-10'33,"-2"17,-1 4,-1-7,1-7,2-5,4-4,3-2,2-2,6-5,2-11,5-13,1-5</inkml:trace>
  <inkml:trace contextRef="#ctx0" brushRef="#br0" timeOffset="1235.25">564 508,'5'0,"7"0,5 5,5 1,4 0,2-6,1-3,0-1,1 1,-6-5,-1 0,-6 0</inkml:trace>
  <inkml:trace contextRef="#ctx0" brushRef="#br0" timeOffset="1475.046">451 791,'25'0,"11"0,6 0,-5-5,-3-2,-4-4,-6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3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25,'6'4,"1"0,-1-1,1 0,0 0,0-1,0 0,0 0,0-1,1 1,-1-2,0 1,1-1,-1 0,0 0,1-1,-1 0,0-1,0 1,0-2,4 0,4 0,299-11,-233-6,-73 16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3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26,'34'5,"16"-4,3-1,-1-1,-6-1,-5 1,-5 0,-8-4,-5-2,-1 1,0 1,-3 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7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2 770,'0'-26,"-2"-5,2-1,2 0,0 0,2 1,2-1,0 1,3 1,2-6,11-10,2 1,2 0,2 3,31-37,-41 55,117-115,-132 136,-1 1,-1-1,1 1,0 0,0-1,0 1,0 0,0 0,0 0,0 1,1-1,-1 1,0-1,1 1,0 0,-1 0,1 0,0 0,-1 0,1 0,0 1,0-1,0 1,0 0,-1 0,1 0,0 1,0-1,0 0,0 1,-1 0,1 0,0 0,0 0,-1 0,1 0,1 2,3 10,-1 0,-1 0,0 0,-1 1,0-1,-1 1,-1 0,0 0,-1 0,0 0,-1 0,-1 1,0-1,-1 0,0 25,1 250,1-290,1 1,-1 0,1 0,-1 0,1 0,-1 0,1-1,-1 1,0 0,1 0,-1 0,1 0,-1 0,1 1,-1-1,1 0,-1 0,1 0,-1 0,1 0,-1 1,0-1,1 0,-1 0,1 1,-1-1,0 0,1 1,-1-1,0 0,1 1,-1-1,0 0,0 1,1-1,-1 1,0-1,0 1,0-1,0 0,1 1,-1-1,0 1,0-1,0 1,0-1,0 1,0-1,0 1,0-1,-1 1,1-1,0 0,0 1,0-1,0 1,0-1,-1 1,1-1,22-37,-20 33,27-51,3 2,2 0,3 3,1 1,37-35,-52 60,-15 13,0 1,0 1,1 0,1 0,0 0,0 1,0 1,1 0,0 0,0 1,1 1,0-1,0 2,0 0,9-2,-19 6,0 0,1 0,-1 0,1 1,-1-1,0 1,1-1,-1 1,0 0,0 0,0 0,1 0,-1 0,0 0,0 0,-1 1,1-1,0 1,0 0,-1-1,1 1,-1 0,1 0,-1 0,0 0,0 0,0 0,0 0,0 1,0-1,0 0,-1 1,1-1,-1 0,0 2,2 94,-3-78,-3 18,-2-1,-1 1,-2-1,-2 0,-3 4,-3 4,-11 63,13-12,12-88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486 141,'-10'5,"0"0,0 1,0 0,1 0,0 1,1 0,-1 1,1 0,1 0,-7 10,-38 61,3 2,5 2,2 2,5 1,3 3,5 0,3 2,-1 25,13-54,3 1,3 0,3 0,2 1,5 58,4-89,1-1,1 0,2 0,1 0,2-1,0-1,2 0,2-1,1-1,0-1,2 0,2-1,0-2,12 10,-34-33,0 1,1-1,-1 0,1 0,-1 0,1 0,-1 0,1 0,0 0,-1 0,1 0,0 0,0-1,0 1,0 0,-1 0,1-1,0 1,0-1,1 1,-1-1,0 1,0-1,0 1,0-1,0 0,0 0,1 0,-1 1,0-1,0 0,0 0,0-1,1 1,-1 0,0 0,0-1,0 1,0 0,0-1,0 1,0-1,0 1,0-1,0 0,0 0,0 1,0-1,0 0,0 0,-1 0,1 0,0 0,0 0,14-44,-8 21</inkml:trace>
  <inkml:trace contextRef="#ctx0" brushRef="#br0" timeOffset="461.757">486 1073,'4'0,"8"0,5 0,5 0,4 0,2 0,1 0,0 0,1 0,-1 0,0 4,-1 3,1-2,-1 0,0-1,-4-7,-2-2,-5-1</inkml:trace>
  <inkml:trace contextRef="#ctx0" brushRef="#br0" timeOffset="1155.668">1276 508,'18'31,"-2"0,-1 1,-2 0,-1 1,-1 1,-1 4,4 15,-2 1,-3 0,-3 1,0 38,2-44,-8-49,0 1,0 0,1 0,-1-1,0 1,1 0,-1-1,1 1,-1 0,1-1,-1 1,1 0,0-1,-1 1,1-1,-1 1,1-1,0 0,0 1,-1-1,1 0,0 1,0-1,-1 0,1 0,0 0,0 0,0 1,-1-1,1 0,0 0,0-1,0 1,-1 0,1 0,0 0,0 0,-1-1,1 1,0 0,0-1,-1 1,1-1,0 1,-1-1,1 1,-1-1,1 1,0-1,-1 1,1-1,-1 0,0 1,1-1,-1 0,1 0,-1 1,0-2,14-15,-2 0,0-1,-1-1,-1 0,0-1,5-18,10-19,144-327,-155 357,-11 27</inkml:trace>
  <inkml:trace contextRef="#ctx0" brushRef="#br0" timeOffset="1497.598">1953 875,'-6'36,"1"-16,1 1,1 1,1-1,1 0,0 1,2-1,1 0,1 9,-2-27,-1-1,0 0,1 0,-1 0,1 0,-1 0,1 0,0 0,0 0,0 0,0 0,1 0,-1 0,0-1,1 1,-1 0,1-1,-1 1,1-1,0 0,0 1,0-1,0 0,0 0,0 0,0-1,0 1,0 0,0-1,0 1,0-1,1 0,-1 0,0 0,0 0,0 0,0 0,1 0,-1-1,0 1,1-2,78-47,-74 44,0 0,-1-1,1 0,-1 0,0-1,-1 0,0 0,0 0,0 0,-1-1,0 0,0 0,-1 0,0 0,-1 0,1-1,-2 1,1-1,-1 0,-1 1,1-1,-1 0,-1 1,0-3,-1 7,-1 1,0-1,0 1,0 0,0 0,0 0,0 1,-1-1,1 1,-1 0,0-1,0 2,0-1,0 0,0 1,0 0,0 0,-1 0,1 0,0 1,0 0,-1 0,1 0,0 0,-3 1,-18-1</inkml:trace>
  <inkml:trace contextRef="#ctx0" brushRef="#br0" timeOffset="2026.586">2151 367,'55'-18,"-28"7,-22 8,0 0,1 0,-1 0,1 1,0 0,0 0,-1 0,1 1,0 0,1 0,-1 0,0 1,0 0,0 0,0 0,0 1,0 0,0 0,0 1,0 0,0 0,2 1,-6-1,0 0,0 0,-1 0,1 0,-1 0,1 0,-1 1,0-1,0 0,0 1,0-1,-1 1,1-1,0 1,-1-1,0 1,0 0,0-1,0 1,0 0,0-1,-1 1,1-1,-1 1,0-1,1 1,-1-1,0 1,-1-1,1 1,-42 68,40-69,1 0,-1 0,1 0,0 0,0 0,0 1,0-1,0 1,0-1,1 1,-1 0,1-1,0 1,0 0,0 0,0 0,0 0,0 0,1 0,0 0,0 0,-1 0,2 0,-1 1,0-1,1 0,-1 0,1 0,0 0,0 0,0-1,0 1,1 0,-1 0,1-1,0 1,-1-1,1 1,0-1,1 1,10 1,0 0,1-1,-1-1,0 0,1-1,-1 0,1-1,-1 0,1-2,2 0,24 0,-15 1</inkml:trace>
  <inkml:trace contextRef="#ctx0" brushRef="#br0" timeOffset="2861.801">796 1496,'63'-17,"1"3,0 3,1 3,0 2,61 4,479 3,-247-30,-43 1,-176 29,-115-1</inkml:trace>
  <inkml:trace contextRef="#ctx0" brushRef="#br0" timeOffset="3504.973">1191 1863,'52'-24,"1"3,1 2,1 2,1 3,43-5,-89 18,90 6,-98-3,-1 0,0 1,0-1,0 0,0 1,0-1,0 0,-1 1,1 0,-1-1,1 1,-1-1,0 1,0-1,0 1,-1-1,1 1,-1-1,1 1,-1-1,0 1,0-1,0 1,0-1,0 0,0 0,-1 1,1-1,-1 0,0 0,1-1,-1 1,0 0,0-1,0 1,0-1,-1 1,1-1,-2 1,-248 196,248-193,1-1,0 1,0 0,0 0,0 0,1 0,0 0,0 0,0 1,1-1,0 1,0-1,0 1,1-1,0 1,0-1,0 1,1 0,0-1,0 1,0-1,1 1,-1-1,1 0,1 0,-1 0,1 0,-1 0,2 0,-1-1,0 1,1-1,0 0,0 0,0 0,0-1,1 1,0-1,-1 0,1-1,0 1,0-1,1 0,-1 0,0 0,1-1,-1 0,1 0,-1 0,1-1,-1 0,1 0,0 0,-1-1,6 0,104-51,-97 41</inkml:trace>
  <inkml:trace contextRef="#ctx0" brushRef="#br0" timeOffset="4097.928">2151 1834,'-69'70,"3"3,4 3,-10 20,72-96,-31 56,30-55,1 1,-1-1,1 0,-1 1,1-1,-1 1,1 0,0-1,0 1,0-1,0 1,0-1,0 1,0-1,1 1,-1-1,0 1,1-1,-1 1,1-1,0 1,-1-1,1 0,0 1,0-1,0 0,0 0,0 1,0-1,0 0,0 0,1 0,-1-1,0 1,1 0,-1 0,2 0,28 8,0-1,0-2,0-1,1-1,0-2,0-1,25-3,-51 1,-4 2,0 0,0-1,1 1,-1-1,1 1,-1-1,0 0,1 0,-1-1,0 1,1 0,-1-1,0 1,1-1,-1 0,0 0,0 1,1-2,-1 1,0 0,0 0,0-1,-1 1,1-1,0 1,0-1,-1 0,1 0,-1 0,0 0,1 0,-1 0,0 0,0 0,0 0,-1-1,1 1,0 0,-1-1,0 1,1 0,-1-1,0 1,0-1,0 1,-64-141,7-26,55 145,5 6</inkml:trace>
  <inkml:trace contextRef="#ctx0" brushRef="#br0" timeOffset="4386.6">2631 1722,'-15'34,"-4"15,1 5,-2-3,3-4,0-6,2-6,4-3,-1-2,2-2,2-1,-2-4,-4-3,-5-3,1-5</inkml:trace>
  <inkml:trace contextRef="#ctx0" brushRef="#br0" timeOffset="4628.108">2348 1806,'14'6,"-1"1,0 0,-1 1,0 0,0 1,0 0,-1 1,9 10,65 82,56 68,-110-145,-20-23</inkml:trace>
  <inkml:trace contextRef="#ctx0" brushRef="#br0" timeOffset="6057.715">2856 56,'5'-42,"-5"41,0 0,0 1,0-1,0 0,1 1,-1-1,0 1,1-1,-1 0,0 1,1-1,-1 1,1-1,-1 1,1-1,-1 1,1-1,-1 1,1 0,0-1,-1 1,1 0,-1-1,1 1,0 0,-1 0,1 0,0 0,-1-1,1 1,0 0,-1 0,1 0,0 0,-1 1,1-1,0 0,-1 0,1 0,0 0,-1 1,1-1,0 0,-1 1,1-1,-1 0,1 1,-1-1,1 1,-1-1,1 1,-1-1,1 1,-1-1,0 1,1 0,16 18,0 1,-1 1,-1 0,-1 1,-2 1,0 0,-1 1,-1 0,-1 0,5 24,-1-9,12 46,-5 1,-3 1,-3 1,-5 0,-4 0,-3 0,-4 3,0 305,-24-202,20-153,-2 0,-2-1,-1 0,-2-1,-2 0,-1-1,-2-1,-2 0,-23 32,-16 31,53-82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3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 0,1 0,0 0,-1-1,1 1,0-1,0 1,0-1,0 0,0 1,0-1,0 0,0 0,0-1,1 1,-1 0,0-1,1 1,-1-1,0 0,1 0,-1 0,0 0,2 0,-1 0,49 3,0-2,0-2,0-3,0-2,2-3,-30 6,137-5,-149 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3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2,'7'4,"0"0,0 0,1-1,-1 0,1 0,0-1,0 0,0 0,0-1,0 0,1 0,-1-1,0 0,6-1,1 1,188-29,-63 28,-116 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39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2997 0,'-35'45,"2"1,2 2,2 1,2 1,2 1,2 2,3 0,3 1,1 1,-6 49,20-97,-23 87,4 0,4 2,4-1,5 2,3 0,9 95,4-135,3 0,2 0,3-1,2-1,2 0,3-2,2 0,14 19,34 61,-59-115</inkml:trace>
  <inkml:trace contextRef="#ctx0" brushRef="#br0" timeOffset="-4022.203">400 678,'-17'12,"1"0,0 1,1 1,1 1,0 0,1 1,1 0,0 1,1 0,1 1,1 0,0 1,2 0,0 0,1 1,1 0,0 0,2 0,0 0,1 10,1-23,1 1,0 0,0-1,1 1,0 0,0-1,1 1,0-1,0 1,1-1,0 0,0 0,0 0,1 0,0-1,1 1,0-1,-1 0,2 0,-1-1,1 0,0 0,0 0,0-1,1 1,-1-1,1-1,0 0,0 0,0 0,1 0,-1-1,1-1,-1 1,1-1,0-1,-1 1,1-1,0 0,0-1,3-1,5-5,-1-1,1-1,-1 0,-1-1,0-1,0 0,-1-1,-1-1,0 0,0 0,-2-1,1 0,3-10,-6 14,0-1,-1 0,0 0,-1-1,0 0,-1 0,-1 0,0-1,0 0,-1 0,-1 0,0 0,-1 0,0 0,-1 0,0-1,-1 1,-1 0,0 0,-1 0,0 0,-1 1,-4-10,3 15,0 1,-1 0,1 1,-1-1,0 1,0 1,-1-1,1 1,-1 0,0 0,0 1,0 0,-1 0,1 1,-1-1,0 2,1-1,-1 1,0 1,0-1,0 1,0 0,1 1,-1 0,0 0,0 1,1 0,-1 0,1 1,-1 0,1 0,-1 1,-43 30,33-17</inkml:trace>
  <inkml:trace contextRef="#ctx0" brushRef="#br0" timeOffset="-1430.177">372 225,'-35'39,"1"1,2 2,1 1,3 1,2 2,1 0,3 2,-9 30,1 26,5 1,5 2,3 10,10-74,2 0,2 0,2 1,2-1,2 0,1 1,4 3,-6-39,0-1,1 1,0-1,1 0,-1 0,1 0,1 0,-1-1,1 0,1 0,-1 0,1 0,0-1,0 0,0 0,1-1,-1 0,1 0,0 0,1-1,6 2,168 31,-149-32,5 0,-6-1</inkml:trace>
  <inkml:trace contextRef="#ctx0" brushRef="#br0" timeOffset="-3732.301">936 1016,'-4'24,"-7"8,-2-2</inkml:trace>
  <inkml:trace contextRef="#ctx0" brushRef="#br0" timeOffset="-3377.215">1190 565,'-12'19,"0"2,2-1,0 2,2-1,0 1,1 0,1 1,1 0,1 0,2 0,0 0,1 0,1 5,0-24,0-1,1 1,-1-1,1 1,-1-1,1 0,0 1,1-1,-1 0,0 1,1-1,0 0,0 0,0 0,0-1,0 1,0 0,1-1,-1 1,1-1,0 0,0 0,0 0,0 0,0-1,0 1,0-1,1 0,-1 0,0 0,1 0,-1 0,1-1,-1 1,1-1,-1 0,1 0,-1-1,1 1,-1-1,1 1,-1-1,1 0,-1-1,0 1,0 0,0-1,3-2,10-8,-2-1</inkml:trace>
  <inkml:trace contextRef="#ctx0" brushRef="#br0" timeOffset="-3129.693">1360 592,'-10'39,"-7"17,-2 4,4-4,-2-6,3-7,3-1,4-3,3-3,2-3,-3-3,-1-1,1-1,0 0,3 0,0-1,1-4</inkml:trace>
  <inkml:trace contextRef="#ctx0" brushRef="#br0" timeOffset="-2772.046">1727 649,'-165'133,"122"-71,42-61,0 1,1 0,-1-1,1 1,0 0,-1 0,1-1,0 1,0 0,0 0,0-1,0 1,1 0,-1 0,0-1,1 1,0 0,-1-1,1 1,0-1,0 1,-1 0,1-1,1 0,-1 1,0-1,0 0,0 1,1-1,-1 0,0 0,1 0,-1 0,1 0,0-1,-1 1,1 0,-1-1,1 1,1-1,115 19,-95-15,-17-5,-1 1,0 0,0 0,0 1,0 0,1-1,-1 2,0-1,0 1,0-1,-1 1,1 1,0-1,-1 1,0-1,1 1,-1 1,0-1,0 0,-1 1,1 0,-1 0,0 0,0 0,0 1,0-1,0 4,-2 2,0 0,-2 1,1-1,-1 0,0 0,-1 0,-1 0,1 0,-1 0,-1 0,0-1,0 0,-1 0,0 0,-1 0,0-1,0 0,-1 0,0 0,0-1,-1 0,0-1,0 0,0 0,-1 0,0-1,0-1,0 1,-1-1,-9 2</inkml:trace>
  <inkml:trace contextRef="#ctx0" brushRef="#br0" timeOffset="-2515.87">1614 621,'33'-14,"17"-6,4 2,-3 3,-4 5,-6 8,-10 5</inkml:trace>
  <inkml:trace contextRef="#ctx0" brushRef="#br0" timeOffset="-1915.765">2178 311,'39'75,"-3"-6,-2 1,-3 2,4 25,-28-76,-2 1,0-1,-1 1,-1 0,-1 0,-1 1,-1-1,-1 0,0 0,-2 0,-1 0,-1 0,-6 18,-5-11,-1 0,-1-2,-1 0,-1-1,-2-1,-1-1,0-1,-2-1,0-1,-2-1,0-2,-1 0,-28 12,-85 42,102-54</inkml:trace>
  <inkml:trace contextRef="#ctx0" brushRef="#br0" timeOffset="3485.134">2997 705,'15'0,"8"0,7 0,2 0,0 0,0 0,0 0,-2 0,-1 0,0 0,0 0,-6 5,-6 2</inkml:trace>
  <inkml:trace contextRef="#ctx0" brushRef="#br0" timeOffset="4151.365">3730 254,'-2'22,"0"-1,-1 0,-2 0,0-1,-1 1,-8 16,0 3,-37 106,51-142,0-1,1 0,-1 1,0-1,1 0,0 0,0 0,0 0,0 1,1-1,-1-1,1 1,-1 0,1 0,0 0,0-1,0 1,1-1,-1 0,1 0,-1 0,1 0,0 0,0 0,-1-1,1 1,0-1,1 0,-1 0,0 0,0 0,0 0,1-1,-1 0,0 1,0-1,1 0,-1-1,0 1,1-1,-1 1,0-1,0 0,0 0,0 0,0-1,0 1,2-2,15-3,-10 5,0-1,0-1,0 0,-1 0,0-1,0 0,0-1,0 0,0 0,-1-1,0 0,4-5,-2-3</inkml:trace>
  <inkml:trace contextRef="#ctx0" brushRef="#br0" timeOffset="4575.496">3985 254,'-1'226,"-25"-83,4-38,10-55,2 1,3 1,1 0,3 6,5 14,9-71,-5-12</inkml:trace>
  <inkml:trace contextRef="#ctx0" brushRef="#br0" timeOffset="5512.907">3081 1270,'35'4,"-1"-1,0-1,0-2,32-4,12 0,275-8,89-37,-198 6,-195 34,210-21,-247 30</inkml:trace>
  <inkml:trace contextRef="#ctx0" brushRef="#br0" timeOffset="9041.602">3533 1693,'39'-29,"-18"15,0 0,1 1,0 2,1 0,0 1,1 2,0 0,0 1,1 2,19-2,-40 5,1 1,0 0,0 0,-1 1,1-1,0 1,0 0,-1 0,1 1,0-1,0 1,-1 0,1 1,-1-1,1 1,-1 0,1 0,-1 0,0 0,0 1,0 0,0 0,-1 0,1 0,-1 0,0 1,0 0,0-1,0 1,0 0,-1 1,0-1,0 0,0 1,-1-1,1 1,-1 0,-2 9,-2-1,0 0,0 0,-1 0,-1-1,0 0,0 1,-2-1,1-1,-2 0,1 0,-1 0,-1-1,0 0,0 0,-1-1,-1-1,-5 5,-23 26,26-27,-50 65,62-74,-1-1,1 1,-1-1,1 1,0-1,0 1,0 0,1 0,-1-1,1 1,-1 0,1 0,0 0,0 0,0-1,0 1,1 0,-1 0,1 0,0 0,-1-1,1 1,1 0,-1-1,0 1,1-1,-1 1,1-1,0 0,-1 0,2 1,5 1,-1 0,2 0,-1 0,0-1,1 0,0-1,0 0,-1 0,1-1,0 0,0-1,0 0,0 0,0-1,0 0,3-1,16 0,47-11,-57 6</inkml:trace>
  <inkml:trace contextRef="#ctx0" brushRef="#br0" timeOffset="10447.01">4606 85,'3'-28,"11"36,20 63,-4 1,-3 2,6 35,-15-32,-3 1,-4 1,-3 0,-2 75,-7 232,14-215,-16-139,-1 0,-2 0,-2-1,0 0,-2 0,-1-1,-2-1,-1 1,-1-2,-1 0,-2-1,0-1,-14 13,-54 76,17-55,58-59</inkml:trace>
  <inkml:trace contextRef="#ctx0" brushRef="#br0" timeOffset="12530.824">5198 621,'-45'272,"7"-26,9-55,5-113,18-101,8-14,1 0,2 0,2 1,1 0,14-35,4-27,40-199,-51 246,-15 51,0 0,0 1,0-1,0 0,0 1,0-1,0 0,0 1,0-1,0 0,0 1,0-1,0 0,0 1,0-1,0 0,0 1,0-1,0 0,1 1,-1-1,0 0,0 1,0-1,1 0,-1 0,0 1,0-1,1 0,-1 0,0 0,0 1,1-1,-1 0,0 0,1 0,-1 0,0 0,1 0,-1 1,0-1,1 0,-1 0,0 0,1 0,-1 0,0 0,1 0,-1 0,0-1,1 1,-1 0,0 0,1 0,-1 0,0 0,0 0,1-1,-1 1,0 0,1 0,-1 0,0-1,0 1,4 31,4 34,2 0,3 0,3-2,11 27,-24-79,4 15,1-1,0 0,2-1,1 0,1 0,1-1,5 6,-17-28,0 1,0-1,0 1,0-1,0 0,1 1,-1-1,0 0,1 0,-1 0,0 0,1 0,0 0,-1 0,1 0,-1-1,1 1,0-1,0 1,-1-1,1 1,0-1,0 0,-1 0,1 0,0 0,0 0,0-1,-1 1,1 0,0-1,-1 1,1-1,0 0,-1 0,1 1,-1-1,1 0,-1 0,1 0,-1-1,0 1,1 0,-1 0,0-1,0 1,0-1,0 1,0-1,0 1,-1-1,1 0,0 1,0-3,36-173,21-197,-33 213,-21 137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11.3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33,'0'-23,"0"13,0 22,26 159,-23 104,-3-272,1-1,-1 1,1 0,0-1,-1 1,1-1,0 1,0-1,1 1,-1-1,0 0,1 0,-1 0,1 0,0 0,0 0,0 0,0 0,0-1,0 1,0-1,1 1,-1-1,0 0,1 0,-1 0,1 0,-1 0,1-1,1 1,88 1,-71-3,305-14,-112-13,126-38,-265 47,1 3,0 3,1 4,72 0,130 10,-163-25,-106 23,0 0,0 0,0-1,0 0,-1-1,1 0,-1-1,0 0,0 0,4-3,-11 3,1 0,-1 0,-1-1,1 1,-1 0,0-1,0 1,0-1,0 0,-1 1,0-1,0 1,0-1,0 0,-1 1,0-1,0 1,0-1,-1 0,0-14,0 11,1 1,0 0,0-1,1 1,0-1,0 1,1-1,0 1,0 0,0 0,1-1,1 1,-1 0,1 0,0 1,0-1,1 1,0-1,3-3,10-5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0,'273'1,"-214"9,-59-9,0-1,1 0,-1 0,0 0,0 1,1-1,-1 0,0 0,0 1,1-1,-1 0,0 1,0-1,1 0,-1 1,0-1,0 0,0 1,0-1,0 0,0 1,0-1,0 1,0-1,0 0,0 1,0-1,0 0,0 1,0-1,0 1,0-1,0 0,0 1,0-1,-1 0,1 1,0-1,0 0,0 1,-1-1,1 0,0 0,0 1,-1-1,1 0,0 0,-1 1,1-1,0 0,-1 0,1 0,0 0,-1 1,1-1,0 0,-1 0,1 0,-1 0,1 0,0 0,-1 0,1 0,0 0,-1 0,1 0,-1 0,1-1,-32 13,-215 34,-129 29,262-52,114-23,-1 0,0 0,0 1,1-1,-1 0,0 0,0 1,1-1,-1 1,0-1,1 0,-1 1,1-1,-1 1,0 0,1-1,-1 1,1-1,0 1,-1 0,1-1,-1 1,1 0,0 0,0-1,-1 1,1 0,0 0,0-1,0 1,0 0,0 0,0-1,0 1,0 0,0 0,0 0,0-1,0 1,1 0,-1 0,0-1,1 1,-1 0,0-1,1 1,-1 0,1-1,-1 1,1-1,-1 1,1-1,0 1,-1-1,1 1,0-1,-1 1,1-1,0 0,-1 1,1-1,0 0,0 0,-1 0,1 1,0-1,52 25,226 51,-142-32,-137-43,0 1,0-1,0 1,-1 0,1-1,0 1,-1-1,1 1,0-1,-1 1,0-1,1 1,-1-1,0 1,0-1,0 0,0 1,0-1,0 0,0 0,0 0,-1 0,1 0,0 0,-1 0,1 0,-1-1,1 1,0-1,-1 1,0-1,1 1,-1-1,1 0,-1 1,1-1,-1 0,0 0,1 0,-1-1,-5 4,-91 38,55-26,1 2,1 2,1 1,0 3,2 1,1 1,-20 19,55-43,0 0,0 0,0 1,1-1,-1 0,0 1,0-1,1 1,-1 0,1-1,0 1,-1 0,1 0,0 0,0 0,0 0,0 0,0 0,1 0,-1 1,1-1,-1 0,1 0,0 0,0 1,0-1,0 0,0 0,1 1,-1-1,0 0,1 0,0 0,0 1,-1-1,1 0,0 0,1 0,-1 0,0-1,1 1,-1 0,1-1,-1 1,1 0,0-1,-1 0,1 1,0-1,0 0,0 0,0 0,0 0,2 0,18 3,0-1,1-1,0-1,-1-1,1 0,8-3,31 0,333 2,-283-16,-88 12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1,'-110'343,"94"-203,-10-41,13-98,10-11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1,'24'5,"17"1,7 0,0-1,-3-1,-5-2,-4-1,-4 0,-2-1,-2-1,0 1,-1 0,-9 0,-13 4,-12 2,-5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11,'19'5,"21"2,8-1,1-1,-3-2,-5-5,-4-4,-4 1,-2 0,-3 1,-5-3,-6-1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0 150,'432'28,"-347"-16,-85-13,1 1,-1-1,1 1,-1-1,0 0,1 1,-1-1,0 0,1 0,-1 1,0-1,0 0,1 0,-1 1,0-1,0 0,0 0,0 1,0-1,0 0,0 0,0 0,-1 1,1-1,0 0,0 0,-1 1,1-1,0 0,-1 1,1-1,-1 0,1 1,-1-1,1 1,-1-1,1 0,-1 1,0-1,1 1,-1 0,0-1,1 1,-1 0,0-1,0 1,1 0,-1 0,0-1,-146-144,137 132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55,'369'0,"-172"-23,29 48,198-27,-227-26,-11 16,-173 9,0-1,0 1,1 1,-1 1,0 0,1 0,-1 1,1 1,-1 0,0 1,10 3,3 1,1 0,0-2,0-1,0-1,0-2,1 0,-1-2,0-1,24-6,0 3,-33 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1 342,'126'-12,"50"-4,-83 14,105-25,-174 26</inkml:trace>
  <inkml:trace contextRef="#ctx0" brushRef="#br0" timeOffset="327.657">56 568,'73'1,"165"-14,-176 5,0 2,1 2,44 5,-90-1,7 0</inkml:trace>
  <inkml:trace contextRef="#ctx0" brushRef="#br0" timeOffset="945.694">282 3,'0'-1,"1"1,-1 0,0 0,0 0,0 0,0 0,0-1,1 1,-1 0,16 11,138 76,43 22,-46-15,-148-92,-1-1,0 0,0 1,0 0,0-1,0 1,0 0,0 0,0 0,-1 0,1 0,-1 1,1-1,-1 0,0 1,0-1,0 1,0-1,0 1,-1 0,1-1,-1 1,0 0,0-1,0 1,0 0,0-1,0 1,-1 0,0-1,1 1,-1-1,0 1,0-1,0 1,0-1,-1 0,1 1,-1-1,1 0,-1 0,0 0,0 0,-13 18,-1-1,-1 0,-1-2,0 0,-1-1,-1 0,-9 4,14-9,-185 173,113-97,65-66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1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75,'-9'-9,"-2"1,1 1,-1 0,0 1,0 0,-1 0,0 1,0 1,0 0,-1 0,1 2,-1-1,0 2,1-1,-1 2,0 0,0 0,0 1,0 1,1 0,-1 1,1 0,-1 1,1 0,0 2,-2 4,1 0,0 2,0 0,2 0,-1 1,2 0,0 1,0 1,2-1,-1 1,2 1,0-1,1 1,1 0,0 1,1 0,1-1,-1 7,3-16,0 0,0 0,0 0,1 1,0-1,0 0,1 0,0 0,0 0,1 0,-1 0,2 0,-1-1,1 1,0-1,0 1,1-1,-1 0,2 0,-1-1,0 1,1-1,0 0,1 0,-1 0,1-1,0 0,0 0,0-1,0 1,1-1,-1 0,3 0,7-3,0 0,0-1,0-1,-1 0,1-1,0-1,-1-1,0 0,0 0,0-2,-1 0,0 0,0-2,-1 1,0-2,-1 0,0 0,5-6,128-143,-115 121,73-123,-102 160,-1 1,1 0,-1 0,1 0,-1 0,0 0,1 0,-1 0,1 0,-1 0,1 0,-1 0,1 0,-1 0,1 0,-1 0,1 0,-1 1,1-1,-1 0,1 0,-1 1,1-1,-1 0,0 0,1 1,-1-1,0 0,1 1,-1-1,0 1,1-1,-1 1,0-1,0 0,0 1,1-1,-1 1,0-1,0 1,0-1,0 1,0-1,0 1,0-1,0 1,0-1,0 1,0-1,0 1,0-1,0 1,-1-1,1 1,0-1,0 1,0-1,-1 0,1 1,0-1,-1 1,1-1,0 0,-1 1,1-1,0 2,0 71,-2-53,1-1,1 1,1 0,1-1,0 1,2-1,0 0,1 0,1 0,7 14,-7-21,0 1,1-1,0 0,1-1,0 0,1 0,0-1,1 0,0 0,0-1,1-1,3 2,3-2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8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12,'-5'8,"-1"1,1-1,1 1,-1-1,1 1,1 1,0-1,0 0,1 1,0 0,0 2,-2 7,-57 221,35-161,46-104,2-24,2 1,2 1,2 2,2 0,22-23,53-33,-98 96,-5 3,-1-1,1 1,0 0,0 0,0 0,0 1,1-1,-1 0,0 1,1 0,-1-1,1 1,0 0,-1 0,1 0,0 1,0-1,-1 1,1-1,0 1,0 0,0 0,-1 0,1 1,0-1,0 1,0-1,-1 1,1 0,0 0,-1 0,1 0,-1 1,1-1,-1 1,0 0,0-1,1 1,0 1,3 9,0 1,-1 0,0 0,-1 0,0 0,-1 1,-1-1,0 1,0 0,-2 0,0-1,0 1,-1 0,-2 7,1 18,-10 92,9-84,25-69,98-145,-97 132,2 0,1 2,2 1,2 1,0 1,14-8,-44 37,1 0,0 0,0 0,0 0,1 0,-1 1,0-1,0 0,0 1,1-1,-1 1,0-1,0 1,1-1,-1 1,0 0,1 0,-1 0,1 0,-1 0,0 0,1 0,-1 0,0 0,1 1,-1-1,0 1,1-1,-1 1,0-1,0 1,0 0,1-1,-1 1,0 0,0 0,0 0,0 0,0 0,-1 0,1 0,0 0,0 0,-1 0,1 1,0-1,-1 0,1 1,-1-1,0 0,1 1,-1-1,0 0,0 1,0-1,0 1,5 25,-2 1,-1 0,-1 0,-1 0,-3 17,1 23,-15 55,12-104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26,'10'0,"7"0,7 0,3 0,2 0,1 0,0 0,0 0,-1 0,0 0,0 0,0 0,-6-4,-1-3,0 1,-8 1,-7 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26,'39'0,"21"0,6 0,-3 0,-8-5,-9-1,-6 0,-7 1,-8 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4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57,'-1'0,"1"1,0 0,0-1,0 1,-1 0,1-1,0 1,0 0,0-1,0 1,0 0,0-1,0 1,1 0,-1-1,0 1,0 0,0-1,1 1,-1-1,0 1,1 0,-1-1,0 1,1-1,-1 1,1-1,-1 1,1-1,-1 1,1-1,-1 0,1 1,0-1,-1 0,1 0,-1 1,1-1,0 0,-1 0,1 0,0 0,-1 1,1-1,0 0,-1 0,1 0,0-1,-1 1,1 0,0 0,-1 0,1 0,0-1,-1 1,1 0,-1-1,1 1,0 0,-1-1,1 1,-1-1,1 1,-1-1,0 1,1-1,-1 1,1-1,-1 0,-23 38,-3 0,0-2,-3-2,-1 0,-1-2,-1-1,-2-2,-1-1,-32 19,-42 35,108-80,-1 0,1-1,-1 1,1 0,0 0,0 0,-1 0,1 0,0 0,0 0,0 0,0 0,0 1,0-1,0 0,1 1,-1-1,0 0,1 1,-1-1,1 1,-1-1,1 1,0-1,0 1,0 0,0-1,0 1,0-1,0 1,0-1,1 1,-1-1,0 1,1-1,-1 1,1-1,0 1,0-1,-1 0,1 1,0-1,0 0,0 0,0 0,0 0,1 0,-1 0,0 0,0 0,1 0,0 0,11 3,0 0,0-2,0 1,1-2,-1 0,0 0,1-1,-1-1,2 0,13 0,173-29,-196 30,2 0,-1 1,1-2,0 1,0-1,0 0,0 0,-1-1,1 0,0 0,-1 0,0-1,1 0,-1-1,0 1,-1-1,5-3,-9 2,0 1,0-1,-1 1,0-1,1 0,-1 1,-1-1,1 0,-1 1,0-1,0 0,0 1,-1-1,1 1,-1 0,0 0,0-1,-1 1,1 0,-1 1,0-1,0 0,0 1,-8-15,-8-14,2-1,1-1,1 0,2-1,2 0,-5-29,12 40</inkml:trace>
  <inkml:trace contextRef="#ctx0" brushRef="#br0" timeOffset="380.972">1229 0,'-19'20,"-16"19,-8 10,0 0,7-3,5-5,2-4,2-4,5-3,2-1,0-1,2-1,1 0,2 1,-1-5,3-2,3-8,3-8</inkml:trace>
  <inkml:trace contextRef="#ctx0" brushRef="#br0" timeOffset="702.274">833 28,'37'74,"-18"-31,2-1,2-1,2-1,2-1,20 22,85 82,-75-60,-51-78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56,'281'-49,"-279"48,1 0,-1 0,1 0,-1 0,1 1,-1-1,1 1,-1 0,1 0,0 0,-1 0,1 0,-1 0,1 1,-1-1,1 1,-1-1,1 1,-1 0,1 0,-1 1,0-1,0 0,1 1,-1-1,0 1,0 0,-1-1,1 1,0 0,0 0,-1 0,1 0,-1 1,0-1,0 0,0 1,0-1,0 1,0-1,-1 1,1-1,-1 1,0-1,1 1,-1 0,0-1,-1 3,-5 4,0-1,0 1,-1-1,0 0,-1-1,0 0,0 0,0 0,-1-1,-4 1,-8 9,5-4,-67 61,81-71,0 0,0 0,0 1,1-1,-1 0,1 1,0-1,0 1,0-1,0 1,0 0,0 0,1-1,-1 1,1 0,0 0,0-1,0 1,0 0,0 0,1 0,-1-1,1 1,0 0,0 0,0-1,0 1,0-1,0 1,1-1,-1 0,1 1,0-1,0 0,0 1,4-1,-1 0,1 0,0 0,0-1,0 0,0 0,0 0,0-1,0 0,0 0,0 0,0-1,0 0,0 0,-1-1,1 0,0 0,-1 0,1 0,-1-1,1 0,-1 0,0 0,4-5,16-6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4,'1'-1,"-1"1,1-1,0 1,0 0,0-1,0 1,-1 0,1-1,0 1,0 0,0 0,0 0,0 0,0 0,0 0,0 0,0 0,0 1,-1-1,1 0,0 0,0 1,0-1,0 0,0 1,-1-1,1 1,0-1,0 1,-1 0,1-1,0 1,-1 0,1-1,-1 1,1 0,-1 0,1 0,-1-1,0 1,1 0,-1 0,0 0,1 0,-1 0,18 43,16 153,-39-119,-1-59</inkml:trace>
  <inkml:trace contextRef="#ctx0" brushRef="#br0" timeOffset="233.626">0 371,'39'-5,"26"-6,8-2,-4 2,-10 3,-9 2,-8 3,-7 1,-5 2,-2 0,-6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26,'280'-25,"-232"34,-48-8,1 0,0-1,-1 1,1 0,-1 0,1 0,-1-1,1 1,-1 0,0 0,1 0,-1 0,0 0,0 0,0 0,1 0,-1 0,0 0,0 0,-1 0,1 0,0 0,0-1,0 1,-1 0,1 0,0 0,-1 0,1 0,-1 0,1-1,-1 1,1 0,-1 0,1-1,-1 1,0 0,0-1,1 1,-1 0,0-1,0 1,0-1,1 0,-2 1,-89 56,81-54,1 0,1 1,-1 1,1-1,-1 2,1-1,1 1,-1 0,1 0,0 1,0 0,1 0,0 1,0 0,1 0,0 0,0 1,4-6,0-1,0 1,1-1,-1 1,0-1,1 1,0 0,0-1,0 1,0 0,0-1,0 1,1 0,-1-1,1 1,-1-1,1 1,0-1,0 1,1-1,-1 0,0 1,1-1,-1 0,1 0,0 0,0 0,0 0,0 0,0-1,0 1,0-1,0 1,1-1,-1 0,0 0,1 0,-1 0,3 0,5 2,-1-1,0 0,1 0,-1-1,1 0,0-1,-1 0,1 0,0-1,5-2,101-42,-92 31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6,'1'-1,"1"0,0 1,0-1,0 0,0 1,0-1,0 1,0 0,0 0,0 0,0 0,0 0,0 0,0 0,0 1,0-1,0 1,0-1,0 1,-1 0,1 0,0 0,0 0,-1 0,1 0,0 0,-1 0,1 1,-1-1,0 1,1-1,-1 1,0 0,0-1,0 1,0 0,0 0,0 0,0 1,19 80,-20-25,-2 0,-3 0,-12 54,14-88</inkml:trace>
  <inkml:trace contextRef="#ctx0" brushRef="#br0" timeOffset="269.244">0 486,'39'0,"36"0,10-5,-4-1,-12 0,-12 1,-11 2,-9 1,-5 0,-9 2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1 454,'74'201,"-50"-142,48 163,-73-222,1 1,0 0,-1-1,1 1,0 0,-1-1,1 1,0 0,0 0,0-1,0 1,0 0,0 0,0 0,0-1,0 1,0 0,0 0,0-1,0 1,0 0,1 0,-1-1,0 1,1 0,-1-1,1 1,-1 0,0-1,1 1,-1-1,1 1,0-1,-1 1,1-1,-1 1,1-1,0 1,-1-1,1 0,0 1,0-1,-1 0,1 0,0 1,0-1,-1 0,1 0,0 0,0 0,-1 0,1 0,0 0,0 0,0-1,-1 1,1 0,0 0,-1-1,1 1,0 0,0-1,-1 1,1-1,-1 1,1-1,0 1,0-1,55-167,58-227,-92 343,-10 34</inkml:trace>
  <inkml:trace contextRef="#ctx0" brushRef="#br0" timeOffset="970.672">508 877,'0'10,"0"12,0 8,0 3,-4 1,-3-1,1 0,2-2,0-1,2-1,1-5</inkml:trace>
  <inkml:trace contextRef="#ctx0" brushRef="#br0" timeOffset="1241.631">565 793,'19'4,"12"3,4-1,2-1,-1-2,-1-1,-3-1,-1-5,-7-2</inkml:trace>
  <inkml:trace contextRef="#ctx0" brushRef="#br0" timeOffset="1504.881">565 1074,'34'-9,"10"-4</inkml:trace>
  <inkml:trace contextRef="#ctx0" brushRef="#br0" timeOffset="2034.814">734 115,'15'-10,"-2"-2,0 1,1 0,0 2,1-1,0 2,1 0,0 1,0 0,0 2,1-1,0 2,10-1,-25 4,-1 1,1 0,-1 0,1 0,-1 0,1 0,0 0,-1 0,1 0,-1 0,1 1,-1-1,1 1,-1-1,0 1,1 0,-1-1,0 1,1 0,-1 0,0 0,0 0,0 0,0 0,0 0,0 1,0-1,0 0,0 0,0 1,-1-1,1 1,0-1,-1 0,0 1,1-1,-1 1,0-1,0 1,1-1,-1 1,0 0,-1-1,1 1,0-1,0 1,-1-1,1 1,-1-1,1 1,-1-1,1 0,-1 1,-7 12,0 0,-1-1,0-1,-1 1,0-1,-1-1,0 0,-1-1,-12 9,-36 36,59-54,0-1,0 1,0 0,0 0,1 0,-1 0,0 0,1 1,-1-1,1 0,-1 0,1 0,0 0,-1 1,1-1,0 0,0 0,0 1,0-1,0 0,0 0,0 1,0-1,1 0,-1 0,0 0,1 1,-1-1,1 0,-1 0,1 0,0 0,-1 0,1 0,0 0,0 0,0 0,-1 0,1 0,0-1,0 1,0 0,1-1,-1 1,0-1,0 1,1 0,59 21,133-6,-176-11</inkml:trace>
  <inkml:trace contextRef="#ctx0" brushRef="#br0" timeOffset="3020.712">1327 736,'15'-5,"13"-1,8 0,2 1,0 1,-3 2,-6 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0 263,'18'132,"6"-1,40 122,-65-251,1-1,0 1,0 0,0 0,0-1,0 1,1 0,-1 0,0-1,1 1,-1 0,1-1,0 1,0-1,-1 1,1 0,0-1,0 0,1 1,-1-1,0 0,0 0,0 1,1-1,-1 0,1 0,-1 0,1-1,-1 1,1 0,0 0,-1-1,1 1,0-1,-1 0,1 1,0-1,0 0,-1 0,1 0,0 0,0 0,-1-1,1 1,0-1,-1 1,1-1,0 1,-1-1,1 0,-1 0,1 1,-1-1,1-1,-1 1,0 0,1 0,0-1,61-121,-28 58,-3-1,-3-2,-3-1,-3-2,8-45,-25 89</inkml:trace>
  <inkml:trace contextRef="#ctx0" brushRef="#br0" timeOffset="1300.783">509 743,'-37'114,"36"-111,1 0,0 0,-1 0,2 0,-1 0,0 1,0-1,1 0,0 0,0 0,0 0,0 0,0 0,0 0,1 0,-1-1,1 1,0 0,0-1,0 0,0 1,0-1,1 0,-1 0,1 0,-1 0,1 0,0-1,0 1,-1-1,1 0,0 0,0 0,0 0,2 0,3 0,-1 0,0 0,0 0,1-1,-1 0,0 0,0-1,1 0,-1-1,0 1,0-1,0-1,0 1,-1-1,1 0,-1-1,0 1,1-1,-2-1,1 1,0-1,-1 0,0 0,0 0,-1-1,1 0,-1 0,0 0,-1 0,1-1,-1 0,-1 1,1-1,-1 0,0 0,-1 0,0-1,0 1,0 0,-1 0,0-1,-1 1,1 0,-1 0,-1-1,0 3,-1 0,0 0,0 0,0 1,-1-1,1 1,-1 0,0 0,0 0,-1 0,1 1,-1 0,0 0,1 0,-1 0,-1 1,1 0,0 0,-19-8</inkml:trace>
  <inkml:trace contextRef="#ctx0" brushRef="#br0" timeOffset="2083.184">847 38,'24'-9,"-12"4,0 0,0 1,0 0,1 1,-1 0,1 1,-1 1,1 0,0 1,0 0,-1 0,7 2,-18-1,1-1,-1 0,1 1,-1-1,1 1,-1-1,0 1,1 0,-1-1,0 1,0 0,1 0,-1 0,0 0,0 0,0 0,0 1,0-1,-1 0,1 0,0 1,0-1,-1 0,1 1,-1-1,1 0,-1 1,0-1,1 1,-1-1,0 1,0-1,0 1,0-1,0 1,-1-1,1 1,0-1,-1 1,1-1,-1 1,-35 60,17-35,18-26,0 0,0 1,1-1,-1 1,0-1,1 1,-1-1,1 1,-1-1,1 1,0 0,0-1,-1 1,1 0,0-1,1 1,-1 0,0-1,0 1,1 0,-1-1,1 1,-1-1,1 1,0-1,0 1,-1-1,1 1,0-1,0 0,1 0,-1 1,0-1,0 0,0 0,1 0,-1 0,1 0,-1-1,0 1,1 0,0-1,-1 1,1-1,-1 1,1-1,0 0,-1 1,85 7,-85-8,28 0,-3-1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29.6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2319,'3'-50,"97"-142,-1 18,7 5,8 5,96-103,142-141,-119 144,-5-20,-193 225,-36 57,0 1,0-1,0 1,0 0,0 0,0 0,0-1,0 1,0 0,-1 0,1 0,0 1,-1-1,1 0,0 0,-1 1,1-1,-1 1,0-1,1 1,-1 0,1 0,-1 0,1-1,-1 1,0 1,1-1,-1 0,1 0,-1 1,1-1,-1 0,1 1,-1 0,1-1,-1 1,1 0,0 0,-1 0,1 0,0 0,-1 0,1 0,-207 64,171-57,21-4,0-1,0 0,0-1,-1-1,1 0,0-1,0-1,-16-2,-30 0,61 5,1 0,0-1,0 1,0-1,-1 1,2 0,-1-1,0 1,0 0,0-1,1 1,-1-1,1 1,0-1,-1 1,1-1,0 1,0-1,0 0,0 1,0-1,0 0,0 0,0 0,0 0,0 0,1 0,-1 0,1 0,-1 0,1 1,124 123,46 20,49-29,-219-115,-1 0,0 1,0-1,0 0,0 0,0 0,0 0,0 0,0-1,1 1,-1 0,0-1,1 1,-1 0,0-1,1 1,-1-1,1 0,-1 0,0 1,1-1,-1 0,1 0,-1 0,1-1,-1 1,1 0,-1 0,1-1,-1 1,0-1,1 1,-1-1,0 0,0 1,1-1,-1 0,0 0,0 0,0 0,0 0,0 0,0 0,0 0,0-2,5-120,-9 80,-3-28,-3 1,-3 0,-3 1,-3 0,-3 1,-12-21,-30-20,63 109,0-1,0 1,0-1,-1 1,1-1,0 1,0 0,-1-1,1 1,0 0,-1-1,1 1,0 0,-1-1,1 1,-1 0,1 0,0-1,-1 1,1 0,-1 0,1 0,-1 0,1-1,-1 1,1 0,-1 0,1 0,-1 0,1 0,-1 0,1 0,0 0,-1 1,1-1,-1 0,1 0,-1 0,1 0,-1 1,1-1,0 0,-1 0,1 1,-1-1,1 0,0 1,-1-1,1 0,0 1,0-1,-1 1,1-1,0 0,0 1,-1-1,1 1,0-1,0 1,0-1,0 1,0-1,0 1,0-1,0 1,0-1,-3 38,3-33,0 18</inkml:trace>
  <inkml:trace contextRef="#ctx0" brushRef="#br0" timeOffset="528.515">2005 259,'-3'-1,"-1"1,1-1,-1 1,1 0,-1 1,1-1,-1 0,1 1,-1 0,1 0,0 0,-1 0,1 1,0-1,0 1,0-1,0 1,0 0,0 1,1-1,-1 0,1 1,-1-1,1 1,0 0,-2 3,-10 9,0 0,1 2,0-1,1 2,1-1,1 2,1-1,0 2,1-1,1 1,1 0,1 0,1 1,1-1,0 1,2 0,0 0,1 0,1 0,1 0,1-1,1 1,-1-14,-1-1,1 1,0-1,0 0,1 0,-1 0,2 0,-1-1,0 1,1-1,0 0,0 0,1-1,-1 0,1 0,0 0,0-1,0 1,1-2,-1 1,1-1,0 1,-1-2,1 1,0-1,0 0,3-1,8 2,0-2,-1-1,1 0,0-1,0-1,-1 0,0-1,1-1,-2-1,8-4,29-13,-1-3,-1-2,-2-2,0-3,42-38,-73 56,68-72,-84 84,0 0,-1 1,1-1,-1 0,0 0,1 0,-1 0,-1 0,1 0,0 0,-1 0,1 0,-1 0,0 0,0 0,-1 0,1 0,0-1,-1 1,0 0,0 0,0 0,0 0,0 1,0-1,-1 0,0 0,1 1,-1-1,0 1,0 0,0-1,-1 1,1 0,-2-1,-5-3,-1 1,1 0,-1 1,1 0,-1 1,0 0,0 0,-1 1,1 1,-1 0,1 0,-1 1,1 0,0 0,-1 1,-8 3,-15 2</inkml:trace>
  <inkml:trace contextRef="#ctx0" brushRef="#br0" timeOffset="1179.643">1299 598,'73'-17,"-9"9,-1 3,1 3,45 4,116-5,577-72,-558 69,-222 11,-23 2</inkml:trace>
  <inkml:trace contextRef="#ctx0" brushRef="#br0" timeOffset="1734.531">2456 372,'-39'-33,"18"12,-1 1,0 1,-2 1,0 1,-1 1,-6-2,21 13,-1 0,1 0,-1 0,0 2,0-1,0 1,-1 1,1 0,0 1,-1 0,0 1,1 0,-1 0,1 2,-4 0,7-1,-1 1,1 1,-1 0,1 0,0 0,0 1,1 0,-1 1,1 0,0 0,0 0,0 1,1 0,0 0,0 1,0 0,1 0,-2 3,0 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1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682 84,'-255'1,"249"-1,0 0,0 0,0 1,1 0,-1 0,0 0,0 0,1 1,-1 0,1 0,-1 1,1 0,0 0,0 0,0 0,0 1,1-1,0 1,-1 1,1-1,1 1,-1-1,1 1,-1 0,1 0,1 0,-1 1,1-1,0 1,0-1,1 1,-1 0,1 0,0-1,1 1,0 6,3 0,0 1,1 0,1-1,0 0,1 0,0 0,1-1,0 0,1 0,0-1,1 0,0 0,0-1,1 0,0-1,1 0,-1-1,2 0,6 3,5 7,22 15,114 99,-152-123,0 0,0 1,-1-1,0 1,0 1,-1-1,0 1,-1 0,0 0,-1 0,0 1,0-1,-1 1,-1-1,1 1,-2 0,0 5,-1-9,0 0,0-1,-1 1,0-1,0 1,-1-1,0 0,0 0,0 0,-1-1,0 1,0-1,0 0,-1 0,1 0,-1 0,0-1,-1 0,1 0,-1-1,0 1,0-1,0 0,-3 0,-10 5,0 0,-1-2,0 0,-1-2,1 0,-1-1,-7-1,-324-2,243-17,97 12</inkml:trace>
  <inkml:trace contextRef="#ctx0" brushRef="#br0" timeOffset="5669.528">1585 57,'-11'108,"1"-39,3 0,3 1,3-1,4 21,-1 30,-13 20,-6-10,27-119,-4-15</inkml:trace>
  <inkml:trace contextRef="#ctx0" brushRef="#br0" timeOffset="6020.89">1021 0,'965'0,"-900"16,-53-3</inkml:trace>
  <inkml:trace contextRef="#ctx0" brushRef="#br0" timeOffset="6310.218">1162 791,'6'10,"0"0,2 0,-1 0,1-1,0 0,1-1,0 1,1-2,-1 1,1-2,1 1,-1-1,1-1,1 1,10 1,0-1,0-1,1 0,0-2,0-1,0-1,0 0,0-2,0-1,0-1,0 0,0-2,-1-1,0 0,9-6,67-11,81-9,-149 30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49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1 311,'312'0,"-176"-17,-118 19</inkml:trace>
  <inkml:trace contextRef="#ctx0" brushRef="#br0" timeOffset="494.463">30 509,'479'0,"-449"-5,-24-1</inkml:trace>
  <inkml:trace contextRef="#ctx0" brushRef="#br0" timeOffset="1193.657">397 1,'55'48,"173"142,-211-179,52 41,-67-51,0 1,-1 0,1 0,-1 0,0 0,1 0,-1 0,0 0,0 0,0 0,-1 1,1-1,0 0,-1 1,0-1,1 0,-1 1,0-1,0 0,0 1,-1-1,1 1,-1-1,1 0,-1 0,0 1,1-1,-1 0,0 0,-1 0,1 0,0 1,-71 82,-83 158,77-134,70-94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25,'-15'-5,"0"0,-1 1,1 1,-1 0,0 1,0 0,0 2,0 0,0 0,0 2,0 0,-2 1,1 2,-1 1,1 0,0 1,0 1,1 0,0 1,0 1,1 1,0 0,1 1,1 1,0 0,0 0,1 1,1 1,1 0,0 1,1 0,0 0,1 1,1 0,1 0,0 1,2-1,-1 2,4-13,-1 0,0 0,1 0,0 0,1 0,-1 1,1-1,0 0,1 0,0 0,0 0,0 0,0 0,1 0,0 0,0 0,1 0,0-1,0 0,0 1,0-1,1 0,0 0,0-1,0 1,1-1,-1 0,1 0,0-1,0 1,1-1,-1 0,1 0,-1-1,1 0,0 0,0 0,0-1,0 1,0-1,6-1,11-4,0-1,0-1,0-1,0-1,-1-1,-1-1,0-1,0-1,-1-1,0-1,-2 0,1-1,-2-1,0-1,-1-1,0 0,-2-1,171-201,-185 220,0-1,0 1,1-1,-1 1,0-1,0 1,0-1,0 1,0-1,0 1,1-1,-1 1,0-1,0 1,1 0,-1-1,0 1,1-1,-1 1,1 0,-1-1,0 1,1 0,-1 0,1-1,-1 1,1 0,-1 0,0 0,1-1,-1 1,1 0,-1 0,1 0,-1 0,1 0,-1 0,1 0,-1 0,1 0,-1 0,1 0,-1 1,1-1,-1 0,1 0,-1 0,1 1,-1-1,1 0,-1 0,0 1,1-1,-1 0,0 1,1-1,-1 1,0-1,1 0,-1 1,0-1,0 1,1-1,-1 1,0 0,2 36,-2-31,-1 39,-1-16,1 1,2 0,1 0,1-1,1 1,2-1,4 12,49 105,-25-117,-16-25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0,0 0,1 0,-1 0,0 0,-1 0,-5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30,'43'-5,"24"-1,6-1,-6 2,-8 2,-11 1,-12 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0,'55'12,"143"-24,-179 15,-22 3,-33 7,-79 11,136-29,1 0,-1 1,1 1,-1 2,1 0,18 1,-19 0,4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1 340,'33'28,"-22"-13,-1 1,-1-1,0 2,-1-1,-1 1,-1 1,0-1,-1 1,-1 0,1 12,21 88,-6-37,-18-81,0 0,0 0,0 0,0-1,0 1,0 0,-1-1,1 0,0 1,0-1,-1 0,1 0,0 0,-1 0,1 0,-1 0,1 0,-1 0,0-1,0 1,1-1,-1 1,0-1,0 1,0-1,0 0,-1 1,1-1,0 0,-1 0,1 0,-1 1,0-1,1 0,-1 0,0 0,0-1,2-3,9-17,20-45,-3-1,-3-1,1-17,-15 3,-10 59</inkml:trace>
  <inkml:trace contextRef="#ctx0" brushRef="#br0" timeOffset="399.906">423 622,'1'1,"0"21,2 0,1 0,1 0,1-1,1 1,0-1,2-1,0 0,4 4,-12-21,1-1,-1 0,1 0,0 0,-1 0,1 0,0 0,0 0,1-1,-1 1,0-1,0 1,1-1,-1 0,1 0,-1 0,1 0,-1 0,1-1,0 1,-1-1,1 0,0 0,-1 0,1 0,0 0,-1 0,1-1,0 1,-1-1,1 0,-1 0,1 0,-1 0,1 0,-1 0,0-1,1 1,-1-1,0 0,0 0,0 0,8-4,-1 0,-1-1,1 0,-1-1,-1 1,1-1,-1-1,-1 1,1-1,-2-1,1 1,-1-1,-1 0,1 0,-2 0,1-1,-2 1,1-1,-1 0,-1 0,0 1,-1-1,0 0,0 0,-1 0,-1-5,-27-25,11 29</inkml:trace>
  <inkml:trace contextRef="#ctx0" brushRef="#br0" timeOffset="1003.249">706 1,'15'0,"73"8,-86-7,0 0,0 0,1 0,-1 0,0 0,0 1,0-1,0 1,-1-1,1 1,0 0,-1-1,1 1,-1 0,1 0,-1 0,0 0,0 1,0-1,0 0,0 0,0 1,-1-1,1 0,-1 1,0-1,0 0,0 1,0-1,0 1,0-1,0 0,-1 1,0 0,-1 8,-1-1,0 0,-1-1,0 1,0-1,-1 1,0-1,-1-1,0 1,-1-1,-2 3,-8 11,16-21,0 0,-1 0,1 0,0 0,0 0,0 1,0-1,0 0,0 1,0-1,0 1,0-1,1 1,-1-1,1 1,-1-1,1 1,-1 0,1-1,0 1,0 0,0-1,0 1,0 0,0-1,0 1,1 0,-1-1,1 1,-1-1,1 1,0-1,-1 1,1-1,0 1,0-1,0 0,0 1,0-1,0 0,0 0,1 0,-1 1,0-2,1 1,-1 0,1 0,-1 0,1-1,-1 1,1 0,-1-1,1 0,0 1,-1-1,1 0,139 3,-115-4</inkml:trace>
  <inkml:trace contextRef="#ctx0" brushRef="#br0" timeOffset="1683.496">762 594,'-4'-5,"-8"-2,0-4,-4 0,-3 2,-4 2,-3 2,-1 2,4 7,0 2,0 0,-1 0,4 2,4 1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9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86,'55'1,"145"-13,131-17,54-6,-64 25,-309 10</inkml:trace>
  <inkml:trace contextRef="#ctx0" brushRef="#br0" timeOffset="1170.127">169 368,'73'-18,"-48"12,162-28,-109 39,-78-5,1 0,0 1,-1-1,1 0,-1 0,1 1,-1-1,1 0,0 0,-1 1,1-1,-1 1,0-1,1 0,-1 1,1-1,-1 1,1-1,-1 1,0-1,0 1,1 0,-1-1,0 1,0-1,1 1,-1 0,0-1,0 1,0-1,0 1,0 0,0-1,0 1,0 0,0-1,0 1,-1-1,1 1,0 0,0-1,0 1,-1-1,1 1,0-1,-1 1,1-1,-1 1,1-1,0 1,-1-1,1 1,-1-1,1 0,-1 1,1-1,-1 0,-38 30,30-24,-168 142,161-136,1 1,1 1,0 0,1 1,0 0,1 1,1 0,-6 13,16-28,0 1,0 0,1-1,-1 1,1 0,-1-1,1 1,0 0,0 0,0-1,0 1,0 0,0 0,0-1,0 1,1 0,-1 0,1-1,-1 1,1-1,0 1,-1 0,1-1,0 1,0-1,0 0,0 1,1-1,-1 0,0 1,0-1,1 0,-1 0,1 0,-1 0,1-1,-1 1,1 0,0-1,-1 1,1-1,0 1,0-1,-1 0,1 1,84 7,-83-8,15-1,1 0,0-1,-1-1,1-1,-1-1,0 0,-1-1,1-1,-1-1,5-3,1-1</inkml:trace>
  <inkml:trace contextRef="#ctx0" brushRef="#br0" timeOffset="1767.2">1016 284,'-248'288,"137"-196,110-92,0 0,0 1,1-1,-1 0,0 0,1 0,-1 1,1-1,-1 0,0 1,1-1,-1 1,1-1,-1 0,1 1,-1-1,1 1,-1 0,1-1,-1 1,1-1,0 1,-1 0,1-1,0 1,0-1,-1 1,1 0,0 0,0-1,0 1,0 0,0-1,0 1,0 0,0-1,0 1,0 0,1-1,-1 1,0 0,0-1,1 1,-1 0,0-1,1 1,-1-1,0 1,1 0,-1-1,1 1,-1-1,1 1,-1-1,1 0,0 1,-1-1,1 0,-1 1,1-1,0 0,-1 1,1-1,0 0,45 11,215-11,-257 1,0-1,0 1,0-1,0 0,1 0,-1 0,0-1,0 0,0 1,0-1,0-1,0 1,0-1,0 1,0-1,-1 0,1-1,-1 1,1-1,-1 1,0-1,0 0,0 0,0 0,-1-1,1 1,-1-1,0 1,0-1,0 0,0-1,-1-9,-1 0,0 0,-1 0,0 0,-2 0,1 0,-2 0,0 1,0-1,-2 1,1 0,-1 0,-1 1,-1 0,0 0,-2-2,-24-48,6 4,22 40</inkml:trace>
  <inkml:trace contextRef="#ctx0" brushRef="#br0" timeOffset="2185.975">1496 171,'-44'91,"-93"213,132-291,-1 1,-1-2,0 1,0-1,-1 0,-1-1,0 1,-1-2,-7 7,0-6</inkml:trace>
  <inkml:trace contextRef="#ctx0" brushRef="#br0" timeOffset="2548.389">1270 114,'0'15,"0"1,1-1,1 0,0 0,2 0,-1 0,2 0,0-1,0 0,2 0,0 0,0-1,1 0,1 0,0-1,0 0,2-1,-1 0,1 0,13 8,0-2,-1 1,-1 2,0 0,-1 1,-2 1,0 1,-1 1,-2 0,13 24,-9 18,-12-44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0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0 902,'6'6,"1"-1,0 0,0 0,0 0,1-1,-1 0,1 0,0-1,0 0,0-1,1 1,-1-2,1 1,-1-1,1 0,-1-1,1 0,0 0,-1-1,1 0,-1-1,0 0,1 0,-1-1,0 0,0 0,0-1,-1 0,6-3,31-20,-1-2,-1-2,-2-2,-1-1,-2-2,-1-1,-2-2,-2-2,18-29,-17 17,-3-1,-2-1,-2-2,-3-1,-2 0,8-45,-11 0,-17 103,-1 0,0 0,0 1,0-1,1 0,-1 0,0 0,0 1,1-1,-1 0,0 0,0 0,1 0,-1 0,0 0,0 0,1 1,-1-1,0 0,1 0,-1 0,0 0,0 0,1 0,-1 0,0 0,1-1,-1 1,0 0,0 0,1 0,-1 0,0 0,0 0,1 0,-1-1,0 1,0 0,0 0,1 0,-1-1,0 1,0 0,0 0,1-1,-1 1,0 0,0 0,0-1,0 1,0 0,0 0,0-1,0 1,0 0,0-1,0 1,0 0,0 0,0-1,0 1,9 25,19 229,-24-200,-3-1,-2 1,-2-1,-2 1,-3-1,-2-1,-3 0,-1 0,-3-1,-14 25,27-64,-2 0,0 0,0 0,-1-1,0 0,-1 0,0-1,-1 0,0 0,0-1,-1-1,0 1,-1-1,0-1,0 0,-1-1,0 0,0-1,0 0,0-1,-8 2,12-5,0 1,0-2,0 1,-1-1,1-1,0 1,0-2,0 1,0-1,1 0,-1 0,0-1,1 0,-1-1,1 1,0-1,0-1,1 1,-1-1,1-1,0 1,0-1,1 0,0 0,0 0,0-1,1 0,0 0,0 0,1 0,-1-1,2 1,-1-1,1 0,0 0,1 0,0 0,0 0,1 0,0 0,1-5,5-12</inkml:trace>
  <inkml:trace contextRef="#ctx0" brushRef="#br0" timeOffset="392.151">1101 732,'-5'7,"-9"9,1 2,0 0,1 0,1 1,1 0,0 1,2 1,0-1,2 1,0 0,1 1,-1 13,6-32,0 0,0 0,1 0,-1 1,1-1,-1 0,1 0,0 0,1 0,-1-1,0 1,1 0,-1 0,1-1,0 1,0-1,0 0,0 1,1-1,-1 0,0 0,1 0,0-1,-1 1,1 0,0-1,0 0,0 0,0 0,0 0,0 0,0-1,0 1,0-1,0 0,0 0,0 0,2 0,4 0,0 0,0-1,-1 0,1-1,0 0,0 0,-1-1,1 0,-1-1,0 0,0 0,0 0,0-2,-3 1,0-1,-1 0,1 0,-1 0,-1 0,1-1,-1 1,0-1,-1 0,0 0,0 0,0 0,-1-1,0 1,0 0,-1 0,0-1,0 1,-1-1,0 1,0 0,0 0,-1 0,-1 0,1 0,-1 0,0 0,0 1,-1-1,0 1,0 0,-2-1,-32-32,21 25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0,'481'0,"-457"0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0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57,'-16'57,"3"0,1 1,4 1,2-1,3 1,3 44,-27 153,28-256,0-1,-1 1,1 0,-1-1,1 1,-1 0,1-1,-1 1,1 0,0 0,-1 0,1 0,0 0,-1 0,1 0,0 0,-1 0,1 0,-1 0,1 0,0 0,-1 0,1 1,-1-1,1 0,0 0,-1 1,1-1,-1 0,1 1,-1-1,1 1,-1-1,1 0,-1 1,0-1,1 1,-1-1,0 1,1 0,-1-1,0 1,1-1,-1 1,0 0,0-1,0 1,0-1,0 1,0 0,0-1,0 1,0 0,0-1,0 1,0-1,0 1,0 0,-1-1,1 1,0-1,0 1,-1 0,13-14</inkml:trace>
  <inkml:trace contextRef="#ctx0" brushRef="#br0" timeOffset="356.816">113 0,'56'17,"-11"-10,-1-2,1-2,0-2,31-4,10 1,16 3,-91 9,-15-3</inkml:trace>
  <inkml:trace contextRef="#ctx0" brushRef="#br0" timeOffset="591.9">0 480,'39'-5,"17"-1,3 0,-2 1,-7 1,-7 2,-11 1</inkml:trace>
  <inkml:trace contextRef="#ctx0" brushRef="#br0" timeOffset="931.908">508 536,'-10'33,"-2"17,-1 4,-1-7,1-7,2-5,4-4,3-2,2-2,6-5,2-11,5-13,1-5</inkml:trace>
  <inkml:trace contextRef="#ctx0" brushRef="#br0" timeOffset="1235.25">564 508,'5'0,"7"0,5 5,5 1,4 0,2-6,1-3,0-1,1 1,-6-5,-1 0,-6 0</inkml:trace>
  <inkml:trace contextRef="#ctx0" brushRef="#br0" timeOffset="1475.046">451 791,'25'0,"11"0,6 0,-5-5,-3-2,-4-4,-6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1,'-10'25,"0"1,2 1,1-1,1 1,1 0,1 1,1-1,2 1,1 0,1-1,2 1,0-1,6 19,-7-39,0 0,0 0,1 0,0 0,0-1,1 1,-1-1,1 0,1 0,-1-1,1 1,0-1,1 0,-1 0,1-1,0 1,0-1,0-1,0 1,1-1,0 0,0-1,-1 1,1-1,1-1,-1 1,0-1,0 0,0-1,1 0,-1 0,0-1,1 1,-1-2,0 1,0-1,5-2,4-8,0-1,-1 0,-1-1,0-1,-1 0,0-1,-2-1,0 0,0 0,-2-1,0 0,4-14,21-36,-21 45,-2-1,0-1,-2 0,0 0,-2-1,0 1,1-24,-40 295,31-215,-1-21,0 0,1-1,0 1,1 0,0 0,0 0,1 0,1 0,0 0,0 0,1-1,0 1,0-1,1 0,0 0,1 0,0 0,1-1,-1 0,7 6,22-3,-20-13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3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25,'6'4,"1"0,-1-1,1 0,0 0,0-1,0 0,0 0,0-1,1 1,-1-2,0 1,1-1,-1 0,0 0,1-1,-1 0,0-1,0 1,0-2,4 0,4 0,299-11,-233-6,-73 16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3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26,'34'5,"16"-4,3-1,-1-1,-6-1,-5 1,-5 0,-8-4,-5-2,-1 1,0 1,-3 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7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2 770,'0'-26,"-2"-5,2-1,2 0,0 0,2 1,2-1,0 1,3 1,2-6,11-10,2 1,2 0,2 3,31-37,-41 55,117-115,-132 136,-1 1,-1-1,1 1,0 0,0-1,0 1,0 0,0 0,0 0,0 1,1-1,-1 1,0-1,1 1,0 0,-1 0,1 0,0 0,-1 0,1 0,0 1,0-1,0 1,0 0,-1 0,1 0,0 1,0-1,0 0,0 1,-1 0,1 0,0 0,0 0,-1 0,1 0,1 2,3 10,-1 0,-1 0,0 0,-1 1,0-1,-1 1,-1 0,0 0,-1 0,0 0,-1 0,-1 1,0-1,-1 0,0 25,1 250,1-290,1 1,-1 0,1 0,-1 0,1 0,-1 0,1-1,-1 1,0 0,1 0,-1 0,1 0,-1 0,1 1,-1-1,1 0,-1 0,1 0,-1 0,1 0,-1 1,0-1,1 0,-1 0,1 1,-1-1,0 0,1 1,-1-1,0 0,1 1,-1-1,0 0,0 1,1-1,-1 1,0-1,0 1,0-1,0 0,1 1,-1-1,0 1,0-1,0 1,0-1,0 1,0-1,0 1,0-1,-1 1,1-1,0 0,0 1,0-1,0 1,0-1,-1 1,1-1,22-37,-20 33,27-51,3 2,2 0,3 3,1 1,37-35,-52 60,-15 13,0 1,0 1,1 0,1 0,0 0,0 1,0 1,1 0,0 0,0 1,1 1,0-1,0 2,0 0,9-2,-19 6,0 0,1 0,-1 0,1 1,-1-1,0 1,1-1,-1 1,0 0,0 0,0 0,1 0,-1 0,0 0,0 0,-1 1,1-1,0 1,0 0,-1-1,1 1,-1 0,1 0,-1 0,0 0,0 0,0 0,0 0,0 1,0-1,0 0,-1 1,1-1,-1 0,0 2,2 94,-3-78,-3 18,-2-1,-1 1,-2-1,-2 0,-3 4,-3 4,-11 63,13-12,12-88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486 141,'-10'5,"0"0,0 1,0 0,1 0,0 1,1 0,-1 1,1 0,1 0,-7 10,-38 61,3 2,5 2,2 2,5 1,3 3,5 0,3 2,-1 25,13-54,3 1,3 0,3 0,2 1,5 58,4-89,1-1,1 0,2 0,1 0,2-1,0-1,2 0,2-1,1-1,0-1,2 0,2-1,0-2,12 10,-34-33,0 1,1-1,-1 0,1 0,-1 0,1 0,-1 0,1 0,0 0,-1 0,1 0,0 0,0-1,0 1,0 0,-1 0,1-1,0 1,0-1,1 1,-1-1,0 1,0-1,0 1,0-1,0 0,0 0,1 0,-1 1,0-1,0 0,0 0,0-1,1 1,-1 0,0 0,0-1,0 1,0 0,0-1,0 1,0-1,0 1,0-1,0 0,0 0,0 1,0-1,0 0,0 0,-1 0,1 0,0 0,0 0,14-44,-8 21</inkml:trace>
  <inkml:trace contextRef="#ctx0" brushRef="#br0" timeOffset="461.757">486 1073,'4'0,"8"0,5 0,5 0,4 0,2 0,1 0,0 0,1 0,-1 0,0 4,-1 3,1-2,-1 0,0-1,-4-7,-2-2,-5-1</inkml:trace>
  <inkml:trace contextRef="#ctx0" brushRef="#br0" timeOffset="1155.668">1276 508,'18'31,"-2"0,-1 1,-2 0,-1 1,-1 1,-1 4,4 15,-2 1,-3 0,-3 1,0 38,2-44,-8-49,0 1,0 0,1 0,-1-1,0 1,1 0,-1-1,1 1,-1 0,1-1,-1 1,1 0,0-1,-1 1,1-1,-1 1,1-1,0 0,0 1,-1-1,1 0,0 1,0-1,-1 0,1 0,0 0,0 0,0 1,-1-1,1 0,0 0,0-1,0 1,-1 0,1 0,0 0,0 0,-1-1,1 1,0 0,0-1,-1 1,1-1,0 1,-1-1,1 1,-1-1,1 1,0-1,-1 1,1-1,-1 0,0 1,1-1,-1 0,1 0,-1 1,0-2,14-15,-2 0,0-1,-1-1,-1 0,0-1,5-18,10-19,144-327,-155 357,-11 27</inkml:trace>
  <inkml:trace contextRef="#ctx0" brushRef="#br0" timeOffset="1497.598">1953 875,'-6'36,"1"-16,1 1,1 1,1-1,1 0,0 1,2-1,1 0,1 9,-2-27,-1-1,0 0,1 0,-1 0,1 0,-1 0,1 0,0 0,0 0,0 0,0 0,1 0,-1 0,0-1,1 1,-1 0,1-1,-1 1,1-1,0 0,0 1,0-1,0 0,0 0,0 0,0-1,0 1,0 0,0-1,0 1,0-1,1 0,-1 0,0 0,0 0,0 0,0 0,1 0,-1-1,0 1,1-2,78-47,-74 44,0 0,-1-1,1 0,-1 0,0-1,-1 0,0 0,0 0,0 0,-1-1,0 0,0 0,-1 0,0 0,-1 0,1-1,-2 1,1-1,-1 0,-1 1,1-1,-1 0,-1 1,0-3,-1 7,-1 1,0-1,0 1,0 0,0 0,0 0,0 1,-1-1,1 1,-1 0,0-1,0 2,0-1,0 0,0 1,0 0,0 0,-1 0,1 0,0 1,0 0,-1 0,1 0,0 0,-3 1,-18-1</inkml:trace>
  <inkml:trace contextRef="#ctx0" brushRef="#br0" timeOffset="2026.586">2151 367,'55'-18,"-28"7,-22 8,0 0,1 0,-1 0,1 1,0 0,0 0,-1 0,1 1,0 0,1 0,-1 0,0 1,0 0,0 0,0 0,0 1,0 0,0 0,0 1,0 0,0 0,2 1,-6-1,0 0,0 0,-1 0,1 0,-1 0,1 0,-1 1,0-1,0 0,0 1,0-1,-1 1,1-1,0 1,-1-1,0 1,0 0,0-1,0 1,0 0,0-1,-1 1,1-1,-1 1,0-1,1 1,-1-1,0 1,-1-1,1 1,-42 68,40-69,1 0,-1 0,1 0,0 0,0 0,0 1,0-1,0 1,0-1,1 1,-1 0,1-1,0 1,0 0,0 0,0 0,0 0,0 0,1 0,0 0,0 0,-1 0,2 0,-1 1,0-1,1 0,-1 0,1 0,0 0,0 0,0-1,0 1,1 0,-1 0,1-1,0 1,-1-1,1 1,0-1,1 1,10 1,0 0,1-1,-1-1,0 0,1-1,-1 0,1-1,-1 0,1-2,2 0,24 0,-15 1</inkml:trace>
  <inkml:trace contextRef="#ctx0" brushRef="#br0" timeOffset="2861.801">796 1496,'63'-17,"1"3,0 3,1 3,0 2,61 4,479 3,-247-30,-43 1,-176 29,-115-1</inkml:trace>
  <inkml:trace contextRef="#ctx0" brushRef="#br0" timeOffset="3504.973">1191 1863,'52'-24,"1"3,1 2,1 2,1 3,43-5,-89 18,90 6,-98-3,-1 0,0 1,0-1,0 0,0 1,0-1,0 0,-1 1,1 0,-1-1,1 1,-1-1,0 1,0-1,0 1,-1-1,1 1,-1-1,1 1,-1-1,0 1,0-1,0 1,0-1,0 0,0 0,-1 1,1-1,-1 0,0 0,1-1,-1 1,0 0,0-1,0 1,0-1,-1 1,1-1,-2 1,-248 196,248-193,1-1,0 1,0 0,0 0,0 0,1 0,0 0,0 0,0 1,1-1,0 1,0-1,0 1,1-1,0 1,0-1,0 1,1 0,0-1,0 1,0-1,1 1,-1-1,1 0,1 0,-1 0,1 0,-1 0,2 0,-1-1,0 1,1-1,0 0,0 0,0 0,0-1,1 1,0-1,-1 0,1-1,0 1,0-1,1 0,-1 0,0 0,1-1,-1 0,1 0,-1 0,1-1,-1 0,1 0,0 0,-1-1,6 0,104-51,-97 41</inkml:trace>
  <inkml:trace contextRef="#ctx0" brushRef="#br0" timeOffset="4097.928">2151 1834,'-69'70,"3"3,4 3,-10 20,72-96,-31 56,30-55,1 1,-1-1,1 0,-1 1,1-1,-1 1,1 0,0-1,0 1,0-1,0 1,0-1,0 1,0-1,1 1,-1-1,0 1,1-1,-1 1,1-1,0 1,-1-1,1 0,0 1,0-1,0 0,0 0,0 1,0-1,0 0,0 0,1 0,-1-1,0 1,1 0,-1 0,2 0,28 8,0-1,0-2,0-1,1-1,0-2,0-1,25-3,-51 1,-4 2,0 0,0-1,1 1,-1-1,1 1,-1-1,0 0,1 0,-1-1,0 1,1 0,-1-1,0 1,1-1,-1 0,0 0,0 1,1-2,-1 1,0 0,0 0,0-1,-1 1,1-1,0 1,0-1,-1 0,1 0,-1 0,0 0,1 0,-1 0,0 0,0 0,0 0,-1-1,1 1,0 0,-1-1,0 1,1 0,-1-1,0 1,0-1,0 1,-64-141,7-26,55 145,5 6</inkml:trace>
  <inkml:trace contextRef="#ctx0" brushRef="#br0" timeOffset="4386.6">2631 1722,'-15'34,"-4"15,1 5,-2-3,3-4,0-6,2-6,4-3,-1-2,2-2,2-1,-2-4,-4-3,-5-3,1-5</inkml:trace>
  <inkml:trace contextRef="#ctx0" brushRef="#br0" timeOffset="4628.108">2348 1806,'14'6,"-1"1,0 0,-1 1,0 0,0 1,0 0,-1 1,9 10,65 82,56 68,-110-145,-20-23</inkml:trace>
  <inkml:trace contextRef="#ctx0" brushRef="#br0" timeOffset="6057.715">2856 56,'5'-42,"-5"41,0 0,0 1,0-1,0 0,1 1,-1-1,0 1,1-1,-1 0,0 1,1-1,-1 1,1-1,-1 1,1-1,-1 1,1-1,-1 1,1 0,0-1,-1 1,1 0,-1-1,1 1,0 0,-1 0,1 0,0 0,-1-1,1 1,0 0,-1 0,1 0,0 0,-1 1,1-1,0 0,-1 0,1 0,0 0,-1 1,1-1,0 0,-1 1,1-1,-1 0,1 1,-1-1,1 1,-1-1,1 1,-1-1,1 1,-1-1,0 1,1 0,16 18,0 1,-1 1,-1 0,-1 1,-2 1,0 0,-1 1,-1 0,-1 0,5 24,-1-9,12 46,-5 1,-3 1,-3 1,-5 0,-4 0,-3 0,-4 3,0 305,-24-202,20-153,-2 0,-2-1,-1 0,-2-1,-2 0,-1-1,-2-1,-2 0,-23 32,-16 31,53-82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3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 0,1 0,0 0,-1-1,1 1,0-1,0 1,0-1,0 0,0 1,0-1,0 0,0 0,0-1,1 1,-1 0,0-1,1 1,-1-1,0 0,1 0,-1 0,0 0,2 0,-1 0,49 3,0-2,0-2,0-3,0-2,2-3,-30 6,137-5,-149 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3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2,'7'4,"0"0,0 0,1-1,-1 0,1 0,0-1,0 0,0 0,0-1,0 0,1 0,-1-1,0 0,6-1,1 1,188-29,-63 28,-116 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39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2997 0,'-35'45,"2"1,2 2,2 1,2 1,2 1,2 2,3 0,3 1,1 1,-6 49,20-97,-23 87,4 0,4 2,4-1,5 2,3 0,9 95,4-135,3 0,2 0,3-1,2-1,2 0,3-2,2 0,14 19,34 61,-59-115</inkml:trace>
  <inkml:trace contextRef="#ctx0" brushRef="#br0" timeOffset="-4022.203">400 678,'-17'12,"1"0,0 1,1 1,1 1,0 0,1 1,1 0,0 1,1 0,1 1,1 0,0 1,2 0,0 0,1 1,1 0,0 0,2 0,0 0,1 10,1-23,1 1,0 0,0-1,1 1,0 0,0-1,1 1,0-1,0 1,1-1,0 0,0 0,0 0,1 0,0-1,1 1,0-1,-1 0,2 0,-1-1,1 0,0 0,0 0,0-1,1 1,-1-1,1-1,0 0,0 0,0 0,1 0,-1-1,1-1,-1 1,1-1,0-1,-1 1,1-1,0 0,0-1,3-1,5-5,-1-1,1-1,-1 0,-1-1,0-1,0 0,-1-1,-1-1,0 0,0 0,-2-1,1 0,3-10,-6 14,0-1,-1 0,0 0,-1-1,0 0,-1 0,-1 0,0-1,0 0,-1 0,-1 0,0 0,-1 0,0 0,-1 0,0-1,-1 1,-1 0,0 0,-1 0,0 0,-1 1,-4-10,3 15,0 1,-1 0,1 1,-1-1,0 1,0 1,-1-1,1 1,-1 0,0 0,0 1,0 0,-1 0,1 1,-1-1,0 2,1-1,-1 1,0 1,0-1,0 1,0 0,1 1,-1 0,0 0,0 1,1 0,-1 0,1 1,-1 0,1 0,-1 1,-43 30,33-17</inkml:trace>
  <inkml:trace contextRef="#ctx0" brushRef="#br0" timeOffset="-1430.177">372 225,'-35'39,"1"1,2 2,1 1,3 1,2 2,1 0,3 2,-9 30,1 26,5 1,5 2,3 10,10-74,2 0,2 0,2 1,2-1,2 0,1 1,4 3,-6-39,0-1,1 1,0-1,1 0,-1 0,1 0,1 0,-1-1,1 0,1 0,-1 0,1 0,0-1,0 0,0 0,1-1,-1 0,1 0,0 0,1-1,6 2,168 31,-149-32,5 0,-6-1</inkml:trace>
  <inkml:trace contextRef="#ctx0" brushRef="#br0" timeOffset="-3732.301">936 1016,'-4'24,"-7"8,-2-2</inkml:trace>
  <inkml:trace contextRef="#ctx0" brushRef="#br0" timeOffset="-3377.215">1190 565,'-12'19,"0"2,2-1,0 2,2-1,0 1,1 0,1 1,1 0,1 0,2 0,0 0,1 0,1 5,0-24,0-1,1 1,-1-1,1 1,-1-1,1 0,0 1,1-1,-1 0,0 1,1-1,0 0,0 0,0 0,0-1,0 1,0 0,1-1,-1 1,1-1,0 0,0 0,0 0,0 0,0-1,0 1,0-1,1 0,-1 0,0 0,1 0,-1 0,1-1,-1 1,1-1,-1 0,1 0,-1-1,1 1,-1-1,1 1,-1-1,1 0,-1-1,0 1,0 0,0-1,3-2,10-8,-2-1</inkml:trace>
  <inkml:trace contextRef="#ctx0" brushRef="#br0" timeOffset="-3129.693">1360 592,'-10'39,"-7"17,-2 4,4-4,-2-6,3-7,3-1,4-3,3-3,2-3,-3-3,-1-1,1-1,0 0,3 0,0-1,1-4</inkml:trace>
  <inkml:trace contextRef="#ctx0" brushRef="#br0" timeOffset="-2772.046">1727 649,'-165'133,"122"-71,42-61,0 1,1 0,-1-1,1 1,0 0,-1 0,1-1,0 1,0 0,0 0,0-1,0 1,1 0,-1 0,0-1,1 1,0 0,-1-1,1 1,0-1,0 1,-1 0,1-1,1 0,-1 1,0-1,0 0,0 1,1-1,-1 0,0 0,1 0,-1 0,1 0,0-1,-1 1,1 0,-1-1,1 1,1-1,115 19,-95-15,-17-5,-1 1,0 0,0 0,0 1,0 0,1-1,-1 2,0-1,0 1,0-1,-1 1,1 1,0-1,-1 1,0-1,1 1,-1 1,0-1,0 0,-1 1,1 0,-1 0,0 0,0 0,0 1,0-1,0 4,-2 2,0 0,-2 1,1-1,-1 0,0 0,-1 0,-1 0,1 0,-1 0,-1 0,0-1,0 0,-1 0,0 0,-1 0,0-1,0 0,-1 0,0 0,0-1,-1 0,0-1,0 0,0 0,-1 0,0-1,0-1,0 1,-1-1,-9 2</inkml:trace>
  <inkml:trace contextRef="#ctx0" brushRef="#br0" timeOffset="-2515.87">1614 621,'33'-14,"17"-6,4 2,-3 3,-4 5,-6 8,-10 5</inkml:trace>
  <inkml:trace contextRef="#ctx0" brushRef="#br0" timeOffset="-1915.765">2178 311,'39'75,"-3"-6,-2 1,-3 2,4 25,-28-76,-2 1,0-1,-1 1,-1 0,-1 0,-1 1,-1-1,-1 0,0 0,-2 0,-1 0,-1 0,-6 18,-5-11,-1 0,-1-2,-1 0,-1-1,-2-1,-1-1,0-1,-2-1,0-1,-2-1,0-2,-1 0,-28 12,-85 42,102-54</inkml:trace>
  <inkml:trace contextRef="#ctx0" brushRef="#br0" timeOffset="3485.134">2997 705,'15'0,"8"0,7 0,2 0,0 0,0 0,0 0,-2 0,-1 0,0 0,0 0,-6 5,-6 2</inkml:trace>
  <inkml:trace contextRef="#ctx0" brushRef="#br0" timeOffset="4151.365">3730 254,'-2'22,"0"-1,-1 0,-2 0,0-1,-1 1,-8 16,0 3,-37 106,51-142,0-1,1 0,-1 1,0-1,1 0,0 0,0 0,0 0,0 1,1-1,-1-1,1 1,-1 0,1 0,0 0,0-1,0 1,1-1,-1 0,1 0,-1 0,1 0,0 0,0 0,-1-1,1 1,0-1,1 0,-1 0,0 0,0 0,0 0,1-1,-1 0,0 1,0-1,1 0,-1-1,0 1,1-1,-1 1,0-1,0 0,0 0,0 0,0-1,0 1,2-2,15-3,-10 5,0-1,0-1,0 0,-1 0,0-1,0 0,0-1,0 0,0 0,-1-1,0 0,4-5,-2-3</inkml:trace>
  <inkml:trace contextRef="#ctx0" brushRef="#br0" timeOffset="4575.496">3985 254,'-1'226,"-25"-83,4-38,10-55,2 1,3 1,1 0,3 6,5 14,9-71,-5-12</inkml:trace>
  <inkml:trace contextRef="#ctx0" brushRef="#br0" timeOffset="5512.907">3081 1270,'35'4,"-1"-1,0-1,0-2,32-4,12 0,275-8,89-37,-198 6,-195 34,210-21,-247 30</inkml:trace>
  <inkml:trace contextRef="#ctx0" brushRef="#br0" timeOffset="9041.602">3533 1693,'39'-29,"-18"15,0 0,1 1,0 2,1 0,0 1,1 2,0 0,0 1,1 2,19-2,-40 5,1 1,0 0,0 0,-1 1,1-1,0 1,0 0,-1 0,1 1,0-1,0 1,-1 0,1 1,-1-1,1 1,-1 0,1 0,-1 0,0 0,0 1,0 0,0 0,-1 0,1 0,-1 0,0 1,0 0,0-1,0 1,0 0,-1 1,0-1,0 0,0 1,-1-1,1 1,-1 0,-2 9,-2-1,0 0,0 0,-1 0,-1-1,0 0,0 1,-2-1,1-1,-2 0,1 0,-1 0,-1-1,0 0,0 0,-1-1,-1-1,-5 5,-23 26,26-27,-50 65,62-74,-1-1,1 1,-1-1,1 1,0-1,0 1,0 0,1 0,-1-1,1 1,-1 0,1 0,0 0,0 0,0-1,0 1,1 0,-1 0,1 0,0 0,-1-1,1 1,1 0,-1-1,0 1,1-1,-1 1,1-1,0 0,-1 0,2 1,5 1,-1 0,2 0,-1 0,0-1,1 0,0-1,0 0,-1 0,1-1,0 0,0-1,0 0,0 0,0-1,0 0,3-1,16 0,47-11,-57 6</inkml:trace>
  <inkml:trace contextRef="#ctx0" brushRef="#br0" timeOffset="10447.01">4606 85,'3'-28,"11"36,20 63,-4 1,-3 2,6 35,-15-32,-3 1,-4 1,-3 0,-2 75,-7 232,14-215,-16-139,-1 0,-2 0,-2-1,0 0,-2 0,-1-1,-2-1,-1 1,-1-2,-1 0,-2-1,0-1,-14 13,-54 76,17-55,58-59</inkml:trace>
  <inkml:trace contextRef="#ctx0" brushRef="#br0" timeOffset="12530.824">5198 621,'-45'272,"7"-26,9-55,5-113,18-101,8-14,1 0,2 0,2 1,1 0,14-35,4-27,40-199,-51 246,-15 51,0 0,0 1,0-1,0 0,0 1,0-1,0 0,0 1,0-1,0 0,0 1,0-1,0 0,0 1,0-1,0 0,0 1,0-1,0 0,1 1,-1-1,0 0,0 1,0-1,1 0,-1 0,0 1,0-1,1 0,-1 0,0 0,0 1,1-1,-1 0,0 0,1 0,-1 0,0 0,1 0,-1 1,0-1,1 0,-1 0,0 0,1 0,-1 0,0 0,1 0,-1 0,0-1,1 1,-1 0,0 0,1 0,-1 0,0 0,0 0,1-1,-1 1,0 0,1 0,-1 0,0-1,0 1,4 31,4 34,2 0,3 0,3-2,11 27,-24-79,4 15,1-1,0 0,2-1,1 0,1 0,1-1,5 6,-17-28,0 1,0-1,0 1,0-1,0 0,1 1,-1-1,0 0,1 0,-1 0,0 0,1 0,0 0,-1 0,1 0,-1-1,1 1,0-1,0 1,-1-1,1 1,0-1,0 0,-1 0,1 0,0 0,0 0,0-1,-1 1,1 0,0-1,-1 1,1-1,0 0,-1 0,1 1,-1-1,1 0,-1 0,1 0,-1-1,0 1,1 0,-1 0,0-1,0 1,0-1,0 1,0-1,0 1,-1-1,1 0,0 1,0-3,36-173,21-197,-33 213,-21 137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57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47,'167'-11,"6"-8,-67 3,-105 16,-1 0,1 0,0 0,-1 0,1 0,-1 0,1 0,-1 0,1 0,0 0,-1 0,1 0,-1 1,1-1,-1 0,1 0,-1 1,1-1,-1 0,1 0,-1 1,1-1,-1 1,0-1,1 0,-1 1,0-1,1 1,-1-1,0 1,1-1,-1 1,0-1,0 1,0-1,1 1,-1-1,0 1,0 0,0-1,0 1,0-1,0 1,0-1,0 1,0 0,0-1,-1 1,1-1,0 1,0-1,0 1,-1-1,1 1,0-1,-1 1,1-1,-1 1,-7 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5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30,'1'2,"1"0,-1 0,1-1,-1 1,1 0,0-1,0 1,0-1,0 1,0-1,0 0,0 0,0 0,0 0,1 0,-1-1,0 1,1-1,-1 1,0-1,1 0,-1 0,1 0,1 0,-1 0,168-22,54-10,-206 32,-7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7:01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75,'-18'-11,"-2"0,1 1,-2 1,1 1,-1 1,0 1,-16-3,29 8,0 0,0 0,0 1,0 0,0 0,1 1,-1 0,0 1,0 0,1 0,-1 0,1 1,-1 0,1 1,0-1,0 1,1 1,-1-1,1 1,0 0,0 1,1-1,-1 2,0 1,0 1,1-1,-1 1,2 1,-1-1,2 1,-1-1,1 1,0 0,1 0,1 1,-1-1,1 0,1 1,0-1,1 0,0 5,-1-11,1-1,-1 1,1-1,0 1,0 0,0-1,0 0,1 1,-1-1,1 0,0 0,0 0,0 0,0 0,0 0,1 0,-1-1,1 1,0-1,0 0,0 0,0 0,0 0,0 0,1-1,-1 1,1-1,-1 0,1 0,-1-1,1 1,-1-1,2 1,3-1,0 0,1 0,-1-1,0 0,1 0,-1-1,0 0,0 0,0-1,0 0,0 0,-1-1,8-5,13-11,0-2,-1-1,-1-1,-1-1,-1-1,15-23,-9 14,-28 64,-101 271,29-85,48-135,24-72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1 424,'74'-196,"-14"70,-60 125,1 0,-1 0,0 0,1 0,-1 1,1-1,-1 0,1 0,-1 1,1-1,0 0,-1 1,1-1,0 1,-1-1,1 1,0-1,0 1,0-1,-1 1,1 0,0 0,0-1,0 1,0 0,0 0,0 0,-1 0,1 0,0 0,0 0,0 0,0 0,0 0,0 0,0 1,-1-1,1 0,0 1,0-1,0 1,-1-1,1 1,0-1,0 1,-1-1,1 1,0 0,-1-1,1 1,-1 0,1 0,-1-1,1 1,-1 0,0 0,19 53,-17-47,1 7,0-1,1 0,0 0,1-1,0 1,1-1,0 0,1 0,1-1,0 0,0-1,1 1,0-1,1-1,0 0,-7-7,0-1,0 1,0-1,1 1,-1-1,0 0,0 0,1-1,-1 1,1-1,-1 0,1 1,-1-2,0 1,1 0,-1-1,1 1,-1-1,0 0,1 0,-1 0,0-1,0 1,0-1,0 0,0 0,0 0,-1 0,1 0,-1 0,1-1,1-1,66-94,22-112,-83 190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7:0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23,'-11'7,"0"0,1 1,0 0,0 0,0 1,1 0,0 1,1 0,0 1,1-1,0 2,1-1,0 1,1-1,0 1,0 1,2-1,-1 1,2 0,0-1,-1 11,0-10,0-1,1 0,0 0,0 0,2 0,-1 0,1 0,1 0,0 0,1 0,0 0,1 0,0-1,1 1,0-1,1 0,1 0,-1 0,1-1,1 0,2 2,-5-8,1 0,0 0,0 0,1-1,-1 0,1 0,0 0,-1-1,1 1,0-1,1-1,-1 1,0-1,0 0,1-1,-1 0,0 1,1-2,-1 1,0-1,0 0,1-1,-1 1,0-1,0 0,0-1,-1 1,1-1,0 0,-1-1,0 1,0-1,0 0,0-1,-1 1,1-1,-1 1,0-2,7-3,-1-1,0 0,0-1,-1 0,0 0,-1-1,-1 0,0 0,0-1,-1 0,-1 0,0-1,-1 1,0-1,0-4,-2 7,0-1,-1 0,0 1,-1-1,0 1,0-1,-2 0,1 1,-1-1,-1 1,0 0,-1 0,0 0,-1 0,0 1,0 0,-1 0,-1 0,0 0,0 1,-1 1,0-1,0 1,-1 0,0 1,-8-6,-10 1,3 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7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215 170,'-1'27,"-2"0,-1 0,-1 0,-1 0,-1-1,-2 0,0-1,-2 0,-1 0,-1-1,-2 2,-96 227,111-251,-9 20,19-22,0-11,0-2</inkml:trace>
  <inkml:trace contextRef="#ctx0" brushRef="#br0" timeOffset="427.929">215 226,'1'-1,"-1"0,1 0,0 0,-1 0,1 0,0 0,0 0,-1 0,1 1,0-1,0 0,0 0,0 1,0-1,0 1,0-1,0 1,0-1,1 1,-1 0,0-1,0 1,0 0,0 0,1 0,-1 0,0 0,0 0,0 0,1 0,-1 1,0-1,0 0,0 1,0-1,0 1,0-1,0 1,0-1,0 1,0 0,0-1,0 1,0 0,0 0,0 0,-1 0,1 0,0 0,-1 0,1 0,-1 0,1 0,-1 0,1 0,-1 1,90 277,-17-83,-74-194,1-1,0 0,0 0,0 0,0 1,1-1,-1 0,0 0,0 0,1 1,-1-1,1 0,-1 0,1 0,-1 0,1 0,0 0,-1 0,1 0,0 0,0 0,0-1,0 1,0 0,0 0,0-1,0 1,0-1,0 1,0-1,0 1,0-1,1 0,-1 1,0-1,0 0,0 0,1 0,-1 0,0 0,0 0,1 0,-1 0,0-1,0 1,0 0,0-1,0 1,1-1,-1 1,0-1,0 0,0 1,0-1,0 0,0 0,13-20,0-1,-1-1,-1 0,-2-1,0 0,-2 0,1-5,0 4,5-17,15-37,-3-3,-4 0,3-37,-19 33,-6 62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7:00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59,'-19'7,"1"2,1 0,-1 2,2-1,-1 2,1 0,1 1,1 1,0 0,0 1,1 0,1 1,1 1,0-1,2 2,0 0,0 0,2 0,0 1,1 0,1 1,1-1,0 5,4-16,7 149,-6-152,0 0,1 0,0 0,0-1,0 1,0 0,1-1,0 1,-1-1,2 0,-1 0,0 0,1 0,0-1,0 1,0-1,0 0,1 0,-1-1,1 1,-1-1,1 0,0 0,0-1,0 1,0-1,0 0,2 0,10 0,0 0,1-2,-1 0,0 0,0-2,0 0,-1-1,1 0,-1-2,0 0,0-1,0 0,-1-1,-1-1,1 0,4-5,7-6,-1-1,0-1,-2-1,-1-1,-1-1,-1-1,-1-1,2-6,-13 19,0 0,-1 0,-1-1,-1 0,0 0,-1 0,0-1,-1 1,-1-1,-1 0,0-15,-1 23,0 0,-1 0,-1 0,1 1,-1-1,0 0,-1 1,0 0,0-1,-1 1,0 1,0-1,0 0,-1 1,0 0,0 0,0 0,-1 1,0 0,0 0,-1 0,1 1,-1 0,0 0,-1 0,0 0,-1 1,1 0,-1 0,0 1,0 0,0 0,0 1,0 0,0 1,0 0,0 1,0-1,0 2,0-1,0 1,1 0,-1 1,0 0,1 1,0 0,0 0,0 0,0 1,1 1,0-1,0 1,0 0,1 0,0 1,0 0,0 0,1 2,-8 11</inkml:trace>
  <inkml:trace contextRef="#ctx0" brushRef="#br0" timeOffset="506.438">1122 623,'0'5,"0"-4,5-6,2-7,-1 3,-6 7,-3 10,-6 3,-1 0</inkml:trace>
  <inkml:trace contextRef="#ctx0" brushRef="#br0" timeOffset="5182.899">21 115,'244'0,"-244"1,0-1,0 1,0 0,0-1,0 1,0 0,0-1,0 1,0-1,0 1,0 0,0-1,-1 1,1-1,0 1,0 0,-1-1,1 1,0-1,-1 1,1-1,0 1,-1-1,1 1,-1-1,1 0,-1 1,1-1,-1 1,1-1,-1 0,1 0,-1 1,0-1,1 0,-1 0,1 0,-1 0,0 0,1 1,-1-1,0 0,1 0,-1-1,1 1,-1 0,0 0,1 0,-1 0,1 0,-2-1,-242 67,287-68,12-11,-28 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6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40,'-77'163,"-137"385,192-504,28-68,152-290,-114 233,3 3,4 1,14-11,-30 57,-34 31,0 0,0 0,0 0,0 0,0 0,0 0,0 0,0 1,0-1,0 0,-1 1,1-1,0 0,0 1,0-1,0 1,-1-1,1 1,0 0,-1-1,1 1,0 0,-1-1,1 1,-1 0,1 0,-1 0,1-1,-1 1,0 0,1 0,-1 0,0 0,0 0,0 0,1 0,-1 0,0-1,0 1,0 0,-1 0,1 0,0 0,0 1,14 127,-6 1,-5 33,4-115,-7-47,0 0,1 0,-1 0,1-1,-1 1,0 0,1-1,0 1,-1 0,1-1,-1 1,1-1,0 1,-1-1,1 1,0-1,0 1,-1-1,1 0,0 1,0-1,-1 0,1 0,0 1,0-1,0 0,0 0,0 0,-1 0,1 0,0 0,0-1,0 1,0 0,-1 0,1-1,0 1,0 0,-1-1,1 1,0 0,0-1,-1 1,1-1,0 0,-1 1,1-1,-1 1,1-1,-1 0,1 0,-1 1,1-1,-1 0,0 0,1 0,122-179,132-204,-255 384,28-30,-28 30,1-1,-1 1,0-1,1 1,-1 0,1-1,0 1,-1-1,1 1,-1 0,1 0,-1-1,1 1,0 0,-1 0,1 0,0 0,-1-1,1 1,0 0,-1 0,1 0,0 0,-1 1,1-1,0 0,-1 0,1 0,0 0,-1 1,1-1,-1 0,1 1,-1-1,1 0,0 1,-1-1,1 1,-1-1,0 1,1-1,-1 1,1-1,-1 1,0-1,1 1,-1 0,0-1,0 1,1-1,-1 1,0 0,0-1,0 1,0 0,-6 102,0-69,-10 62,-12 153,28-236,-1-6,0-1,1 1,0-1,1 1,-1-1,1 1,0-1,1 0,0 1,0-1,0 0,0 0,1 0,2 2,14-6,-10-8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29,'255'-29,"-39"30,-205-1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60,'38'-5,"23"-7,5 0,-3 1,-8 3,-9 2,-7 3,-5 1,-9 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7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239 202,'-26'23,"0"1,2 2,2 0,0 2,1 0,2 1,1 1,1 1,-8 24,7 56,18-108,0 0,1 1,-1-1,1 0,0 0,0 0,0 1,0-1,1 0,0-1,-1 1,1 0,0 0,0-1,0 1,1-1,-1 1,0-1,1 0,0 0,-1 0,1-1,0 1,0-1,0 1,0-1,0 0,0 0,1 0,-1-1,3 1,8 1,-1-2,1 1,-1-2,0 0,1 0,-1-2,0 1,0-2,0 0,0 0,-1-1,1-1,-1 0,-1 0,1-1,-1-1,0 0,-1-1,8-7,9-11,-2 0,0-2,-2-1,-1-1,-1-1,6-17,-19 35,0-1,-1 0,0 0,-1 0,-1-1,-1 0,0 0,-1 0,-1-1,0 1,-1-1,-1 1,-1-1,0 0,-1 1,-4-15,4 26,0 0,0 0,0 0,-1 0,0 1,0-1,0 1,0 0,-1 0,0 0,0 0,0 0,0 1,0 0,-1 0,0 0,1 1,-1-1,0 1,0 0,0 1,-1-1,1 1,0 0,0 0,-1 1,-1-1,-4 1,0-1,-1 2,1-1,0 2,0-1,0 2,0-1,1 2,-1-1,1 1,-1 1,-8 5,-65 67,64-52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1,'-5'19,"-1"16,0 7,1-4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1,'-5'14,"-6"20,-2 8,2 2,3-1,2-4,8-4,7-2,8-8,6-7,3-12,2-12,-3-9,-2-3,-4 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1,'-24'43,"-12"38,-6 16,5-5,8-13,5-10,6-12,7-11,4-9,4-5,3-4,0-2,1 0,1 0,3-4,3-6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15.8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 1491,'21'152,"-7"1,-6 38,-8-190,5 180,-9 1,-11 42,4-132,-5-1,-4 0,-9 19,9-70,7-58,20-166,-2 141,13-78,6 0,5 2,5 1,5 1,5 3,44-78,-55 126,3 1,2 2,4 1,23-24,-63 84,-2 0,0 1,1-1,-1 1,0 0,1-1,-1 1,1 0,0-1,-1 1,1 0,0 0,0 0,0 0,0-1,-1 1,2 0,-1 1,0-1,0 0,0 0,0 0,1 1,-1-1,0 0,0 1,1 0,-1-1,1 1,-1 0,0-1,1 1,-1 0,1 0,-1 0,0 0,1 0,-1 1,1-1,-1 0,0 1,1-1,-1 1,0-1,1 1,-1 0,0-1,0 1,0 0,0 0,0 0,0 0,1 1,6 28,-1 1,-1 0,-2 0,-2 1,0-1,-3 23,1-16,0 166,-18 109,7-91,11-223,1 0,0 0,-1 1,1-1,0 0,0 0,-1 0,1 1,0-1,0 0,0 1,0-1,0 1,0-1,0 1,0 0,0-1,0 1,0 0,0 0,0-1,0 1,0 0,0 0,0 0,0 0,0 1,1-1,-1 0,0 0,0 1,0-1,0 0,0 1,0-1,0 1,-1-1,1 1,0 0,0-1,0 1,0 0,-1 0,1 0,0-1,-1 1,1 0,-1 0,1 0,-1 0,1 0,-1 0,0 0,1 0,-1 0,0 0,0 0,0 0,0 1,0-1,0 0,0 0,0 0,0 0,0 0,-1 0,1 0,0 1,141-254,154-372,-287 606,-1-2,2 0,1 0,0 1,1 0,1 1,1 0,1 1,2-1,-16 17,1 1,-1-1,1 1,-1-1,1 1,-1-1,1 1,0-1,-1 1,1 0,0-1,-1 1,1 0,0 0,0 0,-1-1,1 1,0 0,0 0,-1 0,1 0,0 0,0 0,-1 0,1 1,0-1,0 0,-1 0,1 1,0-1,-1 0,1 1,0-1,-1 0,1 1,-1-1,1 1,0-1,-1 1,1 0,-1-1,1 1,-1-1,0 1,1 0,-1-1,0 1,1 0,-1-1,0 1,0 0,0 0,0-1,0 1,1 0,-1 0,0-1,-1 1,1 0,0 0,5 57,-5-52,-5 697,5-678,0 0,2-1,1 1,1-1,1 0,1 0,6 13,-12-34,1-1,0 0,0 1,0-1,0 0,1 0,-1 0,0 0,1 0,0 0,-1 0,1-1,0 1,0 0,0-1,0 0,0 1,0-1,0 0,1 0,-1 0,0 0,1-1,-1 1,0 0,1-1,-1 0,1 0,-1 0,1 0,-1 0,1 0,-1 0,0-1,1 1,-1-1,0 0,1 0,-1 0,0 0,1-1,11-8</inkml:trace>
  <inkml:trace contextRef="#ctx0" brushRef="#br0" timeOffset="443.608">1972 1801,'-57'49,"1"3,2 2,3 2,-37 55,74-94,0 1,2 0,0 1,1 0,1 1,0 0,2 1,0 0,2 0,0 1,1-1,-1 20,6-37,0-1,1 0,-1 0,0 1,1-1,0 0,0 0,0 0,0 0,1 0,-1 0,1 0,-1-1,1 1,0 0,0-1,0 1,1-1,-1 0,1 0,-1 0,1 0,0 0,-1-1,1 1,0-1,0 1,0-1,0 0,0 0,1-1,-1 1,0-1,0 1,0-1,1 0,-1 0,0-1,0 1,1-1,-1 1,0-1,0 0,0 0,0 0,0-1,0 1,0-1,22-15,-1 0,-1-2,-1-1,0-1,-2 0,0-2,-2 0,0-1,-2-1,-1-1,0 0,-2-1,-2 0,4-13,-13 36,58-126,-64 151,-8 17,1 0,3 0,0 1,3 0,1 0,2 1,2 32,30 22,-28-92,-1 0,0 1,1-1,0 0,-1 0,1 0,0 0,0 0,0 0,1-1,-1 1,0-1,0 1,1-1,-1 0,1 0,-1 0,1 0,0-1,-1 1,1 0,0-1,-1 0,1 0,0 0,0 0,-1 0,1-1,0 1,-1-1,1 1,0-1,-1 0,1 0,8-6,0-1,-1 0,1 0,-2-1,1 0,-1-1,0 0,-1 0,-1-1,6-9,-1 4,41-51,-30 42</inkml:trace>
  <inkml:trace contextRef="#ctx0" brushRef="#br0" timeOffset="793.112">2621 1575,'-233'329,"233"-328,-38 82,37-81,0 0,1 0,-1 0,1 0,0 1,-1-1,1 0,0 0,0 0,1 1,-1-1,0 0,1 0,-1 0,1 0,0 0,0 0,0 0,0 0,0 0,0 0,0 0,1 0,-1-1,1 1,-1 0,1-1,0 0,-1 1,1-1,0 0,0 0,0 0,0 0,0 0,0 0,0-1,1 1,198 8,-199-9,0 1,-1-1,1 1,0 0,0 0,0 0,-1 0,1 0,-1 0,1 0,-1 1,1-1,-1 1,0-1,1 1,-1-1,0 1,0 0,0-1,0 1,-1 0,1 0,0 0,-1 0,1 0,-1-1,0 1,0 0,0 0,0 0,0 0,0 0,0 0,0 0,-1 0,0 2,-30 67,-86 74,46-88,71-56,-1-1,1 0,-1 1,1-1,-1 0,1 1,0-1,-1 0,1 0,-1 1,1-1,-1 0,1 0,-1 0,0 0,1 0,-1 0,1 0,-1 0,1 0,-1 0,1 0,-1 0,1 0,-1 0,1 0,-1-1,1 1,-1 0,1 0,-1-1,1 1,-1 0,1-1,0 1,-1 0,1-1,-1 1,1 0,0-1,-1 1,1-1,0 1,0-1,-1 1,1-1,0 1,0-1,0 1,0-1,0 1,0-1,0 1,0-1,0 0,0 1,0-1,0 1,0-1,0 1,0-1,0 1,0-1,1 1,-1-1,0 1,17-36,-1 9,-1 1</inkml:trace>
  <inkml:trace contextRef="#ctx0" brushRef="#br0" timeOffset="1124.387">3214 1491,'-279'243,"237"-187,42-54,-1-1,1 0,-1 0,1 0,0 1,-1-1,1 0,0 0,0 1,0-1,0 0,0 0,0 1,0-1,1 0,-1 0,0 1,1-1,-1 0,1 0,-1 0,1 0,-1 0,1 1,0-1,0 0,-1 0,1-1,0 1,0 0,0 0,0 0,0-1,0 1,0 0,1-1,-1 1,0-1,0 1,0-1,1 0,-1 0,0 1,0-1,1 0,-1 0,0 0,2 0,145 10,-142-10,0 0,-1 1,1 0,0 0,-1 0,1 0,-1 1,1 0,-1 1,1-1,-1 1,0 0,-1 0,1 0,0 1,-1 0,0-1,1 2,-2-1,1 0,0 1,-1 0,0 0,0 0,-1 0,1 0,-1 1,0-1,0 1,-1-1,0 1,0 0,0-1,0 1,-1 0,0 0,-1 0,0 5,-4 3,0 0,-1-1,-1 0,0 0,-1 0,0-1,-1 0,-9 10,3-4,2-1,-2-1,0-1,-1 0,-1-1,0 0,-17 9,9-9</inkml:trace>
  <inkml:trace contextRef="#ctx0" brushRef="#br0" timeOffset="3709.475">4569 1518,'-6'-5,"1"1,-1-1,0 1,0 0,0 0,-1 1,1 0,-1 0,0 0,0 1,0 0,0 0,0 1,-1 0,1 0,0 1,-1 0,1 0,0 1,-1-1,1 2,0-1,0 1,0 0,0 1,0-1,1 1,-1 1,1-1,-1 1,1 0,1 1,-5 3,-16 12,1 1,1 1,0 2,2 0,1 2,1 0,1 1,2 1,0 0,2 2,1-1,1 4,-11 77,24-106,0-1,0 1,0-1,1 1,-1-1,1 0,0 1,0-1,0 0,0 1,1-1,-1 0,1 0,0 0,0 0,0-1,0 1,0 0,1-1,-1 0,1 1,0-1,-1 0,1 0,0 0,0-1,0 1,1-1,-1 0,2 1,6-2,-1-1,0 0,1 0,-1-1,0 0,0-1,0 0,0-1,-1 0,1 0,-1-1,0-1,0 1,-1-1,0-1,0 1,6-8,27-24,-2-1,-2-2,-2-2,-2-1,-2-2,-2-1,15-33,-24 45,47-105,-67 140,0-1,-1 1,1-1,0 1,0-1,0 1,0-1,0 1,1-1,-1 0,0 1,0-1,0 1,0-1,0 1,1 0,-1-1,0 1,0-1,1 1,-1-1,0 1,1 0,-1-1,1 1,-1-1,0 1,1 0,-1 0,1-1,-1 1,1 0,-1 0,1-1,-1 1,1 0,-1 0,1 0,-1 0,1 0,-1 0,1 0,-1 0,1 0,-1 0,1 0,-1 0,1 0,-1 1,1-1,-1 0,1 0,-1 0,1 1,-1-1,1 0,-1 1,0-1,1 0,-1 1,1-1,-1 0,0 1,12 36,-10-29,6 23,-4-10,1-1,0 1,2-1,0 0,1 0,1-1,1 0,1 0,1-1,7 8,-12-22,0 1,0-1,1 0,-1-1,1 0,0 0,0-1,0 0,0 0,1-1,-1 0,0 0,1-1,-1 0,0 0,1-1,-1-1,0 1,0-1,1 0,-1-1,-1 0,1 0,0-1,-1 0,0 0,0-1,0 0,0 0,-1-1,0 1,0-1,-1-1,1 1,2-6,28-32,-3-2,-2-1,-1-2,19-46,-12 37,-35 59,0-1,0 0,0 1,0 0,0-1,0 1,0 0,0 0,0 0,-1 0,1 0,0 1,-1-1,1 0,0 1,-1-1,0 1,1 0,-1-1,0 1,0 0,0 0,0 0,0 0,0 1,3 3,1-1,-1 0,1 0,0-1,1 1,-1-1,1-1,0 1,0-1,0 0,0 0,0-1,1 0,-1 0,1 0,-1-1,1 0,0 0,0-1,-1 1,1-2,0 1,2-1,9-1,0-1,0 0,0-1,-1-1,1-1,-1 0,14-8,134-72,-161 85,0 0,0 1,0 0,0 0,0 0,0 0,0 1,0-1,0 1,-1 0,1 0,0 1,0-1,-1 1,1-1,-1 1,0 0,1 1,-1-1,0 1,0-1,2 3,34 20,-28-24,1 1,-1-1,0-1,0 0,1-1,-1 0,0 0,0-2,0 1,0-1,0-1,-1 0,0 0,1-1,-1 0,-1-1,1 0,-1-1,7-6,2-1</inkml:trace>
  <inkml:trace contextRef="#ctx0" brushRef="#br0" timeOffset="4094.535">6431 870,'-34'34,"1"2,2 1,1 2,2 1,2 1,-16 34,39-72,1 1,-1-1,1 0,0 1,0-1,1 1,-1 0,1-1,0 1,0 0,0 0,0 0,1 0,-1 0,1 0,0 0,1 0,-1 0,0 0,1 0,0 0,0 0,0 0,1 0,-1-1,1 1,0-1,0 1,0-1,1 1,-1-1,1 0,-1 0,1 0,0-1,0 1,1-1,1 2,7-2,0 0,0-1,0 0,0-1,0 0,1-1,-1 0,0-1,0 0,0-1,-1-1,1 0,-1 0,0-1,0 0,0-1,-1-1,10-6,20-16,-1-2,-2-1,-1-2,-1-1,-2-2,-2-1,-1-2,-3 0,-1-2,-1-1,-3-2,-6 13,-1 1,-1-2,-2 0,-2 0,0-1,-3-1,-1 1,-1-1,-2 0,-2 0,-1-1,-1 1,-2 0,-2 0,-1 1,-1-1,-2 1,-10-22,17 48,-1 0,0 0,-1 1,0-1,0 0,0 1,-1 0,0 0,0 1,-1-1,0 1,0 0,0 1,-1-1,0 1,0 1,0-1,-1 1,1 1,-1-1,0 1,0 0,0 1,-1 0,1 0,-1 1,1 0,0 1,-1 0,1 0,-1 0,-3 2,2 2,1 0,-1 0,1 1,0 1,0-1,0 1,1 1,0 0,0 0,1 0,0 1,0 0,1 1,0 0,1-1,-1 2,2-1,-1 1,1-1,1 1,-2 7,-4 16,1 1,2-1,2 1,0 0,3 1,1 3,0-10,2 0,0 0,2-1,2 1,0-1,2-1,0 1,2-1,1 0,2-1,0-1,1 0,1-1,2 0,0-1,1-1,1-1,1-1,1 0,1-1,17 10,114 56,-116-66</inkml:trace>
  <inkml:trace contextRef="#ctx0" brushRef="#br0" timeOffset="5194.112">2170 3890,'-1'-1,"1"1,0 0,-1 0,1-1,-1 1,1 0,-1 0,1 0,-1 0,1-1,-1 1,1 0,-1 0,1 0,-1 0,1 0,-1 0,1 0,-1 1,1-1,-1 0,1 0,-1 0,1 0,-1 1,1-1,0 0,-1 0,1 1,-1-1,1 0,0 1,-1-1,1 0,0 1,-1-1,1 1,0-1,0 0,-1 1,1-1,0 1,0-1,0 1,0-1,-1 1,1-1,0 1,0-1,0 1,0-1,0 1,0-1,0 1,1-1,-1 1,0-1,0 1,0-1,0 1,1-1,-1 1,0-1,0 0,1 1,-13 46,3 1,2 1,2-1,2 38,2-68,-3 35,3-1,2 1,2-1,2 0,3 0,14 48,-21-93,0 1,1-1,0 0,0 1,1-1,0 0,0-1,0 1,1-1,0 1,0-1,1 0,0 0,0-1,0 0,1 0,0 0,0 0,0-1,0 0,1 0,-1-1,1 0,0 0,0 0,0-1,1 0,-1 0,0-1,1 0,4 0,5-8,0 1,-1-2,0 0,0-1,-1-1,0 0,-1-1,0-1,0 0,-1-1,-1 0,0-1,-1 0,-1-1,7-13,19-21,-2-2,-2-1,-3-1,-1-2,-4-1,-2 0,-2-2,4-27,-23 81,10-32,-11 35,0 1,0-1,1 1,-1 0,0-1,1 1,-1-1,1 1,-1 0,0-1,1 1,-1 0,1-1,-1 1,1 0,-1 0,1-1,-1 1,1 0,-1 0,1 0,-1 0,1 0,-1 0,1-1,-1 1,1 1,-1-1,1 0,-1 0,1 0,0 0,-1 0,1 0,-1 1,1-1,-1 0,0 0,1 1,-1-1,1 0,-1 1,1-1,-1 0,0 1,1-1,-1 1,0-1,1 0,-1 1,0-1,0 1,1-1,-1 1,0-1,0 1,0-1,0 1,0 0,0-1,8 11,-1 4,2 0,0 0,1-1,0 0,2-1,-1 0,1-1,1 0,0-1,1 0,0-1,1-1,-1 0,2-1,-1 0,1-2,1 0,2 1,2-6,1-1,-1-1,0-1,1-1,-1-1,0 0,-1-2,1 0,-1-2,-1 0,1-1,-1-1,-1 0,0-2,0 0,-1-1,-1-1,0 0,-1-2,-1 1,0-2,-1 0,4-7,-5 4,-1 1,-2-2,0 1,-1-1,0 0,-2-1,-1 0,0 0,-2 0,-1 0,0-18,-1 35,-1-1,0 0,-1 1,1-1,-1 0,0 1,0-1,-1 1,0-1,0 1,0 0,0 0,-1 0,0 0,0 0,0 1,-1-1,0 0,-5 2</inkml:trace>
  <inkml:trace contextRef="#ctx0" brushRef="#br0" timeOffset="6949.855">3864 4059,'23'-8,"1"-2,-1-1,-1 0,0-2,-1 0,0-2,-1 0,-1-1,0-1,-2-1,0 0,4-7,-14 19,-1-1,1 0,-1 0,-1 0,1-1,-1 0,0 0,-1 0,0 0,0-1,-1 0,0 0,-1 0,0 0,0 0,-1 0,0-1,-1 1,0 0,0-1,-1 1,0 0,-1 0,0 0,-2-8,2 11,1 0,-1 0,0 0,0 0,-1 0,0 1,0 0,0-1,-1 1,1 0,-1 0,-1 1,1-1,-1 1,1 0,-1 0,0 1,0-1,-1 1,1 0,-1 0,0 1,1 0,-1 0,0 0,0 1,0 0,-1 0,1 0,0 1,0 0,0 0,-1 1,1-1,0 1,0 1,0-1,0 1,0 0,-8 9,0 1,1 0,1 1,0 0,0 1,2 0,0 0,0 2,1-1,1 1,1 0,0 1,1-1,1 1,-1 6,0 1,1 1,0 0,2 0,1 0,1 0,1 0,1 2,0-17,0 0,1-1,0 1,0-1,1 1,0-1,0 0,1 0,1 0,0-1,0 1,0-1,1 0,0-1,0 1,1-1,0-1,1 1,3 2,2-1,1-1,-1 0,2 0,-1-2,0 0,1 0,0-1,0-1,1-1,-1 0,0-1,1 0,-1-1,1-1,-1-1,0 0,1-1,-1-1,0 0,-1-1,11-4,10-7,0 0,-1-3,-1-1,-1-1,-1-1,0-2,-2-1,5-8,-5 5,-1-2,-2-1,-1-2,-1 0,-2-1,4-10,-21 34,0 0,0 0,-1 0,0-1,-1 0,0 1,-1-1,0 0,0 0,-1 0,-1 0,0-1,-1-9,0 20,0 0,1 0,-1 0,0 0,0 0,0 1,1-1,-1 0,0 1,0-1,0 0,0 1,0-1,0 1,0-1,-1 1,1 0,0-1,0 1,0 0,0 0,0 0,-1 0,1 0,0 0,0 0,0 0,0 1,0-1,0 0,-1 1,1-1,0 0,0 1,0 0,0-1,0 1,0-1,0 1,1 0,-1 0,0 0,0-1,1 1,-1 0,0 0,1 0,-1 0,1 0,-1 0,1 0,-1 1,1-1,0 0,0 0,-1 0,1 0,0 0,0 1,0-1,0 0,0 0,1 0,-1 0,0 1,-3 6,0-1,1 1,0 0,0 0,1 0,0 0,0 1,1-1,0 0,0 0,1 0,0 0,0 1,1-1,0-1,1 1,-1 0,2 0,-1-1,1 0,0 0,0 0,1 0,0-1,0 1,1-1,0 0,0-1,0 0,1 0,-1 0,1-1,0 1,1-2,-1 1,1-1,-1 0,1-1,7 2,2-5,1 0,-1-1,0-1,0 0,0-2,-1 0,1 0,-1-2,-1 0,1-1,-1 0,7-6,12-11,-1-1,-1-2,-1-1,-1-2,6-11,41-40,136-144,-352 329,124-92,1 1,0 0,1 1,1 0,0 1,0 1,2 0,0 0,0 1,1 0,1 1,1 0,1 0,0 0,1 1,1 0,0 0,2 0,0 2,3-15,0-1,0 0,1 0,-1 0,1 0,0 0,0 0,1 0,-1 0,1-1,0 0,0 1,0-1,0 0,1 0,-1-1,1 1,-1-1,1 1,0-1,0-1,0 1,0 0,1-1,-1 0,0 0,1 0,-1 0,0-1,1 0,-1 0,1 0,-1 0,0-1,1 0,-1 0,0 0,1 0,-1-1,0 1,0-1,0 0,0 0,-1-1,1 1,-1-1,1 0,-1 0,24-19,-2-2,0 0,-2-1,-1-2,-1 0,-1-2,-2 0,-1-1,-1 0,-1-1,0-8,21-33,-32 64,-2 2,0 1,0 0,1 0,0 0,0 0,0 1,1-1,-1 1,1 0,0 0,0 0,1 1,-1-1,2 0,-4 5,0-1,0 1,0-1,0 1,0 0,0 0,0 0,0 0,-1 0,1 1,0-1,0 0,-1 1,1-1,-1 1,0 0,1-1,-1 1,0 0,0 0,0 0,0 0,0 0,-1 0,1 0,-1 0,1 0,-1 1,16 54,-3 1,-2 1,-3 0,-2 0,-3 0,-3 0,-4 28,3-11,2-4,-3 0,-3 0,-4 0,-2-1,-4 0,-3-1,-2-1,-27 44,46-113,1 1,-1-1,1 0,-1 0,0 0,1 0,-1 0,0 0,1 0,-1 0,0 0,1 0,-1-1,0 1,1 0,-1 0,1 0,-1-1,0 1,1 0,-1-1,1 1,-1-1,1 1,-1-1,1 1,-1-1,1 1,0-1,-1 1,1-1,0 1,-1-1,1 0,0 1,0-1,0 1,-1-1,1 0,0 1,0-1,0 0,0 1,0-1,0 0,0 1,0-1,1 0,-1 1,0-1,0 1,0-1,1 0,-1 1,0-1,1 1,-1-1,43-171,140-493,115-491,-233 889,-71 190,4 76,0 0,0 0,0 0,0 1,0-1,0 1,0 0,0 0,0 0,0-1,0 2,0-1,-1 0,1 0,0 1,0-1,0 1,0 0,0-1,1 1,-1 0,0 0,0 0,0 1,1-1,-1 0,1 1,-1-1,1 1,-1-1,1 1,0 0,0-1,0 1,0 0,0 0,0 0,0 2,-32 41,2 2,3 2,1 1,3 0,2 2,2 1,3 0,2 1,2 1,3 0,2 1,-1 49,7-85,0 0,1 0,1 0,0 0,2 0,0 0,2-1,0 1,1-1,1 0,1 0,0 0,1-1,2 0,-1-1,2 0,0-1,1 0,1 0,13 12,-18-23,-1-1,0 0,1 0,0 0,-1-1,1 0,1-1,-1 0,0 0,1 0,-1-1,1-1,-1 1,1-1,-1-1,1 0,-1 0,1 0,-1-1,0-1,0 1,0-1,0-1,0 1,-1-1,3-2,18-11,-1-1,0-2,-1 0,-1-2,-1-1,1-4,65-67,-89 95,0-1,1 1,-1-1,1 1,-1-1,0 1,1 0,-1 0,0-1,0 1,0 0,0 0,0 0,0 0,0 0,0 1,0-1,0 0,0 0,-1 1,1-1,0 0,-1 1,1-1,-1 1,0-1,0 1,1-1,-1 1,0-1,0 0,0 1,0-1,-1 1,1-1,0 1,-1-1,1 1,-1 0,2 6,-1-3,1-1,-1 1,1-1,0 0,1 1,-1-1,1 0,0 0,0 0,0 0,0 0,1 0,0-1,-1 1,1-1,1 0,-1 0,0 0,1 0,0 0,-1-1,1 0,0 0,0 0,0 0,1 0,-1-1,0 0,1 0,-1 0,0 0,1-1,-1 1,1-1,-1-1,1 1,-1 0,1-1,-1 0,3-1,13-7,0-1,-1-1,0-1,0 0,-2-2,1 0,-2-1,0 0,-1-1,0-1,-1-1,-1 0,-1 0,-1-2,4-8,21-41,-2-1,-3-2,-4-1,-3-2,-3 0,-3-1,-4-1,-3-1,-3 0,-4 0,-5-44,2 109,0-10,0-1,-2 0,-1 0,0 0,-2 1,0-1,-2 1,-2-4,7 25,1 0,-1 0,1 0,-1 1,0-1,0 0,1 0,-1 1,-1-1,1 0,0 1,0-1,-1 1,1-1,0 1,-1 0,0 0,1 0,-1 0,0 0,1 0,-1 0,0 0,0 1,0-1,0 0,0 1,0 0,0 0,0-1,1 1,-1 0,0 0,0 1,0-1,0 0,0 1,0-1,0 1,0 0,0-1,1 1,-1 0,0 0,0 0,1 0,-1 1,1-1,-1 0,0 1,-8 14,0-1,0 1,2 1,0 0,1 0,1 0,0 1,1 0,1 0,1 0,0 1,2 1,0-19,-3 51,1 1,3-1,2 1,2-1,2 0,3 0,2-1,13 34,-11-36,2 0,3-1,1-1,3 0,1-2,3-1,1-1,2-1,2-1,2-2,2-1,29 24,-63-61,-1 0,0 1,1-1,0 0,-1 0,1 0,0 0,0 0,-1 0,1 0,0 0,0-1,0 1,0 0,0 0,0-1,0 1,1-1,-1 1,0-1,0 1,0-1,1 0,-1 1,0-1,0 0,1 0,-1 0,0 0,0 0,1 0,-1 0,0-1,0 1,0 0,1-1,-1 1,0-1,0 1,0-1,0 0,0 1,0-1,0 0,0 0,0 0,0 1,0-1,0 0,-1 0,1 0,0-1,0 1,-5-12,1 1,-2 0,1 0,-2 0,1 1,-2-1,0 1,0 1,-1-1,0 1,0 1,-1 0,-1 0,1 0,-10-5,-11-11</inkml:trace>
  <inkml:trace contextRef="#ctx0" brushRef="#br0" timeOffset="7198.752">6798 2478,'43'-19,"39"-16,14-7,1-1,-6 2,-10 8,-9 5,-6 7,-6 7,-7 1,-9 3,-7 3,-4 3,-9 7,-7 2</inkml:trace>
  <inkml:trace contextRef="#ctx0" brushRef="#br0" timeOffset="7510.634">4738 2619,'-5'0,"4"0,1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1,'-15'33,"1"17,6-1,6-9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8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1,'-14'11,"1"1,1 0,0 1,1 0,0 1,1 0,0 1,2 0,0 1,0-1,1 2,1-1,1 1,-1 6,5-19,1 0,0 0,0 0,0 0,1 0,-1 0,1 0,0 0,0 0,0-1,1 1,-1 0,1-1,0 1,0-1,0 1,1-1,-1 0,1 0,-1 0,1 0,0-1,0 1,0-1,4 2,96 38,-58-28,-38-13,0 1,0-1,0 2,-1-1,1 0,0 1,-1 1,0-1,0 1,0 0,0 0,0 1,-1-1,0 1,0 1,0-1,-1 1,1-1,-2 1,1 1,0-1,-1 0,0 1,-1 0,0 0,0-1,0 1,-1 0,0 1,0-1,0 0,-1 0,-2 2,1-1,-1 0,-1 1,0-1,0 0,0 0,-1-1,0 1,-1-1,0 0,0 0,0 0,-1-1,0 0,0 0,-1 0,1-1,-1 0,-1 0,1-1,0 0,-1 0,0-1,0 0,0 0,-2 0,-8-3,3-3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09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94,'53'-19,"26"-7,6 2,-8 9,-12 8,-7 4,-9 8,-12 3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3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0,'-1'273,"-26"-30,5-90,18-140</inkml:trace>
  <inkml:trace contextRef="#ctx0" brushRef="#br0" timeOffset="412.515">450 29,'-248'234,"201"-178,47-54,0-1,0 1,1 0,-1-1,1 1,-1-1,1 0,0 1,0-1,-1 1,1-1,0 0,0 0,0 1,0-1,1 0,-1 0,0 0,0 0,1 0,-1-1,0 1,1 0,-1-1,1 1,-1-1,1 1,-1-1,1 0,0 1,-1-1,1 0,-1 0,1 0,0 0,-1 0,1-1,-1 1,1 0,-1-1,1 1,-1-1,1 0,-1 0,3 1,25-1,-23 0,0-1,0 0,0 1,1 1,-1-1,0 1,0 0,1 0,-1 0,0 1,0 0,1 1,-1-1,0 1,0 0,0 1,-1-1,1 1,-1 0,1 1,-1-1,0 1,0 0,-1 1,1-1,-1 1,0 0,0 0,0 0,-1 0,0 0,0 1,0 1,-3 97,0-103,1 0,-1 1,0-1,1 0,0 0,-1 1,1-1,0 0,0 0,-1 0,1 0,0 0,0 0,0 0,0-1,0 1,1 0,-1 0,0-1,0 1,0-1,1 1,-1-1,0 1,1-1,-1 0,0 0,1 0,-1 1,0-1,1 0,-1-1,0 1,1 0,-1 0,0-1,0 1,1 0,-1-1,0 0,0 1,1-1,-1 0,0 1,0-1,0 0,0 0,0 0,0 0,0 0,0 0,-1 0,1 0,0 0,-1 0,1-1,-1 1,1-1,19-14</inkml:trace>
  <inkml:trace contextRef="#ctx0" brushRef="#br0" timeOffset="1016.546">985 198,'-43'27,"0"2,2 1,1 3,2 1,-15 18,48-46,-1-1,1 1,0-1,0 1,1 1,0-1,0 1,1 0,-1 0,1 0,1 0,-1 0,1 0,1 1,-1-1,1 1,1 0,-1-1,1 1,1 0,-1-1,2 4,2-8,-1 0,1 0,1 0,-1 0,0 0,1-1,-1 0,1 0,0 0,0-1,0 1,0-1,0 0,0-1,0 1,0-1,0 0,0 0,0-1,0 1,0-1,0 0,0-1,0 1,-1-1,1 0,0 0,-1 0,1-1,2-2,13-5,-1-1,-1 0,0-2,-1 0,0-1,-1-1,-1 0,8-10,69-61,-85 80,-6 4,0 0,1 0,-1 0,1 0,-1 0,1 0,0 1,0-1,0 0,0 1,0-1,0 1,0 0,0 0,0 0,1 0,-1 0,0 0,1 1,-1-1,1 1,-1-1,1 1,-1 0,1 0,-1 0,1 1,-1-1,1 0,-1 1,1 0,-1-1,0 1,1 0,-1 0,0 1,0-1,0 0,0 1,0-1,0 1,0 0,0-1,0 2,2 11,-1 0,0 0,-1 0,-1 0,0 1,-1-1,0 0,-2 0,1 0,-2 1,-2 8,2-2,-19 266,21-264,0 0,-2-1,0 0,-2 1,0-1,-2-1,0 1,-2-1,0 0,-1-1,-5 7,13-23,0-1,0 0,0 0,-1 0,1 0,-1 0,1 0,-1-1,0 1,0-1,0 0,-1 0,1 0,0 0,-1-1,1 1,-1-1,1 0,-1 0,0 0,0 0,1-1,-1 0,0 1,0-1,1-1,-1 1,0 0,0-1,1 0,-1 0,0 0,1 0,-1-1,1 0,-1 1,1-1,0 0,0 0,0-1,0 1,0-1,0 0,1 1,-1-1,1 0,0 0,0-1,-3-4,2 0,-1 0,1 0,0 0,0-1,1 1,1-1,-1 0,1 0,1 1,-1-1,2 0,-1 0,1 0,0 1,1-1,0 0,1 1,-1 0,2-1,-1 1,2-2,9-17,1 1,1 1,0 0,2 2,21-22,-29 32,-1 1,2 0,-1 1,2 1,-1 0,1 0,1 1,0 0,0 1,1 1,0 0,0 1,0 0,1 2,0-1,0 2,0 0,14-1,27 5,-32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19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318 1,'-3'22,"0"-1,-1 1,-2-1,0 1,-1-2,-2 1,0-1,0 0,-2-1,-1 0,0-1,-1 0,-7 6,11-11,-2 1,0 0,-1-1,0 0,-1-1,0 0,-1-1,0-1,-1 0,0-1,0 0,-6 1,3-2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10,'17'13,"22"164,-35-161,32 134,6-2,18 30,-31-102,-29-75,1 0,-1 0,1 0,-1-1,1 1,-1 0,1-1,-1 1,1-1,0 1,-1 0,1-1,0 1,-1-1,1 0,0 1,0-1,0 0,-1 1,1-1,0 0,0 0,0 1,0-1,-1 0,1 0,0 0,0 0,0 0,0-1,0 1,-1 0,1 0,0 0,0-1,0 1,-1-1,1 1,0 0,0-1,-1 1,1-1,0 1,-1-1,1 0,-1 1,1-1,-1 0,1 1,-1-1,1 0,-1 0,1 1,-1-1,0 0,0 0,1 0,-1 0,23-50,77-323,-17 69,-83 305,0-1,0-1,1 0,-1 1,0-1,1 1,0-1,-1 1,1-1,0 1,-1-1,1 1,0 0,0-1,0 1,0 0,0 0,1 0,-1 0,0 0,0 0,1 0,-1 0,1 0,-1 1,1-1,-1 1,1-1,4 7</inkml:trace>
  <inkml:trace contextRef="#ctx0" brushRef="#br0" timeOffset="460.911">734 547,'0'0,"0"0,-1 0,1 0,0 0,-1 0,1 0,0 0,-1 0,1 0,0 0,-1-1,1 1,0 0,-1 0,1 0,0 0,-1-1,1 1,0 0,0 0,-1 0,1-1,0 1,0 0,-1 0,1-1,0 1,0 0,0-1,-1 1,1 0,0-1,0 1,0 0,0-1,0 1,0 0,0-1,0 1,0-1,-13 36,7-13,2-15,2 1,-1-1,1 1,0-1,0 1,1 0,0 0,1 0,-1 0,2 0,-1 0,1 0,0 0,1 0,0-1,0 1,2 3,-3-9,-1 0,1-1,0 1,0-1,0 1,1-1,-1 1,0-1,0 0,1 0,-1 0,1 1,-1-1,1-1,-1 1,1 0,0 0,0-1,-1 1,1 0,0-1,0 0,-1 0,1 1,0-1,0 0,0 0,0 0,-1-1,1 1,0 0,0-1,0 1,-1-1,1 0,0 1,-1-1,1 0,-1 0,1 0,0-1,55-56,-7-53,-48 107,-1 0,0 0,0 0,-1-1,1 1,-1 0,0-1,0 1,0 0,-1-1,1 1,-1 0,0-1,-1 1,1 0,-1 0,1 0,-1 0,0 0,-1 1,1-1,-1 1,0-1,1 1,-1 0,-1-1,-14-8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71,'227'-17,"-31"-21,-102 23,-81 16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38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0,4-5,3-1,0 0,0 1,0 2,-6-4,-2-1,-1 2,2 1,-4 6,0 4,0 0,-2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3:40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18 199,'14'-16,"1"1,1 0,1 1,0 0,0 2,2 0,-1 1,1 1,1 1,0 0,0 2,1 0,0 1,0 1,0 1,0 1,3 1,-23 2,3-1,-1 0,1 0,-1 0,1 1,0-1,-1 1,1 0,0 0,-1 0,1 0,-1 1,1 0,0 0,-1 0,0 0,1 0,-1 0,0 1,1 0,-1 0,0 0,0 0,0 0,-1 0,1 1,0 0,-1-1,0 1,0 0,0 0,0 0,0 0,0 1,-1-1,1 0,-1 1,0 1,-2 10,-2 1,0-1,0 0,-2 0,1 0,-2-1,0 1,-1-1,0-1,-1 1,-1-1,-7 8,6-5,-37 49,-2-2,-3-3,-20 16,10-10,48-50,1 1,0 0,1 1,1 0,1 1,0 1,-3 11,12-28,0 0,1 0,-1 0,1 0,-1 0,1 0,0 0,0 0,1 0,-1 0,1 0,-1 0,1 0,0 0,0 0,0-1,0 1,1 0,-1-1,1 1,0-1,0 1,0-1,0 0,0 1,0-1,0 0,1-1,-1 1,1 0,-1-1,1 1,0-1,0 0,0 0,-1 0,1 0,0-1,0 1,0-1,0 1,0-1,0 0,1 0,12 1,-1-1,1 0,0-1,-1-1,1 0,-1-1,0-1,7-2,4-1,50-30,-61 27</inkml:trace>
  <inkml:trace contextRef="#ctx0" brushRef="#br0" timeOffset="600.548">723 369,'198'-208,"-138"164,-59 44,0-1,0 0,1 0,-1 1,0-1,1 1,-1-1,1 1,-1 0,0 0,1-1,-1 1,1 0,-1 0,1 0,-1 1,1-1,-1 0,0 0,1 1,-1-1,1 1,-1-1,0 1,1 0,-1 0,0-1,0 1,0 0,1 0,-1 0,0 0,0 0,-1 0,1 1,0-1,0 0,0 0,-1 1,1-1,-1 0,1 1,-1-1,1 1,-1 0,7 59,-8-54,1 0,0-1,1 1,-1-1,1 1,1-1,-1 1,1-1,0 0,1 1,-1-1,3 3,-4-8,0 0,0 0,0 1,0-1,1 0,-1-1,0 1,1 0,-1 0,0 0,1-1,-1 1,1-1,-1 1,1-1,-1 0,1 1,-1-1,1 0,-1 0,1 0,0 0,-1 0,1-1,-1 1,1 0,-1-1,1 1,-1-1,1 1,-1-1,0 0,1 0,-1 0,0 1,1-2,44-36,139-119,-94 71,-91 86,0-1,0 1,0-1,0 1,1-1,-1 1,0-1,0 1,1-1,-1 1,0-1,1 1,-1-1,1 1,-1-1,0 1,1 0,-1-1,1 1,-1 0,1-1,-1 1,1 0,-1 0,1-1,0 1,-1 0,1 0,-1 0,1 0,-1 0,1 0,0 0,-1 0,1 0,-1 0,1 0,-1 0,1 1,0-1,-1 0,1 0,-1 0,1 1,-1-1,1 0,-1 1,1-1,-1 0,0 1,1-1,-1 1,1-1,-1 1,0-1,1 1,-1-1,0 1,0-1,1 1,-1-1,0 1,0 0,-2 39,-43 136,44-171,-1 0,1 0,1 1,-1-1,1 0,0 0,0 0,0 1,1-1,0 0,0 0,0 0,1 0,-1 0,1 0,1-1,-1 1,0 0,1-1,0 0,0 0,3 3,10 7</inkml:trace>
  <inkml:trace contextRef="#ctx0" brushRef="#br0" timeOffset="853.302">2050 2,'-39'43,"-31"34,-14 13,3-4,10-7,8-12,10-13,8-10,13-9,7-4,2-4,1-1,4 0,0-5,8-6,6-5</inkml:trace>
  <inkml:trace contextRef="#ctx0" brushRef="#br0" timeOffset="1333.26">2163 425,'-245'124,"243"-123,1-1,0 1,-1-1,1 1,0-1,-1 1,1 0,0 0,0 0,0 0,0 0,0 0,0 0,0 0,0 0,0 0,0 1,1-1,-1 0,0 0,1 1,-1-1,1 1,-1-1,1 0,0 1,0-1,0 1,0-1,0 1,0-1,0 1,0-1,0 0,1 1,-1-1,0 1,1-1,-1 0,1 1,0-1,0 0,-1 0,1 1,0-1,0 0,0 0,0 0,0 0,0 0,0 0,1 0,-1-1,0 1,0 0,2 0,60 27,43 33,-104-59,0 1,0-1,0 1,0-1,-1 1,1 0,-1 0,0 0,0 0,0 0,0 0,0 0,-1 0,0 0,1 1,-1-1,0 0,0 0,-1 0,1 0,-1 1,0-1,1 0,-1 0,0 0,-1 0,1-1,-1 1,1 0,-1 0,0-1,0 1,0-1,0 1,0-1,-1 0,1 0,-1 0,1 0,-1-1,0 1,0-1,1 1,-1-1,0 0,-1 0,-4 3,0 0,-1-1,0 0,0 0,0 0,0-1,0-1,-1 0,1 0,0-1,-1 0,1 0,0-1,-1-1,1 1,-3-2,-7-4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1,'-3'20,"0"0,-1 0,-2 0,0-1,-1 1,0-1,-2-1,0 0,-1 0,-7 7,12-16,-11 17,-1-1,-2 0,-1-1,0-1,-2-1,-1-1,-2 0,-15 3,27-22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43,'-24'47,"-2"-1,-2-1,-2-1,-3-1,-109 118,39-60,102-101,0 1,1-1,-1 1,0 0,0-1,1 1,-1 0,0 0,1-1,-1 1,1 0,-1 0,1 0,-1 0,1 0,0 0,-1 0,1 0,0 0,0 0,0 0,-1 0,1 0,0 0,0 0,1 0,-1 0,0 0,0 0,0 0,1 0,-1 0,0 0,1-1,-1 1,1 0,-1 0,1 0,0 0,-1-1,1 1,0 0,-1 0,1-1,0 1,0-1,0 1,0-1,0 1,-1-1,1 1,0-1,0 0,0 0,1 1,58 8,72 6,-1 7,-124-20,6 2,0-1,0 0,1-1,-1 0,1-1,-1-1,1 0,-1-1,1 0,9-3,-19 0,0 0,0 0,0-1,-1 1,0-1,0 0,0 0,0-1,-1 1,0-1,0 1,0-1,-1 1,1-1,-2 0,1 0,0 0,-1 0,0 1,-1-1,1 0,-1 0,0 0,-1 1,0-2,1-15,-3-9,-1 0,-1 0,-2 1,-1 0,-9-21,-17-59,25 76,-6-67,21 83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36,'67'1,"150"-13,-64-12,-142 24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0,'20'5,"20"1,8 0,-4-6,-4-3,-5-1,-3 1,-7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0,'0'479,"27"-278,-20-151,-1-32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26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84,'-55'91,"-110"183,81-134,71-129,3-7</inkml:trace>
  <inkml:trace contextRef="#ctx0" brushRef="#br0" timeOffset="469.625">103 0,'33'115,"80"52,-42-25,-11-11,-48-120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4:3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2 408,'-1'-18,"1"0,1 0,1 0,0 0,1 0,1 1,1-1,0 1,2 0,0 0,0 1,2 0,0 1,8-11,-2 8,0 1,2 1,0 0,1 2,0-1,1 2,4-1,-21 12,-1 1,1-1,0 1,-1-1,1 1,0 0,0 0,0 0,0 0,0 0,0 0,0 1,0-1,0 0,0 1,1 0,-1-1,0 1,0 0,0 0,1 1,-1-1,0 0,0 1,0-1,0 1,0 0,0-1,0 1,0 0,0 0,0 1,0-1,0 0,-1 1,1-1,0 1,-1-1,1 1,-1 0,0-1,0 1,0 0,1 0,-2 0,1 0,0 0,0 2,5 125,-7-38,2-91,0 1,0 0,0-1,0 1,0 0,0-1,-1 1,1-1,0 0,0 1,1-1,-1 0,0 1,0-1,0 0,0 0,0 0,0 0,0 0,0 0,0 0,0 0,0-1,0 1,0 0,0-1,0 1,0-1,0 1,0-1,0 1,0-1,0 0,0 1,0-1,-1 0,1 0,0 1,-1-1,1 0,0 0,-1 0,1 0,-1 0,0 0,1 0,-1 0,0 0,1 0,-1 0,0 0,0 0,0-1,4-3,18-17,2 0,0 1,1 2,1 0,0 2,4-1,-20 14,-1-1,1 1,0 0,0 1,1 0,-1 1,0 0,1 0,-1 1,1 1,-7 0,-1-1,1 1,-1 1,1-1,-1 0,0 1,1 0,-1 0,0 0,1 0,-1 0,0 1,0 0,0-1,0 1,-1 0,1 0,0 0,-1 1,1-1,-1 1,0 0,0-1,0 1,0 0,0 0,-1 0,1 0,-1 0,0 1,0-1,0 0,3 20,-2-1,0 0,-2 1,0-1,-2 1,-2 10,-17 104,24-119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0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0 480,'34'-125,"-26"100,2 1,0 0,1 1,1 0,2 1,0 0,1 1,1 0,1 2,1 0,0 1,2 1,0 0,1 2,6-4,-24 17,0 0,0 0,1 1,-1-1,0 1,0 0,1 0,-1 0,1 1,-1-1,1 1,-1-1,1 1,-1 0,1 1,-1-1,1 1,-1-1,0 1,1 0,-1 0,0 0,1 1,-1-1,0 1,0 0,0 0,0 0,-1 0,1 0,-1 1,1-1,-1 1,0 0,0 0,0 0,0 0,0 0,-1 0,1 0,-1 0,1 3,3 10,-1 0,0 1,-1-1,-1 1,-1 0,0-1,-1 1,-1 0,0 0,-2 0,-22 90,54-127,80-102,49-16,-157 137,0 0,0 1,0-1,-1 0,1 1,0-1,0 1,0 0,0-1,0 1,0 0,0-1,0 1,0 0,0 0,1 0,-1 0,0 0,0 0,0 0,0 0,0 1,0-1,0 0,0 1,0-1,0 0,0 1,0-1,-1 1,1 0,0-1,0 1,0 0,0-1,-1 1,1 0,0 0,-1 0,1 0,-1 0,1-1,-1 1,1 0,-1 0,0 0,0 0,1 0,-1 1,0-1,0 0,0 0,0 0,0 0,2 61,-44 89,34-128</inkml:trace>
  <inkml:trace contextRef="#ctx0" brushRef="#br0" timeOffset="638.969">1185 0,'-50'48,"2"2,2 3,-24 35,60-77,1 1,0 1,0-1,1 1,1 0,0 1,1 0,1 0,0 0,-2 11,7-23,0 0,0 1,-1-1,1 0,1 1,-1-1,0 1,1-1,-1 0,1 1,0-1,-1 0,1 0,0 0,1 0,-1 0,0 0,1 0,-1 0,1 0,-1 0,1-1,0 1,0 0,-1-1,1 0,0 1,1-1,-1 0,0 0,0 0,0-1,1 1,-1 0,0-1,1 1,-1-1,0 0,1 0,-1 0,1 0,-1 0,0-1,1 1,-1-1,0 1,0-1,1 0,-1 0,0 0,0 0,0 0,0-1,0 1,1-1,14-9,-1 0,0-1,-1 0,-1-2,0 0,0 0,-1-1,-1-1,0-1,23-26,59-77,-92 119,-1-1,1 1,-1 0,1 0,0 0,0 0,-1 0,1 0,0 1,0-1,0 1,0-1,0 1,0-1,0 1,0 0,0 0,0 0,0 0,0 1,0-1,-1 0,1 1,0 0,0-1,0 1,0 0,0 0,-1 0,1 0,0 0,-1 0,1 0,-1 1,1-1,-1 1,0-1,0 1,1-1,-1 1,0 0,0-1,-1 1,1 0,0 0,-1 0,1 0,-1 0,1 0,-1 0,0 0,0 0,0 0,0-1,0 1,0 0,-1 0,1 0,-1 1,2 293,-3-254,-3-1,-1 1,-2-1,-2 0,-2-1,-1-1,-3 1,-18 33,20-43,-2-1,-2-1,0-1,-2 0,-20 21,35-43,0 0,-1 0,0-1,0 1,0-1,-1-1,1 1,-1-1,0 0,0-1,0 1,-7 0,12-2,-1-1,0 0,1 0,-1 1,1-1,-1-1,0 1,1 0,-1-1,1 1,-1-1,1 0,-1 0,1 0,0 0,-1 0,1-1,0 1,0-1,0 1,0-1,0 0,0 1,0-1,1 0,-1-1,1 1,-1 0,1 0,0-1,0 1,0 0,0-1,0 1,1-1,-1 1,1-1,-1 0,-3-195,5 164,1 0,2 0,1 1,2-1,1 1,2 1,3-6,1 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3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87 113,'-22'129,"-31"195,42-193,34-153,3-26,-12 24</inkml:trace>
  <inkml:trace contextRef="#ctx0" brushRef="#br0" timeOffset="299.888">87 57,'178'5,"-110"-10,0-3,0-3,23-8,-60 12,51-5,-82 13,0-1,-1 0,1 0,0 0,0 0,-1 1,1-1,0 0,0 0,-1 1,1-1,0 0,0 1,0-1,-1 0,1 1,0-1,0 0,0 1,0-1,0 0,0 1,0-1,0 0,0 1,0-1,0 0,0 1,0-1,0 0,0 1,0-1,0 0,0 1,0-1,0 0,1 1,-1-1,0 0,0 0,0 1,1-1,-1 0,0 1,0-1,1 0,-1 0,0 0,1 1,-1-1,0 0,0 0,1 0,-1 0,0 0,1 0,-1 1,0-1,1 0,-1 0,1 0,-1 0,0 0,1 0,-1 0,0-1,-23 18,4-6</inkml:trace>
  <inkml:trace contextRef="#ctx0" brushRef="#br0" timeOffset="566.297">59 424,'9'4,"14"3,6-6,5-2,0-2,-1 0,-5-4,-3-1,-2 1,1 1,-3 2</inkml:trace>
  <inkml:trace contextRef="#ctx0" brushRef="#br0" timeOffset="900.093">425 537,'-4'38,"-2"18,0 4,1-4,-4-11,1-8,0-15,8-12,3-8</inkml:trace>
  <inkml:trace contextRef="#ctx0" brushRef="#br0" timeOffset="1197.904">511 508,'9'0,"14"0,7 0,3 0,0 0,1 0,-2 0,-1 0,-6 0</inkml:trace>
  <inkml:trace contextRef="#ctx0" brushRef="#br0" timeOffset="1450.664">482 706,'19'5,"21"1,8-4,2-4,-9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5:1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1 182,'17'74,"7"119,-14-97,-3-1,-4 2,-6 30,1 8,1 149,-26-84,27 303,0-504</inkml:trace>
  <inkml:trace contextRef="#ctx0" brushRef="#br0" timeOffset="3434.92">86 126,'-1'0,"1"-1,0 1,-1-1,1 1,0-1,-1 1,1-1,0 1,0-1,0 1,-1-1,1 1,0-1,0 1,0-1,0 1,0-1,0 0,0 1,0-1,0 1,0-1,0 1,0-1,0 1,1-1,-1 1,0-1,0 1,1-1,-1 1,0-1,0 1,1-1,-1 1,1-1,-1 1,0 0,1-1,-1 1,1 0,-1-1,1 1,-1 0,1 0,-1-1,1 1,-1 0,1 0,-1 0,1 0,0 0,-1 0,1 0,-1 0,1 0,-1 0,1 0,-1 0,1 0,40-5,-41 5,230-2,-149 5,1-4,70-11,-35 1,1 4,68 8,-75-1,87-28,-29-1,-148 24,-19 4,-1 0,1 0,0 0,-1 0,1 1,0-1,0 1,-1-1,1 1,0 0,0 0,0-1,-1 1,1 0,0 1,0-1,0 0,-1 0,1 1,0-1,0 1,-1 0,1-1,0 1,-1 0,1 0,-1 0,1 0,-1 0,0 1,1-1,-1 0,0 1,0-1,0 0,0 1,0 0,6 15,-1 0,-1 1,-1 0,0 0,-1 0,-1 0,-1 13,10 61,-7-76,-1 1,0 0,-1 0,-1-1,0 1,-1 0,-1 0,-1 0,0 0,-2 2,-4 21,2 1,1 1,2-1,2 1,4 40,-1 8,-2 220,-28-141,-1 28,1-54,27 81,1-221,-1-1,1 1,-1 0,1 0,-1 0,0-1,-1 1,1-1,0 1,-1-1,1 1,-1-1,0 0,0 1,0-1,0 0,0 0,0-1,0 1,-1 0,1-1,-1 1,1-1,-1 0,1 0,-1 0,0 0,0 0,1-1,-1 1,-2-1,-99 1,74-4,-125 17,-144 9,277-18,1-1,-1 0,0-2,0-1,1 0,-1-2,0 0,0-2,-8-2,-13-3,1 1,-1 3,-1 1,1 2,0 2,-10 3,-24 9,63-9,0-1,0-1,-1 0,1 0,0-2,-1 0,1 0,0-2,0 1,-10-4,-15-1,24 8</inkml:trace>
  <inkml:trace contextRef="#ctx0" brushRef="#br0" timeOffset="16467.215">508 1989,'12'226,"-2"-160,-3 0,-3 0,-3 1,-4 31,1 21,2 304,10-352,-10-70,1-1,-1 0,0 1,0-1,0 0,1 1,-1-1,0 0,0 1,0-1,0 0,0 1,0-1,0 1,0-1,0 0,0 1,0-1,0 0,0 1,0-1,0 0,0 1,-1-1,1 1,0-1,0 0,0 1,-1-1,1 0,0 0,0 1,-1-1,1 0,0 0,0 1,-1-1,1 0,0 0,-1 0,1 1,0-1,-1 0,1 0,0 0,-1 0,1 0,-1 0,1 0,0 0,-1 0,1 0,0 0,-1 0,1 0,-1 0,1 0,0 0,-1 0,1 0,0-1,-1 1,1 0,0 0,-1 0,1-1,0 1,0 0,-1 0,1-1,-31-19,23 14,-49-28,39 25,0-1,1-1,0 0,1-2,0 0,1 0,0-2,1 0,-1-2,14 16,0 0,0-1,0 1,0-1,0 1,0-1,0 1,1-1,-1 1,1-1,-1 0,1 1,-1-1,1 0,0 1,0-1,0 0,0 0,0 1,0-1,0 0,1 1,-1-1,1 0,-1 1,1-1,-1 0,1 1,0-1,0 1,0-1,0 1,0 0,0-1,0 1,1 0,-1 0,0 0,1 0,-1 0,1 0,-1 0,1 0,-1 1,1-1,-1 0,1 1,0 0,-1-1,1 1,0 0,0 0,1 0,365-68,-108 12,-198 53,-61 4,-1 1,0 0,0 0,0-1,0 1,0 0,0 0,0-1,-1 1,1 0,-1-1,1 1,-1 0,1-1,-1 1,0-1,0 1,0-1,0 1,0-1,0 1,0-1,-1 0,1 0,0 0,-1 0,1 0,-2 1,1 0,-31 28,-1-2,-1-1,-1-2,-1-2,-5 1,-90 60,88-53,25-16</inkml:trace>
  <inkml:trace contextRef="#ctx0" brushRef="#br0" timeOffset="19125.417">1412 2102,'-6'-8,"6"8,-1 1,1-1,0 1,0-1,0 0,-1 1,1-1,0 0,-1 1,1-1,0 0,-1 1,1-1,0 0,-1 0,1 0,0 1,-1-1,1 0,-1 0,1 0,0 0,-1 0,1 0,-1 0,1 0,-1 0,1 0,0 0,-1 0,1 0,-1 0,1 0,-1 0,1 0,0 0,-1 0,1-1,-1 1,1 0,0 0,-1-1,1 1,0 0,-1 0,1-1,0 1,0 0,-1-1,1 1,0-1,0 1,-1 0,1-1,0 1,0-1,0 1,0 0,0-1,0 1,0-1,0 1,0-1,0 1,0 0,0-1,-21 123,13-59,3 1,3 0,4 42,0-7,-2 272,0-347</inkml:trace>
  <inkml:trace contextRef="#ctx0" brushRef="#br0" timeOffset="19841.525">1441 1989,'-17'29,"-1"-1,-1-1,-1-1,-1-1,-2 0,0-2,-1-1,-2-1,-11 7,36-27,0-1,-1 1,1-1,-1 0,1 1,0-1,-1 1,1 0,0-1,0 1,-1 0,1 0,0 0,0-1,0 1,0 1,0-1,0 0,0 0,1 0,-1 0,0 1,1-1,-1 0,0 1,1-1,0 0,-1 1,1-1,0 1,0-1,0 0,-1 1,2-1,-1 1,0-1,0 1,0-1,1 0,-1 1,1-1,-1 1,1-1,-1 0,1 0,0 1,0 0,123 5,-85-10,32 3,116-13,-124 9,-100-29,21 14,1-1,1 0,1-1,0 0,2-1,0-1,2 1,0-2,-4-21,5 21,-2 0,0 6</inkml:trace>
  <inkml:trace contextRef="#ctx0" brushRef="#br0" timeOffset="20693.731">1863 2638,'-136'340,"93"-220,28-77,10-62,59-144,-30 106,93-199,-105 296,1 43,-11-61,1 1,1 0,1-1,1 0,1 0,1 0,1-1,5 7,3 3,-15-24,1 0,0 0,1 0,-1-1,1 1,0-1,1 0,-1 0,1-1,1 0,-1 1,1-2,0 1,0-1,0 1,0-2,1 1,0-1,-1 0,3 0,-7-3,1 0,0 0,-1 0,1 0,0 0,-1-1,1 1,0-1,-1 0,1 0,-1 0,1 0,-1 0,0-1,1 1,-1-1,0 0,0 1,0-1,0 0,0 0,-1 0,1 0,0-1,-1 1,0 0,1-1,-1 1,0-1,0 1,0-3,15-83,9-167,-38 108,16 126</inkml:trace>
  <inkml:trace contextRef="#ctx0" brushRef="#br0" timeOffset="25259.856">3077 1876,'-226'17,"-21"-5,182-13,-105-26,-82 36,31-14,75 29,145-24,-1 0,1 0,-1 0,1 0,-1 0,1 0,-1 1,1-1,-1 0,1 1,0-1,-1 1,1-1,-1 1,1 0,0 0,0-1,-1 1,1 0,0 0,0 0,0 0,0 1,0-1,0 0,0 0,1 1,-1-1,0 0,1 1,-1-1,1 0,-1 1,1-1,0 1,0-1,-1 1,1-1,0 1,0-1,0 1,1-1,-1 1,0-1,1 1,-1-1,1 1,-1-1,1 0,-1 1,1-1,1 1,99 119,-26-14,-75-106,0 1,0-1,1 0,-1 1,1-1,-1 0,1 0,-1 0,1 0,0 1,-1-1,1 0,0 0,0 0,0-1,0 1,0 0,0 0,0 0,0-1,0 1,0 0,0-1,1 1,-1-1,0 1,0-1,1 0,-1 0,0 1,1-1,-1 0,0 0,0 0,1-1,-1 1,0 0,1 0,-1-1,0 1,0 0,1-1,-1 1,0-1,0 0,0 1,0-1,0 0,0 0,57-127,3-52,-56 164,-3 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 29,'-2'11,"-1"1,0-1,0 0,-1 0,0-1,-1 1,0-1,-1 0,-6 8,0 3,-117 154,-6 22,109-162,24-64,6 8</inkml:trace>
  <inkml:trace contextRef="#ctx0" brushRef="#br0" timeOffset="367.009">13 0,'2'13,"0"0,1 0,1 0,0 0,1-1,1 1,0-1,0-1,1 1,0-1,1 0,9 9,198 238,-119-106,-78-127,-10-21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12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847 199,'-21'86,"12"164,11-157,-7 241,11 175,-7-485,0-20,0 0,0-1,0 1,0 0,1 0,0 0,0 0,0 0,0 0,0-1,1 1,0 0,0 0,0 0,0-1,0 1,1 0,0-1,0 1,0-1,0 0,0 0,1 0,-1 0,1 0,0 0,0-1,0 1,0-1,0 0,0 0,1 0,-1 0,1-1,2 2,222-5,665 2,-881 0</inkml:trace>
  <inkml:trace contextRef="#ctx0" brushRef="#br0" timeOffset="2198.677">29 0,'-17'256,"17"-251,-4 8,2 0,0 0,0 0,1 0,1 0,0 0,1 1,0-1,2 4,-3-16,1 1,-1-1,0 0,1 0,-1 0,1 1,-1-1,1 0,0 0,-1 0,1 0,0 0,0 0,0 0,-1 0,1-1,0 1,0 0,0 0,1-1,-1 1,0-1,0 1,0-1,0 1,0-1,1 0,-1 0,0 1,0-1,1 0,-1 0,0 0,0 0,1 0,-1-1,0 1,0 0,1-1,-1 1,0 0,0-1,0 0,0 1,0-1,1 0,45-38,-16 2,-2-1,-2-1,-1-2,-2 0,9-26,-32 68,-1 0,0-1,0 1,1 0,-1 0,1-1,-1 1,0-1,1 1,-1 0,1-1,-1 1,1-1,0 1,-1-1,1 1,-1-1,1 0,0 1,-1-1,1 0,0 1,0-1,-1 0,1 0,0 0,0 1,-1-1,1 0,0 0,0 0,-1 0,1-1,0 1,0 0,-1 0,1 0,0-1,0 1,-1 0,1-1,0 1,-1 0,1-1,0 1,-1-1,1 1,-1-1,1 1,-1-1,1 0,-1 1,1-1,-1 1,0-1,1 0,-1 0,0 1,0-1,1 0,-1 1,0-1,0 0,26 141,-9-42,-5 0,-1 85,-13 179,2-345,-1-1,0 0,-1 0,-1 0,-1 0,0 0,-1-1,-1 0,0 0,-1 0,0-1,-2 0,0 0,0-1,-1 0,0 0,-10 7,17-17,0-1,0 0,0 0,0 0,0 0,0-1,-1 1,1-1,0 0,-1 0,1 0,-1-1,0 1,1-1,-1 1,1-1,-1 0,0-1,1 1,-1-1,1 1,-1-1,1 0,-1-1,1 1,0 0,-1-1,1 0,0 0,0 0,0 0,0 0,1-1,-1 1,1-1,-1 1,1-1,0 0,0 0,0 0,0-1,1 1,-1 0,1-1,0 1,0-1,0 1,0-1,1-1,-4-17,1 1,2-1,0 0,1 0,1 0,1 0,2 0,0 1,1-1,0 1,2 0,9-19,-8 21,1 1,1 0,0 0,1 1,1 1,1 0,0 0,1 1,0 1,2 0,-1 1,17-10,-21 18,1 1,-1 1,1 0,-1 0,1 1,0 0,0 1,0 1,0 0,0 0,1 2,-4-2,15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1,'-17'186,"7"109,38 14,-27-288,0-13,0 1,-1-1,0 1,0 0,-1-1,0 1,-1-1,0 1,0-1,-1 0,0 1,0-1,-1-1,-1 3,-6 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0,'227'28,"-207"-27,3 0,1 0,-1-2,1 0,-1-2,1-1,2-1,34-9,-51 11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2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0,'0'10,"9"7,9 2,5-3,5-4,1-4,1-3,0-3,0-7,-1-2,0 0,0 2,-1 0,1 3,-1 0,0 1,-5 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25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841 1,'138'25,"65"5,-97 2,-105-32,-1 1,1-1,0 0,-1 0,1 1,0-1,-1 0,1 1,-1-1,1 0,0 1,-1-1,1 1,-1-1,1 1,-1-1,0 1,1-1,-1 1,0 0,1-1,-1 1,0 0,1-1,-1 1,0 0,0-1,0 1,0 0,0-1,0 1,0 0,0-1,0 1,0 0,0-1,0 1,0 0,-1-1,1 1,0 0,0-1,-1 1,1 0,0-1,-1 1,1-1,-1 1,1-1,-1 1,1-1,-1 1,1-1,-1 1,0-1,1 0,-1 1,1-1,-1 0,0 0,1 0,-1 1,-44 20,45-21,-337 123,-171 55,410-138,97-40,1 1,-1-1,0 0,0 1,1-1,-1 1,0-1,1 1,-1 0,0-1,1 1,-1 0,1-1,-1 1,1 0,0-1,-1 1,1 0,0 0,-1 0,1-1,0 1,0 0,0 0,0 0,0 0,0 0,0-1,0 1,0 0,0 0,0 0,0 0,1-1,-1 1,0 0,1 0,-1-1,0 1,1 0,-1 0,1-1,0 1,-1 0,1-1,-1 1,1-1,0 1,-1-1,1 1,0-1,0 1,-1-1,1 0,1 1,47 20,-44-20,36 9,0-3,0-1,1-2,0-1,0-3,38-4,20 2,-66 1,-25-1,0 1,0 0,0 1,0 0,0 1,0 0,0 0,0 0,0 2,-1-1,1 1,-1 0,1 0,-1 1,1 1,-8-4,0 1,0-1,0 0,-1 0,1 1,0-1,0 1,-1-1,1 0,-1 1,1 0,-1-1,0 1,0-1,1 1,-1-1,0 1,0-1,-1 1,1 0,0-1,0 1,-1-1,1 1,-1-1,1 1,-1-1,0 0,0 1,0-1,1 0,-1 1,0-1,0 0,-1 0,1 0,0 0,0 0,-1 0,-50 39,-376 183,90-74,327-145,-1 1,1 0,0 0,0 2,0-1,1 1,0 1,0 0,1 0,0 1,-3 4,11-11,0-1,0 1,0-1,0 1,0-1,1 1,-1-1,1 1,-1 0,1-1,0 1,-1 0,1-1,0 1,0 0,0 0,0-1,1 1,-1 0,0-1,1 1,-1 0,1-1,-1 1,1-1,0 1,0-1,0 1,0-1,0 1,0-1,0 0,0 0,1 1,-1-1,0 0,1 0,-1 0,1-1,-1 1,1 0,-1 0,1-1,0 1,76 14,224-17,-24-25,-9-4,-245 31</inkml:trace>
  <inkml:trace contextRef="#ctx0" brushRef="#br0" timeOffset="489.103">1745 254,'-125'539,"68"-353,57-187,0 1,0 0,0-1,-1 1,1 0,0-1,0 1,0 0,-1 0,1-1,0 1,0 0,-1 0,1 0,0-1,-1 1,1 0,0 0,0 0,-1 0,1 0,0 0,-1-1,1 1,0 0,-1 0,1 0,-1 0,1 0,0 0,-1 0,1 1,0-1,-1 0,1 0,0 0,0 0,-1 0,1 0,0 1,-1-1,1 0,0 0,0 0,-1 1,1-1,0 0,0 0,-1 1,1-1,0 0,0 1,0-1,0 0,-1 1,1-1,0 0,0 0,0 1,0-1,-2-13</inkml:trace>
  <inkml:trace contextRef="#ctx0" brushRef="#br0" timeOffset="786.9">1688 170,'24'5,"27"-4,15-1,0-1,-5 0,-5-1,-6-4,-7-1,-6 1,-5 0,-2 3,-12 0,-9 7,-5 2</inkml:trace>
  <inkml:trace contextRef="#ctx0" brushRef="#br0" timeOffset="1035.169">1546 706,'39'0,"26"-5,8-1,-4 0,-9 1,-10 1,-14-2,-7-2,-5 2,-5 1</inkml:trace>
  <inkml:trace contextRef="#ctx0" brushRef="#br0" timeOffset="6751.247">2026 904,'-16'73,"-2"-10,14-53,0 1,1-1,0 1,1 0,0 0,0 0,1 0,1 0,0 0,0 0,1 0,1 0,-1-10,0 0,0 0,1 0,-1 0,0 0,1 0,-1 0,1 0,-1-1,1 1,0 0,-1-1,1 0,-1 1,1-1,0 0,0 0,-1 0,1 0,0 0,-1 0,1 0,0 0,-1-1,1 1,-1-1,1 1,0-1,-1 0,1 0,-1 0,0 1,1-1,-1-1,0 1,1 0,-1 0,0 0,0-1,0 1,0 0,0-1,0 1,-1-1,1 1,0-1,-1 1,1-2,6-4,151-158,-103 100,-54 65,1 1,0 0,-1 0,1 1,-1-1,1 0,-1 0,0 1,0-1,1 1,-1-1,0 1,0-1,0 1,-1 0,1 0,0-1,-1 1,1 0,-1 0,1 0,-1 0,0 0,0-1,0 1,0 0,0 0,0 0,0 0,-1 0,0 1,1-1,11 146,-6-126,-1 0,0 0,-2 1,0 0,-2-1,0 1,-2-1,0 1,-5 20,-14 40,19-66,-2 1,0-1,0-1,-2 1,0-1,-1 0,-1 0,0-1,-1 0,-8 9,-40 19,56-42,-1 0,1-1,-1 1,0-1,1 1,-1-1,0 0,0 0,1 1,-1-1,0 0,0-1,1 1,-1 0,0 0,1-1,-1 1,0-1,1 0,-1 1,1-1,-1 0,1 0,-1 0,1 0,-1 0,1 0,0 0,0-1,-1 1,1 0,0-1,0 1,1-1,-1 1,0-1,0 1,1-1,-1 0,-2-13,1 1,1-1,0 0,1 1,1-1,0 0,1 1,1-1,0 1,0 0,2 0,0 0,0 0,2 1,-1 0,2 0,0 1,7-10,4-13,9-20,-17 31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1 634,'3'-26,"1"0,2 1,1 0,0 0,2 1,1-1,1 2,1 0,1 0,0 1,2 1,1 0,1 1,9-8,27-25,2 1,2 4,2 2,18-8,-70 49,-7 5,1-2,0 1,-1 0,1 0,0 0,0-1,0 1,0 0,0 0,0 0,0 1,1-1,-1 0,0 0,0 1,1-1,-1 0,0 1,1 0,-1-1,1 1,-1 0,0-1,1 1,-1 0,1 0,-1 0,1 0,-1 1,1-1,-1 0,0 1,1-1,-1 1,0-1,1 1,-1-1,0 1,1 0,-1 0,0 0,0 0,0 0,0 0,0 0,0 0,0 0,0 1,10 46,-3 1,-2-1,-1 1,-3 0,-4 40,1-55,1-28,-1 1,1-1,0 1,1 0,-1-1,1 1,1-1,-1 1,1-1,0 0,1 0,-1 0,1 0,0 0,1 0,-1-6,1 1,0-1,-1 0,1 0,0 0,-1 0,1-1,-1 0,1 1,0-1,-1-1,0 1,1 0,-1-1,0 1,0-1,1 0,-2 0,1-1,0 1,0-1,-1 1,1-1,-1 0,0 0,2-2,282-285,-146 180,-139 109,-1 0,1 0,-1 1,1-1,-1 0,1 0,0 1,-1-1,1 0,0 1,0-1,0 1,-1-1,1 1,0-1,0 1,0 0,0-1,0 1,0 0,0 0,0-1,0 1,0 0,0 0,0 0,-1 0,1 0,0 1,0-1,0 0,0 0,0 1,0-1,0 0,0 1,0-1,0 1,-1-1,1 1,0-1,0 1,-1 0,1 0,0-1,-1 1,1 0,-1 0,1-1,-1 1,1 0,-1 0,0 0,1 0,-1 0,0 0,-35 134,29-114,-7 11,2 1,2 1,1-1,1 2,2-1,2 0,1 1,2 14,16-15,-3-28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3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15,'-1'0,"1"0,0 0,-1 0,1 0,0 0,-1 0,1 0,0 0,-1 0,1 0,0 0,-1 0,1 0,0 0,-1-1,1 1,0 0,-1 0,1 0,0 0,0-1,-1 1,1 0,0-1,0 1,-1 0,1 0,0-1,0 1,0 0,0-1,-1 1,1 0,0-1,0 1,0 0,0-1,0 1,0 0,0-1,0 1,0 0,0-1,0 1,0 0,0-1,0 1,0 0,1-1,-1 1,0 0,0-1,0 1,0 0,1-1,-1 1,0 0,0 0,1-1,-1 1,0 0,1 0,-32 5,9 5,1 2,0 1,0 1,1 0,1 2,1 0,0 1,1 0,1 2,0 0,2 1,0 0,1 1,-6 15,13-25,1 1,0 1,0-1,1 1,1-1,0 1,1 0,0 1,1-1,0 0,1 0,1 5,-1-16,0 0,0-1,0 1,0 0,0 0,1 0,-1-1,1 1,-1 0,1 0,-1-1,1 1,0 0,0-1,0 1,0-1,0 1,0-1,1 0,-1 1,0-1,1 0,-1 0,1 0,-1 0,1 0,-1 0,1 0,0-1,-1 1,1-1,0 1,0-1,-1 0,1 1,0-1,0 0,0 0,0 0,-1 0,1-1,0 1,0 0,0-1,-1 1,1-1,0 0,-1 1,1-1,-1 0,1 0,0-1,22-14,-1-1,-1-2,-1 0,0-2,-1 0,3-7,-16 21,199-246,-206 252,0 0,1 0,-1 0,1 0,-1 0,1 0,0 1,-1-1,1 0,0 0,0 1,-1-1,1 0,0 1,0-1,0 1,0-1,0 1,0-1,0 1,0 0,0-1,0 1,0 0,0 0,0 0,0 0,0 0,0 0,0 0,0 0,0 0,0 0,0 1,0-1,0 0,0 1,0-1,0 1,0-1,0 1,0-1,0 1,0 0,-1-1,1 1,0 0,-1 0,1 0,0 0,-1-1,1 1,-1 0,1 0,-1 0,0 0,3 13,-1 0,0-1,-2 1,1 0,-2 0,0-1,0 1,-1 0,-4 10,3-13,1 1,0 0,0-1,1 1,1 0,0 0,0 0,1-1,1 1,0 0,0-1,1 1,3 4,-2-5,1-1,0 0,1 0,0 0,0-1,1 0,1 0,-1 0,1-1,1 0,0-1,0 0,0 0,1-1,0 0,0-1,0 0,4 0,38-17,-40 2</inkml:trace>
  <inkml:trace contextRef="#ctx0" brushRef="#br0" timeOffset="598.369">1077 382,'0'5,"-5"11,-2 8,-4 4,0 3,-3 0,0 0,-1-5,1-3,3 1,-1-5,1-1,3-7,2-12,3-4</inkml:trace>
  <inkml:trace contextRef="#ctx0" brushRef="#br0" timeOffset="2754.397">879 326,'-23'108,"10"-65,9-36,1 1,0 0,0 0,1 0,0 1,1-1,0 0,0 1,1-1,0 1,0-1,1 1,0-1,1 3,0-8,-1-1,1 1,-1-1,1 1,0-1,0 0,0 0,0 0,1 0,-1 0,1 0,-1-1,1 1,-1-1,1 1,0-1,0 0,-1 0,1-1,0 1,0 0,0-1,0 0,0 0,0 0,0 0,0 0,0 0,1-1,85-28,-81 21,0 0,0 0,-1-1,0 0,0 0,-1-1,-1 0,0 0,0 0,-1-1,0 0,0 0,-2 0,1 0,-1 0,-1 0,0-11,-2 111,-12 96,-43 41,0-29,45-158,11-30,-1-1,-1 1,1 0,-1-1,-1 0,1 1,-1-1,-1 0,0 0,0-1,0 1,-1-1,0 0,0 0,-1 0,0-1,0 0,-1 0,0-1,0 0,0 0,0 0,-1-1,0 0,0 0,0-1,0 0,-3 0,9-2,-1-1,0 1,0-1,0 0,0 0,0 0,1 0,-1 0,0 0,0-1,0 0,0 1,1-1,-1 0,0 0,1-1,-1 1,1 0,-1-1,1 0,0 1,-1-1,1 0,0 0,0 0,1-1,-1 1,0 0,1-1,-1 1,1-1,0 1,0-1,0 0,0 0,0 1,1-1,-1 0,1 0,-1 0,1 0,0 0,1 1,-1-1,1-3,6-14,1-1,1 2,0-1,2 1,0 0,1 1,1 1,1 0,0 0,1 2,1 0,1 0,13-8,-21 15,12-10,1 1,0 1,1 1,1 1,0 1,1 1,0 1,17-4,-18 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46.3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2143,'-1'0,"0"-1,0 0,0 1,0-1,0 0,0 0,0 0,0 0,0 0,0 0,1 0,-1 0,0 0,1 0,-1 0,1 0,-1-1,1 1,-1 0,1 0,0 0,0-1,-1 1,1 0,0-1,0 1,0 0,1 0,-1-1,0 1,0 0,1 0,-1-1,1 1,-1 0,1 0,-1 0,1 0,0-1,0 1,-1 0,1 0,0 1,0-1,0 0,0 0,0 0,0 1,0-1,0 0,1 1,-1-1,0 1,1-3,55-67,2 2,4 3,2 3,3 2,55-35,-9 3,850-696,-927 759,28-21,-2-2,-2-3,-3-3,6-12,-16-3,-49 72,1 0,-1 0,1 0,-1 0,1 0,-1 0,1 0,-1 0,0 0,1 0,-1 0,0 0,0 1,0-1,0 0,0 1,0-1,0 0,0 1,0-1,0 1,0 0,0-1,0 1,0 0,0 0,0 0,-1-1,1 1,0 0,0 1,0-1,0 0,0 0,-1 0,1 1,0-1,0 0,0 1,0-1,0 1,0 0,0-1,-5 1,-197 25,33-13,168-13,0 0,0 0,-1 0,1 1,0-1,0 1,-1 0,1 0,0 0,0 0,0 0,0 0,0 0,0 1,0-1,1 0,-1 1,0 0,1-1,-1 1,1 0,0 0,0 0,0 0,0 0,0 0,0 0,0 1,0-1,1 0,-1 0,1 0,0 1,0-1,0 0,0 1,0-1,0 0,0 1,1-1,-1 0,1 0,0 0,0 1,-1-1,1 0,1 0,-1 0,0 0,0 0,1-1,0 2,13 15,0-1,0 0,2-1,0-1,0-1,2 0,0-2,0 0,1-1,0-1,9 3,16 11,52 20,-70-33,-1 0,-1 2,0 1,-1 0,13 12,-36-25,-1 0,1 0,-1 0,1 0,0 0,-1-1,1 1,0 0,-1 0,1 0,0-1,0 1,0 0,0-1,0 1,0-1,0 1,0-1,0 0,0 1,0-1,0 0,0 0,0 1,0-1,0 0,0 0,0 0,0-1,0 1,0 0,0 0,0 0,0-1,0 1,0-1,0 1,0 0,0-1,0 0,0 1,0-1,0 0,0 1,-1-1,1 0,0 0,-1 0,1 1,0-1,-1 0,1 0,-1-1,3-15,-2 1,0-1,-1 0,-1 0,-1 1,0-1,-1 1,0-1,-2 1,-3-10,-1-8,6 21,0 0,0 0,-2 1,1 0,-1 0,-1 0,0 0,-1 1,0 0,-1 0,0 1,-1 0,0 0,0 1,-1 1,0-1,-1 1,0 1,0 0,-1 1,1 0,-1 0,-3 1,10 4,0 0,0 1,0-1,0 2,0-1,0 0,0 1,0 0,0 0,1 0,-1 1,0-1,1 1,-1 0,1 1,0-1,-1 1,1 0,0 0,1 0,-4 3,-11 9</inkml:trace>
  <inkml:trace contextRef="#ctx0" brushRef="#br0" timeOffset="412.977">2895 82,'-34'0,"1"2,-1 1,1 1,0 2,0 2,1 0,-12 7,32-10,0 2,1 0,-1 0,2 1,-1 0,1 1,0 0,1 0,0 1,0 1,1-1,1 2,0-1,0 1,1 0,1 0,0 0,0 1,1 0,1 0,0 0,1 0,0 0,1 1,1-1,0 0,1 1,1 6,-1-10,0 0,1 1,0-1,0 0,1 0,1 0,-1-1,2 1,-1-1,1 0,1 0,0 0,0-1,0 0,1 0,1-1,-1 1,1-2,0 1,1-1,-1 0,1-1,0 0,1 0,-1-1,1-1,0 1,0-1,0-1,0 0,1-1,-1 0,0 0,2-1,26-4,-1-3,1-1,-1-2,-1-1,1-2,-2-1,0-2,-1-1,-1-2,0-2,-2-1,0-1,-2-1,0-2,-13 15,0-1,-1 0,0-1,-1-1,0 0,-1-1,-1 0,0-1,-1 0,-1-1,-1 0,0-1,4-14,-12 28,0-1,0 0,-1 1,0-1,0 0,0 0,0 1,-1-1,1 0,-1 1,-1-1,1 1,-1-1,1 1,-1 0,0-1,-1 1,1 0,-1 0,0 1,0-1,0 0,0 1,-1 0,1 0,-1 0,-3-2,-5-2,0 0,0 2,0-1,-1 1,0 1,0 0,0 1,0 0,-3 1,-18-2</inkml:trace>
  <inkml:trace contextRef="#ctx0" brushRef="#br0" timeOffset="1094.856">1880 280,'314'0,"-101"28,-24-27,150-19,74-11,-305 26,0 4,101 16,36 16,-233-33</inkml:trace>
  <inkml:trace contextRef="#ctx0" brushRef="#br0" timeOffset="2633.395">3291 26,'0'-5,"-5"-1,-6 0,-7 1,-4 2,1 5,0 3,-2 1,-2-1,-1-2,-1 0,-1-2,0 0,0-1,-1 0,1 0,4-1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4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528 451,'1'-1,"1"-1,-1 0,0 0,0 0,0 0,0 0,0 0,-1 0,1 0,-1 0,1 0,-1 0,0 0,0-1,1 1,-2 0,1 0,0 0,0 0,-1-1,1 1,-1 0,0 0,1 0,-1 0,0 0,0 0,0 0,-1 1,1-1,0 0,-1 1,1-1,-1 0,0 1,1 0,-1-1,0 1,0 0,0 0,0 0,0 0,0 0,0 1,0-1,0 1,0-1,0 1,0 0,-1 0,1 0,0 0,0 0,0 0,0 0,-1 1,1-1,-28 6,1 1,0 1,0 1,1 2,0 1,1 1,1 1,-6 5,-26 12,43-24,9-5,0 1,0 0,0 0,0 0,0 1,0-1,1 1,0 1,0-1,0 1,0 0,1 0,0 0,-3 5,8-6,0 0,0 0,0-1,1 1,0 0,-1-1,1 1,0-1,1 0,-1 1,1-1,-1 0,1 0,0-1,0 1,0-1,1 1,-1-1,0 0,1 0,0-1,-1 1,1-1,0 1,0-1,0-1,0 1,3 0,3 3,138 53,-146-56,-1 0,1 0,-1 0,0 1,1-1,-1 0,0 1,0-1,0 0,0 1,0-1,-1 1,1 0,0-1,-1 1,1 0,-1-1,1 1,-1 0,0 0,0-1,0 1,0 0,0 0,0-1,0 1,0 0,-1-1,1 1,-1 0,0 0,1-1,-1 1,0-1,0 1,0-1,0 1,0-1,0 0,-54 53,47-47,-38 29,25-21,0 1,1 1,1 1,0 0,1 2,1 0,1 0,1 2,-10 20,23-39,0 1,0 0,1 0,0 0,0 0,0 0,0 0,0 0,1 0,0 0,0 0,0 1,0-1,1 0,-1 0,1 0,0 0,1 0,-1 0,1 0,-1 0,1-1,0 1,0 0,1-1,-1 0,1 0,0 1,0-1,0-1,0 1,0 0,1-1,-1 0,1 0,2 2,1 0,0 1,0-1,1-1,-1 1,1-1,0 0,0-1,0 0,0 0,1-1,-1 0,0 0,1-1,-1 0,0 0,1-1,-1 0,0-1,0 0,0 0,0-1,0 0,0 0,-1-1,1 0,-1 0,5-4,4-7,-2 1,0-2,-1 0,0-1,-1 0,-1-1,-1 0,8-19,-8 18,3-6</inkml:trace>
  <inkml:trace contextRef="#ctx0" brushRef="#br0" timeOffset="402.944">500 0,'-6'5,"1"1,-1 0,1 0,0 0,1 0,0 1,0 0,0-1,0 2,1-1,1 0,-1 1,1-1,0 1,1 0,0-1,0 1,0 0,1 0,0 0,1 0,1 3,-6 37,-19 93,-7-1,-13 21,-30 140,21 67,26-137,6-70,24-143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1083 1,'93'27,"-93"-26,0 0,1-1,-1 1,0 0,1 0,-1 0,0-1,0 1,1 0,-1 0,0 0,0 0,0 0,0-1,0 1,0 0,-1 0,1 0,0 0,0-1,-1 1,1 0,0 0,-1 0,1-1,-1 1,1 0,-1-1,1 1,-1 0,1-1,-1 1,0-1,1 1,-1-1,0 1,0-1,1 1,-1-1,0 0,0 1,1-1,-1 0,0 0,0 0,0 0,0 1,0-1,1 0,-1 0,0-1,0 1,0 0,0 0,1 0,-1-1,0 1,0 0,0 0,0-1,-3 2,-511 107,427-85,-164 55,250-78,1 0,-1 1,0-1,1 0,-1 1,1-1,-1 1,1-1,-1 1,1 0,0 0,-1 0,1-1,0 1,-1 0,1 1,0-1,0 0,0 0,0 0,0 1,0-1,0 0,1 1,-1-1,0 1,1-1,-1 1,1-1,0 1,-1 0,1-1,0 1,0-1,0 1,0 0,0-1,0 1,1-1,-1 1,0-1,1 1,-1 0,1-1,0 0,0 1,-1-1,1 1,0-1,0 0,0 0,0 1,0-1,1 0,-1 0,0 0,10 5,-1 0,1-1,0-1,0 1,0-2,1 1,-1-2,1 0,0 0,0-1,-1 0,1-1,6-1,68 9,197 9,-221-5,-61-12,0 0,0 0,0 0,0 0,0 1,0-1,0 0,0 1,0-1,0 1,0-1,0 1,-1 0,1-1,0 1,0 0,-1 0,1-1,0 1,-1 0,1 0,-1 0,1 0,-1 0,1 0,-1 0,0 0,1 0,-1 0,0 0,0 0,0 0,0 0,0 0,0 0,0 0,0 0,0 0,0 0,-1 0,1 0,0 0,-1 0,1 0,-1 0,1-1,-1 1,1 0,-1 0,0 0,1 0,-1-1,0 1,0 0,0 0,-128 84,-204 114,66-34,134-72,132-92,0 0,0 0,-1 0,1 0,0 0,1 1,-1-1,0 0,0 0,0 1,1-1,-1 0,1 1,-1-1,1 1,-1-1,1 1,0-1,0 1,0-1,0 1,0-1,0 1,0-1,0 1,1-1,-1 0,1 1,-1-1,1 1,-1-1,1 0,0 1,-1-1,1 0,0 0,0 0,0 1,0-1,0 0,0 0,1 0,-1-1,0 1,0 0,1 0,-1-1,2 1,71 19,-3-19,0-2,0-4,0-3,28-9,-31 7,245-38,-289 48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9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1,'19'5,"16"1,7 0,1-1,-2-2,-3-1,-3-1,-4 0,-1-1,-6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1,'34'0,"25"0,7 0,-2 0,-8 0,-8 0,-13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0,'43'5,"24"6,5 2,1-2,-9-3,-14 2,-11 0,-7-2,-10-3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6:57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169 114,'-10'44,"-7"27,-2 8,3-5,0-6,1-10,5-9,3-9,-2-6,1-4,1-2,3-2,1 0,-3 1,-1 0,1 0,1-9,2-7</inkml:trace>
  <inkml:trace contextRef="#ctx0" brushRef="#br0" timeOffset="314.233">84 30,'44'0,"37"-5,15-1,-4 0,-8 1,-13 1,-15 2,-11 1,-9 0,-6 1,-3 0,-10 1,-9 4,-11 2,-9 4,-2 0</inkml:trace>
  <inkml:trace contextRef="#ctx0" brushRef="#br0" timeOffset="550.972">28 566,'38'-5,"23"-6,5-2,-4 2,-7 3,-8 2,-8 3,-10 1</inkml:trace>
  <inkml:trace contextRef="#ctx0" brushRef="#br0" timeOffset="1271.031">733 679,'-14'24,"-10"17,-6 7,3 0,1-8,5-7,1-8,4-3,0-7,3 0,3-3</inkml:trace>
  <inkml:trace contextRef="#ctx0" brushRef="#br0" timeOffset="1553.498">536 679,'14'24,"10"17,5 2,-1-1,-2-8,-5-6,-1-6,-4-3,0-5,-2 1,0-3,-1 2,1-2,-1-3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0 633,'0'-23,"1"0,1 0,1 0,1 1,1 0,1 0,1 0,1 0,1 1,1 1,0-1,2 2,0-1,1 2,1 0,15-16,24-21,3 2,2 2,52-35,-109 85,0 0,0 0,0 0,0 0,0 0,0 0,0 0,0 0,0 1,0-1,0 0,1 1,-1-1,0 0,0 1,1 0,-1-1,0 1,1 0,-1 0,1 0,-1-1,0 1,1 1,-1-1,0 0,1 0,-1 0,1 1,-1-1,0 1,0-1,1 1,-1 0,0-1,0 1,0 0,0 0,0 0,0 0,0-1,0 2,0-1,0 0,0 0,0 0,-1 0,8 19,-2 0,-1 1,0-1,-1 1,-2 0,0 0,-1 0,-1 0,-1 8,0-3,1 0,2 1,0-1,2 0,5 19,-9-43,1 0,-1 0,0-1,1 1,-1 0,1 0,0-1,-1 1,1 0,0-1,0 1,0-1,0 1,0-1,0 1,1-1,-1 0,0 0,1 0,-1 0,1 0,-1 0,1 0,0 0,-1 0,1-1,0 1,0-1,-1 1,1-1,0 0,0 1,0-1,-1 0,1 0,0 0,0-1,0 1,-1 0,1-1,0 1,0-1,-1 0,1 1,0-1,0 0,67-56,7-22,4 4,31-20,-35 31,-75 63,56-38,-56 38,1 1,-1-1,0 1,0-1,1 1,-1 0,0 0,1 0,-1 0,0 0,0 0,1 0,-1 0,0 0,1 1,-1-1,0 0,0 1,1-1,-1 1,0 0,0-1,0 1,0 0,0 0,0-1,0 1,0 0,0 0,0 0,0 0,-1 0,1 1,0-1,-1 0,1 0,-1 0,1 0,-1 1,1-1,-1 0,0 1,0-1,0 0,0 1,0-1,0 0,0 2,1 16,0 1,-2-1,0 1,-1-1,-1 1,-1-1,0 0,-2 0,-3 7,-22 119,14-33,17-110,0 0,-1 0,1 0,0 0,0 0,0 0,1 0,-1 0,0 0,1 0,-1 0,1 0,0 0,-1 0,1 0,0-1,0 1,0 0,1-1,-1 1,0-1,1 1,-1-1,1 1,-1-1,1 0,-1 0,2 1,13 5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2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15,'-18'-1,"-1"1,1 1,0 1,0 0,-1 2,2 0,-1 1,0 0,1 2,0 0,1 1,-1 0,1 2,1 0,0 0,0 2,1 0,1 0,-7 9,8-8,0 1,1 0,1 0,0 1,1 1,1-1,0 2,1-1,1 1,1 0,0 0,1 0,1 1,0-1,1 1,1 12,2-27,-1 0,1-1,0 1,0 0,0 0,0 0,0-1,0 1,1 0,-1-1,1 1,0-1,0 0,0 0,0 0,0 0,0 0,1 0,-1 0,1-1,-1 1,1-1,-1 1,1-1,0 0,0 0,0-1,0 1,-1 0,1-1,0 0,1 0,4 1,-1-1,1 0,-1 0,1 0,-1-1,1-1,-1 1,1-1,-1 0,0-1,0 0,2-1,29-20,-1-1,-2-1,-1-2,-1-2,-1-1,-2-1,23-31,150-136,-174 176,-29 64,-39 158,38-185,-1 0,2 0,0 1,1-1,0 0,1 0,1 0,0 0,1 0,0-1,1 0,1 1,0-2,0 1,2-1,-1 0,2 0,8 9,-3-11</inkml:trace>
  <inkml:trace contextRef="#ctx0" brushRef="#br0" timeOffset="214.96">1245 99,'-20'38,"-10"28,-5 2,2-6,4-8,0-9,2-7,0-10,4-10</inkml:trace>
  <inkml:trace contextRef="#ctx0" brushRef="#br0" timeOffset="477.611">1018 184,'10'10,"12"17,8 9,-1 3,-1 0,-1-2,-4-3,-2-6,-4-4,-1-1,-2 0,0-4,-1 1,-3-5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0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0 367,'309'0,"-152"-25,86-7,-216 31,-3 1</inkml:trace>
  <inkml:trace contextRef="#ctx0" brushRef="#br0" timeOffset="362.27">197 537,'225'22,"91"-45,-238 18,-60-1</inkml:trace>
  <inkml:trace contextRef="#ctx0" brushRef="#br0" timeOffset="984.034">593 0,'2'11,"1"0,-1 0,2 0,0 0,0-1,1 0,0 0,1 0,0 0,0-1,1 0,0-1,1 1,0-1,0-1,1 1,0-2,0 1,1-1,-1 0,1-1,1-1,4 3,34 23,158 93,-204-121,52 27,-53-28,-1 0,0-1,0 1,0 0,1 0,-1 0,0 0,0 0,0 0,0 1,-1-1,1 0,0 0,0 1,-1-1,1 0,-1 1,1-1,-1 0,0 1,1-1,-1 1,0-1,0 1,0-1,0 1,0-1,-1 1,1-1,0 0,0 1,-1-1,1 1,-1-1,0 0,1 1,-2 0,-16 19,-1-1,0 0,-2-1,0-1,-2-2,1 0,-8 2,-10 10,-25 12,-2-2,-2-3,-30 8,-37 20,23-4,100-44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2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86,'11'205,"-16"-127,-4 0,-3 0,-4-1,-3 0,-3-2,-8 10,60-151,-22 41</inkml:trace>
  <inkml:trace contextRef="#ctx0" brushRef="#br0" timeOffset="351.5">74 29,'312'-1,"-170"-25,-116 25,-3 0</inkml:trace>
  <inkml:trace contextRef="#ctx0" brushRef="#br0" timeOffset="617.135">131 396,'33'-5,"17"-1,4 0,-3 1,-4 2,-11 1</inkml:trace>
  <inkml:trace contextRef="#ctx0" brushRef="#br0" timeOffset="967.012">526 595,'-10'38,"-3"18,1 3,2-2,3-7,3-12</inkml:trace>
  <inkml:trace contextRef="#ctx0" brushRef="#br0" timeOffset="1272.133">553 538,'24'5,"13"1,5 0,0-1,-2-2,-9-5,-3-3,-3-1,-1 1,1 2,-4 0</inkml:trace>
  <inkml:trace contextRef="#ctx0" brushRef="#br0" timeOffset="1523.4">553 735,'24'0,"18"-5,6-1,-5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1,'-1'0,"1"0,-1 0,1 0,-1 0,1 0,-1 0,1 0,-1 0,1 0,-1 1,1-1,-1 0,1 0,-1 0,1 1,-1-1,1 0,-1 0,1 1,0-1,-1 0,1 1,0-1,-1 1,1-1,0 0,-1 1,1-1,0 1,0-1,0 1,-1-1,1 1,0-1,0 1,0-1,0 1,0-1,0 1,0-1,0 1,0-1,0 1,0-1,0 1,0-1,1 1,-1-1,0 1,0-1,0 1,1-1,-1 1,0-1,1 0,-1 1,0-1,1 0,-1 1,0-1,1 0,-1 1,-158 32,24-3,321-31,-83 1,-274 17,67-5,79-12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2,'0'5,"5"1,6 0,6-1,5-2,4 0,2-2,0-1,2-5,-1-1,0 0,0 1,0 1,0 2,-1 0,0 2,1 0,-6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7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0,'9'0,"9"0,5 0,4 0,2 0,1 0,0 0,0 0,0 0,-1 0,0 0,-6 5,-6 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0 617,'17'-57,"3"1,1 0,19-30,-27 66,0 0,2 1,0 0,1 1,1 1,0 0,2 2,0 0,0 1,1 1,1 0,19-7,-36 17,0 0,0 0,1 0,-1 0,1 1,0 0,0 0,0 0,0 1,0 0,0 0,0 0,1 0,-1 1,0 0,0 0,1 0,-1 1,0 0,0 0,0 0,0 0,0 1,0 0,0 0,0 0,-1 1,1-1,-1 1,0 0,3 3,1 4,0 1,-1 0,-1 0,0 0,0 1,-2 0,1 0,-1 0,-1 1,0-1,-1 1,0 0,-1-1,0 1,-1 0,-1 0,0 0,0 0,-2-1,1 1,-2-1,0 1,0-1,-2 2,0 0,18-35,-1 2,100-167,-94 160,1 2,1 0,1 1,1 1,1 1,1 0,1 2,0 1,14-7,-34 23,-1 0,1 0,0 1,0-1,0 1,0 0,0 0,0 0,0 1,0-1,1 1,-1 0,0 0,0 0,0 1,1-1,-1 1,0 0,0 1,0-1,0 1,-1-1,1 1,0 0,-1 0,1 1,-1-1,1 1,-1 0,0 0,2 3,1 1,0 1,0 0,-1 1,0-1,0 1,-1 0,0 0,-1 1,0-1,-1 1,0-1,0 1,0 2,-2 12,0 0,-1-1,-1 1,-1-1,-2 0,0 0,-1 0,-9 20,11-34,1-1,1 1,-1 0,1 1,1-1,0 0,0 1,1-1,0 0,1 6,-1-14,0 0,1-1,-1 1,0 0,0 0,1 0,-1-1,1 1,-1 0,0 0,1-1,0 1,-1 0,1-1,-1 1,1 0,0-1,-1 1,1-1,0 1,0-1,-1 0,1 1,0-1,0 0,0 1,0-1,-1 0,1 0,0 0,0 0,0 0,0 0,0 0,0 0,-1 0,1 0,0 0,0-1,0 1,0 0,-1-1,1 1,0 0,0-1,-1 1,1-1,16-7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19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2,'-15'-1,"0"1,0 0,0 1,0 0,0 2,1 0,-1 0,1 1,0 1,0 0,0 1,0 1,1 0,1 1,-1 0,1 1,0 0,1 1,0 1,1-1,0 2,1-1,0 1,0 1,2 0,-1 0,2 0,0 1,0 0,1 0,1 0,1 1,-1 1,3-12,0-1,0 1,0-1,0 1,1-1,-1 1,1-1,0 1,0 0,0-1,1 1,-1 0,1-1,0 1,0-1,0 1,0-1,1 0,-1 0,1 1,0-1,0 0,0 0,0 0,1-1,-1 1,1-1,-1 1,1-1,0 0,0 0,0 0,0 0,1 0,-1-1,0 0,1 0,2 1,8-4,0 0,1-1,-1-1,0 0,0-1,-1-1,1 0,-1 0,-1-2,1 1,-1-2,-1 1,1-2,3-3,3-4,0-1,-1-1,0 0,-2-1,12-20,28-35,-8 14,-46 62,0-1,0 1,0 0,0-1,0 1,0 0,0 0,0 0,0 0,0 0,0 0,-1 0,1 0,0 0,-1 0,1 0,-1 0,1 1,-1-1,1 0,-1 0,0 1,0-1,0 0,0 0,0 1,0-1,0 0,0 1,0-1,-1 0,1 0,0 1,-1-1,1 0,-1 1,1 0,7 175,13-96,-12-63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100 614,'-18'39,"1"0,2 0,2 2,1 0,2 0,-1 20,11-58,-1-1,0 0,1 1,-1-1,1 0,0 1,0-1,0 1,0-1,0 0,1 1,-1-1,1 0,0 1,-1-1,1 0,0 0,0 1,0-1,1 0,-1 0,0 0,1 0,-1-1,1 1,0 0,0-1,-1 1,1-1,0 1,0-1,0 0,1 0,-1 0,0 0,0 0,1-1,-1 1,0-1,1 1,-1-1,0 0,1 0,-1 0,1 0,-1 0,0-1,1 1,-1-1,0 1,1-1,-1 0,0 0,0 0,12-7,0-1,-1-1,-1 0,1 0,-2-1,1-1,-1 0,-1-1,-1 0,1 0,-2-1,0 0,-1 0,0-1,-1 0,-1 0,0-1,-1 0,-1 1,0-1,-1-3,-1 8,-1 0,-1-1,1 1,-2 0,1 0,-2 1,1-1,-2 0,1 1,-1 0,-1-1,0 1,0 1,-1-1,0 1,-1 0,0 1,0-1,-1 1,0 1,-1-1,8 7,0 1,0-1,0 0,0 0,0 0,0 0,1 0,-1 0,0-1,1 1,-1 0,0 0,1 0,0-1,-1 1,1 0,0-1,0 1,-1 0,1-1,0 1,0 0,0-1,1 1,-1 0,0-1,0 1,1 0,-1 0,1-1,-1 1,1 0,0 0,-1 0,1-1,0 1,0 0,0 0,0 0,0 1,1-2,51-34,-47 33,24-13,0-1,-2-2,0-1,-1 0,-1-2,0-2,13-17,80-109,-91 91,-27 59,1 1,-1 0,0-1,0 1,0 0,0-1,0 1,0 0,0 0,0 0,0 0,0 0,-1 0,1 0,0 0,-1 0,1 1,-1-1,1 0,-1 0,1 0,-1 1,0-1,0 0,1 1,-1-1,0 0,0 1,-1-1,1 0,0 0,0 1,0-1,-1 0,5 328,-32 293,12-416,-10 0,-18 49,38-221,-2 0,-1 0,-2-1,-1-1,-6 9,18-39,0 0,-1-1,1 1,0-1,-1 1,1-1,-1 0,1 1,-1-1,0 1,1-1,-1 0,0 1,0-1,0 0,0 0,0 0,0 0,-1 0,1 0,0 0,0 0,-1 0,1-1,-1 1,1-1,-1 1,1-1,0 1,-1-1,0 0,1 1,-1-1,1 0,-1 0,1 0,-1-1,1 1,-1 0,1 0,-1-1,1 1,-1-1,1 1,-1-1,1 0,0 0,0 1,-1-1,1 0,0 0,0 0,0 0,0-1,0 1,0 0,0 0,-1-2,-6-24,0-1,2 0,1 0,1 0,0-30,2 3,3 0,3 1,2-1,2 1,2 0,3 0,16-41,14-8,-22 60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47:20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207 0,'0'5,"-5"6,-7 6,0 5,-4-1,1 1,-1 0,1 3,-1-4,2 0,-1 0,1 3,-1-4,2 0,-2-4,2-4</inkml:trace>
  <inkml:trace contextRef="#ctx0" brushRef="#br0" timeOffset="365.583">37 0,'34'48,"123"136,-110-114,-39-55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7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0 424,'46'-28,"-23"6,-1 0,-1-1,-1-1,-1-1,-1-1,13-27,-30 52,28-28,-28 29,0 0,0 0,0 0,0 0,0 0,0 1,0-1,-1 0,1 0,0 1,0-1,0 1,0-1,-1 0,1 1,0 0,0-1,-1 1,1-1,0 1,-1 0,1 0,-1-1,1 1,-1 0,1 0,-1 0,1-1,-1 1,0 0,0 0,1 0,-1 0,0 0,0 0,0 0,0 0,0 0,0 0,0 0,1 7,-1 1,1 0,0 0,0 0,1 0,0 0,0 0,1-1,1 1,-1-1,1 0,0 0,1 0,0 0,0-1,1 0,0 0,0 0,1-1,-1 0,2 0,-1-1,0 0,1 0,7 3,-8-6,-1-1,1-1,-1 1,1-1,-1 0,0 0,1-1,-1 0,1 0,-1 0,0-1,1 0,-1 0,0-1,-1 0,1 0,0 0,-1-1,0 1,1-1,-2-1,1 1,0-1,-1 0,0 0,0 0,0 0,-1-1,0 1,0-1,0 0,0 0,-1 0,1-5,5-16,-3 3</inkml:trace>
  <inkml:trace contextRef="#ctx0" brushRef="#br0" timeOffset="384.212">1214 0,'-52'13,"1"1,1 3,0 2,1 2,-22 15,63-32,0 2,0-1,1 1,0 1,0-1,0 1,1 0,0 1,0-1,1 1,0 1,-1 0,5-6,-1 1,1-1,0 0,0 1,0-1,0 1,1-1,-1 1,1 0,0-1,0 1,0-1,1 1,-1 0,1-1,0 1,0-1,0 1,0-1,1 0,-1 1,1-1,0 0,0 0,0 0,0 0,1-1,-1 1,1-1,0 1,-1-1,4 2,6 3,1 0,0-1,1-1,0 0,0 0,0-1,0-1,1-1,-1 0,3-1,69-1,-62-6</inkml:trace>
  <inkml:trace contextRef="#ctx0" brushRef="#br0" timeOffset="749.417">1300 312,'23'2,"0"-1,0 0,0-2,0-1,-1 0,1-2,0 0,-1-2,0-1,17-7,-30 10,-1 0,0-1,0 0,0-1,0 1,-1-2,0 1,0-1,-1 0,0 0,4-5,-8 8,0 1,0 0,0-1,0 1,0-1,-1 1,0-1,0 0,0 0,0 1,0-1,-1 0,0 0,0 0,0 0,0 0,0 0,-1 0,0 1,1-1,-2 0,1 0,0 1,-1-1,1 1,-1-1,0 1,-1-1,1 1,-1 0,1 0,-1 0,0 0,0 0,0 0,0 1,-1-1,1 1,-1 0,1 0,-1 0,0 1,0-1,0 1,0 0,0 0,0 1,0-1,0 1,0-1,0 1,0 1,0-1,0 1,0-1,0 1,0 0,0 0,0 1,0-1,0 1,1 0,-1 0,-1 1,-5 4,-1-1,1 1,0 1,1 0,0 0,0 1,1 0,0 1,1 0,0 0,0 1,-4 7,2 1,0 0,1 0,0 1,2 0,1 0,0 1,2 0,0-1,1 1,1 13,3-23,1-1,0 0,1 0,0 0,0 0,1-1,0 1,1-1,0 0,0-1,1 0,0 0,1 0,-1-1,1 0,1 0,0-1,0 0,0-1,0 0,1 0,0-1,0 0,0-1,0 0,0-1,1 0,0 0,-1-1,1-1,0 0,2 0,11 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6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0 753,'6'4,"0"-1,1 0,-1 0,1 0,-1-1,1 0,0 0,-1-1,1 0,0 0,0-1,0 1,3-2,2 2,5 1,0-2,0 0,-1-1,1 0,0-1,-1-1,1-1,-1 0,0-1,0-1,-1-1,0 0,12-7,65-43,-1-4,-4-3,-3-5,-2-3,70-81,51-97,-203 250,0 1,0-1,0 1,0-1,0 1,0-1,0 0,0 1,1-1,-1 1,0-1,0 1,0-1,1 0,-1 1,0-1,1 1,-1-1,0 0,1 1,-1-1,0 0,1 0,-1 1,1-1,-1 0,0 0,1 1,-1-1,1 0,-1 0,1 0,-1 0,1 0,-1 0,1 0,-1 0,1 0,-1 0,1 0,-1 0,0 0,1 0,-1 0,1-1,-1 1,1 0,-1 0,1 0,-1-1,0 1,1 0,-1-1,0 1,1 0,-1-1,0 1,1 0,-1-1,0 1,0-1,1 1,-1 0,0-1,1 50,-1-40,1 49,-2 0,-3 0,-2 0,-3-1,-2 0,-3 0,-2-1,-18 37,18-67,-2-1,0-1,-2-1,-1 0,-1-2,0-1,-2 0,0-2,-1 0,-1-2,0-1,-1-1,-1-1,0-2,-19 5,29-8,-1-1,-1-2,1 0,-1 0,0-2,0-1,0 0,0-2,0 0,-8-2,24 2,0 0,0-1,0 1,0-1,0 0,0 0,0-1,1 1,-1-1,0 0,1 0,-1 0,1 0,0-1,0 1,0-1,0 0,0 0,1 0,-3-2,-2-12</inkml:trace>
  <inkml:trace contextRef="#ctx0" brushRef="#br0" timeOffset="252.415">1496 556,'-15'38,"-4"23,1 5,4-3,3-13</inkml:trace>
  <inkml:trace contextRef="#ctx0" brushRef="#br0" timeOffset="502.302">1355 161,'14'-33,"10"-12,1 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19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28,'-14'-5,"0"2,-1 0,1 0,0 1,-1 1,0 0,1 2,-1-1,1 2,-1 0,1 0,-1 1,1 1,0 1,1 0,-1 0,1 2,0 0,0 0,1 1,0 0,1 1,0 1,-10 9,14-11,-1 0,1 1,1 0,0 0,0 0,1 0,0 1,1 0,0 0,0 0,1 1,0-1,1 1,0 0,1-1,0 1,1 0,0 0,1 0,0 0,1-1,0 1,0 0,1-1,1 0,1 4,-1-9,0 0,0-1,0 1,0-1,1 0,0-1,0 1,0-1,0 0,1 0,-1 0,1-1,-1 0,1 0,0-1,0 1,0-1,0 0,0-1,0 1,0-1,0-1,0 1,0-1,0 0,0 0,0-1,1 0,11-3,1-2,-1 0,0-1,-1 0,0-1,0-2,-1 1,4-5,46-41,-2-3,-3-2,2-9,19-41,-82 112,0-1,1 1,-1-1,0 1,0-1,1 1,-1-1,0 0,0 1,1-1,-1 1,0-1,1 0,-1 0,1 1,-1-1,0 0,1 1,-1-1,1 0,-1 0,1 0,-1 0,1 1,-1-1,1 0,-1 0,1 0,-1 0,0 0,1 0,-1 0,1 0,-1 0,1 0,-1-1,1 1,-1 0,1 0,-1 0,1-1,-1 1,0 0,1 0,-1-1,1 1,-1 0,0-1,1 1,-1 0,0-1,1 1,-1-1,0 1,0-1,0 1,1 0,-1-1,0 1,0-1,0 1,0-1,0 0,-4 44,3-39,-2 6,1 1,0 0,1-1,0 1,0 0,1 0,1 0,0 0,0-1,1 1,0 0,1-1,1 0,-1 0,1 0,1 0,0 0,1-1,-1 0,2 0,-1 0,1-1,4 3,28 6,-18-14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60,'53'-5,"27"-6,4-1,-7 1,-11 2,-13 3,-11 3,-7 1,-5 2,-7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0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55,'43'-5,"28"-7,13 0,-4 1,-11 3,-16 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0,'67'91,"-44"-63,-1 1,-2 1,-1 1,-2 1,5 12,27 123,-49-168,0 0,0 0,1 0,-1 0,0 0,1 0,-1 0,1 0,-1 0,1 0,-1 0,1 0,0 0,-1 0,1 1,0-1,0 0,-1 0,1 1,0-1,0 1,0-1,0 1,0-1,0 1,0-1,0 1,0 0,0 0,0-1,0 1,0 0,1 0,-1 0,0 0,0 0,0 1,0-1,0 0,0 0,0 1,0-1,0 0,0 1,0-1,0 1,0 0,0-1,0 1,-1 0,1-1,0 1,0 0,-1 0,1 0,0 0,-1 0,1-1,-1 1,1 0,-1 0,0 0,1 1,-1-1,0 0,0 0,0 0,1 0,92-255,-79 208,25-82,-31 103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22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86 340,'-12'17,"1"1,1 1,1 0,1 0,0 0,1 1,2 0,0 1,1-1,1 1,0 10,3-29,0 1,0 0,0 0,1-1,-1 1,1 0,-1-1,1 1,0-1,0 1,1-1,-1 1,0-1,1 1,-1-1,1 0,0 0,0 0,0 0,0 0,0-1,0 1,1 0,-1-1,0 0,1 1,-1-1,1 0,-1 0,1-1,0 1,-1 0,1-1,0 0,0 1,-1-1,1 0,0-1,0 1,-1 0,1-1,1 0,6-1,-1 0,1-1,-1 0,0 0,0-1,-1 0,1-1,-1 0,0 0,0-1,6-6,5-7,-2-1,0 0,-2-2,0 0,-1 0,-1-1,-2-1,0 0,-1-1,-2 0,0 0,-2-1,-1 0,-1 0,-1 0,-1-1,-1 1,-3-22,2 43,0 0,-1 0,1 0,-1 0,0 0,-1 0,1 1,-1-1,0 0,0 1,0 0,-1-1,1 1,-1 0,0 0,-1 0,1 1,0-1,-1 1,0 0,0 0,0 0,0 0,-1 1,1-1,0 1,-1 0,0 1,0-1,1 1,-1 0,0 0,0 0,0 1,0 0,0 0,0 0,0 0,0 1,0 0,0 0,1 0,-1 1,0-1,-3 3,3 0,-1 1,1 0,-1 0,1 0,1 1,-1-1,1 1,0 1,0-1,1 0,0 1,0 0,0-1,1 1,0 0,0 0,1 1,0-1,0 0,1 0,0 2,-1 8,2 0,0 0,0-1,2 1,0-1,1 1,1-1,5 13,-2-13,1-1,0 0,1-1,0 1,1-2,1 0,7 6,20 24,-28-30</inkml:trace>
  <inkml:trace contextRef="#ctx0" brushRef="#br0" timeOffset="355.268">734 114,'1'302,"20"-183,-21-115,1-1,0 0,0 0,1 0,-1 0,1-1,-1 1,1 0,0-1,0 1,0-1,1 1,-1-1,0 0,1 0,-1 0,1 0,0-1,0 1,0-1,0 1,0-1,0 0,0 0,0-1,0 1,0 0,0-1,1 0,-1 0,0 0,0 0,0 0,3-1,2-3,1 0,-1-1,0 1,0-2,0 1,0-1,-1 0,0 0,-1-1,1 0,-1-1,-1 1,5-8,4-3,15-23,-2 0,-2-2,-1-1,2-12,2-1,40-90,-56 123</inkml:trace>
  <inkml:trace contextRef="#ctx0" brushRef="#br0" timeOffset="664.567">113 791,'44'0,"37"0,16-5,4-1,-9-1,-11 2,-9 2,-8 1,-10 0,-9 2,-3 0,-3-5,-4-1,-3 1,-8 0</inkml:trace>
  <inkml:trace contextRef="#ctx0" brushRef="#br0" timeOffset="1187.995">537 961,'-27'17,"1"2,0 1,2 1,0 2,2 0,0 1,2 1,1 1,-12 20,28-42,1-1,0 0,0 1,0-1,0 1,1-1,-1 1,1 0,0 0,0-1,0 1,1 0,-1 0,1 0,0 0,0 0,0 0,1 0,-1 0,1 0,0 0,0 0,1-1,-1 1,1 0,-1-1,1 1,0-1,1 0,-1 1,0-1,1 0,0 0,0-1,0 1,0-1,0 1,0-1,1 0,-1 0,1 0,2 0,13 2,0 0,1-1,0-2,-1 0,1 0,0-2,0-1,-1 0,1-1,-1-2,0 0,17-7,-3-1,-1-1,-1-2,-1-1,0-1,-1-2,-1-1,-1-1,-1-1,-1-2,15-18,-31 33,-1-1,1 0,-2 0,1 0,-2-1,0 0,0-1,-1 1,0-1,-1 0,-1-1,0 1,-1 0,0-1,-1 1,0-1,-1 0,-1 1,0-1,-1 1,-1-1,0 1,0 0,-2 0,-1-3,3 11,0 1,0 0,-1-1,1 2,-1-1,0 0,0 1,-1-1,1 1,-1 1,0-1,1 0,-1 1,0 0,0 0,-1 1,1 0,0-1,0 2,-1-1,1 1,-1-1,1 1,0 1,-1-1,1 1,0 0,-1 0,1 1,0-1,0 1,0 0,0 1,0-1,1 1,-1 0,1 0,-1 1,1-1,0 1,1 0,-1 0,-1 2,-9 11,2 0,0 0,0 1,2 1,0 0,2 0,0 1,1 0,1 0,0 1,2 0,1 0,0 0,2 0,0 0,1 6,1-17,-1 0,2 0,-1 0,1 0,1-1,0 1,0 0,1-1,0 0,1 0,0 0,0 0,1-1,0 0,0 0,1-1,0 1,0-2,1 1,0-1,0 0,0 0,1-1,0 0,0-1,0 0,1 0,-1-1,1-1,0 1,0-1,0-1,0 0,0 0,0-1,0-1,3 0,101-37,-90 22</inkml:trace>
  <inkml:trace contextRef="#ctx0" brushRef="#br0" timeOffset="1435.805">1581 819,'-24'43,"-22"34,-4 8,3-5,8-12,12-12,10-12,7-7,7-11</inkml:trace>
  <inkml:trace contextRef="#ctx0" brushRef="#br0" timeOffset="1621.559">1214 904,'48'48,"21"16,-2 1,-7-5,-9-12,-8-16,-12-7,-6-8,-3-7,0-6,-4-3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3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57,'3'6,"1"-1,-1 1,0-1,-1 1,1 0,-1 0,-1 0,1 1,-1-1,0 0,0 0,-1 1,0-1,0 5,2 15,5 34,1 3,-2-1,-3 2,-2-1,-8 52,-51 217,56-325,0-2,0 0,0 1,0 0,1-1,0 1,0 0,0-1,1 1,-1 0,1 0,1 0,-1 0,1-1,0 1,1 0,-1-1,1 1,0-1,1 2,9 5</inkml:trace>
  <inkml:trace contextRef="#ctx0" brushRef="#br0" timeOffset="237.334">0 565,'39'-14,"31"-10,9-1,1-1,-4 0,-5 3,-6 2,-8 4,-4 0,-8 3,-5-1,-5 2,-4-2,-2 3,-7 2</inkml:trace>
  <inkml:trace contextRef="#ctx0" brushRef="#br0" timeOffset="600.143">1016 1,'-108'627,"95"-559,8-50,1 0,0 0,2 0,0 1,1-1,0 1,2-1,0 1,2-1,1 10,-1-23,0-1,0 0,0 0,0 0,1 0,0-1,0 0,-1 1,2-1,-1 0,0-1,1 1,-1-1,1 0,0 0,-1 0,1-1,0 0,0 0,0 0,0 0,1-1,-1 0,0 0,0 0,0-1,0 0,0 0,0 0,0 0,0-1,-1 0,1 0,0 0,-1 0,1-1,-1 0,0 0,0 0,0-1,2-1,222-179,-227 182,1 0,0 0,-1 1,1-1,0 0,0 1,0-1,0 1,0 0,1 0,-1 0,0 0,0 0,1 0,-1 1,0-1,1 1,-1-1,1 1,-1 0,1 0,-1 0,1 0,-1 1,0-1,1 1,-1-1,1 1,-1 0,0 0,0 0,1 0,-1 0,0 1,0-1,0 1,0-1,-1 1,1 0,0-1,-1 1,1 0,-1 0,0 0,1 0,-1 1,0 0,1 2,0 1,-1 0,0-1,0 1,-1 0,1 0,-1 0,0 0,-1-1,1 1,-1 0,-1 0,0 3,0 70,3-76,1-1,-1 0,0 1,0-1,1 0,-1 0,1 0,0 0,0 0,0-1,0 1,0 0,0-1,0 0,0 1,0-1,1 0,-1 0,1 0,-1 0,3 0,15 3</inkml:trace>
  <inkml:trace contextRef="#ctx0" brushRef="#br0" timeOffset="954.561">1722 819,'20'-5,"-1"0,0-2,0 0,0-1,-1-1,0-1,-1 0,0-1,-1-1,0-1,-1 0,1-2,-13 13,0 1,0-1,-1 0,1 1,-1-1,0 0,1-1,-1 1,0 0,0-1,0 1,-1-1,1 1,-1-1,1 0,-1 0,0 0,0 1,0-1,0 0,-1 0,1-1,-1 1,0 0,1 0,-2 0,1 0,0 0,-1 0,1 0,-1 0,0 0,0 0,0 0,0 0,0 0,-1 1,0-1,1 0,-1 1,0-1,0 1,0 0,-1 0,1 0,0 0,-1 0,0-1,-3 2,0-1,0 1,0 1,0-1,0 1,0 0,1 0,-1 0,0 1,0 0,0 0,0 1,1 0,-1 0,1 0,-1 0,1 1,0 0,0 0,0 1,0-1,0 1,1 0,-3 3,-87 118,89-115,-1 1,2 0,-1 0,2 0,-1 0,2 0,-1 1,1 0,1-1,0 1,1 0,0-1,1 1,0 0,1-1,1 5,2-10,0 0,0-1,1 1,-1-1,1-1,1 1,-1-1,0 1,1-2,0 1,0-1,0 0,0-1,1 1,-1-2,0 1,1-1,0 0,-1 0,1-1,0 0,-1 0,1-1,0 0,-1-1,4 0,6 1,15 0</inkml:trace>
  <inkml:trace contextRef="#ctx0" brushRef="#br0" timeOffset="1352.128">2286 819,'10'1,"-1"-1,1 0,-1-1,0 0,1 0,-1-1,0 0,0-1,0 0,0 0,0-1,-1 0,1 0,-1-1,5-4,4-4,-1 1,0-2,-1 0,-1-1,0-1,-1 0,1-3,11-12,-7 28,-12 32,-3-11,0-9,1 0,1 0,-1 0,1-1,1 0,0 0,0 0,0 0,1-1,0 0,1-1,0 1,-1-1,2-1,-1 0,1 0,0 0,0-1,0-1,0 1,1-2,0 1,-1-1,1-1,0 1,0-2,5 0,-5 1,0-1,0-1,0 0,0 0,0-1,0 0,-1-1,1 0,-1 0,0-1,0 0,0-1,0 0,-1-1,1 1,-2-1,7-7,8-6,0-1,-2-2,0 0,-2-1,0 0,5-13,-10 11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87,'153'430,"-145"-402,16 46,-23-72,0 0,0-1,0 1,0-1,0 1,0-1,0 1,1-1,-1 0,0 0,1 1,-1-1,1 0,-1 0,1 0,0-1,-1 1,1 0,0-1,0 1,-1-1,1 1,0-1,0 0,0 0,-1 0,1 0,0 0,0 0,0 0,0-1,-1 1,1-1,0 1,1-2,4-2,0 0,-1-1,0 0,0-1,0 1,-1-1,0 0,0 0,0-1,-1 0,0 1,0-2,-1 1,2-3,5-8,39-82,-4-1,16-61,-8 22,-42 113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2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7 459,'-7'12,"17"-33,-3 4,12-21,2 1,1 1,2 0,16-16,-18 22,-1 5,0 1,2 1,1 0,0 2,2 1,0 1,2 1,12-5,-39 22,1 0,0 0,-1 0,1 1,0-1,0 0,-1 1,1 0,0-1,0 1,0 0,0 0,0 0,0 0,-1 0,1 0,0 1,0-1,0 1,0-1,-1 1,1 0,0 0,0-1,-1 1,1 0,-1 1,1-1,-1 0,1 0,-1 1,0-1,0 0,0 1,1-1,-1 1,-1 0,1-1,0 1,0 0,-1 0,1-1,-1 1,1 0,-1 0,0 0,0 0,1 0,-1 0,-1-1,1 1,0 0,0 0,-1 0,1 0,-1 0,0-1,0 202,1-202,0 1,0-1,0 1,0-1,0 0,0 1,1-1,-1 1,1-1,-1 0,1 1,-1-1,1 0,-1 1,1-1,0 0,0 0,0 0,0 0,0 0,0 0,0 0,0 0,0 0,0 0,1 0,-1-1,0 1,1 0,-1-1,0 1,1-1,-1 0,1 1,-1-1,0 0,1 0,-1 0,1 0,-1 0,1 0,-1-1,1 1,-1 0,0-1,1 1,-1-1,0 1,1-1,-1 0,0 1,0-1,1 0,-1 0,121-87,-74 47,-14 13,-22 16,2 1,-1 0,1 0,1 2,0 0,0 1,1 0,6-1,-20 8,0 1,-1-1,1 1,0 0,0-1,0 1,0 0,0 0,0 0,-1 1,1-1,0 0,0 1,0-1,0 1,-1 0,1-1,0 1,-1 0,1 0,0 0,-1 0,1 0,-1 1,0-1,1 0,-1 1,0-1,0 1,0-1,0 1,0 0,0-1,0 1,-1 0,1 0,-1-1,1 1,-1 0,0 0,1 0,-1 1,1 82,-12-43,9-38,0 0,0 0,1 0,-1 0,1 0,0 0,0 0,1 0,-1 1,1-1,0 0,0 1,0-1,1 0,-1 0,1 1,0-1,1 0,-1 0,2 3,8 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7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979 675,'-13'-7,"0"1,0 1,0 0,-1 1,1 0,-1 1,0 1,0 0,-1 1,1 0,0 1,-9 2,11-1,0 1,0 1,1 0,-1 1,1 0,0 0,0 1,0 1,1 0,0 1,0-1,0 2,1 0,0 0,1 0,-1 1,2 0,-1 1,2 0,-1 0,1 0,0 2,-2 3,1 0,1 0,0 1,1 0,0 0,2 0,0 0,0 0,2 1,0 0,1-1,1 1,0-1,1 1,4 13,-4-24,0 0,1 0,0 0,0-1,1 1,0-1,0 0,0 0,0 0,1-1,-1 1,1-1,1 0,-1-1,0 1,1-1,0 0,0 0,0-1,0 0,0 0,0 0,0-1,1 1,-1-2,1 1,-1-1,1 0,-1 0,0-1,1 1,-1-2,1 1,-1-1,0 0,0 0,0 0,5-4,31-15,-1-2,0-2,-2-2,-1-1,-2-2,-1-1,-1-2,-1-1,-2-2,-2-1,12-22,-22 35,51-85,-71 155,-6-6,2 1,2 0,2 1,2 26,0-63,0 1,0-1,0 1,1-1,-1 1,1-1,0 0,1 0,0 0,-1 0,1 0,1-1,-1 1,1-1,0 0,0 0,0 0,0-1,1 1,-1-1,2 1,13 4</inkml:trace>
  <inkml:trace contextRef="#ctx0" brushRef="#br0" timeOffset="516.796">1967 450,'-41'17,"1"2,1 1,0 2,2 2,1 2,1 1,1 1,1 2,-6 11,34-37,0 0,1 0,-1 1,1 0,1-1,-1 2,1-1,-1 0,1 1,1-1,-1 1,1 0,0 0,1 0,-1 0,1 0,0 0,1 0,-1 1,1-1,0 0,1 0,0 1,0-1,0 0,1 0,-1 0,2 0,-1 0,0-1,1 1,0-1,1 1,1 1,3-1,0 0,0 0,0-1,1 0,0 0,0-1,1 0,-1-1,1 0,0-1,-1 0,1 0,0-1,0 0,0-1,0 0,0 0,0-1,0-1,0 0,0 0,0-1,-1 0,1 0,-1-1,0-1,0 1,-1-2,1 1,-1-1,1-1,17-9,-1-2,0 0,-1-2,-1 0,-1-2,-1 0,-1-2,12-17,-9 5,-1-1,-2-1,-2 0,-1-1,-2-1,-2-1,-1 0,-3 0,-1-2,-5 27,-1 0,0 0,-1 0,-1 0,-1 0,0 0,-1 0,-1 1,0-1,-1 0,-1 1,0 0,-1 0,-1 0,-1-1,6 13,0 0,-1 1,1-1,-1 1,1-1,-1 1,0 0,1 0,-1 0,0 0,-1 1,1-1,0 1,0 0,-1 0,1 0,0 0,-1 1,1-1,-1 1,1 0,-1 0,1 0,-1 0,1 1,0-1,-1 1,1 0,0 0,-1 0,1 1,0-1,0 1,0 0,0 0,0 0,0 0,1 0,-1 0,1 1,-1-1,1 1,0 0,0 0,-14 21,1 1,1 1,1-1,2 2,1 0,1 0,1 1,1 0,2 0,0 1,2 9,-1-13,1 0,1 1,1-1,2 1,0-1,2 0,1 0,1 0,1 0,1-1,1 0,1 0,1-1,1 0,5 5,-6-10,0 0,2-1,0 0,1-1,0-1,2 0,0 0,0-2,1 0,1 0,0-2,1 0,0-1,17 7,-31-16,0 0,0-1,1 1,-1-1,1 1,-1-1,0-1,1 1,-1-1,0 1,1-1,-1 0,0-1,0 1,0-1,2 0,17-10</inkml:trace>
  <inkml:trace contextRef="#ctx0" brushRef="#br0" timeOffset="754.756">2870 563,'-34'43,"-15"24,-5 10,2-3,10-10,8-15,9-12,9-6,7-5,0-6,2-2,3 1,1-3</inkml:trace>
  <inkml:trace contextRef="#ctx0" brushRef="#br0" timeOffset="1021.802">2559 478,'19'38,"16"32,7 9,1-4,-2-10,-3-11,-8-11,-4-12,-2-6,-1-3,2-1,0 2,2 1,-5-4</inkml:trace>
  <inkml:trace contextRef="#ctx0" brushRef="#br0" timeOffset="5921.8">415 26,'-2'-2,"1"0,-1 0,1 1,-1-1,0 0,0 1,1-1,-1 1,0-1,-1 1,1 0,0 0,0 0,0 0,-1 0,1 0,0 1,-1-1,1 1,-1 0,1 0,-1-1,1 2,0-1,-3 0,-5 1,-1 1,1 0,-1 0,1 1,0 0,0 1,0 0,0 1,1 0,0 0,0 1,0 0,1 1,0 0,0 0,0 1,1 0,0 0,1 0,0 1,0 0,1 1,0-1,1 1,0 0,0 0,1 0,1 0,-2 8,0 26,2 0,1 0,3 1,2-1,1 0,3-1,1 0,2 0,2 0,2-2,2 0,14 24,1 1,-3 1,-2 2,-4 0,-3 2,-2 1,3 45,-20-104,-1 1,0 0,0-1,-2 1,0-1,0 0,-1 1,-1-1,0 0,0-1,-2 1,0-1,0 0,-1 0,0-1,-1 0,0 0,-1-1,0 0,-1 0,0-1,0 0,-1-1,0 0,-1-1,0-1,0 1,0-2,-1 0,0 0,1-1,-2-1,1 0,0 0,-1-2,1 0,-11 0,-44-12,38 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39.5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0 862,'15'0,"18"-4,10-3,1 1,-2 2,-3 0,-3 2,-3 1,-3-4,-1-2,-1 1,-1 1,1 2,-1 1,-4 6,-6 2</inkml:trace>
  <inkml:trace contextRef="#ctx0" brushRef="#br0" timeOffset="252.789">57 1089,'38'4,"33"-2,8-2,-5-2,-9 1,-16 0</inkml:trace>
  <inkml:trace contextRef="#ctx0" brushRef="#br0" timeOffset="999.59">1044 665,'196'368,"-101"-233,-95-134,0 0,1 0,-1 0,1 0,-1 0,1 0,-1 0,1 0,0 0,-1-1,1 1,0 0,0 0,-1-1,1 1,0-1,0 1,0-1,0 1,0-1,0 1,0-1,0 0,0 1,0-1,0 0,0 0,0 0,0 0,0 0,0 0,0 0,0 0,0 0,0-1,0 1,0 0,0-1,0 1,0 0,0-1,0 1,0-1,0 0,0 1,0-1,-1 0,1 0,0 1,0-1,-1 0,1 0,-1 0,1 0,-1 0,1 0,-1 0,54-211,26-85,-36 236,-26 49</inkml:trace>
  <inkml:trace contextRef="#ctx0" brushRef="#br0" timeOffset="1470.368">2145 722,'-31'10,"1"3,0 0,1 2,0 1,1 1,1 2,1 0,0 2,2 1,-1 2,22-20,0-1,0 1,0-1,0 1,1 0,0 0,0 0,0 0,0 0,1 0,-1 1,1-1,0 1,0-1,1 0,-1 1,1 0,0-1,0 1,1-1,0 1,-1-1,1 0,1 1,-1-1,1 0,-1 1,1-1,0 0,1 0,-1-1,1 1,0 0,-1-1,2 0,-1 1,0-1,1 0,-1-1,1 1,0-1,0 1,0-1,0 0,0-1,0 1,1-1,3 1,1 0,1-1,0 0,0 0,-1-1,1 0,0-1,0 0,-1-1,1 0,-1 0,1-1,-1 0,0-1,0 0,0 0,-1-1,1 0,-1 0,0-1,6-6,15-13,-1-1,-2-2,0 0,-2-2,-1 0,-2-2,0 0,-3-1,0-1,-3-1,-1-1,-1 0,-2 0,2-16,9-132,-22 174,-1 1,0-1,-1 0,0 1,0-1,-1 1,0 0,0 0,-1 0,-1 0,1 0,-1 1,-1 0,1 0,-2 1,1-1,-7-5,9 10,0 1,0-1,0 1,-1 0,1 0,0 0,-1 0,1 1,-1 0,0 0,1 0,-1 1,0-1,0 1,0 0,1 1,-1-1,0 1,1 0,-1 0,0 0,1 1,-1 0,1-1,0 2,0-1,-1 0,1 1,1 0,-1 0,0 0,1 0,0 1,-1-1,1 1,1 0,-1 0,0 0,1 0,0 0,0 1,0-1,-10 20,1-1,0 2,2-1,1 2,1-1,1 1,1 0,1 7,2-19,1-1,1 1,0-1,1 1,0-1,1 1,1-1,0 0,1 0,0 0,1 0,1-1,0 0,0 0,1 0,1-1,0 0,0 0,1-1,0 0,1-1,0 0,1-1,0 0,0 0,7 3,40 18,-33-19</inkml:trace>
  <inkml:trace contextRef="#ctx0" brushRef="#br0" timeOffset="2699.631">988 44,'-13'-7,"0"1,0 0,0 1,-1 0,0 1,0 1,0 0,0 1,-1 0,1 2,0-1,-1 2,1 0,-1 0,1 1,0 1,0 1,-11 3,16 1,1 1,0 0,0 0,1 0,0 1,1 0,0 0,1 1,0 0,0 0,1 0,1 0,0 1,0-1,1 1,1 0,0 0,0-1,2 11,-5 19,2 0,3-1,0 1,3 0,1-1,3 0,0 0,3-1,1 0,2-1,12 22,134 262,-136-262,-8-30,-1 1,-2 1,-1 0,-2 0,-1 1,-1 0,-2 0,-1 1,-2 0,-1 0,-2 0,-1 0,-2 0,-2 7,1-29,0 0,-1-1,0 0,-1 0,0 0,-1-1,0 0,-1 0,0-1,0 0,-1 0,0-1,0 0,-1 0,0-1,-1-1,1 0,-1 0,0-1,-1 0,1-1,-1-1,0 1,0-2,0 0,-1 0,1-1,-7-1,-5 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4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1 342,'126'-12,"50"-4,-83 14,105-25,-174 26</inkml:trace>
  <inkml:trace contextRef="#ctx0" brushRef="#br0" timeOffset="327.657">56 568,'73'1,"165"-14,-176 5,0 2,1 2,44 5,-90-1,7 0</inkml:trace>
  <inkml:trace contextRef="#ctx0" brushRef="#br0" timeOffset="945.694">282 3,'0'-1,"1"1,-1 0,0 0,0 0,0 0,0 0,0-1,1 1,-1 0,16 11,138 76,43 22,-46-15,-148-92,-1-1,0 0,0 1,0 0,0-1,0 1,0 0,0 0,0 0,-1 0,1 0,-1 1,1-1,-1 0,0 1,0-1,0 1,0-1,0 1,-1 0,1-1,-1 1,0 0,0-1,0 1,0 0,0-1,0 1,-1 0,0-1,1 1,-1-1,0 1,0-1,0 1,0-1,-1 0,1 1,-1-1,1 0,-1 0,0 0,0 0,-13 18,-1-1,-1 0,-1-2,0 0,-1-1,-1 0,-9 4,14-9,-185 173,113-97,65-66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1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75,'-9'-9,"-2"1,1 1,-1 0,0 1,0 0,-1 0,0 1,0 1,0 0,-1 0,1 2,-1-1,0 2,1-1,-1 2,0 0,0 0,0 1,0 1,1 0,-1 1,1 0,-1 1,1 0,0 2,-2 4,1 0,0 2,0 0,2 0,-1 1,2 0,0 1,0 1,2-1,-1 1,2 1,0-1,1 1,1 0,0 1,1 0,1-1,-1 7,3-16,0 0,0 0,0 0,1 1,0-1,0 0,1 0,0 0,0 0,1 0,-1 0,2 0,-1-1,1 1,0-1,0 1,1-1,-1 0,2 0,-1-1,0 1,1-1,0 0,1 0,-1 0,1-1,0 0,0 0,0-1,0 1,1-1,-1 0,3 0,7-3,0 0,0-1,0-1,-1 0,1-1,0-1,-1-1,0 0,0 0,0-2,-1 0,0 0,0-2,-1 1,0-2,-1 0,0 0,5-6,128-143,-115 121,73-123,-102 160,-1 1,1 0,-1 0,1 0,-1 0,0 0,1 0,-1 0,1 0,-1 0,1 0,-1 0,1 0,-1 0,1 0,-1 0,1 0,-1 1,1-1,-1 0,1 0,-1 1,1-1,-1 0,0 0,1 1,-1-1,0 0,1 1,-1-1,0 1,1-1,-1 1,0-1,0 0,0 1,1-1,-1 1,0-1,0 1,0-1,0 1,0-1,0 1,0-1,0 1,0-1,0 1,0-1,0 1,0-1,0 1,-1-1,1 1,0-1,0 1,0-1,-1 0,1 1,0-1,-1 1,1-1,0 0,-1 1,1-1,0 2,0 71,-2-53,1-1,1 1,1 0,1-1,0 1,2-1,0 0,1 0,1 0,7 14,-7-21,0 1,1-1,0 0,1-1,0 0,1 0,0-1,1 0,0 0,0-1,1-1,3 2,3-2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26,'10'0,"7"0,7 0,3 0,2 0,1 0,0 0,0 0,-1 0,0 0,0 0,0 0,-6-4,-1-3,0 1,-8 1,-7 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5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26,'39'0,"21"0,6 0,-3 0,-8-5,-9-1,-6 0,-7 1,-8 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4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57,'-1'0,"1"1,0 0,0-1,0 1,-1 0,1-1,0 1,0 0,0-1,0 1,0 0,0-1,0 1,1 0,-1-1,0 1,0 0,0-1,1 1,-1-1,0 1,1 0,-1-1,0 1,1-1,-1 1,1-1,-1 1,1-1,-1 1,1-1,-1 0,1 1,0-1,-1 0,1 0,-1 1,1-1,0 0,-1 0,1 0,0 0,-1 1,1-1,0 0,-1 0,1 0,0-1,-1 1,1 0,0 0,-1 0,1 0,0-1,-1 1,1 0,-1-1,1 1,0 0,-1-1,1 1,-1-1,1 1,-1-1,0 1,1-1,-1 1,1-1,-1 0,-23 38,-3 0,0-2,-3-2,-1 0,-1-2,-1-1,-2-2,-1-1,-32 19,-42 35,108-80,-1 0,1-1,-1 1,1 0,0 0,0 0,-1 0,1 0,0 0,0 0,0 0,0 0,0 1,0-1,0 0,1 1,-1-1,0 0,1 1,-1-1,1 1,-1-1,1 1,0-1,0 1,0 0,0-1,0 1,0-1,0 1,0-1,1 1,-1-1,0 1,1-1,-1 1,1-1,0 1,0-1,-1 0,1 1,0-1,0 0,0 0,0 0,0 0,1 0,-1 0,0 0,0 0,1 0,0 0,11 3,0 0,0-2,0 1,1-2,-1 0,0 0,1-1,-1-1,2 0,13 0,173-29,-196 30,2 0,-1 1,1-2,0 1,0-1,0 0,0 0,-1-1,1 0,0 0,-1 0,0-1,1 0,-1-1,0 1,-1-1,5-3,-9 2,0 1,0-1,-1 1,0-1,1 0,-1 1,-1-1,1 0,-1 1,0-1,0 0,0 1,-1-1,1 1,-1 0,0 0,0-1,-1 1,1 0,-1 1,0-1,0 0,0 1,-8-15,-8-14,2-1,1-1,1 0,2-1,2 0,-5-29,12 40</inkml:trace>
  <inkml:trace contextRef="#ctx0" brushRef="#br0" timeOffset="380.972">1229 0,'-19'20,"-16"19,-8 10,0 0,7-3,5-5,2-4,2-4,5-3,2-1,0-1,2-1,1 0,2 1,-1-5,3-2,3-8,3-8</inkml:trace>
  <inkml:trace contextRef="#ctx0" brushRef="#br0" timeOffset="702.274">833 28,'37'74,"-18"-31,2-1,2-1,2-1,2-1,20 22,85 82,-75-60,-51-78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7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56,'281'-49,"-279"48,1 0,-1 0,1 0,-1 0,1 1,-1-1,1 1,-1 0,1 0,0 0,-1 0,1 0,-1 0,1 1,-1-1,1 1,-1-1,1 1,-1 0,1 0,-1 1,0-1,0 0,1 1,-1-1,0 1,0 0,-1-1,1 1,0 0,0 0,-1 0,1 0,-1 1,0-1,0 0,0 1,0-1,0 1,0-1,-1 1,1-1,-1 1,0-1,1 1,-1 0,0-1,-1 3,-5 4,0-1,0 1,-1-1,0 0,-1-1,0 0,0 0,0 0,-1-1,-4 1,-8 9,5-4,-67 61,81-71,0 0,0 0,0 1,1-1,-1 0,1 1,0-1,0 1,0-1,0 1,0 0,0 0,1-1,-1 1,1 0,0 0,0-1,0 1,0 0,0 0,1 0,-1-1,1 1,0 0,0 0,0-1,0 1,0-1,0 1,1-1,-1 0,1 1,0-1,0 0,0 1,4-1,-1 0,1 0,0 0,0-1,0 0,0 0,0 0,0-1,0 0,0 0,0 0,0-1,0 0,0 0,-1-1,1 0,0 0,-1 0,1 0,-1-1,1 0,-1 0,0 0,4-5,16-6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6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4,'1'-1,"-1"1,1-1,0 1,0 0,0-1,0 1,-1 0,1-1,0 1,0 0,0 0,0 0,0 0,0 0,0 0,0 0,0 0,0 1,-1-1,1 0,0 0,0 1,0-1,0 0,0 1,-1-1,1 1,0-1,0 1,-1 0,1-1,0 1,-1 0,1-1,-1 1,1 0,-1 0,1 0,-1-1,0 1,1 0,-1 0,0 0,1 0,-1 0,18 43,16 153,-39-119,-1-59</inkml:trace>
  <inkml:trace contextRef="#ctx0" brushRef="#br0" timeOffset="233.626">0 371,'39'-5,"26"-6,8-2,-4 2,-10 3,-9 2,-8 3,-7 1,-5 2,-2 0,-6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26,'280'-25,"-232"34,-48-8,1 0,0-1,-1 1,1 0,-1 0,1 0,-1-1,1 1,-1 0,0 0,1 0,-1 0,0 0,0 0,0 0,1 0,-1 0,0 0,0 0,-1 0,1 0,0 0,0-1,0 1,-1 0,1 0,0 0,-1 0,1 0,-1 0,1-1,-1 1,1 0,-1 0,1-1,-1 1,0 0,0-1,1 1,-1 0,0-1,0 1,0-1,1 0,-2 1,-89 56,81-54,1 0,1 1,-1 1,1-1,-1 2,1-1,1 1,-1 0,1 0,0 1,0 0,1 0,0 1,0 0,1 0,0 0,0 1,4-6,0-1,0 1,1-1,-1 1,0-1,1 1,0 0,0-1,0 1,0 0,0-1,0 1,1 0,-1-1,1 1,-1-1,1 1,0-1,0 1,1-1,-1 0,0 1,1-1,-1 0,1 0,0 0,0 0,0 0,0 0,0-1,0 1,0-1,0 1,1-1,-1 0,0 0,1 0,-1 0,3 0,5 2,-1-1,0 0,1 0,-1-1,1 0,0-1,-1 0,1 0,0-1,5-2,101-42,-92 31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6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0,'-28'4,"0"0,1 2,-1 1,1 2,1 0,0 2,-18 9,41-18,-1 0,0 0,1 1,-1-1,1 1,-1 0,1 0,0 0,1 0,-1 0,0 1,1-1,0 1,0 0,0 0,0 0,0 0,1 0,0 0,0 0,0 0,0 1,1-1,-1 0,1 0,0 1,1-1,-1 0,1 0,0 1,0-1,0 0,0 0,1 0,-1 0,1 0,0 0,2 1,0 0,0 0,1 0,-1 0,1 0,1-1,-1 0,1 0,-1 0,1-1,0 0,0 0,1 0,-1-1,1 0,-1 0,1 0,-1-1,1 0,0-1,0 0,-1 1,1-2,0 1,0-1,-1 0,1-1,0 0,-1 0,0 0,2-1,26-14,-1 0,0-3,-2 0,0-2,8-10,43-29,-81 60,0 0,-1 0,1 0,0 0,0 0,0 0,0 0,0 0,0 0,0 0,0 1,1-1,-1 0,0 1,0-1,1 1,-1 0,0-1,0 1,1 0,-1 0,0-1,1 1,-1 0,1 0,-1 1,0-1,1 0,-1 0,0 1,1-1,-1 1,0-1,0 1,0-1,1 1,-1 0,0 0,0-1,0 1,0 0,0 0,0 0,0 0,0 0,-1 0,1 1,0-1,-1 0,1 0,-1 0,1 1,-1-1,1 0,2 251,3-234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2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6,'1'-1,"1"0,0 1,0-1,0 0,0 1,0-1,0 1,0 0,0 0,0 0,0 0,0 0,0 0,0 0,0 1,0-1,0 1,0-1,0 1,-1 0,1 0,0 0,0 0,-1 0,1 0,0 0,-1 0,1 1,-1-1,0 1,1-1,-1 1,0 0,0-1,0 1,0 0,0 0,0 0,0 1,19 80,-20-25,-2 0,-3 0,-12 54,14-88</inkml:trace>
  <inkml:trace contextRef="#ctx0" brushRef="#br0" timeOffset="269.244">0 486,'39'0,"36"0,10-5,-4-1,-12 0,-12 1,-11 2,-9 1,-5 0,-9 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1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1 454,'74'201,"-50"-142,48 163,-73-222,1 1,0 0,-1-1,1 1,0 0,-1-1,1 1,0 0,0 0,0-1,0 1,0 0,0 0,0 0,0-1,0 1,0 0,0 0,0-1,0 1,0 0,1 0,-1-1,0 1,1 0,-1-1,1 1,-1 0,0-1,1 1,-1-1,1 1,0-1,-1 1,1-1,-1 1,1-1,0 1,-1-1,1 0,0 1,0-1,-1 0,1 0,0 1,0-1,-1 0,1 0,0 0,0 0,-1 0,1 0,0 0,0 0,0-1,-1 1,1 0,0 0,-1-1,1 1,0 0,0-1,-1 1,1-1,-1 1,1-1,0 1,0-1,55-167,58-227,-92 343,-10 34</inkml:trace>
  <inkml:trace contextRef="#ctx0" brushRef="#br0" timeOffset="970.672">508 877,'0'10,"0"12,0 8,0 3,-4 1,-3-1,1 0,2-2,0-1,2-1,1-5</inkml:trace>
  <inkml:trace contextRef="#ctx0" brushRef="#br0" timeOffset="1241.631">565 793,'19'4,"12"3,4-1,2-1,-1-2,-1-1,-3-1,-1-5,-7-2</inkml:trace>
  <inkml:trace contextRef="#ctx0" brushRef="#br0" timeOffset="1504.881">565 1074,'34'-9,"10"-4</inkml:trace>
  <inkml:trace contextRef="#ctx0" brushRef="#br0" timeOffset="2034.814">734 115,'15'-10,"-2"-2,0 1,1 0,0 2,1-1,0 2,1 0,0 1,0 0,0 2,1-1,0 2,10-1,-25 4,-1 1,1 0,-1 0,1 0,-1 0,1 0,0 0,-1 0,1 0,-1 0,1 1,-1-1,1 1,-1-1,0 1,1 0,-1-1,0 1,1 0,-1 0,0 0,0 0,0 0,0 0,0 0,0 1,0-1,0 0,0 0,0 1,-1-1,1 1,0-1,-1 0,0 1,1-1,-1 1,0-1,0 1,1-1,-1 1,0 0,-1-1,1 1,0-1,0 1,-1-1,1 1,-1-1,1 1,-1-1,1 0,-1 1,-7 12,0 0,-1-1,0-1,-1 1,0-1,-1-1,0 0,-1-1,-12 9,-36 36,59-54,0-1,0 1,0 0,0 0,1 0,-1 0,0 0,1 1,-1-1,1 0,-1 0,1 0,0 0,-1 1,1-1,0 0,0 0,0 1,0-1,0 0,0 0,0 1,0-1,1 0,-1 0,0 0,1 1,-1-1,1 0,-1 0,1 0,0 0,-1 0,1 0,0 0,0 0,0 0,-1 0,1 0,0-1,0 1,0 0,1-1,-1 1,0-1,0 1,1 0,59 21,133-6,-176-11</inkml:trace>
  <inkml:trace contextRef="#ctx0" brushRef="#br0" timeOffset="3020.712">1327 736,'15'-5,"13"-1,8 0,2 1,0 1,-3 2,-6 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0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0 263,'18'132,"6"-1,40 122,-65-251,1-1,0 1,0 0,0 0,0-1,0 1,1 0,-1 0,0-1,1 1,-1 0,1-1,0 1,0-1,-1 1,1 0,0-1,0 0,1 1,-1-1,0 0,0 0,0 1,1-1,-1 0,1 0,-1 0,1-1,-1 1,1 0,0 0,-1-1,1 1,0-1,-1 0,1 1,0-1,0 0,-1 0,1 0,0 0,0 0,-1-1,1 1,0-1,-1 1,1-1,0 1,-1-1,1 0,-1 0,1 1,-1-1,1-1,-1 1,0 0,1 0,0-1,61-121,-28 58,-3-1,-3-2,-3-1,-3-2,8-45,-25 89</inkml:trace>
  <inkml:trace contextRef="#ctx0" brushRef="#br0" timeOffset="1300.783">509 743,'-37'114,"36"-111,1 0,0 0,-1 0,2 0,-1 0,0 1,0-1,1 0,0 0,0 0,0 0,0 0,0 0,0 0,1 0,-1-1,1 1,0 0,0-1,0 0,0 1,0-1,1 0,-1 0,1 0,-1 0,1 0,0-1,0 1,-1-1,1 0,0 0,0 0,0 0,2 0,3 0,-1 0,0 0,0 0,1-1,-1 0,0 0,0-1,1 0,-1-1,0 1,0-1,0-1,0 1,-1-1,1 0,-1-1,0 1,1-1,-2-1,1 1,0-1,-1 0,0 0,0 0,-1-1,1 0,-1 0,0 0,-1 0,1-1,-1 0,-1 1,1-1,-1 0,0 0,-1 0,0-1,0 1,0 0,-1 0,0-1,-1 1,1 0,-1 0,-1-1,0 3,-1 0,0 0,0 0,0 1,-1-1,1 1,-1 0,0 0,0 0,-1 0,1 1,-1 0,0 0,1 0,-1 0,-1 1,1 0,0 0,-19-8</inkml:trace>
  <inkml:trace contextRef="#ctx0" brushRef="#br0" timeOffset="2083.184">847 38,'24'-9,"-12"4,0 0,0 1,0 0,1 1,-1 0,1 1,-1 1,1 0,0 1,0 0,-1 0,7 2,-18-1,1-1,-1 0,1 1,-1-1,1 1,-1-1,0 1,1 0,-1-1,0 1,0 0,1 0,-1 0,0 0,0 0,0 0,0 1,0-1,-1 0,1 0,0 1,0-1,-1 0,1 1,-1-1,1 0,-1 1,0-1,1 1,-1-1,0 1,0-1,0 1,0-1,0 1,-1-1,1 1,0-1,-1 1,1-1,-1 1,-35 60,17-35,18-26,0 0,0 1,1-1,-1 1,0-1,1 1,-1-1,1 1,-1-1,1 1,0 0,0-1,-1 1,1 0,0-1,1 1,-1 0,0-1,0 1,1 0,-1-1,1 1,-1-1,1 1,0-1,0 1,-1-1,1 1,0-1,0 0,1 0,-1 1,0-1,0 0,0 0,1 0,-1 0,1 0,-1-1,0 1,1 0,0-1,-1 1,1-1,-1 1,1-1,0 0,-1 1,85 7,-85-8,28 0,-3-1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29.6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2319,'3'-50,"97"-142,-1 18,7 5,8 5,96-103,142-141,-119 144,-5-20,-193 225,-36 57,0 1,0-1,0 1,0 0,0 0,0 0,0-1,0 1,0 0,-1 0,1 0,0 1,-1-1,1 0,0 0,-1 1,1-1,-1 1,0-1,1 1,-1 0,1 0,-1 0,1-1,-1 1,0 1,1-1,-1 0,1 0,-1 1,1-1,-1 0,1 1,-1 0,1-1,-1 1,1 0,0 0,-1 0,1 0,0 0,-1 0,1 0,-207 64,171-57,21-4,0-1,0 0,0-1,-1-1,1 0,0-1,0-1,-16-2,-30 0,61 5,1 0,0-1,0 1,0-1,-1 1,2 0,-1-1,0 1,0 0,0-1,1 1,-1-1,1 1,0-1,-1 1,1-1,0 1,0-1,0 0,0 1,0-1,0 0,0 0,0 0,0 0,0 0,1 0,-1 0,1 0,-1 0,1 1,124 123,46 20,49-29,-219-115,-1 0,0 1,0-1,0 0,0 0,0 0,0 0,0 0,0-1,1 1,-1 0,0-1,1 1,-1 0,0-1,1 1,-1-1,1 0,-1 0,0 1,1-1,-1 0,1 0,-1 0,1-1,-1 1,1 0,-1 0,1-1,-1 1,0-1,1 1,-1-1,0 0,0 1,1-1,-1 0,0 0,0 0,0 0,0 0,0 0,0 0,0 0,0-2,5-120,-9 80,-3-28,-3 1,-3 0,-3 1,-3 0,-3 1,-12-21,-30-20,63 109,0-1,0 1,0-1,-1 1,1-1,0 1,0 0,-1-1,1 1,0 0,-1-1,1 1,0 0,-1-1,1 1,-1 0,1 0,0-1,-1 1,1 0,-1 0,1 0,-1 0,1-1,-1 1,1 0,-1 0,1 0,-1 0,1 0,-1 0,1 0,0 0,-1 1,1-1,-1 0,1 0,-1 0,1 0,-1 1,1-1,0 0,-1 0,1 1,-1-1,1 0,0 1,-1-1,1 0,0 1,0-1,-1 1,1-1,0 0,0 1,-1-1,1 1,0-1,0 1,0-1,0 1,0-1,0 1,0-1,0 1,0-1,-3 38,3-33,0 18</inkml:trace>
  <inkml:trace contextRef="#ctx0" brushRef="#br0" timeOffset="528.515">2005 259,'-3'-1,"-1"1,1-1,-1 1,1 0,-1 1,1-1,-1 0,1 1,-1 0,1 0,0 0,-1 0,1 1,0-1,0 1,0-1,0 1,0 0,0 1,1-1,-1 0,1 1,-1-1,1 1,0 0,-2 3,-10 9,0 0,1 2,0-1,1 2,1-1,1 2,1-1,0 2,1-1,1 1,1 0,1 0,1 1,1-1,0 1,2 0,0 0,1 0,1 0,1 0,1-1,1 1,-1-14,-1-1,1 1,0-1,0 0,1 0,-1 0,2 0,-1-1,0 1,1-1,0 0,0 0,1-1,-1 0,1 0,0 0,0-1,0 1,1-2,-1 1,1-1,0 1,-1-2,1 1,0-1,0 0,3-1,8 2,0-2,-1-1,1 0,0-1,0-1,-1 0,0-1,1-1,-2-1,8-4,29-13,-1-3,-1-2,-2-2,0-3,42-38,-73 56,68-72,-84 84,0 0,-1 1,1-1,-1 0,0 0,1 0,-1 0,-1 0,1 0,0 0,-1 0,1 0,-1 0,0 0,0 0,-1 0,1 0,0-1,-1 1,0 0,0 0,0 0,0 0,0 1,0-1,-1 0,0 0,1 1,-1-1,0 1,0 0,0-1,-1 1,1 0,-2-1,-5-3,-1 1,1 0,-1 1,1 0,-1 1,0 0,0 0,-1 1,1 1,-1 0,1 0,-1 1,1 0,0 0,-1 1,-8 3,-15 2</inkml:trace>
  <inkml:trace contextRef="#ctx0" brushRef="#br0" timeOffset="1179.643">1299 598,'73'-17,"-9"9,-1 3,1 3,45 4,116-5,577-72,-558 69,-222 11,-23 2</inkml:trace>
  <inkml:trace contextRef="#ctx0" brushRef="#br0" timeOffset="1734.531">2456 372,'-39'-33,"18"12,-1 1,0 1,-2 1,0 1,-1 1,-6-2,21 13,-1 0,1 0,-1 0,0 2,0-1,0 1,-1 1,1 0,0 1,-1 0,0 1,1 0,-1 0,1 2,-4 0,7-1,-1 1,1 1,-1 0,1 0,0 0,0 1,1 0,-1 1,1 0,0 0,0 0,0 1,1 0,0 0,0 1,0 0,1 0,-2 3,0 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49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1 311,'312'0,"-176"-17,-118 19</inkml:trace>
  <inkml:trace contextRef="#ctx0" brushRef="#br0" timeOffset="494.463">30 509,'479'0,"-449"-5,-24-1</inkml:trace>
  <inkml:trace contextRef="#ctx0" brushRef="#br0" timeOffset="1193.657">397 1,'55'48,"173"142,-211-179,52 41,-67-51,0 1,-1 0,1 0,-1 0,0 0,1 0,-1 0,0 0,0 0,0 0,-1 1,1-1,0 0,-1 1,0-1,1 0,-1 1,0-1,0 0,0 1,-1-1,1 1,-1-1,1 0,-1 0,0 1,1-1,-1 0,0 0,-1 0,1 0,0 1,-71 82,-83 158,77-134,70-94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25,'-15'-5,"0"0,-1 1,1 1,-1 0,0 1,0 0,0 2,0 0,0 0,0 2,0 0,-2 1,1 2,-1 1,1 0,0 1,0 1,1 0,0 1,0 1,1 1,0 0,1 1,1 1,0 0,0 0,1 1,1 1,1 0,0 1,1 0,0 0,1 1,1 0,1 0,0 1,2-1,-1 2,4-13,-1 0,0 0,1 0,0 0,1 0,-1 1,1-1,0 0,1 0,0 0,0 0,0 0,0 0,1 0,0 0,0 0,1 0,0-1,0 0,0 1,0-1,1 0,0 0,0-1,0 1,1-1,-1 0,1 0,0-1,0 1,1-1,-1 0,1 0,-1-1,1 0,0 0,0 0,0-1,0 1,0-1,6-1,11-4,0-1,0-1,0-1,0-1,-1-1,-1-1,0-1,0-1,-1-1,0-1,-2 0,1-1,-2-1,0-1,-1-1,0 0,-2-1,171-201,-185 220,0-1,0 1,1-1,-1 1,0-1,0 1,0-1,0 1,0-1,0 1,1-1,-1 1,0-1,0 1,1 0,-1-1,0 1,1-1,-1 1,1 0,-1-1,0 1,1 0,-1 0,1-1,-1 1,1 0,-1 0,0 0,1-1,-1 1,1 0,-1 0,1 0,-1 0,1 0,-1 0,1 0,-1 0,1 0,-1 0,1 0,-1 1,1-1,-1 0,1 0,-1 0,1 1,-1-1,1 0,-1 0,0 1,1-1,-1 0,0 1,1-1,-1 1,0-1,1 0,-1 1,0-1,0 1,1-1,-1 1,0 0,2 36,-2-31,-1 39,-1-16,1 1,2 0,1 0,1-1,1 1,2-1,4 12,49 105,-25-117,-16-25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0,0 0,1 0,-1 0,0 0,-1 0,-5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2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30,'43'-5,"24"-1,6-1,-6 2,-8 2,-11 1,-12 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5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0,'55'12,"143"-24,-179 15,-22 3,-33 7,-79 11,136-29,1 0,-1 1,1 1,-1 2,1 0,18 1,-19 0,4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6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1 340,'33'28,"-22"-13,-1 1,-1-1,0 2,-1-1,-1 1,-1 1,0-1,-1 1,-1 0,1 12,21 88,-6-37,-18-81,0 0,0 0,0 0,0-1,0 1,0 0,-1-1,1 0,0 1,0-1,-1 0,1 0,0 0,-1 0,1 0,-1 0,1 0,-1 0,0-1,0 1,1-1,-1 1,0-1,0 1,0-1,0 0,-1 1,1-1,0 0,-1 0,1 0,-1 1,0-1,1 0,-1 0,0 0,0-1,2-3,9-17,20-45,-3-1,-3-1,1-17,-15 3,-10 59</inkml:trace>
  <inkml:trace contextRef="#ctx0" brushRef="#br0" timeOffset="399.906">423 622,'1'1,"0"21,2 0,1 0,1 0,1-1,1 1,0-1,2-1,0 0,4 4,-12-21,1-1,-1 0,1 0,0 0,-1 0,1 0,0 0,0 0,1-1,-1 1,0-1,0 1,1-1,-1 0,1 0,-1 0,1 0,-1 0,1-1,0 1,-1-1,1 0,0 0,-1 0,1 0,0 0,-1 0,1-1,0 1,-1-1,1 0,-1 0,1 0,-1 0,1 0,-1 0,0-1,1 1,-1-1,0 0,0 0,0 0,8-4,-1 0,-1-1,1 0,-1-1,-1 1,1-1,-1-1,-1 1,1-1,-2-1,1 1,-1-1,-1 0,1 0,-2 0,1-1,-2 1,1-1,-1 0,-1 0,0 1,-1-1,0 0,0 0,-1 0,-1-5,-27-25,11 29</inkml:trace>
  <inkml:trace contextRef="#ctx0" brushRef="#br0" timeOffset="1003.249">706 1,'15'0,"73"8,-86-7,0 0,0 0,1 0,-1 0,0 0,0 1,0-1,0 1,-1-1,1 1,0 0,-1-1,1 1,-1 0,1 0,-1 0,0 0,0 1,0-1,0 0,0 0,0 1,-1-1,1 0,-1 1,0-1,0 0,0 1,0-1,0 1,0-1,0 0,-1 1,0 0,-1 8,-1-1,0 0,-1-1,0 1,0-1,-1 1,0-1,-1-1,0 1,-1-1,-2 3,-8 11,16-21,0 0,-1 0,1 0,0 0,0 0,0 1,0-1,0 0,0 1,0-1,0 1,0-1,1 1,-1-1,1 1,-1-1,1 1,-1 0,1-1,0 1,0 0,0-1,0 1,0 0,0-1,0 1,1 0,-1-1,1 1,-1-1,1 1,0-1,-1 1,1-1,0 1,0-1,0 0,0 1,0-1,0 0,0 0,1 0,-1 1,0-2,1 1,-1 0,1 0,-1 0,1-1,-1 1,1 0,-1-1,1 0,0 1,-1-1,1 0,139 3,-115-4</inkml:trace>
  <inkml:trace contextRef="#ctx0" brushRef="#br0" timeOffset="1683.496">762 594,'-4'-5,"-8"-2,0-4,-4 0,-3 2,-4 2,-3 2,-1 2,4 7,0 2,0 0,-1 0,4 2,4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0,'24'5,"22"1,8 1,5-2,-3-2,-7-1,-6 0,-6-2,-4 0,-4 0,-1 0,-5-6,-8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2:59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86,'55'1,"145"-13,131-17,54-6,-64 25,-309 10</inkml:trace>
  <inkml:trace contextRef="#ctx0" brushRef="#br0" timeOffset="1170.127">169 368,'73'-18,"-48"12,162-28,-109 39,-78-5,1 0,0 1,-1-1,1 0,-1 0,1 1,-1-1,1 0,0 0,-1 1,1-1,-1 1,0-1,1 0,-1 1,1-1,-1 1,1-1,-1 1,0-1,0 1,1 0,-1-1,0 1,0-1,1 1,-1 0,0-1,0 1,0-1,0 1,0 0,0-1,0 1,0 0,0-1,0 1,-1-1,1 1,0 0,0-1,0 1,-1-1,1 1,0-1,-1 1,1-1,-1 1,1-1,0 1,-1-1,1 1,-1-1,1 0,-1 1,1-1,-1 0,-38 30,30-24,-168 142,161-136,1 1,1 1,0 0,1 1,0 0,1 1,1 0,-6 13,16-28,0 1,0 0,1-1,-1 1,1 0,-1-1,1 1,0 0,0 0,0-1,0 1,0 0,0 0,0-1,0 1,1 0,-1 0,1-1,-1 1,1-1,0 1,-1 0,1-1,0 1,0-1,0 0,0 1,1-1,-1 0,0 1,0-1,1 0,-1 0,1 0,-1 0,1-1,-1 1,1 0,0-1,-1 1,1-1,0 1,0-1,-1 0,1 1,84 7,-83-8,15-1,1 0,0-1,-1-1,1-1,-1-1,0 0,-1-1,1-1,-1-1,5-3,1-1</inkml:trace>
  <inkml:trace contextRef="#ctx0" brushRef="#br0" timeOffset="1767.2">1016 284,'-248'288,"137"-196,110-92,0 0,0 1,1-1,-1 0,0 0,1 0,-1 1,1-1,-1 0,0 1,1-1,-1 1,1-1,-1 0,1 1,-1-1,1 1,-1 0,1-1,-1 1,1-1,0 1,-1 0,1-1,0 1,0-1,-1 1,1 0,0 0,0-1,0 1,0 0,0-1,0 1,0 0,0-1,0 1,0 0,1-1,-1 1,0 0,0-1,1 1,-1 0,0-1,1 1,-1-1,0 1,1 0,-1-1,1 1,-1-1,1 1,-1-1,1 0,0 1,-1-1,1 0,-1 1,1-1,0 0,-1 1,1-1,0 0,45 11,215-11,-257 1,0-1,0 1,0-1,0 0,1 0,-1 0,0-1,0 0,0 1,0-1,0-1,0 1,0-1,0 1,0-1,-1 0,1-1,-1 1,1-1,-1 1,0-1,0 0,0 0,0 0,-1-1,1 1,-1-1,0 1,0-1,0 0,0-1,-1-9,-1 0,0 0,-1 0,0 0,-2 0,1 0,-2 0,0 1,0-1,-2 1,1 0,-1 0,-1 1,-1 0,0 0,-2-2,-24-48,6 4,22 40</inkml:trace>
  <inkml:trace contextRef="#ctx0" brushRef="#br0" timeOffset="2185.975">1496 171,'-44'91,"-93"213,132-291,-1 1,-1-2,0 1,0-1,-1 0,-1-1,0 1,-1-2,-7 7,0-6</inkml:trace>
  <inkml:trace contextRef="#ctx0" brushRef="#br0" timeOffset="2548.389">1270 114,'0'15,"0"1,1-1,1 0,0 0,2 0,-1 0,2 0,0-1,0 0,2 0,0 0,0-1,1 0,1 0,0-1,0 0,2-1,-1 0,1 0,13 8,0-2,-1 1,-1 2,0 0,-1 1,-2 1,0 1,-1 1,-2 0,13 24,-9 18,-12-44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05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0 902,'6'6,"1"-1,0 0,0 0,0 0,1-1,-1 0,1 0,0-1,0 0,0-1,1 1,-1-2,1 1,-1-1,1 0,-1-1,1 0,0 0,-1-1,1 0,-1-1,0 0,1 0,-1-1,0 0,0 0,0-1,-1 0,6-3,31-20,-1-2,-1-2,-2-2,-1-1,-2-2,-1-1,-2-2,-2-2,18-29,-17 17,-3-1,-2-1,-2-2,-3-1,-2 0,8-45,-11 0,-17 103,-1 0,0 0,0 1,0-1,1 0,-1 0,0 0,0 1,1-1,-1 0,0 0,0 0,1 0,-1 0,0 0,0 0,1 1,-1-1,0 0,1 0,-1 0,0 0,0 0,1 0,-1 0,0 0,1-1,-1 1,0 0,0 0,1 0,-1 0,0 0,0 0,1 0,-1-1,0 1,0 0,0 0,1 0,-1-1,0 1,0 0,0 0,1-1,-1 1,0 0,0 0,0-1,0 1,0 0,0 0,0-1,0 1,0 0,0-1,0 1,0 0,0 0,0-1,0 1,9 25,19 229,-24-200,-3-1,-2 1,-2-1,-2 1,-3-1,-2-1,-3 0,-1 0,-3-1,-14 25,27-64,-2 0,0 0,0 0,-1-1,0 0,-1 0,0-1,-1 0,0 0,0-1,-1-1,0 1,-1-1,0-1,0 0,-1-1,0 0,0-1,0 0,0-1,-8 2,12-5,0 1,0-2,0 1,-1-1,1-1,0 1,0-2,0 1,0-1,1 0,-1 0,0-1,1 0,-1-1,1 1,0-1,0-1,1 1,-1-1,1-1,0 1,0-1,1 0,0 0,0 0,0-1,1 0,0 0,0 0,1 0,-1-1,2 1,-1-1,1 0,0 0,1 0,0 0,0 0,1 0,0 0,1-5,5-12</inkml:trace>
  <inkml:trace contextRef="#ctx0" brushRef="#br0" timeOffset="392.151">1101 732,'-5'7,"-9"9,1 2,0 0,1 0,1 1,1 0,0 1,2 1,0-1,2 1,0 0,1 1,-1 13,6-32,0 0,0 0,1 0,-1 1,1-1,-1 0,1 0,0 0,1 0,-1-1,0 1,1 0,-1 0,1-1,0 1,0-1,0 0,0 1,1-1,-1 0,0 0,1 0,0-1,-1 1,1 0,0-1,0 0,0 0,0 0,0 0,0 0,0-1,0 1,0-1,0 0,0 0,0 0,2 0,4 0,0 0,0-1,-1 0,1-1,0 0,0 0,-1-1,1 0,-1-1,0 0,0 0,0 0,0-2,-3 1,0-1,-1 0,1 0,-1 0,-1 0,1-1,-1 1,0-1,-1 0,0 0,0 0,0 0,-1-1,0 1,0 0,-1 0,0-1,0 1,-1-1,0 1,0 0,0 0,-1 0,-1 0,1 0,-1 0,0 0,0 1,-1-1,0 1,0 0,-2-1,-32-32,21 25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0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0,'481'0,"-457"0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0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57,'-16'57,"3"0,1 1,4 1,2-1,3 1,3 44,-27 153,28-256,0-1,-1 1,1 0,-1-1,1 1,-1 0,1-1,-1 1,1 0,0 0,-1 0,1 0,0 0,-1 0,1 0,0 0,-1 0,1 0,-1 0,1 0,0 0,-1 0,1 1,-1-1,1 0,0 0,-1 1,1-1,-1 0,1 1,-1-1,1 1,-1-1,1 0,-1 1,0-1,1 1,-1-1,0 1,1 0,-1-1,0 1,1-1,-1 1,0 0,0-1,0 1,0-1,0 1,0 0,0-1,0 1,0 0,0-1,0 1,0-1,0 1,0 0,-1-1,1 1,0-1,0 1,-1 0,13-14</inkml:trace>
  <inkml:trace contextRef="#ctx0" brushRef="#br0" timeOffset="356.816">113 0,'56'17,"-11"-10,-1-2,1-2,0-2,31-4,10 1,16 3,-91 9,-15-3</inkml:trace>
  <inkml:trace contextRef="#ctx0" brushRef="#br0" timeOffset="591.9">0 480,'39'-5,"17"-1,3 0,-2 1,-7 1,-7 2,-11 1</inkml:trace>
  <inkml:trace contextRef="#ctx0" brushRef="#br0" timeOffset="931.908">508 536,'-10'33,"-2"17,-1 4,-1-7,1-7,2-5,4-4,3-2,2-2,6-5,2-11,5-13,1-5</inkml:trace>
  <inkml:trace contextRef="#ctx0" brushRef="#br0" timeOffset="1235.25">564 508,'5'0,"7"0,5 5,5 1,4 0,2-6,1-3,0-1,1 1,-6-5,-1 0,-6 0</inkml:trace>
  <inkml:trace contextRef="#ctx0" brushRef="#br0" timeOffset="1475.046">451 791,'25'0,"11"0,6 0,-5-5,-3-2,-4-4,-6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3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25,'6'4,"1"0,-1-1,1 0,0 0,0-1,0 0,0 0,0-1,1 1,-1-2,0 1,1-1,-1 0,0 0,1-1,-1 0,0-1,0 1,0-2,4 0,4 0,299-11,-233-6,-73 16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3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26,'34'5,"16"-4,3-1,-1-1,-6-1,-5 1,-5 0,-8-4,-5-2,-1 1,0 1,-3 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7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2 770,'0'-26,"-2"-5,2-1,2 0,0 0,2 1,2-1,0 1,3 1,2-6,11-10,2 1,2 0,2 3,31-37,-41 55,117-115,-132 136,-1 1,-1-1,1 1,0 0,0-1,0 1,0 0,0 0,0 0,0 1,1-1,-1 1,0-1,1 1,0 0,-1 0,1 0,0 0,-1 0,1 0,0 1,0-1,0 1,0 0,-1 0,1 0,0 1,0-1,0 0,0 1,-1 0,1 0,0 0,0 0,-1 0,1 0,1 2,3 10,-1 0,-1 0,0 0,-1 1,0-1,-1 1,-1 0,0 0,-1 0,0 0,-1 0,-1 1,0-1,-1 0,0 25,1 250,1-290,1 1,-1 0,1 0,-1 0,1 0,-1 0,1-1,-1 1,0 0,1 0,-1 0,1 0,-1 0,1 1,-1-1,1 0,-1 0,1 0,-1 0,1 0,-1 1,0-1,1 0,-1 0,1 1,-1-1,0 0,1 1,-1-1,0 0,1 1,-1-1,0 0,0 1,1-1,-1 1,0-1,0 1,0-1,0 0,1 1,-1-1,0 1,0-1,0 1,0-1,0 1,0-1,0 1,0-1,-1 1,1-1,0 0,0 1,0-1,0 1,0-1,-1 1,1-1,22-37,-20 33,27-51,3 2,2 0,3 3,1 1,37-35,-52 60,-15 13,0 1,0 1,1 0,1 0,0 0,0 1,0 1,1 0,0 0,0 1,1 1,0-1,0 2,0 0,9-2,-19 6,0 0,1 0,-1 0,1 1,-1-1,0 1,1-1,-1 1,0 0,0 0,0 0,1 0,-1 0,0 0,0 0,-1 1,1-1,0 1,0 0,-1-1,1 1,-1 0,1 0,-1 0,0 0,0 0,0 0,0 0,0 1,0-1,0 0,-1 1,1-1,-1 0,0 2,2 94,-3-78,-3 18,-2-1,-1 1,-2-1,-2 0,-3 4,-3 4,-11 63,13-12,12-88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18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486 141,'-10'5,"0"0,0 1,0 0,1 0,0 1,1 0,-1 1,1 0,1 0,-7 10,-38 61,3 2,5 2,2 2,5 1,3 3,5 0,3 2,-1 25,13-54,3 1,3 0,3 0,2 1,5 58,4-89,1-1,1 0,2 0,1 0,2-1,0-1,2 0,2-1,1-1,0-1,2 0,2-1,0-2,12 10,-34-33,0 1,1-1,-1 0,1 0,-1 0,1 0,-1 0,1 0,0 0,-1 0,1 0,0 0,0-1,0 1,0 0,-1 0,1-1,0 1,0-1,1 1,-1-1,0 1,0-1,0 1,0-1,0 0,0 0,1 0,-1 1,0-1,0 0,0 0,0-1,1 1,-1 0,0 0,0-1,0 1,0 0,0-1,0 1,0-1,0 1,0-1,0 0,0 0,0 1,0-1,0 0,0 0,-1 0,1 0,0 0,0 0,14-44,-8 21</inkml:trace>
  <inkml:trace contextRef="#ctx0" brushRef="#br0" timeOffset="461.757">486 1073,'4'0,"8"0,5 0,5 0,4 0,2 0,1 0,0 0,1 0,-1 0,0 4,-1 3,1-2,-1 0,0-1,-4-7,-2-2,-5-1</inkml:trace>
  <inkml:trace contextRef="#ctx0" brushRef="#br0" timeOffset="1155.668">1276 508,'18'31,"-2"0,-1 1,-2 0,-1 1,-1 1,-1 4,4 15,-2 1,-3 0,-3 1,0 38,2-44,-8-49,0 1,0 0,1 0,-1-1,0 1,1 0,-1-1,1 1,-1 0,1-1,-1 1,1 0,0-1,-1 1,1-1,-1 1,1-1,0 0,0 1,-1-1,1 0,0 1,0-1,-1 0,1 0,0 0,0 0,0 1,-1-1,1 0,0 0,0-1,0 1,-1 0,1 0,0 0,0 0,-1-1,1 1,0 0,0-1,-1 1,1-1,0 1,-1-1,1 1,-1-1,1 1,0-1,-1 1,1-1,-1 0,0 1,1-1,-1 0,1 0,-1 1,0-2,14-15,-2 0,0-1,-1-1,-1 0,0-1,5-18,10-19,144-327,-155 357,-11 27</inkml:trace>
  <inkml:trace contextRef="#ctx0" brushRef="#br0" timeOffset="1497.598">1953 875,'-6'36,"1"-16,1 1,1 1,1-1,1 0,0 1,2-1,1 0,1 9,-2-27,-1-1,0 0,1 0,-1 0,1 0,-1 0,1 0,0 0,0 0,0 0,0 0,1 0,-1 0,0-1,1 1,-1 0,1-1,-1 1,1-1,0 0,0 1,0-1,0 0,0 0,0 0,0-1,0 1,0 0,0-1,0 1,0-1,1 0,-1 0,0 0,0 0,0 0,0 0,1 0,-1-1,0 1,1-2,78-47,-74 44,0 0,-1-1,1 0,-1 0,0-1,-1 0,0 0,0 0,0 0,-1-1,0 0,0 0,-1 0,0 0,-1 0,1-1,-2 1,1-1,-1 0,-1 1,1-1,-1 0,-1 1,0-3,-1 7,-1 1,0-1,0 1,0 0,0 0,0 0,0 1,-1-1,1 1,-1 0,0-1,0 2,0-1,0 0,0 1,0 0,0 0,-1 0,1 0,0 1,0 0,-1 0,1 0,0 0,-3 1,-18-1</inkml:trace>
  <inkml:trace contextRef="#ctx0" brushRef="#br0" timeOffset="2026.586">2151 367,'55'-18,"-28"7,-22 8,0 0,1 0,-1 0,1 1,0 0,0 0,-1 0,1 1,0 0,1 0,-1 0,0 1,0 0,0 0,0 0,0 1,0 0,0 0,0 1,0 0,0 0,2 1,-6-1,0 0,0 0,-1 0,1 0,-1 0,1 0,-1 1,0-1,0 0,0 1,0-1,-1 1,1-1,0 1,-1-1,0 1,0 0,0-1,0 1,0 0,0-1,-1 1,1-1,-1 1,0-1,1 1,-1-1,0 1,-1-1,1 1,-42 68,40-69,1 0,-1 0,1 0,0 0,0 0,0 1,0-1,0 1,0-1,1 1,-1 0,1-1,0 1,0 0,0 0,0 0,0 0,0 0,1 0,0 0,0 0,-1 0,2 0,-1 1,0-1,1 0,-1 0,1 0,0 0,0 0,0-1,0 1,1 0,-1 0,1-1,0 1,-1-1,1 1,0-1,1 1,10 1,0 0,1-1,-1-1,0 0,1-1,-1 0,1-1,-1 0,1-2,2 0,24 0,-15 1</inkml:trace>
  <inkml:trace contextRef="#ctx0" brushRef="#br0" timeOffset="2861.801">796 1496,'63'-17,"1"3,0 3,1 3,0 2,61 4,479 3,-247-30,-43 1,-176 29,-115-1</inkml:trace>
  <inkml:trace contextRef="#ctx0" brushRef="#br0" timeOffset="3504.973">1191 1863,'52'-24,"1"3,1 2,1 2,1 3,43-5,-89 18,90 6,-98-3,-1 0,0 1,0-1,0 0,0 1,0-1,0 0,-1 1,1 0,-1-1,1 1,-1-1,0 1,0-1,0 1,-1-1,1 1,-1-1,1 1,-1-1,0 1,0-1,0 1,0-1,0 0,0 0,-1 1,1-1,-1 0,0 0,1-1,-1 1,0 0,0-1,0 1,0-1,-1 1,1-1,-2 1,-248 196,248-193,1-1,0 1,0 0,0 0,0 0,1 0,0 0,0 0,0 1,1-1,0 1,0-1,0 1,1-1,0 1,0-1,0 1,1 0,0-1,0 1,0-1,1 1,-1-1,1 0,1 0,-1 0,1 0,-1 0,2 0,-1-1,0 1,1-1,0 0,0 0,0 0,0-1,1 1,0-1,-1 0,1-1,0 1,0-1,1 0,-1 0,0 0,1-1,-1 0,1 0,-1 0,1-1,-1 0,1 0,0 0,-1-1,6 0,104-51,-97 41</inkml:trace>
  <inkml:trace contextRef="#ctx0" brushRef="#br0" timeOffset="4097.928">2151 1834,'-69'70,"3"3,4 3,-10 20,72-96,-31 56,30-55,1 1,-1-1,1 0,-1 1,1-1,-1 1,1 0,0-1,0 1,0-1,0 1,0-1,0 1,0-1,1 1,-1-1,0 1,1-1,-1 1,1-1,0 1,-1-1,1 0,0 1,0-1,0 0,0 0,0 1,0-1,0 0,0 0,1 0,-1-1,0 1,1 0,-1 0,2 0,28 8,0-1,0-2,0-1,1-1,0-2,0-1,25-3,-51 1,-4 2,0 0,0-1,1 1,-1-1,1 1,-1-1,0 0,1 0,-1-1,0 1,1 0,-1-1,0 1,1-1,-1 0,0 0,0 1,1-2,-1 1,0 0,0 0,0-1,-1 1,1-1,0 1,0-1,-1 0,1 0,-1 0,0 0,1 0,-1 0,0 0,0 0,0 0,-1-1,1 1,0 0,-1-1,0 1,1 0,-1-1,0 1,0-1,0 1,-64-141,7-26,55 145,5 6</inkml:trace>
  <inkml:trace contextRef="#ctx0" brushRef="#br0" timeOffset="4386.6">2631 1722,'-15'34,"-4"15,1 5,-2-3,3-4,0-6,2-6,4-3,-1-2,2-2,2-1,-2-4,-4-3,-5-3,1-5</inkml:trace>
  <inkml:trace contextRef="#ctx0" brushRef="#br0" timeOffset="4628.108">2348 1806,'14'6,"-1"1,0 0,-1 1,0 0,0 1,0 0,-1 1,9 10,65 82,56 68,-110-145,-20-23</inkml:trace>
  <inkml:trace contextRef="#ctx0" brushRef="#br0" timeOffset="6057.715">2856 56,'5'-42,"-5"41,0 0,0 1,0-1,0 0,1 1,-1-1,0 1,1-1,-1 0,0 1,1-1,-1 1,1-1,-1 1,1-1,-1 1,1-1,-1 1,1 0,0-1,-1 1,1 0,-1-1,1 1,0 0,-1 0,1 0,0 0,-1-1,1 1,0 0,-1 0,1 0,0 0,-1 1,1-1,0 0,-1 0,1 0,0 0,-1 1,1-1,0 0,-1 1,1-1,-1 0,1 1,-1-1,1 1,-1-1,1 1,-1-1,1 1,-1-1,0 1,1 0,16 18,0 1,-1 1,-1 0,-1 1,-2 1,0 0,-1 1,-1 0,-1 0,5 24,-1-9,12 46,-5 1,-3 1,-3 1,-5 0,-4 0,-3 0,-4 3,0 305,-24-202,20-153,-2 0,-2-1,-1 0,-2-1,-2 0,-1-1,-2-1,-2 0,-23 32,-16 31,53-82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3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 0,1 0,0 0,-1-1,1 1,0-1,0 1,0-1,0 0,0 1,0-1,0 0,0 0,0-1,1 1,-1 0,0-1,1 1,-1-1,0 0,1 0,-1 0,0 0,2 0,-1 0,49 3,0-2,0-2,0-3,0-2,2-3,-30 6,137-5,-149 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3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2,'7'4,"0"0,0 0,1-1,-1 0,1 0,0-1,0 0,0 0,0-1,0 0,1 0,-1-1,0 0,6-1,1 1,188-29,-63 28,-116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77,'44'-5,"32"-6,14-1,-4 1,-12 2,-13 4,-13-4,-10 1,-10 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39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2997 0,'-35'45,"2"1,2 2,2 1,2 1,2 1,2 2,3 0,3 1,1 1,-6 49,20-97,-23 87,4 0,4 2,4-1,5 2,3 0,9 95,4-135,3 0,2 0,3-1,2-1,2 0,3-2,2 0,14 19,34 61,-59-115</inkml:trace>
  <inkml:trace contextRef="#ctx0" brushRef="#br0" timeOffset="-4022.203">400 678,'-17'12,"1"0,0 1,1 1,1 1,0 0,1 1,1 0,0 1,1 0,1 1,1 0,0 1,2 0,0 0,1 1,1 0,0 0,2 0,0 0,1 10,1-23,1 1,0 0,0-1,1 1,0 0,0-1,1 1,0-1,0 1,1-1,0 0,0 0,0 0,1 0,0-1,1 1,0-1,-1 0,2 0,-1-1,1 0,0 0,0 0,0-1,1 1,-1-1,1-1,0 0,0 0,0 0,1 0,-1-1,1-1,-1 1,1-1,0-1,-1 1,1-1,0 0,0-1,3-1,5-5,-1-1,1-1,-1 0,-1-1,0-1,0 0,-1-1,-1-1,0 0,0 0,-2-1,1 0,3-10,-6 14,0-1,-1 0,0 0,-1-1,0 0,-1 0,-1 0,0-1,0 0,-1 0,-1 0,0 0,-1 0,0 0,-1 0,0-1,-1 1,-1 0,0 0,-1 0,0 0,-1 1,-4-10,3 15,0 1,-1 0,1 1,-1-1,0 1,0 1,-1-1,1 1,-1 0,0 0,0 1,0 0,-1 0,1 1,-1-1,0 2,1-1,-1 1,0 1,0-1,0 1,0 0,1 1,-1 0,0 0,0 1,1 0,-1 0,1 1,-1 0,1 0,-1 1,-43 30,33-17</inkml:trace>
  <inkml:trace contextRef="#ctx0" brushRef="#br0" timeOffset="-1430.177">372 225,'-35'39,"1"1,2 2,1 1,3 1,2 2,1 0,3 2,-9 30,1 26,5 1,5 2,3 10,10-74,2 0,2 0,2 1,2-1,2 0,1 1,4 3,-6-39,0-1,1 1,0-1,1 0,-1 0,1 0,1 0,-1-1,1 0,1 0,-1 0,1 0,0-1,0 0,0 0,1-1,-1 0,1 0,0 0,1-1,6 2,168 31,-149-32,5 0,-6-1</inkml:trace>
  <inkml:trace contextRef="#ctx0" brushRef="#br0" timeOffset="-3732.301">936 1016,'-4'24,"-7"8,-2-2</inkml:trace>
  <inkml:trace contextRef="#ctx0" brushRef="#br0" timeOffset="-3377.215">1190 565,'-12'19,"0"2,2-1,0 2,2-1,0 1,1 0,1 1,1 0,1 0,2 0,0 0,1 0,1 5,0-24,0-1,1 1,-1-1,1 1,-1-1,1 0,0 1,1-1,-1 0,0 1,1-1,0 0,0 0,0 0,0-1,0 1,0 0,1-1,-1 1,1-1,0 0,0 0,0 0,0 0,0-1,0 1,0-1,1 0,-1 0,0 0,1 0,-1 0,1-1,-1 1,1-1,-1 0,1 0,-1-1,1 1,-1-1,1 1,-1-1,1 0,-1-1,0 1,0 0,0-1,3-2,10-8,-2-1</inkml:trace>
  <inkml:trace contextRef="#ctx0" brushRef="#br0" timeOffset="-3129.693">1360 592,'-10'39,"-7"17,-2 4,4-4,-2-6,3-7,3-1,4-3,3-3,2-3,-3-3,-1-1,1-1,0 0,3 0,0-1,1-4</inkml:trace>
  <inkml:trace contextRef="#ctx0" brushRef="#br0" timeOffset="-2772.046">1727 649,'-165'133,"122"-71,42-61,0 1,1 0,-1-1,1 1,0 0,-1 0,1-1,0 1,0 0,0 0,0-1,0 1,1 0,-1 0,0-1,1 1,0 0,-1-1,1 1,0-1,0 1,-1 0,1-1,1 0,-1 1,0-1,0 0,0 1,1-1,-1 0,0 0,1 0,-1 0,1 0,0-1,-1 1,1 0,-1-1,1 1,1-1,115 19,-95-15,-17-5,-1 1,0 0,0 0,0 1,0 0,1-1,-1 2,0-1,0 1,0-1,-1 1,1 1,0-1,-1 1,0-1,1 1,-1 1,0-1,0 0,-1 1,1 0,-1 0,0 0,0 0,0 1,0-1,0 4,-2 2,0 0,-2 1,1-1,-1 0,0 0,-1 0,-1 0,1 0,-1 0,-1 0,0-1,0 0,-1 0,0 0,-1 0,0-1,0 0,-1 0,0 0,0-1,-1 0,0-1,0 0,0 0,-1 0,0-1,0-1,0 1,-1-1,-9 2</inkml:trace>
  <inkml:trace contextRef="#ctx0" brushRef="#br0" timeOffset="-2515.87">1614 621,'33'-14,"17"-6,4 2,-3 3,-4 5,-6 8,-10 5</inkml:trace>
  <inkml:trace contextRef="#ctx0" brushRef="#br0" timeOffset="-1915.765">2178 311,'39'75,"-3"-6,-2 1,-3 2,4 25,-28-76,-2 1,0-1,-1 1,-1 0,-1 0,-1 1,-1-1,-1 0,0 0,-2 0,-1 0,-1 0,-6 18,-5-11,-1 0,-1-2,-1 0,-1-1,-2-1,-1-1,0-1,-2-1,0-1,-2-1,0-2,-1 0,-28 12,-85 42,102-54</inkml:trace>
  <inkml:trace contextRef="#ctx0" brushRef="#br0" timeOffset="3485.134">2997 705,'15'0,"8"0,7 0,2 0,0 0,0 0,0 0,-2 0,-1 0,0 0,0 0,-6 5,-6 2</inkml:trace>
  <inkml:trace contextRef="#ctx0" brushRef="#br0" timeOffset="4151.365">3730 254,'-2'22,"0"-1,-1 0,-2 0,0-1,-1 1,-8 16,0 3,-37 106,51-142,0-1,1 0,-1 1,0-1,1 0,0 0,0 0,0 0,0 1,1-1,-1-1,1 1,-1 0,1 0,0 0,0-1,0 1,1-1,-1 0,1 0,-1 0,1 0,0 0,0 0,-1-1,1 1,0-1,1 0,-1 0,0 0,0 0,0 0,1-1,-1 0,0 1,0-1,1 0,-1-1,0 1,1-1,-1 1,0-1,0 0,0 0,0 0,0-1,0 1,2-2,15-3,-10 5,0-1,0-1,0 0,-1 0,0-1,0 0,0-1,0 0,0 0,-1-1,0 0,4-5,-2-3</inkml:trace>
  <inkml:trace contextRef="#ctx0" brushRef="#br0" timeOffset="4575.496">3985 254,'-1'226,"-25"-83,4-38,10-55,2 1,3 1,1 0,3 6,5 14,9-71,-5-12</inkml:trace>
  <inkml:trace contextRef="#ctx0" brushRef="#br0" timeOffset="5512.907">3081 1270,'35'4,"-1"-1,0-1,0-2,32-4,12 0,275-8,89-37,-198 6,-195 34,210-21,-247 30</inkml:trace>
  <inkml:trace contextRef="#ctx0" brushRef="#br0" timeOffset="9041.602">3533 1693,'39'-29,"-18"15,0 0,1 1,0 2,1 0,0 1,1 2,0 0,0 1,1 2,19-2,-40 5,1 1,0 0,0 0,-1 1,1-1,0 1,0 0,-1 0,1 1,0-1,0 1,-1 0,1 1,-1-1,1 1,-1 0,1 0,-1 0,0 0,0 1,0 0,0 0,-1 0,1 0,-1 0,0 1,0 0,0-1,0 1,0 0,-1 1,0-1,0 0,0 1,-1-1,1 1,-1 0,-2 9,-2-1,0 0,0 0,-1 0,-1-1,0 0,0 1,-2-1,1-1,-2 0,1 0,-1 0,-1-1,0 0,0 0,-1-1,-1-1,-5 5,-23 26,26-27,-50 65,62-74,-1-1,1 1,-1-1,1 1,0-1,0 1,0 0,1 0,-1-1,1 1,-1 0,1 0,0 0,0 0,0-1,0 1,1 0,-1 0,1 0,0 0,-1-1,1 1,1 0,-1-1,0 1,1-1,-1 1,1-1,0 0,-1 0,2 1,5 1,-1 0,2 0,-1 0,0-1,1 0,0-1,0 0,-1 0,1-1,0 0,0-1,0 0,0 0,0-1,0 0,3-1,16 0,47-11,-57 6</inkml:trace>
  <inkml:trace contextRef="#ctx0" brushRef="#br0" timeOffset="10447.01">4606 85,'3'-28,"11"36,20 63,-4 1,-3 2,6 35,-15-32,-3 1,-4 1,-3 0,-2 75,-7 232,14-215,-16-139,-1 0,-2 0,-2-1,0 0,-2 0,-1-1,-2-1,-1 1,-1-2,-1 0,-2-1,0-1,-14 13,-54 76,17-55,58-59</inkml:trace>
  <inkml:trace contextRef="#ctx0" brushRef="#br0" timeOffset="12530.824">5198 621,'-45'272,"7"-26,9-55,5-113,18-101,8-14,1 0,2 0,2 1,1 0,14-35,4-27,40-199,-51 246,-15 51,0 0,0 1,0-1,0 0,0 1,0-1,0 0,0 1,0-1,0 0,0 1,0-1,0 0,0 1,0-1,0 0,0 1,0-1,0 0,1 1,-1-1,0 0,0 1,0-1,1 0,-1 0,0 1,0-1,1 0,-1 0,0 0,0 1,1-1,-1 0,0 0,1 0,-1 0,0 0,1 0,-1 1,0-1,1 0,-1 0,0 0,1 0,-1 0,0 0,1 0,-1 0,0-1,1 1,-1 0,0 0,1 0,-1 0,0 0,0 0,1-1,-1 1,0 0,1 0,-1 0,0-1,0 1,4 31,4 34,2 0,3 0,3-2,11 27,-24-79,4 15,1-1,0 0,2-1,1 0,1 0,1-1,5 6,-17-28,0 1,0-1,0 1,0-1,0 0,1 1,-1-1,0 0,1 0,-1 0,0 0,1 0,0 0,-1 0,1 0,-1-1,1 1,0-1,0 1,-1-1,1 1,0-1,0 0,-1 0,1 0,0 0,0 0,0-1,-1 1,1 0,0-1,-1 1,1-1,0 0,-1 0,1 1,-1-1,1 0,-1 0,1 0,-1-1,0 1,1 0,-1 0,0-1,0 1,0-1,0 1,0-1,0 1,-1-1,1 0,0 1,0-3,36-173,21-197,-33 213,-21 137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57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47,'167'-11,"6"-8,-67 3,-105 16,-1 0,1 0,0 0,-1 0,1 0,-1 0,1 0,-1 0,1 0,0 0,-1 0,1 0,-1 1,1-1,-1 0,1 0,-1 1,1-1,-1 0,1 0,-1 1,1-1,-1 1,0-1,1 0,-1 1,0-1,1 1,-1-1,0 1,1-1,-1 1,0-1,0 1,0-1,1 1,-1-1,0 1,0 0,0-1,0 1,0-1,0 1,0-1,0 1,0 0,0-1,-1 1,1-1,0 1,0-1,0 1,-1-1,1 1,0-1,-1 1,1-1,-1 1,-7 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6:5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30,'1'2,"1"0,-1 0,1-1,-1 1,1 0,0-1,0 1,0-1,0 1,0-1,0 0,0 0,0 0,0 0,1 0,-1-1,0 1,1-1,-1 1,0-1,1 0,-1 0,1 0,1 0,-1 0,168-22,54-10,-206 32,-7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7:01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75,'-18'-11,"-2"0,1 1,-2 1,1 1,-1 1,0 1,-16-3,29 8,0 0,0 0,0 1,0 0,0 0,1 1,-1 0,0 1,0 0,1 0,-1 0,1 1,-1 0,1 1,0-1,0 1,1 1,-1-1,1 1,0 0,0 1,1-1,-1 2,0 1,0 1,1-1,-1 1,2 1,-1-1,2 1,-1-1,1 1,0 0,1 0,1 1,-1-1,1 0,1 1,0-1,1 0,0 5,-1-11,1-1,-1 1,1-1,0 1,0 0,0-1,0 0,1 1,-1-1,1 0,0 0,0 0,0 0,0 0,0 0,1 0,-1-1,1 1,0-1,0 0,0 0,0 0,0 0,0 0,1-1,-1 1,1-1,-1 0,1 0,-1-1,1 1,-1-1,2 1,3-1,0 0,1 0,-1-1,0 0,1 0,-1-1,0 0,0 0,0-1,0 0,0 0,-1-1,8-5,13-11,0-2,-1-1,-1-1,-1-1,-1-1,15-23,-9 14,-28 64,-101 271,29-85,48-135,24-72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7:02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23,'-11'7,"0"0,1 1,0 0,0 0,0 1,1 0,0 1,1 0,0 1,1-1,0 2,1-1,0 1,1-1,0 1,0 1,2-1,-1 1,2 0,0-1,-1 11,0-10,0-1,1 0,0 0,0 0,2 0,-1 0,1 0,1 0,0 0,1 0,0 0,1 0,0-1,1 1,0-1,1 0,1 0,-1 0,1-1,1 0,2 2,-5-8,1 0,0 0,0 0,1-1,-1 0,1 0,0 0,-1-1,1 1,0-1,1-1,-1 1,0-1,0 0,1-1,-1 0,0 1,1-2,-1 1,0-1,0 0,1-1,-1 1,0-1,0 0,0-1,-1 1,1-1,0 0,-1-1,0 1,0-1,0 0,0-1,-1 1,1-1,-1 1,0-2,7-3,-1-1,0 0,0-1,-1 0,0 0,-1-1,-1 0,0 0,0-1,-1 0,-1 0,0-1,-1 1,0-1,0-4,-2 7,0-1,-1 0,0 1,-1-1,0 1,0-1,-2 0,1 1,-1-1,-1 1,0 0,-1 0,0 0,-1 0,0 1,0 0,-1 0,-1 0,0 0,0 1,-1 1,0-1,0 1,-1 0,0 1,-8-6,-10 1,3 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7:03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215 170,'-1'27,"-2"0,-1 0,-1 0,-1 0,-1-1,-2 0,0-1,-2 0,-1 0,-1-1,-2 2,-96 227,111-251,-9 20,19-22,0-11,0-2</inkml:trace>
  <inkml:trace contextRef="#ctx0" brushRef="#br0" timeOffset="427.929">215 226,'1'-1,"-1"0,1 0,0 0,-1 0,1 0,0 0,0 0,-1 0,1 1,0-1,0 0,0 0,0 1,0-1,0 1,0-1,0 1,0-1,1 1,-1 0,0-1,0 1,0 0,0 0,1 0,-1 0,0 0,0 0,0 0,1 0,-1 1,0-1,0 0,0 1,0-1,0 1,0-1,0 1,0-1,0 1,0 0,0-1,0 1,0 0,0 0,0 0,-1 0,1 0,0 0,-1 0,1 0,-1 0,1 0,-1 0,1 0,-1 1,90 277,-17-83,-74-194,1-1,0 0,0 0,0 0,0 1,1-1,-1 0,0 0,0 0,1 1,-1-1,1 0,-1 0,1 0,-1 0,1 0,0 0,-1 0,1 0,0 0,0 0,0-1,0 1,0 0,0 0,0-1,0 1,0-1,0 1,0-1,0 1,0-1,1 0,-1 1,0-1,0 0,0 0,1 0,-1 0,0 0,0 0,1 0,-1 0,0-1,0 1,0 0,0-1,0 1,1-1,-1 1,0-1,0 0,0 1,0-1,0 0,0 0,13-20,0-1,-1-1,-1 0,-2-1,0 0,-2 0,1-5,0 4,5-17,15-37,-3-3,-4 0,3-37,-19 33,-6 62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7:00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59,'-19'7,"1"2,1 0,-1 2,2-1,-1 2,1 0,1 1,1 1,0 0,0 1,1 0,1 1,1 1,0-1,2 2,0 0,0 0,2 0,0 1,1 0,1 1,1-1,0 5,4-16,7 149,-6-152,0 0,1 0,0 0,0-1,0 1,0 0,1-1,0 1,-1-1,2 0,-1 0,0 0,1 0,0-1,0 1,0-1,0 0,1 0,-1-1,1 1,-1-1,1 0,0 0,0-1,0 1,0-1,0 0,2 0,10 0,0 0,1-2,-1 0,0 0,0-2,0 0,-1-1,1 0,-1-2,0 0,0-1,0 0,-1-1,-1-1,1 0,4-5,7-6,-1-1,0-1,-2-1,-1-1,-1-1,-1-1,-1-1,2-6,-13 19,0 0,-1 0,-1-1,-1 0,0 0,-1 0,0-1,-1 1,-1-1,-1 0,0-15,-1 23,0 0,-1 0,-1 0,1 1,-1-1,0 0,-1 1,0 0,0-1,-1 1,0 1,0-1,0 0,-1 1,0 0,0 0,0 0,-1 1,0 0,0 0,-1 0,1 1,-1 0,0 0,-1 0,0 0,-1 1,1 0,-1 0,0 1,0 0,0 0,0 1,0 0,0 1,0 0,0 1,0-1,0 2,0-1,0 1,1 0,-1 1,0 0,1 1,0 0,0 0,0 0,0 1,1 1,0-1,0 1,0 0,1 0,0 1,0 0,0 0,1 2,-8 11</inkml:trace>
  <inkml:trace contextRef="#ctx0" brushRef="#br0" timeOffset="506.438">1122 623,'0'5,"0"-4,5-6,2-7,-1 3,-6 7,-3 10,-6 3,-1 0</inkml:trace>
  <inkml:trace contextRef="#ctx0" brushRef="#br0" timeOffset="5182.899">21 115,'244'0,"-244"1,0-1,0 1,0 0,0-1,0 1,0 0,0-1,0 1,0-1,0 1,0 0,0-1,-1 1,1-1,0 1,0 0,-1-1,1 1,0-1,-1 1,1-1,0 1,-1-1,1 1,-1-1,1 0,-1 1,1-1,-1 1,1-1,-1 0,1 0,-1 1,0-1,1 0,-1 0,1 0,-1 0,0 0,1 1,-1-1,0 0,1 0,-1-1,1 1,-1 0,0 0,1 0,-1 0,1 0,-2-1,-242 67,287-68,12-11,-28 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57:43.3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0,'28'0,"10"0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0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565 340,'-39'218,"13"-108,14-55,-21 111,-7-1,-36 85,69-226,-24 40,25-97,6 30,28-165,7 0,8 3,60-150,-90 275,3 0,1 0,2 2,2 0,6-7,-26 43,-1 1,1 0,-1-1,1 1,0 0,-1-1,1 1,0 0,0 0,0-1,0 1,0 0,0 0,0 0,0 0,0 1,1-1,-1 0,0 0,1 1,-1-1,0 1,1-1,-1 1,1-1,-1 1,1 0,-1 0,0 0,1 0,-1 0,1 0,-1 0,1 0,-1 1,1-1,-1 1,1-1,-1 1,0-1,1 1,-1 0,0-1,0 1,0 0,1 0,-1 0,0 0,0 0,0 1,5 12,0 0,-1 1,-1-1,-1 1,0 0,-1 0,0 0,-1 1,-1-1,-1 11,1-6,10 275,8 3,-18-287,1 0,0 0,1 0,0 0,1 0,0 0,1-1,0 1,3 4,-7-14,1 0,0 0,0 0,0-1,0 1,-1 0,1 0,0-1,1 1,-1 0,0-1,0 1,0-1,0 0,0 1,0-1,1 0,-1 0,0 1,0-1,0 0,1 0,-1 0,0-1,0 1,0 0,1 0,-1-1,0 1,0-1,0 1,0-1,0 1,0-1,0 1,0-1,0 0,0 0,0 0,0 1,0-1,-1 0,1 0,0 0,-1 0,1-1,37-53,-35 50,117-257,-40 75,83-145,-142 305,-9 45,12 325,5-109,-7-152,-11-59</inkml:trace>
  <inkml:trace contextRef="#ctx0" brushRef="#br0" timeOffset="451.009">2032 678,'-43'28,"1"3,1 0,2 3,1 1,2 2,-11 17,3 18,44-70,-1-1,0 0,1 1,-1-1,1 0,-1 1,1-1,-1 1,1-1,0 1,0-1,0 1,0-1,0 1,0-1,1 1,-1-1,0 1,1-1,-1 1,1-1,-1 0,1 1,0-1,0 0,-1 1,1-1,0 0,0 0,0 0,0 0,0 0,1 0,-1 0,0 0,0 0,1-1,-1 1,0 0,1-1,-1 1,1-1,-1 0,1 1,-1-1,1 0,-1 0,1 0,-1 0,1 0,0 0,9-2,0 0,0-1,0 0,0-1,0 0,-1-1,0 0,0 0,0-1,0-1,-1 0,0 0,7-8,-2 4,268-246,-282 257,0-1,0 1,0-1,1 1,-1-1,0 1,0-1,1 1,-1 0,0-1,1 1,-1 0,1-1,-1 1,0 0,1-1,-1 1,1 0,-1 0,1-1,-1 1,1 0,-1 0,1 0,-1 0,1 0,-1 0,1 0,-1 0,1 0,-1 0,1 0,-1 0,1 0,-1 0,1 0,-1 0,1 1,-1-1,0 0,1 0,-1 1,1-1,-1 0,0 1,1-1,-1 0,1 1,-1-1,0 0,0 1,1-1,-1 1,0-1,0 1,1-1,-1 1,0-1,0 1,0-1,0 1,2 36,-3-29,-15 83,13-81,0 1,0 0,1 0,0 0,1 0,0 0,0 0,2 1,-1-1,2 0,-1 0,1 0,2 5,-1-13,-1 0,0 0,1 0,-1-1,1 1,0-1,0 1,0-1,0 0,0 0,0-1,1 1,-1-1,1 1,-1-1,1 0,-1-1,1 1,0 0,-1-1,1 0,0 0,-1 0,1 0,0-1,-1 0,1 1,-1-1,1 0,-1-1,1 1,-1-1,0 1,1-1,-1 0,1-1,15-9</inkml:trace>
  <inkml:trace contextRef="#ctx0" brushRef="#br0" timeOffset="878.823">2822 566,'-4'3,"-28"11,1 1,0 2,2 2,0 0,1 2,1 1,-3 5,29-27,-1 1,1 0,-1 0,1 0,-1 0,1 0,0 0,0 0,-1 0,1 0,0 1,0-1,0 0,0 1,1-1,-1 1,0-1,1 1,-1-1,0 1,1 0,0-1,-1 1,1 0,0-1,0 1,0 0,0-1,0 1,1 0,-1-1,0 1,1-1,-1 1,1 0,-1-1,1 1,0-1,0 1,0-1,0 0,0 1,0-1,0 0,0 0,0 1,1-1,-1 0,0 0,1-1,-1 1,1 0,-1 0,1-1,1 1,121 25,-122-26,1 0,-1 0,0 1,0-1,1 1,-1-1,0 1,0 0,0 0,0 0,0 0,0 0,0 0,0 0,0 1,-1-1,1 1,0-1,-1 1,1 0,-1-1,0 1,0 0,1 0,-1 0,0 0,-1 0,1 0,0 1,-1-1,1 0,-1 0,0 0,1 1,-1-1,0 0,0 0,-1 1,1-1,0 0,-1 0,1 1,-1-1,0 0,0 0,0 0,0 0,0 0,0 0,0 0,-1-1,1 1,-13 13,0 0,0-1,-1-1,-1-1,0 0,-1-1,0-1,-1 0,0-1,0-1,-1-1,0-1,-5 1,-4-6,35-21,11 5,2 1</inkml:trace>
  <inkml:trace contextRef="#ctx0" brushRef="#br0" timeOffset="1262.997">3387 537,'-259'146,"227"-121,31-25,1 0,-1 1,1-1,-1 0,1 1,-1-1,1 1,0-1,-1 1,1-1,0 1,-1-1,1 1,0-1,-1 1,1-1,0 1,0-1,0 1,0 0,0-1,0 1,0-1,0 1,0 0,0-1,0 1,0-1,0 1,0 0,0-1,0 1,1-1,-1 1,0-1,1 1,-1-1,0 1,1-1,-1 1,0-1,1 1,-1-1,1 0,-1 1,1-1,-1 0,1 1,-1-1,1 0,-1 0,1 1,-1-1,1 0,0 0,-1 0,1 0,-1 0,1 0,0 0,46 7,-42-7,1-1,-1 1,0 0,0 0,0 1,0 0,0-1,0 2,0-1,0 1,0-1,0 1,0 1,-1-1,1 1,-1-1,0 1,0 1,0-1,0 0,0 1,-1 0,1 0,-1 0,0 0,0 1,-4 3,0-1,-1 1,0-1,0 0,-1 0,0 0,0 0,0 0,-1 0,0-1,0 0,-1 0,1 0,-2 0,1-1,0 1,-1-1,0-1,0 1,-1-1,1 0,-1-1,0 0,-1 1,-5 4,-1-2,1 1,-1-2,0 0,0 0,-1-1,1-1,-14 1,3-2</inkml:trace>
  <inkml:trace contextRef="#ctx0" brushRef="#br0" timeOffset="2083.764">4827 707,'-11'-8,"0"1,-1 0,0 0,0 1,0 1,0 0,-1 1,0 0,0 1,0 0,0 1,-1 1,1 0,-1 1,1 0,0 1,-1 0,1 1,0 1,0 0,0 1,0 0,1 1,-1 1,1 0,1 0,-1 1,1 1,0 0,1 0,-3 4,2-2,0 0,1 1,1 0,0 1,1 0,0 1,0 0,2 0,-1 0,2 1,0 0,0 0,2 0,0 1,0 2,2-14,1 0,0 0,0 1,0-1,1 0,-1 0,1 0,0 1,0-1,0 0,0 0,0 0,1 0,-1-1,1 1,0 0,0 0,0-1,0 0,0 1,1-1,-1 0,1 0,-1 0,1 0,0-1,0 1,-1-1,1 1,0-1,1 0,-1 0,0 0,0-1,0 1,0-1,2 0,8 1,0-1,0-1,1 0,-1-1,-1 0,1-1,0 0,10-5,11-6,-1-1,-1-1,-1-2,0-1,-2-2,0-1,-1-1,-1-1,-1-1,-2-2,1-1,-25 27,0 0,0 0,0 0,0 0,1 0,-1 0,1 0,-1 0,0 0,1 0,0 0,-1 0,1 1,-1-1,1 0,0 0,0 1,-1-1,1 1,0-1,0 0,0 1,0-1,0 1,-1 0,1-1,0 1,0 0,0 0,0-1,0 1,0 0,0 0,0 0,0 0,0 0,0 1,0-1,0 0,0 0,0 1,0-1,0 0,0 1,0-1,0 1,0-1,-1 1,1-1,0 1,0 0,-1 0,1-1,0 1,-1 0,1 0,-1 0,1-1,0 2,1 9,0 1,0 1,1-1,1 1,0-1,0 0,1 0,0-1,1 1,1-1,0-1,0 1,1-1,0 0,1-1,0 0,0 0,4 1,8 4,-3-1</inkml:trace>
  <inkml:trace contextRef="#ctx0" brushRef="#br0" timeOffset="2446.743">5165 1045,'15'-41,"2"1,2 1,2 0,1 2,2 0,18-20,-41 54,0 1,0-1,0 1,0 0,1-1,-1 1,1 0,0 0,-1 0,1 0,0 0,0 0,0 1,1-1,-1 1,0-1,1 1,-1 0,0 0,1 0,-1 0,1 1,0-1,-1 1,1-1,0 1,-1 0,1 0,0 0,-1 0,1 0,-1 1,1-1,0 1,-1 0,1 0,-1 0,1 0,-1 0,0 0,1 1,-1-1,0 1,0 0,0 0,0 0,32 69,-32-64,-1-1,1 1,1 0,-1-1,1 0,0 1,0-1,1-1,0 1,0 0,0-1,1 0,-1 0,1 0,0 0,1-1,-1 0,1 0,0-1,0 1,0-1,1-1,-1 1,1-1,-1 0,5 1,-5-3,1-1,-1 1,1-1,-1 0,1 0,-1-1,0 0,1 0,-1 0,0-1,-1 0,1 0,0-1,-1 1,0-1,0 0,0-1,0 1,2-4,73-100,-27 9,-41 87</inkml:trace>
  <inkml:trace contextRef="#ctx0" brushRef="#br0" timeOffset="2834.045">6181 707,'-13'14,"0"1,1 1,0 0,2 0,-1 1,2 0,1 1,0 0,1 1,1-1,0 1,2 0,0 3,3-20,1 1,-1 0,1-1,0 1,0-1,0 1,1 0,-1-1,0 1,1-1,0 1,0-1,-1 1,2-1,-1 1,0-1,0 0,1 1,-1-1,1 0,0 0,-1 0,1 0,0-1,0 1,0 0,1-1,-1 0,0 1,0-1,1 0,-1 0,1 0,-1 0,1-1,-1 1,1-1,0 1,-1-1,1 0,0 0,-1 0,3-1,7 0,0 0,-1-1,1-1,0 0,-1 0,0-1,0-1,0 0,2-2,15-9,-1-2,0-2,-1 0,-2-1,0-2,-1 0,-2-2,0 0,-2-1,0-1,-2-1,2-8,-7 14,-2 0,-1-1,0 0,-2 0,-1 0,0-1,-2 0,-1-1,-1 1,-1 0,-1-1,-1 1,-1 0,-1-1,-1 1,-6-15,6 26,0 1,-2 0,0-1,0 2,-1-1,0 1,-1 0,0 0,-1 1,0 0,-1 1,-5-5,11 11,-1 0,1-1,-1 1,0 1,0-1,0 1,0 0,0 0,0 0,-1 1,1 0,-1 0,1 0,-1 0,1 1,-1 0,1 0,-1 1,1 0,-1 0,1 0,0 0,-1 1,1 0,0 0,0 0,0 1,0 0,1 0,-1 0,-1 2,-8 9,1 0,0 1,1 1,0 0,1 1,1 0,1 1,1 0,0 0,1 1,1 0,1 0,0 0,2 1,0 0,2-1,0 1,0 0,2 0,1 0,0-1,2 1,1 3,2 6,1 0,1-1,2 0,0-1,2 0,1-1,1-1,2 0,0-1,1-1,2 0,0-2,1 0,1-1,1-1,1-2,1 0,0-1,1-2,0 0,1-2,1-1,25 6,-18-9</inkml:trace>
  <inkml:trace contextRef="#ctx0" brushRef="#br0" timeOffset="3697.33">7593 256,'-6'9,"1"0,0 1,1 0,0 0,1 0,0 0,1 1,0-1,0 1,1 0,0 1,-2 10,-1 1,0 0,2 0,0 0,2 0,0 0,2 0,1 0,0 0,2 0,0-1,2 0,0 0,2 0,0-1,1 0,11 16,-17-32,0 0,1 0,0 0,-1 0,1-1,1 0,-1 0,1 0,-1 0,1-1,0 0,1-1,-1 1,0-1,1 0,-1 0,1-1,-1 0,1 0,0-1,-1 0,1 0,0 0,0-1,-1 0,1-1,-1 1,1-1,-1 0,0-1,0 1,2-2,17-14,0-2,-2 0,0-2,-2 0,0-1,-1-2,-2 0,-1 0,0-2,-2 0,-1-1,-2-1,7-19,4 6,-21 43,-1 0,0 0,0 0,0 0,1 0,-1 0,0 0,0 1,0-1,-1 0,1 1,0-1,-1 1,1-1,0 1,-1-1,0 1,1-1,-1 1,0-1,0 1,0-1,0 1,0 0,0-1,0 1,0-1,-1 1,1-2,1 21,2-1,0 1,1-1,0 0,2 0,1-1,0 1,9 14,-12-26,1 0,0 0,0-1,1 0,0 0,0 0,1 0,0-1,0-1,0 1,1-1,0 0,0 0,0-1,1-1,-1 1,1-1,0 0,0-1,6 1,-4-2,-1 0,0-1,1 0,-1 0,1-1,-1-1,0 1,0-2,0 0,0 0,0 0,0-1,-1-1,0 0,0 0,0-1,0 0,-1 0,0-1,-1 0,1 0,4-8,2-1,-2-1,0 0,-1-1,-1-1,-1 1,0-2,-1 1,-2-1,0 0,3-20,0-4,-3 26,-2-1,-1 1,0-1,-1 0,-1 0,-1 0,0 1,-2-1,0 0,-2-6,4 23,0 1,-1-1,1 1,0-1,-1 1,1-1,-1 1,1-1,-1 1,0-1,0 1,0 0,1 0,-1-1,0 1,0 0,-1 0,1 0,0 0,0 0,-1 0,1 0,0 0,-1 1,1-1,0 0,-1 1,1 0,-1-1,0 1,1 0,-1-1,1 1,-1 0,1 0,-1 0,1 0,-1 1,0-1,1 0,-1 1,1-1,0 1,-1-1,1 1,-1 0,1 0,0-1,-1 1,1 0,0 0,-1 1,-37 42,24-19</inkml:trace>
  <inkml:trace contextRef="#ctx0" brushRef="#br0" timeOffset="4086.92">8834 848,'33'-15,"-1"-2,-1-1,-1-1,0-2,-2-1,25-24,-50 44,0 0,-1 0,1 0,-1 0,1-1,-1 1,0-1,0 0,0 0,0 1,-1-1,1 0,-1 0,1-1,-1 1,0 0,-1 0,1-1,0 1,-1 0,0-1,0 1,0-1,0 1,0 0,-1-1,1 1,-1 0,0-1,0 1,0 0,-1 0,1 0,-1 0,1 0,-1 0,0 0,0 1,0-1,-1 1,1-1,-1 1,1 0,-1 0,-1-1,-3 2,1 0,-1 0,1 0,-1 1,1 0,-1 0,1 1,-1 0,1 0,0 0,-1 1,1 0,0 0,0 1,0-1,0 1,1 1,-1-1,1 1,0 0,0 0,0 1,0-1,1 1,0 0,0 0,0 0,1 1,-1 0,1-1,1 1,-2 4,0-2,0 0,0 1,1-1,1 1,-1 0,1 0,1 0,0 0,0 0,1 0,0 0,0 0,1 1,0-1,1 0,0 0,0-1,1 1,0 0,1-1,0 0,0 0,1 0,-1 0,2-1,-1 1,1-1,0-1,1 1,4 3,-2-3,0 0,0 0,1-1,-1 0,1-1,1 0,-1-1,1 0,-1 0,1-1,0-1,0 0,1 0,-1-1,0 0,1-1,-1-1,0 0,0 0,1-1,-1 0,0-1,-1 0,1-1,0 0,-1-1,0 0,2-2,3-4,-1 0,0-1,-1 0,0-2,-1 1,0-2,-1 1,3-7,-3 7</inkml:trace>
  <inkml:trace contextRef="#ctx0" brushRef="#br0" timeOffset="4332.137">9652 735,'-4'29,"-3"14,6-5,3-14,0-10</inkml:trace>
  <inkml:trace contextRef="#ctx0" brushRef="#br0" timeOffset="4585.221">9652 227</inkml:trace>
  <inkml:trace contextRef="#ctx0" brushRef="#br0" timeOffset="9358.968">10415 481,'-1'-3,"-1"-1,1-1,-1 1,0-1,0 1,-1 0,1 0,-1 0,0 0,0 0,0 1,-1 0,1-1,-1 1,0 0,0 0,0 1,0-1,0 1,0 0,-1 0,1 1,-1-1,-3 0,-7 4,1 0,0 0,-1 1,1 1,0 1,1 0,-1 0,1 1,0 1,1 1,-1-1,1 2,1 0,0 0,0 1,1 0,0 1,0 1,4-6,0 0,0 0,0 0,1 1,0 0,0 0,1 0,0 1,0-1,1 1,0 0,0 0,1 0,0 0,0 1,1-1,0 1,0-1,1 1,0-1,1 1,0-1,0 0,2 5,-1-9,0-1,0 0,0 0,1 0,-1-1,1 1,0 0,-1-1,1 0,1 0,-1 0,0 0,0 0,1 0,-1-1,1 0,-1 1,1-2,0 1,-1 0,1-1,0 1,0-1,-1 0,1 0,1-1,96-23,-73 7,0-1,-2-1,0-2,-1 0,15-17,16-14,110-103,-166 154,1 0,0 1,0-1,0 0,0 1,0-1,0 1,0 0,0-1,0 1,0 0,0-1,1 1,-1 0,0 0,0 0,0 0,0 0,0 0,0 0,1 0,-1 1,0-1,0 0,0 1,0-1,0 1,0-1,0 1,0-1,0 1,0 0,-1 0,1-1,0 1,0 0,-1 0,1 0,0 0,-1 0,1 0,-1 0,1 0,-1 0,1 0,-1 0,0 0,0 0,1 0,-1 0,0 0,0 1,12 65,-11-63,2 69,-4 1,-2-1,-10 52,0 7,9-74,-3 0,-2 0,-3-1,-2 0,-3-1,-4 5,8-27,11-24,0 0,-1 0,-1 0,1 0,-2-1,1 1,-1-1,-1-1,1 1,-2-1,1 0,-1 0,0 0,-1-1,1 0,-1-1,-1 0,1 0,-1-1,-4 2,8-6,0-1,0 1,1-1,-1-1,0 1,0-1,1 0,-1 0,1 0,-1 0,1-1,-1 0,1 0,0 0,0 0,0-1,0 0,0 0,0 0,1 0,-1 0,1-1,0 1,0-1,-1-3,-4-3,1-1,1 0,-1-1,2 1,-1-1,2 0,0-1,0 1,1-1,0-3,1-1,1 1,0-1,1 1,1-1,1 1,0 0,1 0,1-1,0 2,1-1,1 0,0 1,1 0,1 1,0 0,1 0,1 0,0 1,1 1,6-7,0 0,1 1,1 1,0 1,1 0,1 2,6-3,-2 4</inkml:trace>
  <inkml:trace contextRef="#ctx0" brushRef="#br0" timeOffset="10003.716">11149 1,'-1'332,"-54"32,36-244,21-119,-1 0,0 0,0 0,1 0,-1 0,1-1,-1 1,1 0,-1-1,1 1,-1-1,1 0,-1 1,1-1,-1 0,1 0,0 0,-1 0,1 0,-1-1,1 1,-1 0,1-1,-1 1,1-1,-1 1,1-1,-1 0,1 0,-1 0,0 0,0 0,1 0,-1 0,0 0,0 0,0 0,0-1,0 1,0 0,-1-1,1 1,0-1,-1 1,1-1,3-1,115-126,-100 103,1 2,1 1,1 0,1 2,1 0,1 2,24-15,-48 33,0 0,0 1,0-1,0 0,0 0,0 1,1-1,-1 0,0 1,0 0,1-1,-1 1,0-1,0 1,1 0,-1 0,0 0,1 0,-1 0,0 0,1 0,-1 0,0 1,1-1,-1 0,0 1,0-1,1 1,-1 0,0-1,0 1,0 0,0-1,0 1,0 0,0 0,0 0,0 0,0 0,-1 0,1 0,0 1,-1-1,1 0,-1 0,1 0,-1 1,1-1,-1 0,0 1,0-1,0 0,1 0,-1 1,-1-1,1 0,0 2,-27 135,20-115,2 1,0-1,1 1,1 1,1-1,2 11,0-31,0-1,0 1,0-1,1 1,-1-1,1 1,0-1,0 0,0 1,1-1,-1 0,1 0,0 0,0 0,0 0,0 0,0 0,1-1,-1 1,1-1,1 2,6-2</inkml:trace>
  <inkml:trace contextRef="#ctx0" brushRef="#br0" timeOffset="10333.618">11995 86,'13'77,"-4"1,-3-1,-3 1,-5 24,-85 267,86-385,2-2</inkml:trace>
  <inkml:trace contextRef="#ctx0" brushRef="#br0" timeOffset="10588.285">11713 340,'48'5,"40"1,14-5,0-2,-8-2,-11 1,-14-6,-9 0,-11 1,-8 1,-11 2</inkml:trace>
  <inkml:trace contextRef="#ctx0" brushRef="#br0" timeOffset="12107.167">0 1695,'554'-26,"-51"-4,731-51,94-4,-311 25,-367 31,123 0,-215 18,151-7,60-10,-429 29,394-12,583-8,-874 21,320-19,-14-12,-14 19,-724 10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0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565 340,'-39'218,"13"-108,14-55,-21 111,-7-1,-36 85,69-226,-24 40,25-97,6 30,28-165,7 0,8 3,60-150,-90 275,3 0,1 0,2 2,2 0,6-7,-26 43,-1 1,1 0,-1-1,1 1,0 0,-1-1,1 1,0 0,0 0,0-1,0 1,0 0,0 0,0 0,0 0,0 1,1-1,-1 0,0 0,1 1,-1-1,0 1,1-1,-1 1,1-1,-1 1,1 0,-1 0,0 0,1 0,-1 0,1 0,-1 0,1 0,-1 1,1-1,-1 1,1-1,-1 1,0-1,1 1,-1 0,0-1,0 1,0 0,1 0,-1 0,0 0,0 0,0 1,5 12,0 0,-1 1,-1-1,-1 1,0 0,-1 0,0 0,-1 1,-1-1,-1 11,1-6,10 275,8 3,-18-287,1 0,0 0,1 0,0 0,1 0,0 0,1-1,0 1,3 4,-7-14,1 0,0 0,0 0,0-1,0 1,-1 0,1 0,0-1,1 1,-1 0,0-1,0 1,0-1,0 0,0 1,0-1,1 0,-1 0,0 1,0-1,0 0,1 0,-1 0,0-1,0 1,0 0,1 0,-1-1,0 1,0-1,0 1,0-1,0 1,0-1,0 1,0-1,0 0,0 0,0 0,0 1,0-1,-1 0,1 0,0 0,-1 0,1-1,37-53,-35 50,117-257,-40 75,83-145,-142 305,-9 45,12 325,5-109,-7-152,-11-59</inkml:trace>
  <inkml:trace contextRef="#ctx0" brushRef="#br0" timeOffset="451.009">2032 678,'-43'28,"1"3,1 0,2 3,1 1,2 2,-11 17,3 18,44-70,-1-1,0 0,1 1,-1-1,1 0,-1 1,1-1,-1 1,1-1,0 1,0-1,0 1,0-1,0 1,0-1,1 1,-1-1,0 1,1-1,-1 1,1-1,-1 0,1 1,0-1,0 0,-1 1,1-1,0 0,0 0,0 0,0 0,0 0,1 0,-1 0,0 0,0 0,1-1,-1 1,0 0,1-1,-1 1,1-1,-1 0,1 1,-1-1,1 0,-1 0,1 0,-1 0,1 0,0 0,9-2,0 0,0-1,0 0,0-1,0 0,-1-1,0 0,0 0,0-1,0-1,-1 0,0 0,7-8,-2 4,268-246,-282 257,0-1,0 1,0-1,1 1,-1-1,0 1,0-1,1 1,-1 0,0-1,1 1,-1 0,1-1,-1 1,0 0,1-1,-1 1,1 0,-1 0,1-1,-1 1,1 0,-1 0,1 0,-1 0,1 0,-1 0,1 0,-1 0,1 0,-1 0,1 0,-1 0,1 0,-1 0,1 0,-1 0,1 1,-1-1,0 0,1 0,-1 1,1-1,-1 0,0 1,1-1,-1 0,1 1,-1-1,0 0,0 1,1-1,-1 1,0-1,0 1,1-1,-1 1,0-1,0 1,0-1,0 1,2 36,-3-29,-15 83,13-81,0 1,0 0,1 0,0 0,1 0,0 0,0 0,2 1,-1-1,2 0,-1 0,1 0,2 5,-1-13,-1 0,0 0,1 0,-1-1,1 1,0-1,0 1,0-1,0 0,0 0,0-1,1 1,-1-1,1 1,-1-1,1 0,-1-1,1 1,0 0,-1-1,1 0,0 0,-1 0,1 0,0-1,-1 0,1 1,-1-1,1 0,-1-1,1 1,-1-1,0 1,1-1,-1 0,1-1,15-9</inkml:trace>
  <inkml:trace contextRef="#ctx0" brushRef="#br0" timeOffset="878.823">2822 566,'-4'3,"-28"11,1 1,0 2,2 2,0 0,1 2,1 1,-3 5,29-27,-1 1,1 0,-1 0,1 0,-1 0,1 0,0 0,0 0,-1 0,1 0,0 1,0-1,0 0,0 1,1-1,-1 1,0-1,1 1,-1-1,0 1,1 0,0-1,-1 1,1 0,0-1,0 1,0 0,0-1,0 1,1 0,-1-1,0 1,1-1,-1 1,1 0,-1-1,1 1,0-1,0 1,0-1,0 0,0 1,0-1,0 0,0 0,0 1,1-1,-1 0,0 0,1-1,-1 1,1 0,-1 0,1-1,1 1,121 25,-122-26,1 0,-1 0,0 1,0-1,1 1,-1-1,0 1,0 0,0 0,0 0,0 0,0 0,0 0,0 0,0 1,-1-1,1 1,0-1,-1 1,1 0,-1-1,0 1,0 0,1 0,-1 0,0 0,-1 0,1 0,0 1,-1-1,1 0,-1 0,0 0,1 1,-1-1,0 0,0 0,-1 1,1-1,0 0,-1 0,1 1,-1-1,0 0,0 0,0 0,0 0,0 0,0 0,0 0,-1-1,1 1,-13 13,0 0,0-1,-1-1,-1-1,0 0,-1-1,0-1,-1 0,0-1,0-1,-1-1,0-1,-5 1,-4-6,35-21,11 5,2 1</inkml:trace>
  <inkml:trace contextRef="#ctx0" brushRef="#br0" timeOffset="1262.997">3387 537,'-259'146,"227"-121,31-25,1 0,-1 1,1-1,-1 0,1 1,-1-1,1 1,0-1,-1 1,1-1,0 1,-1-1,1 1,0-1,-1 1,1-1,0 1,0-1,0 1,0 0,0-1,0 1,0-1,0 1,0 0,0-1,0 1,0-1,0 1,0 0,0-1,0 1,1-1,-1 1,0-1,1 1,-1-1,0 1,1-1,-1 1,0-1,1 1,-1-1,1 0,-1 1,1-1,-1 0,1 1,-1-1,1 0,-1 0,1 1,-1-1,1 0,0 0,-1 0,1 0,-1 0,1 0,0 0,46 7,-42-7,1-1,-1 1,0 0,0 0,0 1,0 0,0-1,0 2,0-1,0 1,0-1,0 1,0 1,-1-1,1 1,-1-1,0 1,0 1,0-1,0 0,0 1,-1 0,1 0,-1 0,0 0,0 1,-4 3,0-1,-1 1,0-1,0 0,-1 0,0 0,0 0,0 0,-1 0,0-1,0 0,-1 0,1 0,-2 0,1-1,0 1,-1-1,0-1,0 1,-1-1,1 0,-1-1,0 0,-1 1,-5 4,-1-2,1 1,-1-2,0 0,0 0,-1-1,1-1,-14 1,3-2</inkml:trace>
  <inkml:trace contextRef="#ctx0" brushRef="#br0" timeOffset="2083.764">4827 707,'-11'-8,"0"1,-1 0,0 0,0 1,0 1,0 0,-1 1,0 0,0 1,0 0,0 1,-1 1,1 0,-1 1,1 0,0 1,-1 0,1 1,0 1,0 0,0 1,0 0,1 1,-1 1,1 0,1 0,-1 1,1 1,0 0,1 0,-3 4,2-2,0 0,1 1,1 0,0 1,1 0,0 1,0 0,2 0,-1 0,2 1,0 0,0 0,2 0,0 1,0 2,2-14,1 0,0 0,0 1,0-1,1 0,-1 0,1 0,0 1,0-1,0 0,0 0,0 0,1 0,-1-1,1 1,0 0,0 0,0-1,0 0,0 1,1-1,-1 0,1 0,-1 0,1 0,0-1,0 1,-1-1,1 1,0-1,1 0,-1 0,0 0,0-1,0 1,0-1,2 0,8 1,0-1,0-1,1 0,-1-1,-1 0,1-1,0 0,10-5,11-6,-1-1,-1-1,-1-2,0-1,-2-2,0-1,-1-1,-1-1,-1-1,-2-2,1-1,-25 27,0 0,0 0,0 0,0 0,1 0,-1 0,1 0,-1 0,0 0,1 0,0 0,-1 0,1 1,-1-1,1 0,0 0,0 1,-1-1,1 1,0-1,0 0,0 1,0-1,0 1,-1 0,1-1,0 1,0 0,0 0,0-1,0 1,0 0,0 0,0 0,0 0,0 0,0 1,0-1,0 0,0 0,0 1,0-1,0 0,0 1,0-1,0 1,0-1,-1 1,1-1,0 1,0 0,-1 0,1-1,0 1,-1 0,1 0,-1 0,1-1,0 2,1 9,0 1,0 1,1-1,1 1,0-1,0 0,1 0,0-1,1 1,1-1,0-1,0 1,1-1,0 0,1-1,0 0,0 0,4 1,8 4,-3-1</inkml:trace>
  <inkml:trace contextRef="#ctx0" brushRef="#br0" timeOffset="2446.743">5165 1045,'15'-41,"2"1,2 1,2 0,1 2,2 0,18-20,-41 54,0 1,0-1,0 1,0 0,1-1,-1 1,1 0,0 0,-1 0,1 0,0 0,0 0,0 1,1-1,-1 1,0-1,1 1,-1 0,0 0,1 0,-1 0,1 1,0-1,-1 1,1-1,0 1,-1 0,1 0,0 0,-1 0,1 0,-1 1,1-1,0 1,-1 0,1 0,-1 0,1 0,-1 0,0 0,1 1,-1-1,0 1,0 0,0 0,0 0,32 69,-32-64,-1-1,1 1,1 0,-1-1,1 0,0 1,0-1,1-1,0 1,0 0,0-1,1 0,-1 0,1 0,0 0,1-1,-1 0,1 0,0-1,0 1,0-1,1-1,-1 1,1-1,-1 0,5 1,-5-3,1-1,-1 1,1-1,-1 0,1 0,-1-1,0 0,1 0,-1 0,0-1,-1 0,1 0,0-1,-1 1,0-1,0 0,0-1,0 1,2-4,73-100,-27 9,-41 87</inkml:trace>
  <inkml:trace contextRef="#ctx0" brushRef="#br0" timeOffset="2834.045">6181 707,'-13'14,"0"1,1 1,0 0,2 0,-1 1,2 0,1 1,0 0,1 1,1-1,0 1,2 0,0 3,3-20,1 1,-1 0,1-1,0 1,0-1,0 1,1 0,-1-1,0 1,1-1,0 1,0-1,-1 1,2-1,-1 1,0-1,0 0,1 1,-1-1,1 0,0 0,-1 0,1 0,0-1,0 1,0 0,1-1,-1 0,0 1,0-1,1 0,-1 0,1 0,-1 0,1-1,-1 1,1-1,0 1,-1-1,1 0,0 0,-1 0,3-1,7 0,0 0,-1-1,1-1,0 0,-1 0,0-1,0-1,0 0,2-2,15-9,-1-2,0-2,-1 0,-2-1,0-2,-1 0,-2-2,0 0,-2-1,0-1,-2-1,2-8,-7 14,-2 0,-1-1,0 0,-2 0,-1 0,0-1,-2 0,-1-1,-1 1,-1 0,-1-1,-1 1,-1 0,-1-1,-1 1,-6-15,6 26,0 1,-2 0,0-1,0 2,-1-1,0 1,-1 0,0 0,-1 1,0 0,-1 1,-5-5,11 11,-1 0,1-1,-1 1,0 1,0-1,0 1,0 0,0 0,0 0,-1 1,1 0,-1 0,1 0,-1 0,1 1,-1 0,1 0,-1 1,1 0,-1 0,1 0,0 0,-1 1,1 0,0 0,0 0,0 1,0 0,1 0,-1 0,-1 2,-8 9,1 0,0 1,1 1,0 0,1 1,1 0,1 1,1 0,0 0,1 1,1 0,1 0,0 0,2 1,0 0,2-1,0 1,0 0,2 0,1 0,0-1,2 1,1 3,2 6,1 0,1-1,2 0,0-1,2 0,1-1,1-1,2 0,0-1,1-1,2 0,0-2,1 0,1-1,1-1,1-2,1 0,0-1,1-2,0 0,1-2,1-1,25 6,-18-9</inkml:trace>
  <inkml:trace contextRef="#ctx0" brushRef="#br0" timeOffset="3697.33">7593 256,'-6'9,"1"0,0 1,1 0,0 0,1 0,0 0,1 1,0-1,0 1,1 0,0 1,-2 10,-1 1,0 0,2 0,0 0,2 0,0 0,2 0,1 0,0 0,2 0,0-1,2 0,0 0,2 0,0-1,1 0,11 16,-17-32,0 0,1 0,0 0,-1 0,1-1,1 0,-1 0,1 0,-1 0,1-1,0 0,1-1,-1 1,0-1,1 0,-1 0,1-1,-1 0,1 0,0-1,-1 0,1 0,0 0,0-1,-1 0,1-1,-1 1,1-1,-1 0,0-1,0 1,2-2,17-14,0-2,-2 0,0-2,-2 0,0-1,-1-2,-2 0,-1 0,0-2,-2 0,-1-1,-2-1,7-19,4 6,-21 43,-1 0,0 0,0 0,0 0,1 0,-1 0,0 0,0 1,0-1,-1 0,1 1,0-1,-1 1,1-1,0 1,-1-1,0 1,1-1,-1 1,0-1,0 1,0-1,0 1,0 0,0-1,0 1,0-1,-1 1,1-2,1 21,2-1,0 1,1-1,0 0,2 0,1-1,0 1,9 14,-12-26,1 0,0 0,0-1,1 0,0 0,0 0,1 0,0-1,0-1,0 1,1-1,0 0,0 0,0-1,1-1,-1 1,1-1,0 0,0-1,6 1,-4-2,-1 0,0-1,1 0,-1 0,1-1,-1-1,0 1,0-2,0 0,0 0,0 0,0-1,-1-1,0 0,0 0,0-1,0 0,-1 0,0-1,-1 0,1 0,4-8,2-1,-2-1,0 0,-1-1,-1-1,-1 1,0-2,-1 1,-2-1,0 0,3-20,0-4,-3 26,-2-1,-1 1,0-1,-1 0,-1 0,-1 0,0 1,-2-1,0 0,-2-6,4 23,0 1,-1-1,1 1,0-1,-1 1,1-1,-1 1,1-1,-1 1,0-1,0 1,0 0,1 0,-1-1,0 1,0 0,-1 0,1 0,0 0,0 0,-1 0,1 0,0 0,-1 1,1-1,0 0,-1 1,1 0,-1-1,0 1,1 0,-1-1,1 1,-1 0,1 0,-1 0,1 0,-1 1,0-1,1 0,-1 1,1-1,0 1,-1-1,1 1,-1 0,1 0,0-1,-1 1,1 0,0 0,-1 1,-37 42,24-19</inkml:trace>
  <inkml:trace contextRef="#ctx0" brushRef="#br0" timeOffset="4086.92">8834 848,'33'-15,"-1"-2,-1-1,-1-1,0-2,-2-1,25-24,-50 44,0 0,-1 0,1 0,-1 0,1-1,-1 1,0-1,0 0,0 0,0 1,-1-1,1 0,-1 0,1-1,-1 1,0 0,-1 0,1-1,0 1,-1 0,0-1,0 1,0-1,0 1,0 0,-1-1,1 1,-1 0,0-1,0 1,0 0,-1 0,1 0,-1 0,1 0,-1 0,0 0,0 1,0-1,-1 1,1-1,-1 1,1 0,-1 0,-1-1,-3 2,1 0,-1 0,1 0,-1 1,1 0,-1 0,1 1,-1 0,1 0,0 0,-1 1,1 0,0 0,0 1,0-1,0 1,1 1,-1-1,1 1,0 0,0 0,0 1,0-1,1 1,0 0,0 0,0 0,1 1,-1 0,1-1,1 1,-2 4,0-2,0 0,0 1,1-1,1 1,-1 0,1 0,1 0,0 0,0 0,1 0,0 0,0 0,1 1,0-1,1 0,0 0,0-1,1 1,0 0,1-1,0 0,0 0,1 0,-1 0,2-1,-1 1,1-1,0-1,1 1,4 3,-2-3,0 0,0 0,1-1,-1 0,1-1,1 0,-1-1,1 0,-1 0,1-1,0-1,0 0,1 0,-1-1,0 0,1-1,-1-1,0 0,0 0,1-1,-1 0,0-1,-1 0,1-1,0 0,-1-1,0 0,2-2,3-4,-1 0,0-1,-1 0,0-2,-1 1,0-2,-1 1,3-7,-3 7</inkml:trace>
  <inkml:trace contextRef="#ctx0" brushRef="#br0" timeOffset="4332.137">9652 735,'-4'29,"-3"14,6-5,3-14,0-10</inkml:trace>
  <inkml:trace contextRef="#ctx0" brushRef="#br0" timeOffset="4585.221">9652 227</inkml:trace>
  <inkml:trace contextRef="#ctx0" brushRef="#br0" timeOffset="9358.968">10415 481,'-1'-3,"-1"-1,1-1,-1 1,0-1,0 1,-1 0,1 0,-1 0,0 0,0 0,0 1,-1 0,1-1,-1 1,0 0,0 0,0 1,0-1,0 1,0 0,-1 0,1 1,-1-1,-3 0,-7 4,1 0,0 0,-1 1,1 1,0 1,1 0,-1 0,1 1,0 1,1 1,-1-1,1 2,1 0,0 0,0 1,1 0,0 1,0 1,4-6,0 0,0 0,0 0,1 1,0 0,0 0,1 0,0 1,0-1,1 1,0 0,0 0,1 0,0 0,0 1,1-1,0 1,0-1,1 1,0-1,1 1,0-1,0 0,2 5,-1-9,0-1,0 0,0 0,1 0,-1-1,1 1,0 0,-1-1,1 0,1 0,-1 0,0 0,0 0,1 0,-1-1,1 0,-1 1,1-2,0 1,-1 0,1-1,0 1,0-1,-1 0,1 0,1-1,96-23,-73 7,0-1,-2-1,0-2,-1 0,15-17,16-14,110-103,-166 154,1 0,0 1,0-1,0 0,0 1,0-1,0 1,0 0,0-1,0 1,0 0,0-1,1 1,-1 0,0 0,0 0,0 0,0 0,0 0,0 0,1 0,-1 1,0-1,0 0,0 1,0-1,0 1,0-1,0 1,0-1,0 1,0 0,-1 0,1-1,0 1,0 0,-1 0,1 0,0 0,-1 0,1 0,-1 0,1 0,-1 0,1 0,-1 0,0 0,0 0,1 0,-1 0,0 0,0 1,12 65,-11-63,2 69,-4 1,-2-1,-10 52,0 7,9-74,-3 0,-2 0,-3-1,-2 0,-3-1,-4 5,8-27,11-24,0 0,-1 0,-1 0,1 0,-2-1,1 1,-1-1,-1-1,1 1,-2-1,1 0,-1 0,0 0,-1-1,1 0,-1-1,-1 0,1 0,-1-1,-4 2,8-6,0-1,0 1,1-1,-1-1,0 1,0-1,1 0,-1 0,1 0,-1 0,1-1,-1 0,1 0,0 0,0 0,0-1,0 0,0 0,0 0,1 0,-1 0,1-1,0 1,0-1,-1-3,-4-3,1-1,1 0,-1-1,2 1,-1-1,2 0,0-1,0 1,1-1,0-3,1-1,1 1,0-1,1 1,1-1,1 1,0 0,1 0,1-1,0 2,1-1,1 0,0 1,1 0,1 1,0 0,1 0,1 0,0 1,1 1,6-7,0 0,1 1,1 1,0 1,1 0,1 2,6-3,-2 4</inkml:trace>
  <inkml:trace contextRef="#ctx0" brushRef="#br0" timeOffset="10003.716">11149 1,'-1'332,"-54"32,36-244,21-119,-1 0,0 0,0 0,1 0,-1 0,1-1,-1 1,1 0,-1-1,1 1,-1-1,1 0,-1 1,1-1,-1 0,1 0,0 0,-1 0,1 0,-1-1,1 1,-1 0,1-1,-1 1,1-1,-1 1,1-1,-1 0,1 0,-1 0,0 0,0 0,1 0,-1 0,0 0,0 0,0 0,0-1,0 1,0 0,-1-1,1 1,0-1,-1 1,1-1,3-1,115-126,-100 103,1 2,1 1,1 0,1 2,1 0,1 2,24-15,-48 33,0 0,0 1,0-1,0 0,0 0,0 1,1-1,-1 0,0 1,0 0,1-1,-1 1,0-1,0 1,1 0,-1 0,0 0,1 0,-1 0,0 0,1 0,-1 0,0 1,1-1,-1 0,0 1,0-1,1 1,-1 0,0-1,0 1,0 0,0-1,0 1,0 0,0 0,0 0,0 0,0 0,-1 0,1 0,0 1,-1-1,1 0,-1 0,1 0,-1 1,1-1,-1 0,0 1,0-1,0 0,1 0,-1 1,-1-1,1 0,0 2,-27 135,20-115,2 1,0-1,1 1,1 1,1-1,2 11,0-31,0-1,0 1,0-1,1 1,-1-1,1 1,0-1,0 0,0 1,1-1,-1 0,1 0,0 0,0 0,0 0,0 0,0 0,1-1,-1 1,1-1,1 2,6-2</inkml:trace>
  <inkml:trace contextRef="#ctx0" brushRef="#br0" timeOffset="10333.618">11995 86,'13'77,"-4"1,-3-1,-3 1,-5 24,-85 267,86-385,2-2</inkml:trace>
  <inkml:trace contextRef="#ctx0" brushRef="#br0" timeOffset="10588.285">11713 340,'48'5,"40"1,14-5,0-2,-8-2,-11 1,-14-6,-9 0,-11 1,-8 1,-11 2</inkml:trace>
  <inkml:trace contextRef="#ctx0" brushRef="#br0" timeOffset="12107.167">0 1695,'554'-26,"-51"-4,731-51,94-4,-311 25,-367 31,123 0,-215 18,151-7,60-10,-429 29,394-12,583-8,-874 21,320-19,-14-12,-14 19,-724 10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1,'20'111,"-6"0,-4 1,-5 18,-3-75,4 97,-7 0,-14 75,9-152,-23 121,60-293,2 18,3 1,3 1,6-2,-17 35</inkml:trace>
  <inkml:trace contextRef="#ctx0" brushRef="#br0" timeOffset="347.316">621 453,'-316'301,"270"-242,45-58,1 1,-1 0,1-1,-1 1,1 0,-1 0,1-1,0 1,0 0,0 0,0 0,0-1,1 1,-1 0,0 0,1-1,-1 1,1 0,0-1,-1 1,1 0,0-1,0 1,0-1,0 1,1-1,-1 0,0 1,0-1,1 0,-1 0,1 0,-1 0,1 0,-1 0,1-1,0 1,1 0,192 99,-180-88,0 0,-1 1,-1 1,0 0,-1 0,0 1,-1 1,-1 0,0 0,-2 1,0 0,0 1,-2 0,0 0,-1 0,0 10,-4-27,-1 0,0 0,1 0,-1 0,1 0,-1 0,1-1,-1 1,1 0,0 0,-1 0,1-1,0 1,0 0,0-1,-1 1,1-1,0 1,0-1,0 1,0-1,0 1,0-1,0 0,0 0,0 1,0-1,0 0,0 0,0 0,0 0,0 0,0 0,0-1,0 1,0 0,0 0,0-1,0 1,0-1,0 1,0-1,0 1,0-1,0 0,-1 1,1-1,0 0,0 1,-1-1,1 0,-1 0,1 0,-1 0,1 0,-1 0,1 0,-1 1,0-1,1 0,-1-1,0 1,0 0,0 0,0 0,13-17</inkml:trace>
  <inkml:trace contextRef="#ctx0" brushRef="#br0" timeOffset="1027.456">1271 763,'-16'2,"-17"1,0 2,0 1,1 2,0 0,-9 6,34-11,-1 0,1 1,0 0,-1 0,2 0,-1 1,1 0,-1 0,1 1,1 0,-1 0,1 0,0 1,1-1,-1 1,1 0,1 1,-1-1,1 1,0-1,1 1,0 0,0 0,1 1,0-4,0 1,0 0,0 0,1 0,0 0,0 0,1 0,-1 0,1 0,1 0,-1-1,1 1,0 0,0-1,1 1,-1-1,1 0,0 0,1 0,-1 0,1-1,0 1,0-1,1 0,-1 0,1 0,0-1,0 0,0 0,0 0,1 0,-1-1,1 0,-1 0,1 0,0-1,0 0,0 0,0-1,0 1,0-1,2-1,20-8,-1-2,-1-1,0-1,0-1,-1-2,-1 0,-1-2,0 0,-1-1,12-16,14-8,111-96,-158 138,0 0,0 0,0 0,0 0,1 0,-1 0,0 0,1 0,-1 0,0 0,1 1,-1-1,1 1,-1-1,1 1,0-1,-1 1,1 0,-1 0,1 0,-1 0,1 0,0 0,-1 0,1 1,-1-1,1 0,-1 1,1-1,-1 1,1 0,-1 0,1-1,-1 1,0 0,0 0,1 0,-1 0,0 0,0 1,0-1,0 0,0 0,0 1,0-1,-1 1,1-1,-1 1,1-1,-1 1,1-1,-1 1,0-1,1 1,-1 0,0 0,29 199,-26-116,-3 0,-4 0,-4 0,-4 5,5-22,-4 1,-2-2,-4 0,-2 0,-3-2,-19 37,37-93,-1 0,0 0,0 0,-1 0,0-1,0 0,-1-1,0 1,-1-1,1 0,-2-1,1 0,0 0,-1-1,0 0,0 0,-1-1,1-1,-4 2,11-5,0 0,-1 0,1 0,0 0,0 0,-1 0,1-1,0 1,0-1,-1 1,1-1,0 0,0 0,0 0,0 0,0 0,0 0,0-1,1 1,-1-1,0 1,1-1,-1 0,1 1,-1-1,1 0,0 0,0 0,0 0,0 0,0-1,0 1,1 0,-1 0,1 0,0-1,-1 1,1 0,0-2,4-94,3 73,2 0,0 0,1 0,2 1,0 1,1 0,2 0,0 2,2 0,0 1,17-16,10-6,2 3,1 1,2 3,38-20,-51 34,1 2,0 1,2 2,20-5,-50 19,1 0,0 1,0 0,0 0,-1 1,1 0,0 1,0 0,0 1,7 2,6 1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0 622,'113'13,"41"6,0-6,0-8,58-8,288-43,-117 15,-312 33,-82-2</inkml:trace>
  <inkml:trace contextRef="#ctx0" brushRef="#br0" timeOffset="369.144">367 1045,'40'10,"0"-2,0-2,0-1,1-2,0-2,39-4,-15 2,315-29,-192 26,-170-2</inkml:trace>
  <inkml:trace contextRef="#ctx0" brushRef="#br0" timeOffset="2149.63">1693 988,'-179'18,"135"-11,0-2,-1-2,1-2,-44-4,-5 1,-810 2,879 0</inkml:trace>
  <inkml:trace contextRef="#ctx0" brushRef="#br0" timeOffset="2731.713">1326 1,'1'-1,"0"1,0 0,0 0,0 1,0-1,0 0,-1 0,1 0,0 1,0-1,0 0,0 1,0-1,0 1,-1-1,1 1,0-1,0 1,-1-1,1 1,0 0,-1-1,1 1,-1 0,1 0,-1 0,1-1,-1 1,0 0,1 0,-1 0,0 0,1 0,-1 0,0 0,0-1,0 1,0 0,0 0,0 0,0 0,0 0,-1 0,1 0,0 0,0 0,-1 0,1-1,-1 2,-21 48,20-45,-106 168,-176 378,28-103,255-446,-34 51,3 2,2 2,3 0,-15 47,20-49,21-60,6-2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3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135 591,'0'-68,"-12"103,-76 342,80-327,-1-8,2 0,1 1,3-1,1 1,3 0,1-1,5 25,-7-61,1-1,0 1,1-1,-1 1,1-1,0 0,0 1,1-1,0 0,0 0,0-1,0 1,1-1,-1 0,1 1,0-1,1-1,-1 1,1-1,-1 0,1 0,0 0,0-1,0 1,1-1,-1 0,1-1,-1 1,1-1,-1 0,1-1,-1 1,1-1,0 0,-1-1,1 1,1-2,8-4,0 0,-1-2,0 0,0 0,-1-2,0 1,0-2,-1 0,-1 0,0-1,0 0,-1-1,-1 0,0-1,-1 0,0 0,-1-1,2-9,31-44,67-102,-107 169,1 1,-1-1,1 0,0 1,-1-1,1 0,0 1,-1-1,1 1,0 0,0-1,-1 1,1-1,0 1,0 0,0 0,0-1,-1 1,1 0,0 0,0 0,0 0,0 0,0 0,-1 0,1 0,0 1,0-1,0 0,0 0,-1 1,1-1,0 0,0 1,-1-1,1 1,0-1,-1 1,1-1,0 1,-1 0,1-1,-1 1,1 0,-1 0,1-1,-1 1,1 0,-1 0,0-1,0 1,1 1,15 49,-14-44,2 12,47 141,-48-153,1 0,-1-1,1 0,0 1,1-1,-1 0,1-1,1 1,-1-1,1 0,0-1,0 1,0-1,0 0,1-1,0 1,0-1,0-1,0 1,6 0,-5-2,-1 0,1 0,-1-1,1 0,0 0,-1-1,1 0,-1-1,1 0,-1 0,0 0,1-1,-1 0,-1 0,1-1,0 0,-1 0,0 0,0-1,0 0,0 0,-1-1,0 0,0 0,2-4,16-19,-1-1,-1-1,-2 0,-1-2,-2 0,-1-1,-2 0,-1-1,-2-1,1-10,-4 3,-2-1,-2 0,-1-1,-3 1,-4-26,-7 23,12 47,-1 0,1-1,-1 1,1 0,0 0,-1 0,1 0,-1 0,1 0,-1 0,1 0,-1 0,1 0,-1 0,1 0,-1 0,1 0,-1 0,1 0,-1 1,1-1,-1 0,1 0,-1 1,1-1,0 0,-1 0,1 1,-1-1,1 1,0-1,-1 0,1 1,0-1,0 1,-1-1,1 1,0-1,0 0,0 1,-1-1,1 1,0-1,0 1,0-1,0 1,0-1,0 1,0-1,0 1,0-1,0 1,1-1,-1 1,0-1,0 1,0-1,1 1,-1-1,0 1,-2 17</inkml:trace>
  <inkml:trace contextRef="#ctx0" brushRef="#br0" timeOffset="488.293">1293 1296,'21'-16,"27"-18,-2-3,-1-2,-2-1,18-24,-22-9,-38 71,-1 0,1 0,-1 0,0 0,0 0,0 0,0 0,0 0,0 0,-1 0,1 0,0 1,-1-1,0 0,1 0,-1 0,0 0,0 0,0 1,0-1,-1 0,1 1,0-1,-1 1,1 0,-1-1,1 1,-1 0,1 0,-1 0,0 0,0 0,0 0,1 0,-1 1,0-1,0 1,-1-1,-5 1,0 0,0 0,0 1,0 0,0 1,1-1,-1 1,0 1,1 0,-1 0,1 0,0 1,0 0,0 0,1 1,-1 0,1 0,0 0,0 1,1 0,0 0,-4 7,1-5,1 1,0 0,1 1,0-1,0 1,1 0,0 0,1 1,0-1,1 1,0 0,1 0,0 0,0 0,1 1,1-1,0 0,1 1,0-1,0 0,1 0,1 0,0 0,0 0,1-1,1 1,0-1,0 0,1 0,0-1,4 6,0-5,1 1,0-1,0-1,1 0,0-1,0 0,1 0,0-2,1 1,-1-2,1 0,0 0,1-2,-1 0,1 0,5-1,-13-2,0 0,-1-1,1 0,-1-1,1 1,-1-1,0-1,0 1,1-1,-2 0,1 0,0-1,-1 1,1-1,-1-1,0 1,-1-1,1 1,-1-2,0 1,0 0,0-1,-1 1,2-6,2-9</inkml:trace>
  <inkml:trace contextRef="#ctx0" brushRef="#br0" timeOffset="737.576">1998 1240,'0'28,"0"11</inkml:trace>
  <inkml:trace contextRef="#ctx0" brushRef="#br0" timeOffset="1001.76">1970 732,'0'-5,"0"-2</inkml:trace>
  <inkml:trace contextRef="#ctx0" brushRef="#br0" timeOffset="2135.656">2534 901,'-38'34,"4"-7,2 1,1 1,1 2,2 1,1 2,-17 26,41-54,-1 0,1 1,0-1,0 1,1 0,0 0,0 0,0 0,1 0,0 0,1 0,0 0,0 0,0 0,1 0,0 1,0-1,1 0,-1-1,2 1,-1 0,1 0,0-1,0 0,1 1,0-1,0-1,1 1,-1-1,1 1,3 2,-5-6,0-1,0 1,0 0,0-1,0 0,1 1,-1-1,0 0,0-1,1 1,-1-1,1 1,-1-1,1 0,-1 0,0-1,1 1,-1-1,0 1,1-1,-1 0,0-1,0 1,1 0,-1-1,0 0,-1 1,1-1,0-1,2-1,72-78,-22-4,-3-3,26-63,-55 106,-9 26,-7 26,-5 40,-1-29,50 362,-43-41,-6-310,-2-1,-1 1,-2 0,0-1,-2 0,-1 0,-1 0,-1 0,-1-1,-2-1,0 1,-2-2,-10 15,21-36,1 0,-1-1,0 1,0-1,0 1,-1-1,1 0,0 0,-1 0,0 0,1-1,-1 1,0 0,0-1,0 0,0 0,0 0,0 0,0 0,0-1,0 1,0-1,-1 0,1 0,0 0,0-1,0 1,0-1,0 1,-1-1,1 0,0 0,1 0,-1-1,0 1,0-1,0 0,1 1,-1-1,1 0,0-1,-1 1,1 0,0-1,0 1,0-1,-1-2,-1-19,0 0,2 0,1-1,0 1,2 0,1-1,1 1,1 0,1 1,1-1,1 1,2-2,44-148,63-135,-23 112,8 4,52-65,-119 204,-3-3,-2 0,-3-2,-2-2,-20 2,-19 71,-6 30,2 0,2 2,2 0,2 0,1 2,3-1,2 2,1 13,-2-9,1-19,2 0,0 0,3 0,0 0,2 0,2 1,1-1,1 0,2-1,2 1,0-1,12 25,-18-53,0-1,0 1,0-1,0 0,1 0,-1 0,1 0,0-1,0 1,0-1,0 1,0-1,0 0,1 0,-1 0,1-1,-1 1,1-1,0 0,0 0,0-1,-1 1,1-1,0 1,0-1,0 0,0-1,0 1,0-1,-1 1,1-1,0 0,0-1,-1 1,1-1,-1 1,1-1,-1 0,0 0,0-1,0 1,0-1,0 0,2-2,24-24,-2-1,-1-2,-1-1,-2-1,-1-1,-1-1,34-52,19-31,-74 119,0 1,0-1,0 0,0 1,0-1,0 0,0 0,0 1,0-1,0 0,0 1,0-1,0 0,0 1,0-1,0 0,0 1,0-1,1 0,-1 1,0-1,0 0,0 0,0 1,1-1,-1 0,0 0,0 1,0-1,1 0,-1 0,0 0,1 1,-1-1,0 0,0 0,1 0,-1 0,0 0,1 0,-1 0,0 0,1 1,-1-1,0 0,1 0,-1 0,0-1,1 1,-1 0,0 0,1 0,-1 0,0 0,0 0,1 0,-1 0,0-1,1 1,-1 0,-3 32,-1-24,1 0,0 1,0-1,1 1,0 0,1 0,-1 0,2 0,-1 0,1 0,1-1,0 1,0 0,1 0,0 0,0 0,1-1,0 1,1-1,0 0,0 0,0 0,1-1,0 1,1-1,0 0,0-1,0 0,5 4,-6-7,1 1,-1-1,1 0,0 0,0 0,1-1,-1 0,0 0,1 0,-1-1,1 0,-1-1,1 1,0-1,-1-1,1 1,-1-1,1 0,-1 0,1-1,-1 0,0 0,1-1,-1 1,-1-1,5-3,14-13,-1 0,-1-2,-1 0,-1-2,0 0,-2-1,-1-1,-1-1,2-5,25-40,-3-1,-3-2,-3-2,17-59,-33 81,-2-1,-3-1,-2 0,-2-1,-3 0,-1-36,-5 93,1-1,-1 0,0 0,1 1,-1-1,0 0,1 0,-1 0,0 1,0-1,0 0,0 0,0 0,0 0,0 0,0 1,0-1,0 0,-1 0,1 0,0 0,0 1,-1-1,1 0,-1 0,1 1,0-1,-1 0,0 1,1-1,-1 0,1 1,-1-1,0 1,1-1,-1 1,0-1,0 1,1 0,-1-1,0 1,0 0,1-1,-1 1,0 0,0 0,0 0,0 0,0 0,1 0,-1 0,0 0,0 0,0 0,0 1,1-1,-2 0,-8 15,-1 0,2 0,0 1,1 0,1 1,0-1,1 1,1 1,-2 10,2-11,-22 88,4 2,4 0,6 2,4-1,5 87,7 183,-4-378,1-1,-1 1,1 0,-1 0,1 0,-1-1,1 1,-1 0,1 0,-1 0,1 0,-1 0,1 0,-1 0,1 0,-1 0,1 0,-1 0,1 0,0 0,-1 1,1-1,-1 0,1 0,-1 0,1 1,-1-1,1 0,0 1,-1-1,1 0,-1 1,1-1,0 0,0 1,-1-1,1 1,0-1,0 1,-1-1,1 0,0 1,0-1,0 1,0-1,0 1,0-1,-1 1,1-1,0 1,1-1,-1 1,0-1,0 1,0-1,0 1,0 0,-22-39,14 15</inkml:trace>
  <inkml:trace contextRef="#ctx0" brushRef="#br0" timeOffset="2384.043">3748 591,'43'0,"39"0,14 0,-4 0,-8 0,-9 0,-7 0,-6 0,-9 0,-3 0,-6 0,-6 0,-8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4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1,'-28'513,"11"-300,0-23,-5 197,51-163,-27-215,0-1,1 0,0 1,1-1,0 0,0 0,1-1,-1 1,2-1,4 5,3 0</inkml:trace>
  <inkml:trace contextRef="#ctx0" brushRef="#br0" timeOffset="248.063">790 1441,'-34'38,"-29"28,-10 6,3-3,9-9,9-15,14-10,9-11,5-10,5-2,3-4,-2-2,2-8,5-3</inkml:trace>
  <inkml:trace contextRef="#ctx0" brushRef="#br0" timeOffset="396.091">169 1582,'43'4,"39"17,9 4,0 3,-11 2,-15 0,-8 0,-10-1,-7-4,-7-3,-3-5,-2 0,-6-3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1,'-131'715,"111"-572,7 0,5 38,-14 50,24-206,3-7</inkml:trace>
  <inkml:trace contextRef="#ctx0" brushRef="#br0" timeOffset="236.782">589 1356,'-28'33,"-20"26,-6 8,1-3,10-8,7-8,10-8,5-10,5-6,1-7,-2-6,-2-6,-4-7,3-4</inkml:trace>
  <inkml:trace contextRef="#ctx0" brushRef="#br0" timeOffset="399.179">54 1496,'43'15,"33"14,9 2,-5 1,-7-1,-11-5,-11-7,-10-7,-6 0,-5-3,-3-3,-1-2,-4-2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6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2258 1213,'-37'134,"-32"73,-55 109,9-65,97-234,30-64,3 0,1 2,3 0,9-14,-11 22,45-89,5 4,6 2,77-95,-118 170,61-67,-92 111,-1 1,1-1,0 1,0-1,-1 1,1 0,0-1,0 1,0 0,0-1,-1 1,1 0,0 0,0 0,0 0,0 0,0 0,0 0,0 0,-1 0,1 0,0 1,0-1,0 0,0 0,0 1,-1-1,1 1,0-1,0 1,-1-1,1 1,0-1,-1 1,1 0,0-1,-1 1,1 0,-1-1,1 1,-1 0,0 0,1 0,-1 0,0-1,1 1,-1 0,0 0,0 1,13 52,-12-46,4 54,-2 0,-3 1,-3-1,-3 0,-7 29,11-73,-12 83,4 0,5 1,7 65,-2-164,0 0,0 1,0-1,0 1,0-1,1 0,-1 1,1-1,0 0,0 0,0 0,1 1,-1-1,1 0,0-1,-1 1,1 0,1 0,1 1,-2-4,0-1,0 0,1 1,-1-1,0 0,0 0,0 0,0-1,0 1,0 0,0-1,-1 1,1-1,0 0,-1 0,1 1,-1-1,0 0,0 0,0 0,0-1,0 1,0 0,0 0,0-2,2-1,244-498,-185 368,-25 51,3 2,4 2,15-16,-34 73,-10 45,-34 148,1-58,5 1,2 54,13 46,14-164,-4-32</inkml:trace>
  <inkml:trace contextRef="#ctx0" brushRef="#br0" timeOffset="754.026">3979 1439,'-33'1,"0"1,0 1,0 2,0 2,0 1,1 1,1 1,-1 2,-28 16,47-21,1 1,-1 0,2 1,-1 0,1 1,1 0,-1 1,2 0,0 0,0 1,1 0,0 1,1 0,1 0,0 0,0 1,2 0,0 0,0 0,1 1,1-1,0 1,2 0,-1-1,2 1,0 0,0-1,4 11,-4-21,0 0,1-1,0 1,0-1,0 0,0 1,1-1,-1 0,1 0,0-1,0 1,0-1,0 1,0-1,1 0,-1 0,1 0,-1-1,1 1,0-1,-1 0,1 0,0 0,0 0,0-1,0 0,0 1,0-1,0-1,-1 1,1-1,0 1,1-2,8 0,-1-1,0-1,0 0,0-1,-1 0,1-1,-1 0,-1-1,11-7,140-152,-117 115,75-92,-119 142,1 1,-1-1,0 1,0-1,0 0,1 1,-1-1,0 1,1-1,-1 1,0-1,1 1,-1-1,0 1,1-1,-1 1,1 0,-1-1,1 1,-1 0,1-1,0 1,-1 0,1 0,-1-1,1 1,0 0,-1 0,1 0,-1 0,1 0,0 0,-1 0,1 0,-1 0,1 0,0 0,-1 0,1 1,-1-1,1 0,0 0,-1 1,1-1,-1 0,1 1,-1-1,1 0,-1 1,1-1,-1 1,0-1,1 1,-1-1,0 1,1-1,-1 1,0-1,1 1,-1-1,0 1,0 0,0-1,0 1,0-1,1 1,-1 0,0-1,0 1,0 54,0-45,-28 243,27-245,0-1,1 1,0 0,0 0,1 0,0-1,0 1,1 0,0-1,0 0,1 1,0-1,0 0,1 0,0 0,0-1,0 1,1-1,0 0,0 0,4 2,10-2</inkml:trace>
  <inkml:trace contextRef="#ctx0" brushRef="#br0" timeOffset="1206.588">4855 1326,'-94'47,"2"4,2 4,-7 11,93-65,1 1,0-1,0 1,0 0,0 0,0 1,1-1,-1 0,1 1,-1 0,1-1,0 1,0 0,0 0,0 0,1 0,-1 1,1-1,0 0,0 1,0-1,0 1,1-1,-1 1,1-1,0 1,0-1,0 1,1 0,-1-1,1 1,0-1,0 0,0 1,0-1,0 0,1 1,0-1,0 0,0 0,1 1,6 6,0-1,1 0,1-1,-1 0,1-1,0 0,1 0,0-2,9 4,65 41,-84-48,1 0,-1 0,0 0,0 0,0 0,0 1,0-1,-1 0,1 1,-1 0,1-1,-1 1,0 0,0-1,0 1,0 0,-1 0,1 0,-1 0,0 0,0 0,0 0,0 0,0 0,-1 0,1 0,-1 0,0-1,0 1,0 0,0 0,0-1,-1 1,1 0,-1-1,0 0,1 1,-1-1,0 0,0 0,-1 0,1 0,-1 0,-8 8,0-2,0 1,-1-1,0-1,0 0,-1-1,0 0,0-1,0 0,-1-1,0-1,0 0,0-1,0 0,-9-1,5-5</inkml:trace>
  <inkml:trace contextRef="#ctx0" brushRef="#br0" timeOffset="1672.932">5560 1298,'-301'153,"298"-152,0-1,0 2,0-1,0 0,0 0,1 1,-1-1,0 1,1 0,-1 0,1 0,0 0,0 1,-1-1,2 0,-1 1,0-1,0 1,1 0,-1 0,1 0,0 0,0-1,0 1,0 1,1-1,-1 0,1 0,0 0,0 0,0 0,0 0,0 0,1 1,0-1,-1 0,1 0,0 0,0 0,1-1,0 4,8 0,-1 0,1-1,0 0,0-1,0 0,1 0,0-1,-1-1,1 0,4 0,-13-1,114 44,-112-43,0 1,-1-1,1 1,-1 0,0-1,1 1,-1 1,-1-1,1 0,0 1,-1-1,0 1,0 0,0 0,0 0,-1 0,1 0,-1 0,0 0,0 1,-1-1,1 0,-1 1,0-1,0 0,0 1,-1 2,-5 6,-1 0,0-1,0 0,-1 0,-1-1,0 0,-1 0,0-1,0 0,-1-1,0 0,-1-1,0 0,0-1,-1 0,0-1,0 0,0-1,-1-1,0 0,-9 5,1-2,-2-1,1 0,0-2,-1-1,-7 0,7-2</inkml:trace>
  <inkml:trace contextRef="#ctx0" brushRef="#br0" timeOffset="10404.609">1242 988,'0'886,"-26"-517,25-358,-2 18,0-1,-2 1,-1-1,-1 0,-10 25,17-53,0 1,0 0,0-1,0 1,0-1,-1 1,1-1,0 1,0-1,-1 1,1-1,0 1,-1-1,1 1,-1-1,1 1,0-1,-1 0,1 1,-1-1,1 0,-1 1,1-1,-1 0,0 0,1 1,-1-1,1 0,-1 0,1 0,-1 0,0 0,1 0,-1 0,1 0,-1 0,0 0,1 0,-1 0,1 0,-1-1,1 1,-1 0,1 0,-1-1,1 1,-1 0,1-1,-1 1,1 0,-1-1,1 1,-1-1,1 1,0-1,-1 1,1-1,0 1,0-1,-1 1,1-1,0 1,0-1,-9-13</inkml:trace>
  <inkml:trace contextRef="#ctx0" brushRef="#br0" timeOffset="10693.703">1779 0,'-43'48,"-34"35,-8 18,0 1,10-7,14-15,16-16,11-10,12-8,4-13,6-7,4-3,0-6,0-5</inkml:trace>
  <inkml:trace contextRef="#ctx0" brushRef="#br0" timeOffset="10941.687">1157 170,'43'38,"34"23,8 5,0-4,-6-7,-5-8,-7-13,-10-7,-5-8,-6-2,-7-4,-9-5</inkml:trace>
  <inkml:trace contextRef="#ctx0" brushRef="#br0" timeOffset="11343.886">452 847,'-28'126,"-163"855,136-602,46-344,-1-7</inkml:trace>
  <inkml:trace contextRef="#ctx0" brushRef="#br0" timeOffset="11675.959">593 28,'-38'43,"-28"39,-2 9,6 0,13-12,10-14,12-13,11-11,7-7,6-5,3-3,-3 0,-1-5</inkml:trace>
  <inkml:trace contextRef="#ctx0" brushRef="#br0" timeOffset="11923.58">1 57,'43'28,"48"20,18 6,5-1,-8-5,-11-11,-9-6,-8-9,-9-3,-5-5,-10-1,-9-1,-12-4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0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565 340,'-39'218,"13"-108,14-55,-21 111,-7-1,-36 85,69-226,-24 40,25-97,6 30,28-165,7 0,8 3,60-150,-90 275,3 0,1 0,2 2,2 0,6-7,-26 43,-1 1,1 0,-1-1,1 1,0 0,-1-1,1 1,0 0,0 0,0-1,0 1,0 0,0 0,0 0,0 0,0 1,1-1,-1 0,0 0,1 1,-1-1,0 1,1-1,-1 1,1-1,-1 1,1 0,-1 0,0 0,1 0,-1 0,1 0,-1 0,1 0,-1 1,1-1,-1 1,1-1,-1 1,0-1,1 1,-1 0,0-1,0 1,0 0,1 0,-1 0,0 0,0 0,0 1,5 12,0 0,-1 1,-1-1,-1 1,0 0,-1 0,0 0,-1 1,-1-1,-1 11,1-6,10 275,8 3,-18-287,1 0,0 0,1 0,0 0,1 0,0 0,1-1,0 1,3 4,-7-14,1 0,0 0,0 0,0-1,0 1,-1 0,1 0,0-1,1 1,-1 0,0-1,0 1,0-1,0 0,0 1,0-1,1 0,-1 0,0 1,0-1,0 0,1 0,-1 0,0-1,0 1,0 0,1 0,-1-1,0 1,0-1,0 1,0-1,0 1,0-1,0 1,0-1,0 0,0 0,0 0,0 1,0-1,-1 0,1 0,0 0,-1 0,1-1,37-53,-35 50,117-257,-40 75,83-145,-142 305,-9 45,12 325,5-109,-7-152,-11-59</inkml:trace>
  <inkml:trace contextRef="#ctx0" brushRef="#br0" timeOffset="451.009">2032 678,'-43'28,"1"3,1 0,2 3,1 1,2 2,-11 17,3 18,44-70,-1-1,0 0,1 1,-1-1,1 0,-1 1,1-1,-1 1,1-1,0 1,0-1,0 1,0-1,0 1,0-1,1 1,-1-1,0 1,1-1,-1 1,1-1,-1 0,1 1,0-1,0 0,-1 1,1-1,0 0,0 0,0 0,0 0,0 0,1 0,-1 0,0 0,0 0,1-1,-1 1,0 0,1-1,-1 1,1-1,-1 0,1 1,-1-1,1 0,-1 0,1 0,-1 0,1 0,0 0,9-2,0 0,0-1,0 0,0-1,0 0,-1-1,0 0,0 0,0-1,0-1,-1 0,0 0,7-8,-2 4,268-246,-282 257,0-1,0 1,0-1,1 1,-1-1,0 1,0-1,1 1,-1 0,0-1,1 1,-1 0,1-1,-1 1,0 0,1-1,-1 1,1 0,-1 0,1-1,-1 1,1 0,-1 0,1 0,-1 0,1 0,-1 0,1 0,-1 0,1 0,-1 0,1 0,-1 0,1 0,-1 0,1 0,-1 0,1 1,-1-1,0 0,1 0,-1 1,1-1,-1 0,0 1,1-1,-1 0,1 1,-1-1,0 0,0 1,1-1,-1 1,0-1,0 1,1-1,-1 1,0-1,0 1,0-1,0 1,2 36,-3-29,-15 83,13-81,0 1,0 0,1 0,0 0,1 0,0 0,0 0,2 1,-1-1,2 0,-1 0,1 0,2 5,-1-13,-1 0,0 0,1 0,-1-1,1 1,0-1,0 1,0-1,0 0,0 0,0-1,1 1,-1-1,1 1,-1-1,1 0,-1-1,1 1,0 0,-1-1,1 0,0 0,-1 0,1 0,0-1,-1 0,1 1,-1-1,1 0,-1-1,1 1,-1-1,0 1,1-1,-1 0,1-1,15-9</inkml:trace>
  <inkml:trace contextRef="#ctx0" brushRef="#br0" timeOffset="878.823">2822 566,'-4'3,"-28"11,1 1,0 2,2 2,0 0,1 2,1 1,-3 5,29-27,-1 1,1 0,-1 0,1 0,-1 0,1 0,0 0,0 0,-1 0,1 0,0 1,0-1,0 0,0 1,1-1,-1 1,0-1,1 1,-1-1,0 1,1 0,0-1,-1 1,1 0,0-1,0 1,0 0,0-1,0 1,1 0,-1-1,0 1,1-1,-1 1,1 0,-1-1,1 1,0-1,0 1,0-1,0 0,0 1,0-1,0 0,0 0,0 1,1-1,-1 0,0 0,1-1,-1 1,1 0,-1 0,1-1,1 1,121 25,-122-26,1 0,-1 0,0 1,0-1,1 1,-1-1,0 1,0 0,0 0,0 0,0 0,0 0,0 0,0 0,0 1,-1-1,1 1,0-1,-1 1,1 0,-1-1,0 1,0 0,1 0,-1 0,0 0,-1 0,1 0,0 1,-1-1,1 0,-1 0,0 0,1 1,-1-1,0 0,0 0,-1 1,1-1,0 0,-1 0,1 1,-1-1,0 0,0 0,0 0,0 0,0 0,0 0,0 0,-1-1,1 1,-13 13,0 0,0-1,-1-1,-1-1,0 0,-1-1,0-1,-1 0,0-1,0-1,-1-1,0-1,-5 1,-4-6,35-21,11 5,2 1</inkml:trace>
  <inkml:trace contextRef="#ctx0" brushRef="#br0" timeOffset="1262.997">3387 537,'-259'146,"227"-121,31-25,1 0,-1 1,1-1,-1 0,1 1,-1-1,1 1,0-1,-1 1,1-1,0 1,-1-1,1 1,0-1,-1 1,1-1,0 1,0-1,0 1,0 0,0-1,0 1,0-1,0 1,0 0,0-1,0 1,0-1,0 1,0 0,0-1,0 1,1-1,-1 1,0-1,1 1,-1-1,0 1,1-1,-1 1,0-1,1 1,-1-1,1 0,-1 1,1-1,-1 0,1 1,-1-1,1 0,-1 0,1 1,-1-1,1 0,0 0,-1 0,1 0,-1 0,1 0,0 0,46 7,-42-7,1-1,-1 1,0 0,0 0,0 1,0 0,0-1,0 2,0-1,0 1,0-1,0 1,0 1,-1-1,1 1,-1-1,0 1,0 1,0-1,0 0,0 1,-1 0,1 0,-1 0,0 0,0 1,-4 3,0-1,-1 1,0-1,0 0,-1 0,0 0,0 0,0 0,-1 0,0-1,0 0,-1 0,1 0,-2 0,1-1,0 1,-1-1,0-1,0 1,-1-1,1 0,-1-1,0 0,-1 1,-5 4,-1-2,1 1,-1-2,0 0,0 0,-1-1,1-1,-14 1,3-2</inkml:trace>
  <inkml:trace contextRef="#ctx0" brushRef="#br0" timeOffset="2083.764">4827 707,'-11'-8,"0"1,-1 0,0 0,0 1,0 1,0 0,-1 1,0 0,0 1,0 0,0 1,-1 1,1 0,-1 1,1 0,0 1,-1 0,1 1,0 1,0 0,0 1,0 0,1 1,-1 1,1 0,1 0,-1 1,1 1,0 0,1 0,-3 4,2-2,0 0,1 1,1 0,0 1,1 0,0 1,0 0,2 0,-1 0,2 1,0 0,0 0,2 0,0 1,0 2,2-14,1 0,0 0,0 1,0-1,1 0,-1 0,1 0,0 1,0-1,0 0,0 0,0 0,1 0,-1-1,1 1,0 0,0 0,0-1,0 0,0 1,1-1,-1 0,1 0,-1 0,1 0,0-1,0 1,-1-1,1 1,0-1,1 0,-1 0,0 0,0-1,0 1,0-1,2 0,8 1,0-1,0-1,1 0,-1-1,-1 0,1-1,0 0,10-5,11-6,-1-1,-1-1,-1-2,0-1,-2-2,0-1,-1-1,-1-1,-1-1,-2-2,1-1,-25 27,0 0,0 0,0 0,0 0,1 0,-1 0,1 0,-1 0,0 0,1 0,0 0,-1 0,1 1,-1-1,1 0,0 0,0 1,-1-1,1 1,0-1,0 0,0 1,0-1,0 1,-1 0,1-1,0 1,0 0,0 0,0-1,0 1,0 0,0 0,0 0,0 0,0 0,0 1,0-1,0 0,0 0,0 1,0-1,0 0,0 1,0-1,0 1,0-1,-1 1,1-1,0 1,0 0,-1 0,1-1,0 1,-1 0,1 0,-1 0,1-1,0 2,1 9,0 1,0 1,1-1,1 1,0-1,0 0,1 0,0-1,1 1,1-1,0-1,0 1,1-1,0 0,1-1,0 0,0 0,4 1,8 4,-3-1</inkml:trace>
  <inkml:trace contextRef="#ctx0" brushRef="#br0" timeOffset="2446.743">5165 1045,'15'-41,"2"1,2 1,2 0,1 2,2 0,18-20,-41 54,0 1,0-1,0 1,0 0,1-1,-1 1,1 0,0 0,-1 0,1 0,0 0,0 0,0 1,1-1,-1 1,0-1,1 1,-1 0,0 0,1 0,-1 0,1 1,0-1,-1 1,1-1,0 1,-1 0,1 0,0 0,-1 0,1 0,-1 1,1-1,0 1,-1 0,1 0,-1 0,1 0,-1 0,0 0,1 1,-1-1,0 1,0 0,0 0,0 0,32 69,-32-64,-1-1,1 1,1 0,-1-1,1 0,0 1,0-1,1-1,0 1,0 0,0-1,1 0,-1 0,1 0,0 0,1-1,-1 0,1 0,0-1,0 1,0-1,1-1,-1 1,1-1,-1 0,5 1,-5-3,1-1,-1 1,1-1,-1 0,1 0,-1-1,0 0,1 0,-1 0,0-1,-1 0,1 0,0-1,-1 1,0-1,0 0,0-1,0 1,2-4,73-100,-27 9,-41 87</inkml:trace>
  <inkml:trace contextRef="#ctx0" brushRef="#br0" timeOffset="2834.045">6181 707,'-13'14,"0"1,1 1,0 0,2 0,-1 1,2 0,1 1,0 0,1 1,1-1,0 1,2 0,0 3,3-20,1 1,-1 0,1-1,0 1,0-1,0 1,1 0,-1-1,0 1,1-1,0 1,0-1,-1 1,2-1,-1 1,0-1,0 0,1 1,-1-1,1 0,0 0,-1 0,1 0,0-1,0 1,0 0,1-1,-1 0,0 1,0-1,1 0,-1 0,1 0,-1 0,1-1,-1 1,1-1,0 1,-1-1,1 0,0 0,-1 0,3-1,7 0,0 0,-1-1,1-1,0 0,-1 0,0-1,0-1,0 0,2-2,15-9,-1-2,0-2,-1 0,-2-1,0-2,-1 0,-2-2,0 0,-2-1,0-1,-2-1,2-8,-7 14,-2 0,-1-1,0 0,-2 0,-1 0,0-1,-2 0,-1-1,-1 1,-1 0,-1-1,-1 1,-1 0,-1-1,-1 1,-6-15,6 26,0 1,-2 0,0-1,0 2,-1-1,0 1,-1 0,0 0,-1 1,0 0,-1 1,-5-5,11 11,-1 0,1-1,-1 1,0 1,0-1,0 1,0 0,0 0,0 0,-1 1,1 0,-1 0,1 0,-1 0,1 1,-1 0,1 0,-1 1,1 0,-1 0,1 0,0 0,-1 1,1 0,0 0,0 0,0 1,0 0,1 0,-1 0,-1 2,-8 9,1 0,0 1,1 1,0 0,1 1,1 0,1 1,1 0,0 0,1 1,1 0,1 0,0 0,2 1,0 0,2-1,0 1,0 0,2 0,1 0,0-1,2 1,1 3,2 6,1 0,1-1,2 0,0-1,2 0,1-1,1-1,2 0,0-1,1-1,2 0,0-2,1 0,1-1,1-1,1-2,1 0,0-1,1-2,0 0,1-2,1-1,25 6,-18-9</inkml:trace>
  <inkml:trace contextRef="#ctx0" brushRef="#br0" timeOffset="3697.33">7593 256,'-6'9,"1"0,0 1,1 0,0 0,1 0,0 0,1 1,0-1,0 1,1 0,0 1,-2 10,-1 1,0 0,2 0,0 0,2 0,0 0,2 0,1 0,0 0,2 0,0-1,2 0,0 0,2 0,0-1,1 0,11 16,-17-32,0 0,1 0,0 0,-1 0,1-1,1 0,-1 0,1 0,-1 0,1-1,0 0,1-1,-1 1,0-1,1 0,-1 0,1-1,-1 0,1 0,0-1,-1 0,1 0,0 0,0-1,-1 0,1-1,-1 1,1-1,-1 0,0-1,0 1,2-2,17-14,0-2,-2 0,0-2,-2 0,0-1,-1-2,-2 0,-1 0,0-2,-2 0,-1-1,-2-1,7-19,4 6,-21 43,-1 0,0 0,0 0,0 0,1 0,-1 0,0 0,0 1,0-1,-1 0,1 1,0-1,-1 1,1-1,0 1,-1-1,0 1,1-1,-1 1,0-1,0 1,0-1,0 1,0 0,0-1,0 1,0-1,-1 1,1-2,1 21,2-1,0 1,1-1,0 0,2 0,1-1,0 1,9 14,-12-26,1 0,0 0,0-1,1 0,0 0,0 0,1 0,0-1,0-1,0 1,1-1,0 0,0 0,0-1,1-1,-1 1,1-1,0 0,0-1,6 1,-4-2,-1 0,0-1,1 0,-1 0,1-1,-1-1,0 1,0-2,0 0,0 0,0 0,0-1,-1-1,0 0,0 0,0-1,0 0,-1 0,0-1,-1 0,1 0,4-8,2-1,-2-1,0 0,-1-1,-1-1,-1 1,0-2,-1 1,-2-1,0 0,3-20,0-4,-3 26,-2-1,-1 1,0-1,-1 0,-1 0,-1 0,0 1,-2-1,0 0,-2-6,4 23,0 1,-1-1,1 1,0-1,-1 1,1-1,-1 1,1-1,-1 1,0-1,0 1,0 0,1 0,-1-1,0 1,0 0,-1 0,1 0,0 0,0 0,-1 0,1 0,0 0,-1 1,1-1,0 0,-1 1,1 0,-1-1,0 1,1 0,-1-1,1 1,-1 0,1 0,-1 0,1 0,-1 1,0-1,1 0,-1 1,1-1,0 1,-1-1,1 1,-1 0,1 0,0-1,-1 1,1 0,0 0,-1 1,-37 42,24-19</inkml:trace>
  <inkml:trace contextRef="#ctx0" brushRef="#br0" timeOffset="4086.92">8834 848,'33'-15,"-1"-2,-1-1,-1-1,0-2,-2-1,25-24,-50 44,0 0,-1 0,1 0,-1 0,1-1,-1 1,0-1,0 0,0 0,0 1,-1-1,1 0,-1 0,1-1,-1 1,0 0,-1 0,1-1,0 1,-1 0,0-1,0 1,0-1,0 1,0 0,-1-1,1 1,-1 0,0-1,0 1,0 0,-1 0,1 0,-1 0,1 0,-1 0,0 0,0 1,0-1,-1 1,1-1,-1 1,1 0,-1 0,-1-1,-3 2,1 0,-1 0,1 0,-1 1,1 0,-1 0,1 1,-1 0,1 0,0 0,-1 1,1 0,0 0,0 1,0-1,0 1,1 1,-1-1,1 1,0 0,0 0,0 1,0-1,1 1,0 0,0 0,0 0,1 1,-1 0,1-1,1 1,-2 4,0-2,0 0,0 1,1-1,1 1,-1 0,1 0,1 0,0 0,0 0,1 0,0 0,0 0,1 1,0-1,1 0,0 0,0-1,1 1,0 0,1-1,0 0,0 0,1 0,-1 0,2-1,-1 1,1-1,0-1,1 1,4 3,-2-3,0 0,0 0,1-1,-1 0,1-1,1 0,-1-1,1 0,-1 0,1-1,0-1,0 0,1 0,-1-1,0 0,1-1,-1-1,0 0,0 0,1-1,-1 0,0-1,-1 0,1-1,0 0,-1-1,0 0,2-2,3-4,-1 0,0-1,-1 0,0-2,-1 1,0-2,-1 1,3-7,-3 7</inkml:trace>
  <inkml:trace contextRef="#ctx0" brushRef="#br0" timeOffset="4332.137">9652 735,'-4'29,"-3"14,6-5,3-14,0-10</inkml:trace>
  <inkml:trace contextRef="#ctx0" brushRef="#br0" timeOffset="4585.221">9652 227</inkml:trace>
  <inkml:trace contextRef="#ctx0" brushRef="#br0" timeOffset="9358.968">10415 481,'-1'-3,"-1"-1,1-1,-1 1,0-1,0 1,-1 0,1 0,-1 0,0 0,0 0,0 1,-1 0,1-1,-1 1,0 0,0 0,0 1,0-1,0 1,0 0,-1 0,1 1,-1-1,-3 0,-7 4,1 0,0 0,-1 1,1 1,0 1,1 0,-1 0,1 1,0 1,1 1,-1-1,1 2,1 0,0 0,0 1,1 0,0 1,0 1,4-6,0 0,0 0,0 0,1 1,0 0,0 0,1 0,0 1,0-1,1 1,0 0,0 0,1 0,0 0,0 1,1-1,0 1,0-1,1 1,0-1,1 1,0-1,0 0,2 5,-1-9,0-1,0 0,0 0,1 0,-1-1,1 1,0 0,-1-1,1 0,1 0,-1 0,0 0,0 0,1 0,-1-1,1 0,-1 1,1-2,0 1,-1 0,1-1,0 1,0-1,-1 0,1 0,1-1,96-23,-73 7,0-1,-2-1,0-2,-1 0,15-17,16-14,110-103,-166 154,1 0,0 1,0-1,0 0,0 1,0-1,0 1,0 0,0-1,0 1,0 0,0-1,1 1,-1 0,0 0,0 0,0 0,0 0,0 0,0 0,1 0,-1 1,0-1,0 0,0 1,0-1,0 1,0-1,0 1,0-1,0 1,0 0,-1 0,1-1,0 1,0 0,-1 0,1 0,0 0,-1 0,1 0,-1 0,1 0,-1 0,1 0,-1 0,0 0,0 0,1 0,-1 0,0 0,0 1,12 65,-11-63,2 69,-4 1,-2-1,-10 52,0 7,9-74,-3 0,-2 0,-3-1,-2 0,-3-1,-4 5,8-27,11-24,0 0,-1 0,-1 0,1 0,-2-1,1 1,-1-1,-1-1,1 1,-2-1,1 0,-1 0,0 0,-1-1,1 0,-1-1,-1 0,1 0,-1-1,-4 2,8-6,0-1,0 1,1-1,-1-1,0 1,0-1,1 0,-1 0,1 0,-1 0,1-1,-1 0,1 0,0 0,0 0,0-1,0 0,0 0,0 0,1 0,-1 0,1-1,0 1,0-1,-1-3,-4-3,1-1,1 0,-1-1,2 1,-1-1,2 0,0-1,0 1,1-1,0-3,1-1,1 1,0-1,1 1,1-1,1 1,0 0,1 0,1-1,0 2,1-1,1 0,0 1,1 0,1 1,0 0,1 0,1 0,0 1,1 1,6-7,0 0,1 1,1 1,0 1,1 0,1 2,6-3,-2 4</inkml:trace>
  <inkml:trace contextRef="#ctx0" brushRef="#br0" timeOffset="10003.716">11149 1,'-1'332,"-54"32,36-244,21-119,-1 0,0 0,0 0,1 0,-1 0,1-1,-1 1,1 0,-1-1,1 1,-1-1,1 0,-1 1,1-1,-1 0,1 0,0 0,-1 0,1 0,-1-1,1 1,-1 0,1-1,-1 1,1-1,-1 1,1-1,-1 0,1 0,-1 0,0 0,0 0,1 0,-1 0,0 0,0 0,0 0,0-1,0 1,0 0,-1-1,1 1,0-1,-1 1,1-1,3-1,115-126,-100 103,1 2,1 1,1 0,1 2,1 0,1 2,24-15,-48 33,0 0,0 1,0-1,0 0,0 0,0 1,1-1,-1 0,0 1,0 0,1-1,-1 1,0-1,0 1,1 0,-1 0,0 0,1 0,-1 0,0 0,1 0,-1 0,0 1,1-1,-1 0,0 1,0-1,1 1,-1 0,0-1,0 1,0 0,0-1,0 1,0 0,0 0,0 0,0 0,0 0,-1 0,1 0,0 1,-1-1,1 0,-1 0,1 0,-1 1,1-1,-1 0,0 1,0-1,0 0,1 0,-1 1,-1-1,1 0,0 2,-27 135,20-115,2 1,0-1,1 1,1 1,1-1,2 11,0-31,0-1,0 1,0-1,1 1,-1-1,1 1,0-1,0 0,0 1,1-1,-1 0,1 0,0 0,0 0,0 0,0 0,0 0,1-1,-1 1,1-1,1 2,6-2</inkml:trace>
  <inkml:trace contextRef="#ctx0" brushRef="#br0" timeOffset="10333.618">11995 86,'13'77,"-4"1,-3-1,-3 1,-5 24,-85 267,86-385,2-2</inkml:trace>
  <inkml:trace contextRef="#ctx0" brushRef="#br0" timeOffset="10588.285">11713 340,'48'5,"40"1,14-5,0-2,-8-2,-11 1,-14-6,-9 0,-11 1,-8 1,-11 2</inkml:trace>
  <inkml:trace contextRef="#ctx0" brushRef="#br0" timeOffset="12107.167">0 1695,'554'-26,"-51"-4,731-51,94-4,-311 25,-367 31,123 0,-215 18,151-7,60-10,-429 29,394-12,583-8,-874 21,320-19,-14-12,-14 19,-724 10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0 622,'113'13,"41"6,0-6,0-8,58-8,288-43,-117 15,-312 33,-82-2</inkml:trace>
  <inkml:trace contextRef="#ctx0" brushRef="#br0" timeOffset="369.144">367 1045,'40'10,"0"-2,0-2,0-1,1-2,0-2,39-4,-15 2,315-29,-192 26,-170-2</inkml:trace>
  <inkml:trace contextRef="#ctx0" brushRef="#br0" timeOffset="2149.63">1693 988,'-179'18,"135"-11,0-2,-1-2,1-2,-44-4,-5 1,-810 2,879 0</inkml:trace>
  <inkml:trace contextRef="#ctx0" brushRef="#br0" timeOffset="2731.713">1326 1,'1'-1,"0"1,0 0,0 0,0 1,0-1,0 0,-1 0,1 0,0 1,0-1,0 0,0 1,0-1,0 1,-1-1,1 1,0-1,0 1,-1-1,1 1,0 0,-1-1,1 1,-1 0,1 0,-1 0,1-1,-1 1,0 0,1 0,-1 0,0 0,1 0,-1 0,0 0,0-1,0 1,0 0,0 0,0 0,0 0,0 0,-1 0,1 0,0 0,0 0,-1 0,1-1,-1 2,-21 48,20-45,-106 168,-176 378,28-103,255-446,-34 51,3 2,2 2,3 0,-15 47,20-49,21-60,6-2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3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135 591,'0'-68,"-12"103,-76 342,80-327,-1-8,2 0,1 1,3-1,1 1,3 0,1-1,5 25,-7-61,1-1,0 1,1-1,-1 1,1-1,0 0,0 1,1-1,0 0,0 0,0-1,0 1,1-1,-1 0,1 1,0-1,1-1,-1 1,1-1,-1 0,1 0,0 0,0-1,0 1,1-1,-1 0,1-1,-1 1,1-1,-1 0,1-1,-1 1,1-1,0 0,-1-1,1 1,1-2,8-4,0 0,-1-2,0 0,0 0,-1-2,0 1,0-2,-1 0,-1 0,0-1,0 0,-1-1,-1 0,0-1,-1 0,0 0,-1-1,2-9,31-44,67-102,-107 169,1 1,-1-1,1 0,0 1,-1-1,1 0,0 1,-1-1,1 1,0 0,0-1,-1 1,1-1,0 1,0 0,0 0,0-1,-1 1,1 0,0 0,0 0,0 0,0 0,0 0,-1 0,1 0,0 1,0-1,0 0,0 0,-1 1,1-1,0 0,0 1,-1-1,1 1,0-1,-1 1,1-1,0 1,-1 0,1-1,-1 1,1 0,-1 0,1-1,-1 1,1 0,-1 0,0-1,0 1,1 1,15 49,-14-44,2 12,47 141,-48-153,1 0,-1-1,1 0,0 1,1-1,-1 0,1-1,1 1,-1-1,1 0,0-1,0 1,0-1,0 0,1-1,0 1,0-1,0-1,0 1,6 0,-5-2,-1 0,1 0,-1-1,1 0,0 0,-1-1,1 0,-1-1,1 0,-1 0,0 0,1-1,-1 0,-1 0,1-1,0 0,-1 0,0 0,0-1,0 0,0 0,-1-1,0 0,0 0,2-4,16-19,-1-1,-1-1,-2 0,-1-2,-2 0,-1-1,-2 0,-1-1,-2-1,1-10,-4 3,-2-1,-2 0,-1-1,-3 1,-4-26,-7 23,12 47,-1 0,1-1,-1 1,1 0,0 0,-1 0,1 0,-1 0,1 0,-1 0,1 0,-1 0,1 0,-1 0,1 0,-1 0,1 0,-1 0,1 0,-1 1,1-1,-1 0,1 0,-1 1,1-1,0 0,-1 0,1 1,-1-1,1 1,0-1,-1 0,1 1,0-1,0 1,-1-1,1 1,0-1,0 0,0 1,-1-1,1 1,0-1,0 1,0-1,0 1,0-1,0 1,0-1,0 1,0-1,0 1,1-1,-1 1,0-1,0 1,0-1,1 1,-1-1,0 1,-2 17</inkml:trace>
  <inkml:trace contextRef="#ctx0" brushRef="#br0" timeOffset="488.293">1293 1296,'21'-16,"27"-18,-2-3,-1-2,-2-1,18-24,-22-9,-38 71,-1 0,1 0,-1 0,0 0,0 0,0 0,0 0,0 0,0 0,-1 0,1 0,0 1,-1-1,0 0,1 0,-1 0,0 0,0 0,0 1,0-1,-1 0,1 1,0-1,-1 1,1 0,-1-1,1 1,-1 0,1 0,-1 0,0 0,0 0,0 0,1 0,-1 1,0-1,0 1,-1-1,-5 1,0 0,0 0,0 1,0 0,0 1,1-1,-1 1,0 1,1 0,-1 0,1 0,0 1,0 0,0 0,1 1,-1 0,1 0,0 0,0 1,1 0,0 0,-4 7,1-5,1 1,0 0,1 1,0-1,0 1,1 0,0 0,1 1,0-1,1 1,0 0,1 0,0 0,0 0,1 1,1-1,0 0,1 1,0-1,0 0,1 0,1 0,0 0,0 0,1-1,1 1,0-1,0 0,1 0,0-1,4 6,0-5,1 1,0-1,0-1,1 0,0-1,0 0,1 0,0-2,1 1,-1-2,1 0,0 0,1-2,-1 0,1 0,5-1,-13-2,0 0,-1-1,1 0,-1-1,1 1,-1-1,0-1,0 1,1-1,-2 0,1 0,0-1,-1 1,1-1,-1-1,0 1,-1-1,1 1,-1-2,0 1,0 0,0-1,-1 1,2-6,2-9</inkml:trace>
  <inkml:trace contextRef="#ctx0" brushRef="#br0" timeOffset="737.576">1998 1240,'0'28,"0"11</inkml:trace>
  <inkml:trace contextRef="#ctx0" brushRef="#br0" timeOffset="1001.76">1970 732,'0'-5,"0"-2</inkml:trace>
  <inkml:trace contextRef="#ctx0" brushRef="#br0" timeOffset="2135.656">2534 901,'-38'34,"4"-7,2 1,1 1,1 2,2 1,1 2,-17 26,41-54,-1 0,1 1,0-1,0 1,1 0,0 0,0 0,0 0,1 0,0 0,1 0,0 0,0 0,0 0,1 0,0 1,0-1,1 0,-1-1,2 1,-1 0,1 0,0-1,0 0,1 1,0-1,0-1,1 1,-1-1,1 1,3 2,-5-6,0-1,0 1,0 0,0-1,0 0,1 1,-1-1,0 0,0-1,1 1,-1-1,1 1,-1-1,1 0,-1 0,0-1,1 1,-1-1,0 1,1-1,-1 0,0-1,0 1,1 0,-1-1,0 0,-1 1,1-1,0-1,2-1,72-78,-22-4,-3-3,26-63,-55 106,-9 26,-7 26,-5 40,-1-29,50 362,-43-41,-6-310,-2-1,-1 1,-2 0,0-1,-2 0,-1 0,-1 0,-1 0,-1-1,-2-1,0 1,-2-2,-10 15,21-36,1 0,-1-1,0 1,0-1,0 1,-1-1,1 0,0 0,-1 0,0 0,1-1,-1 1,0 0,0-1,0 0,0 0,0 0,0 0,0 0,0-1,0 1,0-1,-1 0,1 0,0 0,0-1,0 1,0-1,0 1,-1-1,1 0,0 0,1 0,-1-1,0 1,0-1,0 0,1 1,-1-1,1 0,0-1,-1 1,1 0,0-1,0 1,0-1,-1-2,-1-19,0 0,2 0,1-1,0 1,2 0,1-1,1 1,1 0,1 1,1-1,1 1,2-2,44-148,63-135,-23 112,8 4,52-65,-119 204,-3-3,-2 0,-3-2,-2-2,-20 2,-19 71,-6 30,2 0,2 2,2 0,2 0,1 2,3-1,2 2,1 13,-2-9,1-19,2 0,0 0,3 0,0 0,2 0,2 1,1-1,1 0,2-1,2 1,0-1,12 25,-18-53,0-1,0 1,0-1,0 0,1 0,-1 0,1 0,0-1,0 1,0-1,0 1,0-1,0 0,1 0,-1 0,1-1,-1 1,1-1,0 0,0 0,0-1,-1 1,1-1,0 1,0-1,0 0,0-1,0 1,0-1,-1 1,1-1,0 0,0-1,-1 1,1-1,-1 1,1-1,-1 0,0 0,0-1,0 1,0-1,0 0,2-2,24-24,-2-1,-1-2,-1-1,-2-1,-1-1,-1-1,34-52,19-31,-74 119,0 1,0-1,0 0,0 1,0-1,0 0,0 0,0 1,0-1,0 0,0 1,0-1,0 0,0 1,0-1,0 0,0 1,0-1,1 0,-1 1,0-1,0 0,0 0,0 1,1-1,-1 0,0 0,0 1,0-1,1 0,-1 0,0 0,1 1,-1-1,0 0,0 0,1 0,-1 0,0 0,1 0,-1 0,0 0,1 1,-1-1,0 0,1 0,-1 0,0-1,1 1,-1 0,0 0,1 0,-1 0,0 0,0 0,1 0,-1 0,0-1,1 1,-1 0,-3 32,-1-24,1 0,0 1,0-1,1 1,0 0,1 0,-1 0,2 0,-1 0,1 0,1-1,0 1,0 0,1 0,0 0,0 0,1-1,0 1,1-1,0 0,0 0,0 0,1-1,0 1,1-1,0 0,0-1,0 0,5 4,-6-7,1 1,-1-1,1 0,0 0,0 0,1-1,-1 0,0 0,1 0,-1-1,1 0,-1-1,1 1,0-1,-1-1,1 1,-1-1,1 0,-1 0,1-1,-1 0,0 0,1-1,-1 1,-1-1,5-3,14-13,-1 0,-1-2,-1 0,-1-2,0 0,-2-1,-1-1,-1-1,2-5,25-40,-3-1,-3-2,-3-2,17-59,-33 81,-2-1,-3-1,-2 0,-2-1,-3 0,-1-36,-5 93,1-1,-1 0,0 0,1 1,-1-1,0 0,1 0,-1 0,0 1,0-1,0 0,0 0,0 0,0 0,0 0,0 1,0-1,0 0,-1 0,1 0,0 0,0 1,-1-1,1 0,-1 0,1 1,0-1,-1 0,0 1,1-1,-1 0,1 1,-1-1,0 1,1-1,-1 1,0-1,0 1,1 0,-1-1,0 1,0 0,1-1,-1 1,0 0,0 0,0 0,0 0,0 0,1 0,-1 0,0 0,0 0,0 0,0 1,1-1,-2 0,-8 15,-1 0,2 0,0 1,1 0,1 1,0-1,1 1,1 1,-2 10,2-11,-22 88,4 2,4 0,6 2,4-1,5 87,7 183,-4-378,1-1,-1 1,1 0,-1 0,1 0,-1-1,1 1,-1 0,1 0,-1 0,1 0,-1 0,1 0,-1 0,1 0,-1 0,1 0,-1 0,1 0,0 0,-1 1,1-1,-1 0,1 0,-1 0,1 1,-1-1,1 0,0 1,-1-1,1 0,-1 1,1-1,0 0,0 1,-1-1,1 1,0-1,0 1,-1-1,1 0,0 1,0-1,0 1,0-1,0 1,0-1,-1 1,1-1,0 1,1-1,-1 1,0-1,0 1,0-1,0 1,0 0,-22-39,14 15</inkml:trace>
  <inkml:trace contextRef="#ctx0" brushRef="#br0" timeOffset="2384.043">3748 591,'43'0,"39"0,14 0,-4 0,-8 0,-9 0,-7 0,-6 0,-9 0,-3 0,-6 0,-6 0,-8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4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1,'-28'513,"11"-300,0-23,-5 197,51-163,-27-215,0-1,1 0,0 1,1-1,0 0,0 0,1-1,-1 1,2-1,4 5,3 0</inkml:trace>
  <inkml:trace contextRef="#ctx0" brushRef="#br0" timeOffset="248.063">790 1441,'-34'38,"-29"28,-10 6,3-3,9-9,9-15,14-10,9-11,5-10,5-2,3-4,-2-2,2-8,5-3</inkml:trace>
  <inkml:trace contextRef="#ctx0" brushRef="#br0" timeOffset="396.091">169 1582,'43'4,"39"17,9 4,0 3,-11 2,-15 0,-8 0,-10-1,-7-4,-7-3,-3-5,-2 0,-6-3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1,'-131'715,"111"-572,7 0,5 38,-14 50,24-206,3-7</inkml:trace>
  <inkml:trace contextRef="#ctx0" brushRef="#br0" timeOffset="236.782">589 1356,'-28'33,"-20"26,-6 8,1-3,10-8,7-8,10-8,5-10,5-6,1-7,-2-6,-2-6,-4-7,3-4</inkml:trace>
  <inkml:trace contextRef="#ctx0" brushRef="#br0" timeOffset="399.179">54 1496,'43'15,"33"14,9 2,-5 1,-7-1,-11-5,-11-7,-10-7,-6 0,-5-3,-3-3,-1-2,-4-2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6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728 481,'-18'55,"-111"313,119-343,1 0,1 0,2 1,0 0,2 0,-1 20,4-44,1 0,0 1,1-1,-1 0,0 0,1 0,-1 1,1-1,-1 0,1 0,0 0,0 0,0 0,0 0,1 0,-1-1,0 1,1 0,-1-1,1 1,0-1,-1 1,1-1,0 0,0 1,0-1,0 0,0 0,0-1,0 1,0 0,1-1,-1 1,0-1,0 0,0 0,1 0,-1 0,89-12,-88 11,160-41,-72 16,-78 16</inkml:trace>
  <inkml:trace contextRef="#ctx0" brushRef="#br0" timeOffset="367.73">1322 424,'-21'71,"4"0,3 2,1 23,1-17,-15 99,17-78,14-94,2-6</inkml:trace>
  <inkml:trace contextRef="#ctx0" brushRef="#br0" timeOffset="1103.344">1603 453,'82'-34,"74"-36,-154 69,0 0,0 0,0 1,0-1,1 1,-1-1,0 1,0 0,0 0,1-1,-1 2,0-1,0 0,0 0,0 1,1-1,-1 1,0 0,0-1,0 1,0 0,0 0,0 0,-1 1,1-1,0 0,0 1,-1-1,1 1,-1 0,0-1,1 1,-1 0,0 0,0 0,0 0,0 0,0 0,0 0,-1 0,1 0,-1 0,0 0,1 1,-1 0,-1 8,0 0,0-1,-1 1,0-1,-1 1,0-1,0 0,-2 0,1 0,-1-1,0 1,-1-1,0 0,-1-1,1 0,-2 0,1 0,-1-1,0 0,-2 1,-28 32,-134 198,144-197,22-36,1 1,0-1,0 1,0 1,1-1,0 0,1 1,-1 0,1 0,0 0,1 0,0 1,0-1,0 1,1-1,0 1,1-1,0 1,0 0,0-1,1 1,0 0,1-1,-1 1,2 1,3-4,0 0,0-1,0 1,1-1,0 0,-1 0,2-1,-1 0,0-1,0 1,1-1,0 0,-1-1,1 0,0 0,-1-1,1 0,0 0,0-1,-1 0,1-1,0 1,-1-1,1-1,-1 1,9-1,0 0,0-1,0-1,-1-1,0 0,0 0,0-2,-1 0,0 0,12-10,-13 4</inkml:trace>
  <inkml:trace contextRef="#ctx0" brushRef="#br0" timeOffset="2383.711">2253 86,'0'0,"0"1,0-1,1 1,-1-1,0 1,1-1,-1 1,0-1,1 0,-1 1,0-1,1 0,-1 1,1-1,-1 0,1 1,-1-1,1 0,-1 0,1 0,-1 1,1-1,-1 0,1 0,-1 0,1 0,0 0,-1 0,1 0,-1 0,1 0,-1 0,1 0,-1-1,1 1,-1 0,1 0,-1 0,1-1,-1 1,1 0,-1-1,0 1,1 0,-1-1,1 1,-1-1,0 1,1 0,-1-1,0 1,1-1,-1 1,0-1,0 0,5 53,-5-52,-1 425,-27-58,33-114,-5-251,0 0,0 0,0 0,0-1,-1 1,1 0,-1 0,1 0,-1-1,0 1,1 0,-1-1,0 1,0 0,0-1,0 1,-1-1,1 0,0 1,-1-1,1 0,0 0,-1 0,0 0,1 0,-1 0,1 0,-1 0,0-1,0 1,0-1,1 1,-3-1,-69 12,66-11,-371 13,-244 15,-38 27,334-21,302-31,-82-3,103-3,1-1,0 0,0 0,0 0,0 0,1 0,-1 0,1 0,0-1,0 1,0 0,0-1,0 1,1-1,0 1,-1-1,1 1,1-1,-1 1,0 0,1-1,0 1,0-1,0 1,0 0,0-1,1 1,-1 0,1 0,0 0,0 0,0 1,0-1,2-1,1-8,19-48,-4-2,-2 0,8-61,6-147,-22 178,-3 13,3 0,4 1,17-49,-29 120,0-1,1 1,-1 0,2 0,-1 0,1 0,0 0,0 1,1 0,0 0,0 0,1 0,-1 1,1 0,0 0,0 1,1-1,0 2,-1-1,1 1,1-1,-1 2,0-1,1 1,-1 0,2 1,219-31,582 32,-432-24,-70-5,-307 29,2-1,1 0,-1 1,1-1,0 1,-1 0,1 0,-1 1,1-1,-1 1,1 0,-1 0,1 0,-1 0,1 0,-1 1,0 0,0-1,2 3,5 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252 113,'-15'3,"-1"0,0 1,1 1,0 0,0 1,1 1,0 0,0 1,0 1,1 0,0 0,1 1,0 1,1 0,0 1,-4 6,13-16,1 0,0-1,0 1,0 0,0 0,0 0,0 1,0-1,0 0,1 0,-1 0,1 1,0-1,0 0,0 0,0 1,0-1,0 0,0 0,1 1,-1-1,1 0,0 0,-1 0,1 0,0 0,0 0,1 0,-1 0,0 0,1 0,-1-1,1 1,-1 0,1-1,0 1,78 34,-50-26,-27-9,1-1,-1 1,1 0,-1 0,0 0,0 1,0-1,0 1,0 0,0 0,0 0,0 0,-1 0,1 1,-1-1,0 1,1 0,-1-1,0 1,-1 0,1 0,0 0,-1 0,0 1,0-1,0 0,0 1,0-1,-1 0,1 1,-1-1,0 1,0-1,-1 4,-5 3,-2-1,1 0,-1 0,0 0,-1-1,0 0,0-1,-1 0,0-1,0 0,-1 0,0-1,1 0,-2-1,1 0,-3 0,-17-7,22-5</inkml:trace>
  <inkml:trace contextRef="#ctx0" brushRef="#br0" timeOffset="410.732">845 0,'-18'5,"-1"1,1 0,0 2,1 0,0 0,0 2,1 0,0 1,1 1,0 0,1 1,-12 13,24-22,-1 1,0 0,1 0,0 0,0 1,1-1,0 0,-1 1,2-1,-1 1,1-1,-1 1,2-1,-1 1,1-1,-1 1,1-1,1 1,-1-1,1 0,0 0,0 0,1 0,-1 0,1 0,0 0,1-1,-1 0,1 1,0-1,0-1,0 1,0 0,1-1,-2-1,0 0,-1-1,0 1,1 0,-1 0,0 1,0-1,0 0,0 1,0-1,-1 1,1 0,-1-1,1 1,-1 0,0 0,0 0,-1 0,1 0,0 0,-1 0,0 0,0 0,0 0,0 0,0 0,-1 0,1 0,-1 0,0 0,0 0,0 0,0 0,0-1,-1 1,1 0,-1-1,0 1,0-1,0 1,-1 0,-8 5,0-1,-1 0,0 0,-1-1,1-1,-1 0,0-1,0 0,-1-1,1-1,-11 1,-1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6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2258 1213,'-37'134,"-32"73,-55 109,9-65,97-234,30-64,3 0,1 2,3 0,9-14,-11 22,45-89,5 4,6 2,77-95,-118 170,61-67,-92 111,-1 1,1-1,0 1,0-1,-1 1,1 0,0-1,0 1,0 0,0-1,-1 1,1 0,0 0,0 0,0 0,0 0,0 0,0 0,0 0,-1 0,1 0,0 1,0-1,0 0,0 0,0 1,-1-1,1 1,0-1,0 1,-1-1,1 1,0-1,-1 1,1 0,0-1,-1 1,1 0,-1-1,1 1,-1 0,0 0,1 0,-1 0,0-1,1 1,-1 0,0 0,0 1,13 52,-12-46,4 54,-2 0,-3 1,-3-1,-3 0,-7 29,11-73,-12 83,4 0,5 1,7 65,-2-164,0 0,0 1,0-1,0 1,0-1,1 0,-1 1,1-1,0 0,0 0,0 0,1 1,-1-1,1 0,0-1,-1 1,1 0,1 0,1 1,-2-4,0-1,0 0,1 1,-1-1,0 0,0 0,0 0,0-1,0 1,0 0,0-1,-1 1,1-1,0 0,-1 0,1 1,-1-1,0 0,0 0,0 0,0-1,0 1,0 0,0 0,0-2,2-1,244-498,-185 368,-25 51,3 2,4 2,15-16,-34 73,-10 45,-34 148,1-58,5 1,2 54,13 46,14-164,-4-32</inkml:trace>
  <inkml:trace contextRef="#ctx0" brushRef="#br0" timeOffset="754.026">3979 1439,'-33'1,"0"1,0 1,0 2,0 2,0 1,1 1,1 1,-1 2,-28 16,47-21,1 1,-1 0,2 1,-1 0,1 1,1 0,-1 1,2 0,0 0,0 1,1 0,0 1,1 0,1 0,0 0,0 1,2 0,0 0,0 0,1 1,1-1,0 1,2 0,-1-1,2 1,0 0,0-1,4 11,-4-21,0 0,1-1,0 1,0-1,0 0,0 1,1-1,-1 0,1 0,0-1,0 1,0-1,0 1,0-1,1 0,-1 0,1 0,-1-1,1 1,0-1,-1 0,1 0,0 0,0 0,0-1,0 0,0 1,0-1,0-1,-1 1,1-1,0 1,1-2,8 0,-1-1,0-1,0 0,0-1,-1 0,1-1,-1 0,-1-1,11-7,140-152,-117 115,75-92,-119 142,1 1,-1-1,0 1,0-1,0 0,1 1,-1-1,0 1,1-1,-1 1,0-1,1 1,-1-1,0 1,1-1,-1 1,1 0,-1-1,1 1,-1 0,1-1,0 1,-1 0,1 0,-1-1,1 1,0 0,-1 0,1 0,-1 0,1 0,0 0,-1 0,1 0,-1 0,1 0,0 0,-1 0,1 1,-1-1,1 0,0 0,-1 1,1-1,-1 0,1 1,-1-1,1 0,-1 1,1-1,-1 1,0-1,1 1,-1-1,0 1,1-1,-1 1,0-1,1 1,-1-1,0 1,0 0,0-1,0 1,0-1,1 1,-1 0,0-1,0 1,0 54,0-45,-28 243,27-245,0-1,1 1,0 0,0 0,1 0,0-1,0 1,1 0,0-1,0 0,1 1,0-1,0 0,1 0,0 0,0-1,0 1,1-1,0 0,0 0,4 2,10-2</inkml:trace>
  <inkml:trace contextRef="#ctx0" brushRef="#br0" timeOffset="1206.588">4855 1326,'-94'47,"2"4,2 4,-7 11,93-65,1 1,0-1,0 1,0 0,0 0,0 1,1-1,-1 0,1 1,-1 0,1-1,0 1,0 0,0 0,0 0,1 0,-1 1,1-1,0 0,0 1,0-1,0 1,1-1,-1 1,1-1,0 1,0-1,0 1,1 0,-1-1,1 1,0-1,0 0,0 1,0-1,0 0,1 1,0-1,0 0,0 0,1 1,6 6,0-1,1 0,1-1,-1 0,1-1,0 0,1 0,0-2,9 4,65 41,-84-48,1 0,-1 0,0 0,0 0,0 0,0 1,0-1,-1 0,1 1,-1 0,1-1,-1 1,0 0,0-1,0 1,0 0,-1 0,1 0,-1 0,0 0,0 0,0 0,0 0,0 0,-1 0,1 0,-1 0,0-1,0 1,0 0,0 0,0-1,-1 1,1 0,-1-1,0 0,1 1,-1-1,0 0,0 0,-1 0,1 0,-1 0,-8 8,0-2,0 1,-1-1,0-1,0 0,-1-1,0 0,0-1,0 0,-1-1,0-1,0 0,0-1,0 0,-9-1,5-5</inkml:trace>
  <inkml:trace contextRef="#ctx0" brushRef="#br0" timeOffset="1672.932">5560 1298,'-301'153,"298"-152,0-1,0 2,0-1,0 0,0 0,1 1,-1-1,0 1,1 0,-1 0,1 0,0 0,0 1,-1-1,2 0,-1 1,0-1,0 1,1 0,-1 0,1 0,0 0,0-1,0 1,0 1,1-1,-1 0,1 0,0 0,0 0,0 0,0 0,0 0,1 1,0-1,-1 0,1 0,0 0,0 0,1-1,0 4,8 0,-1 0,1-1,0 0,0-1,0 0,1 0,0-1,-1-1,1 0,4 0,-13-1,114 44,-112-43,0 1,-1-1,1 1,-1 0,0-1,1 1,-1 1,-1-1,1 0,0 1,-1-1,0 1,0 0,0 0,0 0,-1 0,1 0,-1 0,0 0,0 1,-1-1,1 0,-1 1,0-1,0 0,0 1,-1 2,-5 6,-1 0,0-1,0 0,-1 0,-1-1,0 0,-1 0,0-1,0 0,-1-1,0 0,-1-1,0 0,0-1,-1 0,0-1,0 0,0-1,-1-1,0 0,-9 5,1-2,-2-1,1 0,0-2,-1-1,-7 0,7-2</inkml:trace>
  <inkml:trace contextRef="#ctx0" brushRef="#br0" timeOffset="10404.609">1242 988,'0'886,"-26"-517,25-358,-2 18,0-1,-2 1,-1-1,-1 0,-10 25,17-53,0 1,0 0,0-1,0 1,0-1,-1 1,1-1,0 1,0-1,-1 1,1-1,0 1,-1-1,1 1,-1-1,1 1,0-1,-1 0,1 1,-1-1,1 0,-1 1,1-1,-1 0,0 0,1 1,-1-1,1 0,-1 0,1 0,-1 0,0 0,1 0,-1 0,1 0,-1 0,0 0,1 0,-1 0,1 0,-1-1,1 1,-1 0,1 0,-1-1,1 1,-1 0,1-1,-1 1,1 0,-1-1,1 1,-1-1,1 1,0-1,-1 1,1-1,0 1,0-1,-1 1,1-1,0 1,0-1,-9-13</inkml:trace>
  <inkml:trace contextRef="#ctx0" brushRef="#br0" timeOffset="10693.703">1779 0,'-43'48,"-34"35,-8 18,0 1,10-7,14-15,16-16,11-10,12-8,4-13,6-7,4-3,0-6,0-5</inkml:trace>
  <inkml:trace contextRef="#ctx0" brushRef="#br0" timeOffset="10941.687">1157 170,'43'38,"34"23,8 5,0-4,-6-7,-5-8,-7-13,-10-7,-5-8,-6-2,-7-4,-9-5</inkml:trace>
  <inkml:trace contextRef="#ctx0" brushRef="#br0" timeOffset="11343.886">452 847,'-28'126,"-163"855,136-602,46-344,-1-7</inkml:trace>
  <inkml:trace contextRef="#ctx0" brushRef="#br0" timeOffset="11675.959">593 28,'-38'43,"-28"39,-2 9,6 0,13-12,10-14,12-13,11-11,7-7,6-5,3-3,-3 0,-1-5</inkml:trace>
  <inkml:trace contextRef="#ctx0" brushRef="#br0" timeOffset="11923.58">1 57,'43'28,"48"20,18 6,5-1,-8-5,-11-11,-9-6,-8-9,-9-3,-5-5,-10-1,-9-1,-12-4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53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1801,'-23'145,"7"1,4 62,22 243,3-109,-2-268,-1-91,36-291,12-35,13-348,-69 542,15 211,-7-1,4-2,2 0,2 0,3-2,3 0,1-2,4 0,1-2,17 18,-36-53,0-1,2 0,0 0,1-2,1 1,0-2,1 0,1-1,0 0,0-2,1 0,1 0,0-2,0-1,1 0,0-1,10 1,-24-8,1 1,-1-1,0-1,1 1,-1-1,0 0,1-1,-1 1,0-1,0 0,0-1,-1 0,1 0,0 0,-1 0,0-1,0 0,0 0,0 0,-1-1,1 1,-1-1,0 0,-1-1,1 1,-1-1,0 1,-1-1,3-5,8-28,-1-1,-2 0,-1-1,-2 0,-2 0,-2 0,-2-1,-2 1,-1-1,-5-23,1-8,-4 0,-3 0,-2 2,-4 0,-8-12,-6 17,16 41</inkml:trace>
  <inkml:trace contextRef="#ctx0" brushRef="#br0" timeOffset="580.099">1807 1462,'-22'39,"-30"221,49-247,0 0,2 1,-1-1,2 0,0 1,0-1,1 0,1 1,0-1,1 0,1 0,0 0,0-1,1 1,1-1,0 0,1 0,0-1,0 0,1 0,1-1,2 1,-7-8,0 0,0 0,1-1,-1 0,1 0,-1 0,1-1,0 0,0 1,-1-2,1 1,0 0,0-1,0 0,0 0,0-1,0 1,0-1,0 0,0 0,-1-1,1 1,0-1,-1 0,0-1,1 1,-1-1,0 0,0 0,3-3,8-6,-1-1,0 0,-1-1,-1 0,0-1,-1-1,5-9,-1-2,-2-2,-1 0,-1 0,-1-1,-2-1,-1 1,-1-1,-2 0,-1-1,-2 1,-1-1,-3-24,2 41,-1 0,0 0,-2 0,0 1,0-1,-1 1,-1 0,0 0,-1 1,-6-9,10 17,-1 0,1 0,-1 0,0 0,-1 0,1 1,-1 0,0 0,0 0,0 1,0-1,-1 1,1 1,-1-1,0 1,0 0,0 0,0 0,0 1,0 0,0 1,0-1,-1 1,1 0,0 0,-4 2,-18 4,3 1</inkml:trace>
  <inkml:trace contextRef="#ctx0" brushRef="#br0" timeOffset="901.393">2484 530,'-9'107,"5"0,4-1,5 1,9 34,-3-82,3 1,2-1,3-1,2-1,3-1,2-1,15 21,-4-19,-37-55,-4-9</inkml:trace>
  <inkml:trace contextRef="#ctx0" brushRef="#br0" timeOffset="1148.961">2060 644,'44'-29,"47"-29,23-9,6 2,-2 3,-13 6,-8 9,-8 2,-9 4,-8 5,-2 3,-3 2,-9 7,-9 3,-8 4,-11 6</inkml:trace>
  <inkml:trace contextRef="#ctx0" brushRef="#br0" timeOffset="1429.996">1 3437,'224'-109,"624"-393,-156 113,248-78,-103 92,-765 344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51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69 737,'104'421,"98"598,-197-996,-3-10,1-1,0 1,0-1,1 0,1 0,0 0,0-1,1 0,1 0,0 0,6 7,-12-17,1 0,-1 1,0-1,1 0,-1 0,1 0,-1 0,1 0,0-1,-1 1,1 0,0-1,-1 1,1-1,0 0,0 1,-1-1,1 0,0 0,0 0,0 0,-1-1,1 1,0 0,0-1,0 1,-1-1,1 0,0 1,-1-1,1 0,-1 0,1 0,-1 0,1 0,-1 0,0-1,0 1,1 0,-1-1,0 1,0-1,0 0,41-78,-37 69,55-137,-59 146,0 0,0 0,0 0,0 0,0 0,1 1,-1-1,0 0,1 1,0-1,-1 1,1-1,0 1,0 0,0 0,0 0,0 0,0 0,0 0,0 1,0-1,0 1,1-1,-1 1,0 0,0 0,0 0,1 0,-1 0,0 1,0-1,0 0,0 1,1 0,-1-1,0 1,0 0,0 0,0 0,-1 1,1-1,0 0,0 1,-1-1,1 1,72 78,-70-76,18 28,61 64,-79-93,-1-1,1 1,0-1,0 0,0 0,0 0,0-1,0 0,1 1,-1-1,0-1,1 1,-1-1,1 1,-1-1,1 0,-1-1,1 1,-1-1,0 0,1 0,-1 0,0-1,0 0,0 0,3-1,7-7,0-1,-1-1,0 0,-1-1,0 0,-1-1,-1 0,0 0,-1-1,0-1,-1 1,-1-2,4-11,2-13,-2-1,-2 1,-1-2,-2 1,-2-1,-2 0,-2 0,-2 1,-6-39,-10-54,-6 0,-5 2,-7 2,-5 1,-6 1,-5 4,-8-4,38 75,-3 1,-2 0,-2 2,-2 2,-3 0,-1 2,-3 2,-1 2,-23-18,52 52,-1 0,0 0,-1 1,0 1,0 0,0 0,-1 1,0 1,-1 0,1 1,-1 0,1 1,-1 1,0 0,0 1,0 1,0 0,0 0,0 2,0 0,0 0,0 1,0 1,1 0,0 1,0 1,0 0,1 0,-1 1,-6 6,5 1,1 0,1 0,0 2,1-1,1 1,0 1,1 0,1 0,0 1,2 0,0 0,1 0,0 1,2 0,0 0,2 0,0 0,1 0,0 0,2 0,0 0,1 0,3 6,2 27</inkml:trace>
  <inkml:trace contextRef="#ctx0" brushRef="#br0" timeOffset="618.961">1848 1301,'-16'49,"2"1,2 0,3 1,2 0,2 1,2 18,2-58,-2 4,2-1,-1 1,2 0,0 0,1-1,1 1,0 0,1-1,1 1,0-1,1 0,1-1,0 1,4 6,-8-19,-1 0,1 0,0 0,0 0,0 0,0 0,0 0,0-1,0 1,1-1,-1 1,0-1,1 0,0 0,-1 0,1-1,-1 1,1 0,0-1,-1 0,1 1,0-1,0 0,-1-1,1 1,0 0,-1-1,1 0,0 1,-1-1,1 0,-1 0,1 0,-1-1,0 1,1-1,66-74,-59 57,-1-1,-1 0,0-1,-2 0,0 0,-1-1,-2 1,0-1,-1 0,-1 0,-2 0,-1-19,0 27,0 1,-1-1,0 0,-1 1,-1 0,0 0,0 0,-1 1,-1 0,0 0,-1 0,0 1,-1 0,0 1,-1 0,0 0,0 1,-1 0,-1 1,-8-5,-38-10,33 19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5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686 1,'-78'66,"4"3,3 4,3 3,-5 12,24-27,3 2,2 1,3 3,-9 25,34-60,2 0,1 1,2 1,1 0,2 0,1 1,1 0,2 0,2 0,2 27,0-53,1 0,0 0,0-1,1 1,0-1,1 1,0-1,0 0,0 1,1-2,1 1,-1 0,1-1,1 0,-1 0,1-1,0 1,1-1,-1 0,1-1,0 0,1 0,-1 0,1-1,0 0,0-1,0 0,8 2,8 0,0-1,0-1,1-2,-1 0,1-2,-1 0,1-2,-1 0,0-2,23-7,2-1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56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1856,'-47'58,"2"2,3 2,3 1,2 3,4 1,-4 14,33-72,-4 6,1-1,0 1,1 1,0-1,1 1,1 0,1 0,0 1,1-1,1 1,0-1,1 1,1-1,2 10,-1-22,-1 0,2 0,-1-1,0 1,1 0,-1-1,1 0,0 0,0 0,1 0,-1 0,0 0,1-1,0 0,-1 1,1-1,0-1,0 1,0-1,1 1,-1-1,0 0,0-1,1 1,-1-1,0 0,1 0,-1 0,8 0,0-1,0 0,0-1,-1 0,1-1,-1 0,1-1,-1 0,9-5,4-6,-2-2,0 0,-1-1,0-2,-2 0,0 0,-2-2,0-1,-1 0,-2 0,0-2,6-16,-11 26,0 0,-2-1,0 0,0 0,-2-1,0 1,-1-1,-1 0,0 0,-1-1,-1 1,-1 0,0-1,-1 1,-1 0,-1 0,0 0,-1 0,-1 0,-1 1,0 0,-1 0,-1 0,0 1,-1 0,-11-13,14 21,-1 1,0 0,-1 0,0 0,1 1,-2 0,1 0,-1 1,1 0,-1 1,0 0,-1 0,1 1,0 0,-1 0,1 1,-1 1,1 0,-1 0,1 0,-1 1,1 1,-1 0,1 0,0 1,0 0,0 0,0 1,1 0,-1 1,-1 2,-11 12</inkml:trace>
  <inkml:trace contextRef="#ctx0" brushRef="#br0" timeOffset="566.616">733 2477,'52'-146,"-21"64,-4-2,-3 0,9-69,-31-117,-1 270,-1 0,1 1,-1-1,1 0,0 1,-1-1,1 0,-1 0,1 0,0 0,-1 1,1-1,0 0,-1 0,1 0,-1 0,1 0,0-1,-1 1,1 0,0 0,-1 0,1-1,-1 1,1 0,0 0,-1-1,1 1,-1 0,1-1,-1 1,1-1,-1 1,0-1,1 1,-1-1,1 1,-1-1,0 1,0-1,1 0,-1 1,0-1,0 1,1-1,-1 0,0 1,0-1,0 1,0-1,0 0,0 1,0-1,0 0,-1 1,1-1,0 0,0 1,0-1,-1 1,1-1,70 145,-41-70,-17-47,0 0,1-1,2-1,1 0,1 0,0-2,22 21,-38-43,0 1,0-1,1 0,-1 1,1-1,-1 0,1 0,-1 0,1 0,0 0,-1-1,1 1,0 0,0-1,-1 1,1-1,0 0,0 1,0-1,0 0,0 0,-1 0,1-1,0 1,0 0,0-1,0 1,-1-1,1 1,0-1,-1 0,1 0,0 0,-1 0,1 0,-1 0,1 0,-1-1,1 0,38-66,-25 16,-2-1,-2-1,-2 0,0-37,2-12,-3 49,-2-1,-3 0,-3-41,-5 71,-1 6</inkml:trace>
  <inkml:trace contextRef="#ctx0" brushRef="#br0" timeOffset="1235.424">1438 841,'55'-33,"-2"-2,-2-2,-1-2,-2-2,19-25,-44 42,-1-2,-2-1,0-1,-2 0,-1-1,-1-1,-2-1,-1 0,-1 0,-2-2,-1 1,-2-1,-1 0,-1-1,-2 0,-2 1,-1-1,-1-4,-1 210,19 225,68 382,-54-531,-9-57,-9 1,-11 134,-1-298,-2 0,0 0,-2 0,-2 0,0-1,-2 0,-1 0,-1 0,-1-1,-10 17,19-40,0 0,-1 0,1-1,-1 1,0 0,0-1,0 1,0-1,-1 0,1 0,-1 0,1 0,-1 0,0 0,0-1,1 0,-1 1,0-1,0 0,0 0,-1 0,1-1,0 1,0-1,0 0,0 0,-1 0,1 0,0 0,0-1,0 1,-1-1,1 0,0 0,0 0,0-1,1 1,-1 0,0-1,0 0,1 0,-1 0,0-1,-11-15,1-1,2 0,-1 0,2-1,1-1,1 0,0 0,2 0,0-1,2 0,-1-8,-6-34,3 1,3-2,3 1,2 0,9-55,-5 79,2 1,2 0,2 0,1 1,2 1,1 0,2 0,2 2,1 0,2 1,1 1,2 0,32-23,-40 44</inkml:trace>
  <inkml:trace contextRef="#ctx0" brushRef="#br0" timeOffset="1497.055">2398 1433,'19'14,"16"-9,7-15,-4-16,-3-13,-8-4,-4-5,-5-4,-6 2,-6 1,-2 3,-4 4,0 6,-1 3,0 3,0 1,0 11,0 8</inkml:trace>
  <inkml:trace contextRef="#ctx0" brushRef="#br0" timeOffset="1933.169">3244 530,'-19'12,"1"0,0 1,0 1,2 1,0 1,0 0,2 0,0 2,-2 3,14-19,1 0,-1 0,1 0,-1 1,1-1,0 0,0 0,0 1,0-1,0 0,1 1,-1-1,1 1,-1-1,1 1,0 0,0-1,0 1,0-1,1 1,-1-1,1 1,-1-1,1 1,0-1,0 0,0 1,0-1,1 0,-1 0,0 0,1 0,0 0,-1 0,1 0,0 0,0-1,0 1,0-1,0 1,0-1,1 0,-1 0,0 0,2 0,71 13,-66-14,0 0,1 1,-1 1,0 0,0 0,0 0,0 1,0 1,0 0,-1 0,0 0,0 1,6 4,-10-3,-1 1,1-1,-1 1,0 0,-1 0,0 0,0 0,0 0,-1 1,0-1,0 0,-1 1,0-1,0 0,-1 1,0-1,0 0,-1 1,0-1,0 0,-1 0,0 0,-2 4,-11 24,-1-1,-2-1,-2 0,0-2,-2 0,-2-1,-8 7,17-21,4-1</inkml:trace>
  <inkml:trace contextRef="#ctx0" brushRef="#br0" timeOffset="2399.031">3583 784,'333'-543,"-309"486,-23 56,-1 0,1 0,-1 0,1 0,-1 0,1 0,-1 0,0 0,0 0,1 0,-1 0,0 0,0-1,0 1,0 0,-1 0,1 0,0 0,0 0,-1 0,1 0,-1 0,1 0,0 0,-1 0,0 0,1 0,-1 0,0 0,1 0,-1 0,0 1,0-1,0 0,0 1,0-1,0 0,0 1,0-1,0 1,0 0,0-1,0 1,0 0,0 0,0-1,0 1,0 0,-1 0,1 0,-90 43,67-25,1 2,0 0,2 2,0 0,2 1,0 1,2 1,0 0,2 2,1-1,-11 30,19-44,0 1,0 0,1 0,1 1,0-1,1 1,1 0,0 0,1 0,0 0,1 0,0 0,1 0,1 0,1 0,-1-1,2 1,0 0,1-1,0 0,1 0,1-1,-1 0,2 0,0 0,0-1,1 0,1-1,0 0,7 5,-6-9,0 0,1-2,0 1,0-2,1 0,-1 0,0-1,1 0,0-1,-1-1,1 0,0-1,-1 0,1-1,-1 0,1-1,-1 0,0-1,0 0,0-1,-1-1,4-2,17-10,-6 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02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02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0 283,'11'59,"2"-1,2-1,3 0,3-1,26 52,24 36,68 101,3 3,-124-212,-2 1,-1 0,-2 0,5 28,-12-40</inkml:trace>
  <inkml:trace contextRef="#ctx0" brushRef="#br0" timeOffset="249.364">28 1214,'24'-43,"27"-34,14-13,2 4,-2 7,-7 12,-8 8,-8 9,-7 3,-3 6,-4-1,-6 7</inkml:trace>
  <inkml:trace contextRef="#ctx0" brushRef="#br0" timeOffset="513.555">818 0,'21'187,"7"-2,14 20,-39-189,0 0,1 0,1-1,1 1,0-1,1-1,1 1,0-1,0 0,2-1,0 0,0-1,1 0,1 0,3 1,-10-11,0-1,0 0,0-1,0 1,0-1,0 0,0-1,0 1,1-1,-1 0,0 0,0 0,-1-1,1 0,0 0,0 0,-1 0,1-1,-1 0,0 0,0 0,0 0,0 0,-1-1,1 0,-1 0,0 0,0 0,0-1,-1 1,1-2,14-12,59-69,72-66,-146 151,0 0,1 0,-1 0,1 0,-1 1,1-1,0 0,0 1,0 0,0 0,0 0,0 0,0 0,0 1,0-1,0 1,0 0,0 0,1 0,-1 0,0 1,0-1,0 1,0 0,0 0,0 0,0 0,0 0,0 1,0-1,-1 1,1 0,-1 0,1 0,-1 0,0 0,0 0,0 1,0-1,0 1,0 0,0-1,-1 1,0 0,1 0,10 24,-10-21,-1 0,1-1,0 1,0 0,1-1,0 0,0 0,0 1,0-2,1 1,0 0,0-1,0 0,1 1,-1-2,1 1,0-1,0 1,0-1,0-1,1 1,-1-1,1 0,0 0,0 0,0-1,2 0,15-3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00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2851,'-6'-108,"6"0,13-106,-13 208,11-111,6 0,4 1,5 1,33-83,-33 141,-25 57,0 0,0-1,0 1,1 0,-1 0,0 0,1 0,-1 0,0 0,0 0,1 0,-1 1,0-1,0 0,0 1,1-1,-1 1,0-1,0 1,0 0,0-1,0 1,0 0,0 0,0 0,0 0,0-1,-1 2,1-1,0 0,0 0,-1 0,1 0,-1 0,1 0,-1 1,0-1,1 0,-1 0,0 1,0-1,0 0,0 1,1 0,94 284,-86-260,-7-15,2-1,-1 1,1-1,1 0,0 0,0 0,1-1,0 0,1 0,0 0,0-1,2 1,-7-7,0-1,-1 0,1 0,0 0,0 0,0 0,0-1,0 1,0-1,0 1,0-1,0 0,0 1,0-1,0 0,0 0,0-1,0 1,0 0,0-1,0 1,0-1,0 0,0 1,0-1,0 0,-1 0,1 0,0-1,-1 1,1 0,-1 0,1-1,-1 1,1-1,-1 0,0 1,1-3,37-75,-36 71,99-291,16-1,-118 298,1 0,-1 0,1 0,0 0,-1 0,1 0,0 0,0 0,0 0,1 0,-1 0,0 1,1-1,-1 0,1 1,0-1,-1 1,1 0,0-1,0 1,0 0,0 0,0 0,0 1,0-1,0 0,0 1,0-1,0 1,0 0,1-1,-1 1,0 0,0 1,0-1,1 0,-1 1,0-1,0 1,0-1,0 1,0 0,0 0,0 0,0 0,0 0,0 1,-1-1,1 0,0 1,-1 0,1-1,-1 1,10 18,-2 0,0 0,-1 1,-1 0,0 1,-2 0,1 15,16 55,-20-87,-2 0,1 1,-1-1,1 0,1 0,-1 1,1-1,0 0,0 0,0-1,1 1,-1 0,1-1,0 1,1-1,-1 0,1 0,0 0,0-1,0 1,0-1,1 0,-1 0,1-1,0 1,-1-1,1 0,0 0,5 0,6-5</inkml:trace>
  <inkml:trace contextRef="#ctx0" brushRef="#br0" timeOffset="519.942">1474 960,'0'-1,"-1"0,1 0,-1 0,1-1,-1 1,0 0,0 0,0 0,0 1,0-1,0 0,0 0,0 0,0 1,0-1,0 0,0 1,0-1,-1 1,1 0,0-1,0 1,-1 0,1-1,0 1,0 0,-1 0,1 0,0 0,-1 1,1-1,0 0,0 1,-1-1,1 0,0 1,0-1,0 1,0 0,-1-1,1 1,0 0,0 0,-43 42,23-7,1 1,2 1,2 1,2 0,1 1,2 0,-1 17,0-9,2 1,3 0,1 0,2 1,3 6,29 38,-27-91,1-1,-1 0,1 1,0-1,0 0,0 0,0 0,0-1,0 1,1 0,-1-1,1 1,-1-1,1 0,-1 0,1 0,0 0,-1-1,1 1,0-1,0 1,-1-1,1 0,0 0,0 0,0 0,-1-1,1 1,0-1,0 0,-1 0,1 0,0 0,9-7,0 0,-1-1,-1 0,1-1,-2 0,1-1,-1 0,-1 0,0-1,-1 0,0 0,-1-1,0 1,-1-2,3-9,0 5,24-69,-4 0,-3-2,-4-1,6-77,-18 83,12 135,3 28,-10-24,3-2,3 0,23 47,-40-94,1 1,-1-1,1 1,0-1,0 0,1 0,0-1,0 0,0 0,1 0,0 0,0-1,0 0,0 0,0 0,1-1,0 0,0 0,0-1,0 0,0 0,0-1,6 1,11-3</inkml:trace>
  <inkml:trace contextRef="#ctx0" brushRef="#br0" timeOffset="868.517">2350 424,'-46'61,"3"2,3 2,-22 48,43-52,18-59,1-1,0 0,0 0,0 1,0-1,0 0,0 0,0 1,0-1,0 0,0 0,1 0,-1 1,0-1,1 0,-1 0,1 0,-1 0,1 0,0 1,0-1,-1-1,1 1,0 0,0 0,0 0,0 0,0 0,0-1,0 1,0-1,0 1,0 0,1-1,-1 0,0 1,0-1,0 0,1 0,-1 1,0-1,0 0,1 0,0-1,115-39,-86 25,68-15,-97 30,1-1,-1 1,1 0,0 0,-1 0,1 0,-1 0,1 1,-1-1,1 1,-1-1,0 1,1 0,-1 0,0 0,1 0,-1 1,0-1,0 1,0-1,0 1,0 0,-1-1,1 1,0 0,-1 0,1 0,-1 1,0-1,0 0,0 0,0 1,0-1,0 0,0 1,-1-1,1 1,-1 2,-1 13,-2 0,0 0,0 0,-2 0,0 0,-1-1,-1 0,-1 0,0-1,-1 1,-1-2,0 0,-7 7,16-19,-109 145,92-130,3-6</inkml:trace>
  <inkml:trace contextRef="#ctx0" brushRef="#br0" timeOffset="1235.302">2971 0,'-143'194,"104"-115,39-77,-1 0,0 0,1 0,-1 0,1 1,0-1,0 0,0 0,0 0,0 1,0-1,0 0,1 0,-1 0,1 0,0 0,-1 0,1 0,0 0,0 0,0 0,1 0,-1 0,0 0,1-1,-1 1,1-1,-1 1,1-1,0 0,0 1,0-1,0 0,0 0,0 0,0 0,0-1,154 29,-146-25,1 1,-1 1,0 0,-1 0,0 1,0 0,0 0,-1 1,0 0,0 1,-1 0,0 0,-1 0,0 1,0 0,-1 0,0 1,-1-1,0 1,-1 0,0 0,-1 1,0-1,-1 0,0 1,0-1,-2 1,1-1,-1 0,-1 1,0-1,-1 1,-1 3,-1 0,-1-1,0 0,-1 0,0-1,-1 0,0 0,-1-1,-1 0,0 0,0-1,-1 0,-1-1,-5 3,-7 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02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469 736,'13'21,"0"-1,1-1,2 0,0-1,0-1,2 0,0-1,9 5,-15-11,1 0,1-1,0 0,0-1,1-1,0 0,0-1,0-1,1 0,3 0,-13-6,1 0,-1-1,0 0,-1 0,1 0,0-1,-1 0,1 0,-1 0,0-1,0 0,0 0,0 0,-1 0,0-1,0 0,0 1,0-2,-1 1,0 0,0-1,0 1,-1-1,0 0,0 0,0 0,0-5,1 4,116-344,-120 350,1 0,0 0,0-1,0 1,0 0,0-1,1 1,-1 0,0-1,1 1,-1 0,0 0,1-1,0 1,-1 0,1 0,0 0,-1 0,1 0,0 0,0 0,0 0,0 0,0 0,0 0,0 1,0-1,1 0,-1 1,0-1,0 1,1-1,-1 1,0 0,0-1,1 1,-1 0,0 0,1 0,-1 0,0 0,1 0,-1 0,0 1,1-1,-1 0,0 1,0-1,1 1,-1-1,0 1,0 0,0-1,0 1,0 0,0 0,0 0,47 51,-43-45,0 1,1-1,0 0,1-1,-1 1,1-1,0-1,1 1,0-1,-1-1,2 1,-1-1,0-1,4 2,-7-4,1 1,-1-1,1 0,0-1,-1 1,1-1,0 0,0 0,-1-1,1 0,0 0,-1 0,1 0,-1-1,1 0,-1-1,0 1,0-1,0 0,0 0,0 0,-1-1,1 1,-1-1,0 0,0-1,-1 1,1-1,1-2,9-14,-1 0,-1-1,0 0,-2-1,-1-1,-1 1,0-2,-2 1,-1 0,1-17,19-112,-19 135,1 6</inkml:trace>
  <inkml:trace contextRef="#ctx0" brushRef="#br0" timeOffset="182.35">2021 31,'14'24,"10"-2,1-4</inkml:trace>
  <inkml:trace contextRef="#ctx0" brushRef="#br0" timeOffset="2586.65">74 3361,'-17'54,"2"1,2 0,3 1,2 0,3 1,1 23,3-51,0 0,2 1,1-2,2 1,0 0,2-1,1 1,2-2,6 15,-14-37,1-1,0 0,0 0,0 0,0-1,1 1,-1 0,1-1,0 0,0 0,1 0,-1 0,0 0,1 0,0-1,0 0,-1 0,1 0,1 0,-1 0,0-1,0 0,0 0,1 0,-1 0,1-1,-1 0,1 0,-1 0,0 0,1-1,-1 1,1-1,-1 0,0-1,0 1,0-1,0 0,0 0,0 0,0 0,0-1,-1 1,1-1,1-2,10-15,-1-1,-1 0,-1-1,0 0,-2-1,-1 0,0 0,-2-1,0-5,-2 14,91-356,-79 291,-16 79,-1 1,1-1,0 1,0-1,-1 1,1 0,0-1,0 1,0 0,0 0,-1-1,1 1,0 0,0 0,0 0,0 0,0 0,0 0,-1 0,1 0,0 1,0-1,0 0,0 0,0 1,-1-1,1 1,0-1,0 0,-1 1,1-1,0 1,-1 0,1-1,0 1,-1 0,1-1,-1 1,1 0,-1 0,1-1,-1 1,0 0,1 0,-1 0,0 0,0-1,0 1,1 0,-1 0,0 0,0 0,0 0,0 0,-1 0,3 2,27 53,59 88,-83-139,-1 0,1 0,0-1,0 0,1 1,-1-2,1 1,0-1,0 0,0 0,0 0,1-1,-1 0,1 0,-1-1,1 0,0 0,-1-1,1 1,0-1,0-1,-1 1,2-2,8-2,-1-2,0 0,0 0,-1-2,0 1,0-2,0 0,-1-1,-1 0,0-1,0 0,-1-1,0 0,-1-1,-1 0,0-1,-1 1,0-2,-1 0,12-23,-1-1,-2-1,-2 0,-2-1,-1-1,-2 0,-2 0,-2-1,-2 0,-2-29,-9-50,2 91</inkml:trace>
  <inkml:trace contextRef="#ctx0" brushRef="#br0" timeOffset="2931.656">1372 3332,'195'-454,"-192"445,2-2,0-1,0 1,-1-1,0 0,-1-1,-1 1,0-1,-1 1,0-1,-1 1,0-1,-1 0,0 1,-1-1,-1 1,-1-4,3 14,0 1,0-1,0 1,-1-1,1 1,0 0,-1 0,1-1,-1 1,0 0,1 1,-1-1,0 0,0 0,1 1,-1-1,0 1,0-1,0 1,0 0,0 0,0 0,1 0,-1 0,0 0,0 0,0 1,0-1,0 1,1-1,-1 1,0 0,0 0,1 0,-1 0,1 0,-1 0,1 0,-1 0,1 1,-1-1,-61 58,49-40,1 1,1 0,0 0,2 1,0 1,2 0,0 0,1 0,1 1,2 0,0 0,1 1,1-1,2 18,2-28,0-1,1 0,1 0,0 0,0 0,1-1,1 1,0-1,0-1,1 1,1-1,0 0,0-1,0 0,1 0,1-1,0 0,0-1,0 0,1 0,0-1,0 0,1-1,-1-1,1 0,0 0,0-1,1-1,-1 0,0 0,1-2,0 1,-1-2,1 1,-1-2,0 0,1 0,-1-1,0 0,0-2,0 1,89-58,-83 48</inkml:trace>
  <inkml:trace contextRef="#ctx0" brushRef="#br0" timeOffset="3185.762">2106 2711,'-5'34,"4"16,6-1,2-9</inkml:trace>
  <inkml:trace contextRef="#ctx0" brushRef="#br0" timeOffset="3330.779">1852 2063,'0'0</inkml:trace>
  <inkml:trace contextRef="#ctx0" brushRef="#br0" timeOffset="4481.293">2642 1978,'-48'57,"2"3,4 2,2 2,-31 67,63-114,1 0,1 1,1 0,0 0,1 0,1 1,1 0,0-1,2 1,0 0,1-1,1 1,0-1,2 1,3 11,-6-26,0 0,0 0,1-1,-1 1,1 0,0-1,0 1,0-1,1 1,-1-1,1 0,-1 0,1 0,0 0,0-1,1 1,-1-1,0 0,1 0,-1 0,1 0,0-1,0 1,0-1,0 0,-1 0,1-1,1 1,-1-1,0 0,0 0,0 0,0 0,0-1,0 1,0-1,1-1,10-10,0-2,-1 0,-1-1,0 0,0-1,-2 0,0-1,-1 0,-1-1,0 0,-2 0,0-1,-1 0,0 0,0-10,102-379,-66 179,-21 259,216 590,-204-503,-5 0,-5 2,-6 1,1 84,-15-145,-2-1,-2 1,-3 0,-3-1,-2 0,-3 0,-2-1,-6 10,-12-11,31-55,0 0,0 0,1 0,-1-1,0 1,0 0,0 0,0-1,0 1,0-1,0 1,0-1,0 0,0 1,0-1,0 0,0 1,0-1,0 0,0 0,-1 0,1 0,0 0,0 0,0-1,0 1,0 0,0-1,0 1,0 0,0-1,0 1,0-1,0 1,0-1,0 0,0 0,0 1,1-1,-1 0,0 0,0 0,1 0,-1 1,1-1,-1 0,1 0,-1 0,1-1,-1 1,1 0,0 0,0 0,0 0,-7-19,2 0,0 0,2 0,0-1,1 1,1-1,1 1,0-1,2 1,1-1,0 1,1-17,59-676,-34-338,-26 866,-7-1,-16-64,19 238,0-4,-1-1,0 1,-2 0,1-1,-2 2,0-1,-1 0,-1 1,0 0,-1 1,8 13,-1 0,1 1,0-1,-1 1,1-1,-1 1,1-1,-1 1,0-1,1 1,-1-1,1 1,-1 0,0-1,1 1,-1 0,0 0,1-1,-1 1,0 0,0 0,1 0,-1 0,0 0,1 0,-1 0,0 0,0 0,1 0,-1 0,0 1,1-1,-1 0,0 0,1 1,-1-1,0 1,1-1,-1 0,1 1,-1-1,1 1,-1-1,1 1,-1 0,1-1,-1 1,1-1,0 1,-1 0,1-1,0 1,0 0,-1-1,1 1,0 0,0 0,-16 46,9 13,3 0,2 0,3 1,2-1,3 0,3 0,3-1,1 0,4-1,2-1,7 10,-11-19,2 0,2-2,3 0,1-1,2-1,2-2,2-1,21 23,-45-57,1-1,0 1,-1-1,2 0,-1-1,1 0,0 0,0 0,0-1,1 0,-1 0,1-1,0 0,0 0,0-1,1 0,-1-1,4 1,-7-5,-1 1,0-1,0-1,0 1,0 0,-1-1,1 0,-1 0,0 0,0 0,0 0,-1-1,0 1,0-1,0 0,0 0,-1 1,1-1,-1 0,0 0,-1 0,1-1,-1 1,-1-3,29-298,-28 305,9-42,-9 42,0 0,0 1,0-1,1 0,-1 1,0-1,0 0,0 1,0-1,1 0,-1 1,0-1,1 1,-1-1,1 1,-1-1,0 1,1-1,-1 1,1-1,-1 1,1-1,-1 1,1 0,0-1,-1 1,1 0,0-1,-1 1,1 0,-1 0,1 0,0 0,-1 0,1 0,0 0,0 0,-1 0,1 0,0 0,-1 0,1 0,-1 0,1 0,0 1,-1-1,1 0,0 1,-1-1,1 0,-1 1,1-1,-1 1,1-1,-1 1,83 123,-79-119,0 0,0 0,1 0,0-1,0 1,0-1,0 0,0-1,1 1,0-1,0 0,0-1,0 1,0-1,0 0,1-1,-1 0,1 0,-1 0,1 0,-1-1,1 0,0-1,-1 0,1 0,-1 0,0 0,1-1,-1 0,0-1,0 1,0-1,0-1,-1 1,1-1,-1 0,2-1,14-20,-2 0,-1-1,-1 0,-1-2,-1 0,-2 0,4-14,-11 29,14-36,-1 0,-3-1,-2-1,-2 0,-3-1,-1 0,-3 0,-3-1,-1 0,-3 1,-2-1,-3 1,-5-18,-31-123,-9 2,-20-33,66 202,-1 1,-2-1,0 2,-1-1,-1 1,-1 1,0 0,-2 0,-11-11,23 28,1 0,-1 0,0 0,1 1,-1-1,0 1,0-1,0 1,0 0,0 0,-1 0,1 0,0 0,0 0,-1 0,1 1,0 0,-1-1,1 1,-1 0,1 0,-1 0,1 0,0 0,-1 1,1-1,0 1,-1 0,1 0,0 0,0 0,-1 0,1 0,0 0,0 1,0-1,1 1,-1-1,0 1,0 0,1-1,-1 3,-7 12,2 0,0 1,1 1,1-1,0 1,2 0,0 0,0 0,2 0,1 0,0 1,1-1,1 0,0 0,2 2,8 39,3-1,3 0,1-2,16 29,-5-12,40 86,7-3,7-3,90 122,9 7,-159-257,-23-25,-1 0,0 0,1 0,-1 0,1 1,-1-1,1 0,-1-1,1 1,-1 0,1 0,-1 0,1 0,-1 0,0 0,1 0,-1-1,1 1,-1 0,0 0,1-1,-1 1,1 0,-1-1,0 1,1 0,-1-1,0 1,0 0,1-1,-1 1,0-1,0 1,0 0,1-1,-1 1,0-1,0 1,0-1,0 1,0-1,0 1,0 0,0-1,0 1,0-1,0 1,0-1,0 1,0-1,-1 1,1-1,0 1,0 0,0-1,-1 1,1-1,0 1,-1 0,1-1,0 1,-1 0,1-1,0 1,-6-19,1-1,-2 2,-1-1,0 1,-1 0,-1 1,-4-5,1 0,-2-4</inkml:trace>
  <inkml:trace contextRef="#ctx0" brushRef="#br0" timeOffset="4735.636">3574 962,'43'-38,"43"-37,22-16,1-1,-3 10,-5 9,-11 8,-5 10,-3 4,-7 7,-5 1,-6 7,-8 6,-15 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0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565 340,'-39'218,"13"-108,14-55,-21 111,-7-1,-36 85,69-226,-24 40,25-97,6 30,28-165,7 0,8 3,60-150,-90 275,3 0,1 0,2 2,2 0,6-7,-26 43,-1 1,1 0,-1-1,1 1,0 0,-1-1,1 1,0 0,0 0,0-1,0 1,0 0,0 0,0 0,0 0,0 1,1-1,-1 0,0 0,1 1,-1-1,0 1,1-1,-1 1,1-1,-1 1,1 0,-1 0,0 0,1 0,-1 0,1 0,-1 0,1 0,-1 1,1-1,-1 1,1-1,-1 1,0-1,1 1,-1 0,0-1,0 1,0 0,1 0,-1 0,0 0,0 0,0 1,5 12,0 0,-1 1,-1-1,-1 1,0 0,-1 0,0 0,-1 1,-1-1,-1 11,1-6,10 275,8 3,-18-287,1 0,0 0,1 0,0 0,1 0,0 0,1-1,0 1,3 4,-7-14,1 0,0 0,0 0,0-1,0 1,-1 0,1 0,0-1,1 1,-1 0,0-1,0 1,0-1,0 0,0 1,0-1,1 0,-1 0,0 1,0-1,0 0,1 0,-1 0,0-1,0 1,0 0,1 0,-1-1,0 1,0-1,0 1,0-1,0 1,0-1,0 1,0-1,0 0,0 0,0 0,0 1,0-1,-1 0,1 0,0 0,-1 0,1-1,37-53,-35 50,117-257,-40 75,83-145,-142 305,-9 45,12 325,5-109,-7-152,-11-59</inkml:trace>
  <inkml:trace contextRef="#ctx0" brushRef="#br0" timeOffset="451.009">2032 678,'-43'28,"1"3,1 0,2 3,1 1,2 2,-11 17,3 18,44-70,-1-1,0 0,1 1,-1-1,1 0,-1 1,1-1,-1 1,1-1,0 1,0-1,0 1,0-1,0 1,0-1,1 1,-1-1,0 1,1-1,-1 1,1-1,-1 0,1 1,0-1,0 0,-1 1,1-1,0 0,0 0,0 0,0 0,0 0,1 0,-1 0,0 0,0 0,1-1,-1 1,0 0,1-1,-1 1,1-1,-1 0,1 1,-1-1,1 0,-1 0,1 0,-1 0,1 0,0 0,9-2,0 0,0-1,0 0,0-1,0 0,-1-1,0 0,0 0,0-1,0-1,-1 0,0 0,7-8,-2 4,268-246,-282 257,0-1,0 1,0-1,1 1,-1-1,0 1,0-1,1 1,-1 0,0-1,1 1,-1 0,1-1,-1 1,0 0,1-1,-1 1,1 0,-1 0,1-1,-1 1,1 0,-1 0,1 0,-1 0,1 0,-1 0,1 0,-1 0,1 0,-1 0,1 0,-1 0,1 0,-1 0,1 0,-1 0,1 1,-1-1,0 0,1 0,-1 1,1-1,-1 0,0 1,1-1,-1 0,1 1,-1-1,0 0,0 1,1-1,-1 1,0-1,0 1,1-1,-1 1,0-1,0 1,0-1,0 1,2 36,-3-29,-15 83,13-81,0 1,0 0,1 0,0 0,1 0,0 0,0 0,2 1,-1-1,2 0,-1 0,1 0,2 5,-1-13,-1 0,0 0,1 0,-1-1,1 1,0-1,0 1,0-1,0 0,0 0,0-1,1 1,-1-1,1 1,-1-1,1 0,-1-1,1 1,0 0,-1-1,1 0,0 0,-1 0,1 0,0-1,-1 0,1 1,-1-1,1 0,-1-1,1 1,-1-1,0 1,1-1,-1 0,1-1,15-9</inkml:trace>
  <inkml:trace contextRef="#ctx0" brushRef="#br0" timeOffset="878.823">2822 566,'-4'3,"-28"11,1 1,0 2,2 2,0 0,1 2,1 1,-3 5,29-27,-1 1,1 0,-1 0,1 0,-1 0,1 0,0 0,0 0,-1 0,1 0,0 1,0-1,0 0,0 1,1-1,-1 1,0-1,1 1,-1-1,0 1,1 0,0-1,-1 1,1 0,0-1,0 1,0 0,0-1,0 1,1 0,-1-1,0 1,1-1,-1 1,1 0,-1-1,1 1,0-1,0 1,0-1,0 0,0 1,0-1,0 0,0 0,0 1,1-1,-1 0,0 0,1-1,-1 1,1 0,-1 0,1-1,1 1,121 25,-122-26,1 0,-1 0,0 1,0-1,1 1,-1-1,0 1,0 0,0 0,0 0,0 0,0 0,0 0,0 0,0 1,-1-1,1 1,0-1,-1 1,1 0,-1-1,0 1,0 0,1 0,-1 0,0 0,-1 0,1 0,0 1,-1-1,1 0,-1 0,0 0,1 1,-1-1,0 0,0 0,-1 1,1-1,0 0,-1 0,1 1,-1-1,0 0,0 0,0 0,0 0,0 0,0 0,0 0,-1-1,1 1,-13 13,0 0,0-1,-1-1,-1-1,0 0,-1-1,0-1,-1 0,0-1,0-1,-1-1,0-1,-5 1,-4-6,35-21,11 5,2 1</inkml:trace>
  <inkml:trace contextRef="#ctx0" brushRef="#br0" timeOffset="1262.997">3387 537,'-259'146,"227"-121,31-25,1 0,-1 1,1-1,-1 0,1 1,-1-1,1 1,0-1,-1 1,1-1,0 1,-1-1,1 1,0-1,-1 1,1-1,0 1,0-1,0 1,0 0,0-1,0 1,0-1,0 1,0 0,0-1,0 1,0-1,0 1,0 0,0-1,0 1,1-1,-1 1,0-1,1 1,-1-1,0 1,1-1,-1 1,0-1,1 1,-1-1,1 0,-1 1,1-1,-1 0,1 1,-1-1,1 0,-1 0,1 1,-1-1,1 0,0 0,-1 0,1 0,-1 0,1 0,0 0,46 7,-42-7,1-1,-1 1,0 0,0 0,0 1,0 0,0-1,0 2,0-1,0 1,0-1,0 1,0 1,-1-1,1 1,-1-1,0 1,0 1,0-1,0 0,0 1,-1 0,1 0,-1 0,0 0,0 1,-4 3,0-1,-1 1,0-1,0 0,-1 0,0 0,0 0,0 0,-1 0,0-1,0 0,-1 0,1 0,-2 0,1-1,0 1,-1-1,0-1,0 1,-1-1,1 0,-1-1,0 0,-1 1,-5 4,-1-2,1 1,-1-2,0 0,0 0,-1-1,1-1,-14 1,3-2</inkml:trace>
  <inkml:trace contextRef="#ctx0" brushRef="#br0" timeOffset="2083.764">4827 707,'-11'-8,"0"1,-1 0,0 0,0 1,0 1,0 0,-1 1,0 0,0 1,0 0,0 1,-1 1,1 0,-1 1,1 0,0 1,-1 0,1 1,0 1,0 0,0 1,0 0,1 1,-1 1,1 0,1 0,-1 1,1 1,0 0,1 0,-3 4,2-2,0 0,1 1,1 0,0 1,1 0,0 1,0 0,2 0,-1 0,2 1,0 0,0 0,2 0,0 1,0 2,2-14,1 0,0 0,0 1,0-1,1 0,-1 0,1 0,0 1,0-1,0 0,0 0,0 0,1 0,-1-1,1 1,0 0,0 0,0-1,0 0,0 1,1-1,-1 0,1 0,-1 0,1 0,0-1,0 1,-1-1,1 1,0-1,1 0,-1 0,0 0,0-1,0 1,0-1,2 0,8 1,0-1,0-1,1 0,-1-1,-1 0,1-1,0 0,10-5,11-6,-1-1,-1-1,-1-2,0-1,-2-2,0-1,-1-1,-1-1,-1-1,-2-2,1-1,-25 27,0 0,0 0,0 0,0 0,1 0,-1 0,1 0,-1 0,0 0,1 0,0 0,-1 0,1 1,-1-1,1 0,0 0,0 1,-1-1,1 1,0-1,0 0,0 1,0-1,0 1,-1 0,1-1,0 1,0 0,0 0,0-1,0 1,0 0,0 0,0 0,0 0,0 0,0 1,0-1,0 0,0 0,0 1,0-1,0 0,0 1,0-1,0 1,0-1,-1 1,1-1,0 1,0 0,-1 0,1-1,0 1,-1 0,1 0,-1 0,1-1,0 2,1 9,0 1,0 1,1-1,1 1,0-1,0 0,1 0,0-1,1 1,1-1,0-1,0 1,1-1,0 0,1-1,0 0,0 0,4 1,8 4,-3-1</inkml:trace>
  <inkml:trace contextRef="#ctx0" brushRef="#br0" timeOffset="2446.743">5165 1045,'15'-41,"2"1,2 1,2 0,1 2,2 0,18-20,-41 54,0 1,0-1,0 1,0 0,1-1,-1 1,1 0,0 0,-1 0,1 0,0 0,0 0,0 1,1-1,-1 1,0-1,1 1,-1 0,0 0,1 0,-1 0,1 1,0-1,-1 1,1-1,0 1,-1 0,1 0,0 0,-1 0,1 0,-1 1,1-1,0 1,-1 0,1 0,-1 0,1 0,-1 0,0 0,1 1,-1-1,0 1,0 0,0 0,0 0,32 69,-32-64,-1-1,1 1,1 0,-1-1,1 0,0 1,0-1,1-1,0 1,0 0,0-1,1 0,-1 0,1 0,0 0,1-1,-1 0,1 0,0-1,0 1,0-1,1-1,-1 1,1-1,-1 0,5 1,-5-3,1-1,-1 1,1-1,-1 0,1 0,-1-1,0 0,1 0,-1 0,0-1,-1 0,1 0,0-1,-1 1,0-1,0 0,0-1,0 1,2-4,73-100,-27 9,-41 87</inkml:trace>
  <inkml:trace contextRef="#ctx0" brushRef="#br0" timeOffset="2834.045">6181 707,'-13'14,"0"1,1 1,0 0,2 0,-1 1,2 0,1 1,0 0,1 1,1-1,0 1,2 0,0 3,3-20,1 1,-1 0,1-1,0 1,0-1,0 1,1 0,-1-1,0 1,1-1,0 1,0-1,-1 1,2-1,-1 1,0-1,0 0,1 1,-1-1,1 0,0 0,-1 0,1 0,0-1,0 1,0 0,1-1,-1 0,0 1,0-1,1 0,-1 0,1 0,-1 0,1-1,-1 1,1-1,0 1,-1-1,1 0,0 0,-1 0,3-1,7 0,0 0,-1-1,1-1,0 0,-1 0,0-1,0-1,0 0,2-2,15-9,-1-2,0-2,-1 0,-2-1,0-2,-1 0,-2-2,0 0,-2-1,0-1,-2-1,2-8,-7 14,-2 0,-1-1,0 0,-2 0,-1 0,0-1,-2 0,-1-1,-1 1,-1 0,-1-1,-1 1,-1 0,-1-1,-1 1,-6-15,6 26,0 1,-2 0,0-1,0 2,-1-1,0 1,-1 0,0 0,-1 1,0 0,-1 1,-5-5,11 11,-1 0,1-1,-1 1,0 1,0-1,0 1,0 0,0 0,0 0,-1 1,1 0,-1 0,1 0,-1 0,1 1,-1 0,1 0,-1 1,1 0,-1 0,1 0,0 0,-1 1,1 0,0 0,0 0,0 1,0 0,1 0,-1 0,-1 2,-8 9,1 0,0 1,1 1,0 0,1 1,1 0,1 1,1 0,0 0,1 1,1 0,1 0,0 0,2 1,0 0,2-1,0 1,0 0,2 0,1 0,0-1,2 1,1 3,2 6,1 0,1-1,2 0,0-1,2 0,1-1,1-1,2 0,0-1,1-1,2 0,0-2,1 0,1-1,1-1,1-2,1 0,0-1,1-2,0 0,1-2,1-1,25 6,-18-9</inkml:trace>
  <inkml:trace contextRef="#ctx0" brushRef="#br0" timeOffset="3697.33">7593 256,'-6'9,"1"0,0 1,1 0,0 0,1 0,0 0,1 1,0-1,0 1,1 0,0 1,-2 10,-1 1,0 0,2 0,0 0,2 0,0 0,2 0,1 0,0 0,2 0,0-1,2 0,0 0,2 0,0-1,1 0,11 16,-17-32,0 0,1 0,0 0,-1 0,1-1,1 0,-1 0,1 0,-1 0,1-1,0 0,1-1,-1 1,0-1,1 0,-1 0,1-1,-1 0,1 0,0-1,-1 0,1 0,0 0,0-1,-1 0,1-1,-1 1,1-1,-1 0,0-1,0 1,2-2,17-14,0-2,-2 0,0-2,-2 0,0-1,-1-2,-2 0,-1 0,0-2,-2 0,-1-1,-2-1,7-19,4 6,-21 43,-1 0,0 0,0 0,0 0,1 0,-1 0,0 0,0 1,0-1,-1 0,1 1,0-1,-1 1,1-1,0 1,-1-1,0 1,1-1,-1 1,0-1,0 1,0-1,0 1,0 0,0-1,0 1,0-1,-1 1,1-2,1 21,2-1,0 1,1-1,0 0,2 0,1-1,0 1,9 14,-12-26,1 0,0 0,0-1,1 0,0 0,0 0,1 0,0-1,0-1,0 1,1-1,0 0,0 0,0-1,1-1,-1 1,1-1,0 0,0-1,6 1,-4-2,-1 0,0-1,1 0,-1 0,1-1,-1-1,0 1,0-2,0 0,0 0,0 0,0-1,-1-1,0 0,0 0,0-1,0 0,-1 0,0-1,-1 0,1 0,4-8,2-1,-2-1,0 0,-1-1,-1-1,-1 1,0-2,-1 1,-2-1,0 0,3-20,0-4,-3 26,-2-1,-1 1,0-1,-1 0,-1 0,-1 0,0 1,-2-1,0 0,-2-6,4 23,0 1,-1-1,1 1,0-1,-1 1,1-1,-1 1,1-1,-1 1,0-1,0 1,0 0,1 0,-1-1,0 1,0 0,-1 0,1 0,0 0,0 0,-1 0,1 0,0 0,-1 1,1-1,0 0,-1 1,1 0,-1-1,0 1,1 0,-1-1,1 1,-1 0,1 0,-1 0,1 0,-1 1,0-1,1 0,-1 1,1-1,0 1,-1-1,1 1,-1 0,1 0,0-1,-1 1,1 0,0 0,-1 1,-37 42,24-19</inkml:trace>
  <inkml:trace contextRef="#ctx0" brushRef="#br0" timeOffset="4086.92">8834 848,'33'-15,"-1"-2,-1-1,-1-1,0-2,-2-1,25-24,-50 44,0 0,-1 0,1 0,-1 0,1-1,-1 1,0-1,0 0,0 0,0 1,-1-1,1 0,-1 0,1-1,-1 1,0 0,-1 0,1-1,0 1,-1 0,0-1,0 1,0-1,0 1,0 0,-1-1,1 1,-1 0,0-1,0 1,0 0,-1 0,1 0,-1 0,1 0,-1 0,0 0,0 1,0-1,-1 1,1-1,-1 1,1 0,-1 0,-1-1,-3 2,1 0,-1 0,1 0,-1 1,1 0,-1 0,1 1,-1 0,1 0,0 0,-1 1,1 0,0 0,0 1,0-1,0 1,1 1,-1-1,1 1,0 0,0 0,0 1,0-1,1 1,0 0,0 0,0 0,1 1,-1 0,1-1,1 1,-2 4,0-2,0 0,0 1,1-1,1 1,-1 0,1 0,1 0,0 0,0 0,1 0,0 0,0 0,1 1,0-1,1 0,0 0,0-1,1 1,0 0,1-1,0 0,0 0,1 0,-1 0,2-1,-1 1,1-1,0-1,1 1,4 3,-2-3,0 0,0 0,1-1,-1 0,1-1,1 0,-1-1,1 0,-1 0,1-1,0-1,0 0,1 0,-1-1,0 0,1-1,-1-1,0 0,0 0,1-1,-1 0,0-1,-1 0,1-1,0 0,-1-1,0 0,2-2,3-4,-1 0,0-1,-1 0,0-2,-1 1,0-2,-1 1,3-7,-3 7</inkml:trace>
  <inkml:trace contextRef="#ctx0" brushRef="#br0" timeOffset="4332.137">9652 735,'-4'29,"-3"14,6-5,3-14,0-10</inkml:trace>
  <inkml:trace contextRef="#ctx0" brushRef="#br0" timeOffset="4585.221">9652 227</inkml:trace>
  <inkml:trace contextRef="#ctx0" brushRef="#br0" timeOffset="9358.968">10415 481,'-1'-3,"-1"-1,1-1,-1 1,0-1,0 1,-1 0,1 0,-1 0,0 0,0 0,0 1,-1 0,1-1,-1 1,0 0,0 0,0 1,0-1,0 1,0 0,-1 0,1 1,-1-1,-3 0,-7 4,1 0,0 0,-1 1,1 1,0 1,1 0,-1 0,1 1,0 1,1 1,-1-1,1 2,1 0,0 0,0 1,1 0,0 1,0 1,4-6,0 0,0 0,0 0,1 1,0 0,0 0,1 0,0 1,0-1,1 1,0 0,0 0,1 0,0 0,0 1,1-1,0 1,0-1,1 1,0-1,1 1,0-1,0 0,2 5,-1-9,0-1,0 0,0 0,1 0,-1-1,1 1,0 0,-1-1,1 0,1 0,-1 0,0 0,0 0,1 0,-1-1,1 0,-1 1,1-2,0 1,-1 0,1-1,0 1,0-1,-1 0,1 0,1-1,96-23,-73 7,0-1,-2-1,0-2,-1 0,15-17,16-14,110-103,-166 154,1 0,0 1,0-1,0 0,0 1,0-1,0 1,0 0,0-1,0 1,0 0,0-1,1 1,-1 0,0 0,0 0,0 0,0 0,0 0,0 0,1 0,-1 1,0-1,0 0,0 1,0-1,0 1,0-1,0 1,0-1,0 1,0 0,-1 0,1-1,0 1,0 0,-1 0,1 0,0 0,-1 0,1 0,-1 0,1 0,-1 0,1 0,-1 0,0 0,0 0,1 0,-1 0,0 0,0 1,12 65,-11-63,2 69,-4 1,-2-1,-10 52,0 7,9-74,-3 0,-2 0,-3-1,-2 0,-3-1,-4 5,8-27,11-24,0 0,-1 0,-1 0,1 0,-2-1,1 1,-1-1,-1-1,1 1,-2-1,1 0,-1 0,0 0,-1-1,1 0,-1-1,-1 0,1 0,-1-1,-4 2,8-6,0-1,0 1,1-1,-1-1,0 1,0-1,1 0,-1 0,1 0,-1 0,1-1,-1 0,1 0,0 0,0 0,0-1,0 0,0 0,0 0,1 0,-1 0,1-1,0 1,0-1,-1-3,-4-3,1-1,1 0,-1-1,2 1,-1-1,2 0,0-1,0 1,1-1,0-3,1-1,1 1,0-1,1 1,1-1,1 1,0 0,1 0,1-1,0 2,1-1,1 0,0 1,1 0,1 1,0 0,1 0,1 0,0 1,1 1,6-7,0 0,1 1,1 1,0 1,1 0,1 2,6-3,-2 4</inkml:trace>
  <inkml:trace contextRef="#ctx0" brushRef="#br0" timeOffset="10003.716">11149 1,'-1'332,"-54"32,36-244,21-119,-1 0,0 0,0 0,1 0,-1 0,1-1,-1 1,1 0,-1-1,1 1,-1-1,1 0,-1 1,1-1,-1 0,1 0,0 0,-1 0,1 0,-1-1,1 1,-1 0,1-1,-1 1,1-1,-1 1,1-1,-1 0,1 0,-1 0,0 0,0 0,1 0,-1 0,0 0,0 0,0 0,0-1,0 1,0 0,-1-1,1 1,0-1,-1 1,1-1,3-1,115-126,-100 103,1 2,1 1,1 0,1 2,1 0,1 2,24-15,-48 33,0 0,0 1,0-1,0 0,0 0,0 1,1-1,-1 0,0 1,0 0,1-1,-1 1,0-1,0 1,1 0,-1 0,0 0,1 0,-1 0,0 0,1 0,-1 0,0 1,1-1,-1 0,0 1,0-1,1 1,-1 0,0-1,0 1,0 0,0-1,0 1,0 0,0 0,0 0,0 0,0 0,-1 0,1 0,0 1,-1-1,1 0,-1 0,1 0,-1 1,1-1,-1 0,0 1,0-1,0 0,1 0,-1 1,-1-1,1 0,0 2,-27 135,20-115,2 1,0-1,1 1,1 1,1-1,2 11,0-31,0-1,0 1,0-1,1 1,-1-1,1 1,0-1,0 0,0 1,1-1,-1 0,1 0,0 0,0 0,0 0,0 0,0 0,1-1,-1 1,1-1,1 2,6-2</inkml:trace>
  <inkml:trace contextRef="#ctx0" brushRef="#br0" timeOffset="10333.618">11995 86,'13'77,"-4"1,-3-1,-3 1,-5 24,-85 267,86-385,2-2</inkml:trace>
  <inkml:trace contextRef="#ctx0" brushRef="#br0" timeOffset="10588.285">11713 340,'48'5,"40"1,14-5,0-2,-8-2,-11 1,-14-6,-9 0,-11 1,-8 1,-11 2</inkml:trace>
  <inkml:trace contextRef="#ctx0" brushRef="#br0" timeOffset="12107.167">0 1695,'554'-26,"-51"-4,731-51,94-4,-311 25,-367 31,123 0,-215 18,151-7,60-10,-429 29,394-12,583-8,-874 21,320-19,-14-12,-14 19,-724 10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59,'-1'0,"1"0,0 0,-1 0,1-1,0 1,0 0,-1 0,1-1,0 1,-1 0,1 0,0-1,0 1,-1 0,1-1,0 1,0 0,0-1,0 1,-1 0,1-1,0 1,0 0,0-1,0 1,0-1,0 1,0 0,0-1,0 1,0 0,0-1,0 1,0 0,1-1,-1 1,0-1,0 1,0 0,0-1,1 1,-1 0,0 0,0-1,1 1,-1 0,0-1,0 1,1 0,-1 0,0 0,1-1,-1 1,0 0,1 0,-1 0,0 0,1 0,-1 0,0-1,1 1,-1 0,1 0,-1 0,0 0,1 0,-1 1,0-1,1 0,-1 0,-23-20,12 15,-1 1,0 1,0 0,0 0,0 1,-1 1,1 0,0 1,-1 0,1 1,-1 0,1 1,0 0,0 1,0 0,0 1,1 1,-1 0,1 0,-3 3,9-4,0 0,0 1,1-1,-1 1,1 0,0 0,0 1,1-1,0 1,0 0,0 0,1 0,0 0,0 0,0 1,1-1,0 1,0-1,0 1,1-1,0 1,1-1,-1 1,1-1,0 1,1-1,0 0,0 0,0 1,1-1,1 2,10 18,2-1,1-1,1 0,1-2,1 0,14 12,-18-18,-1 2,-1 0,-1 0,-1 1,-1 1,0 0,-1 2,-6-15,-1 0,0 1,-1-1,0 0,0 1,-1 0,0-1,0 1,-1 0,0-1,0 1,0 0,-1-1,-1 1,1 0,-1-1,-1 1,1-1,-1 0,0 0,-1 0,0 0,0-1,0 1,-1-1,0 0,0 0,0-1,-2 2,-11 6,0-1,-1 0,0-1,-1-1,0-1,-1 0,1-2,-2 0,1-2,-1 0,0-1,0-2,0 0,0-1,0-1,-14-3,34 3,-1 0,1 0,0-1,-1 1,1-1,0 1,0-1,0 0,0 0,0 0,-1 0,2 0,-1-1,0 1,0-1,0 1,1-1,-1 0,1 1,-1-1,1 0,-1 0,1 0,0 0,0 0,0 0,1 0,-1-1,0 1,1 0,-1 0,1-1,0 1,0 0,0-1,0 1,0 0,0-1,1 1,-1 0,1 0,-1-1,1 1,0 0,0 0,0 0,1-1,9-21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0 622,'113'13,"41"6,0-6,0-8,58-8,288-43,-117 15,-312 33,-82-2</inkml:trace>
  <inkml:trace contextRef="#ctx0" brushRef="#br0" timeOffset="369.144">367 1045,'40'10,"0"-2,0-2,0-1,1-2,0-2,39-4,-15 2,315-29,-192 26,-170-2</inkml:trace>
  <inkml:trace contextRef="#ctx0" brushRef="#br0" timeOffset="2149.63">1693 988,'-179'18,"135"-11,0-2,-1-2,1-2,-44-4,-5 1,-810 2,879 0</inkml:trace>
  <inkml:trace contextRef="#ctx0" brushRef="#br0" timeOffset="2731.713">1326 1,'1'-1,"0"1,0 0,0 0,0 1,0-1,0 0,-1 0,1 0,0 1,0-1,0 0,0 1,0-1,0 1,-1-1,1 1,0-1,0 1,-1-1,1 1,0 0,-1-1,1 1,-1 0,1 0,-1 0,1-1,-1 1,0 0,1 0,-1 0,0 0,1 0,-1 0,0 0,0-1,0 1,0 0,0 0,0 0,0 0,0 0,-1 0,1 0,0 0,0 0,-1 0,1-1,-1 2,-21 48,20-45,-106 168,-176 378,28-103,255-446,-34 51,3 2,2 2,3 0,-15 47,20-49,21-60,6-2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3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135 591,'0'-68,"-12"103,-76 342,80-327,-1-8,2 0,1 1,3-1,1 1,3 0,1-1,5 25,-7-61,1-1,0 1,1-1,-1 1,1-1,0 0,0 1,1-1,0 0,0 0,0-1,0 1,1-1,-1 0,1 1,0-1,1-1,-1 1,1-1,-1 0,1 0,0 0,0-1,0 1,1-1,-1 0,1-1,-1 1,1-1,-1 0,1-1,-1 1,1-1,0 0,-1-1,1 1,1-2,8-4,0 0,-1-2,0 0,0 0,-1-2,0 1,0-2,-1 0,-1 0,0-1,0 0,-1-1,-1 0,0-1,-1 0,0 0,-1-1,2-9,31-44,67-102,-107 169,1 1,-1-1,1 0,0 1,-1-1,1 0,0 1,-1-1,1 1,0 0,0-1,-1 1,1-1,0 1,0 0,0 0,0-1,-1 1,1 0,0 0,0 0,0 0,0 0,0 0,-1 0,1 0,0 1,0-1,0 0,0 0,-1 1,1-1,0 0,0 1,-1-1,1 1,0-1,-1 1,1-1,0 1,-1 0,1-1,-1 1,1 0,-1 0,1-1,-1 1,1 0,-1 0,0-1,0 1,1 1,15 49,-14-44,2 12,47 141,-48-153,1 0,-1-1,1 0,0 1,1-1,-1 0,1-1,1 1,-1-1,1 0,0-1,0 1,0-1,0 0,1-1,0 1,0-1,0-1,0 1,6 0,-5-2,-1 0,1 0,-1-1,1 0,0 0,-1-1,1 0,-1-1,1 0,-1 0,0 0,1-1,-1 0,-1 0,1-1,0 0,-1 0,0 0,0-1,0 0,0 0,-1-1,0 0,0 0,2-4,16-19,-1-1,-1-1,-2 0,-1-2,-2 0,-1-1,-2 0,-1-1,-2-1,1-10,-4 3,-2-1,-2 0,-1-1,-3 1,-4-26,-7 23,12 47,-1 0,1-1,-1 1,1 0,0 0,-1 0,1 0,-1 0,1 0,-1 0,1 0,-1 0,1 0,-1 0,1 0,-1 0,1 0,-1 0,1 0,-1 1,1-1,-1 0,1 0,-1 1,1-1,0 0,-1 0,1 1,-1-1,1 1,0-1,-1 0,1 1,0-1,0 1,-1-1,1 1,0-1,0 0,0 1,-1-1,1 1,0-1,0 1,0-1,0 1,0-1,0 1,0-1,0 1,0-1,0 1,1-1,-1 1,0-1,0 1,0-1,1 1,-1-1,0 1,-2 17</inkml:trace>
  <inkml:trace contextRef="#ctx0" brushRef="#br0" timeOffset="488.293">1293 1296,'21'-16,"27"-18,-2-3,-1-2,-2-1,18-24,-22-9,-38 71,-1 0,1 0,-1 0,0 0,0 0,0 0,0 0,0 0,0 0,-1 0,1 0,0 1,-1-1,0 0,1 0,-1 0,0 0,0 0,0 1,0-1,-1 0,1 1,0-1,-1 1,1 0,-1-1,1 1,-1 0,1 0,-1 0,0 0,0 0,0 0,1 0,-1 1,0-1,0 1,-1-1,-5 1,0 0,0 0,0 1,0 0,0 1,1-1,-1 1,0 1,1 0,-1 0,1 0,0 1,0 0,0 0,1 1,-1 0,1 0,0 0,0 1,1 0,0 0,-4 7,1-5,1 1,0 0,1 1,0-1,0 1,1 0,0 0,1 1,0-1,1 1,0 0,1 0,0 0,0 0,1 1,1-1,0 0,1 1,0-1,0 0,1 0,1 0,0 0,0 0,1-1,1 1,0-1,0 0,1 0,0-1,4 6,0-5,1 1,0-1,0-1,1 0,0-1,0 0,1 0,0-2,1 1,-1-2,1 0,0 0,1-2,-1 0,1 0,5-1,-13-2,0 0,-1-1,1 0,-1-1,1 1,-1-1,0-1,0 1,1-1,-2 0,1 0,0-1,-1 1,1-1,-1-1,0 1,-1-1,1 1,-1-2,0 1,0 0,0-1,-1 1,2-6,2-9</inkml:trace>
  <inkml:trace contextRef="#ctx0" brushRef="#br0" timeOffset="737.576">1998 1240,'0'28,"0"11</inkml:trace>
  <inkml:trace contextRef="#ctx0" brushRef="#br0" timeOffset="1001.76">1970 732,'0'-5,"0"-2</inkml:trace>
  <inkml:trace contextRef="#ctx0" brushRef="#br0" timeOffset="2135.656">2534 901,'-38'34,"4"-7,2 1,1 1,1 2,2 1,1 2,-17 26,41-54,-1 0,1 1,0-1,0 1,1 0,0 0,0 0,0 0,1 0,0 0,1 0,0 0,0 0,0 0,1 0,0 1,0-1,1 0,-1-1,2 1,-1 0,1 0,0-1,0 0,1 1,0-1,0-1,1 1,-1-1,1 1,3 2,-5-6,0-1,0 1,0 0,0-1,0 0,1 1,-1-1,0 0,0-1,1 1,-1-1,1 1,-1-1,1 0,-1 0,0-1,1 1,-1-1,0 1,1-1,-1 0,0-1,0 1,1 0,-1-1,0 0,-1 1,1-1,0-1,2-1,72-78,-22-4,-3-3,26-63,-55 106,-9 26,-7 26,-5 40,-1-29,50 362,-43-41,-6-310,-2-1,-1 1,-2 0,0-1,-2 0,-1 0,-1 0,-1 0,-1-1,-2-1,0 1,-2-2,-10 15,21-36,1 0,-1-1,0 1,0-1,0 1,-1-1,1 0,0 0,-1 0,0 0,1-1,-1 1,0 0,0-1,0 0,0 0,0 0,0 0,0 0,0-1,0 1,0-1,-1 0,1 0,0 0,0-1,0 1,0-1,0 1,-1-1,1 0,0 0,1 0,-1-1,0 1,0-1,0 0,1 1,-1-1,1 0,0-1,-1 1,1 0,0-1,0 1,0-1,-1-2,-1-19,0 0,2 0,1-1,0 1,2 0,1-1,1 1,1 0,1 1,1-1,1 1,2-2,44-148,63-135,-23 112,8 4,52-65,-119 204,-3-3,-2 0,-3-2,-2-2,-20 2,-19 71,-6 30,2 0,2 2,2 0,2 0,1 2,3-1,2 2,1 13,-2-9,1-19,2 0,0 0,3 0,0 0,2 0,2 1,1-1,1 0,2-1,2 1,0-1,12 25,-18-53,0-1,0 1,0-1,0 0,1 0,-1 0,1 0,0-1,0 1,0-1,0 1,0-1,0 0,1 0,-1 0,1-1,-1 1,1-1,0 0,0 0,0-1,-1 1,1-1,0 1,0-1,0 0,0-1,0 1,0-1,-1 1,1-1,0 0,0-1,-1 1,1-1,-1 1,1-1,-1 0,0 0,0-1,0 1,0-1,0 0,2-2,24-24,-2-1,-1-2,-1-1,-2-1,-1-1,-1-1,34-52,19-31,-74 119,0 1,0-1,0 0,0 1,0-1,0 0,0 0,0 1,0-1,0 0,0 1,0-1,0 0,0 1,0-1,0 0,0 1,0-1,1 0,-1 1,0-1,0 0,0 0,0 1,1-1,-1 0,0 0,0 1,0-1,1 0,-1 0,0 0,1 1,-1-1,0 0,0 0,1 0,-1 0,0 0,1 0,-1 0,0 0,1 1,-1-1,0 0,1 0,-1 0,0-1,1 1,-1 0,0 0,1 0,-1 0,0 0,0 0,1 0,-1 0,0-1,1 1,-1 0,-3 32,-1-24,1 0,0 1,0-1,1 1,0 0,1 0,-1 0,2 0,-1 0,1 0,1-1,0 1,0 0,1 0,0 0,0 0,1-1,0 1,1-1,0 0,0 0,0 0,1-1,0 1,1-1,0 0,0-1,0 0,5 4,-6-7,1 1,-1-1,1 0,0 0,0 0,1-1,-1 0,0 0,1 0,-1-1,1 0,-1-1,1 1,0-1,-1-1,1 1,-1-1,1 0,-1 0,1-1,-1 0,0 0,1-1,-1 1,-1-1,5-3,14-13,-1 0,-1-2,-1 0,-1-2,0 0,-2-1,-1-1,-1-1,2-5,25-40,-3-1,-3-2,-3-2,17-59,-33 81,-2-1,-3-1,-2 0,-2-1,-3 0,-1-36,-5 93,1-1,-1 0,0 0,1 1,-1-1,0 0,1 0,-1 0,0 1,0-1,0 0,0 0,0 0,0 0,0 0,0 1,0-1,0 0,-1 0,1 0,0 0,0 1,-1-1,1 0,-1 0,1 1,0-1,-1 0,0 1,1-1,-1 0,1 1,-1-1,0 1,1-1,-1 1,0-1,0 1,1 0,-1-1,0 1,0 0,1-1,-1 1,0 0,0 0,0 0,0 0,0 0,1 0,-1 0,0 0,0 0,0 0,0 1,1-1,-2 0,-8 15,-1 0,2 0,0 1,1 0,1 1,0-1,1 1,1 1,-2 10,2-11,-22 88,4 2,4 0,6 2,4-1,5 87,7 183,-4-378,1-1,-1 1,1 0,-1 0,1 0,-1-1,1 1,-1 0,1 0,-1 0,1 0,-1 0,1 0,-1 0,1 0,-1 0,1 0,-1 0,1 0,0 0,-1 1,1-1,-1 0,1 0,-1 0,1 1,-1-1,1 0,0 1,-1-1,1 0,-1 1,1-1,0 0,0 1,-1-1,1 1,0-1,0 1,-1-1,1 0,0 1,0-1,0 1,0-1,0 1,0-1,-1 1,1-1,0 1,1-1,-1 1,0-1,0 1,0-1,0 1,0 0,-22-39,14 15</inkml:trace>
  <inkml:trace contextRef="#ctx0" brushRef="#br0" timeOffset="2384.043">3748 591,'43'0,"39"0,14 0,-4 0,-8 0,-9 0,-7 0,-6 0,-9 0,-3 0,-6 0,-6 0,-8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4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1,'-28'513,"11"-300,0-23,-5 197,51-163,-27-215,0-1,1 0,0 1,1-1,0 0,0 0,1-1,-1 1,2-1,4 5,3 0</inkml:trace>
  <inkml:trace contextRef="#ctx0" brushRef="#br0" timeOffset="248.063">790 1441,'-34'38,"-29"28,-10 6,3-3,9-9,9-15,14-10,9-11,5-10,5-2,3-4,-2-2,2-8,5-3</inkml:trace>
  <inkml:trace contextRef="#ctx0" brushRef="#br0" timeOffset="396.091">169 1582,'43'4,"39"17,9 4,0 3,-11 2,-15 0,-8 0,-10-1,-7-4,-7-3,-3-5,-2 0,-6-3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1,'-131'715,"111"-572,7 0,5 38,-14 50,24-206,3-7</inkml:trace>
  <inkml:trace contextRef="#ctx0" brushRef="#br0" timeOffset="236.782">589 1356,'-28'33,"-20"26,-6 8,1-3,10-8,7-8,10-8,5-10,5-6,1-7,-2-6,-2-6,-4-7,3-4</inkml:trace>
  <inkml:trace contextRef="#ctx0" brushRef="#br0" timeOffset="399.179">54 1496,'43'15,"33"14,9 2,-5 1,-7-1,-11-5,-11-7,-10-7,-6 0,-5-3,-3-3,-1-2,-4-2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6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2258 1213,'-37'134,"-32"73,-55 109,9-65,97-234,30-64,3 0,1 2,3 0,9-14,-11 22,45-89,5 4,6 2,77-95,-118 170,61-67,-92 111,-1 1,1-1,0 1,0-1,-1 1,1 0,0-1,0 1,0 0,0-1,-1 1,1 0,0 0,0 0,0 0,0 0,0 0,0 0,0 0,-1 0,1 0,0 1,0-1,0 0,0 0,0 1,-1-1,1 1,0-1,0 1,-1-1,1 1,0-1,-1 1,1 0,0-1,-1 1,1 0,-1-1,1 1,-1 0,0 0,1 0,-1 0,0-1,1 1,-1 0,0 0,0 1,13 52,-12-46,4 54,-2 0,-3 1,-3-1,-3 0,-7 29,11-73,-12 83,4 0,5 1,7 65,-2-164,0 0,0 1,0-1,0 1,0-1,1 0,-1 1,1-1,0 0,0 0,0 0,1 1,-1-1,1 0,0-1,-1 1,1 0,1 0,1 1,-2-4,0-1,0 0,1 1,-1-1,0 0,0 0,0 0,0-1,0 1,0 0,0-1,-1 1,1-1,0 0,-1 0,1 1,-1-1,0 0,0 0,0 0,0-1,0 1,0 0,0 0,0-2,2-1,244-498,-185 368,-25 51,3 2,4 2,15-16,-34 73,-10 45,-34 148,1-58,5 1,2 54,13 46,14-164,-4-32</inkml:trace>
  <inkml:trace contextRef="#ctx0" brushRef="#br0" timeOffset="754.026">3979 1439,'-33'1,"0"1,0 1,0 2,0 2,0 1,1 1,1 1,-1 2,-28 16,47-21,1 1,-1 0,2 1,-1 0,1 1,1 0,-1 1,2 0,0 0,0 1,1 0,0 1,1 0,1 0,0 0,0 1,2 0,0 0,0 0,1 1,1-1,0 1,2 0,-1-1,2 1,0 0,0-1,4 11,-4-21,0 0,1-1,0 1,0-1,0 0,0 1,1-1,-1 0,1 0,0-1,0 1,0-1,0 1,0-1,1 0,-1 0,1 0,-1-1,1 1,0-1,-1 0,1 0,0 0,0 0,0-1,0 0,0 1,0-1,0-1,-1 1,1-1,0 1,1-2,8 0,-1-1,0-1,0 0,0-1,-1 0,1-1,-1 0,-1-1,11-7,140-152,-117 115,75-92,-119 142,1 1,-1-1,0 1,0-1,0 0,1 1,-1-1,0 1,1-1,-1 1,0-1,1 1,-1-1,0 1,1-1,-1 1,1 0,-1-1,1 1,-1 0,1-1,0 1,-1 0,1 0,-1-1,1 1,0 0,-1 0,1 0,-1 0,1 0,0 0,-1 0,1 0,-1 0,1 0,0 0,-1 0,1 1,-1-1,1 0,0 0,-1 1,1-1,-1 0,1 1,-1-1,1 0,-1 1,1-1,-1 1,0-1,1 1,-1-1,0 1,1-1,-1 1,0-1,1 1,-1-1,0 1,0 0,0-1,0 1,0-1,1 1,-1 0,0-1,0 1,0 54,0-45,-28 243,27-245,0-1,1 1,0 0,0 0,1 0,0-1,0 1,1 0,0-1,0 0,1 1,0-1,0 0,1 0,0 0,0-1,0 1,1-1,0 0,0 0,4 2,10-2</inkml:trace>
  <inkml:trace contextRef="#ctx0" brushRef="#br0" timeOffset="1206.588">4855 1326,'-94'47,"2"4,2 4,-7 11,93-65,1 1,0-1,0 1,0 0,0 0,0 1,1-1,-1 0,1 1,-1 0,1-1,0 1,0 0,0 0,0 0,1 0,-1 1,1-1,0 0,0 1,0-1,0 1,1-1,-1 1,1-1,0 1,0-1,0 1,1 0,-1-1,1 1,0-1,0 0,0 1,0-1,0 0,1 1,0-1,0 0,0 0,1 1,6 6,0-1,1 0,1-1,-1 0,1-1,0 0,1 0,0-2,9 4,65 41,-84-48,1 0,-1 0,0 0,0 0,0 0,0 1,0-1,-1 0,1 1,-1 0,1-1,-1 1,0 0,0-1,0 1,0 0,-1 0,1 0,-1 0,0 0,0 0,0 0,0 0,0 0,-1 0,1 0,-1 0,0-1,0 1,0 0,0 0,0-1,-1 1,1 0,-1-1,0 0,1 1,-1-1,0 0,0 0,-1 0,1 0,-1 0,-8 8,0-2,0 1,-1-1,0-1,0 0,-1-1,0 0,0-1,0 0,-1-1,0-1,0 0,0-1,0 0,-9-1,5-5</inkml:trace>
  <inkml:trace contextRef="#ctx0" brushRef="#br0" timeOffset="1672.932">5560 1298,'-301'153,"298"-152,0-1,0 2,0-1,0 0,0 0,1 1,-1-1,0 1,1 0,-1 0,1 0,0 0,0 1,-1-1,2 0,-1 1,0-1,0 1,1 0,-1 0,1 0,0 0,0-1,0 1,0 1,1-1,-1 0,1 0,0 0,0 0,0 0,0 0,0 0,1 1,0-1,-1 0,1 0,0 0,0 0,1-1,0 4,8 0,-1 0,1-1,0 0,0-1,0 0,1 0,0-1,-1-1,1 0,4 0,-13-1,114 44,-112-43,0 1,-1-1,1 1,-1 0,0-1,1 1,-1 1,-1-1,1 0,0 1,-1-1,0 1,0 0,0 0,0 0,-1 0,1 0,-1 0,0 0,0 1,-1-1,1 0,-1 1,0-1,0 0,0 1,-1 2,-5 6,-1 0,0-1,0 0,-1 0,-1-1,0 0,-1 0,0-1,0 0,-1-1,0 0,-1-1,0 0,0-1,-1 0,0-1,0 0,0-1,-1-1,0 0,-9 5,1-2,-2-1,1 0,0-2,-1-1,-7 0,7-2</inkml:trace>
  <inkml:trace contextRef="#ctx0" brushRef="#br0" timeOffset="10404.609">1242 988,'0'886,"-26"-517,25-358,-2 18,0-1,-2 1,-1-1,-1 0,-10 25,17-53,0 1,0 0,0-1,0 1,0-1,-1 1,1-1,0 1,0-1,-1 1,1-1,0 1,-1-1,1 1,-1-1,1 1,0-1,-1 0,1 1,-1-1,1 0,-1 1,1-1,-1 0,0 0,1 1,-1-1,1 0,-1 0,1 0,-1 0,0 0,1 0,-1 0,1 0,-1 0,0 0,1 0,-1 0,1 0,-1-1,1 1,-1 0,1 0,-1-1,1 1,-1 0,1-1,-1 1,1 0,-1-1,1 1,-1-1,1 1,0-1,-1 1,1-1,0 1,0-1,-1 1,1-1,0 1,0-1,-9-13</inkml:trace>
  <inkml:trace contextRef="#ctx0" brushRef="#br0" timeOffset="10693.703">1779 0,'-43'48,"-34"35,-8 18,0 1,10-7,14-15,16-16,11-10,12-8,4-13,6-7,4-3,0-6,0-5</inkml:trace>
  <inkml:trace contextRef="#ctx0" brushRef="#br0" timeOffset="10941.687">1157 170,'43'38,"34"23,8 5,0-4,-6-7,-5-8,-7-13,-10-7,-5-8,-6-2,-7-4,-9-5</inkml:trace>
  <inkml:trace contextRef="#ctx0" brushRef="#br0" timeOffset="11343.886">452 847,'-28'126,"-163"855,136-602,46-344,-1-7</inkml:trace>
  <inkml:trace contextRef="#ctx0" brushRef="#br0" timeOffset="11675.959">593 28,'-38'43,"-28"39,-2 9,6 0,13-12,10-14,12-13,11-11,7-7,6-5,3-3,-3 0,-1-5</inkml:trace>
  <inkml:trace contextRef="#ctx0" brushRef="#br0" timeOffset="11923.58">1 57,'43'28,"48"20,18 6,5-1,-8-5,-11-11,-9-6,-8-9,-9-3,-5-5,-10-1,-9-1,-12-4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2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141 620,'-39'90,"11"11,5 1,4 1,4 0,3 47,9-125,2 0,1 0,1 0,1 0,1 0,1 0,2 3,-5-26,-1 1,1 0,0 0,0 0,1-1,-1 1,1 0,-1-1,1 1,0-1,0 0,0 0,0 0,0 0,0 0,1 0,-1 0,1-1,-1 1,1-1,0 1,-1-1,1 0,0 0,0-1,0 1,0-1,0 1,0-1,0 0,0 0,0 0,-1 0,1-1,0 1,0-1,7-1,0-1,-1 0,1 0,-1-1,0-1,0 1,0-1,-1-1,0 0,3-2,26-31,-1-1,-3-2,-1-1,-2-1,-2-2,-2-1,-2-1,-2-1,-3-1,-1-2,-13 39,56-123,-61 136,0-1,0 1,0 0,0-1,0 1,0-1,0 1,0-1,0 1,0 0,0-1,0 1,0-1,0 1,1 0,-1-1,0 1,0-1,0 1,1 0,-1-1,0 1,0 0,1-1,-1 1,0 0,1-1,-1 1,0 0,1 0,-1 0,0-1,1 1,-1 0,0 0,1 0,-1 0,1-1,-1 1,1 0,-1 0,0 0,1 0,-1 0,1 0,-1 0,1 0,-1 1,0-1,1 0,-1 0,1 0,-1 0,0 0,1 1,-1-1,0 0,1 0,-1 1,0-1,1 0,-1 1,0-1,0 0,1 1,-1-1,0 1,3 32,-23 197,21-203,1 0,1 0,2 0,1-1,1 0,1 1,-5-19,0-1,0 1,0-1,1 0,0 1,0-2,1 1,0 0,0-1,1 0,0-1,0 1,0-1,0 0,1 0,0-1,0 0,0 0,0-1,1 0,0 0,0 0,5-3,0-2,-1 1,1-1,0-1,-1 0,0-1,0 0,0-1,-1 0,1-1,-1 0,0-1,-1 0,0-1,0 0,0-1,-1 0,-1 0,1-1,-1 0,-1 0,0-2,14-15,-2-2,-2 0,0-1,-2 0,-1-2,-2 1,-1-2,-1 1,-2-1,-1-3,1 2,-5 27,-1 0,0 0,0 0,-1 0,0 0,0-1,0 1,-1 0,-1-1,1 1,-1 0,0-1,0 1,-1 0,-2-4,4 10,0 1,0-1,0 1,-1-1,1 0,0 1,-1-1,1 1,0-1,-1 1,1-1,-1 1,1-1,-1 1,1 0,-1-1,1 1,-1-1,0 1,1 0,-1 0,1-1,-1 1,0 0,1 0,-1 0,0 0,1 0,-1 0,0 0,1 0,-1 0,0 0,1 0,-1 0,1 0,-1 0,0 1,1-1,-1 0,0 1,1-1,-1 0,1 1,-1-1,1 0,-1 1,1-1,-1 1,1-1,0 1,-1-1,1 1,0 0,-1-1,1 1,0-1,-1 1,1 0,0 0,-6 14</inkml:trace>
  <inkml:trace contextRef="#ctx0" brushRef="#br0" timeOffset="568.118">1440 1043,'10'-2,"1"0,0-1,-1 0,1-1,-1 0,0 0,-1-1,1-1,-1 0,0 0,0 0,3-5,-6 7,0-1,0 0,-1 0,0-1,0 0,-1 0,0 0,0 0,0 0,0-1,-1 0,0 0,-1 0,0 0,0 0,0 0,-1-1,0 1,0 0,-1-1,0 1,0-1,-2-5,2 10,0 0,-1 0,1 0,-1 0,0 0,0 0,0 1,0-1,-1 0,1 1,-1-1,1 1,-1 0,0-1,0 1,0 0,0 0,-1 0,1 0,0 1,-1-1,1 1,-1-1,0 1,1 0,-1 0,0 0,0 0,0 0,0 1,1 0,-1-1,0 1,0 0,0 0,0 0,0 1,0-1,0 1,-9 0,1 1,0 1,0-1,0 2,0 0,0 0,1 1,-1 0,-5 5,-1 1,2 1,0 0,0 1,1 1,1 0,0 1,1 1,0 0,2 0,0 1,1 0,0 1,2 0,0 1,1-1,-2 12,7-24,0 1,0 0,0-1,1 1,0 0,1 0,-1-1,1 1,1 0,-1-1,1 1,0-1,1 1,-1-1,1 0,1 0,-1 0,1-1,0 1,0-1,0 0,1 0,0 0,0-1,0 1,1-1,-1-1,1 1,0-1,6 3,7 3,0-1,1-1,0-1,0 0,0-2,0 0,1-1,0-2,13 1,102 0,-118 4</inkml:trace>
  <inkml:trace contextRef="#ctx0" brushRef="#br0" timeOffset="739.188">2060 1099,'-9'43,"-4"19,1 4,2-9</inkml:trace>
  <inkml:trace contextRef="#ctx0" brushRef="#br0" timeOffset="898.23">2033 732,'0'0</inkml:trace>
  <inkml:trace contextRef="#ctx0" brushRef="#br0" timeOffset="2084.676">2681 845,'-39'18,"1"2,1 2,1 1,1 2,1 1,1 2,-23 25,48-45,0 0,0 0,0 1,1 0,0 0,1 1,0 0,0 0,1 0,1 1,0 0,0 0,1 0,0 0,1 0,0 1,1-1,1 1,-1-1,2 1,0-1,0 1,1-1,2 6,-3-14,0 0,0 0,1 0,-1 0,1 0,0-1,0 1,0-1,0 1,0-1,1 0,-1 0,1 0,-1 0,1 0,0 0,0-1,0 1,0-1,0 0,0 0,0 0,0-1,0 1,0-1,1 1,-1-1,0 0,0 0,0 0,1-1,-1 1,0-1,0 0,0 0,0 0,0 0,0-1,0 1,0-1,0 1,-1-1,1 0,-1 0,1 0,1-2,123-134,-34-2,-76 109,2 2,1 0,0 1,3 1,0 1,-22 24,0 1,0-1,0 1,-1 0,1 0,0 0,0-1,1 1,-1 0,0 0,0 1,0-1,1 0,-1 0,1 1,-1-1,0 0,1 1,-1-1,1 1,-1 0,1 0,-1-1,1 1,-1 0,1 0,0 0,-1 1,1-1,-1 0,1 1,-1-1,1 0,-1 1,0 0,1-1,-1 1,0 0,1 0,-1 0,0 0,0 0,0 0,0 0,0 0,0 0,0 0,0 1,0-1,7 19,-1 0,-1 0,-1 0,-1 1,-1 0,0 0,-2 0,0 7,6 55,-1-3,-4 0,-3 0,-4 0,-3-1,-16 66,17-103,-2 1,-2-1,-2-1,-1 0,-3-1,-15 27,8-38,23-29,0 0,0 0,1 0,-1 0,0 0,1 0,-1 0,0 0,0 0,1 0,-1 0,0 0,1 0,-1-1,0 1,1 0,-1 0,0-1,1 1,-1-1,0 1,1 0,-1-1,1 1,-1-1,1 0,-1 1,1-1,-1 1,1-1,0 0,-1 1,1-1,0 1,0-1,-1 0,1 0,0 1,0-1,0 0,0 1,0-1,0 0,0 0,0 1,0-1,0 0,-1-16,0 0,1 0,0 0,2 0,0 0,1 1,0-1,2 1,0-1,1 0,3-12,83-279,14 5,13 4,44-57,-154 338,23-79,-32 97,0-1,0 0,0 1,0-1,0 0,0 1,-1-1,1 0,0 1,0-1,0 0,0 1,-1-1,1 0,0 1,-1-1,1 1,-1-1,1 1,0-1,-1 1,1-1,-1 1,1-1,-1 1,0 0,1-1,-1 1,1 0,-1-1,0 1,1 0,-1 0,0-1,1 1,-1 0,0 0,1 0,-1 0,0 0,1 0,-1 0,0 0,1 0,-1 1,0-1,1 0,-1 0,0 1,1-1,-1 0,1 1,-1-1,1 0,-1 1,1-1,-1 1,1-1,-1 1,1-1,-1 1,1-1,-1 1,-34 32,17-5,1 2,2 0,0 0,3 2,0-1,2 2,1-1,2 1,1 1,2-1,1 1,1 0,3 29,0-51,-1 0,2 0,0 0,0 0,1 0,0 0,1-1,1 1,0-1,0 0,5 6,-7-12,0-1,0 1,1-1,-1 0,1 0,0-1,0 1,0-1,1 0,-1 0,1 0,-1-1,1 0,0 0,0 0,0 0,1-1,-1 1,0-1,0-1,1 1,-1-1,0 0,1 0,-1-1,0 1,3-2,11-4,-1-1,1-1,-2-1,1-1,-1 0,0-1,-1-1,0 0,-1-1,-1-1,0-1,-1 0,0 0,-1-1,-1-1,2-4,-14 20,1 1,0-1,0 1,0-1,0 1,1-1,-1 1,0-1,0 1,0 0,0-1,0 1,1-1,-1 1,0-1,0 1,1 0,-1-1,0 1,1-1,-1 1,0 0,1-1,-1 1,0 0,1 0,-1-1,1 1,-1 0,1 0,-1 0,0-1,1 1,-1 0,1 0,-1 0,1 0,-1 0,1 0,-1 0,1 0,-1 0,1 0,-1 0,1 0,-1 1,1-1,-1 0,1 0,-1 0,0 1,1-1,-1 0,1 0,-1 1,0-1,1 0,-1 1,0-1,1 1,-1-1,0 0,1 1,-1-1,0 1,0-1,0 1,3 36,-3-33,0 16,8 79,-7-95,1-1,-1 0,0 0,1 0,0 0,-1 0,1 0,0-1,0 1,1-1,-1 1,1-1,-1 0,1 0,0 0,0 0,-1 0,1-1,0 0,1 1,-1-1,0 0,0 0,1 0,-1-1,0 1,1-1,1 0,9-2,-1-1,1 0,-1-1,0 0,0-1,0-1,-1 0,0-1,0 0,0 0,-1-2,0 1,-1-1,0-1,0 0,-1 0,0-1,-1 0,0-1,-1 1,1-5,26-39,-2-1,-4-2,-1-1,-3-1,-1-10,2-6,0 4,-3-1,-4-1,-2-1,-4 0,-2-16,-15 28,5 62,0 0,0 0,0 0,0 0,-1 0,1 0,0 0,-1 0,1 0,0 0,-1 0,0 0,1 0,-1 0,1 0,-1 0,0 0,0 1,0-1,1 0,-1 0,0 1,0-1,0 1,0-1,0 1,0-1,0 1,0 0,0-1,0 1,-1 0,1 0,0 0,0 0,0 0,0 0,0 0,0 0,0 0,0 0,0 1,-1-1,1 0,0 1,0-1,0 1,0-1,1 1,-1 0,0-1,0 1,-8 8,1 0,1 1,-1-1,2 1,-1 1,1-1,1 1,0 0,1 0,0 1,0-1,2 1,-1 0,1 5,-9 45,3 1,3 0,3 0,3 0,5 38,2-40,2 1,3-2,17 50,13 56,-39-95,-4-70,0 0,0 1,0-1,0 0,0 0,-1 1,1-1,-1 0,1 0,-1 1,1-1,-1 0,0 0,1 0,-1 0,0 0,0 0,0 0,0 0,0 0,0-1,0 1,0 0,0-1,0 1,-1 0,1-1,0 0,0 1,-1-1,1 0,0 1,0-1,-1 0,1 0,0 0,-1 0,1 0,0 0,-1-1,1 1,0 0,0-1,-1 1,1-1,0 1,0-1,0 0,0 1,-1-2,-10-6,1-1,0 0,0-1,1 0,0-1,1 0,0 0,1-1,1 0,-1-1,2 1,-4-9,-2-6</inkml:trace>
  <inkml:trace contextRef="#ctx0" brushRef="#br0" timeOffset="2332.046">3669 620,'43'4,"24"3,11-1,-5-2,-3 0,-10-2,-10-1,-4 0,-5-1,-5-1,2 1,-2-5,-1-1,-3 0,-6 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7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0,'-17'30,"11"7,1 0,2 0,1 0,2 0,3 13,-1 25,-2-56,-2-11,1 1,0 0,1 0,0 0,0 0,1 0,0 0,0-1,1 1,0 0,1-1,0 1,0-1,1 0,0 0,1 0,-1 0,1-1,1 0,-1 0,1 0,1-1,2 2,-5-6,0-1,0 0,1 0,-1 0,0-1,1 0,-1 1,0-2,1 1,-1 0,0-1,1 0,-1 0,0 0,0 0,1-1,-1 0,0 1,-1-2,1 1,0 0,-1-1,4-2,73-74,40-80,-58 70,-62 88,0 0,1 1,-1-1,0 0,1 1,-1-1,1 0,-1 1,0-1,1 0,0 1,-1-1,1 1,-1-1,1 1,-1 0,1-1,0 1,-1-1,1 1,0 0,0 0,-1-1,1 1,0 0,0 0,-1 0,1 0,0 0,0 0,-1 0,1 0,0 0,0 0,-1 0,1 1,0-1,-1 0,1 0,0 1,0-1,-1 1,1-1,-1 0,1 1,0-1,-1 1,1 0,-1-1,1 1,-1-1,0 1,1 0,-1-1,1 1,-1 0,0-1,0 1,1 0,16 53,-15-43,3 6,54 140,-56-150,1-1,0 0,1 0,-1 0,1-1,0 0,0 0,1 0,0 0,0-1,0 0,0 0,0-1,1 1,0-1,0-1,-1 1,1-1,1-1,-1 1,4-1,0 0,0-1,-1 0,1-1,0 0,-1-1,1 0,0 0,-1-1,0-1,0 0,0 0,0-1,-1 0,0-1,0 0,0 0,-1-1,4-3,124-154,-120 141,-6 10,-1-1,0 0,-1 0,-1 0,0-1,-1 0,-1-1,0 1,-1-1,1-10,-5 24,0 0,0 0,0 0,0 0,-1 0,1 0,-1 0,1 0,-1 0,1 0,-1 0,0 0,0 0,0 0,0 1,0-1,-1 0,1 1,0-1,-1 1,1-1,-1 1,0 0,1 0,-1-1,0 1,0 0,0 1,1-1,-1 0,0 0,0 1,0-1,-1 1,1 0,0 0,0 0,0 0,0 0,0 0,0 0,0 0,0 1,0-1,0 1,0 0,0 0,0-1,0 1,1 0,-1 1,0-1,0 0,1 0,-2 2,-11 9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0 273,'156'22,"224"-14,-240-9,107 28,-246-27,-1 0,1 0,-1 0,1 0,-1 0,1 0,-1 0,1 0,-1-1,1 1,-1 0,1 0,-1 0,0-1,1 1,-1 0,1-1,-1 1,0 0,1-1,-1 1,0 0,0-1,1 1,-1-1,0 1,0-1,1 1,-1-1,0 1,0-1,0 1,0-1,0 1,0-1,0 1,0 0,0-1,0 1,0-1,0 1,0-1,0 1,0-1,0 1,-1-1,1 1,0-1,0 1,-1-1,1 1,0 0,-1-1,1 1,0 0,-1-1,1 1,0 0,-1-1,1 1,-1 0,1 0,-1-1,1 1,0 0,-1 0,-27-25,-125-78,-35-37,158 112,26 18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41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392 101,'-21'-3,"-1"0,0 1,-1 1,1 1,0 1,0 1,0 1,1 1,-16 5,27-4,0 0,0 0,1 1,0 0,0 1,0 0,1 0,0 1,0 0,1 0,0 1,0 0,1 0,0 1,1 0,0 0,0 0,1 0,1 1,0 0,0-1,1 1,0 0,1 0,1 1,-1 6,1-15,0 0,-1 0,1 0,0 0,0 0,1 0,-1 0,1 0,-1 0,1 0,0 0,0 0,0 0,1 0,-1-1,1 1,-1 0,1-1,0 1,0-1,0 0,0 0,1 0,-1 0,1 0,-1 0,1-1,-1 1,1-1,0 1,0-1,0 0,0 0,0-1,0 1,0 0,0-1,0 0,0 0,0 0,0 0,0 0,0-1,0 1,0-1,0 0,0 0,0 0,-1 0,1 0,0-1,0 1,27-16,0-2,-1 0,-1-2,-1-1,-1-1,-1-2,4-6,54-48,114-80,-196 158,1-1,0 1,0 0,0-1,1 1,-1 0,0 1,0-1,0 0,1 1,-1-1,0 1,1 0,-1-1,0 1,1 0,-1 1,1-1,-1 0,0 1,1-1,-1 1,0 0,0 0,0 0,1 0,-1 0,0 0,0 0,-1 1,1-1,0 1,0-1,-1 1,1 0,-1 0,1 0,-1 0,0 0,1 0,-1 0,0 0,-1 0,1 0,0 1,10 23,-1 1,-1 0,-2 0,0 1,-2-1,-1 1,0 22,39 452,-37-450,-2 0,-2 0,-3 1,-2-1,-2 0,-3 0,-3 5,4-24,-1-1,-2 0,-1-1,-1 0,-2-1,-1-1,-1 0,-2-1,0 0,-2-2,-1 0,-12 10,-103 75,128-106,1-1,0 0,-1 0,0 0,0-1,0 0,-1-1,1 1,0-2,-1 1,0-1,1-1,-1 1,1-2,-1 1,0-1,1 0,-1-1,0 0,4 0,0 0,1 0,-1-1,0 0,1 0,0 0,0 0,0-1,0 0,0 1,1-1,-1-1,1 1,0 0,1-1,-1 0,1 1,0-1,0 0,0 0,1 0,-1-1,1 0,-8-128,9 120,3-15,2 1,1-1,1 1,2 0,0 1,2 0,1 1,1 0,2 1,0 0,1 1,2 1,0 0,2 2,0 0,1 1,1 1,1 2,1 0,0 1,3 0,-18 9,0 1,1 0,0 1,0 0,0 0,1 1,-1 1,1 0,0 0,0 1,0 0,0 1,0 0,0 1,1 0,-1 1,4 0,6 5,-3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42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1 366,'515'-1,"-156"-27,-199 28,-160 0,1 0,-1 0,1 0,-1 0,1 0,-1 0,1 0,-1 0,1 0,-1 0,1 0,-1-1,1 1,-1 0,1 0,-1-1,0 1,1 0,-1 0,1-1,-1 1,0-1,1 1,-1 0,0-1,1 1,-1-1,0 1,0-1,0 1,1-1,-1 1,0 0,0-1,0 1,0-1,0 0,0 1,0-1,0 1,0-1,0 1,0-1,0 1,0-1,0 1,0-1,-1 1,1-1,0 1,0 0,-1-1,1 1,0-1,-1 1,1 0,0-1,-1 1,1-1,0 1,-1 0,1 0,-1-1,1 1,-1 0,-27-25,-167-124,76 29,106 99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4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117 528,'-17'26,"1"0,1 2,1 0,2 1,0 0,2 0,2 1,-3 14,11-41,-1-1,1 1,-1 0,1 0,0 0,0-1,0 1,1 0,-1 0,1 0,-1-1,1 1,0 0,0-1,0 1,0-1,1 1,-1-1,1 1,0-1,-1 0,1 0,0 0,0 0,0 0,0 0,1 0,-1-1,0 1,1-1,-1 0,1 0,0 0,-1 0,1 0,0 0,-1-1,1 1,0-1,0 0,0 0,0 0,-1 0,1 0,0-1,0 1,0-1,9-1,0-1,0 0,-1 0,1-1,-1-1,0 0,0-1,0 0,-1 0,0-1,0-1,-1 0,0 0,0 0,-1-1,0-1,0 0,-1 1,-1-2,0 1,0-1,-1 0,0-1,-1 1,0-1,-1 1,0-1,-1 0,0-1,-1 1,-1 0,0-10,1 14,0 1,0-1,-1 1,0 0,0-1,0 1,-1-1,-1 1,1 0,-1 0,0-1,-1 1,0 1,0-1,0 0,-1 1,0-1,0 1,-1 0,1 1,-1-1,-4-3,17 12,0-1,1 0,0 0,-1-1,1 0,0-1,0 0,-1 0,1-1,0 0,-1-1,1 0,-1 0,1 0,-1-1,0-1,0 1,0-2,0 1,-1-1,0 0,1-1,14-12,0-2,-1-1,-2 0,0-2,-1 0,-1-1,-2 0,0-1,-1-1,-2-1,-1 0,-1 0,5-23,-10 36,5-5,-4 24,-3 35,16 251,11 97,-9-159,-8 204,-12-407,-1 0,-1 0,-2 0,0-1,-2 1,0-1,-2 0,-1 0,-1-1,-1 0,-1 0,-1-1,-10 14,21-35,0 1,-1 0,1-1,-1 0,0 1,0-1,1 0,-1 0,-1 0,1 0,0-1,0 1,-1 0,1-1,-1 0,0 1,1-1,-1 0,0 0,1-1,-1 1,0 0,0-1,0 0,0 0,1 0,-1 0,0 0,0 0,0-1,0 0,0 1,1-1,-1 0,0 0,1 0,-1-1,1 1,-1-1,1 1,0-1,-1 0,1 0,0 0,0 0,0 0,1-1,-1 1,1 0,-1-1,1 1,-1-2,-3-14,1-1,0 0,1 0,1 0,1 0,1 0,1-1,2-13,-1-16,-2 19,2-1,1 1,2 0,1 1,1-1,1 1,2 0,0 1,2 0,14-22,-5 20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9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92,'0'2,"1"1,-1-1,1 0,0 0,0 0,0 0,0 1,0-2,0 1,0 0,0 0,1 0,-1 0,1-1,0 1,-1-1,1 1,0-1,0 0,0 0,0 1,0-1,0-1,0 1,0 0,1 0,-1-1,0 1,0-1,0 0,1 0,1 0,24 6,1-2,0 0,-1-2,1-2,0 0,10-3,95 3,-5 25,-118-23</inkml:trace>
  <inkml:trace contextRef="#ctx0" brushRef="#br0" timeOffset="247.584">0 459,'24'10,"18"3,6-1,0-2,-4-3,-4-3,-4 3,-4 1,-2-2,-1-2,-2-1,1-1,-6-1</inkml:trace>
  <inkml:trace contextRef="#ctx0" brushRef="#br0" timeOffset="1547.986">960 685,'-1'-22,"1"-1,1 0,0 0,2 1,1 0,1-1,0 1,2 1,0-1,2 1,9-17,15-11,2 1,2 2,2 1,2 2,2 3,2 1,15-9,16 3,-73 46,0 1,0 0,-1 0,1-1,0 1,-1 1,0-1,0 0,1 1,-1-1,0 1,-1-1,1 1,-1 0,1 0,-1 0,0 0,0 0,0 0,0 0,0 0,-1 0,0 1,1-1,-1 0,0 2,3 10,4 21,-1 1,-2 0,-1 0,-2 29,1 29,28 51,-29-145,1-1,-1 1,1-1,-1 0,1 1,-1-1,1 0,0 0,-1 0,1 0,0 0,-1 0,1 0,-1 0,1-1,0 1,-1-1,1 1,-1-1,1 0,-1 1,0-1,1 0,-1 0,0 0,1 0,-1 0,0-1,0 1,0 0,0 0,0-1,0 1,0-1,-1 1,1 0,0-1,-1 0,1 1,-1-1,0 1,1-1,-1 0,0 1,0-1,7-9,63-83,5 2,3 5,62-53,-61 83,-75 59,-1-1,0 1,0 0,0 0,0 0,0 0,0 0,0 0,-1 1,1 0,-1-1,0 1,1 0,-1 0,-1 0,1 1,0-1,-1 0,0 0,0 1,0-1,0 1,0-1,-1 1,1 0,-1-1,0 1,0 2,0-4,17 234,1-68,-18-144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0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565 340,'-39'218,"13"-108,14-55,-21 111,-7-1,-36 85,69-226,-24 40,25-97,6 30,28-165,7 0,8 3,60-150,-90 275,3 0,1 0,2 2,2 0,6-7,-26 43,-1 1,1 0,-1-1,1 1,0 0,-1-1,1 1,0 0,0 0,0-1,0 1,0 0,0 0,0 0,0 0,0 1,1-1,-1 0,0 0,1 1,-1-1,0 1,1-1,-1 1,1-1,-1 1,1 0,-1 0,0 0,1 0,-1 0,1 0,-1 0,1 0,-1 1,1-1,-1 1,1-1,-1 1,0-1,1 1,-1 0,0-1,0 1,0 0,1 0,-1 0,0 0,0 0,0 1,5 12,0 0,-1 1,-1-1,-1 1,0 0,-1 0,0 0,-1 1,-1-1,-1 11,1-6,10 275,8 3,-18-287,1 0,0 0,1 0,0 0,1 0,0 0,1-1,0 1,3 4,-7-14,1 0,0 0,0 0,0-1,0 1,-1 0,1 0,0-1,1 1,-1 0,0-1,0 1,0-1,0 0,0 1,0-1,1 0,-1 0,0 1,0-1,0 0,1 0,-1 0,0-1,0 1,0 0,1 0,-1-1,0 1,0-1,0 1,0-1,0 1,0-1,0 1,0-1,0 0,0 0,0 0,0 1,0-1,-1 0,1 0,0 0,-1 0,1-1,37-53,-35 50,117-257,-40 75,83-145,-142 305,-9 45,12 325,5-109,-7-152,-11-59</inkml:trace>
  <inkml:trace contextRef="#ctx0" brushRef="#br0" timeOffset="451.009">2032 678,'-43'28,"1"3,1 0,2 3,1 1,2 2,-11 17,3 18,44-70,-1-1,0 0,1 1,-1-1,1 0,-1 1,1-1,-1 1,1-1,0 1,0-1,0 1,0-1,0 1,0-1,1 1,-1-1,0 1,1-1,-1 1,1-1,-1 0,1 1,0-1,0 0,-1 1,1-1,0 0,0 0,0 0,0 0,0 0,1 0,-1 0,0 0,0 0,1-1,-1 1,0 0,1-1,-1 1,1-1,-1 0,1 1,-1-1,1 0,-1 0,1 0,-1 0,1 0,0 0,9-2,0 0,0-1,0 0,0-1,0 0,-1-1,0 0,0 0,0-1,0-1,-1 0,0 0,7-8,-2 4,268-246,-282 257,0-1,0 1,0-1,1 1,-1-1,0 1,0-1,1 1,-1 0,0-1,1 1,-1 0,1-1,-1 1,0 0,1-1,-1 1,1 0,-1 0,1-1,-1 1,1 0,-1 0,1 0,-1 0,1 0,-1 0,1 0,-1 0,1 0,-1 0,1 0,-1 0,1 0,-1 0,1 0,-1 0,1 1,-1-1,0 0,1 0,-1 1,1-1,-1 0,0 1,1-1,-1 0,1 1,-1-1,0 0,0 1,1-1,-1 1,0-1,0 1,1-1,-1 1,0-1,0 1,0-1,0 1,2 36,-3-29,-15 83,13-81,0 1,0 0,1 0,0 0,1 0,0 0,0 0,2 1,-1-1,2 0,-1 0,1 0,2 5,-1-13,-1 0,0 0,1 0,-1-1,1 1,0-1,0 1,0-1,0 0,0 0,0-1,1 1,-1-1,1 1,-1-1,1 0,-1-1,1 1,0 0,-1-1,1 0,0 0,-1 0,1 0,0-1,-1 0,1 1,-1-1,1 0,-1-1,1 1,-1-1,0 1,1-1,-1 0,1-1,15-9</inkml:trace>
  <inkml:trace contextRef="#ctx0" brushRef="#br0" timeOffset="878.823">2822 566,'-4'3,"-28"11,1 1,0 2,2 2,0 0,1 2,1 1,-3 5,29-27,-1 1,1 0,-1 0,1 0,-1 0,1 0,0 0,0 0,-1 0,1 0,0 1,0-1,0 0,0 1,1-1,-1 1,0-1,1 1,-1-1,0 1,1 0,0-1,-1 1,1 0,0-1,0 1,0 0,0-1,0 1,1 0,-1-1,0 1,1-1,-1 1,1 0,-1-1,1 1,0-1,0 1,0-1,0 0,0 1,0-1,0 0,0 0,0 1,1-1,-1 0,0 0,1-1,-1 1,1 0,-1 0,1-1,1 1,121 25,-122-26,1 0,-1 0,0 1,0-1,1 1,-1-1,0 1,0 0,0 0,0 0,0 0,0 0,0 0,0 0,0 1,-1-1,1 1,0-1,-1 1,1 0,-1-1,0 1,0 0,1 0,-1 0,0 0,-1 0,1 0,0 1,-1-1,1 0,-1 0,0 0,1 1,-1-1,0 0,0 0,-1 1,1-1,0 0,-1 0,1 1,-1-1,0 0,0 0,0 0,0 0,0 0,0 0,0 0,-1-1,1 1,-13 13,0 0,0-1,-1-1,-1-1,0 0,-1-1,0-1,-1 0,0-1,0-1,-1-1,0-1,-5 1,-4-6,35-21,11 5,2 1</inkml:trace>
  <inkml:trace contextRef="#ctx0" brushRef="#br0" timeOffset="1262.997">3387 537,'-259'146,"227"-121,31-25,1 0,-1 1,1-1,-1 0,1 1,-1-1,1 1,0-1,-1 1,1-1,0 1,-1-1,1 1,0-1,-1 1,1-1,0 1,0-1,0 1,0 0,0-1,0 1,0-1,0 1,0 0,0-1,0 1,0-1,0 1,0 0,0-1,0 1,1-1,-1 1,0-1,1 1,-1-1,0 1,1-1,-1 1,0-1,1 1,-1-1,1 0,-1 1,1-1,-1 0,1 1,-1-1,1 0,-1 0,1 1,-1-1,1 0,0 0,-1 0,1 0,-1 0,1 0,0 0,46 7,-42-7,1-1,-1 1,0 0,0 0,0 1,0 0,0-1,0 2,0-1,0 1,0-1,0 1,0 1,-1-1,1 1,-1-1,0 1,0 1,0-1,0 0,0 1,-1 0,1 0,-1 0,0 0,0 1,-4 3,0-1,-1 1,0-1,0 0,-1 0,0 0,0 0,0 0,-1 0,0-1,0 0,-1 0,1 0,-2 0,1-1,0 1,-1-1,0-1,0 1,-1-1,1 0,-1-1,0 0,-1 1,-5 4,-1-2,1 1,-1-2,0 0,0 0,-1-1,1-1,-14 1,3-2</inkml:trace>
  <inkml:trace contextRef="#ctx0" brushRef="#br0" timeOffset="2083.764">4827 707,'-11'-8,"0"1,-1 0,0 0,0 1,0 1,0 0,-1 1,0 0,0 1,0 0,0 1,-1 1,1 0,-1 1,1 0,0 1,-1 0,1 1,0 1,0 0,0 1,0 0,1 1,-1 1,1 0,1 0,-1 1,1 1,0 0,1 0,-3 4,2-2,0 0,1 1,1 0,0 1,1 0,0 1,0 0,2 0,-1 0,2 1,0 0,0 0,2 0,0 1,0 2,2-14,1 0,0 0,0 1,0-1,1 0,-1 0,1 0,0 1,0-1,0 0,0 0,0 0,1 0,-1-1,1 1,0 0,0 0,0-1,0 0,0 1,1-1,-1 0,1 0,-1 0,1 0,0-1,0 1,-1-1,1 1,0-1,1 0,-1 0,0 0,0-1,0 1,0-1,2 0,8 1,0-1,0-1,1 0,-1-1,-1 0,1-1,0 0,10-5,11-6,-1-1,-1-1,-1-2,0-1,-2-2,0-1,-1-1,-1-1,-1-1,-2-2,1-1,-25 27,0 0,0 0,0 0,0 0,1 0,-1 0,1 0,-1 0,0 0,1 0,0 0,-1 0,1 1,-1-1,1 0,0 0,0 1,-1-1,1 1,0-1,0 0,0 1,0-1,0 1,-1 0,1-1,0 1,0 0,0 0,0-1,0 1,0 0,0 0,0 0,0 0,0 0,0 1,0-1,0 0,0 0,0 1,0-1,0 0,0 1,0-1,0 1,0-1,-1 1,1-1,0 1,0 0,-1 0,1-1,0 1,-1 0,1 0,-1 0,1-1,0 2,1 9,0 1,0 1,1-1,1 1,0-1,0 0,1 0,0-1,1 1,1-1,0-1,0 1,1-1,0 0,1-1,0 0,0 0,4 1,8 4,-3-1</inkml:trace>
  <inkml:trace contextRef="#ctx0" brushRef="#br0" timeOffset="2446.743">5165 1045,'15'-41,"2"1,2 1,2 0,1 2,2 0,18-20,-41 54,0 1,0-1,0 1,0 0,1-1,-1 1,1 0,0 0,-1 0,1 0,0 0,0 0,0 1,1-1,-1 1,0-1,1 1,-1 0,0 0,1 0,-1 0,1 1,0-1,-1 1,1-1,0 1,-1 0,1 0,0 0,-1 0,1 0,-1 1,1-1,0 1,-1 0,1 0,-1 0,1 0,-1 0,0 0,1 1,-1-1,0 1,0 0,0 0,0 0,32 69,-32-64,-1-1,1 1,1 0,-1-1,1 0,0 1,0-1,1-1,0 1,0 0,0-1,1 0,-1 0,1 0,0 0,1-1,-1 0,1 0,0-1,0 1,0-1,1-1,-1 1,1-1,-1 0,5 1,-5-3,1-1,-1 1,1-1,-1 0,1 0,-1-1,0 0,1 0,-1 0,0-1,-1 0,1 0,0-1,-1 1,0-1,0 0,0-1,0 1,2-4,73-100,-27 9,-41 87</inkml:trace>
  <inkml:trace contextRef="#ctx0" brushRef="#br0" timeOffset="2834.045">6181 707,'-13'14,"0"1,1 1,0 0,2 0,-1 1,2 0,1 1,0 0,1 1,1-1,0 1,2 0,0 3,3-20,1 1,-1 0,1-1,0 1,0-1,0 1,1 0,-1-1,0 1,1-1,0 1,0-1,-1 1,2-1,-1 1,0-1,0 0,1 1,-1-1,1 0,0 0,-1 0,1 0,0-1,0 1,0 0,1-1,-1 0,0 1,0-1,1 0,-1 0,1 0,-1 0,1-1,-1 1,1-1,0 1,-1-1,1 0,0 0,-1 0,3-1,7 0,0 0,-1-1,1-1,0 0,-1 0,0-1,0-1,0 0,2-2,15-9,-1-2,0-2,-1 0,-2-1,0-2,-1 0,-2-2,0 0,-2-1,0-1,-2-1,2-8,-7 14,-2 0,-1-1,0 0,-2 0,-1 0,0-1,-2 0,-1-1,-1 1,-1 0,-1-1,-1 1,-1 0,-1-1,-1 1,-6-15,6 26,0 1,-2 0,0-1,0 2,-1-1,0 1,-1 0,0 0,-1 1,0 0,-1 1,-5-5,11 11,-1 0,1-1,-1 1,0 1,0-1,0 1,0 0,0 0,0 0,-1 1,1 0,-1 0,1 0,-1 0,1 1,-1 0,1 0,-1 1,1 0,-1 0,1 0,0 0,-1 1,1 0,0 0,0 0,0 1,0 0,1 0,-1 0,-1 2,-8 9,1 0,0 1,1 1,0 0,1 1,1 0,1 1,1 0,0 0,1 1,1 0,1 0,0 0,2 1,0 0,2-1,0 1,0 0,2 0,1 0,0-1,2 1,1 3,2 6,1 0,1-1,2 0,0-1,2 0,1-1,1-1,2 0,0-1,1-1,2 0,0-2,1 0,1-1,1-1,1-2,1 0,0-1,1-2,0 0,1-2,1-1,25 6,-18-9</inkml:trace>
  <inkml:trace contextRef="#ctx0" brushRef="#br0" timeOffset="3697.33">7593 256,'-6'9,"1"0,0 1,1 0,0 0,1 0,0 0,1 1,0-1,0 1,1 0,0 1,-2 10,-1 1,0 0,2 0,0 0,2 0,0 0,2 0,1 0,0 0,2 0,0-1,2 0,0 0,2 0,0-1,1 0,11 16,-17-32,0 0,1 0,0 0,-1 0,1-1,1 0,-1 0,1 0,-1 0,1-1,0 0,1-1,-1 1,0-1,1 0,-1 0,1-1,-1 0,1 0,0-1,-1 0,1 0,0 0,0-1,-1 0,1-1,-1 1,1-1,-1 0,0-1,0 1,2-2,17-14,0-2,-2 0,0-2,-2 0,0-1,-1-2,-2 0,-1 0,0-2,-2 0,-1-1,-2-1,7-19,4 6,-21 43,-1 0,0 0,0 0,0 0,1 0,-1 0,0 0,0 1,0-1,-1 0,1 1,0-1,-1 1,1-1,0 1,-1-1,0 1,1-1,-1 1,0-1,0 1,0-1,0 1,0 0,0-1,0 1,0-1,-1 1,1-2,1 21,2-1,0 1,1-1,0 0,2 0,1-1,0 1,9 14,-12-26,1 0,0 0,0-1,1 0,0 0,0 0,1 0,0-1,0-1,0 1,1-1,0 0,0 0,0-1,1-1,-1 1,1-1,0 0,0-1,6 1,-4-2,-1 0,0-1,1 0,-1 0,1-1,-1-1,0 1,0-2,0 0,0 0,0 0,0-1,-1-1,0 0,0 0,0-1,0 0,-1 0,0-1,-1 0,1 0,4-8,2-1,-2-1,0 0,-1-1,-1-1,-1 1,0-2,-1 1,-2-1,0 0,3-20,0-4,-3 26,-2-1,-1 1,0-1,-1 0,-1 0,-1 0,0 1,-2-1,0 0,-2-6,4 23,0 1,-1-1,1 1,0-1,-1 1,1-1,-1 1,1-1,-1 1,0-1,0 1,0 0,1 0,-1-1,0 1,0 0,-1 0,1 0,0 0,0 0,-1 0,1 0,0 0,-1 1,1-1,0 0,-1 1,1 0,-1-1,0 1,1 0,-1-1,1 1,-1 0,1 0,-1 0,1 0,-1 1,0-1,1 0,-1 1,1-1,0 1,-1-1,1 1,-1 0,1 0,0-1,-1 1,1 0,0 0,-1 1,-37 42,24-19</inkml:trace>
  <inkml:trace contextRef="#ctx0" brushRef="#br0" timeOffset="4086.92">8834 848,'33'-15,"-1"-2,-1-1,-1-1,0-2,-2-1,25-24,-50 44,0 0,-1 0,1 0,-1 0,1-1,-1 1,0-1,0 0,0 0,0 1,-1-1,1 0,-1 0,1-1,-1 1,0 0,-1 0,1-1,0 1,-1 0,0-1,0 1,0-1,0 1,0 0,-1-1,1 1,-1 0,0-1,0 1,0 0,-1 0,1 0,-1 0,1 0,-1 0,0 0,0 1,0-1,-1 1,1-1,-1 1,1 0,-1 0,-1-1,-3 2,1 0,-1 0,1 0,-1 1,1 0,-1 0,1 1,-1 0,1 0,0 0,-1 1,1 0,0 0,0 1,0-1,0 1,1 1,-1-1,1 1,0 0,0 0,0 1,0-1,1 1,0 0,0 0,0 0,1 1,-1 0,1-1,1 1,-2 4,0-2,0 0,0 1,1-1,1 1,-1 0,1 0,1 0,0 0,0 0,1 0,0 0,0 0,1 1,0-1,1 0,0 0,0-1,1 1,0 0,1-1,0 0,0 0,1 0,-1 0,2-1,-1 1,1-1,0-1,1 1,4 3,-2-3,0 0,0 0,1-1,-1 0,1-1,1 0,-1-1,1 0,-1 0,1-1,0-1,0 0,1 0,-1-1,0 0,1-1,-1-1,0 0,0 0,1-1,-1 0,0-1,-1 0,1-1,0 0,-1-1,0 0,2-2,3-4,-1 0,0-1,-1 0,0-2,-1 1,0-2,-1 1,3-7,-3 7</inkml:trace>
  <inkml:trace contextRef="#ctx0" brushRef="#br0" timeOffset="4332.137">9652 735,'-4'29,"-3"14,6-5,3-14,0-10</inkml:trace>
  <inkml:trace contextRef="#ctx0" brushRef="#br0" timeOffset="4585.221">9652 227</inkml:trace>
  <inkml:trace contextRef="#ctx0" brushRef="#br0" timeOffset="9358.968">10415 481,'-1'-3,"-1"-1,1-1,-1 1,0-1,0 1,-1 0,1 0,-1 0,0 0,0 0,0 1,-1 0,1-1,-1 1,0 0,0 0,0 1,0-1,0 1,0 0,-1 0,1 1,-1-1,-3 0,-7 4,1 0,0 0,-1 1,1 1,0 1,1 0,-1 0,1 1,0 1,1 1,-1-1,1 2,1 0,0 0,0 1,1 0,0 1,0 1,4-6,0 0,0 0,0 0,1 1,0 0,0 0,1 0,0 1,0-1,1 1,0 0,0 0,1 0,0 0,0 1,1-1,0 1,0-1,1 1,0-1,1 1,0-1,0 0,2 5,-1-9,0-1,0 0,0 0,1 0,-1-1,1 1,0 0,-1-1,1 0,1 0,-1 0,0 0,0 0,1 0,-1-1,1 0,-1 1,1-2,0 1,-1 0,1-1,0 1,0-1,-1 0,1 0,1-1,96-23,-73 7,0-1,-2-1,0-2,-1 0,15-17,16-14,110-103,-166 154,1 0,0 1,0-1,0 0,0 1,0-1,0 1,0 0,0-1,0 1,0 0,0-1,1 1,-1 0,0 0,0 0,0 0,0 0,0 0,0 0,1 0,-1 1,0-1,0 0,0 1,0-1,0 1,0-1,0 1,0-1,0 1,0 0,-1 0,1-1,0 1,0 0,-1 0,1 0,0 0,-1 0,1 0,-1 0,1 0,-1 0,1 0,-1 0,0 0,0 0,1 0,-1 0,0 0,0 1,12 65,-11-63,2 69,-4 1,-2-1,-10 52,0 7,9-74,-3 0,-2 0,-3-1,-2 0,-3-1,-4 5,8-27,11-24,0 0,-1 0,-1 0,1 0,-2-1,1 1,-1-1,-1-1,1 1,-2-1,1 0,-1 0,0 0,-1-1,1 0,-1-1,-1 0,1 0,-1-1,-4 2,8-6,0-1,0 1,1-1,-1-1,0 1,0-1,1 0,-1 0,1 0,-1 0,1-1,-1 0,1 0,0 0,0 0,0-1,0 0,0 0,0 0,1 0,-1 0,1-1,0 1,0-1,-1-3,-4-3,1-1,1 0,-1-1,2 1,-1-1,2 0,0-1,0 1,1-1,0-3,1-1,1 1,0-1,1 1,1-1,1 1,0 0,1 0,1-1,0 2,1-1,1 0,0 1,1 0,1 1,0 0,1 0,1 0,0 1,1 1,6-7,0 0,1 1,1 1,0 1,1 0,1 2,6-3,-2 4</inkml:trace>
  <inkml:trace contextRef="#ctx0" brushRef="#br0" timeOffset="10003.716">11149 1,'-1'332,"-54"32,36-244,21-119,-1 0,0 0,0 0,1 0,-1 0,1-1,-1 1,1 0,-1-1,1 1,-1-1,1 0,-1 1,1-1,-1 0,1 0,0 0,-1 0,1 0,-1-1,1 1,-1 0,1-1,-1 1,1-1,-1 1,1-1,-1 0,1 0,-1 0,0 0,0 0,1 0,-1 0,0 0,0 0,0 0,0-1,0 1,0 0,-1-1,1 1,0-1,-1 1,1-1,3-1,115-126,-100 103,1 2,1 1,1 0,1 2,1 0,1 2,24-15,-48 33,0 0,0 1,0-1,0 0,0 0,0 1,1-1,-1 0,0 1,0 0,1-1,-1 1,0-1,0 1,1 0,-1 0,0 0,1 0,-1 0,0 0,1 0,-1 0,0 1,1-1,-1 0,0 1,0-1,1 1,-1 0,0-1,0 1,0 0,0-1,0 1,0 0,0 0,0 0,0 0,0 0,-1 0,1 0,0 1,-1-1,1 0,-1 0,1 0,-1 1,1-1,-1 0,0 1,0-1,0 0,1 0,-1 1,-1-1,1 0,0 2,-27 135,20-115,2 1,0-1,1 1,1 1,1-1,2 11,0-31,0-1,0 1,0-1,1 1,-1-1,1 1,0-1,0 0,0 1,1-1,-1 0,1 0,0 0,0 0,0 0,0 0,0 0,1-1,-1 1,1-1,1 2,6-2</inkml:trace>
  <inkml:trace contextRef="#ctx0" brushRef="#br0" timeOffset="10333.618">11995 86,'13'77,"-4"1,-3-1,-3 1,-5 24,-85 267,86-385,2-2</inkml:trace>
  <inkml:trace contextRef="#ctx0" brushRef="#br0" timeOffset="10588.285">11713 340,'48'5,"40"1,14-5,0-2,-8-2,-11 1,-14-6,-9 0,-11 1,-8 1,-11 2</inkml:trace>
  <inkml:trace contextRef="#ctx0" brushRef="#br0" timeOffset="12107.167">0 1695,'554'-26,"-51"-4,731-51,94-4,-311 25,-367 31,123 0,-215 18,151-7,60-10,-429 29,394-12,583-8,-874 21,320-19,-14-12,-14 19,-724 10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0 622,'113'13,"41"6,0-6,0-8,58-8,288-43,-117 15,-312 33,-82-2</inkml:trace>
  <inkml:trace contextRef="#ctx0" brushRef="#br0" timeOffset="369.144">367 1045,'40'10,"0"-2,0-2,0-1,1-2,0-2,39-4,-15 2,315-29,-192 26,-170-2</inkml:trace>
  <inkml:trace contextRef="#ctx0" brushRef="#br0" timeOffset="2149.63">1693 988,'-179'18,"135"-11,0-2,-1-2,1-2,-44-4,-5 1,-810 2,879 0</inkml:trace>
  <inkml:trace contextRef="#ctx0" brushRef="#br0" timeOffset="2731.713">1326 1,'1'-1,"0"1,0 0,0 0,0 1,0-1,0 0,-1 0,1 0,0 1,0-1,0 0,0 1,0-1,0 1,-1-1,1 1,0-1,0 1,-1-1,1 1,0 0,-1-1,1 1,-1 0,1 0,-1 0,1-1,-1 1,0 0,1 0,-1 0,0 0,1 0,-1 0,0 0,0-1,0 1,0 0,0 0,0 0,0 0,0 0,-1 0,1 0,0 0,0 0,-1 0,1-1,-1 2,-21 48,20-45,-106 168,-176 378,28-103,255-446,-34 51,3 2,2 2,3 0,-15 47,20-49,21-60,6-2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3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135 591,'0'-68,"-12"103,-76 342,80-327,-1-8,2 0,1 1,3-1,1 1,3 0,1-1,5 25,-7-61,1-1,0 1,1-1,-1 1,1-1,0 0,0 1,1-1,0 0,0 0,0-1,0 1,1-1,-1 0,1 1,0-1,1-1,-1 1,1-1,-1 0,1 0,0 0,0-1,0 1,1-1,-1 0,1-1,-1 1,1-1,-1 0,1-1,-1 1,1-1,0 0,-1-1,1 1,1-2,8-4,0 0,-1-2,0 0,0 0,-1-2,0 1,0-2,-1 0,-1 0,0-1,0 0,-1-1,-1 0,0-1,-1 0,0 0,-1-1,2-9,31-44,67-102,-107 169,1 1,-1-1,1 0,0 1,-1-1,1 0,0 1,-1-1,1 1,0 0,0-1,-1 1,1-1,0 1,0 0,0 0,0-1,-1 1,1 0,0 0,0 0,0 0,0 0,0 0,-1 0,1 0,0 1,0-1,0 0,0 0,-1 1,1-1,0 0,0 1,-1-1,1 1,0-1,-1 1,1-1,0 1,-1 0,1-1,-1 1,1 0,-1 0,1-1,-1 1,1 0,-1 0,0-1,0 1,1 1,15 49,-14-44,2 12,47 141,-48-153,1 0,-1-1,1 0,0 1,1-1,-1 0,1-1,1 1,-1-1,1 0,0-1,0 1,0-1,0 0,1-1,0 1,0-1,0-1,0 1,6 0,-5-2,-1 0,1 0,-1-1,1 0,0 0,-1-1,1 0,-1-1,1 0,-1 0,0 0,1-1,-1 0,-1 0,1-1,0 0,-1 0,0 0,0-1,0 0,0 0,-1-1,0 0,0 0,2-4,16-19,-1-1,-1-1,-2 0,-1-2,-2 0,-1-1,-2 0,-1-1,-2-1,1-10,-4 3,-2-1,-2 0,-1-1,-3 1,-4-26,-7 23,12 47,-1 0,1-1,-1 1,1 0,0 0,-1 0,1 0,-1 0,1 0,-1 0,1 0,-1 0,1 0,-1 0,1 0,-1 0,1 0,-1 0,1 0,-1 1,1-1,-1 0,1 0,-1 1,1-1,0 0,-1 0,1 1,-1-1,1 1,0-1,-1 0,1 1,0-1,0 1,-1-1,1 1,0-1,0 0,0 1,-1-1,1 1,0-1,0 1,0-1,0 1,0-1,0 1,0-1,0 1,0-1,0 1,1-1,-1 1,0-1,0 1,0-1,1 1,-1-1,0 1,-2 17</inkml:trace>
  <inkml:trace contextRef="#ctx0" brushRef="#br0" timeOffset="488.293">1293 1296,'21'-16,"27"-18,-2-3,-1-2,-2-1,18-24,-22-9,-38 71,-1 0,1 0,-1 0,0 0,0 0,0 0,0 0,0 0,0 0,-1 0,1 0,0 1,-1-1,0 0,1 0,-1 0,0 0,0 0,0 1,0-1,-1 0,1 1,0-1,-1 1,1 0,-1-1,1 1,-1 0,1 0,-1 0,0 0,0 0,0 0,1 0,-1 1,0-1,0 1,-1-1,-5 1,0 0,0 0,0 1,0 0,0 1,1-1,-1 1,0 1,1 0,-1 0,1 0,0 1,0 0,0 0,1 1,-1 0,1 0,0 0,0 1,1 0,0 0,-4 7,1-5,1 1,0 0,1 1,0-1,0 1,1 0,0 0,1 1,0-1,1 1,0 0,1 0,0 0,0 0,1 1,1-1,0 0,1 1,0-1,0 0,1 0,1 0,0 0,0 0,1-1,1 1,0-1,0 0,1 0,0-1,4 6,0-5,1 1,0-1,0-1,1 0,0-1,0 0,1 0,0-2,1 1,-1-2,1 0,0 0,1-2,-1 0,1 0,5-1,-13-2,0 0,-1-1,1 0,-1-1,1 1,-1-1,0-1,0 1,1-1,-2 0,1 0,0-1,-1 1,1-1,-1-1,0 1,-1-1,1 1,-1-2,0 1,0 0,0-1,-1 1,2-6,2-9</inkml:trace>
  <inkml:trace contextRef="#ctx0" brushRef="#br0" timeOffset="737.576">1998 1240,'0'28,"0"11</inkml:trace>
  <inkml:trace contextRef="#ctx0" brushRef="#br0" timeOffset="1001.76">1970 732,'0'-5,"0"-2</inkml:trace>
  <inkml:trace contextRef="#ctx0" brushRef="#br0" timeOffset="2135.656">2534 901,'-38'34,"4"-7,2 1,1 1,1 2,2 1,1 2,-17 26,41-54,-1 0,1 1,0-1,0 1,1 0,0 0,0 0,0 0,1 0,0 0,1 0,0 0,0 0,0 0,1 0,0 1,0-1,1 0,-1-1,2 1,-1 0,1 0,0-1,0 0,1 1,0-1,0-1,1 1,-1-1,1 1,3 2,-5-6,0-1,0 1,0 0,0-1,0 0,1 1,-1-1,0 0,0-1,1 1,-1-1,1 1,-1-1,1 0,-1 0,0-1,1 1,-1-1,0 1,1-1,-1 0,0-1,0 1,1 0,-1-1,0 0,-1 1,1-1,0-1,2-1,72-78,-22-4,-3-3,26-63,-55 106,-9 26,-7 26,-5 40,-1-29,50 362,-43-41,-6-310,-2-1,-1 1,-2 0,0-1,-2 0,-1 0,-1 0,-1 0,-1-1,-2-1,0 1,-2-2,-10 15,21-36,1 0,-1-1,0 1,0-1,0 1,-1-1,1 0,0 0,-1 0,0 0,1-1,-1 1,0 0,0-1,0 0,0 0,0 0,0 0,0 0,0-1,0 1,0-1,-1 0,1 0,0 0,0-1,0 1,0-1,0 1,-1-1,1 0,0 0,1 0,-1-1,0 1,0-1,0 0,1 1,-1-1,1 0,0-1,-1 1,1 0,0-1,0 1,0-1,-1-2,-1-19,0 0,2 0,1-1,0 1,2 0,1-1,1 1,1 0,1 1,1-1,1 1,2-2,44-148,63-135,-23 112,8 4,52-65,-119 204,-3-3,-2 0,-3-2,-2-2,-20 2,-19 71,-6 30,2 0,2 2,2 0,2 0,1 2,3-1,2 2,1 13,-2-9,1-19,2 0,0 0,3 0,0 0,2 0,2 1,1-1,1 0,2-1,2 1,0-1,12 25,-18-53,0-1,0 1,0-1,0 0,1 0,-1 0,1 0,0-1,0 1,0-1,0 1,0-1,0 0,1 0,-1 0,1-1,-1 1,1-1,0 0,0 0,0-1,-1 1,1-1,0 1,0-1,0 0,0-1,0 1,0-1,-1 1,1-1,0 0,0-1,-1 1,1-1,-1 1,1-1,-1 0,0 0,0-1,0 1,0-1,0 0,2-2,24-24,-2-1,-1-2,-1-1,-2-1,-1-1,-1-1,34-52,19-31,-74 119,0 1,0-1,0 0,0 1,0-1,0 0,0 0,0 1,0-1,0 0,0 1,0-1,0 0,0 1,0-1,0 0,0 1,0-1,1 0,-1 1,0-1,0 0,0 0,0 1,1-1,-1 0,0 0,0 1,0-1,1 0,-1 0,0 0,1 1,-1-1,0 0,0 0,1 0,-1 0,0 0,1 0,-1 0,0 0,1 1,-1-1,0 0,1 0,-1 0,0-1,1 1,-1 0,0 0,1 0,-1 0,0 0,0 0,1 0,-1 0,0-1,1 1,-1 0,-3 32,-1-24,1 0,0 1,0-1,1 1,0 0,1 0,-1 0,2 0,-1 0,1 0,1-1,0 1,0 0,1 0,0 0,0 0,1-1,0 1,1-1,0 0,0 0,0 0,1-1,0 1,1-1,0 0,0-1,0 0,5 4,-6-7,1 1,-1-1,1 0,0 0,0 0,1-1,-1 0,0 0,1 0,-1-1,1 0,-1-1,1 1,0-1,-1-1,1 1,-1-1,1 0,-1 0,1-1,-1 0,0 0,1-1,-1 1,-1-1,5-3,14-13,-1 0,-1-2,-1 0,-1-2,0 0,-2-1,-1-1,-1-1,2-5,25-40,-3-1,-3-2,-3-2,17-59,-33 81,-2-1,-3-1,-2 0,-2-1,-3 0,-1-36,-5 93,1-1,-1 0,0 0,1 1,-1-1,0 0,1 0,-1 0,0 1,0-1,0 0,0 0,0 0,0 0,0 0,0 1,0-1,0 0,-1 0,1 0,0 0,0 1,-1-1,1 0,-1 0,1 1,0-1,-1 0,0 1,1-1,-1 0,1 1,-1-1,0 1,1-1,-1 1,0-1,0 1,1 0,-1-1,0 1,0 0,1-1,-1 1,0 0,0 0,0 0,0 0,0 0,1 0,-1 0,0 0,0 0,0 0,0 1,1-1,-2 0,-8 15,-1 0,2 0,0 1,1 0,1 1,0-1,1 1,1 1,-2 10,2-11,-22 88,4 2,4 0,6 2,4-1,5 87,7 183,-4-378,1-1,-1 1,1 0,-1 0,1 0,-1-1,1 1,-1 0,1 0,-1 0,1 0,-1 0,1 0,-1 0,1 0,-1 0,1 0,-1 0,1 0,0 0,-1 1,1-1,-1 0,1 0,-1 0,1 1,-1-1,1 0,0 1,-1-1,1 0,-1 1,1-1,0 0,0 1,-1-1,1 1,0-1,0 1,-1-1,1 0,0 1,0-1,0 1,0-1,0 1,0-1,-1 1,1-1,0 1,1-1,-1 1,0-1,0 1,0-1,0 1,0 0,-22-39,14 15</inkml:trace>
  <inkml:trace contextRef="#ctx0" brushRef="#br0" timeOffset="2384.043">3748 591,'43'0,"39"0,14 0,-4 0,-8 0,-9 0,-7 0,-6 0,-9 0,-3 0,-6 0,-6 0,-8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4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1,'-28'513,"11"-300,0-23,-5 197,51-163,-27-215,0-1,1 0,0 1,1-1,0 0,0 0,1-1,-1 1,2-1,4 5,3 0</inkml:trace>
  <inkml:trace contextRef="#ctx0" brushRef="#br0" timeOffset="248.063">790 1441,'-34'38,"-29"28,-10 6,3-3,9-9,9-15,14-10,9-11,5-10,5-2,3-4,-2-2,2-8,5-3</inkml:trace>
  <inkml:trace contextRef="#ctx0" brushRef="#br0" timeOffset="396.091">169 1582,'43'4,"39"17,9 4,0 3,-11 2,-15 0,-8 0,-10-1,-7-4,-7-3,-3-5,-2 0,-6-3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1,'-131'715,"111"-572,7 0,5 38,-14 50,24-206,3-7</inkml:trace>
  <inkml:trace contextRef="#ctx0" brushRef="#br0" timeOffset="236.782">589 1356,'-28'33,"-20"26,-6 8,1-3,10-8,7-8,10-8,5-10,5-6,1-7,-2-6,-2-6,-4-7,3-4</inkml:trace>
  <inkml:trace contextRef="#ctx0" brushRef="#br0" timeOffset="399.179">54 1496,'43'15,"33"14,9 2,-5 1,-7-1,-11-5,-11-7,-10-7,-6 0,-5-3,-3-3,-1-2,-4-2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6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2258 1213,'-37'134,"-32"73,-55 109,9-65,97-234,30-64,3 0,1 2,3 0,9-14,-11 22,45-89,5 4,6 2,77-95,-118 170,61-67,-92 111,-1 1,1-1,0 1,0-1,-1 1,1 0,0-1,0 1,0 0,0-1,-1 1,1 0,0 0,0 0,0 0,0 0,0 0,0 0,0 0,-1 0,1 0,0 1,0-1,0 0,0 0,0 1,-1-1,1 1,0-1,0 1,-1-1,1 1,0-1,-1 1,1 0,0-1,-1 1,1 0,-1-1,1 1,-1 0,0 0,1 0,-1 0,0-1,1 1,-1 0,0 0,0 1,13 52,-12-46,4 54,-2 0,-3 1,-3-1,-3 0,-7 29,11-73,-12 83,4 0,5 1,7 65,-2-164,0 0,0 1,0-1,0 1,0-1,1 0,-1 1,1-1,0 0,0 0,0 0,1 1,-1-1,1 0,0-1,-1 1,1 0,1 0,1 1,-2-4,0-1,0 0,1 1,-1-1,0 0,0 0,0 0,0-1,0 1,0 0,0-1,-1 1,1-1,0 0,-1 0,1 1,-1-1,0 0,0 0,0 0,0-1,0 1,0 0,0 0,0-2,2-1,244-498,-185 368,-25 51,3 2,4 2,15-16,-34 73,-10 45,-34 148,1-58,5 1,2 54,13 46,14-164,-4-32</inkml:trace>
  <inkml:trace contextRef="#ctx0" brushRef="#br0" timeOffset="754.026">3979 1439,'-33'1,"0"1,0 1,0 2,0 2,0 1,1 1,1 1,-1 2,-28 16,47-21,1 1,-1 0,2 1,-1 0,1 1,1 0,-1 1,2 0,0 0,0 1,1 0,0 1,1 0,1 0,0 0,0 1,2 0,0 0,0 0,1 1,1-1,0 1,2 0,-1-1,2 1,0 0,0-1,4 11,-4-21,0 0,1-1,0 1,0-1,0 0,0 1,1-1,-1 0,1 0,0-1,0 1,0-1,0 1,0-1,1 0,-1 0,1 0,-1-1,1 1,0-1,-1 0,1 0,0 0,0 0,0-1,0 0,0 1,0-1,0-1,-1 1,1-1,0 1,1-2,8 0,-1-1,0-1,0 0,0-1,-1 0,1-1,-1 0,-1-1,11-7,140-152,-117 115,75-92,-119 142,1 1,-1-1,0 1,0-1,0 0,1 1,-1-1,0 1,1-1,-1 1,0-1,1 1,-1-1,0 1,1-1,-1 1,1 0,-1-1,1 1,-1 0,1-1,0 1,-1 0,1 0,-1-1,1 1,0 0,-1 0,1 0,-1 0,1 0,0 0,-1 0,1 0,-1 0,1 0,0 0,-1 0,1 1,-1-1,1 0,0 0,-1 1,1-1,-1 0,1 1,-1-1,1 0,-1 1,1-1,-1 1,0-1,1 1,-1-1,0 1,1-1,-1 1,0-1,1 1,-1-1,0 1,0 0,0-1,0 1,0-1,1 1,-1 0,0-1,0 1,0 54,0-45,-28 243,27-245,0-1,1 1,0 0,0 0,1 0,0-1,0 1,1 0,0-1,0 0,1 1,0-1,0 0,1 0,0 0,0-1,0 1,1-1,0 0,0 0,4 2,10-2</inkml:trace>
  <inkml:trace contextRef="#ctx0" brushRef="#br0" timeOffset="1206.588">4855 1326,'-94'47,"2"4,2 4,-7 11,93-65,1 1,0-1,0 1,0 0,0 0,0 1,1-1,-1 0,1 1,-1 0,1-1,0 1,0 0,0 0,0 0,1 0,-1 1,1-1,0 0,0 1,0-1,0 1,1-1,-1 1,1-1,0 1,0-1,0 1,1 0,-1-1,1 1,0-1,0 0,0 1,0-1,0 0,1 1,0-1,0 0,0 0,1 1,6 6,0-1,1 0,1-1,-1 0,1-1,0 0,1 0,0-2,9 4,65 41,-84-48,1 0,-1 0,0 0,0 0,0 0,0 1,0-1,-1 0,1 1,-1 0,1-1,-1 1,0 0,0-1,0 1,0 0,-1 0,1 0,-1 0,0 0,0 0,0 0,0 0,0 0,-1 0,1 0,-1 0,0-1,0 1,0 0,0 0,0-1,-1 1,1 0,-1-1,0 0,1 1,-1-1,0 0,0 0,-1 0,1 0,-1 0,-8 8,0-2,0 1,-1-1,0-1,0 0,-1-1,0 0,0-1,0 0,-1-1,0-1,0 0,0-1,0 0,-9-1,5-5</inkml:trace>
  <inkml:trace contextRef="#ctx0" brushRef="#br0" timeOffset="1672.932">5560 1298,'-301'153,"298"-152,0-1,0 2,0-1,0 0,0 0,1 1,-1-1,0 1,1 0,-1 0,1 0,0 0,0 1,-1-1,2 0,-1 1,0-1,0 1,1 0,-1 0,1 0,0 0,0-1,0 1,0 1,1-1,-1 0,1 0,0 0,0 0,0 0,0 0,0 0,1 1,0-1,-1 0,1 0,0 0,0 0,1-1,0 4,8 0,-1 0,1-1,0 0,0-1,0 0,1 0,0-1,-1-1,1 0,4 0,-13-1,114 44,-112-43,0 1,-1-1,1 1,-1 0,0-1,1 1,-1 1,-1-1,1 0,0 1,-1-1,0 1,0 0,0 0,0 0,-1 0,1 0,-1 0,0 0,0 1,-1-1,1 0,-1 1,0-1,0 0,0 1,-1 2,-5 6,-1 0,0-1,0 0,-1 0,-1-1,0 0,-1 0,0-1,0 0,-1-1,0 0,-1-1,0 0,0-1,-1 0,0-1,0 0,0-1,-1-1,0 0,-9 5,1-2,-2-1,1 0,0-2,-1-1,-7 0,7-2</inkml:trace>
  <inkml:trace contextRef="#ctx0" brushRef="#br0" timeOffset="10404.609">1242 988,'0'886,"-26"-517,25-358,-2 18,0-1,-2 1,-1-1,-1 0,-10 25,17-53,0 1,0 0,0-1,0 1,0-1,-1 1,1-1,0 1,0-1,-1 1,1-1,0 1,-1-1,1 1,-1-1,1 1,0-1,-1 0,1 1,-1-1,1 0,-1 1,1-1,-1 0,0 0,1 1,-1-1,1 0,-1 0,1 0,-1 0,0 0,1 0,-1 0,1 0,-1 0,0 0,1 0,-1 0,1 0,-1-1,1 1,-1 0,1 0,-1-1,1 1,-1 0,1-1,-1 1,1 0,-1-1,1 1,-1-1,1 1,0-1,-1 1,1-1,0 1,0-1,-1 1,1-1,0 1,0-1,-9-13</inkml:trace>
  <inkml:trace contextRef="#ctx0" brushRef="#br0" timeOffset="10693.703">1779 0,'-43'48,"-34"35,-8 18,0 1,10-7,14-15,16-16,11-10,12-8,4-13,6-7,4-3,0-6,0-5</inkml:trace>
  <inkml:trace contextRef="#ctx0" brushRef="#br0" timeOffset="10941.687">1157 170,'43'38,"34"23,8 5,0-4,-6-7,-5-8,-7-13,-10-7,-5-8,-6-2,-7-4,-9-5</inkml:trace>
  <inkml:trace contextRef="#ctx0" brushRef="#br0" timeOffset="11343.886">452 847,'-28'126,"-163"855,136-602,46-344,-1-7</inkml:trace>
  <inkml:trace contextRef="#ctx0" brushRef="#br0" timeOffset="11675.959">593 28,'-38'43,"-28"39,-2 9,6 0,13-12,10-14,12-13,11-11,7-7,6-5,3-3,-3 0,-1-5</inkml:trace>
  <inkml:trace contextRef="#ctx0" brushRef="#br0" timeOffset="11923.58">1 57,'43'28,"48"20,18 6,5-1,-8-5,-11-11,-9-6,-8-9,-9-3,-5-5,-10-1,-9-1,-12-4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2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141 620,'-39'90,"11"11,5 1,4 1,4 0,3 47,9-125,2 0,1 0,1 0,1 0,1 0,1 0,2 3,-5-26,-1 1,1 0,0 0,0 0,1-1,-1 1,1 0,-1-1,1 1,0-1,0 0,0 0,0 0,0 0,0 0,1 0,-1 0,1-1,-1 1,1-1,0 1,-1-1,1 0,0 0,0-1,0 1,0-1,0 1,0-1,0 0,0 0,0 0,-1 0,1-1,0 1,0-1,7-1,0-1,-1 0,1 0,-1-1,0-1,0 1,0-1,-1-1,0 0,3-2,26-31,-1-1,-3-2,-1-1,-2-1,-2-2,-2-1,-2-1,-2-1,-3-1,-1-2,-13 39,56-123,-61 136,0-1,0 1,0 0,0-1,0 1,0-1,0 1,0-1,0 1,0 0,0-1,0 1,0-1,0 1,1 0,-1-1,0 1,0-1,0 1,1 0,-1-1,0 1,0 0,1-1,-1 1,0 0,1-1,-1 1,0 0,1 0,-1 0,0-1,1 1,-1 0,0 0,1 0,-1 0,1-1,-1 1,1 0,-1 0,0 0,1 0,-1 0,1 0,-1 0,1 0,-1 1,0-1,1 0,-1 0,1 0,-1 0,0 0,1 1,-1-1,0 0,1 0,-1 1,0-1,1 0,-1 1,0-1,0 0,1 1,-1-1,0 1,3 32,-23 197,21-203,1 0,1 0,2 0,1-1,1 0,1 1,-5-19,0-1,0 1,0-1,1 0,0 1,0-2,1 1,0 0,0-1,1 0,0-1,0 1,0-1,0 0,1 0,0-1,0 0,0 0,0-1,1 0,0 0,0 0,5-3,0-2,-1 1,1-1,0-1,-1 0,0-1,0 0,0-1,-1 0,1-1,-1 0,0-1,-1 0,0-1,0 0,0-1,-1 0,-1 0,1-1,-1 0,-1 0,0-2,14-15,-2-2,-2 0,0-1,-2 0,-1-2,-2 1,-1-2,-1 1,-2-1,-1-3,1 2,-5 27,-1 0,0 0,0 0,-1 0,0 0,0-1,0 1,-1 0,-1-1,1 1,-1 0,0-1,0 1,-1 0,-2-4,4 10,0 1,0-1,0 1,-1-1,1 0,0 1,-1-1,1 1,0-1,-1 1,1-1,-1 1,1-1,-1 1,1 0,-1-1,1 1,-1-1,0 1,1 0,-1 0,1-1,-1 1,0 0,1 0,-1 0,0 0,1 0,-1 0,0 0,1 0,-1 0,0 0,1 0,-1 0,1 0,-1 0,0 1,1-1,-1 0,0 1,1-1,-1 0,1 1,-1-1,1 0,-1 1,1-1,-1 1,1-1,0 1,-1-1,1 1,0 0,-1-1,1 1,0-1,-1 1,1 0,0 0,-6 14</inkml:trace>
  <inkml:trace contextRef="#ctx0" brushRef="#br0" timeOffset="568.118">1440 1043,'10'-2,"1"0,0-1,-1 0,1-1,-1 0,0 0,-1-1,1-1,-1 0,0 0,0 0,3-5,-6 7,0-1,0 0,-1 0,0-1,0 0,-1 0,0 0,0 0,0 0,0-1,-1 0,0 0,-1 0,0 0,0 0,0 0,-1-1,0 1,0 0,-1-1,0 1,0-1,-2-5,2 10,0 0,-1 0,1 0,-1 0,0 0,0 0,0 1,0-1,-1 0,1 1,-1-1,1 1,-1 0,0-1,0 1,0 0,0 0,-1 0,1 0,0 1,-1-1,1 1,-1-1,0 1,1 0,-1 0,0 0,0 0,0 0,0 1,1 0,-1-1,0 1,0 0,0 0,0 0,0 1,0-1,0 1,-9 0,1 1,0 1,0-1,0 2,0 0,0 0,1 1,-1 0,-5 5,-1 1,2 1,0 0,0 1,1 1,1 0,0 1,1 1,0 0,2 0,0 1,1 0,0 1,2 0,0 1,1-1,-2 12,7-24,0 1,0 0,0-1,1 1,0 0,1 0,-1-1,1 1,1 0,-1-1,1 1,0-1,1 1,-1-1,1 0,1 0,-1 0,1-1,0 1,0-1,0 0,1 0,0 0,0-1,0 1,1-1,-1-1,1 1,0-1,6 3,7 3,0-1,1-1,0-1,0 0,0-2,0 0,1-1,0-2,13 1,102 0,-118 4</inkml:trace>
  <inkml:trace contextRef="#ctx0" brushRef="#br0" timeOffset="739.188">2060 1099,'-9'43,"-4"19,1 4,2-9</inkml:trace>
  <inkml:trace contextRef="#ctx0" brushRef="#br0" timeOffset="898.23">2033 732,'0'0</inkml:trace>
  <inkml:trace contextRef="#ctx0" brushRef="#br0" timeOffset="2084.676">2681 845,'-39'18,"1"2,1 2,1 1,1 2,1 1,1 2,-23 25,48-45,0 0,0 0,0 1,1 0,0 0,1 1,0 0,0 0,1 0,1 1,0 0,0 0,1 0,0 0,1 0,0 1,1-1,1 1,-1-1,2 1,0-1,0 1,1-1,2 6,-3-14,0 0,0 0,1 0,-1 0,1 0,0-1,0 1,0-1,0 1,0-1,1 0,-1 0,1 0,-1 0,1 0,0 0,0-1,0 1,0-1,0 0,0 0,0 0,0-1,0 1,0-1,1 1,-1-1,0 0,0 0,0 0,1-1,-1 1,0-1,0 0,0 0,0 0,0 0,0-1,0 1,0-1,0 1,-1-1,1 0,-1 0,1 0,1-2,123-134,-34-2,-76 109,2 2,1 0,0 1,3 1,0 1,-22 24,0 1,0-1,0 1,-1 0,1 0,0 0,0-1,1 1,-1 0,0 0,0 1,0-1,1 0,-1 0,1 1,-1-1,0 0,1 1,-1-1,1 1,-1 0,1 0,-1-1,1 1,-1 0,1 0,0 0,-1 1,1-1,-1 0,1 1,-1-1,1 0,-1 1,0 0,1-1,-1 1,0 0,1 0,-1 0,0 0,0 0,0 0,0 0,0 0,0 0,0 0,0 1,0-1,7 19,-1 0,-1 0,-1 0,-1 1,-1 0,0 0,-2 0,0 7,6 55,-1-3,-4 0,-3 0,-4 0,-3-1,-16 66,17-103,-2 1,-2-1,-2-1,-1 0,-3-1,-15 27,8-38,23-29,0 0,0 0,1 0,-1 0,0 0,1 0,-1 0,0 0,0 0,1 0,-1 0,0 0,1 0,-1-1,0 1,1 0,-1 0,0-1,1 1,-1-1,0 1,1 0,-1-1,1 1,-1-1,1 0,-1 1,1-1,-1 1,1-1,0 0,-1 1,1-1,0 1,0-1,-1 0,1 0,0 1,0-1,0 0,0 1,0-1,0 0,0 0,0 1,0-1,0 0,-1-16,0 0,1 0,0 0,2 0,0 0,1 1,0-1,2 1,0-1,1 0,3-12,83-279,14 5,13 4,44-57,-154 338,23-79,-32 97,0-1,0 0,0 1,0-1,0 0,0 1,-1-1,1 0,0 1,0-1,0 0,0 1,-1-1,1 0,0 1,-1-1,1 1,-1-1,1 1,0-1,-1 1,1-1,-1 1,1-1,-1 1,0 0,1-1,-1 1,1 0,-1-1,0 1,1 0,-1 0,0-1,1 1,-1 0,0 0,1 0,-1 0,0 0,1 0,-1 0,0 0,1 0,-1 1,0-1,1 0,-1 0,0 1,1-1,-1 0,1 1,-1-1,1 0,-1 1,1-1,-1 1,1-1,-1 1,1-1,-1 1,1-1,-1 1,-34 32,17-5,1 2,2 0,0 0,3 2,0-1,2 2,1-1,2 1,1 1,2-1,1 1,1 0,3 29,0-51,-1 0,2 0,0 0,0 0,1 0,0 0,1-1,1 1,0-1,0 0,5 6,-7-12,0-1,0 1,1-1,-1 0,1 0,0-1,0 1,0-1,1 0,-1 0,1 0,-1-1,1 0,0 0,0 0,0 0,1-1,-1 1,0-1,0-1,1 1,-1-1,0 0,1 0,-1-1,0 1,3-2,11-4,-1-1,1-1,-2-1,1-1,-1 0,0-1,-1-1,0 0,-1-1,-1-1,0-1,-1 0,0 0,-1-1,-1-1,2-4,-14 20,1 1,0-1,0 1,0-1,0 1,1-1,-1 1,0-1,0 1,0 0,0-1,0 1,1-1,-1 1,0-1,0 1,1 0,-1-1,0 1,1-1,-1 1,0 0,1-1,-1 1,0 0,1 0,-1-1,1 1,-1 0,1 0,-1 0,0-1,1 1,-1 0,1 0,-1 0,1 0,-1 0,1 0,-1 0,1 0,-1 0,1 0,-1 0,1 0,-1 1,1-1,-1 0,1 0,-1 0,0 1,1-1,-1 0,1 0,-1 1,0-1,1 0,-1 1,0-1,1 1,-1-1,0 0,1 1,-1-1,0 1,0-1,0 1,3 36,-3-33,0 16,8 79,-7-95,1-1,-1 0,0 0,1 0,0 0,-1 0,1 0,0-1,0 1,1-1,-1 1,1-1,-1 0,1 0,0 0,0 0,-1 0,1-1,0 0,1 1,-1-1,0 0,0 0,1 0,-1-1,0 1,1-1,1 0,9-2,-1-1,1 0,-1-1,0 0,0-1,0-1,-1 0,0-1,0 0,0 0,-1-2,0 1,-1-1,0-1,0 0,-1 0,0-1,-1 0,0-1,-1 1,1-5,26-39,-2-1,-4-2,-1-1,-3-1,-1-10,2-6,0 4,-3-1,-4-1,-2-1,-4 0,-2-16,-15 28,5 62,0 0,0 0,0 0,0 0,-1 0,1 0,0 0,-1 0,1 0,0 0,-1 0,0 0,1 0,-1 0,1 0,-1 0,0 0,0 1,0-1,1 0,-1 0,0 1,0-1,0 1,0-1,0 1,0-1,0 1,0 0,0-1,0 1,-1 0,1 0,0 0,0 0,0 0,0 0,0 0,0 0,0 0,0 0,0 1,-1-1,1 0,0 1,0-1,0 1,0-1,1 1,-1 0,0-1,0 1,-8 8,1 0,1 1,-1-1,2 1,-1 1,1-1,1 1,0 0,1 0,0 1,0-1,2 1,-1 0,1 5,-9 45,3 1,3 0,3 0,3 0,5 38,2-40,2 1,3-2,17 50,13 56,-39-95,-4-70,0 0,0 1,0-1,0 0,0 0,-1 1,1-1,-1 0,1 0,-1 1,1-1,-1 0,0 0,1 0,-1 0,0 0,0 0,0 0,0 0,0 0,0-1,0 1,0 0,0-1,0 1,-1 0,1-1,0 0,0 1,-1-1,1 0,0 1,0-1,-1 0,1 0,0 0,-1 0,1 0,0 0,-1-1,1 1,0 0,0-1,-1 1,1-1,0 1,0-1,0 0,0 1,-1-2,-10-6,1-1,0 0,0-1,1 0,0-1,1 0,0 0,1-1,1 0,-1-1,2 1,-4-9,-2-6</inkml:trace>
  <inkml:trace contextRef="#ctx0" brushRef="#br0" timeOffset="2332.046">3669 620,'43'4,"24"3,11-1,-5-2,-3 0,-10-2,-10-1,-4 0,-5-1,-5-1,2 1,-2-5,-1-1,-3 0,-6 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7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0,'-17'30,"11"7,1 0,2 0,1 0,2 0,3 13,-1 25,-2-56,-2-11,1 1,0 0,1 0,0 0,0 0,1 0,0 0,0-1,1 1,0 0,1-1,0 1,0-1,1 0,0 0,1 0,-1 0,1-1,1 0,-1 0,1 0,1-1,2 2,-5-6,0-1,0 0,1 0,-1 0,0-1,1 0,-1 1,0-2,1 1,-1 0,0-1,1 0,-1 0,0 0,0 0,1-1,-1 0,0 1,-1-2,1 1,0 0,-1-1,4-2,73-74,40-80,-58 70,-62 88,0 0,1 1,-1-1,0 0,1 1,-1-1,1 0,-1 1,0-1,1 0,0 1,-1-1,1 1,-1-1,1 1,-1 0,1-1,0 1,-1-1,1 1,0 0,0 0,-1-1,1 1,0 0,0 0,-1 0,1 0,0 0,0 0,-1 0,1 0,0 0,0 0,-1 0,1 1,0-1,-1 0,1 0,0 1,0-1,-1 1,1-1,-1 0,1 1,0-1,-1 1,1 0,-1-1,1 1,-1-1,0 1,1 0,-1-1,1 1,-1 0,0-1,0 1,1 0,16 53,-15-43,3 6,54 140,-56-150,1-1,0 0,1 0,-1 0,1-1,0 0,0 0,1 0,0 0,0-1,0 0,0 0,0-1,1 1,0-1,0-1,-1 1,1-1,1-1,-1 1,4-1,0 0,0-1,-1 0,1-1,0 0,-1-1,1 0,0 0,-1-1,0-1,0 0,0 0,0-1,-1 0,0-1,0 0,0 0,-1-1,4-3,124-154,-120 141,-6 10,-1-1,0 0,-1 0,-1 0,0-1,-1 0,-1-1,0 1,-1-1,1-10,-5 24,0 0,0 0,0 0,0 0,-1 0,1 0,-1 0,1 0,-1 0,1 0,-1 0,0 0,0 0,0 0,0 1,0-1,-1 0,1 1,0-1,-1 1,1-1,-1 1,0 0,1 0,-1-1,0 1,0 0,0 1,1-1,-1 0,0 0,0 1,0-1,-1 1,1 0,0 0,0 0,0 0,0 0,0 0,0 0,0 0,0 1,0-1,0 1,0 0,0 0,0-1,0 1,1 0,-1 1,0-1,0 0,1 0,-2 2,-11 9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0 273,'156'22,"224"-14,-240-9,107 28,-246-27,-1 0,1 0,-1 0,1 0,-1 0,1 0,-1 0,1 0,-1-1,1 1,-1 0,1 0,-1 0,0-1,1 1,-1 0,1-1,-1 1,0 0,1-1,-1 1,0 0,0-1,1 1,-1-1,0 1,0-1,1 1,-1-1,0 1,0-1,0 1,0-1,0 1,0-1,0 1,0 0,0-1,0 1,0-1,0 1,0-1,0 1,0-1,0 1,-1-1,1 1,0-1,0 1,-1-1,1 1,0 0,-1-1,1 1,0 0,-1-1,1 1,0 0,-1-1,1 1,-1 0,1 0,-1-1,1 1,0 0,-1 0,-27-25,-125-78,-35-37,158 112,26 18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67 537,'-15'39,"-4"21,0 7,9-10,6-13</inkml:trace>
  <inkml:trace contextRef="#ctx0" brushRef="#br0" timeOffset="236.055">122 29,'-9'-9,"-4"-4</inkml:trace>
  <inkml:trace contextRef="#ctx0" brushRef="#br0" timeOffset="402.556">518 1,'-5'43,"-2"33,1 14,1-4,2-11,0-10,2-10,1-10,0-8,0-1,0-1,1-2,-1-2,0-2,0 0,0 0,0-6</inkml:trace>
  <inkml:trace contextRef="#ctx0" brushRef="#br0" timeOffset="570.437">235 481,'43'-5,"39"3,9 7,-5 3,-13-1,-13-1,-13-1,-14-3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41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392 101,'-21'-3,"-1"0,0 1,-1 1,1 1,0 1,0 1,0 1,1 1,-16 5,27-4,0 0,0 0,1 1,0 0,0 1,0 0,1 0,0 1,0 0,1 0,0 1,0 0,1 0,0 1,1 0,0 0,0 0,1 0,1 1,0 0,0-1,1 1,0 0,1 0,1 1,-1 6,1-15,0 0,-1 0,1 0,0 0,0 0,1 0,-1 0,1 0,-1 0,1 0,0 0,0 0,0 0,1 0,-1-1,1 1,-1 0,1-1,0 1,0-1,0 0,0 0,1 0,-1 0,1 0,-1 0,1-1,-1 1,1-1,0 1,0-1,0 0,0 0,0-1,0 1,0 0,0-1,0 0,0 0,0 0,0 0,0 0,0-1,0 1,0-1,0 0,0 0,0 0,-1 0,1 0,0-1,0 1,27-16,0-2,-1 0,-1-2,-1-1,-1-1,-1-2,4-6,54-48,114-80,-196 158,1-1,0 1,0 0,0-1,1 1,-1 0,0 1,0-1,0 0,1 1,-1-1,0 1,1 0,-1-1,0 1,1 0,-1 1,1-1,-1 0,0 1,1-1,-1 1,0 0,0 0,0 0,1 0,-1 0,0 0,0 0,-1 1,1-1,0 1,0-1,-1 1,1 0,-1 0,1 0,-1 0,0 0,1 0,-1 0,0 0,-1 0,1 0,0 1,10 23,-1 1,-1 0,-2 0,0 1,-2-1,-1 1,0 22,39 452,-37-450,-2 0,-2 0,-3 1,-2-1,-2 0,-3 0,-3 5,4-24,-1-1,-2 0,-1-1,-1 0,-2-1,-1-1,-1 0,-2-1,0 0,-2-2,-1 0,-12 10,-103 75,128-106,1-1,0 0,-1 0,0 0,0-1,0 0,-1-1,1 1,0-2,-1 1,0-1,1-1,-1 1,1-2,-1 1,0-1,1 0,-1-1,0 0,4 0,0 0,1 0,-1-1,0 0,1 0,0 0,0 0,0-1,0 0,0 1,1-1,-1-1,1 1,0 0,1-1,-1 0,1 1,0-1,0 0,0 0,1 0,-1-1,1 0,-8-128,9 120,3-15,2 1,1-1,1 1,2 0,0 1,2 0,1 1,1 0,2 1,0 0,1 1,2 1,0 0,2 2,0 0,1 1,1 1,1 2,1 0,0 1,3 0,-18 9,0 1,1 0,0 1,0 0,0 0,1 1,-1 1,1 0,0 0,0 1,0 0,0 1,0 0,0 1,1 0,-1 1,4 0,6 5,-3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42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1 366,'515'-1,"-156"-27,-199 28,-160 0,1 0,-1 0,1 0,-1 0,1 0,-1 0,1 0,-1 0,1 0,-1 0,1 0,-1-1,1 1,-1 0,1 0,-1-1,0 1,1 0,-1 0,1-1,-1 1,0-1,1 1,-1 0,0-1,1 1,-1-1,0 1,0-1,0 1,1-1,-1 1,0 0,0-1,0 1,0-1,0 0,0 1,0-1,0 1,0-1,0 1,0-1,0 1,0-1,0 1,0-1,-1 1,1-1,0 1,0 0,-1-1,1 1,0-1,-1 1,1 0,0-1,-1 1,1-1,0 1,-1 0,1 0,-1-1,1 1,-1 0,-27-25,-167-124,76 29,106 99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9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92,'0'2,"1"1,-1-1,1 0,0 0,0 0,0 0,0 1,0-2,0 1,0 0,0 0,1 0,-1 0,1-1,0 1,-1-1,1 1,0-1,0 0,0 0,0 1,0-1,0-1,0 1,0 0,1 0,-1-1,0 1,0-1,0 0,1 0,1 0,24 6,1-2,0 0,-1-2,1-2,0 0,10-3,95 3,-5 25,-118-23</inkml:trace>
  <inkml:trace contextRef="#ctx0" brushRef="#br0" timeOffset="247.584">0 459,'24'10,"18"3,6-1,0-2,-4-3,-4-3,-4 3,-4 1,-2-2,-1-2,-2-1,1-1,-6-1</inkml:trace>
  <inkml:trace contextRef="#ctx0" brushRef="#br0" timeOffset="1547.986">960 685,'-1'-22,"1"-1,1 0,0 0,2 1,1 0,1-1,0 1,2 1,0-1,2 1,9-17,15-11,2 1,2 2,2 1,2 2,2 3,2 1,15-9,16 3,-73 46,0 1,0 0,-1 0,1-1,0 1,-1 1,0-1,0 0,1 1,-1-1,0 1,-1-1,1 1,-1 0,1 0,-1 0,0 0,0 0,0 0,0 0,0 0,-1 0,0 1,1-1,-1 0,0 2,3 10,4 21,-1 1,-2 0,-1 0,-2 29,1 29,28 51,-29-145,1-1,-1 1,1-1,-1 0,1 1,-1-1,1 0,0 0,-1 0,1 0,0 0,-1 0,1 0,-1 0,1-1,0 1,-1-1,1 1,-1-1,1 0,-1 1,0-1,1 0,-1 0,0 0,1 0,-1 0,0-1,0 1,0 0,0 0,0-1,0 1,0-1,-1 1,1 0,0-1,-1 0,1 1,-1-1,0 1,1-1,-1 0,0 1,0-1,7-9,63-83,5 2,3 5,62-53,-61 83,-75 59,-1-1,0 1,0 0,0 0,0 0,0 0,0 0,0 0,-1 1,1 0,-1-1,0 1,1 0,-1 0,-1 0,1 1,0-1,-1 0,0 0,0 1,0-1,0 1,0-1,-1 1,1 0,-1-1,0 1,0 2,0-4,17 234,1-68,-18-144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37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1638 284,'-34'124,"-101"272,4-36,126-341,11-26,13-28,-9 12</inkml:trace>
  <inkml:trace contextRef="#ctx0" brushRef="#br0" timeOffset="366.497">1554 284,'28'47,"-9"4,-1 1,-3 1,5 41,32 106,-43-174,1 0,1-1,1 1,2-2,0 0,2-1,5 6,-19-27,-1 0,1 0,-1 0,1 0,0 0,0-1,0 1,-1-1,2 1,-1-1,0 0,0 1,0-1,1 0,-1-1,0 1,1 0,-1-1,1 1,-1-1,1 0,-1 1,1-1,-1-1,1 1,-1 0,0-1,1 1,-1-1,1 1,-1-1,0 0,1 0,-1 0,0-1,0 1,0 0,0-1,0 0,0 1,0-1,-1 0,1 0,0 0,10-18,-1 0,0-1,-1 0,-2-1,0 0,-1 0,-2-1,0 1,-1-1,-1-8,0 17,12-67,-4-1,-3 0,-3 0,-6-63,-11 94,6 39</inkml:trace>
  <inkml:trace contextRef="#ctx0" brushRef="#br0" timeOffset="699.691">2513 538,'-50'281,"48"-277,1-1,0 1,0 0,0 0,1 0,-1-1,1 1,0 0,0 0,0 0,1 0,0 0,-1-1,1 1,0 0,1 0,-1-1,1 1,0-1,-1 1,1-1,1 0,-1 0,0 0,1 0,0 0,0 0,0-1,0 1,0-1,0 0,0 0,1 0,-1 0,1-1,0 0,-1 1,1-1,0 0,0-1,3 1,1-3,0-2,0 1,0-1,0 0,-1 0,0-1,0 0,0-1,-1 1,1-1,-1-1,-1 1,1-1,-1 0,0 0,-1 0,1-1,-2 0,1 1,-1-2,0 1,-1 0,0 0,4-6,-1 0,-1-1,0 1,-1-1,0 1,-1-1,-1 0,-1 0,0 0,-1 1,0-1,-1 0,-1 0,0 1,-1-1,-1 1,0 0,-1 1,0-1,3 7,-1-1,0 1,0 0,0 0,-1 0,0 1,0-1,-1 1,0 1,0-1,0 1,-1 0,1 0,-1 1,0 0,-1 0,1 0,-1 1,0 1,1-1,-16 0</inkml:trace>
  <inkml:trace contextRef="#ctx0" brushRef="#br0" timeOffset="1003.445">3133 30,'3'2,"-1"-1,0 0,0 1,1 0,-1-1,-1 1,1 0,0 0,0 0,-1 0,1 0,-1 1,0-1,1 0,-1 1,0-1,0 1,-1-1,1 1,0-1,-1 1,0-1,1 2,0 1,90 531,-88-520,1-4,-1-1,0 2,-1-1,0 0,-1 0,-1 1,0-1,0 0,-1 1,-1-1,-1 5,-8-1,-1-4</inkml:trace>
  <inkml:trace contextRef="#ctx0" brushRef="#br0" timeOffset="1183.237">2936 341,'39'0,"31"0,9 0,1 0,-9 0,-12 0,-10 0,-10 0,-6 0,-4 0,-2 0,-6 0</inkml:trace>
  <inkml:trace contextRef="#ctx0" brushRef="#br0" timeOffset="1558.595">3840 397,'1'-1,"63"-54,-3-2,-2-3,14-23,-31 6,-41 75,-1 0,1 0,0 0,-1 1,0-1,1 0,-1 0,0 0,0 0,0 0,0 0,0 0,0 0,-1 0,1 1,-1-1,1 0,-1 0,0 0,0 1,0-1,0 0,0 1,0-1,0 1,0-1,-1 1,1-1,0 1,-1 0,1 0,-1 0,0 0,1 0,-1 0,0 0,0 0,1 1,-1-1,0 1,0-1,-1 1,-7 0,1 1,-1 1,1 0,0 0,0 1,0 0,0 0,0 1,0 0,1 1,0 0,0 0,0 1,1 0,0 0,-7 7,3-4,-13 11,1 1,1 0,0 2,2 1,1 1,1 0,1 1,1 1,1 0,2 2,-9 25,17-44,1 1,0 0,1 0,0 0,1 1,0-1,1 0,0 1,1-1,0 1,1-1,0 1,1-1,0 0,1 1,0-1,1 0,0-1,1 1,0-1,0 0,1 0,1 0,0-1,0 0,0 0,1-1,1 0,1 1,11 1,1-1,1-1,-1-1,1-1,0 0,1-2,-1-1,1-1,0-1,-1-1,1-1,0-1,11-3,-8 0,-7-2</inkml:trace>
  <inkml:trace contextRef="#ctx0" brushRef="#br0" timeOffset="1884.402">1 1695,'2424'-398,"-1551"270,76-25,-897 143,-11 1</inkml:trace>
  <inkml:trace contextRef="#ctx0" brushRef="#br0" timeOffset="2372.616">4687 171,'-5'5,"-7"2,5-1,7-1,4-7,6-2,1-1</inkml:trace>
  <inkml:trace contextRef="#ctx0" brushRef="#br0" timeOffset="2737.227">4799 538,'0'10,"-5"3,3-1,7-2,-2-3,-2 2,-5 0,2-2,1-2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1,'5'344,"-5"-334,1 0,0 0,0 1,1-1,1 0,-1 0,1-1,1 1,0 0,1-1,-1 0,2 0,-1-1,1 1,1-1,-1 0,1-1,1 0,-1 0,1 0,0-1,6 3,-9-8,-1 0,0 0,0-1,1 0,-1 0,0 0,0 0,1-1,-1 1,0-1,0 0,0 0,0-1,0 1,0-1,0 0,0 0,0 0,-1-1,1 1,-1-1,0 0,0 0,0 0,0-1,67-87,-49 57,-1-2,-3 0,0-1,-3-1,2-9,-16 45,0 1,0 0,0-1,1 1,-1-1,0 1,1-1,-1 1,1 0,-1-1,1 1,0 0,0 0,-1 0,1-1,0 1,0 0,0 0,0 0,1 0,-1 0,0 1,0-1,0 0,1 1,-1-1,0 0,1 1,-1-1,0 1,1 0,-1 0,1-1,-1 1,1 0,-1 0,1 0,-1 0,0 1,1-1,-1 0,1 1,-1-1,0 1,1-1,-1 1,0-1,1 1,-1 0,0 0,0 0,0 0,0 0,0 0,0 0,0 0,0 0,0 0,0 0,-1 1,1-1,38 47,-34-39,1-1,1 1,-1-1,1 0,1-1,-1 0,1 0,1-1,-1 0,1 0,0-1,0 0,1 0,8 2,-6-5,1-1,0 0,-1 0,1-1,-1-1,1 0,-1-1,1 0,-1-1,0-1,0 1,0-2,0 0,-1 0,0-1,0-1,0 0,-1 0,0-1,-1 0,1-1,-1 0,-1 0,0-1,0 0,-1 0,3-8,-6 13,0 0,-1 0,0-1,0 1,0-1,-1 0,1 0,-1 0,-1 0,1-1,-1 1,0 0,-1 0,0-1,0 1,0-1,0 1,-1 0,0-1,-1 1,1 0,-1 0,-1 0,1 0,-1 0,-2-3,-32-6,17 16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0 340,'209'-44,"-120"28,1 3,0 5,0 3,22 5,-8 1,-104-1,0 0,0 0,0-1,-1 1,1 0,0 0,0-1,0 1,0 0,-1 0,1-1,0 1,0 0,0 0,0-1,0 1,0 0,0 0,0-1,0 1,0 0,0-1,0 1,0 0,0 0,0-1,0 1,0 0,0 0,1-1,-1 1,0 0,0 0,0-1,0 1,0 0,1 0,-1 0,0-1,0 1,0 0,1 0,-1 0,0 0,0-1,1 1,-1 0,0 0,0 0,1 0,-1 0,0 0,1 0,-1 0,0 0,1 0,-25-10,-9 1,1-1,1-1,0-2,0-1,1-2,1-1,1 0,0-3,-8-8,34 26,0 1,1 0,0-1,-1 1,1-1,0 0,0 1,0-1,0 0,0 0,0 0,0 0,1 0,-1 0,1 0,-1 0,1 0,0 0,0 0,0 0,0 0,0 0,0 0,0 0,1 0,-1 0,1 0,0 0,-1 0,1 0,0 1,0-1,9-15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123 506,'-14'17,"0"0,1 1,1 0,0 1,2 0,0 1,1 0,1 0,1 1,-5 21,12-37,-1 1,1-1,-1 0,1 0,1 0,-1 1,1-1,0 0,0 0,1 0,-1 0,1 0,0 0,1-1,-1 1,1-1,0 1,0-1,0 0,0 0,1 0,0-1,0 1,0-1,0 0,0 0,1 0,-1 0,1-1,0 0,-1 0,1 0,0-1,0 0,1 0,-1 0,0 0,0-1,0 0,1 0,-1 0,0-1,0 1,0-1,0-1,0 1,0-1,0 1,0-2,2 0,0-2,1 0,-1-1,-1 0,1 0,-1 0,0-1,0 0,-1 0,0-1,0 1,-1-1,0 0,-1 0,1 0,-1-1,-1 0,0 1,0-1,-1 0,0 0,0 0,-1-5,1 1,-1 1,-1-1,0 0,-1 1,0-1,-1 1,0 0,-1 0,-1 0,1 0,-2 1,0-1,0 1,-1 1,-6-7,-48-21,40 34</inkml:trace>
  <inkml:trace contextRef="#ctx0" brushRef="#br0" timeOffset="415.117">603 648,'157'-246,"-117"182,-39 63,0 1,0 0,0 0,0 0,1 0,-1 0,0 0,0 0,0 0,0 0,1 1,-1-1,0 0,0 1,0-1,0 1,0-1,0 1,0-1,0 1,0 0,0 0,0-1,-1 1,1 0,0 0,0 0,-1 0,1 0,-1 0,1 0,-1 0,1 0,-1 0,1 0,-1 0,0 1,0-1,0 0,0 0,0 0,0 0,0 1,0-1,0 0,0 0,0 0,-1 0,1 1,2 8,0-3,1 0,-1 0,1 0,0-1,1 1,-1-1,1 0,1 0,-1 0,1-1,0 1,0-1,1 0,-1-1,1 1,0-1,0 0,1-1,-1 0,1 0,0 0,-1 0,1-1,1 0,-1-1,0 0,0 0,0 0,1-1,-1 0,0-1,1 1,1-2,0-1,-1 0,1 0,-1-1,0-1,0 1,0-1,-1 0,0-1,0 0,0 0,-1-1,0 0,0 0,0 0,-1 0,0-1,-1 0,0 0,0-1,2-7,12-17,-1-2,-1-2,-2 0,-1-1,-2 0,-2-1,-1 0,-1-12,-4 27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1300,'-13'17,"0"0,1 1,0 0,2 1,0 1,1-1,1 1,1 1,0-1,2 1,1 0,0 1,1-1,2 3,0-21,1-1,0 1,0 0,0-1,0 1,1 0,-1-1,1 1,0 0,-1-1,1 1,0-1,1 0,-1 1,0-1,1 0,-1 1,1-1,0 0,-1 0,1 0,0-1,0 1,0 0,1-1,-1 1,0-1,1 0,-1 0,1 0,-1 0,1 0,-1 0,1-1,-1 1,1-1,0 0,0 0,-1 0,1 0,0 0,-1 0,1-1,-1 1,1-1,0 0,1-1,17-8,0-2,-1-1,0-1,-1 0,0-2,-1 0,-1 0,-1-2,0 0,-1-1,-1-1,9-17,8-2,-2-2,-2 0,-1-2,-3-1,-1-1,-2-1,-2-1,-3 0,-1-1,-3-1,3-28,-12 59,0 1,-1 0,-1-1,0 1,-1-1,-2 1,1 0,-2-1,0 1,-1 1,-1-1,-1 1,-3-6,8 19,-1 1,1-1,-1 1,0-1,1 1,-1 0,0 0,-1 0,1 1,0-1,0 1,-1 0,1 0,-1 0,1 0,-1 0,1 1,-1 0,0 0,1 0,-1 0,1 0,-1 1,1-1,-1 1,1 0,-1 0,1 0,-1 1,1-1,0 1,0 0,0 0,0 0,0 0,0 0,1 1,-1-1,1 1,0 0,-1 0,1 0,0 0,1 0,-1 0,0 0,0 3,-18 21,1 1,2 1,1 0,1 1,1 1,2 0,1 1,1 0,2 1,1 0,2 0,1 0,1 34,4-55,1 1,0 0,0-1,2 1,-1-1,2 0,-1 0,2 0,0-1,0 0,1 0,0 0,1-1,0 0,1-1,0 0,0 0,1 0,0-2,0 1,1-1,0-1,0 0,1 0,2-1,8 4,1-2,0-1,1 0,-1-2,1-1,0-1,0-1,0 0,0-2,0-1,0-1,-1-2,1 0,-1-1,0-1,-1-1,1-1,-2-1,1-1,-1-1,-1-1,0-1,4-4,-15 11,0-1,-1 0,0-1,0 1,-1-1,0-1,0 0,-1 0,0 0,-1 0,0-1,-1 0,0 0,-1 0,0-1,0 1,-2-1,1 1,-1-1,-1 0,0 1,-1-1,0 0,-3-11,3 20,1 0,-1 0,0 0,0 0,0 0,-1 0,1 0,-1 1,1-1,-1 0,0 1,0-1,0 1,0 0,-1 0,1 0,0 0,-1 0,0 0,1 1,-1-1,0 1,0 0,0-1,0 1,0 1,0-1,0 0,0 1,0 0,0-1,-1 1,1 1,0-1,0 0,-1 1,-4 1,1-1,-1 2,1-1,-1 1,1 1,0-1,0 1,1 0,-1 1,1-1,0 1,0 0,0 1,0 1,-1-1,0 0,0 1,1 0,0 1,0-1,1 1,0 0,0 0,1 1,0-1,0 1,1 0,0 0,1 0,0 1,0-1,1 1,0-1,1 1,0-1,1 1,0-1,0 0,1 1,0-1,0 0,1 0,1 0,-1 0,1-1,1 1,0-1,0 0,0 0,2 0,2-1,1 0,-1-1,1 0,0 0,0-2,1 1,0-1,-1-1,1 1,1-2,-1 0,0 0,0-1,1 0,-1-1,1-1,-1 0,0 0,1-1,-1 0,0-1,0 0,-1-1,1 0,-1-1,1 0,-1-1,-1 0,1 0,-1-1,4-4,9-6,1 0,-2-2,0 0,-2-1,0-2,-1 0,-1 0,-1-2,-1 0,-1-1,7-19,-3 0,-8 82,-1 132,3-47,-5 1,-8 82,0-83,-10-61,0-79,8-19,1 0,2 1,2-1,1 0,1 1,3 0,0 0,13-31,-5 14,3 1,1 0,3 1,3 2,1 0,2 2,2 1,3 1,27-28,-47 56,1 1,1 0,1 1,0 1,1 0,15-9,-31 21,0 1,1-1,-1 0,0 0,0 1,0-1,1 0,-1 1,0-1,0 1,1 0,-1-1,0 1,1 0,-1 0,1 0,-1 0,0 0,1 0,-1 0,0 1,1-1,-1 0,0 1,1-1,-1 1,0-1,0 1,1 0,-1 0,0-1,0 1,0 0,0 0,0 0,0 0,0 0,-1 0,1 0,0 1,0-1,-1 0,1 0,-1 1,1-1,-1 0,1 1,-1-1,0 0,-7 71,-10-38,-1-1,-1-1,-2-1,-2-1,-23 24,29-33,-102 97,101-105</inkml:trace>
  <inkml:trace contextRef="#ctx0" brushRef="#br0" timeOffset="299.437">2038 1187,'39'-24,"-2"-2,-1-1,-1-2,-2-1,-1-2,21-26,-2-38,-49 93,-1 1,0-1,-1 0,1 0,0 0,-1 0,1 0,-1 1,0-1,0 0,0 0,-1 0,1 0,-1 0,1 0,-1 0,0 0,0 1,0-1,0 0,-1 1,1-1,-1 1,0-1,0 1,1 0,-1 0,-1-1,1 2,0-1,0 0,-1 0,1 1,-2-1,-2 1,0 1,1 0,-1 0,0 0,0 1,1 0,-1 0,0 1,1-1,-1 1,1 1,-1-1,1 1,0 0,0 0,0 0,1 0,-1 1,1 0,0 0,0 0,0 1,0-1,1 1,0 0,0 0,0 0,1 0,-1 1,0 5,-2-3,1 0,1 0,-1 1,2 0,-1-1,1 1,0 0,1 0,0 0,0 0,1 0,1 6,4 11</inkml:trace>
  <inkml:trace contextRef="#ctx0" brushRef="#br0" timeOffset="647.591">2462 1074,'132'-280,"-89"216,-42 63,0 1,0 0,0 0,0-1,0 1,0 0,0 0,0 0,0 0,0 1,0-1,1 0,-1 0,0 1,0-1,0 0,0 1,0-1,-1 1,1-1,0 1,0 0,0-1,0 1,-1 0,1 0,0-1,0 1,-1 0,1 0,-1 0,1 0,-1 0,1 0,-1 0,0 0,1 0,-1 0,0 0,0 0,0 0,0 0,0 0,0 1,0-1,0 0,0 0,0 0,-1 0,1 0,0 0,-1 0,3 9,-1-6,0 0,0 0,1 0,-1 0,1 0,0 0,0 0,0-1,0 1,1-1,0 0,-1 1,1-1,0 0,1-1,-1 1,0-1,1 1,0-1,-1 0,1 0,0 0,0-1,0 0,0 1,0-1,0-1,1 1,-1-1,0 1,0-1,1 0,3 0,1 1,-1-1,1 0,-1-1,1 0,-1-1,1 0,-1 0,0 0,0-1,0 0,0-1,-1 0,1 0,-1-1,0 0,0 0,-1 0,1-1,-1 0,0 0,-1-1,3-3,49-97,-48 89</inkml:trace>
  <inkml:trace contextRef="#ctx0" brushRef="#br0" timeOffset="1102.706">3477 453,'-21'15,"0"0,1 1,0 1,1 1,1 0,1 2,1 0,1 0,0 2,2 0,-10 21,21-39,0 0,1 0,-1 0,1 0,0 1,1-1,-1 0,1 0,-1 1,1-1,1 1,-1-1,0 0,1 0,0 1,0-1,1 0,-1 0,1 0,-1 0,1 0,1 0,-1 0,0-1,1 1,0-1,0 0,0 0,0 0,0 0,1 0,-1-1,1 1,0-1,0 0,0 0,0-1,0 1,0-1,0 0,0 0,1 0,4 1,0 0,0-1,1 0,-1-1,0 0,0 0,1-1,-1 0,0-1,0 0,0 0,0-1,-1 0,1-1,-1 0,0 0,0-1,0 1,6-6,8-8,-1 0,0-1,-2-2,0 0,14-21,-10 9,-2-1,-2 0,-1-2,-2 0,-1 0,-1-2,-3 0,-1 0,0-9,-7 36,0 0,0 0,-1 0,-1 0,0-1,0 1,-1-1,0 1,-1 0,-1-1,0 1,0 0,-1 0,0 0,-1 0,-1 0,1 1,-2 0,1 0,-1 0,-1 1,0 0,0 0,-1 0,-4-3,7 10,0-1,0 1,0 0,0 1,0-1,0 1,-1 0,1 0,0 1,-1 0,1 0,0 0,-1 0,1 1,0 0,0 0,-1 0,1 1,0 0,0 0,1 0,-1 0,0 1,1 0,-1 0,1 0,0 0,0 1,-1 1,-6 5,1 0,0 0,1 1,0 1,1-1,0 1,1 1,0-1,1 1,-2 8,2-4,1 0,1 1,1 0,0 0,1 0,1 0,1 0,1 0,0 0,1 0,1 0,1-1,2 6,-2-16,0 0,0 0,1 0,0 0,0-1,1 0,0 0,0 0,0-1,1 1,0-2,0 1,0-1,0 0,1 0,-1-1,1 0,0-1,3 1,14 4</inkml:trace>
  <inkml:trace contextRef="#ctx0" brushRef="#br0" timeOffset="1386.736">4353 228,'-24'13,"0"0,1 2,0 0,1 2,1 0,1 1,1 2,0 0,-4 6,22-24,-1 0,1-1,-1 1,1 0,0 0,-1 0,1 0,0 0,0 0,0 0,1 0,-1 0,0 0,1 0,0 1,-1-1,1 0,0 0,0 1,0-1,0 0,1 0,-1 1,1-1,-1 0,1 0,0 0,0 0,0 0,0 0,0 0,0 0,0 0,1 0,-1 0,1-1,-1 1,1-1,0 1,0-1,-1 1,1-1,0 0,0 0,32 15,-28-15,-1 0,1 1,0-1,-1 1,0 0,1 1,-1-1,0 1,0 0,-1 0,1 1,0-1,-1 1,0 0,0 0,0 1,-1-1,1 1,-1 0,0 0,-1 0,1 0,-1 0,0 1,0-1,0 1,-1-1,0 1,0 0,0-1,-1 1,0 0,0 3,-3-3,0 0,-1 0,0 0,1-1,-2 0,1 1,-1-1,1-1,-2 1,1-1,0 1,-1-2,0 1,1-1,-2 1,1-2,0 1,0-1,-1 0,0 0,1 0,-1-1,0 0,-2-1,-16 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50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452 816,'-32'13,"0"2,1 1,1 1,0 2,1 1,2 1,0 2,1 0,-16 20,30-30,0 0,0 1,2 1,0 0,0 0,1 1,1 0,1 0,0 1,1 0,1 0,1 0,0 1,1 0,0 14,3-27,1 1,-1-1,1 0,0 0,0 0,1 0,-1-1,1 1,0 0,1-1,-1 1,1-1,0 0,0 1,0-2,0 1,1 0,0-1,0 1,0-1,0 0,0 0,0-1,1 1,-1-1,1 0,0 0,0 0,0-1,0 0,0 0,0 0,0-1,0 1,0-1,0 0,0-1,0 1,0-1,0 0,0 0,0-1,0 0,0 1,-1-2,2 1,20-16,0 0,-1-2,-1 0,-1-2,-1 0,-1-2,-1 0,-1-1,-1-2,9-18,9-14,-3-2,-3-1,2-13,-24 58,-8 18,0-1,1 1,-1 0,0 0,1-1,-1 1,1 0,-1-1,1 1,-1-1,1 1,0 0,-1-1,1 1,0-1,-1 0,1 1,0-1,-1 0,1 1,0-1,0 0,0 0,-1 1,1-1,0 0,0 0,0 0,-1 0,1 0,0 0,0 0,0-1,0 1,-1 0,1 0,0-1,0 1,-1 0,1-1,0 1,-1-1,1 1,0-1,-1 1,1-1,-1 1,1-1,0 0,-1 1,0-1,1 0,-1 1,1-1,-1 0,0 0,1 1,-1-1,0 0,0 0,0 0,0 1,0-1,0 0,0 0,0 0,50 209,-10-31,-8 2,-7 2,-3 109,-21-245,1 6,-2 0,-3 0,-2 0,-2 2,5-39,-1-1,-1 0,0 0,0 0,-2 0,1 0,-2-1,0 0,0-1,-1 1,0-2,-1 1,0-1,-1 0,0-1,-1 0,-3 2,9-7,0 0,-1-1,0 0,0 0,0 0,0 0,0-1,0 0,-1-1,1 1,0-1,-1 0,0-1,1 0,-1 0,1 0,-1-1,1 0,-1 0,1 0,-1-1,1 0,0 0,0-1,0 0,0 0,1 0,-1-1,1 1,-2-3,-5-8,1-1,1 0,1-1,0 0,1-1,0 0,2 0,0 0,1-1,1 1,0-1,1-1,1 1,1 0,1-1,0 1,1 0,1 0,1-1,1 1,0 1,1-1,1 1,1 0,0 0,1 0,1 1,1 1,0-1,11-11,-12 16,0-1,1 1,0 1,1 0,0 0,1 1,0 1,1 0,-1 1,1 0,1 0,-1 2,1 0,0 0,0 1,1 1,-1 0,12 0,-2 2</inkml:trace>
  <inkml:trace contextRef="#ctx0" brushRef="#br0" timeOffset="495.301">0 646,'124'-55,"129"-39,-200 76,211-69,-215 78,-84-6,-1 7,-1-2,2-2,-1-1,2-1,0-2,1-2,0-1,-25-21,43 28,1-1,0-1,2 0,-1-1,2 0,0-1,1 0,0-1,1 0,1 0,-2-9,3 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0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565 340,'-39'218,"13"-108,14-55,-21 111,-7-1,-36 85,69-226,-24 40,25-97,6 30,28-165,7 0,8 3,60-150,-90 275,3 0,1 0,2 2,2 0,6-7,-26 43,-1 1,1 0,-1-1,1 1,0 0,-1-1,1 1,0 0,0 0,0-1,0 1,0 0,0 0,0 0,0 0,0 1,1-1,-1 0,0 0,1 1,-1-1,0 1,1-1,-1 1,1-1,-1 1,1 0,-1 0,0 0,1 0,-1 0,1 0,-1 0,1 0,-1 1,1-1,-1 1,1-1,-1 1,0-1,1 1,-1 0,0-1,0 1,0 0,1 0,-1 0,0 0,0 0,0 1,5 12,0 0,-1 1,-1-1,-1 1,0 0,-1 0,0 0,-1 1,-1-1,-1 11,1-6,10 275,8 3,-18-287,1 0,0 0,1 0,0 0,1 0,0 0,1-1,0 1,3 4,-7-14,1 0,0 0,0 0,0-1,0 1,-1 0,1 0,0-1,1 1,-1 0,0-1,0 1,0-1,0 0,0 1,0-1,1 0,-1 0,0 1,0-1,0 0,1 0,-1 0,0-1,0 1,0 0,1 0,-1-1,0 1,0-1,0 1,0-1,0 1,0-1,0 1,0-1,0 0,0 0,0 0,0 1,0-1,-1 0,1 0,0 0,-1 0,1-1,37-53,-35 50,117-257,-40 75,83-145,-142 305,-9 45,12 325,5-109,-7-152,-11-59</inkml:trace>
  <inkml:trace contextRef="#ctx0" brushRef="#br0" timeOffset="451.009">2032 678,'-43'28,"1"3,1 0,2 3,1 1,2 2,-11 17,3 18,44-70,-1-1,0 0,1 1,-1-1,1 0,-1 1,1-1,-1 1,1-1,0 1,0-1,0 1,0-1,0 1,0-1,1 1,-1-1,0 1,1-1,-1 1,1-1,-1 0,1 1,0-1,0 0,-1 1,1-1,0 0,0 0,0 0,0 0,0 0,1 0,-1 0,0 0,0 0,1-1,-1 1,0 0,1-1,-1 1,1-1,-1 0,1 1,-1-1,1 0,-1 0,1 0,-1 0,1 0,0 0,9-2,0 0,0-1,0 0,0-1,0 0,-1-1,0 0,0 0,0-1,0-1,-1 0,0 0,7-8,-2 4,268-246,-282 257,0-1,0 1,0-1,1 1,-1-1,0 1,0-1,1 1,-1 0,0-1,1 1,-1 0,1-1,-1 1,0 0,1-1,-1 1,1 0,-1 0,1-1,-1 1,1 0,-1 0,1 0,-1 0,1 0,-1 0,1 0,-1 0,1 0,-1 0,1 0,-1 0,1 0,-1 0,1 0,-1 0,1 1,-1-1,0 0,1 0,-1 1,1-1,-1 0,0 1,1-1,-1 0,1 1,-1-1,0 0,0 1,1-1,-1 1,0-1,0 1,1-1,-1 1,0-1,0 1,0-1,0 1,2 36,-3-29,-15 83,13-81,0 1,0 0,1 0,0 0,1 0,0 0,0 0,2 1,-1-1,2 0,-1 0,1 0,2 5,-1-13,-1 0,0 0,1 0,-1-1,1 1,0-1,0 1,0-1,0 0,0 0,0-1,1 1,-1-1,1 1,-1-1,1 0,-1-1,1 1,0 0,-1-1,1 0,0 0,-1 0,1 0,0-1,-1 0,1 1,-1-1,1 0,-1-1,1 1,-1-1,0 1,1-1,-1 0,1-1,15-9</inkml:trace>
  <inkml:trace contextRef="#ctx0" brushRef="#br0" timeOffset="878.823">2822 566,'-4'3,"-28"11,1 1,0 2,2 2,0 0,1 2,1 1,-3 5,29-27,-1 1,1 0,-1 0,1 0,-1 0,1 0,0 0,0 0,-1 0,1 0,0 1,0-1,0 0,0 1,1-1,-1 1,0-1,1 1,-1-1,0 1,1 0,0-1,-1 1,1 0,0-1,0 1,0 0,0-1,0 1,1 0,-1-1,0 1,1-1,-1 1,1 0,-1-1,1 1,0-1,0 1,0-1,0 0,0 1,0-1,0 0,0 0,0 1,1-1,-1 0,0 0,1-1,-1 1,1 0,-1 0,1-1,1 1,121 25,-122-26,1 0,-1 0,0 1,0-1,1 1,-1-1,0 1,0 0,0 0,0 0,0 0,0 0,0 0,0 0,0 1,-1-1,1 1,0-1,-1 1,1 0,-1-1,0 1,0 0,1 0,-1 0,0 0,-1 0,1 0,0 1,-1-1,1 0,-1 0,0 0,1 1,-1-1,0 0,0 0,-1 1,1-1,0 0,-1 0,1 1,-1-1,0 0,0 0,0 0,0 0,0 0,0 0,0 0,-1-1,1 1,-13 13,0 0,0-1,-1-1,-1-1,0 0,-1-1,0-1,-1 0,0-1,0-1,-1-1,0-1,-5 1,-4-6,35-21,11 5,2 1</inkml:trace>
  <inkml:trace contextRef="#ctx0" brushRef="#br0" timeOffset="1262.997">3387 537,'-259'146,"227"-121,31-25,1 0,-1 1,1-1,-1 0,1 1,-1-1,1 1,0-1,-1 1,1-1,0 1,-1-1,1 1,0-1,-1 1,1-1,0 1,0-1,0 1,0 0,0-1,0 1,0-1,0 1,0 0,0-1,0 1,0-1,0 1,0 0,0-1,0 1,1-1,-1 1,0-1,1 1,-1-1,0 1,1-1,-1 1,0-1,1 1,-1-1,1 0,-1 1,1-1,-1 0,1 1,-1-1,1 0,-1 0,1 1,-1-1,1 0,0 0,-1 0,1 0,-1 0,1 0,0 0,46 7,-42-7,1-1,-1 1,0 0,0 0,0 1,0 0,0-1,0 2,0-1,0 1,0-1,0 1,0 1,-1-1,1 1,-1-1,0 1,0 1,0-1,0 0,0 1,-1 0,1 0,-1 0,0 0,0 1,-4 3,0-1,-1 1,0-1,0 0,-1 0,0 0,0 0,0 0,-1 0,0-1,0 0,-1 0,1 0,-2 0,1-1,0 1,-1-1,0-1,0 1,-1-1,1 0,-1-1,0 0,-1 1,-5 4,-1-2,1 1,-1-2,0 0,0 0,-1-1,1-1,-14 1,3-2</inkml:trace>
  <inkml:trace contextRef="#ctx0" brushRef="#br0" timeOffset="2083.764">4827 707,'-11'-8,"0"1,-1 0,0 0,0 1,0 1,0 0,-1 1,0 0,0 1,0 0,0 1,-1 1,1 0,-1 1,1 0,0 1,-1 0,1 1,0 1,0 0,0 1,0 0,1 1,-1 1,1 0,1 0,-1 1,1 1,0 0,1 0,-3 4,2-2,0 0,1 1,1 0,0 1,1 0,0 1,0 0,2 0,-1 0,2 1,0 0,0 0,2 0,0 1,0 2,2-14,1 0,0 0,0 1,0-1,1 0,-1 0,1 0,0 1,0-1,0 0,0 0,0 0,1 0,-1-1,1 1,0 0,0 0,0-1,0 0,0 1,1-1,-1 0,1 0,-1 0,1 0,0-1,0 1,-1-1,1 1,0-1,1 0,-1 0,0 0,0-1,0 1,0-1,2 0,8 1,0-1,0-1,1 0,-1-1,-1 0,1-1,0 0,10-5,11-6,-1-1,-1-1,-1-2,0-1,-2-2,0-1,-1-1,-1-1,-1-1,-2-2,1-1,-25 27,0 0,0 0,0 0,0 0,1 0,-1 0,1 0,-1 0,0 0,1 0,0 0,-1 0,1 1,-1-1,1 0,0 0,0 1,-1-1,1 1,0-1,0 0,0 1,0-1,0 1,-1 0,1-1,0 1,0 0,0 0,0-1,0 1,0 0,0 0,0 0,0 0,0 0,0 1,0-1,0 0,0 0,0 1,0-1,0 0,0 1,0-1,0 1,0-1,-1 1,1-1,0 1,0 0,-1 0,1-1,0 1,-1 0,1 0,-1 0,1-1,0 2,1 9,0 1,0 1,1-1,1 1,0-1,0 0,1 0,0-1,1 1,1-1,0-1,0 1,1-1,0 0,1-1,0 0,0 0,4 1,8 4,-3-1</inkml:trace>
  <inkml:trace contextRef="#ctx0" brushRef="#br0" timeOffset="2446.743">5165 1045,'15'-41,"2"1,2 1,2 0,1 2,2 0,18-20,-41 54,0 1,0-1,0 1,0 0,1-1,-1 1,1 0,0 0,-1 0,1 0,0 0,0 0,0 1,1-1,-1 1,0-1,1 1,-1 0,0 0,1 0,-1 0,1 1,0-1,-1 1,1-1,0 1,-1 0,1 0,0 0,-1 0,1 0,-1 1,1-1,0 1,-1 0,1 0,-1 0,1 0,-1 0,0 0,1 1,-1-1,0 1,0 0,0 0,0 0,32 69,-32-64,-1-1,1 1,1 0,-1-1,1 0,0 1,0-1,1-1,0 1,0 0,0-1,1 0,-1 0,1 0,0 0,1-1,-1 0,1 0,0-1,0 1,0-1,1-1,-1 1,1-1,-1 0,5 1,-5-3,1-1,-1 1,1-1,-1 0,1 0,-1-1,0 0,1 0,-1 0,0-1,-1 0,1 0,0-1,-1 1,0-1,0 0,0-1,0 1,2-4,73-100,-27 9,-41 87</inkml:trace>
  <inkml:trace contextRef="#ctx0" brushRef="#br0" timeOffset="2834.045">6181 707,'-13'14,"0"1,1 1,0 0,2 0,-1 1,2 0,1 1,0 0,1 1,1-1,0 1,2 0,0 3,3-20,1 1,-1 0,1-1,0 1,0-1,0 1,1 0,-1-1,0 1,1-1,0 1,0-1,-1 1,2-1,-1 1,0-1,0 0,1 1,-1-1,1 0,0 0,-1 0,1 0,0-1,0 1,0 0,1-1,-1 0,0 1,0-1,1 0,-1 0,1 0,-1 0,1-1,-1 1,1-1,0 1,-1-1,1 0,0 0,-1 0,3-1,7 0,0 0,-1-1,1-1,0 0,-1 0,0-1,0-1,0 0,2-2,15-9,-1-2,0-2,-1 0,-2-1,0-2,-1 0,-2-2,0 0,-2-1,0-1,-2-1,2-8,-7 14,-2 0,-1-1,0 0,-2 0,-1 0,0-1,-2 0,-1-1,-1 1,-1 0,-1-1,-1 1,-1 0,-1-1,-1 1,-6-15,6 26,0 1,-2 0,0-1,0 2,-1-1,0 1,-1 0,0 0,-1 1,0 0,-1 1,-5-5,11 11,-1 0,1-1,-1 1,0 1,0-1,0 1,0 0,0 0,0 0,-1 1,1 0,-1 0,1 0,-1 0,1 1,-1 0,1 0,-1 1,1 0,-1 0,1 0,0 0,-1 1,1 0,0 0,0 0,0 1,0 0,1 0,-1 0,-1 2,-8 9,1 0,0 1,1 1,0 0,1 1,1 0,1 1,1 0,0 0,1 1,1 0,1 0,0 0,2 1,0 0,2-1,0 1,0 0,2 0,1 0,0-1,2 1,1 3,2 6,1 0,1-1,2 0,0-1,2 0,1-1,1-1,2 0,0-1,1-1,2 0,0-2,1 0,1-1,1-1,1-2,1 0,0-1,1-2,0 0,1-2,1-1,25 6,-18-9</inkml:trace>
  <inkml:trace contextRef="#ctx0" brushRef="#br0" timeOffset="3697.33">7593 256,'-6'9,"1"0,0 1,1 0,0 0,1 0,0 0,1 1,0-1,0 1,1 0,0 1,-2 10,-1 1,0 0,2 0,0 0,2 0,0 0,2 0,1 0,0 0,2 0,0-1,2 0,0 0,2 0,0-1,1 0,11 16,-17-32,0 0,1 0,0 0,-1 0,1-1,1 0,-1 0,1 0,-1 0,1-1,0 0,1-1,-1 1,0-1,1 0,-1 0,1-1,-1 0,1 0,0-1,-1 0,1 0,0 0,0-1,-1 0,1-1,-1 1,1-1,-1 0,0-1,0 1,2-2,17-14,0-2,-2 0,0-2,-2 0,0-1,-1-2,-2 0,-1 0,0-2,-2 0,-1-1,-2-1,7-19,4 6,-21 43,-1 0,0 0,0 0,0 0,1 0,-1 0,0 0,0 1,0-1,-1 0,1 1,0-1,-1 1,1-1,0 1,-1-1,0 1,1-1,-1 1,0-1,0 1,0-1,0 1,0 0,0-1,0 1,0-1,-1 1,1-2,1 21,2-1,0 1,1-1,0 0,2 0,1-1,0 1,9 14,-12-26,1 0,0 0,0-1,1 0,0 0,0 0,1 0,0-1,0-1,0 1,1-1,0 0,0 0,0-1,1-1,-1 1,1-1,0 0,0-1,6 1,-4-2,-1 0,0-1,1 0,-1 0,1-1,-1-1,0 1,0-2,0 0,0 0,0 0,0-1,-1-1,0 0,0 0,0-1,0 0,-1 0,0-1,-1 0,1 0,4-8,2-1,-2-1,0 0,-1-1,-1-1,-1 1,0-2,-1 1,-2-1,0 0,3-20,0-4,-3 26,-2-1,-1 1,0-1,-1 0,-1 0,-1 0,0 1,-2-1,0 0,-2-6,4 23,0 1,-1-1,1 1,0-1,-1 1,1-1,-1 1,1-1,-1 1,0-1,0 1,0 0,1 0,-1-1,0 1,0 0,-1 0,1 0,0 0,0 0,-1 0,1 0,0 0,-1 1,1-1,0 0,-1 1,1 0,-1-1,0 1,1 0,-1-1,1 1,-1 0,1 0,-1 0,1 0,-1 1,0-1,1 0,-1 1,1-1,0 1,-1-1,1 1,-1 0,1 0,0-1,-1 1,1 0,0 0,-1 1,-37 42,24-19</inkml:trace>
  <inkml:trace contextRef="#ctx0" brushRef="#br0" timeOffset="4086.92">8834 848,'33'-15,"-1"-2,-1-1,-1-1,0-2,-2-1,25-24,-50 44,0 0,-1 0,1 0,-1 0,1-1,-1 1,0-1,0 0,0 0,0 1,-1-1,1 0,-1 0,1-1,-1 1,0 0,-1 0,1-1,0 1,-1 0,0-1,0 1,0-1,0 1,0 0,-1-1,1 1,-1 0,0-1,0 1,0 0,-1 0,1 0,-1 0,1 0,-1 0,0 0,0 1,0-1,-1 1,1-1,-1 1,1 0,-1 0,-1-1,-3 2,1 0,-1 0,1 0,-1 1,1 0,-1 0,1 1,-1 0,1 0,0 0,-1 1,1 0,0 0,0 1,0-1,0 1,1 1,-1-1,1 1,0 0,0 0,0 1,0-1,1 1,0 0,0 0,0 0,1 1,-1 0,1-1,1 1,-2 4,0-2,0 0,0 1,1-1,1 1,-1 0,1 0,1 0,0 0,0 0,1 0,0 0,0 0,1 1,0-1,1 0,0 0,0-1,1 1,0 0,1-1,0 0,0 0,1 0,-1 0,2-1,-1 1,1-1,0-1,1 1,4 3,-2-3,0 0,0 0,1-1,-1 0,1-1,1 0,-1-1,1 0,-1 0,1-1,0-1,0 0,1 0,-1-1,0 0,1-1,-1-1,0 0,0 0,1-1,-1 0,0-1,-1 0,1-1,0 0,-1-1,0 0,2-2,3-4,-1 0,0-1,-1 0,0-2,-1 1,0-2,-1 1,3-7,-3 7</inkml:trace>
  <inkml:trace contextRef="#ctx0" brushRef="#br0" timeOffset="4332.137">9652 735,'-4'29,"-3"14,6-5,3-14,0-10</inkml:trace>
  <inkml:trace contextRef="#ctx0" brushRef="#br0" timeOffset="4585.221">9652 227</inkml:trace>
  <inkml:trace contextRef="#ctx0" brushRef="#br0" timeOffset="9358.968">10415 481,'-1'-3,"-1"-1,1-1,-1 1,0-1,0 1,-1 0,1 0,-1 0,0 0,0 0,0 1,-1 0,1-1,-1 1,0 0,0 0,0 1,0-1,0 1,0 0,-1 0,1 1,-1-1,-3 0,-7 4,1 0,0 0,-1 1,1 1,0 1,1 0,-1 0,1 1,0 1,1 1,-1-1,1 2,1 0,0 0,0 1,1 0,0 1,0 1,4-6,0 0,0 0,0 0,1 1,0 0,0 0,1 0,0 1,0-1,1 1,0 0,0 0,1 0,0 0,0 1,1-1,0 1,0-1,1 1,0-1,1 1,0-1,0 0,2 5,-1-9,0-1,0 0,0 0,1 0,-1-1,1 1,0 0,-1-1,1 0,1 0,-1 0,0 0,0 0,1 0,-1-1,1 0,-1 1,1-2,0 1,-1 0,1-1,0 1,0-1,-1 0,1 0,1-1,96-23,-73 7,0-1,-2-1,0-2,-1 0,15-17,16-14,110-103,-166 154,1 0,0 1,0-1,0 0,0 1,0-1,0 1,0 0,0-1,0 1,0 0,0-1,1 1,-1 0,0 0,0 0,0 0,0 0,0 0,0 0,1 0,-1 1,0-1,0 0,0 1,0-1,0 1,0-1,0 1,0-1,0 1,0 0,-1 0,1-1,0 1,0 0,-1 0,1 0,0 0,-1 0,1 0,-1 0,1 0,-1 0,1 0,-1 0,0 0,0 0,1 0,-1 0,0 0,0 1,12 65,-11-63,2 69,-4 1,-2-1,-10 52,0 7,9-74,-3 0,-2 0,-3-1,-2 0,-3-1,-4 5,8-27,11-24,0 0,-1 0,-1 0,1 0,-2-1,1 1,-1-1,-1-1,1 1,-2-1,1 0,-1 0,0 0,-1-1,1 0,-1-1,-1 0,1 0,-1-1,-4 2,8-6,0-1,0 1,1-1,-1-1,0 1,0-1,1 0,-1 0,1 0,-1 0,1-1,-1 0,1 0,0 0,0 0,0-1,0 0,0 0,0 0,1 0,-1 0,1-1,0 1,0-1,-1-3,-4-3,1-1,1 0,-1-1,2 1,-1-1,2 0,0-1,0 1,1-1,0-3,1-1,1 1,0-1,1 1,1-1,1 1,0 0,1 0,1-1,0 2,1-1,1 0,0 1,1 0,1 1,0 0,1 0,1 0,0 1,1 1,6-7,0 0,1 1,1 1,0 1,1 0,1 2,6-3,-2 4</inkml:trace>
  <inkml:trace contextRef="#ctx0" brushRef="#br0" timeOffset="10003.716">11149 1,'-1'332,"-54"32,36-244,21-119,-1 0,0 0,0 0,1 0,-1 0,1-1,-1 1,1 0,-1-1,1 1,-1-1,1 0,-1 1,1-1,-1 0,1 0,0 0,-1 0,1 0,-1-1,1 1,-1 0,1-1,-1 1,1-1,-1 1,1-1,-1 0,1 0,-1 0,0 0,0 0,1 0,-1 0,0 0,0 0,0 0,0-1,0 1,0 0,-1-1,1 1,0-1,-1 1,1-1,3-1,115-126,-100 103,1 2,1 1,1 0,1 2,1 0,1 2,24-15,-48 33,0 0,0 1,0-1,0 0,0 0,0 1,1-1,-1 0,0 1,0 0,1-1,-1 1,0-1,0 1,1 0,-1 0,0 0,1 0,-1 0,0 0,1 0,-1 0,0 1,1-1,-1 0,0 1,0-1,1 1,-1 0,0-1,0 1,0 0,0-1,0 1,0 0,0 0,0 0,0 0,0 0,-1 0,1 0,0 1,-1-1,1 0,-1 0,1 0,-1 1,1-1,-1 0,0 1,0-1,0 0,1 0,-1 1,-1-1,1 0,0 2,-27 135,20-115,2 1,0-1,1 1,1 1,1-1,2 11,0-31,0-1,0 1,0-1,1 1,-1-1,1 1,0-1,0 0,0 1,1-1,-1 0,1 0,0 0,0 0,0 0,0 0,0 0,1-1,-1 1,1-1,1 2,6-2</inkml:trace>
  <inkml:trace contextRef="#ctx0" brushRef="#br0" timeOffset="10333.618">11995 86,'13'77,"-4"1,-3-1,-3 1,-5 24,-85 267,86-385,2-2</inkml:trace>
  <inkml:trace contextRef="#ctx0" brushRef="#br0" timeOffset="10588.285">11713 340,'48'5,"40"1,14-5,0-2,-8-2,-11 1,-14-6,-9 0,-11 1,-8 1,-11 2</inkml:trace>
  <inkml:trace contextRef="#ctx0" brushRef="#br0" timeOffset="12107.167">0 1695,'554'-26,"-51"-4,731-51,94-4,-311 25,-367 31,123 0,-215 18,151-7,60-10,-429 29,394-12,583-8,-874 21,320-19,-14-12,-14 19,-724 10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2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3 132,'0'370,"0"-366,-1-1,0 1,1 0,-1-1,1 1,0 0,1-1,-1 1,0 0,1-1,0 1,0 0,0-1,0 0,1 1,-1-1,1 0,0 1,0-1,0 0,0 0,1-1,-1 1,1 0,0-1,0 0,-1 1,2-1,-1 0,0 0,0-1,0 1,1-1,-1 0,1 0,-1 0,1 0,0 0,-1-1,1 0,3 1,5-6,1 1,-1-1,0-1,-1 0,1-1,-1 0,-1 0,1-1,-1-1,-1 0,0 0,0-1,0 0,-1-1,5-10,-8 15,31-44,-4-2,-1-1,-3-1,8-27,1 3,7-24,-65 164,3 1,2 1,0 22,14-74,0-1,1 1,1 0,0 0,0-1,2 1,-1 0,1-1,1 1,0-1,0 0,1 0,1 0,0 0,0-1,1 0,1 0,-1 0,2-1,-1 0,1 0,0-1,5 3,3-3,-3-5</inkml:trace>
  <inkml:trace contextRef="#ctx0" brushRef="#br0" timeOffset="654.49">709 499,'179'-246,"-71"98,-74 123,-31 52,-7-12,1 0,0 0,1 0,0 0,1 1,1-1,1 0,0 0,1 1,0-1,1 0,1-1,1 1,0 0,0-1,2 0,-1-1,2 1,7 9,-12-20,1 1,0-1,0 0,-1 0,2-1,-1 1,0-1,1 0,-1 0,1 0,-1 0,1-1,0 0,0 0,-1 0,1-1,0 0,0 0,0 0,0 0,0-1,-1 0,1 0,0 0,0 0,-1-1,1 0,-1 0,4-2,5-2,0-2,0 0,-1 0,0-1,0-1,-1 0,0 0,-1-1,3-4,-7 6,0-1,0-1,-1 1,0-1,-1 0,0 0,0 0,-2 0,1-1,-1 1,-1-1,0 0,-1 1,0-10,-1-4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0 622,'113'13,"41"6,0-6,0-8,58-8,288-43,-117 15,-312 33,-82-2</inkml:trace>
  <inkml:trace contextRef="#ctx0" brushRef="#br0" timeOffset="369.144">367 1045,'40'10,"0"-2,0-2,0-1,1-2,0-2,39-4,-15 2,315-29,-192 26,-170-2</inkml:trace>
  <inkml:trace contextRef="#ctx0" brushRef="#br0" timeOffset="2149.63">1693 988,'-179'18,"135"-11,0-2,-1-2,1-2,-44-4,-5 1,-810 2,879 0</inkml:trace>
  <inkml:trace contextRef="#ctx0" brushRef="#br0" timeOffset="2731.713">1326 1,'1'-1,"0"1,0 0,0 0,0 1,0-1,0 0,-1 0,1 0,0 1,0-1,0 0,0 1,0-1,0 1,-1-1,1 1,0-1,0 1,-1-1,1 1,0 0,-1-1,1 1,-1 0,1 0,-1 0,1-1,-1 1,0 0,1 0,-1 0,0 0,1 0,-1 0,0 0,0-1,0 1,0 0,0 0,0 0,0 0,0 0,-1 0,1 0,0 0,0 0,-1 0,1-1,-1 2,-21 48,20-45,-106 168,-176 378,28-103,255-446,-34 51,3 2,2 2,3 0,-15 47,20-49,21-60,6-2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3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135 591,'0'-68,"-12"103,-76 342,80-327,-1-8,2 0,1 1,3-1,1 1,3 0,1-1,5 25,-7-61,1-1,0 1,1-1,-1 1,1-1,0 0,0 1,1-1,0 0,0 0,0-1,0 1,1-1,-1 0,1 1,0-1,1-1,-1 1,1-1,-1 0,1 0,0 0,0-1,0 1,1-1,-1 0,1-1,-1 1,1-1,-1 0,1-1,-1 1,1-1,0 0,-1-1,1 1,1-2,8-4,0 0,-1-2,0 0,0 0,-1-2,0 1,0-2,-1 0,-1 0,0-1,0 0,-1-1,-1 0,0-1,-1 0,0 0,-1-1,2-9,31-44,67-102,-107 169,1 1,-1-1,1 0,0 1,-1-1,1 0,0 1,-1-1,1 1,0 0,0-1,-1 1,1-1,0 1,0 0,0 0,0-1,-1 1,1 0,0 0,0 0,0 0,0 0,0 0,-1 0,1 0,0 1,0-1,0 0,0 0,-1 1,1-1,0 0,0 1,-1-1,1 1,0-1,-1 1,1-1,0 1,-1 0,1-1,-1 1,1 0,-1 0,1-1,-1 1,1 0,-1 0,0-1,0 1,1 1,15 49,-14-44,2 12,47 141,-48-153,1 0,-1-1,1 0,0 1,1-1,-1 0,1-1,1 1,-1-1,1 0,0-1,0 1,0-1,0 0,1-1,0 1,0-1,0-1,0 1,6 0,-5-2,-1 0,1 0,-1-1,1 0,0 0,-1-1,1 0,-1-1,1 0,-1 0,0 0,1-1,-1 0,-1 0,1-1,0 0,-1 0,0 0,0-1,0 0,0 0,-1-1,0 0,0 0,2-4,16-19,-1-1,-1-1,-2 0,-1-2,-2 0,-1-1,-2 0,-1-1,-2-1,1-10,-4 3,-2-1,-2 0,-1-1,-3 1,-4-26,-7 23,12 47,-1 0,1-1,-1 1,1 0,0 0,-1 0,1 0,-1 0,1 0,-1 0,1 0,-1 0,1 0,-1 0,1 0,-1 0,1 0,-1 0,1 0,-1 1,1-1,-1 0,1 0,-1 1,1-1,0 0,-1 0,1 1,-1-1,1 1,0-1,-1 0,1 1,0-1,0 1,-1-1,1 1,0-1,0 0,0 1,-1-1,1 1,0-1,0 1,0-1,0 1,0-1,0 1,0-1,0 1,0-1,0 1,1-1,-1 1,0-1,0 1,0-1,1 1,-1-1,0 1,-2 17</inkml:trace>
  <inkml:trace contextRef="#ctx0" brushRef="#br0" timeOffset="488.293">1293 1296,'21'-16,"27"-18,-2-3,-1-2,-2-1,18-24,-22-9,-38 71,-1 0,1 0,-1 0,0 0,0 0,0 0,0 0,0 0,0 0,-1 0,1 0,0 1,-1-1,0 0,1 0,-1 0,0 0,0 0,0 1,0-1,-1 0,1 1,0-1,-1 1,1 0,-1-1,1 1,-1 0,1 0,-1 0,0 0,0 0,0 0,1 0,-1 1,0-1,0 1,-1-1,-5 1,0 0,0 0,0 1,0 0,0 1,1-1,-1 1,0 1,1 0,-1 0,1 0,0 1,0 0,0 0,1 1,-1 0,1 0,0 0,0 1,1 0,0 0,-4 7,1-5,1 1,0 0,1 1,0-1,0 1,1 0,0 0,1 1,0-1,1 1,0 0,1 0,0 0,0 0,1 1,1-1,0 0,1 1,0-1,0 0,1 0,1 0,0 0,0 0,1-1,1 1,0-1,0 0,1 0,0-1,4 6,0-5,1 1,0-1,0-1,1 0,0-1,0 0,1 0,0-2,1 1,-1-2,1 0,0 0,1-2,-1 0,1 0,5-1,-13-2,0 0,-1-1,1 0,-1-1,1 1,-1-1,0-1,0 1,1-1,-2 0,1 0,0-1,-1 1,1-1,-1-1,0 1,-1-1,1 1,-1-2,0 1,0 0,0-1,-1 1,2-6,2-9</inkml:trace>
  <inkml:trace contextRef="#ctx0" brushRef="#br0" timeOffset="737.576">1998 1240,'0'28,"0"11</inkml:trace>
  <inkml:trace contextRef="#ctx0" brushRef="#br0" timeOffset="1001.76">1970 732,'0'-5,"0"-2</inkml:trace>
  <inkml:trace contextRef="#ctx0" brushRef="#br0" timeOffset="2135.656">2534 901,'-38'34,"4"-7,2 1,1 1,1 2,2 1,1 2,-17 26,41-54,-1 0,1 1,0-1,0 1,1 0,0 0,0 0,0 0,1 0,0 0,1 0,0 0,0 0,0 0,1 0,0 1,0-1,1 0,-1-1,2 1,-1 0,1 0,0-1,0 0,1 1,0-1,0-1,1 1,-1-1,1 1,3 2,-5-6,0-1,0 1,0 0,0-1,0 0,1 1,-1-1,0 0,0-1,1 1,-1-1,1 1,-1-1,1 0,-1 0,0-1,1 1,-1-1,0 1,1-1,-1 0,0-1,0 1,1 0,-1-1,0 0,-1 1,1-1,0-1,2-1,72-78,-22-4,-3-3,26-63,-55 106,-9 26,-7 26,-5 40,-1-29,50 362,-43-41,-6-310,-2-1,-1 1,-2 0,0-1,-2 0,-1 0,-1 0,-1 0,-1-1,-2-1,0 1,-2-2,-10 15,21-36,1 0,-1-1,0 1,0-1,0 1,-1-1,1 0,0 0,-1 0,0 0,1-1,-1 1,0 0,0-1,0 0,0 0,0 0,0 0,0 0,0-1,0 1,0-1,-1 0,1 0,0 0,0-1,0 1,0-1,0 1,-1-1,1 0,0 0,1 0,-1-1,0 1,0-1,0 0,1 1,-1-1,1 0,0-1,-1 1,1 0,0-1,0 1,0-1,-1-2,-1-19,0 0,2 0,1-1,0 1,2 0,1-1,1 1,1 0,1 1,1-1,1 1,2-2,44-148,63-135,-23 112,8 4,52-65,-119 204,-3-3,-2 0,-3-2,-2-2,-20 2,-19 71,-6 30,2 0,2 2,2 0,2 0,1 2,3-1,2 2,1 13,-2-9,1-19,2 0,0 0,3 0,0 0,2 0,2 1,1-1,1 0,2-1,2 1,0-1,12 25,-18-53,0-1,0 1,0-1,0 0,1 0,-1 0,1 0,0-1,0 1,0-1,0 1,0-1,0 0,1 0,-1 0,1-1,-1 1,1-1,0 0,0 0,0-1,-1 1,1-1,0 1,0-1,0 0,0-1,0 1,0-1,-1 1,1-1,0 0,0-1,-1 1,1-1,-1 1,1-1,-1 0,0 0,0-1,0 1,0-1,0 0,2-2,24-24,-2-1,-1-2,-1-1,-2-1,-1-1,-1-1,34-52,19-31,-74 119,0 1,0-1,0 0,0 1,0-1,0 0,0 0,0 1,0-1,0 0,0 1,0-1,0 0,0 1,0-1,0 0,0 1,0-1,1 0,-1 1,0-1,0 0,0 0,0 1,1-1,-1 0,0 0,0 1,0-1,1 0,-1 0,0 0,1 1,-1-1,0 0,0 0,1 0,-1 0,0 0,1 0,-1 0,0 0,1 1,-1-1,0 0,1 0,-1 0,0-1,1 1,-1 0,0 0,1 0,-1 0,0 0,0 0,1 0,-1 0,0-1,1 1,-1 0,-3 32,-1-24,1 0,0 1,0-1,1 1,0 0,1 0,-1 0,2 0,-1 0,1 0,1-1,0 1,0 0,1 0,0 0,0 0,1-1,0 1,1-1,0 0,0 0,0 0,1-1,0 1,1-1,0 0,0-1,0 0,5 4,-6-7,1 1,-1-1,1 0,0 0,0 0,1-1,-1 0,0 0,1 0,-1-1,1 0,-1-1,1 1,0-1,-1-1,1 1,-1-1,1 0,-1 0,1-1,-1 0,0 0,1-1,-1 1,-1-1,5-3,14-13,-1 0,-1-2,-1 0,-1-2,0 0,-2-1,-1-1,-1-1,2-5,25-40,-3-1,-3-2,-3-2,17-59,-33 81,-2-1,-3-1,-2 0,-2-1,-3 0,-1-36,-5 93,1-1,-1 0,0 0,1 1,-1-1,0 0,1 0,-1 0,0 1,0-1,0 0,0 0,0 0,0 0,0 0,0 1,0-1,0 0,-1 0,1 0,0 0,0 1,-1-1,1 0,-1 0,1 1,0-1,-1 0,0 1,1-1,-1 0,1 1,-1-1,0 1,1-1,-1 1,0-1,0 1,1 0,-1-1,0 1,0 0,1-1,-1 1,0 0,0 0,0 0,0 0,0 0,1 0,-1 0,0 0,0 0,0 0,0 1,1-1,-2 0,-8 15,-1 0,2 0,0 1,1 0,1 1,0-1,1 1,1 1,-2 10,2-11,-22 88,4 2,4 0,6 2,4-1,5 87,7 183,-4-378,1-1,-1 1,1 0,-1 0,1 0,-1-1,1 1,-1 0,1 0,-1 0,1 0,-1 0,1 0,-1 0,1 0,-1 0,1 0,-1 0,1 0,0 0,-1 1,1-1,-1 0,1 0,-1 0,1 1,-1-1,1 0,0 1,-1-1,1 0,-1 1,1-1,0 0,0 1,-1-1,1 1,0-1,0 1,-1-1,1 0,0 1,0-1,0 1,0-1,0 1,0-1,-1 1,1-1,0 1,1-1,-1 1,0-1,0 1,0-1,0 1,0 0,-22-39,14 15</inkml:trace>
  <inkml:trace contextRef="#ctx0" brushRef="#br0" timeOffset="2384.043">3748 591,'43'0,"39"0,14 0,-4 0,-8 0,-9 0,-7 0,-6 0,-9 0,-3 0,-6 0,-6 0,-8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4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1,'-28'513,"11"-300,0-23,-5 197,51-163,-27-215,0-1,1 0,0 1,1-1,0 0,0 0,1-1,-1 1,2-1,4 5,3 0</inkml:trace>
  <inkml:trace contextRef="#ctx0" brushRef="#br0" timeOffset="248.063">790 1441,'-34'38,"-29"28,-10 6,3-3,9-9,9-15,14-10,9-11,5-10,5-2,3-4,-2-2,2-8,5-3</inkml:trace>
  <inkml:trace contextRef="#ctx0" brushRef="#br0" timeOffset="396.091">169 1582,'43'4,"39"17,9 4,0 3,-11 2,-15 0,-8 0,-10-1,-7-4,-7-3,-3-5,-2 0,-6-3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1,'-131'715,"111"-572,7 0,5 38,-14 50,24-206,3-7</inkml:trace>
  <inkml:trace contextRef="#ctx0" brushRef="#br0" timeOffset="236.782">589 1356,'-28'33,"-20"26,-6 8,1-3,10-8,7-8,10-8,5-10,5-6,1-7,-2-6,-2-6,-4-7,3-4</inkml:trace>
  <inkml:trace contextRef="#ctx0" brushRef="#br0" timeOffset="399.179">54 1496,'43'15,"33"14,9 2,-5 1,-7-1,-11-5,-11-7,-10-7,-6 0,-5-3,-3-3,-1-2,-4-2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6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2258 1213,'-37'134,"-32"73,-55 109,9-65,97-234,30-64,3 0,1 2,3 0,9-14,-11 22,45-89,5 4,6 2,77-95,-118 170,61-67,-92 111,-1 1,1-1,0 1,0-1,-1 1,1 0,0-1,0 1,0 0,0-1,-1 1,1 0,0 0,0 0,0 0,0 0,0 0,0 0,0 0,-1 0,1 0,0 1,0-1,0 0,0 0,0 1,-1-1,1 1,0-1,0 1,-1-1,1 1,0-1,-1 1,1 0,0-1,-1 1,1 0,-1-1,1 1,-1 0,0 0,1 0,-1 0,0-1,1 1,-1 0,0 0,0 1,13 52,-12-46,4 54,-2 0,-3 1,-3-1,-3 0,-7 29,11-73,-12 83,4 0,5 1,7 65,-2-164,0 0,0 1,0-1,0 1,0-1,1 0,-1 1,1-1,0 0,0 0,0 0,1 1,-1-1,1 0,0-1,-1 1,1 0,1 0,1 1,-2-4,0-1,0 0,1 1,-1-1,0 0,0 0,0 0,0-1,0 1,0 0,0-1,-1 1,1-1,0 0,-1 0,1 1,-1-1,0 0,0 0,0 0,0-1,0 1,0 0,0 0,0-2,2-1,244-498,-185 368,-25 51,3 2,4 2,15-16,-34 73,-10 45,-34 148,1-58,5 1,2 54,13 46,14-164,-4-32</inkml:trace>
  <inkml:trace contextRef="#ctx0" brushRef="#br0" timeOffset="754.026">3979 1439,'-33'1,"0"1,0 1,0 2,0 2,0 1,1 1,1 1,-1 2,-28 16,47-21,1 1,-1 0,2 1,-1 0,1 1,1 0,-1 1,2 0,0 0,0 1,1 0,0 1,1 0,1 0,0 0,0 1,2 0,0 0,0 0,1 1,1-1,0 1,2 0,-1-1,2 1,0 0,0-1,4 11,-4-21,0 0,1-1,0 1,0-1,0 0,0 1,1-1,-1 0,1 0,0-1,0 1,0-1,0 1,0-1,1 0,-1 0,1 0,-1-1,1 1,0-1,-1 0,1 0,0 0,0 0,0-1,0 0,0 1,0-1,0-1,-1 1,1-1,0 1,1-2,8 0,-1-1,0-1,0 0,0-1,-1 0,1-1,-1 0,-1-1,11-7,140-152,-117 115,75-92,-119 142,1 1,-1-1,0 1,0-1,0 0,1 1,-1-1,0 1,1-1,-1 1,0-1,1 1,-1-1,0 1,1-1,-1 1,1 0,-1-1,1 1,-1 0,1-1,0 1,-1 0,1 0,-1-1,1 1,0 0,-1 0,1 0,-1 0,1 0,0 0,-1 0,1 0,-1 0,1 0,0 0,-1 0,1 1,-1-1,1 0,0 0,-1 1,1-1,-1 0,1 1,-1-1,1 0,-1 1,1-1,-1 1,0-1,1 1,-1-1,0 1,1-1,-1 1,0-1,1 1,-1-1,0 1,0 0,0-1,0 1,0-1,1 1,-1 0,0-1,0 1,0 54,0-45,-28 243,27-245,0-1,1 1,0 0,0 0,1 0,0-1,0 1,1 0,0-1,0 0,1 1,0-1,0 0,1 0,0 0,0-1,0 1,1-1,0 0,0 0,4 2,10-2</inkml:trace>
  <inkml:trace contextRef="#ctx0" brushRef="#br0" timeOffset="1206.588">4855 1326,'-94'47,"2"4,2 4,-7 11,93-65,1 1,0-1,0 1,0 0,0 0,0 1,1-1,-1 0,1 1,-1 0,1-1,0 1,0 0,0 0,0 0,1 0,-1 1,1-1,0 0,0 1,0-1,0 1,1-1,-1 1,1-1,0 1,0-1,0 1,1 0,-1-1,1 1,0-1,0 0,0 1,0-1,0 0,1 1,0-1,0 0,0 0,1 1,6 6,0-1,1 0,1-1,-1 0,1-1,0 0,1 0,0-2,9 4,65 41,-84-48,1 0,-1 0,0 0,0 0,0 0,0 1,0-1,-1 0,1 1,-1 0,1-1,-1 1,0 0,0-1,0 1,0 0,-1 0,1 0,-1 0,0 0,0 0,0 0,0 0,0 0,-1 0,1 0,-1 0,0-1,0 1,0 0,0 0,0-1,-1 1,1 0,-1-1,0 0,1 1,-1-1,0 0,0 0,-1 0,1 0,-1 0,-8 8,0-2,0 1,-1-1,0-1,0 0,-1-1,0 0,0-1,0 0,-1-1,0-1,0 0,0-1,0 0,-9-1,5-5</inkml:trace>
  <inkml:trace contextRef="#ctx0" brushRef="#br0" timeOffset="1672.932">5560 1298,'-301'153,"298"-152,0-1,0 2,0-1,0 0,0 0,1 1,-1-1,0 1,1 0,-1 0,1 0,0 0,0 1,-1-1,2 0,-1 1,0-1,0 1,1 0,-1 0,1 0,0 0,0-1,0 1,0 1,1-1,-1 0,1 0,0 0,0 0,0 0,0 0,0 0,1 1,0-1,-1 0,1 0,0 0,0 0,1-1,0 4,8 0,-1 0,1-1,0 0,0-1,0 0,1 0,0-1,-1-1,1 0,4 0,-13-1,114 44,-112-43,0 1,-1-1,1 1,-1 0,0-1,1 1,-1 1,-1-1,1 0,0 1,-1-1,0 1,0 0,0 0,0 0,-1 0,1 0,-1 0,0 0,0 1,-1-1,1 0,-1 1,0-1,0 0,0 1,-1 2,-5 6,-1 0,0-1,0 0,-1 0,-1-1,0 0,-1 0,0-1,0 0,-1-1,0 0,-1-1,0 0,0-1,-1 0,0-1,0 0,0-1,-1-1,0 0,-9 5,1-2,-2-1,1 0,0-2,-1-1,-7 0,7-2</inkml:trace>
  <inkml:trace contextRef="#ctx0" brushRef="#br0" timeOffset="10404.609">1242 988,'0'886,"-26"-517,25-358,-2 18,0-1,-2 1,-1-1,-1 0,-10 25,17-53,0 1,0 0,0-1,0 1,0-1,-1 1,1-1,0 1,0-1,-1 1,1-1,0 1,-1-1,1 1,-1-1,1 1,0-1,-1 0,1 1,-1-1,1 0,-1 1,1-1,-1 0,0 0,1 1,-1-1,1 0,-1 0,1 0,-1 0,0 0,1 0,-1 0,1 0,-1 0,0 0,1 0,-1 0,1 0,-1-1,1 1,-1 0,1 0,-1-1,1 1,-1 0,1-1,-1 1,1 0,-1-1,1 1,-1-1,1 1,0-1,-1 1,1-1,0 1,0-1,-1 1,1-1,0 1,0-1,-9-13</inkml:trace>
  <inkml:trace contextRef="#ctx0" brushRef="#br0" timeOffset="10693.703">1779 0,'-43'48,"-34"35,-8 18,0 1,10-7,14-15,16-16,11-10,12-8,4-13,6-7,4-3,0-6,0-5</inkml:trace>
  <inkml:trace contextRef="#ctx0" brushRef="#br0" timeOffset="10941.687">1157 170,'43'38,"34"23,8 5,0-4,-6-7,-5-8,-7-13,-10-7,-5-8,-6-2,-7-4,-9-5</inkml:trace>
  <inkml:trace contextRef="#ctx0" brushRef="#br0" timeOffset="11343.886">452 847,'-28'126,"-163"855,136-602,46-344,-1-7</inkml:trace>
  <inkml:trace contextRef="#ctx0" brushRef="#br0" timeOffset="11675.959">593 28,'-38'43,"-28"39,-2 9,6 0,13-12,10-14,12-13,11-11,7-7,6-5,3-3,-3 0,-1-5</inkml:trace>
  <inkml:trace contextRef="#ctx0" brushRef="#br0" timeOffset="11923.58">1 57,'43'28,"48"20,18 6,5-1,-8-5,-11-11,-9-6,-8-9,-9-3,-5-5,-10-1,-9-1,-12-4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2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141 620,'-39'90,"11"11,5 1,4 1,4 0,3 47,9-125,2 0,1 0,1 0,1 0,1 0,1 0,2 3,-5-26,-1 1,1 0,0 0,0 0,1-1,-1 1,1 0,-1-1,1 1,0-1,0 0,0 0,0 0,0 0,0 0,1 0,-1 0,1-1,-1 1,1-1,0 1,-1-1,1 0,0 0,0-1,0 1,0-1,0 1,0-1,0 0,0 0,0 0,-1 0,1-1,0 1,0-1,7-1,0-1,-1 0,1 0,-1-1,0-1,0 1,0-1,-1-1,0 0,3-2,26-31,-1-1,-3-2,-1-1,-2-1,-2-2,-2-1,-2-1,-2-1,-3-1,-1-2,-13 39,56-123,-61 136,0-1,0 1,0 0,0-1,0 1,0-1,0 1,0-1,0 1,0 0,0-1,0 1,0-1,0 1,1 0,-1-1,0 1,0-1,0 1,1 0,-1-1,0 1,0 0,1-1,-1 1,0 0,1-1,-1 1,0 0,1 0,-1 0,0-1,1 1,-1 0,0 0,1 0,-1 0,1-1,-1 1,1 0,-1 0,0 0,1 0,-1 0,1 0,-1 0,1 0,-1 1,0-1,1 0,-1 0,1 0,-1 0,0 0,1 1,-1-1,0 0,1 0,-1 1,0-1,1 0,-1 1,0-1,0 0,1 1,-1-1,0 1,3 32,-23 197,21-203,1 0,1 0,2 0,1-1,1 0,1 1,-5-19,0-1,0 1,0-1,1 0,0 1,0-2,1 1,0 0,0-1,1 0,0-1,0 1,0-1,0 0,1 0,0-1,0 0,0 0,0-1,1 0,0 0,0 0,5-3,0-2,-1 1,1-1,0-1,-1 0,0-1,0 0,0-1,-1 0,1-1,-1 0,0-1,-1 0,0-1,0 0,0-1,-1 0,-1 0,1-1,-1 0,-1 0,0-2,14-15,-2-2,-2 0,0-1,-2 0,-1-2,-2 1,-1-2,-1 1,-2-1,-1-3,1 2,-5 27,-1 0,0 0,0 0,-1 0,0 0,0-1,0 1,-1 0,-1-1,1 1,-1 0,0-1,0 1,-1 0,-2-4,4 10,0 1,0-1,0 1,-1-1,1 0,0 1,-1-1,1 1,0-1,-1 1,1-1,-1 1,1-1,-1 1,1 0,-1-1,1 1,-1-1,0 1,1 0,-1 0,1-1,-1 1,0 0,1 0,-1 0,0 0,1 0,-1 0,0 0,1 0,-1 0,0 0,1 0,-1 0,1 0,-1 0,0 1,1-1,-1 0,0 1,1-1,-1 0,1 1,-1-1,1 0,-1 1,1-1,-1 1,1-1,0 1,-1-1,1 1,0 0,-1-1,1 1,0-1,-1 1,1 0,0 0,-6 14</inkml:trace>
  <inkml:trace contextRef="#ctx0" brushRef="#br0" timeOffset="568.118">1440 1043,'10'-2,"1"0,0-1,-1 0,1-1,-1 0,0 0,-1-1,1-1,-1 0,0 0,0 0,3-5,-6 7,0-1,0 0,-1 0,0-1,0 0,-1 0,0 0,0 0,0 0,0-1,-1 0,0 0,-1 0,0 0,0 0,0 0,-1-1,0 1,0 0,-1-1,0 1,0-1,-2-5,2 10,0 0,-1 0,1 0,-1 0,0 0,0 0,0 1,0-1,-1 0,1 1,-1-1,1 1,-1 0,0-1,0 1,0 0,0 0,-1 0,1 0,0 1,-1-1,1 1,-1-1,0 1,1 0,-1 0,0 0,0 0,0 0,0 1,1 0,-1-1,0 1,0 0,0 0,0 0,0 1,0-1,0 1,-9 0,1 1,0 1,0-1,0 2,0 0,0 0,1 1,-1 0,-5 5,-1 1,2 1,0 0,0 1,1 1,1 0,0 1,1 1,0 0,2 0,0 1,1 0,0 1,2 0,0 1,1-1,-2 12,7-24,0 1,0 0,0-1,1 1,0 0,1 0,-1-1,1 1,1 0,-1-1,1 1,0-1,1 1,-1-1,1 0,1 0,-1 0,1-1,0 1,0-1,0 0,1 0,0 0,0-1,0 1,1-1,-1-1,1 1,0-1,6 3,7 3,0-1,1-1,0-1,0 0,0-2,0 0,1-1,0-2,13 1,102 0,-118 4</inkml:trace>
  <inkml:trace contextRef="#ctx0" brushRef="#br0" timeOffset="739.188">2060 1099,'-9'43,"-4"19,1 4,2-9</inkml:trace>
  <inkml:trace contextRef="#ctx0" brushRef="#br0" timeOffset="898.23">2033 732,'0'0</inkml:trace>
  <inkml:trace contextRef="#ctx0" brushRef="#br0" timeOffset="2084.676">2681 845,'-39'18,"1"2,1 2,1 1,1 2,1 1,1 2,-23 25,48-45,0 0,0 0,0 1,1 0,0 0,1 1,0 0,0 0,1 0,1 1,0 0,0 0,1 0,0 0,1 0,0 1,1-1,1 1,-1-1,2 1,0-1,0 1,1-1,2 6,-3-14,0 0,0 0,1 0,-1 0,1 0,0-1,0 1,0-1,0 1,0-1,1 0,-1 0,1 0,-1 0,1 0,0 0,0-1,0 1,0-1,0 0,0 0,0 0,0-1,0 1,0-1,1 1,-1-1,0 0,0 0,0 0,1-1,-1 1,0-1,0 0,0 0,0 0,0 0,0-1,0 1,0-1,0 1,-1-1,1 0,-1 0,1 0,1-2,123-134,-34-2,-76 109,2 2,1 0,0 1,3 1,0 1,-22 24,0 1,0-1,0 1,-1 0,1 0,0 0,0-1,1 1,-1 0,0 0,0 1,0-1,1 0,-1 0,1 1,-1-1,0 0,1 1,-1-1,1 1,-1 0,1 0,-1-1,1 1,-1 0,1 0,0 0,-1 1,1-1,-1 0,1 1,-1-1,1 0,-1 1,0 0,1-1,-1 1,0 0,1 0,-1 0,0 0,0 0,0 0,0 0,0 0,0 0,0 0,0 1,0-1,7 19,-1 0,-1 0,-1 0,-1 1,-1 0,0 0,-2 0,0 7,6 55,-1-3,-4 0,-3 0,-4 0,-3-1,-16 66,17-103,-2 1,-2-1,-2-1,-1 0,-3-1,-15 27,8-38,23-29,0 0,0 0,1 0,-1 0,0 0,1 0,-1 0,0 0,0 0,1 0,-1 0,0 0,1 0,-1-1,0 1,1 0,-1 0,0-1,1 1,-1-1,0 1,1 0,-1-1,1 1,-1-1,1 0,-1 1,1-1,-1 1,1-1,0 0,-1 1,1-1,0 1,0-1,-1 0,1 0,0 1,0-1,0 0,0 1,0-1,0 0,0 0,0 1,0-1,0 0,-1-16,0 0,1 0,0 0,2 0,0 0,1 1,0-1,2 1,0-1,1 0,3-12,83-279,14 5,13 4,44-57,-154 338,23-79,-32 97,0-1,0 0,0 1,0-1,0 0,0 1,-1-1,1 0,0 1,0-1,0 0,0 1,-1-1,1 0,0 1,-1-1,1 1,-1-1,1 1,0-1,-1 1,1-1,-1 1,1-1,-1 1,0 0,1-1,-1 1,1 0,-1-1,0 1,1 0,-1 0,0-1,1 1,-1 0,0 0,1 0,-1 0,0 0,1 0,-1 0,0 0,1 0,-1 1,0-1,1 0,-1 0,0 1,1-1,-1 0,1 1,-1-1,1 0,-1 1,1-1,-1 1,1-1,-1 1,1-1,-1 1,1-1,-1 1,-34 32,17-5,1 2,2 0,0 0,3 2,0-1,2 2,1-1,2 1,1 1,2-1,1 1,1 0,3 29,0-51,-1 0,2 0,0 0,0 0,1 0,0 0,1-1,1 1,0-1,0 0,5 6,-7-12,0-1,0 1,1-1,-1 0,1 0,0-1,0 1,0-1,1 0,-1 0,1 0,-1-1,1 0,0 0,0 0,0 0,1-1,-1 1,0-1,0-1,1 1,-1-1,0 0,1 0,-1-1,0 1,3-2,11-4,-1-1,1-1,-2-1,1-1,-1 0,0-1,-1-1,0 0,-1-1,-1-1,0-1,-1 0,0 0,-1-1,-1-1,2-4,-14 20,1 1,0-1,0 1,0-1,0 1,1-1,-1 1,0-1,0 1,0 0,0-1,0 1,1-1,-1 1,0-1,0 1,1 0,-1-1,0 1,1-1,-1 1,0 0,1-1,-1 1,0 0,1 0,-1-1,1 1,-1 0,1 0,-1 0,0-1,1 1,-1 0,1 0,-1 0,1 0,-1 0,1 0,-1 0,1 0,-1 0,1 0,-1 0,1 0,-1 1,1-1,-1 0,1 0,-1 0,0 1,1-1,-1 0,1 0,-1 1,0-1,1 0,-1 1,0-1,1 1,-1-1,0 0,1 1,-1-1,0 1,0-1,0 1,3 36,-3-33,0 16,8 79,-7-95,1-1,-1 0,0 0,1 0,0 0,-1 0,1 0,0-1,0 1,1-1,-1 1,1-1,-1 0,1 0,0 0,0 0,-1 0,1-1,0 0,1 1,-1-1,0 0,0 0,1 0,-1-1,0 1,1-1,1 0,9-2,-1-1,1 0,-1-1,0 0,0-1,0-1,-1 0,0-1,0 0,0 0,-1-2,0 1,-1-1,0-1,0 0,-1 0,0-1,-1 0,0-1,-1 1,1-5,26-39,-2-1,-4-2,-1-1,-3-1,-1-10,2-6,0 4,-3-1,-4-1,-2-1,-4 0,-2-16,-15 28,5 62,0 0,0 0,0 0,0 0,-1 0,1 0,0 0,-1 0,1 0,0 0,-1 0,0 0,1 0,-1 0,1 0,-1 0,0 0,0 1,0-1,1 0,-1 0,0 1,0-1,0 1,0-1,0 1,0-1,0 1,0 0,0-1,0 1,-1 0,1 0,0 0,0 0,0 0,0 0,0 0,0 0,0 0,0 0,0 1,-1-1,1 0,0 1,0-1,0 1,0-1,1 1,-1 0,0-1,0 1,-8 8,1 0,1 1,-1-1,2 1,-1 1,1-1,1 1,0 0,1 0,0 1,0-1,2 1,-1 0,1 5,-9 45,3 1,3 0,3 0,3 0,5 38,2-40,2 1,3-2,17 50,13 56,-39-95,-4-70,0 0,0 1,0-1,0 0,0 0,-1 1,1-1,-1 0,1 0,-1 1,1-1,-1 0,0 0,1 0,-1 0,0 0,0 0,0 0,0 0,0 0,0-1,0 1,0 0,0-1,0 1,-1 0,1-1,0 0,0 1,-1-1,1 0,0 1,0-1,-1 0,1 0,0 0,-1 0,1 0,0 0,-1-1,1 1,0 0,0-1,-1 1,1-1,0 1,0-1,0 0,0 1,-1-2,-10-6,1-1,0 0,0-1,1 0,0-1,1 0,0 0,1-1,1 0,-1-1,2 1,-4-9,-2-6</inkml:trace>
  <inkml:trace contextRef="#ctx0" brushRef="#br0" timeOffset="2332.046">3669 620,'43'4,"24"3,11-1,-5-2,-3 0,-10-2,-10-1,-4 0,-5-1,-5-1,2 1,-2-5,-1-1,-3 0,-6 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7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0,'-17'30,"11"7,1 0,2 0,1 0,2 0,3 13,-1 25,-2-56,-2-11,1 1,0 0,1 0,0 0,0 0,1 0,0 0,0-1,1 1,0 0,1-1,0 1,0-1,1 0,0 0,1 0,-1 0,1-1,1 0,-1 0,1 0,1-1,2 2,-5-6,0-1,0 0,1 0,-1 0,0-1,1 0,-1 1,0-2,1 1,-1 0,0-1,1 0,-1 0,0 0,0 0,1-1,-1 0,0 1,-1-2,1 1,0 0,-1-1,4-2,73-74,40-80,-58 70,-62 88,0 0,1 1,-1-1,0 0,1 1,-1-1,1 0,-1 1,0-1,1 0,0 1,-1-1,1 1,-1-1,1 1,-1 0,1-1,0 1,-1-1,1 1,0 0,0 0,-1-1,1 1,0 0,0 0,-1 0,1 0,0 0,0 0,-1 0,1 0,0 0,0 0,-1 0,1 1,0-1,-1 0,1 0,0 1,0-1,-1 1,1-1,-1 0,1 1,0-1,-1 1,1 0,-1-1,1 1,-1-1,0 1,1 0,-1-1,1 1,-1 0,0-1,0 1,1 0,16 53,-15-43,3 6,54 140,-56-150,1-1,0 0,1 0,-1 0,1-1,0 0,0 0,1 0,0 0,0-1,0 0,0 0,0-1,1 1,0-1,0-1,-1 1,1-1,1-1,-1 1,4-1,0 0,0-1,-1 0,1-1,0 0,-1-1,1 0,0 0,-1-1,0-1,0 0,0 0,0-1,-1 0,0-1,0 0,0 0,-1-1,4-3,124-154,-120 141,-6 10,-1-1,0 0,-1 0,-1 0,0-1,-1 0,-1-1,0 1,-1-1,1-10,-5 24,0 0,0 0,0 0,0 0,-1 0,1 0,-1 0,1 0,-1 0,1 0,-1 0,0 0,0 0,0 0,0 1,0-1,-1 0,1 1,0-1,-1 1,1-1,-1 1,0 0,1 0,-1-1,0 1,0 0,0 1,1-1,-1 0,0 0,0 1,0-1,-1 1,1 0,0 0,0 0,0 0,0 0,0 0,0 0,0 0,0 1,0-1,0 1,0 0,0 0,0-1,0 1,1 0,-1 1,0-1,0 0,1 0,-2 2,-11 9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0 273,'156'22,"224"-14,-240-9,107 28,-246-27,-1 0,1 0,-1 0,1 0,-1 0,1 0,-1 0,1 0,-1-1,1 1,-1 0,1 0,-1 0,0-1,1 1,-1 0,1-1,-1 1,0 0,1-1,-1 1,0 0,0-1,1 1,-1-1,0 1,0-1,1 1,-1-1,0 1,0-1,0 1,0-1,0 1,0-1,0 1,0 0,0-1,0 1,0-1,0 1,0-1,0 1,0-1,0 1,-1-1,1 1,0-1,0 1,-1-1,1 1,0 0,-1-1,1 1,0 0,-1-1,1 1,0 0,-1-1,1 1,-1 0,1 0,-1-1,1 1,0 0,-1 0,-27-25,-125-78,-35-37,158 112,26 18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41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392 101,'-21'-3,"-1"0,0 1,-1 1,1 1,0 1,0 1,0 1,1 1,-16 5,27-4,0 0,0 0,1 1,0 0,0 1,0 0,1 0,0 1,0 0,1 0,0 1,0 0,1 0,0 1,1 0,0 0,0 0,1 0,1 1,0 0,0-1,1 1,0 0,1 0,1 1,-1 6,1-15,0 0,-1 0,1 0,0 0,0 0,1 0,-1 0,1 0,-1 0,1 0,0 0,0 0,0 0,1 0,-1-1,1 1,-1 0,1-1,0 1,0-1,0 0,0 0,1 0,-1 0,1 0,-1 0,1-1,-1 1,1-1,0 1,0-1,0 0,0 0,0-1,0 1,0 0,0-1,0 0,0 0,0 0,0 0,0 0,0-1,0 1,0-1,0 0,0 0,0 0,-1 0,1 0,0-1,0 1,27-16,0-2,-1 0,-1-2,-1-1,-1-1,-1-2,4-6,54-48,114-80,-196 158,1-1,0 1,0 0,0-1,1 1,-1 0,0 1,0-1,0 0,1 1,-1-1,0 1,1 0,-1-1,0 1,1 0,-1 1,1-1,-1 0,0 1,1-1,-1 1,0 0,0 0,0 0,1 0,-1 0,0 0,0 0,-1 1,1-1,0 1,0-1,-1 1,1 0,-1 0,1 0,-1 0,0 0,1 0,-1 0,0 0,-1 0,1 0,0 1,10 23,-1 1,-1 0,-2 0,0 1,-2-1,-1 1,0 22,39 452,-37-450,-2 0,-2 0,-3 1,-2-1,-2 0,-3 0,-3 5,4-24,-1-1,-2 0,-1-1,-1 0,-2-1,-1-1,-1 0,-2-1,0 0,-2-2,-1 0,-12 10,-103 75,128-106,1-1,0 0,-1 0,0 0,0-1,0 0,-1-1,1 1,0-2,-1 1,0-1,1-1,-1 1,1-2,-1 1,0-1,1 0,-1-1,0 0,4 0,0 0,1 0,-1-1,0 0,1 0,0 0,0 0,0-1,0 0,0 1,1-1,-1-1,1 1,0 0,1-1,-1 0,1 1,0-1,0 0,0 0,1 0,-1-1,1 0,-8-128,9 120,3-15,2 1,1-1,1 1,2 0,0 1,2 0,1 1,1 0,2 1,0 0,1 1,2 1,0 0,2 2,0 0,1 1,1 1,1 2,1 0,0 1,3 0,-18 9,0 1,1 0,0 1,0 0,0 0,1 1,-1 1,1 0,0 0,0 1,0 0,0 1,0 0,0 1,1 0,-1 1,4 0,6 5,-3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42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1 366,'515'-1,"-156"-27,-199 28,-160 0,1 0,-1 0,1 0,-1 0,1 0,-1 0,1 0,-1 0,1 0,-1 0,1 0,-1-1,1 1,-1 0,1 0,-1-1,0 1,1 0,-1 0,1-1,-1 1,0-1,1 1,-1 0,0-1,1 1,-1-1,0 1,0-1,0 1,1-1,-1 1,0 0,0-1,0 1,0-1,0 0,0 1,0-1,0 1,0-1,0 1,0-1,0 1,0-1,0 1,0-1,-1 1,1-1,0 1,0 0,-1-1,1 1,0-1,-1 1,1 0,0-1,-1 1,1-1,0 1,-1 0,1 0,-1-1,1 1,-1 0,-27-25,-167-124,76 29,106 99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0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397 125,'-104'457,"69"-300,33-152,1-7</inkml:trace>
  <inkml:trace contextRef="#ctx0" brushRef="#br0" timeOffset="320.149">57 13,'146'-9,"-1"6,66 9,53 1,-210-3,-69 24,2-18</inkml:trace>
  <inkml:trace contextRef="#ctx0" brushRef="#br0" timeOffset="538.989">1 719,'38'14,"33"5,8-6,0-4,-7-5,-8-2,-9-7,-9-2,-8-1,-1 2,-2 2,-6-4,-4 1,-6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9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92,'0'2,"1"1,-1-1,1 0,0 0,0 0,0 0,0 1,0-2,0 1,0 0,0 0,1 0,-1 0,1-1,0 1,-1-1,1 1,0-1,0 0,0 0,0 1,0-1,0-1,0 1,0 0,1 0,-1-1,0 1,0-1,0 0,1 0,1 0,24 6,1-2,0 0,-1-2,1-2,0 0,10-3,95 3,-5 25,-118-23</inkml:trace>
  <inkml:trace contextRef="#ctx0" brushRef="#br0" timeOffset="247.584">0 459,'24'10,"18"3,6-1,0-2,-4-3,-4-3,-4 3,-4 1,-2-2,-1-2,-2-1,1-1,-6-1</inkml:trace>
  <inkml:trace contextRef="#ctx0" brushRef="#br0" timeOffset="1547.986">960 685,'-1'-22,"1"-1,1 0,0 0,2 1,1 0,1-1,0 1,2 1,0-1,2 1,9-17,15-11,2 1,2 2,2 1,2 2,2 3,2 1,15-9,16 3,-73 46,0 1,0 0,-1 0,1-1,0 1,-1 1,0-1,0 0,1 1,-1-1,0 1,-1-1,1 1,-1 0,1 0,-1 0,0 0,0 0,0 0,0 0,0 0,-1 0,0 1,1-1,-1 0,0 2,3 10,4 21,-1 1,-2 0,-1 0,-2 29,1 29,28 51,-29-145,1-1,-1 1,1-1,-1 0,1 1,-1-1,1 0,0 0,-1 0,1 0,0 0,-1 0,1 0,-1 0,1-1,0 1,-1-1,1 1,-1-1,1 0,-1 1,0-1,1 0,-1 0,0 0,1 0,-1 0,0-1,0 1,0 0,0 0,0-1,0 1,0-1,-1 1,1 0,0-1,-1 0,1 1,-1-1,0 1,1-1,-1 0,0 1,0-1,7-9,63-83,5 2,3 5,62-53,-61 83,-75 59,-1-1,0 1,0 0,0 0,0 0,0 0,0 0,0 0,-1 1,1 0,-1-1,0 1,1 0,-1 0,-1 0,1 1,0-1,-1 0,0 0,0 1,0-1,0 1,0-1,-1 1,1 0,-1-1,0 1,0 2,0-4,17 234,1-68,-18-144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37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1638 284,'-34'124,"-101"272,4-36,126-341,11-26,13-28,-9 12</inkml:trace>
  <inkml:trace contextRef="#ctx0" brushRef="#br0" timeOffset="366.497">1554 284,'28'47,"-9"4,-1 1,-3 1,5 41,32 106,-43-174,1 0,1-1,1 1,2-2,0 0,2-1,5 6,-19-27,-1 0,1 0,-1 0,1 0,0 0,0-1,0 1,-1-1,2 1,-1-1,0 0,0 1,0-1,1 0,-1-1,0 1,1 0,-1-1,1 1,-1-1,1 0,-1 1,1-1,-1-1,1 1,-1 0,0-1,1 1,-1-1,1 1,-1-1,0 0,1 0,-1 0,0-1,0 1,0 0,0-1,0 0,0 1,0-1,-1 0,1 0,0 0,10-18,-1 0,0-1,-1 0,-2-1,0 0,-1 0,-2-1,0 1,-1-1,-1-8,0 17,12-67,-4-1,-3 0,-3 0,-6-63,-11 94,6 39</inkml:trace>
  <inkml:trace contextRef="#ctx0" brushRef="#br0" timeOffset="699.691">2513 538,'-50'281,"48"-277,1-1,0 1,0 0,0 0,1 0,-1-1,1 1,0 0,0 0,0 0,1 0,0 0,-1-1,1 1,0 0,1 0,-1-1,1 1,0-1,-1 1,1-1,1 0,-1 0,0 0,1 0,0 0,0 0,0-1,0 1,0-1,0 0,0 0,1 0,-1 0,1-1,0 0,-1 1,1-1,0 0,0-1,3 1,1-3,0-2,0 1,0-1,0 0,-1 0,0-1,0 0,0-1,-1 1,1-1,-1-1,-1 1,1-1,-1 0,0 0,-1 0,1-1,-2 0,1 1,-1-2,0 1,-1 0,0 0,4-6,-1 0,-1-1,0 1,-1-1,0 1,-1-1,-1 0,-1 0,0 0,-1 1,0-1,-1 0,-1 0,0 1,-1-1,-1 1,0 0,-1 1,0-1,3 7,-1-1,0 1,0 0,0 0,-1 0,0 1,0-1,-1 1,0 1,0-1,0 1,-1 0,1 0,-1 1,0 0,-1 0,1 0,-1 1,0 1,1-1,-16 0</inkml:trace>
  <inkml:trace contextRef="#ctx0" brushRef="#br0" timeOffset="1003.445">3133 30,'3'2,"-1"-1,0 0,0 1,1 0,-1-1,-1 1,1 0,0 0,0 0,-1 0,1 0,-1 1,0-1,1 0,-1 1,0-1,0 1,-1-1,1 1,0-1,-1 1,0-1,1 2,0 1,90 531,-88-520,1-4,-1-1,0 2,-1-1,0 0,-1 0,-1 1,0-1,0 0,-1 1,-1-1,-1 5,-8-1,-1-4</inkml:trace>
  <inkml:trace contextRef="#ctx0" brushRef="#br0" timeOffset="1183.237">2936 341,'39'0,"31"0,9 0,1 0,-9 0,-12 0,-10 0,-10 0,-6 0,-4 0,-2 0,-6 0</inkml:trace>
  <inkml:trace contextRef="#ctx0" brushRef="#br0" timeOffset="1558.595">3840 397,'1'-1,"63"-54,-3-2,-2-3,14-23,-31 6,-41 75,-1 0,1 0,0 0,-1 1,0-1,1 0,-1 0,0 0,0 0,0 0,0 0,0 0,0 0,-1 0,1 1,-1-1,1 0,-1 0,0 0,0 1,0-1,0 0,0 1,0-1,0 1,0-1,-1 1,1-1,0 1,-1 0,1 0,-1 0,0 0,1 0,-1 0,0 0,0 0,1 1,-1-1,0 1,0-1,-1 1,-7 0,1 1,-1 1,1 0,0 0,0 1,0 0,0 0,0 1,0 0,1 1,0 0,0 0,0 1,1 0,0 0,-7 7,3-4,-13 11,1 1,1 0,0 2,2 1,1 1,1 0,1 1,1 1,1 0,2 2,-9 25,17-44,1 1,0 0,1 0,0 0,1 1,0-1,1 0,0 1,1-1,0 1,1-1,0 1,1-1,0 0,1 1,0-1,1 0,0-1,1 1,0-1,0 0,1 0,1 0,0-1,0 0,0 0,1-1,1 0,1 1,11 1,1-1,1-1,-1-1,1-1,0 0,1-2,-1-1,1-1,0-1,-1-1,1-1,0-1,11-3,-8 0,-7-2</inkml:trace>
  <inkml:trace contextRef="#ctx0" brushRef="#br0" timeOffset="1884.402">1 1695,'2424'-398,"-1551"270,76-25,-897 143,-11 1</inkml:trace>
  <inkml:trace contextRef="#ctx0" brushRef="#br0" timeOffset="2372.616">4687 171,'-5'5,"-7"2,5-1,7-1,4-7,6-2,1-1</inkml:trace>
  <inkml:trace contextRef="#ctx0" brushRef="#br0" timeOffset="2737.227">4799 538,'0'10,"-5"3,3-1,7-2,-2-3,-2 2,-5 0,2-2,1-2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1,'5'344,"-5"-334,1 0,0 0,0 1,1-1,1 0,-1 0,1-1,1 1,0 0,1-1,-1 0,2 0,-1-1,1 1,1-1,-1 0,1-1,1 0,-1 0,1 0,0-1,6 3,-9-8,-1 0,0 0,0-1,1 0,-1 0,0 0,0 0,1-1,-1 1,0-1,0 0,0 0,0-1,0 1,0-1,0 0,0 0,0 0,-1-1,1 1,-1-1,0 0,0 0,0 0,0-1,67-87,-49 57,-1-2,-3 0,0-1,-3-1,2-9,-16 45,0 1,0 0,0-1,1 1,-1-1,0 1,1-1,-1 1,1 0,-1-1,1 1,0 0,0 0,-1 0,1-1,0 1,0 0,0 0,0 0,1 0,-1 0,0 1,0-1,0 0,1 1,-1-1,0 0,1 1,-1-1,0 1,1 0,-1 0,1-1,-1 1,1 0,-1 0,1 0,-1 0,0 1,1-1,-1 0,1 1,-1-1,0 1,1-1,-1 1,0-1,1 1,-1 0,0 0,0 0,0 0,0 0,0 0,0 0,0 0,0 0,0 0,0 0,-1 1,1-1,38 47,-34-39,1-1,1 1,-1-1,1 0,1-1,-1 0,1 0,1-1,-1 0,1 0,0-1,0 0,1 0,8 2,-6-5,1-1,0 0,-1 0,1-1,-1-1,1 0,-1-1,1 0,-1-1,0-1,0 1,0-2,0 0,-1 0,0-1,0-1,0 0,-1 0,0-1,-1 0,1-1,-1 0,-1 0,0-1,0 0,-1 0,3-8,-6 13,0 0,-1 0,0-1,0 1,0-1,-1 0,1 0,-1 0,-1 0,1-1,-1 1,0 0,-1 0,0-1,0 1,0-1,0 1,-1 0,0-1,-1 1,1 0,-1 0,-1 0,1 0,-1 0,-2-3,-32-6,17 16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0 340,'209'-44,"-120"28,1 3,0 5,0 3,22 5,-8 1,-104-1,0 0,0 0,0-1,-1 1,1 0,0 0,0-1,0 1,0 0,-1 0,1-1,0 1,0 0,0 0,0-1,0 1,0 0,0 0,0-1,0 1,0 0,0-1,0 1,0 0,0 0,0-1,0 1,0 0,0 0,1-1,-1 1,0 0,0 0,0-1,0 1,0 0,1 0,-1 0,0-1,0 1,0 0,1 0,-1 0,0 0,0-1,1 1,-1 0,0 0,0 0,1 0,-1 0,0 0,1 0,-1 0,0 0,1 0,-25-10,-9 1,1-1,1-1,0-2,0-1,1-2,1-1,1 0,0-3,-8-8,34 26,0 1,1 0,0-1,-1 1,1-1,0 0,0 1,0-1,0 0,0 0,0 0,0 0,1 0,-1 0,1 0,-1 0,1 0,0 0,0 0,0 0,0 0,0 0,0 0,0 0,1 0,-1 0,1 0,0 0,-1 0,1 0,0 1,0-1,9-15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123 506,'-14'17,"0"0,1 1,1 0,0 1,2 0,0 1,1 0,1 0,1 1,-5 21,12-37,-1 1,1-1,-1 0,1 0,1 0,-1 1,1-1,0 0,0 0,1 0,-1 0,1 0,0 0,1-1,-1 1,1-1,0 1,0-1,0 0,0 0,1 0,0-1,0 1,0-1,0 0,0 0,1 0,-1 0,1-1,0 0,-1 0,1 0,0-1,0 0,1 0,-1 0,0 0,0-1,0 0,1 0,-1 0,0-1,0 1,0-1,0-1,0 1,0-1,0 1,0-2,2 0,0-2,1 0,-1-1,-1 0,1 0,-1 0,0-1,0 0,-1 0,0-1,0 1,-1-1,0 0,-1 0,1 0,-1-1,-1 0,0 1,0-1,-1 0,0 0,0 0,-1-5,1 1,-1 1,-1-1,0 0,-1 1,0-1,-1 1,0 0,-1 0,-1 0,1 0,-2 1,0-1,0 1,-1 1,-6-7,-48-21,40 34</inkml:trace>
  <inkml:trace contextRef="#ctx0" brushRef="#br0" timeOffset="415.117">603 648,'157'-246,"-117"182,-39 63,0 1,0 0,0 0,0 0,1 0,-1 0,0 0,0 0,0 0,0 0,1 1,-1-1,0 0,0 1,0-1,0 1,0-1,0 1,0-1,0 1,0 0,0 0,0-1,-1 1,1 0,0 0,0 0,-1 0,1 0,-1 0,1 0,-1 0,1 0,-1 0,1 0,-1 0,0 1,0-1,0 0,0 0,0 0,0 0,0 1,0-1,0 0,0 0,0 0,-1 0,1 1,2 8,0-3,1 0,-1 0,1 0,0-1,1 1,-1-1,1 0,1 0,-1 0,1-1,0 1,0-1,1 0,-1-1,1 1,0-1,0 0,1-1,-1 0,1 0,0 0,-1 0,1-1,1 0,-1-1,0 0,0 0,0 0,1-1,-1 0,0-1,1 1,1-2,0-1,-1 0,1 0,-1-1,0-1,0 1,0-1,-1 0,0-1,0 0,0 0,-1-1,0 0,0 0,0 0,-1 0,0-1,-1 0,0 0,0-1,2-7,12-17,-1-2,-1-2,-2 0,-1-1,-2 0,-2-1,-1 0,-1-12,-4 27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1300,'-13'17,"0"0,1 1,0 0,2 1,0 1,1-1,1 1,1 1,0-1,2 1,1 0,0 1,1-1,2 3,0-21,1-1,0 1,0 0,0-1,0 1,1 0,-1-1,1 1,0 0,-1-1,1 1,0-1,1 0,-1 1,0-1,1 0,-1 1,1-1,0 0,-1 0,1 0,0-1,0 1,0 0,1-1,-1 1,0-1,1 0,-1 0,1 0,-1 0,1 0,-1 0,1-1,-1 1,1-1,0 0,0 0,-1 0,1 0,0 0,-1 0,1-1,-1 1,1-1,0 0,1-1,17-8,0-2,-1-1,0-1,-1 0,0-2,-1 0,-1 0,-1-2,0 0,-1-1,-1-1,9-17,8-2,-2-2,-2 0,-1-2,-3-1,-1-1,-2-1,-2-1,-3 0,-1-1,-3-1,3-28,-12 59,0 1,-1 0,-1-1,0 1,-1-1,-2 1,1 0,-2-1,0 1,-1 1,-1-1,-1 1,-3-6,8 19,-1 1,1-1,-1 1,0-1,1 1,-1 0,0 0,-1 0,1 1,0-1,0 1,-1 0,1 0,-1 0,1 0,-1 0,1 1,-1 0,0 0,1 0,-1 0,1 0,-1 1,1-1,-1 1,1 0,-1 0,1 0,-1 1,1-1,0 1,0 0,0 0,0 0,0 0,0 0,1 1,-1-1,1 1,0 0,-1 0,1 0,0 0,1 0,-1 0,0 0,0 3,-18 21,1 1,2 1,1 0,1 1,1 1,2 0,1 1,1 0,2 1,1 0,2 0,1 0,1 34,4-55,1 1,0 0,0-1,2 1,-1-1,2 0,-1 0,2 0,0-1,0 0,1 0,0 0,1-1,0 0,1-1,0 0,0 0,1 0,0-2,0 1,1-1,0-1,0 0,1 0,2-1,8 4,1-2,0-1,1 0,-1-2,1-1,0-1,0-1,0 0,0-2,0-1,0-1,-1-2,1 0,-1-1,0-1,-1-1,1-1,-2-1,1-1,-1-1,-1-1,0-1,4-4,-15 11,0-1,-1 0,0-1,0 1,-1-1,0-1,0 0,-1 0,0 0,-1 0,0-1,-1 0,0 0,-1 0,0-1,0 1,-2-1,1 1,-1-1,-1 0,0 1,-1-1,0 0,-3-11,3 20,1 0,-1 0,0 0,0 0,0 0,-1 0,1 0,-1 1,1-1,-1 0,0 1,0-1,0 1,0 0,-1 0,1 0,0 0,-1 0,0 0,1 1,-1-1,0 1,0 0,0-1,0 1,0 1,0-1,0 0,0 1,0 0,0-1,-1 1,1 1,0-1,0 0,-1 1,-4 1,1-1,-1 2,1-1,-1 1,1 1,0-1,0 1,1 0,-1 1,1-1,0 1,0 0,0 1,0 1,-1-1,0 0,0 1,1 0,0 1,0-1,1 1,0 0,0 0,1 1,0-1,0 1,1 0,0 0,1 0,0 1,0-1,1 1,0-1,1 1,0-1,1 1,0-1,0 0,1 1,0-1,0 0,1 0,1 0,-1 0,1-1,1 1,0-1,0 0,0 0,2 0,2-1,1 0,-1-1,1 0,0 0,0-2,1 1,0-1,-1-1,1 1,1-2,-1 0,0 0,0-1,1 0,-1-1,1-1,-1 0,0 0,1-1,-1 0,0-1,0 0,-1-1,1 0,-1-1,1 0,-1-1,-1 0,1 0,-1-1,4-4,9-6,1 0,-2-2,0 0,-2-1,0-2,-1 0,-1 0,-1-2,-1 0,-1-1,7-19,-3 0,-8 82,-1 132,3-47,-5 1,-8 82,0-83,-10-61,0-79,8-19,1 0,2 1,2-1,1 0,1 1,3 0,0 0,13-31,-5 14,3 1,1 0,3 1,3 2,1 0,2 2,2 1,3 1,27-28,-47 56,1 1,1 0,1 1,0 1,1 0,15-9,-31 21,0 1,1-1,-1 0,0 0,0 1,0-1,1 0,-1 1,0-1,0 1,1 0,-1-1,0 1,1 0,-1 0,1 0,-1 0,0 0,1 0,-1 0,0 1,1-1,-1 0,0 1,1-1,-1 1,0-1,0 1,1 0,-1 0,0-1,0 1,0 0,0 0,0 0,0 0,0 0,-1 0,1 0,0 1,0-1,-1 0,1 0,-1 1,1-1,-1 0,1 1,-1-1,0 0,-7 71,-10-38,-1-1,-1-1,-2-1,-2-1,-23 24,29-33,-102 97,101-105</inkml:trace>
  <inkml:trace contextRef="#ctx0" brushRef="#br0" timeOffset="299.437">2038 1187,'39'-24,"-2"-2,-1-1,-1-2,-2-1,-1-2,21-26,-2-38,-49 93,-1 1,0-1,-1 0,1 0,0 0,-1 0,1 0,-1 1,0-1,0 0,0 0,-1 0,1 0,-1 0,1 0,-1 0,0 0,0 1,0-1,0 0,-1 1,1-1,-1 1,0-1,0 1,1 0,-1 0,-1-1,1 2,0-1,0 0,-1 0,1 1,-2-1,-2 1,0 1,1 0,-1 0,0 0,0 1,1 0,-1 0,0 1,1-1,-1 1,1 1,-1-1,1 1,0 0,0 0,0 0,1 0,-1 1,1 0,0 0,0 0,0 1,0-1,1 1,0 0,0 0,0 0,1 0,-1 1,0 5,-2-3,1 0,1 0,-1 1,2 0,-1-1,1 1,0 0,1 0,0 0,0 0,1 0,1 6,4 11</inkml:trace>
  <inkml:trace contextRef="#ctx0" brushRef="#br0" timeOffset="647.591">2462 1074,'132'-280,"-89"216,-42 63,0 1,0 0,0 0,0-1,0 1,0 0,0 0,0 0,0 0,0 1,0-1,1 0,-1 0,0 1,0-1,0 0,0 1,0-1,-1 1,1-1,0 1,0 0,0-1,0 1,-1 0,1 0,0-1,0 1,-1 0,1 0,-1 0,1 0,-1 0,1 0,-1 0,0 0,1 0,-1 0,0 0,0 0,0 0,0 0,0 0,0 1,0-1,0 0,0 0,0 0,-1 0,1 0,0 0,-1 0,3 9,-1-6,0 0,0 0,1 0,-1 0,1 0,0 0,0 0,0-1,0 1,1-1,0 0,-1 1,1-1,0 0,1-1,-1 1,0-1,1 1,0-1,-1 0,1 0,0 0,0-1,0 0,0 1,0-1,0-1,1 1,-1-1,0 1,0-1,1 0,3 0,1 1,-1-1,1 0,-1-1,1 0,-1-1,1 0,-1 0,0 0,0-1,0 0,0-1,-1 0,1 0,-1-1,0 0,0 0,-1 0,1-1,-1 0,0 0,-1-1,3-3,49-97,-48 89</inkml:trace>
  <inkml:trace contextRef="#ctx0" brushRef="#br0" timeOffset="1102.706">3477 453,'-21'15,"0"0,1 1,0 1,1 1,1 0,1 2,1 0,1 0,0 2,2 0,-10 21,21-39,0 0,1 0,-1 0,1 0,0 1,1-1,-1 0,1 0,-1 1,1-1,1 1,-1-1,0 0,1 0,0 1,0-1,1 0,-1 0,1 0,-1 0,1 0,1 0,-1 0,0-1,1 1,0-1,0 0,0 0,0 0,0 0,1 0,-1-1,1 1,0-1,0 0,0 0,0-1,0 1,0-1,0 0,0 0,1 0,4 1,0 0,0-1,1 0,-1-1,0 0,0 0,1-1,-1 0,0-1,0 0,0 0,0-1,-1 0,1-1,-1 0,0 0,0-1,0 1,6-6,8-8,-1 0,0-1,-2-2,0 0,14-21,-10 9,-2-1,-2 0,-1-2,-2 0,-1 0,-1-2,-3 0,-1 0,0-9,-7 36,0 0,0 0,-1 0,-1 0,0-1,0 1,-1-1,0 1,-1 0,-1-1,0 1,0 0,-1 0,0 0,-1 0,-1 0,1 1,-2 0,1 0,-1 0,-1 1,0 0,0 0,-1 0,-4-3,7 10,0-1,0 1,0 0,0 1,0-1,0 1,-1 0,1 0,0 1,-1 0,1 0,0 0,-1 0,1 1,0 0,0 0,-1 0,1 1,0 0,0 0,1 0,-1 0,0 1,1 0,-1 0,1 0,0 0,0 1,-1 1,-6 5,1 0,0 0,1 1,0 1,1-1,0 1,1 1,0-1,1 1,-2 8,2-4,1 0,1 1,1 0,0 0,1 0,1 0,1 0,1 0,0 0,1 0,1 0,1-1,2 6,-2-16,0 0,0 0,1 0,0 0,0-1,1 0,0 0,0 0,0-1,1 1,0-2,0 1,0-1,0 0,1 0,-1-1,1 0,0-1,3 1,14 4</inkml:trace>
  <inkml:trace contextRef="#ctx0" brushRef="#br0" timeOffset="1386.736">4353 228,'-24'13,"0"0,1 2,0 0,1 2,1 0,1 1,1 2,0 0,-4 6,22-24,-1 0,1-1,-1 1,1 0,0 0,-1 0,1 0,0 0,0 0,0 0,1 0,-1 0,0 0,1 0,0 1,-1-1,1 0,0 0,0 1,0-1,0 0,1 0,-1 1,1-1,-1 0,1 0,0 0,0 0,0 0,0 0,0 0,0 0,0 0,1 0,-1 0,1-1,-1 1,1-1,0 1,0-1,-1 1,1-1,0 0,0 0,32 15,-28-15,-1 0,1 1,0-1,-1 1,0 0,1 1,-1-1,0 1,0 0,-1 0,1 1,0-1,-1 1,0 0,0 0,0 1,-1-1,1 1,-1 0,0 0,-1 0,1 0,-1 0,0 1,0-1,0 1,-1-1,0 1,0 0,0-1,-1 1,0 0,0 3,-3-3,0 0,-1 0,0 0,1-1,-2 0,1 1,-1-1,1-1,-2 1,1-1,0 1,-1-2,0 1,1-1,-2 1,1-2,0 1,0-1,-1 0,0 0,1 0,-1-1,0 0,-2-1,-16 3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50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452 816,'-32'13,"0"2,1 1,1 1,0 2,1 1,2 1,0 2,1 0,-16 20,30-30,0 0,0 1,2 1,0 0,0 0,1 1,1 0,1 0,0 1,1 0,1 0,1 0,0 1,1 0,0 14,3-27,1 1,-1-1,1 0,0 0,0 0,1 0,-1-1,1 1,0 0,1-1,-1 1,1-1,0 0,0 1,0-2,0 1,1 0,0-1,0 1,0-1,0 0,0 0,0-1,1 1,-1-1,1 0,0 0,0 0,0-1,0 0,0 0,0 0,0-1,0 1,0-1,0 0,0-1,0 1,0-1,0 0,0 0,0-1,0 0,0 1,-1-2,2 1,20-16,0 0,-1-2,-1 0,-1-2,-1 0,-1-2,-1 0,-1-1,-1-2,9-18,9-14,-3-2,-3-1,2-13,-24 58,-8 18,0-1,1 1,-1 0,0 0,1-1,-1 1,1 0,-1-1,1 1,-1-1,1 1,0 0,-1-1,1 1,0-1,-1 0,1 1,0-1,-1 0,1 1,0-1,0 0,0 0,-1 1,1-1,0 0,0 0,0 0,-1 0,1 0,0 0,0 0,0-1,0 1,-1 0,1 0,0-1,0 1,-1 0,1-1,0 1,-1-1,1 1,0-1,-1 1,1-1,-1 1,1-1,0 0,-1 1,0-1,1 0,-1 1,1-1,-1 0,0 0,1 1,-1-1,0 0,0 0,0 0,0 1,0-1,0 0,0 0,0 0,50 209,-10-31,-8 2,-7 2,-3 109,-21-245,1 6,-2 0,-3 0,-2 0,-2 2,5-39,-1-1,-1 0,0 0,0 0,-2 0,1 0,-2-1,0 0,0-1,-1 1,0-2,-1 1,0-1,-1 0,0-1,-1 0,-3 2,9-7,0 0,-1-1,0 0,0 0,0 0,0 0,0-1,0 0,-1-1,1 1,0-1,-1 0,0-1,1 0,-1 0,1 0,-1-1,1 0,-1 0,1 0,-1-1,1 0,0 0,0-1,0 0,0 0,1 0,-1-1,1 1,-2-3,-5-8,1-1,1 0,1-1,0 0,1-1,0 0,2 0,0 0,1-1,1 1,0-1,1-1,1 1,1 0,1-1,0 1,1 0,1 0,1-1,1 1,0 1,1-1,1 1,1 0,0 0,1 0,1 1,1 1,0-1,11-11,-12 16,0-1,1 1,0 1,1 0,0 0,1 1,0 1,1 0,-1 1,1 0,1 0,-1 2,1 0,0 0,0 1,1 1,-1 0,12 0,-2 2</inkml:trace>
  <inkml:trace contextRef="#ctx0" brushRef="#br0" timeOffset="495.301">0 646,'124'-55,"129"-39,-200 76,211-69,-215 78,-84-6,-1 7,-1-2,2-2,-1-1,2-1,0-2,1-2,0-1,-25-21,43 28,1-1,0-1,2 0,-1-1,2 0,0-1,1 0,0-1,1 0,1 0,-2-9,3 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57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594 690,'-3'48,"61"450,-57 277,-1-786</inkml:trace>
  <inkml:trace contextRef="#ctx0" brushRef="#br0" timeOffset="452.91">1 973,'16'-28,"1"0,2 1,1 1,0 1,24-20,-21 20,31-33,3 2,2 2,2 4,3 2,1 2,3 4,41-18,-84 48,1 1,-1 1,2 1,-1 2,1 1,0 0,0 2,1 2,-1 0,13 2,-36 0,-1 0,0 0,0 0,1 1,-1 0,0-1,0 1,0 0,0 0,0 1,0-1,0 1,0-1,0 1,0 0,-1 0,1 0,-1 0,0 1,0-1,1 1,-2-1,1 1,0 0,0 0,-1 0,0 0,1 0,-1 0,0 0,0 0,-1 0,1 1,-1-1,0 0,0 0,0 3,-3 21,-1 0,-1-1,-1 1,-1-1,-2-1,-1 0,0 0,-2 0,-1-2,-6 8,19-31,-246 400,243-397,0 1,1-1,-1 1,1 0,-1 0,1 0,0 0,1 1,-1-1,1 0,0 1,0-1,0 1,0-1,1 1,0 0,0-1,0 1,1-1,-1 1,1-1,0 1,0-1,1 1,-1-1,1 0,0 0,0 0,1 0,-1 0,1 0,0-1,0 1,0-1,4 3,16 7,1-1,1-1,0-1,0-2,1 0,0-2,15 2,12 4,-21-5,0 2,-1 2,0 0,0 2,-2 2,1 0,10 10,-31-19,0 0,-1 0,0 1,-1 0,1 0,-1 1,0 0,-1 0,0 1,-1 0,1 0,-2 0,1 1,-1-1,-1 1,0 0,0 0,-1 1,0-1,-1 0,0 1,0-1,-1 0,-1 1,0 4,-7 16,-1 0,-1-1,-2-1,-1 1,-1-2,-1 0,-2-1,-1 0,0-1,-2-2,-1 0,-2-1,0-1,-16 12,-9 5,-1-2,-2-2,-1-2,-43 18,94-50,-3 2,0-1,0 1,-1-1,1 1,-1-1,1-1,-1 1,0-1,1 1,-1-1,0 0,0-1,0 0,0 1,0-1,0-1,0 1,0-1,0 0,1 0,-1 0,-1-1,-5-10</inkml:trace>
  <inkml:trace contextRef="#ctx0" brushRef="#br0" timeOffset="1088.345">1779 1283,'-6'46,"1"-24,2 0,1 0,0 0,2 1,1-1,0 0,2 0,2 9,-5-28,1 0,-1-1,1 1,0 0,0-1,0 1,0-1,1 1,-1-1,1 1,-1-1,1 0,0 0,0 0,0 0,0 0,0 0,0-1,1 1,-1 0,0-1,1 0,-1 0,1 0,0 0,-1 0,1 0,0-1,0 1,-1-1,1 0,0 0,0 0,0 0,-1 0,1-1,0 1,0-1,-1 0,1 1,0-1,16-10,0 0,-1 0,0-2,-1 0,0-2,-1 1,-1-2,0 0,-2-1,1 0,-2-1,0-1,5-12,82-130,-98 160,0 0,0-1,0 1,1 0,-1 0,0 0,1 0,-1 0,0 0,1 1,-1-1,1 0,0 1,-1-1,1 1,-1-1,1 1,0 0,-1 0,1 0,0 0,-1 0,1 0,0 0,-1 1,1-1,0 0,-1 1,1 0,-1-1,1 1,-1 0,1 0,-1-1,1 1,-1 0,0 1,0-1,1 0,-1 1,43 66,-27-38,-13-23,-1-1,2 0,-1 0,0-1,1 1,0-1,1 0,-1 0,1-1,0 0,0 0,0 0,0-1,1 1,0-2,-1 1,1-1,0 0,0 0,0-1,1 0,-1 0,0-1,0 1,0-2,1 1,-1-1,0 0,0-1,0 1,0-2,0 1,0-1,11-8,-1-1,-1-1,0 0,0-1,-2-1,1 0,-2-1,0-1,3-7,16-23,-2-2,-2-1,-2-1,-3-2,-2 0,-2-1,-3-2,-2 1,-2-1,-3-1,-2 0,-3 0,-3-9,-1-230,0 283,-1-1,0 0,-1 0,-1 1,0-1,-1 1,0 0,-1 0,0 0,-1 0,6 12,-1 0,1-1,-1 1,1 0,-1 0,1 0,-1-1,0 1,0 0,1 0,-1 0,0 0,0 0,0 1,0-1,0 0,0 0,0 1,0-1,-1 0,1 1,0-1,0 1,0-1,-1 1,1 0,0 0,-1 0,1-1,0 1,0 0,-1 0,1 1,0-1,-1 0,1 0,0 1,0-1,-1 1,1-1,0 1,0-1,0 1,0 0,0-1,0 1,0 0,0 0,0 0,-1 1,-31 59,24-20,2-1,2 2,1-1,2 0,3 28,-1-45,1 31,1 1,3 0,2-1,3 0,2-1,3 0,2-1,2 0,2-2,3 0,2-2,2-1,22 28,-29-37,-21-38,0 0,1-1,-1 1,0 0,0 0,0-1,0 1,0 0,0 0,0-1,0 1,-1 0,1 0,0-1,0 1,-1 0,1-1,0 1,-1 0,1-1,-1 1,1 0,-1-1,1 1,-1-1,1 1,-1-1,1 1,-1-1,0 1,1-1,-1 0,0 1,1-1,-1 0,0 0,0 0,1 1,-1-1,0 0,0 0,1 0,-1 0,0 0,0 0,1 0,-1-1,0 1,0 0,1 0,-1 0,0-1,1 1,-1 0,0-1,1 1,-19-4</inkml:trace>
  <inkml:trace contextRef="#ctx0" brushRef="#br0" timeOffset="1335.096">2456 606,'44'-29,"27"-14,13-5,1 2,-5 8,-6 5,-5 9,-11 9,-14 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16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1,'-21'44,"2"1,2 1,2 0,2 1,2 1,2 0,-1 26,9-63,1 1,0-1,1 1,0-1,0 1,1-1,1 0,0 0,3 6,-5-13,0-1,1 0,-1 0,1 0,0 0,0 0,0 0,1 0,-1 0,1-1,-1 1,1-1,0 0,0 0,0 0,0 0,0-1,0 1,1-1,-1 1,1-1,-1-1,0 1,1 0,0-1,-1 1,1-1,-1 0,1 0,-1-1,4 0,5-3,0 0,0-1,-1-1,0 0,0 0,0-1,-1-1,0 0,0 0,-1-1,0 0,0 0,-1-1,-1 0,0-1,0 0,-1 0,0 0,-1-1,0 0,-1 0,0 0,-1 0,0-1,-1 1,-1-1,0-2,1 5,-1 0,0 0,-1 0,0 0,-1 0,0 0,0 0,-1 0,-1 0,0 0,0 1,0-1,-1 1,-1 0,0 0,0 0,-1 1,1 0,-2 0,0 0,0-1,0 0,-2 1,1-1,-1 2,0-1,0 1,-1 1,0 0,0 0,0 1,-1 0,0 1,0 0,0 1,0 0,-2 0,-5 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16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0 872,'12'-90,"4"0,3 1,5 1,5-6,-29 92,0 0,0 0,0 0,1 0,-1 0,1-1,-1 1,1 0,0 0,-1 0,1 0,0 1,0-1,0 0,1 0,-1 0,0 1,1-1,-1 1,1-1,0 1,-1 0,1-1,0 1,0 0,0 0,0 0,-1 1,1-1,1 0,-1 1,0-1,0 1,0 0,0-1,0 1,0 0,0 0,1 1,-1-1,0 0,1 1,49 53,19 12,-63-62,0-1,0-1,1 1,-1-2,1 1,-1-1,1 0,0-1,-1 0,1 0,0-1,-1 0,1-1,0 1,-1-2,0 1,0-1,0-1,0 1,0-1,0-1,-1 1,0-1,0-1,0 1,-1-1,0 0,0-1,0 1,-1-1,0 0,0-1,-1 1,0-1,0 0,-1 0,2-6,13-27,-1-1,-2 0,-3-1,-1-1,-2 0,3-42,-11 62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120 348,'33'-15,"-2"-2,0-1,-1-2,-1-1,-1-1,0-2,13-15,-32 30,0-1,0 0,-1 0,0-1,-1 0,0-1,-1 1,0-1,-1-1,0 1,-1-1,1-2,-11-8,-1 37,34 145,-8-52,-5 1,-5 0,-5 0,-4 1,-5-1,-5 0,-4 0,-5-2,-14 33,24-105,-1-1,-2-1,-1 0,-2 0,-1-1,-1-1,-2-1,0-1,-2 0,-5 2,17-21,-1-1,0 0,0-1,0 0,-1-1,0 0,0 0,-1-2,0 1,-5 0,13-3,0-1,0 0,0 0,0 0,0-1,0 0,0 1,0-1,0-1,0 1,0 0,0-1,0 0,0 0,0 0,0-1,1 1,-1-1,1 0,-1 0,1 0,-1 0,1-1,0 1,0-1,0 0,0 0,1 0,-1 0,1-1,0 1,0-1,-1 0,-2-14,1 0,0 0,1 0,1 0,1-1,0 1,2-1,0 1,3-18,-1 7,2 0,1 0,1 0,1 1,2 0,0 1,2 0,1 0,1 1,2 1,0 1,2 0,17-18,-6 19,1 1,1 1,1 2,0 1,2 2,0 1,1 1,0 2,29-5,-2-3,85-20,-123 33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17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593 689,'-12'-4,"0"1,0 0,0 1,0 0,0 1,0 1,-1 0,1 0,0 1,0 1,-1 0,1 1,1 0,-1 0,0 2,1-1,0 1,0 1,0 0,1 1,0 0,0 0,0 1,1 0,1 1,-1 0,1 0,1 1,0 0,0 1,1 0,-2 7,2 2,0-1,1 1,1 0,1 0,1 0,0 0,2 0,0 1,3 18,-2-34,-1 0,1 1,0-1,1 0,-1 0,1 0,0 0,0 0,1 0,0-1,-1 1,1-1,1 0,-1 0,1 0,-1 0,1 0,0-1,1 0,-1 0,0 0,1 0,0-1,0 1,-1-1,1 0,0-1,1 1,-1-1,0 0,0-1,1 1,-1-1,0 0,1 0,-1-1,0 1,0-1,1 0,-1-1,0 1,0-1,0 0,1-1,17-10,-1 0,-1-2,0 0,-1-1,-1-1,0-1,-1-1,11-16,-20 25,249-336,-258 345,1 0,-1-1,1 1,-1 0,1 0,-1 0,1-1,0 1,0 0,0 0,-1 0,1 0,0 0,0 1,0-1,0 0,0 0,1 1,-1-1,0 0,0 1,0-1,1 1,-1 0,0-1,0 1,1 0,-1 0,0 0,1-1,-1 2,0-1,1 0,-1 0,0 0,1 1,-1-1,0 0,0 1,1-1,-1 1,0 0,0-1,0 1,0 0,0 0,0-1,0 1,0 0,0 0,0 0,0 0,-1 1,1-1,20 33,-1 1,-2 1,-2 1,-1 0,3 19,10 20,6 11,6 8,-4 2,-5 2,-3 1,-5 1,1 39,-18-77,-3 2,-3-1,-2 0,-4 0,-2 0,-3-1,-3 0,-2-1,-3-1,-14 29,5-29,-1-1,-4-2,-2-1,-2-2,-3-1,-2-2,-22 19,56-61,-2-1,1 1,-1-2,-1 1,1-1,-2-1,1 0,-1-1,0 0,-11 4,21-10,1 1,-1-1,1 1,-1-1,0 0,1 0,-1 0,0 0,1 0,-1 0,1-1,-1 1,0 0,1-1,-1 0,1 1,-1-1,1 0,-1 1,1-1,0 0,-1 0,1 0,0 0,0-1,-1 1,1 0,0 0,0-1,1 1,-1 0,0-1,0 1,1-1,-1 1,0-1,1 0,0 0,-8-69,8 61,6-74,3 1,4 1,4 0,3 0,4 2,3 1,4 1,25-43,-23 42,3 2,4 1,3 1,3 3,3 2,4 2,2 2,3 3,48-39,35 5,-134 94,0 0,0 0,0 0,1 1,-1 0,0 0,1 1,-1 0,1 0,0 1,-1 0,1 0,-1 1,1 0,-1 0,1 1,-1 0,0 0,1 1,-1 0,0 0,75 49,-58-35</inkml:trace>
  <inkml:trace contextRef="#ctx0" brushRef="#br0" timeOffset="717.965">1 519,'643'-246,"-464"184,-178 61,-1 1,1-1,0 0,-1 1,1-1,0 0,-1 1,1-1,-1 0,1 0,-1 1,1-1,-1 0,0 0,1 0,-1 0,0 0,0 1,1-1,-1 0,0 0,0 0,0 0,0 0,0 0,0 0,-1 0,1 0,0 0,0 1,-1-1,1 0,0 0,-1 0,1 0,-1 1,1-1,-1 0,0 0,1 1,-1-1,0 0,1 1,-1-1,0 1,0-1,1 1,-1-1,0 1,0 0,0-1,-46-24,-70-14,-74-33,156 53,6 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01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1226 2390,'-2'-1,"1"0,-1 0,0 0,1 0,-1-1,1 1,0 0,-1-1,1 1,0-1,0 0,0 1,0-1,0 0,0 0,1 0,-1 0,0 1,1-1,0 0,-1 0,1 0,0 0,0 0,0 0,0-1,-2-7,-29-133,33 107,2-1,1 1,1 0,3 1,0-1,2 2,2-1,1 2,5-5,7-18,3 2,3 2,1 1,17-18,-49 68,-1 1,1-1,-1 0,0 0,1 0,-1 0,1 0,0 1,-1-1,1 0,0 1,-1-1,1 0,0 1,0-1,0 1,-1-1,1 1,0-1,0 1,0 0,0-1,0 1,0 0,0 0,0 0,0 0,0 0,0 0,0 0,0 0,0 0,0 0,-1 0,1 1,0-1,0 0,0 1,0-1,0 1,0-1,0 1,-1-1,1 1,0 0,0-1,-1 1,1 0,-1-1,1 1,0 0,-1 0,1 0,-1 0,1 0,22 58,-20-49,101 310,-73-192,-31-128,0 0,0 1,0-1,0 1,0-1,0 0,0 1,0-1,0 1,0-1,0 0,1 1,-1-1,0 1,0-1,0 0,1 1,-1-1,0 0,1 1,-1-1,0 0,0 0,1 1,-1-1,1 0,-1 0,0 1,1-1,-1 0,0 0,1 0,-1 0,1 0,-1 0,0 0,1 0,-1 0,1 0,-1 0,1 0,-1 0,0 0,1 0,-1 0,1 0,-1 0,0 0,1-1,-1 1,0 0,1 0,-1-1,1 1,-1 0,0 0,0-1,1 1,-1 0,0-1,0 1,1 0,-1-1,0 1,0 0,0-1,1 1,-1-1,0 1,0-1,16-36,-12 27,50-108,6 2,27-35,-79 138,1-4,0 1,1 0,0 0,2 1,-1 1,2 0,0 1,1 0,0 1,6-4,-19 15,1 1,-1-1,1 0,0 1,-1-1,1 1,0-1,0 1,-1 0,1 0,0-1,0 1,0 1,-1-1,1 0,0 0,0 1,-1-1,1 1,0-1,-1 1,1 0,-1 0,1-1,-1 1,1 0,-1 1,1-1,-1 0,0 0,0 0,1 1,-1-1,0 1,0-1,-1 1,1-1,0 1,0 0,24 72,-22-59,88 313,-49-229,-31-87</inkml:trace>
  <inkml:trace contextRef="#ctx0" brushRef="#br0" timeOffset="3867.988">3315 612,'0'1,"0"-1,0 0,0 1,0-1,0 0,0 1,0-1,0 1,0-1,0 0,0 1,0-1,0 1,0-1,0 0,0 1,0-1,0 0,0 1,-1-1,1 0,0 1,0-1,-1 0,1 1,0-1,0 0,-1 1,1-1,0 0,-1 0,1 1,0-1,-1 0,1 0,0 0,-1 0,1 0,0 1,-1-1,1 0,-1 0,1 0,0 0,-1 0,1 0,0 0,-1 0,1 0,-1 0,1 0,0-1,-1 1,1 0,0 0,-1 0,1 0,-1-1,1 1,0 0,0 0,-1-1,1 1,0 0,-1-1,5 42,-3-36,33 173,7-1,36 86,-70-240,12 40,3-2,2 0,3-2,5 4,-32-62,0 0,0 0,1 0,-1 0,0 1,1-1,-1 0,1-1,-1 1,1 0,-1 0,1 0,0 0,-1 0,1 0,0-1,0 1,0 0,0-1,-1 1,1 0,0-1,0 1,0-1,0 0,0 1,0-1,0 0,1 0,-1 1,0-1,0 0,0 0,0 0,0 0,0 0,0-1,0 1,0 0,0 0,0-1,0 1,0-1,0 1,0-1,0 1,0-1,0 0,0 1,0-1,0 0,-1 0,1 1,0-1,-1 0,1 0,0-1,73-141,-33 50,107-167,-146 257,-1-1,1 1,-1 0,1 0,0 0,1 0,-1 0,0 1,1-1,-1 1,1-1,0 1,0 0,0 0,0 0,0 0,0 1,0 0,1-1,-1 1,1 0,-1 0,1 1,-1-1,1 1,-1 0,1 0,-1 0,1 0,-1 0,1 1,0 0,-1-1,0 2,1-1,-1 0,0 0,1 1,-1 0,0 0,0 0,1 1,5 13,0 0,0 1,-2 0,0 1,-1-1,-1 1,2 14,5 14,23 96,-33-117</inkml:trace>
  <inkml:trace contextRef="#ctx0" brushRef="#br0" timeOffset="4300.984">4585 951,'-22'38,"1"1,3 0,0 1,3 1,0 5,2 47,13-92,0 0,-1-1,1 1,0 0,0-1,0 1,0 0,0 0,0-1,0 1,0 0,1-1,-1 1,0 0,0-1,1 1,-1 0,0-1,1 1,-1 0,0-1,1 1,-1-1,1 1,-1-1,1 1,0-1,-1 1,1-1,-1 1,1-1,0 0,-1 1,1-1,0 0,-1 0,1 0,0 1,-1-1,1 0,0 0,0 0,-1 0,1 0,0 0,-1 0,1-1,0 1,0 0,-1 0,1 0,0-1,-1 1,1 0,0-1,-1 1,32-30,84-207,-107 218,-8 15,0 1,0 0,1-1,-1 1,0 0,1 0,0 0,0 0,0 0,0 1,0-1,1 0,-1 1,1 0,0-1,0 1,0 0,-1 1,2-1,-1 0,0 1,0 0,1-1,-2 4,0 0,0-1,1 1,-1 0,0 0,-1 0,1 0,0 1,-1-1,1 0,-1 1,0-1,1 1,-1-1,0 1,-1 0,1-1,0 1,-1 0,0 0,1-1,-1 3,3 8,23 100,-19-94</inkml:trace>
  <inkml:trace contextRef="#ctx0" brushRef="#br0" timeOffset="4674.719">5262 669,'-9'9,"-4"3,0 0,1 1,1 0,0 1,1 0,0 0,1 1,1 1,0 1,8-14,-1 0,2 0,-1 0,0 0,1 0,-1 0,1-1,0 1,0 0,0 0,0-1,1 1,-1 0,1-1,-1 1,1-1,0 0,0 0,0 1,0-1,1-1,-1 1,0 0,1 0,-1-1,1 0,0 1,-1-1,1 0,0 0,0 0,0-1,0 1,0-1,0 0,0 1,-1-1,1 0,0-1,0 1,0-1,2 0,15 5,-15-3,0 0,-1 0,1 1,-1-1,1 1,-1 0,0 1,0-1,0 1,0-1,0 1,0 0,-1 1,1-1,-1 1,0-1,0 1,-1 0,1 0,-1 0,1 1,-1-1,-1 1,1-1,-1 1,1-1,-1 1,-1 0,1-1,-1 1,0 0,0 0,0 0,0-1,-1 1,0 0,0-1,0 1,-1 0,1-1,-1 1,0-1,-2 3,-3 5,0-1,-1 0,0-1,-1 0,0 0,0-1,-1 0,-1-1,1 0,-1 0,0-1,-1-1,0 0,0 0,0-1,0-1,-4 0,-4 1</inkml:trace>
  <inkml:trace contextRef="#ctx0" brushRef="#br0" timeOffset="8588.633">6617 358,'-37'345,"-10"-72,94-430,121-303,-168 458,0 1,0 0,-1 0,1-1,0 1,0 0,0 0,1-1,-1 1,0 0,0 0,1 0,-1-1,0 1,1 0,-1 0,1 0,0 0,-1 0,1 0,0 0,0 0,0 0,0 0,-1 0,1 0,0 1,0-1,1 0,-1 1,0-1,0 1,0-1,0 1,0-1,1 1,-1 0,0 0,0 0,1-1,-1 1,0 0,0 1,1-1,-1 0,0 0,0 0,0 1,1-1,-1 1,0-1,0 1,0-1,0 1,0 0,0-1,0 1,1 0,31 46,-28-36,1-1,0 0,0 0,1-1,0 0,1 0,0 0,0-1,1 0,0-1,0 0,1 0,0-1,0 0,0-1,1 0,0-1,0 0,0-1,0 0,0 0,7-1,-12-3,0 0,1-1,-1 0,0 0,-1-1,1 0,0 0,-1 0,1 0,-1-1,0 0,0 0,-1-1,1 1,-1-1,0 0,0 0,0 0,-1-1,0 1,0-1,0 0,-1 0,0 0,0 0,-1 0,1 0,-1-1,0 1,-1 0,0-1,0 1,0-1,-1 1,0 0,0-1,0 1,-1 0,0 0,-1-1,-4-18</inkml:trace>
  <inkml:trace contextRef="#ctx0" brushRef="#br0" timeOffset="8892.425">7661 133,'-16'15,"0"0,1 1,0 1,1 0,2 1,-1 0,2 1,0 0,2 1,0 0,1 1,1 0,-3 15,10-34,-1 1,1-1,0 1,0 0,0-1,0 1,0-1,0 1,1-1,-1 1,1-1,0 0,0 1,0-1,0 0,0 1,0-1,1 0,-1 0,1 0,-1 0,1 0,0 0,0-1,0 1,0 0,0-1,0 0,0 1,0-1,1 0,-1 0,0 0,1-1,-1 1,1-1,-1 1,1-1,0 0,100-17,-87 9,0 0,0-2,-1 0,0 0,-1-2,-1 0,1 0,-2-1,0-1,0 0,-2-1,0 0,0 0,-1-1,-1 0,-1-1,0 0,-1 0,-1 0,-1-1,0 0,-1-6,-2 19,0 1,0-1,-1 0,0 1,0-1,0 1,-1-1,1 0,-1 1,0-1,0 1,-1 0,1-1,-1 1,0 0,0 0,-1 0,1 0,-1 0,0 1,0-1,0 1,0-1,-1 1,1 0,-1 1,0-1,0 1,0-1,0 1,0 0,0 1,0-1,-1 1,1 0,-1 0,1 0,-1 0,0 1,1 0,-1 0,-1 0,-22 8,2 2</inkml:trace>
  <inkml:trace contextRef="#ctx0" brushRef="#br0" timeOffset="10910.848">380 4422,'-28'15,"0"0,1 2,1 1,1 1,0 1,2 2,0 0,1 1,2 1,0 1,1 1,2 1,1 0,-10 24,19-31,0 0,1 1,1 0,2 0,0 0,1 1,1-1,0 1,2-1,1 0,1 1,4 16,-6-32,1-1,0 0,0 0,0 0,0 0,1 0,0-1,0 1,0-1,0 0,1 0,0 0,0 0,0 0,0-1,0 0,1 0,0 0,-1-1,1 1,0-1,0 0,0 0,1-1,-1 0,0 0,1 0,-1 0,0-1,1 0,-1 0,1 0,-1-1,0 0,1 0,-1 0,0-1,0 0,0 0,0 0,0 0,0-1,1 0,19-17,0 0,-1-2,-1 0,-1-1,-1-2,-2 0,0-1,-2-1,5-11,35-53,-5-2,-4-3,-5-1,-3-2,-5-2,7-44,-32 111,-1 0,-1-1,-2 0,-2-1,-1 1,-2-1,-1 1,-2-1,-1 1,-2-1,-2 1,0 0,-3 1,-1 0,-1 1,-13-23,23 50,-1 1,0-1,0 0,-1 1,1-1,-1 1,-1 0,1 1,-1-1,1 1,-1-1,-1 2,1-1,0 0,-1 1,0 0,0 0,0 1,0 0,0 0,0 0,-1 1,1 0,0 0,-1 0,1 1,-1 0,1 0,-1 1,1 0,-1 0,1 0,0 1,-2 0,-6 10,0 0,1 0,0 1,1 1,0 0,1 1,1 0,1 0,0 1,0 0,2 1,0 0,1 0,1 1,0-1,1 1,1 0,1 8,-11 31,3 1,3 0,2 1,2-1,3 1,4 11,-2-47,1 1,1 0,1-1,1 0,1 0,1 0,1-1,1-1,1 1,1-2,0 1,2-2,0 0,2 0,0-1,11 8,-10-12,2 0,0-2,0 0,1-1,1-1,0-1,0-1,1 0,0-2,0-1,0 0,1-2,0 0,0-2,-1-1,1 0,0-2,0 0,1-2,-14 2,-1-1,0 0,1 0,-1-1,-1 0,1 0,0-1,-1 0,0-1,0 0,-1 0,1 0,-2-1,1 0,-1-1,4-4,4-7</inkml:trace>
  <inkml:trace contextRef="#ctx0" brushRef="#br0" timeOffset="11726.944">1085 4422,'19'1,"-1"-1,1 0,-1-2,1 0,-1-1,0-1,0-1,-1-1,1 0,-1-1,0-1,-1 0,0-1,0-1,-1-1,0 0,-1-1,0 0,4-7,-13 11,0-1,0 1,-1-1,0 0,0-1,-1 1,-1 0,0-1,0 0,0 1,-2-1,1 0,-1 0,0 0,-1 0,0 1,-1-1,0 0,0 1,-1-1,-1 1,-2-7,2 12,1-1,-1 1,0 0,0 0,-1 0,1 0,-1 1,0 0,0 0,0 0,0 0,0 1,-1 0,1 0,-1 0,1 1,-1 0,0 0,1 0,-1 1,0 0,0 0,0 0,1 1,-1 0,0 0,1 0,-1 1,1-1,-1 2,1-1,0 0,0 1,0 0,0 0,0 1,1-1,-1 1,1 0,0 0,0 1,1-1,-1 1,1 0,0 0,-1 2,-7 11,1 1,1 1,1 0,1 0,0 0,1 1,2 0,0 0,1 1,1 9,0-22,1 0,0 1,1-1,0 1,0-1,1 0,0 1,1-1,0 0,0 0,1 0,0 0,1 0,0 0,0-1,1 0,0 0,1 0,-1-1,1 0,1 0,-1 0,1-1,1 0,-1 0,1 0,0-1,0-1,0 1,1-1,0-1,0 0,0 0,4 1,-1-6,1-1,-1 0,0-1,0 0,0 0,-1-1,0-1,0 0,0-1,0 0,-1 0,0-1,-1-1,0 1,0-2,-1 1,0-1,2-5,17-19,-3-1,-1 0,-1-2,-2-1,14-39,10-22,-44 99,0-1,0 1,1-1,-1 1,0 0,0-1,1 1,-1-1,0 1,1 0,-1-1,0 1,1 0,-1 0,0-1,1 1,-1 0,1 0,-1-1,1 1,-1 0,0 0,1 0,-1 0,1 0,-1 0,1 0,-1 0,1 0,-1 0,1 0,-1 0,1 0,-1 0,0 0,1 0,-1 1,1-1,-1 0,1 0,-1 1,0-1,1 0,-1 0,0 1,1-1,-1 0,0 1,1-1,-1 0,0 1,0-1,1 1,-1-1,0 1,0-1,0 0,0 1,1-1,-1 1,0-1,0 1,0 0,12 37,-10-32,73 316,25 37,-64-212,-42-172,1 0,1 0,1-1,1 1,1-1,1 0,2-3,-2-21,0-100,7 0,14-66,-13 163,2 1,2 0,3 1,1 0,3 1,3 1,1 1,21-31,-37 68,-1 0,2 0,-1 0,1 1,1 1,0 0,0 0,1 0,0 1,1 1,10-7,-19 13,0 0,0 0,0 1,0-1,-1 0,1 1,0 0,1-1,-1 1,0 0,0 0,0 0,0 0,0 1,0-1,0 0,0 1,0-1,0 1,-1 0,1 0,0 0,0 0,0 0,-1 0,1 0,0 0,-1 1,0-1,1 1,-1-1,0 1,1 0,-1-1,0 1,0 0,0 0,-1 0,1-1,0 1,-1 0,1 0,-1 0,0 0,1 1,5 94,-13-48,-2 0,-2-1,-2 0,-2-1,-2 0,-2-2,-3 0,-1-1,-2-2,-9 12,-19 12,40-50</inkml:trace>
  <inkml:trace contextRef="#ctx0" brushRef="#br0" timeOffset="12026.961">2440 4084,'41'-34,"-2"-2,-1-2,-2-1,-2-2,-2-1,13-24,-40 59,57-107,-60 110,-1 0,0 0,1-1,-1 1,-1 0,1 0,-1-1,0 1,0 0,0-1,0 1,-1 0,0-1,0 1,0 0,0 0,-1 0,1 0,-1 0,0 0,0 0,-1 1,1-1,-1 1,0-1,1 1,-4-2,2 2,1 0,-1 1,0-1,0 1,0 0,0 0,-1 1,1-1,0 1,-1 0,1 0,-1 1,1-1,-1 1,1 0,-1 0,1 0,-1 1,1-1,-1 1,1 0,-1 1,1-1,0 1,0 0,0 0,0 0,0 0,0 1,0-1,0 2,-6 3,0 1,1 0,0 1,1 0,0 0,0 1,1-1,0 2,1-1,0 1,0 2,-1-2,1 0,1 1,0 0,1 0,0 1,1-1,0 1,1 0,1 0,0 0,0-1,2 1,-1 0,2 0,-1 0,2 0,0-1,0 1,1-1,2 4,0-10,0 0,0-1,0 1,0-1,1-1,0 1,0-1,0 0,0-1,1 0,0 0,-1 0,1-1,0 0,0-1,0 0,8 0,9 2</inkml:trace>
  <inkml:trace contextRef="#ctx0" brushRef="#br0" timeOffset="12377.784">2891 4028,'37'-150,"7"3,51-115,-25 139,-69 122,-1 1,1-1,-1 0,1 1,-1-1,1 1,-1-1,1 0,0 1,-1-1,1 1,0 0,0-1,-1 1,1 0,0-1,0 1,0 0,-1 0,1 0,0-1,0 1,0 0,-1 0,1 0,0 0,0 1,0-1,0 0,-1 0,1 0,0 1,0-1,-1 0,1 1,0-1,0 1,-1-1,1 1,0-1,-1 1,1-1,-1 1,1 0,-1-1,1 1,-1 0,1-1,-1 1,0 0,1 0,-1-1,0 1,0 0,1 0,-1 0,0-1,0 1,0 0,0 0,0 0,0 0,0-1,-1 2,6 61,-5-60,-1 3,1 0,-1-1,1 1,0 0,1 0,-1-1,1 1,0 0,1-1,-1 1,1-1,0 1,0-1,1 0,0 0,0 0,0 0,0-1,1 1,0-1,0 0,0 0,0 0,0 0,1-1,0 0,0 0,0 0,0 0,0-1,1 0,-1 0,1 0,4 0,-4-1,0-1,0 0,1 0,-1 0,0-1,0 0,0 0,0 0,0-1,0 0,0 0,-1-1,1 1,0-1,-1 0,0-1,0 0,0 1,0-1,-1-1,0 1,1-1,-1 0,78-126,-72 112,20-62,-26 57</inkml:trace>
  <inkml:trace contextRef="#ctx0" brushRef="#br0" timeOffset="13510.096">4077 3068,'-14'5,"0"2,0 0,0 1,1 0,0 1,1 0,0 1,0 0,1 1,0 0,1 1,0 1,1-1,1 1,0 1,1-1,0 1,1 1,0-1,-1 11,4-19,2-1,-1 1,1 0,-1-1,2 1,-1 0,1 0,-1 0,2 0,-1 0,1 0,0 0,0 0,0-1,1 1,0 0,0-1,0 1,1-1,0 0,0 0,0 0,1 0,0 0,0-1,0 0,0 1,1-2,-1 1,1 0,0-1,0 0,0 0,1-1,-1 1,1-1,-1 0,1 0,3 0,-1-2,0 1,1-1,-1 0,0-1,1 0,-1-1,0 1,0-1,0-1,0 0,0 0,-1 0,1-1,-1 0,0-1,0 1,-1-1,5-4,96-117,-86 92,-1-2,-2-1,-2 0,-1-1,-2 0,-2-1,-1-1,-3 0,0 0,-3-1,-1-7,0 17,-2 0,-1 1,-1-1,-2 0,-1 1,-1-1,-2 1,-1 1,-1-1,-2 1,0 1,-2 0,-9-13,21 38,-1 0,1 0,-1 0,0 1,0-1,0 0,0 1,0-1,-1 1,1-1,-1 1,1 0,-1 0,0 1,0-1,0 0,0 1,0 0,0 0,0 0,0 0,-1 0,1 0,0 1,0 0,-1 0,1 0,-1 0,1 0,0 0,0 1,-1 0,1 0,-3 1,-4 9,0 1,1 0,0 1,1 0,0 0,1 1,0 0,1 1,1-1,1 1,0 0,0 0,2 0,0 1,0-1,2 0,0 8,-3-6,1-1,1 0,0 0,1 1,1-1,0 0,1 1,1-1,1 0,0-1,1 1,0-1,2 1,-1-2,2 1,0-1,1 0,0-1,1 0,1 1,2-2,1-1,0-1,0 0,1 0,0-1,0-1,1-1,0 0,1-1,-1-1,1 0,0-2,1 1,-1-2,7 0,3 1,0-1,-1-1,1-2,0 0,-1-2,1-1,-1-1,0-1,0-2,-1 0,0-2,0 0,-1-2,-1-1,0-1,17-13,-28 18,0 0,-1-2,-1 1,0-1,0 0,-1-1,0 0,-1-1,0 0,-1 0,-1-1,0 0,-1 0,0 0,-1 0,-1-1,0 0,-1 1,-1-1,0-13,-1 23,0 1,0-1,-1 1,0-1,1 1,-2-1,1 1,0 0,-1-1,0 1,0 0,0 0,0 0,-1 1,1-1,-1 0,0 1,0 0,-1 0,1 0,0 0,-1 0,0 0,0 1,0 0,0 0,0 0,0 0,0 1,-1 0,1 0,-1 0,1 0,-1 0,1 1,-1 0,1 0,-1 0,1 1,-1 0,1-1,-1 1,1 1,-3 0,-2 6,-1-1,1 2,1-1,0 1,0 0,1 1,0 0,0 0,1 1,1 0,0 0,0 0,1 0,0 1,1-1,1 1,0 0,0-7,1 0,0 0,0 0,1 0,-1 0,1 0,1 0,-1 0,0-1,1 1,0 0,0 0,1 0,-1 0,1-1,0 1,1-1,-1 1,1-1,-1 0,1 0,0 0,1-1,-1 1,1-1,0 1,-1-1,1 0,1-1,-1 1,0-1,1 1,-1-1,1-1,0 1,-1-1,1 0,0 0,0 0,2 0,4 0,0-1,1 0,-1-1,0 0,0-1,0 0,0 0,0-2,0 1,-1-1,1-1,-1 1,0-2,-1 0,6-4,127-112,56-106,-189 215,38-37,-13 89,-30-31,1 2,0 1,1-1,1-1,0 1,0-1,0-1,1 1,1-1,-1-1,1 1,1-1,-1-1,1 0,0 0,1-1,-1 0,1-1,0 0,0-1,0 0,1-1,-1 0,1-1,8 0,-13-2,-2-1,1-1,0 1,0-1,-1 1,1-2,-1 1,0 0,0-1,0 0,0-1,-1 1,0-1,0 1,0-1,0 0,-1-1,0 1,0-1,1-1,6-14</inkml:trace>
  <inkml:trace contextRef="#ctx0" brushRef="#br0" timeOffset="13905.968">6194 2023,'-20'19,"1"1,1 1,1 1,1 0,1 1,1 0,1 1,1 1,-6 20,16-41,0 1,1 0,0 0,0 0,0 0,0 0,1 0,0 1,0-1,0 0,1 0,0 0,0 0,0 0,0 0,1 0,0 0,0-1,0 1,1-1,-1 1,1-1,0 0,1 0,-1 0,0 0,1-1,0 1,0-1,0 0,0 0,1-1,-1 1,1-1,0 0,1 1,2 0,-1 0,1-1,0 0,0 0,0 0,0-1,0 0,0-1,0 0,0 0,0-1,1 0,-1 0,0 0,-1-2,1 1,0-1,-1 0,1 0,-1-1,0 0,0 0,0 0,-1-1,1-1,1-1,46-42,-30 24</inkml:trace>
  <inkml:trace contextRef="#ctx0" brushRef="#br0" timeOffset="14254.549">6532 2165,'22'1,"-1"-2,1-1,0 0,0-2,-1 0,0-1,0-2,0 0,-1-1,0-1,0-1,9-7,-10 6,-2 0,1-2,-2 0,0-1,0-1,-1 0,-1-1,-1-1,0 0,-1 0,-1-2,0 1,-2-1,1-3,8-65,-18 84,0 1,-1 0,1-1,0 1,-1 0,0 0,1-1,-1 1,0 0,0 0,0 0,0 0,-1 0,1 0,0 0,-1 0,1 1,-1-1,0 0,0 1,1 0,-1-1,0 1,0 0,0 0,-1 0,1 0,0 0,0 0,0 1,-1-1,1 1,0 0,-1-1,1 1,-1 0,-2 1,0-1,-1 1,1 0,0 0,-1 1,1-1,0 1,0 0,0 1,0-1,1 1,-1 0,1 0,-1 1,1-1,0 1,0 0,1 0,-1 0,-2 5,-55 96,53-90,2 1,0 0,1 0,0 1,1 0,1 0,1 0,1 0,0 0,1 0,1 0,0 0,1 0,5 16,-2-24,0-1,1 0,0 0,1-1,0 0,0 0,0 0,1-1,0 0,0-1,0 0,1 0,0-1,0 0,0 0,0-1,1 0,-1-1,1 0,-1 0,1-1,0 0,0-1,0 0,-1-1,1 0,0 0,0-1,-1-1,6-1,148-53,-131 46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0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565 340,'-39'218,"13"-108,14-55,-21 111,-7-1,-36 85,69-226,-24 40,25-97,6 30,28-165,7 0,8 3,60-150,-90 275,3 0,1 0,2 2,2 0,6-7,-26 43,-1 1,1 0,-1-1,1 1,0 0,-1-1,1 1,0 0,0 0,0-1,0 1,0 0,0 0,0 0,0 0,0 1,1-1,-1 0,0 0,1 1,-1-1,0 1,1-1,-1 1,1-1,-1 1,1 0,-1 0,0 0,1 0,-1 0,1 0,-1 0,1 0,-1 1,1-1,-1 1,1-1,-1 1,0-1,1 1,-1 0,0-1,0 1,0 0,1 0,-1 0,0 0,0 0,0 1,5 12,0 0,-1 1,-1-1,-1 1,0 0,-1 0,0 0,-1 1,-1-1,-1 11,1-6,10 275,8 3,-18-287,1 0,0 0,1 0,0 0,1 0,0 0,1-1,0 1,3 4,-7-14,1 0,0 0,0 0,0-1,0 1,-1 0,1 0,0-1,1 1,-1 0,0-1,0 1,0-1,0 0,0 1,0-1,1 0,-1 0,0 1,0-1,0 0,1 0,-1 0,0-1,0 1,0 0,1 0,-1-1,0 1,0-1,0 1,0-1,0 1,0-1,0 1,0-1,0 0,0 0,0 0,0 1,0-1,-1 0,1 0,0 0,-1 0,1-1,37-53,-35 50,117-257,-40 75,83-145,-142 305,-9 45,12 325,5-109,-7-152,-11-59</inkml:trace>
  <inkml:trace contextRef="#ctx0" brushRef="#br0" timeOffset="451.009">2032 678,'-43'28,"1"3,1 0,2 3,1 1,2 2,-11 17,3 18,44-70,-1-1,0 0,1 1,-1-1,1 0,-1 1,1-1,-1 1,1-1,0 1,0-1,0 1,0-1,0 1,0-1,1 1,-1-1,0 1,1-1,-1 1,1-1,-1 0,1 1,0-1,0 0,-1 1,1-1,0 0,0 0,0 0,0 0,0 0,1 0,-1 0,0 0,0 0,1-1,-1 1,0 0,1-1,-1 1,1-1,-1 0,1 1,-1-1,1 0,-1 0,1 0,-1 0,1 0,0 0,9-2,0 0,0-1,0 0,0-1,0 0,-1-1,0 0,0 0,0-1,0-1,-1 0,0 0,7-8,-2 4,268-246,-282 257,0-1,0 1,0-1,1 1,-1-1,0 1,0-1,1 1,-1 0,0-1,1 1,-1 0,1-1,-1 1,0 0,1-1,-1 1,1 0,-1 0,1-1,-1 1,1 0,-1 0,1 0,-1 0,1 0,-1 0,1 0,-1 0,1 0,-1 0,1 0,-1 0,1 0,-1 0,1 0,-1 0,1 1,-1-1,0 0,1 0,-1 1,1-1,-1 0,0 1,1-1,-1 0,1 1,-1-1,0 0,0 1,1-1,-1 1,0-1,0 1,1-1,-1 1,0-1,0 1,0-1,0 1,2 36,-3-29,-15 83,13-81,0 1,0 0,1 0,0 0,1 0,0 0,0 0,2 1,-1-1,2 0,-1 0,1 0,2 5,-1-13,-1 0,0 0,1 0,-1-1,1 1,0-1,0 1,0-1,0 0,0 0,0-1,1 1,-1-1,1 1,-1-1,1 0,-1-1,1 1,0 0,-1-1,1 0,0 0,-1 0,1 0,0-1,-1 0,1 1,-1-1,1 0,-1-1,1 1,-1-1,0 1,1-1,-1 0,1-1,15-9</inkml:trace>
  <inkml:trace contextRef="#ctx0" brushRef="#br0" timeOffset="878.823">2822 566,'-4'3,"-28"11,1 1,0 2,2 2,0 0,1 2,1 1,-3 5,29-27,-1 1,1 0,-1 0,1 0,-1 0,1 0,0 0,0 0,-1 0,1 0,0 1,0-1,0 0,0 1,1-1,-1 1,0-1,1 1,-1-1,0 1,1 0,0-1,-1 1,1 0,0-1,0 1,0 0,0-1,0 1,1 0,-1-1,0 1,1-1,-1 1,1 0,-1-1,1 1,0-1,0 1,0-1,0 0,0 1,0-1,0 0,0 0,0 1,1-1,-1 0,0 0,1-1,-1 1,1 0,-1 0,1-1,1 1,121 25,-122-26,1 0,-1 0,0 1,0-1,1 1,-1-1,0 1,0 0,0 0,0 0,0 0,0 0,0 0,0 0,0 1,-1-1,1 1,0-1,-1 1,1 0,-1-1,0 1,0 0,1 0,-1 0,0 0,-1 0,1 0,0 1,-1-1,1 0,-1 0,0 0,1 1,-1-1,0 0,0 0,-1 1,1-1,0 0,-1 0,1 1,-1-1,0 0,0 0,0 0,0 0,0 0,0 0,0 0,-1-1,1 1,-13 13,0 0,0-1,-1-1,-1-1,0 0,-1-1,0-1,-1 0,0-1,0-1,-1-1,0-1,-5 1,-4-6,35-21,11 5,2 1</inkml:trace>
  <inkml:trace contextRef="#ctx0" brushRef="#br0" timeOffset="1262.997">3387 537,'-259'146,"227"-121,31-25,1 0,-1 1,1-1,-1 0,1 1,-1-1,1 1,0-1,-1 1,1-1,0 1,-1-1,1 1,0-1,-1 1,1-1,0 1,0-1,0 1,0 0,0-1,0 1,0-1,0 1,0 0,0-1,0 1,0-1,0 1,0 0,0-1,0 1,1-1,-1 1,0-1,1 1,-1-1,0 1,1-1,-1 1,0-1,1 1,-1-1,1 0,-1 1,1-1,-1 0,1 1,-1-1,1 0,-1 0,1 1,-1-1,1 0,0 0,-1 0,1 0,-1 0,1 0,0 0,46 7,-42-7,1-1,-1 1,0 0,0 0,0 1,0 0,0-1,0 2,0-1,0 1,0-1,0 1,0 1,-1-1,1 1,-1-1,0 1,0 1,0-1,0 0,0 1,-1 0,1 0,-1 0,0 0,0 1,-4 3,0-1,-1 1,0-1,0 0,-1 0,0 0,0 0,0 0,-1 0,0-1,0 0,-1 0,1 0,-2 0,1-1,0 1,-1-1,0-1,0 1,-1-1,1 0,-1-1,0 0,-1 1,-5 4,-1-2,1 1,-1-2,0 0,0 0,-1-1,1-1,-14 1,3-2</inkml:trace>
  <inkml:trace contextRef="#ctx0" brushRef="#br0" timeOffset="2083.764">4827 707,'-11'-8,"0"1,-1 0,0 0,0 1,0 1,0 0,-1 1,0 0,0 1,0 0,0 1,-1 1,1 0,-1 1,1 0,0 1,-1 0,1 1,0 1,0 0,0 1,0 0,1 1,-1 1,1 0,1 0,-1 1,1 1,0 0,1 0,-3 4,2-2,0 0,1 1,1 0,0 1,1 0,0 1,0 0,2 0,-1 0,2 1,0 0,0 0,2 0,0 1,0 2,2-14,1 0,0 0,0 1,0-1,1 0,-1 0,1 0,0 1,0-1,0 0,0 0,0 0,1 0,-1-1,1 1,0 0,0 0,0-1,0 0,0 1,1-1,-1 0,1 0,-1 0,1 0,0-1,0 1,-1-1,1 1,0-1,1 0,-1 0,0 0,0-1,0 1,0-1,2 0,8 1,0-1,0-1,1 0,-1-1,-1 0,1-1,0 0,10-5,11-6,-1-1,-1-1,-1-2,0-1,-2-2,0-1,-1-1,-1-1,-1-1,-2-2,1-1,-25 27,0 0,0 0,0 0,0 0,1 0,-1 0,1 0,-1 0,0 0,1 0,0 0,-1 0,1 1,-1-1,1 0,0 0,0 1,-1-1,1 1,0-1,0 0,0 1,0-1,0 1,-1 0,1-1,0 1,0 0,0 0,0-1,0 1,0 0,0 0,0 0,0 0,0 0,0 1,0-1,0 0,0 0,0 1,0-1,0 0,0 1,0-1,0 1,0-1,-1 1,1-1,0 1,0 0,-1 0,1-1,0 1,-1 0,1 0,-1 0,1-1,0 2,1 9,0 1,0 1,1-1,1 1,0-1,0 0,1 0,0-1,1 1,1-1,0-1,0 1,1-1,0 0,1-1,0 0,0 0,4 1,8 4,-3-1</inkml:trace>
  <inkml:trace contextRef="#ctx0" brushRef="#br0" timeOffset="2446.743">5165 1045,'15'-41,"2"1,2 1,2 0,1 2,2 0,18-20,-41 54,0 1,0-1,0 1,0 0,1-1,-1 1,1 0,0 0,-1 0,1 0,0 0,0 0,0 1,1-1,-1 1,0-1,1 1,-1 0,0 0,1 0,-1 0,1 1,0-1,-1 1,1-1,0 1,-1 0,1 0,0 0,-1 0,1 0,-1 1,1-1,0 1,-1 0,1 0,-1 0,1 0,-1 0,0 0,1 1,-1-1,0 1,0 0,0 0,0 0,32 69,-32-64,-1-1,1 1,1 0,-1-1,1 0,0 1,0-1,1-1,0 1,0 0,0-1,1 0,-1 0,1 0,0 0,1-1,-1 0,1 0,0-1,0 1,0-1,1-1,-1 1,1-1,-1 0,5 1,-5-3,1-1,-1 1,1-1,-1 0,1 0,-1-1,0 0,1 0,-1 0,0-1,-1 0,1 0,0-1,-1 1,0-1,0 0,0-1,0 1,2-4,73-100,-27 9,-41 87</inkml:trace>
  <inkml:trace contextRef="#ctx0" brushRef="#br0" timeOffset="2834.045">6181 707,'-13'14,"0"1,1 1,0 0,2 0,-1 1,2 0,1 1,0 0,1 1,1-1,0 1,2 0,0 3,3-20,1 1,-1 0,1-1,0 1,0-1,0 1,1 0,-1-1,0 1,1-1,0 1,0-1,-1 1,2-1,-1 1,0-1,0 0,1 1,-1-1,1 0,0 0,-1 0,1 0,0-1,0 1,0 0,1-1,-1 0,0 1,0-1,1 0,-1 0,1 0,-1 0,1-1,-1 1,1-1,0 1,-1-1,1 0,0 0,-1 0,3-1,7 0,0 0,-1-1,1-1,0 0,-1 0,0-1,0-1,0 0,2-2,15-9,-1-2,0-2,-1 0,-2-1,0-2,-1 0,-2-2,0 0,-2-1,0-1,-2-1,2-8,-7 14,-2 0,-1-1,0 0,-2 0,-1 0,0-1,-2 0,-1-1,-1 1,-1 0,-1-1,-1 1,-1 0,-1-1,-1 1,-6-15,6 26,0 1,-2 0,0-1,0 2,-1-1,0 1,-1 0,0 0,-1 1,0 0,-1 1,-5-5,11 11,-1 0,1-1,-1 1,0 1,0-1,0 1,0 0,0 0,0 0,-1 1,1 0,-1 0,1 0,-1 0,1 1,-1 0,1 0,-1 1,1 0,-1 0,1 0,0 0,-1 1,1 0,0 0,0 0,0 1,0 0,1 0,-1 0,-1 2,-8 9,1 0,0 1,1 1,0 0,1 1,1 0,1 1,1 0,0 0,1 1,1 0,1 0,0 0,2 1,0 0,2-1,0 1,0 0,2 0,1 0,0-1,2 1,1 3,2 6,1 0,1-1,2 0,0-1,2 0,1-1,1-1,2 0,0-1,1-1,2 0,0-2,1 0,1-1,1-1,1-2,1 0,0-1,1-2,0 0,1-2,1-1,25 6,-18-9</inkml:trace>
  <inkml:trace contextRef="#ctx0" brushRef="#br0" timeOffset="3697.33">7593 256,'-6'9,"1"0,0 1,1 0,0 0,1 0,0 0,1 1,0-1,0 1,1 0,0 1,-2 10,-1 1,0 0,2 0,0 0,2 0,0 0,2 0,1 0,0 0,2 0,0-1,2 0,0 0,2 0,0-1,1 0,11 16,-17-32,0 0,1 0,0 0,-1 0,1-1,1 0,-1 0,1 0,-1 0,1-1,0 0,1-1,-1 1,0-1,1 0,-1 0,1-1,-1 0,1 0,0-1,-1 0,1 0,0 0,0-1,-1 0,1-1,-1 1,1-1,-1 0,0-1,0 1,2-2,17-14,0-2,-2 0,0-2,-2 0,0-1,-1-2,-2 0,-1 0,0-2,-2 0,-1-1,-2-1,7-19,4 6,-21 43,-1 0,0 0,0 0,0 0,1 0,-1 0,0 0,0 1,0-1,-1 0,1 1,0-1,-1 1,1-1,0 1,-1-1,0 1,1-1,-1 1,0-1,0 1,0-1,0 1,0 0,0-1,0 1,0-1,-1 1,1-2,1 21,2-1,0 1,1-1,0 0,2 0,1-1,0 1,9 14,-12-26,1 0,0 0,0-1,1 0,0 0,0 0,1 0,0-1,0-1,0 1,1-1,0 0,0 0,0-1,1-1,-1 1,1-1,0 0,0-1,6 1,-4-2,-1 0,0-1,1 0,-1 0,1-1,-1-1,0 1,0-2,0 0,0 0,0 0,0-1,-1-1,0 0,0 0,0-1,0 0,-1 0,0-1,-1 0,1 0,4-8,2-1,-2-1,0 0,-1-1,-1-1,-1 1,0-2,-1 1,-2-1,0 0,3-20,0-4,-3 26,-2-1,-1 1,0-1,-1 0,-1 0,-1 0,0 1,-2-1,0 0,-2-6,4 23,0 1,-1-1,1 1,0-1,-1 1,1-1,-1 1,1-1,-1 1,0-1,0 1,0 0,1 0,-1-1,0 1,0 0,-1 0,1 0,0 0,0 0,-1 0,1 0,0 0,-1 1,1-1,0 0,-1 1,1 0,-1-1,0 1,1 0,-1-1,1 1,-1 0,1 0,-1 0,1 0,-1 1,0-1,1 0,-1 1,1-1,0 1,-1-1,1 1,-1 0,1 0,0-1,-1 1,1 0,0 0,-1 1,-37 42,24-19</inkml:trace>
  <inkml:trace contextRef="#ctx0" brushRef="#br0" timeOffset="4086.92">8834 848,'33'-15,"-1"-2,-1-1,-1-1,0-2,-2-1,25-24,-50 44,0 0,-1 0,1 0,-1 0,1-1,-1 1,0-1,0 0,0 0,0 1,-1-1,1 0,-1 0,1-1,-1 1,0 0,-1 0,1-1,0 1,-1 0,0-1,0 1,0-1,0 1,0 0,-1-1,1 1,-1 0,0-1,0 1,0 0,-1 0,1 0,-1 0,1 0,-1 0,0 0,0 1,0-1,-1 1,1-1,-1 1,1 0,-1 0,-1-1,-3 2,1 0,-1 0,1 0,-1 1,1 0,-1 0,1 1,-1 0,1 0,0 0,-1 1,1 0,0 0,0 1,0-1,0 1,1 1,-1-1,1 1,0 0,0 0,0 1,0-1,1 1,0 0,0 0,0 0,1 1,-1 0,1-1,1 1,-2 4,0-2,0 0,0 1,1-1,1 1,-1 0,1 0,1 0,0 0,0 0,1 0,0 0,0 0,1 1,0-1,1 0,0 0,0-1,1 1,0 0,1-1,0 0,0 0,1 0,-1 0,2-1,-1 1,1-1,0-1,1 1,4 3,-2-3,0 0,0 0,1-1,-1 0,1-1,1 0,-1-1,1 0,-1 0,1-1,0-1,0 0,1 0,-1-1,0 0,1-1,-1-1,0 0,0 0,1-1,-1 0,0-1,-1 0,1-1,0 0,-1-1,0 0,2-2,3-4,-1 0,0-1,-1 0,0-2,-1 1,0-2,-1 1,3-7,-3 7</inkml:trace>
  <inkml:trace contextRef="#ctx0" brushRef="#br0" timeOffset="4332.137">9652 735,'-4'29,"-3"14,6-5,3-14,0-10</inkml:trace>
  <inkml:trace contextRef="#ctx0" brushRef="#br0" timeOffset="4585.221">9652 227</inkml:trace>
  <inkml:trace contextRef="#ctx0" brushRef="#br0" timeOffset="9358.968">10415 481,'-1'-3,"-1"-1,1-1,-1 1,0-1,0 1,-1 0,1 0,-1 0,0 0,0 0,0 1,-1 0,1-1,-1 1,0 0,0 0,0 1,0-1,0 1,0 0,-1 0,1 1,-1-1,-3 0,-7 4,1 0,0 0,-1 1,1 1,0 1,1 0,-1 0,1 1,0 1,1 1,-1-1,1 2,1 0,0 0,0 1,1 0,0 1,0 1,4-6,0 0,0 0,0 0,1 1,0 0,0 0,1 0,0 1,0-1,1 1,0 0,0 0,1 0,0 0,0 1,1-1,0 1,0-1,1 1,0-1,1 1,0-1,0 0,2 5,-1-9,0-1,0 0,0 0,1 0,-1-1,1 1,0 0,-1-1,1 0,1 0,-1 0,0 0,0 0,1 0,-1-1,1 0,-1 1,1-2,0 1,-1 0,1-1,0 1,0-1,-1 0,1 0,1-1,96-23,-73 7,0-1,-2-1,0-2,-1 0,15-17,16-14,110-103,-166 154,1 0,0 1,0-1,0 0,0 1,0-1,0 1,0 0,0-1,0 1,0 0,0-1,1 1,-1 0,0 0,0 0,0 0,0 0,0 0,0 0,1 0,-1 1,0-1,0 0,0 1,0-1,0 1,0-1,0 1,0-1,0 1,0 0,-1 0,1-1,0 1,0 0,-1 0,1 0,0 0,-1 0,1 0,-1 0,1 0,-1 0,1 0,-1 0,0 0,0 0,1 0,-1 0,0 0,0 1,12 65,-11-63,2 69,-4 1,-2-1,-10 52,0 7,9-74,-3 0,-2 0,-3-1,-2 0,-3-1,-4 5,8-27,11-24,0 0,-1 0,-1 0,1 0,-2-1,1 1,-1-1,-1-1,1 1,-2-1,1 0,-1 0,0 0,-1-1,1 0,-1-1,-1 0,1 0,-1-1,-4 2,8-6,0-1,0 1,1-1,-1-1,0 1,0-1,1 0,-1 0,1 0,-1 0,1-1,-1 0,1 0,0 0,0 0,0-1,0 0,0 0,0 0,1 0,-1 0,1-1,0 1,0-1,-1-3,-4-3,1-1,1 0,-1-1,2 1,-1-1,2 0,0-1,0 1,1-1,0-3,1-1,1 1,0-1,1 1,1-1,1 1,0 0,1 0,1-1,0 2,1-1,1 0,0 1,1 0,1 1,0 0,1 0,1 0,0 1,1 1,6-7,0 0,1 1,1 1,0 1,1 0,1 2,6-3,-2 4</inkml:trace>
  <inkml:trace contextRef="#ctx0" brushRef="#br0" timeOffset="10003.716">11149 1,'-1'332,"-54"32,36-244,21-119,-1 0,0 0,0 0,1 0,-1 0,1-1,-1 1,1 0,-1-1,1 1,-1-1,1 0,-1 1,1-1,-1 0,1 0,0 0,-1 0,1 0,-1-1,1 1,-1 0,1-1,-1 1,1-1,-1 1,1-1,-1 0,1 0,-1 0,0 0,0 0,1 0,-1 0,0 0,0 0,0 0,0-1,0 1,0 0,-1-1,1 1,0-1,-1 1,1-1,3-1,115-126,-100 103,1 2,1 1,1 0,1 2,1 0,1 2,24-15,-48 33,0 0,0 1,0-1,0 0,0 0,0 1,1-1,-1 0,0 1,0 0,1-1,-1 1,0-1,0 1,1 0,-1 0,0 0,1 0,-1 0,0 0,1 0,-1 0,0 1,1-1,-1 0,0 1,0-1,1 1,-1 0,0-1,0 1,0 0,0-1,0 1,0 0,0 0,0 0,0 0,0 0,-1 0,1 0,0 1,-1-1,1 0,-1 0,1 0,-1 1,1-1,-1 0,0 1,0-1,0 0,1 0,-1 1,-1-1,1 0,0 2,-27 135,20-115,2 1,0-1,1 1,1 1,1-1,2 11,0-31,0-1,0 1,0-1,1 1,-1-1,1 1,0-1,0 0,0 1,1-1,-1 0,1 0,0 0,0 0,0 0,0 0,0 0,1-1,-1 1,1-1,1 2,6-2</inkml:trace>
  <inkml:trace contextRef="#ctx0" brushRef="#br0" timeOffset="10333.618">11995 86,'13'77,"-4"1,-3-1,-3 1,-5 24,-85 267,86-385,2-2</inkml:trace>
  <inkml:trace contextRef="#ctx0" brushRef="#br0" timeOffset="10588.285">11713 340,'48'5,"40"1,14-5,0-2,-8-2,-11 1,-14-6,-9 0,-11 1,-8 1,-11 2</inkml:trace>
  <inkml:trace contextRef="#ctx0" brushRef="#br0" timeOffset="12107.167">0 1695,'554'-26,"-51"-4,731-51,94-4,-311 25,-367 31,123 0,-215 18,151-7,60-10,-429 29,394-12,583-8,-874 21,320-19,-14-12,-14 19,-724 10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0 622,'113'13,"41"6,0-6,0-8,58-8,288-43,-117 15,-312 33,-82-2</inkml:trace>
  <inkml:trace contextRef="#ctx0" brushRef="#br0" timeOffset="369.144">367 1045,'40'10,"0"-2,0-2,0-1,1-2,0-2,39-4,-15 2,315-29,-192 26,-170-2</inkml:trace>
  <inkml:trace contextRef="#ctx0" brushRef="#br0" timeOffset="2149.63">1693 988,'-179'18,"135"-11,0-2,-1-2,1-2,-44-4,-5 1,-810 2,879 0</inkml:trace>
  <inkml:trace contextRef="#ctx0" brushRef="#br0" timeOffset="2731.713">1326 1,'1'-1,"0"1,0 0,0 0,0 1,0-1,0 0,-1 0,1 0,0 1,0-1,0 0,0 1,0-1,0 1,-1-1,1 1,0-1,0 1,-1-1,1 1,0 0,-1-1,1 1,-1 0,1 0,-1 0,1-1,-1 1,0 0,1 0,-1 0,0 0,1 0,-1 0,0 0,0-1,0 1,0 0,0 0,0 0,0 0,0 0,-1 0,1 0,0 0,0 0,-1 0,1-1,-1 2,-21 48,20-45,-106 168,-176 378,28-103,255-446,-34 51,3 2,2 2,3 0,-15 47,20-49,21-60,6-2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3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135 591,'0'-68,"-12"103,-76 342,80-327,-1-8,2 0,1 1,3-1,1 1,3 0,1-1,5 25,-7-61,1-1,0 1,1-1,-1 1,1-1,0 0,0 1,1-1,0 0,0 0,0-1,0 1,1-1,-1 0,1 1,0-1,1-1,-1 1,1-1,-1 0,1 0,0 0,0-1,0 1,1-1,-1 0,1-1,-1 1,1-1,-1 0,1-1,-1 1,1-1,0 0,-1-1,1 1,1-2,8-4,0 0,-1-2,0 0,0 0,-1-2,0 1,0-2,-1 0,-1 0,0-1,0 0,-1-1,-1 0,0-1,-1 0,0 0,-1-1,2-9,31-44,67-102,-107 169,1 1,-1-1,1 0,0 1,-1-1,1 0,0 1,-1-1,1 1,0 0,0-1,-1 1,1-1,0 1,0 0,0 0,0-1,-1 1,1 0,0 0,0 0,0 0,0 0,0 0,-1 0,1 0,0 1,0-1,0 0,0 0,-1 1,1-1,0 0,0 1,-1-1,1 1,0-1,-1 1,1-1,0 1,-1 0,1-1,-1 1,1 0,-1 0,1-1,-1 1,1 0,-1 0,0-1,0 1,1 1,15 49,-14-44,2 12,47 141,-48-153,1 0,-1-1,1 0,0 1,1-1,-1 0,1-1,1 1,-1-1,1 0,0-1,0 1,0-1,0 0,1-1,0 1,0-1,0-1,0 1,6 0,-5-2,-1 0,1 0,-1-1,1 0,0 0,-1-1,1 0,-1-1,1 0,-1 0,0 0,1-1,-1 0,-1 0,1-1,0 0,-1 0,0 0,0-1,0 0,0 0,-1-1,0 0,0 0,2-4,16-19,-1-1,-1-1,-2 0,-1-2,-2 0,-1-1,-2 0,-1-1,-2-1,1-10,-4 3,-2-1,-2 0,-1-1,-3 1,-4-26,-7 23,12 47,-1 0,1-1,-1 1,1 0,0 0,-1 0,1 0,-1 0,1 0,-1 0,1 0,-1 0,1 0,-1 0,1 0,-1 0,1 0,-1 0,1 0,-1 1,1-1,-1 0,1 0,-1 1,1-1,0 0,-1 0,1 1,-1-1,1 1,0-1,-1 0,1 1,0-1,0 1,-1-1,1 1,0-1,0 0,0 1,-1-1,1 1,0-1,0 1,0-1,0 1,0-1,0 1,0-1,0 1,0-1,0 1,1-1,-1 1,0-1,0 1,0-1,1 1,-1-1,0 1,-2 17</inkml:trace>
  <inkml:trace contextRef="#ctx0" brushRef="#br0" timeOffset="488.293">1293 1296,'21'-16,"27"-18,-2-3,-1-2,-2-1,18-24,-22-9,-38 71,-1 0,1 0,-1 0,0 0,0 0,0 0,0 0,0 0,0 0,-1 0,1 0,0 1,-1-1,0 0,1 0,-1 0,0 0,0 0,0 1,0-1,-1 0,1 1,0-1,-1 1,1 0,-1-1,1 1,-1 0,1 0,-1 0,0 0,0 0,0 0,1 0,-1 1,0-1,0 1,-1-1,-5 1,0 0,0 0,0 1,0 0,0 1,1-1,-1 1,0 1,1 0,-1 0,1 0,0 1,0 0,0 0,1 1,-1 0,1 0,0 0,0 1,1 0,0 0,-4 7,1-5,1 1,0 0,1 1,0-1,0 1,1 0,0 0,1 1,0-1,1 1,0 0,1 0,0 0,0 0,1 1,1-1,0 0,1 1,0-1,0 0,1 0,1 0,0 0,0 0,1-1,1 1,0-1,0 0,1 0,0-1,4 6,0-5,1 1,0-1,0-1,1 0,0-1,0 0,1 0,0-2,1 1,-1-2,1 0,0 0,1-2,-1 0,1 0,5-1,-13-2,0 0,-1-1,1 0,-1-1,1 1,-1-1,0-1,0 1,1-1,-2 0,1 0,0-1,-1 1,1-1,-1-1,0 1,-1-1,1 1,-1-2,0 1,0 0,0-1,-1 1,2-6,2-9</inkml:trace>
  <inkml:trace contextRef="#ctx0" brushRef="#br0" timeOffset="737.576">1998 1240,'0'28,"0"11</inkml:trace>
  <inkml:trace contextRef="#ctx0" brushRef="#br0" timeOffset="1001.76">1970 732,'0'-5,"0"-2</inkml:trace>
  <inkml:trace contextRef="#ctx0" brushRef="#br0" timeOffset="2135.656">2534 901,'-38'34,"4"-7,2 1,1 1,1 2,2 1,1 2,-17 26,41-54,-1 0,1 1,0-1,0 1,1 0,0 0,0 0,0 0,1 0,0 0,1 0,0 0,0 0,0 0,1 0,0 1,0-1,1 0,-1-1,2 1,-1 0,1 0,0-1,0 0,1 1,0-1,0-1,1 1,-1-1,1 1,3 2,-5-6,0-1,0 1,0 0,0-1,0 0,1 1,-1-1,0 0,0-1,1 1,-1-1,1 1,-1-1,1 0,-1 0,0-1,1 1,-1-1,0 1,1-1,-1 0,0-1,0 1,1 0,-1-1,0 0,-1 1,1-1,0-1,2-1,72-78,-22-4,-3-3,26-63,-55 106,-9 26,-7 26,-5 40,-1-29,50 362,-43-41,-6-310,-2-1,-1 1,-2 0,0-1,-2 0,-1 0,-1 0,-1 0,-1-1,-2-1,0 1,-2-2,-10 15,21-36,1 0,-1-1,0 1,0-1,0 1,-1-1,1 0,0 0,-1 0,0 0,1-1,-1 1,0 0,0-1,0 0,0 0,0 0,0 0,0 0,0-1,0 1,0-1,-1 0,1 0,0 0,0-1,0 1,0-1,0 1,-1-1,1 0,0 0,1 0,-1-1,0 1,0-1,0 0,1 1,-1-1,1 0,0-1,-1 1,1 0,0-1,0 1,0-1,-1-2,-1-19,0 0,2 0,1-1,0 1,2 0,1-1,1 1,1 0,1 1,1-1,1 1,2-2,44-148,63-135,-23 112,8 4,52-65,-119 204,-3-3,-2 0,-3-2,-2-2,-20 2,-19 71,-6 30,2 0,2 2,2 0,2 0,1 2,3-1,2 2,1 13,-2-9,1-19,2 0,0 0,3 0,0 0,2 0,2 1,1-1,1 0,2-1,2 1,0-1,12 25,-18-53,0-1,0 1,0-1,0 0,1 0,-1 0,1 0,0-1,0 1,0-1,0 1,0-1,0 0,1 0,-1 0,1-1,-1 1,1-1,0 0,0 0,0-1,-1 1,1-1,0 1,0-1,0 0,0-1,0 1,0-1,-1 1,1-1,0 0,0-1,-1 1,1-1,-1 1,1-1,-1 0,0 0,0-1,0 1,0-1,0 0,2-2,24-24,-2-1,-1-2,-1-1,-2-1,-1-1,-1-1,34-52,19-31,-74 119,0 1,0-1,0 0,0 1,0-1,0 0,0 0,0 1,0-1,0 0,0 1,0-1,0 0,0 1,0-1,0 0,0 1,0-1,1 0,-1 1,0-1,0 0,0 0,0 1,1-1,-1 0,0 0,0 1,0-1,1 0,-1 0,0 0,1 1,-1-1,0 0,0 0,1 0,-1 0,0 0,1 0,-1 0,0 0,1 1,-1-1,0 0,1 0,-1 0,0-1,1 1,-1 0,0 0,1 0,-1 0,0 0,0 0,1 0,-1 0,0-1,1 1,-1 0,-3 32,-1-24,1 0,0 1,0-1,1 1,0 0,1 0,-1 0,2 0,-1 0,1 0,1-1,0 1,0 0,1 0,0 0,0 0,1-1,0 1,1-1,0 0,0 0,0 0,1-1,0 1,1-1,0 0,0-1,0 0,5 4,-6-7,1 1,-1-1,1 0,0 0,0 0,1-1,-1 0,0 0,1 0,-1-1,1 0,-1-1,1 1,0-1,-1-1,1 1,-1-1,1 0,-1 0,1-1,-1 0,0 0,1-1,-1 1,-1-1,5-3,14-13,-1 0,-1-2,-1 0,-1-2,0 0,-2-1,-1-1,-1-1,2-5,25-40,-3-1,-3-2,-3-2,17-59,-33 81,-2-1,-3-1,-2 0,-2-1,-3 0,-1-36,-5 93,1-1,-1 0,0 0,1 1,-1-1,0 0,1 0,-1 0,0 1,0-1,0 0,0 0,0 0,0 0,0 0,0 1,0-1,0 0,-1 0,1 0,0 0,0 1,-1-1,1 0,-1 0,1 1,0-1,-1 0,0 1,1-1,-1 0,1 1,-1-1,0 1,1-1,-1 1,0-1,0 1,1 0,-1-1,0 1,0 0,1-1,-1 1,0 0,0 0,0 0,0 0,0 0,1 0,-1 0,0 0,0 0,0 0,0 1,1-1,-2 0,-8 15,-1 0,2 0,0 1,1 0,1 1,0-1,1 1,1 1,-2 10,2-11,-22 88,4 2,4 0,6 2,4-1,5 87,7 183,-4-378,1-1,-1 1,1 0,-1 0,1 0,-1-1,1 1,-1 0,1 0,-1 0,1 0,-1 0,1 0,-1 0,1 0,-1 0,1 0,-1 0,1 0,0 0,-1 1,1-1,-1 0,1 0,-1 0,1 1,-1-1,1 0,0 1,-1-1,1 0,-1 1,1-1,0 0,0 1,-1-1,1 1,0-1,0 1,-1-1,1 0,0 1,0-1,0 1,0-1,0 1,0-1,-1 1,1-1,0 1,1-1,-1 1,0-1,0 1,0-1,0 1,0 0,-22-39,14 15</inkml:trace>
  <inkml:trace contextRef="#ctx0" brushRef="#br0" timeOffset="2384.043">3748 591,'43'0,"39"0,14 0,-4 0,-8 0,-9 0,-7 0,-6 0,-9 0,-3 0,-6 0,-6 0,-8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4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1,'-28'513,"11"-300,0-23,-5 197,51-163,-27-215,0-1,1 0,0 1,1-1,0 0,0 0,1-1,-1 1,2-1,4 5,3 0</inkml:trace>
  <inkml:trace contextRef="#ctx0" brushRef="#br0" timeOffset="248.063">790 1441,'-34'38,"-29"28,-10 6,3-3,9-9,9-15,14-10,9-11,5-10,5-2,3-4,-2-2,2-8,5-3</inkml:trace>
  <inkml:trace contextRef="#ctx0" brushRef="#br0" timeOffset="396.091">169 1582,'43'4,"39"17,9 4,0 3,-11 2,-15 0,-8 0,-10-1,-7-4,-7-3,-3-5,-2 0,-6-3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1,'-131'715,"111"-572,7 0,5 38,-14 50,24-206,3-7</inkml:trace>
  <inkml:trace contextRef="#ctx0" brushRef="#br0" timeOffset="236.782">589 1356,'-28'33,"-20"26,-6 8,1-3,10-8,7-8,10-8,5-10,5-6,1-7,-2-6,-2-6,-4-7,3-4</inkml:trace>
  <inkml:trace contextRef="#ctx0" brushRef="#br0" timeOffset="399.179">54 1496,'43'15,"33"14,9 2,-5 1,-7-1,-11-5,-11-7,-10-7,-6 0,-5-3,-3-3,-1-2,-4-2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6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2258 1213,'-37'134,"-32"73,-55 109,9-65,97-234,30-64,3 0,1 2,3 0,9-14,-11 22,45-89,5 4,6 2,77-95,-118 170,61-67,-92 111,-1 1,1-1,0 1,0-1,-1 1,1 0,0-1,0 1,0 0,0-1,-1 1,1 0,0 0,0 0,0 0,0 0,0 0,0 0,0 0,-1 0,1 0,0 1,0-1,0 0,0 0,0 1,-1-1,1 1,0-1,0 1,-1-1,1 1,0-1,-1 1,1 0,0-1,-1 1,1 0,-1-1,1 1,-1 0,0 0,1 0,-1 0,0-1,1 1,-1 0,0 0,0 1,13 52,-12-46,4 54,-2 0,-3 1,-3-1,-3 0,-7 29,11-73,-12 83,4 0,5 1,7 65,-2-164,0 0,0 1,0-1,0 1,0-1,1 0,-1 1,1-1,0 0,0 0,0 0,1 1,-1-1,1 0,0-1,-1 1,1 0,1 0,1 1,-2-4,0-1,0 0,1 1,-1-1,0 0,0 0,0 0,0-1,0 1,0 0,0-1,-1 1,1-1,0 0,-1 0,1 1,-1-1,0 0,0 0,0 0,0-1,0 1,0 0,0 0,0-2,2-1,244-498,-185 368,-25 51,3 2,4 2,15-16,-34 73,-10 45,-34 148,1-58,5 1,2 54,13 46,14-164,-4-32</inkml:trace>
  <inkml:trace contextRef="#ctx0" brushRef="#br0" timeOffset="754.026">3979 1439,'-33'1,"0"1,0 1,0 2,0 2,0 1,1 1,1 1,-1 2,-28 16,47-21,1 1,-1 0,2 1,-1 0,1 1,1 0,-1 1,2 0,0 0,0 1,1 0,0 1,1 0,1 0,0 0,0 1,2 0,0 0,0 0,1 1,1-1,0 1,2 0,-1-1,2 1,0 0,0-1,4 11,-4-21,0 0,1-1,0 1,0-1,0 0,0 1,1-1,-1 0,1 0,0-1,0 1,0-1,0 1,0-1,1 0,-1 0,1 0,-1-1,1 1,0-1,-1 0,1 0,0 0,0 0,0-1,0 0,0 1,0-1,0-1,-1 1,1-1,0 1,1-2,8 0,-1-1,0-1,0 0,0-1,-1 0,1-1,-1 0,-1-1,11-7,140-152,-117 115,75-92,-119 142,1 1,-1-1,0 1,0-1,0 0,1 1,-1-1,0 1,1-1,-1 1,0-1,1 1,-1-1,0 1,1-1,-1 1,1 0,-1-1,1 1,-1 0,1-1,0 1,-1 0,1 0,-1-1,1 1,0 0,-1 0,1 0,-1 0,1 0,0 0,-1 0,1 0,-1 0,1 0,0 0,-1 0,1 1,-1-1,1 0,0 0,-1 1,1-1,-1 0,1 1,-1-1,1 0,-1 1,1-1,-1 1,0-1,1 1,-1-1,0 1,1-1,-1 1,0-1,1 1,-1-1,0 1,0 0,0-1,0 1,0-1,1 1,-1 0,0-1,0 1,0 54,0-45,-28 243,27-245,0-1,1 1,0 0,0 0,1 0,0-1,0 1,1 0,0-1,0 0,1 1,0-1,0 0,1 0,0 0,0-1,0 1,1-1,0 0,0 0,4 2,10-2</inkml:trace>
  <inkml:trace contextRef="#ctx0" brushRef="#br0" timeOffset="1206.588">4855 1326,'-94'47,"2"4,2 4,-7 11,93-65,1 1,0-1,0 1,0 0,0 0,0 1,1-1,-1 0,1 1,-1 0,1-1,0 1,0 0,0 0,0 0,1 0,-1 1,1-1,0 0,0 1,0-1,0 1,1-1,-1 1,1-1,0 1,0-1,0 1,1 0,-1-1,1 1,0-1,0 0,0 1,0-1,0 0,1 1,0-1,0 0,0 0,1 1,6 6,0-1,1 0,1-1,-1 0,1-1,0 0,1 0,0-2,9 4,65 41,-84-48,1 0,-1 0,0 0,0 0,0 0,0 1,0-1,-1 0,1 1,-1 0,1-1,-1 1,0 0,0-1,0 1,0 0,-1 0,1 0,-1 0,0 0,0 0,0 0,0 0,0 0,-1 0,1 0,-1 0,0-1,0 1,0 0,0 0,0-1,-1 1,1 0,-1-1,0 0,1 1,-1-1,0 0,0 0,-1 0,1 0,-1 0,-8 8,0-2,0 1,-1-1,0-1,0 0,-1-1,0 0,0-1,0 0,-1-1,0-1,0 0,0-1,0 0,-9-1,5-5</inkml:trace>
  <inkml:trace contextRef="#ctx0" brushRef="#br0" timeOffset="1672.932">5560 1298,'-301'153,"298"-152,0-1,0 2,0-1,0 0,0 0,1 1,-1-1,0 1,1 0,-1 0,1 0,0 0,0 1,-1-1,2 0,-1 1,0-1,0 1,1 0,-1 0,1 0,0 0,0-1,0 1,0 1,1-1,-1 0,1 0,0 0,0 0,0 0,0 0,0 0,1 1,0-1,-1 0,1 0,0 0,0 0,1-1,0 4,8 0,-1 0,1-1,0 0,0-1,0 0,1 0,0-1,-1-1,1 0,4 0,-13-1,114 44,-112-43,0 1,-1-1,1 1,-1 0,0-1,1 1,-1 1,-1-1,1 0,0 1,-1-1,0 1,0 0,0 0,0 0,-1 0,1 0,-1 0,0 0,0 1,-1-1,1 0,-1 1,0-1,0 0,0 1,-1 2,-5 6,-1 0,0-1,0 0,-1 0,-1-1,0 0,-1 0,0-1,0 0,-1-1,0 0,-1-1,0 0,0-1,-1 0,0-1,0 0,0-1,-1-1,0 0,-9 5,1-2,-2-1,1 0,0-2,-1-1,-7 0,7-2</inkml:trace>
  <inkml:trace contextRef="#ctx0" brushRef="#br0" timeOffset="10404.609">1242 988,'0'886,"-26"-517,25-358,-2 18,0-1,-2 1,-1-1,-1 0,-10 25,17-53,0 1,0 0,0-1,0 1,0-1,-1 1,1-1,0 1,0-1,-1 1,1-1,0 1,-1-1,1 1,-1-1,1 1,0-1,-1 0,1 1,-1-1,1 0,-1 1,1-1,-1 0,0 0,1 1,-1-1,1 0,-1 0,1 0,-1 0,0 0,1 0,-1 0,1 0,-1 0,0 0,1 0,-1 0,1 0,-1-1,1 1,-1 0,1 0,-1-1,1 1,-1 0,1-1,-1 1,1 0,-1-1,1 1,-1-1,1 1,0-1,-1 1,1-1,0 1,0-1,-1 1,1-1,0 1,0-1,-9-13</inkml:trace>
  <inkml:trace contextRef="#ctx0" brushRef="#br0" timeOffset="10693.703">1779 0,'-43'48,"-34"35,-8 18,0 1,10-7,14-15,16-16,11-10,12-8,4-13,6-7,4-3,0-6,0-5</inkml:trace>
  <inkml:trace contextRef="#ctx0" brushRef="#br0" timeOffset="10941.687">1157 170,'43'38,"34"23,8 5,0-4,-6-7,-5-8,-7-13,-10-7,-5-8,-6-2,-7-4,-9-5</inkml:trace>
  <inkml:trace contextRef="#ctx0" brushRef="#br0" timeOffset="11343.886">452 847,'-28'126,"-163"855,136-602,46-344,-1-7</inkml:trace>
  <inkml:trace contextRef="#ctx0" brushRef="#br0" timeOffset="11675.959">593 28,'-38'43,"-28"39,-2 9,6 0,13-12,10-14,12-13,11-11,7-7,6-5,3-3,-3 0,-1-5</inkml:trace>
  <inkml:trace contextRef="#ctx0" brushRef="#br0" timeOffset="11923.58">1 57,'43'28,"48"20,18 6,5-1,-8-5,-11-11,-9-6,-8-9,-9-3,-5-5,-10-1,-9-1,-12-4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2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141 620,'-39'90,"11"11,5 1,4 1,4 0,3 47,9-125,2 0,1 0,1 0,1 0,1 0,1 0,2 3,-5-26,-1 1,1 0,0 0,0 0,1-1,-1 1,1 0,-1-1,1 1,0-1,0 0,0 0,0 0,0 0,0 0,1 0,-1 0,1-1,-1 1,1-1,0 1,-1-1,1 0,0 0,0-1,0 1,0-1,0 1,0-1,0 0,0 0,0 0,-1 0,1-1,0 1,0-1,7-1,0-1,-1 0,1 0,-1-1,0-1,0 1,0-1,-1-1,0 0,3-2,26-31,-1-1,-3-2,-1-1,-2-1,-2-2,-2-1,-2-1,-2-1,-3-1,-1-2,-13 39,56-123,-61 136,0-1,0 1,0 0,0-1,0 1,0-1,0 1,0-1,0 1,0 0,0-1,0 1,0-1,0 1,1 0,-1-1,0 1,0-1,0 1,1 0,-1-1,0 1,0 0,1-1,-1 1,0 0,1-1,-1 1,0 0,1 0,-1 0,0-1,1 1,-1 0,0 0,1 0,-1 0,1-1,-1 1,1 0,-1 0,0 0,1 0,-1 0,1 0,-1 0,1 0,-1 1,0-1,1 0,-1 0,1 0,-1 0,0 0,1 1,-1-1,0 0,1 0,-1 1,0-1,1 0,-1 1,0-1,0 0,1 1,-1-1,0 1,3 32,-23 197,21-203,1 0,1 0,2 0,1-1,1 0,1 1,-5-19,0-1,0 1,0-1,1 0,0 1,0-2,1 1,0 0,0-1,1 0,0-1,0 1,0-1,0 0,1 0,0-1,0 0,0 0,0-1,1 0,0 0,0 0,5-3,0-2,-1 1,1-1,0-1,-1 0,0-1,0 0,0-1,-1 0,1-1,-1 0,0-1,-1 0,0-1,0 0,0-1,-1 0,-1 0,1-1,-1 0,-1 0,0-2,14-15,-2-2,-2 0,0-1,-2 0,-1-2,-2 1,-1-2,-1 1,-2-1,-1-3,1 2,-5 27,-1 0,0 0,0 0,-1 0,0 0,0-1,0 1,-1 0,-1-1,1 1,-1 0,0-1,0 1,-1 0,-2-4,4 10,0 1,0-1,0 1,-1-1,1 0,0 1,-1-1,1 1,0-1,-1 1,1-1,-1 1,1-1,-1 1,1 0,-1-1,1 1,-1-1,0 1,1 0,-1 0,1-1,-1 1,0 0,1 0,-1 0,0 0,1 0,-1 0,0 0,1 0,-1 0,0 0,1 0,-1 0,1 0,-1 0,0 1,1-1,-1 0,0 1,1-1,-1 0,1 1,-1-1,1 0,-1 1,1-1,-1 1,1-1,0 1,-1-1,1 1,0 0,-1-1,1 1,0-1,-1 1,1 0,0 0,-6 14</inkml:trace>
  <inkml:trace contextRef="#ctx0" brushRef="#br0" timeOffset="568.118">1440 1043,'10'-2,"1"0,0-1,-1 0,1-1,-1 0,0 0,-1-1,1-1,-1 0,0 0,0 0,3-5,-6 7,0-1,0 0,-1 0,0-1,0 0,-1 0,0 0,0 0,0 0,0-1,-1 0,0 0,-1 0,0 0,0 0,0 0,-1-1,0 1,0 0,-1-1,0 1,0-1,-2-5,2 10,0 0,-1 0,1 0,-1 0,0 0,0 0,0 1,0-1,-1 0,1 1,-1-1,1 1,-1 0,0-1,0 1,0 0,0 0,-1 0,1 0,0 1,-1-1,1 1,-1-1,0 1,1 0,-1 0,0 0,0 0,0 0,0 1,1 0,-1-1,0 1,0 0,0 0,0 0,0 1,0-1,0 1,-9 0,1 1,0 1,0-1,0 2,0 0,0 0,1 1,-1 0,-5 5,-1 1,2 1,0 0,0 1,1 1,1 0,0 1,1 1,0 0,2 0,0 1,1 0,0 1,2 0,0 1,1-1,-2 12,7-24,0 1,0 0,0-1,1 1,0 0,1 0,-1-1,1 1,1 0,-1-1,1 1,0-1,1 1,-1-1,1 0,1 0,-1 0,1-1,0 1,0-1,0 0,1 0,0 0,0-1,0 1,1-1,-1-1,1 1,0-1,6 3,7 3,0-1,1-1,0-1,0 0,0-2,0 0,1-1,0-2,13 1,102 0,-118 4</inkml:trace>
  <inkml:trace contextRef="#ctx0" brushRef="#br0" timeOffset="739.188">2060 1099,'-9'43,"-4"19,1 4,2-9</inkml:trace>
  <inkml:trace contextRef="#ctx0" brushRef="#br0" timeOffset="898.23">2033 732,'0'0</inkml:trace>
  <inkml:trace contextRef="#ctx0" brushRef="#br0" timeOffset="2084.676">2681 845,'-39'18,"1"2,1 2,1 1,1 2,1 1,1 2,-23 25,48-45,0 0,0 0,0 1,1 0,0 0,1 1,0 0,0 0,1 0,1 1,0 0,0 0,1 0,0 0,1 0,0 1,1-1,1 1,-1-1,2 1,0-1,0 1,1-1,2 6,-3-14,0 0,0 0,1 0,-1 0,1 0,0-1,0 1,0-1,0 1,0-1,1 0,-1 0,1 0,-1 0,1 0,0 0,0-1,0 1,0-1,0 0,0 0,0 0,0-1,0 1,0-1,1 1,-1-1,0 0,0 0,0 0,1-1,-1 1,0-1,0 0,0 0,0 0,0 0,0-1,0 1,0-1,0 1,-1-1,1 0,-1 0,1 0,1-2,123-134,-34-2,-76 109,2 2,1 0,0 1,3 1,0 1,-22 24,0 1,0-1,0 1,-1 0,1 0,0 0,0-1,1 1,-1 0,0 0,0 1,0-1,1 0,-1 0,1 1,-1-1,0 0,1 1,-1-1,1 1,-1 0,1 0,-1-1,1 1,-1 0,1 0,0 0,-1 1,1-1,-1 0,1 1,-1-1,1 0,-1 1,0 0,1-1,-1 1,0 0,1 0,-1 0,0 0,0 0,0 0,0 0,0 0,0 0,0 0,0 1,0-1,7 19,-1 0,-1 0,-1 0,-1 1,-1 0,0 0,-2 0,0 7,6 55,-1-3,-4 0,-3 0,-4 0,-3-1,-16 66,17-103,-2 1,-2-1,-2-1,-1 0,-3-1,-15 27,8-38,23-29,0 0,0 0,1 0,-1 0,0 0,1 0,-1 0,0 0,0 0,1 0,-1 0,0 0,1 0,-1-1,0 1,1 0,-1 0,0-1,1 1,-1-1,0 1,1 0,-1-1,1 1,-1-1,1 0,-1 1,1-1,-1 1,1-1,0 0,-1 1,1-1,0 1,0-1,-1 0,1 0,0 1,0-1,0 0,0 1,0-1,0 0,0 0,0 1,0-1,0 0,-1-16,0 0,1 0,0 0,2 0,0 0,1 1,0-1,2 1,0-1,1 0,3-12,83-279,14 5,13 4,44-57,-154 338,23-79,-32 97,0-1,0 0,0 1,0-1,0 0,0 1,-1-1,1 0,0 1,0-1,0 0,0 1,-1-1,1 0,0 1,-1-1,1 1,-1-1,1 1,0-1,-1 1,1-1,-1 1,1-1,-1 1,0 0,1-1,-1 1,1 0,-1-1,0 1,1 0,-1 0,0-1,1 1,-1 0,0 0,1 0,-1 0,0 0,1 0,-1 0,0 0,1 0,-1 1,0-1,1 0,-1 0,0 1,1-1,-1 0,1 1,-1-1,1 0,-1 1,1-1,-1 1,1-1,-1 1,1-1,-1 1,1-1,-1 1,-34 32,17-5,1 2,2 0,0 0,3 2,0-1,2 2,1-1,2 1,1 1,2-1,1 1,1 0,3 29,0-51,-1 0,2 0,0 0,0 0,1 0,0 0,1-1,1 1,0-1,0 0,5 6,-7-12,0-1,0 1,1-1,-1 0,1 0,0-1,0 1,0-1,1 0,-1 0,1 0,-1-1,1 0,0 0,0 0,0 0,1-1,-1 1,0-1,0-1,1 1,-1-1,0 0,1 0,-1-1,0 1,3-2,11-4,-1-1,1-1,-2-1,1-1,-1 0,0-1,-1-1,0 0,-1-1,-1-1,0-1,-1 0,0 0,-1-1,-1-1,2-4,-14 20,1 1,0-1,0 1,0-1,0 1,1-1,-1 1,0-1,0 1,0 0,0-1,0 1,1-1,-1 1,0-1,0 1,1 0,-1-1,0 1,1-1,-1 1,0 0,1-1,-1 1,0 0,1 0,-1-1,1 1,-1 0,1 0,-1 0,0-1,1 1,-1 0,1 0,-1 0,1 0,-1 0,1 0,-1 0,1 0,-1 0,1 0,-1 0,1 0,-1 1,1-1,-1 0,1 0,-1 0,0 1,1-1,-1 0,1 0,-1 1,0-1,1 0,-1 1,0-1,1 1,-1-1,0 0,1 1,-1-1,0 1,0-1,0 1,3 36,-3-33,0 16,8 79,-7-95,1-1,-1 0,0 0,1 0,0 0,-1 0,1 0,0-1,0 1,1-1,-1 1,1-1,-1 0,1 0,0 0,0 0,-1 0,1-1,0 0,1 1,-1-1,0 0,0 0,1 0,-1-1,0 1,1-1,1 0,9-2,-1-1,1 0,-1-1,0 0,0-1,0-1,-1 0,0-1,0 0,0 0,-1-2,0 1,-1-1,0-1,0 0,-1 0,0-1,-1 0,0-1,-1 1,1-5,26-39,-2-1,-4-2,-1-1,-3-1,-1-10,2-6,0 4,-3-1,-4-1,-2-1,-4 0,-2-16,-15 28,5 62,0 0,0 0,0 0,0 0,-1 0,1 0,0 0,-1 0,1 0,0 0,-1 0,0 0,1 0,-1 0,1 0,-1 0,0 0,0 1,0-1,1 0,-1 0,0 1,0-1,0 1,0-1,0 1,0-1,0 1,0 0,0-1,0 1,-1 0,1 0,0 0,0 0,0 0,0 0,0 0,0 0,0 0,0 0,0 1,-1-1,1 0,0 1,0-1,0 1,0-1,1 1,-1 0,0-1,0 1,-8 8,1 0,1 1,-1-1,2 1,-1 1,1-1,1 1,0 0,1 0,0 1,0-1,2 1,-1 0,1 5,-9 45,3 1,3 0,3 0,3 0,5 38,2-40,2 1,3-2,17 50,13 56,-39-95,-4-70,0 0,0 1,0-1,0 0,0 0,-1 1,1-1,-1 0,1 0,-1 1,1-1,-1 0,0 0,1 0,-1 0,0 0,0 0,0 0,0 0,0 0,0-1,0 1,0 0,0-1,0 1,-1 0,1-1,0 0,0 1,-1-1,1 0,0 1,0-1,-1 0,1 0,0 0,-1 0,1 0,0 0,-1-1,1 1,0 0,0-1,-1 1,1-1,0 1,0-1,0 0,0 1,-1-2,-10-6,1-1,0 0,0-1,1 0,0-1,1 0,0 0,1-1,1 0,-1-1,2 1,-4-9,-2-6</inkml:trace>
  <inkml:trace contextRef="#ctx0" brushRef="#br0" timeOffset="2332.046">3669 620,'43'4,"24"3,11-1,-5-2,-3 0,-10-2,-10-1,-4 0,-5-1,-5-1,2 1,-2-5,-1-1,-3 0,-6 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7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0,'-17'30,"11"7,1 0,2 0,1 0,2 0,3 13,-1 25,-2-56,-2-11,1 1,0 0,1 0,0 0,0 0,1 0,0 0,0-1,1 1,0 0,1-1,0 1,0-1,1 0,0 0,1 0,-1 0,1-1,1 0,-1 0,1 0,1-1,2 2,-5-6,0-1,0 0,1 0,-1 0,0-1,1 0,-1 1,0-2,1 1,-1 0,0-1,1 0,-1 0,0 0,0 0,1-1,-1 0,0 1,-1-2,1 1,0 0,-1-1,4-2,73-74,40-80,-58 70,-62 88,0 0,1 1,-1-1,0 0,1 1,-1-1,1 0,-1 1,0-1,1 0,0 1,-1-1,1 1,-1-1,1 1,-1 0,1-1,0 1,-1-1,1 1,0 0,0 0,-1-1,1 1,0 0,0 0,-1 0,1 0,0 0,0 0,-1 0,1 0,0 0,0 0,-1 0,1 1,0-1,-1 0,1 0,0 1,0-1,-1 1,1-1,-1 0,1 1,0-1,-1 1,1 0,-1-1,1 1,-1-1,0 1,1 0,-1-1,1 1,-1 0,0-1,0 1,1 0,16 53,-15-43,3 6,54 140,-56-150,1-1,0 0,1 0,-1 0,1-1,0 0,0 0,1 0,0 0,0-1,0 0,0 0,0-1,1 1,0-1,0-1,-1 1,1-1,1-1,-1 1,4-1,0 0,0-1,-1 0,1-1,0 0,-1-1,1 0,0 0,-1-1,0-1,0 0,0 0,0-1,-1 0,0-1,0 0,0 0,-1-1,4-3,124-154,-120 141,-6 10,-1-1,0 0,-1 0,-1 0,0-1,-1 0,-1-1,0 1,-1-1,1-10,-5 24,0 0,0 0,0 0,0 0,-1 0,1 0,-1 0,1 0,-1 0,1 0,-1 0,0 0,0 0,0 0,0 1,0-1,-1 0,1 1,0-1,-1 1,1-1,-1 1,0 0,1 0,-1-1,0 1,0 0,0 1,1-1,-1 0,0 0,0 1,0-1,-1 1,1 0,0 0,0 0,0 0,0 0,0 0,0 0,0 0,0 1,0-1,0 1,0 0,0 0,0-1,0 1,1 0,-1 1,0-1,0 0,1 0,-2 2,-11 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1,'-28'21,"0"0,1 3,1 0,1 1,2 2,0 0,2 1,1 2,16-25,1-1,0 0,0 1,0 0,0-1,1 1,0 0,0 0,0 1,1-1,0 0,0 1,0-1,0 0,1 1,0-1,0 1,1-1,-1 1,1-1,0 0,1 1,-1-1,1 0,0 0,0 0,1 0,0-1,0 1,0 0,0-1,0 0,1 0,0 0,0 0,0-1,0 1,1-1,1 1,2-2,0 1,0-1,0-1,0 1,0-2,0 1,0-1,0 0,1 0,-1-1,0 0,0-1,0 0,0 0,-1-1,1 0,0 0,-1-1,0 0,0 0,0 0,0-1,-1 0,0-1,0 1,0-1,-1 0,0-1,0 1,0-1,-1 0,0 0,0-1,-1 1,0-1,0 1,0-7,0 6,-2 0,1-1,-1 1,0 0,-1-1,0 1,0-1,-1 1,0 0,-1-1,0 1,0 0,0 0,-1 0,-1 0,1 1,-1-1,0 1,-1 0,0 0,0 0,0 1,-1 0,0 0,0 0,-4-1,9 5,-1 1,1 0,-1 0,0 1,0-1,1 0,-1 0,0 1,0-1,0 1,0 0,0 0,0-1,0 1,1 0,-1 1,0-1,0 0,0 0,0 1,0-1,0 1,1 0,-1 0,0-1,-1 2,-9 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0 273,'156'22,"224"-14,-240-9,107 28,-246-27,-1 0,1 0,-1 0,1 0,-1 0,1 0,-1 0,1 0,-1-1,1 1,-1 0,1 0,-1 0,0-1,1 1,-1 0,1-1,-1 1,0 0,1-1,-1 1,0 0,0-1,1 1,-1-1,0 1,0-1,1 1,-1-1,0 1,0-1,0 1,0-1,0 1,0-1,0 1,0 0,0-1,0 1,0-1,0 1,0-1,0 1,0-1,0 1,-1-1,1 1,0-1,0 1,-1-1,1 1,0 0,-1-1,1 1,0 0,-1-1,1 1,0 0,-1-1,1 1,-1 0,1 0,-1-1,1 1,0 0,-1 0,-27-25,-125-78,-35-37,158 112,26 18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41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392 101,'-21'-3,"-1"0,0 1,-1 1,1 1,0 1,0 1,0 1,1 1,-16 5,27-4,0 0,0 0,1 1,0 0,0 1,0 0,1 0,0 1,0 0,1 0,0 1,0 0,1 0,0 1,1 0,0 0,0 0,1 0,1 1,0 0,0-1,1 1,0 0,1 0,1 1,-1 6,1-15,0 0,-1 0,1 0,0 0,0 0,1 0,-1 0,1 0,-1 0,1 0,0 0,0 0,0 0,1 0,-1-1,1 1,-1 0,1-1,0 1,0-1,0 0,0 0,1 0,-1 0,1 0,-1 0,1-1,-1 1,1-1,0 1,0-1,0 0,0 0,0-1,0 1,0 0,0-1,0 0,0 0,0 0,0 0,0 0,0-1,0 1,0-1,0 0,0 0,0 0,-1 0,1 0,0-1,0 1,27-16,0-2,-1 0,-1-2,-1-1,-1-1,-1-2,4-6,54-48,114-80,-196 158,1-1,0 1,0 0,0-1,1 1,-1 0,0 1,0-1,0 0,1 1,-1-1,0 1,1 0,-1-1,0 1,1 0,-1 1,1-1,-1 0,0 1,1-1,-1 1,0 0,0 0,0 0,1 0,-1 0,0 0,0 0,-1 1,1-1,0 1,0-1,-1 1,1 0,-1 0,1 0,-1 0,0 0,1 0,-1 0,0 0,-1 0,1 0,0 1,10 23,-1 1,-1 0,-2 0,0 1,-2-1,-1 1,0 22,39 452,-37-450,-2 0,-2 0,-3 1,-2-1,-2 0,-3 0,-3 5,4-24,-1-1,-2 0,-1-1,-1 0,-2-1,-1-1,-1 0,-2-1,0 0,-2-2,-1 0,-12 10,-103 75,128-106,1-1,0 0,-1 0,0 0,0-1,0 0,-1-1,1 1,0-2,-1 1,0-1,1-1,-1 1,1-2,-1 1,0-1,1 0,-1-1,0 0,4 0,0 0,1 0,-1-1,0 0,1 0,0 0,0 0,0-1,0 0,0 1,1-1,-1-1,1 1,0 0,1-1,-1 0,1 1,0-1,0 0,0 0,1 0,-1-1,1 0,-8-128,9 120,3-15,2 1,1-1,1 1,2 0,0 1,2 0,1 1,1 0,2 1,0 0,1 1,2 1,0 0,2 2,0 0,1 1,1 1,1 2,1 0,0 1,3 0,-18 9,0 1,1 0,0 1,0 0,0 0,1 1,-1 1,1 0,0 0,0 1,0 0,0 1,0 0,0 1,1 0,-1 1,4 0,6 5,-3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42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1 366,'515'-1,"-156"-27,-199 28,-160 0,1 0,-1 0,1 0,-1 0,1 0,-1 0,1 0,-1 0,1 0,-1 0,1 0,-1-1,1 1,-1 0,1 0,-1-1,0 1,1 0,-1 0,1-1,-1 1,0-1,1 1,-1 0,0-1,1 1,-1-1,0 1,0-1,0 1,1-1,-1 1,0 0,0-1,0 1,0-1,0 0,0 1,0-1,0 1,0-1,0 1,0-1,0 1,0-1,0 1,0-1,-1 1,1-1,0 1,0 0,-1-1,1 1,0-1,-1 1,1 0,0-1,-1 1,1-1,0 1,-1 0,1 0,-1-1,1 1,-1 0,-27-25,-167-124,76 29,106 99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9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92,'0'2,"1"1,-1-1,1 0,0 0,0 0,0 0,0 1,0-2,0 1,0 0,0 0,1 0,-1 0,1-1,0 1,-1-1,1 1,0-1,0 0,0 0,0 1,0-1,0-1,0 1,0 0,1 0,-1-1,0 1,0-1,0 0,1 0,1 0,24 6,1-2,0 0,-1-2,1-2,0 0,10-3,95 3,-5 25,-118-23</inkml:trace>
  <inkml:trace contextRef="#ctx0" brushRef="#br0" timeOffset="247.584">0 459,'24'10,"18"3,6-1,0-2,-4-3,-4-3,-4 3,-4 1,-2-2,-1-2,-2-1,1-1,-6-1</inkml:trace>
  <inkml:trace contextRef="#ctx0" brushRef="#br0" timeOffset="1547.986">960 685,'-1'-22,"1"-1,1 0,0 0,2 1,1 0,1-1,0 1,2 1,0-1,2 1,9-17,15-11,2 1,2 2,2 1,2 2,2 3,2 1,15-9,16 3,-73 46,0 1,0 0,-1 0,1-1,0 1,-1 1,0-1,0 0,1 1,-1-1,0 1,-1-1,1 1,-1 0,1 0,-1 0,0 0,0 0,0 0,0 0,0 0,-1 0,0 1,1-1,-1 0,0 2,3 10,4 21,-1 1,-2 0,-1 0,-2 29,1 29,28 51,-29-145,1-1,-1 1,1-1,-1 0,1 1,-1-1,1 0,0 0,-1 0,1 0,0 0,-1 0,1 0,-1 0,1-1,0 1,-1-1,1 1,-1-1,1 0,-1 1,0-1,1 0,-1 0,0 0,1 0,-1 0,0-1,0 1,0 0,0 0,0-1,0 1,0-1,-1 1,1 0,0-1,-1 0,1 1,-1-1,0 1,1-1,-1 0,0 1,0-1,7-9,63-83,5 2,3 5,62-53,-61 83,-75 59,-1-1,0 1,0 0,0 0,0 0,0 0,0 0,0 0,-1 1,1 0,-1-1,0 1,1 0,-1 0,-1 0,1 1,0-1,-1 0,0 0,0 1,0-1,0 1,0-1,-1 1,1 0,-1-1,0 1,0 2,0-4,17 234,1-68,-18-144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37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1638 284,'-34'124,"-101"272,4-36,126-341,11-26,13-28,-9 12</inkml:trace>
  <inkml:trace contextRef="#ctx0" brushRef="#br0" timeOffset="366.497">1554 284,'28'47,"-9"4,-1 1,-3 1,5 41,32 106,-43-174,1 0,1-1,1 1,2-2,0 0,2-1,5 6,-19-27,-1 0,1 0,-1 0,1 0,0 0,0-1,0 1,-1-1,2 1,-1-1,0 0,0 1,0-1,1 0,-1-1,0 1,1 0,-1-1,1 1,-1-1,1 0,-1 1,1-1,-1-1,1 1,-1 0,0-1,1 1,-1-1,1 1,-1-1,0 0,1 0,-1 0,0-1,0 1,0 0,0-1,0 0,0 1,0-1,-1 0,1 0,0 0,10-18,-1 0,0-1,-1 0,-2-1,0 0,-1 0,-2-1,0 1,-1-1,-1-8,0 17,12-67,-4-1,-3 0,-3 0,-6-63,-11 94,6 39</inkml:trace>
  <inkml:trace contextRef="#ctx0" brushRef="#br0" timeOffset="699.691">2513 538,'-50'281,"48"-277,1-1,0 1,0 0,0 0,1 0,-1-1,1 1,0 0,0 0,0 0,1 0,0 0,-1-1,1 1,0 0,1 0,-1-1,1 1,0-1,-1 1,1-1,1 0,-1 0,0 0,1 0,0 0,0 0,0-1,0 1,0-1,0 0,0 0,1 0,-1 0,1-1,0 0,-1 1,1-1,0 0,0-1,3 1,1-3,0-2,0 1,0-1,0 0,-1 0,0-1,0 0,0-1,-1 1,1-1,-1-1,-1 1,1-1,-1 0,0 0,-1 0,1-1,-2 0,1 1,-1-2,0 1,-1 0,0 0,4-6,-1 0,-1-1,0 1,-1-1,0 1,-1-1,-1 0,-1 0,0 0,-1 1,0-1,-1 0,-1 0,0 1,-1-1,-1 1,0 0,-1 1,0-1,3 7,-1-1,0 1,0 0,0 0,-1 0,0 1,0-1,-1 1,0 1,0-1,0 1,-1 0,1 0,-1 1,0 0,-1 0,1 0,-1 1,0 1,1-1,-16 0</inkml:trace>
  <inkml:trace contextRef="#ctx0" brushRef="#br0" timeOffset="1003.445">3133 30,'3'2,"-1"-1,0 0,0 1,1 0,-1-1,-1 1,1 0,0 0,0 0,-1 0,1 0,-1 1,0-1,1 0,-1 1,0-1,0 1,-1-1,1 1,0-1,-1 1,0-1,1 2,0 1,90 531,-88-520,1-4,-1-1,0 2,-1-1,0 0,-1 0,-1 1,0-1,0 0,-1 1,-1-1,-1 5,-8-1,-1-4</inkml:trace>
  <inkml:trace contextRef="#ctx0" brushRef="#br0" timeOffset="1183.237">2936 341,'39'0,"31"0,9 0,1 0,-9 0,-12 0,-10 0,-10 0,-6 0,-4 0,-2 0,-6 0</inkml:trace>
  <inkml:trace contextRef="#ctx0" brushRef="#br0" timeOffset="1558.595">3840 397,'1'-1,"63"-54,-3-2,-2-3,14-23,-31 6,-41 75,-1 0,1 0,0 0,-1 1,0-1,1 0,-1 0,0 0,0 0,0 0,0 0,0 0,0 0,-1 0,1 1,-1-1,1 0,-1 0,0 0,0 1,0-1,0 0,0 1,0-1,0 1,0-1,-1 1,1-1,0 1,-1 0,1 0,-1 0,0 0,1 0,-1 0,0 0,0 0,1 1,-1-1,0 1,0-1,-1 1,-7 0,1 1,-1 1,1 0,0 0,0 1,0 0,0 0,0 1,0 0,1 1,0 0,0 0,0 1,1 0,0 0,-7 7,3-4,-13 11,1 1,1 0,0 2,2 1,1 1,1 0,1 1,1 1,1 0,2 2,-9 25,17-44,1 1,0 0,1 0,0 0,1 1,0-1,1 0,0 1,1-1,0 1,1-1,0 1,1-1,0 0,1 1,0-1,1 0,0-1,1 1,0-1,0 0,1 0,1 0,0-1,0 0,0 0,1-1,1 0,1 1,11 1,1-1,1-1,-1-1,1-1,0 0,1-2,-1-1,1-1,0-1,-1-1,1-1,0-1,11-3,-8 0,-7-2</inkml:trace>
  <inkml:trace contextRef="#ctx0" brushRef="#br0" timeOffset="1884.402">1 1695,'2424'-398,"-1551"270,76-25,-897 143,-11 1</inkml:trace>
  <inkml:trace contextRef="#ctx0" brushRef="#br0" timeOffset="2372.616">4687 171,'-5'5,"-7"2,5-1,7-1,4-7,6-2,1-1</inkml:trace>
  <inkml:trace contextRef="#ctx0" brushRef="#br0" timeOffset="2737.227">4799 538,'0'10,"-5"3,3-1,7-2,-2-3,-2 2,-5 0,2-2,1-2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1,'5'344,"-5"-334,1 0,0 0,0 1,1-1,1 0,-1 0,1-1,1 1,0 0,1-1,-1 0,2 0,-1-1,1 1,1-1,-1 0,1-1,1 0,-1 0,1 0,0-1,6 3,-9-8,-1 0,0 0,0-1,1 0,-1 0,0 0,0 0,1-1,-1 1,0-1,0 0,0 0,0-1,0 1,0-1,0 0,0 0,0 0,-1-1,1 1,-1-1,0 0,0 0,0 0,0-1,67-87,-49 57,-1-2,-3 0,0-1,-3-1,2-9,-16 45,0 1,0 0,0-1,1 1,-1-1,0 1,1-1,-1 1,1 0,-1-1,1 1,0 0,0 0,-1 0,1-1,0 1,0 0,0 0,0 0,1 0,-1 0,0 1,0-1,0 0,1 1,-1-1,0 0,1 1,-1-1,0 1,1 0,-1 0,1-1,-1 1,1 0,-1 0,1 0,-1 0,0 1,1-1,-1 0,1 1,-1-1,0 1,1-1,-1 1,0-1,1 1,-1 0,0 0,0 0,0 0,0 0,0 0,0 0,0 0,0 0,0 0,0 0,-1 1,1-1,38 47,-34-39,1-1,1 1,-1-1,1 0,1-1,-1 0,1 0,1-1,-1 0,1 0,0-1,0 0,1 0,8 2,-6-5,1-1,0 0,-1 0,1-1,-1-1,1 0,-1-1,1 0,-1-1,0-1,0 1,0-2,0 0,-1 0,0-1,0-1,0 0,-1 0,0-1,-1 0,1-1,-1 0,-1 0,0-1,0 0,-1 0,3-8,-6 13,0 0,-1 0,0-1,0 1,0-1,-1 0,1 0,-1 0,-1 0,1-1,-1 1,0 0,-1 0,0-1,0 1,0-1,0 1,-1 0,0-1,-1 1,1 0,-1 0,-1 0,1 0,-1 0,-2-3,-32-6,17 16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0 340,'209'-44,"-120"28,1 3,0 5,0 3,22 5,-8 1,-104-1,0 0,0 0,0-1,-1 1,1 0,0 0,0-1,0 1,0 0,-1 0,1-1,0 1,0 0,0 0,0-1,0 1,0 0,0 0,0-1,0 1,0 0,0-1,0 1,0 0,0 0,0-1,0 1,0 0,0 0,1-1,-1 1,0 0,0 0,0-1,0 1,0 0,1 0,-1 0,0-1,0 1,0 0,1 0,-1 0,0 0,0-1,1 1,-1 0,0 0,0 0,1 0,-1 0,0 0,1 0,-1 0,0 0,1 0,-25-10,-9 1,1-1,1-1,0-2,0-1,1-2,1-1,1 0,0-3,-8-8,34 26,0 1,1 0,0-1,-1 1,1-1,0 0,0 1,0-1,0 0,0 0,0 0,0 0,1 0,-1 0,1 0,-1 0,1 0,0 0,0 0,0 0,0 0,0 0,0 0,0 0,1 0,-1 0,1 0,0 0,-1 0,1 0,0 1,0-1,9-15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123 506,'-14'17,"0"0,1 1,1 0,0 1,2 0,0 1,1 0,1 0,1 1,-5 21,12-37,-1 1,1-1,-1 0,1 0,1 0,-1 1,1-1,0 0,0 0,1 0,-1 0,1 0,0 0,1-1,-1 1,1-1,0 1,0-1,0 0,0 0,1 0,0-1,0 1,0-1,0 0,0 0,1 0,-1 0,1-1,0 0,-1 0,1 0,0-1,0 0,1 0,-1 0,0 0,0-1,0 0,1 0,-1 0,0-1,0 1,0-1,0-1,0 1,0-1,0 1,0-2,2 0,0-2,1 0,-1-1,-1 0,1 0,-1 0,0-1,0 0,-1 0,0-1,0 1,-1-1,0 0,-1 0,1 0,-1-1,-1 0,0 1,0-1,-1 0,0 0,0 0,-1-5,1 1,-1 1,-1-1,0 0,-1 1,0-1,-1 1,0 0,-1 0,-1 0,1 0,-2 1,0-1,0 1,-1 1,-6-7,-48-21,40 34</inkml:trace>
  <inkml:trace contextRef="#ctx0" brushRef="#br0" timeOffset="415.117">603 648,'157'-246,"-117"182,-39 63,0 1,0 0,0 0,0 0,1 0,-1 0,0 0,0 0,0 0,0 0,1 1,-1-1,0 0,0 1,0-1,0 1,0-1,0 1,0-1,0 1,0 0,0 0,0-1,-1 1,1 0,0 0,0 0,-1 0,1 0,-1 0,1 0,-1 0,1 0,-1 0,1 0,-1 0,0 1,0-1,0 0,0 0,0 0,0 0,0 1,0-1,0 0,0 0,0 0,-1 0,1 1,2 8,0-3,1 0,-1 0,1 0,0-1,1 1,-1-1,1 0,1 0,-1 0,1-1,0 1,0-1,1 0,-1-1,1 1,0-1,0 0,1-1,-1 0,1 0,0 0,-1 0,1-1,1 0,-1-1,0 0,0 0,0 0,1-1,-1 0,0-1,1 1,1-2,0-1,-1 0,1 0,-1-1,0-1,0 1,0-1,-1 0,0-1,0 0,0 0,-1-1,0 0,0 0,0 0,-1 0,0-1,-1 0,0 0,0-1,2-7,12-17,-1-2,-1-2,-2 0,-1-1,-2 0,-2-1,-1 0,-1-12,-4 27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1300,'-13'17,"0"0,1 1,0 0,2 1,0 1,1-1,1 1,1 1,0-1,2 1,1 0,0 1,1-1,2 3,0-21,1-1,0 1,0 0,0-1,0 1,1 0,-1-1,1 1,0 0,-1-1,1 1,0-1,1 0,-1 1,0-1,1 0,-1 1,1-1,0 0,-1 0,1 0,0-1,0 1,0 0,1-1,-1 1,0-1,1 0,-1 0,1 0,-1 0,1 0,-1 0,1-1,-1 1,1-1,0 0,0 0,-1 0,1 0,0 0,-1 0,1-1,-1 1,1-1,0 0,1-1,17-8,0-2,-1-1,0-1,-1 0,0-2,-1 0,-1 0,-1-2,0 0,-1-1,-1-1,9-17,8-2,-2-2,-2 0,-1-2,-3-1,-1-1,-2-1,-2-1,-3 0,-1-1,-3-1,3-28,-12 59,0 1,-1 0,-1-1,0 1,-1-1,-2 1,1 0,-2-1,0 1,-1 1,-1-1,-1 1,-3-6,8 19,-1 1,1-1,-1 1,0-1,1 1,-1 0,0 0,-1 0,1 1,0-1,0 1,-1 0,1 0,-1 0,1 0,-1 0,1 1,-1 0,0 0,1 0,-1 0,1 0,-1 1,1-1,-1 1,1 0,-1 0,1 0,-1 1,1-1,0 1,0 0,0 0,0 0,0 0,0 0,1 1,-1-1,1 1,0 0,-1 0,1 0,0 0,1 0,-1 0,0 0,0 3,-18 21,1 1,2 1,1 0,1 1,1 1,2 0,1 1,1 0,2 1,1 0,2 0,1 0,1 34,4-55,1 1,0 0,0-1,2 1,-1-1,2 0,-1 0,2 0,0-1,0 0,1 0,0 0,1-1,0 0,1-1,0 0,0 0,1 0,0-2,0 1,1-1,0-1,0 0,1 0,2-1,8 4,1-2,0-1,1 0,-1-2,1-1,0-1,0-1,0 0,0-2,0-1,0-1,-1-2,1 0,-1-1,0-1,-1-1,1-1,-2-1,1-1,-1-1,-1-1,0-1,4-4,-15 11,0-1,-1 0,0-1,0 1,-1-1,0-1,0 0,-1 0,0 0,-1 0,0-1,-1 0,0 0,-1 0,0-1,0 1,-2-1,1 1,-1-1,-1 0,0 1,-1-1,0 0,-3-11,3 20,1 0,-1 0,0 0,0 0,0 0,-1 0,1 0,-1 1,1-1,-1 0,0 1,0-1,0 1,0 0,-1 0,1 0,0 0,-1 0,0 0,1 1,-1-1,0 1,0 0,0-1,0 1,0 1,0-1,0 0,0 1,0 0,0-1,-1 1,1 1,0-1,0 0,-1 1,-4 1,1-1,-1 2,1-1,-1 1,1 1,0-1,0 1,1 0,-1 1,1-1,0 1,0 0,0 1,0 1,-1-1,0 0,0 1,1 0,0 1,0-1,1 1,0 0,0 0,1 1,0-1,0 1,1 0,0 0,1 0,0 1,0-1,1 1,0-1,1 1,0-1,1 1,0-1,0 0,1 1,0-1,0 0,1 0,1 0,-1 0,1-1,1 1,0-1,0 0,0 0,2 0,2-1,1 0,-1-1,1 0,0 0,0-2,1 1,0-1,-1-1,1 1,1-2,-1 0,0 0,0-1,1 0,-1-1,1-1,-1 0,0 0,1-1,-1 0,0-1,0 0,-1-1,1 0,-1-1,1 0,-1-1,-1 0,1 0,-1-1,4-4,9-6,1 0,-2-2,0 0,-2-1,0-2,-1 0,-1 0,-1-2,-1 0,-1-1,7-19,-3 0,-8 82,-1 132,3-47,-5 1,-8 82,0-83,-10-61,0-79,8-19,1 0,2 1,2-1,1 0,1 1,3 0,0 0,13-31,-5 14,3 1,1 0,3 1,3 2,1 0,2 2,2 1,3 1,27-28,-47 56,1 1,1 0,1 1,0 1,1 0,15-9,-31 21,0 1,1-1,-1 0,0 0,0 1,0-1,1 0,-1 1,0-1,0 1,1 0,-1-1,0 1,1 0,-1 0,1 0,-1 0,0 0,1 0,-1 0,0 1,1-1,-1 0,0 1,1-1,-1 1,0-1,0 1,1 0,-1 0,0-1,0 1,0 0,0 0,0 0,0 0,0 0,-1 0,1 0,0 1,0-1,-1 0,1 0,-1 1,1-1,-1 0,1 1,-1-1,0 0,-7 71,-10-38,-1-1,-1-1,-2-1,-2-1,-23 24,29-33,-102 97,101-105</inkml:trace>
  <inkml:trace contextRef="#ctx0" brushRef="#br0" timeOffset="299.437">2038 1187,'39'-24,"-2"-2,-1-1,-1-2,-2-1,-1-2,21-26,-2-38,-49 93,-1 1,0-1,-1 0,1 0,0 0,-1 0,1 0,-1 1,0-1,0 0,0 0,-1 0,1 0,-1 0,1 0,-1 0,0 0,0 1,0-1,0 0,-1 1,1-1,-1 1,0-1,0 1,1 0,-1 0,-1-1,1 2,0-1,0 0,-1 0,1 1,-2-1,-2 1,0 1,1 0,-1 0,0 0,0 1,1 0,-1 0,0 1,1-1,-1 1,1 1,-1-1,1 1,0 0,0 0,0 0,1 0,-1 1,1 0,0 0,0 0,0 1,0-1,1 1,0 0,0 0,0 0,1 0,-1 1,0 5,-2-3,1 0,1 0,-1 1,2 0,-1-1,1 1,0 0,1 0,0 0,0 0,1 0,1 6,4 11</inkml:trace>
  <inkml:trace contextRef="#ctx0" brushRef="#br0" timeOffset="647.591">2462 1074,'132'-280,"-89"216,-42 63,0 1,0 0,0 0,0-1,0 1,0 0,0 0,0 0,0 0,0 1,0-1,1 0,-1 0,0 1,0-1,0 0,0 1,0-1,-1 1,1-1,0 1,0 0,0-1,0 1,-1 0,1 0,0-1,0 1,-1 0,1 0,-1 0,1 0,-1 0,1 0,-1 0,0 0,1 0,-1 0,0 0,0 0,0 0,0 0,0 0,0 1,0-1,0 0,0 0,0 0,-1 0,1 0,0 0,-1 0,3 9,-1-6,0 0,0 0,1 0,-1 0,1 0,0 0,0 0,0-1,0 1,1-1,0 0,-1 1,1-1,0 0,1-1,-1 1,0-1,1 1,0-1,-1 0,1 0,0 0,0-1,0 0,0 1,0-1,0-1,1 1,-1-1,0 1,0-1,1 0,3 0,1 1,-1-1,1 0,-1-1,1 0,-1-1,1 0,-1 0,0 0,0-1,0 0,0-1,-1 0,1 0,-1-1,0 0,0 0,-1 0,1-1,-1 0,0 0,-1-1,3-3,49-97,-48 89</inkml:trace>
  <inkml:trace contextRef="#ctx0" brushRef="#br0" timeOffset="1102.706">3477 453,'-21'15,"0"0,1 1,0 1,1 1,1 0,1 2,1 0,1 0,0 2,2 0,-10 21,21-39,0 0,1 0,-1 0,1 0,0 1,1-1,-1 0,1 0,-1 1,1-1,1 1,-1-1,0 0,1 0,0 1,0-1,1 0,-1 0,1 0,-1 0,1 0,1 0,-1 0,0-1,1 1,0-1,0 0,0 0,0 0,0 0,1 0,-1-1,1 1,0-1,0 0,0 0,0-1,0 1,0-1,0 0,0 0,1 0,4 1,0 0,0-1,1 0,-1-1,0 0,0 0,1-1,-1 0,0-1,0 0,0 0,0-1,-1 0,1-1,-1 0,0 0,0-1,0 1,6-6,8-8,-1 0,0-1,-2-2,0 0,14-21,-10 9,-2-1,-2 0,-1-2,-2 0,-1 0,-1-2,-3 0,-1 0,0-9,-7 36,0 0,0 0,-1 0,-1 0,0-1,0 1,-1-1,0 1,-1 0,-1-1,0 1,0 0,-1 0,0 0,-1 0,-1 0,1 1,-2 0,1 0,-1 0,-1 1,0 0,0 0,-1 0,-4-3,7 10,0-1,0 1,0 0,0 1,0-1,0 1,-1 0,1 0,0 1,-1 0,1 0,0 0,-1 0,1 1,0 0,0 0,-1 0,1 1,0 0,0 0,1 0,-1 0,0 1,1 0,-1 0,1 0,0 0,0 1,-1 1,-6 5,1 0,0 0,1 1,0 1,1-1,0 1,1 1,0-1,1 1,-2 8,2-4,1 0,1 1,1 0,0 0,1 0,1 0,1 0,1 0,0 0,1 0,1 0,1-1,2 6,-2-16,0 0,0 0,1 0,0 0,0-1,1 0,0 0,0 0,0-1,1 1,0-2,0 1,0-1,0 0,1 0,-1-1,1 0,0-1,3 1,14 4</inkml:trace>
  <inkml:trace contextRef="#ctx0" brushRef="#br0" timeOffset="1386.736">4353 228,'-24'13,"0"0,1 2,0 0,1 2,1 0,1 1,1 2,0 0,-4 6,22-24,-1 0,1-1,-1 1,1 0,0 0,-1 0,1 0,0 0,0 0,0 0,1 0,-1 0,0 0,1 0,0 1,-1-1,1 0,0 0,0 1,0-1,0 0,1 0,-1 1,1-1,-1 0,1 0,0 0,0 0,0 0,0 0,0 0,0 0,0 0,1 0,-1 0,1-1,-1 1,1-1,0 1,0-1,-1 1,1-1,0 0,0 0,32 15,-28-15,-1 0,1 1,0-1,-1 1,0 0,1 1,-1-1,0 1,0 0,-1 0,1 1,0-1,-1 1,0 0,0 0,0 1,-1-1,1 1,-1 0,0 0,-1 0,1 0,-1 0,0 1,0-1,0 1,-1-1,0 1,0 0,0-1,-1 1,0 0,0 3,-3-3,0 0,-1 0,0 0,1-1,-2 0,1 1,-1-1,1-1,-2 1,1-1,0 1,-1-2,0 1,1-1,-2 1,1-2,0 1,0-1,-1 0,0 0,1 0,-1-1,0 0,-2-1,-16 3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50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452 816,'-32'13,"0"2,1 1,1 1,0 2,1 1,2 1,0 2,1 0,-16 20,30-30,0 0,0 1,2 1,0 0,0 0,1 1,1 0,1 0,0 1,1 0,1 0,1 0,0 1,1 0,0 14,3-27,1 1,-1-1,1 0,0 0,0 0,1 0,-1-1,1 1,0 0,1-1,-1 1,1-1,0 0,0 1,0-2,0 1,1 0,0-1,0 1,0-1,0 0,0 0,0-1,1 1,-1-1,1 0,0 0,0 0,0-1,0 0,0 0,0 0,0-1,0 1,0-1,0 0,0-1,0 1,0-1,0 0,0 0,0-1,0 0,0 1,-1-2,2 1,20-16,0 0,-1-2,-1 0,-1-2,-1 0,-1-2,-1 0,-1-1,-1-2,9-18,9-14,-3-2,-3-1,2-13,-24 58,-8 18,0-1,1 1,-1 0,0 0,1-1,-1 1,1 0,-1-1,1 1,-1-1,1 1,0 0,-1-1,1 1,0-1,-1 0,1 1,0-1,-1 0,1 1,0-1,0 0,0 0,-1 1,1-1,0 0,0 0,0 0,-1 0,1 0,0 0,0 0,0-1,0 1,-1 0,1 0,0-1,0 1,-1 0,1-1,0 1,-1-1,1 1,0-1,-1 1,1-1,-1 1,1-1,0 0,-1 1,0-1,1 0,-1 1,1-1,-1 0,0 0,1 1,-1-1,0 0,0 0,0 0,0 1,0-1,0 0,0 0,0 0,50 209,-10-31,-8 2,-7 2,-3 109,-21-245,1 6,-2 0,-3 0,-2 0,-2 2,5-39,-1-1,-1 0,0 0,0 0,-2 0,1 0,-2-1,0 0,0-1,-1 1,0-2,-1 1,0-1,-1 0,0-1,-1 0,-3 2,9-7,0 0,-1-1,0 0,0 0,0 0,0 0,0-1,0 0,-1-1,1 1,0-1,-1 0,0-1,1 0,-1 0,1 0,-1-1,1 0,-1 0,1 0,-1-1,1 0,0 0,0-1,0 0,0 0,1 0,-1-1,1 1,-2-3,-5-8,1-1,1 0,1-1,0 0,1-1,0 0,2 0,0 0,1-1,1 1,0-1,1-1,1 1,1 0,1-1,0 1,1 0,1 0,1-1,1 1,0 1,1-1,1 1,1 0,0 0,1 0,1 1,1 1,0-1,11-11,-12 16,0-1,1 1,0 1,1 0,0 0,1 1,0 1,1 0,-1 1,1 0,1 0,-1 2,1 0,0 0,0 1,1 1,-1 0,12 0,-2 2</inkml:trace>
  <inkml:trace contextRef="#ctx0" brushRef="#br0" timeOffset="495.301">0 646,'124'-55,"129"-39,-200 76,211-69,-215 78,-84-6,-1 7,-1-2,2-2,-1-1,2-1,0-2,1-2,0-1,-25-21,43 28,1-1,0-1,2 0,-1-1,2 0,0-1,1 0,0-1,1 0,1 0,-2-9,3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0 502,'10'-39,"7"-31,2-9,2 4,2 10,-3 12,0 14,-3 9,0 10,2 3,3 6,-3 8,1 5,-4 2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57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594 690,'-3'48,"61"450,-57 277,-1-786</inkml:trace>
  <inkml:trace contextRef="#ctx0" brushRef="#br0" timeOffset="452.91">1 973,'16'-28,"1"0,2 1,1 1,0 1,24-20,-21 20,31-33,3 2,2 2,2 4,3 2,1 2,3 4,41-18,-84 48,1 1,-1 1,2 1,-1 2,1 1,0 0,0 2,1 2,-1 0,13 2,-36 0,-1 0,0 0,0 0,1 1,-1 0,0-1,0 1,0 0,0 0,0 1,0-1,0 1,0-1,0 1,0 0,-1 0,1 0,-1 0,0 1,0-1,1 1,-2-1,1 1,0 0,0 0,-1 0,0 0,1 0,-1 0,0 0,0 0,-1 0,1 1,-1-1,0 0,0 0,0 3,-3 21,-1 0,-1-1,-1 1,-1-1,-2-1,-1 0,0 0,-2 0,-1-2,-6 8,19-31,-246 400,243-397,0 1,1-1,-1 1,1 0,-1 0,1 0,0 0,1 1,-1-1,1 0,0 1,0-1,0 1,0-1,1 1,0 0,0-1,0 1,1-1,-1 1,1-1,0 1,0-1,1 1,-1-1,1 0,0 0,0 0,1 0,-1 0,1 0,0-1,0 1,0-1,4 3,16 7,1-1,1-1,0-1,0-2,1 0,0-2,15 2,12 4,-21-5,0 2,-1 2,0 0,0 2,-2 2,1 0,10 10,-31-19,0 0,-1 0,0 1,-1 0,1 0,-1 1,0 0,-1 0,0 1,-1 0,1 0,-2 0,1 1,-1-1,-1 1,0 0,0 0,-1 1,0-1,-1 0,0 1,0-1,-1 0,-1 1,0 4,-7 16,-1 0,-1-1,-2-1,-1 1,-1-2,-1 0,-2-1,-1 0,0-1,-2-2,-1 0,-2-1,0-1,-16 12,-9 5,-1-2,-2-2,-1-2,-43 18,94-50,-3 2,0-1,0 1,-1-1,1 1,-1-1,1-1,-1 1,0-1,1 1,-1-1,0 0,0-1,0 0,0 1,0-1,0-1,0 1,0-1,0 0,1 0,-1 0,-1-1,-5-10</inkml:trace>
  <inkml:trace contextRef="#ctx0" brushRef="#br0" timeOffset="1088.345">1779 1283,'-6'46,"1"-24,2 0,1 0,0 0,2 1,1-1,0 0,2 0,2 9,-5-28,1 0,-1-1,1 1,0 0,0-1,0 1,0-1,1 1,-1-1,1 1,-1-1,1 0,0 0,0 0,0 0,0 0,0 0,0-1,1 1,-1 0,0-1,1 0,-1 0,1 0,0 0,-1 0,1 0,0-1,0 1,-1-1,1 0,0 0,0 0,0 0,-1 0,1-1,0 1,0-1,-1 0,1 1,0-1,16-10,0 0,-1 0,0-2,-1 0,0-2,-1 1,-1-2,0 0,-2-1,1 0,-2-1,0-1,5-12,82-130,-98 160,0 0,0-1,0 1,1 0,-1 0,0 0,1 0,-1 0,0 0,1 1,-1-1,1 0,0 1,-1-1,1 1,-1-1,1 1,0 0,-1 0,1 0,0 0,-1 0,1 0,0 0,-1 1,1-1,0 0,-1 1,1 0,-1-1,1 1,-1 0,1 0,-1-1,1 1,-1 0,0 1,0-1,1 0,-1 1,43 66,-27-38,-13-23,-1-1,2 0,-1 0,0-1,1 1,0-1,1 0,-1 0,1-1,0 0,0 0,0 0,0-1,1 1,0-2,-1 1,1-1,0 0,0 0,0-1,1 0,-1 0,0-1,0 1,0-2,1 1,-1-1,0 0,0-1,0 1,0-2,0 1,0-1,11-8,-1-1,-1-1,0 0,0-1,-2-1,1 0,-2-1,0-1,3-7,16-23,-2-2,-2-1,-2-1,-3-2,-2 0,-2-1,-3-2,-2 1,-2-1,-3-1,-2 0,-3 0,-3-9,-1-230,0 283,-1-1,0 0,-1 0,-1 1,0-1,-1 1,0 0,-1 0,0 0,-1 0,6 12,-1 0,1-1,-1 1,1 0,-1 0,1 0,-1-1,0 1,0 0,1 0,-1 0,0 0,0 0,0 1,0-1,0 0,0 0,0 1,0-1,-1 0,1 1,0-1,0 1,0-1,-1 1,1 0,0 0,-1 0,1-1,0 1,0 0,-1 0,1 1,0-1,-1 0,1 0,0 1,0-1,-1 1,1-1,0 1,0-1,0 1,0 0,0-1,0 1,0 0,0 0,0 0,-1 1,-31 59,24-20,2-1,2 2,1-1,2 0,3 28,-1-45,1 31,1 1,3 0,2-1,3 0,2-1,3 0,2-1,2 0,2-2,3 0,2-2,2-1,22 28,-29-37,-21-38,0 0,1-1,-1 1,0 0,0 0,0-1,0 1,0 0,0 0,0-1,0 1,-1 0,1 0,0-1,0 1,-1 0,1-1,0 1,-1 0,1-1,-1 1,1 0,-1-1,1 1,-1-1,1 1,-1-1,1 1,-1-1,0 1,1-1,-1 0,0 1,1-1,-1 0,0 0,0 0,1 1,-1-1,0 0,0 0,1 0,-1 0,0 0,0 0,1 0,-1-1,0 1,0 0,1 0,-1 0,0-1,1 1,-1 0,0-1,1 1,-19-4</inkml:trace>
  <inkml:trace contextRef="#ctx0" brushRef="#br0" timeOffset="1335.096">2456 606,'44'-29,"27"-14,13-5,1 2,-5 8,-6 5,-5 9,-11 9,-14 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16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1,'-21'44,"2"1,2 1,2 0,2 1,2 1,2 0,-1 26,9-63,1 1,0-1,1 1,0-1,0 1,1-1,1 0,0 0,3 6,-5-13,0-1,1 0,-1 0,1 0,0 0,0 0,0 0,1 0,-1 0,1-1,-1 1,1-1,0 0,0 0,0 0,0 0,0-1,0 1,1-1,-1 1,1-1,-1-1,0 1,1 0,0-1,-1 1,1-1,-1 0,1 0,-1-1,4 0,5-3,0 0,0-1,-1-1,0 0,0 0,0-1,-1-1,0 0,0 0,-1-1,0 0,0 0,-1-1,-1 0,0-1,0 0,-1 0,0 0,-1-1,0 0,-1 0,0 0,-1 0,0-1,-1 1,-1-1,0-2,1 5,-1 0,0 0,-1 0,0 0,-1 0,0 0,0 0,-1 0,-1 0,0 0,0 1,0-1,-1 1,-1 0,0 0,0 0,-1 1,1 0,-2 0,0 0,0-1,0 0,-2 1,1-1,-1 2,0-1,0 1,-1 1,0 0,0 0,0 1,-1 0,0 1,0 0,0 1,0 0,-2 0,-5 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16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0 872,'12'-90,"4"0,3 1,5 1,5-6,-29 92,0 0,0 0,0 0,1 0,-1 0,1-1,-1 1,1 0,0 0,-1 0,1 0,0 1,0-1,0 0,1 0,-1 0,0 1,1-1,-1 1,1-1,0 1,-1 0,1-1,0 1,0 0,0 0,0 0,-1 1,1-1,1 0,-1 1,0-1,0 1,0 0,0-1,0 1,0 0,0 0,1 1,-1-1,0 0,1 1,49 53,19 12,-63-62,0-1,0-1,1 1,-1-2,1 1,-1-1,1 0,0-1,-1 0,1 0,0-1,-1 0,1-1,0 1,-1-2,0 1,0-1,0-1,0 1,0-1,0-1,-1 1,0-1,0-1,0 1,-1-1,0 0,0-1,0 1,-1-1,0 0,0-1,-1 1,0-1,0 0,-1 0,2-6,13-27,-1-1,-2 0,-3-1,-1-1,-2 0,3-42,-11 62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17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593 689,'-12'-4,"0"1,0 0,0 1,0 0,0 1,0 1,-1 0,1 0,0 1,0 1,-1 0,1 1,1 0,-1 0,0 2,1-1,0 1,0 1,0 0,1 1,0 0,0 0,0 1,1 0,1 1,-1 0,1 0,1 1,0 0,0 1,1 0,-2 7,2 2,0-1,1 1,1 0,1 0,1 0,0 0,2 0,0 1,3 18,-2-34,-1 0,1 1,0-1,1 0,-1 0,1 0,0 0,0 0,1 0,0-1,-1 1,1-1,1 0,-1 0,1 0,-1 0,1 0,0-1,1 0,-1 0,0 0,1 0,0-1,0 1,-1-1,1 0,0-1,1 1,-1-1,0 0,0-1,1 1,-1-1,0 0,1 0,-1-1,0 1,0-1,1 0,-1-1,0 1,0-1,0 0,1-1,17-10,-1 0,-1-2,0 0,-1-1,-1-1,0-1,-1-1,11-16,-20 25,249-336,-258 345,1 0,-1-1,1 1,-1 0,1 0,-1 0,1-1,0 1,0 0,0 0,-1 0,1 0,0 0,0 1,0-1,0 0,0 0,1 1,-1-1,0 0,0 1,0-1,1 1,-1 0,0-1,0 1,1 0,-1 0,0 0,1-1,-1 2,0-1,1 0,-1 0,0 0,1 1,-1-1,0 0,0 1,1-1,-1 1,0 0,0-1,0 1,0 0,0 0,0-1,0 1,0 0,0 0,0 0,0 0,-1 1,1-1,20 33,-1 1,-2 1,-2 1,-1 0,3 19,10 20,6 11,6 8,-4 2,-5 2,-3 1,-5 1,1 39,-18-77,-3 2,-3-1,-2 0,-4 0,-2 0,-3-1,-3 0,-2-1,-3-1,-14 29,5-29,-1-1,-4-2,-2-1,-2-2,-3-1,-2-2,-22 19,56-61,-2-1,1 1,-1-2,-1 1,1-1,-2-1,1 0,-1-1,0 0,-11 4,21-10,1 1,-1-1,1 1,-1-1,0 0,1 0,-1 0,0 0,1 0,-1 0,1-1,-1 1,0 0,1-1,-1 0,1 1,-1-1,1 0,-1 1,1-1,0 0,-1 0,1 0,0 0,0-1,-1 1,1 0,0 0,0-1,1 1,-1 0,0-1,0 1,1-1,-1 1,0-1,1 0,0 0,-8-69,8 61,6-74,3 1,4 1,4 0,3 0,4 2,3 1,4 1,25-43,-23 42,3 2,4 1,3 1,3 3,3 2,4 2,2 2,3 3,48-39,35 5,-134 94,0 0,0 0,0 0,1 1,-1 0,0 0,1 1,-1 0,1 0,0 1,-1 0,1 0,-1 1,1 0,-1 0,1 1,-1 0,0 0,1 1,-1 0,0 0,75 49,-58-35</inkml:trace>
  <inkml:trace contextRef="#ctx0" brushRef="#br0" timeOffset="717.965">1 519,'643'-246,"-464"184,-178 61,-1 1,1-1,0 0,-1 1,1-1,0 0,-1 1,1-1,-1 0,1 0,-1 1,1-1,-1 0,0 0,1 0,-1 0,0 0,0 1,1-1,-1 0,0 0,0 0,0 0,0 0,0 0,0 0,-1 0,1 0,0 0,0 1,-1-1,1 0,0 0,-1 0,1 0,-1 1,1-1,-1 0,0 0,1 1,-1-1,0 0,1 1,-1-1,0 1,0-1,1 1,-1-1,0 1,0 0,0-1,-46-24,-70-14,-74-33,156 53,6 3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01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1226 2390,'-2'-1,"1"0,-1 0,0 0,1 0,-1-1,1 1,0 0,-1-1,1 1,0-1,0 0,0 1,0-1,0 0,0 0,1 0,-1 0,0 1,1-1,0 0,-1 0,1 0,0 0,0 0,0 0,0-1,-2-7,-29-133,33 107,2-1,1 1,1 0,3 1,0-1,2 2,2-1,1 2,5-5,7-18,3 2,3 2,1 1,17-18,-49 68,-1 1,1-1,-1 0,0 0,1 0,-1 0,1 0,0 1,-1-1,1 0,0 1,-1-1,1 0,0 1,0-1,0 1,-1-1,1 1,0-1,0 1,0 0,0-1,0 1,0 0,0 0,0 0,0 0,0 0,0 0,0 0,0 0,0 0,0 0,-1 0,1 1,0-1,0 0,0 1,0-1,0 1,0-1,0 1,-1-1,1 1,0 0,0-1,-1 1,1 0,-1-1,1 1,0 0,-1 0,1 0,-1 0,1 0,22 58,-20-49,101 310,-73-192,-31-128,0 0,0 1,0-1,0 1,0-1,0 0,0 1,0-1,0 1,0-1,0 0,1 1,-1-1,0 1,0-1,0 0,1 1,-1-1,0 0,1 1,-1-1,0 0,0 0,1 1,-1-1,1 0,-1 0,0 1,1-1,-1 0,0 0,1 0,-1 0,1 0,-1 0,0 0,1 0,-1 0,1 0,-1 0,1 0,-1 0,0 0,1 0,-1 0,1 0,-1 0,0 0,1-1,-1 1,0 0,1 0,-1-1,1 1,-1 0,0 0,0-1,1 1,-1 0,0-1,0 1,1 0,-1-1,0 1,0 0,0-1,1 1,-1-1,0 1,0-1,16-36,-12 27,50-108,6 2,27-35,-79 138,1-4,0 1,1 0,0 0,2 1,-1 1,2 0,0 1,1 0,0 1,6-4,-19 15,1 1,-1-1,1 0,0 1,-1-1,1 1,0-1,0 1,-1 0,1 0,0-1,0 1,0 1,-1-1,1 0,0 0,0 1,-1-1,1 1,0-1,-1 1,1 0,-1 0,1-1,-1 1,1 0,-1 1,1-1,-1 0,0 0,0 0,1 1,-1-1,0 1,0-1,-1 1,1-1,0 1,0 0,24 72,-22-59,88 313,-49-229,-31-87</inkml:trace>
  <inkml:trace contextRef="#ctx0" brushRef="#br0" timeOffset="3867.988">3315 612,'0'1,"0"-1,0 0,0 1,0-1,0 0,0 1,0-1,0 1,0-1,0 0,0 1,0-1,0 1,0-1,0 0,0 1,0-1,0 0,0 1,-1-1,1 0,0 1,0-1,-1 0,1 1,0-1,0 0,-1 1,1-1,0 0,-1 0,1 1,0-1,-1 0,1 0,0 0,-1 0,1 0,0 1,-1-1,1 0,-1 0,1 0,0 0,-1 0,1 0,0 0,-1 0,1 0,-1 0,1 0,0-1,-1 1,1 0,0 0,-1 0,1 0,-1-1,1 1,0 0,0 0,-1-1,1 1,0 0,-1-1,5 42,-3-36,33 173,7-1,36 86,-70-240,12 40,3-2,2 0,3-2,5 4,-32-62,0 0,0 0,1 0,-1 0,0 1,1-1,-1 0,1-1,-1 1,1 0,-1 0,1 0,0 0,-1 0,1 0,0-1,0 1,0 0,0-1,-1 1,1 0,0-1,0 1,0-1,0 0,0 1,0-1,0 0,1 0,-1 1,0-1,0 0,0 0,0 0,0 0,0 0,0-1,0 1,0 0,0 0,0-1,0 1,0-1,0 1,0-1,0 1,0-1,0 0,0 1,0-1,0 0,-1 0,1 1,0-1,-1 0,1 0,0-1,73-141,-33 50,107-167,-146 257,-1-1,1 1,-1 0,1 0,0 0,1 0,-1 0,0 1,1-1,-1 1,1-1,0 1,0 0,0 0,0 0,0 0,0 1,0 0,1-1,-1 1,1 0,-1 0,1 1,-1-1,1 1,-1 0,1 0,-1 0,1 0,-1 0,1 1,0 0,-1-1,0 2,1-1,-1 0,0 0,1 1,-1 0,0 0,0 0,1 1,5 13,0 0,0 1,-2 0,0 1,-1-1,-1 1,2 14,5 14,23 96,-33-117</inkml:trace>
  <inkml:trace contextRef="#ctx0" brushRef="#br0" timeOffset="4300.984">4585 951,'-22'38,"1"1,3 0,0 1,3 1,0 5,2 47,13-92,0 0,-1-1,1 1,0 0,0-1,0 1,0 0,0 0,0-1,0 1,0 0,1-1,-1 1,0 0,0-1,1 1,-1 0,0-1,1 1,-1 0,0-1,1 1,-1-1,1 1,-1-1,1 1,0-1,-1 1,1-1,-1 1,1-1,0 0,-1 1,1-1,0 0,-1 0,1 0,0 1,-1-1,1 0,0 0,0 0,-1 0,1 0,0 0,-1 0,1-1,0 1,0 0,-1 0,1 0,0-1,-1 1,1 0,0-1,-1 1,32-30,84-207,-107 218,-8 15,0 1,0 0,1-1,-1 1,0 0,1 0,0 0,0 0,0 0,0 1,0-1,1 0,-1 1,1 0,0-1,0 1,0 0,-1 1,2-1,-1 0,0 1,0 0,1-1,-2 4,0 0,0-1,1 1,-1 0,0 0,-1 0,1 0,0 1,-1-1,1 0,-1 1,0-1,1 1,-1-1,0 1,-1 0,1-1,0 1,-1 0,0 0,1-1,-1 3,3 8,23 100,-19-94</inkml:trace>
  <inkml:trace contextRef="#ctx0" brushRef="#br0" timeOffset="4674.719">5262 669,'-9'9,"-4"3,0 0,1 1,1 0,0 1,1 0,0 0,1 1,1 1,0 1,8-14,-1 0,2 0,-1 0,0 0,1 0,-1 0,1-1,0 1,0 0,0 0,0-1,1 1,-1 0,1-1,-1 1,1-1,0 0,0 0,0 1,0-1,1-1,-1 1,0 0,1 0,-1-1,1 0,0 1,-1-1,1 0,0 0,0 0,0-1,0 1,0-1,0 0,0 1,-1-1,1 0,0-1,0 1,0-1,2 0,15 5,-15-3,0 0,-1 0,1 1,-1-1,1 1,-1 0,0 1,0-1,0 1,0-1,0 1,0 0,-1 1,1-1,-1 1,0-1,0 1,-1 0,1 0,-1 0,1 1,-1-1,-1 1,1-1,-1 1,1-1,-1 1,-1 0,1-1,-1 1,0 0,0 0,0 0,0-1,-1 1,0 0,0-1,0 1,-1 0,1-1,-1 1,0-1,-2 3,-3 5,0-1,-1 0,0-1,-1 0,0 0,0-1,-1 0,-1-1,1 0,-1 0,0-1,-1-1,0 0,0 0,0-1,0-1,-4 0,-4 1</inkml:trace>
  <inkml:trace contextRef="#ctx0" brushRef="#br0" timeOffset="8588.633">6617 358,'-37'345,"-10"-72,94-430,121-303,-168 458,0 1,0 0,-1 0,1-1,0 1,0 0,0 0,1-1,-1 1,0 0,0 0,1 0,-1-1,0 1,1 0,-1 0,1 0,0 0,-1 0,1 0,0 0,0 0,0 0,0 0,-1 0,1 0,0 1,0-1,1 0,-1 1,0-1,0 1,0-1,0 1,0-1,1 1,-1 0,0 0,0 0,1-1,-1 1,0 0,0 1,1-1,-1 0,0 0,0 0,0 1,1-1,-1 1,0-1,0 1,0-1,0 1,0 0,0-1,0 1,1 0,31 46,-28-36,1-1,0 0,0 0,1-1,0 0,1 0,0 0,0-1,1 0,0-1,0 0,1 0,0-1,0 0,0-1,1 0,0-1,0 0,0-1,0 0,0 0,7-1,-12-3,0 0,1-1,-1 0,0 0,-1-1,1 0,0 0,-1 0,1 0,-1-1,0 0,0 0,-1-1,1 1,-1-1,0 0,0 0,0 0,-1-1,0 1,0-1,0 0,-1 0,0 0,0 0,-1 0,1 0,-1-1,0 1,-1 0,0-1,0 1,0-1,-1 1,0 0,0-1,0 1,-1 0,0 0,-1-1,-4-18</inkml:trace>
  <inkml:trace contextRef="#ctx0" brushRef="#br0" timeOffset="8892.425">7661 133,'-16'15,"0"0,1 1,0 1,1 0,2 1,-1 0,2 1,0 0,2 1,0 0,1 1,1 0,-3 15,10-34,-1 1,1-1,0 1,0 0,0-1,0 1,0-1,0 1,1-1,-1 1,1-1,0 0,0 1,0-1,0 0,0 1,0-1,1 0,-1 0,1 0,-1 0,1 0,0 0,0-1,0 1,0 0,0-1,0 0,0 1,0-1,1 0,-1 0,0 0,1-1,-1 1,1-1,-1 1,1-1,0 0,100-17,-87 9,0 0,0-2,-1 0,0 0,-1-2,-1 0,1 0,-2-1,0-1,0 0,-2-1,0 0,0 0,-1-1,-1 0,-1-1,0 0,-1 0,-1 0,-1-1,0 0,-1-6,-2 19,0 1,0-1,-1 0,0 1,0-1,0 1,-1-1,1 0,-1 1,0-1,0 1,-1 0,1-1,-1 1,0 0,0 0,-1 0,1 0,-1 0,0 1,0-1,0 1,0-1,-1 1,1 0,-1 1,0-1,0 1,0-1,0 1,0 0,0 1,0-1,-1 1,1 0,-1 0,1 0,-1 0,0 1,1 0,-1 0,-1 0,-22 8,2 2</inkml:trace>
  <inkml:trace contextRef="#ctx0" brushRef="#br0" timeOffset="10910.848">380 4422,'-28'15,"0"0,1 2,1 1,1 1,0 1,2 2,0 0,1 1,2 1,0 1,1 1,2 1,1 0,-10 24,19-31,0 0,1 1,1 0,2 0,0 0,1 1,1-1,0 1,2-1,1 0,1 1,4 16,-6-32,1-1,0 0,0 0,0 0,0 0,1 0,0-1,0 1,0-1,0 0,1 0,0 0,0 0,0 0,0-1,0 0,1 0,0 0,-1-1,1 1,0-1,0 0,0 0,1-1,-1 0,0 0,1 0,-1 0,0-1,1 0,-1 0,1 0,-1-1,0 0,1 0,-1 0,0-1,0 0,0 0,0 0,0 0,0-1,1 0,19-17,0 0,-1-2,-1 0,-1-1,-1-2,-2 0,0-1,-2-1,5-11,35-53,-5-2,-4-3,-5-1,-3-2,-5-2,7-44,-32 111,-1 0,-1-1,-2 0,-2-1,-1 1,-2-1,-1 1,-2-1,-1 1,-2-1,-2 1,0 0,-3 1,-1 0,-1 1,-13-23,23 50,-1 1,0-1,0 0,-1 1,1-1,-1 1,-1 0,1 1,-1-1,1 1,-1-1,-1 2,1-1,0 0,-1 1,0 0,0 0,0 1,0 0,0 0,0 0,-1 1,1 0,0 0,-1 0,1 1,-1 0,1 0,-1 1,1 0,-1 0,1 0,0 1,-2 0,-6 10,0 0,1 0,0 1,1 1,0 0,1 1,1 0,1 0,0 1,0 0,2 1,0 0,1 0,1 1,0-1,1 1,1 0,1 8,-11 31,3 1,3 0,2 1,2-1,3 1,4 11,-2-47,1 1,1 0,1-1,1 0,1 0,1 0,1-1,1-1,1 1,1-2,0 1,2-2,0 0,2 0,0-1,11 8,-10-12,2 0,0-2,0 0,1-1,1-1,0-1,0-1,1 0,0-2,0-1,0 0,1-2,0 0,0-2,-1-1,1 0,0-2,0 0,1-2,-14 2,-1-1,0 0,1 0,-1-1,-1 0,1 0,0-1,-1 0,0-1,0 0,-1 0,1 0,-2-1,1 0,-1-1,4-4,4-7</inkml:trace>
  <inkml:trace contextRef="#ctx0" brushRef="#br0" timeOffset="11726.944">1085 4422,'19'1,"-1"-1,1 0,-1-2,1 0,-1-1,0-1,0-1,-1-1,1 0,-1-1,0-1,-1 0,0-1,0-1,-1-1,0 0,-1-1,0 0,4-7,-13 11,0-1,0 1,-1-1,0 0,0-1,-1 1,-1 0,0-1,0 0,0 1,-2-1,1 0,-1 0,0 0,-1 0,0 1,-1-1,0 0,0 1,-1-1,-1 1,-2-7,2 12,1-1,-1 1,0 0,0 0,-1 0,1 0,-1 1,0 0,0 0,0 0,0 0,0 1,-1 0,1 0,-1 0,1 1,-1 0,0 0,1 0,-1 1,0 0,0 0,0 0,1 1,-1 0,0 0,1 0,-1 1,1-1,-1 2,1-1,0 0,0 1,0 0,0 0,0 1,1-1,-1 1,1 0,0 0,0 1,1-1,-1 1,1 0,0 0,-1 2,-7 11,1 1,1 1,1 0,1 0,0 0,1 1,2 0,0 0,1 1,1 9,0-22,1 0,0 1,1-1,0 1,0-1,1 0,0 1,1-1,0 0,0 0,1 0,0 0,1 0,0 0,0-1,1 0,0 0,1 0,-1-1,1 0,1 0,-1 0,1-1,1 0,-1 0,1 0,0-1,0-1,0 1,1-1,0-1,0 0,0 0,4 1,-1-6,1-1,-1 0,0-1,0 0,0 0,-1-1,0-1,0 0,0-1,0 0,-1 0,0-1,-1-1,0 1,0-2,-1 1,0-1,2-5,17-19,-3-1,-1 0,-1-2,-2-1,14-39,10-22,-44 99,0-1,0 1,1-1,-1 1,0 0,0-1,1 1,-1-1,0 1,1 0,-1-1,0 1,1 0,-1 0,0-1,1 1,-1 0,1 0,-1-1,1 1,-1 0,0 0,1 0,-1 0,1 0,-1 0,1 0,-1 0,1 0,-1 0,1 0,-1 0,1 0,-1 0,0 0,1 0,-1 1,1-1,-1 0,1 0,-1 1,0-1,1 0,-1 0,0 1,1-1,-1 0,0 1,1-1,-1 0,0 1,0-1,1 1,-1-1,0 1,0-1,0 0,0 1,1-1,-1 1,0-1,0 1,0 0,12 37,-10-32,73 316,25 37,-64-212,-42-172,1 0,1 0,1-1,1 1,1-1,1 0,2-3,-2-21,0-100,7 0,14-66,-13 163,2 1,2 0,3 1,1 0,3 1,3 1,1 1,21-31,-37 68,-1 0,2 0,-1 0,1 1,1 1,0 0,0 0,1 0,0 1,1 1,10-7,-19 13,0 0,0 0,0 1,0-1,-1 0,1 1,0 0,1-1,-1 1,0 0,0 0,0 0,0 0,0 1,0-1,0 0,0 1,0-1,0 1,-1 0,1 0,0 0,0 0,0 0,-1 0,1 0,0 0,-1 1,0-1,1 1,-1-1,0 1,1 0,-1-1,0 1,0 0,0 0,-1 0,1-1,0 1,-1 0,1 0,-1 0,0 0,1 1,5 94,-13-48,-2 0,-2-1,-2 0,-2-1,-2 0,-2-2,-3 0,-1-1,-2-2,-9 12,-19 12,40-50</inkml:trace>
  <inkml:trace contextRef="#ctx0" brushRef="#br0" timeOffset="12026.961">2440 4084,'41'-34,"-2"-2,-1-2,-2-1,-2-2,-2-1,13-24,-40 59,57-107,-60 110,-1 0,0 0,1-1,-1 1,-1 0,1 0,-1-1,0 1,0 0,0-1,0 1,-1 0,0-1,0 1,0 0,0 0,-1 0,1 0,-1 0,0 0,0 0,-1 1,1-1,-1 1,0-1,1 1,-4-2,2 2,1 0,-1 1,0-1,0 1,0 0,0 0,-1 1,1-1,0 1,-1 0,1 0,-1 1,1-1,-1 1,1 0,-1 0,1 0,-1 1,1-1,-1 1,1 0,-1 1,1-1,0 1,0 0,0 0,0 0,0 0,0 1,0-1,0 2,-6 3,0 1,1 0,0 1,1 0,0 0,0 1,1-1,0 2,1-1,0 1,0 2,-1-2,1 0,1 1,0 0,1 0,0 1,1-1,0 1,1 0,1 0,0 0,0-1,2 1,-1 0,2 0,-1 0,2 0,0-1,0 1,1-1,2 4,0-10,0 0,0-1,0 1,0-1,1-1,0 1,0-1,0 0,0-1,1 0,0 0,-1 0,1-1,0 0,0-1,0 0,8 0,9 2</inkml:trace>
  <inkml:trace contextRef="#ctx0" brushRef="#br0" timeOffset="12377.784">2891 4028,'37'-150,"7"3,51-115,-25 139,-69 122,-1 1,1-1,-1 0,1 1,-1-1,1 1,-1-1,1 0,0 1,-1-1,1 1,0 0,0-1,-1 1,1 0,0-1,0 1,0 0,-1 0,1 0,0-1,0 1,0 0,-1 0,1 0,0 0,0 1,0-1,0 0,-1 0,1 0,0 1,0-1,-1 0,1 1,0-1,0 1,-1-1,1 1,0-1,-1 1,1-1,-1 1,1 0,-1-1,1 1,-1 0,1-1,-1 1,0 0,1 0,-1-1,0 1,0 0,1 0,-1 0,0-1,0 1,0 0,0 0,0 0,0 0,0-1,-1 2,6 61,-5-60,-1 3,1 0,-1-1,1 1,0 0,1 0,-1-1,1 1,0 0,1-1,-1 1,1-1,0 1,0-1,1 0,0 0,0 0,0 0,0-1,1 1,0-1,0 0,0 0,0 0,0 0,1-1,0 0,0 0,0 0,0 0,0-1,1 0,-1 0,1 0,4 0,-4-1,0-1,0 0,1 0,-1 0,0-1,0 0,0 0,0 0,0-1,0 0,0 0,-1-1,1 1,0-1,-1 0,0-1,0 0,0 1,0-1,-1-1,0 1,1-1,-1 0,78-126,-72 112,20-62,-26 57</inkml:trace>
  <inkml:trace contextRef="#ctx0" brushRef="#br0" timeOffset="13510.096">4077 3068,'-14'5,"0"2,0 0,0 1,1 0,0 1,1 0,0 1,0 0,1 1,0 0,1 1,0 1,1-1,1 1,0 1,1-1,0 1,1 1,0-1,-1 11,4-19,2-1,-1 1,1 0,-1-1,2 1,-1 0,1 0,-1 0,2 0,-1 0,1 0,0 0,0 0,0-1,1 1,0 0,0-1,0 1,1-1,0 0,0 0,0 0,1 0,0 0,0-1,0 0,0 1,1-2,-1 1,1 0,0-1,0 0,0 0,1-1,-1 1,1-1,-1 0,1 0,3 0,-1-2,0 1,1-1,-1 0,0-1,1 0,-1-1,0 1,0-1,0-1,0 0,0 0,-1 0,1-1,-1 0,0-1,0 1,-1-1,5-4,96-117,-86 92,-1-2,-2-1,-2 0,-1-1,-2 0,-2-1,-1-1,-3 0,0 0,-3-1,-1-7,0 17,-2 0,-1 1,-1-1,-2 0,-1 1,-1-1,-2 1,-1 1,-1-1,-2 1,0 1,-2 0,-9-13,21 38,-1 0,1 0,-1 0,0 1,0-1,0 0,0 1,0-1,-1 1,1-1,-1 1,1 0,-1 0,0 1,0-1,0 0,0 1,0 0,0 0,0 0,0 0,-1 0,1 0,0 1,0 0,-1 0,1 0,-1 0,1 0,0 0,0 1,-1 0,1 0,-3 1,-4 9,0 1,1 0,0 1,1 0,0 0,1 1,0 0,1 1,1-1,1 1,0 0,0 0,2 0,0 1,0-1,2 0,0 8,-3-6,1-1,1 0,0 0,1 1,1-1,0 0,1 1,1-1,1 0,0-1,1 1,0-1,2 1,-1-2,2 1,0-1,1 0,0-1,1 0,1 1,2-2,1-1,0-1,0 0,1 0,0-1,0-1,1-1,0 0,1-1,-1-1,1 0,0-2,1 1,-1-2,7 0,3 1,0-1,-1-1,1-2,0 0,-1-2,1-1,-1-1,0-1,0-2,-1 0,0-2,0 0,-1-2,-1-1,0-1,17-13,-28 18,0 0,-1-2,-1 1,0-1,0 0,-1-1,0 0,-1-1,0 0,-1 0,-1-1,0 0,-1 0,0 0,-1 0,-1-1,0 0,-1 1,-1-1,0-13,-1 23,0 1,0-1,-1 1,0-1,1 1,-2-1,1 1,0 0,-1-1,0 1,0 0,0 0,0 0,-1 1,1-1,-1 0,0 1,0 0,-1 0,1 0,0 0,-1 0,0 0,0 1,0 0,0 0,0 0,0 0,0 1,-1 0,1 0,-1 0,1 0,-1 0,1 1,-1 0,1 0,-1 0,1 1,-1 0,1-1,-1 1,1 1,-3 0,-2 6,-1-1,1 2,1-1,0 1,0 0,1 1,0 0,0 0,1 1,1 0,0 0,0 0,1 0,0 1,1-1,1 1,0 0,0-7,1 0,0 0,0 0,1 0,-1 0,1 0,1 0,-1 0,0-1,1 1,0 0,0 0,1 0,-1 0,1-1,0 1,1-1,-1 1,1-1,-1 0,1 0,0 0,1-1,-1 1,1-1,0 1,-1-1,1 0,1-1,-1 1,0-1,1 1,-1-1,1-1,0 1,-1-1,1 0,0 0,0 0,2 0,4 0,0-1,1 0,-1-1,0 0,0-1,0 0,0 0,0-2,0 1,-1-1,1-1,-1 1,0-2,-1 0,6-4,127-112,56-106,-189 215,38-37,-13 89,-30-31,1 2,0 1,1-1,1-1,0 1,0-1,0-1,1 1,1-1,-1-1,1 1,1-1,-1-1,1 0,0 0,1-1,-1 0,1-1,0 0,0-1,0 0,1-1,-1 0,1-1,8 0,-13-2,-2-1,1-1,0 1,0-1,-1 1,1-2,-1 1,0 0,0-1,0 0,0-1,-1 1,0-1,0 1,0-1,0 0,-1-1,0 1,0-1,1-1,6-14</inkml:trace>
  <inkml:trace contextRef="#ctx0" brushRef="#br0" timeOffset="13905.968">6194 2023,'-20'19,"1"1,1 1,1 1,1 0,1 1,1 0,1 1,1 1,-6 20,16-41,0 1,1 0,0 0,0 0,0 0,0 0,1 0,0 1,0-1,0 0,1 0,0 0,0 0,0 0,0 0,1 0,0 0,0-1,0 1,1-1,-1 1,1-1,0 0,1 0,-1 0,0 0,1-1,0 1,0-1,0 0,0 0,1-1,-1 1,1-1,0 0,1 1,2 0,-1 0,1-1,0 0,0 0,0 0,0-1,0 0,0-1,0 0,0 0,0-1,1 0,-1 0,0 0,-1-2,1 1,0-1,-1 0,1 0,-1-1,0 0,0 0,0 0,-1-1,1-1,1-1,46-42,-30 24</inkml:trace>
  <inkml:trace contextRef="#ctx0" brushRef="#br0" timeOffset="14254.549">6532 2165,'22'1,"-1"-2,1-1,0 0,0-2,-1 0,0-1,0-2,0 0,-1-1,0-1,0-1,9-7,-10 6,-2 0,1-2,-2 0,0-1,0-1,-1 0,-1-1,-1-1,0 0,-1 0,-1-2,0 1,-2-1,1-3,8-65,-18 84,0 1,-1 0,1-1,0 1,-1 0,0 0,1-1,-1 1,0 0,0 0,0 0,0 0,-1 0,1 0,0 0,-1 0,1 1,-1-1,0 0,0 1,1 0,-1-1,0 1,0 0,0 0,-1 0,1 0,0 0,0 0,0 1,-1-1,1 1,0 0,-1-1,1 1,-1 0,-2 1,0-1,-1 1,1 0,0 0,-1 1,1-1,0 1,0 0,0 1,0-1,1 1,-1 0,1 0,-1 1,1-1,0 1,0 0,1 0,-1 0,-2 5,-55 96,53-90,2 1,0 0,1 0,0 1,1 0,1 0,1 0,1 0,0 0,1 0,1 0,0 0,1 0,5 16,-2-24,0-1,1 0,0 0,1-1,0 0,0 0,0 0,1-1,0 0,0-1,0 0,1 0,0-1,0 0,0 0,0-1,1 0,-1-1,1 0,-1 0,1-1,0 0,0-1,0 0,-1-1,1 0,0 0,0-1,-1-1,6-1,148-53,-131 46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2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1,'-5'24,"-6"13,-1 5,1-1,7-6,5-9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2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3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1,'-182'85,"179"-85,1 0,-1 1,1-1,-1 1,1-1,-1 1,1 0,0 0,0 0,-1 1,1-1,0 0,0 1,0-1,0 1,0 0,1 0,-1 0,0 0,1 0,-1 0,1 0,0 0,0 0,0 1,0-1,0 0,0 1,1-1,-1 1,1-1,0 1,-1-1,1 1,1 0,-1-1,0 1,0-1,1 1,-1-1,1 0,0 1,0-1,0 1,0-1,0 0,2 2,221 110,-221-110,0 0,0 0,0 0,0 0,-1 0,0 0,1 1,-2-1,1 1,0 0,-1-1,0 1,0 0,0 0,-1 0,0 0,0 0,0 0,0 0,-1-1,0 1,0 0,0 0,-1 0,1-1,-1 1,0-1,0 1,-1-1,1 0,-1 0,0 0,0 0,-1-1,1 1,-1-1,0 0,1 0,-1 0,-1 0,1-1,-3 2,-1 1,0-1,-1 0,1 0,-1-1,0 0,0-1,0 1,0-2,-1 1,1-2,0 1,0-1,-1 0,-9-5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3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1,'-21'6,"0"1,1 1,0 1,1 1,0 0,0 2,1 0,1 1,0 1,1 0,0 1,1 1,1 1,-6 9,18-24,1-1,0 1,-1 0,1 1,0-1,0 0,1 0,-1 0,0 0,1 1,-1-1,1 0,0 1,-1-1,1 0,0 1,1-1,-1 0,0 1,1-1,-1 0,1 1,0-1,0 0,-1 0,2 0,-1 0,0 0,0 0,1 0,-1 0,1 0,-1-1,1 1,0-1,0 1,-1-1,1 1,0-1,1 0,-1 0,0 0,0 0,0-1,0 1,1 0,-1-1,0 0,1 1,-1-1,0 0,15-2,0-1,0-1,0 0,-1-1,0-1,0-1,0 0,-1-1,2-2,1 1,82-48,-78 41,2 2,0 0,0 2,1 1,1 0,0 2,7-1,-25 10,1 0,-1 0,0 1,0 0,1 0,-1 1,0 0,0 0,0 1,-1 0,1 0,-1 1,0 0,1 1,-2-1,1 1,-1 0,1 1,-1 0,-1 0,3 3,64 47,-25-33,-24-14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1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0,'-130'88,"4"5,-12 20,86-54,51-58,0 1,0-1,0 0,0 1,0 0,1-1,-1 1,1-1,-1 1,1 0,-1 0,1-1,0 1,0 0,0-1,0 1,0 0,1 0,-1-1,0 1,1 0,-1-1,1 1,0-1,-1 1,1-1,0 1,0-1,0 1,0-1,0 0,0 1,1-1,-1 0,0 0,1 0,-1 0,0 0,1 0,-1 0,2 0,84 13,-81-15,1 1,0 0,0 0,0 1,-1 0,1 0,0 0,-1 1,1 0,-1 0,1 1,-1 0,2 2,-7-3,0 1,-1 0,1-1,-1 1,0 0,0 0,0-1,0 1,0 0,-1 0,1-1,-1 1,0 0,0-1,0 1,0-1,0 1,0-1,-1 0,1 1,-1-1,0 0,1 0,-1 0,0 0,0 0,-1 0,1-1,0 1,-1-1,1 0,-2 1,3-1,-135 99,106-94,33-28,11 8</inkml:trace>
  <inkml:trace contextRef="#ctx0" brushRef="#br0" timeOffset="351.54">935 0,'-291'209,"236"-157,54-51,0 1,0-1,0 1,0-1,1 1,-1-1,0 1,1-1,-1 1,1 0,-1 0,1-1,0 1,0 0,0-1,0 1,0 0,0 0,0-1,1 1,-1 0,1 0,-1-1,1 1,-1-1,1 1,0 0,0-1,0 0,0 1,0-1,0 1,0-1,1 0,-1 0,0 0,1 0,-1 0,2 1,98 32,-39-18,-60-16,1 1,0 0,0 0,0 0,0 0,-1 1,1-1,-1 1,1 0,-1 0,0-1,1 2,-1-1,0 0,0 0,-1 1,1-1,0 1,-1-1,1 1,-1-1,0 1,0 0,0 0,0 0,-1 0,1 0,-1 0,0 0,1 0,-1 0,-1 0,1 0,0 0,-1 0,1-1,-1 1,0 0,0 0,0 0,-1-1,1 2,-8 7,0-1,0 1,-1-1,0-1,-1 0,1-1,-2 0,1 0,-1-1,-1-1,1 0,-1-1,0 0,0-1,-1 0,1-1,-1 0,0-2,-5 5,-6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0,'-21'7,"0"0,0 1,1 1,0 1,1 0,0 2,0 0,1 2,1 0,0 0,1 2,-13 16,26-28,1 0,0 0,0 0,0 0,1 0,-1 0,1 1,0-1,0 0,1 1,-1-1,1 1,0-1,0 1,1-1,-1 0,1 1,0-1,0 0,0 1,1-1,-1 0,1 0,0 0,0 0,1 0,-1-1,1 1,0-1,0 1,0-1,0 0,1 0,1 1,5 3,-1 1,1-2,1 1,-1-2,1 1,0-1,0-1,0 0,1-1,0 0,-1-1,6 1,-6-2,0 1,-1-2,1 0,0 0,0-1,-1 0,1-1,-1 0,1-1,-1 0,0 0,0-1,0-1,0 1,4-5,11-9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1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1,'-17'207,"2"-35,-7 0,-27 89,11-119,37-190,13-23,4 1,3 1,2 1,4 1,2 1,4 2,16-24,-27 48,2 2,1 0,2 2,22-25,-47 61,1 1,-1 0,0 0,0 0,0-1,0 1,1 0,-1 0,0 0,1-1,-1 1,1 0,-1-1,1 1,-1 0,1-1,-1 1,1 0,0-1,-1 1,1-1,0 1,-1-1,1 0,0 1,0-1,-1 0,1 1,0-1,0 0,0 0,-1 0,1 0,0 0,0 0,0 0,0 0,-1 0,1 0,0 0,0 0,0-1,-1 1,1 0,0-1,0 1,-1 0,1-1,0 1,-1-1,1 1,0-1,-1 1,1-1,-1 0,1 1,-1-1,1 0,-1 1,1-1,-1 0,1 0,-7 266,-22 124,40-272,-12-116,0-1,0 1,1 0,-1 0,0 0,0-1,0 1,1 0,-1 0,1-1,-1 1,0 0,1-1,-1 1,1 0,0-1,-1 1,1-1,-1 1,1-1,0 1,-1-1,1 1,0-1,0 0,-1 1,1-1,0 0,0 0,-1 0,1 1,0-1,0 0,0 0,0 0,-1 0,1 0,0 0,0-1,0 1,-1 0,1 0,0-1,0 1,-1 0,1-1,0 1,-1-1,1 1,0-1,0 1,28-36,0-17,-2-2,-3 0,15-53,31-69,-54 142,-6 9,2 1,0 0,2 1,0 0,2 1,1 1,8-8,-25 29,1 0,0-1,0 1,-1 0,1 0,0 0,0 0,0 1,0-1,0 0,0 0,0 0,0 1,0-1,0 1,1-1,-1 1,0-1,0 1,1 0,-1-1,0 1,1 0,-1 0,0 0,0 0,1 0,-1 0,0 1,1-1,-1 0,0 1,0-1,1 0,-1 1,0 0,0-1,0 1,0 0,0-1,0 1,0 0,0 0,0 0,0 0,0 0,-1 0,1 0,0 0,-1 0,1 1,-1-1,1 0,-1 0,1 1,-1-1,0 0,0 0,0 1,1-1,-1 0,0 1,-1-1,1 0,0 1,2 171,-4-139,1-1,1 1,2 0,1 0,2-1,-3-22,42 118,-34-115</inkml:trace>
  <inkml:trace contextRef="#ctx0" brushRef="#br0" timeOffset="452.329">1469 339,'-80'72,"3"4,3 3,-11 20,16 18,68-111,-1-1,1 1,0-1,1 1,-1-1,1 1,0 0,0-1,1 1,0-1,0 1,0-1,0 1,1-1,0 0,0 0,0 0,1 0,0 0,0 0,0 0,3 1,-3-1,0-2,1 1,0 0,0-1,0 1,0-1,1 0,-1-1,1 1,-1-1,1 0,0 0,0 0,0-1,0 0,0 0,1 0,-1 0,0-1,0 0,1 0,-1 0,0-1,0 0,0 0,1 0,-1 0,0-1,-1 0,1 0,0-1,0 1,2-3,8-4,0 0,-1-1,-1-1,0 0,0 0,-1-2,0 0,-1 0,8-14,-1 0,-2-1,-2 0,0-2,-2 1,-1-2,-1 0,-2 0,-1 0,2-24,-9 55,0-1,1 1,-1 0,1-1,-1 1,1-1,-1 1,0 0,1-1,-1 1,0-1,0 1,1-1,-1 1,0-1,0 1,0-1,1 0,-1 1,0-1,0 1,0-1,0 1,0-1,0 1,0-1,0 0,-1 1,1-1,0 1,0-1,0 1,-1-1,1 1,0-1,0 1,-1-1,1 1,0 0,-1-1,1 1,-1-1,1 1,0 0,-1-1,1 1,-1 0,1-1,-1 1,1 0,-1 0,1 0,-1-1,0 1,1 0,-1 0,1 0,-1 0,1 0,-1 0,1 0,-1 0,0 0,-9 26,0 1,2 0,1 0,2 0,0 1,2-1,1 1,1 0,1 4,0-27,-1 0,1 0,0 0,1 0,-1 0,1-1,0 1,0 0,1 0,-1-1,1 1,0 0,0-1,1 0,-1 1,1-1,0 0,0-1,0 1,1 0,-1-1,2 1,11 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1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140 818,'-27'442,"24"-404,-2 0,-2-1,-1 0,-2 0,-2-1,-7 13,-5-18,23-30,1-1,-1 0,0 0,0 0,0 0,1 0,-1 0,0 0,0 0,1 0,-1-1,0 1,1 0,-1 0,0-1,0 1,1 0,-1-1,0 1,1-1,-1 1,1-1,-1 1,1-1,-1 1,1-1,-1 0,1 1,-1-1,1 1,0-1,-1 0,1 0,0 1,0-1,-1 0,1 1,0-1,0 0,0 0,0 0,0 1,0-1,0 0,0 0,1 0,-3-16,1-1,1 1,0-1,2 1,0-1,0 1,2 0,4-13,13-33,2 0,3 2,3 1,2 1,3 2,2 1,7-4,1-1,2 2,3 3,3 1,2 2,5 1,8 10,-65 41,-1 1,1-1,0 0,0 1,0-1,0 1,0-1,0 1,0 0,0 0,-1 0,1 0,0 0,0 0,0 1,0-1,0 1,0-1,0 1,0 0,-1 0,1-1,0 1,-1 1,1-1,0 0,-1 0,1 0,-1 1,0-1,0 1,1-1,-1 1,0 0,0-1,0 1,0 0,0 1,1 9,0 0,-1 0,-1 0,0 0,0 0,-1-1,-1 1,0 0,0 0,-1-1,-1 1,0-1,-2 5,2-4,-94 212,79-193,-1 0,-1-2,-2 0,-1-2,-1-1,-1 0,-26 18,49-41,1 0,-1 0,-1 1,1-2,0 1,-1 0,1-1,-1 1,0-1,0 0,0 0,0-1,0 1,0-1,0 0,0 0,-1 0,1-1,0 1,-1-1,1 0,-1 0,1-1,-2 0,0-13,5-3</inkml:trace>
  <inkml:trace contextRef="#ctx0" brushRef="#br0" timeOffset="469.502">620 1016,'35'3,"0"0,1-3,-1 0,0-3,0-1,0-1,0-2,-1-1,0-2,-1-1,19-11,-36 14,-1-1,-1-1,0 0,0-1,-1-1,0 0,-1-1,0 0,-1-1,-1 0,0-1,-1 0,-1 0,0-1,-1 0,-1-1,0 1,-1-1,0-7,-3 20,-1-1,0 1,-1-1,1 1,-1-1,0 0,0 1,0-1,-1 1,1-1,-1 0,0 1,-1 0,1-1,-1 1,0 0,0-1,0 1,0 0,-1 1,0-1,0 0,0 1,0-1,0 1,-1 0,1 0,-1 0,0 1,-2-2,0 4,0 1,1 0,-1 0,1 1,-1-1,1 1,0 0,0 0,0 1,0 0,0 0,0 0,1 0,0 1,-1 0,1 0,1 0,-1 0,0 0,1 1,0 0,-1-1,-1 1,0-1,0 1,0 0,0 1,1-1,0 1,0 0,1 0,0 0,0 0,0 0,0 1,1 0,0-1,1 1,0 0,0 0,0 0,1 0,0 0,0 0,0 0,4-3,0 0,0-1,0 1,0-1,1 0,-1 0,1-1,0 1,0-1,0 0,0 0,0-1,0 0,0 1,0-2,1 1,-1-1,0 1,1-1,-1-1,0 1,1-1,-1 0,0 0,0-1,5-1,160-40,-168 42,0 1,0-1,0 1,0 0,0 0,1 0,-1 0,0 0,0 0,0 1,0-1,0 1,0-1,0 1,0 0,0 0,0 0,0 0,0 0,0 0,-1 1,1-1,-1 0,1 1,-1 0,1-1,-1 1,0 0,0-1,1 1,-1 0,-1 0,1 0,0 0,0 0,-1 0,1 0,-1 0,0 1,1-1,-1 0,0 0,0 0,-1 0,1 0,0 0,-1 1,1-1,-1 0,0 0,1 0,-5 11,0 0,-1 0,0-1,-1 0,0 0,-1 0,-1-1,1 0,-2-1,-7 7,-23 29,38-44,0 0,0 0,0 1,0-1,0 0,1 1,-1-1,1 1,-1 0,1-1,0 1,0 0,1 0,-1-1,0 1,1 0,0 0,0 0,-1 0,2 0,-1 0,0 0,7 9</inkml:trace>
  <inkml:trace contextRef="#ctx0" brushRef="#br0" timeOffset="736.563">1862 677,'-19'33,"6"-13,1 1,0 0,2 0,0 1,1 0,2 1,0 0,2 0,0 0,1 1,2 1,2-21,0 0,1 1,0-1,0 0,0 0,1 0,-1 0,1 0,0 0,0-1,0 1,0 0,1-1,0 0,-1 0,1 0,0 0,1 0,-1 0,0-1,1 1,0-1,-1 0,1 0,0 0,0-1,0 0,0 1,0-1,0-1,1 1,-1-1,0 1,0-1,1 0,-1-1,0 1,0-1,0 0,1 0,-1 0,0 0,0-1,0 1,-1-1,1 0,0-1,-1 1,1-1,-1 1,0-1,2-1,1 0,0 1,-1-1,1 0,-1 0,1-1,-1 0,0 0,-1 0,1 0,-1-1,0 1,-1-1,1 0,-1 0,0-1,-1 1,1-1,-1 1,-1-1,1 0,-1 0,0 1,-1-1,0 0,0 0,0 0,-1 0,0 0,0 0,-1 1,0-1,0 0,0 1,-1-1,0 1,0 0,-1 0,1 0,-4-3,-3-1,1 1,-1 0,-1 0,0 1,0 1,0 0,-1 0,0 1,-1 1,-8-3,-4 0</inkml:trace>
  <inkml:trace contextRef="#ctx0" brushRef="#br0" timeOffset="1202.008">2342 875,'-28'95,"-4"-1,-4-1,-44 81,77-169,1 0,1-1,-1 1,-1-1,1 0,0 0,-1 0,0 0,0 0,0-1,-1 1,1-1,-1 0,0 0,0 0,-3 1,7-4,-1 0,0 1,0-1,0 0,1 0,-1 0,0 0,0-1,0 1,1 0,-1 0,0 0,0-1,1 1,-1 0,0-1,1 1,-1-1,0 1,1 0,-1-1,1 0,-1 1,0-1,1 1,-1-1,1 0,0 1,-1-1,1 0,0 1,-1-1,1 0,0 0,0 1,-1-1,1 0,0 0,0 0,0 1,0-1,0 0,0 0,0 0,0 1,1-1,-1 0,0 0,5-41,6 7,1 1,2 0,1 1,2 0,1 1,2 1,8-9,-23 32,27-39,1 0,2 2,2 2,2 1,2 2,2 2,1 2,1 2,3 2,22-11,-69 42,8-4,0-1,0 2,0-1,1 1,-1 1,1 0,0 0,0 1,0 0,0 1,0 0,0 0,11 2,-20-1,1 1,0 0,-1 0,1 0,-1 0,1 0,-1 1,0-1,1 0,-1 0,0 1,0-1,0 1,0-1,0 1,0 0,0-1,-1 1,1 0,-1 0,1-1,-1 1,1 0,-1 0,0 0,0 0,0-1,0 1,0 0,-1 0,1 0,0 0,-1-1,1 1,-1 0,0 0,-26 65,-4-22,-3-1,-1-2,-2-1,-1-2,-3-2,0-2,-40 25,-2 6,20-21,55-48,7-5</inkml:trace>
  <inkml:trace contextRef="#ctx0" brushRef="#br0" timeOffset="1904.794">2991 875,'31'-22,"-2"-2,-1-1,-1-1,-1-1,20-26,-21-8,-26 60,0 0,-1 0,1 0,-1 0,1 0,-1 0,1 1,-1-1,0 0,1 1,-1 0,0-1,0 1,1 0,-1 0,0 0,0 0,1 0,-1 0,0 1,0-1,1 0,-1 1,0 0,1-1,-1 1,1 0,-1 0,1 0,-1 0,1 0,-1 0,1 1,-2-1,-16 7,0 2,0 0,1 1,0 1,1 1,0 0,1 1,1 1,0 0,1 1,0 1,2 0,0 1,1 0,-4 10,13-24,0 0,1-1,0 1,-1 0,1 0,1 0,-1 0,1 0,-1 0,1 0,0-1,1 1,-1 0,1 0,-1 0,1 0,1 0,-1 0,0-1,1 1,0 0,0-1,0 1,0-1,0 0,1 0,-1 0,1 0,0 0,0-1,0 1,0-1,1 1,-1-1,0-1,1 1,0 0,-1-1,1 1,0-1,3 0,18 2,0-1,0-2,0 0,0-2,-1-1,1 0,-1-2,0-1,0-1,0-1,-1-1,0-1,-1-1,0-1,-1-1,9-7,169-122,-183 128,-1-1,0-1,-1 0,-1-1,-1 0,-1-1,0-1,-1 0,-1 0,-1-1,5-16,-12 34,0 0,1 0,-1 0,-1 0,1 0,0 0,0 0,-1 0,1-1,-1 1,0 0,0 0,1 0,-1-1,-1 1,1 0,0 0,-1 0,1-1,-1 1,1 0,-1 0,0 0,0 0,0 0,0 0,0 0,-1 1,1-1,0 0,-1 1,0-1,1 1,-1-1,0 1,1 0,-1-1,0 1,0 0,0 0,0 1,0-1,-1 0,1 1,0-1,0 1,0 0,0-1,-1 1,1 0,0 0,0 1,-1-1,1 0,0 1,0-1,-1 2,-7 2,1 0,1 1,-1 0,1 1,0 0,0 1,1-1,-1 1,1 1,1-1,0 1,0 0,0 1,1-1,-3 7,8-13,-1 0,1-1,-1 1,1 0,0 0,0 0,0-1,0 1,0 0,0 0,0 0,0-1,1 1,-1 0,1 0,-1-1,1 1,0 0,0-1,0 1,-1-1,2 1,-1-1,0 1,0-1,0 0,1 0,-1 1,0-1,1 0,-1 0,1 0,0-1,-1 1,1 0,70 23,-48-18,-17-3,-1 1,1-1,-1 1,0 0,0 1,-1-1,1 1,-1 0,0 1,0-1,-1 1,0 0,0 0,0 1,-1-1,0 1,0-1,0 1,-1 0,0 0,-1 0,1 1,-1-1,-1 0,1 1,-1-1,-1 0,1 0,-1 1,0-1,-1 0,0 0,0 0,0 0,-1 0,0-1,-1 1,-1 2,0 0,2-5,0 0,0 0,1 1,-1-1,1 1,0 0,0-1,0 1,1 0,0 0,0 0,0 0,1 0,-1 1,1-1,0 0,1 0,-1 0,1 0,0 0,0 0,1 0,-1 0,1 0,10 6</inkml:trace>
  <inkml:trace contextRef="#ctx0" brushRef="#br0" timeOffset="2204.838">4346 0,'-62'363,"19"4,33-112,6-229,-2-7</inkml:trace>
  <inkml:trace contextRef="#ctx0" brushRef="#br0" timeOffset="3435.452">4063 508,'32'2,"0"1,-1 2,0 2,0 0,0 2,-1 1,0 2,-1 1,-1 1,0 1,-1 2,0 0,-1 2,-2 1,2 3,44 70,-65-92,-1 0,1-1,0 1,0-1,-1 0,1 0,0-1,0 1,0-1,-1 0,1 0,0-1,-1 1,1-1,-1 0,0 0,0-1,0 1,0-1,0 0,0 0,-1 0,1 0,2-4,-3 4,193-171,-196 173,1-1,0 1,0 0,0 0,0 0,0 0,1 1,-1-1,0 0,0 0,1 1,-1-1,0 1,1-1,-1 1,0-1,1 1,-1 0,1 0,-1 0,0-1,1 1,-1 1,1-1,-1 0,1 0,-1 1,0-1,1 0,-1 1,0-1,1 1,-1 0,0-1,0 1,1 0,-1 0,0 0,0 0,0 0,0 0,0 0,0 0,-1 0,1 1,0-1,-1 0,1 1,0-1,-1 0,1 1,-1-1,0 0,0 1,1-1,-1 1,0-1,0 1,0-1,-1 0,1 1,0-1,0 1,-1-1,1 0,-1 1,1-1,-1 0,0 1,1-1,-40 168,39-167,1 1,0-1,0 0,0 0,0 1,1-1,-1 0,1 0,-1 0,1 0,0 1,-1-1,1 0,0 0,1 0,-1-1,0 1,0 0,1 0,-1-1,1 1,0 0,-1-1,1 0,0 1,0-1,0 0,0 0,0 0,0 0,0-1,0 1,0 0,1-1,-1 1,0-1,0 0,1 0,-1 0,0 0,2-1,93-26,-63 9,-1-2,-1-1,0-2,-2-1,0-1,-2-1,9-13,83-118,-104 149,-25 45,4-18,-6 47,2-27,3 0,1 0,2 1,2-1,3 25,19 113,-6-71,-4 0,-5 1,-6 19,1-116,-1-1,0 0,-1 1,0-1,0 0,-1 0,-1 1,1-2,-1 1,-1 0,1 0,-2-1,1 0,-1 0,0 0,-1-1,0 0,0 0,0 0,-1 0,0-1,-2 1,3-3,0 0,0 0,0-1,-1 0,1 0,-1-1,1 1,-1-1,0-1,0 1,0-1,0 0,0-1,0 0,0 0,0 0,-1-1,1 0,1-1,-1 1,0-1,0-1,0 1,1-1,0 0,-1-1,1 1,0-1,1-1,-1 1,-2-3,4 0,-1 0,2 0,-1 0,1 0,0-1,0 0,1 1,0-1,0 0,1 0,0 0,0 0,1 0,0 0,1-1,0 1,0 0,0 1,1-1,1 0,-1 0,1 1,0-1,1 1,0 0,0 0,0 0,1 1,2-3,26-37,2 1,2 1,2 3,2 1,2 2,1 1,48-29,-55 42,0 2,2 1,1 2,0 2,1 2,4 0,-12 5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1 297,'68'-65,"4"4,2 2,15-4,-76 54,-9 5,1 0,-1 0,1 1,0 0,0 0,1 0,-1 0,0 1,1-1,0 2,-1-1,1 1,0-1,0 1,0 1,0-1,0 1,-3 3,-1-1,0 1,0 0,0 0,-1 0,1 0,-1 0,1 0,-1 0,0 0,0 0,0 1,-1-1,1 0,-1 1,0-1,0 0,0 1,0-1,-1 0,1 1,-1-1,0 0,0 0,0 1,0-1,-1 0,0 1,-1 10,-6 34,-3 12,1 0,4 1,2 1,3-1,4 37,5-42,4-1,1 0,3-1,3-1,1 0,16 27,-13-34,-3 2,-1 0,10 49,-25-80,0-1,-1 0,-1 0,0 1,-1-1,-1 1,0-1,-2 0,0 1,0-1,-1 0,-1-1,-1 1,-3 4,4-7,0-1,-1 1,-1-1,0-1,0 1,-1-1,-1 0,0-1,0 0,-1 0,-1-1,1-1,-1 1,-1-2,1 0,-1 0,-1-1,1 0,-1-1,0-1,0 0,0 0,-1-2,1 1,-9-1,17-2,0-1,0 1,0-1,0 0,0 0,0-1,1 1,-1-1,0 0,1-1,0 1,-1-1,1 0,0 0,0 0,0 0,1-1,-1 1,1-1,0 0,0 0,0 0,1 0,-1-1,1 1,0-1,0 0,1 1,-1-1,1 0,0 0,1 0,-1-5,-1-13,1 0,0-1,2 1,1-1,1 1,5-16,3-3,3 2,1 0,2 1,2 1,1 0,2 1,2 2,1 0,6-4,-8 9,2 2,1 0,1 1,1 2,2 0,0 3,17-10,-43 30,-1 0,1 0,0 0,0 0,-1 1,1 0,0-1,0 1,0 1,0-1,1 1,-1 0,0-1,0 2,0-1,0 0,0 1,0 0,0 0,2 1,10 4</inkml:trace>
  <inkml:trace contextRef="#ctx0" brushRef="#br0" timeOffset="298.357">1017 889,'-12'23,"0"0,2 1,0 0,2 0,1 1,1 0,1 1,1-1,1 1,1 6,2-28,0 0,0 0,1 0,-1 0,1 0,0-1,0 1,0 0,1 0,-1 0,1-1,0 1,0-1,0 1,1-1,-1 0,1 0,-1 0,1 0,0-1,0 1,1-1,-1 1,0-1,1 0,0-1,-1 1,1 0,0-1,0 0,0 0,-1 0,1-1,0 1,0-1,0 0,0 0,1 0,-1 0,-1-1,1 0,0 0,0 0,0 0,3-2,9-4,0-2,-1 1,0-2,-1 0,0-1,0 0,-1-1,-1-1,0 0,-1 0,0-1,-1 0,0-1,-2-1,0 1,0-1,-1 0,2-13,19-40,-22 50</inkml:trace>
  <inkml:trace contextRef="#ctx0" brushRef="#br0" timeOffset="680.248">1581 1285,'115'-302,"-76"242,-38 60,0 0,0 0,0 0,-1 0,1 0,0 1,0-1,0 0,0 1,0-1,0 0,0 1,-1-1,1 1,0-1,0 1,-1 0,1-1,0 1,-1 0,1-1,-1 1,1 0,-1 0,1 0,-1-1,1 1,-1 0,0 0,1 0,-1 0,0 0,0 0,0 0,0 0,0 0,0 0,0-1,0 1,0 0,0 0,0 0,-1 0,1 0,-1 0,2 4,0 2,31 116,-30-120,0 1,0-1,0 1,0-1,1 0,-1 0,1 0,0 0,0 0,0 0,0-1,0 0,0 1,1-1,-1-1,1 1,0 0,-1-1,1 0,0 0,0 0,0 0,0 0,0-1,0 0,0 0,0 0,0 0,0-1,1 0,2 0,0-1,0 0,0 0,-1 0,1-1,-1 0,0 0,0-1,0 0,0 0,-1 0,0-1,0 0,0 0,0 0,-1-1,1 1,-1-1,-1 0,1 0,-1-1,0 1,-1 0,1-2,25-42,-13 32</inkml:trace>
  <inkml:trace contextRef="#ctx0" brushRef="#br0" timeOffset="1082.699">2541 889,'-33'22,"0"2,2 2,1 0,1 2,1 2,1 0,-5 11,29-37,0 0,1-1,-1 1,1 0,0 0,0 0,1 0,-1 1,1-1,0 0,0 1,0-1,1 0,0 1,0-1,0 1,0-1,0 1,1-1,0 1,0-1,0 0,1 1,-1-1,1 0,0 0,0 0,0 0,1-1,0 1,-1 0,1-1,0 0,1 0,-1 0,0 0,1 0,0-1,0 1,0-1,0 0,0 0,1 0,7 0,1-1,-1 0,1-1,-1 0,0-1,1 0,-1-1,0 0,0-1,0-1,0 0,-1 0,1-1,-1-1,0 0,-1 0,1-1,-1 0,-1-1,1 0,-1-1,-1 0,0 0,5-8,11-20,-1-2,-3 0,-1-1,-2-1,-1-1,-3 0,-1-1,-3-1,0-6,0-138,-10 179,0-1,0 1,-1 0,0 0,-1-1,0 1,0 1,-1-1,0 0,-1 1,0 0,0 0,0 1,-1-1,-1 1,1 0,-1 1,-4-4,5 7,0 0,0 1,0 0,0 0,0 0,0 1,-1 0,1 0,-1 0,1 1,-1 0,1 0,-1 1,1 0,0 0,-1 1,1-1,0 1,0 0,0 1,0 0,0 0,1 0,-1 1,1-1,0 1,0 0,0 1,1-1,-1 1,1 0,0 0,1 1,-1-1,1 1,0 0,0-1,1 1,0 1,0-1,0 0,1 0,0 1,0 1,-6 28,2 0,2 1,1 0,2 0,2-1,2 10,-3-33,0 1,1-1,0 1,1-1,1 0,0 0,0 0,2 0,-1-1,2 0,0 0,0 0,1-1,0 0,1-1,0 0,1 0,0-1,1 0,0-1,6 4,6 1</inkml:trace>
  <inkml:trace contextRef="#ctx0" brushRef="#br0" timeOffset="4219.968">3473 861,'-23'1,"1"1,-1 2,1 0,0 1,1 1,-1 0,1 2,1 1,-1 1,1 0,-5 5,20-12,-1 0,1 0,0 1,0-1,0 1,0 0,1 1,-1-1,1 1,0 0,1 0,-1 0,1 0,0 1,0 0,1-1,-1 1,1 0,1 0,-1 0,1 0,0 0,0 1,1-1,0 0,0 0,0 1,1-1,0 0,0 0,1 0,0 0,0 0,2 5,1-6,0 0,1-1,-1 0,1 0,0 0,0-1,0 0,0 0,1 0,-1-1,1 0,-1 0,1-1,0 0,0 0,0 0,0-1,0 0,0 0,-1-1,1 0,0 0,0-1,-1 0,1 0,0 0,-1-1,0 0,2-2,20-7,-2-2,0-1,-1-2,0 0,-1-1,-1-2,-1 0,-1-2,17-22,-38 44,0-1,0 1,0-1,1 1,-1-1,0 1,0-1,0 1,0 0,0-1,1 1,-1-1,0 1,0-1,1 1,-1-1,0 1,1 0,-1-1,0 1,1 0,-1-1,0 1,1 0,-1-1,1 1,-1 0,1 0,-1 0,1 0,-1-1,1 1,-1 0,1 0,-1 0,1 0,-1 0,1 0,-1 0,1 0,-1 0,1 0,-1 0,1 1,-1-1,1 0,-1 0,1 0,-1 1,0-1,1 0,-1 1,1-1,-1 0,0 1,1-1,-1 0,0 1,1-1,-1 1,0-1,0 0,1 1,1 35,-2-30,3 50,2-30</inkml:trace>
  <inkml:trace contextRef="#ctx0" brushRef="#br0" timeOffset="4669.838">3867 1256,'36'-54,"3"2,1 1,3 3,2 1,24-18,-25 38,-43 27,0 0,0-1,0 1,0 0,0 0,0 0,0 0,0 0,0 0,0 0,0 0,0 0,0 1,0-1,0 0,0 1,-1-1,1 1,0-1,0 1,0-1,0 1,-1 0,1-1,0 1,0 0,-1-1,1 1,-1 0,1 0,0 0,-1 0,0 0,1-1,-1 1,0 0,1 0,-1 0,0 0,0 0,0 0,0 0,0 0,0 1,-1 59,0-54,0-1,0 0,1 0,-1 1,1-1,1 0,-1 1,1-1,0 0,1 0,-1 0,1 0,0 0,1 0,0 1,0-6,0 0,-1 0,1-1,0 1,0 0,0-1,0 0,0 0,0 0,0 0,0 0,-1 0,1-1,0 1,0-1,0 0,0 0,-1 0,1 0,0-1,-1 1,1-1,-1 1,1-1,-1 0,0 0,0 0,0 0,0-1,0 1,-1 0,2-2,5-3,88-67,-94 74,0 0,0 0,0 0,0 0,0 0,0 0,0 1,0-1,0 1,0-1,0 1,0 0,0 0,0-1,0 2,0-1,-1 0,1 0,0 0,-1 1,1-1,-1 1,1-1,-1 1,0 0,0 0,0-1,0 1,0 0,0 0,0 0,-1 0,1 0,-1 0,1 0,-1 0,0 0,0 0,0 1,0-1,0 0,0 0,0 0,-1 0,1 0,-1 0,0 0,5 20,11 20,-4-27</inkml:trace>
  <inkml:trace contextRef="#ctx0" brushRef="#br0" timeOffset="5014.058">4714 1172,'46'-7,"-1"-1,0-2,0-3,-2-1,1-2,2-3,23-32,-67 50,-1-1,1 1,-1 0,0-1,1 1,-1-1,0 0,0 1,0-1,0 0,-1 0,1 0,0 1,-1-1,1 0,-1 0,0 0,1 0,-1 0,0 0,0 0,0 0,0 0,-1 0,1 0,-1 0,1 0,-1 0,0 1,1-1,-1 0,0 0,0 1,0-1,0 0,-1 1,1-1,0 1,-1 0,0-2,-5 1,0-1,1 1,-1 1,0-1,0 1,0 0,-1 1,1-1,0 1,0 1,0 0,0 0,0 0,0 0,0 1,0 1,1-1,-1 1,1 0,-1 0,1 1,0 0,0 0,1 1,-1-1,1 1,-2 2,-7 5,-1 0,2 1,0 1,0 0,2 1,-1 0,2 1,0 0,-6 15,15-29,-1 0,1 1,0-1,0 0,0 1,1 0,-1-1,1 1,-1-1,1 1,0 0,0-1,0 1,0 0,0-1,1 1,-1 0,1-1,-1 1,1-1,0 1,0-1,0 0,1 1,-1-1,1 0,-1 0,1 0,0 0,-1 0,1 0,0 0,0 0,1-1,-1 1,0-1,0 0,1 1,-1-1,1 0,-1-1,1 1,-1 0,2 0,12 1,0 0,0 0,0-2,0 0,0-1,0 0,0-2,0 1,8-5,1 1</inkml:trace>
  <inkml:trace contextRef="#ctx0" brushRef="#br0" timeOffset="5333.554">5251 1199,'13'-14,"1"0,1 1,0 0,1 2,0 0,1 0,0 1,8-2,-23 12,0 0,1-1,-1 1,1 0,-1 0,1 0,-1 1,0-1,1 1,-1-1,0 1,1 0,-1 0,0 0,0 0,0 0,0 0,0 1,0-1,0 1,0-1,0 1,-1 0,1 0,-1-1,1 1,-1 0,0 1,0-1,0 0,0 0,0 0,0 1,-1-1,1 0,-1 1,1-1,-1 0,0 1,0-1,0 1,0 0,12 32,-8-30,-1 0,1 0,0 0,0-1,1 1,-1-1,1 0,0-1,0 1,0-1,1 0,-1 0,1-1,0 1,-1-1,1 0,0-1,0 0,0 0,0 0,1 0,-1-1,0 0,0-1,0 1,0-1,0 0,0-1,0 1,0-1,0 0,-1-1,1 0,-1 1,2-2,13-6,0-1,-1 0,0-2,-1 0,-1-1,0 0,-1-2,0 0,-2 0,1-2,1-4,12-21,-17 25</inkml:trace>
  <inkml:trace contextRef="#ctx0" brushRef="#br0" timeOffset="5580.891">6182 353,'-19'39,"-7"31,2 9,4 0,6-7,5-8,9-9,5-10,6-7,1-5,3-4,0-2,1 0,4-6,-3-1,2-3,-4-6</inkml:trace>
  <inkml:trace contextRef="#ctx0" brushRef="#br0" timeOffset="6196.806">5758 889,'75'-26,"0"2,2 5,0 2,1 4,0 3,45 2,248 14,-370-6,41 6,-41-6,-1 0,1 0,0 0,-1 0,1 0,-1 1,1-1,0 0,-1 0,1 0,0 0,-1 1,1-1,-1 0,1 1,0-1,-1 0,1 1,-1-1,1 1,-1-1,0 1,1-1,-1 1,1-1,-1 1,0-1,1 1,-1 0,0-1,0 1,1 0,-1-1,0 1,0-1,0 1,0 0,0-1,0 1,0 0,0-1,0 1,0 0,0-1,-1 1,1 0,0-1,0 1,-1-1,1 1,0 0,-1-1,1 1,0-1,-1 1,1-1,-1 1,-96 60,-70 63,162-120,-2-1,1 1,0 1,0-1,0 1,1-1,0 2,0-1,0 1,0-1,1 1,0 0,0 1,1-1,-3 7,7-11,0-1,-1 1,1-1,0 0,0 1,0-1,1 0,-1 0,0 0,0 1,1-1,-1-1,0 1,1 0,-1 0,1 0,0-1,-1 1,1-1,-1 1,1-1,0 0,-1 1,1-1,0 0,-1 0,1 0,0-1,-1 1,1 0,0 0,-1-1,1 1,-1-1,1 0,-1 1,1-1,-1 0,1 0,-1 0,0 0,1 0,0-1,205-138,-117 89,-88 52,0 0,0 0,0 0,0 0,-1 1,1-1,0 1,-1-1,1 1,-1-1,0 1,0 0,1 0,-1 0,0 0,-1 0,1 0,0 0,-1 0,1 0,-1 0,1 0,-1 0,0 1,0-1,0 0,0 2,2 8,-2-7,1 1,0-1,0 1,0-1,0 1,1-1,0 0,0 1,1-1,0 0,-1-1,2 1,-1 0,0-1,1 0,0 1,0-1,0-1,0 1,1-1,0 0,-1 0,1 0,0 0,1-1,-1 0,0 0,0 0,5 0,5-2,0-1,-1 0,1-1,0-1,-1 0,1-1,-1-1,0 0,0-1,-1 0,0-1,0 0,0-1,-1-1,0 0,4-5,5-6,-1 0,-1-2,0 0,-2-1,-1-1,-1 0,-1-1,-1-1,-1 0,-1-1,1-7,11-27,-2-1,-4 0,-1-2,-4 0,-2-1,-4 1,-2-4,-3 66,0-1,0 0,-1 0,0 0,1 0,-1 0,0 0,0 0,0 0,-1 0,1 0,-1 0,0 1,0-1,0 0,0 0,0 0,0 1,-1-1,1 1,-1-1,0 1,0 0,0-1,0 1,0 0,0 0,-1 1,1-1,-1 0,1 1,-1-1,1 1,-1 0,0 0,0 0,0 0,0 1,0-1,1 1,-1-1,0 1,0 0,0 0,0 1,0-1,-3 1,-8 8,0 1,0 0,1 1,0 1,1 0,1 0,0 1,0 1,1 0,1 0,0 1,1 0,1 1,1 0,0 0,0 0,0 10,-2 4,2 0,1 0,2 1,1-1,1 1,1-1,2 1,2 0,0-1,2 0,1 0,1-1,2 1,1-2,1 0,2 0,0-1,2-1,1 0,1-1,1-1,1-1,2-1,0-1,1 0,8 4,118 59,-125-77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17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294 390,'-34'27,"2"2,0 1,2 2,2 1,1 1,1 1,2 1,-16 34,38-66,-1 0,1 0,0 0,0 1,0-1,0 1,1 0,0 0,0-1,0 1,0 0,1 0,0 0,0 0,0 0,1-1,0 1,0 0,0 0,0 0,1-1,-1 1,1-1,1 1,-1-1,0 0,1 0,0 0,0 0,0 0,1-1,-1 1,1-1,0 0,0 0,0-1,0 1,1 0,5-2,0 0,0 0,0-1,1-1,-1 0,0 0,0-1,0 0,-1 0,1-1,0-1,-1 1,0-2,0 1,0-1,-1-1,1 1,-1-2,0 1,-1-1,0 0,0 0,0-1,-1 0,1-2,16-16,-2 0,-1 0,0-2,-3-1,0 0,-2-1,2-7,-12 24,0-1,0 1,-1-1,-1 0,-1 0,0 0,0-1,-2 1,0 0,0-1,-1 1,-1 0,0 0,-1 0,-1 0,0 0,-1 1,-1-2,3 9,1 0,-1 0,-1 1,1-1,-1 1,0 0,0 0,0 1,-1-1,1 1,-1 0,0 0,-1 0,1 1,0 0,-1 0,0 0,0 1,0-1,0 2,0-1,0 1,-1 0,1 0,0 0,-1 1,1 0,-1 0,8 0,-1 1,1-1,0 0,0 0,0 1,0-1,-1 0,1 1,0-1,0 1,-1-1,1 1,0-1,-1 1,1-1,0 1,-1 0,1 0,-1-1,1 1,-1 0,1 0,-1-1,0 1,1 0,-1 0,0 0,0 0,0-1,0 1,1 0,-1 0,0 0,0 0,-1 0,1 0,0-1,0 1,0 0,-1 0,1 0,0 0,-1-1,1 1,0 0,-1 0,1-1,-1 1,0 0,1-1,-1 1,1 0,-1-1,0 1,1-1,-1 1,0-1,0 0,0 1,1-1,-1 0,0 1,0-1,0 0,0 0,0 0,1 0,-1 1,-1-2,13 5,-1-2,1 1,-1-2,1 1,0-1,0-1,-1 0,1-1,0 0,0 0,-1-1,1 0,-1-1,1-1,-1 1,0-2,-1 1,1-1,-1-1,0 0,0 0,0-1,-1 0,6-6,128-129,-141 141,-1-1,1 1,0-1,0 1,1-1,-1 1,0 0,0-1,1 1,-1 0,0 0,1 0,0 0,-1 0,1 1,-1-1,1 0,0 1,-1-1,1 1,0-1,0 1,-1 0,1 0,0 0,0 0,0 0,-1 0,1 0,0 1,0-1,-1 1,1-1,0 1,-1 0,1-1,0 1,-1 0,1 0,-1 0,0 0,1 1,-1-1,0 0,0 1,1-1,-1 0,0 1,0-1,-1 1,1 0,8 22,-1 0,-1 1,-1-1,-1 1,-1 0,-1 11,5 23,-2-18,59 401,-12 100,-50-518,-1 1,-2-1,0 0,-1 1,-2-1,0 0,-2 0,-1 0,0-1,-8 18,13-38,0 0,-1 0,1 0,-1 0,1-1,-1 1,0 0,0-1,0 0,0 1,0-1,-1 0,1 0,-1 0,1 0,-1-1,0 1,0-1,0 1,0-1,0 0,0 0,0 0,0-1,0 1,0-1,0 0,-1 0,1 0,0 0,0 0,0-1,0 1,-1-1,1 0,0 0,0 0,1 0,-1-1,0 1,0-1,0 1,1-1,-1 0,1-1,-13-15,1-1,1 0,0-1,2-1,0 0,2 0,0-1,1 0,1-1,2 0,0 0,1 0,1 0,2-1,0 1,2-16,-3 7,2 0,1-1,2 1,1 0,2 1,0-1,3 1,0 0,2 1,1 0,2 1,0 0,2 1,1 1,2 1,0 0,2 1,1 1,0 1,2 1,0 2,2 0,0 1,12-4,4 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18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1280,'131'-189,"8"5,41-32,-118 155,-61 61,0 0,1 0,-1 0,0-1,1 1,-1 1,0-1,1 0,-1 0,1 0,-1 1,0-1,0 0,1 1,-1 0,0-1,0 1,1 0,-1-1,0 1,0 0,0 0,0 0,0 0,0 0,-1 0,1 0,0 0,0 0,-1 1,1-1,-1 0,1 0,-1 1,1-1,-1 0,0 1,1-1,-1 0,0 1,0-1,0 0,0 1,-1-1,1 0,0 1,0-1,-1 0,1 1,-1-1,1 0,-1 0,0 1,1-1,-1 0,0 0,-14 97,10-80,1 1,1 1,1-1,1 0,0 1,2-1,0 0,3 16,-3-32,0 1,0-1,0 1,1-1,-1 0,1 0,0 0,0 0,0 0,0 0,1 0,-1 0,1-1,-1 0,1 1,0-1,0 0,0 0,0-1,0 1,1 0,-1-1,0 0,1 0,-1 0,1 0,-1-1,1 1,0-1,-1 0,1 0,-1 0,1-1,0 1,-1-1,1 0,-1 0,0 0,1 0,-1 0,0-1,0 0,1 0,-1 0,36-21,-1-1,-1-2,-1-2,-1-2,25-27,33-27,-14 20,-78 63,0 0,0 1,0-1,0 1,1-1,-1 1,0 0,0-1,0 1,1 0,-1 0,0 0,0 0,0 0,1 0,-1 0,0 0,0 1,0-1,0 0,1 1,-1-1,0 1,0-1,0 1,0-1,0 1,0 0,0 0,0-1,0 1,-1 0,1 0,0 0,0 0,-1 0,1 0,0 0,-1 0,1 0,-1 0,0 1,1-1,-1 0,0 0,0 0,14 63,-13-58,1 20,-1-1,-2 0,0 1,-2-1,-5 23,4-20,3-25,0-1,1 1,-1 0,0 0,1 0,0-1,0 1,0 0,0 0,0 0,0 0,1 0,-1-1,1 1,0 0,0 0,0-1,0 1,0 0,1-1,-1 1,1-1,0 0,0 0,0 1,0-1,0 0,0-1,0 1,1 0,14 5</inkml:trace>
  <inkml:trace contextRef="#ctx0" brushRef="#br0" timeOffset="845.462">1722 660,'-110'133,"6"6,-24 52,127-190,-40 77,40-77,0 0,1 1,-1-1,0 1,1 0,-1-1,1 1,0-1,0 1,0 0,-1-1,1 1,1-1,-1 1,0 0,0-1,1 1,-1-1,0 1,1 0,0-1,-1 1,1-1,0 0,0 1,0-1,0 0,0 1,0-1,0 0,0 0,1 0,-1 0,0 0,1 0,-1 0,0-1,1 1,-1 0,1-1,0 1,-1-1,1 1,-1-1,1 0,0 0,-1 0,1 0,12-1,-1-1,0 0,0-1,0-1,-1 0,1 0,-1-2,0 1,0-1,-1-1,0 0,0-1,0 0,-1-1,8-8,247-234,-178 185,-85 66,-1-1,0 0,1 1,-1-1,0 1,1-1,-1 1,1-1,-1 1,1 0,-1 0,1 0,-1 0,1 0,-1 0,0 0,1 1,-1-1,1 0,-1 1,1-1,-1 1,0 0,1-1,-1 1,0 0,0 0,0 0,1 0,-1 0,0 0,0 0,0 0,0 0,-1 1,1-1,0 0,0 0,-1 1,1-1,-1 1,1-1,-1 0,0 1,0-1,1 1,-1 1,6 78,-6-75,0 15,-2-14,0-1,1 1,1 0,-1 0,1-1,0 1,0 0,1 0,0 0,0-1,0 1,1-1,0 1,1-1,-1 0,1 1,0-1,1 0,0-1,0 1,0-1,0 0,1 0,0 0,0 0,0-1,0 0,1 0,0-1,0 1,2-2,1 0,0 0,0-1,0 0,-1-1,1 0,0-1,0 1,0-1,0-1,-1 0,1 0,0-1,-1 0,0-1,0 1,0-1,0-1,6-4,9-8,-1 0,-1-1,-1-1,0-1,12-17,4-10,-3-2,-1-1,-3-1,-2-1,-2-2,-2-1,-3 0,-3-2,-2 0,0-10,14-81,-29 148,0 0,0 1,-1-1,1 0,0 0,0 1,0-1,-1 0,1 1,0-1,0 0,-1 0,1 0,0 1,0-1,-1 0,1 0,0 0,-1 0,1 1,0-1,-1 0,1 0,0 0,-1 0,1 0,0 0,-1 0,1 0,0 0,-1 0,1 0,0 0,-1 0,1 0,0 0,-1-1,1 1,0 0,0 0,-1 0,1 0,0-1,-1 1,1 0,0 0,0-1,-1 1,1 0,0 0,0-1,0 1,-1 0,-15 34,15-33,-27 73,3 1,3 1,3 1,-5 63,19-106,2 0,1 0,2 1,1-1,3 11,-3-33,1 0,1 0,-1 0,2 0,0-1,0 1,1-1,0 0,1 0,1-1,-1 0,2 0,-1 0,1-1,1 0,5 4,-5-8,-1-1,1 0,0-1,0 0,0 0,0-1,1 0,-1-1,1 0,-1-1,1 0,-1 0,1-1,-1 0,1 0,-1-1,0-1,0 1,0-2,0 1,0-1,-1 0,1-1,4-3,18-13,-2-1,0-1,-1-2,-1-1,-1-1,-2-1,16-23,6-17,-3-2,-3-2,-3-2,-4-1,-2-1,-5-2,10-48,26-106,-60 200,-2 33,-1-1,1 0,0 0,0 0,-1 1,1-1,0 0,-1 0,1 0,0 0,-1 0,1 0,0 1,0-1,-1 0,1 0,0 0,-1 0,1 0,0 0,-1 0,1-1,0 1,-1 0,1 0,0 0,-1 0,1 0,0 0,0-1,-1 1,1 0,0 0,-1 0,1-1,0 1,0 0,0 0,-1-1,1 1,0 0,0 0,0-1,0 1,0 0,-1-1,1 1,0 0,0-1,0 1,0 0,0-1,0 1,0 0,0-1,0 1,0 0,0-1,0 1,0 0,1-1,-1 1,0 0,0 0,0-1,-14 22,1 0,0 0,2 2,0-1,2 1,-1 3,7-17,-29 77,3 1,4 1,4 2,4 0,4 1,4 0,2 56,7-129,1 0,1 0,0 0,1 0,1 0,1 0,0-1,1 0,1 0,3 3,-9-21,-4-11</inkml:trace>
  <inkml:trace contextRef="#ctx0" brushRef="#br0" timeOffset="1101.176">2145 518,'43'-5,"48"-6,18-2,0 2,-4 3,-10 2,-12 3,-6 1,-6 2,-5 0,0 0,-2 1,-1-1,-8 1,-2-1,-7 0,0 0,-9 0</inkml:trace>
  <inkml:trace contextRef="#ctx0" brushRef="#br0" timeOffset="1784.523">3612 772,'5'7,"0"0,1 0,0 0,0 0,1-1,0 0,0 0,0-1,1 0,0 0,0-1,0 0,0-1,1 1,-1-2,1 1,0-1,0 0,0-1,0 0,0 0,0-1,0-1,0 1,0-1,0-1,0 0,0 0,0 0,7-5,1-2,-1-1,0 0,-1-2,0 0,-1 0,-1-1,0-1,0 0,-2-1,1-1,-2 1,7-16,-16 27,0 0,0 0,-1-1,0 1,1 0,-2 0,1-1,0 1,-1 0,0 0,0-1,0 1,-1 0,1 0,-1 0,0 1,0-1,0 0,0 1,-1-1,0 1,0 0,0 0,0 0,0 0,0 0,-1 1,1-1,-1 1,0 0,1 0,-1 1,0-1,0 1,-1 0,1 0,0 0,0 0,0 1,-1-1,1 1,0 1,0-1,-1 0,1 1,0 0,-3 1,-12 5,0 1,0 1,0 0,1 2,1 0,0 1,0 0,1 2,1 0,0 1,1 0,1 1,0 1,1 0,-6 12,2-5,1 0,0 1,2 0,1 1,1 1,2 0,-2 8,8-26,1 0,0 0,0 0,1 0,1 1,-1-1,1 0,1 1,0-1,0 0,1 1,0-1,1 0,0 0,0-1,1 1,0-1,0 1,1-1,0-1,0 1,1-1,7 7,4-2,0 0,2-1,-1-1,1-1,1-1,-1 0,1-2,1 0,-1-1,1-1,0-1,0-1,0-1,0 0,0-2,0-1,0 0,0-1,0-2,-1 0,9-4,35-12,-1-3,-1-3,-1-2,-2-3,-1-3,-1-2,26-25,-55 42,-1-2,-2 0,0-2,-1-1,-1-1,-2-1,0 0,-2-2,-1 0,-2-1,0-1,-3-1,0 0,-2 0,-1-2,-9 31,1 0,-1-1,0 1,0-1,0 0,0 1,-1-1,0 1,1-1,-1 0,-1 0,1 1,0-1,-1 1,0-1,0 0,0 1,0-1,0 1,-1 0,0-1,1 1,-1 0,0 0,-1 0,1 0,-1 0,1 1,-1-1,0 1,0 0,0 0,0 0,0 0,0 0,0 0,-1 1,1 0,-1 0,1 0,-1 0,0 0,1 1,-1-1,0 1,1 0,-2 0,-13 6,1-1,-1 2,1 1,1 0,-1 1,1 0,1 2,0 0,1 0,-10 10,-57 70,79-88,0 0,1 0,-1 1,1-1,-1 1,1-1,0 1,1-1,-1 1,0 0,1-1,0 1,0 0,0-1,0 1,1 0,-1-1,1 1,0-1,0 1,1-1,-1 1,1-1,-1 0,1 1,0-1,0 0,0 0,1 0,-1-1,2 2,6 4,0 0,1-1,1 0,-1-1,1 0,0-1,0 0,1-1,-1 0,1-1,75 31,-77-29,-1 1,0-1,-1 2,1 0,-1 0,-1 0,1 1,-1 0,-1 1,0 0,0 0,0 0,-1 1,-1 0,1 1,-2-1,0 1,0-1,0 1,0 9,1 207,9-186,-2-29</inkml:trace>
  <inkml:trace contextRef="#ctx0" brushRef="#br0" timeOffset="2596.598">1722 687,'4'0,"3"5,3 1,7 0,-2 4,3 0,3 3,3 4,-4 4,1 4,-4 2,-4 1,-5 0,-4-3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07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565 340,'-39'218,"13"-108,14-55,-21 111,-7-1,-36 85,69-226,-24 40,25-97,6 30,28-165,7 0,8 3,60-150,-90 275,3 0,1 0,2 2,2 0,6-7,-26 43,-1 1,1 0,-1-1,1 1,0 0,-1-1,1 1,0 0,0 0,0-1,0 1,0 0,0 0,0 0,0 0,0 1,1-1,-1 0,0 0,1 1,-1-1,0 1,1-1,-1 1,1-1,-1 1,1 0,-1 0,0 0,1 0,-1 0,1 0,-1 0,1 0,-1 1,1-1,-1 1,1-1,-1 1,0-1,1 1,-1 0,0-1,0 1,0 0,1 0,-1 0,0 0,0 0,0 1,5 12,0 0,-1 1,-1-1,-1 1,0 0,-1 0,0 0,-1 1,-1-1,-1 11,1-6,10 275,8 3,-18-287,1 0,0 0,1 0,0 0,1 0,0 0,1-1,0 1,3 4,-7-14,1 0,0 0,0 0,0-1,0 1,-1 0,1 0,0-1,1 1,-1 0,0-1,0 1,0-1,0 0,0 1,0-1,1 0,-1 0,0 1,0-1,0 0,1 0,-1 0,0-1,0 1,0 0,1 0,-1-1,0 1,0-1,0 1,0-1,0 1,0-1,0 1,0-1,0 0,0 0,0 0,0 1,0-1,-1 0,1 0,0 0,-1 0,1-1,37-53,-35 50,117-257,-40 75,83-145,-142 305,-9 45,12 325,5-109,-7-152,-11-59</inkml:trace>
  <inkml:trace contextRef="#ctx0" brushRef="#br0" timeOffset="451.009">2032 678,'-43'28,"1"3,1 0,2 3,1 1,2 2,-11 17,3 18,44-70,-1-1,0 0,1 1,-1-1,1 0,-1 1,1-1,-1 1,1-1,0 1,0-1,0 1,0-1,0 1,0-1,1 1,-1-1,0 1,1-1,-1 1,1-1,-1 0,1 1,0-1,0 0,-1 1,1-1,0 0,0 0,0 0,0 0,0 0,1 0,-1 0,0 0,0 0,1-1,-1 1,0 0,1-1,-1 1,1-1,-1 0,1 1,-1-1,1 0,-1 0,1 0,-1 0,1 0,0 0,9-2,0 0,0-1,0 0,0-1,0 0,-1-1,0 0,0 0,0-1,0-1,-1 0,0 0,7-8,-2 4,268-246,-282 257,0-1,0 1,0-1,1 1,-1-1,0 1,0-1,1 1,-1 0,0-1,1 1,-1 0,1-1,-1 1,0 0,1-1,-1 1,1 0,-1 0,1-1,-1 1,1 0,-1 0,1 0,-1 0,1 0,-1 0,1 0,-1 0,1 0,-1 0,1 0,-1 0,1 0,-1 0,1 0,-1 0,1 1,-1-1,0 0,1 0,-1 1,1-1,-1 0,0 1,1-1,-1 0,1 1,-1-1,0 0,0 1,1-1,-1 1,0-1,0 1,1-1,-1 1,0-1,0 1,0-1,0 1,2 36,-3-29,-15 83,13-81,0 1,0 0,1 0,0 0,1 0,0 0,0 0,2 1,-1-1,2 0,-1 0,1 0,2 5,-1-13,-1 0,0 0,1 0,-1-1,1 1,0-1,0 1,0-1,0 0,0 0,0-1,1 1,-1-1,1 1,-1-1,1 0,-1-1,1 1,0 0,-1-1,1 0,0 0,-1 0,1 0,0-1,-1 0,1 1,-1-1,1 0,-1-1,1 1,-1-1,0 1,1-1,-1 0,1-1,15-9</inkml:trace>
  <inkml:trace contextRef="#ctx0" brushRef="#br0" timeOffset="878.823">2822 566,'-4'3,"-28"11,1 1,0 2,2 2,0 0,1 2,1 1,-3 5,29-27,-1 1,1 0,-1 0,1 0,-1 0,1 0,0 0,0 0,-1 0,1 0,0 1,0-1,0 0,0 1,1-1,-1 1,0-1,1 1,-1-1,0 1,1 0,0-1,-1 1,1 0,0-1,0 1,0 0,0-1,0 1,1 0,-1-1,0 1,1-1,-1 1,1 0,-1-1,1 1,0-1,0 1,0-1,0 0,0 1,0-1,0 0,0 0,0 1,1-1,-1 0,0 0,1-1,-1 1,1 0,-1 0,1-1,1 1,121 25,-122-26,1 0,-1 0,0 1,0-1,1 1,-1-1,0 1,0 0,0 0,0 0,0 0,0 0,0 0,0 0,0 1,-1-1,1 1,0-1,-1 1,1 0,-1-1,0 1,0 0,1 0,-1 0,0 0,-1 0,1 0,0 1,-1-1,1 0,-1 0,0 0,1 1,-1-1,0 0,0 0,-1 1,1-1,0 0,-1 0,1 1,-1-1,0 0,0 0,0 0,0 0,0 0,0 0,0 0,-1-1,1 1,-13 13,0 0,0-1,-1-1,-1-1,0 0,-1-1,0-1,-1 0,0-1,0-1,-1-1,0-1,-5 1,-4-6,35-21,11 5,2 1</inkml:trace>
  <inkml:trace contextRef="#ctx0" brushRef="#br0" timeOffset="1262.997">3387 537,'-259'146,"227"-121,31-25,1 0,-1 1,1-1,-1 0,1 1,-1-1,1 1,0-1,-1 1,1-1,0 1,-1-1,1 1,0-1,-1 1,1-1,0 1,0-1,0 1,0 0,0-1,0 1,0-1,0 1,0 0,0-1,0 1,0-1,0 1,0 0,0-1,0 1,1-1,-1 1,0-1,1 1,-1-1,0 1,1-1,-1 1,0-1,1 1,-1-1,1 0,-1 1,1-1,-1 0,1 1,-1-1,1 0,-1 0,1 1,-1-1,1 0,0 0,-1 0,1 0,-1 0,1 0,0 0,46 7,-42-7,1-1,-1 1,0 0,0 0,0 1,0 0,0-1,0 2,0-1,0 1,0-1,0 1,0 1,-1-1,1 1,-1-1,0 1,0 1,0-1,0 0,0 1,-1 0,1 0,-1 0,0 0,0 1,-4 3,0-1,-1 1,0-1,0 0,-1 0,0 0,0 0,0 0,-1 0,0-1,0 0,-1 0,1 0,-2 0,1-1,0 1,-1-1,0-1,0 1,-1-1,1 0,-1-1,0 0,-1 1,-5 4,-1-2,1 1,-1-2,0 0,0 0,-1-1,1-1,-14 1,3-2</inkml:trace>
  <inkml:trace contextRef="#ctx0" brushRef="#br0" timeOffset="2083.764">4827 707,'-11'-8,"0"1,-1 0,0 0,0 1,0 1,0 0,-1 1,0 0,0 1,0 0,0 1,-1 1,1 0,-1 1,1 0,0 1,-1 0,1 1,0 1,0 0,0 1,0 0,1 1,-1 1,1 0,1 0,-1 1,1 1,0 0,1 0,-3 4,2-2,0 0,1 1,1 0,0 1,1 0,0 1,0 0,2 0,-1 0,2 1,0 0,0 0,2 0,0 1,0 2,2-14,1 0,0 0,0 1,0-1,1 0,-1 0,1 0,0 1,0-1,0 0,0 0,0 0,1 0,-1-1,1 1,0 0,0 0,0-1,0 0,0 1,1-1,-1 0,1 0,-1 0,1 0,0-1,0 1,-1-1,1 1,0-1,1 0,-1 0,0 0,0-1,0 1,0-1,2 0,8 1,0-1,0-1,1 0,-1-1,-1 0,1-1,0 0,10-5,11-6,-1-1,-1-1,-1-2,0-1,-2-2,0-1,-1-1,-1-1,-1-1,-2-2,1-1,-25 27,0 0,0 0,0 0,0 0,1 0,-1 0,1 0,-1 0,0 0,1 0,0 0,-1 0,1 1,-1-1,1 0,0 0,0 1,-1-1,1 1,0-1,0 0,0 1,0-1,0 1,-1 0,1-1,0 1,0 0,0 0,0-1,0 1,0 0,0 0,0 0,0 0,0 0,0 1,0-1,0 0,0 0,0 1,0-1,0 0,0 1,0-1,0 1,0-1,-1 1,1-1,0 1,0 0,-1 0,1-1,0 1,-1 0,1 0,-1 0,1-1,0 2,1 9,0 1,0 1,1-1,1 1,0-1,0 0,1 0,0-1,1 1,1-1,0-1,0 1,1-1,0 0,1-1,0 0,0 0,4 1,8 4,-3-1</inkml:trace>
  <inkml:trace contextRef="#ctx0" brushRef="#br0" timeOffset="2446.743">5165 1045,'15'-41,"2"1,2 1,2 0,1 2,2 0,18-20,-41 54,0 1,0-1,0 1,0 0,1-1,-1 1,1 0,0 0,-1 0,1 0,0 0,0 0,0 1,1-1,-1 1,0-1,1 1,-1 0,0 0,1 0,-1 0,1 1,0-1,-1 1,1-1,0 1,-1 0,1 0,0 0,-1 0,1 0,-1 1,1-1,0 1,-1 0,1 0,-1 0,1 0,-1 0,0 0,1 1,-1-1,0 1,0 0,0 0,0 0,32 69,-32-64,-1-1,1 1,1 0,-1-1,1 0,0 1,0-1,1-1,0 1,0 0,0-1,1 0,-1 0,1 0,0 0,1-1,-1 0,1 0,0-1,0 1,0-1,1-1,-1 1,1-1,-1 0,5 1,-5-3,1-1,-1 1,1-1,-1 0,1 0,-1-1,0 0,1 0,-1 0,0-1,-1 0,1 0,0-1,-1 1,0-1,0 0,0-1,0 1,2-4,73-100,-27 9,-41 87</inkml:trace>
  <inkml:trace contextRef="#ctx0" brushRef="#br0" timeOffset="2834.045">6181 707,'-13'14,"0"1,1 1,0 0,2 0,-1 1,2 0,1 1,0 0,1 1,1-1,0 1,2 0,0 3,3-20,1 1,-1 0,1-1,0 1,0-1,0 1,1 0,-1-1,0 1,1-1,0 1,0-1,-1 1,2-1,-1 1,0-1,0 0,1 1,-1-1,1 0,0 0,-1 0,1 0,0-1,0 1,0 0,1-1,-1 0,0 1,0-1,1 0,-1 0,1 0,-1 0,1-1,-1 1,1-1,0 1,-1-1,1 0,0 0,-1 0,3-1,7 0,0 0,-1-1,1-1,0 0,-1 0,0-1,0-1,0 0,2-2,15-9,-1-2,0-2,-1 0,-2-1,0-2,-1 0,-2-2,0 0,-2-1,0-1,-2-1,2-8,-7 14,-2 0,-1-1,0 0,-2 0,-1 0,0-1,-2 0,-1-1,-1 1,-1 0,-1-1,-1 1,-1 0,-1-1,-1 1,-6-15,6 26,0 1,-2 0,0-1,0 2,-1-1,0 1,-1 0,0 0,-1 1,0 0,-1 1,-5-5,11 11,-1 0,1-1,-1 1,0 1,0-1,0 1,0 0,0 0,0 0,-1 1,1 0,-1 0,1 0,-1 0,1 1,-1 0,1 0,-1 1,1 0,-1 0,1 0,0 0,-1 1,1 0,0 0,0 0,0 1,0 0,1 0,-1 0,-1 2,-8 9,1 0,0 1,1 1,0 0,1 1,1 0,1 1,1 0,0 0,1 1,1 0,1 0,0 0,2 1,0 0,2-1,0 1,0 0,2 0,1 0,0-1,2 1,1 3,2 6,1 0,1-1,2 0,0-1,2 0,1-1,1-1,2 0,0-1,1-1,2 0,0-2,1 0,1-1,1-1,1-2,1 0,0-1,1-2,0 0,1-2,1-1,25 6,-18-9</inkml:trace>
  <inkml:trace contextRef="#ctx0" brushRef="#br0" timeOffset="3697.33">7593 256,'-6'9,"1"0,0 1,1 0,0 0,1 0,0 0,1 1,0-1,0 1,1 0,0 1,-2 10,-1 1,0 0,2 0,0 0,2 0,0 0,2 0,1 0,0 0,2 0,0-1,2 0,0 0,2 0,0-1,1 0,11 16,-17-32,0 0,1 0,0 0,-1 0,1-1,1 0,-1 0,1 0,-1 0,1-1,0 0,1-1,-1 1,0-1,1 0,-1 0,1-1,-1 0,1 0,0-1,-1 0,1 0,0 0,0-1,-1 0,1-1,-1 1,1-1,-1 0,0-1,0 1,2-2,17-14,0-2,-2 0,0-2,-2 0,0-1,-1-2,-2 0,-1 0,0-2,-2 0,-1-1,-2-1,7-19,4 6,-21 43,-1 0,0 0,0 0,0 0,1 0,-1 0,0 0,0 1,0-1,-1 0,1 1,0-1,-1 1,1-1,0 1,-1-1,0 1,1-1,-1 1,0-1,0 1,0-1,0 1,0 0,0-1,0 1,0-1,-1 1,1-2,1 21,2-1,0 1,1-1,0 0,2 0,1-1,0 1,9 14,-12-26,1 0,0 0,0-1,1 0,0 0,0 0,1 0,0-1,0-1,0 1,1-1,0 0,0 0,0-1,1-1,-1 1,1-1,0 0,0-1,6 1,-4-2,-1 0,0-1,1 0,-1 0,1-1,-1-1,0 1,0-2,0 0,0 0,0 0,0-1,-1-1,0 0,0 0,0-1,0 0,-1 0,0-1,-1 0,1 0,4-8,2-1,-2-1,0 0,-1-1,-1-1,-1 1,0-2,-1 1,-2-1,0 0,3-20,0-4,-3 26,-2-1,-1 1,0-1,-1 0,-1 0,-1 0,0 1,-2-1,0 0,-2-6,4 23,0 1,-1-1,1 1,0-1,-1 1,1-1,-1 1,1-1,-1 1,0-1,0 1,0 0,1 0,-1-1,0 1,0 0,-1 0,1 0,0 0,0 0,-1 0,1 0,0 0,-1 1,1-1,0 0,-1 1,1 0,-1-1,0 1,1 0,-1-1,1 1,-1 0,1 0,-1 0,1 0,-1 1,0-1,1 0,-1 1,1-1,0 1,-1-1,1 1,-1 0,1 0,0-1,-1 1,1 0,0 0,-1 1,-37 42,24-19</inkml:trace>
  <inkml:trace contextRef="#ctx0" brushRef="#br0" timeOffset="4086.92">8834 848,'33'-15,"-1"-2,-1-1,-1-1,0-2,-2-1,25-24,-50 44,0 0,-1 0,1 0,-1 0,1-1,-1 1,0-1,0 0,0 0,0 1,-1-1,1 0,-1 0,1-1,-1 1,0 0,-1 0,1-1,0 1,-1 0,0-1,0 1,0-1,0 1,0 0,-1-1,1 1,-1 0,0-1,0 1,0 0,-1 0,1 0,-1 0,1 0,-1 0,0 0,0 1,0-1,-1 1,1-1,-1 1,1 0,-1 0,-1-1,-3 2,1 0,-1 0,1 0,-1 1,1 0,-1 0,1 1,-1 0,1 0,0 0,-1 1,1 0,0 0,0 1,0-1,0 1,1 1,-1-1,1 1,0 0,0 0,0 1,0-1,1 1,0 0,0 0,0 0,1 1,-1 0,1-1,1 1,-2 4,0-2,0 0,0 1,1-1,1 1,-1 0,1 0,1 0,0 0,0 0,1 0,0 0,0 0,1 1,0-1,1 0,0 0,0-1,1 1,0 0,1-1,0 0,0 0,1 0,-1 0,2-1,-1 1,1-1,0-1,1 1,4 3,-2-3,0 0,0 0,1-1,-1 0,1-1,1 0,-1-1,1 0,-1 0,1-1,0-1,0 0,1 0,-1-1,0 0,1-1,-1-1,0 0,0 0,1-1,-1 0,0-1,-1 0,1-1,0 0,-1-1,0 0,2-2,3-4,-1 0,0-1,-1 0,0-2,-1 1,0-2,-1 1,3-7,-3 7</inkml:trace>
  <inkml:trace contextRef="#ctx0" brushRef="#br0" timeOffset="4332.137">9652 735,'-4'29,"-3"14,6-5,3-14,0-10</inkml:trace>
  <inkml:trace contextRef="#ctx0" brushRef="#br0" timeOffset="4585.221">9652 227</inkml:trace>
  <inkml:trace contextRef="#ctx0" brushRef="#br0" timeOffset="9358.968">10415 481,'-1'-3,"-1"-1,1-1,-1 1,0-1,0 1,-1 0,1 0,-1 0,0 0,0 0,0 1,-1 0,1-1,-1 1,0 0,0 0,0 1,0-1,0 1,0 0,-1 0,1 1,-1-1,-3 0,-7 4,1 0,0 0,-1 1,1 1,0 1,1 0,-1 0,1 1,0 1,1 1,-1-1,1 2,1 0,0 0,0 1,1 0,0 1,0 1,4-6,0 0,0 0,0 0,1 1,0 0,0 0,1 0,0 1,0-1,1 1,0 0,0 0,1 0,0 0,0 1,1-1,0 1,0-1,1 1,0-1,1 1,0-1,0 0,2 5,-1-9,0-1,0 0,0 0,1 0,-1-1,1 1,0 0,-1-1,1 0,1 0,-1 0,0 0,0 0,1 0,-1-1,1 0,-1 1,1-2,0 1,-1 0,1-1,0 1,0-1,-1 0,1 0,1-1,96-23,-73 7,0-1,-2-1,0-2,-1 0,15-17,16-14,110-103,-166 154,1 0,0 1,0-1,0 0,0 1,0-1,0 1,0 0,0-1,0 1,0 0,0-1,1 1,-1 0,0 0,0 0,0 0,0 0,0 0,0 0,1 0,-1 1,0-1,0 0,0 1,0-1,0 1,0-1,0 1,0-1,0 1,0 0,-1 0,1-1,0 1,0 0,-1 0,1 0,0 0,-1 0,1 0,-1 0,1 0,-1 0,1 0,-1 0,0 0,0 0,1 0,-1 0,0 0,0 1,12 65,-11-63,2 69,-4 1,-2-1,-10 52,0 7,9-74,-3 0,-2 0,-3-1,-2 0,-3-1,-4 5,8-27,11-24,0 0,-1 0,-1 0,1 0,-2-1,1 1,-1-1,-1-1,1 1,-2-1,1 0,-1 0,0 0,-1-1,1 0,-1-1,-1 0,1 0,-1-1,-4 2,8-6,0-1,0 1,1-1,-1-1,0 1,0-1,1 0,-1 0,1 0,-1 0,1-1,-1 0,1 0,0 0,0 0,0-1,0 0,0 0,0 0,1 0,-1 0,1-1,0 1,0-1,-1-3,-4-3,1-1,1 0,-1-1,2 1,-1-1,2 0,0-1,0 1,1-1,0-3,1-1,1 1,0-1,1 1,1-1,1 1,0 0,1 0,1-1,0 2,1-1,1 0,0 1,1 0,1 1,0 0,1 0,1 0,0 1,1 1,6-7,0 0,1 1,1 1,0 1,1 0,1 2,6-3,-2 4</inkml:trace>
  <inkml:trace contextRef="#ctx0" brushRef="#br0" timeOffset="10003.716">11149 1,'-1'332,"-54"32,36-244,21-119,-1 0,0 0,0 0,1 0,-1 0,1-1,-1 1,1 0,-1-1,1 1,-1-1,1 0,-1 1,1-1,-1 0,1 0,0 0,-1 0,1 0,-1-1,1 1,-1 0,1-1,-1 1,1-1,-1 1,1-1,-1 0,1 0,-1 0,0 0,0 0,1 0,-1 0,0 0,0 0,0 0,0-1,0 1,0 0,-1-1,1 1,0-1,-1 1,1-1,3-1,115-126,-100 103,1 2,1 1,1 0,1 2,1 0,1 2,24-15,-48 33,0 0,0 1,0-1,0 0,0 0,0 1,1-1,-1 0,0 1,0 0,1-1,-1 1,0-1,0 1,1 0,-1 0,0 0,1 0,-1 0,0 0,1 0,-1 0,0 1,1-1,-1 0,0 1,0-1,1 1,-1 0,0-1,0 1,0 0,0-1,0 1,0 0,0 0,0 0,0 0,0 0,-1 0,1 0,0 1,-1-1,1 0,-1 0,1 0,-1 1,1-1,-1 0,0 1,0-1,0 0,1 0,-1 1,-1-1,1 0,0 2,-27 135,20-115,2 1,0-1,1 1,1 1,1-1,2 11,0-31,0-1,0 1,0-1,1 1,-1-1,1 1,0-1,0 0,0 1,1-1,-1 0,1 0,0 0,0 0,0 0,0 0,0 0,1-1,-1 1,1-1,1 2,6-2</inkml:trace>
  <inkml:trace contextRef="#ctx0" brushRef="#br0" timeOffset="10333.618">11995 86,'13'77,"-4"1,-3-1,-3 1,-5 24,-85 267,86-385,2-2</inkml:trace>
  <inkml:trace contextRef="#ctx0" brushRef="#br0" timeOffset="10588.285">11713 340,'48'5,"40"1,14-5,0-2,-8-2,-11 1,-14-6,-9 0,-11 1,-8 1,-11 2</inkml:trace>
  <inkml:trace contextRef="#ctx0" brushRef="#br0" timeOffset="12107.167">0 1695,'554'-26,"-51"-4,731-51,94-4,-311 25,-367 31,123 0,-215 18,151-7,60-10,-429 29,394-12,583-8,-874 21,320-19,-14-12,-14 19,-724 10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9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0 622,'113'13,"41"6,0-6,0-8,58-8,288-43,-117 15,-312 33,-82-2</inkml:trace>
  <inkml:trace contextRef="#ctx0" brushRef="#br0" timeOffset="369.144">367 1045,'40'10,"0"-2,0-2,0-1,1-2,0-2,39-4,-15 2,315-29,-192 26,-170-2</inkml:trace>
  <inkml:trace contextRef="#ctx0" brushRef="#br0" timeOffset="2149.63">1693 988,'-179'18,"135"-11,0-2,-1-2,1-2,-44-4,-5 1,-810 2,879 0</inkml:trace>
  <inkml:trace contextRef="#ctx0" brushRef="#br0" timeOffset="2731.713">1326 1,'1'-1,"0"1,0 0,0 0,0 1,0-1,0 0,-1 0,1 0,0 1,0-1,0 0,0 1,0-1,0 1,-1-1,1 1,0-1,0 1,-1-1,1 1,0 0,-1-1,1 1,-1 0,1 0,-1 0,1-1,-1 1,0 0,1 0,-1 0,0 0,1 0,-1 0,0 0,0-1,0 1,0 0,0 0,0 0,0 0,0 0,-1 0,1 0,0 0,0 0,-1 0,1-1,-1 2,-21 48,20-45,-106 168,-176 378,28-103,255-446,-34 51,3 2,2 2,3 0,-15 47,20-49,21-60,6-2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3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135 591,'0'-68,"-12"103,-76 342,80-327,-1-8,2 0,1 1,3-1,1 1,3 0,1-1,5 25,-7-61,1-1,0 1,1-1,-1 1,1-1,0 0,0 1,1-1,0 0,0 0,0-1,0 1,1-1,-1 0,1 1,0-1,1-1,-1 1,1-1,-1 0,1 0,0 0,0-1,0 1,1-1,-1 0,1-1,-1 1,1-1,-1 0,1-1,-1 1,1-1,0 0,-1-1,1 1,1-2,8-4,0 0,-1-2,0 0,0 0,-1-2,0 1,0-2,-1 0,-1 0,0-1,0 0,-1-1,-1 0,0-1,-1 0,0 0,-1-1,2-9,31-44,67-102,-107 169,1 1,-1-1,1 0,0 1,-1-1,1 0,0 1,-1-1,1 1,0 0,0-1,-1 1,1-1,0 1,0 0,0 0,0-1,-1 1,1 0,0 0,0 0,0 0,0 0,0 0,-1 0,1 0,0 1,0-1,0 0,0 0,-1 1,1-1,0 0,0 1,-1-1,1 1,0-1,-1 1,1-1,0 1,-1 0,1-1,-1 1,1 0,-1 0,1-1,-1 1,1 0,-1 0,0-1,0 1,1 1,15 49,-14-44,2 12,47 141,-48-153,1 0,-1-1,1 0,0 1,1-1,-1 0,1-1,1 1,-1-1,1 0,0-1,0 1,0-1,0 0,1-1,0 1,0-1,0-1,0 1,6 0,-5-2,-1 0,1 0,-1-1,1 0,0 0,-1-1,1 0,-1-1,1 0,-1 0,0 0,1-1,-1 0,-1 0,1-1,0 0,-1 0,0 0,0-1,0 0,0 0,-1-1,0 0,0 0,2-4,16-19,-1-1,-1-1,-2 0,-1-2,-2 0,-1-1,-2 0,-1-1,-2-1,1-10,-4 3,-2-1,-2 0,-1-1,-3 1,-4-26,-7 23,12 47,-1 0,1-1,-1 1,1 0,0 0,-1 0,1 0,-1 0,1 0,-1 0,1 0,-1 0,1 0,-1 0,1 0,-1 0,1 0,-1 0,1 0,-1 1,1-1,-1 0,1 0,-1 1,1-1,0 0,-1 0,1 1,-1-1,1 1,0-1,-1 0,1 1,0-1,0 1,-1-1,1 1,0-1,0 0,0 1,-1-1,1 1,0-1,0 1,0-1,0 1,0-1,0 1,0-1,0 1,0-1,0 1,1-1,-1 1,0-1,0 1,0-1,1 1,-1-1,0 1,-2 17</inkml:trace>
  <inkml:trace contextRef="#ctx0" brushRef="#br0" timeOffset="488.293">1293 1296,'21'-16,"27"-18,-2-3,-1-2,-2-1,18-24,-22-9,-38 71,-1 0,1 0,-1 0,0 0,0 0,0 0,0 0,0 0,0 0,-1 0,1 0,0 1,-1-1,0 0,1 0,-1 0,0 0,0 0,0 1,0-1,-1 0,1 1,0-1,-1 1,1 0,-1-1,1 1,-1 0,1 0,-1 0,0 0,0 0,0 0,1 0,-1 1,0-1,0 1,-1-1,-5 1,0 0,0 0,0 1,0 0,0 1,1-1,-1 1,0 1,1 0,-1 0,1 0,0 1,0 0,0 0,1 1,-1 0,1 0,0 0,0 1,1 0,0 0,-4 7,1-5,1 1,0 0,1 1,0-1,0 1,1 0,0 0,1 1,0-1,1 1,0 0,1 0,0 0,0 0,1 1,1-1,0 0,1 1,0-1,0 0,1 0,1 0,0 0,0 0,1-1,1 1,0-1,0 0,1 0,0-1,4 6,0-5,1 1,0-1,0-1,1 0,0-1,0 0,1 0,0-2,1 1,-1-2,1 0,0 0,1-2,-1 0,1 0,5-1,-13-2,0 0,-1-1,1 0,-1-1,1 1,-1-1,0-1,0 1,1-1,-2 0,1 0,0-1,-1 1,1-1,-1-1,0 1,-1-1,1 1,-1-2,0 1,0 0,0-1,-1 1,2-6,2-9</inkml:trace>
  <inkml:trace contextRef="#ctx0" brushRef="#br0" timeOffset="737.576">1998 1240,'0'28,"0"11</inkml:trace>
  <inkml:trace contextRef="#ctx0" brushRef="#br0" timeOffset="1001.76">1970 732,'0'-5,"0"-2</inkml:trace>
  <inkml:trace contextRef="#ctx0" brushRef="#br0" timeOffset="2135.656">2534 901,'-38'34,"4"-7,2 1,1 1,1 2,2 1,1 2,-17 26,41-54,-1 0,1 1,0-1,0 1,1 0,0 0,0 0,0 0,1 0,0 0,1 0,0 0,0 0,0 0,1 0,0 1,0-1,1 0,-1-1,2 1,-1 0,1 0,0-1,0 0,1 1,0-1,0-1,1 1,-1-1,1 1,3 2,-5-6,0-1,0 1,0 0,0-1,0 0,1 1,-1-1,0 0,0-1,1 1,-1-1,1 1,-1-1,1 0,-1 0,0-1,1 1,-1-1,0 1,1-1,-1 0,0-1,0 1,1 0,-1-1,0 0,-1 1,1-1,0-1,2-1,72-78,-22-4,-3-3,26-63,-55 106,-9 26,-7 26,-5 40,-1-29,50 362,-43-41,-6-310,-2-1,-1 1,-2 0,0-1,-2 0,-1 0,-1 0,-1 0,-1-1,-2-1,0 1,-2-2,-10 15,21-36,1 0,-1-1,0 1,0-1,0 1,-1-1,1 0,0 0,-1 0,0 0,1-1,-1 1,0 0,0-1,0 0,0 0,0 0,0 0,0 0,0-1,0 1,0-1,-1 0,1 0,0 0,0-1,0 1,0-1,0 1,-1-1,1 0,0 0,1 0,-1-1,0 1,0-1,0 0,1 1,-1-1,1 0,0-1,-1 1,1 0,0-1,0 1,0-1,-1-2,-1-19,0 0,2 0,1-1,0 1,2 0,1-1,1 1,1 0,1 1,1-1,1 1,2-2,44-148,63-135,-23 112,8 4,52-65,-119 204,-3-3,-2 0,-3-2,-2-2,-20 2,-19 71,-6 30,2 0,2 2,2 0,2 0,1 2,3-1,2 2,1 13,-2-9,1-19,2 0,0 0,3 0,0 0,2 0,2 1,1-1,1 0,2-1,2 1,0-1,12 25,-18-53,0-1,0 1,0-1,0 0,1 0,-1 0,1 0,0-1,0 1,0-1,0 1,0-1,0 0,1 0,-1 0,1-1,-1 1,1-1,0 0,0 0,0-1,-1 1,1-1,0 1,0-1,0 0,0-1,0 1,0-1,-1 1,1-1,0 0,0-1,-1 1,1-1,-1 1,1-1,-1 0,0 0,0-1,0 1,0-1,0 0,2-2,24-24,-2-1,-1-2,-1-1,-2-1,-1-1,-1-1,34-52,19-31,-74 119,0 1,0-1,0 0,0 1,0-1,0 0,0 0,0 1,0-1,0 0,0 1,0-1,0 0,0 1,0-1,0 0,0 1,0-1,1 0,-1 1,0-1,0 0,0 0,0 1,1-1,-1 0,0 0,0 1,0-1,1 0,-1 0,0 0,1 1,-1-1,0 0,0 0,1 0,-1 0,0 0,1 0,-1 0,0 0,1 1,-1-1,0 0,1 0,-1 0,0-1,1 1,-1 0,0 0,1 0,-1 0,0 0,0 0,1 0,-1 0,0-1,1 1,-1 0,-3 32,-1-24,1 0,0 1,0-1,1 1,0 0,1 0,-1 0,2 0,-1 0,1 0,1-1,0 1,0 0,1 0,0 0,0 0,1-1,0 1,1-1,0 0,0 0,0 0,1-1,0 1,1-1,0 0,0-1,0 0,5 4,-6-7,1 1,-1-1,1 0,0 0,0 0,1-1,-1 0,0 0,1 0,-1-1,1 0,-1-1,1 1,0-1,-1-1,1 1,-1-1,1 0,-1 0,1-1,-1 0,0 0,1-1,-1 1,-1-1,5-3,14-13,-1 0,-1-2,-1 0,-1-2,0 0,-2-1,-1-1,-1-1,2-5,25-40,-3-1,-3-2,-3-2,17-59,-33 81,-2-1,-3-1,-2 0,-2-1,-3 0,-1-36,-5 93,1-1,-1 0,0 0,1 1,-1-1,0 0,1 0,-1 0,0 1,0-1,0 0,0 0,0 0,0 0,0 0,0 1,0-1,0 0,-1 0,1 0,0 0,0 1,-1-1,1 0,-1 0,1 1,0-1,-1 0,0 1,1-1,-1 0,1 1,-1-1,0 1,1-1,-1 1,0-1,0 1,1 0,-1-1,0 1,0 0,1-1,-1 1,0 0,0 0,0 0,0 0,0 0,1 0,-1 0,0 0,0 0,0 0,0 1,1-1,-2 0,-8 15,-1 0,2 0,0 1,1 0,1 1,0-1,1 1,1 1,-2 10,2-11,-22 88,4 2,4 0,6 2,4-1,5 87,7 183,-4-378,1-1,-1 1,1 0,-1 0,1 0,-1-1,1 1,-1 0,1 0,-1 0,1 0,-1 0,1 0,-1 0,1 0,-1 0,1 0,-1 0,1 0,0 0,-1 1,1-1,-1 0,1 0,-1 0,1 1,-1-1,1 0,0 1,-1-1,1 0,-1 1,1-1,0 0,0 1,-1-1,1 1,0-1,0 1,-1-1,1 0,0 1,0-1,0 1,0-1,0 1,0-1,-1 1,1-1,0 1,1-1,-1 1,0-1,0 1,0-1,0 1,0 0,-22-39,14 15</inkml:trace>
  <inkml:trace contextRef="#ctx0" brushRef="#br0" timeOffset="2384.043">3748 591,'43'0,"39"0,14 0,-4 0,-8 0,-9 0,-7 0,-6 0,-9 0,-3 0,-6 0,-6 0,-8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4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1,'-28'513,"11"-300,0-23,-5 197,51-163,-27-215,0-1,1 0,0 1,1-1,0 0,0 0,1-1,-1 1,2-1,4 5,3 0</inkml:trace>
  <inkml:trace contextRef="#ctx0" brushRef="#br0" timeOffset="248.063">790 1441,'-34'38,"-29"28,-10 6,3-3,9-9,9-15,14-10,9-11,5-10,5-2,3-4,-2-2,2-8,5-3</inkml:trace>
  <inkml:trace contextRef="#ctx0" brushRef="#br0" timeOffset="396.091">169 1582,'43'4,"39"17,9 4,0 3,-11 2,-15 0,-8 0,-10-1,-7-4,-7-3,-3-5,-2 0,-6-3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39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1,'-131'715,"111"-572,7 0,5 38,-14 50,24-206,3-7</inkml:trace>
  <inkml:trace contextRef="#ctx0" brushRef="#br0" timeOffset="236.782">589 1356,'-28'33,"-20"26,-6 8,1-3,10-8,7-8,10-8,5-10,5-6,1-7,-2-6,-2-6,-4-7,3-4</inkml:trace>
  <inkml:trace contextRef="#ctx0" brushRef="#br0" timeOffset="399.179">54 1496,'43'15,"33"14,9 2,-5 1,-7-1,-11-5,-11-7,-10-7,-6 0,-5-3,-3-3,-1-2,-4-2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9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1213 148,'-28'179,"-20"317,38-184,-16-222,17-77</inkml:trace>
  <inkml:trace contextRef="#ctx0" brushRef="#br0" timeOffset="250.792">536 288,'43'-24,"48"-17,18-7,5 5,-7 5,-8 9,-11 4,-6 7,-7 7,-12 4,-7 4,-8 3,-7 1,-7 0,-3 0,-3 5,-1 1,-5 0</inkml:trace>
  <inkml:trace contextRef="#ctx0" brushRef="#br0" timeOffset="601.02">1863 515,'-35'44,"-185"263,161-168,57-135,1 0,0 0,1 1,-1-1,1 0,0 1,0-1,0 0,0 1,1-1,0 0,0 1,0-1,0 0,1 0,0 0,-1 0,1 0,1 0,-1-1,1 1,-1-1,1 1,0-1,0 0,1 0,-1 0,1-1,-1 1,1-1,0 0,0 0,3 1,0-1,-1 0,1 0,0-1,0 0,1 0,-1-1,0 0,0 0,0-1,0 1,0-2,0 1,0-1,0 0,-1 0,1-1,0 0,-1 0,0 0,0-1,0 0,2-3,10-6,-1-1,0-1,-1 0,-1-2,0 0,11-18,-14 19,-2-1,1 0,-2-1,0 0,-2 0,0-1,-1 0,0 0,-2-1,0 0,-1 1,-1-1,-1 0,-1-4,-2 13,1 1,-2-1,1 1,-2-1,1 1,-1 0,-1 0,0 0,0 1,-1 0,0 0,0 0,-1 0,0 1,-2 0,5 3,0 1,-1 0,1 0,-1 0,0 1,0-1,-1 1,1 0,0 1,-1 0,0-1,0 2,1-1,-1 1,0 0,-1 0,1 0,0 1,0 0,0 0,0 1,0-1,0 1,0 1,0-1,-5 3,-14 8</inkml:trace>
  <inkml:trace contextRef="#ctx0" brushRef="#br0" timeOffset="1069.943">2370 655,'-23'14,"1"2,1 0,0 1,1 0,0 2,2 1,0 0,2 1,0 1,1 0,1 2,-8 19,20-39,0 0,1 0,-1 0,1 0,0 0,0 0,0 0,1 0,0 0,0 0,0 1,0-1,0 0,1 0,0 0,0 0,0 0,0 0,1 0,-1 0,1 0,0-1,0 1,0 0,1-1,-1 0,1 0,0 1,0-2,0 1,0 0,1-1,-1 1,1-1,1 1,3 1,0 0,0 0,1-1,-1 0,1-1,0 1,0-2,-1 1,1-1,0-1,0 0,0 0,0 0,0-1,0-1,0 1,0-2,-1 1,1-1,-1 0,0-1,1 0,-2 0,1-1,0 0,-1 0,3-3,13-12,-1 0,-1-2,0 0,-2-1,-1-1,-1-1,9-16,-8 13,-1-1,-2 0,-1-1,-1 0,-1-1,-2-1,-1 0,-2 0,-1-1,-2 0,-1 0,-1 0,-2 0,-1 0,-2 0,-1 0,-1 0,-10-27,9 45,0 1,-2-1,1 2,-2-1,0 1,-1 0,0 1,0 0,-10-7,17 15,-1 0,0 1,0 0,-1-1,1 2,-1-1,1 0,-1 1,0 0,0 0,0 0,0 1,-1-1,1 1,0 1,0-1,-1 1,1 0,0 0,-1 0,1 1,0 0,-1 0,1 0,0 1,0-1,0 1,0 0,0 1,-1 0,-9 10,0 1,1 0,0 0,1 2,0-1,2 2,0 0,1 0,0 1,-4 13,2-3,1 0,2 1,0 0,2 1,2-1,0 1,2 0,1 1,2-1,1 0,1 0,4 14,-4-27,1-1,1 0,0 0,1-1,1 1,0-1,1-1,1 1,0-1,1 0,1-1,0 0,1 0,0-1,1-1,0 0,1 0,0-1,0-1,1 0,0-1,1-1,4 1,12 0</inkml:trace>
  <inkml:trace contextRef="#ctx0" brushRef="#br0" timeOffset="2100.07">3245 542,'-35'14,"1"1,1 1,0 2,2 1,0 2,1 1,1 1,1 1,1 2,1 1,2 1,0 0,2 2,2 2,15-24,1 1,1 0,0 0,0 0,1 0,0 1,0-1,1 1,0-1,1 1,0-1,1 2,-1-8,0 1,1-1,0 0,0 1,0-1,0 0,0 1,1-1,-1 0,1 0,0 0,0 0,0-1,0 1,1 0,-1-1,1 0,-1 1,1-1,0 0,0 0,0-1,0 1,0-1,0 1,1-1,-1 0,0 0,1-1,-1 1,1 0,-1-1,1 0,-1 0,14-2,1-1,-1-1,-1-1,1 0,0-1,-1 0,-1-2,1 0,-1-1,0 0,-1-1,0-1,-1 0,0-1,0 0,-2-1,1 0,-2-1,0 0,0-1,4-10,80-118,-94 142,0 1,0-1,0 1,0-1,0 1,0-1,0 1,0-1,0 1,1-1,-1 1,0-1,0 1,0 0,1-1,-1 1,0-1,0 1,1 0,-1-1,0 1,1 0,-1-1,0 1,1 0,-1-1,1 1,-1 0,1 0,-1 0,0-1,1 1,-1 0,1 0,-1 0,1 0,-1 0,1 0,-1 0,1 0,-1 0,1 0,-1 0,1 0,-1 0,0 0,1 1,-1-1,1 0,-1 0,1 0,-1 1,0-1,1 0,-1 1,1-1,-1 0,0 1,0-1,1 0,-1 1,0-1,1 0,-1 1,0-1,0 1,0-1,1 1,-1-1,0 1,2 36,-2-32,-1 35,-1-32,1 1,0 0,0 0,1-1,0 1,1 0,0 0,0-1,1 1,0 0,0-1,1 0,0 0,1 1,0-2,0 1,1 0,0-1,0 0,1 0,-4-5,0 0,1-1,-1 1,1-1,0 0,-1 0,1 0,0 0,0 0,-1-1,1 1,0-1,0 1,0-1,0 0,0 0,0-1,0 1,0-1,-1 1,1-1,0 0,0 0,-1 0,1 0,0-1,-1 1,1-1,0 0,67-59,-41 25,0-1,-3-1,-1-2,-2 0,-2-2,-1-1,-23 81,-24 136,27-166,0 1,0-1,1 0,1 0,-1 0,1 0,1 0,-1-1,1 1,1-1,-1 1,1-1,1 0,-1 0,1-1,0 0,1 1,-1-2,1 1,3 2,-6-7,0 1,0 0,0-1,0 0,1 1,-1-1,0-1,1 1,-1 0,0-1,1 0,-1 1,1-1,-1-1,0 1,1 0,-1-1,0 0,1 0,-1 0,0 0,0 0,0-1,0 1,0-1,0 0,0 0,0 0,-1 0,1 0,-1-1,1 1,71-88,-37 27,-2-2,-4-1,8-27,-11 26,-26 61,-2 4,0 0,0 1,1-1,-1 0,0 0,1 0,-1 0,1 0,0 1,-1-1,1 0,0 0,0 1,0-1,0 1,1-1,-1 1,0-1,1 1,-1 0,0 0,1 0,0-1,-1 2,1-1,0 0,-1 0,1 0,0 1,0-1,0 1,0-1,-1 1,1 0,0 0,0 0,0 0,0 0,0 0,1 1,4 7,0 0,0 1,-1 0,0 0,0 0,-1 1,-1 0,0 0,2 6,6 12,75 117,-68-119,-1 1,-1 1,-2 0,-1 1,-1 1,1 6,-6-6,-2 1,-1 0,-1 0,-2 0,-1 0,-2 1,-1-1,-1 0,-1 0,-2 0,-1 0,-2-1,-1-1,-1 1,-1-2,-15 25,6-21,-2-1,-1 0,-2-2,-1-1,-1-1,-1-1,-1-2,-1-1,-2 0,20-15,-1 0,0-1,0 0,0-1,-1 0,1-1,-1-1,-5 0,17-3,0 0,-1-1,1 1,0-1,-1 0,1 0,-1 0,1-1,0 1,-1-1,1 1,0-1,0 0,-1-1,1 1,0 0,0-1,0 0,1 0,-1 0,0 0,1 0,-1 0,1-1,0 1,-1-1,1 1,1-1,-1 0,0 0,1 0,-1 0,1 0,0 0,0-1,0 1,0 0,1-1,-1 1,1 0,1-15,0 0,1 0,1 1,0 0,2-1,0 1,1 1,0-1,2 1,0 0,0 1,9-12,-10 14,18-33,2 2,2 0,1 2,2 2,3 0,0 3,3 1,1 1,1 3,2 1,18-9,-47 32,0 2,1 0,0 0,0 2,0-1,1 2,-1 0,1 1,0 0,0 1,0 0,0 2,-1 0,10 2,25 15,-32-5</inkml:trace>
  <inkml:trace contextRef="#ctx0" brushRef="#br0" timeOffset="2449.057">0 1700,'797'-127,"-726"117,584-60,106 23,655 16,-799 16,-557 10,-13 2</inkml:trace>
  <inkml:trace contextRef="#ctx0" brushRef="#br0" timeOffset="3130.367">5164 373,'0'5,"-5"6,4 6,1 1</inkml:trace>
  <inkml:trace contextRef="#ctx0" brushRef="#br0" timeOffset="3386.58">5193 825,'-15'24,"6"8,8-2,5-5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1 250,'11'7,"1"-1,0 0,1 0,-1-1,1-1,0 0,0-1,0 0,1-1,-1-1,1 0,-1 0,1-2,-1 1,1-2,-1 0,0-1,1 0,-1-1,-1 0,1-1,-1 0,10-6,-15 6,-1-1,0 1,-1-1,1 0,-1 0,0-1,-1 0,1 0,-1 0,-1 0,0 0,0-1,0 0,0 1,-2-1,1 0,-1 0,1-8,-1 12,-1-1,0 1,1-1,-2 1,1-1,0 1,-1-1,0 1,0-1,0 1,-1 0,1-1,-1 1,0 0,0 0,-1 0,1 0,-1 1,0-1,0 1,0 0,0-1,0 1,-1 1,0-1,1 0,-1 1,0 0,0 0,0 0,-1 0,1 1,-4-1,-2 3,1 0,-1 1,0 0,0 1,1 0,-1 0,1 1,0 1,0-1,0 1,1 1,-1 0,2 0,-1 0,1 1,-1 0,2 1,-1 0,1 0,0 0,1 0,0 1,0 2,-5 4,1 1,0 0,1 0,1 1,1 0,0 0,2 1,0-1,-1 7,4-16,0 0,1 0,-1 1,2-1,-1 0,1 0,0 0,1 0,0 0,0 0,1 0,0-1,0 1,1-1,0 0,0 0,0 0,1 0,0-1,1 0,3 3,3 0,1-1,0-1,1 0,0 0,0-1,0-1,1-1,0 0,-1-1,2 0,-1-1,0-1,0 0,0-1,1-1,-1 0,6-3,-5 4,10-1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3:26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2258 1213,'-37'134,"-32"73,-55 109,9-65,97-234,30-64,3 0,1 2,3 0,9-14,-11 22,45-89,5 4,6 2,77-95,-118 170,61-67,-92 111,-1 1,1-1,0 1,0-1,-1 1,1 0,0-1,0 1,0 0,0-1,-1 1,1 0,0 0,0 0,0 0,0 0,0 0,0 0,0 0,-1 0,1 0,0 1,0-1,0 0,0 0,0 1,-1-1,1 1,0-1,0 1,-1-1,1 1,0-1,-1 1,1 0,0-1,-1 1,1 0,-1-1,1 1,-1 0,0 0,1 0,-1 0,0-1,1 1,-1 0,0 0,0 1,13 52,-12-46,4 54,-2 0,-3 1,-3-1,-3 0,-7 29,11-73,-12 83,4 0,5 1,7 65,-2-164,0 0,0 1,0-1,0 1,0-1,1 0,-1 1,1-1,0 0,0 0,0 0,1 1,-1-1,1 0,0-1,-1 1,1 0,1 0,1 1,-2-4,0-1,0 0,1 1,-1-1,0 0,0 0,0 0,0-1,0 1,0 0,0-1,-1 1,1-1,0 0,-1 0,1 1,-1-1,0 0,0 0,0 0,0-1,0 1,0 0,0 0,0-2,2-1,244-498,-185 368,-25 51,3 2,4 2,15-16,-34 73,-10 45,-34 148,1-58,5 1,2 54,13 46,14-164,-4-32</inkml:trace>
  <inkml:trace contextRef="#ctx0" brushRef="#br0" timeOffset="754.026">3979 1439,'-33'1,"0"1,0 1,0 2,0 2,0 1,1 1,1 1,-1 2,-28 16,47-21,1 1,-1 0,2 1,-1 0,1 1,1 0,-1 1,2 0,0 0,0 1,1 0,0 1,1 0,1 0,0 0,0 1,2 0,0 0,0 0,1 1,1-1,0 1,2 0,-1-1,2 1,0 0,0-1,4 11,-4-21,0 0,1-1,0 1,0-1,0 0,0 1,1-1,-1 0,1 0,0-1,0 1,0-1,0 1,0-1,1 0,-1 0,1 0,-1-1,1 1,0-1,-1 0,1 0,0 0,0 0,0-1,0 0,0 1,0-1,0-1,-1 1,1-1,0 1,1-2,8 0,-1-1,0-1,0 0,0-1,-1 0,1-1,-1 0,-1-1,11-7,140-152,-117 115,75-92,-119 142,1 1,-1-1,0 1,0-1,0 0,1 1,-1-1,0 1,1-1,-1 1,0-1,1 1,-1-1,0 1,1-1,-1 1,1 0,-1-1,1 1,-1 0,1-1,0 1,-1 0,1 0,-1-1,1 1,0 0,-1 0,1 0,-1 0,1 0,0 0,-1 0,1 0,-1 0,1 0,0 0,-1 0,1 1,-1-1,1 0,0 0,-1 1,1-1,-1 0,1 1,-1-1,1 0,-1 1,1-1,-1 1,0-1,1 1,-1-1,0 1,1-1,-1 1,0-1,1 1,-1-1,0 1,0 0,0-1,0 1,0-1,1 1,-1 0,0-1,0 1,0 54,0-45,-28 243,27-245,0-1,1 1,0 0,0 0,1 0,0-1,0 1,1 0,0-1,0 0,1 1,0-1,0 0,1 0,0 0,0-1,0 1,1-1,0 0,0 0,4 2,10-2</inkml:trace>
  <inkml:trace contextRef="#ctx0" brushRef="#br0" timeOffset="1206.588">4855 1326,'-94'47,"2"4,2 4,-7 11,93-65,1 1,0-1,0 1,0 0,0 0,0 1,1-1,-1 0,1 1,-1 0,1-1,0 1,0 0,0 0,0 0,1 0,-1 1,1-1,0 0,0 1,0-1,0 1,1-1,-1 1,1-1,0 1,0-1,0 1,1 0,-1-1,1 1,0-1,0 0,0 1,0-1,0 0,1 1,0-1,0 0,0 0,1 1,6 6,0-1,1 0,1-1,-1 0,1-1,0 0,1 0,0-2,9 4,65 41,-84-48,1 0,-1 0,0 0,0 0,0 0,0 1,0-1,-1 0,1 1,-1 0,1-1,-1 1,0 0,0-1,0 1,0 0,-1 0,1 0,-1 0,0 0,0 0,0 0,0 0,0 0,-1 0,1 0,-1 0,0-1,0 1,0 0,0 0,0-1,-1 1,1 0,-1-1,0 0,1 1,-1-1,0 0,0 0,-1 0,1 0,-1 0,-8 8,0-2,0 1,-1-1,0-1,0 0,-1-1,0 0,0-1,0 0,-1-1,0-1,0 0,0-1,0 0,-9-1,5-5</inkml:trace>
  <inkml:trace contextRef="#ctx0" brushRef="#br0" timeOffset="1672.932">5560 1298,'-301'153,"298"-152,0-1,0 2,0-1,0 0,0 0,1 1,-1-1,0 1,1 0,-1 0,1 0,0 0,0 1,-1-1,2 0,-1 1,0-1,0 1,1 0,-1 0,1 0,0 0,0-1,0 1,0 1,1-1,-1 0,1 0,0 0,0 0,0 0,0 0,0 0,1 1,0-1,-1 0,1 0,0 0,0 0,1-1,0 4,8 0,-1 0,1-1,0 0,0-1,0 0,1 0,0-1,-1-1,1 0,4 0,-13-1,114 44,-112-43,0 1,-1-1,1 1,-1 0,0-1,1 1,-1 1,-1-1,1 0,0 1,-1-1,0 1,0 0,0 0,0 0,-1 0,1 0,-1 0,0 0,0 1,-1-1,1 0,-1 1,0-1,0 0,0 1,-1 2,-5 6,-1 0,0-1,0 0,-1 0,-1-1,0 0,-1 0,0-1,0 0,-1-1,0 0,-1-1,0 0,0-1,-1 0,0-1,0 0,0-1,-1-1,0 0,-9 5,1-2,-2-1,1 0,0-2,-1-1,-7 0,7-2</inkml:trace>
  <inkml:trace contextRef="#ctx0" brushRef="#br0" timeOffset="10404.609">1242 988,'0'886,"-26"-517,25-358,-2 18,0-1,-2 1,-1-1,-1 0,-10 25,17-53,0 1,0 0,0-1,0 1,0-1,-1 1,1-1,0 1,0-1,-1 1,1-1,0 1,-1-1,1 1,-1-1,1 1,0-1,-1 0,1 1,-1-1,1 0,-1 1,1-1,-1 0,0 0,1 1,-1-1,1 0,-1 0,1 0,-1 0,0 0,1 0,-1 0,1 0,-1 0,0 0,1 0,-1 0,1 0,-1-1,1 1,-1 0,1 0,-1-1,1 1,-1 0,1-1,-1 1,1 0,-1-1,1 1,-1-1,1 1,0-1,-1 1,1-1,0 1,0-1,-1 1,1-1,0 1,0-1,-9-13</inkml:trace>
  <inkml:trace contextRef="#ctx0" brushRef="#br0" timeOffset="10693.703">1779 0,'-43'48,"-34"35,-8 18,0 1,10-7,14-15,16-16,11-10,12-8,4-13,6-7,4-3,0-6,0-5</inkml:trace>
  <inkml:trace contextRef="#ctx0" brushRef="#br0" timeOffset="10941.687">1157 170,'43'38,"34"23,8 5,0-4,-6-7,-5-8,-7-13,-10-7,-5-8,-6-2,-7-4,-9-5</inkml:trace>
  <inkml:trace contextRef="#ctx0" brushRef="#br0" timeOffset="11343.886">452 847,'-28'126,"-163"855,136-602,46-344,-1-7</inkml:trace>
  <inkml:trace contextRef="#ctx0" brushRef="#br0" timeOffset="11675.959">593 28,'-38'43,"-28"39,-2 9,6 0,13-12,10-14,12-13,11-11,7-7,6-5,3-3,-3 0,-1-5</inkml:trace>
  <inkml:trace contextRef="#ctx0" brushRef="#br0" timeOffset="11923.58">1 57,'43'28,"48"20,18 6,5-1,-8-5,-11-11,-9-6,-8-9,-9-3,-5-5,-10-1,-9-1,-12-4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2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141 620,'-39'90,"11"11,5 1,4 1,4 0,3 47,9-125,2 0,1 0,1 0,1 0,1 0,1 0,2 3,-5-26,-1 1,1 0,0 0,0 0,1-1,-1 1,1 0,-1-1,1 1,0-1,0 0,0 0,0 0,0 0,0 0,1 0,-1 0,1-1,-1 1,1-1,0 1,-1-1,1 0,0 0,0-1,0 1,0-1,0 1,0-1,0 0,0 0,0 0,-1 0,1-1,0 1,0-1,7-1,0-1,-1 0,1 0,-1-1,0-1,0 1,0-1,-1-1,0 0,3-2,26-31,-1-1,-3-2,-1-1,-2-1,-2-2,-2-1,-2-1,-2-1,-3-1,-1-2,-13 39,56-123,-61 136,0-1,0 1,0 0,0-1,0 1,0-1,0 1,0-1,0 1,0 0,0-1,0 1,0-1,0 1,1 0,-1-1,0 1,0-1,0 1,1 0,-1-1,0 1,0 0,1-1,-1 1,0 0,1-1,-1 1,0 0,1 0,-1 0,0-1,1 1,-1 0,0 0,1 0,-1 0,1-1,-1 1,1 0,-1 0,0 0,1 0,-1 0,1 0,-1 0,1 0,-1 1,0-1,1 0,-1 0,1 0,-1 0,0 0,1 1,-1-1,0 0,1 0,-1 1,0-1,1 0,-1 1,0-1,0 0,1 1,-1-1,0 1,3 32,-23 197,21-203,1 0,1 0,2 0,1-1,1 0,1 1,-5-19,0-1,0 1,0-1,1 0,0 1,0-2,1 1,0 0,0-1,1 0,0-1,0 1,0-1,0 0,1 0,0-1,0 0,0 0,0-1,1 0,0 0,0 0,5-3,0-2,-1 1,1-1,0-1,-1 0,0-1,0 0,0-1,-1 0,1-1,-1 0,0-1,-1 0,0-1,0 0,0-1,-1 0,-1 0,1-1,-1 0,-1 0,0-2,14-15,-2-2,-2 0,0-1,-2 0,-1-2,-2 1,-1-2,-1 1,-2-1,-1-3,1 2,-5 27,-1 0,0 0,0 0,-1 0,0 0,0-1,0 1,-1 0,-1-1,1 1,-1 0,0-1,0 1,-1 0,-2-4,4 10,0 1,0-1,0 1,-1-1,1 0,0 1,-1-1,1 1,0-1,-1 1,1-1,-1 1,1-1,-1 1,1 0,-1-1,1 1,-1-1,0 1,1 0,-1 0,1-1,-1 1,0 0,1 0,-1 0,0 0,1 0,-1 0,0 0,1 0,-1 0,0 0,1 0,-1 0,1 0,-1 0,0 1,1-1,-1 0,0 1,1-1,-1 0,1 1,-1-1,1 0,-1 1,1-1,-1 1,1-1,0 1,-1-1,1 1,0 0,-1-1,1 1,0-1,-1 1,1 0,0 0,-6 14</inkml:trace>
  <inkml:trace contextRef="#ctx0" brushRef="#br0" timeOffset="568.118">1440 1043,'10'-2,"1"0,0-1,-1 0,1-1,-1 0,0 0,-1-1,1-1,-1 0,0 0,0 0,3-5,-6 7,0-1,0 0,-1 0,0-1,0 0,-1 0,0 0,0 0,0 0,0-1,-1 0,0 0,-1 0,0 0,0 0,0 0,-1-1,0 1,0 0,-1-1,0 1,0-1,-2-5,2 10,0 0,-1 0,1 0,-1 0,0 0,0 0,0 1,0-1,-1 0,1 1,-1-1,1 1,-1 0,0-1,0 1,0 0,0 0,-1 0,1 0,0 1,-1-1,1 1,-1-1,0 1,1 0,-1 0,0 0,0 0,0 0,0 1,1 0,-1-1,0 1,0 0,0 0,0 0,0 1,0-1,0 1,-9 0,1 1,0 1,0-1,0 2,0 0,0 0,1 1,-1 0,-5 5,-1 1,2 1,0 0,0 1,1 1,1 0,0 1,1 1,0 0,2 0,0 1,1 0,0 1,2 0,0 1,1-1,-2 12,7-24,0 1,0 0,0-1,1 1,0 0,1 0,-1-1,1 1,1 0,-1-1,1 1,0-1,1 1,-1-1,1 0,1 0,-1 0,1-1,0 1,0-1,0 0,1 0,0 0,0-1,0 1,1-1,-1-1,1 1,0-1,6 3,7 3,0-1,1-1,0-1,0 0,0-2,0 0,1-1,0-2,13 1,102 0,-118 4</inkml:trace>
  <inkml:trace contextRef="#ctx0" brushRef="#br0" timeOffset="739.188">2060 1099,'-9'43,"-4"19,1 4,2-9</inkml:trace>
  <inkml:trace contextRef="#ctx0" brushRef="#br0" timeOffset="898.23">2033 732,'0'0</inkml:trace>
  <inkml:trace contextRef="#ctx0" brushRef="#br0" timeOffset="2084.676">2681 845,'-39'18,"1"2,1 2,1 1,1 2,1 1,1 2,-23 25,48-45,0 0,0 0,0 1,1 0,0 0,1 1,0 0,0 0,1 0,1 1,0 0,0 0,1 0,0 0,1 0,0 1,1-1,1 1,-1-1,2 1,0-1,0 1,1-1,2 6,-3-14,0 0,0 0,1 0,-1 0,1 0,0-1,0 1,0-1,0 1,0-1,1 0,-1 0,1 0,-1 0,1 0,0 0,0-1,0 1,0-1,0 0,0 0,0 0,0-1,0 1,0-1,1 1,-1-1,0 0,0 0,0 0,1-1,-1 1,0-1,0 0,0 0,0 0,0 0,0-1,0 1,0-1,0 1,-1-1,1 0,-1 0,1 0,1-2,123-134,-34-2,-76 109,2 2,1 0,0 1,3 1,0 1,-22 24,0 1,0-1,0 1,-1 0,1 0,0 0,0-1,1 1,-1 0,0 0,0 1,0-1,1 0,-1 0,1 1,-1-1,0 0,1 1,-1-1,1 1,-1 0,1 0,-1-1,1 1,-1 0,1 0,0 0,-1 1,1-1,-1 0,1 1,-1-1,1 0,-1 1,0 0,1-1,-1 1,0 0,1 0,-1 0,0 0,0 0,0 0,0 0,0 0,0 0,0 0,0 1,0-1,7 19,-1 0,-1 0,-1 0,-1 1,-1 0,0 0,-2 0,0 7,6 55,-1-3,-4 0,-3 0,-4 0,-3-1,-16 66,17-103,-2 1,-2-1,-2-1,-1 0,-3-1,-15 27,8-38,23-29,0 0,0 0,1 0,-1 0,0 0,1 0,-1 0,0 0,0 0,1 0,-1 0,0 0,1 0,-1-1,0 1,1 0,-1 0,0-1,1 1,-1-1,0 1,1 0,-1-1,1 1,-1-1,1 0,-1 1,1-1,-1 1,1-1,0 0,-1 1,1-1,0 1,0-1,-1 0,1 0,0 1,0-1,0 0,0 1,0-1,0 0,0 0,0 1,0-1,0 0,-1-16,0 0,1 0,0 0,2 0,0 0,1 1,0-1,2 1,0-1,1 0,3-12,83-279,14 5,13 4,44-57,-154 338,23-79,-32 97,0-1,0 0,0 1,0-1,0 0,0 1,-1-1,1 0,0 1,0-1,0 0,0 1,-1-1,1 0,0 1,-1-1,1 1,-1-1,1 1,0-1,-1 1,1-1,-1 1,1-1,-1 1,0 0,1-1,-1 1,1 0,-1-1,0 1,1 0,-1 0,0-1,1 1,-1 0,0 0,1 0,-1 0,0 0,1 0,-1 0,0 0,1 0,-1 1,0-1,1 0,-1 0,0 1,1-1,-1 0,1 1,-1-1,1 0,-1 1,1-1,-1 1,1-1,-1 1,1-1,-1 1,1-1,-1 1,-34 32,17-5,1 2,2 0,0 0,3 2,0-1,2 2,1-1,2 1,1 1,2-1,1 1,1 0,3 29,0-51,-1 0,2 0,0 0,0 0,1 0,0 0,1-1,1 1,0-1,0 0,5 6,-7-12,0-1,0 1,1-1,-1 0,1 0,0-1,0 1,0-1,1 0,-1 0,1 0,-1-1,1 0,0 0,0 0,0 0,1-1,-1 1,0-1,0-1,1 1,-1-1,0 0,1 0,-1-1,0 1,3-2,11-4,-1-1,1-1,-2-1,1-1,-1 0,0-1,-1-1,0 0,-1-1,-1-1,0-1,-1 0,0 0,-1-1,-1-1,2-4,-14 20,1 1,0-1,0 1,0-1,0 1,1-1,-1 1,0-1,0 1,0 0,0-1,0 1,1-1,-1 1,0-1,0 1,1 0,-1-1,0 1,1-1,-1 1,0 0,1-1,-1 1,0 0,1 0,-1-1,1 1,-1 0,1 0,-1 0,0-1,1 1,-1 0,1 0,-1 0,1 0,-1 0,1 0,-1 0,1 0,-1 0,1 0,-1 0,1 0,-1 1,1-1,-1 0,1 0,-1 0,0 1,1-1,-1 0,1 0,-1 1,0-1,1 0,-1 1,0-1,1 1,-1-1,0 0,1 1,-1-1,0 1,0-1,0 1,3 36,-3-33,0 16,8 79,-7-95,1-1,-1 0,0 0,1 0,0 0,-1 0,1 0,0-1,0 1,1-1,-1 1,1-1,-1 0,1 0,0 0,0 0,-1 0,1-1,0 0,1 1,-1-1,0 0,0 0,1 0,-1-1,0 1,1-1,1 0,9-2,-1-1,1 0,-1-1,0 0,0-1,0-1,-1 0,0-1,0 0,0 0,-1-2,0 1,-1-1,0-1,0 0,-1 0,0-1,-1 0,0-1,-1 1,1-5,26-39,-2-1,-4-2,-1-1,-3-1,-1-10,2-6,0 4,-3-1,-4-1,-2-1,-4 0,-2-16,-15 28,5 62,0 0,0 0,0 0,0 0,-1 0,1 0,0 0,-1 0,1 0,0 0,-1 0,0 0,1 0,-1 0,1 0,-1 0,0 0,0 1,0-1,1 0,-1 0,0 1,0-1,0 1,0-1,0 1,0-1,0 1,0 0,0-1,0 1,-1 0,1 0,0 0,0 0,0 0,0 0,0 0,0 0,0 0,0 0,0 1,-1-1,1 0,0 1,0-1,0 1,0-1,1 1,-1 0,0-1,0 1,-8 8,1 0,1 1,-1-1,2 1,-1 1,1-1,1 1,0 0,1 0,0 1,0-1,2 1,-1 0,1 5,-9 45,3 1,3 0,3 0,3 0,5 38,2-40,2 1,3-2,17 50,13 56,-39-95,-4-70,0 0,0 1,0-1,0 0,0 0,-1 1,1-1,-1 0,1 0,-1 1,1-1,-1 0,0 0,1 0,-1 0,0 0,0 0,0 0,0 0,0 0,0-1,0 1,0 0,0-1,0 1,-1 0,1-1,0 0,0 1,-1-1,1 0,0 1,0-1,-1 0,1 0,0 0,-1 0,1 0,0 0,-1-1,1 1,0 0,0-1,-1 1,1-1,0 1,0-1,0 0,0 1,-1-2,-10-6,1-1,0 0,0-1,1 0,0-1,1 0,0 0,1-1,1 0,-1-1,2 1,-4-9,-2-6</inkml:trace>
  <inkml:trace contextRef="#ctx0" brushRef="#br0" timeOffset="2332.046">3669 620,'43'4,"24"3,11-1,-5-2,-3 0,-10-2,-10-1,-4 0,-5-1,-5-1,2 1,-2-5,-1-1,-3 0,-6 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7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0,'-17'30,"11"7,1 0,2 0,1 0,2 0,3 13,-1 25,-2-56,-2-11,1 1,0 0,1 0,0 0,0 0,1 0,0 0,0-1,1 1,0 0,1-1,0 1,0-1,1 0,0 0,1 0,-1 0,1-1,1 0,-1 0,1 0,1-1,2 2,-5-6,0-1,0 0,1 0,-1 0,0-1,1 0,-1 1,0-2,1 1,-1 0,0-1,1 0,-1 0,0 0,0 0,1-1,-1 0,0 1,-1-2,1 1,0 0,-1-1,4-2,73-74,40-80,-58 70,-62 88,0 0,1 1,-1-1,0 0,1 1,-1-1,1 0,-1 1,0-1,1 0,0 1,-1-1,1 1,-1-1,1 1,-1 0,1-1,0 1,-1-1,1 1,0 0,0 0,-1-1,1 1,0 0,0 0,-1 0,1 0,0 0,0 0,-1 0,1 0,0 0,0 0,-1 0,1 1,0-1,-1 0,1 0,0 1,0-1,-1 1,1-1,-1 0,1 1,0-1,-1 1,1 0,-1-1,1 1,-1-1,0 1,1 0,-1-1,1 1,-1 0,0-1,0 1,1 0,16 53,-15-43,3 6,54 140,-56-150,1-1,0 0,1 0,-1 0,1-1,0 0,0 0,1 0,0 0,0-1,0 0,0 0,0-1,1 1,0-1,0-1,-1 1,1-1,1-1,-1 1,4-1,0 0,0-1,-1 0,1-1,0 0,-1-1,1 0,0 0,-1-1,0-1,0 0,0 0,0-1,-1 0,0-1,0 0,0 0,-1-1,4-3,124-154,-120 141,-6 10,-1-1,0 0,-1 0,-1 0,0-1,-1 0,-1-1,0 1,-1-1,1-10,-5 24,0 0,0 0,0 0,0 0,-1 0,1 0,-1 0,1 0,-1 0,1 0,-1 0,0 0,0 0,0 0,0 1,0-1,-1 0,1 1,0-1,-1 1,1-1,-1 1,0 0,1 0,-1-1,0 1,0 0,0 1,1-1,-1 0,0 0,0 1,0-1,-1 1,1 0,0 0,0 0,0 0,0 0,0 0,0 0,0 0,0 1,0-1,0 1,0 0,0 0,0-1,0 1,1 0,-1 1,0-1,0 0,1 0,-2 2,-11 9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0 273,'156'22,"224"-14,-240-9,107 28,-246-27,-1 0,1 0,-1 0,1 0,-1 0,1 0,-1 0,1 0,-1-1,1 1,-1 0,1 0,-1 0,0-1,1 1,-1 0,1-1,-1 1,0 0,1-1,-1 1,0 0,0-1,1 1,-1-1,0 1,0-1,1 1,-1-1,0 1,0-1,0 1,0-1,0 1,0-1,0 1,0 0,0-1,0 1,0-1,0 1,0-1,0 1,0-1,0 1,-1-1,1 1,0-1,0 1,-1-1,1 1,0 0,-1-1,1 1,0 0,-1-1,1 1,0 0,-1-1,1 1,-1 0,1 0,-1-1,1 1,0 0,-1 0,-27-25,-125-78,-35-37,158 112,26 18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41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392 101,'-21'-3,"-1"0,0 1,-1 1,1 1,0 1,0 1,0 1,1 1,-16 5,27-4,0 0,0 0,1 1,0 0,0 1,0 0,1 0,0 1,0 0,1 0,0 1,0 0,1 0,0 1,1 0,0 0,0 0,1 0,1 1,0 0,0-1,1 1,0 0,1 0,1 1,-1 6,1-15,0 0,-1 0,1 0,0 0,0 0,1 0,-1 0,1 0,-1 0,1 0,0 0,0 0,0 0,1 0,-1-1,1 1,-1 0,1-1,0 1,0-1,0 0,0 0,1 0,-1 0,1 0,-1 0,1-1,-1 1,1-1,0 1,0-1,0 0,0 0,0-1,0 1,0 0,0-1,0 0,0 0,0 0,0 0,0 0,0-1,0 1,0-1,0 0,0 0,0 0,-1 0,1 0,0-1,0 1,27-16,0-2,-1 0,-1-2,-1-1,-1-1,-1-2,4-6,54-48,114-80,-196 158,1-1,0 1,0 0,0-1,1 1,-1 0,0 1,0-1,0 0,1 1,-1-1,0 1,1 0,-1-1,0 1,1 0,-1 1,1-1,-1 0,0 1,1-1,-1 1,0 0,0 0,0 0,1 0,-1 0,0 0,0 0,-1 1,1-1,0 1,0-1,-1 1,1 0,-1 0,1 0,-1 0,0 0,1 0,-1 0,0 0,-1 0,1 0,0 1,10 23,-1 1,-1 0,-2 0,0 1,-2-1,-1 1,0 22,39 452,-37-450,-2 0,-2 0,-3 1,-2-1,-2 0,-3 0,-3 5,4-24,-1-1,-2 0,-1-1,-1 0,-2-1,-1-1,-1 0,-2-1,0 0,-2-2,-1 0,-12 10,-103 75,128-106,1-1,0 0,-1 0,0 0,0-1,0 0,-1-1,1 1,0-2,-1 1,0-1,1-1,-1 1,1-2,-1 1,0-1,1 0,-1-1,0 0,4 0,0 0,1 0,-1-1,0 0,1 0,0 0,0 0,0-1,0 0,0 1,1-1,-1-1,1 1,0 0,1-1,-1 0,1 1,0-1,0 0,0 0,1 0,-1-1,1 0,-8-128,9 120,3-15,2 1,1-1,1 1,2 0,0 1,2 0,1 1,1 0,2 1,0 0,1 1,2 1,0 0,2 2,0 0,1 1,1 1,1 2,1 0,0 1,3 0,-18 9,0 1,1 0,0 1,0 0,0 0,1 1,-1 1,1 0,0 0,0 1,0 0,0 1,0 0,0 1,1 0,-1 1,4 0,6 5,-3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42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1 366,'515'-1,"-156"-27,-199 28,-160 0,1 0,-1 0,1 0,-1 0,1 0,-1 0,1 0,-1 0,1 0,-1 0,1 0,-1-1,1 1,-1 0,1 0,-1-1,0 1,1 0,-1 0,1-1,-1 1,0-1,1 1,-1 0,0-1,1 1,-1-1,0 1,0-1,0 1,1-1,-1 1,0 0,0-1,0 1,0-1,0 0,0 1,0-1,0 1,0-1,0 1,0-1,0 1,0-1,0 1,0-1,-1 1,1-1,0 1,0 0,-1-1,1 1,0-1,-1 1,1 0,0-1,-1 1,1-1,0 1,-1 0,1 0,-1-1,1 1,-1 0,-27-25,-167-124,76 29,106 99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4:39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92,'0'2,"1"1,-1-1,1 0,0 0,0 0,0 0,0 1,0-2,0 1,0 0,0 0,1 0,-1 0,1-1,0 1,-1-1,1 1,0-1,0 0,0 0,0 1,0-1,0-1,0 1,0 0,1 0,-1-1,0 1,0-1,0 0,1 0,1 0,24 6,1-2,0 0,-1-2,1-2,0 0,10-3,95 3,-5 25,-118-23</inkml:trace>
  <inkml:trace contextRef="#ctx0" brushRef="#br0" timeOffset="247.584">0 459,'24'10,"18"3,6-1,0-2,-4-3,-4-3,-4 3,-4 1,-2-2,-1-2,-2-1,1-1,-6-1</inkml:trace>
  <inkml:trace contextRef="#ctx0" brushRef="#br0" timeOffset="1547.986">960 685,'-1'-22,"1"-1,1 0,0 0,2 1,1 0,1-1,0 1,2 1,0-1,2 1,9-17,15-11,2 1,2 2,2 1,2 2,2 3,2 1,15-9,16 3,-73 46,0 1,0 0,-1 0,1-1,0 1,-1 1,0-1,0 0,1 1,-1-1,0 1,-1-1,1 1,-1 0,1 0,-1 0,0 0,0 0,0 0,0 0,0 0,-1 0,0 1,1-1,-1 0,0 2,3 10,4 21,-1 1,-2 0,-1 0,-2 29,1 29,28 51,-29-145,1-1,-1 1,1-1,-1 0,1 1,-1-1,1 0,0 0,-1 0,1 0,0 0,-1 0,1 0,-1 0,1-1,0 1,-1-1,1 1,-1-1,1 0,-1 1,0-1,1 0,-1 0,0 0,1 0,-1 0,0-1,0 1,0 0,0 0,0-1,0 1,0-1,-1 1,1 0,0-1,-1 0,1 1,-1-1,0 1,1-1,-1 0,0 1,0-1,7-9,63-83,5 2,3 5,62-53,-61 83,-75 59,-1-1,0 1,0 0,0 0,0 0,0 0,0 0,0 0,-1 1,1 0,-1-1,0 1,1 0,-1 0,-1 0,1 1,0-1,-1 0,0 0,0 1,0-1,0 1,0-1,-1 1,1 0,-1-1,0 1,0 2,0-4,17 234,1-68,-18-144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37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1638 284,'-34'124,"-101"272,4-36,126-341,11-26,13-28,-9 12</inkml:trace>
  <inkml:trace contextRef="#ctx0" brushRef="#br0" timeOffset="366.497">1554 284,'28'47,"-9"4,-1 1,-3 1,5 41,32 106,-43-174,1 0,1-1,1 1,2-2,0 0,2-1,5 6,-19-27,-1 0,1 0,-1 0,1 0,0 0,0-1,0 1,-1-1,2 1,-1-1,0 0,0 1,0-1,1 0,-1-1,0 1,1 0,-1-1,1 1,-1-1,1 0,-1 1,1-1,-1-1,1 1,-1 0,0-1,1 1,-1-1,1 1,-1-1,0 0,1 0,-1 0,0-1,0 1,0 0,0-1,0 0,0 1,0-1,-1 0,1 0,0 0,10-18,-1 0,0-1,-1 0,-2-1,0 0,-1 0,-2-1,0 1,-1-1,-1-8,0 17,12-67,-4-1,-3 0,-3 0,-6-63,-11 94,6 39</inkml:trace>
  <inkml:trace contextRef="#ctx0" brushRef="#br0" timeOffset="699.691">2513 538,'-50'281,"48"-277,1-1,0 1,0 0,0 0,1 0,-1-1,1 1,0 0,0 0,0 0,1 0,0 0,-1-1,1 1,0 0,1 0,-1-1,1 1,0-1,-1 1,1-1,1 0,-1 0,0 0,1 0,0 0,0 0,0-1,0 1,0-1,0 0,0 0,1 0,-1 0,1-1,0 0,-1 1,1-1,0 0,0-1,3 1,1-3,0-2,0 1,0-1,0 0,-1 0,0-1,0 0,0-1,-1 1,1-1,-1-1,-1 1,1-1,-1 0,0 0,-1 0,1-1,-2 0,1 1,-1-2,0 1,-1 0,0 0,4-6,-1 0,-1-1,0 1,-1-1,0 1,-1-1,-1 0,-1 0,0 0,-1 1,0-1,-1 0,-1 0,0 1,-1-1,-1 1,0 0,-1 1,0-1,3 7,-1-1,0 1,0 0,0 0,-1 0,0 1,0-1,-1 1,0 1,0-1,0 1,-1 0,1 0,-1 1,0 0,-1 0,1 0,-1 1,0 1,1-1,-16 0</inkml:trace>
  <inkml:trace contextRef="#ctx0" brushRef="#br0" timeOffset="1003.445">3133 30,'3'2,"-1"-1,0 0,0 1,1 0,-1-1,-1 1,1 0,0 0,0 0,-1 0,1 0,-1 1,0-1,1 0,-1 1,0-1,0 1,-1-1,1 1,0-1,-1 1,0-1,1 2,0 1,90 531,-88-520,1-4,-1-1,0 2,-1-1,0 0,-1 0,-1 1,0-1,0 0,-1 1,-1-1,-1 5,-8-1,-1-4</inkml:trace>
  <inkml:trace contextRef="#ctx0" brushRef="#br0" timeOffset="1183.237">2936 341,'39'0,"31"0,9 0,1 0,-9 0,-12 0,-10 0,-10 0,-6 0,-4 0,-2 0,-6 0</inkml:trace>
  <inkml:trace contextRef="#ctx0" brushRef="#br0" timeOffset="1558.595">3840 397,'1'-1,"63"-54,-3-2,-2-3,14-23,-31 6,-41 75,-1 0,1 0,0 0,-1 1,0-1,1 0,-1 0,0 0,0 0,0 0,0 0,0 0,0 0,-1 0,1 1,-1-1,1 0,-1 0,0 0,0 1,0-1,0 0,0 1,0-1,0 1,0-1,-1 1,1-1,0 1,-1 0,1 0,-1 0,0 0,1 0,-1 0,0 0,0 0,1 1,-1-1,0 1,0-1,-1 1,-7 0,1 1,-1 1,1 0,0 0,0 1,0 0,0 0,0 1,0 0,1 1,0 0,0 0,0 1,1 0,0 0,-7 7,3-4,-13 11,1 1,1 0,0 2,2 1,1 1,1 0,1 1,1 1,1 0,2 2,-9 25,17-44,1 1,0 0,1 0,0 0,1 1,0-1,1 0,0 1,1-1,0 1,1-1,0 1,1-1,0 0,1 1,0-1,1 0,0-1,1 1,0-1,0 0,1 0,1 0,0-1,0 0,0 0,1-1,1 0,1 1,11 1,1-1,1-1,-1-1,1-1,0 0,1-2,-1-1,1-1,0-1,-1-1,1-1,0-1,11-3,-8 0,-7-2</inkml:trace>
  <inkml:trace contextRef="#ctx0" brushRef="#br0" timeOffset="1884.402">1 1695,'2424'-398,"-1551"270,76-25,-897 143,-11 1</inkml:trace>
  <inkml:trace contextRef="#ctx0" brushRef="#br0" timeOffset="2372.616">4687 171,'-5'5,"-7"2,5-1,7-1,4-7,6-2,1-1</inkml:trace>
  <inkml:trace contextRef="#ctx0" brushRef="#br0" timeOffset="2737.227">4799 538,'0'10,"-5"3,3-1,7-2,-2-3,-2 2,-5 0,2-2,1-2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2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1,'5'344,"-5"-334,1 0,0 0,0 1,1-1,1 0,-1 0,1-1,1 1,0 0,1-1,-1 0,2 0,-1-1,1 1,1-1,-1 0,1-1,1 0,-1 0,1 0,0-1,6 3,-9-8,-1 0,0 0,0-1,1 0,-1 0,0 0,0 0,1-1,-1 1,0-1,0 0,0 0,0-1,0 1,0-1,0 0,0 0,0 0,-1-1,1 1,-1-1,0 0,0 0,0 0,0-1,67-87,-49 57,-1-2,-3 0,0-1,-3-1,2-9,-16 45,0 1,0 0,0-1,1 1,-1-1,0 1,1-1,-1 1,1 0,-1-1,1 1,0 0,0 0,-1 0,1-1,0 1,0 0,0 0,0 0,1 0,-1 0,0 1,0-1,0 0,1 1,-1-1,0 0,1 1,-1-1,0 1,1 0,-1 0,1-1,-1 1,1 0,-1 0,1 0,-1 0,0 1,1-1,-1 0,1 1,-1-1,0 1,1-1,-1 1,0-1,1 1,-1 0,0 0,0 0,0 0,0 0,0 0,0 0,0 0,0 0,0 0,0 0,-1 1,1-1,38 47,-34-39,1-1,1 1,-1-1,1 0,1-1,-1 0,1 0,1-1,-1 0,1 0,0-1,0 0,1 0,8 2,-6-5,1-1,0 0,-1 0,1-1,-1-1,1 0,-1-1,1 0,-1-1,0-1,0 1,0-2,0 0,-1 0,0-1,0-1,0 0,-1 0,0-1,-1 0,1-1,-1 0,-1 0,0-1,0 0,-1 0,3-8,-6 13,0 0,-1 0,0-1,0 1,0-1,-1 0,1 0,-1 0,-1 0,1-1,-1 1,0 0,-1 0,0-1,0 1,0-1,0 1,-1 0,0-1,-1 1,1 0,-1 0,-1 0,1 0,-1 0,-2-3,-32-6,17 16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2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0 340,'209'-44,"-120"28,1 3,0 5,0 3,22 5,-8 1,-104-1,0 0,0 0,0-1,-1 1,1 0,0 0,0-1,0 1,0 0,-1 0,1-1,0 1,0 0,0 0,0-1,0 1,0 0,0 0,0-1,0 1,0 0,0-1,0 1,0 0,0 0,0-1,0 1,0 0,0 0,1-1,-1 1,0 0,0 0,0-1,0 1,0 0,1 0,-1 0,0-1,0 1,0 0,1 0,-1 0,0 0,0-1,1 1,-1 0,0 0,0 0,1 0,-1 0,0 0,1 0,-1 0,0 0,1 0,-25-10,-9 1,1-1,1-1,0-2,0-1,1-2,1-1,1 0,0-3,-8-8,34 26,0 1,1 0,0-1,-1 1,1-1,0 0,0 1,0-1,0 0,0 0,0 0,0 0,1 0,-1 0,1 0,-1 0,1 0,0 0,0 0,0 0,0 0,0 0,0 0,0 0,1 0,-1 0,1 0,0 0,-1 0,1 0,0 1,0-1,9-15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41,'18'6,"1"0,-1-1,1-1,0-1,0 0,0-1,0-2,12 0,-17 0,192-26,18-5,-174 25,-32-1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6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123 506,'-14'17,"0"0,1 1,1 0,0 1,2 0,0 1,1 0,1 0,1 1,-5 21,12-37,-1 1,1-1,-1 0,1 0,1 0,-1 1,1-1,0 0,0 0,1 0,-1 0,1 0,0 0,1-1,-1 1,1-1,0 1,0-1,0 0,0 0,1 0,0-1,0 1,0-1,0 0,0 0,1 0,-1 0,1-1,0 0,-1 0,1 0,0-1,0 0,1 0,-1 0,0 0,0-1,0 0,1 0,-1 0,0-1,0 1,0-1,0-1,0 1,0-1,0 1,0-2,2 0,0-2,1 0,-1-1,-1 0,1 0,-1 0,0-1,0 0,-1 0,0-1,0 1,-1-1,0 0,-1 0,1 0,-1-1,-1 0,0 1,0-1,-1 0,0 0,0 0,-1-5,1 1,-1 1,-1-1,0 0,-1 1,0-1,-1 1,0 0,-1 0,-1 0,1 0,-2 1,0-1,0 1,-1 1,-6-7,-48-21,40 34</inkml:trace>
  <inkml:trace contextRef="#ctx0" brushRef="#br0" timeOffset="415.117">603 648,'157'-246,"-117"182,-39 63,0 1,0 0,0 0,0 0,1 0,-1 0,0 0,0 0,0 0,0 0,1 1,-1-1,0 0,0 1,0-1,0 1,0-1,0 1,0-1,0 1,0 0,0 0,0-1,-1 1,1 0,0 0,0 0,-1 0,1 0,-1 0,1 0,-1 0,1 0,-1 0,1 0,-1 0,0 1,0-1,0 0,0 0,0 0,0 0,0 1,0-1,0 0,0 0,0 0,-1 0,1 1,2 8,0-3,1 0,-1 0,1 0,0-1,1 1,-1-1,1 0,1 0,-1 0,1-1,0 1,0-1,1 0,-1-1,1 1,0-1,0 0,1-1,-1 0,1 0,0 0,-1 0,1-1,1 0,-1-1,0 0,0 0,0 0,1-1,-1 0,0-1,1 1,1-2,0-1,-1 0,1 0,-1-1,0-1,0 1,0-1,-1 0,0-1,0 0,0 0,-1-1,0 0,0 0,0 0,-1 0,0-1,-1 0,0 0,0-1,2-7,12-17,-1-2,-1-2,-2 0,-1-1,-2 0,-2-1,-1 0,-1-12,-4 27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44.2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1300,'-13'17,"0"0,1 1,0 0,2 1,0 1,1-1,1 1,1 1,0-1,2 1,1 0,0 1,1-1,2 3,0-21,1-1,0 1,0 0,0-1,0 1,1 0,-1-1,1 1,0 0,-1-1,1 1,0-1,1 0,-1 1,0-1,1 0,-1 1,1-1,0 0,-1 0,1 0,0-1,0 1,0 0,1-1,-1 1,0-1,1 0,-1 0,1 0,-1 0,1 0,-1 0,1-1,-1 1,1-1,0 0,0 0,-1 0,1 0,0 0,-1 0,1-1,-1 1,1-1,0 0,1-1,17-8,0-2,-1-1,0-1,-1 0,0-2,-1 0,-1 0,-1-2,0 0,-1-1,-1-1,9-17,8-2,-2-2,-2 0,-1-2,-3-1,-1-1,-2-1,-2-1,-3 0,-1-1,-3-1,3-28,-12 59,0 1,-1 0,-1-1,0 1,-1-1,-2 1,1 0,-2-1,0 1,-1 1,-1-1,-1 1,-3-6,8 19,-1 1,1-1,-1 1,0-1,1 1,-1 0,0 0,-1 0,1 1,0-1,0 1,-1 0,1 0,-1 0,1 0,-1 0,1 1,-1 0,0 0,1 0,-1 0,1 0,-1 1,1-1,-1 1,1 0,-1 0,1 0,-1 1,1-1,0 1,0 0,0 0,0 0,0 0,0 0,1 1,-1-1,1 1,0 0,-1 0,1 0,0 0,1 0,-1 0,0 0,0 3,-18 21,1 1,2 1,1 0,1 1,1 1,2 0,1 1,1 0,2 1,1 0,2 0,1 0,1 34,4-55,1 1,0 0,0-1,2 1,-1-1,2 0,-1 0,2 0,0-1,0 0,1 0,0 0,1-1,0 0,1-1,0 0,0 0,1 0,0-2,0 1,1-1,0-1,0 0,1 0,2-1,8 4,1-2,0-1,1 0,-1-2,1-1,0-1,0-1,0 0,0-2,0-1,0-1,-1-2,1 0,-1-1,0-1,-1-1,1-1,-2-1,1-1,-1-1,-1-1,0-1,4-4,-15 11,0-1,-1 0,0-1,0 1,-1-1,0-1,0 0,-1 0,0 0,-1 0,0-1,-1 0,0 0,-1 0,0-1,0 1,-2-1,1 1,-1-1,-1 0,0 1,-1-1,0 0,-3-11,3 20,1 0,-1 0,0 0,0 0,0 0,-1 0,1 0,-1 1,1-1,-1 0,0 1,0-1,0 1,0 0,-1 0,1 0,0 0,-1 0,0 0,1 1,-1-1,0 1,0 0,0-1,0 1,0 1,0-1,0 0,0 1,0 0,0-1,-1 1,1 1,0-1,0 0,-1 1,-4 1,1-1,-1 2,1-1,-1 1,1 1,0-1,0 1,1 0,-1 1,1-1,0 1,0 0,0 1,0 1,-1-1,0 0,0 1,1 0,0 1,0-1,1 1,0 0,0 0,1 1,0-1,0 1,1 0,0 0,1 0,0 1,0-1,1 1,0-1,1 1,0-1,1 1,0-1,0 0,1 1,0-1,0 0,1 0,1 0,-1 0,1-1,1 1,0-1,0 0,0 0,2 0,2-1,1 0,-1-1,1 0,0 0,0-2,1 1,0-1,-1-1,1 1,1-2,-1 0,0 0,0-1,1 0,-1-1,1-1,-1 0,0 0,1-1,-1 0,0-1,0 0,-1-1,1 0,-1-1,1 0,-1-1,-1 0,1 0,-1-1,4-4,9-6,1 0,-2-2,0 0,-2-1,0-2,-1 0,-1 0,-1-2,-1 0,-1-1,7-19,-3 0,-8 82,-1 132,3-47,-5 1,-8 82,0-83,-10-61,0-79,8-19,1 0,2 1,2-1,1 0,1 1,3 0,0 0,13-31,-5 14,3 1,1 0,3 1,3 2,1 0,2 2,2 1,3 1,27-28,-47 56,1 1,1 0,1 1,0 1,1 0,15-9,-31 21,0 1,1-1,-1 0,0 0,0 1,0-1,1 0,-1 1,0-1,0 1,1 0,-1-1,0 1,1 0,-1 0,1 0,-1 0,0 0,1 0,-1 0,0 1,1-1,-1 0,0 1,1-1,-1 1,0-1,0 1,1 0,-1 0,0-1,0 1,0 0,0 0,0 0,0 0,0 0,-1 0,1 0,0 1,0-1,-1 0,1 0,-1 1,1-1,-1 0,1 1,-1-1,0 0,-7 71,-10-38,-1-1,-1-1,-2-1,-2-1,-23 24,29-33,-102 97,101-105</inkml:trace>
  <inkml:trace contextRef="#ctx0" brushRef="#br0" timeOffset="299.437">2038 1187,'39'-24,"-2"-2,-1-1,-1-2,-2-1,-1-2,21-26,-2-38,-49 93,-1 1,0-1,-1 0,1 0,0 0,-1 0,1 0,-1 1,0-1,0 0,0 0,-1 0,1 0,-1 0,1 0,-1 0,0 0,0 1,0-1,0 0,-1 1,1-1,-1 1,0-1,0 1,1 0,-1 0,-1-1,1 2,0-1,0 0,-1 0,1 1,-2-1,-2 1,0 1,1 0,-1 0,0 0,0 1,1 0,-1 0,0 1,1-1,-1 1,1 1,-1-1,1 1,0 0,0 0,0 0,1 0,-1 1,1 0,0 0,0 0,0 1,0-1,1 1,0 0,0 0,0 0,1 0,-1 1,0 5,-2-3,1 0,1 0,-1 1,2 0,-1-1,1 1,0 0,1 0,0 0,0 0,1 0,1 6,4 11</inkml:trace>
  <inkml:trace contextRef="#ctx0" brushRef="#br0" timeOffset="647.591">2462 1074,'132'-280,"-89"216,-42 63,0 1,0 0,0 0,0-1,0 1,0 0,0 0,0 0,0 0,0 1,0-1,1 0,-1 0,0 1,0-1,0 0,0 1,0-1,-1 1,1-1,0 1,0 0,0-1,0 1,-1 0,1 0,0-1,0 1,-1 0,1 0,-1 0,1 0,-1 0,1 0,-1 0,0 0,1 0,-1 0,0 0,0 0,0 0,0 0,0 0,0 1,0-1,0 0,0 0,0 0,-1 0,1 0,0 0,-1 0,3 9,-1-6,0 0,0 0,1 0,-1 0,1 0,0 0,0 0,0-1,0 1,1-1,0 0,-1 1,1-1,0 0,1-1,-1 1,0-1,1 1,0-1,-1 0,1 0,0 0,0-1,0 0,0 1,0-1,0-1,1 1,-1-1,0 1,0-1,1 0,3 0,1 1,-1-1,1 0,-1-1,1 0,-1-1,1 0,-1 0,0 0,0-1,0 0,0-1,-1 0,1 0,-1-1,0 0,0 0,-1 0,1-1,-1 0,0 0,-1-1,3-3,49-97,-48 89</inkml:trace>
  <inkml:trace contextRef="#ctx0" brushRef="#br0" timeOffset="1102.706">3477 453,'-21'15,"0"0,1 1,0 1,1 1,1 0,1 2,1 0,1 0,0 2,2 0,-10 21,21-39,0 0,1 0,-1 0,1 0,0 1,1-1,-1 0,1 0,-1 1,1-1,1 1,-1-1,0 0,1 0,0 1,0-1,1 0,-1 0,1 0,-1 0,1 0,1 0,-1 0,0-1,1 1,0-1,0 0,0 0,0 0,0 0,1 0,-1-1,1 1,0-1,0 0,0 0,0-1,0 1,0-1,0 0,0 0,1 0,4 1,0 0,0-1,1 0,-1-1,0 0,0 0,1-1,-1 0,0-1,0 0,0 0,0-1,-1 0,1-1,-1 0,0 0,0-1,0 1,6-6,8-8,-1 0,0-1,-2-2,0 0,14-21,-10 9,-2-1,-2 0,-1-2,-2 0,-1 0,-1-2,-3 0,-1 0,0-9,-7 36,0 0,0 0,-1 0,-1 0,0-1,0 1,-1-1,0 1,-1 0,-1-1,0 1,0 0,-1 0,0 0,-1 0,-1 0,1 1,-2 0,1 0,-1 0,-1 1,0 0,0 0,-1 0,-4-3,7 10,0-1,0 1,0 0,0 1,0-1,0 1,-1 0,1 0,0 1,-1 0,1 0,0 0,-1 0,1 1,0 0,0 0,-1 0,1 1,0 0,0 0,1 0,-1 0,0 1,1 0,-1 0,1 0,0 0,0 1,-1 1,-6 5,1 0,0 0,1 1,0 1,1-1,0 1,1 1,0-1,1 1,-2 8,2-4,1 0,1 1,1 0,0 0,1 0,1 0,1 0,1 0,0 0,1 0,1 0,1-1,2 6,-2-16,0 0,0 0,1 0,0 0,0-1,1 0,0 0,0 0,0-1,1 1,0-2,0 1,0-1,0 0,1 0,-1-1,1 0,0-1,3 1,14 4</inkml:trace>
  <inkml:trace contextRef="#ctx0" brushRef="#br0" timeOffset="1386.736">4353 228,'-24'13,"0"0,1 2,0 0,1 2,1 0,1 1,1 2,0 0,-4 6,22-24,-1 0,1-1,-1 1,1 0,0 0,-1 0,1 0,0 0,0 0,0 0,1 0,-1 0,0 0,1 0,0 1,-1-1,1 0,0 0,0 1,0-1,0 0,1 0,-1 1,1-1,-1 0,1 0,0 0,0 0,0 0,0 0,0 0,0 0,0 0,1 0,-1 0,1-1,-1 1,1-1,0 1,0-1,-1 1,1-1,0 0,0 0,32 15,-28-15,-1 0,1 1,0-1,-1 1,0 0,1 1,-1-1,0 1,0 0,-1 0,1 1,0-1,-1 1,0 0,0 0,0 1,-1-1,1 1,-1 0,0 0,-1 0,1 0,-1 0,0 1,0-1,0 1,-1-1,0 1,0 0,0-1,-1 1,0 0,0 3,-3-3,0 0,-1 0,0 0,1-1,-2 0,1 1,-1-1,1-1,-2 1,1-1,0 1,-1-2,0 1,1-1,-2 1,1-2,0 1,0-1,-1 0,0 0,1 0,-1-1,0 0,-2-1,-16 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50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452 816,'-32'13,"0"2,1 1,1 1,0 2,1 1,2 1,0 2,1 0,-16 20,30-30,0 0,0 1,2 1,0 0,0 0,1 1,1 0,1 0,0 1,1 0,1 0,1 0,0 1,1 0,0 14,3-27,1 1,-1-1,1 0,0 0,0 0,1 0,-1-1,1 1,0 0,1-1,-1 1,1-1,0 0,0 1,0-2,0 1,1 0,0-1,0 1,0-1,0 0,0 0,0-1,1 1,-1-1,1 0,0 0,0 0,0-1,0 0,0 0,0 0,0-1,0 1,0-1,0 0,0-1,0 1,0-1,0 0,0 0,0-1,0 0,0 1,-1-2,2 1,20-16,0 0,-1-2,-1 0,-1-2,-1 0,-1-2,-1 0,-1-1,-1-2,9-18,9-14,-3-2,-3-1,2-13,-24 58,-8 18,0-1,1 1,-1 0,0 0,1-1,-1 1,1 0,-1-1,1 1,-1-1,1 1,0 0,-1-1,1 1,0-1,-1 0,1 1,0-1,-1 0,1 1,0-1,0 0,0 0,-1 1,1-1,0 0,0 0,0 0,-1 0,1 0,0 0,0 0,0-1,0 1,-1 0,1 0,0-1,0 1,-1 0,1-1,0 1,-1-1,1 1,0-1,-1 1,1-1,-1 1,1-1,0 0,-1 1,0-1,1 0,-1 1,1-1,-1 0,0 0,1 1,-1-1,0 0,0 0,0 0,0 1,0-1,0 0,0 0,0 0,50 209,-10-31,-8 2,-7 2,-3 109,-21-245,1 6,-2 0,-3 0,-2 0,-2 2,5-39,-1-1,-1 0,0 0,0 0,-2 0,1 0,-2-1,0 0,0-1,-1 1,0-2,-1 1,0-1,-1 0,0-1,-1 0,-3 2,9-7,0 0,-1-1,0 0,0 0,0 0,0 0,0-1,0 0,-1-1,1 1,0-1,-1 0,0-1,1 0,-1 0,1 0,-1-1,1 0,-1 0,1 0,-1-1,1 0,0 0,0-1,0 0,0 0,1 0,-1-1,1 1,-2-3,-5-8,1-1,1 0,1-1,0 0,1-1,0 0,2 0,0 0,1-1,1 1,0-1,1-1,1 1,1 0,1-1,0 1,1 0,1 0,1-1,1 1,0 1,1-1,1 1,1 0,0 0,1 0,1 1,1 1,0-1,11-11,-12 16,0-1,1 1,0 1,1 0,0 0,1 1,0 1,1 0,-1 1,1 0,1 0,-1 2,1 0,0 0,0 1,1 1,-1 0,12 0,-2 2</inkml:trace>
  <inkml:trace contextRef="#ctx0" brushRef="#br0" timeOffset="495.301">0 646,'124'-55,"129"-39,-200 76,211-69,-215 78,-84-6,-1 7,-1-2,2-2,-1-1,2-1,0-2,1-2,0-1,-25-21,43 28,1-1,0-1,2 0,-1-1,2 0,0-1,1 0,0-1,1 0,1 0,-2-9,3 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5:57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594 690,'-3'48,"61"450,-57 277,-1-786</inkml:trace>
  <inkml:trace contextRef="#ctx0" brushRef="#br0" timeOffset="452.91">1 973,'16'-28,"1"0,2 1,1 1,0 1,24-20,-21 20,31-33,3 2,2 2,2 4,3 2,1 2,3 4,41-18,-84 48,1 1,-1 1,2 1,-1 2,1 1,0 0,0 2,1 2,-1 0,13 2,-36 0,-1 0,0 0,0 0,1 1,-1 0,0-1,0 1,0 0,0 0,0 1,0-1,0 1,0-1,0 1,0 0,-1 0,1 0,-1 0,0 1,0-1,1 1,-2-1,1 1,0 0,0 0,-1 0,0 0,1 0,-1 0,0 0,0 0,-1 0,1 1,-1-1,0 0,0 0,0 3,-3 21,-1 0,-1-1,-1 1,-1-1,-2-1,-1 0,0 0,-2 0,-1-2,-6 8,19-31,-246 400,243-397,0 1,1-1,-1 1,1 0,-1 0,1 0,0 0,1 1,-1-1,1 0,0 1,0-1,0 1,0-1,1 1,0 0,0-1,0 1,1-1,-1 1,1-1,0 1,0-1,1 1,-1-1,1 0,0 0,0 0,1 0,-1 0,1 0,0-1,0 1,0-1,4 3,16 7,1-1,1-1,0-1,0-2,1 0,0-2,15 2,12 4,-21-5,0 2,-1 2,0 0,0 2,-2 2,1 0,10 10,-31-19,0 0,-1 0,0 1,-1 0,1 0,-1 1,0 0,-1 0,0 1,-1 0,1 0,-2 0,1 1,-1-1,-1 1,0 0,0 0,-1 1,0-1,-1 0,0 1,0-1,-1 0,-1 1,0 4,-7 16,-1 0,-1-1,-2-1,-1 1,-1-2,-1 0,-2-1,-1 0,0-1,-2-2,-1 0,-2-1,0-1,-16 12,-9 5,-1-2,-2-2,-1-2,-43 18,94-50,-3 2,0-1,0 1,-1-1,1 1,-1-1,1-1,-1 1,0-1,1 1,-1-1,0 0,0-1,0 0,0 1,0-1,0-1,0 1,0-1,0 0,1 0,-1 0,-1-1,-5-10</inkml:trace>
  <inkml:trace contextRef="#ctx0" brushRef="#br0" timeOffset="1088.345">1779 1283,'-6'46,"1"-24,2 0,1 0,0 0,2 1,1-1,0 0,2 0,2 9,-5-28,1 0,-1-1,1 1,0 0,0-1,0 1,0-1,1 1,-1-1,1 1,-1-1,1 0,0 0,0 0,0 0,0 0,0 0,0-1,1 1,-1 0,0-1,1 0,-1 0,1 0,0 0,-1 0,1 0,0-1,0 1,-1-1,1 0,0 0,0 0,0 0,-1 0,1-1,0 1,0-1,-1 0,1 1,0-1,16-10,0 0,-1 0,0-2,-1 0,0-2,-1 1,-1-2,0 0,-2-1,1 0,-2-1,0-1,5-12,82-130,-98 160,0 0,0-1,0 1,1 0,-1 0,0 0,1 0,-1 0,0 0,1 1,-1-1,1 0,0 1,-1-1,1 1,-1-1,1 1,0 0,-1 0,1 0,0 0,-1 0,1 0,0 0,-1 1,1-1,0 0,-1 1,1 0,-1-1,1 1,-1 0,1 0,-1-1,1 1,-1 0,0 1,0-1,1 0,-1 1,43 66,-27-38,-13-23,-1-1,2 0,-1 0,0-1,1 1,0-1,1 0,-1 0,1-1,0 0,0 0,0 0,0-1,1 1,0-2,-1 1,1-1,0 0,0 0,0-1,1 0,-1 0,0-1,0 1,0-2,1 1,-1-1,0 0,0-1,0 1,0-2,0 1,0-1,11-8,-1-1,-1-1,0 0,0-1,-2-1,1 0,-2-1,0-1,3-7,16-23,-2-2,-2-1,-2-1,-3-2,-2 0,-2-1,-3-2,-2 1,-2-1,-3-1,-2 0,-3 0,-3-9,-1-230,0 283,-1-1,0 0,-1 0,-1 1,0-1,-1 1,0 0,-1 0,0 0,-1 0,6 12,-1 0,1-1,-1 1,1 0,-1 0,1 0,-1-1,0 1,0 0,1 0,-1 0,0 0,0 0,0 1,0-1,0 0,0 0,0 1,0-1,-1 0,1 1,0-1,0 1,0-1,-1 1,1 0,0 0,-1 0,1-1,0 1,0 0,-1 0,1 1,0-1,-1 0,1 0,0 1,0-1,-1 1,1-1,0 1,0-1,0 1,0 0,0-1,0 1,0 0,0 0,0 0,-1 1,-31 59,24-20,2-1,2 2,1-1,2 0,3 28,-1-45,1 31,1 1,3 0,2-1,3 0,2-1,3 0,2-1,2 0,2-2,3 0,2-2,2-1,22 28,-29-37,-21-38,0 0,1-1,-1 1,0 0,0 0,0-1,0 1,0 0,0 0,0-1,0 1,-1 0,1 0,0-1,0 1,-1 0,1-1,0 1,-1 0,1-1,-1 1,1 0,-1-1,1 1,-1-1,1 1,-1-1,1 1,-1-1,0 1,1-1,-1 0,0 1,1-1,-1 0,0 0,0 0,1 1,-1-1,0 0,0 0,1 0,-1 0,0 0,0 0,1 0,-1-1,0 1,0 0,1 0,-1 0,0-1,1 1,-1 0,0-1,1 1,-19-4</inkml:trace>
  <inkml:trace contextRef="#ctx0" brushRef="#br0" timeOffset="1335.096">2456 606,'44'-29,"27"-14,13-5,1 2,-5 8,-6 5,-5 9,-11 9,-14 6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16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1,'-21'44,"2"1,2 1,2 0,2 1,2 1,2 0,-1 26,9-63,1 1,0-1,1 1,0-1,0 1,1-1,1 0,0 0,3 6,-5-13,0-1,1 0,-1 0,1 0,0 0,0 0,0 0,1 0,-1 0,1-1,-1 1,1-1,0 0,0 0,0 0,0 0,0-1,0 1,1-1,-1 1,1-1,-1-1,0 1,1 0,0-1,-1 1,1-1,-1 0,1 0,-1-1,4 0,5-3,0 0,0-1,-1-1,0 0,0 0,0-1,-1-1,0 0,0 0,-1-1,0 0,0 0,-1-1,-1 0,0-1,0 0,-1 0,0 0,-1-1,0 0,-1 0,0 0,-1 0,0-1,-1 1,-1-1,0-2,1 5,-1 0,0 0,-1 0,0 0,-1 0,0 0,0 0,-1 0,-1 0,0 0,0 1,0-1,-1 1,-1 0,0 0,0 0,-1 1,1 0,-2 0,0 0,0-1,0 0,-2 1,1-1,-1 2,0-1,0 1,-1 1,0 0,0 0,0 1,-1 0,0 1,0 0,0 1,0 0,-2 0,-5 5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16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0 872,'12'-90,"4"0,3 1,5 1,5-6,-29 92,0 0,0 0,0 0,1 0,-1 0,1-1,-1 1,1 0,0 0,-1 0,1 0,0 1,0-1,0 0,1 0,-1 0,0 1,1-1,-1 1,1-1,0 1,-1 0,1-1,0 1,0 0,0 0,0 0,-1 1,1-1,1 0,-1 1,0-1,0 1,0 0,0-1,0 1,0 0,0 0,1 1,-1-1,0 0,1 1,49 53,19 12,-63-62,0-1,0-1,1 1,-1-2,1 1,-1-1,1 0,0-1,-1 0,1 0,0-1,-1 0,1-1,0 1,-1-2,0 1,0-1,0-1,0 1,0-1,0-1,-1 1,0-1,0-1,0 1,-1-1,0 0,0-1,0 1,-1-1,0 0,0-1,-1 1,0-1,0 0,-1 0,2-6,13-27,-1-1,-2 0,-3-1,-1-1,-2 0,3-42,-11 62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17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593 689,'-12'-4,"0"1,0 0,0 1,0 0,0 1,0 1,-1 0,1 0,0 1,0 1,-1 0,1 1,1 0,-1 0,0 2,1-1,0 1,0 1,0 0,1 1,0 0,0 0,0 1,1 0,1 1,-1 0,1 0,1 1,0 0,0 1,1 0,-2 7,2 2,0-1,1 1,1 0,1 0,1 0,0 0,2 0,0 1,3 18,-2-34,-1 0,1 1,0-1,1 0,-1 0,1 0,0 0,0 0,1 0,0-1,-1 1,1-1,1 0,-1 0,1 0,-1 0,1 0,0-1,1 0,-1 0,0 0,1 0,0-1,0 1,-1-1,1 0,0-1,1 1,-1-1,0 0,0-1,1 1,-1-1,0 0,1 0,-1-1,0 1,0-1,1 0,-1-1,0 1,0-1,0 0,1-1,17-10,-1 0,-1-2,0 0,-1-1,-1-1,0-1,-1-1,11-16,-20 25,249-336,-258 345,1 0,-1-1,1 1,-1 0,1 0,-1 0,1-1,0 1,0 0,0 0,-1 0,1 0,0 0,0 1,0-1,0 0,0 0,1 1,-1-1,0 0,0 1,0-1,1 1,-1 0,0-1,0 1,1 0,-1 0,0 0,1-1,-1 2,0-1,1 0,-1 0,0 0,1 1,-1-1,0 0,0 1,1-1,-1 1,0 0,0-1,0 1,0 0,0 0,0-1,0 1,0 0,0 0,0 0,0 0,-1 1,1-1,20 33,-1 1,-2 1,-2 1,-1 0,3 19,10 20,6 11,6 8,-4 2,-5 2,-3 1,-5 1,1 39,-18-77,-3 2,-3-1,-2 0,-4 0,-2 0,-3-1,-3 0,-2-1,-3-1,-14 29,5-29,-1-1,-4-2,-2-1,-2-2,-3-1,-2-2,-22 19,56-61,-2-1,1 1,-1-2,-1 1,1-1,-2-1,1 0,-1-1,0 0,-11 4,21-10,1 1,-1-1,1 1,-1-1,0 0,1 0,-1 0,0 0,1 0,-1 0,1-1,-1 1,0 0,1-1,-1 0,1 1,-1-1,1 0,-1 1,1-1,0 0,-1 0,1 0,0 0,0-1,-1 1,1 0,0 0,0-1,1 1,-1 0,0-1,0 1,1-1,-1 1,0-1,1 0,0 0,-8-69,8 61,6-74,3 1,4 1,4 0,3 0,4 2,3 1,4 1,25-43,-23 42,3 2,4 1,3 1,3 3,3 2,4 2,2 2,3 3,48-39,35 5,-134 94,0 0,0 0,0 0,1 1,-1 0,0 0,1 1,-1 0,1 0,0 1,-1 0,1 0,-1 1,1 0,-1 0,1 1,-1 0,0 0,1 1,-1 0,0 0,75 49,-58-35</inkml:trace>
  <inkml:trace contextRef="#ctx0" brushRef="#br0" timeOffset="717.965">1 519,'643'-246,"-464"184,-178 61,-1 1,1-1,0 0,-1 1,1-1,0 0,-1 1,1-1,-1 0,1 0,-1 1,1-1,-1 0,0 0,1 0,-1 0,0 0,0 1,1-1,-1 0,0 0,0 0,0 0,0 0,0 0,0 0,-1 0,1 0,0 0,0 1,-1-1,1 0,0 0,-1 0,1 0,-1 1,1-1,-1 0,0 0,1 1,-1-1,0 0,1 1,-1-1,0 1,0-1,1 1,-1-1,0 1,0 0,0-1,-46-24,-70-14,-74-33,156 53,6 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6:01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1226 2390,'-2'-1,"1"0,-1 0,0 0,1 0,-1-1,1 1,0 0,-1-1,1 1,0-1,0 0,0 1,0-1,0 0,0 0,1 0,-1 0,0 1,1-1,0 0,-1 0,1 0,0 0,0 0,0 0,0-1,-2-7,-29-133,33 107,2-1,1 1,1 0,3 1,0-1,2 2,2-1,1 2,5-5,7-18,3 2,3 2,1 1,17-18,-49 68,-1 1,1-1,-1 0,0 0,1 0,-1 0,1 0,0 1,-1-1,1 0,0 1,-1-1,1 0,0 1,0-1,0 1,-1-1,1 1,0-1,0 1,0 0,0-1,0 1,0 0,0 0,0 0,0 0,0 0,0 0,0 0,0 0,0 0,0 0,-1 0,1 1,0-1,0 0,0 1,0-1,0 1,0-1,0 1,-1-1,1 1,0 0,0-1,-1 1,1 0,-1-1,1 1,0 0,-1 0,1 0,-1 0,1 0,22 58,-20-49,101 310,-73-192,-31-128,0 0,0 1,0-1,0 1,0-1,0 0,0 1,0-1,0 1,0-1,0 0,1 1,-1-1,0 1,0-1,0 0,1 1,-1-1,0 0,1 1,-1-1,0 0,0 0,1 1,-1-1,1 0,-1 0,0 1,1-1,-1 0,0 0,1 0,-1 0,1 0,-1 0,0 0,1 0,-1 0,1 0,-1 0,1 0,-1 0,0 0,1 0,-1 0,1 0,-1 0,0 0,1-1,-1 1,0 0,1 0,-1-1,1 1,-1 0,0 0,0-1,1 1,-1 0,0-1,0 1,1 0,-1-1,0 1,0 0,0-1,1 1,-1-1,0 1,0-1,16-36,-12 27,50-108,6 2,27-35,-79 138,1-4,0 1,1 0,0 0,2 1,-1 1,2 0,0 1,1 0,0 1,6-4,-19 15,1 1,-1-1,1 0,0 1,-1-1,1 1,0-1,0 1,-1 0,1 0,0-1,0 1,0 1,-1-1,1 0,0 0,0 1,-1-1,1 1,0-1,-1 1,1 0,-1 0,1-1,-1 1,1 0,-1 1,1-1,-1 0,0 0,0 0,1 1,-1-1,0 1,0-1,-1 1,1-1,0 1,0 0,24 72,-22-59,88 313,-49-229,-31-87</inkml:trace>
  <inkml:trace contextRef="#ctx0" brushRef="#br0" timeOffset="3867.988">3315 612,'0'1,"0"-1,0 0,0 1,0-1,0 0,0 1,0-1,0 1,0-1,0 0,0 1,0-1,0 1,0-1,0 0,0 1,0-1,0 0,0 1,-1-1,1 0,0 1,0-1,-1 0,1 1,0-1,0 0,-1 1,1-1,0 0,-1 0,1 1,0-1,-1 0,1 0,0 0,-1 0,1 0,0 1,-1-1,1 0,-1 0,1 0,0 0,-1 0,1 0,0 0,-1 0,1 0,-1 0,1 0,0-1,-1 1,1 0,0 0,-1 0,1 0,-1-1,1 1,0 0,0 0,-1-1,1 1,0 0,-1-1,5 42,-3-36,33 173,7-1,36 86,-70-240,12 40,3-2,2 0,3-2,5 4,-32-62,0 0,0 0,1 0,-1 0,0 1,1-1,-1 0,1-1,-1 1,1 0,-1 0,1 0,0 0,-1 0,1 0,0-1,0 1,0 0,0-1,-1 1,1 0,0-1,0 1,0-1,0 0,0 1,0-1,0 0,1 0,-1 1,0-1,0 0,0 0,0 0,0 0,0 0,0-1,0 1,0 0,0 0,0-1,0 1,0-1,0 1,0-1,0 1,0-1,0 0,0 1,0-1,0 0,-1 0,1 1,0-1,-1 0,1 0,0-1,73-141,-33 50,107-167,-146 257,-1-1,1 1,-1 0,1 0,0 0,1 0,-1 0,0 1,1-1,-1 1,1-1,0 1,0 0,0 0,0 0,0 0,0 1,0 0,1-1,-1 1,1 0,-1 0,1 1,-1-1,1 1,-1 0,1 0,-1 0,1 0,-1 0,1 1,0 0,-1-1,0 2,1-1,-1 0,0 0,1 1,-1 0,0 0,0 0,1 1,5 13,0 0,0 1,-2 0,0 1,-1-1,-1 1,2 14,5 14,23 96,-33-117</inkml:trace>
  <inkml:trace contextRef="#ctx0" brushRef="#br0" timeOffset="4300.984">4585 951,'-22'38,"1"1,3 0,0 1,3 1,0 5,2 47,13-92,0 0,-1-1,1 1,0 0,0-1,0 1,0 0,0 0,0-1,0 1,0 0,1-1,-1 1,0 0,0-1,1 1,-1 0,0-1,1 1,-1 0,0-1,1 1,-1-1,1 1,-1-1,1 1,0-1,-1 1,1-1,-1 1,1-1,0 0,-1 1,1-1,0 0,-1 0,1 0,0 1,-1-1,1 0,0 0,0 0,-1 0,1 0,0 0,-1 0,1-1,0 1,0 0,-1 0,1 0,0-1,-1 1,1 0,0-1,-1 1,32-30,84-207,-107 218,-8 15,0 1,0 0,1-1,-1 1,0 0,1 0,0 0,0 0,0 0,0 1,0-1,1 0,-1 1,1 0,0-1,0 1,0 0,-1 1,2-1,-1 0,0 1,0 0,1-1,-2 4,0 0,0-1,1 1,-1 0,0 0,-1 0,1 0,0 1,-1-1,1 0,-1 1,0-1,1 1,-1-1,0 1,-1 0,1-1,0 1,-1 0,0 0,1-1,-1 3,3 8,23 100,-19-94</inkml:trace>
  <inkml:trace contextRef="#ctx0" brushRef="#br0" timeOffset="4674.719">5262 669,'-9'9,"-4"3,0 0,1 1,1 0,0 1,1 0,0 0,1 1,1 1,0 1,8-14,-1 0,2 0,-1 0,0 0,1 0,-1 0,1-1,0 1,0 0,0 0,0-1,1 1,-1 0,1-1,-1 1,1-1,0 0,0 0,0 1,0-1,1-1,-1 1,0 0,1 0,-1-1,1 0,0 1,-1-1,1 0,0 0,0 0,0-1,0 1,0-1,0 0,0 1,-1-1,1 0,0-1,0 1,0-1,2 0,15 5,-15-3,0 0,-1 0,1 1,-1-1,1 1,-1 0,0 1,0-1,0 1,0-1,0 1,0 0,-1 1,1-1,-1 1,0-1,0 1,-1 0,1 0,-1 0,1 1,-1-1,-1 1,1-1,-1 1,1-1,-1 1,-1 0,1-1,-1 1,0 0,0 0,0 0,0-1,-1 1,0 0,0-1,0 1,-1 0,1-1,-1 1,0-1,-2 3,-3 5,0-1,-1 0,0-1,-1 0,0 0,0-1,-1 0,-1-1,1 0,-1 0,0-1,-1-1,0 0,0 0,0-1,0-1,-4 0,-4 1</inkml:trace>
  <inkml:trace contextRef="#ctx0" brushRef="#br0" timeOffset="8588.633">6617 358,'-37'345,"-10"-72,94-430,121-303,-168 458,0 1,0 0,-1 0,1-1,0 1,0 0,0 0,1-1,-1 1,0 0,0 0,1 0,-1-1,0 1,1 0,-1 0,1 0,0 0,-1 0,1 0,0 0,0 0,0 0,0 0,-1 0,1 0,0 1,0-1,1 0,-1 1,0-1,0 1,0-1,0 1,0-1,1 1,-1 0,0 0,0 0,1-1,-1 1,0 0,0 1,1-1,-1 0,0 0,0 0,0 1,1-1,-1 1,0-1,0 1,0-1,0 1,0 0,0-1,0 1,1 0,31 46,-28-36,1-1,0 0,0 0,1-1,0 0,1 0,0 0,0-1,1 0,0-1,0 0,1 0,0-1,0 0,0-1,1 0,0-1,0 0,0-1,0 0,0 0,7-1,-12-3,0 0,1-1,-1 0,0 0,-1-1,1 0,0 0,-1 0,1 0,-1-1,0 0,0 0,-1-1,1 1,-1-1,0 0,0 0,0 0,-1-1,0 1,0-1,0 0,-1 0,0 0,0 0,-1 0,1 0,-1-1,0 1,-1 0,0-1,0 1,0-1,-1 1,0 0,0-1,0 1,-1 0,0 0,-1-1,-4-18</inkml:trace>
  <inkml:trace contextRef="#ctx0" brushRef="#br0" timeOffset="8892.425">7661 133,'-16'15,"0"0,1 1,0 1,1 0,2 1,-1 0,2 1,0 0,2 1,0 0,1 1,1 0,-3 15,10-34,-1 1,1-1,0 1,0 0,0-1,0 1,0-1,0 1,1-1,-1 1,1-1,0 0,0 1,0-1,0 0,0 1,0-1,1 0,-1 0,1 0,-1 0,1 0,0 0,0-1,0 1,0 0,0-1,0 0,0 1,0-1,1 0,-1 0,0 0,1-1,-1 1,1-1,-1 1,1-1,0 0,100-17,-87 9,0 0,0-2,-1 0,0 0,-1-2,-1 0,1 0,-2-1,0-1,0 0,-2-1,0 0,0 0,-1-1,-1 0,-1-1,0 0,-1 0,-1 0,-1-1,0 0,-1-6,-2 19,0 1,0-1,-1 0,0 1,0-1,0 1,-1-1,1 0,-1 1,0-1,0 1,-1 0,1-1,-1 1,0 0,0 0,-1 0,1 0,-1 0,0 1,0-1,0 1,0-1,-1 1,1 0,-1 1,0-1,0 1,0-1,0 1,0 0,0 1,0-1,-1 1,1 0,-1 0,1 0,-1 0,0 1,1 0,-1 0,-1 0,-22 8,2 2</inkml:trace>
  <inkml:trace contextRef="#ctx0" brushRef="#br0" timeOffset="10910.848">380 4422,'-28'15,"0"0,1 2,1 1,1 1,0 1,2 2,0 0,1 1,2 1,0 1,1 1,2 1,1 0,-10 24,19-31,0 0,1 1,1 0,2 0,0 0,1 1,1-1,0 1,2-1,1 0,1 1,4 16,-6-32,1-1,0 0,0 0,0 0,0 0,1 0,0-1,0 1,0-1,0 0,1 0,0 0,0 0,0 0,0-1,0 0,1 0,0 0,-1-1,1 1,0-1,0 0,0 0,1-1,-1 0,0 0,1 0,-1 0,0-1,1 0,-1 0,1 0,-1-1,0 0,1 0,-1 0,0-1,0 0,0 0,0 0,0 0,0-1,1 0,19-17,0 0,-1-2,-1 0,-1-1,-1-2,-2 0,0-1,-2-1,5-11,35-53,-5-2,-4-3,-5-1,-3-2,-5-2,7-44,-32 111,-1 0,-1-1,-2 0,-2-1,-1 1,-2-1,-1 1,-2-1,-1 1,-2-1,-2 1,0 0,-3 1,-1 0,-1 1,-13-23,23 50,-1 1,0-1,0 0,-1 1,1-1,-1 1,-1 0,1 1,-1-1,1 1,-1-1,-1 2,1-1,0 0,-1 1,0 0,0 0,0 1,0 0,0 0,0 0,-1 1,1 0,0 0,-1 0,1 1,-1 0,1 0,-1 1,1 0,-1 0,1 0,0 1,-2 0,-6 10,0 0,1 0,0 1,1 1,0 0,1 1,1 0,1 0,0 1,0 0,2 1,0 0,1 0,1 1,0-1,1 1,1 0,1 8,-11 31,3 1,3 0,2 1,2-1,3 1,4 11,-2-47,1 1,1 0,1-1,1 0,1 0,1 0,1-1,1-1,1 1,1-2,0 1,2-2,0 0,2 0,0-1,11 8,-10-12,2 0,0-2,0 0,1-1,1-1,0-1,0-1,1 0,0-2,0-1,0 0,1-2,0 0,0-2,-1-1,1 0,0-2,0 0,1-2,-14 2,-1-1,0 0,1 0,-1-1,-1 0,1 0,0-1,-1 0,0-1,0 0,-1 0,1 0,-2-1,1 0,-1-1,4-4,4-7</inkml:trace>
  <inkml:trace contextRef="#ctx0" brushRef="#br0" timeOffset="11726.944">1085 4422,'19'1,"-1"-1,1 0,-1-2,1 0,-1-1,0-1,0-1,-1-1,1 0,-1-1,0-1,-1 0,0-1,0-1,-1-1,0 0,-1-1,0 0,4-7,-13 11,0-1,0 1,-1-1,0 0,0-1,-1 1,-1 0,0-1,0 0,0 1,-2-1,1 0,-1 0,0 0,-1 0,0 1,-1-1,0 0,0 1,-1-1,-1 1,-2-7,2 12,1-1,-1 1,0 0,0 0,-1 0,1 0,-1 1,0 0,0 0,0 0,0 0,0 1,-1 0,1 0,-1 0,1 1,-1 0,0 0,1 0,-1 1,0 0,0 0,0 0,1 1,-1 0,0 0,1 0,-1 1,1-1,-1 2,1-1,0 0,0 1,0 0,0 0,0 1,1-1,-1 1,1 0,0 0,0 1,1-1,-1 1,1 0,0 0,-1 2,-7 11,1 1,1 1,1 0,1 0,0 0,1 1,2 0,0 0,1 1,1 9,0-22,1 0,0 1,1-1,0 1,0-1,1 0,0 1,1-1,0 0,0 0,1 0,0 0,1 0,0 0,0-1,1 0,0 0,1 0,-1-1,1 0,1 0,-1 0,1-1,1 0,-1 0,1 0,0-1,0-1,0 1,1-1,0-1,0 0,0 0,4 1,-1-6,1-1,-1 0,0-1,0 0,0 0,-1-1,0-1,0 0,0-1,0 0,-1 0,0-1,-1-1,0 1,0-2,-1 1,0-1,2-5,17-19,-3-1,-1 0,-1-2,-2-1,14-39,10-22,-44 99,0-1,0 1,1-1,-1 1,0 0,0-1,1 1,-1-1,0 1,1 0,-1-1,0 1,1 0,-1 0,0-1,1 1,-1 0,1 0,-1-1,1 1,-1 0,0 0,1 0,-1 0,1 0,-1 0,1 0,-1 0,1 0,-1 0,1 0,-1 0,1 0,-1 0,0 0,1 0,-1 1,1-1,-1 0,1 0,-1 1,0-1,1 0,-1 0,0 1,1-1,-1 0,0 1,1-1,-1 0,0 1,0-1,1 1,-1-1,0 1,0-1,0 0,0 1,1-1,-1 1,0-1,0 1,0 0,12 37,-10-32,73 316,25 37,-64-212,-42-172,1 0,1 0,1-1,1 1,1-1,1 0,2-3,-2-21,0-100,7 0,14-66,-13 163,2 1,2 0,3 1,1 0,3 1,3 1,1 1,21-31,-37 68,-1 0,2 0,-1 0,1 1,1 1,0 0,0 0,1 0,0 1,1 1,10-7,-19 13,0 0,0 0,0 1,0-1,-1 0,1 1,0 0,1-1,-1 1,0 0,0 0,0 0,0 0,0 1,0-1,0 0,0 1,0-1,0 1,-1 0,1 0,0 0,0 0,0 0,-1 0,1 0,0 0,-1 1,0-1,1 1,-1-1,0 1,1 0,-1-1,0 1,0 0,0 0,-1 0,1-1,0 1,-1 0,1 0,-1 0,0 0,1 1,5 94,-13-48,-2 0,-2-1,-2 0,-2-1,-2 0,-2-2,-3 0,-1-1,-2-2,-9 12,-19 12,40-50</inkml:trace>
  <inkml:trace contextRef="#ctx0" brushRef="#br0" timeOffset="12026.961">2440 4084,'41'-34,"-2"-2,-1-2,-2-1,-2-2,-2-1,13-24,-40 59,57-107,-60 110,-1 0,0 0,1-1,-1 1,-1 0,1 0,-1-1,0 1,0 0,0-1,0 1,-1 0,0-1,0 1,0 0,0 0,-1 0,1 0,-1 0,0 0,0 0,-1 1,1-1,-1 1,0-1,1 1,-4-2,2 2,1 0,-1 1,0-1,0 1,0 0,0 0,-1 1,1-1,0 1,-1 0,1 0,-1 1,1-1,-1 1,1 0,-1 0,1 0,-1 1,1-1,-1 1,1 0,-1 1,1-1,0 1,0 0,0 0,0 0,0 0,0 1,0-1,0 2,-6 3,0 1,1 0,0 1,1 0,0 0,0 1,1-1,0 2,1-1,0 1,0 2,-1-2,1 0,1 1,0 0,1 0,0 1,1-1,0 1,1 0,1 0,0 0,0-1,2 1,-1 0,2 0,-1 0,2 0,0-1,0 1,1-1,2 4,0-10,0 0,0-1,0 1,0-1,1-1,0 1,0-1,0 0,0-1,1 0,0 0,-1 0,1-1,0 0,0-1,0 0,8 0,9 2</inkml:trace>
  <inkml:trace contextRef="#ctx0" brushRef="#br0" timeOffset="12377.784">2891 4028,'37'-150,"7"3,51-115,-25 139,-69 122,-1 1,1-1,-1 0,1 1,-1-1,1 1,-1-1,1 0,0 1,-1-1,1 1,0 0,0-1,-1 1,1 0,0-1,0 1,0 0,-1 0,1 0,0-1,0 1,0 0,-1 0,1 0,0 0,0 1,0-1,0 0,-1 0,1 0,0 1,0-1,-1 0,1 1,0-1,0 1,-1-1,1 1,0-1,-1 1,1-1,-1 1,1 0,-1-1,1 1,-1 0,1-1,-1 1,0 0,1 0,-1-1,0 1,0 0,1 0,-1 0,0-1,0 1,0 0,0 0,0 0,0 0,0-1,-1 2,6 61,-5-60,-1 3,1 0,-1-1,1 1,0 0,1 0,-1-1,1 1,0 0,1-1,-1 1,1-1,0 1,0-1,1 0,0 0,0 0,0 0,0-1,1 1,0-1,0 0,0 0,0 0,0 0,1-1,0 0,0 0,0 0,0 0,0-1,1 0,-1 0,1 0,4 0,-4-1,0-1,0 0,1 0,-1 0,0-1,0 0,0 0,0 0,0-1,0 0,0 0,-1-1,1 1,0-1,-1 0,0-1,0 0,0 1,0-1,-1-1,0 1,1-1,-1 0,78-126,-72 112,20-62,-26 57</inkml:trace>
  <inkml:trace contextRef="#ctx0" brushRef="#br0" timeOffset="13510.096">4077 3068,'-14'5,"0"2,0 0,0 1,1 0,0 1,1 0,0 1,0 0,1 1,0 0,1 1,0 1,1-1,1 1,0 1,1-1,0 1,1 1,0-1,-1 11,4-19,2-1,-1 1,1 0,-1-1,2 1,-1 0,1 0,-1 0,2 0,-1 0,1 0,0 0,0 0,0-1,1 1,0 0,0-1,0 1,1-1,0 0,0 0,0 0,1 0,0 0,0-1,0 0,0 1,1-2,-1 1,1 0,0-1,0 0,0 0,1-1,-1 1,1-1,-1 0,1 0,3 0,-1-2,0 1,1-1,-1 0,0-1,1 0,-1-1,0 1,0-1,0-1,0 0,0 0,-1 0,1-1,-1 0,0-1,0 1,-1-1,5-4,96-117,-86 92,-1-2,-2-1,-2 0,-1-1,-2 0,-2-1,-1-1,-3 0,0 0,-3-1,-1-7,0 17,-2 0,-1 1,-1-1,-2 0,-1 1,-1-1,-2 1,-1 1,-1-1,-2 1,0 1,-2 0,-9-13,21 38,-1 0,1 0,-1 0,0 1,0-1,0 0,0 1,0-1,-1 1,1-1,-1 1,1 0,-1 0,0 1,0-1,0 0,0 1,0 0,0 0,0 0,0 0,-1 0,1 0,0 1,0 0,-1 0,1 0,-1 0,1 0,0 0,0 1,-1 0,1 0,-3 1,-4 9,0 1,1 0,0 1,1 0,0 0,1 1,0 0,1 1,1-1,1 1,0 0,0 0,2 0,0 1,0-1,2 0,0 8,-3-6,1-1,1 0,0 0,1 1,1-1,0 0,1 1,1-1,1 0,0-1,1 1,0-1,2 1,-1-2,2 1,0-1,1 0,0-1,1 0,1 1,2-2,1-1,0-1,0 0,1 0,0-1,0-1,1-1,0 0,1-1,-1-1,1 0,0-2,1 1,-1-2,7 0,3 1,0-1,-1-1,1-2,0 0,-1-2,1-1,-1-1,0-1,0-2,-1 0,0-2,0 0,-1-2,-1-1,0-1,17-13,-28 18,0 0,-1-2,-1 1,0-1,0 0,-1-1,0 0,-1-1,0 0,-1 0,-1-1,0 0,-1 0,0 0,-1 0,-1-1,0 0,-1 1,-1-1,0-13,-1 23,0 1,0-1,-1 1,0-1,1 1,-2-1,1 1,0 0,-1-1,0 1,0 0,0 0,0 0,-1 1,1-1,-1 0,0 1,0 0,-1 0,1 0,0 0,-1 0,0 0,0 1,0 0,0 0,0 0,0 0,0 1,-1 0,1 0,-1 0,1 0,-1 0,1 1,-1 0,1 0,-1 0,1 1,-1 0,1-1,-1 1,1 1,-3 0,-2 6,-1-1,1 2,1-1,0 1,0 0,1 1,0 0,0 0,1 1,1 0,0 0,0 0,1 0,0 1,1-1,1 1,0 0,0-7,1 0,0 0,0 0,1 0,-1 0,1 0,1 0,-1 0,0-1,1 1,0 0,0 0,1 0,-1 0,1-1,0 1,1-1,-1 1,1-1,-1 0,1 0,0 0,1-1,-1 1,1-1,0 1,-1-1,1 0,1-1,-1 1,0-1,1 1,-1-1,1-1,0 1,-1-1,1 0,0 0,0 0,2 0,4 0,0-1,1 0,-1-1,0 0,0-1,0 0,0 0,0-2,0 1,-1-1,1-1,-1 1,0-2,-1 0,6-4,127-112,56-106,-189 215,38-37,-13 89,-30-31,1 2,0 1,1-1,1-1,0 1,0-1,0-1,1 1,1-1,-1-1,1 1,1-1,-1-1,1 0,0 0,1-1,-1 0,1-1,0 0,0-1,0 0,1-1,-1 0,1-1,8 0,-13-2,-2-1,1-1,0 1,0-1,-1 1,1-2,-1 1,0 0,0-1,0 0,0-1,-1 1,0-1,0 1,0-1,0 0,-1-1,0 1,0-1,1-1,6-14</inkml:trace>
  <inkml:trace contextRef="#ctx0" brushRef="#br0" timeOffset="13905.968">6194 2023,'-20'19,"1"1,1 1,1 1,1 0,1 1,1 0,1 1,1 1,-6 20,16-41,0 1,1 0,0 0,0 0,0 0,0 0,1 0,0 1,0-1,0 0,1 0,0 0,0 0,0 0,0 0,1 0,0 0,0-1,0 1,1-1,-1 1,1-1,0 0,1 0,-1 0,0 0,1-1,0 1,0-1,0 0,0 0,1-1,-1 1,1-1,0 0,1 1,2 0,-1 0,1-1,0 0,0 0,0 0,0-1,0 0,0-1,0 0,0 0,0-1,1 0,-1 0,0 0,-1-2,1 1,0-1,-1 0,1 0,-1-1,0 0,0 0,0 0,-1-1,1-1,1-1,46-42,-30 24</inkml:trace>
  <inkml:trace contextRef="#ctx0" brushRef="#br0" timeOffset="14254.549">6532 2165,'22'1,"-1"-2,1-1,0 0,0-2,-1 0,0-1,0-2,0 0,-1-1,0-1,0-1,9-7,-10 6,-2 0,1-2,-2 0,0-1,0-1,-1 0,-1-1,-1-1,0 0,-1 0,-1-2,0 1,-2-1,1-3,8-65,-18 84,0 1,-1 0,1-1,0 1,-1 0,0 0,1-1,-1 1,0 0,0 0,0 0,0 0,-1 0,1 0,0 0,-1 0,1 1,-1-1,0 0,0 1,1 0,-1-1,0 1,0 0,0 0,-1 0,1 0,0 0,0 0,0 1,-1-1,1 1,0 0,-1-1,1 1,-1 0,-2 1,0-1,-1 1,1 0,0 0,-1 1,1-1,0 1,0 0,0 1,0-1,1 1,-1 0,1 0,-1 1,1-1,0 1,0 0,1 0,-1 0,-2 5,-55 96,53-90,2 1,0 0,1 0,0 1,1 0,1 0,1 0,1 0,0 0,1 0,1 0,0 0,1 0,5 16,-2-24,0-1,1 0,0 0,1-1,0 0,0 0,0 0,1-1,0 0,0-1,0 0,1 0,0-1,0 0,0 0,0-1,1 0,-1-1,1 0,-1 0,1-1,0 0,0-1,0 0,-1-1,1 0,0 0,0-1,-1-1,6-1,148-53,-131 46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2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1,'-5'24,"-6"13,-1 5,1-1,7-6,5-9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2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45,'48'4,"49"-7,18-4,-6 0,-16-4,-20 0,-22 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3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1,'-182'85,"179"-85,1 0,-1 1,1-1,-1 1,1-1,-1 1,1 0,0 0,0 0,-1 1,1-1,0 0,0 1,0-1,0 1,0 0,1 0,-1 0,0 0,1 0,-1 0,1 0,0 0,0 0,0 1,0-1,0 0,0 1,1-1,-1 1,1-1,0 1,-1-1,1 1,1 0,-1-1,0 1,0-1,1 1,-1-1,1 0,0 1,0-1,0 1,0-1,0 0,2 2,221 110,-221-110,0 0,0 0,0 0,0 0,-1 0,0 0,1 1,-2-1,1 1,0 0,-1-1,0 1,0 0,0 0,-1 0,0 0,0 0,0 0,0 0,-1-1,0 1,0 0,0 0,-1 0,1-1,-1 1,0-1,0 1,-1-1,1 0,-1 0,0 0,0 0,-1-1,1 1,-1-1,0 0,1 0,-1 0,-1 0,1-1,-3 2,-1 1,0-1,-1 0,1 0,-1-1,0 0,0-1,0 1,0-2,-1 1,1-2,0 1,0-1,-1 0,-9-5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3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1,'-21'6,"0"1,1 1,0 1,1 1,0 0,0 2,1 0,1 1,0 1,1 0,0 1,1 1,1 1,-6 9,18-24,1-1,0 1,-1 0,1 1,0-1,0 0,1 0,-1 0,0 0,1 1,-1-1,1 0,0 1,-1-1,1 0,0 1,1-1,-1 0,0 1,1-1,-1 0,1 1,0-1,0 0,-1 0,2 0,-1 0,0 0,0 0,1 0,-1 0,1 0,-1-1,1 1,0-1,0 1,-1-1,1 1,0-1,1 0,-1 0,0 0,0 0,0-1,0 1,1 0,-1-1,0 0,1 1,-1-1,0 0,15-2,0-1,0-1,0 0,-1-1,0-1,0-1,0 0,-1-1,2-2,1 1,82-48,-78 41,2 2,0 0,0 2,1 1,1 0,0 2,7-1,-25 10,1 0,-1 0,0 1,0 0,1 0,-1 1,0 0,0 0,0 1,-1 0,1 0,-1 1,0 0,1 1,-2-1,1 1,-1 0,1 1,-1 0,-1 0,3 3,64 47,-25-33,-24-14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1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0,'-130'88,"4"5,-12 20,86-54,51-58,0 1,0-1,0 0,0 1,0 0,1-1,-1 1,1-1,-1 1,1 0,-1 0,1-1,0 1,0 0,0-1,0 1,0 0,1 0,-1-1,0 1,1 0,-1-1,1 1,0-1,-1 1,1-1,0 1,0-1,0 1,0-1,0 0,0 1,1-1,-1 0,0 0,1 0,-1 0,0 0,1 0,-1 0,2 0,84 13,-81-15,1 1,0 0,0 0,0 1,-1 0,1 0,0 0,-1 1,1 0,-1 0,1 1,-1 0,2 2,-7-3,0 1,-1 0,1-1,-1 1,0 0,0 0,0-1,0 1,0 0,-1 0,1-1,-1 1,0 0,0-1,0 1,0-1,0 1,0-1,-1 0,1 1,-1-1,0 0,1 0,-1 0,0 0,0 0,-1 0,1-1,0 1,-1-1,1 0,-2 1,3-1,-135 99,106-94,33-28,11 8</inkml:trace>
  <inkml:trace contextRef="#ctx0" brushRef="#br0" timeOffset="351.54">935 0,'-291'209,"236"-157,54-51,0 1,0-1,0 1,0-1,1 1,-1-1,0 1,1-1,-1 1,1 0,-1 0,1-1,0 1,0 0,0-1,0 1,0 0,0 0,0-1,1 1,-1 0,1 0,-1-1,1 1,-1-1,1 1,0 0,0-1,0 0,0 1,0-1,0 1,0-1,1 0,-1 0,0 0,1 0,-1 0,2 1,98 32,-39-18,-60-16,1 1,0 0,0 0,0 0,0 0,-1 1,1-1,-1 1,1 0,-1 0,0-1,1 2,-1-1,0 0,0 0,-1 1,1-1,0 1,-1-1,1 1,-1-1,0 1,0 0,0 0,0 0,-1 0,1 0,-1 0,0 0,1 0,-1 0,-1 0,1 0,0 0,-1 0,1-1,-1 1,0 0,0 0,0 0,-1-1,1 2,-8 7,0-1,0 1,-1-1,0-1,-1 0,1-1,-2 0,1 0,-1-1,-1-1,1 0,-1-1,0 0,0-1,-1 0,1-1,-1 0,0-2,-5 5,-6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1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1,'-17'207,"2"-35,-7 0,-27 89,11-119,37-190,13-23,4 1,3 1,2 1,4 1,2 1,4 2,16-24,-27 48,2 2,1 0,2 2,22-25,-47 61,1 1,-1 0,0 0,0 0,0-1,0 1,1 0,-1 0,0 0,1-1,-1 1,1 0,-1-1,1 1,-1 0,1-1,-1 1,1 0,0-1,-1 1,1-1,0 1,-1-1,1 0,0 1,0-1,-1 0,1 1,0-1,0 0,0 0,-1 0,1 0,0 0,0 0,0 0,0 0,-1 0,1 0,0 0,0 0,0-1,-1 1,1 0,0-1,0 1,-1 0,1-1,0 1,-1-1,1 1,0-1,-1 1,1-1,-1 0,1 1,-1-1,1 0,-1 1,1-1,-1 0,1 0,-7 266,-22 124,40-272,-12-116,0-1,0 1,1 0,-1 0,0 0,0-1,0 1,1 0,-1 0,1-1,-1 1,0 0,1-1,-1 1,1 0,0-1,-1 1,1-1,-1 1,1-1,0 1,-1-1,1 1,0-1,0 0,-1 1,1-1,0 0,0 0,-1 0,1 1,0-1,0 0,0 0,0 0,-1 0,1 0,0 0,0-1,0 1,-1 0,1 0,0-1,0 1,-1 0,1-1,0 1,-1-1,1 1,0-1,0 1,28-36,0-17,-2-2,-3 0,15-53,31-69,-54 142,-6 9,2 1,0 0,2 1,0 0,2 1,1 1,8-8,-25 29,1 0,0-1,0 1,-1 0,1 0,0 0,0 0,0 1,0-1,0 0,0 0,0 0,0 1,0-1,0 1,1-1,-1 1,0-1,0 1,1 0,-1-1,0 1,1 0,-1 0,0 0,0 0,1 0,-1 0,0 1,1-1,-1 0,0 1,0-1,1 0,-1 1,0 0,0-1,0 1,0 0,0-1,0 1,0 0,0 0,0 0,0 0,0 0,-1 0,1 0,0 0,-1 0,1 1,-1-1,1 0,-1 0,1 1,-1-1,0 0,0 0,0 1,1-1,-1 0,0 1,-1-1,1 0,0 1,2 171,-4-139,1-1,1 1,2 0,1 0,2-1,-3-22,42 118,-34-115</inkml:trace>
  <inkml:trace contextRef="#ctx0" brushRef="#br0" timeOffset="452.329">1469 339,'-80'72,"3"4,3 3,-11 20,16 18,68-111,-1-1,1 1,0-1,1 1,-1-1,1 1,0 0,0-1,1 1,0-1,0 1,0-1,0 1,1-1,0 0,0 0,0 0,1 0,0 0,0 0,0 0,3 1,-3-1,0-2,1 1,0 0,0-1,0 1,0-1,1 0,-1-1,1 1,-1-1,1 0,0 0,0 0,0-1,0 0,0 0,1 0,-1 0,0-1,0 0,1 0,-1 0,0-1,0 0,0 0,1 0,-1 0,0-1,-1 0,1 0,0-1,0 1,2-3,8-4,0 0,-1-1,-1-1,0 0,0 0,-1-2,0 0,-1 0,8-14,-1 0,-2-1,-2 0,0-2,-2 1,-1-2,-1 0,-2 0,-1 0,2-24,-9 55,0-1,1 1,-1 0,1-1,-1 1,1-1,-1 1,0 0,1-1,-1 1,0-1,0 1,1-1,-1 1,0-1,0 1,0-1,1 0,-1 1,0-1,0 1,0-1,0 1,0-1,0 1,0-1,0 0,-1 1,1-1,0 1,0-1,0 1,-1-1,1 1,0-1,0 1,-1-1,1 1,0 0,-1-1,1 1,-1-1,1 1,0 0,-1-1,1 1,-1 0,1-1,-1 1,1 0,-1 0,1 0,-1-1,0 1,1 0,-1 0,1 0,-1 0,1 0,-1 0,1 0,-1 0,0 0,-9 26,0 1,2 0,1 0,2 0,0 1,2-1,1 1,1 0,1 4,0-27,-1 0,1 0,0 0,1 0,-1 0,1-1,0 1,0 0,1 0,-1-1,1 1,0 0,0-1,1 0,-1 1,1-1,0 0,0-1,0 1,1 0,-1-1,2 1,11 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1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140 818,'-27'442,"24"-404,-2 0,-2-1,-1 0,-2 0,-2-1,-7 13,-5-18,23-30,1-1,-1 0,0 0,0 0,0 0,1 0,-1 0,0 0,0 0,1 0,-1-1,0 1,1 0,-1 0,0-1,0 1,1 0,-1-1,0 1,1-1,-1 1,1-1,-1 1,1-1,-1 1,1-1,-1 0,1 1,-1-1,1 1,0-1,-1 0,1 0,0 1,0-1,-1 0,1 1,0-1,0 0,0 0,0 0,0 1,0-1,0 0,0 0,1 0,-3-16,1-1,1 1,0-1,2 1,0-1,0 1,2 0,4-13,13-33,2 0,3 2,3 1,2 1,3 2,2 1,7-4,1-1,2 2,3 3,3 1,2 2,5 1,8 10,-65 41,-1 1,1-1,0 0,0 1,0-1,0 1,0-1,0 1,0 0,0 0,-1 0,1 0,0 0,0 0,0 1,0-1,0 1,0-1,0 1,0 0,-1 0,1-1,0 1,-1 1,1-1,0 0,-1 0,1 0,-1 1,0-1,0 1,1-1,-1 1,0 0,0-1,0 1,0 0,0 1,1 9,0 0,-1 0,-1 0,0 0,0 0,-1-1,-1 1,0 0,0 0,-1-1,-1 1,0-1,-2 5,2-4,-94 212,79-193,-1 0,-1-2,-2 0,-1-2,-1-1,-1 0,-26 18,49-41,1 0,-1 0,-1 1,1-2,0 1,-1 0,1-1,-1 1,0-1,0 0,0 0,0-1,0 1,0-1,0 0,0 0,-1 0,1-1,0 1,-1-1,1 0,-1 0,1-1,-2 0,0-13,5-3</inkml:trace>
  <inkml:trace contextRef="#ctx0" brushRef="#br0" timeOffset="469.502">620 1016,'35'3,"0"0,1-3,-1 0,0-3,0-1,0-1,0-2,-1-1,0-2,-1-1,19-11,-36 14,-1-1,-1-1,0 0,0-1,-1-1,0 0,-1-1,0 0,-1-1,-1 0,0-1,-1 0,-1 0,0-1,-1 0,-1-1,0 1,-1-1,0-7,-3 20,-1-1,0 1,-1-1,1 1,-1-1,0 0,0 1,0-1,-1 1,1-1,-1 0,0 1,-1 0,1-1,-1 1,0 0,0-1,0 1,0 0,-1 1,0-1,0 0,0 1,0-1,0 1,-1 0,1 0,-1 0,0 1,-2-2,0 4,0 1,1 0,-1 0,1 1,-1-1,1 1,0 0,0 0,0 1,0 0,0 0,0 0,1 0,0 1,-1 0,1 0,1 0,-1 0,0 0,1 1,0 0,-1-1,-1 1,0-1,0 1,0 0,0 1,1-1,0 1,0 0,1 0,0 0,0 0,0 0,0 1,1 0,0-1,1 1,0 0,0 0,0 0,1 0,0 0,0 0,0 0,4-3,0 0,0-1,0 1,0-1,1 0,-1 0,1-1,0 1,0-1,0 0,0 0,0-1,0 0,0 1,0-2,1 1,-1-1,0 1,1-1,-1-1,0 1,1-1,-1 0,0 0,0-1,5-1,160-40,-168 42,0 1,0-1,0 1,0 0,0 0,1 0,-1 0,0 0,0 0,0 1,0-1,0 1,0-1,0 1,0 0,0 0,0 0,0 0,0 0,0 0,-1 1,1-1,-1 0,1 1,-1 0,1-1,-1 1,0 0,0-1,1 1,-1 0,-1 0,1 0,0 0,0 0,-1 0,1 0,-1 0,0 1,1-1,-1 0,0 0,0 0,-1 0,1 0,0 0,-1 1,1-1,-1 0,0 0,1 0,-5 11,0 0,-1 0,0-1,-1 0,0 0,-1 0,-1-1,1 0,-2-1,-7 7,-23 29,38-44,0 0,0 0,0 1,0-1,0 0,1 1,-1-1,1 1,-1 0,1-1,0 1,0 0,1 0,-1-1,0 1,1 0,0 0,0 0,-1 0,2 0,-1 0,0 0,7 9</inkml:trace>
  <inkml:trace contextRef="#ctx0" brushRef="#br0" timeOffset="736.563">1862 677,'-19'33,"6"-13,1 1,0 0,2 0,0 1,1 0,2 1,0 0,2 0,0 0,1 1,2 1,2-21,0 0,1 1,0-1,0 0,0 0,1 0,-1 0,1 0,0 0,0-1,0 1,0 0,1-1,0 0,-1 0,1 0,0 0,1 0,-1 0,0-1,1 1,0-1,-1 0,1 0,0 0,0-1,0 0,0 1,0-1,0-1,1 1,-1-1,0 1,0-1,1 0,-1-1,0 1,0-1,0 0,1 0,-1 0,0 0,0-1,0 1,-1-1,1 0,0-1,-1 1,1-1,-1 1,0-1,2-1,1 0,0 1,-1-1,1 0,-1 0,1-1,-1 0,0 0,-1 0,1 0,-1-1,0 1,-1-1,1 0,-1 0,0-1,-1 1,1-1,-1 1,-1-1,1 0,-1 0,0 1,-1-1,0 0,0 0,0 0,-1 0,0 0,0 0,-1 1,0-1,0 0,0 1,-1-1,0 1,0 0,-1 0,1 0,-4-3,-3-1,1 1,-1 0,-1 0,0 1,0 1,0 0,-1 0,0 1,-1 1,-8-3,-4 0</inkml:trace>
  <inkml:trace contextRef="#ctx0" brushRef="#br0" timeOffset="1202.008">2342 875,'-28'95,"-4"-1,-4-1,-44 81,77-169,1 0,1-1,-1 1,-1-1,1 0,0 0,-1 0,0 0,0 0,0-1,-1 1,1-1,-1 0,0 0,0 0,-3 1,7-4,-1 0,0 1,0-1,0 0,1 0,-1 0,0 0,0-1,0 1,1 0,-1 0,0 0,0-1,1 1,-1 0,0-1,1 1,-1-1,0 1,1 0,-1-1,1 0,-1 1,0-1,1 1,-1-1,1 0,0 1,-1-1,1 0,0 1,-1-1,1 0,0 0,0 1,-1-1,1 0,0 0,0 0,0 1,0-1,0 0,0 0,0 0,0 1,1-1,-1 0,0 0,5-41,6 7,1 1,2 0,1 1,2 0,1 1,2 1,8-9,-23 32,27-39,1 0,2 2,2 2,2 1,2 2,2 2,1 2,1 2,3 2,22-11,-69 42,8-4,0-1,0 2,0-1,1 1,-1 1,1 0,0 0,0 1,0 0,0 1,0 0,0 0,11 2,-20-1,1 1,0 0,-1 0,1 0,-1 0,1 0,-1 1,0-1,1 0,-1 0,0 1,0-1,0 1,0-1,0 1,0 0,0-1,-1 1,1 0,-1 0,1-1,-1 1,1 0,-1 0,0 0,0 0,0-1,0 1,0 0,-1 0,1 0,0 0,-1-1,1 1,-1 0,0 0,-26 65,-4-22,-3-1,-1-2,-2-1,-1-2,-3-2,0-2,-40 25,-2 6,20-21,55-48,7-5</inkml:trace>
  <inkml:trace contextRef="#ctx0" brushRef="#br0" timeOffset="1904.794">2991 875,'31'-22,"-2"-2,-1-1,-1-1,-1-1,20-26,-21-8,-26 60,0 0,-1 0,1 0,-1 0,1 0,-1 0,1 1,-1-1,0 0,1 1,-1 0,0-1,0 1,1 0,-1 0,0 0,0 0,1 0,-1 0,0 1,0-1,1 0,-1 1,0 0,1-1,-1 1,1 0,-1 0,1 0,-1 0,1 0,-1 0,1 1,-2-1,-16 7,0 2,0 0,1 1,0 1,1 1,0 0,1 1,1 1,0 0,1 1,0 1,2 0,0 1,1 0,-4 10,13-24,0 0,1-1,0 1,-1 0,1 0,1 0,-1 0,1 0,-1 0,1 0,0-1,1 1,-1 0,1 0,-1 0,1 0,1 0,-1 0,0-1,1 1,0 0,0-1,0 1,0-1,0 0,1 0,-1 0,1 0,0 0,0-1,0 1,0-1,1 1,-1-1,0-1,1 1,0 0,-1-1,1 1,0-1,3 0,18 2,0-1,0-2,0 0,0-2,-1-1,1 0,-1-2,0-1,0-1,0-1,-1-1,0-1,-1-1,0-1,-1-1,9-7,169-122,-183 128,-1-1,0-1,-1 0,-1-1,-1 0,-1-1,0-1,-1 0,-1 0,-1-1,5-16,-12 34,0 0,1 0,-1 0,-1 0,1 0,0 0,0 0,-1 0,1-1,-1 1,0 0,0 0,1 0,-1-1,-1 1,1 0,0 0,-1 0,1-1,-1 1,1 0,-1 0,0 0,0 0,0 0,0 0,0 0,-1 1,1-1,0 0,-1 1,0-1,1 1,-1-1,0 1,1 0,-1-1,0 1,0 0,0 0,0 1,0-1,-1 0,1 1,0-1,0 1,0 0,0-1,-1 1,1 0,0 0,0 1,-1-1,1 0,0 1,0-1,-1 2,-7 2,1 0,1 1,-1 0,1 1,0 0,0 1,1-1,-1 1,1 1,1-1,0 1,0 0,0 1,1-1,-3 7,8-13,-1 0,1-1,-1 1,1 0,0 0,0 0,0-1,0 1,0 0,0 0,0 0,0-1,1 1,-1 0,1 0,-1-1,1 1,0 0,0-1,0 1,-1-1,2 1,-1-1,0 1,0-1,0 0,1 0,-1 1,0-1,1 0,-1 0,1 0,0-1,-1 1,1 0,70 23,-48-18,-17-3,-1 1,1-1,-1 1,0 0,0 1,-1-1,1 1,-1 0,0 1,0-1,-1 1,0 0,0 0,0 1,-1-1,0 1,0-1,0 1,-1 0,0 0,-1 0,1 1,-1-1,-1 0,1 1,-1-1,-1 0,1 0,-1 1,0-1,-1 0,0 0,0 0,0 0,-1 0,0-1,-1 1,-1 2,0 0,2-5,0 0,0 0,1 1,-1-1,1 1,0 0,0-1,0 1,1 0,0 0,0 0,0 0,1 0,-1 1,1-1,0 0,1 0,-1 0,1 0,0 0,0 0,1 0,-1 0,1 0,10 6</inkml:trace>
  <inkml:trace contextRef="#ctx0" brushRef="#br0" timeOffset="2204.838">4346 0,'-62'363,"19"4,33-112,6-229,-2-7</inkml:trace>
  <inkml:trace contextRef="#ctx0" brushRef="#br0" timeOffset="3435.452">4063 508,'32'2,"0"1,-1 2,0 2,0 0,0 2,-1 1,0 2,-1 1,-1 1,0 1,-1 2,0 0,-1 2,-2 1,2 3,44 70,-65-92,-1 0,1-1,0 1,0-1,-1 0,1 0,0-1,0 1,0-1,-1 0,1 0,0-1,-1 1,1-1,-1 0,0 0,0-1,0 1,0-1,0 0,0 0,-1 0,1 0,2-4,-3 4,193-171,-196 173,1-1,0 1,0 0,0 0,0 0,0 0,1 1,-1-1,0 0,0 0,1 1,-1-1,0 1,1-1,-1 1,0-1,1 1,-1 0,1 0,-1 0,0-1,1 1,-1 1,1-1,-1 0,1 0,-1 1,0-1,1 0,-1 1,0-1,1 1,-1 0,0-1,0 1,1 0,-1 0,0 0,0 0,0 0,0 0,0 0,0 0,-1 0,1 1,0-1,-1 0,1 1,0-1,-1 0,1 1,-1-1,0 0,0 1,1-1,-1 1,0-1,0 1,0-1,-1 0,1 1,0-1,0 1,-1-1,1 0,-1 1,1-1,-1 0,0 1,1-1,-40 168,39-167,1 1,0-1,0 0,0 0,0 1,1-1,-1 0,1 0,-1 0,1 0,0 1,-1-1,1 0,0 0,1 0,-1-1,0 1,0 0,1 0,-1-1,1 1,0 0,-1-1,1 0,0 1,0-1,0 0,0 0,0 0,0 0,0-1,0 1,0 0,1-1,-1 1,0-1,0 0,1 0,-1 0,0 0,2-1,93-26,-63 9,-1-2,-1-1,0-2,-2-1,0-1,-2-1,9-13,83-118,-104 149,-25 45,4-18,-6 47,2-27,3 0,1 0,2 1,2-1,3 25,19 113,-6-71,-4 0,-5 1,-6 19,1-116,-1-1,0 0,-1 1,0-1,0 0,-1 0,-1 1,1-2,-1 1,-1 0,1 0,-2-1,1 0,-1 0,0 0,-1-1,0 0,0 0,0 0,-1 0,0-1,-2 1,3-3,0 0,0 0,0-1,-1 0,1 0,-1-1,1 1,-1-1,0-1,0 1,0-1,0 0,0-1,0 0,0 0,0 0,-1-1,1 0,1-1,-1 1,0-1,0-1,0 1,1-1,0 0,-1-1,1 1,0-1,1-1,-1 1,-2-3,4 0,-1 0,2 0,-1 0,1 0,0-1,0 0,1 1,0-1,0 0,1 0,0 0,0 0,1 0,0 0,1-1,0 1,0 0,0 1,1-1,1 0,-1 0,1 1,0-1,1 1,0 0,0 0,0 0,1 1,2-3,26-37,2 1,2 1,2 3,2 1,2 2,1 1,48-29,-55 42,0 2,2 1,1 2,0 2,1 2,4 0,-12 5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0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1 297,'68'-65,"4"4,2 2,15-4,-76 54,-9 5,1 0,-1 0,1 1,0 0,0 0,1 0,-1 0,0 1,1-1,0 2,-1-1,1 1,0-1,0 1,0 1,0-1,0 1,-3 3,-1-1,0 1,0 0,0 0,-1 0,1 0,-1 0,1 0,-1 0,0 0,0 0,0 1,-1-1,1 0,-1 1,0-1,0 0,0 1,0-1,-1 0,1 1,-1-1,0 0,0 0,0 1,0-1,-1 0,0 1,-1 10,-6 34,-3 12,1 0,4 1,2 1,3-1,4 37,5-42,4-1,1 0,3-1,3-1,1 0,16 27,-13-34,-3 2,-1 0,10 49,-25-80,0-1,-1 0,-1 0,0 1,-1-1,-1 1,0-1,-2 0,0 1,0-1,-1 0,-1-1,-1 1,-3 4,4-7,0-1,-1 1,-1-1,0-1,0 1,-1-1,-1 0,0-1,0 0,-1 0,-1-1,1-1,-1 1,-1-2,1 0,-1 0,-1-1,1 0,-1-1,0-1,0 0,0 0,-1-2,1 1,-9-1,17-2,0-1,0 1,0-1,0 0,0 0,0-1,1 1,-1-1,0 0,1-1,0 1,-1-1,1 0,0 0,0 0,0 0,1-1,-1 1,1-1,0 0,0 0,0 0,1 0,-1-1,1 1,0-1,0 0,1 1,-1-1,1 0,0 0,1 0,-1-5,-1-13,1 0,0-1,2 1,1-1,1 1,5-16,3-3,3 2,1 0,2 1,2 1,1 0,2 1,2 2,1 0,6-4,-8 9,2 2,1 0,1 1,1 2,2 0,0 3,17-10,-43 30,-1 0,1 0,0 0,0 0,-1 1,1 0,0-1,0 1,0 1,0-1,1 1,-1 0,0-1,0 2,0-1,0 0,0 1,0 0,0 0,2 1,10 4</inkml:trace>
  <inkml:trace contextRef="#ctx0" brushRef="#br0" timeOffset="298.357">1017 889,'-12'23,"0"0,2 1,0 0,2 0,1 1,1 0,1 1,1-1,1 1,1 6,2-28,0 0,0 0,1 0,-1 0,1 0,0-1,0 1,0 0,1 0,-1 0,1-1,0 1,0-1,0 1,1-1,-1 0,1 0,-1 0,1 0,0-1,0 1,1-1,-1 1,0-1,1 0,0-1,-1 1,1 0,0-1,0 0,0 0,-1 0,1-1,0 1,0-1,0 0,0 0,1 0,-1 0,-1-1,1 0,0 0,0 0,0 0,3-2,9-4,0-2,-1 1,0-2,-1 0,0-1,0 0,-1-1,-1-1,0 0,-1 0,0-1,-1 0,0-1,-2-1,0 1,0-1,-1 0,2-13,19-40,-22 50</inkml:trace>
  <inkml:trace contextRef="#ctx0" brushRef="#br0" timeOffset="680.248">1581 1285,'115'-302,"-76"242,-38 60,0 0,0 0,0 0,-1 0,1 0,0 1,0-1,0 0,0 1,0-1,0 0,0 1,-1-1,1 1,0-1,0 1,-1 0,1-1,0 1,-1 0,1-1,-1 1,1 0,-1 0,1 0,-1-1,1 1,-1 0,0 0,1 0,-1 0,0 0,0 0,0 0,0 0,0 0,0 0,0-1,0 1,0 0,0 0,0 0,-1 0,1 0,-1 0,2 4,0 2,31 116,-30-120,0 1,0-1,0 1,0-1,1 0,-1 0,1 0,0 0,0 0,0 0,0-1,0 0,0 1,1-1,-1-1,1 1,0 0,-1-1,1 0,0 0,0 0,0 0,0 0,0-1,0 0,0 0,0 0,0 0,0-1,1 0,2 0,0-1,0 0,0 0,-1 0,1-1,-1 0,0 0,0-1,0 0,0 0,-1 0,0-1,0 0,0 0,0 0,-1-1,1 1,-1-1,-1 0,1 0,-1-1,0 1,-1 0,1-2,25-42,-13 32</inkml:trace>
  <inkml:trace contextRef="#ctx0" brushRef="#br0" timeOffset="1082.699">2541 889,'-33'22,"0"2,2 2,1 0,1 2,1 2,1 0,-5 11,29-37,0 0,1-1,-1 1,1 0,0 0,0 0,1 0,-1 1,1-1,0 0,0 1,0-1,1 0,0 1,0-1,0 1,0-1,0 1,1-1,0 1,0-1,0 0,1 1,-1-1,1 0,0 0,0 0,0 0,1-1,0 1,-1 0,1-1,0 0,1 0,-1 0,0 0,1 0,0-1,0 1,0-1,0 0,0 0,1 0,7 0,1-1,-1 0,1-1,-1 0,0-1,1 0,-1-1,0 0,0-1,0-1,0 0,-1 0,1-1,-1-1,0 0,-1 0,1-1,-1 0,-1-1,1 0,-1-1,-1 0,0 0,5-8,11-20,-1-2,-3 0,-1-1,-2-1,-1-1,-3 0,-1-1,-3-1,0-6,0-138,-10 179,0-1,0 1,-1 0,0 0,-1-1,0 1,0 1,-1-1,0 0,-1 1,0 0,0 0,0 1,-1-1,-1 1,1 0,-1 1,-4-4,5 7,0 0,0 1,0 0,0 0,0 0,0 1,-1 0,1 0,-1 0,1 1,-1 0,1 0,-1 1,1 0,0 0,-1 1,1-1,0 1,0 0,0 1,0 0,0 0,1 0,-1 1,1-1,0 1,0 0,0 1,1-1,-1 1,1 0,0 0,1 1,-1-1,1 1,0 0,0-1,1 1,0 1,0-1,0 0,1 0,0 1,0 1,-6 28,2 0,2 1,1 0,2 0,2-1,2 10,-3-33,0 1,1-1,0 1,1-1,1 0,0 0,0 0,2 0,-1-1,2 0,0 0,0 0,1-1,0 0,1-1,0 0,1 0,0-1,1 0,0-1,6 4,6 1</inkml:trace>
  <inkml:trace contextRef="#ctx0" brushRef="#br0" timeOffset="4219.968">3473 861,'-23'1,"1"1,-1 2,1 0,0 1,1 1,-1 0,1 2,1 1,-1 1,1 0,-5 5,20-12,-1 0,1 0,0 1,0-1,0 1,0 0,1 1,-1-1,1 1,0 0,1 0,-1 0,1 0,0 1,0 0,1-1,-1 1,1 0,1 0,-1 0,1 0,0 0,0 1,1-1,0 0,0 0,0 1,1-1,0 0,0 0,1 0,0 0,0 0,2 5,1-6,0 0,1-1,-1 0,1 0,0 0,0-1,0 0,0 0,1 0,-1-1,1 0,-1 0,1-1,0 0,0 0,0 0,0-1,0 0,0 0,-1-1,1 0,0 0,0-1,-1 0,1 0,0 0,-1-1,0 0,2-2,20-7,-2-2,0-1,-1-2,0 0,-1-1,-1-2,-1 0,-1-2,17-22,-38 44,0-1,0 1,0-1,1 1,-1-1,0 1,0-1,0 1,0 0,0-1,1 1,-1-1,0 1,0-1,1 1,-1-1,0 1,1 0,-1-1,0 1,1 0,-1-1,0 1,1 0,-1-1,1 1,-1 0,1 0,-1 0,1 0,-1-1,1 1,-1 0,1 0,-1 0,1 0,-1 0,1 0,-1 0,1 0,-1 0,1 0,-1 0,1 1,-1-1,1 0,-1 0,1 0,-1 1,0-1,1 0,-1 1,1-1,-1 0,0 1,1-1,-1 0,0 1,1-1,-1 1,0-1,0 0,1 1,1 35,-2-30,3 50,2-30</inkml:trace>
  <inkml:trace contextRef="#ctx0" brushRef="#br0" timeOffset="4669.838">3867 1256,'36'-54,"3"2,1 1,3 3,2 1,24-18,-25 38,-43 27,0 0,0-1,0 1,0 0,0 0,0 0,0 0,0 0,0 0,0 0,0 0,0 0,0 1,0-1,0 0,0 1,-1-1,1 1,0-1,0 1,0-1,0 1,-1 0,1-1,0 1,0 0,-1-1,1 1,-1 0,1 0,0 0,-1 0,0 0,1-1,-1 1,0 0,1 0,-1 0,0 0,0 0,0 0,0 0,0 0,0 1,-1 59,0-54,0-1,0 0,1 0,-1 1,1-1,1 0,-1 1,1-1,0 0,1 0,-1 0,1 0,0 0,1 0,0 1,0-6,0 0,-1 0,1-1,0 1,0 0,0-1,0 0,0 0,0 0,0 0,0 0,-1 0,1-1,0 1,0-1,0 0,0 0,-1 0,1 0,0-1,-1 1,1-1,-1 1,1-1,-1 0,0 0,0 0,0 0,0-1,0 1,-1 0,2-2,5-3,88-67,-94 74,0 0,0 0,0 0,0 0,0 0,0 0,0 1,0-1,0 1,0-1,0 1,0 0,0 0,0-1,0 2,0-1,-1 0,1 0,0 0,-1 1,1-1,-1 1,1-1,-1 1,0 0,0 0,0-1,0 1,0 0,0 0,0 0,-1 0,1 0,-1 0,1 0,-1 0,0 0,0 0,0 1,0-1,0 0,0 0,0 0,-1 0,1 0,-1 0,0 0,5 20,11 20,-4-27</inkml:trace>
  <inkml:trace contextRef="#ctx0" brushRef="#br0" timeOffset="5014.058">4714 1172,'46'-7,"-1"-1,0-2,0-3,-2-1,1-2,2-3,23-32,-67 50,-1-1,1 1,-1 0,0-1,1 1,-1-1,0 0,0 1,0-1,0 0,-1 0,1 0,0 1,-1-1,1 0,-1 0,0 0,1 0,-1 0,0 0,0 0,0 0,0 0,-1 0,1 0,-1 0,1 0,-1 0,0 1,1-1,-1 0,0 0,0 1,0-1,0 0,-1 1,1-1,0 1,-1 0,0-2,-5 1,0-1,1 1,-1 1,0-1,0 1,0 0,-1 1,1-1,0 1,0 1,0 0,0 0,0 0,0 0,0 1,0 1,1-1,-1 1,1 0,-1 0,1 1,0 0,0 0,1 1,-1-1,1 1,-2 2,-7 5,-1 0,2 1,0 1,0 0,2 1,-1 0,2 1,0 0,-6 15,15-29,-1 0,1 1,0-1,0 0,0 1,1 0,-1-1,1 1,-1-1,1 1,0 0,0-1,0 1,0 0,0-1,1 1,-1 0,1-1,-1 1,1-1,0 1,0-1,0 0,1 1,-1-1,1 0,-1 0,1 0,0 0,-1 0,1 0,0 0,0 0,1-1,-1 1,0-1,0 0,1 1,-1-1,1 0,-1-1,1 1,-1 0,2 0,12 1,0 0,0 0,0-2,0 0,0-1,0 0,0-2,0 1,8-5,1 1</inkml:trace>
  <inkml:trace contextRef="#ctx0" brushRef="#br0" timeOffset="5333.554">5251 1199,'13'-14,"1"0,1 1,0 0,1 2,0 0,1 0,0 1,8-2,-23 12,0 0,1-1,-1 1,1 0,-1 0,1 0,-1 1,0-1,1 1,-1-1,0 1,1 0,-1 0,0 0,0 0,0 0,0 0,0 1,0-1,0 1,0-1,0 1,-1 0,1 0,-1-1,1 1,-1 0,0 1,0-1,0 0,0 0,0 0,0 1,-1-1,1 0,-1 1,1-1,-1 0,0 1,0-1,0 1,0 0,12 32,-8-30,-1 0,1 0,0 0,0-1,1 1,-1-1,1 0,0-1,0 1,0-1,1 0,-1 0,1-1,0 1,-1-1,1 0,0-1,0 0,0 0,0 0,1 0,-1-1,0 0,0-1,0 1,0-1,0 0,0-1,0 1,0-1,0 0,-1-1,1 0,-1 1,2-2,13-6,0-1,-1 0,0-2,-1 0,-1-1,0 0,-1-2,0 0,-2 0,1-2,1-4,12-21,-17 25</inkml:trace>
  <inkml:trace contextRef="#ctx0" brushRef="#br0" timeOffset="5580.891">6182 353,'-19'39,"-7"31,2 9,4 0,6-7,5-8,9-9,5-10,6-7,1-5,3-4,0-2,1 0,4-6,-3-1,2-3,-4-6</inkml:trace>
  <inkml:trace contextRef="#ctx0" brushRef="#br0" timeOffset="6196.806">5758 889,'75'-26,"0"2,2 5,0 2,1 4,0 3,45 2,248 14,-370-6,41 6,-41-6,-1 0,1 0,0 0,-1 0,1 0,-1 1,1-1,0 0,-1 0,1 0,0 0,-1 1,1-1,-1 0,1 1,0-1,-1 0,1 1,-1-1,1 1,-1-1,0 1,1-1,-1 1,1-1,-1 1,0-1,1 1,-1 0,0-1,0 1,1 0,-1-1,0 1,0-1,0 1,0 0,0-1,0 1,0 0,0-1,0 1,0 0,0-1,-1 1,1 0,0-1,0 1,-1-1,1 1,0 0,-1-1,1 1,0-1,-1 1,1-1,-1 1,-96 60,-70 63,162-120,-2-1,1 1,0 1,0-1,0 1,1-1,0 2,0-1,0 1,0-1,1 1,0 0,0 1,1-1,-3 7,7-11,0-1,-1 1,1-1,0 0,0 1,0-1,1 0,-1 0,0 0,0 1,1-1,-1-1,0 1,1 0,-1 0,1 0,0-1,-1 1,1-1,-1 1,1-1,0 0,-1 1,1-1,0 0,-1 0,1 0,0-1,-1 1,1 0,0 0,-1-1,1 1,-1-1,1 0,-1 1,1-1,-1 0,1 0,-1 0,0 0,1 0,0-1,205-138,-117 89,-88 52,0 0,0 0,0 0,0 0,-1 1,1-1,0 1,-1-1,1 1,-1-1,0 1,0 0,1 0,-1 0,0 0,-1 0,1 0,0 0,-1 0,1 0,-1 0,1 0,-1 0,0 1,0-1,0 0,0 2,2 8,-2-7,1 1,0-1,0 1,0-1,0 1,1-1,0 0,0 1,1-1,0 0,-1-1,2 1,-1 0,0-1,1 0,0 1,0-1,0-1,0 1,1-1,0 0,-1 0,1 0,0 0,1-1,-1 0,0 0,0 0,5 0,5-2,0-1,-1 0,1-1,0-1,-1 0,1-1,-1-1,0 0,0-1,-1 0,0-1,0 0,0-1,-1-1,0 0,4-5,5-6,-1 0,-1-2,0 0,-2-1,-1-1,-1 0,-1-1,-1-1,-1 0,-1-1,1-7,11-27,-2-1,-4 0,-1-2,-4 0,-2-1,-4 1,-2-4,-3 66,0-1,0 0,-1 0,0 0,1 0,-1 0,0 0,0 0,0 0,-1 0,1 0,-1 0,0 1,0-1,0 0,0 0,0 0,0 1,-1-1,1 1,-1-1,0 1,0 0,0-1,0 1,0 0,0 0,-1 1,1-1,-1 0,1 1,-1-1,1 1,-1 0,0 0,0 0,0 0,0 1,0-1,1 1,-1-1,0 1,0 0,0 0,0 1,0-1,-3 1,-8 8,0 1,0 0,1 1,0 1,1 0,1 0,0 1,0 1,1 0,1 0,0 1,1 0,1 1,1 0,0 0,0 0,0 10,-2 4,2 0,1 0,2 1,1-1,1 1,1-1,2 1,2 0,0-1,2 0,1 0,1-1,2 1,1-2,1 0,2 0,0-1,2-1,1 0,1-1,1-1,1-1,2-1,0-1,1 0,8 4,118 59,-125-77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17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294 390,'-34'27,"2"2,0 1,2 2,2 1,1 1,1 1,2 1,-16 34,38-66,-1 0,1 0,0 0,0 1,0-1,0 1,1 0,0 0,0-1,0 1,0 0,1 0,0 0,0 0,0 0,1-1,0 1,0 0,0 0,0 0,1-1,-1 1,1-1,1 1,-1-1,0 0,1 0,0 0,0 0,0 0,1-1,-1 1,1-1,0 0,0 0,0-1,0 1,1 0,5-2,0 0,0 0,0-1,1-1,-1 0,0 0,0-1,0 0,-1 0,1-1,0-1,-1 1,0-2,0 1,0-1,-1-1,1 1,-1-2,0 1,-1-1,0 0,0 0,0-1,-1 0,1-2,16-16,-2 0,-1 0,0-2,-3-1,0 0,-2-1,2-7,-12 24,0-1,0 1,-1-1,-1 0,-1 0,0 0,0-1,-2 1,0 0,0-1,-1 1,-1 0,0 0,-1 0,-1 0,0 0,-1 1,-1-2,3 9,1 0,-1 0,-1 1,1-1,-1 1,0 0,0 0,0 1,-1-1,1 1,-1 0,0 0,-1 0,1 1,0 0,-1 0,0 0,0 1,0-1,0 2,0-1,0 1,-1 0,1 0,0 0,-1 1,1 0,-1 0,8 0,-1 1,1-1,0 0,0 0,0 1,0-1,-1 0,1 1,0-1,0 1,-1-1,1 1,0-1,-1 1,1-1,0 1,-1 0,1 0,-1-1,1 1,-1 0,1 0,-1-1,0 1,1 0,-1 0,0 0,0 0,0-1,0 1,1 0,-1 0,0 0,0 0,-1 0,1 0,0-1,0 1,0 0,-1 0,1 0,0 0,-1-1,1 1,0 0,-1 0,1-1,-1 1,0 0,1-1,-1 1,1 0,-1-1,0 1,1-1,-1 1,0-1,0 0,0 1,1-1,-1 0,0 1,0-1,0 0,0 0,0 0,1 0,-1 1,-1-2,13 5,-1-2,1 1,-1-2,1 1,0-1,0-1,-1 0,1-1,0 0,0 0,-1-1,1 0,-1-1,1-1,-1 1,0-2,-1 1,1-1,-1-1,0 0,0 0,0-1,-1 0,6-6,128-129,-141 141,-1-1,1 1,0-1,0 1,1-1,-1 1,0 0,0-1,1 1,-1 0,0 0,1 0,0 0,-1 0,1 1,-1-1,1 0,0 1,-1-1,1 1,0-1,0 1,-1 0,1 0,0 0,0 0,0 0,-1 0,1 0,0 1,0-1,-1 1,1-1,0 1,-1 0,1-1,0 1,-1 0,1 0,-1 0,0 0,1 1,-1-1,0 0,0 1,1-1,-1 0,0 1,0-1,-1 1,1 0,8 22,-1 0,-1 1,-1-1,-1 1,-1 0,-1 11,5 23,-2-18,59 401,-12 100,-50-518,-1 1,-2-1,0 0,-1 1,-2-1,0 0,-2 0,-1 0,0-1,-8 18,13-38,0 0,-1 0,1 0,-1 0,1-1,-1 1,0 0,0-1,0 0,0 1,0-1,-1 0,1 0,-1 0,1 0,-1-1,0 1,0-1,0 1,0-1,0 0,0 0,0 0,0-1,0 1,0-1,0 0,-1 0,1 0,0 0,0 0,0-1,0 1,-1-1,1 0,0 0,0 0,1 0,-1-1,0 1,0-1,0 1,1-1,-1 0,1-1,-13-15,1-1,1 0,0-1,2-1,0 0,2 0,0-1,1 0,1-1,2 0,0 0,1 0,1 0,2-1,0 1,2-16,-3 7,2 0,1-1,2 1,1 0,2 1,0-1,3 1,0 0,2 1,1 0,2 1,0 0,2 1,1 1,2 1,0 0,2 1,1 1,0 1,2 1,0 2,2 0,0 1,12-4,4 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18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1280,'131'-189,"8"5,41-32,-118 155,-61 61,0 0,1 0,-1 0,0-1,1 1,-1 1,0-1,1 0,-1 0,1 0,-1 1,0-1,0 0,1 1,-1 0,0-1,0 1,1 0,-1-1,0 1,0 0,0 0,0 0,0 0,0 0,-1 0,1 0,0 0,0 0,-1 1,1-1,-1 0,1 0,-1 1,1-1,-1 0,0 1,1-1,-1 0,0 1,0-1,0 0,0 1,-1-1,1 0,0 1,0-1,-1 0,1 1,-1-1,1 0,-1 0,0 1,1-1,-1 0,0 0,-14 97,10-80,1 1,1 1,1-1,1 0,0 1,2-1,0 0,3 16,-3-32,0 1,0-1,0 1,1-1,-1 0,1 0,0 0,0 0,0 0,0 0,1 0,-1 0,1-1,-1 0,1 1,0-1,0 0,0 0,0-1,0 1,1 0,-1-1,0 0,1 0,-1 0,1 0,-1-1,1 1,0-1,-1 0,1 0,-1 0,1-1,0 1,-1-1,1 0,-1 0,0 0,1 0,-1 0,0-1,0 0,1 0,-1 0,36-21,-1-1,-1-2,-1-2,-1-2,25-27,33-27,-14 20,-78 63,0 0,0 1,0-1,0 1,1-1,-1 1,0 0,0-1,0 1,1 0,-1 0,0 0,0 0,0 0,1 0,-1 0,0 0,0 1,0-1,0 0,1 1,-1-1,0 1,0-1,0 1,0-1,0 1,0 0,0 0,0-1,0 1,-1 0,1 0,0 0,0 0,-1 0,1 0,0 0,-1 0,1 0,-1 0,0 1,1-1,-1 0,0 0,0 0,14 63,-13-58,1 20,-1-1,-2 0,0 1,-2-1,-5 23,4-20,3-25,0-1,1 1,-1 0,0 0,1 0,0-1,0 1,0 0,0 0,0 0,0 0,1 0,-1-1,1 1,0 0,0 0,0-1,0 1,0 0,1-1,-1 1,1-1,0 0,0 0,0 1,0-1,0 0,0-1,0 1,1 0,14 5</inkml:trace>
  <inkml:trace contextRef="#ctx0" brushRef="#br0" timeOffset="845.462">1722 660,'-110'133,"6"6,-24 52,127-190,-40 77,40-77,0 0,1 1,-1-1,0 1,1 0,-1-1,1 1,0-1,0 1,0 0,-1-1,1 1,1-1,-1 1,0 0,0-1,1 1,-1-1,0 1,1 0,0-1,-1 1,1-1,0 0,0 1,0-1,0 0,0 1,0-1,0 0,0 0,1 0,-1 0,0 0,1 0,-1 0,0-1,1 1,-1 0,1-1,0 1,-1-1,1 1,-1-1,1 0,0 0,-1 0,1 0,12-1,-1-1,0 0,0-1,0-1,-1 0,1 0,-1-2,0 1,0-1,-1-1,0 0,0-1,0 0,-1-1,8-8,247-234,-178 185,-85 66,-1-1,0 0,1 1,-1-1,0 1,1-1,-1 1,1-1,-1 1,1 0,-1 0,1 0,-1 0,1 0,-1 0,0 0,1 1,-1-1,1 0,-1 1,1-1,-1 1,0 0,1-1,-1 1,0 0,0 0,0 0,1 0,-1 0,0 0,0 0,0 0,0 0,-1 1,1-1,0 0,0 0,-1 1,1-1,-1 1,1-1,-1 0,0 1,0-1,1 1,-1 1,6 78,-6-75,0 15,-2-14,0-1,1 1,1 0,-1 0,1-1,0 1,0 0,1 0,0 0,0-1,0 1,1-1,0 1,1-1,-1 0,1 1,0-1,1 0,0-1,0 1,0-1,0 0,1 0,0 0,0 0,0-1,0 0,1 0,0-1,0 1,2-2,1 0,0 0,0-1,0 0,-1-1,1 0,0-1,0 1,0-1,0-1,-1 0,1 0,0-1,-1 0,0-1,0 1,0-1,0-1,6-4,9-8,-1 0,-1-1,-1-1,0-1,12-17,4-10,-3-2,-1-1,-3-1,-2-1,-2-2,-2-1,-3 0,-3-2,-2 0,0-10,14-81,-29 148,0 0,0 1,-1-1,1 0,0 0,0 1,0-1,-1 0,1 1,0-1,0 0,-1 0,1 0,0 1,0-1,-1 0,1 0,0 0,-1 0,1 1,0-1,-1 0,1 0,0 0,-1 0,1 0,0 0,-1 0,1 0,0 0,-1 0,1 0,0 0,-1 0,1 0,0 0,-1-1,1 1,0 0,0 0,-1 0,1 0,0-1,-1 1,1 0,0 0,0-1,-1 1,1 0,0 0,0-1,0 1,-1 0,-15 34,15-33,-27 73,3 1,3 1,3 1,-5 63,19-106,2 0,1 0,2 1,1-1,3 11,-3-33,1 0,1 0,-1 0,2 0,0-1,0 1,1-1,0 0,1 0,1-1,-1 0,2 0,-1 0,1-1,1 0,5 4,-5-8,-1-1,1 0,0-1,0 0,0 0,0-1,1 0,-1-1,1 0,-1-1,1 0,-1 0,1-1,-1 0,1 0,-1-1,0-1,0 1,0-2,0 1,0-1,-1 0,1-1,4-3,18-13,-2-1,0-1,-1-2,-1-1,-1-1,-2-1,16-23,6-17,-3-2,-3-2,-3-2,-4-1,-2-1,-5-2,10-48,26-106,-60 200,-2 33,-1-1,1 0,0 0,0 0,-1 1,1-1,0 0,-1 0,1 0,0 0,-1 0,1 0,0 1,0-1,-1 0,1 0,0 0,-1 0,1 0,0 0,-1 0,1-1,0 1,-1 0,1 0,0 0,-1 0,1 0,0 0,0-1,-1 1,1 0,0 0,-1 0,1-1,0 1,0 0,0 0,-1-1,1 1,0 0,0 0,0-1,0 1,0 0,-1-1,1 1,0 0,0-1,0 1,0 0,0-1,0 1,0 0,0-1,0 1,0 0,0-1,0 1,0 0,1-1,-1 1,0 0,0 0,0-1,-14 22,1 0,0 0,2 2,0-1,2 1,-1 3,7-17,-29 77,3 1,4 1,4 2,4 0,4 1,4 0,2 56,7-129,1 0,1 0,0 0,1 0,1 0,1 0,0-1,1 0,1 0,3 3,-9-21,-4-11</inkml:trace>
  <inkml:trace contextRef="#ctx0" brushRef="#br0" timeOffset="1101.176">2145 518,'43'-5,"48"-6,18-2,0 2,-4 3,-10 2,-12 3,-6 1,-6 2,-5 0,0 0,-2 1,-1-1,-8 1,-2-1,-7 0,0 0,-9 0</inkml:trace>
  <inkml:trace contextRef="#ctx0" brushRef="#br0" timeOffset="1784.523">3612 772,'5'7,"0"0,1 0,0 0,0 0,1-1,0 0,0 0,0-1,1 0,0 0,0-1,0 0,0-1,1 1,-1-2,1 1,0-1,0 0,0-1,0 0,0 0,0-1,0-1,0 1,0-1,0-1,0 0,0 0,0 0,7-5,1-2,-1-1,0 0,-1-2,0 0,-1 0,-1-1,0-1,0 0,-2-1,1-1,-2 1,7-16,-16 27,0 0,0 0,-1-1,0 1,1 0,-2 0,1-1,0 1,-1 0,0 0,0-1,0 1,-1 0,1 0,-1 0,0 1,0-1,0 0,0 1,-1-1,0 1,0 0,0 0,0 0,0 0,0 0,-1 1,1-1,-1 1,0 0,1 0,-1 1,0-1,0 1,-1 0,1 0,0 0,0 0,0 1,-1-1,1 1,0 1,0-1,-1 0,1 1,0 0,-3 1,-12 5,0 1,0 1,0 0,1 2,1 0,0 1,0 0,1 2,1 0,0 1,1 0,1 1,0 1,1 0,-6 12,2-5,1 0,0 1,2 0,1 1,1 1,2 0,-2 8,8-26,1 0,0 0,0 0,1 0,1 1,-1-1,1 0,1 1,0-1,0 0,1 1,0-1,1 0,0 0,0-1,1 1,0-1,0 1,1-1,0-1,0 1,1-1,7 7,4-2,0 0,2-1,-1-1,1-1,1-1,-1 0,1-2,1 0,-1-1,1-1,0-1,0-1,0-1,0 0,0-2,0-1,0 0,0-1,0-2,-1 0,9-4,35-12,-1-3,-1-3,-1-2,-2-3,-1-3,-1-2,26-25,-55 42,-1-2,-2 0,0-2,-1-1,-1-1,-2-1,0 0,-2-2,-1 0,-2-1,0-1,-3-1,0 0,-2 0,-1-2,-9 31,1 0,-1-1,0 1,0-1,0 0,0 1,-1-1,0 1,1-1,-1 0,-1 0,1 1,0-1,-1 1,0-1,0 0,0 1,0-1,0 1,-1 0,0-1,1 1,-1 0,0 0,-1 0,1 0,-1 0,1 1,-1-1,0 1,0 0,0 0,0 0,0 0,0 0,0 0,-1 1,1 0,-1 0,1 0,-1 0,0 0,1 1,-1-1,0 1,1 0,-2 0,-13 6,1-1,-1 2,1 1,1 0,-1 1,1 0,1 2,0 0,1 0,-10 10,-57 70,79-88,0 0,1 0,-1 1,1-1,-1 1,1-1,0 1,1-1,-1 1,0 0,1-1,0 1,0 0,0-1,0 1,1 0,-1-1,1 1,0-1,0 1,1-1,-1 1,1-1,-1 0,1 1,0-1,0 0,0 0,1 0,-1-1,2 2,6 4,0 0,1-1,1 0,-1-1,1 0,0-1,0 0,1-1,-1 0,1-1,75 31,-77-29,-1 1,0-1,-1 2,1 0,-1 0,-1 0,1 1,-1 0,-1 1,0 0,0 0,0 0,-1 1,-1 0,1 1,-2-1,0 1,0-1,0 1,0 9,1 207,9-186,-2-29</inkml:trace>
  <inkml:trace contextRef="#ctx0" brushRef="#br0" timeOffset="2596.598">1722 687,'4'0,"3"5,3 1,7 0,-2 4,3 0,3 3,3 4,-4 4,1 4,-4 2,-4 1,-5 0,-4-3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37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1,'5'14,"-4"15,-1 7,-6 2,-6-1,-2-1,-3-8,1-2,-1-7,2-6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40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0,'0'39,"0"26,0 8,0-5,0-13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0,'4'6,"-1"-1,0 0,-1 1,1-1,-1 1,0 0,-1 0,1 0,-1 0,0 0,-1 0,1 0,-2 6,2 0,-1 26,-3 0,-1 0,-1-1,-3 1,-1-2,-1 1,-14 30,7-15,-123 346,124-340,9-35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40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0,'15'0,"4"0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41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1,'-27'11,"3"-1,0 0,1 1,0 1,1 1,-17 15,37-28,1 1,-1 0,0 0,1 0,-1 0,1 0,0 0,-1 0,1 0,0 1,0-1,-1 0,1 1,0-1,1 1,-1 0,0-1,0 1,1 0,-1-1,1 1,-1 0,1 0,0-1,-1 1,1 0,0 0,0 0,1-1,-1 1,0 0,1 0,-1-1,1 1,-1 0,1-1,0 1,-1 0,1-1,0 1,0-1,0 1,0-1,1 0,-1 1,0-1,1 0,-1 0,1 0,-1 0,1 0,-1 0,1 0,0 0,66 25,-60-24,0-1,0 1,-1 1,1 0,-1 0,0 0,0 1,0 0,0 0,-1 1,0 0,0 0,0 0,0 1,-1 0,0 0,0 0,1 4,-5-3,0 0,0 0,-1 0,0 1,-1-1,1 0,-2 0,1 0,-1 0,0 0,0 0,-1-1,1 1,-2-1,1 0,-1 1,0-1,0-1,0 1,-1-1,0 1,0-2,-1 1,1 0,-1-1,0 0,0 0,0-1,-2 1,0 2,0-1,-1 0,0 0,0-1,0 0,-1 0,1-1,-1-1,0 1,0-2,0 1,0-1,0-1,-3 0,-12-4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41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430 367,'-58'63,"3"3,-39 61,62-81,-137 207,147-207,44-75,67-105,7 4,68-69,-122 160,-41 39,0-1,0 0,-1 1,1-1,0 1,0-1,0 1,0-1,0 1,0-1,0 1,0 0,0 0,0 0,0 0,0-1,0 1,1 0,-1 1,0-1,0 0,0 0,0 0,0 1,0-1,0 0,0 1,0-1,0 1,0-1,-1 1,1 0,0-1,0 1,0 0,-1 0,1-1,0 1,-1 0,1 0,-1 0,1 0,-1 0,1 0,-1 0,1 0,-1 0,0 0,0 0,0 0,12 166,-12-166,-1 10,2 0,0-1,0 1,1-1,0 1,1-1,0 1,0-1,1 0,1-1,0 1,0-1,1 1,0-2,0 1,1-1,0 0,2 2,-5-7,1 1,-1-1,1 0,-1 0,1-1,0 1,0-1,0 0,0 0,1-1,-1 1,0-1,1 0,-1-1,1 1,-1-1,1 0,-1-1,0 1,1-1,-1 0,1-1,-1 1,0-1,0 0,0 0,0 0,0-1,0 0,-1 0,1 0,-1-1,0 1,0-1,0 0,8-13,-1 0,0 0,-2-1,0 0,0-1,-2 0,-1-1,0 1,-1-1,-1 0,-1 0,-1-4,1 9,1-12,-1 2</inkml:trace>
  <inkml:trace contextRef="#ctx0" brushRef="#br0" timeOffset="297.062">1332 424,'-54'51,"3"2,2 2,-23 36,70-89,-10 12,1 0,0 0,1 1,0 0,2 1,0 0,0 1,2-1,-4 14,9-28,1 0,-1 0,1 1,-1-1,1 0,0 0,0 1,0-1,1 0,-1 0,0 1,1-1,-1 0,1 0,0 0,0 0,0 0,0 0,0 0,0 0,0 0,1 0,-1 0,1-1,-1 1,1-1,0 1,0-1,-1 0,1 1,0-1,0 0,0 0,1 0,-1-1,0 1,0 0,0-1,0 0,1 1,96 0,-91-2,19-3,0-1,0-1,-1-2,0 0,0-2,-1 0,-1-2,0-1,0-1,-1-1,-1-1,9-9,-22 18,-1 0,-1 0,1 0,-1-1,0 0,-1 0,0-1,0 0,-1 0,0 0,-1 0,0-1,0 0,-1 0,-1 0,1 0,-2-1,1 1,-1 0,-1-1,0 1,0-1,-1 1,-1-1,0 1,0 0,-1 0,0 0,0 0,-1 0,-1 1,0-1,0 1,-1 1,0-1,0 1,-1 0,0 0,0 1,-1 0,0 0,-2-1,-4 1,-1 1,-1 0,1 1,-1 0,0 2,0-1,0 2,-10 0,-4 0</inkml:trace>
  <inkml:trace contextRef="#ctx0" brushRef="#br0" timeOffset="546.948">2066 0,'5'48,"2"44,-1 17,-1-1,-2-9,0-12,-2-11,-1-14,0-12,0-10,0-8,0-3,-1-3,1-5</inkml:trace>
  <inkml:trace contextRef="#ctx0" brushRef="#br0" timeOffset="716.032">1728 395,'48'-24,"40"-8,14 2,0 5,-9 8,-9 6,-10 10,-8 5,-6 2,-8 0,-13-2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38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80 694,'-9'38,"-4"32,1 9,-3-9,2-11,3-12,2-8,9-11,3-6,1-6</inkml:trace>
  <inkml:trace contextRef="#ctx0" brushRef="#br0" timeOffset="147.825">80 411</inkml:trace>
  <inkml:trace contextRef="#ctx0" brushRef="#br0" timeOffset="1330.598">673 665,'-64'63,"28"-31,1 1,2 1,1 2,2 1,2 2,1 0,3 2,0 1,0 8,16-32,5-13,0 0,1-1,-1 1,1 0,0 0,1 1,-1-1,1 0,0 1,0-1,0 1,1-1,0 0,0 1,1-1,-1 1,1-1,0 1,1-1,-1 0,1 0,-1-3,0-1,1 0,-1 0,1 0,-1 0,1 0,-1 0,1-1,0 1,-1 0,1-1,0 1,-1-1,1 0,0 1,0-1,-1 0,1 0,0 0,0 0,-1-1,1 1,0 0,0-1,-1 1,1-1,0 0,-1 1,1-1,-1 0,1 0,-1 0,1 0,-1 0,0-1,1 1,-1 0,0-1,49-55,-47 53,205-340,-185 305,-13 21,0 0,0 1,2 0,0 0,1 1,1 1,0 0,1 1,11-8,-25 21,1 0,-1 0,0 1,0-1,0 0,1 0,-1 1,1-1,-1 0,0 1,1 0,-1-1,1 1,-1 0,1 0,-1 0,1 0,-1 0,1 0,-1 0,1 0,-1 0,1 1,-1-1,1 1,-1-1,0 1,1 0,-1-1,0 1,1 0,-1 0,0 0,0 0,0 0,0 0,0 0,0 0,0 1,0-1,0 0,-1 1,1-1,0 0,-1 1,1 0,12 71,0 82,-7-102,-2 0,-2 1,-3-1,-2 8,-3-7,-3 0,-2-1,-2 0,-3 0,-2-2,-2 0,-19 33,33-71,-1 0,-1 0,0-1,-1 0,0 0,-1-1,0 0,0-1,-1 0,-1-1,0 0,0-1,-2 1,13-9,0 1,0 0,0-1,0 1,0-1,0 1,-1-1,1 1,0-1,0 0,0 0,-1 1,1-1,0 0,0 0,-1 0,1-1,0 1,0 0,0 0,-1-1,1 1,0 0,0-1,0 1,0-1,0 0,0 1,0-1,0 0,0 0,0 0,0 1,0-1,0 0,1 0,-1 0,0 0,1 0,-1-1,1 1,-1 0,1 0,-1 0,1 0,0-1,0 1,-1 0,1 0,0-1,0 1,0 0,1-1,10-68,8 21,3 1,1 1,3 2,21-29,33-61,58-151,98-293,-104 230,-126 326,-29 41,-13 49,3 2,2 1,4 1,3 1,3 1,3 1,0 20,9-49,2 0,2 1,2 0,2 0,1 0,6 30,-6-70,1 0,-1 0,1 0,1 0,-1 0,1 0,0-1,0 1,1 0,0-1,-1 0,2 1,-1-1,1-1,0 1,0 0,0-1,0 0,1 0,0 0,0-1,0 1,0-1,0 0,1-1,-1 1,1-1,0 0,0-1,0 1,0-1,0 0,0-1,0 1,1-1,15-6,1-1,-2-1,1-1,-1-1,0-1,-1-1,0 0,-1-2,-1 0,0-1,-1-1,0 0,-2-1,0-1,5-9,67-87,-69 104,-22 38,2-20,-12 43,10-45,1 1,0 0,0 0,0 1,1-1,0 0,0 1,1 0,0-1,0 1,1 0,0-1,0 1,1 0,0-1,0 1,1-1,0 1,1-1,-1 0,1 1,0-1,1-1,0 1,0 0,1-1,2 3,-3-6,0-1,0 0,0 0,1-1,-1 1,0-1,1 0,-1 0,1 0,0 0,-1-1,1 0,0 0,-1 0,1-1,-1 1,1-1,-1 0,1-1,-1 1,1-1,-1 1,0-1,0-1,0 1,1-1,95-78,-80 61,0-2,-2 0,0-1,-1-1,-2-1,0 0,-2-1,0-1,40-111,-6-2,-6-2,4-50,-40 172,-2 7,1 0,-2 0,0 0,0 0,-1 0,-1 0,0-1,-1-9,0 22,0 0,1 0,-1 0,0 0,0 1,0-1,1 0,-1 0,0 1,0-1,0 0,0 1,0-1,0 1,0-1,-1 1,1-1,0 1,0 0,0 0,0 0,0-1,-1 1,1 0,0 1,0-1,0 0,0 0,-1 0,1 1,0-1,0 0,0 1,0-1,0 1,0-1,0 1,0 0,0-1,0 1,0 0,0 0,1 0,-1 0,0 0,0 0,1 0,-1 0,1 0,-1 0,1 0,-1 0,1 0,0 0,0 0,-1 1,-17 26,0 1,2 0,2 1,0 1,2 0,2 1,0 0,3 0,0 1,0 17,-3 61,5 1,7 54,-1-81,-1-62,1 0,1 0,1 0,1-1,1 1,1-1,1 0,1 0,4 7,12 0,-16-29</inkml:trace>
  <inkml:trace contextRef="#ctx0" brushRef="#br0" timeOffset="1578.774">1661 497,'39'-10,"36"-8,15 0,2 1,-5 6,-8 3,-8 3,-10 3,-7 1,-13 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08:37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0,'-29'310,"29"-294,-1-1,2 1,0 0,0-1,2 1,0-1,1 0,0 0,1 0,1-1,4 8,-8-19,-1-1,1 1,0-1,0 0,0 0,0 0,0 0,0 0,1-1,-1 1,1 0,-1-1,1 0,-1 0,1 0,0 0,0 0,0 0,-1-1,1 1,0-1,0 0,0 0,0 0,0 0,0 0,0-1,-1 1,1-1,0 0,0 0,-1 0,1 0,0 0,-1-1,2 0,89-65,85-123,-178 189,1 0,-1 0,0 0,1 0,-1 0,0 0,1 0,-1 0,1 0,0 0,-1 0,1 0,0 0,-1 1,1-1,0 0,0 1,0-1,0 0,0 1,0-1,0 1,0-1,0 1,0 0,0-1,0 1,0 0,0 0,0 0,0 0,0 0,0 0,0 0,0 0,0 0,0 0,0 0,1 1,-1-1,0 1,0-1,-1 0,1 1,0 0,0-1,0 1,0 0,0-1,0 1,-1 0,1 0,0-1,-1 1,1 0,-1 0,1 0,36 220,-35-217,-1 0,1 0,0-1,1 1,-1-1,1 1,-1-1,1 0,0 0,0 0,0-1,1 1,-1-1,1 1,-1-1,1 0,0-1,-1 1,1-1,0 1,0-1,0 0,1-1,-1 1,0-1,0 0,0 0,0 0,1 0,-1-1,0 1,0-1,0 0,0-1,0 1,0-1,-1 1,1-1,0 0,-1-1,1 1,-1-1,0 1,0-1,2-2,15-10,-1-2,-1 1,0-2,-2-1,0 0,-1-1,-1 0,0-1,-2-1,-1 0,0-1,-2 0,0 0,-2-1,-1 0,0 0,-2-1,0-14,-3 27</inkml:trace>
  <inkml:trace contextRef="#ctx0" brushRef="#br0" timeOffset="413.433">1102 424,'38'-15,"-1"-1,0-2,-2-2,0-1,-1-1,8-9,-35 25,-1 0,-1 0,1 0,-1-1,0 1,0-1,-1-1,0 1,0-1,-1 1,0-1,0-1,-2 6,0 0,0 0,-1 0,1 0,-1 0,1 0,-1 0,0 0,0 0,-1 0,1 0,0 0,-1 0,0 0,0 0,0 0,0 0,0 0,-1 1,1-1,-1 0,0 1,1-1,-1 1,-1 0,1-1,0 1,0 0,-1 0,1 1,-1-1,0 0,0 0,-5 1,-1 0,1 0,0 1,-1 0,1 1,0-1,-1 2,1-1,0 1,0 0,0 1,0 0,0 0,1 1,-1 0,1 0,0 0,0 1,1 0,-1 1,1 0,0 0,0 1,-6 3,0 1,1 0,0 1,1 0,0 0,1 1,1 1,0 0,0 0,2 0,0 1,0-1,1 2,1-1,1 0,0 1,1 0,1 0,0-1,1 1,1 0,0 0,2 5,1-13,0-1,1 1,0-1,0 1,0-1,1-1,0 1,1-1,0 0,-1-1,2 1,-1-1,1-1,-1 1,1-2,1 1,-1-1,0 0,1 0,0-1,-1 0,1-1,0 0,0 0,0-1,0 0,0-1,-1 0,1 0,0-1,0 0,-1-1,3 0,11-2,1 0,-1-2,0 0,0-2,-1 0,0-1,-1-1,0-1,7-7,-9 3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29.80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0 170,'2'-2,"-1"0,0 0,1 0,0 1,-1-1,1 0,0 1,0 0,0-1,0 1,0 0,0 0,0 0,0 0,0 0,1 1,-1-1,0 1,1-1,-1 1,0 0,1 0,-1 0,0 0,1 0,0 0,223-55,-82 21,81 6,198 29,-253-29,281 27,-310 13,-80-3,0-2,0-3,0-2,38-5,10 1,1217 2,-1247 16,-61-4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0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0 193,'4'-1,"-1"1,0 0,0 1,0-1,0 1,0-1,0 1,0 0,0 0,0 0,0 0,0 1,-1-1,1 1,0 0,-1-1,1 1,-1 0,0 1,0-1,0 0,0 1,0-1,0 1,-1 0,1-1,-1 1,0 0,1 0,12 94,-10-45,40 154,-24-146,-8-16,2-2,2 1,2-2,1 0,3-1,1-1,15 19,-37-57,0 0,0 1,-1-1,1 1,0-1,0 0,1 0,-1 0,0 0,0 0,0 0,1 0,-1 0,1 0,-1 0,0-1,1 1,-1 0,1-1,0 0,-1 1,1-1,-1 0,1 0,0 0,-1 0,1 0,-1 0,1 0,0 0,-1-1,1 1,-1-1,1 1,-1-1,1 0,-1 1,1-1,-1 0,0 0,1 0,-1 0,0 0,0 0,0-1,0 1,0 0,0 0,0-1,0 0,16-31,-1 0,-1-2,-2 1,6-29,-3 12,67-291,-35 46,-37 180,21 134,-15-5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3:4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338 234,'20'-27,"1"0,1 2,1 1,1 0,1 2,1 1,1 1,7-3,-32 21,0 0,0 0,1 1,-1-1,0 1,1-1,-1 1,1 0,-1 0,1 0,0 0,-1 0,1 0,0 1,0-1,-1 1,1 0,0 0,0 0,0 0,0 1,-1-1,1 1,0-1,-1 1,1 0,0 0,-1 0,1 1,-1-1,1 1,-1-1,0 1,0 0,0 0,0 0,0 0,0 0,0 0,-1 0,2 3,3 12,-1 1,-1 1,-1-1,0 0,-1 1,-1-1,-1 1,-1 0,-2 14,1 13,-13 221,-2-122,-6 0,-31 99,5-41,45-141,17-94,46-166,-24 73,6 2,5 2,48-89,-75 176,1 0,2 1,2 1,0 2,3-1,43-26,-68 56,0-1,0 1,0 0,1 0,-1 0,1 0,-1 1,0-1,1 1,-1-1,1 1,-1 0,1 0,-1 0,1 0,0 0,-1 1,0-1,1 1,-1-1,1 1,-1 0,0 0,1 0,-1 1,0-1,0 0,0 1,0-1,0 1,0 0,0 0,0 0,5 11,0 1,-1-1,-1 1,0 0,-1 0,0 0,-1 1,-1 0,0-1,-1 1,-1 0,0 0,-1 0,-1-1,0 3,0 34,-11 188,-22-11,13-104,16-79,22-63,74-219,-30 83,-35 83,3 1,4 1,2 2,10-10,71-78,-115 154,1 0,-1 0,1 0,-1 0,1 0,-1 0,1 0,0 0,-1 0,1 0,0 0,0 0,0 1,0-1,0 0,0 0,0 1,0-1,0 1,0-1,0 1,0 0,0-1,0 1,0 0,0 0,1-1,-1 1,0 0,0 0,0 0,0 1,1-1,-1 0,0 0,0 1,0-1,0 0,0 1,0-1,0 1,0 0,0-1,0 1,0 0,0-1,0 1,0 0,-1 0,1 0,0 0,0 0,-1 0,1 0,0 1,-12 89,-3 2,-16 196,32 27,-2-309,1 0,0 0,0 0,0 0,1 0,0 0,0-1,0 1,1 0,0-1,1 0,-1 0,1 0,1 0,-1-1,1 1,0-1,0 0,0-1,3 3,9 1</inkml:trace>
  <inkml:trace contextRef="#ctx0" brushRef="#br0" timeOffset="1870.825">2144 742,'-4'-3,"0"0,0 0,-1 1,1 0,-1 0,1 0,-1 1,0-1,0 1,0 0,0 1,0-1,1 1,-1 0,0 0,0 1,0-1,0 1,0 0,0 0,0 1,1-1,-1 1,1 0,-1 1,1-1,0 1,0-1,0 1,0 1,0-1,1 0,-1 1,1 0,-2 2,-9 11,0 1,1 0,1 1,0 1,2 0,0 0,1 1,1 0,1 0,-2 14,8-31,0 0,0 1,1-1,-1 1,1-1,0 1,0-1,0 1,1-1,-1 0,1 1,0-1,1 0,-1 1,1-1,-1 0,1 0,1 0,-1 0,0-1,1 1,0-1,0 1,0-1,0 0,0 0,1 0,0 0,-1-1,1 0,0 0,0 0,0 0,0 0,1-1,-1 1,0-1,1-1,-1 1,0 0,1-1,-1 0,1 0,-1 0,1-1,-1 0,1 1,-1-2,0 1,4-2,21-15,-2-1,0-2,-1-1,-2-1,0-1,-1-1,-1-1,-2-1,-1-1,-1 0,-1-1,-1-2,-1-3,15-39,-25 112,-12 9,4-40,1 0,1 1,-1 0,1-1,1 1,0 0,0 0,0-1,1 1,1 0,0-1,0 1,0-1,1 0,0 0,4 7,-4-8,1-1,0 0,0 0,0-1,1 1,0-1,0 0,0 0,1 0,0-1,-1 0,1 0,1-1,-1 1,1-1,-1-1,1 1,0-1,0 0,0-1,0 0,0 0,0 0,0-1,0 0,1 0,-1-1,0 0,0 0,0-1,0 0,0 0,-1 0,1-1,-1 0,1 0,-1-1,3-2,2-5,0-1,-1 0,0-1,-1 0,0-1,-1 1,0-2,-1 1,-1-1,-1 0,0-1,21-45,-23 55,54-89,-55 93,0 0,0 0,0 0,0 0,1 0,-1 0,1 1,-1-1,1 1,-1 0,1-1,0 1,0 0,0 1,-1-1,1 1,0-1,0 1,0 0,0 0,0 0,0 0,0 0,0 1,0 0,-1-1,1 1,0 0,0 0,-1 1,1-1,0 0,-1 1,0 0,1 0,9 8,-1 1,0 0,0 0,-1 1,-1 1,0-1,-1 2,0-1,1 7,-5-12,-1 0,0 1,-1-1,0 1,-1 0,0-1,0 1,0 0,-1 0,-1 0,0 0,0 0,0-1,-1 1,-1 0,1-1,-1 0,-1 1,1-1,-2 0,1-1,-1 1,0-1,0 0,-1 0,0-1,0 1,-1-1,0-1,0 1,0-1,-1 0,1-1,-1 0,0 0,-4 1,-23 1,34-6,0-1,1 1,0-1,-1 1,1-1,-1 1,1-1,-1 0,1 1,0-1,0 1,-1-1,1 0,0 1,0-1,0 0,-1 1,1-1,0 0,0 0,0 1,0-1,1 0,-1 1,0-1,0 0,0 1,0-1,1 0,-1 1,0-1,1 0,-1 1,0-1,1 1,-1-1,1 1,-1-1,1 1,-1-1,1 1,-1-1,1 1,-1 0,1-1,0 1,0 0,3-4,0 0,0 1,0 0,1 0,0 0,0 0,-1 1,2 0,-1 0,0 0,0 0,1 1,-1 0,0 0,1 1,-1-1,1 1,-1 0,1 1,-1-1,1 1,-1 0,0 1,6 1,53 2,-55-6,0 0,0 0,0-1,0 0,0-1,-1 0,1 0,-1-1,0 0,0 0,0-1,-1 0,1 0,-1-1,0 0,-1 0,5-7,13-14,-2-1,-2-1,0-2,13-28,-17 29,1 0,2 2,0 0,2 1,15-14,-34 39,-1 1,0-1,0 1,0 0,1 0,-1-1,0 1,1 0,-1 0,1 1,-1-1,1 0,0 0,-1 1,1-1,0 1,-1-1,1 1,0 0,0 0,-1 0,1 0,0 0,0 0,0 0,-1 1,1-1,0 0,-1 1,1 0,0-1,-1 1,1 0,-1 0,1 0,-1 0,1 0,-1 0,0 0,1 0,-1 1,0-1,0 1,0-1,0 0,0 1,0 0,-1-1,1 1,0-1,-1 1,1 0,-1 1,8 15,-1 0,0 1,-2 0,0 0,-1 1,-1-1,-1 1,0 0,-2 5,0-15,0 0,0-1,-1 1,-1 0,0-1,0 1,0-1,-2 0,1 0,-1 0,0 0,-1-1,0 1,0-1,-1 0,0-1,0 1,-1-1,-6 5,9-9,-1-1,1 1,-1-1,0 0,1 0,-1-1,0 1,0-1,0 0,0-1,0 1,0-1,0 0,0 0,-1-1,5 1,67 23,-48-23,1-1,-1-1,0-1,0-1,0 0,-1-1,16-7,-11 5,-2 1</inkml:trace>
  <inkml:trace contextRef="#ctx0" brushRef="#br0" timeOffset="4933.084">7732 375,'14'5,"-1"0,1-1,0-1,0 0,1 0,-1-2,0 0,1 0,-1-1,1-1,-1-1,0 0,1 0,3-3,9-1,-2-1,1-1,-1-1,0-1,-1-1,0-2,-1 0,0-1,-2-1,1-2,-2 0,0-1,-1-1,12-16,-27 32,-1 0,0 0,0 0,-1 0,1 0,0 0,-1-1,0 1,0-1,0 0,0 0,-1 1,0-1,1 0,-1 0,-1-1,1 1,0 0,-1 0,0 0,0 0,0-1,-1 1,0 0,1 0,-2 3,-1 1,1-1,0 1,0 0,0 0,0-1,0 2,0-1,-1 0,1 0,0 1,0-1,0 1,0-1,0 1,0 0,0 0,0 0,0 0,1 0,-1 0,0 1,0-1,1 1,-1-1,1 1,0-1,-1 1,1 0,0 0,0 0,0 0,0 0,0 0,1 0,-1 1,-15 32,2 0,2 0,1 1,2 1,1-1,2 2,2-1,0 15,2 13,2-1,3 0,3 1,8 29,9 113,-17-153,-3 0,-2 0,-2 0,-3 1,-2-1,-3-1,-2 0,-13 37,21-80,0 0,-1-1,-1 1,0-1,0 0,0 0,-1 0,-1-1,0 0,0 0,0-1,-1 1,0-2,0 1,-1-1,0-1,0 1,0-1,-1-1,1 0,-1 0,0-1,-5 1,8-3,-1 0,1 0,-1 0,1-1,-1 0,1-1,-1 0,1 0,-1 0,1-1,0 0,0-1,0 0,0 0,0 0,1-1,-1 1,1-2,0 1,0-1,1 0,-1 0,1 0,0-1,0 0,1 0,0 0,-2-5,0 0,2-1,0 0,0 0,1 0,0-1,1 1,1-1,0 1,1-1,0 1,0-1,2 0,0 1,0 0,1-1,0 1,1 0,1 0,2-3,17-34,2 0,3 2,1 2,3 0,1 2,3 2,1 1,30-23,-40 36,2 1,0 1,2 2,0 1,2 2,0 1,1 1,1 3,0 0,18-2,-27 12,1 2,1 0,-1 2,0 2,17 1,-67 34,7-24,0 1,1 1,1 0,0 1,1 0,1 1,0 0,1 1,1 0,0 0,2 1,0 1,1-1,0 1,2 0,0 0,1 8,3-22,0 0,0-1,1 1,0 0,0 0,1-1,-1 1,1-1,0 1,0-1,0 0,1 0,-1 0,1 0,0 0,0 0,1-1,-1 1,1-1,-1 0,1 0,0-1,0 1,1-1,-1 0,0 0,1 0,-1 0,1-1,0 0,-1 0,6 0,-1 1,1-1,-1-1,1 0,-1 0,1-1,-1 0,1-1,-1 0,0 0,0-1,0 0,0-1,0 0,-1 0,1-1,1-1,0-3,0 0,0 0,-1-1,0 0,0-1,-1 0,-1 0,0-1,0 0,-1 0,-1 0,0-1,-1 0,0 0,-1 0,0 0,-1-1,-1 1,0-1,-1 1,0-1,-1 0,-1 1,0 0,-3-12,4 20,0-1,-1 1,0 0,1 0,-2 0,1 0,-1 0,1 0,-1 0,0 1,-1 0,1-1,-1 1,0 1,0-1,0 0,-1 1,1 0,-1 0,0 0,0 1,0-1,0 1,0 0,-5 0,-21 19,22-1</inkml:trace>
  <inkml:trace contextRef="#ctx0" brushRef="#br0" timeOffset="5151.864">9087 1165,'0'-38,"0"-28,0-7,5 5,1 8,5 10,1 8,2 7,4 10,-1 3,2 6,1 6,3 4,-2 4</inkml:trace>
  <inkml:trace contextRef="#ctx0" brushRef="#br0" timeOffset="5502.188">9623 600,'-9'1,"-1"1,0 0,0 1,0 0,1 1,0 0,0 0,0 1,0 0,1 0,-1 1,2 1,-1-1,0 1,1 0,1 1,-1 0,1 0,1 0,-1 1,1-1,1 1,0 1,0-1,0 0,2 1,-1 0,1 0,0 0,3 1,0 0,1 1,0-1,0 0,1-1,1 1,0 0,0-1,1 0,0 0,1 0,0-1,1 1,0-2,0 1,1-1,0 0,0 0,1-1,0-1,0 1,1-1,0-1,0 0,0 0,0-1,1 0,0-1,0 0,2 0,-5-3,1 1,-1-2,0 1,1-1,-1 0,0-1,0 0,0 0,0-1,0 0,0 0,-1-1,0 0,0 0,0-1,0 0,0 0,-1-1,0 0,0 0,-1 0,0 0,0-1,0 0,-1 0,0 0,3-8,5-4</inkml:trace>
  <inkml:trace contextRef="#ctx0" brushRef="#br0" timeOffset="5851.239">9905 769,'3'8,"1"-1,0 0,0 0,0 0,1-1,0 0,0 1,1-2,0 1,0-1,0 0,0 0,1 0,0-1,0 0,0 0,1-1,-1 0,1-1,0 1,-1-1,1-1,0 1,0-2,0 1,0-1,1 0,-1 0,0-1,0 0,-1-1,1 0,0 0,0-1,-1 1,1-2,-1 1,7-3,-1 0,-1-1,1-1,-1 0,0 0,-1-1,0-1,0 0,-1 0,-1-1,1 0,-2-1,0 0,0 0,-1-1,0 0,-2 0,1-1,-1 0,-5 10,0 0,-1 0,1 1,-1-1,0 0,0 0,0 1,0-1,0 1,-1-1,0 1,0-1,0 1,0 0,0 0,-1 0,1 0,-1 1,0-1,0 1,0-1,0 1,0 0,0 0,-1 0,1 1,-1-1,1 1,-1 0,1 0,-1 0,0 0,0 1,1 0,-1-1,0 1,0 0,0 1,1-1,-1 1,0 0,0 0,1 0,-1 0,1 1,-1-1,1 1,0 0,-3 1,-9 5,1-1,0 2,0 0,0 1,1 0,1 1,0 0,0 1,1 1,1 0,0 0,0 1,2 0,0 0,0 1,1 0,1 1,1-1,0 1,-2 15,4-17,0 0,1 0,0 1,1-1,1 1,0-1,1 0,1 1,0-1,1 0,1 0,0 0,1-1,0 1,1-1,0 0,1-1,1 1,0-2,0 1,1-1,1 0,0-1,4 3,4-1,1 0,0-1,1-2,0 0,0-1,1-1,0 0,1-2,-1-1,1 0,0-2,0 0,0-2,0 0,10-3,31-8,-39 4</inkml:trace>
  <inkml:trace contextRef="#ctx0" brushRef="#br0" timeOffset="2902.795">4826 628,'-12'-4,"1"0,-1 1,0 0,0 1,0 0,0 0,0 2,0-1,-1 2,1-1,0 2,0 0,0 0,0 1,1 0,-1 1,1 1,-1 0,2 0,-1 1,0 0,1 1,0 0,1 1,-1 1,-3 5,0 0,1 0,1 2,1-1,0 1,1 1,0 0,2 0,0 0,1 1,0 0,2 1,0-1,1 1,1-1,1 2,1-15,0 0,1 0,0-1,0 1,0 0,0 0,1 0,0-1,0 1,0-1,1 0,-1 1,1-1,0 0,0 0,1-1,-1 1,1-1,0 0,0 0,0 0,0 0,0 0,1-1,-1 0,1 0,-1 0,1-1,0 1,0-1,0 0,0-1,-1 1,1-1,0 0,0 0,0-1,0 1,0-1,1 0,15-5,0-1,0-1,-1-1,0-1,0 0,-1-2,0 0,-1-1,-1-1,0 0,5-8,8-3,-6 3,0-1,-2-1,-1-1,-1 0,11-20,-30 44,-1 0,0 1,0-1,1 0,-1 1,1-1,-1 0,0 1,1-1,-1 1,1-1,-1 1,1-1,0 1,-1 0,1-1,-1 1,1-1,0 1,-1 0,1 0,0-1,-1 1,1 0,0 0,0 0,-1 0,1 0,0 0,0 0,-1 0,1 0,0 0,-1 0,1 0,0 1,-1-1,1 0,0 1,-1-1,1 0,0 1,-1-1,1 0,-1 1,1-1,-1 1,1 0,-1-1,1 1,-1-1,1 1,-1 0,0-1,1 1,-1-1,0 1,1 1,19 50,-16-39,-1-2,0-1,1 1,0-1,0 0,1 0,1-1,-1 1,2-1,-1-1,1 1,1-1,-1 0,1 0,1-1,-1 0,1-1,1 0,-1 0,8 2,30 10,-24-10</inkml:trace>
  <inkml:trace contextRef="#ctx0" brushRef="#br0" timeOffset="3297.837">5249 1052,'14'-47,"1"2,2 0,3 0,1 2,2 1,7-8,-2 16,-28 33,1 1,-1-1,0 1,1-1,-1 1,1-1,-1 1,1 0,0-1,-1 1,1 0,-1-1,1 1,0 0,-1 0,1-1,-1 1,1 0,0 0,-1 0,1 0,0 0,-1 0,1 0,0 0,0 0,-1 0,1 0,-1 1,1-1,0 0,-1 0,1 1,0-1,-1 0,1 1,-1-1,1 0,-1 1,1-1,-1 1,1-1,-1 1,0-1,1 1,-1 0,0-1,1 1,-1-1,0 1,1 0,-1-1,0 1,0 0,0-1,0 1,0 0,0-1,7 94,-8-86,1 1,-1-1,1 0,0 0,1 0,0 1,0-1,1 0,0 0,1-1,-1 1,2 0,-1-1,1 1,0-1,4 5,-5-8,0 0,1 0,-1 0,1 0,0 0,0-1,1 0,-1 0,1 0,-1-1,1 1,0-1,0 0,0 0,0-1,0 0,0 1,1-2,-1 1,0-1,1 1,-1-2,0 1,0 0,1-1,-1 0,0 0,0-1,0 0,0 0,0 0,0 0,4-3,13-14,0-1,-2-1,0 0,-1-2,-1-1,-2 0,0-1,-1 0,-2-1,-1-1,7-21,-9 30,-1 3</inkml:trace>
  <inkml:trace contextRef="#ctx0" brushRef="#br0" timeOffset="3746.943">6096 544,'-9'22,"1"-1,0 1,2 1,1-1,0 1,2 0,1 0,0 0,2 0,1 1,0-1,2 2,-2-20,1-1,-1 0,0 1,1-1,0 0,0 0,0 0,1 0,-1-1,1 1,0-1,0 0,0 1,1-1,-1 0,1-1,-1 1,1-1,0 0,0 1,0-2,0 1,0 0,1-1,-1 0,0 0,1 0,-1-1,1 1,-1-1,1 0,-1 0,1-1,-1 1,0-1,1 0,-1 0,0 0,1-1,-1 0,0 0,1-1,13-7,0-2,-1-1,0 0,-1 0,-1-2,0 0,-1-1,-1 0,0-1,-2-1,1 0,-2 0,-1-1,0-1,-1 1,-1-1,-1 0,-1-1,-1 0,0-4,0 5,0 1,-1-1,-2 0,0 1,0-1,-2 0,-1 0,0 0,-2 1,0-1,-1 1,-1 0,0 0,-2 1,0 0,-1 0,-1 1,-10-14,17 27,0 0,0 0,0 0,0 0,-1 1,0 0,1-1,-1 1,-1 0,1 1,0-1,-1 1,1 0,-1 0,1 0,-1 0,0 1,0 0,0 0,0 0,0 1,0 0,0 0,0 0,0 0,0 1,0 0,0 0,0 0,0 1,1-1,-1 1,0 0,1 1,0-1,-1 1,1 0,0 0,0 0,1 1,-1-1,1 1,-1 0,1 0,-1 3,-3 10,1 0,0 1,2 0,0 0,1 0,1 1,0-1,2 0,0 1,1-1,3 13,1-3,2-1,1 0,2 0,0-1,2 0,0-1,2 0,1-1,1-1,1-1,0 0,2-1,1 0,20 15,-3-2,2-1,1-2,2-1,35 18,57 19,-116-57</inkml:trace>
  <inkml:trace contextRef="#ctx0" brushRef="#br0" timeOffset="7453.715">0 1616,'1205'0,"-755"-25,343-41,-396 25,1059-88,-766 88,332 31,-630 12,2635-2,-2390-27,-89-1,314-3,-779 31,249 12,-145 11,-161-17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06.76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70 78,'-70'-34,"107"34,366 6,-90-34,352 27,-279 31,-51-30,-109 28,-64-17,-136-6,1-1,-1-1,0-1,1-1,-1-1,1-2,-1-1,2-1,305-32,-195 26,1 6,21 6,2 0,-5-13,-102 2,1 3,0 2,-1 2,22 4,-9-1,134 28,25-18,-129 1,0-5,1-4,36-6,-5 1,867 2,-619-28,587 28,-767-28,282 27,-350-9,-125 8,-3 1,0 0,0 0,-1 0,1 0,0 0,0 0,0 1,0-1,1 1,-1 0,0-1,0 1,0 0,0 0,0 0,0 1,1-1,-1 0,0 1,0-1,0 1,0 0,0 0,0 0,-1 0,1 0,0 0,0 0,-4 10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5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346 114,'-5'-5,"1"0,-1 0,0 0,0 1,0-1,-1 1,0 1,1-1,-1 1,0 0,-1 0,1 1,-1 0,1 0,-1 0,1 1,-1 0,0 0,0 1,1 0,-1 0,0 0,0 1,1 0,-1 1,0-1,1 1,-1 0,1 1,0 0,0 0,0 0,0 1,0-1,1 1,0 1,0-1,0 1,0 0,-2 3,-5 5,0 1,1 0,1 0,0 2,0-1,2 1,-6 15,12-26,0 0,0 0,0 1,1-1,-1 1,2-1,-1 1,0 0,1-1,0 1,1 0,-1-1,1 1,0-1,0 1,1-1,0 1,0-1,0 0,0 0,1 0,0 0,0 0,0-1,1 1,3 3,2-3,1 1,-1-2,1 1,0-2,0 1,0-1,0-1,1 1,-1-2,1 0,-1 0,1-1,0 0,-1 0,1-2,-1 1,1-1,-1-1,0 0,0 0,0-1,0 0,0-1,-1 0,8-6,18-14,-21 14</inkml:trace>
  <inkml:trace contextRef="#ctx0" brushRef="#br0" timeOffset="434.247">571 283,'21'2,"8"3,1-2,0 0,-1-2,1-2,0 0,0-2,0-1,-1-2,0 0,7-4,-28 7,-1-1,1 0,-1 0,0 0,0-1,0 0,-1 0,0-1,0 0,0 0,0 0,-1-1,0 0,-1 0,0 0,0 0,0-1,-1 1,0-1,0 0,-1 0,0 0,0 0,-1-1,0 1,-1 0,0-1,0 1,-1 0,0-1,0 1,-2-3,2 8,-1 1,1-1,-1 1,0-1,0 1,0-1,0 1,0 0,-1 0,1 0,-1 0,1 1,-1-1,0 1,1-1,-1 1,0 0,0 0,0 0,0 1,0-1,0 1,0 0,0-1,0 1,0 0,-1 1,1-1,0 1,0-1,0 1,0 0,-2 1,-92 50,80-38,1 0,1 2,0 0,1 0,1 1,1 1,0 0,1 1,1 0,1 1,-1 5,7-18,0 1,1 0,-1 0,2 0,-1 0,1 0,1 1,-1-1,1 0,1 0,-1 1,2-1,-1 0,1 0,0 0,1 0,-1-1,2 1,-1 0,1-1,0 0,1 0,-1 0,1-1,1 0,-1 0,1 0,0 0,1-1,2 2,8 3,0 0,0-2,1 0,-1-1,2-1,-1 0,1-2,0 0,0-1,0-1,0-1,0 0,19-3,-7 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1212,'1'4,"1"-1,0 1,0-1,0 0,0 0,1 0,-1 0,1 0,-1-1,1 1,0-1,0 0,0 0,1 0,-1 0,0 0,1-1,-1 1,1-1,0 0,-1 0,1 0,0-1,0 1,-1-1,5 0,14-1,-1-1,1-1,0-1,-1-1,0 0,0-2,0-1,-1 0,0-1,-1-1,0-1,-1-1,0-1,0 0,-2-1,0-1,0-1,1-3,189-216,-155 170,98-137,78-147,-181 277,55-75,-100 146,-1 0,0 0,1 0,-1 0,0 0,1 0,0 0,-1 0,1 0,-1 0,1 0,0 1,0-1,-1 0,1 0,0 0,0 1,0-1,0 1,0-1,0 1,0-1,0 1,0-1,0 1,0 0,0 0,0-1,0 1,1 0,-1 0,0 0,0 0,0 0,0 1,0-1,0 0,0 0,0 1,0-1,0 1,0-1,0 1,0-1,0 1,0-1,0 1,0 0,0 0,0-1,-1 1,1 0,0 0,-1 0,1 0,-1 0,1 0,-1 0,1 0,-1 0,0 0,1 0,-1 0,0 0,0 0,0 1,0-1,0 1,6 27,-1 2,-2-1,-1 0,-2 1,0-1,-2 1,-4 12,4-13,-24 232,-32 108,50-325,-2-1,-3 0,-1 0,-17 35,24-64,-1 0,0 0,-1-1,-1 0,0-1,-1 0,0 0,-1-1,0-1,-1 0,0-1,-1 0,0-1,-13 6,17-10,0 0,0 0,0-1,-1-1,1 1,-1-2,0 0,0 0,0-1,0 0,-1-1,1 0,0-1,0 0,0 0,0-2,0 1,0-1,1-1,-1 0,1 0,0-1,0-1,-5-3,4 3,1-1,0 1,1-2,-1 1,1-1,1-1,0 0,0 0,0 0,1-1,1 0,0-1,0 1,1-1,0 0,1 0,0-1,1 0,0 1,1-1,1 0,-1 0,2 0,0 0,1-9,6-12,0 3</inkml:trace>
  <inkml:trace contextRef="#ctx0" brushRef="#br0" timeOffset="266.873">1609 1014,'-14'34,"-1"15,3 5,4-7</inkml:trace>
  <inkml:trace contextRef="#ctx0" brushRef="#br0" timeOffset="513.841">1580 591,'0'0</inkml:trace>
  <inkml:trace contextRef="#ctx0" brushRef="#br0" timeOffset="716.523">1863 1240,'250'-443,"-219"402,-28 62,-10 9,1-8,1 0,1 0,1 0,1 1,0-1,2 1,1-1,1 2,-1-19,0 0,1 0,0-1,0 1,0-1,0 1,0-1,1 0,0 0,0 0,0 0,1-1,-1 1,1-1,0 0,-1 0,2 0,-1 0,0-1,0 0,1 1,0-2,-1 1,1 0,0-1,-1 0,1 0,0-1,0 1,0-1,0 0,0 0,0-1,0 0,0 1,0-2,-1 1,1 0,0-1,-1 0,1 0,-1 0,0-1,0 0,0 1,0-2,0 1,0 0,1-2,8-7,-1 0,1-1,-2-1,0 0,0 0,-2-1,0 0,0-1,-2 0,0 0,5-16,15-54,-19 62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1 160,'144'6,"0"7,18 9,-39-5,-50 0,-96-40,-202-132,179 109,44 35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0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0 116,'108'-22,"185"14,-193 10,639-1,-237 27,-67-3,-131-10,-64-1,84-12,-263-2,407-29,419 30,-690-29,57 16,-28-6,-56-9,253 26,-362 13,-79-9,-40-11,0 2,0 2,0 3,-15 4,-18-2,-16 0,-331-12,211-3,-82 11,696-9,-276 1,1 5,0 4,0 5,11 6,130 12,-228-17,-7 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1948 944,'-10'38,"-7"23,-2 5,3-3,4-13</inkml:trace>
  <inkml:trace contextRef="#ctx0" brushRef="#br0" timeOffset="234.888">1891 239,'0'0</inkml:trace>
  <inkml:trace contextRef="#ctx0" brushRef="#br0" timeOffset="534.978">2145 1254,'29'-59,"2"2,2 1,3 1,2 2,32-32,-70 84,1 0,0 0,-1 0,1 0,0 0,0 0,0 0,0 0,0 0,0 1,0-1,0 0,0 1,0-1,0 1,0-1,0 1,0 0,1-1,-1 1,0 0,0 0,0 0,1 0,-1 0,0 0,0 0,1 0,-1 0,0 1,0-1,0 0,1 1,-1-1,0 1,0-1,0 1,0 0,0-1,0 1,0 0,0 0,0 0,-1 0,1 0,0 0,0 0,-1 0,1 1,24 63,-22-54,-1-4,1 7,1-1,1 1,-1 0,2-1,0 0,1-1,0 1,0-1,2 0,5 5,-13-15,1-1,0 1,0-1,0 0,0 0,1 0,-1 0,0 0,0 0,1 0,-1-1,0 1,1-1,-1 0,1 0,-1 0,0 0,1 0,-1 0,1-1,-1 1,0-1,0 1,1-1,-1 0,0 0,0 0,0 0,0-1,0 1,0 0,0-1,0 0,0 1,-1-1,1 0,-1 0,2-2,52-82,-46 65,2 0,0 0,0 1,2 1,1 0,0 0,1 2,1 0,8-6,-7 9</inkml:trace>
  <inkml:trace contextRef="#ctx0" brushRef="#br0" timeOffset="989.496">3189 746,'-30'19,"0"2,2 0,0 2,1 1,2 1,0 2,2 0,-8 14,28-38,0 0,0 0,0 1,0 0,1-1,0 1,0 0,0 0,0 0,1 1,-1-1,1 0,0 1,0-1,1 0,0 1,-1-1,1 1,1-1,-1 1,1-1,-1 1,1-1,1 0,-1 1,0-1,1 0,0 0,0 0,0 0,3 3,0-3,1 0,0 0,0 0,0-1,0 0,1 0,-1 0,1-1,0 0,-1 0,1-1,0 0,0 0,0 0,0-1,0 0,0-1,0 1,0-2,0 1,0 0,-1-1,1-1,0 1,1-2,15-6,1-1,-2-1,0-1,0-1,-1-1,6-7,10-12,-2-2,-1-1,-2-2,-2-1,-1-2,-2 0,-2-2,-2-1,-2-1,10-33,-20 52,-1 0,-1 0,-2-1,0 0,-2-1,-1 1,-2-1,0 0,-2 0,-1 1,-2-1,0 0,-6-16,8 39,0 1,0-1,-1 0,0 1,0-1,0 1,-1 0,0-1,0 1,0 1,-1-1,1 0,-1 1,0 0,-1 0,1 0,-1 0,1 1,-1-1,0 1,0 1,-1-1,1 1,-1 0,1 0,-1 0,1 1,-1 0,0 0,0 0,0 1,0 0,0 0,1 0,-1 1,0 0,-2 1,-11 8,1 0,1 2,0 0,1 1,0 1,1 1,1 0,0 0,1 2,1 0,0 0,1 1,1 0,1 1,0 0,2 1,0-1,-2 13,1-7,1 0,1 1,1 0,1 1,2-1,0 1,2-1,1 1,1-1,1 1,2-1,0 0,2 0,1-1,0 0,2 0,1-1,1 0,1-1,2-1,0 0,1 0,18 18,8-2,3-1,1-2,1-2,43 21,-39-23,63 25,-91-48</inkml:trace>
  <inkml:trace contextRef="#ctx0" brushRef="#br0" timeOffset="-667.321">424 521,'461'-264,"-403"233,33-19,-2-3,65-52,-150 102,19-12,-16 36,-92 336,47-183,7 2,4 34,-3 248,30-380,-1-77,-1-1,1 0,0 0,0 0,0 0,0 0,0 0,-1 0,1 0,0 0,0-1,0 1,0 0,0-1,0 1,0-1,0 1,0-1,0 0,0 1,0-1,0 0,0 0,0 1,1-1,-1 0,0 0,1 0,-1 0,1 0,-1 0,0-1,0 0,-32-33,-1 0,-2 3,-1 1,-2 1,-1 2,-1 2,-1 2,-1 2,-1 1,-1 3,-35-10,57 20,0 1,-1 2,1 0,-1 1,0 1,0 2,0 0,0 1,0 2,0 0,0 2,0 0,1 2,0 1,0 0,-21 11,6 6,6-1</inkml:trace>
  <inkml:trace contextRef="#ctx0" brushRef="#br0" timeOffset="-248.899">480 944,'73'-53,"3"4,2 4,1 2,55-18,-73 35,2 3,1 2,0 3,1 3,35-2,33 1,-131 18,0 0,0 0,-1 1,1-1,0 0,-1 1,0-1,1 0,-1 1,0 0,0-1,-1 1,1 0,0-1,-1 1,0 0,1 0,-1-1,0 1,-1 0,1 0,0-1,-1 1,0 0,1-1,-1 1,0 0,0-1,-1 1,1-1,0 0,-1 1,0-1,1 0,-1 0,0 0,0 0,-5 13,3-4,-11 23,1 0,2 0,2 1,1 1,2 0,1 0,1 5,12 107,-1-136,0-7</inkml:trace>
  <inkml:trace contextRef="#ctx0" brushRef="#br0" timeOffset="2525.999">5334 719,'-39'-5,"0"2,-1 2,0 1,1 3,-1 1,1 2,0 1,-21 8,49-12,1 0,-1 1,1 0,0 0,1 1,-1 1,1-1,0 2,0-1,1 1,0 0,0 1,1 0,0 0,0 1,0 0,2 0,-1 0,1 1,0 0,1 0,0 0,1 0,0 1,0-1,1 1,1 0,0 0,0 0,2 9,-1-17,0 1,1-1,-1 1,1-1,0 1,1-1,-1 1,0-1,1 0,0 0,0 0,0 0,0 0,0 0,0 0,1-1,-1 1,1-1,0 1,0-1,0 0,0 0,0-1,0 1,1-1,-1 1,1-1,-1 0,1 0,-1-1,1 1,-1-1,1 0,-1 0,1 0,2 0,132-29,-79 1,-2-2,-2-2,-1-3,-1-2,36-35,-12 12,15-4,-91 63,0 1,0-1,0 0,0 1,0-1,1 1,-1-1,0 1,0 0,1 0,-1-1,0 1,0 0,1 0,-1 0,0 0,1 1,-1-1,0 0,0 0,1 1,-1-1,0 1,0-1,0 1,0-1,1 1,-1 0,0 0,0-1,0 1,0 0,-1 0,1 0,0 0,0 0,-1 0,1 0,0 1,-1-1,1 0,-1 0,1 0,-1 1,0-1,0 0,1 0,-1 1,0-1,0 0,0 2,9 75,-9-73,0-1,-1 8,0-1,0 0,1 0,0 1,1-1,0 0,1 0,0 0,1 0,0 0,1-1,0 1,0-1,1 0,1 0,0 0,0-1,1 0,0 0,0-1,1 0,0 0,1 0,-1-1,10 5,61 7,-54-17</inkml:trace>
  <inkml:trace contextRef="#ctx0" brushRef="#br0" timeOffset="3304.049">0 1763,'207'11,"1"-9,-1-10,0-8,79-21,-138 16,709-81,386 29,149 61,-903 14,732-2,-1059 17,-159-9,-15-6</inkml:trace>
  <inkml:trace contextRef="#ctx0" brushRef="#br0" timeOffset="3889.384">6547 605,'0'-4,"0"2,0-3,5 0,2-4,-1-6,4 0,-5 3,-3 8,-7 4,-3 8,-4 1,0 5,1 5,-1-1,0-4</inkml:trace>
  <inkml:trace contextRef="#ctx0" brushRef="#br0" timeOffset="4305.791">6633 972,'-5'5,"-6"6,3 2,-2-2,2 2,-4-1,1-3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0,'-49'19,"1"1,1 3,1 2,-41 29,81-49,-1-1,1 1,0 0,0 0,1 1,-1 0,1 0,1 0,-1 1,1 0,0-1,0 1,1 1,0-1,1 0,-1 1,1 0,1-1,-1 1,1 0,1 0,-1 0,1 0,1-1,0 1,1 5,-1-10,0 0,1-1,0 1,0 0,0-1,0 0,0 1,0-1,1 0,-1 0,1 0,0-1,-1 1,1 0,0-1,0 0,0 0,0 0,0 0,0 0,0-1,0 1,0-1,1 0,-1 0,0 0,0 0,0 0,3-1,89-26,-56 7,-2-2,-1-1,0-2,-2-1,-1-2,16-18,-19 19,-30 25,1 1,0 0,-1 0,1-1,0 1,-1 0,1 0,0 0,0 0,0 0,0 0,0 0,0 0,1 0,-1 1,0-1,0 0,1 1,-1-1,0 1,0-1,1 1,-1 0,1-1,-1 1,0 0,1 0,-1 0,1 0,-1 0,0 0,1 1,-1-1,1 0,-1 1,0-1,0 1,1-1,-1 1,0 0,0-1,1 1,-1 0,0 0,0 0,0 0,0 0,0 0,0 1,9 57,-10-52,0-1,1 0,-1 1,1-1,1 0,-1 0,1 0,0 1,0-2,1 1,0 0,0 0,0-1,1 0,0 0,0 0,0 0,0 0,4 2,0-1,0-2,0 1,0-1,0 0,0-1,1 0,0 0,0-1,-1 0,1-1,1 0,-1 0,0-1,0 0,0-1,0 1,0-2,0 0,0 0,-1 0,4-2,13-7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5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86,'-2'1,"0"1,0 0,1 0,-1 0,0 0,1 0,0 0,-1 1,1-1,0 0,0 1,0-1,1 1,-1-1,1 1,-1-1,1 1,0 0,0-1,0 2,-1-2,-17 174,9-125,3 1,3 1,1-1,6 50,-4-99,1 0,-1 0,1 0,0 0,0 0,0 0,1-1,-1 1,1 0,-1-1,1 1,0-1,0 0,0 1,0-1,0 0,1 0,-1-1,1 1,-1 0,1-1,0 1,-1-1,1 0,0 0,0 0,0 0,0-1,0 1,0-1,0 0,0 0,0 0,0 0,0 0,1-1,111-20,-98 16,111-48,-122 47</inkml:trace>
  <inkml:trace contextRef="#ctx0" brushRef="#br0" timeOffset="352.458">398 0,'-5'34,"-19"138,7 0,5 71,15 66,8-242,-6-66,0-7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2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0 261,'273'17,"-248"-13,-13-1,1-1,0 0,0-1,0-1,0 0,0 0,0-1,8-3,-20 4,0-1,-1 0,1 0,0 1,-1-1,1 0,-1 0,1 0,-1 0,1 0,-1 0,0 0,0 0,1 0,-1 0,0 0,0 0,0 0,0 0,0 0,0 0,0 0,0 0,-1 0,1 0,0 0,-1 0,1 0,0 0,-1 0,1 0,-1 0,0 1,1-1,-1 0,0 0,1 1,-1-1,0 0,0 1,0-1,1 0,-1 1,0 0,0-1,0 1,0-1,0 1,0 0,0 0,0-1,0 1,0 0,0 0,-1 0,-2-3,-19-13,3 4,1-1,1-1,0-1,1-1,1 0,0-1,1-1,1 0,-2-4,-9-23,17 27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0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0 116,'108'-22,"185"14,-193 10,639-1,-237 27,-67-3,-131-10,-64-1,84-12,-263-2,407-29,419 30,-690-29,57 16,-28-6,-56-9,253 26,-362 13,-79-9,-40-11,0 2,0 2,0 3,-15 4,-18-2,-16 0,-331-12,211-3,-82 11,696-9,-276 1,1 5,0 4,0 5,11 6,130 12,-228-17,-7 2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1948 944,'-10'38,"-7"23,-2 5,3-3,4-13</inkml:trace>
  <inkml:trace contextRef="#ctx0" brushRef="#br0" timeOffset="234.888">1891 239,'0'0</inkml:trace>
  <inkml:trace contextRef="#ctx0" brushRef="#br0" timeOffset="534.978">2145 1254,'29'-59,"2"2,2 1,3 1,2 2,32-32,-70 84,1 0,0 0,-1 0,1 0,0 0,0 0,0 0,0 0,0 0,0 1,0-1,0 0,0 1,0-1,0 1,0-1,0 1,0 0,1-1,-1 1,0 0,0 0,0 0,1 0,-1 0,0 0,0 0,1 0,-1 0,0 1,0-1,0 0,1 1,-1-1,0 1,0-1,0 1,0 0,0-1,0 1,0 0,0 0,0 0,-1 0,1 0,0 0,0 0,-1 0,1 1,24 63,-22-54,-1-4,1 7,1-1,1 1,-1 0,2-1,0 0,1-1,0 1,0-1,2 0,5 5,-13-15,1-1,0 1,0-1,0 0,0 0,1 0,-1 0,0 0,0 0,1 0,-1-1,0 1,1-1,-1 0,1 0,-1 0,0 0,1 0,-1 0,1-1,-1 1,0-1,0 1,1-1,-1 0,0 0,0 0,0 0,0-1,0 1,0 0,0-1,0 0,0 1,-1-1,1 0,-1 0,2-2,52-82,-46 65,2 0,0 0,0 1,2 1,1 0,0 0,1 2,1 0,8-6,-7 9</inkml:trace>
  <inkml:trace contextRef="#ctx0" brushRef="#br0" timeOffset="989.496">3189 746,'-30'19,"0"2,2 0,0 2,1 1,2 1,0 2,2 0,-8 14,28-38,0 0,0 0,0 1,0 0,1-1,0 1,0 0,0 0,0 0,1 1,-1-1,1 0,0 1,0-1,1 0,0 1,-1-1,1 1,1-1,-1 1,1-1,-1 1,1-1,1 0,-1 1,0-1,1 0,0 0,0 0,0 0,3 3,0-3,1 0,0 0,0 0,0-1,0 0,1 0,-1 0,1-1,0 0,-1 0,1-1,0 0,0 0,0 0,0-1,0 0,0-1,0 1,0-2,0 1,0 0,-1-1,1-1,0 1,1-2,15-6,1-1,-2-1,0-1,0-1,-1-1,6-7,10-12,-2-2,-1-1,-2-2,-2-1,-1-2,-2 0,-2-2,-2-1,-2-1,10-33,-20 52,-1 0,-1 0,-2-1,0 0,-2-1,-1 1,-2-1,0 0,-2 0,-1 1,-2-1,0 0,-6-16,8 39,0 1,0-1,-1 0,0 1,0-1,0 1,-1 0,0-1,0 1,0 1,-1-1,1 0,-1 1,0 0,-1 0,1 0,-1 0,1 1,-1-1,0 1,0 1,-1-1,1 1,-1 0,1 0,-1 0,1 1,-1 0,0 0,0 0,0 1,0 0,0 0,1 0,-1 1,0 0,-2 1,-11 8,1 0,1 2,0 0,1 1,0 1,1 1,1 0,0 0,1 2,1 0,0 0,1 1,1 0,1 1,0 0,2 1,0-1,-2 13,1-7,1 0,1 1,1 0,1 1,2-1,0 1,2-1,1 1,1-1,1 1,2-1,0 0,2 0,1-1,0 0,2 0,1-1,1 0,1-1,2-1,0 0,1 0,18 18,8-2,3-1,1-2,1-2,43 21,-39-23,63 25,-91-48</inkml:trace>
  <inkml:trace contextRef="#ctx0" brushRef="#br0" timeOffset="-667.321">424 521,'461'-264,"-403"233,33-19,-2-3,65-52,-150 102,19-12,-16 36,-92 336,47-183,7 2,4 34,-3 248,30-380,-1-77,-1-1,1 0,0 0,0 0,0 0,0 0,0 0,-1 0,1 0,0 0,0-1,0 1,0 0,0-1,0 1,0-1,0 1,0-1,0 0,0 1,0-1,0 0,0 0,0 1,1-1,-1 0,0 0,1 0,-1 0,1 0,-1 0,0-1,0 0,-32-33,-1 0,-2 3,-1 1,-2 1,-1 2,-1 2,-1 2,-1 2,-1 1,-1 3,-35-10,57 20,0 1,-1 2,1 0,-1 1,0 1,0 2,0 0,0 1,0 2,0 0,0 2,0 0,1 2,0 1,0 0,-21 11,6 6,6-1</inkml:trace>
  <inkml:trace contextRef="#ctx0" brushRef="#br0" timeOffset="-248.899">480 944,'73'-53,"3"4,2 4,1 2,55-18,-73 35,2 3,1 2,0 3,1 3,35-2,33 1,-131 18,0 0,0 0,-1 1,1-1,0 0,-1 1,0-1,1 0,-1 1,0 0,0-1,-1 1,1 0,0-1,-1 1,0 0,1 0,-1-1,0 1,-1 0,1 0,0-1,-1 1,0 0,1-1,-1 1,0 0,0-1,-1 1,1-1,0 0,-1 1,0-1,1 0,-1 0,0 0,0 0,-5 13,3-4,-11 23,1 0,2 0,2 1,1 1,2 0,1 0,1 5,12 107,-1-136,0-7</inkml:trace>
  <inkml:trace contextRef="#ctx0" brushRef="#br0" timeOffset="2525.999">5334 719,'-39'-5,"0"2,-1 2,0 1,1 3,-1 1,1 2,0 1,-21 8,49-12,1 0,-1 1,1 0,0 0,1 1,-1 1,1-1,0 2,0-1,1 1,0 0,0 1,1 0,0 0,0 1,0 0,2 0,-1 0,1 1,0 0,1 0,0 0,1 0,0 1,0-1,1 1,1 0,0 0,0 0,2 9,-1-17,0 1,1-1,-1 1,1-1,0 1,1-1,-1 1,0-1,1 0,0 0,0 0,0 0,0 0,0 0,0 0,1-1,-1 1,1-1,0 1,0-1,0 0,0 0,0-1,0 1,1-1,-1 1,1-1,-1 0,1 0,-1-1,1 1,-1-1,1 0,-1 0,1 0,2 0,132-29,-79 1,-2-2,-2-2,-1-3,-1-2,36-35,-12 12,15-4,-91 63,0 1,0-1,0 0,0 1,0-1,1 1,-1-1,0 1,0 0,1 0,-1-1,0 1,0 0,1 0,-1 0,0 0,1 1,-1-1,0 0,0 0,1 1,-1-1,0 1,0-1,0 1,0-1,1 1,-1 0,0 0,0-1,0 1,0 0,-1 0,1 0,0 0,0 0,-1 0,1 0,0 1,-1-1,1 0,-1 0,1 0,-1 1,0-1,0 0,1 0,-1 1,0-1,0 0,0 2,9 75,-9-73,0-1,-1 8,0-1,0 0,1 0,0 1,1-1,0 0,1 0,0 0,1 0,0 0,1-1,0 1,0-1,1 0,1 0,0 0,0-1,1 0,0 0,0-1,1 0,0 0,1 0,-1-1,10 5,61 7,-54-17</inkml:trace>
  <inkml:trace contextRef="#ctx0" brushRef="#br0" timeOffset="3304.049">0 1763,'207'11,"1"-9,-1-10,0-8,79-21,-138 16,709-81,386 29,149 61,-903 14,732-2,-1059 17,-159-9,-15-6</inkml:trace>
  <inkml:trace contextRef="#ctx0" brushRef="#br0" timeOffset="3889.384">6547 605,'0'-4,"0"2,0-3,5 0,2-4,-1-6,4 0,-5 3,-3 8,-7 4,-3 8,-4 1,0 5,1 5,-1-1,0-4</inkml:trace>
  <inkml:trace contextRef="#ctx0" brushRef="#br0" timeOffset="4305.791">6633 972,'-5'5,"-6"6,3 2,-2-2,2 2,-4-1,1-3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9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41,'5'0,"6"0,7 0,4 0,3 0,3 0,1 0,1 0,-1 0,-4-5,-3-1,1 0,0 1,2 2,1 0,1 2,1 1,-5 0</inkml:trace>
  <inkml:trace contextRef="#ctx0" brushRef="#br0" timeOffset="247.34">1 295,'29'0,"18"0,8 0,-2 0,-5 0,-6 0,-5 0,-9 0</inkml:trace>
  <inkml:trace contextRef="#ctx0" brushRef="#br0" timeOffset="965.557">594 775,'31'-89,"5"2,3 2,4 1,17-20,65-23,-75 84,-43 35,0 1,1 0,-1 1,1 0,1 0,-1 0,1 1,0 0,0 1,0 0,1 1,-1 0,1 0,0 1,8-1,-14 6,0 0,0 0,0 0,0 0,-1 1,1-1,-1 1,0 0,0 0,0 1,-1-1,0 0,1 1,-1-1,-1 1,1 0,-1 0,0 0,0 0,0 0,-1 0,1 2,6 254,-7-260,-1 1,1-1,0 0,0 0,-1 0,1 1,0-1,0 0,0 0,1 0,-1 1,0-1,0 0,1 0,-1 0,0 0,1 0,0 0,-1 1,1-1,-1 0,1 0,0-1,0 1,0 0,-1 0,1 0,0 0,0-1,0 1,0 0,0-1,0 1,1-1,-1 1,0-1,0 0,0 1,0-1,1 0,-1 0,0 0,0 0,0 0,1 0,-1 0,0 0,0-1,0 1,0 0,1-1,-1 1,16-11,-1 0,-1-1,0-1,-1 0,-1-1,0 0,0-1,7-13,36-39,202-192,-257 258,-1 0,1 0,-1 0,1 0,0 0,0 1,0-1,-1 0,1 0,0 1,0-1,0 0,0 1,0-1,0 1,0-1,0 1,1 0,-1-1,0 1,0 0,0 0,0 0,1 0,-1 0,0 0,0 0,0 0,0 0,0 0,1 1,-1-1,0 1,0-1,0 0,0 1,0 0,0-1,0 1,0 0,0-1,-1 1,1 0,0 0,0 0,-1 0,1 0,0 0,-1 0,1 0,-1 0,1 0,-1 0,0 0,1 0,-1 0,0 1,0-1,0 0,0 0,0 0,0 0,0 1,0-1,0 0,0 0,-1 0,1 0,-1 1,-23 166,-9 35,48-164,-3-27</inkml:trace>
  <inkml:trace contextRef="#ctx0" brushRef="#br0" timeOffset="1484.24">2400 41,'-18'2,"1"1,0 0,0 2,0 0,0 1,1 0,0 1,0 1,1 1,0 0,-6 6,7-7,0 1,1 0,0 1,0 1,1 0,0 1,1 0,1 0,0 1,0 1,1 0,1 0,0 0,1 1,1 1,0-1,1 1,1 0,1 0,0 0,1 0,-1 13,4-24,0-1,0 0,0 0,0 1,0-1,1 0,0 0,0 0,0 0,0-1,1 1,-1-1,1 1,0-1,0 0,0 0,1 0,-1 0,1-1,-1 1,1-1,0 0,0 0,0 0,0-1,0 1,0-1,1 0,-1 0,0-1,1 1,-1-1,1 0,-1 0,0 0,1-1,-1 0,0 1,1-2,-1 1,0 0,2-2,20-8,-1-1,0-1,-1-1,-1-2,0 0,-2-1,1-1,-2-1,-1-1,0-1,3-7,24-20,-15 11,51-39,-81 75,-1 1,1 0,0 0,0 0,0-1,0 1,0 0,0 0,0 1,0-1,0 0,-1 0,1 0,0 1,0-1,0 0,0 1,-1-1,1 0,0 1,0-1,0 1,-1 0,1-1,0 1,-1 0,1-1,-1 1,1 0,-1-1,1 1,-1 0,1 0,-1 0,0 0,1-1,-1 1,0 0,0 0,0 0,0 0,0 0,0 0,0 0,0 0,3 49,-3-45,-1 11,1-1,0 1,2 0,-1-1,2 0,0 1,1-1,0 0,1-1,1 1,0-1,1 0,1 0,0-1,1 0,9 10,-12-16,0 0,0 0,1-1,0 0,0-1,0 0,1 0,0 0,0-1,0 0,0-1,0 0,1 0,0 0,0-1,-1-1,1 0,0 0,0 0,0-1,9-1,0-4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82 116,'-11'210,"-24"117,6-42,22-239,20-63,-8-1</inkml:trace>
  <inkml:trace contextRef="#ctx0" brushRef="#br0" timeOffset="337.338">110 59,'205'-42,"-153"34,1 3,0 2,51 4,-60-1,17 12,-55-6</inkml:trace>
  <inkml:trace contextRef="#ctx0" brushRef="#br0" timeOffset="583.404">54 511,'43'0,"29"0,6-4,-4-3,-11 1,-10 1,-11 1,-6 2,-10 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14,'38'0,"23"5,5 1,-3 0,-8-1,-9-1,-7-2,-10-1</inkml:trace>
  <inkml:trace contextRef="#ctx0" brushRef="#br0" timeOffset="259.175">28 296,'38'-5,"23"-1,1 0</inkml:trace>
  <inkml:trace contextRef="#ctx0" brushRef="#br0" timeOffset="841.219">705 494,'26'-71,"-11"24,3 0,1 1,2 0,3 2,1 1,17-21,-35 55,0 1,1 0,0 0,0 0,1 1,0 0,0 1,0 0,1 0,0 1,8-3,-15 8,-1 0,1 0,0 0,0 0,-1 1,1-1,0 1,0 0,-1-1,1 1,-1 0,1 1,-1-1,1 0,-1 1,0-1,1 1,-1 0,0 0,0 0,0 0,0 0,-1 0,1 0,-1 1,1-1,-1 1,0-1,0 1,0-1,0 1,0 0,-1-1,1 1,-1 0,0 0,1-1,-1 1,-1 0,1 0,0-1,-1 2,5 14,29 145,-32-161,0 0,0 0,0-1,0 1,0 0,0 0,1-1,-1 1,1 0,-1-1,1 1,-1-1,1 0,0 0,0 1,0-1,0 0,-1-1,1 1,1 0,-1-1,0 1,0-1,0 1,0-1,0 0,0 0,0 0,1 0,-1 0,0-1,0 1,0 0,0-1,0 0,0 1,0-1,0 0,0 0,0 0,0-1,-1 1,1 0,1-1,73-67,-74 67,24-28,1 1,0 2,3 1,0 1,14-8,-42 31,1 0,0-1,-1 1,1 1,0-1,0 0,0 1,1-1,-1 1,0 0,0 0,1 0,-1 1,1-1,-1 1,0 0,1 0,-1 0,1 0,-1 0,1 1,-1 0,0-1,1 1,-1 1,0-1,0 0,0 1,0-1,0 1,0 0,0 0,0 0,-1 1,1-1,-1 1,0-1,0 1,2 13,0 0,-2 0,0 0,-1 0,0 0,-2 1,1-1,-2 0,-1 5,-11 65,15-61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865 0,'-156'42,"96"-22,-306 96,192-55,174-61,-1 0,0 1,0-1,1 0,-1 1,0-1,1 1,-1-1,0 1,1-1,-1 1,1-1,-1 1,1-1,-1 1,1 0,-1-1,1 1,0 0,-1-1,1 1,0 0,-1 0,1-1,0 1,0 0,0 0,0 0,0-1,0 1,0 0,0 0,0 0,0-1,1 1,-1 0,0 0,0-1,1 1,-1 0,0-1,1 1,-1 0,1-1,-1 1,1 0,-1-1,1 1,-1-1,1 1,0-1,-1 1,1-1,0 0,-1 1,1-1,0 0,0 1,-1-1,2 0,48 19,-49-19,34 8,1-3,0-1,0-1,32-2,87 8,-20 13,-134-22,1 0,-1 1,0-1,0 1,1-1,-1 1,0 0,0-1,0 1,0 0,0 0,0 0,0 0,0 0,0 0,0 0,-1 0,1 0,0 0,-1 1,1-1,-1 0,1 0,-1 1,0-1,1 0,-1 0,0 1,0-1,0 0,0 1,0-1,0 0,-1 1,1-1,0 0,0 1,-1-1,1 0,-1 0,0 1,1-1,-1 0,0 0,1 0,-1 0,0 0,0 0,0 0,0 0,0 0,-1 0,-57 46,-214 111,-27 56,298-213,-1 0,1 1,0-1,0 0,-1 1,1-1,0 1,0-1,0 1,0 0,1 0,-1 0,0 0,1 0,-1 0,1 1,0-1,0 0,0 1,0-1,0 1,1-1,-1 1,1 0,-1-1,1 1,0-1,0 1,0 0,0-1,1 1,-1-1,1 1,-1-1,1 1,0-1,0 1,0-1,0 1,1-1,-1 0,1 0,-1 0,1 0,0 0,0 0,1 1,12 4,0 0,1-1,0 0,0-1,0-1,1 0,0-2,0 0,0 0,-1-2,1 0,0-1,0-1,0 0,44 0,-43 0,-1 0,0-1,0-1,0-1,0 0,-1-1,8-4,-2 1</inkml:trace>
  <inkml:trace contextRef="#ctx0" brushRef="#br0" timeOffset="268.264">1345 113,'-219'743,"185"-620,59-139,-14-2</inkml:trace>
  <inkml:trace contextRef="#ctx0" brushRef="#br0" timeOffset="524.512">1232 142,'43'-5,"34"-1,13-1,-4 2,-7 2,-12 1,-8 0,-10 2,-7 0,-12 5,-5 2,-8 4,-11 1,-6-3</inkml:trace>
  <inkml:trace contextRef="#ctx0" brushRef="#br0" timeOffset="754.947">1147 480,'33'5,"26"-3,8-3,-3 0,-3 0,-7-5,-7-2,-8 2,-5-4,-4-1,-6 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0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0 116,'108'-22,"185"14,-193 10,639-1,-237 27,-67-3,-131-10,-64-1,84-12,-263-2,407-29,419 30,-690-29,57 16,-28-6,-56-9,253 26,-362 13,-79-9,-40-11,0 2,0 2,0 3,-15 4,-18-2,-16 0,-331-12,211-3,-82 11,696-9,-276 1,1 5,0 4,0 5,11 6,130 12,-228-17,-7 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1948 944,'-10'38,"-7"23,-2 5,3-3,4-13</inkml:trace>
  <inkml:trace contextRef="#ctx0" brushRef="#br0" timeOffset="234.888">1891 239,'0'0</inkml:trace>
  <inkml:trace contextRef="#ctx0" brushRef="#br0" timeOffset="534.978">2145 1254,'29'-59,"2"2,2 1,3 1,2 2,32-32,-70 84,1 0,0 0,-1 0,1 0,0 0,0 0,0 0,0 0,0 0,0 1,0-1,0 0,0 1,0-1,0 1,0-1,0 1,0 0,1-1,-1 1,0 0,0 0,0 0,1 0,-1 0,0 0,0 0,1 0,-1 0,0 1,0-1,0 0,1 1,-1-1,0 1,0-1,0 1,0 0,0-1,0 1,0 0,0 0,0 0,-1 0,1 0,0 0,0 0,-1 0,1 1,24 63,-22-54,-1-4,1 7,1-1,1 1,-1 0,2-1,0 0,1-1,0 1,0-1,2 0,5 5,-13-15,1-1,0 1,0-1,0 0,0 0,1 0,-1 0,0 0,0 0,1 0,-1-1,0 1,1-1,-1 0,1 0,-1 0,0 0,1 0,-1 0,1-1,-1 1,0-1,0 1,1-1,-1 0,0 0,0 0,0 0,0-1,0 1,0 0,0-1,0 0,0 1,-1-1,1 0,-1 0,2-2,52-82,-46 65,2 0,0 0,0 1,2 1,1 0,0 0,1 2,1 0,8-6,-7 9</inkml:trace>
  <inkml:trace contextRef="#ctx0" brushRef="#br0" timeOffset="989.496">3189 746,'-30'19,"0"2,2 0,0 2,1 1,2 1,0 2,2 0,-8 14,28-38,0 0,0 0,0 1,0 0,1-1,0 1,0 0,0 0,0 0,1 1,-1-1,1 0,0 1,0-1,1 0,0 1,-1-1,1 1,1-1,-1 1,1-1,-1 1,1-1,1 0,-1 1,0-1,1 0,0 0,0 0,0 0,3 3,0-3,1 0,0 0,0 0,0-1,0 0,1 0,-1 0,1-1,0 0,-1 0,1-1,0 0,0 0,0 0,0-1,0 0,0-1,0 1,0-2,0 1,0 0,-1-1,1-1,0 1,1-2,15-6,1-1,-2-1,0-1,0-1,-1-1,6-7,10-12,-2-2,-1-1,-2-2,-2-1,-1-2,-2 0,-2-2,-2-1,-2-1,10-33,-20 52,-1 0,-1 0,-2-1,0 0,-2-1,-1 1,-2-1,0 0,-2 0,-1 1,-2-1,0 0,-6-16,8 39,0 1,0-1,-1 0,0 1,0-1,0 1,-1 0,0-1,0 1,0 1,-1-1,1 0,-1 1,0 0,-1 0,1 0,-1 0,1 1,-1-1,0 1,0 1,-1-1,1 1,-1 0,1 0,-1 0,1 1,-1 0,0 0,0 0,0 1,0 0,0 0,1 0,-1 1,0 0,-2 1,-11 8,1 0,1 2,0 0,1 1,0 1,1 1,1 0,0 0,1 2,1 0,0 0,1 1,1 0,1 1,0 0,2 1,0-1,-2 13,1-7,1 0,1 1,1 0,1 1,2-1,0 1,2-1,1 1,1-1,1 1,2-1,0 0,2 0,1-1,0 0,2 0,1-1,1 0,1-1,2-1,0 0,1 0,18 18,8-2,3-1,1-2,1-2,43 21,-39-23,63 25,-91-48</inkml:trace>
  <inkml:trace contextRef="#ctx0" brushRef="#br0" timeOffset="-667.321">424 521,'461'-264,"-403"233,33-19,-2-3,65-52,-150 102,19-12,-16 36,-92 336,47-183,7 2,4 34,-3 248,30-380,-1-77,-1-1,1 0,0 0,0 0,0 0,0 0,0 0,-1 0,1 0,0 0,0-1,0 1,0 0,0-1,0 1,0-1,0 1,0-1,0 0,0 1,0-1,0 0,0 0,0 1,1-1,-1 0,0 0,1 0,-1 0,1 0,-1 0,0-1,0 0,-32-33,-1 0,-2 3,-1 1,-2 1,-1 2,-1 2,-1 2,-1 2,-1 1,-1 3,-35-10,57 20,0 1,-1 2,1 0,-1 1,0 1,0 2,0 0,0 1,0 2,0 0,0 2,0 0,1 2,0 1,0 0,-21 11,6 6,6-1</inkml:trace>
  <inkml:trace contextRef="#ctx0" brushRef="#br0" timeOffset="-248.899">480 944,'73'-53,"3"4,2 4,1 2,55-18,-73 35,2 3,1 2,0 3,1 3,35-2,33 1,-131 18,0 0,0 0,-1 1,1-1,0 0,-1 1,0-1,1 0,-1 1,0 0,0-1,-1 1,1 0,0-1,-1 1,0 0,1 0,-1-1,0 1,-1 0,1 0,0-1,-1 1,0 0,1-1,-1 1,0 0,0-1,-1 1,1-1,0 0,-1 1,0-1,1 0,-1 0,0 0,0 0,-5 13,3-4,-11 23,1 0,2 0,2 1,1 1,2 0,1 0,1 5,12 107,-1-136,0-7</inkml:trace>
  <inkml:trace contextRef="#ctx0" brushRef="#br0" timeOffset="2525.999">5334 719,'-39'-5,"0"2,-1 2,0 1,1 3,-1 1,1 2,0 1,-21 8,49-12,1 0,-1 1,1 0,0 0,1 1,-1 1,1-1,0 2,0-1,1 1,0 0,0 1,1 0,0 0,0 1,0 0,2 0,-1 0,1 1,0 0,1 0,0 0,1 0,0 1,0-1,1 1,1 0,0 0,0 0,2 9,-1-17,0 1,1-1,-1 1,1-1,0 1,1-1,-1 1,0-1,1 0,0 0,0 0,0 0,0 0,0 0,0 0,1-1,-1 1,1-1,0 1,0-1,0 0,0 0,0-1,0 1,1-1,-1 1,1-1,-1 0,1 0,-1-1,1 1,-1-1,1 0,-1 0,1 0,2 0,132-29,-79 1,-2-2,-2-2,-1-3,-1-2,36-35,-12 12,15-4,-91 63,0 1,0-1,0 0,0 1,0-1,1 1,-1-1,0 1,0 0,1 0,-1-1,0 1,0 0,1 0,-1 0,0 0,1 1,-1-1,0 0,0 0,1 1,-1-1,0 1,0-1,0 1,0-1,1 1,-1 0,0 0,0-1,0 1,0 0,-1 0,1 0,0 0,0 0,-1 0,1 0,0 1,-1-1,1 0,-1 0,1 0,-1 1,0-1,0 0,1 0,-1 1,0-1,0 0,0 2,9 75,-9-73,0-1,-1 8,0-1,0 0,1 0,0 1,1-1,0 0,1 0,0 0,1 0,0 0,1-1,0 1,0-1,1 0,1 0,0 0,0-1,1 0,0 0,0-1,1 0,0 0,1 0,-1-1,10 5,61 7,-54-17</inkml:trace>
  <inkml:trace contextRef="#ctx0" brushRef="#br0" timeOffset="3304.049">0 1763,'207'11,"1"-9,-1-10,0-8,79-21,-138 16,709-81,386 29,149 61,-903 14,732-2,-1059 17,-159-9,-15-6</inkml:trace>
  <inkml:trace contextRef="#ctx0" brushRef="#br0" timeOffset="3889.384">6547 605,'0'-4,"0"2,0-3,5 0,2-4,-1-6,4 0,-5 3,-3 8,-7 4,-3 8,-4 1,0 5,1 5,-1-1,0-4</inkml:trace>
  <inkml:trace contextRef="#ctx0" brushRef="#br0" timeOffset="4305.791">6633 972,'-5'5,"-6"6,3 2,-2-2,2 2,-4-1,1-3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9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41,'5'0,"6"0,7 0,4 0,3 0,3 0,1 0,1 0,-1 0,-4-5,-3-1,1 0,0 1,2 2,1 0,1 2,1 1,-5 0</inkml:trace>
  <inkml:trace contextRef="#ctx0" brushRef="#br0" timeOffset="247.34">1 295,'29'0,"18"0,8 0,-2 0,-5 0,-6 0,-5 0,-9 0</inkml:trace>
  <inkml:trace contextRef="#ctx0" brushRef="#br0" timeOffset="965.557">594 775,'31'-89,"5"2,3 2,4 1,17-20,65-23,-75 84,-43 35,0 1,1 0,-1 1,1 0,1 0,-1 0,1 1,0 0,0 1,0 0,1 1,-1 0,1 0,0 1,8-1,-14 6,0 0,0 0,0 0,0 0,-1 1,1-1,-1 1,0 0,0 0,0 1,-1-1,0 0,1 1,-1-1,-1 1,1 0,-1 0,0 0,0 0,0 0,-1 0,1 2,6 254,-7-260,-1 1,1-1,0 0,0 0,-1 0,1 1,0-1,0 0,0 0,1 0,-1 1,0-1,0 0,1 0,-1 0,0 0,1 0,0 0,-1 1,1-1,-1 0,1 0,0-1,0 1,0 0,-1 0,1 0,0 0,0-1,0 1,0 0,0-1,0 1,1-1,-1 1,0-1,0 0,0 1,0-1,1 0,-1 0,0 0,0 0,0 0,1 0,-1 0,0 0,0-1,0 1,0 0,1-1,-1 1,16-11,-1 0,-1-1,0-1,-1 0,-1-1,0 0,0-1,7-13,36-39,202-192,-257 258,-1 0,1 0,-1 0,1 0,0 0,0 1,0-1,-1 0,1 0,0 1,0-1,0 0,0 1,0-1,0 1,0-1,0 1,1 0,-1-1,0 1,0 0,0 0,0 0,1 0,-1 0,0 0,0 0,0 0,0 0,0 0,1 1,-1-1,0 1,0-1,0 0,0 1,0 0,0-1,0 1,0 0,0-1,-1 1,1 0,0 0,0 0,-1 0,1 0,0 0,-1 0,1 0,-1 0,1 0,-1 0,0 0,1 0,-1 0,0 1,0-1,0 0,0 0,0 0,0 0,0 1,0-1,0 0,0 0,-1 0,1 0,-1 1,-23 166,-9 35,48-164,-3-27</inkml:trace>
  <inkml:trace contextRef="#ctx0" brushRef="#br0" timeOffset="1484.24">2400 41,'-18'2,"1"1,0 0,0 2,0 0,0 1,1 0,0 1,0 1,1 1,0 0,-6 6,7-7,0 1,1 0,0 1,0 1,1 0,0 1,1 0,1 0,0 1,0 1,1 0,1 0,0 0,1 1,1 1,0-1,1 1,1 0,1 0,0 0,1 0,-1 13,4-24,0-1,0 0,0 0,0 1,0-1,1 0,0 0,0 0,0 0,0-1,1 1,-1-1,1 1,0-1,0 0,0 0,1 0,-1 0,1-1,-1 1,1-1,0 0,0 0,0 0,0-1,0 1,0-1,1 0,-1 0,0-1,1 1,-1-1,1 0,-1 0,0 0,1-1,-1 0,0 1,1-2,-1 1,0 0,2-2,20-8,-1-1,0-1,-1-1,-1-2,0 0,-2-1,1-1,-2-1,-1-1,0-1,3-7,24-20,-15 11,51-39,-81 75,-1 1,1 0,0 0,0 0,0-1,0 1,0 0,0 0,0 1,0-1,0 0,-1 0,1 0,0 1,0-1,0 0,0 1,-1-1,1 0,0 1,0-1,0 1,-1 0,1-1,0 1,-1 0,1-1,-1 1,1 0,-1-1,1 1,-1 0,1 0,-1 0,0 0,1-1,-1 1,0 0,0 0,0 0,0 0,0 0,0 0,0 0,0 0,3 49,-3-45,-1 11,1-1,0 1,2 0,-1-1,2 0,0 1,1-1,0 0,1-1,1 1,0-1,1 0,1 0,0-1,1 0,9 10,-12-16,0 0,0 0,1-1,0 0,0-1,0 0,1 0,0 0,0-1,0 0,0-1,0 0,1 0,0 0,0-1,-1-1,1 0,0 0,0 0,0-1,9-1,0-4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82 116,'-11'210,"-24"117,6-42,22-239,20-63,-8-1</inkml:trace>
  <inkml:trace contextRef="#ctx0" brushRef="#br0" timeOffset="337.338">110 59,'205'-42,"-153"34,1 3,0 2,51 4,-60-1,17 12,-55-6</inkml:trace>
  <inkml:trace contextRef="#ctx0" brushRef="#br0" timeOffset="583.404">54 511,'43'0,"29"0,6-4,-4-3,-11 1,-10 1,-11 1,-6 2,-10 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5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0 368,'1'-1,"-1"0,1 0,-1 0,1 0,-1 0,1 0,0 1,-1-1,1 0,0 0,0 1,0-1,-1 1,1-1,0 0,0 1,0 0,0-1,0 1,0 0,0-1,0 1,0 0,0 0,0 0,0 0,0 0,0 0,0 0,0 0,0 0,0 0,0 1,0-1,0 0,0 1,0-1,0 1,0-1,0 1,0-1,-1 1,1 0,0-1,0 1,-1 0,1 0,13 1,300 2,-229 13,-70-20</inkml:trace>
  <inkml:trace contextRef="#ctx0" brushRef="#br0" timeOffset="349.946">57 623,'10'4,"12"2,8 0,3-1,1-1,-1-2,0-1,-2-1,-1 0,-1 0,-1 0,1 0,-6 0</inkml:trace>
  <inkml:trace contextRef="#ctx0" brushRef="#br0" timeOffset="950.154">311 1,'0'0,"1"1,-1-1,1 1,-1 0,1-1,-1 1,0 0,1-1,-1 1,0 0,1 0,-1-1,0 1,0 0,0 0,0-1,0 1,0 0,0 0,0-1,0 1,0 0,0 0,-1-1,1 1,0 0,0 0,-1-1,1 1,0 0,-1-1,1 1,-1 0,1-1,-1 1,1-1,-1 1,0-1,1 1,-1-1,1 1,-1-1,0 0,1 1,-1-1,0 0,0 1,1-1,-1 0,0 0,0 0,1 0,-1 0,0 0,0 0,0 0,1 0,-2 0,16 14,0 0,0-1,2 0,-1-1,2-1,-1 0,2-1,-1-1,7 1,57 35,-65-35,-1 1,0 1,-1 0,0 0,-1 1,0 1,-1 1,-1-1,0 2,-1-1,-1 2,0-1,-2 1,0 0,4 16,-10-29,0 1,0 0,-1 0,0 0,0 0,0 0,-1 0,0 0,0 0,0-1,0 1,-1 0,0-1,0 1,0-1,0 1,-1-1,0 0,0 0,0 0,0-1,0 1,-1-1,0 1,0-1,-108 71,105-71,-33 21,0 1,1 2,2 1,-13 14,11-11,29-24,0 0,1 0,0 1,1 0,-1 1,1 0,1 0,0 1,-1 1,1 29,11-25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597 117,'-3'-7,"0"0,0 0,-1 0,0 1,0-1,-1 1,1 0,-1 0,-1 1,1-1,-1 1,0 0,0 1,-1-1,1 1,-1 1,0-1,0 1,0 0,0 1,-1-1,1 2,-1-1,1 1,-1 0,0 0,1 1,-1 0,0 1,1 0,-1 0,0 0,1 1,-1 0,1 1,0-1,0 1,0 1,-1 0,-21 14,1 2,1 0,0 2,2 1,1 1,0 1,2 1,1 1,-5 11,-51 104,75-135,-1-1,2 1,-1 0,1 0,0 0,0 0,1 0,0 0,0 0,0 0,1 0,1 0,-1-1,1 1,0 0,0-1,1 1,0-1,0 1,0-1,3 3,2-3,-1-1,0-1,1 1,0-1,0 0,0-1,1 0,-1 0,1-1,-1 0,1 0,0-1,0-1,0 1,0-1,0-1,-1 1,1-2,0 1,0-1,-1 0,31-8,-2-2,1-2,-2-1,0-1,-1-2,0-2,-2-1,0-2,-2-1,0-1,-2-2,-1 0,9-14,131-164,-167 205,-1 1,0-1,1 0,-1 1,0-1,1 0,-1 1,0-1,1 0,-1 0,0 1,1-1,-1 0,1 0,-1 0,1 0,-1 1,0-1,1 0,-1 0,1 0,-1 0,1 0,-1 0,1 0,-1 0,1 0,-1 0,0 0,1-1,-1 1,1 0,-1 0,1 0,-1-1,0 1,1 0,-1 0,0-1,1 1,-1 0,0-1,1 1,-1 0,0-1,0 1,1 0,-1-1,0 1,0-1,1 0,-10 43,2-19,-13 35,3 2,3 0,-6 49,18-92,1 1,0-1,1 0,1 1,1-1,0 0,1 1,1-1,1-1,0 1,1-1,1 0,0 0,2 0,8 12,21 14,-30-37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0,'22'8,"0"-1,0-1,1-1,0-1,0-2,1 0,-1-1,0-1,0-1,3-2,32 2,110-22,-139 22,-23 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29,'29'5,"28"-4,10-1,-2-1,-8-1,-7 1,-9 0,-6-5,-4 0,-3 0,-1 1,0 1,-1 2,-4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86,'-11'168,"-19"127,22-238,1 2,4-1,2 1,4 33,-3-93</inkml:trace>
  <inkml:trace contextRef="#ctx0" brushRef="#br0" timeOffset="264.241">0 509,'24'-5,"22"-6,13-1,2 1,-6 3,-2-3,-5 1,-6 3,-6 1,-3 3,-4 1,-1 1,0 1,-6-4,-1-2,0 1,-3-5,-5 1</inkml:trace>
  <inkml:trace contextRef="#ctx0" brushRef="#br0" timeOffset="801.033">762 1,'0'565,"-17"-451,17-113,-1 0,1 0,0 0,-1 0,1 0,0 0,0 0,-1 0,1 0,0 0,0 1,0-1,1 0,-1 0,0 0,0 0,0 0,1 0,-1 0,1 0,-1 0,1 0,-1 0,1-1,-1 1,1 0,0 0,-1 0,1-1,0 1,0 0,0-1,0 1,-1 0,1-1,0 1,0-1,0 0,0 1,0-1,0 0,0 1,0-1,0 0,1 0,-1 0,0 0,0 0,0 0,0 0,0-1,0 1,0 0,0 0,0-1,0 1,0-1,0 1,0-1,0 1,59-36,-12-9,-38 34,-1 1,1 1,0-1,1 2,0-1,1 2,0-1,0 2,0 0,1 0,0 1,5-1,-16 5,0 1,0 0,0-1,0 1,-1 0,1 0,0 0,0 0,0 1,0-1,-1 0,1 1,0-1,0 1,-1 0,1 0,0 0,-1-1,1 1,-1 1,1-1,-1 0,1 0,-1 0,0 1,0-1,0 1,0-1,0 1,0-1,0 1,0 0,0 0,-1 0,11 70,-8-32,-2-37,-1-1,0 1,1-1,-1 1,1-1,0 0,-1 1,1-1,0 0,1 1,-1-1,0 0,1 0,-1 0,1 0,-1 0,1-1,0 1,0 0,0-1,0 1,0-1,1 1,13 1</inkml:trace>
  <inkml:trace contextRef="#ctx0" brushRef="#br0" timeOffset="1167.442">1355 594,'5'6,"0"-1,1 1,-1-1,1-1,0 1,1-1,-1 0,1 0,0-1,0 1,0-2,0 1,0-1,1 0,-1-1,1 1,-1-2,1 1,-1-1,1 0,0 0,-1-1,1 0,-1-1,1 1,-1-1,0-1,0 0,0 0,0 0,0-1,-1 1,1-2,-1 1,0-1,0 0,-1 0,1-1,-1 1,3-6,17-65,-25 74,0 0,0 0,-1 0,1 0,0 0,-1-1,1 1,-1 0,0 0,1 0,-1 0,0 0,0 1,-1-1,1 0,0 0,0 1,-1-1,1 1,-1-1,0 1,1 0,-1-1,0 1,0 0,0 0,0 0,0 0,0 1,0-1,0 0,0 1,0 0,0-1,-2 1,-5 1,0 1,0 1,0-1,0 1,0 1,1-1,0 2,-1-1,1 1,1 0,-1 1,1 0,0 0,0 0,1 1,0 0,0 0,1 1,-1 0,2 0,-1 0,1 0,0 2,1-7,0 0,0 1,1-1,0 0,-1 1,1 0,0-1,1 1,-1 0,1 0,0 0,0 0,0 0,0 1,1-1,-1 0,1 0,0 0,1 0,-1 1,1-1,-1 0,1 0,1 0,-1 0,0 0,1 0,0 0,0-1,0 1,0-1,1 1,-1-1,1 0,0 0,1 1,18 3,0-4</inkml:trace>
  <inkml:trace contextRef="#ctx0" brushRef="#br0" timeOffset="1598.484">1806 707,'16'-24,"1"0,0 2,2 0,1 1,0 1,2 0,2 0,-22 20,0-1,0 1,0-1,0 1,1 0,-1-1,0 1,0 0,0 0,0 1,0-1,0 0,1 1,-1-1,0 1,0 0,0 0,0 0,0 0,-1 0,1 0,0 0,0 0,-1 1,1-1,-1 1,1-1,-1 1,0 0,1 0,-1-1,0 1,0 0,0 0,-1 0,1 0,0 0,-1 0,1 0,-1 1,0-1,1 0,-1 0,0 0,13 26,-9-22,0-1,1 0,-1 0,1 0,0-1,0 1,0-1,1 0,-1-1,1 1,0-1,0 0,1-1,-1 1,0-1,1-1,-1 1,1-1,0 0,-1 0,1-1,0 0,-1 0,1-1,0 0,-1 0,1 0,-1-1,6-2,6-2,-1-1,0 0,0-1,0-1,-1-1,-1 0,0-1,0-1,-1 0,3-5,-9 11,-1-2,-1 1,1-1,-1 0,0-1,-1 1,0-1,0 0,-1-1,0 1,-1-1,0 1,-1-1,2-6,-7 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3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0 603,'3'-24,"0"1,1 0,2 0,0 0,2 0,0 1,2 0,0 1,1 0,2 1,0 0,0 1,2 0,19-22,1 1,2 2,2 1,2 2,0 2,33-18,-73 49,1 0,0 0,0 0,0 0,0 0,1 0,-1 1,0-1,1 1,-1 0,1 0,0 0,-1 0,1 0,0 1,-1-1,1 1,0-1,0 1,-1 0,1 0,0 0,0 1,-1-1,1 1,0-1,-1 1,1 0,0 0,-1 0,1 0,-1 1,1-1,-1 1,0-1,0 1,0 0,0 0,1 1,2 8,-2 0,1 0,-2 0,1 0,-2 0,1 1,-1-1,-1 1,0-1,-1 0,-2 12,1 45,2-66,0 0,0 1,1-1,-1 0,0 0,1 0,-1 0,1 0,0 0,-1 1,1-2,0 1,0 0,0 0,1 0,-1 0,0-1,1 1,-1 0,1-1,0 0,-1 1,1-1,0 0,0 0,0 0,0 0,0 0,0 0,0 0,0-1,0 1,0-1,0 0,0 1,1-1,-1 0,0 0,0 0,2-1,85-29,120-105,-189 124,54-20,-72 31,0 0,0-1,0 1,0 0,-1 0,1 0,0 1,0-1,0 0,0 1,0-1,0 1,0 0,-1-1,1 1,0 0,-1 0,1 0,0 0,-1 1,1-1,-1 0,0 1,1-1,-1 1,0-1,0 1,0-1,0 1,0 0,0 0,-1-1,1 1,0 0,-1 0,0 0,1 0,3 20,-1-1,-1 1,-1 0,-1-1,-1 1,-2 10,0 25,7 92,2-131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198 114,'0'0,"0"-1,-1 1,1-1,0 1,0-1,0 1,0-1,0 1,0-1,0 1,0-1,0 1,1-1,-1 1,0-1,0 1,0 0,0-1,1 1,-1-1,0 1,0 0,1-1,-1 1,0-1,1 1,-1 0,0-1,1 1,-1 0,1 0,-1-1,0 1,1 0,-1 0,1 0,-1 0,1-1,-1 1,1 0,-1 0,1 0,-1 0,0 0,1 0,-1 0,1 0,-1 0,1 0,-1 1,1-1,-1 0,1 0,-1 0,0 1,1-1,-1 0,1 0,-1 1,0-1,1 0,-1 1,0-1,1 0,-1 1,0-1,1 0,-1 1,7 35,-6 52,-3 0,-13 76,10-118,-13 155,6-155,10-34,9-33,-1-1,0-1</inkml:trace>
  <inkml:trace contextRef="#ctx0" brushRef="#br0" timeOffset="284.602">226 1,'95'9,"0"-4,1-5,71-9,-104 6,38 1,-101 2,1 0,-1 1,1-1,-1 0,1 0,-1 1,1-1,-1 0,0 1,1-1,-1 0,0 1,1-1,-1 1,0-1,1 1,-1-1,0 1,0-1,1 1,-1-1,0 1,0-1,0 1,0-1,0 1,0-1,0 1,0-1,0 1,0-1,0 1,0-1,0 1,0 0,-1-1,1 1,0-1,0 1,0-1,-1 0,1 1,0-1,-1 1,1-1,0 0,-1 1,1-1,-1 1,1-1,-1 0,1 0,-1 1,1-1,-1 0,1 0,-1 0,1 1,-28 23,6-11,1-2</inkml:trace>
  <inkml:trace contextRef="#ctx0" brushRef="#br0" timeOffset="534.045">282 397,'43'0,"24"0,10 0,-3 0,-9-5,-11-2,-10 1,-8 1,-5 1,-3 2,-1 1,-6 1</inkml:trace>
  <inkml:trace contextRef="#ctx0" brushRef="#br0" timeOffset="886.274">1 932,'43'0,"43"0,17-5,-5-1,-9 0,-11-4,-13 0,-8 2,-9 2,-8 2,-6 2,-4 1,-2 1,-2 0,1 0,-6 1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2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0 521,'38'-138,"-20"102,1 1,2 1,1 0,2 2,1 1,1 1,21-17,-34 33,-12 11,1 0,0 0,0 0,0 1,1-1,-1 1,1-1,-1 1,1 0,0 0,0 0,0 0,0 0,0 1,1-1,-1 1,0 0,1 0,-1 0,0 0,1 1,-1-1,1 1,-1 0,1 0,0 0,-1 1,1-1,-1 1,0 0,1 0,-1 0,0 0,1 1,-1-1,0 1,0 0,0 0,0 0,-1 0,1 1,0-1,1 3,3 12,0 0,-1 0,-1 1,-1 0,0 0,-2 0,0 1,-1-1,0 1,-2-1,0 0,-1 1,-1-1,-1 0,0 0,-1-1,-5 11,5 0,19-41,158-201,-153 190,1 1,2 1,0 2,1 0,1 1,1 1,26-14,32 0,-80 33,-1-1,1 1,-1 0,0 0,1 0,-1 0,0 0,1 1,-1-1,0 1,0-1,0 1,0 0,-1 0,1 0,0 0,-1 0,1 0,-1 0,0 0,0 1,0-1,0 1,0-1,0 1,-1-1,1 1,-1-1,0 1,0-1,1 1,-2-1,1 1,0 0,0-1,-1 1,0-1,1 1,-1-1,0 1,0-1,1 6,-2 27,-2-1,0 1,-3-1,0 0,-12 28,0 66,19-115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1,'57'17,"-17"-10,1-2,0-2,1-2,33-4,-1 2,84-25,-146 23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0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0 116,'108'-22,"185"14,-193 10,639-1,-237 27,-67-3,-131-10,-64-1,84-12,-263-2,407-29,419 30,-690-29,57 16,-28-6,-56-9,253 26,-362 13,-79-9,-40-11,0 2,0 2,0 3,-15 4,-18-2,-16 0,-331-12,211-3,-82 11,696-9,-276 1,1 5,0 4,0 5,11 6,130 12,-228-17,-7 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1948 944,'-10'38,"-7"23,-2 5,3-3,4-13</inkml:trace>
  <inkml:trace contextRef="#ctx0" brushRef="#br0" timeOffset="234.888">1891 239,'0'0</inkml:trace>
  <inkml:trace contextRef="#ctx0" brushRef="#br0" timeOffset="534.978">2145 1254,'29'-59,"2"2,2 1,3 1,2 2,32-32,-70 84,1 0,0 0,-1 0,1 0,0 0,0 0,0 0,0 0,0 0,0 1,0-1,0 0,0 1,0-1,0 1,0-1,0 1,0 0,1-1,-1 1,0 0,0 0,0 0,1 0,-1 0,0 0,0 0,1 0,-1 0,0 1,0-1,0 0,1 1,-1-1,0 1,0-1,0 1,0 0,0-1,0 1,0 0,0 0,0 0,-1 0,1 0,0 0,0 0,-1 0,1 1,24 63,-22-54,-1-4,1 7,1-1,1 1,-1 0,2-1,0 0,1-1,0 1,0-1,2 0,5 5,-13-15,1-1,0 1,0-1,0 0,0 0,1 0,-1 0,0 0,0 0,1 0,-1-1,0 1,1-1,-1 0,1 0,-1 0,0 0,1 0,-1 0,1-1,-1 1,0-1,0 1,1-1,-1 0,0 0,0 0,0 0,0-1,0 1,0 0,0-1,0 0,0 1,-1-1,1 0,-1 0,2-2,52-82,-46 65,2 0,0 0,0 1,2 1,1 0,0 0,1 2,1 0,8-6,-7 9</inkml:trace>
  <inkml:trace contextRef="#ctx0" brushRef="#br0" timeOffset="989.496">3189 746,'-30'19,"0"2,2 0,0 2,1 1,2 1,0 2,2 0,-8 14,28-38,0 0,0 0,0 1,0 0,1-1,0 1,0 0,0 0,0 0,1 1,-1-1,1 0,0 1,0-1,1 0,0 1,-1-1,1 1,1-1,-1 1,1-1,-1 1,1-1,1 0,-1 1,0-1,1 0,0 0,0 0,0 0,3 3,0-3,1 0,0 0,0 0,0-1,0 0,1 0,-1 0,1-1,0 0,-1 0,1-1,0 0,0 0,0 0,0-1,0 0,0-1,0 1,0-2,0 1,0 0,-1-1,1-1,0 1,1-2,15-6,1-1,-2-1,0-1,0-1,-1-1,6-7,10-12,-2-2,-1-1,-2-2,-2-1,-1-2,-2 0,-2-2,-2-1,-2-1,10-33,-20 52,-1 0,-1 0,-2-1,0 0,-2-1,-1 1,-2-1,0 0,-2 0,-1 1,-2-1,0 0,-6-16,8 39,0 1,0-1,-1 0,0 1,0-1,0 1,-1 0,0-1,0 1,0 1,-1-1,1 0,-1 1,0 0,-1 0,1 0,-1 0,1 1,-1-1,0 1,0 1,-1-1,1 1,-1 0,1 0,-1 0,1 1,-1 0,0 0,0 0,0 1,0 0,0 0,1 0,-1 1,0 0,-2 1,-11 8,1 0,1 2,0 0,1 1,0 1,1 1,1 0,0 0,1 2,1 0,0 0,1 1,1 0,1 1,0 0,2 1,0-1,-2 13,1-7,1 0,1 1,1 0,1 1,2-1,0 1,2-1,1 1,1-1,1 1,2-1,0 0,2 0,1-1,0 0,2 0,1-1,1 0,1-1,2-1,0 0,1 0,18 18,8-2,3-1,1-2,1-2,43 21,-39-23,63 25,-91-48</inkml:trace>
  <inkml:trace contextRef="#ctx0" brushRef="#br0" timeOffset="-667.321">424 521,'461'-264,"-403"233,33-19,-2-3,65-52,-150 102,19-12,-16 36,-92 336,47-183,7 2,4 34,-3 248,30-380,-1-77,-1-1,1 0,0 0,0 0,0 0,0 0,0 0,-1 0,1 0,0 0,0-1,0 1,0 0,0-1,0 1,0-1,0 1,0-1,0 0,0 1,0-1,0 0,0 0,0 1,1-1,-1 0,0 0,1 0,-1 0,1 0,-1 0,0-1,0 0,-32-33,-1 0,-2 3,-1 1,-2 1,-1 2,-1 2,-1 2,-1 2,-1 1,-1 3,-35-10,57 20,0 1,-1 2,1 0,-1 1,0 1,0 2,0 0,0 1,0 2,0 0,0 2,0 0,1 2,0 1,0 0,-21 11,6 6,6-1</inkml:trace>
  <inkml:trace contextRef="#ctx0" brushRef="#br0" timeOffset="-248.899">480 944,'73'-53,"3"4,2 4,1 2,55-18,-73 35,2 3,1 2,0 3,1 3,35-2,33 1,-131 18,0 0,0 0,-1 1,1-1,0 0,-1 1,0-1,1 0,-1 1,0 0,0-1,-1 1,1 0,0-1,-1 1,0 0,1 0,-1-1,0 1,-1 0,1 0,0-1,-1 1,0 0,1-1,-1 1,0 0,0-1,-1 1,1-1,0 0,-1 1,0-1,1 0,-1 0,0 0,0 0,-5 13,3-4,-11 23,1 0,2 0,2 1,1 1,2 0,1 0,1 5,12 107,-1-136,0-7</inkml:trace>
  <inkml:trace contextRef="#ctx0" brushRef="#br0" timeOffset="2525.999">5334 719,'-39'-5,"0"2,-1 2,0 1,1 3,-1 1,1 2,0 1,-21 8,49-12,1 0,-1 1,1 0,0 0,1 1,-1 1,1-1,0 2,0-1,1 1,0 0,0 1,1 0,0 0,0 1,0 0,2 0,-1 0,1 1,0 0,1 0,0 0,1 0,0 1,0-1,1 1,1 0,0 0,0 0,2 9,-1-17,0 1,1-1,-1 1,1-1,0 1,1-1,-1 1,0-1,1 0,0 0,0 0,0 0,0 0,0 0,0 0,1-1,-1 1,1-1,0 1,0-1,0 0,0 0,0-1,0 1,1-1,-1 1,1-1,-1 0,1 0,-1-1,1 1,-1-1,1 0,-1 0,1 0,2 0,132-29,-79 1,-2-2,-2-2,-1-3,-1-2,36-35,-12 12,15-4,-91 63,0 1,0-1,0 0,0 1,0-1,1 1,-1-1,0 1,0 0,1 0,-1-1,0 1,0 0,1 0,-1 0,0 0,1 1,-1-1,0 0,0 0,1 1,-1-1,0 1,0-1,0 1,0-1,1 1,-1 0,0 0,0-1,0 1,0 0,-1 0,1 0,0 0,0 0,-1 0,1 0,0 1,-1-1,1 0,-1 0,1 0,-1 1,0-1,0 0,1 0,-1 1,0-1,0 0,0 2,9 75,-9-73,0-1,-1 8,0-1,0 0,1 0,0 1,1-1,0 0,1 0,0 0,1 0,0 0,1-1,0 1,0-1,1 0,1 0,0 0,0-1,1 0,0 0,0-1,1 0,0 0,1 0,-1-1,10 5,61 7,-54-17</inkml:trace>
  <inkml:trace contextRef="#ctx0" brushRef="#br0" timeOffset="3304.049">0 1763,'207'11,"1"-9,-1-10,0-8,79-21,-138 16,709-81,386 29,149 61,-903 14,732-2,-1059 17,-159-9,-15-6</inkml:trace>
  <inkml:trace contextRef="#ctx0" brushRef="#br0" timeOffset="3889.384">6547 605,'0'-4,"0"2,0-3,5 0,2-4,-1-6,4 0,-5 3,-3 8,-7 4,-3 8,-4 1,0 5,1 5,-1-1,0-4</inkml:trace>
  <inkml:trace contextRef="#ctx0" brushRef="#br0" timeOffset="4305.791">6633 972,'-5'5,"-6"6,3 2,-2-2,2 2,-4-1,1-3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9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41,'5'0,"6"0,7 0,4 0,3 0,3 0,1 0,1 0,-1 0,-4-5,-3-1,1 0,0 1,2 2,1 0,1 2,1 1,-5 0</inkml:trace>
  <inkml:trace contextRef="#ctx0" brushRef="#br0" timeOffset="247.34">1 295,'29'0,"18"0,8 0,-2 0,-5 0,-6 0,-5 0,-9 0</inkml:trace>
  <inkml:trace contextRef="#ctx0" brushRef="#br0" timeOffset="965.557">594 775,'31'-89,"5"2,3 2,4 1,17-20,65-23,-75 84,-43 35,0 1,1 0,-1 1,1 0,1 0,-1 0,1 1,0 0,0 1,0 0,1 1,-1 0,1 0,0 1,8-1,-14 6,0 0,0 0,0 0,0 0,-1 1,1-1,-1 1,0 0,0 0,0 1,-1-1,0 0,1 1,-1-1,-1 1,1 0,-1 0,0 0,0 0,0 0,-1 0,1 2,6 254,-7-260,-1 1,1-1,0 0,0 0,-1 0,1 1,0-1,0 0,0 0,1 0,-1 1,0-1,0 0,1 0,-1 0,0 0,1 0,0 0,-1 1,1-1,-1 0,1 0,0-1,0 1,0 0,-1 0,1 0,0 0,0-1,0 1,0 0,0-1,0 1,1-1,-1 1,0-1,0 0,0 1,0-1,1 0,-1 0,0 0,0 0,0 0,1 0,-1 0,0 0,0-1,0 1,0 0,1-1,-1 1,16-11,-1 0,-1-1,0-1,-1 0,-1-1,0 0,0-1,7-13,36-39,202-192,-257 258,-1 0,1 0,-1 0,1 0,0 0,0 1,0-1,-1 0,1 0,0 1,0-1,0 0,0 1,0-1,0 1,0-1,0 1,1 0,-1-1,0 1,0 0,0 0,0 0,1 0,-1 0,0 0,0 0,0 0,0 0,0 0,1 1,-1-1,0 1,0-1,0 0,0 1,0 0,0-1,0 1,0 0,0-1,-1 1,1 0,0 0,0 0,-1 0,1 0,0 0,-1 0,1 0,-1 0,1 0,-1 0,0 0,1 0,-1 0,0 1,0-1,0 0,0 0,0 0,0 0,0 1,0-1,0 0,0 0,-1 0,1 0,-1 1,-23 166,-9 35,48-164,-3-27</inkml:trace>
  <inkml:trace contextRef="#ctx0" brushRef="#br0" timeOffset="1484.24">2400 41,'-18'2,"1"1,0 0,0 2,0 0,0 1,1 0,0 1,0 1,1 1,0 0,-6 6,7-7,0 1,1 0,0 1,0 1,1 0,0 1,1 0,1 0,0 1,0 1,1 0,1 0,0 0,1 1,1 1,0-1,1 1,1 0,1 0,0 0,1 0,-1 13,4-24,0-1,0 0,0 0,0 1,0-1,1 0,0 0,0 0,0 0,0-1,1 1,-1-1,1 1,0-1,0 0,0 0,1 0,-1 0,1-1,-1 1,1-1,0 0,0 0,0 0,0-1,0 1,0-1,1 0,-1 0,0-1,1 1,-1-1,1 0,-1 0,0 0,1-1,-1 0,0 1,1-2,-1 1,0 0,2-2,20-8,-1-1,0-1,-1-1,-1-2,0 0,-2-1,1-1,-2-1,-1-1,0-1,3-7,24-20,-15 11,51-39,-81 75,-1 1,1 0,0 0,0 0,0-1,0 1,0 0,0 0,0 1,0-1,0 0,-1 0,1 0,0 1,0-1,0 0,0 1,-1-1,1 0,0 1,0-1,0 1,-1 0,1-1,0 1,-1 0,1-1,-1 1,1 0,-1-1,1 1,-1 0,1 0,-1 0,0 0,1-1,-1 1,0 0,0 0,0 0,0 0,0 0,0 0,0 0,0 0,3 49,-3-45,-1 11,1-1,0 1,2 0,-1-1,2 0,0 1,1-1,0 0,1-1,1 1,0-1,1 0,1 0,0-1,1 0,9 10,-12-16,0 0,0 0,1-1,0 0,0-1,0 0,1 0,0 0,0-1,0 0,0-1,0 0,1 0,0 0,0-1,-1-1,1 0,0 0,0 0,0-1,9-1,0-4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82 116,'-11'210,"-24"117,6-42,22-239,20-63,-8-1</inkml:trace>
  <inkml:trace contextRef="#ctx0" brushRef="#br0" timeOffset="337.338">110 59,'205'-42,"-153"34,1 3,0 2,51 4,-60-1,17 12,-55-6</inkml:trace>
  <inkml:trace contextRef="#ctx0" brushRef="#br0" timeOffset="583.404">54 511,'43'0,"29"0,6-4,-4-3,-11 1,-10 1,-11 1,-6 2,-10 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5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0 368,'1'-1,"-1"0,1 0,-1 0,1 0,-1 0,1 0,0 1,-1-1,1 0,0 0,0 1,0-1,-1 1,1-1,0 0,0 1,0 0,0-1,0 1,0 0,0-1,0 1,0 0,0 0,0 0,0 0,0 0,0 0,0 0,0 0,0 0,0 0,0 1,0-1,0 0,0 1,0-1,0 1,0-1,0 1,0-1,-1 1,1 0,0-1,0 1,-1 0,1 0,13 1,300 2,-229 13,-70-20</inkml:trace>
  <inkml:trace contextRef="#ctx0" brushRef="#br0" timeOffset="349.946">57 623,'10'4,"12"2,8 0,3-1,1-1,-1-2,0-1,-2-1,-1 0,-1 0,-1 0,1 0,-6 0</inkml:trace>
  <inkml:trace contextRef="#ctx0" brushRef="#br0" timeOffset="950.154">311 1,'0'0,"1"1,-1-1,1 1,-1 0,1-1,-1 1,0 0,1-1,-1 1,0 0,1 0,-1-1,0 1,0 0,0 0,0-1,0 1,0 0,0 0,0-1,0 1,0 0,0 0,-1-1,1 1,0 0,0 0,-1-1,1 1,0 0,-1-1,1 1,-1 0,1-1,-1 1,1-1,-1 1,0-1,1 1,-1-1,1 1,-1-1,0 0,1 1,-1-1,0 0,0 1,1-1,-1 0,0 0,0 0,1 0,-1 0,0 0,0 0,0 0,1 0,-2 0,16 14,0 0,0-1,2 0,-1-1,2-1,-1 0,2-1,-1-1,7 1,57 35,-65-35,-1 1,0 1,-1 0,0 0,-1 1,0 1,-1 1,-1-1,0 2,-1-1,-1 2,0-1,-2 1,0 0,4 16,-10-29,0 1,0 0,-1 0,0 0,0 0,0 0,-1 0,0 0,0 0,0-1,0 1,-1 0,0-1,0 1,0-1,0 1,-1-1,0 0,0 0,0 0,0-1,0 1,-1-1,0 1,0-1,-108 71,105-71,-33 21,0 1,1 2,2 1,-13 14,11-11,29-24,0 0,1 0,0 1,1 0,-1 1,1 0,1 0,0 1,-1 1,1 29,11-25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597 117,'-3'-7,"0"0,0 0,-1 0,0 1,0-1,-1 1,1 0,-1 0,-1 1,1-1,-1 1,0 0,0 1,-1-1,1 1,-1 1,0-1,0 1,0 0,0 1,-1-1,1 2,-1-1,1 1,-1 0,0 0,1 1,-1 0,0 1,1 0,-1 0,0 0,1 1,-1 0,1 1,0-1,0 1,0 1,-1 0,-21 14,1 2,1 0,0 2,2 1,1 1,0 1,2 1,1 1,-5 11,-51 104,75-135,-1-1,2 1,-1 0,1 0,0 0,0 0,1 0,0 0,0 0,0 0,1 0,1 0,-1-1,1 1,0 0,0-1,1 1,0-1,0 1,0-1,3 3,2-3,-1-1,0-1,1 1,0-1,0 0,0-1,1 0,-1 0,1-1,-1 0,1 0,0-1,0-1,0 1,0-1,0-1,-1 1,1-2,0 1,0-1,-1 0,31-8,-2-2,1-2,-2-1,0-1,-1-2,0-2,-2-1,0-2,-2-1,0-1,-2-2,-1 0,9-14,131-164,-167 205,-1 1,0-1,1 0,-1 1,0-1,1 0,-1 1,0-1,1 0,-1 0,0 1,1-1,-1 0,1 0,-1 0,1 0,-1 1,0-1,1 0,-1 0,1 0,-1 0,1 0,-1 0,1 0,-1 0,1 0,-1 0,0 0,1-1,-1 1,1 0,-1 0,1 0,-1-1,0 1,1 0,-1 0,0-1,1 1,-1 0,0-1,1 1,-1 0,0-1,0 1,1 0,-1-1,0 1,0-1,1 0,-10 43,2-19,-13 35,3 2,3 0,-6 49,18-92,1 1,0-1,1 0,1 1,1-1,0 0,1 1,1-1,1-1,0 1,1-1,1 0,0 0,2 0,8 12,21 14,-30-37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0,'22'8,"0"-1,0-1,1-1,0-1,0-2,1 0,-1-1,0-1,0-1,3-2,32 2,110-22,-139 22,-23 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29,'29'5,"28"-4,10-1,-2-1,-8-1,-7 1,-9 0,-6-5,-4 0,-3 0,-1 1,0 1,-1 2,-4 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3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0 603,'3'-24,"0"1,1 0,2 0,0 0,2 0,0 1,2 0,0 1,1 0,2 1,0 0,0 1,2 0,19-22,1 1,2 2,2 1,2 2,0 2,33-18,-73 49,1 0,0 0,0 0,0 0,0 0,1 0,-1 1,0-1,1 1,-1 0,1 0,0 0,-1 0,1 0,0 1,-1-1,1 1,0-1,0 1,-1 0,1 0,0 0,0 1,-1-1,1 1,0-1,-1 1,1 0,0 0,-1 0,1 0,-1 1,1-1,-1 1,0-1,0 1,0 0,0 0,1 1,2 8,-2 0,1 0,-2 0,1 0,-2 0,1 1,-1-1,-1 1,0-1,-1 0,-2 12,1 45,2-66,0 0,0 1,1-1,-1 0,0 0,1 0,-1 0,1 0,0 0,-1 1,1-2,0 1,0 0,0 0,1 0,-1 0,0-1,1 1,-1 0,1-1,0 0,-1 1,1-1,0 0,0 0,0 0,0 0,0 0,0 0,0 0,0-1,0 1,0-1,0 0,0 1,1-1,-1 0,0 0,0 0,2-1,85-29,120-105,-189 124,54-20,-72 31,0 0,0-1,0 1,0 0,-1 0,1 0,0 1,0-1,0 0,0 1,0-1,0 1,0 0,-1-1,1 1,0 0,-1 0,1 0,0 0,-1 1,1-1,-1 0,0 1,1-1,-1 1,0-1,0 1,0-1,0 1,0 0,0 0,-1-1,1 1,0 0,-1 0,0 0,1 0,3 20,-1-1,-1 1,-1 0,-1-1,-1 1,-2 10,0 25,7 92,2-131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198 114,'0'0,"0"-1,-1 1,1-1,0 1,0-1,0 1,0-1,0 1,0-1,0 1,0-1,0 1,1-1,-1 1,0-1,0 1,0 0,0-1,1 1,-1-1,0 1,0 0,1-1,-1 1,0-1,1 1,-1 0,0-1,1 1,-1 0,1 0,-1-1,0 1,1 0,-1 0,1 0,-1 0,1-1,-1 1,1 0,-1 0,1 0,-1 0,0 0,1 0,-1 0,1 0,-1 0,1 0,-1 1,1-1,-1 0,1 0,-1 0,0 1,1-1,-1 0,1 0,-1 1,0-1,1 0,-1 1,0-1,1 0,-1 1,0-1,1 0,-1 1,7 35,-6 52,-3 0,-13 76,10-118,-13 155,6-155,10-34,9-33,-1-1,0-1</inkml:trace>
  <inkml:trace contextRef="#ctx0" brushRef="#br0" timeOffset="284.602">226 1,'95'9,"0"-4,1-5,71-9,-104 6,38 1,-101 2,1 0,-1 1,1-1,-1 0,1 0,-1 1,1-1,-1 0,0 1,1-1,-1 0,0 1,1-1,-1 1,0-1,1 1,-1-1,0 1,0-1,1 1,-1-1,0 1,0-1,0 1,0-1,0 1,0-1,0 1,0-1,0 1,0-1,0 1,0-1,0 1,0 0,-1-1,1 1,0-1,0 1,0-1,-1 0,1 1,0-1,-1 1,1-1,0 0,-1 1,1-1,-1 1,1-1,-1 0,1 0,-1 1,1-1,-1 0,1 0,-1 0,1 1,-28 23,6-11,1-2</inkml:trace>
  <inkml:trace contextRef="#ctx0" brushRef="#br0" timeOffset="534.045">282 397,'43'0,"24"0,10 0,-3 0,-9-5,-11-2,-10 1,-8 1,-5 1,-3 2,-1 1,-6 1</inkml:trace>
  <inkml:trace contextRef="#ctx0" brushRef="#br0" timeOffset="886.274">1 932,'43'0,"43"0,17-5,-5-1,-9 0,-11-4,-13 0,-8 2,-9 2,-8 2,-6 2,-4 1,-2 1,-2 0,1 0,-6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1,'-53'17,"78"-6,343-11,-256 1,-88-1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1,'-11'39,"0"61,3 0,6 0,4 15,-1-14,0 343,-2-432,1-1,0 0,1 1,0-1,1 0,0 1,1-1,0 0,1-1,3 9,-6-18,-1 0,1-1,-1 1,1 0,-1-1,1 1,0 0,-1-1,1 1,0 0,0-1,-1 1,1-1,0 0,0 1,0-1,0 0,0 1,-1-1,1 0,0 0,0 0,0 0,0 0,0 0,0 0,0 0,0 0,0 0,0 0,-1-1,1 1,0 0,0-1,0 1,0 0,-1-1,1 1,0-1,0 0,-1 1,1-1,0 0,-1 1,1-1,-1 0,1 0,34-43,-28 33,191-241,-197 251,13-15,0 1,2 0,-1 1,2 1,0 0,0 1,1 1,0 1,1 1,9-4,-24 12,-1 0,1 0,-1 1,1-1,-1 1,1 0,0 0,-1 0,1 0,-1 0,1 1,-1 0,1-1,-1 1,0 1,1-1,-1 0,0 1,0 0,0 0,0 0,0 0,0 0,0 0,-1 1,1-1,-1 1,0 0,0 0,0 0,0 0,0 0,-1 0,1 1,0 2,23 126,-25-78,-2-1,-2 0,-10 50,11-88,-1 79,5-93,0 0,0 0,0 0,0 0,0 0,0 0,0-1,0 1,1 0,-1-1,0 1,0-1,1 1,-1-1,0 1,1-1,-1 0,0 0,1 0,-1 0,0 0,1 0,-1 0,1 0,-1 0,0-1,1 1,-1 0,0-1,0 0,1 1,-1-1,0 1,0-1,0 0,0 0,0 0,0 0,0 0,1 0,19-14</inkml:trace>
  <inkml:trace contextRef="#ctx0" brushRef="#br0" timeOffset="679.768">1416 594,'-38'26,"-26"14,2 3,2 2,2 3,-50 55,105-102,1 1,-1-1,1 1,-1 0,1 0,0 0,0 0,0 0,0 0,1 0,-1 1,0-1,1 1,0-1,-1 1,1-1,0 1,0 0,1 0,-1-1,1 1,-1 0,1 0,0 0,0 0,0 0,0-1,1 1,-1 0,1 0,-1 0,1-1,0 1,0 0,1-1,-1 1,0 0,1-1,0 0,-1 1,1-1,0 0,0 0,0 0,0 0,1-1,1 2,8-2,-1-1,1-1,-1 0,1-1,-1 0,0 0,0-1,0-1,0 0,0 0,-1-1,0-1,0 0,0 0,-1-1,0 0,0 0,0-1,-1 0,-1-1,6-6,146-136,-158 149,0 1,0 0,1 0,-1 0,0 0,1 0,-1 0,1 0,-1 1,1-1,-1 0,1 1,0-1,-1 1,1 0,-1-1,1 1,0 0,0 0,-1 0,1 0,0 1,-1-1,1 0,-1 1,1-1,0 1,-1-1,1 1,-1 0,1 0,-1-1,1 1,-1 0,0 0,0 1,1-1,-1 0,0 0,0 1,0-1,0 0,0 1,-1-1,1 1,0-1,-1 1,1 0,-1-1,1 1,-1-1,0 1,1 0,-1-1,0 1,0 0,-1 1,3 96,-3-86,0-1,0 1,1 0,1-1,0 1,1 0,0-1,1 1,0-1,1 0,0 0,1 0,3 4,-7-14,1 0,-1 0,0 0,1 0,0 0,-1 0,1 0,0-1,0 1,0-1,0 1,0-1,0 0,0 1,1-1,-1-1,0 1,1 0,-1 0,1-1,-1 1,1-1,-1 0,1 0,-1 0,1 0,-1 0,1-1,-1 1,0-1,1 1,-1-1,1 0,-1 0,0 0,0 0,0-1,2 0,69-69,138-282,-210 353,-1 1,0-1,0 1,0-1,0 0,0 1,1-1,-1 1,0-1,0 0,1 1,-1-1,0 0,1 1,-1-1,0 0,1 0,-1 1,1-1,-1 0,0 0,1 1,-1-1,1 0,-1 0,1 0,-1 0,1 0,-1 0,0 0,1 0,-1 0,1 0,-1 0,1 0,-1 0,1 0,-1 0,1 0,-1-1,0 1,1 0,-1 0,1 0,-1-1,0 1,1 0,-1-1,0 1,1 0,-1-1,0 1,0 0,1-1,-1 1,0 0,0-1,1 1,-1-1,0 1,0-1,0 1,0-1,0 1,0 0,0-1,0 0,2 42,-2-35,30 225,-29-226,0 0,-1 0,1 0,1 0,-1 0,1 0,0 0,0-1,0 1,1-1,0 1,0-1,0 0,0 0,0 0,1-1,0 1,0-1,0 0,0 0,0 0,1 0,-1-1,1 0,-1 0,1 0,0 0,0-1,0 0,0 0,0 0,0-1,0 0,0 0,1 0,3-1,0-3,0-1,0 0,0-1,-1 0,0 0,0-1,-1 0,0 0,0-1,0 0,-1 0,0-1,-1 1,0-1,2-6,4-3,0 3,-2 0,0 0,-1-2,0 1,-2-1,0 0,0 0,-2 0,0-1,0-10,-3 16</inkml:trace>
  <inkml:trace contextRef="#ctx0" brushRef="#br0" timeOffset="946.868">2461 933,'54'-29,"-1"-2,-2-2,-1-3,40-37,0-34,-87 103,-1 0,0-1,0 1,-1-1,1 1,-1-1,0 0,0 1,0-1,-1 0,0 0,0 1,0-1,0 0,-1 0,0 1,0-1,0 0,0 1,-1-1,0 1,0-1,0 1,0 0,-1 0,0 0,-2-3,2 4,-1-1,0 0,0 1,-1-1,1 1,-1 1,1-1,-1 0,0 1,0 0,0 0,0 1,0-1,-1 1,1 0,0 1,-1-1,1 1,0 0,-1 0,1 1,0 0,-1 0,1 0,0 0,0 1,-1 0,-10 3,0 2,0 0,1 0,-1 2,2 0,-1 0,-11 12,15-13,0 2,1-1,0 2,0-1,1 1,0 1,1 0,1 0,0 0,0 1,1 0,1 0,0 1,1-1,1 1,0 0,0 0,2 1,-1-1,2 0,0 0,1 1,0-1,1 0,1 0,0 0,1 0,0-1,3 4,2-1,2-1,0 0,0 0,1-1,1 0,1-1,0-1,0 0,1-1,1-1,0 0,0-1,1-1,0 0,0-1,1-1,16 3,-4-3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3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615 367,'-2'-3,"0"0,0 0,-1 0,1 0,0 1,-1-1,0 0,0 1,1 0,-1 0,-1 0,1 0,0 0,0 1,-1-1,1 1,-1 0,1 0,-1 0,0 0,1 1,-1 0,0-1,1 1,-1 1,0-1,1 0,-1 1,1 0,-1 0,1 0,-4 1,-32 6,0 2,1 1,0 2,1 1,1 3,0 0,1 3,-2 2,36-22,0 0,1 0,-1 0,0 1,1-1,-1 0,0 0,0 1,1-1,-1 0,0 1,1-1,-1 0,1 1,-1-1,0 1,1-1,-1 1,1-1,-1 1,1 0,-1-1,1 1,0-1,-1 1,1 0,0 0,0-1,-1 1,1 0,0-1,0 1,0 0,0 0,0-1,0 1,0 0,0 0,0-1,0 1,0 0,1 0,-1-1,0 1,0 0,1-1,-1 1,1 0,-1-1,0 1,1-1,-1 1,1 0,-1-1,1 1,0-1,-1 0,1 1,-1-1,1 1,0-1,-1 0,1 1,47 11,62-5,-108-6,-1 0,0 1,0-1,1 1,-1-1,0 1,0-1,0 1,0-1,-1 1,1 0,0 0,-1-1,1 1,-1 0,0 0,1 0,-1-1,0 1,0 0,0 0,0 0,-1 0,1 0,0-1,-1 1,1 0,-1 0,0-1,0 1,1 0,-1-1,0 1,0-1,-1 1,1-1,0 1,0-1,-1 0,1 0,-1 1,1-1,-1 0,1 0,-1-1,0 1,1 0,-2 0,0 2,-149 156,135-146,1 0,0 1,1 1,1 0,1 1,0 1,1 0,0 0,-7 17,18-32,0 1,0-1,0 0,0 1,1-1,-1 0,1 1,-1-1,1 1,0-1,0 1,0-1,0 1,0-1,1 1,-1-1,1 1,0-1,-1 0,1 1,0-1,1 0,-1 0,0 0,1 0,-1 0,1 0,-1 0,1 0,0 0,0-1,0 1,0-1,0 1,0-1,0 0,0 0,1 0,-1 0,0 0,1 0,1-1,108 14,-103-16,0 1,1-1,-1-1,0 0,-1 0,1-1,0 0,-1 0,0-1,0 0,-1-1,1 0,-1 0,0 0,-1-1,1 0,-1 0,1-3,6-11</inkml:trace>
  <inkml:trace contextRef="#ctx0" brushRef="#br0" timeOffset="270.373">361 0,'-9'220,"-21"102,18-209,-23 344,41-294,0-139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9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0 254,'12'-27,"-12"27,0 1,0-1,0 0,0 1,0-1,0 0,0 1,0-1,0 1,0-1,0 0,0 1,0-1,0 0,0 1,1-1,-1 0,0 0,0 1,0-1,1 0,-1 1,0-1,0 0,1 0,-1 1,0-1,0 0,1 0,-1 0,0 0,1 1,-1-1,0 0,1 0,-1 0,0 0,1 0,-1 0,0 0,1 0,-1 0,0 0,1 0,-1 0,0 0,1 0,-1 0,0 0,1 0,-1-1,0 1,1 0,-1 0,0 0,1 0,-1-1,0 1,0 0,1 0,-1-1,70 356,-66-333,2 1,1-1,1-1,1 1,0-1,2-1,0 1,5 3,-14-21,0-1,0 1,0-1,0 0,0 1,1-1,-1 0,1 0,0-1,-1 1,1 0,0-1,0 0,0 0,0 0,0 0,0 0,1 0,-1-1,0 0,0 1,0-1,1 0,-1-1,0 1,0-1,0 1,1-1,-1 0,0 0,0 0,0 0,-1-1,1 1,1-2,88-75,-32 7,-2-2,-4-3,15-33,-65 103,30-38,-33 43,0 1,0-1,0 0,-1 1,1-1,0 1,0-1,0 1,0 0,0-1,0 1,0 0,0 0,0 0,0-1,0 1,0 0,0 0,0 0,0 1,0-1,0 0,0 0,0 1,0-1,0 0,0 1,-1-1,1 1,0-1,0 1,0-1,0 1,-1 0,1-1,0 1,-1 0,1 0,0-1,-1 1,1 0,-1 0,1 0,-1 0,0 0,1 0,-1 0,0 0,0 1,23 126,-22-115,0 0,0 0,1 0,1-1,0 1,1-1,0 0,1 0,0 0,1 0,0-1,1 0,0-1,1 1,0-1,1-1,0 1,0-2,1 1,0-1,1-1,0 0,0 0,5 1,-3-4,0-1,0 0,1-1,-1-1,1 0,-1-1,1 0,-1-1,1-1,-1 0,0-1,0 0,0-1,0 0,0-1,-1-1,0 0,0-1,0 0,3-3,15-12,-2-1,0-1,-1-1,-2-1,0-2,-2 0,-1-2,-2 0,12-23,-9 10,-1 0,-2-2,-3 0,-1-2,-2 1,-3-2,3-24,-11 43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15 638,'-5'19,"2"1,0-1,1 0,1 1,1-1,0 1,2-1,1 7,-2-18,1 0,-1 0,1 0,1-1,-1 1,1-1,1 1,-1-1,1 0,1 0,-1-1,1 1,0-1,1 0,-1 0,1-1,0 0,1 0,-1 0,1-1,2 1,-3-2,0-1,0-1,0 1,0-1,0-1,1 1,-1-1,0 0,0 0,1 0,-1-1,0 0,0-1,0 1,0-1,0 0,0-1,0 1,-1-1,5-3,100-80,44-81,-153 165,0 1,0-1,1 0,-1 1,0-1,0 1,1-1,-1 1,1 0,-1 0,1-1,0 1,-1 0,1 1,0-1,0 0,0 0,0 1,0-1,0 1,-1 0,1-1,0 1,0 0,0 0,0 0,0 0,0 1,0-1,0 1,0-1,0 1,0-1,0 1,-1 0,1 0,0 0,0 0,-1 0,1 1,-1-1,1 0,-1 1,0-1,1 1,-1 0,21 69,-21-61,1 0,0-1,1 1,0-1,1 0,0 0,0 0,1 0,0-1,0 0,1 0,0 0,0-1,1 1,1-1,0-1,1-1,-1 0,1 0,0-1,1 0,-1-1,1 0,0-1,-1 0,1 0,0-1,0 0,0 0,0-2,0 1,0-1,0 0,0-1,0 0,0-1,-1 0,1-1,-1 0,0 0,0-1,-1 0,1 0,-1-1,0 0,0-1,-1 0,4-4,5-5,-1-1,-1 0,-1-1,0 0,-2-1,0-1,-1 1,-1-2,5-14,-2 10,-8 26</inkml:trace>
  <inkml:trace contextRef="#ctx0" brushRef="#br0" timeOffset="884.716">2470 244,'0'0</inkml:trace>
  <inkml:trace contextRef="#ctx0" brushRef="#br0" timeOffset="369.152">1454 949,'41'-5,"0"-2,0-1,0-2,-1-2,0-2,-1-1,6-6,-33 15,-1-1,0 0,0-1,-1 0,0-1,-1 0,0-1,0 1,-1-2,0 1,0-1,-2 0,1-1,-1 0,-1 0,0 0,-1 0,0-1,-1 0,0 0,0-9,-4 15,0 1,-1 0,1 0,-1 0,-1 0,1 1,-1-1,0 1,0-1,-1 1,1 0,-1 0,0 0,0 1,-1 0,0-1,1 1,-1 1,-1-1,1 1,0 0,-1 0,0 1,0-1,1 1,-1 0,0 1,-1 0,1 0,0 0,0 1,0-1,-1 1,1 1,0-1,0 1,0 1,-1-1,1 1,1 0,-1 0,0 0,0 1,1 0,0 0,-3 2,-6 3,-1 1,1 1,0 0,1 0,1 1,-1 1,2 0,0 1,0 0,1 1,1 0,0 1,1 0,0 0,1 0,1 1,1 0,0 1,1-1,1 1,0-1,1 5,2-11,1 0,0-1,0 1,1-1,0 1,1-1,0 0,0 0,1 0,0 0,0 0,1-1,0 0,1 0,0 0,0-1,1 0,0 0,0 0,0-1,1 0,0-1,0 0,1 0,-1-1,1 1,0-2,0 0,8 2,1 2,0-2,0 0,0-1,1-1,0 0,0-2,-1 0,1-1,0-1,0-1,0 0,-1-2,0 0,5-2,1-4,-1 0,-1-2,0 0,0-2,-2 0,2-2,-17 12,12-8</inkml:trace>
  <inkml:trace contextRef="#ctx0" brushRef="#br0" timeOffset="618.089">2357 865,'-10'33,"2"12,7-3,9-12,2-17,0-10</inkml:trace>
  <inkml:trace contextRef="#ctx0" brushRef="#br0" timeOffset="1794.913">2921 695,'-35'26,"-19"13,2 2,1 3,3 1,-2 7,3 25,46-75,0-1,0 1,0 0,0 0,0-1,1 1,-1 0,1 0,-1 0,1 0,0 0,0-1,0 1,0 0,0 0,0 0,0 0,1 0,-1 0,1 0,-1-1,1 1,0 0,0 0,0-1,0 1,0-1,0 1,0 0,0-1,1 0,-1 1,0-1,1 0,-1 0,1 0,0 0,-1 0,1 0,0 0,0 0,-1-1,2 1,5-2,-1 0,1 0,-1-1,0 0,1-1,-1 1,0-1,-1-1,1 1,-1-1,1 0,-1-1,0 1,-1-1,1-1,-1 1,0-1,0 0,0 0,-1 0,0 0,1-4,3 0,214-268,-220 274,0 1,0 0,0 0,0 0,0 0,1 0,-1 1,1-1,0 1,-1 0,1-1,0 1,1 1,-1-1,0 0,0 1,1-1,-1 1,1 0,-1 0,1 1,0-1,-1 1,1 0,0 0,-1 0,1 0,-1 0,1 1,0 0,-1-1,1 2,-1-1,1 0,-1 1,0-1,0 1,0 0,1 0,0 1,3 12,0 1,-1 0,0 0,-2 1,0-1,0 1,-2 0,0 0,-1 0,-1 0,0 0,-2 8,2 1,-4 53,-3 0,-4-1,-3 0,-4-1,-3-1,-9 17,8-38,-2 0,-3-2,-2 0,-2-2,-3-2,-9 9,9-28,34-30,-1 0,0 0,0 0,1 0,-1 0,0-1,1 1,-1 0,0 0,1 0,-1-1,0 1,1 0,-1 0,1-1,-1 1,0-1,1 1,-1-1,1 1,-1-1,1 1,0-1,-1 1,1-1,-1 1,1-1,0 0,-1 1,1-1,0 0,0 1,0-1,0 0,-1 1,1-1,0 0,0 0,0 1,0-1,1 0,-1 1,0-1,0 0,0 1,0-1,1 0,-1 1,0-1,1 0,-1 1,0-1,1 1,-1-1,1 1,-1-1,1 1,-1-1,1 1,0-1,70-164,436-957,-283 630,-201 425,-29 56,-9 27,12-13,-31 37,1 3,2 1,2 1,2 1,1 1,3 2,3 0,1 2,3 0,1 0,3 2,-1 22,11-52,0 0,1 0,2 0,0 1,1-1,2 0,0 0,5 11,-7-26,0 0,1 0,0 0,0-1,0 1,1-1,1 0,-1 0,1-1,0 1,1-1,-1 0,1 0,0-1,1 0,-1 0,1 0,0-1,0 0,1 0,-1-1,1 0,0 0,0-1,4 1,-2-2,0-1,0 0,0 0,0-1,-1 0,1 0,0-1,0-1,-1 0,0 0,1-1,-1 0,0 0,-1-1,1 0,-1-1,0 0,5-5,125-139,-115 122,44-58,-67 87,0-1,0 0,0 1,-1-1,1 0,0 1,0-1,0 0,0 1,0-1,0 0,0 1,0-1,0 0,1 1,-1-1,0 0,0 1,0-1,0 0,0 1,1-1,-1 0,0 1,0-1,0 0,1 0,-1 1,0-1,0 0,1 0,-1 0,0 1,1-1,-1 0,0 0,1 0,-1 0,0 0,1 0,-1 1,0-1,1 0,-1 0,0 0,1 0,-1 0,0 0,1 0,-1-1,0 1,-11 37,8-27,-2 0,0 0,1 1,0-1,1 1,0 0,1 0,0 0,0 0,1 1,1-1,0 0,1 1,0-1,0 0,1 0,1 0,0 0,1 3,1-10,1 0,-1 0,1 0,-1-1,1 0,0 0,0 0,0-1,1 1,-1-2,1 1,-1-1,1 0,-1 0,1-1,0 0,-1 0,1 0,0-1,-1 0,1 0,-1-1,1 0,-1 0,0-1,0 1,0-1,1-1,20-11,-2-2,1-1,-2 0,-1-2,0-1,-1 0,-2-2,0-1,-1 0,-2-1,0-1,-2-1,-1 0,-1-1,-1 0,-2-1,0 0,0-11,-7 31,25-81,-4-1,-4 0,6-68,-29 93,2 65,0 1,0-1,0 0,0 1,0-1,0 0,0 1,0 0,-1-1,1 1,0 0,0-1,-1 1,1 0,0 0,0 0,-1 0,1 0,0 1,0-1,0 0,-1 0,1 1,0-1,0 1,0-1,0 1,0 0,0-1,0 1,0 0,0 0,0-1,0 1,0 0,0 0,0 0,1 0,-1 0,0 0,1 1,-1-1,1 0,0 0,-1 0,1 0,0 1,-23 36,2 1,2 1,2 1,2 1,1 0,2 1,2 0,2 1,2 0,2 0,2 0,2 22,-1-27,2 0,2 0,2 0,1-1,2 1,1-2,3 1,10 22,39 24,-59-82,-1 0,1-1,-1 1,1-1,0 1,0-1,-1 0,1 1,0-1,0 0,0 0,0-1,0 1,1 0,-1-1,0 1,0-1,0 0,1 0,-1 1,0-2,0 1,0 0,1 0,-1-1,0 1,0-1,0 1,0-1,0 0,0 0,0 0,0 0,0-1,0 1,0 0,-1-1,1 1,-1-1,1 0,-1 1,1-1,-1 0,0 0,2-5,0 1,0-1,0 0,-1-1,-1 1,1 0,-1 0,0-1,-1 1,1-1,-2 1,1-1,-1 1,0 0,0-1,-1 1,-2-6,-3-13</inkml:trace>
  <inkml:trace contextRef="#ctx0" brushRef="#br0" timeOffset="2018.162">3993 385,'44'14,"32"5,14-1,1-3,-5-5,-4-3,-9-4,-9-2,-10 0,-15-2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334 687,'7'-48,"-2"1,-2-1,-3 0,-4-45,3 94,1-1,-1 1,1-1,-1 1,1 0,-1-1,1 1,-1-1,0 1,1-1,-1 0,1 1,-1-1,0 0,0 1,1-1,-1 0,0 0,0 0,1 0,-1 1,0-1,0 0,1 0,-1-1,0 1,0 0,1 0,-1 0,0 0,0-1,1 1,-1 0,0-1,1 1,-1 0,0-1,1 1,-1-1,1 1,-1-1,0 1,1-1,0 1,-1-1,1 0,-1 1,1-1,0 0,-1 1,1-1,0 0,0 0,-1 0,-147 308,-1-20,138-263,8-16,7-14,259-429,-139 204,-104 213,-27 64,4-35,-7 20,2 0,0 1,3 0,0 1,2-1,1 1,2-1,1 1,2-1,1 1,1-1,2 0,8 20,-12-46,0 0,1 0,-1-1,1 1,0-1,1 0,0 0,-1-1,1 1,1-1,-1 0,1 0,-1-1,1 0,0 0,0 0,1-1,-1 1,1-2,-1 1,1-1,-1 0,1 0,0-1,-1 1,1-2,0 1,-1-1,1 0,0 0,-1-1,6-2,-1-2,-1-1,1-1,-1 0,-1 0,1-1,-2 0,1-1,-1 0,0 0,-1 0,-1-1,0 0,0-1,-1 0,4-10,9-19,-2 0,-2-2,-1 1,-2-2,-3 1,-1-1,-2-1,-2 1,-2-28,-7 48,-1 25</inkml:trace>
  <inkml:trace contextRef="#ctx0" brushRef="#br0" timeOffset="454.803">983 602,'18'-5,"6"0,0-2,-1-1,0 0,0-2,-1-1,-1 0,18-13,-37 23,0 0,1-1,-2 1,1 0,0-1,0 1,0-1,-1 0,1 0,-1 1,1-1,-1 0,0 0,0 0,0-1,0 1,0 0,0 0,-1 0,1-1,-1 1,1 0,-1-1,0 1,0 0,0-1,0 1,0 0,-1-1,1 1,-1 0,1-1,-1 1,0 0,0 0,0 0,0 0,0 0,-1 0,1 0,-1 0,1 0,-1 0,0 1,1-1,-1 1,0-1,0 1,0 0,0 0,0 0,0 0,-1 0,1 0,0 1,-7-1,0 1,1 1,-1 0,1 0,-1 1,1 0,0 0,0 1,0 0,0 0,0 1,0 0,1 0,0 1,0 0,0 0,1 1,-1 0,1 0,1 0,-3 4,-2 2,1 1,0 0,1 0,0 1,1 0,1 1,0-1,1 1,0 0,2 1,0-1,-1 14,4-22,1 0,0-1,1 1,-1-1,1 1,1-1,-1 0,1 1,0-1,1-1,-1 1,1 0,0-1,1 0,-1 0,1 0,0 0,0-1,0 0,1 0,0 0,-1-1,1 0,1 0,-1 0,0-1,1 0,-1 0,1-1,-1 0,1 0,0 0,0-1,-1 0,1 0,1-1,10 1,0-1,-1 0,1-1,-1-2,1 1,-1-2,0 0,-1-1,1-1,-1-1,-1 0,1-1,-1 0,-1-1,0-1,0-1,7-8,1 0</inkml:trace>
  <inkml:trace contextRef="#ctx0" brushRef="#br0" timeOffset="837.514">1519 602,'12'3,"1"-1,-1 0,0-1,1 0,-1-1,1-1,-1 0,1-1,-1 0,0 0,1-2,-2 1,1-2,0 1,-1-2,0 1,0-2,0 1,-1-1,0-1,0 0,-1-1,0 1,7-11,-14 17,0-1,0 1,0-1,0 0,-1 0,1 0,-1 0,0 0,0 0,0-1,0 1,0 0,-1 0,0-1,1 1,-1 0,0-1,-1 1,1 0,-1-1,1 1,-1 0,0 0,0-1,0 1,-1 0,1 0,-1 0,0 1,1-1,-1 0,0 0,-1 1,1 0,0-1,-1 1,0 0,1 0,-1 0,0 0,0 1,0-1,0 1,0 0,0 0,-1 0,-4-1,0 1,-1 1,1-1,-1 1,1 0,-1 1,1 0,0 1,-1 0,1 0,0 0,0 1,0 0,1 1,-1 0,1 0,0 1,0 0,0 0,1 0,0 1,-2 2,-7 7,0 0,2 2,0-1,1 2,1 0,0 0,1 1,-3 11,10-25,1 0,0 0,0 0,1 1,0-1,-1 1,2-1,-1 1,1-1,0 1,0 0,0-1,1 1,0-1,0 1,0-1,1 1,-1-1,1 0,1 0,-1 0,1 0,0 0,0 0,0-1,1 1,0-1,-1 0,2 0,-1-1,0 1,1-1,-1 0,1 0,0 0,1 0,7 1,0-1,0 0,0 0,0-2,1 1,-1-2,1 0,-1 0,0-2,1 1,-1-2,0 1,0-2,0 0,-1-1,1 0,-1 0,0-2,0 1,-1-1,10-8,-1 4,8-4</inkml:trace>
  <inkml:trace contextRef="#ctx0" brushRef="#br0" timeOffset="1266.613">2253 433,'-24'20,"2"0,0 2,1 1,1 0,1 2,2 0,0 1,2 0,0 2,2-1,0 5,12-28,0 0,0 0,0-1,0 1,1 0,-1 0,1 0,0 0,1 0,-1 0,0 0,1-1,0 1,0 0,0 0,1-1,-1 1,1 0,0-1,0 0,0 1,0-1,0 0,1 0,0 0,-1-1,1 1,0 0,0-1,1 0,-1 0,0 0,1 0,-1 0,1-1,0 0,-1 1,1-1,0-1,0 1,0 0,0-1,0 0,10 0,-1 0,1-1,0-1,-1 0,1-1,-1 0,0-1,0-1,0 0,-1 0,1-2,-1 1,-1-1,1-1,-1 0,-1-1,0 0,0-1,5-5,10-18,0 0,-3-2,0 0,-3-2,0 0,-3-1,-1-1,9-37,-14 45,-2 1,-1-1,-1 0,-2 0,0-1,-3 1,-1-29,0 56,0 0,0 0,-1 0,1 0,-1-1,0 1,0 0,0 0,0 0,-1 1,1-1,-1 0,0 0,-1 1,1-1,0 1,-1 0,0 0,0 0,0 0,0 0,0 1,-1-1,1 1,-1 0,1 0,-1 0,0 0,0 1,0 0,0 0,0 0,0 0,0 0,0 1,0 0,0 0,-1 0,1 0,-3 1,-8 6,1 0,0 1,1 1,0 0,0 0,1 1,0 1,1 0,0 1,1 0,0 1,1 0,0 0,1 1,1 0,0 1,1-1,0 1,2 1,-1-1,2 1,0-1,1 1,1 0,0 0,1 0,1 6,-1-7,0-1,1 0,0 1,2-1,-1 0,2 0,0-1,0 1,2-1,-1 0,2 0,0 0,0-1,1 0,0-1,1 0,1 0,0-1,0 0,1 0,0-1,0-1,1 0,10 5,92 31,-83-32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92,'-332'591,"306"-555,130-209,243-266,-262 341,-85 97,0 1,1-1,-1 1,0-1,0 1,0 0,1-1,-1 1,0-1,1 1,-1 0,0-1,1 1,-1 0,0-1,1 1,-1 0,0 0,1-1,-1 1,1 0,-1 0,1 0,-1 0,1-1,-1 1,0 0,1 0,-1 0,1 0,-1 0,1 0,-1 0,1 0,-1 0,1 1,-1-1,1 0,-1 0,1 0,-1 0,0 1,1-1,-1 0,1 0,-1 1,0-1,1 0,-1 1,0-1,1 0,-1 1,0-1,0 1,1-1,-1 1,0-1,0 0,0 1,0-1,1 1,-1-1,0 1,0-1,0 1,0-1,1 39,-1-33,-18 132,3 43,14-180,1 0,0 1,-1-1,1 0,0 0,0 0,0 0,0 0,0 1,0-1,0 0,0 0,1 0,-1 0,0 0,1 0,-1 1,1-1,-1 0,1 0,-1 0,1-1,0 1,0 0,-1 0,1 0,0 0,0-1,0 1,0 0,0-1,0 1,0 0,0-1,0 0,0 1,0-1,0 1,0-1,1 0,-1 0,0 0,0 0,0 0,0 0,0 0,1 0,-1 0,0-1,0 1,0 0,0-1,0 1,0-1,0 1,0-1,0 1,0-1,0 0,0 1,0-1,0 0,-1 0,1 0,0 0,0 0,-1 0,1 0,0 0,95-122,28-3,-124 126,5-7,0 1,0 0,1 0,0 0,0 1,0 0,1 0,-1 1,1 0,0 0,1 0,-1 1,1 0,-1 0,1 1,0 0,3 0,-8 4,0 0,0 0,0 1,-1-1,1 1,-1 0,1 0,-1 0,0 0,0 0,0 0,-1 0,1 0,-1 1,0-1,1 1,-2-1,1 1,0 0,-1-1,1 1,-1 0,0-1,-1 1,1 0,0-1,-1 1,0 1,1 1,-3 69,12 112,-5-171,-1 0,0 0,-1 1,-1-1,-1 0,0 1,-1-1,0 0,-3 8,-2 3,1-3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0 649,'43'-83,"3"2,4 3,21-23,59-53,-129 151,1 1,-1 0,1-1,-1 1,1 0,0 0,0 0,0 0,0 1,0-1,0 1,0-1,1 1,-1 0,0-1,1 1,-1 0,1 1,0-1,-1 0,1 1,-1 0,1-1,0 1,-1 0,1 0,0 1,-1-1,1 0,0 1,-1 0,1 0,-1-1,1 1,-1 1,1-1,-1 0,0 1,1-1,-1 1,0 0,0-1,0 1,-1 0,1 0,0 1,2 13,0 0,-2 0,0 0,0 0,-2 0,0 1,-1-1,-1 8,-1 20,2 155,0-196,1-1,0 1,0-1,-1 0,2 1,-1-1,0 1,0-1,1 1,-1-1,1 0,0 1,0-1,0 0,0 1,0-1,0 0,1 0,-1 0,1 0,-1 0,1-1,0 1,-1 0,1-1,0 1,0-1,1 0,-1 1,0-1,0 0,0 0,1-1,-1 1,0 0,1-1,-1 1,1-1,-1 0,1 0,-1 0,1 0,-1 0,0-1,1 1,-1-1,1 0,-1 1,0-1,1 0,1-1,95-90,-73 63,53-57,5 3,3 5,15-6,-101 83,0 0,-1-1,1 1,0 0,0 0,0-1,0 1,0 0,0 0,0 0,0 0,0 0,0 0,1 1,-1-1,0 0,1 1,-1-1,0 0,1 1,-1 0,1-1,-1 1,0 0,1 0,-1 0,1 0,-1 0,1 0,-1 0,1 0,-1 1,1-1,-1 0,1 1,-1 0,0-1,1 1,-1 0,0-1,0 1,0 0,1 0,-1 0,0 0,0 0,0 0,0 1,0 0,1 10,-1 0,0 1,0-1,-1 1,-1-1,0 1,-1-1,-1 0,0 1,0-1,-1 0,0-1,-3 4,-21 93,37-58,2-32</inkml:trace>
  <inkml:trace contextRef="#ctx0" brushRef="#br0" timeOffset="413.664">1580 114,'-43'37,"-47"40,5 4,-39 49,70-41,52-87,1 1,1-1,-1 0,0 1,0-1,1 1,0 0,-1-1,1 1,0-1,0 1,0-1,1 1,-1 0,1-1,-1 1,1-1,0 1,0-1,0 0,0 1,0-1,1 0,-1 0,1 0,-1 0,1 0,0 0,0 0,-1 0,2-1,-1 1,0-1,0 0,0 1,1-1,0 0,8 1,1 0,-1-2,0 1,1-1,-1-1,1 0,-1 0,0-2,0 1,0-1,0-1,0 0,-1 0,1-1,-1 0,0-1,-1-1,1 1,-1-1,-1-1,3-2,43-33,-2-2,-3-2,-1-2,-3-3,17-25,-7 1,-65 86,1 1,1 0,0 0,1 0,0 1,0 1,1-1,1 1,0 0,1 0,1 0,0 1,0-1,1 1,1 0,0-1,1 1,1 0,0 0,1-1,0 1,1-1,1 1,0-1,1 0,1 3,2-10,-1-1,1 0,0 0,0-1,0 0,1 0,-1-1,1 0,0 0,0-1,0-1,0 1,0-2,0 1,1-1,-1 0,0-1,0 0,0-1,0 0,0 0,0-1,0 0,5-2,14-6,-4-1</inkml:trace>
  <inkml:trace contextRef="#ctx0" brushRef="#br0" timeOffset="783.424">2483 0,'-46'29,"-13"6,1 3,3 2,0 2,-3 9,56-51,1 1,-1 0,0-1,1 1,-1 0,0 0,1 1,-1-1,1 0,-1 0,1 1,0-1,0 1,-1-1,1 1,0-1,0 1,1 0,-1 0,0-1,0 1,1 0,-1 0,1 0,0 0,-1 0,1 0,0-1,0 1,0 0,1 0,-1 0,0 0,1 0,-1 0,1 0,0-1,-1 1,1 0,0 0,0-1,0 1,0-1,1 1,-1-1,0 1,0-1,2 1,121 5,-32-8,-7 28,-83-25,0-1,0 0,-1 1,1-1,0 1,-1 0,1 0,-1-1,0 1,0 0,1 0,-1 0,0 0,-1 0,1 1,0-1,-1 0,1 0,-1 0,0 1,1-1,-1 0,0 0,0 1,-1-1,1 0,0 0,-1 1,0-1,1 0,-1 0,0 0,0 0,0 0,0 0,0 0,-1 1,-12 17,0-1,-1-1,-1 0,0-1,-1 0,-1-2,-7 5,-146 80,137-95,38-10</inkml:trace>
  <inkml:trace contextRef="#ctx0" brushRef="#br0" timeOffset="1165.354">2991 0,'-227'118,"226"-117,-11 5,0 1,0 0,0 1,1 0,0 1,1 0,0 1,0 0,1 0,0 1,0 3,8-13,0 0,0 0,1 1,-1-1,1 0,-1 1,1-1,-1 1,1-1,0 1,0-1,0 1,0-1,0 1,0-1,0 1,0-1,0 1,1-1,-1 0,1 1,-1-1,1 1,-1-1,1 0,0 0,0 1,0-1,0 0,0 0,0 0,0 0,0 0,0 0,0 0,0 0,1 0,-1-1,0 1,1 0,63 17,-52-16,154 23,-163-23,-1 1,0-1,0 1,-1-1,1 1,0 0,-1 0,0 1,0-1,0 0,0 1,0-1,-1 1,1 0,-1-1,0 1,0 0,-1 0,1 0,-1 0,0 0,0-1,0 1,0 0,-1 0,1 0,-1 0,0 0,0-1,-1 1,1 0,-1-1,1 1,-1-1,0 0,-1 1,1-1,-1 0,1 0,-1-1,-1 2,-14 20,-2-1,0-1,-2-1,0 0,-1-2,-1-1,-1-1,-25 13,25-19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0,'22'58,"-14"167,-9-145,1 264,-6-293,0-33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3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13,'28'-13,"-37"16,-153 74,139-66,0 1,1 1,1 1,0 1,0 1,-11 12,30-26,0-1,0 0,0 1,0 0,0-1,0 1,0 0,1 0,-1 0,1 0,0 0,-1 0,1 1,0-1,0 0,0 1,1-1,-1 0,1 1,-1-1,1 1,0-1,0 1,0-1,0 1,0-1,0 1,1-1,-1 1,1-1,0 1,0-1,0 0,0 1,0-1,0 0,1 0,-1 0,1 0,-1 0,1 0,0 0,0-1,0 1,0-1,1 1,12 2,0 0,0-1,0-1,0-1,1 0,-1-1,0-1,15-2,15 1,58 1,-102 1,-1 1,1 0,-1-1,1 1,-1 0,1-1,-1 1,0 0,1 0,-1 0,0-1,1 1,-1 0,0 0,0 0,0-1,0 1,0 0,0 0,0 0,0 0,0-1,0 1,0 0,-1 0,1 0,0-1,-1 1,1 0,0 0,-1-1,1 1,-1 0,1-1,-1 1,1 0,-1-1,0 1,1-1,-1 1,0-1,1 1,-1-1,0 1,0-1,1 0,-1 0,0 1,0-1,0 0,0 0,1 0,-1 0,0 0,0 0,0 0,0 0,0 0,-256 160,251-158,1 1,0 0,0 0,0 0,1 1,-1-1,1 1,0 0,0 0,0 1,0-1,1 1,0 0,0 0,0 0,0 0,1 1,0-1,0 1,1-1,-1 1,1 0,0-1,1 1,-1 0,1 0,0 0,1-1,-1 1,1 0,1 0,0 2,2-2,1-1,0 1,1-1,-1 1,1-2,0 1,1-1,-1 0,1 0,-1 0,1-1,0 0,1-1,-1 1,0-2,1 1,-1-1,1 0,-1 0,1-1,-1 0,1 0,1-1,0 0,1-1,-1 1,1-2,-1 1,0-1,0-1,0 0,0 0,-1-1,1 0,-1 0,0-1,-1 0,1 0,-1-1,5-7,-1 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0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0 116,'108'-22,"185"14,-193 10,639-1,-237 27,-67-3,-131-10,-64-1,84-12,-263-2,407-29,419 30,-690-29,57 16,-28-6,-56-9,253 26,-362 13,-79-9,-40-11,0 2,0 2,0 3,-15 4,-18-2,-16 0,-331-12,211-3,-82 11,696-9,-276 1,1 5,0 4,0 5,11 6,130 12,-228-17,-7 2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1948 944,'-10'38,"-7"23,-2 5,3-3,4-13</inkml:trace>
  <inkml:trace contextRef="#ctx0" brushRef="#br0" timeOffset="234.888">1891 239,'0'0</inkml:trace>
  <inkml:trace contextRef="#ctx0" brushRef="#br0" timeOffset="534.978">2145 1254,'29'-59,"2"2,2 1,3 1,2 2,32-32,-70 84,1 0,0 0,-1 0,1 0,0 0,0 0,0 0,0 0,0 0,0 1,0-1,0 0,0 1,0-1,0 1,0-1,0 1,0 0,1-1,-1 1,0 0,0 0,0 0,1 0,-1 0,0 0,0 0,1 0,-1 0,0 1,0-1,0 0,1 1,-1-1,0 1,0-1,0 1,0 0,0-1,0 1,0 0,0 0,0 0,-1 0,1 0,0 0,0 0,-1 0,1 1,24 63,-22-54,-1-4,1 7,1-1,1 1,-1 0,2-1,0 0,1-1,0 1,0-1,2 0,5 5,-13-15,1-1,0 1,0-1,0 0,0 0,1 0,-1 0,0 0,0 0,1 0,-1-1,0 1,1-1,-1 0,1 0,-1 0,0 0,1 0,-1 0,1-1,-1 1,0-1,0 1,1-1,-1 0,0 0,0 0,0 0,0-1,0 1,0 0,0-1,0 0,0 1,-1-1,1 0,-1 0,2-2,52-82,-46 65,2 0,0 0,0 1,2 1,1 0,0 0,1 2,1 0,8-6,-7 9</inkml:trace>
  <inkml:trace contextRef="#ctx0" brushRef="#br0" timeOffset="989.496">3189 746,'-30'19,"0"2,2 0,0 2,1 1,2 1,0 2,2 0,-8 14,28-38,0 0,0 0,0 1,0 0,1-1,0 1,0 0,0 0,0 0,1 1,-1-1,1 0,0 1,0-1,1 0,0 1,-1-1,1 1,1-1,-1 1,1-1,-1 1,1-1,1 0,-1 1,0-1,1 0,0 0,0 0,0 0,3 3,0-3,1 0,0 0,0 0,0-1,0 0,1 0,-1 0,1-1,0 0,-1 0,1-1,0 0,0 0,0 0,0-1,0 0,0-1,0 1,0-2,0 1,0 0,-1-1,1-1,0 1,1-2,15-6,1-1,-2-1,0-1,0-1,-1-1,6-7,10-12,-2-2,-1-1,-2-2,-2-1,-1-2,-2 0,-2-2,-2-1,-2-1,10-33,-20 52,-1 0,-1 0,-2-1,0 0,-2-1,-1 1,-2-1,0 0,-2 0,-1 1,-2-1,0 0,-6-16,8 39,0 1,0-1,-1 0,0 1,0-1,0 1,-1 0,0-1,0 1,0 1,-1-1,1 0,-1 1,0 0,-1 0,1 0,-1 0,1 1,-1-1,0 1,0 1,-1-1,1 1,-1 0,1 0,-1 0,1 1,-1 0,0 0,0 0,0 1,0 0,0 0,1 0,-1 1,0 0,-2 1,-11 8,1 0,1 2,0 0,1 1,0 1,1 1,1 0,0 0,1 2,1 0,0 0,1 1,1 0,1 1,0 0,2 1,0-1,-2 13,1-7,1 0,1 1,1 0,1 1,2-1,0 1,2-1,1 1,1-1,1 1,2-1,0 0,2 0,1-1,0 0,2 0,1-1,1 0,1-1,2-1,0 0,1 0,18 18,8-2,3-1,1-2,1-2,43 21,-39-23,63 25,-91-48</inkml:trace>
  <inkml:trace contextRef="#ctx0" brushRef="#br0" timeOffset="-667.321">424 521,'461'-264,"-403"233,33-19,-2-3,65-52,-150 102,19-12,-16 36,-92 336,47-183,7 2,4 34,-3 248,30-380,-1-77,-1-1,1 0,0 0,0 0,0 0,0 0,0 0,-1 0,1 0,0 0,0-1,0 1,0 0,0-1,0 1,0-1,0 1,0-1,0 0,0 1,0-1,0 0,0 0,0 1,1-1,-1 0,0 0,1 0,-1 0,1 0,-1 0,0-1,0 0,-32-33,-1 0,-2 3,-1 1,-2 1,-1 2,-1 2,-1 2,-1 2,-1 1,-1 3,-35-10,57 20,0 1,-1 2,1 0,-1 1,0 1,0 2,0 0,0 1,0 2,0 0,0 2,0 0,1 2,0 1,0 0,-21 11,6 6,6-1</inkml:trace>
  <inkml:trace contextRef="#ctx0" brushRef="#br0" timeOffset="-248.899">480 944,'73'-53,"3"4,2 4,1 2,55-18,-73 35,2 3,1 2,0 3,1 3,35-2,33 1,-131 18,0 0,0 0,-1 1,1-1,0 0,-1 1,0-1,1 0,-1 1,0 0,0-1,-1 1,1 0,0-1,-1 1,0 0,1 0,-1-1,0 1,-1 0,1 0,0-1,-1 1,0 0,1-1,-1 1,0 0,0-1,-1 1,1-1,0 0,-1 1,0-1,1 0,-1 0,0 0,0 0,-5 13,3-4,-11 23,1 0,2 0,2 1,1 1,2 0,1 0,1 5,12 107,-1-136,0-7</inkml:trace>
  <inkml:trace contextRef="#ctx0" brushRef="#br0" timeOffset="2525.999">5334 719,'-39'-5,"0"2,-1 2,0 1,1 3,-1 1,1 2,0 1,-21 8,49-12,1 0,-1 1,1 0,0 0,1 1,-1 1,1-1,0 2,0-1,1 1,0 0,0 1,1 0,0 0,0 1,0 0,2 0,-1 0,1 1,0 0,1 0,0 0,1 0,0 1,0-1,1 1,1 0,0 0,0 0,2 9,-1-17,0 1,1-1,-1 1,1-1,0 1,1-1,-1 1,0-1,1 0,0 0,0 0,0 0,0 0,0 0,0 0,1-1,-1 1,1-1,0 1,0-1,0 0,0 0,0-1,0 1,1-1,-1 1,1-1,-1 0,1 0,-1-1,1 1,-1-1,1 0,-1 0,1 0,2 0,132-29,-79 1,-2-2,-2-2,-1-3,-1-2,36-35,-12 12,15-4,-91 63,0 1,0-1,0 0,0 1,0-1,1 1,-1-1,0 1,0 0,1 0,-1-1,0 1,0 0,1 0,-1 0,0 0,1 1,-1-1,0 0,0 0,1 1,-1-1,0 1,0-1,0 1,0-1,1 1,-1 0,0 0,0-1,0 1,0 0,-1 0,1 0,0 0,0 0,-1 0,1 0,0 1,-1-1,1 0,-1 0,1 0,-1 1,0-1,0 0,1 0,-1 1,0-1,0 0,0 2,9 75,-9-73,0-1,-1 8,0-1,0 0,1 0,0 1,1-1,0 0,1 0,0 0,1 0,0 0,1-1,0 1,0-1,1 0,1 0,0 0,0-1,1 0,0 0,0-1,1 0,0 0,1 0,-1-1,10 5,61 7,-54-17</inkml:trace>
  <inkml:trace contextRef="#ctx0" brushRef="#br0" timeOffset="3304.049">0 1763,'207'11,"1"-9,-1-10,0-8,79-21,-138 16,709-81,386 29,149 61,-903 14,732-2,-1059 17,-159-9,-15-6</inkml:trace>
  <inkml:trace contextRef="#ctx0" brushRef="#br0" timeOffset="3889.384">6547 605,'0'-4,"0"2,0-3,5 0,2-4,-1-6,4 0,-5 3,-3 8,-7 4,-3 8,-4 1,0 5,1 5,-1-1,0-4</inkml:trace>
  <inkml:trace contextRef="#ctx0" brushRef="#br0" timeOffset="4305.791">6633 972,'-5'5,"-6"6,3 2,-2-2,2 2,-4-1,1-3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9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41,'5'0,"6"0,7 0,4 0,3 0,3 0,1 0,1 0,-1 0,-4-5,-3-1,1 0,0 1,2 2,1 0,1 2,1 1,-5 0</inkml:trace>
  <inkml:trace contextRef="#ctx0" brushRef="#br0" timeOffset="247.34">1 295,'29'0,"18"0,8 0,-2 0,-5 0,-6 0,-5 0,-9 0</inkml:trace>
  <inkml:trace contextRef="#ctx0" brushRef="#br0" timeOffset="965.557">594 775,'31'-89,"5"2,3 2,4 1,17-20,65-23,-75 84,-43 35,0 1,1 0,-1 1,1 0,1 0,-1 0,1 1,0 0,0 1,0 0,1 1,-1 0,1 0,0 1,8-1,-14 6,0 0,0 0,0 0,0 0,-1 1,1-1,-1 1,0 0,0 0,0 1,-1-1,0 0,1 1,-1-1,-1 1,1 0,-1 0,0 0,0 0,0 0,-1 0,1 2,6 254,-7-260,-1 1,1-1,0 0,0 0,-1 0,1 1,0-1,0 0,0 0,1 0,-1 1,0-1,0 0,1 0,-1 0,0 0,1 0,0 0,-1 1,1-1,-1 0,1 0,0-1,0 1,0 0,-1 0,1 0,0 0,0-1,0 1,0 0,0-1,0 1,1-1,-1 1,0-1,0 0,0 1,0-1,1 0,-1 0,0 0,0 0,0 0,1 0,-1 0,0 0,0-1,0 1,0 0,1-1,-1 1,16-11,-1 0,-1-1,0-1,-1 0,-1-1,0 0,0-1,7-13,36-39,202-192,-257 258,-1 0,1 0,-1 0,1 0,0 0,0 1,0-1,-1 0,1 0,0 1,0-1,0 0,0 1,0-1,0 1,0-1,0 1,1 0,-1-1,0 1,0 0,0 0,0 0,1 0,-1 0,0 0,0 0,0 0,0 0,0 0,1 1,-1-1,0 1,0-1,0 0,0 1,0 0,0-1,0 1,0 0,0-1,-1 1,1 0,0 0,0 0,-1 0,1 0,0 0,-1 0,1 0,-1 0,1 0,-1 0,0 0,1 0,-1 0,0 1,0-1,0 0,0 0,0 0,0 0,0 1,0-1,0 0,0 0,-1 0,1 0,-1 1,-23 166,-9 35,48-164,-3-27</inkml:trace>
  <inkml:trace contextRef="#ctx0" brushRef="#br0" timeOffset="1484.24">2400 41,'-18'2,"1"1,0 0,0 2,0 0,0 1,1 0,0 1,0 1,1 1,0 0,-6 6,7-7,0 1,1 0,0 1,0 1,1 0,0 1,1 0,1 0,0 1,0 1,1 0,1 0,0 0,1 1,1 1,0-1,1 1,1 0,1 0,0 0,1 0,-1 13,4-24,0-1,0 0,0 0,0 1,0-1,1 0,0 0,0 0,0 0,0-1,1 1,-1-1,1 1,0-1,0 0,0 0,1 0,-1 0,1-1,-1 1,1-1,0 0,0 0,0 0,0-1,0 1,0-1,1 0,-1 0,0-1,1 1,-1-1,1 0,-1 0,0 0,1-1,-1 0,0 1,1-2,-1 1,0 0,2-2,20-8,-1-1,0-1,-1-1,-1-2,0 0,-2-1,1-1,-2-1,-1-1,0-1,3-7,24-20,-15 11,51-39,-81 75,-1 1,1 0,0 0,0 0,0-1,0 1,0 0,0 0,0 1,0-1,0 0,-1 0,1 0,0 1,0-1,0 0,0 1,-1-1,1 0,0 1,0-1,0 1,-1 0,1-1,0 1,-1 0,1-1,-1 1,1 0,-1-1,1 1,-1 0,1 0,-1 0,0 0,1-1,-1 1,0 0,0 0,0 0,0 0,0 0,0 0,0 0,0 0,3 49,-3-45,-1 11,1-1,0 1,2 0,-1-1,2 0,0 1,1-1,0 0,1-1,1 1,0-1,1 0,1 0,0-1,1 0,9 10,-12-16,0 0,0 0,1-1,0 0,0-1,0 0,1 0,0 0,0-1,0 0,0-1,0 0,1 0,0 0,0-1,-1-1,1 0,0 0,0 0,0-1,9-1,0-4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82 116,'-11'210,"-24"117,6-42,22-239,20-63,-8-1</inkml:trace>
  <inkml:trace contextRef="#ctx0" brushRef="#br0" timeOffset="337.338">110 59,'205'-42,"-153"34,1 3,0 2,51 4,-60-1,17 12,-55-6</inkml:trace>
  <inkml:trace contextRef="#ctx0" brushRef="#br0" timeOffset="583.404">54 511,'43'0,"29"0,6-4,-4-3,-11 1,-10 1,-11 1,-6 2,-10 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5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0 368,'1'-1,"-1"0,1 0,-1 0,1 0,-1 0,1 0,0 1,-1-1,1 0,0 0,0 1,0-1,-1 1,1-1,0 0,0 1,0 0,0-1,0 1,0 0,0-1,0 1,0 0,0 0,0 0,0 0,0 0,0 0,0 0,0 0,0 0,0 0,0 1,0-1,0 0,0 1,0-1,0 1,0-1,0 1,0-1,-1 1,1 0,0-1,0 1,-1 0,1 0,13 1,300 2,-229 13,-70-20</inkml:trace>
  <inkml:trace contextRef="#ctx0" brushRef="#br0" timeOffset="349.946">57 623,'10'4,"12"2,8 0,3-1,1-1,-1-2,0-1,-2-1,-1 0,-1 0,-1 0,1 0,-6 0</inkml:trace>
  <inkml:trace contextRef="#ctx0" brushRef="#br0" timeOffset="950.154">311 1,'0'0,"1"1,-1-1,1 1,-1 0,1-1,-1 1,0 0,1-1,-1 1,0 0,1 0,-1-1,0 1,0 0,0 0,0-1,0 1,0 0,0 0,0-1,0 1,0 0,0 0,-1-1,1 1,0 0,0 0,-1-1,1 1,0 0,-1-1,1 1,-1 0,1-1,-1 1,1-1,-1 1,0-1,1 1,-1-1,1 1,-1-1,0 0,1 1,-1-1,0 0,0 1,1-1,-1 0,0 0,0 0,1 0,-1 0,0 0,0 0,0 0,1 0,-2 0,16 14,0 0,0-1,2 0,-1-1,2-1,-1 0,2-1,-1-1,7 1,57 35,-65-35,-1 1,0 1,-1 0,0 0,-1 1,0 1,-1 1,-1-1,0 2,-1-1,-1 2,0-1,-2 1,0 0,4 16,-10-29,0 1,0 0,-1 0,0 0,0 0,0 0,-1 0,0 0,0 0,0-1,0 1,-1 0,0-1,0 1,0-1,0 1,-1-1,0 0,0 0,0 0,0-1,0 1,-1-1,0 1,0-1,-108 71,105-71,-33 21,0 1,1 2,2 1,-13 14,11-11,29-24,0 0,1 0,0 1,1 0,-1 1,1 0,1 0,0 1,-1 1,1 29,11-25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6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28,'42'11,"1"-3,0-1,0-3,1-1,-1-2,37-4,-10 2,365-11,98-18,-2 14,-487 17,5 4,-31 1</inkml:trace>
  <inkml:trace contextRef="#ctx0" brushRef="#br0" timeOffset="680.573">735 254,'3'6,"0"0,0 0,0 0,-1 1,1-1,-1 0,-1 1,0 0,0-1,0 1,0 0,-1-1,0 1,1 7,-17 166,7-123,-37 140,42-151,4-46,-1 1,1 0,0-1,0 1,0 0,0-1,0 1,0 0,0-1,0 1,0 0,0 0,0-1,0 1,0 0,1-1,-1 1,0-1,1 1,-1 0,0-1,1 1,-1-1,0 1,1-1,-1 1,1-1,-1 1,1-1,-1 1,1-1,0 0,-1 1,1-1,-1 0,1 0,0 1,-1-1,1 0,0 0,-1 0,1 0,0 0,-1 0,1 0,0 0,-1 0,1 0,0 0,-1 0,1 0,0-1,-1 1,1 0,0 0,-1-1,1 1,-1 0,1-1,0 0,9-7</inkml:trace>
  <inkml:trace contextRef="#ctx0" brushRef="#br0" timeOffset="1264.84">1440 481,'-13'-2,"0"2,0-1,0 2,0 0,0 0,0 1,1 1,-1 0,1 1,0 0,0 1,0 0,0 1,1 1,0 0,0 0,1 1,0 0,0 0,1 1,0 1,1 0,0 0,0 0,1 1,0 0,-2 7,8-15,-20 67,21-69,0 0,0 1,0-1,0 1,0-1,0 1,0-1,0 1,0-1,1 1,-1-1,1 0,-1 1,1-1,-1 0,1 1,0-1,0 0,0 0,-1 0,1 0,0 1,1-1,-1 0,0-1,0 1,0 0,0 0,1 0,-1-1,0 1,1-1,-1 1,1-1,-1 1,0-1,1 0,-1 0,1 0,-1 0,1 0,-1 0,1 0,-1 0,1-1,14-2,0 0,0-2,-1 0,0-1,0 0,0-1,-1-1,0 0,0-2,-4 4,227-172,-236 177,-1 1,1-1,-1 1,1-1,-1 1,1-1,-1 1,1-1,0 1,-1-1,1 1,0 0,-1-1,1 1,0 0,-1 0,1-1,0 1,0 0,-1 0,1 0,0 0,0 0,0 0,-1 0,1 0,0 0,0 1,-1-1,1 0,0 0,-1 1,1-1,0 0,-1 1,1-1,0 1,-1-1,1 1,-1-1,1 1,-1-1,1 1,-1-1,1 1,-1 0,0-1,1 1,-1 0,0 0,1-1,-1 1,0 0,0-1,0 1,0 0,0 0,2 52,-2-43,-1-4,0 1,1-1,0 0,1 1,-1-1,1 0,0 1,1-1,0 0,0 0,0 0,0 0,1 0,0-1,0 1,1-1,0 0,0 0,0 0,0 0,1-1,-1 1,1-1,2 1,-4-3,0 0,-1 0,0-1,1 1,-1 0,1-1,0 1,-1-1,1 0,0 0,0 0,0 0,0-1,0 1,0-1,0 0,0 0,0 0,0 0,0 0,0 0,0-1,0 0,0 0,0 0,12-8</inkml:trace>
  <inkml:trace contextRef="#ctx0" brushRef="#br0" timeOffset="1751.535">1299 226,'283'0,"-282"0,0 0,0 1,0-1,0 0,0 0,1 0,-1 0,0 0,0 0,0 0,0 0,0 0,0 0,0-1,0 1,0 0,0-1,0 1,0-1,0 1,0-1,0 0,0 1,0-1,-1 0,1 1,0-1,0 0,-1 0,1 0,-1 0,1 0,-1 0,1 0,-1 0,1 0,-1 0,0 0,1 0,-1 0,0 0,0 0,0 0,0 0,0 0,0 0,0 0,0-1,-1 1,1 0,0 0,-1 0,1 0,-1 0,1 0,-1 0,1 0,-1 1,1-1,-1 0,0 0,0 0,1 1,-1-1,0 0,-72-74,59 63</inkml:trace>
  <inkml:trace contextRef="#ctx0" brushRef="#br0" timeOffset="2134.11">1976 114,'-17'55,"11"-15,2 0,1 0,2 0,3 24,-1-3,27 136,-21-146,-1-33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597 117,'-3'-7,"0"0,0 0,-1 0,0 1,0-1,-1 1,1 0,-1 0,-1 1,1-1,-1 1,0 0,0 1,-1-1,1 1,-1 1,0-1,0 1,0 0,0 1,-1-1,1 2,-1-1,1 1,-1 0,0 0,1 1,-1 0,0 1,1 0,-1 0,0 0,1 1,-1 0,1 1,0-1,0 1,0 1,-1 0,-21 14,1 2,1 0,0 2,2 1,1 1,0 1,2 1,1 1,-5 11,-51 104,75-135,-1-1,2 1,-1 0,1 0,0 0,0 0,1 0,0 0,0 0,0 0,1 0,1 0,-1-1,1 1,0 0,0-1,1 1,0-1,0 1,0-1,3 3,2-3,-1-1,0-1,1 1,0-1,0 0,0-1,1 0,-1 0,1-1,-1 0,1 0,0-1,0-1,0 1,0-1,0-1,-1 1,1-2,0 1,0-1,-1 0,31-8,-2-2,1-2,-2-1,0-1,-1-2,0-2,-2-1,0-2,-2-1,0-1,-2-2,-1 0,9-14,131-164,-167 205,-1 1,0-1,1 0,-1 1,0-1,1 0,-1 1,0-1,1 0,-1 0,0 1,1-1,-1 0,1 0,-1 0,1 0,-1 1,0-1,1 0,-1 0,1 0,-1 0,1 0,-1 0,1 0,-1 0,1 0,-1 0,0 0,1-1,-1 1,1 0,-1 0,1 0,-1-1,0 1,1 0,-1 0,0-1,1 1,-1 0,0-1,1 1,-1 0,0-1,0 1,1 0,-1-1,0 1,0-1,1 0,-10 43,2-19,-13 35,3 2,3 0,-6 49,18-92,1 1,0-1,1 0,1 1,1-1,0 0,1 1,1-1,1-1,0 1,1-1,1 0,0 0,2 0,8 12,21 14,-30-37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0,'22'8,"0"-1,0-1,1-1,0-1,0-2,1 0,-1-1,0-1,0-1,3-2,32 2,110-22,-139 22,-23 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29,'29'5,"28"-4,10-1,-2-1,-8-1,-7 1,-9 0,-6-5,-4 0,-3 0,-1 1,0 1,-1 2,-4 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3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0 603,'3'-24,"0"1,1 0,2 0,0 0,2 0,0 1,2 0,0 1,1 0,2 1,0 0,0 1,2 0,19-22,1 1,2 2,2 1,2 2,0 2,33-18,-73 49,1 0,0 0,0 0,0 0,0 0,1 0,-1 1,0-1,1 1,-1 0,1 0,0 0,-1 0,1 0,0 1,-1-1,1 1,0-1,0 1,-1 0,1 0,0 0,0 1,-1-1,1 1,0-1,-1 1,1 0,0 0,-1 0,1 0,-1 1,1-1,-1 1,0-1,0 1,0 0,0 0,1 1,2 8,-2 0,1 0,-2 0,1 0,-2 0,1 1,-1-1,-1 1,0-1,-1 0,-2 12,1 45,2-66,0 0,0 1,1-1,-1 0,0 0,1 0,-1 0,1 0,0 0,-1 1,1-2,0 1,0 0,0 0,1 0,-1 0,0-1,1 1,-1 0,1-1,0 0,-1 1,1-1,0 0,0 0,0 0,0 0,0 0,0 0,0 0,0-1,0 1,0-1,0 0,0 1,1-1,-1 0,0 0,0 0,2-1,85-29,120-105,-189 124,54-20,-72 31,0 0,0-1,0 1,0 0,-1 0,1 0,0 1,0-1,0 0,0 1,0-1,0 1,0 0,-1-1,1 1,0 0,-1 0,1 0,0 0,-1 1,1-1,-1 0,0 1,1-1,-1 1,0-1,0 1,0-1,0 1,0 0,0 0,-1-1,1 1,0 0,-1 0,0 0,1 0,3 20,-1-1,-1 1,-1 0,-1-1,-1 1,-2 10,0 25,7 92,2-131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198 114,'0'0,"0"-1,-1 1,1-1,0 1,0-1,0 1,0-1,0 1,0-1,0 1,0-1,0 1,1-1,-1 1,0-1,0 1,0 0,0-1,1 1,-1-1,0 1,0 0,1-1,-1 1,0-1,1 1,-1 0,0-1,1 1,-1 0,1 0,-1-1,0 1,1 0,-1 0,1 0,-1 0,1-1,-1 1,1 0,-1 0,1 0,-1 0,0 0,1 0,-1 0,1 0,-1 0,1 0,-1 1,1-1,-1 0,1 0,-1 0,0 1,1-1,-1 0,1 0,-1 1,0-1,1 0,-1 1,0-1,1 0,-1 1,0-1,1 0,-1 1,7 35,-6 52,-3 0,-13 76,10-118,-13 155,6-155,10-34,9-33,-1-1,0-1</inkml:trace>
  <inkml:trace contextRef="#ctx0" brushRef="#br0" timeOffset="284.602">226 1,'95'9,"0"-4,1-5,71-9,-104 6,38 1,-101 2,1 0,-1 1,1-1,-1 0,1 0,-1 1,1-1,-1 0,0 1,1-1,-1 0,0 1,1-1,-1 1,0-1,1 1,-1-1,0 1,0-1,1 1,-1-1,0 1,0-1,0 1,0-1,0 1,0-1,0 1,0-1,0 1,0-1,0 1,0-1,0 1,0 0,-1-1,1 1,0-1,0 1,0-1,-1 0,1 1,0-1,-1 1,1-1,0 0,-1 1,1-1,-1 1,1-1,-1 0,1 0,-1 1,1-1,-1 0,1 0,-1 0,1 1,-28 23,6-11,1-2</inkml:trace>
  <inkml:trace contextRef="#ctx0" brushRef="#br0" timeOffset="534.045">282 397,'43'0,"24"0,10 0,-3 0,-9-5,-11-2,-10 1,-8 1,-5 1,-3 2,-1 1,-6 1</inkml:trace>
  <inkml:trace contextRef="#ctx0" brushRef="#br0" timeOffset="886.274">1 932,'43'0,"43"0,17-5,-5-1,-9 0,-11-4,-13 0,-8 2,-9 2,-8 2,-6 2,-4 1,-2 1,-2 0,1 0,-6 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1,'-11'39,"0"61,3 0,6 0,4 15,-1-14,0 343,-2-432,1-1,0 0,1 1,0-1,1 0,0 1,1-1,0 0,1-1,3 9,-6-18,-1 0,1-1,-1 1,1 0,-1-1,1 1,0 0,-1-1,1 1,0 0,0-1,-1 1,1-1,0 0,0 1,0-1,0 0,0 1,-1-1,1 0,0 0,0 0,0 0,0 0,0 0,0 0,0 0,0 0,0 0,0 0,-1-1,1 1,0 0,0-1,0 1,0 0,-1-1,1 1,0-1,0 0,-1 1,1-1,0 0,-1 1,1-1,-1 0,1 0,34-43,-28 33,191-241,-197 251,13-15,0 1,2 0,-1 1,2 1,0 0,0 1,1 1,0 1,1 1,9-4,-24 12,-1 0,1 0,-1 1,1-1,-1 1,1 0,0 0,-1 0,1 0,-1 0,1 1,-1 0,1-1,-1 1,0 1,1-1,-1 0,0 1,0 0,0 0,0 0,0 0,0 0,0 0,-1 1,1-1,-1 1,0 0,0 0,0 0,0 0,0 0,-1 0,1 1,0 2,23 126,-25-78,-2-1,-2 0,-10 50,11-88,-1 79,5-93,0 0,0 0,0 0,0 0,0 0,0 0,0-1,0 1,1 0,-1-1,0 1,0-1,1 1,-1-1,0 1,1-1,-1 0,0 0,1 0,-1 0,0 0,1 0,-1 0,1 0,-1 0,0-1,1 1,-1 0,0-1,0 0,1 1,-1-1,0 1,0-1,0 0,0 0,0 0,0 0,0 0,1 0,19-14</inkml:trace>
  <inkml:trace contextRef="#ctx0" brushRef="#br0" timeOffset="679.768">1416 594,'-38'26,"-26"14,2 3,2 2,2 3,-50 55,105-102,1 1,-1-1,1 1,-1 0,1 0,0 0,0 0,0 0,0 0,1 0,-1 1,0-1,1 1,0-1,-1 1,1-1,0 1,0 0,1 0,-1-1,1 1,-1 0,1 0,0 0,0 0,0 0,0-1,1 1,-1 0,1 0,-1 0,1-1,0 1,0 0,1-1,-1 1,0 0,1-1,0 0,-1 1,1-1,0 0,0 0,0 0,0 0,1-1,1 2,8-2,-1-1,1-1,-1 0,1-1,-1 0,0 0,0-1,0-1,0 0,0 0,-1-1,0-1,0 0,0 0,-1-1,0 0,0 0,0-1,-1 0,-1-1,6-6,146-136,-158 149,0 1,0 0,1 0,-1 0,0 0,1 0,-1 0,1 0,-1 1,1-1,-1 0,1 1,0-1,-1 1,1 0,-1-1,1 1,0 0,0 0,-1 0,1 0,0 1,-1-1,1 0,-1 1,1-1,0 1,-1-1,1 1,-1 0,1 0,-1-1,1 1,-1 0,0 0,0 1,1-1,-1 0,0 0,0 1,0-1,0 0,0 1,-1-1,1 1,0-1,-1 1,1 0,-1-1,1 1,-1-1,0 1,1 0,-1-1,0 1,0 0,-1 1,3 96,-3-86,0-1,0 1,1 0,1-1,0 1,1 0,0-1,1 1,0-1,1 0,0 0,1 0,3 4,-7-14,1 0,-1 0,0 0,1 0,0 0,-1 0,1 0,0-1,0 1,0-1,0 1,0-1,0 0,0 1,1-1,-1-1,0 1,1 0,-1 0,1-1,-1 1,1-1,-1 0,1 0,-1 0,1 0,-1 0,1-1,-1 1,0-1,1 1,-1-1,1 0,-1 0,0 0,0 0,0-1,2 0,69-69,138-282,-210 353,-1 1,0-1,0 1,0-1,0 0,0 1,1-1,-1 1,0-1,0 0,1 1,-1-1,0 0,1 1,-1-1,0 0,1 0,-1 1,1-1,-1 0,0 0,1 1,-1-1,1 0,-1 0,1 0,-1 0,1 0,-1 0,0 0,1 0,-1 0,1 0,-1 0,1 0,-1 0,1 0,-1 0,1 0,-1-1,0 1,1 0,-1 0,1 0,-1-1,0 1,1 0,-1-1,0 1,1 0,-1-1,0 1,0 0,1-1,-1 1,0 0,0-1,1 1,-1-1,0 1,0-1,0 1,0-1,0 1,0 0,0-1,0 0,2 42,-2-35,30 225,-29-226,0 0,-1 0,1 0,1 0,-1 0,1 0,0 0,0-1,0 1,1-1,0 1,0-1,0 0,0 0,0 0,1-1,0 1,0-1,0 0,0 0,0 0,1 0,-1-1,1 0,-1 0,1 0,0 0,0-1,0 0,0 0,0 0,0-1,0 0,0 0,1 0,3-1,0-3,0-1,0 0,0-1,-1 0,0 0,0-1,-1 0,0 0,0-1,0 0,-1 0,0-1,-1 1,0-1,2-6,4-3,0 3,-2 0,0 0,-1-2,0 1,-2-1,0 0,0 0,-2 0,0-1,0-10,-3 16</inkml:trace>
  <inkml:trace contextRef="#ctx0" brushRef="#br0" timeOffset="946.868">2461 933,'54'-29,"-1"-2,-2-2,-1-3,40-37,0-34,-87 103,-1 0,0-1,0 1,-1-1,1 1,-1-1,0 0,0 1,0-1,-1 0,0 0,0 1,0-1,0 0,-1 0,0 1,0-1,0 0,0 1,-1-1,0 1,0-1,0 1,0 0,-1 0,0 0,-2-3,2 4,-1-1,0 0,0 1,-1-1,1 1,-1 1,1-1,-1 0,0 1,0 0,0 0,0 1,0-1,-1 1,1 0,0 1,-1-1,1 1,0 0,-1 0,1 1,0 0,-1 0,1 0,0 0,0 1,-1 0,-10 3,0 2,0 0,1 0,-1 2,2 0,-1 0,-11 12,15-13,0 2,1-1,0 2,0-1,1 1,0 1,1 0,1 0,0 0,0 1,1 0,1 0,0 1,1-1,1 1,0 0,0 0,2 1,-1-1,2 0,0 0,1 1,0-1,1 0,1 0,0 0,1 0,0-1,3 4,2-1,2-1,0 0,0 0,1-1,1 0,1-1,0-1,0 0,1-1,1-1,0 0,0-1,1-1,0 0,0-1,1-1,16 3,-4-3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3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615 367,'-2'-3,"0"0,0 0,-1 0,1 0,0 1,-1-1,0 0,0 1,1 0,-1 0,-1 0,1 0,0 0,0 1,-1-1,1 1,-1 0,1 0,-1 0,0 0,1 1,-1 0,0-1,1 1,-1 1,0-1,1 0,-1 1,1 0,-1 0,1 0,-4 1,-32 6,0 2,1 1,0 2,1 1,1 3,0 0,1 3,-2 2,36-22,0 0,1 0,-1 0,0 1,1-1,-1 0,0 0,0 1,1-1,-1 0,0 1,1-1,-1 0,1 1,-1-1,0 1,1-1,-1 1,1-1,-1 1,1 0,-1-1,1 1,0-1,-1 1,1 0,0 0,0-1,-1 1,1 0,0-1,0 1,0 0,0 0,0-1,0 1,0 0,0 0,0-1,0 1,0 0,1 0,-1-1,0 1,0 0,1-1,-1 1,1 0,-1-1,0 1,1-1,-1 1,1 0,-1-1,1 1,0-1,-1 0,1 1,-1-1,1 1,0-1,-1 0,1 1,47 11,62-5,-108-6,-1 0,0 1,0-1,1 1,-1-1,0 1,0-1,0 1,0-1,-1 1,1 0,0 0,-1-1,1 1,-1 0,0 0,1 0,-1-1,0 1,0 0,0 0,0 0,-1 0,1 0,0-1,-1 1,1 0,-1 0,0-1,0 1,1 0,-1-1,0 1,0-1,-1 1,1-1,0 1,0-1,-1 0,1 0,-1 1,1-1,-1 0,1 0,-1-1,0 1,1 0,-2 0,0 2,-149 156,135-146,1 0,0 1,1 1,1 0,1 1,0 1,1 0,0 0,-7 17,18-32,0 1,0-1,0 0,0 1,1-1,-1 0,1 1,-1-1,1 1,0-1,0 1,0-1,0 1,0-1,1 1,-1-1,1 1,0-1,-1 0,1 1,0-1,1 0,-1 0,0 0,1 0,-1 0,1 0,-1 0,1 0,0 0,0-1,0 1,0-1,0 1,0-1,0 0,0 0,1 0,-1 0,0 0,1 0,1-1,108 14,-103-16,0 1,1-1,-1-1,0 0,-1 0,1-1,0 0,-1 0,0-1,0 0,-1-1,1 0,-1 0,0 0,-1-1,1 0,-1 0,1-3,6-11</inkml:trace>
  <inkml:trace contextRef="#ctx0" brushRef="#br0" timeOffset="270.373">361 0,'-9'220,"-21"102,18-209,-23 344,41-294,0-139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9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0 254,'12'-27,"-12"27,0 1,0-1,0 0,0 1,0-1,0 0,0 1,0-1,0 1,0-1,0 0,0 1,0-1,0 0,0 1,1-1,-1 0,0 0,0 1,0-1,1 0,-1 1,0-1,0 0,1 0,-1 1,0-1,0 0,1 0,-1 0,0 0,1 1,-1-1,0 0,1 0,-1 0,0 0,1 0,-1 0,0 0,1 0,-1 0,0 0,1 0,-1 0,0 0,1 0,-1 0,0 0,1 0,-1-1,0 1,1 0,-1 0,0 0,1 0,-1-1,0 1,0 0,1 0,-1-1,70 356,-66-333,2 1,1-1,1-1,1 1,0-1,2-1,0 1,5 3,-14-21,0-1,0 1,0-1,0 0,0 1,1-1,-1 0,1 0,0-1,-1 1,1 0,0-1,0 0,0 0,0 0,0 0,0 0,1 0,-1-1,0 0,0 1,0-1,1 0,-1-1,0 1,0-1,0 1,1-1,-1 0,0 0,0 0,0 0,-1-1,1 1,1-2,88-75,-32 7,-2-2,-4-3,15-33,-65 103,30-38,-33 43,0 1,0-1,0 0,-1 1,1-1,0 1,0-1,0 1,0 0,0-1,0 1,0 0,0 0,0 0,0-1,0 1,0 0,0 0,0 0,0 1,0-1,0 0,0 0,0 1,0-1,0 0,0 1,-1-1,1 1,0-1,0 1,0-1,0 1,-1 0,1-1,0 1,-1 0,1 0,0-1,-1 1,1 0,-1 0,1 0,-1 0,0 0,1 0,-1 0,0 0,0 1,23 126,-22-115,0 0,0 0,1 0,1-1,0 1,1-1,0 0,1 0,0 0,1 0,0-1,1 0,0-1,1 1,0-1,1-1,0 1,0-2,1 1,0-1,1-1,0 0,0 0,5 1,-3-4,0-1,0 0,1-1,-1-1,1 0,-1-1,1 0,-1-1,1-1,-1 0,0-1,0 0,0-1,0 0,0-1,-1-1,0 0,0-1,0 0,3-3,15-12,-2-1,0-1,-1-1,-2-1,0-2,-2 0,-1-2,-2 0,12-23,-9 10,-1 0,-2-2,-3 0,-1-2,-2 1,-3-2,3-24,-11 43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15 638,'-5'19,"2"1,0-1,1 0,1 1,1-1,0 1,2-1,1 7,-2-18,1 0,-1 0,1 0,1-1,-1 1,1-1,1 1,-1-1,1 0,1 0,-1-1,1 1,0-1,1 0,-1 0,1-1,0 0,1 0,-1 0,1-1,2 1,-3-2,0-1,0-1,0 1,0-1,0-1,1 1,-1-1,0 0,0 0,1 0,-1-1,0 0,0-1,0 1,0-1,0 0,0-1,0 1,-1-1,5-3,100-80,44-81,-153 165,0 1,0-1,1 0,-1 1,0-1,0 1,1-1,-1 1,1 0,-1 0,1-1,0 1,-1 0,1 1,0-1,0 0,0 0,0 1,0-1,0 1,-1 0,1-1,0 1,0 0,0 0,0 0,0 0,0 1,0-1,0 1,0-1,0 1,0-1,0 1,-1 0,1 0,0 0,0 0,-1 0,1 1,-1-1,1 0,-1 1,0-1,1 1,-1 0,21 69,-21-61,1 0,0-1,1 1,0-1,1 0,0 0,0 0,1 0,0-1,0 0,1 0,0 0,0-1,1 1,1-1,0-1,1-1,-1 0,1 0,0-1,1 0,-1-1,1 0,0-1,-1 0,1 0,0-1,0 0,0 0,0-2,0 1,0-1,0 0,0-1,0 0,0-1,-1 0,1-1,-1 0,0 0,0-1,-1 0,1 0,-1-1,0 0,0-1,-1 0,4-4,5-5,-1-1,-1 0,-1-1,0 0,-2-1,0-1,-1 1,-1-2,5-14,-2 10,-8 26</inkml:trace>
  <inkml:trace contextRef="#ctx0" brushRef="#br0" timeOffset="884.716">2470 244,'0'0</inkml:trace>
  <inkml:trace contextRef="#ctx0" brushRef="#br0" timeOffset="369.152">1454 949,'41'-5,"0"-2,0-1,0-2,-1-2,0-2,-1-1,6-6,-33 15,-1-1,0 0,0-1,-1 0,0-1,-1 0,0-1,0 1,-1-2,0 1,0-1,-2 0,1-1,-1 0,-1 0,0 0,-1 0,0-1,-1 0,0 0,0-9,-4 15,0 1,-1 0,1 0,-1 0,-1 0,1 1,-1-1,0 1,0-1,-1 1,1 0,-1 0,0 0,0 1,-1 0,0-1,1 1,-1 1,-1-1,1 1,0 0,-1 0,0 1,0-1,1 1,-1 0,0 1,-1 0,1 0,0 0,0 1,0-1,-1 1,1 1,0-1,0 1,0 1,-1-1,1 1,1 0,-1 0,0 0,0 1,1 0,0 0,-3 2,-6 3,-1 1,1 1,0 0,1 0,1 1,-1 1,2 0,0 1,0 0,1 1,1 0,0 1,1 0,0 0,1 0,1 1,1 0,0 1,1-1,1 1,0-1,1 5,2-11,1 0,0-1,0 1,1-1,0 1,1-1,0 0,0 0,1 0,0 0,0 0,1-1,0 0,1 0,0 0,0-1,1 0,0 0,0 0,0-1,1 0,0-1,0 0,1 0,-1-1,1 1,0-2,0 0,8 2,1 2,0-2,0 0,0-1,1-1,0 0,0-2,-1 0,1-1,0-1,0-1,0 0,-1-2,0 0,5-2,1-4,-1 0,-1-2,0 0,0-2,-2 0,2-2,-17 12,12-8</inkml:trace>
  <inkml:trace contextRef="#ctx0" brushRef="#br0" timeOffset="618.089">2357 865,'-10'33,"2"12,7-3,9-12,2-17,0-10</inkml:trace>
  <inkml:trace contextRef="#ctx0" brushRef="#br0" timeOffset="1794.913">2921 695,'-35'26,"-19"13,2 2,1 3,3 1,-2 7,3 25,46-75,0-1,0 1,0 0,0 0,0-1,1 1,-1 0,1 0,-1 0,1 0,0 0,0-1,0 1,0 0,0 0,0 0,0 0,1 0,-1 0,1 0,-1-1,1 1,0 0,0 0,0-1,0 1,0-1,0 1,0 0,0-1,1 0,-1 1,0-1,1 0,-1 0,1 0,0 0,-1 0,1 0,0 0,0 0,-1-1,2 1,5-2,-1 0,1 0,-1-1,0 0,1-1,-1 1,0-1,-1-1,1 1,-1-1,1 0,-1-1,0 1,-1-1,1-1,-1 1,0-1,0 0,0 0,-1 0,0 0,1-4,3 0,214-268,-220 274,0 1,0 0,0 0,0 0,0 0,1 0,-1 1,1-1,0 1,-1 0,1-1,0 1,1 1,-1-1,0 0,0 1,1-1,-1 1,1 0,-1 0,1 1,0-1,-1 1,1 0,0 0,-1 0,1 0,-1 0,1 1,0 0,-1-1,1 2,-1-1,1 0,-1 1,0-1,0 1,0 0,1 0,0 1,3 12,0 1,-1 0,0 0,-2 1,0-1,0 1,-2 0,0 0,-1 0,-1 0,0 0,-2 8,2 1,-4 53,-3 0,-4-1,-3 0,-4-1,-3-1,-9 17,8-38,-2 0,-3-2,-2 0,-2-2,-3-2,-9 9,9-28,34-30,-1 0,0 0,0 0,1 0,-1 0,0-1,1 1,-1 0,0 0,1 0,-1-1,0 1,1 0,-1 0,1-1,-1 1,0-1,1 1,-1-1,1 1,-1-1,1 1,0-1,-1 1,1-1,-1 1,1-1,0 0,-1 1,1-1,0 0,0 1,0-1,0 0,-1 1,1-1,0 0,0 0,0 1,0-1,1 0,-1 1,0-1,0 0,0 1,0-1,1 0,-1 1,0-1,1 0,-1 1,0-1,1 1,-1-1,1 1,-1-1,1 1,-1-1,1 1,0-1,70-164,436-957,-283 630,-201 425,-29 56,-9 27,12-13,-31 37,1 3,2 1,2 1,2 1,1 1,3 2,3 0,1 2,3 0,1 0,3 2,-1 22,11-52,0 0,1 0,2 0,0 1,1-1,2 0,0 0,5 11,-7-26,0 0,1 0,0 0,0-1,0 1,1-1,1 0,-1 0,1-1,0 1,1-1,-1 0,1 0,0-1,1 0,-1 0,1 0,0-1,0 0,1 0,-1-1,1 0,0 0,0-1,4 1,-2-2,0-1,0 0,0 0,0-1,-1 0,1 0,0-1,0-1,-1 0,0 0,1-1,-1 0,0 0,-1-1,1 0,-1-1,0 0,5-5,125-139,-115 122,44-58,-67 87,0-1,0 0,0 1,-1-1,1 0,0 1,0-1,0 0,0 1,0-1,0 0,0 1,0-1,0 0,1 1,-1-1,0 0,0 1,0-1,0 0,0 1,1-1,-1 0,0 1,0-1,0 0,1 0,-1 1,0-1,0 0,1 0,-1 0,0 1,1-1,-1 0,0 0,1 0,-1 0,0 0,1 0,-1 1,0-1,1 0,-1 0,0 0,1 0,-1 0,0 0,1 0,-1-1,0 1,-11 37,8-27,-2 0,0 0,1 1,0-1,1 1,0 0,1 0,0 0,0 0,1 1,1-1,0 0,1 1,0-1,0 0,1 0,1 0,0 0,1 3,1-10,1 0,-1 0,1 0,-1-1,1 0,0 0,0 0,0-1,1 1,-1-2,1 1,-1-1,1 0,-1 0,1-1,0 0,-1 0,1 0,0-1,-1 0,1 0,-1-1,1 0,-1 0,0-1,0 1,0-1,1-1,20-11,-2-2,1-1,-2 0,-1-2,0-1,-1 0,-2-2,0-1,-1 0,-2-1,0-1,-2-1,-1 0,-1-1,-1 0,-2-1,0 0,0-11,-7 31,25-81,-4-1,-4 0,6-68,-29 93,2 65,0 1,0-1,0 0,0 1,0-1,0 0,0 1,0 0,-1-1,1 1,0 0,0-1,-1 1,1 0,0 0,0 0,-1 0,1 0,0 1,0-1,0 0,-1 0,1 1,0-1,0 1,0-1,0 1,0 0,0-1,0 1,0 0,0 0,0-1,0 1,0 0,0 0,0 0,1 0,-1 0,0 0,1 1,-1-1,1 0,0 0,-1 0,1 0,0 1,-23 36,2 1,2 1,2 1,2 1,1 0,2 1,2 0,2 1,2 0,2 0,2 0,2 22,-1-27,2 0,2 0,2 0,1-1,2 1,1-2,3 1,10 22,39 24,-59-82,-1 0,1-1,-1 1,1-1,0 1,0-1,-1 0,1 1,0-1,0 0,0 0,0-1,0 1,1 0,-1-1,0 1,0-1,0 0,1 0,-1 1,0-2,0 1,0 0,1 0,-1-1,0 1,0-1,0 1,0-1,0 0,0 0,0 0,0 0,0-1,0 1,0 0,-1-1,1 1,-1-1,1 0,-1 1,1-1,-1 0,0 0,2-5,0 1,0-1,0 0,-1-1,-1 1,1 0,-1 0,0-1,-1 1,1-1,-2 1,1-1,-1 1,0 0,0-1,-1 1,-2-6,-3-13</inkml:trace>
  <inkml:trace contextRef="#ctx0" brushRef="#br0" timeOffset="2018.162">3993 385,'44'14,"32"5,14-1,1-3,-5-5,-4-3,-9-4,-9-2,-10 0,-15-2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334 687,'7'-48,"-2"1,-2-1,-3 0,-4-45,3 94,1-1,-1 1,1-1,-1 1,1 0,-1-1,1 1,-1-1,0 1,1-1,-1 0,1 1,-1-1,0 0,0 1,1-1,-1 0,0 0,0 0,1 0,-1 1,0-1,0 0,1 0,-1-1,0 1,0 0,1 0,-1 0,0 0,0-1,1 1,-1 0,0-1,1 1,-1 0,0-1,1 1,-1-1,1 1,-1-1,0 1,1-1,0 1,-1-1,1 0,-1 1,1-1,0 0,-1 1,1-1,0 0,0 0,-1 0,-147 308,-1-20,138-263,8-16,7-14,259-429,-139 204,-104 213,-27 64,4-35,-7 20,2 0,0 1,3 0,0 1,2-1,1 1,2-1,1 1,2-1,1 1,1-1,2 0,8 20,-12-46,0 0,1 0,-1-1,1 1,0-1,1 0,0 0,-1-1,1 1,1-1,-1 0,1 0,-1-1,1 0,0 0,0 0,1-1,-1 1,1-2,-1 1,1-1,-1 0,1 0,0-1,-1 1,1-2,0 1,-1-1,1 0,0 0,-1-1,6-2,-1-2,-1-1,1-1,-1 0,-1 0,1-1,-2 0,1-1,-1 0,0 0,-1 0,-1-1,0 0,0-1,-1 0,4-10,9-19,-2 0,-2-2,-1 1,-2-2,-3 1,-1-1,-2-1,-2 1,-2-28,-7 48,-1 25</inkml:trace>
  <inkml:trace contextRef="#ctx0" brushRef="#br0" timeOffset="454.803">983 602,'18'-5,"6"0,0-2,-1-1,0 0,0-2,-1-1,-1 0,18-13,-37 23,0 0,1-1,-2 1,1 0,0-1,0 1,0-1,-1 0,1 0,-1 1,1-1,-1 0,0 0,0 0,0-1,0 1,0 0,0 0,-1 0,1-1,-1 1,1 0,-1-1,0 1,0 0,0-1,0 1,0 0,-1-1,1 1,-1 0,1-1,-1 1,0 0,0 0,0 0,0 0,0 0,-1 0,1 0,-1 0,1 0,-1 0,0 1,1-1,-1 1,0-1,0 1,0 0,0 0,0 0,0 0,-1 0,1 0,0 1,-7-1,0 1,1 1,-1 0,1 0,-1 1,1 0,0 0,0 1,0 0,0 0,0 1,0 0,1 0,0 1,0 0,0 0,1 1,-1 0,1 0,1 0,-3 4,-2 2,1 1,0 0,1 0,0 1,1 0,1 1,0-1,1 1,0 0,2 1,0-1,-1 14,4-22,1 0,0-1,1 1,-1-1,1 1,1-1,-1 0,1 1,0-1,1-1,-1 1,1 0,0-1,1 0,-1 0,1 0,0 0,0-1,0 0,1 0,0 0,-1-1,1 0,1 0,-1 0,0-1,1 0,-1 0,1-1,-1 0,1 0,0 0,0-1,-1 0,1 0,1-1,10 1,0-1,-1 0,1-1,-1-2,1 1,-1-2,0 0,-1-1,1-1,-1-1,-1 0,1-1,-1 0,-1-1,0-1,0-1,7-8,1 0</inkml:trace>
  <inkml:trace contextRef="#ctx0" brushRef="#br0" timeOffset="837.514">1519 602,'12'3,"1"-1,-1 0,0-1,1 0,-1-1,1-1,-1 0,1-1,-1 0,0 0,1-2,-2 1,1-2,0 1,-1-2,0 1,0-2,0 1,-1-1,0-1,0 0,-1-1,0 1,7-11,-14 17,0-1,0 1,0-1,0 0,-1 0,1 0,-1 0,0 0,0 0,0-1,0 1,0 0,-1 0,0-1,1 1,-1 0,0-1,-1 1,1 0,-1-1,1 1,-1 0,0 0,0-1,0 1,-1 0,1 0,-1 0,0 1,1-1,-1 0,0 0,-1 1,1 0,0-1,-1 1,0 0,1 0,-1 0,0 0,0 1,0-1,0 1,0 0,0 0,-1 0,-4-1,0 1,-1 1,1-1,-1 1,1 0,-1 1,1 0,0 1,-1 0,1 0,0 0,0 1,0 0,1 1,-1 0,1 0,0 1,0 0,0 0,1 0,0 1,-2 2,-7 7,0 0,2 2,0-1,1 2,1 0,0 0,1 1,-3 11,10-25,1 0,0 0,0 0,1 1,0-1,-1 1,2-1,-1 1,1-1,0 1,0 0,0-1,1 1,0-1,0 1,0-1,1 1,-1-1,1 0,1 0,-1 0,1 0,0 0,0 0,0-1,1 1,0-1,-1 0,2 0,-1-1,0 1,1-1,-1 0,1 0,0 0,1 0,7 1,0-1,0 0,0 0,0-2,1 1,-1-2,1 0,-1 0,0-2,1 1,-1-2,0 1,0-2,0 0,-1-1,1 0,-1 0,0-2,0 1,-1-1,10-8,-1 4,8-4</inkml:trace>
  <inkml:trace contextRef="#ctx0" brushRef="#br0" timeOffset="1266.613">2253 433,'-24'20,"2"0,0 2,1 1,1 0,1 2,2 0,0 1,2 0,0 2,2-1,0 5,12-28,0 0,0 0,0-1,0 1,1 0,-1 0,1 0,0 0,1 0,-1 0,0 0,1-1,0 1,0 0,0 0,1-1,-1 1,1 0,0-1,0 0,0 1,0-1,0 0,1 0,0 0,-1-1,1 1,0 0,0-1,1 0,-1 0,0 0,1 0,-1 0,1-1,0 0,-1 1,1-1,0-1,0 1,0 0,0-1,0 0,10 0,-1 0,1-1,0-1,-1 0,1-1,-1 0,0-1,0-1,0 0,-1 0,1-2,-1 1,-1-1,1-1,-1 0,-1-1,0 0,0-1,5-5,10-18,0 0,-3-2,0 0,-3-2,0 0,-3-1,-1-1,9-37,-14 45,-2 1,-1-1,-1 0,-2 0,0-1,-3 1,-1-29,0 56,0 0,0 0,-1 0,1 0,-1-1,0 1,0 0,0 0,0 0,-1 1,1-1,-1 0,0 0,-1 1,1-1,0 1,-1 0,0 0,0 0,0 0,0 0,0 1,-1-1,1 1,-1 0,1 0,-1 0,0 0,0 1,0 0,0 0,0 0,0 0,0 0,0 1,0 0,0 0,-1 0,1 0,-3 1,-8 6,1 0,0 1,1 1,0 0,0 0,1 1,0 1,1 0,0 1,1 0,0 1,1 0,0 0,1 1,1 0,0 1,1-1,0 1,2 1,-1-1,2 1,0-1,1 1,1 0,0 0,1 0,1 6,-1-7,0-1,1 0,0 1,2-1,-1 0,2 0,0-1,0 1,2-1,-1 0,2 0,0 0,0-1,1 0,0-1,1 0,1 0,0-1,0 0,1 0,0-1,0-1,1 0,10 5,92 31,-83-32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56 875,'-15'15,"-4"9,6 0,4-8,10-7,4-5</inkml:trace>
  <inkml:trace contextRef="#ctx0" brushRef="#br0" timeOffset="2529.193">395 198,'23'-22,"1"0,0 2,2 0,1 2,0 1,1 1,1 1,0 2,1 1,9-2,-30 12,-1 0,1 0,-1 1,1 0,0 1,-1-1,1 2,0-1,0 1,-1 1,1-1,-1 2,0-1,1 1,-1 0,0 1,0 0,-1 0,1 1,-1-1,0 2,0-1,-1 1,0 0,0 0,0 1,-1 0,0 0,0 0,0 1,-1-1,0 1,-1 0,2 6,-2-4,-1 1,0 0,-1 0,0 0,0 0,-1 0,-1 0,0 0,0 0,-1 0,-1 0,1 0,-2-1,0 1,0-1,-1 0,0 0,-1 0,-11 19,-2-1,-1-1,-1-1,-1 0,-9 7,-64 57,96-89,0-1,0 1,0 0,0 0,0 0,1 0,-1-1,0 1,0 0,0-1,1 1,-1-1,0 0,0 1,1-1,-1 0,0 0,1 0,-1 0,0 0,1 0,-1 0,0 0,1-1,-1 1,0 0,1-1,-1 1,0-1,0 1,0-1,1 0,0 0,7-1,28-2,1 1,0 1,0 2,0 2,21 5,-48-6,0 1,0 0,0 1,0 0,-1 1,1 0,-1 1,0 0,0 0,-1 1,0 1,0-1,0 1,-1 1,0 0,0 0,-1 1,0-1,0 1,5 10,-10-14,0 0,-1 0,1 0,-1 0,0 0,-1 1,1-1,-1 0,0 0,0 1,0-1,-1 0,0 0,0 0,0 0,-1 0,1 0,-1 0,-1 0,1 0,-1-1,1 1,-1-1,0 0,-3 3,-5 6,-1 0,0-1,0-1,-1 0,-1-1,0 0,-8 4,4-3,0 0,-1-1,0-1,0-1,-1 0,0-2,-1 0,1-1,-1-1,0-1,0-1,0-1,0-1,0-1,-1 0,2-2,-1 0,0-2,-11-3,29 7,1 0,-1 0,1 0,-1 0,1 0,0-1,0 1,-1-1,1 0,0 1,0-1,1 0,-1 0,0 0,0 0,1 0,0-1,-1 1,1 0,0-1,0 1,0-1,0 1,1-1,-1 0,1 1,0-1,-1 1,1-1,0-1,2-16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4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143 416,'-34'190,"18"-129,-57 186,53-162,42-124,-10 16</inkml:trace>
  <inkml:trace contextRef="#ctx0" brushRef="#br0" timeOffset="299.835">87 472,'19'-5,"16"-1,7-1,1 2,-2 2,-4-4,-2 0,-3 0,-2 2,-1 2,-6 6,-2 2,1 1,0-1,-2-1</inkml:trace>
  <inkml:trace contextRef="#ctx0" brushRef="#br0" timeOffset="549.562">87 642,'19'4,"16"3,7-1,-4-6,-3-3,-4-1,-1 0,-2 1,0-4,-5 0</inkml:trace>
  <inkml:trace contextRef="#ctx0" brushRef="#br0" timeOffset="1029.631">227 133,'18'6,"1"0,-1-1,1-1,-1 0,1-2,0 0,0-2,13 0,-18 0,98-5,-111 5,1-1,-1 1,0-1,0 0,0 1,0-1,0 0,0 0,0 0,0 0,0 0,0 0,0 0,-1 0,1 0,0 0,-1 0,1 0,-1-1,1 1,-1 0,0 0,1-1,-1 1,0 0,0-1,0 1,0 0,0-1,0 1,0 0,-1 0,1-1,0 1,-1 0,1 0,-1-1,1 1,-1 0,0 0,1 0,-1 0,0 0,0 0,0 0,-37-50,-33 3,55 39</inkml:trace>
  <inkml:trace contextRef="#ctx0" brushRef="#br0" timeOffset="1337.036">792 133,'0'58,"0"23,0 3,0-3,-5-10,-1-13,0-12,1-8,1-6,2-4,1-1,1-2,0 1,5 1,1-5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92,'-332'591,"306"-555,130-209,243-266,-262 341,-85 97,0 1,1-1,-1 1,0-1,0 1,0 0,1-1,-1 1,0-1,1 1,-1 0,0-1,1 1,-1 0,0-1,1 1,-1 0,0 0,1-1,-1 1,1 0,-1 0,1 0,-1 0,1-1,-1 1,0 0,1 0,-1 0,1 0,-1 0,1 0,-1 0,1 0,-1 0,1 1,-1-1,1 0,-1 0,1 0,-1 0,0 1,1-1,-1 0,1 0,-1 1,0-1,1 0,-1 1,0-1,1 0,-1 1,0-1,0 1,1-1,-1 1,0-1,0 0,0 1,0-1,1 1,-1-1,0 1,0-1,0 1,0-1,1 39,-1-33,-18 132,3 43,14-180,1 0,0 1,-1-1,1 0,0 0,0 0,0 0,0 0,0 1,0-1,0 0,0 0,1 0,-1 0,0 0,1 0,-1 1,1-1,-1 0,1 0,-1 0,1-1,0 1,0 0,-1 0,1 0,0 0,0-1,0 1,0 0,0-1,0 1,0 0,0-1,0 0,0 1,0-1,0 1,0-1,1 0,-1 0,0 0,0 0,0 0,0 0,0 0,1 0,-1 0,0-1,0 1,0 0,0-1,0 1,0-1,0 1,0-1,0 1,0-1,0 0,0 1,0-1,0 0,-1 0,1 0,0 0,0 0,-1 0,1 0,0 0,95-122,28-3,-124 126,5-7,0 1,0 0,1 0,0 0,0 1,0 0,1 0,-1 1,1 0,0 0,1 0,-1 1,1 0,-1 0,1 1,0 0,3 0,-8 4,0 0,0 0,0 1,-1-1,1 1,-1 0,1 0,-1 0,0 0,0 0,0 0,-1 0,1 0,-1 1,0-1,1 1,-2-1,1 1,0 0,-1-1,1 1,-1 0,0-1,-1 1,1 0,0-1,-1 1,0 1,1 1,-3 69,12 112,-5-171,-1 0,0 0,-1 1,-1-1,-1 0,0 1,-1-1,0 0,-3 8,-2 3,1-3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0 649,'43'-83,"3"2,4 3,21-23,59-53,-129 151,1 1,-1 0,1-1,-1 1,1 0,0 0,0 0,0 0,0 1,0-1,0 1,0-1,1 1,-1 0,0-1,1 1,-1 0,1 1,0-1,-1 0,1 1,-1 0,1-1,0 1,-1 0,1 0,0 1,-1-1,1 0,0 1,-1 0,1 0,-1-1,1 1,-1 1,1-1,-1 0,0 1,1-1,-1 1,0 0,0-1,0 1,-1 0,1 0,0 1,2 13,0 0,-2 0,0 0,0 0,-2 0,0 1,-1-1,-1 8,-1 20,2 155,0-196,1-1,0 1,0-1,-1 0,2 1,-1-1,0 1,0-1,1 1,-1-1,1 0,0 1,0-1,0 0,0 1,0-1,0 0,1 0,-1 0,1 0,-1 0,1-1,0 1,-1 0,1-1,0 1,0-1,1 0,-1 1,0-1,0 0,0 0,1-1,-1 1,0 0,1-1,-1 1,1-1,-1 0,1 0,-1 0,1 0,-1 0,0-1,1 1,-1-1,1 0,-1 1,0-1,1 0,1-1,95-90,-73 63,53-57,5 3,3 5,15-6,-101 83,0 0,-1-1,1 1,0 0,0 0,0-1,0 1,0 0,0 0,0 0,0 0,0 0,0 0,1 1,-1-1,0 0,1 1,-1-1,0 0,1 1,-1 0,1-1,-1 1,0 0,1 0,-1 0,1 0,-1 0,1 0,-1 0,1 0,-1 1,1-1,-1 0,1 1,-1 0,0-1,1 1,-1 0,0-1,0 1,0 0,1 0,-1 0,0 0,0 0,0 0,0 1,0 0,1 10,-1 0,0 1,0-1,-1 1,-1-1,0 1,-1-1,-1 0,0 1,0-1,-1 0,0-1,-3 4,-21 93,37-58,2-32</inkml:trace>
  <inkml:trace contextRef="#ctx0" brushRef="#br0" timeOffset="413.664">1580 114,'-43'37,"-47"40,5 4,-39 49,70-41,52-87,1 1,1-1,-1 0,0 1,0-1,1 1,0 0,-1-1,1 1,0-1,0 1,0-1,1 1,-1 0,1-1,-1 1,1-1,0 1,0-1,0 0,0 1,0-1,1 0,-1 0,1 0,-1 0,1 0,0 0,0 0,-1 0,2-1,-1 1,0-1,0 0,0 1,1-1,0 0,8 1,1 0,-1-2,0 1,1-1,-1-1,1 0,-1 0,0-2,0 1,0-1,0-1,0 0,-1 0,1-1,-1 0,0-1,-1-1,1 1,-1-1,-1-1,3-2,43-33,-2-2,-3-2,-1-2,-3-3,17-25,-7 1,-65 86,1 1,1 0,0 0,1 0,0 1,0 1,1-1,1 1,0 0,1 0,1 0,0 1,0-1,1 1,1 0,0-1,1 1,1 0,0 0,1-1,0 1,1-1,1 1,0-1,1 0,1 3,2-10,-1-1,1 0,0 0,0-1,0 0,1 0,-1-1,1 0,0 0,0-1,0-1,0 1,0-2,0 1,1-1,-1 0,0-1,0 0,0-1,0 0,0 0,0-1,0 0,5-2,14-6,-4-1</inkml:trace>
  <inkml:trace contextRef="#ctx0" brushRef="#br0" timeOffset="783.424">2483 0,'-46'29,"-13"6,1 3,3 2,0 2,-3 9,56-51,1 1,-1 0,0-1,1 1,-1 0,0 0,1 1,-1-1,1 0,-1 0,1 1,0-1,0 1,-1-1,1 1,0-1,0 1,1 0,-1 0,0-1,0 1,1 0,-1 0,1 0,0 0,-1 0,1 0,0-1,0 1,0 0,1 0,-1 0,0 0,1 0,-1 0,1 0,0-1,-1 1,1 0,0 0,0-1,0 1,0-1,1 1,-1-1,0 1,0-1,2 1,121 5,-32-8,-7 28,-83-25,0-1,0 0,-1 1,1-1,0 1,-1 0,1 0,-1-1,0 1,0 0,1 0,-1 0,0 0,-1 0,1 1,0-1,-1 0,1 0,-1 0,0 1,1-1,-1 0,0 0,0 1,-1-1,1 0,0 0,-1 1,0-1,1 0,-1 0,0 0,0 0,0 0,0 0,0 0,-1 1,-12 17,0-1,-1-1,-1 0,0-1,-1 0,-1-2,-7 5,-146 80,137-95,38-10</inkml:trace>
  <inkml:trace contextRef="#ctx0" brushRef="#br0" timeOffset="1165.354">2991 0,'-227'118,"226"-117,-11 5,0 1,0 0,0 1,1 0,0 1,1 0,0 1,0 0,1 0,0 1,0 3,8-13,0 0,0 0,1 1,-1-1,1 0,-1 1,1-1,-1 1,1-1,0 1,0-1,0 1,0-1,0 1,0-1,0 1,0-1,0 1,1-1,-1 0,1 1,-1-1,1 1,-1-1,1 0,0 0,0 1,0-1,0 0,0 0,0 0,0 0,0 0,0 0,0 0,0 0,1 0,-1-1,0 1,1 0,63 17,-52-16,154 23,-163-23,-1 1,0-1,0 1,-1-1,1 1,0 0,-1 0,0 1,0-1,0 0,0 1,0-1,-1 1,1 0,-1-1,0 1,0 0,-1 0,1 0,-1 0,0 0,0-1,0 1,0 0,-1 0,1 0,-1 0,0 0,0-1,-1 1,1 0,-1-1,1 1,-1-1,0 0,-1 1,1-1,-1 0,1 0,-1-1,-1 2,-14 20,-2-1,0-1,-2-1,0 0,-1-2,-1-1,-1-1,-25 13,25-19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0,'-9'0,"-4"0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3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1,'-4'44,"2"0,2 0,2 1,1-1,3-1,9 35,-14-69,0 0,1-1,0 1,0-1,1 0,1 0,-1 0,1 0,0 0,1-1,0 1,0-1,1-1,-1 1,2-1,-1 0,1 0,-1-1,2 0,-1 0,0 0,1-1,0 0,0-1,5 0,0-1,0-1,0 0,0-1,0 0,1-1,-1-1,0 0,-1-1,1 0,0-1,-1 0,0-1,0 0,0-1,0 0,6-6,18-13,-1-1,-1-2,-2-1,20-22,61-73,-113 123,0 1,1-1,-1 0,0 1,0-1,0 0,1 1,-1-1,0 1,1-1,-1 1,0-1,1 0,-1 1,1 0,-1-1,1 1,-1-1,1 1,-1 0,1-1,-1 1,1 0,-1-1,1 1,0 0,-1 0,1 0,0-1,-1 1,1 0,0 0,-1 0,1 0,-1 0,1 0,0 0,-1 1,1-1,0 0,-1 0,1 0,0 1,-1-1,1 0,-1 1,1-1,-1 0,1 1,-1-1,1 1,-1-1,1 1,-1-1,0 1,1-1,-1 1,0-1,1 1,-1 0,0-1,0 1,1-1,-1 1,1 48,-1-37,15 128,-14-134,1 0,0-1,0 1,0-1,1 0,0 0,0 0,0 0,1 0,-1 0,1-1,0 0,1 0,-1 0,1 0,-1-1,1 0,0 0,1 0,-1 0,0-1,6 2,6-3,1 0,-1-1,0 0,1-2,-1 0,0-1,0-1,0 0,0-1,-1-1,0-1,0 0,0-1,-1-1,-1 0,1-1,-1 0,11-13,-11 14,-1-1,-1 0,0-1,0 0,-1-1,-1 0,0-1,-1 0,0-1,-1 0,0 0,-1 0,-1-1,0 0,-1-1,-1 1,0-1,-1 0,-1 0,-1 0,0-9,-1 13</inkml:trace>
  <inkml:trace contextRef="#ctx0" brushRef="#br0" timeOffset="258.363">1616 142,'48'-10,"30"-3,7-4,-6 1,-8 3,-10-1,-11 2,-10 3,-6 3,-4 2,-3 2,0 2,-11 0,-7 1</inkml:trace>
  <inkml:trace contextRef="#ctx0" brushRef="#br0" timeOffset="487.595">1729 538,'43'-10,"24"-8,5 0,-4-3,-10 3,-9 4,-9 4,-10 5</inkml:trace>
  <inkml:trace contextRef="#ctx0" brushRef="#br0" timeOffset="944.93">2463 763,'44'-128,"6"3,5 2,39-61,-93 184,3-11,2 1,0-1,0 2,1-1,0 1,0 0,1 0,0 1,1 0,0 1,0 0,2-1,-9 7,0 1,0-1,0 1,-1-1,1 1,0 0,0 0,0 0,0 0,0 0,0 0,0 1,0-1,0 0,-1 1,1 0,0-1,0 1,0 0,-1 0,1 0,0 0,-1 0,1 1,-1-1,0 0,1 1,-1-1,0 1,0-1,0 1,0-1,0 1,0 0,0 0,-1 0,1 0,21 73,-20-22,-3-46,1 1,-1-1,1 1,1-1,-1 1,1-1,1 0,-1 1,1-1,0 0,1 0,0 0,0 0,0 0,1-1,0 0,0 1,4 2,-5-7,0 0,1 0,-1-1,1 1,0-1,-1 0,1 0,0 0,0-1,0 1,0-1,-1 0,1 0,0 0,0-1,0 1,0-1,0 0,-1 0,1 0,0 0,-1-1,1 0,-1 1,0-1,1-1,83-61,100-115,-186 178,0 1,-1-1,1 0,0 1,0-1,0 1,-1-1,1 1,0 0,0-1,0 1,0 0,0-1,0 1,0 0,0 0,0 0,0 0,0 0,0 0,0 0,0 0,0 0,0 0,-1 1,1-1,0 0,0 1,0-1,0 1,0-1,0 1,-1-1,1 1,0 0,0-1,-1 1,1 0,-1-1,1 1,0 0,-1 0,1 0,-1-1,0 1,1 0,-1 0,0 0,1 0,-1 0,0 0,0 0,0 0,0 0,4 60,-4-54,-1 27,-1-22,1 1,0-1,0 0,2 0,-1 1,2-1,-1 0,2 0,0 0,0 0,1-1,0 1,1-1,0 0,1 0,1-1,-1 1,4 2,10 5</inkml:trace>
  <inkml:trace contextRef="#ctx0" brushRef="#br0" timeOffset="1817.947">4015 114,'-16'2,"1"0,-1 1,1 1,0 0,0 2,0-1,1 2,0 0,0 0,0 1,1 1,1 0,-1 1,-5 7,11-11,-1 1,1-1,0 2,0-1,1 1,0 0,1 0,0 1,0 0,1 0,0 0,0 0,1 1,0-1,1 1,0 0,0 0,1-1,1 1,-1 0,2 0,-1 0,1 0,3 8,-3-16,0 1,0-1,0 0,0 0,1 0,-1 0,1 0,0 0,0 0,0 0,-1-1,2 1,-1-1,0 1,0-1,0 0,1 0,-1 0,0 0,1 0,-1 0,1-1,-1 1,1-1,-1 0,1 0,0 0,-1 0,1 0,-1 0,1-1,-1 1,1-1,-1 0,2 0,78-47,147-171,-226 216,-1 1,1 0,-1 0,1 0,0 0,-1 0,1 1,0-1,0 1,0 0,0 0,1 0,-1 0,0 1,0-1,1 1,-1 0,0 0,1 0,-1 0,0 0,0 1,1-1,-1 1,0 0,0 0,0 0,0 1,0-1,0 1,0 0,0-1,-1 1,1 0,-1 1,8 12,-1 0,0 1,-2 0,0 1,-1 0,0 0,-1 0,-1 0,-1 1,-1 0,0 3,1-7,26 318,-18-218,-5 0,-5 0,-8 37,6-131,-1 0,-1 0,-1 0,0 0,-2-1,0 0,-1 0,-1-1,-1 0,-1 0,0-1,-1 0,-1-1,0 0,-2-1,1 0,-2-1,-5 3,16-14,0 0,0-1,0 0,-1 0,1 0,-1 0,1-1,-1 0,0 0,1 0,-1 0,0-1,0 0,1 0,-1 0,0 0,0-1,1 0,-1 0,0 0,1-1,-1 0,1 1,-1-1,1-1,0 1,0-1,0 1,0-1,1-1,-1 1,1 0,0-1,0 1,0-1,0 0,0-2,-3-4,0-1,1-1,0 1,1-1,0 0,1 0,1 0,0 0,0 0,1 0,1-1,0 1,0 0,2-1,-1 1,4-11,4-15,2 1,2 1,1-1,14-24,-15 31,1 1,2 0,1 2,0 0,3 0,0 2,1 0,1 2,2 0,0 2,1 1,1 0,1 2,1 1,2 0,29-1,-35 15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0 904,'97'-67,"-4"-5,-3-3,0-7,-57 51,110-101,78-99,-209 217,-4 3,0 1,0 1,1 0,0 0,0 1,1 0,0 0,1 1,0 0,0 1,10-4,-19 10,-1 0,1-1,0 1,0 0,0 0,0 0,0 1,-1-1,1 0,0 1,0-1,0 1,-1-1,1 1,0 0,-1 0,1 0,0 0,-1 0,1 0,-1 0,0 1,1-1,-1 0,0 1,0-1,0 1,0-1,0 1,0 0,0-1,-1 1,1 0,-1 0,1-1,-1 1,1 0,-1 1,7 80,-7-71,0 18,-1 0,-2 0,-1-1,-2 1,0-1,-2 0,-1-1,-2 0,0 0,-2-1,-1-1,-1 0,-1-1,-2 0,0-2,-2 1,17-21,0 1,0-1,0 0,-1-1,1 1,-1 0,0-1,1 0,-1 0,0 0,0 0,0-1,0 0,-1 0,1 0,0 0,-1 0,1-1,0 0,-1 0,1 0,0 0,-1-1,1 0,0 0,-1 0,1 0,0-1,0 1,0-1,0 0,1-1,-1 1,0 0,1-1,0 0,-1 0,1 0,2 2,1 1,-1-1,0 1,1-1,-1 0,1 1,-1-1,1 0,-1 1,1-1,-1 0,1 0,0 0,-1 1,1-1,0 0,0 0,-1 0,1 0,0 0,0 0,0 1,0-1,0 0,0 0,1 0,-1 0,0 0,0 1,1-1,-1 0,0 0,1 0,-1 1,1-1,-1 0,1 0,-1 1,1-1,0 0,-1 1,1-1,0 1,-1-1,1 1,0-1,0 1,-1 0,1-1,0 1,0 0,0-1,0 1,-1 0,2 0,49 6,-33 4,1-2,0 0,1-1,-1-1,1 0,1-2,-1 0,1-1,-1-2,1 0,0-1,0-1,-1-1,1 0,14-5,-2-5,0-2,-1-2,-1-1,-1-1,0-1,-1-2,-1-1,-1-1,-1-1,-1-1,1-5,-4 2,-1-2,-2 0,-1-2,-1 0,3-13,10-69,-36 146,3 204,4-225,1 0,0 0,0-1,1 1,1-1,-1 1,2-1,-1 0,2-1,-1 1,1-1,0 0,3 2,-5-7,0 0,-1 0,1 0,1-1,-1 1,0-1,1 0,0 0,-1-1,1 0,0 1,1-2,-1 1,0 0,0-1,1 0,-1-1,1 1,-1-1,1 0,-1 0,0 0,1-1,-1 0,1 0,4-2,1-3,-1 0,0 0,0-1,0 0,-1-1,0 0,-1-1,0 0,0 0,-1 0,0-1,0 0,1-5,4-2,35-62,-39 62,1 0,1 0,1 1,1 0,0 1,0 0,2 1,0 0,4-1,-17 14,0 0,1 0,-1 0,1 0,0 0,-1 0,1 1,0-1,0 1,-1-1,1 1,0 0,0-1,-1 1,1 0,0 0,0 1,0-1,-1 0,1 0,0 1,0-1,-1 1,1 0,0-1,-1 1,1 0,-1 0,1 0,-1 0,1 0,-1 1,0-1,1 0,-1 0,0 1,0-1,1 2,31 65,-31-62,19 68,24 48,-44-120,0 0,0 0,0-1,0 1,0 0,1-1,-1 1,1-1,-1 1,1-1,0 0,-1 0,1 0,0 0,0 0,0 0,0 0,0 0,0-1,0 1,0-1,0 1,0-1,0 0,0 0,0 0,1 0,-1 0,0-1,0 1,0-1,0 1,0-1,0 0,0 0,0 1,-1-1,1-1,0 1,1-1,67-68,-53 50,231-228,-247 245,1 1,0 0,-1 0,1 0,0 0,0 0,0 0,0 1,0-1,1 1,-1-1,0 1,1 0,-1 0,1 0,-1 0,1 0,-1 1,1-1,0 1,-1 0,1 0,0 0,0 0,-1 0,1 0,0 1,-1-1,1 1,-1 0,1 0,-1 0,1 0,-1 0,1 0,-1 1,0-1,0 1,0 0,0-1,0 1,0 0,0 0,-1 0,1 1,-1-1,1 0,-1 1,0-1,0 1,1 1,26 182,9-123,-26-46</inkml:trace>
  <inkml:trace contextRef="#ctx0" brushRef="#br0" timeOffset="597.939">3387 1,'-29'24,"0"1,2 2,1 0,1 2,2 1,0 1,3 1,-10 18,28-45,0 0,0-1,1 1,-1 0,1 0,0 0,1 1,-1-1,1 0,0 0,0 0,1 0,-1 1,1-1,0 0,1 0,-1 0,1-1,0 1,0 0,1-1,-1 1,1-1,0 1,0-1,0 0,1-1,-1 1,1 0,0-1,0 0,1 0,-1 0,0-1,1 1,0-1,-1 0,1 0,0-1,0 1,1-1,6 2,-1-1,1 0,-1 0,1-1,0-1,-1 0,1-1,0 0,-1 0,1-1,8-3,5-2</inkml:trace>
  <inkml:trace contextRef="#ctx0" brushRef="#br0" timeOffset="929.106">3556 368,'18'8,"1"-1,0 0,0-2,1 0,-1-1,1-1,0-1,0-1,0 0,0-2,0 0,0-2,0 0,0-1,-1 0,0-2,0-1,8-3,-19 6,-1 1,0-2,-1 1,1 0,-1-1,0-1,0 1,0-1,-1 0,1 0,-2 0,1-1,-1 0,0 0,0 0,-1 0,0 0,0-1,0 0,-1 1,-1-1,1 0,-1 0,-1 0,1 0,-1 0,-1 0,1 0,-1 0,-1 0,0 0,0 0,0 1,-1-1,0 1,0-1,-1 1,0 0,0 0,-5-4,6 8,-1 0,0 1,0-1,0 1,0 0,-1 0,1 0,0 0,-1 1,0 0,1 0,-1 0,0 0,1 1,-1 0,0 0,0 0,1 0,-1 1,0 0,1 0,-1 0,1 0,-1 1,-1 1,-5 1,-1 1,1 1,0 0,1 1,0 0,0 0,0 1,1 1,-2 1,-5 11,0 0,2 0,0 1,1 1,2 0,0 1,2 0,0 1,2 0,1 0,-1 10,5-26,0 0,1 0,0 0,1-1,-1 1,2 0,-1 0,2 0,-1 0,1 0,0 0,1-1,0 1,0-1,1 0,0 0,0 0,1 0,0-1,0 0,1 0,0 0,0-1,1 0,0 0,3 2,6 1,-1 0,2-2,-1 0,1 0,0-2,0 0,0-1,1-1,0 0,0-2,-1 0,15-1,2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893 395,'-53'3,"2"3,-1 3,1 1,-45 16,83-23,-28 7,1 2,1 1,0 2,1 2,0 1,2 2,0 2,-1 2,36-24,0 0,0 1,0-1,0 0,0 0,0 1,0-1,0 1,1-1,-1 1,0-1,0 1,0 0,0-1,1 1,-1 0,0-1,1 1,-1 0,0 0,1 0,-1 0,1 0,-1 0,1 0,0-1,-1 1,1 0,0 0,0 1,0-1,0 0,0 0,0 0,0 0,0 0,0 0,0 0,0 0,1 0,-1 0,0 0,1 0,-1 0,1-1,-1 1,1 0,-1 0,1 0,0 0,-1-1,1 1,0 0,0-1,0 1,-1 0,1-1,0 1,0-1,0 1,0-1,0 0,0 1,0-1,0 0,0 0,0 0,0 0,0 0,0 0,259 0,-258-1,-1 1,1 0,-1 0,1 0,0 0,-1 0,1 1,-1-1,1 0,0 1,-1-1,1 1,-1 0,1-1,-1 1,0 0,1 0,-1 0,0 0,1 0,-1 0,0 0,0 1,0-1,0 0,0 0,0 1,-1-1,1 1,0-1,-1 1,1-1,-1 1,1-1,-1 1,0 0,0-1,1 1,-1-1,0 1,-1 0,1-1,0 1,0 0,-1-1,1 1,-1-1,1 1,-1-1,0 1,0 0,-13 21,-1-1,-1-1,0 0,-2-1,-1 0,0-2,-1 0,-2-1,6-3,-11 10,-56 49,2 3,-43 58,120-131,0-1,1 1,0 0,0 1,0-1,0 1,1-1,-1 1,1 0,0 0,0 0,0 0,0 0,1 0,0 0,0 1,0-1,0 1,1-1,-1 0,1 1,0-1,1 1,-1-1,1 1,0-1,0 0,0 1,1-1,-1 0,1 0,0 0,0 0,1 1,8 1,0 0,1 0,0-1,-1-1,2 0,-1 0,0-2,1 1,-1-2,1 1,0-2,-1 1,1-2,0 0,-1 0,1-2,-1 1,0-1,6-3,-10 5,1-1,-1 0,0-1,0 1,0-2,-1 1,1-1,-1 0,0-1,0 0,0 0,0 0,-1-1,0 0,0 0,-1 0,0-1,0 0,0 0,2-5,6-15,-3 2</inkml:trace>
  <inkml:trace contextRef="#ctx0" brushRef="#br0" timeOffset="249.689">357 0,'-40'860,"5"-375,32-461,0 1,2 0,0 0,2-1,1 1,1 0,1-1,1 0,1 0,3 5,1-6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0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813 678,'-43'-6,"1"2,-1 2,0 1,0 3,0 1,1 2,-1 2,1 2,1 2,0 2,0 1,-20 12,-68 45,129-71,-1 0,0 1,0-1,0 0,0 1,1-1,-1 1,0-1,0 1,1-1,-1 1,0-1,1 1,-1 0,1-1,-1 1,1 0,-1 0,1-1,-1 1,1 0,0 0,-1 0,1 0,0-1,0 1,-1 0,1 0,0 0,0 0,0 0,0 0,0 0,1-1,-1 1,0 0,0 0,1 0,-1 0,0 0,1-1,-1 1,1 0,-1 0,1-1,-1 1,1 0,-1-1,1 1,0 0,-1-1,1 1,0-1,0 1,-1-1,1 1,0-1,0 0,0 1,0-1,59 20,-51-18,41 6,-42-8,1 1,-1 0,0 0,1 1,-1 0,0 0,0 1,-1 0,1 1,-1-1,1 1,0 2,-6-5,-1 1,1-1,-1 1,0-1,0 1,0-1,0 1,0 0,0 0,0 0,0-1,-1 1,1 0,-1 0,1 0,-1 0,0 0,0 0,0 0,0 0,0 0,0 0,0 0,-1 0,1 0,-1 0,0 0,1 0,-1-1,0 1,0 0,0 0,0-1,0 1,-2 1,-52 53,50-52,-184 185,181-179,-62 90,68-96,0 1,0-1,0 1,0-1,1 1,-1-1,1 1,0 0,1 0,-1 0,1-1,0 1,0 0,1 0,-1 0,1-1,0 1,0 0,1-1,0 1,-1 0,3 3,2-3,0-1,0 0,0 0,0 0,0 0,1-1,-1 0,1-1,0 0,0 0,0 0,0-1,1 1,-1-2,0 1,0-1,1 0,-1-1,0 0,0 0,6-2,9 2,-6 1,0 0,-1-1,1-1,-1 0,1-1,-1-1,0 0,0-1,-1 0,1-2,-1 0,0 0,-1-1,0-1,0 0,-1-1,0 0,9-11,-3-2</inkml:trace>
  <inkml:trace contextRef="#ctx0" brushRef="#br0" timeOffset="493.532">530 1,'-5'89,"-4"0,-4-1,-21 77,16-82,-53 205,-84 215,110-380,18-51,2 1,4 1,-6 49,25-112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4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23,'-15'-6,"-1"2,0 0,0 1,0 1,0 0,-1 1,1 1,0 0,-1 1,1 1,0 1,0 0,0 1,1 1,-1 0,1 1,-12 7,15-6,1 0,0 1,1 0,-1 1,2 0,-1 1,2 0,-1 1,1-1,1 2,0-1,0 1,1 0,1 0,0 1,0-1,2 1,-1 0,2 0,0 1,0-1,1 0,1 1,0-1,1 1,2 7,-3-17,1-1,0 0,1 1,-1-1,1 0,-1 0,1 0,0 0,0 0,0-1,0 1,1 0,-1-1,1 0,-1 1,1-1,0 0,0 0,0-1,0 1,0-1,0 1,1-1,-1 0,0 0,1-1,-1 1,0-1,1 1,-1-1,1 0,2-1,107-32,-86 18,0 0,-2-1,0-2,-1-1,0 0,-2-2,-1-1,9-11,88-116,-118 148,1-1,-1 1,1 0,0 0,0 0,-1-1,1 1,0 0,0 0,0 0,0 0,0 0,1 1,-1-1,0 0,0 0,1 1,-1-1,0 1,0-1,1 1,-1-1,1 1,-1 0,0 0,1 0,-1 0,1 0,-1 0,0 0,1 0,-1 0,1 1,-1-1,0 1,1-1,-1 1,0-1,0 1,1 0,-1-1,0 1,0 0,0 0,0 0,0 0,0 0,0 0,0 0,0 1,-1-1,1 0,0 0,-1 1,1-1,0 1,121 245,-56-160,-53-81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0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0 116,'108'-22,"185"14,-193 10,639-1,-237 27,-67-3,-131-10,-64-1,84-12,-263-2,407-29,419 30,-690-29,57 16,-28-6,-56-9,253 26,-362 13,-79-9,-40-11,0 2,0 2,0 3,-15 4,-18-2,-16 0,-331-12,211-3,-82 11,696-9,-276 1,1 5,0 4,0 5,11 6,130 12,-228-17,-7 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1948 944,'-10'38,"-7"23,-2 5,3-3,4-13</inkml:trace>
  <inkml:trace contextRef="#ctx0" brushRef="#br0" timeOffset="234.888">1891 239,'0'0</inkml:trace>
  <inkml:trace contextRef="#ctx0" brushRef="#br0" timeOffset="534.978">2145 1254,'29'-59,"2"2,2 1,3 1,2 2,32-32,-70 84,1 0,0 0,-1 0,1 0,0 0,0 0,0 0,0 0,0 0,0 1,0-1,0 0,0 1,0-1,0 1,0-1,0 1,0 0,1-1,-1 1,0 0,0 0,0 0,1 0,-1 0,0 0,0 0,1 0,-1 0,0 1,0-1,0 0,1 1,-1-1,0 1,0-1,0 1,0 0,0-1,0 1,0 0,0 0,0 0,-1 0,1 0,0 0,0 0,-1 0,1 1,24 63,-22-54,-1-4,1 7,1-1,1 1,-1 0,2-1,0 0,1-1,0 1,0-1,2 0,5 5,-13-15,1-1,0 1,0-1,0 0,0 0,1 0,-1 0,0 0,0 0,1 0,-1-1,0 1,1-1,-1 0,1 0,-1 0,0 0,1 0,-1 0,1-1,-1 1,0-1,0 1,1-1,-1 0,0 0,0 0,0 0,0-1,0 1,0 0,0-1,0 0,0 1,-1-1,1 0,-1 0,2-2,52-82,-46 65,2 0,0 0,0 1,2 1,1 0,0 0,1 2,1 0,8-6,-7 9</inkml:trace>
  <inkml:trace contextRef="#ctx0" brushRef="#br0" timeOffset="989.496">3189 746,'-30'19,"0"2,2 0,0 2,1 1,2 1,0 2,2 0,-8 14,28-38,0 0,0 0,0 1,0 0,1-1,0 1,0 0,0 0,0 0,1 1,-1-1,1 0,0 1,0-1,1 0,0 1,-1-1,1 1,1-1,-1 1,1-1,-1 1,1-1,1 0,-1 1,0-1,1 0,0 0,0 0,0 0,3 3,0-3,1 0,0 0,0 0,0-1,0 0,1 0,-1 0,1-1,0 0,-1 0,1-1,0 0,0 0,0 0,0-1,0 0,0-1,0 1,0-2,0 1,0 0,-1-1,1-1,0 1,1-2,15-6,1-1,-2-1,0-1,0-1,-1-1,6-7,10-12,-2-2,-1-1,-2-2,-2-1,-1-2,-2 0,-2-2,-2-1,-2-1,10-33,-20 52,-1 0,-1 0,-2-1,0 0,-2-1,-1 1,-2-1,0 0,-2 0,-1 1,-2-1,0 0,-6-16,8 39,0 1,0-1,-1 0,0 1,0-1,0 1,-1 0,0-1,0 1,0 1,-1-1,1 0,-1 1,0 0,-1 0,1 0,-1 0,1 1,-1-1,0 1,0 1,-1-1,1 1,-1 0,1 0,-1 0,1 1,-1 0,0 0,0 0,0 1,0 0,0 0,1 0,-1 1,0 0,-2 1,-11 8,1 0,1 2,0 0,1 1,0 1,1 1,1 0,0 0,1 2,1 0,0 0,1 1,1 0,1 1,0 0,2 1,0-1,-2 13,1-7,1 0,1 1,1 0,1 1,2-1,0 1,2-1,1 1,1-1,1 1,2-1,0 0,2 0,1-1,0 0,2 0,1-1,1 0,1-1,2-1,0 0,1 0,18 18,8-2,3-1,1-2,1-2,43 21,-39-23,63 25,-91-48</inkml:trace>
  <inkml:trace contextRef="#ctx0" brushRef="#br0" timeOffset="-667.321">424 521,'461'-264,"-403"233,33-19,-2-3,65-52,-150 102,19-12,-16 36,-92 336,47-183,7 2,4 34,-3 248,30-380,-1-77,-1-1,1 0,0 0,0 0,0 0,0 0,0 0,-1 0,1 0,0 0,0-1,0 1,0 0,0-1,0 1,0-1,0 1,0-1,0 0,0 1,0-1,0 0,0 0,0 1,1-1,-1 0,0 0,1 0,-1 0,1 0,-1 0,0-1,0 0,-32-33,-1 0,-2 3,-1 1,-2 1,-1 2,-1 2,-1 2,-1 2,-1 1,-1 3,-35-10,57 20,0 1,-1 2,1 0,-1 1,0 1,0 2,0 0,0 1,0 2,0 0,0 2,0 0,1 2,0 1,0 0,-21 11,6 6,6-1</inkml:trace>
  <inkml:trace contextRef="#ctx0" brushRef="#br0" timeOffset="-248.899">480 944,'73'-53,"3"4,2 4,1 2,55-18,-73 35,2 3,1 2,0 3,1 3,35-2,33 1,-131 18,0 0,0 0,-1 1,1-1,0 0,-1 1,0-1,1 0,-1 1,0 0,0-1,-1 1,1 0,0-1,-1 1,0 0,1 0,-1-1,0 1,-1 0,1 0,0-1,-1 1,0 0,1-1,-1 1,0 0,0-1,-1 1,1-1,0 0,-1 1,0-1,1 0,-1 0,0 0,0 0,-5 13,3-4,-11 23,1 0,2 0,2 1,1 1,2 0,1 0,1 5,12 107,-1-136,0-7</inkml:trace>
  <inkml:trace contextRef="#ctx0" brushRef="#br0" timeOffset="2525.999">5334 719,'-39'-5,"0"2,-1 2,0 1,1 3,-1 1,1 2,0 1,-21 8,49-12,1 0,-1 1,1 0,0 0,1 1,-1 1,1-1,0 2,0-1,1 1,0 0,0 1,1 0,0 0,0 1,0 0,2 0,-1 0,1 1,0 0,1 0,0 0,1 0,0 1,0-1,1 1,1 0,0 0,0 0,2 9,-1-17,0 1,1-1,-1 1,1-1,0 1,1-1,-1 1,0-1,1 0,0 0,0 0,0 0,0 0,0 0,0 0,1-1,-1 1,1-1,0 1,0-1,0 0,0 0,0-1,0 1,1-1,-1 1,1-1,-1 0,1 0,-1-1,1 1,-1-1,1 0,-1 0,1 0,2 0,132-29,-79 1,-2-2,-2-2,-1-3,-1-2,36-35,-12 12,15-4,-91 63,0 1,0-1,0 0,0 1,0-1,1 1,-1-1,0 1,0 0,1 0,-1-1,0 1,0 0,1 0,-1 0,0 0,1 1,-1-1,0 0,0 0,1 1,-1-1,0 1,0-1,0 1,0-1,1 1,-1 0,0 0,0-1,0 1,0 0,-1 0,1 0,0 0,0 0,-1 0,1 0,0 1,-1-1,1 0,-1 0,1 0,-1 1,0-1,0 0,1 0,-1 1,0-1,0 0,0 2,9 75,-9-73,0-1,-1 8,0-1,0 0,1 0,0 1,1-1,0 0,1 0,0 0,1 0,0 0,1-1,0 1,0-1,1 0,1 0,0 0,0-1,1 0,0 0,0-1,1 0,0 0,1 0,-1-1,10 5,61 7,-54-17</inkml:trace>
  <inkml:trace contextRef="#ctx0" brushRef="#br0" timeOffset="3304.049">0 1763,'207'11,"1"-9,-1-10,0-8,79-21,-138 16,709-81,386 29,149 61,-903 14,732-2,-1059 17,-159-9,-15-6</inkml:trace>
  <inkml:trace contextRef="#ctx0" brushRef="#br0" timeOffset="3889.384">6547 605,'0'-4,"0"2,0-3,5 0,2-4,-1-6,4 0,-5 3,-3 8,-7 4,-3 8,-4 1,0 5,1 5,-1-1,0-4</inkml:trace>
  <inkml:trace contextRef="#ctx0" brushRef="#br0" timeOffset="4305.791">6633 972,'-5'5,"-6"6,3 2,-2-2,2 2,-4-1,1-3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9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41,'5'0,"6"0,7 0,4 0,3 0,3 0,1 0,1 0,-1 0,-4-5,-3-1,1 0,0 1,2 2,1 0,1 2,1 1,-5 0</inkml:trace>
  <inkml:trace contextRef="#ctx0" brushRef="#br0" timeOffset="247.34">1 295,'29'0,"18"0,8 0,-2 0,-5 0,-6 0,-5 0,-9 0</inkml:trace>
  <inkml:trace contextRef="#ctx0" brushRef="#br0" timeOffset="965.557">594 775,'31'-89,"5"2,3 2,4 1,17-20,65-23,-75 84,-43 35,0 1,1 0,-1 1,1 0,1 0,-1 0,1 1,0 0,0 1,0 0,1 1,-1 0,1 0,0 1,8-1,-14 6,0 0,0 0,0 0,0 0,-1 1,1-1,-1 1,0 0,0 0,0 1,-1-1,0 0,1 1,-1-1,-1 1,1 0,-1 0,0 0,0 0,0 0,-1 0,1 2,6 254,-7-260,-1 1,1-1,0 0,0 0,-1 0,1 1,0-1,0 0,0 0,1 0,-1 1,0-1,0 0,1 0,-1 0,0 0,1 0,0 0,-1 1,1-1,-1 0,1 0,0-1,0 1,0 0,-1 0,1 0,0 0,0-1,0 1,0 0,0-1,0 1,1-1,-1 1,0-1,0 0,0 1,0-1,1 0,-1 0,0 0,0 0,0 0,1 0,-1 0,0 0,0-1,0 1,0 0,1-1,-1 1,16-11,-1 0,-1-1,0-1,-1 0,-1-1,0 0,0-1,7-13,36-39,202-192,-257 258,-1 0,1 0,-1 0,1 0,0 0,0 1,0-1,-1 0,1 0,0 1,0-1,0 0,0 1,0-1,0 1,0-1,0 1,1 0,-1-1,0 1,0 0,0 0,0 0,1 0,-1 0,0 0,0 0,0 0,0 0,0 0,1 1,-1-1,0 1,0-1,0 0,0 1,0 0,0-1,0 1,0 0,0-1,-1 1,1 0,0 0,0 0,-1 0,1 0,0 0,-1 0,1 0,-1 0,1 0,-1 0,0 0,1 0,-1 0,0 1,0-1,0 0,0 0,0 0,0 0,0 1,0-1,0 0,0 0,-1 0,1 0,-1 1,-23 166,-9 35,48-164,-3-27</inkml:trace>
  <inkml:trace contextRef="#ctx0" brushRef="#br0" timeOffset="1484.24">2400 41,'-18'2,"1"1,0 0,0 2,0 0,0 1,1 0,0 1,0 1,1 1,0 0,-6 6,7-7,0 1,1 0,0 1,0 1,1 0,0 1,1 0,1 0,0 1,0 1,1 0,1 0,0 0,1 1,1 1,0-1,1 1,1 0,1 0,0 0,1 0,-1 13,4-24,0-1,0 0,0 0,0 1,0-1,1 0,0 0,0 0,0 0,0-1,1 1,-1-1,1 1,0-1,0 0,0 0,1 0,-1 0,1-1,-1 1,1-1,0 0,0 0,0 0,0-1,0 1,0-1,1 0,-1 0,0-1,1 1,-1-1,1 0,-1 0,0 0,1-1,-1 0,0 1,1-2,-1 1,0 0,2-2,20-8,-1-1,0-1,-1-1,-1-2,0 0,-2-1,1-1,-2-1,-1-1,0-1,3-7,24-20,-15 11,51-39,-81 75,-1 1,1 0,0 0,0 0,0-1,0 1,0 0,0 0,0 1,0-1,0 0,-1 0,1 0,0 1,0-1,0 0,0 1,-1-1,1 0,0 1,0-1,0 1,-1 0,1-1,0 1,-1 0,1-1,-1 1,1 0,-1-1,1 1,-1 0,1 0,-1 0,0 0,1-1,-1 1,0 0,0 0,0 0,0 0,0 0,0 0,0 0,0 0,3 49,-3-45,-1 11,1-1,0 1,2 0,-1-1,2 0,0 1,1-1,0 0,1-1,1 1,0-1,1 0,1 0,0-1,1 0,9 10,-12-16,0 0,0 0,1-1,0 0,0-1,0 0,1 0,0 0,0-1,0 0,0-1,0 0,1 0,0 0,0-1,-1-1,1 0,0 0,0 0,0-1,9-1,0-4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82 116,'-11'210,"-24"117,6-42,22-239,20-63,-8-1</inkml:trace>
  <inkml:trace contextRef="#ctx0" brushRef="#br0" timeOffset="337.338">110 59,'205'-42,"-153"34,1 3,0 2,51 4,-60-1,17 12,-55-6</inkml:trace>
  <inkml:trace contextRef="#ctx0" brushRef="#br0" timeOffset="583.404">54 511,'43'0,"29"0,6-4,-4-3,-11 1,-10 1,-11 1,-6 2,-10 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5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0 368,'1'-1,"-1"0,1 0,-1 0,1 0,-1 0,1 0,0 1,-1-1,1 0,0 0,0 1,0-1,-1 1,1-1,0 0,0 1,0 0,0-1,0 1,0 0,0-1,0 1,0 0,0 0,0 0,0 0,0 0,0 0,0 0,0 0,0 0,0 0,0 1,0-1,0 0,0 1,0-1,0 1,0-1,0 1,0-1,-1 1,1 0,0-1,0 1,-1 0,1 0,13 1,300 2,-229 13,-70-20</inkml:trace>
  <inkml:trace contextRef="#ctx0" brushRef="#br0" timeOffset="349.946">57 623,'10'4,"12"2,8 0,3-1,1-1,-1-2,0-1,-2-1,-1 0,-1 0,-1 0,1 0,-6 0</inkml:trace>
  <inkml:trace contextRef="#ctx0" brushRef="#br0" timeOffset="950.154">311 1,'0'0,"1"1,-1-1,1 1,-1 0,1-1,-1 1,0 0,1-1,-1 1,0 0,1 0,-1-1,0 1,0 0,0 0,0-1,0 1,0 0,0 0,0-1,0 1,0 0,0 0,-1-1,1 1,0 0,0 0,-1-1,1 1,0 0,-1-1,1 1,-1 0,1-1,-1 1,1-1,-1 1,0-1,1 1,-1-1,1 1,-1-1,0 0,1 1,-1-1,0 0,0 1,1-1,-1 0,0 0,0 0,1 0,-1 0,0 0,0 0,0 0,1 0,-2 0,16 14,0 0,0-1,2 0,-1-1,2-1,-1 0,2-1,-1-1,7 1,57 35,-65-35,-1 1,0 1,-1 0,0 0,-1 1,0 1,-1 1,-1-1,0 2,-1-1,-1 2,0-1,-2 1,0 0,4 16,-10-29,0 1,0 0,-1 0,0 0,0 0,0 0,-1 0,0 0,0 0,0-1,0 1,-1 0,0-1,0 1,0-1,0 1,-1-1,0 0,0 0,0 0,0-1,0 1,-1-1,0 1,0-1,-108 71,105-71,-33 21,0 1,1 2,2 1,-13 14,11-11,29-24,0 0,1 0,0 1,1 0,-1 1,1 0,1 0,0 1,-1 1,1 29,11-25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597 117,'-3'-7,"0"0,0 0,-1 0,0 1,0-1,-1 1,1 0,-1 0,-1 1,1-1,-1 1,0 0,0 1,-1-1,1 1,-1 1,0-1,0 1,0 0,0 1,-1-1,1 2,-1-1,1 1,-1 0,0 0,1 1,-1 0,0 1,1 0,-1 0,0 0,1 1,-1 0,1 1,0-1,0 1,0 1,-1 0,-21 14,1 2,1 0,0 2,2 1,1 1,0 1,2 1,1 1,-5 11,-51 104,75-135,-1-1,2 1,-1 0,1 0,0 0,0 0,1 0,0 0,0 0,0 0,1 0,1 0,-1-1,1 1,0 0,0-1,1 1,0-1,0 1,0-1,3 3,2-3,-1-1,0-1,1 1,0-1,0 0,0-1,1 0,-1 0,1-1,-1 0,1 0,0-1,0-1,0 1,0-1,0-1,-1 1,1-2,0 1,0-1,-1 0,31-8,-2-2,1-2,-2-1,0-1,-1-2,0-2,-2-1,0-2,-2-1,0-1,-2-2,-1 0,9-14,131-164,-167 205,-1 1,0-1,1 0,-1 1,0-1,1 0,-1 1,0-1,1 0,-1 0,0 1,1-1,-1 0,1 0,-1 0,1 0,-1 1,0-1,1 0,-1 0,1 0,-1 0,1 0,-1 0,1 0,-1 0,1 0,-1 0,0 0,1-1,-1 1,1 0,-1 0,1 0,-1-1,0 1,1 0,-1 0,0-1,1 1,-1 0,0-1,1 1,-1 0,0-1,0 1,1 0,-1-1,0 1,0-1,1 0,-10 43,2-19,-13 35,3 2,3 0,-6 49,18-92,1 1,0-1,1 0,1 1,1-1,0 0,1 1,1-1,1-1,0 1,1-1,1 0,0 0,2 0,8 12,21 14,-30-37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0,'1'2,"0"0,1 0,-1 0,1-1,-1 1,1 0,0-1,0 1,0-1,-1 0,1 0,1 1,-1-1,0-1,0 1,0 0,1 0,-1-1,0 1,0-1,1 0,-1 0,0 0,1 0,0 0,0 0,338 3,-285-3,-32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0,'22'8,"0"-1,0-1,1-1,0-1,0-2,1 0,-1-1,0-1,0-1,3-2,32 2,110-22,-139 22,-23 6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29,'29'5,"28"-4,10-1,-2-1,-8-1,-7 1,-9 0,-6-5,-4 0,-3 0,-1 1,0 1,-1 2,-4 1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3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0 603,'3'-24,"0"1,1 0,2 0,0 0,2 0,0 1,2 0,0 1,1 0,2 1,0 0,0 1,2 0,19-22,1 1,2 2,2 1,2 2,0 2,33-18,-73 49,1 0,0 0,0 0,0 0,0 0,1 0,-1 1,0-1,1 1,-1 0,1 0,0 0,-1 0,1 0,0 1,-1-1,1 1,0-1,0 1,-1 0,1 0,0 0,0 1,-1-1,1 1,0-1,-1 1,1 0,0 0,-1 0,1 0,-1 1,1-1,-1 1,0-1,0 1,0 0,0 0,1 1,2 8,-2 0,1 0,-2 0,1 0,-2 0,1 1,-1-1,-1 1,0-1,-1 0,-2 12,1 45,2-66,0 0,0 1,1-1,-1 0,0 0,1 0,-1 0,1 0,0 0,-1 1,1-2,0 1,0 0,0 0,1 0,-1 0,0-1,1 1,-1 0,1-1,0 0,-1 1,1-1,0 0,0 0,0 0,0 0,0 0,0 0,0 0,0-1,0 1,0-1,0 0,0 1,1-1,-1 0,0 0,0 0,2-1,85-29,120-105,-189 124,54-20,-72 31,0 0,0-1,0 1,0 0,-1 0,1 0,0 1,0-1,0 0,0 1,0-1,0 1,0 0,-1-1,1 1,0 0,-1 0,1 0,0 0,-1 1,1-1,-1 0,0 1,1-1,-1 1,0-1,0 1,0-1,0 1,0 0,0 0,-1-1,1 1,0 0,-1 0,0 0,1 0,3 20,-1-1,-1 1,-1 0,-1-1,-1 1,-2 10,0 25,7 92,2-131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198 114,'0'0,"0"-1,-1 1,1-1,0 1,0-1,0 1,0-1,0 1,0-1,0 1,0-1,0 1,1-1,-1 1,0-1,0 1,0 0,0-1,1 1,-1-1,0 1,0 0,1-1,-1 1,0-1,1 1,-1 0,0-1,1 1,-1 0,1 0,-1-1,0 1,1 0,-1 0,1 0,-1 0,1-1,-1 1,1 0,-1 0,1 0,-1 0,0 0,1 0,-1 0,1 0,-1 0,1 0,-1 1,1-1,-1 0,1 0,-1 0,0 1,1-1,-1 0,1 0,-1 1,0-1,1 0,-1 1,0-1,1 0,-1 1,0-1,1 0,-1 1,7 35,-6 52,-3 0,-13 76,10-118,-13 155,6-155,10-34,9-33,-1-1,0-1</inkml:trace>
  <inkml:trace contextRef="#ctx0" brushRef="#br0" timeOffset="284.602">226 1,'95'9,"0"-4,1-5,71-9,-104 6,38 1,-101 2,1 0,-1 1,1-1,-1 0,1 0,-1 1,1-1,-1 0,0 1,1-1,-1 0,0 1,1-1,-1 1,0-1,1 1,-1-1,0 1,0-1,1 1,-1-1,0 1,0-1,0 1,0-1,0 1,0-1,0 1,0-1,0 1,0-1,0 1,0-1,0 1,0 0,-1-1,1 1,0-1,0 1,0-1,-1 0,1 1,0-1,-1 1,1-1,0 0,-1 1,1-1,-1 1,1-1,-1 0,1 0,-1 1,1-1,-1 0,1 0,-1 0,1 1,-28 23,6-11,1-2</inkml:trace>
  <inkml:trace contextRef="#ctx0" brushRef="#br0" timeOffset="534.045">282 397,'43'0,"24"0,10 0,-3 0,-9-5,-11-2,-10 1,-8 1,-5 1,-3 2,-1 1,-6 1</inkml:trace>
  <inkml:trace contextRef="#ctx0" brushRef="#br0" timeOffset="886.274">1 932,'43'0,"43"0,17-5,-5-1,-9 0,-11-4,-13 0,-8 2,-9 2,-8 2,-6 2,-4 1,-2 1,-2 0,1 0,-6 1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1,'-11'39,"0"61,3 0,6 0,4 15,-1-14,0 343,-2-432,1-1,0 0,1 1,0-1,1 0,0 1,1-1,0 0,1-1,3 9,-6-18,-1 0,1-1,-1 1,1 0,-1-1,1 1,0 0,-1-1,1 1,0 0,0-1,-1 1,1-1,0 0,0 1,0-1,0 0,0 1,-1-1,1 0,0 0,0 0,0 0,0 0,0 0,0 0,0 0,0 0,0 0,0 0,-1-1,1 1,0 0,0-1,0 1,0 0,-1-1,1 1,0-1,0 0,-1 1,1-1,0 0,-1 1,1-1,-1 0,1 0,34-43,-28 33,191-241,-197 251,13-15,0 1,2 0,-1 1,2 1,0 0,0 1,1 1,0 1,1 1,9-4,-24 12,-1 0,1 0,-1 1,1-1,-1 1,1 0,0 0,-1 0,1 0,-1 0,1 1,-1 0,1-1,-1 1,0 1,1-1,-1 0,0 1,0 0,0 0,0 0,0 0,0 0,0 0,-1 1,1-1,-1 1,0 0,0 0,0 0,0 0,0 0,-1 0,1 1,0 2,23 126,-25-78,-2-1,-2 0,-10 50,11-88,-1 79,5-93,0 0,0 0,0 0,0 0,0 0,0 0,0-1,0 1,1 0,-1-1,0 1,0-1,1 1,-1-1,0 1,1-1,-1 0,0 0,1 0,-1 0,0 0,1 0,-1 0,1 0,-1 0,0-1,1 1,-1 0,0-1,0 0,1 1,-1-1,0 1,0-1,0 0,0 0,0 0,0 0,0 0,1 0,19-14</inkml:trace>
  <inkml:trace contextRef="#ctx0" brushRef="#br0" timeOffset="679.768">1416 594,'-38'26,"-26"14,2 3,2 2,2 3,-50 55,105-102,1 1,-1-1,1 1,-1 0,1 0,0 0,0 0,0 0,0 0,1 0,-1 1,0-1,1 1,0-1,-1 1,1-1,0 1,0 0,1 0,-1-1,1 1,-1 0,1 0,0 0,0 0,0 0,0-1,1 1,-1 0,1 0,-1 0,1-1,0 1,0 0,1-1,-1 1,0 0,1-1,0 0,-1 1,1-1,0 0,0 0,0 0,0 0,1-1,1 2,8-2,-1-1,1-1,-1 0,1-1,-1 0,0 0,0-1,0-1,0 0,0 0,-1-1,0-1,0 0,0 0,-1-1,0 0,0 0,0-1,-1 0,-1-1,6-6,146-136,-158 149,0 1,0 0,1 0,-1 0,0 0,1 0,-1 0,1 0,-1 1,1-1,-1 0,1 1,0-1,-1 1,1 0,-1-1,1 1,0 0,0 0,-1 0,1 0,0 1,-1-1,1 0,-1 1,1-1,0 1,-1-1,1 1,-1 0,1 0,-1-1,1 1,-1 0,0 0,0 1,1-1,-1 0,0 0,0 1,0-1,0 0,0 1,-1-1,1 1,0-1,-1 1,1 0,-1-1,1 1,-1-1,0 1,1 0,-1-1,0 1,0 0,-1 1,3 96,-3-86,0-1,0 1,1 0,1-1,0 1,1 0,0-1,1 1,0-1,1 0,0 0,1 0,3 4,-7-14,1 0,-1 0,0 0,1 0,0 0,-1 0,1 0,0-1,0 1,0-1,0 1,0-1,0 0,0 1,1-1,-1-1,0 1,1 0,-1 0,1-1,-1 1,1-1,-1 0,1 0,-1 0,1 0,-1 0,1-1,-1 1,0-1,1 1,-1-1,1 0,-1 0,0 0,0 0,0-1,2 0,69-69,138-282,-210 353,-1 1,0-1,0 1,0-1,0 0,0 1,1-1,-1 1,0-1,0 0,1 1,-1-1,0 0,1 1,-1-1,0 0,1 0,-1 1,1-1,-1 0,0 0,1 1,-1-1,1 0,-1 0,1 0,-1 0,1 0,-1 0,0 0,1 0,-1 0,1 0,-1 0,1 0,-1 0,1 0,-1 0,1 0,-1-1,0 1,1 0,-1 0,1 0,-1-1,0 1,1 0,-1-1,0 1,1 0,-1-1,0 1,0 0,1-1,-1 1,0 0,0-1,1 1,-1-1,0 1,0-1,0 1,0-1,0 1,0 0,0-1,0 0,2 42,-2-35,30 225,-29-226,0 0,-1 0,1 0,1 0,-1 0,1 0,0 0,0-1,0 1,1-1,0 1,0-1,0 0,0 0,0 0,1-1,0 1,0-1,0 0,0 0,0 0,1 0,-1-1,1 0,-1 0,1 0,0 0,0-1,0 0,0 0,0 0,0-1,0 0,0 0,1 0,3-1,0-3,0-1,0 0,0-1,-1 0,0 0,0-1,-1 0,0 0,0-1,0 0,-1 0,0-1,-1 1,0-1,2-6,4-3,0 3,-2 0,0 0,-1-2,0 1,-2-1,0 0,0 0,-2 0,0-1,0-10,-3 16</inkml:trace>
  <inkml:trace contextRef="#ctx0" brushRef="#br0" timeOffset="946.868">2461 933,'54'-29,"-1"-2,-2-2,-1-3,40-37,0-34,-87 103,-1 0,0-1,0 1,-1-1,1 1,-1-1,0 0,0 1,0-1,-1 0,0 0,0 1,0-1,0 0,-1 0,0 1,0-1,0 0,0 1,-1-1,0 1,0-1,0 1,0 0,-1 0,0 0,-2-3,2 4,-1-1,0 0,0 1,-1-1,1 1,-1 1,1-1,-1 0,0 1,0 0,0 0,0 1,0-1,-1 1,1 0,0 1,-1-1,1 1,0 0,-1 0,1 1,0 0,-1 0,1 0,0 0,0 1,-1 0,-10 3,0 2,0 0,1 0,-1 2,2 0,-1 0,-11 12,15-13,0 2,1-1,0 2,0-1,1 1,0 1,1 0,1 0,0 0,0 1,1 0,1 0,0 1,1-1,1 1,0 0,0 0,2 1,-1-1,2 0,0 0,1 1,0-1,1 0,1 0,0 0,1 0,0-1,3 4,2-1,2-1,0 0,0 0,1-1,1 0,1-1,0-1,0 0,1-1,1-1,0 0,0-1,1-1,0 0,0-1,1-1,16 3,-4-3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3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615 367,'-2'-3,"0"0,0 0,-1 0,1 0,0 1,-1-1,0 0,0 1,1 0,-1 0,-1 0,1 0,0 0,0 1,-1-1,1 1,-1 0,1 0,-1 0,0 0,1 1,-1 0,0-1,1 1,-1 1,0-1,1 0,-1 1,1 0,-1 0,1 0,-4 1,-32 6,0 2,1 1,0 2,1 1,1 3,0 0,1 3,-2 2,36-22,0 0,1 0,-1 0,0 1,1-1,-1 0,0 0,0 1,1-1,-1 0,0 1,1-1,-1 0,1 1,-1-1,0 1,1-1,-1 1,1-1,-1 1,1 0,-1-1,1 1,0-1,-1 1,1 0,0 0,0-1,-1 1,1 0,0-1,0 1,0 0,0 0,0-1,0 1,0 0,0 0,0-1,0 1,0 0,1 0,-1-1,0 1,0 0,1-1,-1 1,1 0,-1-1,0 1,1-1,-1 1,1 0,-1-1,1 1,0-1,-1 0,1 1,-1-1,1 1,0-1,-1 0,1 1,47 11,62-5,-108-6,-1 0,0 1,0-1,1 1,-1-1,0 1,0-1,0 1,0-1,-1 1,1 0,0 0,-1-1,1 1,-1 0,0 0,1 0,-1-1,0 1,0 0,0 0,0 0,-1 0,1 0,0-1,-1 1,1 0,-1 0,0-1,0 1,1 0,-1-1,0 1,0-1,-1 1,1-1,0 1,0-1,-1 0,1 0,-1 1,1-1,-1 0,1 0,-1-1,0 1,1 0,-2 0,0 2,-149 156,135-146,1 0,0 1,1 1,1 0,1 1,0 1,1 0,0 0,-7 17,18-32,0 1,0-1,0 0,0 1,1-1,-1 0,1 1,-1-1,1 1,0-1,0 1,0-1,0 1,0-1,1 1,-1-1,1 1,0-1,-1 0,1 1,0-1,1 0,-1 0,0 0,1 0,-1 0,1 0,-1 0,1 0,0 0,0-1,0 1,0-1,0 1,0-1,0 0,0 0,1 0,-1 0,0 0,1 0,1-1,108 14,-103-16,0 1,1-1,-1-1,0 0,-1 0,1-1,0 0,-1 0,0-1,0 0,-1-1,1 0,-1 0,0 0,-1-1,1 0,-1 0,1-3,6-11</inkml:trace>
  <inkml:trace contextRef="#ctx0" brushRef="#br0" timeOffset="270.373">361 0,'-9'220,"-21"102,18-209,-23 344,41-294,0-139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9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0 254,'12'-27,"-12"27,0 1,0-1,0 0,0 1,0-1,0 0,0 1,0-1,0 1,0-1,0 0,0 1,0-1,0 0,0 1,1-1,-1 0,0 0,0 1,0-1,1 0,-1 1,0-1,0 0,1 0,-1 1,0-1,0 0,1 0,-1 0,0 0,1 1,-1-1,0 0,1 0,-1 0,0 0,1 0,-1 0,0 0,1 0,-1 0,0 0,1 0,-1 0,0 0,1 0,-1 0,0 0,1 0,-1-1,0 1,1 0,-1 0,0 0,1 0,-1-1,0 1,0 0,1 0,-1-1,70 356,-66-333,2 1,1-1,1-1,1 1,0-1,2-1,0 1,5 3,-14-21,0-1,0 1,0-1,0 0,0 1,1-1,-1 0,1 0,0-1,-1 1,1 0,0-1,0 0,0 0,0 0,0 0,0 0,1 0,-1-1,0 0,0 1,0-1,1 0,-1-1,0 1,0-1,0 1,1-1,-1 0,0 0,0 0,0 0,-1-1,1 1,1-2,88-75,-32 7,-2-2,-4-3,15-33,-65 103,30-38,-33 43,0 1,0-1,0 0,-1 1,1-1,0 1,0-1,0 1,0 0,0-1,0 1,0 0,0 0,0 0,0-1,0 1,0 0,0 0,0 0,0 1,0-1,0 0,0 0,0 1,0-1,0 0,0 1,-1-1,1 1,0-1,0 1,0-1,0 1,-1 0,1-1,0 1,-1 0,1 0,0-1,-1 1,1 0,-1 0,1 0,-1 0,0 0,1 0,-1 0,0 0,0 1,23 126,-22-115,0 0,0 0,1 0,1-1,0 1,1-1,0 0,1 0,0 0,1 0,0-1,1 0,0-1,1 1,0-1,1-1,0 1,0-2,1 1,0-1,1-1,0 0,0 0,5 1,-3-4,0-1,0 0,1-1,-1-1,1 0,-1-1,1 0,-1-1,1-1,-1 0,0-1,0 0,0-1,0 0,0-1,-1-1,0 0,0-1,0 0,3-3,15-12,-2-1,0-1,-1-1,-2-1,0-2,-2 0,-1-2,-2 0,12-23,-9 10,-1 0,-2-2,-3 0,-1-2,-2 1,-3-2,3-24,-11 43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15 638,'-5'19,"2"1,0-1,1 0,1 1,1-1,0 1,2-1,1 7,-2-18,1 0,-1 0,1 0,1-1,-1 1,1-1,1 1,-1-1,1 0,1 0,-1-1,1 1,0-1,1 0,-1 0,1-1,0 0,1 0,-1 0,1-1,2 1,-3-2,0-1,0-1,0 1,0-1,0-1,1 1,-1-1,0 0,0 0,1 0,-1-1,0 0,0-1,0 1,0-1,0 0,0-1,0 1,-1-1,5-3,100-80,44-81,-153 165,0 1,0-1,1 0,-1 1,0-1,0 1,1-1,-1 1,1 0,-1 0,1-1,0 1,-1 0,1 1,0-1,0 0,0 0,0 1,0-1,0 1,-1 0,1-1,0 1,0 0,0 0,0 0,0 0,0 1,0-1,0 1,0-1,0 1,0-1,0 1,-1 0,1 0,0 0,0 0,-1 0,1 1,-1-1,1 0,-1 1,0-1,1 1,-1 0,21 69,-21-61,1 0,0-1,1 1,0-1,1 0,0 0,0 0,1 0,0-1,0 0,1 0,0 0,0-1,1 1,1-1,0-1,1-1,-1 0,1 0,0-1,1 0,-1-1,1 0,0-1,-1 0,1 0,0-1,0 0,0 0,0-2,0 1,0-1,0 0,0-1,0 0,0-1,-1 0,1-1,-1 0,0 0,0-1,-1 0,1 0,-1-1,0 0,0-1,-1 0,4-4,5-5,-1-1,-1 0,-1-1,0 0,-2-1,0-1,-1 1,-1-2,5-14,-2 10,-8 26</inkml:trace>
  <inkml:trace contextRef="#ctx0" brushRef="#br0" timeOffset="884.716">2470 244,'0'0</inkml:trace>
  <inkml:trace contextRef="#ctx0" brushRef="#br0" timeOffset="369.152">1454 949,'41'-5,"0"-2,0-1,0-2,-1-2,0-2,-1-1,6-6,-33 15,-1-1,0 0,0-1,-1 0,0-1,-1 0,0-1,0 1,-1-2,0 1,0-1,-2 0,1-1,-1 0,-1 0,0 0,-1 0,0-1,-1 0,0 0,0-9,-4 15,0 1,-1 0,1 0,-1 0,-1 0,1 1,-1-1,0 1,0-1,-1 1,1 0,-1 0,0 0,0 1,-1 0,0-1,1 1,-1 1,-1-1,1 1,0 0,-1 0,0 1,0-1,1 1,-1 0,0 1,-1 0,1 0,0 0,0 1,0-1,-1 1,1 1,0-1,0 1,0 1,-1-1,1 1,1 0,-1 0,0 0,0 1,1 0,0 0,-3 2,-6 3,-1 1,1 1,0 0,1 0,1 1,-1 1,2 0,0 1,0 0,1 1,1 0,0 1,1 0,0 0,1 0,1 1,1 0,0 1,1-1,1 1,0-1,1 5,2-11,1 0,0-1,0 1,1-1,0 1,1-1,0 0,0 0,1 0,0 0,0 0,1-1,0 0,1 0,0 0,0-1,1 0,0 0,0 0,0-1,1 0,0-1,0 0,1 0,-1-1,1 1,0-2,0 0,8 2,1 2,0-2,0 0,0-1,1-1,0 0,0-2,-1 0,1-1,0-1,0-1,0 0,-1-2,0 0,5-2,1-4,-1 0,-1-2,0 0,0-2,-2 0,2-2,-17 12,12-8</inkml:trace>
  <inkml:trace contextRef="#ctx0" brushRef="#br0" timeOffset="618.089">2357 865,'-10'33,"2"12,7-3,9-12,2-17,0-10</inkml:trace>
  <inkml:trace contextRef="#ctx0" brushRef="#br0" timeOffset="1794.913">2921 695,'-35'26,"-19"13,2 2,1 3,3 1,-2 7,3 25,46-75,0-1,0 1,0 0,0 0,0-1,1 1,-1 0,1 0,-1 0,1 0,0 0,0-1,0 1,0 0,0 0,0 0,0 0,1 0,-1 0,1 0,-1-1,1 1,0 0,0 0,0-1,0 1,0-1,0 1,0 0,0-1,1 0,-1 1,0-1,1 0,-1 0,1 0,0 0,-1 0,1 0,0 0,0 0,-1-1,2 1,5-2,-1 0,1 0,-1-1,0 0,1-1,-1 1,0-1,-1-1,1 1,-1-1,1 0,-1-1,0 1,-1-1,1-1,-1 1,0-1,0 0,0 0,-1 0,0 0,1-4,3 0,214-268,-220 274,0 1,0 0,0 0,0 0,0 0,1 0,-1 1,1-1,0 1,-1 0,1-1,0 1,1 1,-1-1,0 0,0 1,1-1,-1 1,1 0,-1 0,1 1,0-1,-1 1,1 0,0 0,-1 0,1 0,-1 0,1 1,0 0,-1-1,1 2,-1-1,1 0,-1 1,0-1,0 1,0 0,1 0,0 1,3 12,0 1,-1 0,0 0,-2 1,0-1,0 1,-2 0,0 0,-1 0,-1 0,0 0,-2 8,2 1,-4 53,-3 0,-4-1,-3 0,-4-1,-3-1,-9 17,8-38,-2 0,-3-2,-2 0,-2-2,-3-2,-9 9,9-28,34-30,-1 0,0 0,0 0,1 0,-1 0,0-1,1 1,-1 0,0 0,1 0,-1-1,0 1,1 0,-1 0,1-1,-1 1,0-1,1 1,-1-1,1 1,-1-1,1 1,0-1,-1 1,1-1,-1 1,1-1,0 0,-1 1,1-1,0 0,0 1,0-1,0 0,-1 1,1-1,0 0,0 0,0 1,0-1,1 0,-1 1,0-1,0 0,0 1,0-1,1 0,-1 1,0-1,1 0,-1 1,0-1,1 1,-1-1,1 1,-1-1,1 1,-1-1,1 1,0-1,70-164,436-957,-283 630,-201 425,-29 56,-9 27,12-13,-31 37,1 3,2 1,2 1,2 1,1 1,3 2,3 0,1 2,3 0,1 0,3 2,-1 22,11-52,0 0,1 0,2 0,0 1,1-1,2 0,0 0,5 11,-7-26,0 0,1 0,0 0,0-1,0 1,1-1,1 0,-1 0,1-1,0 1,1-1,-1 0,1 0,0-1,1 0,-1 0,1 0,0-1,0 0,1 0,-1-1,1 0,0 0,0-1,4 1,-2-2,0-1,0 0,0 0,0-1,-1 0,1 0,0-1,0-1,-1 0,0 0,1-1,-1 0,0 0,-1-1,1 0,-1-1,0 0,5-5,125-139,-115 122,44-58,-67 87,0-1,0 0,0 1,-1-1,1 0,0 1,0-1,0 0,0 1,0-1,0 0,0 1,0-1,0 0,1 1,-1-1,0 0,0 1,0-1,0 0,0 1,1-1,-1 0,0 1,0-1,0 0,1 0,-1 1,0-1,0 0,1 0,-1 0,0 1,1-1,-1 0,0 0,1 0,-1 0,0 0,1 0,-1 1,0-1,1 0,-1 0,0 0,1 0,-1 0,0 0,1 0,-1-1,0 1,-11 37,8-27,-2 0,0 0,1 1,0-1,1 1,0 0,1 0,0 0,0 0,1 1,1-1,0 0,1 1,0-1,0 0,1 0,1 0,0 0,1 3,1-10,1 0,-1 0,1 0,-1-1,1 0,0 0,0 0,0-1,1 1,-1-2,1 1,-1-1,1 0,-1 0,1-1,0 0,-1 0,1 0,0-1,-1 0,1 0,-1-1,1 0,-1 0,0-1,0 1,0-1,1-1,20-11,-2-2,1-1,-2 0,-1-2,0-1,-1 0,-2-2,0-1,-1 0,-2-1,0-1,-2-1,-1 0,-1-1,-1 0,-2-1,0 0,0-11,-7 31,25-81,-4-1,-4 0,6-68,-29 93,2 65,0 1,0-1,0 0,0 1,0-1,0 0,0 1,0 0,-1-1,1 1,0 0,0-1,-1 1,1 0,0 0,0 0,-1 0,1 0,0 1,0-1,0 0,-1 0,1 1,0-1,0 1,0-1,0 1,0 0,0-1,0 1,0 0,0 0,0-1,0 1,0 0,0 0,0 0,1 0,-1 0,0 0,1 1,-1-1,1 0,0 0,-1 0,1 0,0 1,-23 36,2 1,2 1,2 1,2 1,1 0,2 1,2 0,2 1,2 0,2 0,2 0,2 22,-1-27,2 0,2 0,2 0,1-1,2 1,1-2,3 1,10 22,39 24,-59-82,-1 0,1-1,-1 1,1-1,0 1,0-1,-1 0,1 1,0-1,0 0,0 0,0-1,0 1,1 0,-1-1,0 1,0-1,0 0,1 0,-1 1,0-2,0 1,0 0,1 0,-1-1,0 1,0-1,0 1,0-1,0 0,0 0,0 0,0 0,0-1,0 1,0 0,-1-1,1 1,-1-1,1 0,-1 1,1-1,-1 0,0 0,2-5,0 1,0-1,0 0,-1-1,-1 1,1 0,-1 0,0-1,-1 1,1-1,-2 1,1-1,-1 1,0 0,0-1,-1 1,-2-6,-3-13</inkml:trace>
  <inkml:trace contextRef="#ctx0" brushRef="#br0" timeOffset="2018.162">3993 385,'44'14,"32"5,14-1,1-3,-5-5,-4-3,-9-4,-9-2,-10 0,-15-2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334 687,'7'-48,"-2"1,-2-1,-3 0,-4-45,3 94,1-1,-1 1,1-1,-1 1,1 0,-1-1,1 1,-1-1,0 1,1-1,-1 0,1 1,-1-1,0 0,0 1,1-1,-1 0,0 0,0 0,1 0,-1 1,0-1,0 0,1 0,-1-1,0 1,0 0,1 0,-1 0,0 0,0-1,1 1,-1 0,0-1,1 1,-1 0,0-1,1 1,-1-1,1 1,-1-1,0 1,1-1,0 1,-1-1,1 0,-1 1,1-1,0 0,-1 1,1-1,0 0,0 0,-1 0,-147 308,-1-20,138-263,8-16,7-14,259-429,-139 204,-104 213,-27 64,4-35,-7 20,2 0,0 1,3 0,0 1,2-1,1 1,2-1,1 1,2-1,1 1,1-1,2 0,8 20,-12-46,0 0,1 0,-1-1,1 1,0-1,1 0,0 0,-1-1,1 1,1-1,-1 0,1 0,-1-1,1 0,0 0,0 0,1-1,-1 1,1-2,-1 1,1-1,-1 0,1 0,0-1,-1 1,1-2,0 1,-1-1,1 0,0 0,-1-1,6-2,-1-2,-1-1,1-1,-1 0,-1 0,1-1,-2 0,1-1,-1 0,0 0,-1 0,-1-1,0 0,0-1,-1 0,4-10,9-19,-2 0,-2-2,-1 1,-2-2,-3 1,-1-1,-2-1,-2 1,-2-28,-7 48,-1 25</inkml:trace>
  <inkml:trace contextRef="#ctx0" brushRef="#br0" timeOffset="454.803">983 602,'18'-5,"6"0,0-2,-1-1,0 0,0-2,-1-1,-1 0,18-13,-37 23,0 0,1-1,-2 1,1 0,0-1,0 1,0-1,-1 0,1 0,-1 1,1-1,-1 0,0 0,0 0,0-1,0 1,0 0,0 0,-1 0,1-1,-1 1,1 0,-1-1,0 1,0 0,0-1,0 1,0 0,-1-1,1 1,-1 0,1-1,-1 1,0 0,0 0,0 0,0 0,0 0,-1 0,1 0,-1 0,1 0,-1 0,0 1,1-1,-1 1,0-1,0 1,0 0,0 0,0 0,0 0,-1 0,1 0,0 1,-7-1,0 1,1 1,-1 0,1 0,-1 1,1 0,0 0,0 1,0 0,0 0,0 1,0 0,1 0,0 1,0 0,0 0,1 1,-1 0,1 0,1 0,-3 4,-2 2,1 1,0 0,1 0,0 1,1 0,1 1,0-1,1 1,0 0,2 1,0-1,-1 14,4-22,1 0,0-1,1 1,-1-1,1 1,1-1,-1 0,1 1,0-1,1-1,-1 1,1 0,0-1,1 0,-1 0,1 0,0 0,0-1,0 0,1 0,0 0,-1-1,1 0,1 0,-1 0,0-1,1 0,-1 0,1-1,-1 0,1 0,0 0,0-1,-1 0,1 0,1-1,10 1,0-1,-1 0,1-1,-1-2,1 1,-1-2,0 0,-1-1,1-1,-1-1,-1 0,1-1,-1 0,-1-1,0-1,0-1,7-8,1 0</inkml:trace>
  <inkml:trace contextRef="#ctx0" brushRef="#br0" timeOffset="837.514">1519 602,'12'3,"1"-1,-1 0,0-1,1 0,-1-1,1-1,-1 0,1-1,-1 0,0 0,1-2,-2 1,1-2,0 1,-1-2,0 1,0-2,0 1,-1-1,0-1,0 0,-1-1,0 1,7-11,-14 17,0-1,0 1,0-1,0 0,-1 0,1 0,-1 0,0 0,0 0,0-1,0 1,0 0,-1 0,0-1,1 1,-1 0,0-1,-1 1,1 0,-1-1,1 1,-1 0,0 0,0-1,0 1,-1 0,1 0,-1 0,0 1,1-1,-1 0,0 0,-1 1,1 0,0-1,-1 1,0 0,1 0,-1 0,0 0,0 1,0-1,0 1,0 0,0 0,-1 0,-4-1,0 1,-1 1,1-1,-1 1,1 0,-1 1,1 0,0 1,-1 0,1 0,0 0,0 1,0 0,1 1,-1 0,1 0,0 1,0 0,0 0,1 0,0 1,-2 2,-7 7,0 0,2 2,0-1,1 2,1 0,0 0,1 1,-3 11,10-25,1 0,0 0,0 0,1 1,0-1,-1 1,2-1,-1 1,1-1,0 1,0 0,0-1,1 1,0-1,0 1,0-1,1 1,-1-1,1 0,1 0,-1 0,1 0,0 0,0 0,0-1,1 1,0-1,-1 0,2 0,-1-1,0 1,1-1,-1 0,1 0,0 0,1 0,7 1,0-1,0 0,0 0,0-2,1 1,-1-2,1 0,-1 0,0-2,1 1,-1-2,0 1,0-2,0 0,-1-1,1 0,-1 0,0-2,0 1,-1-1,10-8,-1 4,8-4</inkml:trace>
  <inkml:trace contextRef="#ctx0" brushRef="#br0" timeOffset="1266.613">2253 433,'-24'20,"2"0,0 2,1 1,1 0,1 2,2 0,0 1,2 0,0 2,2-1,0 5,12-28,0 0,0 0,0-1,0 1,1 0,-1 0,1 0,0 0,1 0,-1 0,0 0,1-1,0 1,0 0,0 0,1-1,-1 1,1 0,0-1,0 0,0 1,0-1,0 0,1 0,0 0,-1-1,1 1,0 0,0-1,1 0,-1 0,0 0,1 0,-1 0,1-1,0 0,-1 1,1-1,0-1,0 1,0 0,0-1,0 0,10 0,-1 0,1-1,0-1,-1 0,1-1,-1 0,0-1,0-1,0 0,-1 0,1-2,-1 1,-1-1,1-1,-1 0,-1-1,0 0,0-1,5-5,10-18,0 0,-3-2,0 0,-3-2,0 0,-3-1,-1-1,9-37,-14 45,-2 1,-1-1,-1 0,-2 0,0-1,-3 1,-1-29,0 56,0 0,0 0,-1 0,1 0,-1-1,0 1,0 0,0 0,0 0,-1 1,1-1,-1 0,0 0,-1 1,1-1,0 1,-1 0,0 0,0 0,0 0,0 0,0 1,-1-1,1 1,-1 0,1 0,-1 0,0 0,0 1,0 0,0 0,0 0,0 0,0 0,0 1,0 0,0 0,-1 0,1 0,-3 1,-8 6,1 0,0 1,1 1,0 0,0 0,1 1,0 1,1 0,0 1,1 0,0 1,1 0,0 0,1 1,1 0,0 1,1-1,0 1,2 1,-1-1,2 1,0-1,1 1,1 0,0 0,1 0,1 6,-1-7,0-1,1 0,0 1,2-1,-1 0,2 0,0-1,0 1,2-1,-1 0,2 0,0 0,0-1,1 0,0-1,1 0,1 0,0-1,0 0,1 0,0-1,0-1,1 0,10 5,92 31,-83-32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92,'-332'591,"306"-555,130-209,243-266,-262 341,-85 97,0 1,1-1,-1 1,0-1,0 1,0 0,1-1,-1 1,0-1,1 1,-1 0,0-1,1 1,-1 0,0-1,1 1,-1 0,0 0,1-1,-1 1,1 0,-1 0,1 0,-1 0,1-1,-1 1,0 0,1 0,-1 0,1 0,-1 0,1 0,-1 0,1 0,-1 0,1 1,-1-1,1 0,-1 0,1 0,-1 0,0 1,1-1,-1 0,1 0,-1 1,0-1,1 0,-1 1,0-1,1 0,-1 1,0-1,0 1,1-1,-1 1,0-1,0 0,0 1,0-1,1 1,-1-1,0 1,0-1,0 1,0-1,1 39,-1-33,-18 132,3 43,14-180,1 0,0 1,-1-1,1 0,0 0,0 0,0 0,0 0,0 1,0-1,0 0,0 0,1 0,-1 0,0 0,1 0,-1 1,1-1,-1 0,1 0,-1 0,1-1,0 1,0 0,-1 0,1 0,0 0,0-1,0 1,0 0,0-1,0 1,0 0,0-1,0 0,0 1,0-1,0 1,0-1,1 0,-1 0,0 0,0 0,0 0,0 0,0 0,1 0,-1 0,0-1,0 1,0 0,0-1,0 1,0-1,0 1,0-1,0 1,0-1,0 0,0 1,0-1,0 0,-1 0,1 0,0 0,0 0,-1 0,1 0,0 0,95-122,28-3,-124 126,5-7,0 1,0 0,1 0,0 0,0 1,0 0,1 0,-1 1,1 0,0 0,1 0,-1 1,1 0,-1 0,1 1,0 0,3 0,-8 4,0 0,0 0,0 1,-1-1,1 1,-1 0,1 0,-1 0,0 0,0 0,0 0,-1 0,1 0,-1 1,0-1,1 1,-2-1,1 1,0 0,-1-1,1 1,-1 0,0-1,-1 1,1 0,0-1,-1 1,0 1,1 1,-3 69,12 112,-5-171,-1 0,0 0,-1 1,-1-1,-1 0,0 1,-1-1,0 0,-3 8,-2 3,1-3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23,'48'0,"21"-5,2-1,-4 0,-15 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0 649,'43'-83,"3"2,4 3,21-23,59-53,-129 151,1 1,-1 0,1-1,-1 1,1 0,0 0,0 0,0 0,0 1,0-1,0 1,0-1,1 1,-1 0,0-1,1 1,-1 0,1 1,0-1,-1 0,1 1,-1 0,1-1,0 1,-1 0,1 0,0 1,-1-1,1 0,0 1,-1 0,1 0,-1-1,1 1,-1 1,1-1,-1 0,0 1,1-1,-1 1,0 0,0-1,0 1,-1 0,1 0,0 1,2 13,0 0,-2 0,0 0,0 0,-2 0,0 1,-1-1,-1 8,-1 20,2 155,0-196,1-1,0 1,0-1,-1 0,2 1,-1-1,0 1,0-1,1 1,-1-1,1 0,0 1,0-1,0 0,0 1,0-1,0 0,1 0,-1 0,1 0,-1 0,1-1,0 1,-1 0,1-1,0 1,0-1,1 0,-1 1,0-1,0 0,0 0,1-1,-1 1,0 0,1-1,-1 1,1-1,-1 0,1 0,-1 0,1 0,-1 0,0-1,1 1,-1-1,1 0,-1 1,0-1,1 0,1-1,95-90,-73 63,53-57,5 3,3 5,15-6,-101 83,0 0,-1-1,1 1,0 0,0 0,0-1,0 1,0 0,0 0,0 0,0 0,0 0,0 0,1 1,-1-1,0 0,1 1,-1-1,0 0,1 1,-1 0,1-1,-1 1,0 0,1 0,-1 0,1 0,-1 0,1 0,-1 0,1 0,-1 1,1-1,-1 0,1 1,-1 0,0-1,1 1,-1 0,0-1,0 1,0 0,1 0,-1 0,0 0,0 0,0 0,0 1,0 0,1 10,-1 0,0 1,0-1,-1 1,-1-1,0 1,-1-1,-1 0,0 1,0-1,-1 0,0-1,-3 4,-21 93,37-58,2-32</inkml:trace>
  <inkml:trace contextRef="#ctx0" brushRef="#br0" timeOffset="413.664">1580 114,'-43'37,"-47"40,5 4,-39 49,70-41,52-87,1 1,1-1,-1 0,0 1,0-1,1 1,0 0,-1-1,1 1,0-1,0 1,0-1,1 1,-1 0,1-1,-1 1,1-1,0 1,0-1,0 0,0 1,0-1,1 0,-1 0,1 0,-1 0,1 0,0 0,0 0,-1 0,2-1,-1 1,0-1,0 0,0 1,1-1,0 0,8 1,1 0,-1-2,0 1,1-1,-1-1,1 0,-1 0,0-2,0 1,0-1,0-1,0 0,-1 0,1-1,-1 0,0-1,-1-1,1 1,-1-1,-1-1,3-2,43-33,-2-2,-3-2,-1-2,-3-3,17-25,-7 1,-65 86,1 1,1 0,0 0,1 0,0 1,0 1,1-1,1 1,0 0,1 0,1 0,0 1,0-1,1 1,1 0,0-1,1 1,1 0,0 0,1-1,0 1,1-1,1 1,0-1,1 0,1 3,2-10,-1-1,1 0,0 0,0-1,0 0,1 0,-1-1,1 0,0 0,0-1,0-1,0 1,0-2,0 1,1-1,-1 0,0-1,0 0,0-1,0 0,0 0,0-1,0 0,5-2,14-6,-4-1</inkml:trace>
  <inkml:trace contextRef="#ctx0" brushRef="#br0" timeOffset="783.424">2483 0,'-46'29,"-13"6,1 3,3 2,0 2,-3 9,56-51,1 1,-1 0,0-1,1 1,-1 0,0 0,1 1,-1-1,1 0,-1 0,1 1,0-1,0 1,-1-1,1 1,0-1,0 1,1 0,-1 0,0-1,0 1,1 0,-1 0,1 0,0 0,-1 0,1 0,0-1,0 1,0 0,1 0,-1 0,0 0,1 0,-1 0,1 0,0-1,-1 1,1 0,0 0,0-1,0 1,0-1,1 1,-1-1,0 1,0-1,2 1,121 5,-32-8,-7 28,-83-25,0-1,0 0,-1 1,1-1,0 1,-1 0,1 0,-1-1,0 1,0 0,1 0,-1 0,0 0,-1 0,1 1,0-1,-1 0,1 0,-1 0,0 1,1-1,-1 0,0 0,0 1,-1-1,1 0,0 0,-1 1,0-1,1 0,-1 0,0 0,0 0,0 0,0 0,0 0,-1 1,-12 17,0-1,-1-1,-1 0,0-1,-1 0,-1-2,-7 5,-146 80,137-95,38-10</inkml:trace>
  <inkml:trace contextRef="#ctx0" brushRef="#br0" timeOffset="1165.354">2991 0,'-227'118,"226"-117,-11 5,0 1,0 0,0 1,1 0,0 1,1 0,0 1,0 0,1 0,0 1,0 3,8-13,0 0,0 0,1 1,-1-1,1 0,-1 1,1-1,-1 1,1-1,0 1,0-1,0 1,0-1,0 1,0-1,0 1,0-1,0 1,1-1,-1 0,1 1,-1-1,1 1,-1-1,1 0,0 0,0 1,0-1,0 0,0 0,0 0,0 0,0 0,0 0,0 0,0 0,1 0,-1-1,0 1,1 0,63 17,-52-16,154 23,-163-23,-1 1,0-1,0 1,-1-1,1 1,0 0,-1 0,0 1,0-1,0 0,0 1,0-1,-1 1,1 0,-1-1,0 1,0 0,-1 0,1 0,-1 0,0 0,0-1,0 1,0 0,-1 0,1 0,-1 0,0 0,0-1,-1 1,1 0,-1-1,1 1,-1-1,0 0,-1 1,1-1,-1 0,1 0,-1-1,-1 2,-14 20,-2-1,0-1,-2-1,0 0,-1-2,-1-1,-1-1,-25 13,25-19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0,'-9'0,"-4"0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3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1,'-4'44,"2"0,2 0,2 1,1-1,3-1,9 35,-14-69,0 0,1-1,0 1,0-1,1 0,1 0,-1 0,1 0,0 0,1-1,0 1,0-1,1-1,-1 1,2-1,-1 0,1 0,-1-1,2 0,-1 0,0 0,1-1,0 0,0-1,5 0,0-1,0-1,0 0,0-1,0 0,1-1,-1-1,0 0,-1-1,1 0,0-1,-1 0,0-1,0 0,0-1,0 0,6-6,18-13,-1-1,-1-2,-2-1,20-22,61-73,-113 123,0 1,1-1,-1 0,0 1,0-1,0 0,1 1,-1-1,0 1,1-1,-1 1,0-1,1 0,-1 1,1 0,-1-1,1 1,-1-1,1 1,-1 0,1-1,-1 1,1 0,-1-1,1 1,0 0,-1 0,1 0,0-1,-1 1,1 0,0 0,-1 0,1 0,-1 0,1 0,0 0,-1 1,1-1,0 0,-1 0,1 0,0 1,-1-1,1 0,-1 1,1-1,-1 0,1 1,-1-1,1 1,-1-1,1 1,-1-1,0 1,1-1,-1 1,0-1,1 1,-1 0,0-1,0 1,1-1,-1 1,1 48,-1-37,15 128,-14-134,1 0,0-1,0 1,0-1,1 0,0 0,0 0,0 0,1 0,-1 0,1-1,0 0,1 0,-1 0,1 0,-1-1,1 0,0 0,1 0,-1 0,0-1,6 2,6-3,1 0,-1-1,0 0,1-2,-1 0,0-1,0-1,0 0,0-1,-1-1,0-1,0 0,0-1,-1-1,-1 0,1-1,-1 0,11-13,-11 14,-1-1,-1 0,0-1,0 0,-1-1,-1 0,0-1,-1 0,0-1,-1 0,0 0,-1 0,-1-1,0 0,-1-1,-1 1,0-1,-1 0,-1 0,-1 0,0-9,-1 13</inkml:trace>
  <inkml:trace contextRef="#ctx0" brushRef="#br0" timeOffset="258.363">1616 142,'48'-10,"30"-3,7-4,-6 1,-8 3,-10-1,-11 2,-10 3,-6 3,-4 2,-3 2,0 2,-11 0,-7 1</inkml:trace>
  <inkml:trace contextRef="#ctx0" brushRef="#br0" timeOffset="487.595">1729 538,'43'-10,"24"-8,5 0,-4-3,-10 3,-9 4,-9 4,-10 5</inkml:trace>
  <inkml:trace contextRef="#ctx0" brushRef="#br0" timeOffset="944.93">2463 763,'44'-128,"6"3,5 2,39-61,-93 184,3-11,2 1,0-1,0 2,1-1,0 1,0 0,1 0,0 1,1 0,0 1,0 0,2-1,-9 7,0 1,0-1,0 1,-1-1,1 1,0 0,0 0,0 0,0 0,0 0,0 0,0 1,0-1,0 0,-1 1,1 0,0-1,0 1,0 0,-1 0,1 0,0 0,-1 0,1 1,-1-1,0 0,1 1,-1-1,0 1,0-1,0 1,0-1,0 1,0 0,0 0,-1 0,1 0,21 73,-20-22,-3-46,1 1,-1-1,1 1,1-1,-1 1,1-1,1 0,-1 1,1-1,0 0,1 0,0 0,0 0,0 0,1-1,0 0,0 1,4 2,-5-7,0 0,1 0,-1-1,1 1,0-1,-1 0,1 0,0 0,0-1,0 1,0-1,-1 0,1 0,0 0,0-1,0 1,0-1,0 0,-1 0,1 0,0 0,-1-1,1 0,-1 1,0-1,1-1,83-61,100-115,-186 178,0 1,-1-1,1 0,0 1,0-1,0 1,-1-1,1 1,0 0,0-1,0 1,0 0,0-1,0 1,0 0,0 0,0 0,0 0,0 0,0 0,0 0,0 0,0 0,0 0,-1 1,1-1,0 0,0 1,0-1,0 1,0-1,0 1,-1-1,1 1,0 0,0-1,-1 1,1 0,-1-1,1 1,0 0,-1 0,1 0,-1-1,0 1,1 0,-1 0,0 0,1 0,-1 0,0 0,0 0,0 0,0 0,4 60,-4-54,-1 27,-1-22,1 1,0-1,0 0,2 0,-1 1,2-1,-1 0,2 0,0 0,0 0,1-1,0 1,1-1,0 0,1 0,1-1,-1 1,4 2,10 5</inkml:trace>
  <inkml:trace contextRef="#ctx0" brushRef="#br0" timeOffset="1817.947">4015 114,'-16'2,"1"0,-1 1,1 1,0 0,0 2,0-1,1 2,0 0,0 0,0 1,1 1,1 0,-1 1,-5 7,11-11,-1 1,1-1,0 2,0-1,1 1,0 0,1 0,0 1,0 0,1 0,0 0,0 0,1 1,0-1,1 1,0 0,0 0,1-1,1 1,-1 0,2 0,-1 0,1 0,3 8,-3-16,0 1,0-1,0 0,0 0,1 0,-1 0,1 0,0 0,0 0,0 0,-1-1,2 1,-1-1,0 1,0-1,0 0,1 0,-1 0,0 0,1 0,-1 0,1-1,-1 1,1-1,-1 0,1 0,0 0,-1 0,1 0,-1 0,1-1,-1 1,1-1,-1 0,2 0,78-47,147-171,-226 216,-1 1,1 0,-1 0,1 0,0 0,-1 0,1 1,0-1,0 1,0 0,0 0,1 0,-1 0,0 1,0-1,1 1,-1 0,0 0,1 0,-1 0,0 0,0 1,1-1,-1 1,0 0,0 0,0 0,0 1,0-1,0 1,0 0,0-1,-1 1,1 0,-1 1,8 12,-1 0,0 1,-2 0,0 1,-1 0,0 0,-1 0,-1 0,-1 1,-1 0,0 3,1-7,26 318,-18-218,-5 0,-5 0,-8 37,6-131,-1 0,-1 0,-1 0,0 0,-2-1,0 0,-1 0,-1-1,-1 0,-1 0,0-1,-1 0,-1-1,0 0,-2-1,1 0,-2-1,-5 3,16-14,0 0,0-1,0 0,-1 0,1 0,-1 0,1-1,-1 0,0 0,1 0,-1 0,0-1,0 0,1 0,-1 0,0 0,0-1,1 0,-1 0,0 0,1-1,-1 0,1 1,-1-1,1-1,0 1,0-1,0 1,0-1,1-1,-1 1,1 0,0-1,0 1,0-1,0 0,0-2,-3-4,0-1,1-1,0 1,1-1,0 0,1 0,1 0,0 0,0 0,1 0,1-1,0 1,0 0,2-1,-1 1,4-11,4-15,2 1,2 1,1-1,14-24,-15 31,1 1,2 0,1 2,0 0,3 0,0 2,1 0,1 2,2 0,0 2,1 1,1 0,1 2,1 1,2 0,29-1,-35 15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0 904,'97'-67,"-4"-5,-3-3,0-7,-57 51,110-101,78-99,-209 217,-4 3,0 1,0 1,1 0,0 0,0 1,1 0,0 0,1 1,0 0,0 1,10-4,-19 10,-1 0,1-1,0 1,0 0,0 0,0 0,0 1,-1-1,1 0,0 1,0-1,0 1,-1-1,1 1,0 0,-1 0,1 0,0 0,-1 0,1 0,-1 0,0 1,1-1,-1 0,0 1,0-1,0 1,0-1,0 1,0 0,0-1,-1 1,1 0,-1 0,1-1,-1 1,1 0,-1 1,7 80,-7-71,0 18,-1 0,-2 0,-1-1,-2 1,0-1,-2 0,-1-1,-2 0,0 0,-2-1,-1-1,-1 0,-1-1,-2 0,0-2,-2 1,17-21,0 1,0-1,0 0,-1-1,1 1,-1 0,0-1,1 0,-1 0,0 0,0 0,0-1,0 0,-1 0,1 0,0 0,-1 0,1-1,0 0,-1 0,1 0,0 0,-1-1,1 0,0 0,-1 0,1 0,0-1,0 1,0-1,0 0,1-1,-1 1,0 0,1-1,0 0,-1 0,1 0,2 2,1 1,-1-1,0 1,1-1,-1 0,1 1,-1-1,1 0,-1 1,1-1,-1 0,1 0,0 0,-1 1,1-1,0 0,0 0,-1 0,1 0,0 0,0 0,0 1,0-1,0 0,0 0,1 0,-1 0,0 0,0 1,1-1,-1 0,0 0,1 0,-1 1,1-1,-1 0,1 0,-1 1,1-1,0 0,-1 1,1-1,0 1,-1-1,1 1,0-1,0 1,-1 0,1-1,0 1,0 0,0-1,0 1,-1 0,2 0,49 6,-33 4,1-2,0 0,1-1,-1-1,1 0,1-2,-1 0,1-1,-1-2,1 0,0-1,0-1,-1-1,1 0,14-5,-2-5,0-2,-1-2,-1-1,-1-1,0-1,-1-2,-1-1,-1-1,-1-1,-1-1,1-5,-4 2,-1-2,-2 0,-1-2,-1 0,3-13,10-69,-36 146,3 204,4-225,1 0,0 0,0-1,1 1,1-1,-1 1,2-1,-1 0,2-1,-1 1,1-1,0 0,3 2,-5-7,0 0,-1 0,1 0,1-1,-1 1,0-1,1 0,0 0,-1-1,1 0,0 1,1-2,-1 1,0 0,0-1,1 0,-1-1,1 1,-1-1,1 0,-1 0,0 0,1-1,-1 0,1 0,4-2,1-3,-1 0,0 0,0-1,0 0,-1-1,0 0,-1-1,0 0,0 0,-1 0,0-1,0 0,1-5,4-2,35-62,-39 62,1 0,1 0,1 1,1 0,0 1,0 0,2 1,0 0,4-1,-17 14,0 0,1 0,-1 0,1 0,0 0,-1 0,1 1,0-1,0 1,-1-1,1 1,0 0,0-1,-1 1,1 0,0 0,0 1,0-1,-1 0,1 0,0 1,0-1,-1 1,1 0,0-1,-1 1,1 0,-1 0,1 0,-1 0,1 0,-1 1,0-1,1 0,-1 0,0 1,0-1,1 2,31 65,-31-62,19 68,24 48,-44-120,0 0,0 0,0-1,0 1,0 0,1-1,-1 1,1-1,-1 1,1-1,0 0,-1 0,1 0,0 0,0 0,0 0,0 0,0 0,0-1,0 1,0-1,0 1,0-1,0 0,0 0,0 0,1 0,-1 0,0-1,0 1,0-1,0 1,0-1,0 0,0 0,0 1,-1-1,1-1,0 1,1-1,67-68,-53 50,231-228,-247 245,1 1,0 0,-1 0,1 0,0 0,0 0,0 0,0 1,0-1,1 1,-1-1,0 1,1 0,-1 0,1 0,-1 0,1 0,-1 1,1-1,0 1,-1 0,1 0,0 0,0 0,-1 0,1 0,0 1,-1-1,1 1,-1 0,1 0,-1 0,1 0,-1 0,1 0,-1 1,0-1,0 1,0 0,0-1,0 1,0 0,0 0,-1 0,1 1,-1-1,1 0,-1 1,0-1,0 1,1 1,26 182,9-123,-26-46</inkml:trace>
  <inkml:trace contextRef="#ctx0" brushRef="#br0" timeOffset="597.939">3387 1,'-29'24,"0"1,2 2,1 0,1 2,2 1,0 1,3 1,-10 18,28-45,0 0,0-1,1 1,-1 0,1 0,0 0,1 1,-1-1,1 0,0 0,0 0,1 0,-1 1,1-1,0 0,1 0,-1 0,1-1,0 1,0 0,1-1,-1 1,1-1,0 1,0-1,0 0,1-1,-1 1,1 0,0-1,0 0,1 0,-1 0,0-1,1 1,0-1,-1 0,1 0,0-1,0 1,1-1,6 2,-1-1,1 0,-1 0,1-1,0-1,-1 0,1-1,0 0,-1 0,1-1,8-3,5-2</inkml:trace>
  <inkml:trace contextRef="#ctx0" brushRef="#br0" timeOffset="929.106">3556 368,'18'8,"1"-1,0 0,0-2,1 0,-1-1,1-1,0-1,0-1,0 0,0-2,0 0,0-2,0 0,0-1,-1 0,0-2,0-1,8-3,-19 6,-1 1,0-2,-1 1,1 0,-1-1,0-1,0 1,0-1,-1 0,1 0,-2 0,1-1,-1 0,0 0,0 0,-1 0,0 0,0-1,0 0,-1 1,-1-1,1 0,-1 0,-1 0,1 0,-1 0,-1 0,1 0,-1 0,-1 0,0 0,0 0,0 1,-1-1,0 1,0-1,-1 1,0 0,0 0,-5-4,6 8,-1 0,0 1,0-1,0 1,0 0,-1 0,1 0,0 0,-1 1,0 0,1 0,-1 0,0 0,1 1,-1 0,0 0,0 0,1 0,-1 1,0 0,1 0,-1 0,1 0,-1 1,-1 1,-5 1,-1 1,1 1,0 0,1 1,0 0,0 0,0 1,1 1,-2 1,-5 11,0 0,2 0,0 1,1 1,2 0,0 1,2 0,0 1,2 0,1 0,-1 10,5-26,0 0,1 0,0 0,1-1,-1 1,2 0,-1 0,2 0,-1 0,1 0,0 0,1-1,0 1,0-1,1 0,0 0,0 0,1 0,0-1,0 0,1 0,0 0,0-1,1 0,0 0,3 2,6 1,-1 0,2-2,-1 0,1 0,0-2,0 0,0-1,1-1,0 0,0-2,-1 0,15-1,2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893 395,'-53'3,"2"3,-1 3,1 1,-45 16,83-23,-28 7,1 2,1 1,0 2,1 2,0 1,2 2,0 2,-1 2,36-24,0 0,0 1,0-1,0 0,0 0,0 1,0-1,0 1,1-1,-1 1,0-1,0 1,0 0,0-1,1 1,-1 0,0-1,1 1,-1 0,0 0,1 0,-1 0,1 0,-1 0,1 0,0-1,-1 1,1 0,0 0,0 1,0-1,0 0,0 0,0 0,0 0,0 0,0 0,0 0,0 0,1 0,-1 0,0 0,1 0,-1 0,1-1,-1 1,1 0,-1 0,1 0,0 0,-1-1,1 1,0 0,0-1,0 1,-1 0,1-1,0 1,0-1,0 1,0-1,0 0,0 1,0-1,0 0,0 0,0 0,0 0,0 0,0 0,259 0,-258-1,-1 1,1 0,-1 0,1 0,0 0,-1 0,1 1,-1-1,1 0,0 1,-1-1,1 1,-1 0,1-1,-1 1,0 0,1 0,-1 0,0 0,1 0,-1 0,0 0,0 1,0-1,0 0,0 0,0 1,-1-1,1 1,0-1,-1 1,1-1,-1 1,1-1,-1 1,0 0,0-1,1 1,-1-1,0 1,-1 0,1-1,0 1,0 0,-1-1,1 1,-1-1,1 1,-1-1,0 1,0 0,-13 21,-1-1,-1-1,0 0,-2-1,-1 0,0-2,-1 0,-2-1,6-3,-11 10,-56 49,2 3,-43 58,120-131,0-1,1 1,0 0,0 1,0-1,0 1,1-1,-1 1,1 0,0 0,0 0,0 0,0 0,1 0,0 0,0 1,0-1,0 1,1-1,-1 0,1 1,0-1,1 1,-1-1,1 1,0-1,0 0,0 1,1-1,-1 0,1 0,0 0,0 0,1 1,8 1,0 0,1 0,0-1,-1-1,2 0,-1 0,0-2,1 1,-1-2,1 1,0-2,-1 1,1-2,0 0,-1 0,1-2,-1 1,0-1,6-3,-10 5,1-1,-1 0,0-1,0 1,0-2,-1 1,1-1,-1 0,0-1,0 0,0 0,0 0,-1-1,0 0,0 0,-1 0,0-1,0 0,0 0,2-5,6-15,-3 2</inkml:trace>
  <inkml:trace contextRef="#ctx0" brushRef="#br0" timeOffset="249.689">357 0,'-40'860,"5"-375,32-461,0 1,2 0,0 0,2-1,1 1,1 0,1-1,1 0,1 0,3 5,1-6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1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0,'0'1192,"0"-1169</inkml:trace>
  <inkml:trace contextRef="#ctx0" brushRef="#br0" timeOffset="537.254">1 707,'125'-49,"-3"-5,113-68,-223 115,21-8,-1-2,0 0,-2-3,0 0,-1-2,-2-1,0-1,-1-1,-2-2,0 0,-2-2,-1 0,3-9,24-67,-47 105,-1 0,1 0,-1 0,1 0,-1 0,1 0,-1 0,1 0,-1 0,1 0,-1 0,1 0,-1 1,1-1,-1 0,1 0,-1 0,1 1,-1-1,1 0,-1 1,0-1,1 0,-1 1,0-1,1 1,-1-1,0 0,1 1,-1-1,0 1,0-1,1 1,-1-1,0 1,0-1,0 1,0-1,0 1,0-1,0 1,0 0,0-1,0 1,0-1,0 1,0-1,0 1,-1-1,1 1,0-1,0 1,-1-1,1 0,0 1,0-1,-1 1,1-1,-1 0,1 1,-1-1,1 2,-26 246,6-117,12-65,3 1,2 0,6 31,-4-94,0 1,1 0,0 0,0 0,1 0,-1 0,1 0,0 0,0 0,1 0,-1-1,1 1,0 0,1-1,-1 0,1 1,-1-1,1 0,1 0,-1-1,0 1,1-1,0 1,0-1,0 0,0-1,0 1,1-1,-1 0,1 0,-1 0,1 0,0-1,0 0,0 0,0 0,0-1,0 1,0-1,0 0,5-1,60-33,-61 28,1 0,0 1,0 0,1 1,-1 0,1 0,0 1,0 1,8-1,-17 3,1-1,-1 2,0-1,1 0,-1 0,1 1,-1-1,0 1,0 0,1 0,-1 0,0 0,0 0,0 0,0 0,0 1,0-1,-1 1,1-1,0 1,-1 0,1 0,-1 0,1 0,-1 0,0 0,0 0,0 0,0 0,0 0,-1 1,1-1,-1 0,1 1,-1 0,2 92,-3-75,0-18,0 1,1 0,-1-1,1 1,-1 0,1-1,0 1,0 0,0 0,1-1,-1 1,0 0,1-1,0 1,0 0,0-1,0 1,0-1,0 1,1-1,-1 0,1 0,-1 1,1-1,0 0,0 0,0-1,0 1,0 0,0-1,1 1,-1-1,1 0,-1 0,1 0,-1 0,1 0,-1 0,1-1,2 1,16-4</inkml:trace>
  <inkml:trace contextRef="#ctx0" brushRef="#br0" timeOffset="870.479">1638 960,'38'-19,"-1"-2,-2-2,0-1,-1-2,-2-1,11-12,10-46,-52 83,0-1,-1 1,1 0,-1-1,0 1,0 0,0-1,0 1,0-1,0 1,0 0,-1-1,1 1,-1 0,0 0,0-1,0 1,0 0,0 0,0 0,0 0,-1 0,1 0,-1 0,1 0,-1 1,0-1,0 1,0-1,0 1,0 0,0 0,0 0,0 0,0 0,-1 0,1 0,0 1,-2-1,-7 1,1 0,0 1,-1 0,1 0,0 1,0 1,0 0,0 0,0 1,1 0,0 1,0 0,0 0,0 1,1 0,0 0,0 1,0 0,1 1,0 0,1 0,0 0,0 1,1 0,-5 9,3-5,1 0,0 0,1 1,0 0,1 0,1 1,0-1,1 1,1-1,0 1,1 0,0 0,2 3,-2-14,1 1,0 0,0-1,1 1,-1-1,1 1,0-1,0 0,0 0,1 0,0 0,-1 0,2 0,-1-1,0 1,1-1,-1 0,1 0,0 0,0-1,2 2,16 9</inkml:trace>
  <inkml:trace contextRef="#ctx0" brushRef="#br0" timeOffset="1236.231">2062 1045,'238'-292,"-203"261,-34 31,0 0,0 0,-1-1,1 1,0 0,-1 0,1 0,0 0,0 0,-1 1,1-1,0 0,-1 0,1 0,0 1,-1-1,1 0,0 1,-1-1,1 0,-1 1,1-1,0 1,-1-1,1 1,-1-1,1 1,-1-1,0 1,1 0,-1-1,0 1,1 0,-1-1,0 1,0 0,1-1,-1 1,0 0,0 0,0-1,0 1,0 0,0-1,0 1,0 0,0 0,-1-1,1 1,0 0,0-1,-1 1,1 0,0-1,0 25,-1-19,0 0,0 0,1 0,-1-1,1 1,1 0,-1 0,1 0,0 0,1 0,-1-1,1 1,0-1,0 1,1-1,0 0,0 0,0 0,1 0,-1 0,1-1,0 1,0-1,1 0,-1-1,1 1,0-1,0 0,2 1,4-1,0 0,0-1,0-1,1 0,-1 0,0-1,1-1,-1 1,0-2,1 0,-1 0,0-1,-1-1,1 1,0-2,-1 1,0-2,0 1,-1-1,1-1,-1 0,0 0,-1-1,0 0,0 0,-1-1,0 0,0 0,-1 0,4-9,35-72,-35 69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4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0 523,'3'-22,"0"0,2 0,1 1,0-1,1 1,1 1,2 0,8-16,-9 18,3-4,1 0,1 1,1 0,1 1,0 0,2 2,0 0,1 1,1 1,4-2,-22 16,0 0,0 0,0 0,1 0,-1 1,0-1,1 1,0-1,-1 1,1 0,0 0,-1 0,1 1,0-1,0 1,0-1,0 1,0 0,0 0,-1 0,1 0,0 1,0-1,0 1,0 0,-1 0,1 0,0 0,-1 0,1 1,-1-1,1 1,-1-1,0 1,1 0,-1 0,0 0,0 0,0 0,-1 1,2 1,3 8,0 1,-1-1,-1 1,0 0,-1 0,0 0,-1 0,1 11,4 22,-4-26,14 43,-17-61,1-1,0 1,0-1,0 0,0 0,0 1,0-1,0 0,0 0,0 0,0 0,1 0,-1-1,0 1,1 0,-1 0,1-1,-1 1,1-1,-1 1,1-1,-1 0,1 0,-1 0,1 0,0 0,-1 0,1 0,-1 0,1 0,-1-1,1 1,-1-1,1 1,-1-1,1 1,0-2,15-7,-1-2,0 0,0-1,-2 0,1-1,-2-1,1 0,4-8,12-11,-1 3,-7 4,2 1,0 1,2 2,0 0,1 2,2 1,8-3,-36 21,1 0,-1 0,1 1,-1-1,1 1,-1-1,1 1,-1 0,1 0,0 0,-1 0,1 0,-1 0,1 0,0 0,-1 1,1-1,-1 0,1 1,-1 0,1-1,-1 1,1 0,-1 0,0 0,1-1,-1 2,0-1,0 0,0 0,1 0,-1 0,-1 1,1-1,0 0,0 1,0-1,-1 1,1-1,-1 1,1-1,-1 1,1 0,12 70,-39 152,25-218,0-1,1 0,0 1,0-1,0 1,1-1,-1 0,1 1,1-1,-1 0,1 0,0 0,0 0,0 0,1 0,0 0,9 8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6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99,'1'334,"-1"-329,-1-1,1 1,1-1,-1 1,1-1,-1 1,1-1,0 1,1-1,-1 0,1 0,0 1,0-1,0 0,1-1,-1 1,1 0,0-1,0 1,0-1,1 0,-1 0,1-1,-1 1,1 0,0-1,0 0,0 0,0 0,1-1,-1 0,0 1,1-1,-1-1,1 1,-1-1,1 1,3-2,9-3,-1-1,0-1,0-1,0 0,-1-1,0 0,-1-2,0 1,0-2,-1 0,0-1,4-5,6-3,96-85,-119 104,1 1,-1-1,1 1,0-1,-1 1,1-1,0 1,-1-1,1 1,0 0,0-1,-1 1,1 0,0 0,0 0,0-1,0 1,-1 0,1 0,0 0,0 0,0 1,-1-1,1 0,0 0,0 0,0 1,-1-1,1 0,0 1,0-1,-1 0,1 1,0-1,-1 1,1-1,-1 1,1 0,0-1,-1 1,1 0,-1-1,0 1,1 0,-1-1,0 1,1 0,-1 0,6 44,-6-33,-1-6,1 1,0-1,1 0,-1 0,1 0,0 0,1 0,0 0,-1 0,2-1,-1 1,1-1,0 1,0-1,0 0,1 0,-1 0,1-1,1 1,-1-1,1 0,-1 0,1 0,0-1,0 0,1 0,-1 0,1-1,0 1,-1-1,1-1,0 1,0-1,0 0,6 0,2-3,1-1,-1-1,0-1,0 1,-1-2,1 0,-1-1,-1 0,1-1,-1-1,0 1,-1-2,0 0,-1 0,0-1,0 0,-1-1,-1 0,6-10,1 2,3-2,-2-1,-1-1,-1-1,-2 0,0 0,-1-1,-2-1,0 0,2-19,-10 42,0 2,0-1,0 1,0-1,-1 1,1-1,-1 1,1-1,-1 1,0-1,0 1,0-1,-1 1,1-1,0 1,-1-1,0 1,0-1,1 1,-1 0,-1-1,1 1,-1-2,-9-2</inkml:trace>
  <inkml:trace contextRef="#ctx0" brushRef="#br0" timeOffset="250.742">1636 43,'-672'585,"297"-295,328-248,30-23</inkml:trace>
  <inkml:trace contextRef="#ctx0" brushRef="#br0" timeOffset="921.783">1693 551,'-124'59,"53"-27,1 3,3 2,1 4,-50 40,110-78,0 1,0 1,1-1,-1 1,1 0,0 0,0 1,1-1,0 1,0 0,0 0,0 1,1-1,0 1,1 0,-1-1,1 1,1 0,-1 1,1-1,0 0,1 0,0 0,0 1,1 4,3-8,1 0,-1 0,1-1,-1 0,1 0,0 0,1-1,-1 1,0-1,1 0,-1-1,1 1,0-1,-1-1,1 1,0-1,-1 1,1-2,0 1,0-1,-1 0,1 0,0 0,-1-1,1 0,-1 0,3-1,33-13,-1-1,-1-1,-1-3,0-1,-2-1,0-2,-2-2,-1-1,-1-2,22-27,-39 42,91-100,-105 115,-1-1,1 0,-1 0,1 1,-1-1,1 0,-1 1,1-1,0 0,-1 1,1-1,0 1,0-1,-1 1,1-1,0 1,0 0,0-1,-1 1,1 0,0 0,0-1,0 1,0 0,0 0,0 0,0 0,-1 0,1 0,0 1,0-1,0 0,0 0,0 1,-1-1,1 0,0 1,0-1,0 1,-1-1,1 1,0-1,-1 1,1 0,0-1,-1 1,1 0,-1-1,1 1,-1 0,1 0,-1 0,8 49,-12 479,5-482,-1-1,-2 0,-2 0,-3 0,-1 0,-2-1,-2 0,-3-1,-1-1,-2 0,-2-1,-1-1,-2-1,-3-1,0-1,-26 26,38-47,0-2,0 1,-1-2,-1 0,-1-1,0-1,0 0,-2-1,1-1,-1-1,0 0,-1-2,0 0,0-1,-1-1,1-1,-10 0,24-5,0-1,1 0,-1 0,0 0,1-1,0 0,0 0,0 0,0-1,0 1,1-1,-1 0,1 0,0-1,0 1,1-1,-1 0,1 0,0 0,1-1,-1 1,1-1,0 1,0-1,1 0,-1 0,1 0,1 1,-1-1,1 0,0 0,0 0,1 0,0 0,0 0,0 0,1 0,0 1,0-1,2-4,10-22,1 0,2 1,0 1,3 1,0 0,2 2,0 0,17-13,7-7,1 3,2 1,2 3,2 2,2 3,0 2,3 2,0 3,2 2,2 3,-27 11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81,'34'-5,"30"-1,8 0,-2-4,-8 0,-11 2,-9 2,-6 2,-10-3,-4-1,-1 2,-5 2</inkml:trace>
  <inkml:trace contextRef="#ctx0" brushRef="#br0" timeOffset="258.898">0 363,'39'-5,"36"-6,10-1,-4-4,-11 1,-13 4,-11 3,-14-2,-7 1,-3 1,-5 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8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1 198,'285'30,"-117"-3,-114-15,-62-31,-204-149,149 105,50 46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0,'273'1,"-214"9,-59-9,0-1,1 0,-1 0,0 0,0 1,1-1,-1 0,0 0,0 1,1-1,-1 0,0 1,0-1,1 0,-1 1,0-1,0 0,0 1,0-1,0 0,0 1,0-1,0 1,0-1,0 0,0 1,0-1,0 0,0 1,0-1,0 1,0-1,0 0,0 1,0-1,-1 0,1 1,0-1,0 0,0 1,-1-1,1 0,0 0,0 1,-1-1,1 0,0 0,-1 1,1-1,0 0,-1 0,1 0,0 0,-1 1,1-1,0 0,-1 0,1 0,-1 0,1 0,0 0,-1 0,1 0,0 0,-1 0,1 0,-1 0,1-1,-32 13,-215 34,-129 29,262-52,114-23,-1 0,0 0,0 1,1-1,-1 0,0 0,0 1,1-1,-1 1,0-1,1 0,-1 1,1-1,-1 1,0 0,1-1,-1 1,1-1,0 1,-1 0,1-1,-1 1,1 0,0 0,0-1,-1 1,1 0,0 0,0-1,0 1,0 0,0 0,0-1,0 1,0 0,0 0,0 0,0-1,0 1,1 0,-1 0,0-1,1 1,-1 0,0-1,1 1,-1 0,1-1,-1 1,1-1,-1 1,1-1,0 1,-1-1,1 1,0-1,-1 1,1-1,0 0,-1 1,1-1,0 0,0 0,-1 0,1 1,0-1,52 25,226 51,-142-32,-137-43,0 1,0-1,0 1,-1 0,1-1,0 1,-1-1,1 1,0-1,-1 1,0-1,1 1,-1-1,0 1,0-1,0 0,0 1,0-1,0 0,0 0,0 0,-1 0,1 0,0 0,-1 0,1 0,-1-1,1 1,0-1,-1 1,0-1,1 1,-1-1,1 0,-1 1,1-1,-1 0,0 0,1 0,-1-1,-5 4,-91 38,55-26,1 2,1 2,1 1,0 3,2 1,1 1,-20 19,55-43,0 0,0 0,0 1,1-1,-1 0,0 1,0-1,1 1,-1 0,1-1,0 1,-1 0,1 0,0 0,0 0,0 0,0 0,0 0,1 0,-1 1,1-1,-1 0,1 0,0 0,0 1,0-1,0 0,0 0,1 1,-1-1,0 0,1 0,0 0,0 1,-1-1,1 0,0 0,1 0,-1 0,0-1,1 1,-1 0,1-1,-1 1,1 0,0-1,-1 0,1 1,0-1,0 0,0 0,0 0,0 0,2 0,18 3,0-1,1-1,0-1,-1-1,1 0,8-3,31 0,333 2,-283-16,-88 12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0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0 116,'108'-22,"185"14,-193 10,639-1,-237 27,-67-3,-131-10,-64-1,84-12,-263-2,407-29,419 30,-690-29,57 16,-28-6,-56-9,253 26,-362 13,-79-9,-40-11,0 2,0 2,0 3,-15 4,-18-2,-16 0,-331-12,211-3,-82 11,696-9,-276 1,1 5,0 4,0 5,11 6,130 12,-228-17,-7 2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1948 944,'-10'38,"-7"23,-2 5,3-3,4-13</inkml:trace>
  <inkml:trace contextRef="#ctx0" brushRef="#br0" timeOffset="234.888">1891 239,'0'0</inkml:trace>
  <inkml:trace contextRef="#ctx0" brushRef="#br0" timeOffset="534.978">2145 1254,'29'-59,"2"2,2 1,3 1,2 2,32-32,-70 84,1 0,0 0,-1 0,1 0,0 0,0 0,0 0,0 0,0 0,0 1,0-1,0 0,0 1,0-1,0 1,0-1,0 1,0 0,1-1,-1 1,0 0,0 0,0 0,1 0,-1 0,0 0,0 0,1 0,-1 0,0 1,0-1,0 0,1 1,-1-1,0 1,0-1,0 1,0 0,0-1,0 1,0 0,0 0,0 0,-1 0,1 0,0 0,0 0,-1 0,1 1,24 63,-22-54,-1-4,1 7,1-1,1 1,-1 0,2-1,0 0,1-1,0 1,0-1,2 0,5 5,-13-15,1-1,0 1,0-1,0 0,0 0,1 0,-1 0,0 0,0 0,1 0,-1-1,0 1,1-1,-1 0,1 0,-1 0,0 0,1 0,-1 0,1-1,-1 1,0-1,0 1,1-1,-1 0,0 0,0 0,0 0,0-1,0 1,0 0,0-1,0 0,0 1,-1-1,1 0,-1 0,2-2,52-82,-46 65,2 0,0 0,0 1,2 1,1 0,0 0,1 2,1 0,8-6,-7 9</inkml:trace>
  <inkml:trace contextRef="#ctx0" brushRef="#br0" timeOffset="989.496">3189 746,'-30'19,"0"2,2 0,0 2,1 1,2 1,0 2,2 0,-8 14,28-38,0 0,0 0,0 1,0 0,1-1,0 1,0 0,0 0,0 0,1 1,-1-1,1 0,0 1,0-1,1 0,0 1,-1-1,1 1,1-1,-1 1,1-1,-1 1,1-1,1 0,-1 1,0-1,1 0,0 0,0 0,0 0,3 3,0-3,1 0,0 0,0 0,0-1,0 0,1 0,-1 0,1-1,0 0,-1 0,1-1,0 0,0 0,0 0,0-1,0 0,0-1,0 1,0-2,0 1,0 0,-1-1,1-1,0 1,1-2,15-6,1-1,-2-1,0-1,0-1,-1-1,6-7,10-12,-2-2,-1-1,-2-2,-2-1,-1-2,-2 0,-2-2,-2-1,-2-1,10-33,-20 52,-1 0,-1 0,-2-1,0 0,-2-1,-1 1,-2-1,0 0,-2 0,-1 1,-2-1,0 0,-6-16,8 39,0 1,0-1,-1 0,0 1,0-1,0 1,-1 0,0-1,0 1,0 1,-1-1,1 0,-1 1,0 0,-1 0,1 0,-1 0,1 1,-1-1,0 1,0 1,-1-1,1 1,-1 0,1 0,-1 0,1 1,-1 0,0 0,0 0,0 1,0 0,0 0,1 0,-1 1,0 0,-2 1,-11 8,1 0,1 2,0 0,1 1,0 1,1 1,1 0,0 0,1 2,1 0,0 0,1 1,1 0,1 1,0 0,2 1,0-1,-2 13,1-7,1 0,1 1,1 0,1 1,2-1,0 1,2-1,1 1,1-1,1 1,2-1,0 0,2 0,1-1,0 0,2 0,1-1,1 0,1-1,2-1,0 0,1 0,18 18,8-2,3-1,1-2,1-2,43 21,-39-23,63 25,-91-48</inkml:trace>
  <inkml:trace contextRef="#ctx0" brushRef="#br0" timeOffset="-667.321">424 521,'461'-264,"-403"233,33-19,-2-3,65-52,-150 102,19-12,-16 36,-92 336,47-183,7 2,4 34,-3 248,30-380,-1-77,-1-1,1 0,0 0,0 0,0 0,0 0,0 0,-1 0,1 0,0 0,0-1,0 1,0 0,0-1,0 1,0-1,0 1,0-1,0 0,0 1,0-1,0 0,0 0,0 1,1-1,-1 0,0 0,1 0,-1 0,1 0,-1 0,0-1,0 0,-32-33,-1 0,-2 3,-1 1,-2 1,-1 2,-1 2,-1 2,-1 2,-1 1,-1 3,-35-10,57 20,0 1,-1 2,1 0,-1 1,0 1,0 2,0 0,0 1,0 2,0 0,0 2,0 0,1 2,0 1,0 0,-21 11,6 6,6-1</inkml:trace>
  <inkml:trace contextRef="#ctx0" brushRef="#br0" timeOffset="-248.899">480 944,'73'-53,"3"4,2 4,1 2,55-18,-73 35,2 3,1 2,0 3,1 3,35-2,33 1,-131 18,0 0,0 0,-1 1,1-1,0 0,-1 1,0-1,1 0,-1 1,0 0,0-1,-1 1,1 0,0-1,-1 1,0 0,1 0,-1-1,0 1,-1 0,1 0,0-1,-1 1,0 0,1-1,-1 1,0 0,0-1,-1 1,1-1,0 0,-1 1,0-1,1 0,-1 0,0 0,0 0,-5 13,3-4,-11 23,1 0,2 0,2 1,1 1,2 0,1 0,1 5,12 107,-1-136,0-7</inkml:trace>
  <inkml:trace contextRef="#ctx0" brushRef="#br0" timeOffset="2525.999">5334 719,'-39'-5,"0"2,-1 2,0 1,1 3,-1 1,1 2,0 1,-21 8,49-12,1 0,-1 1,1 0,0 0,1 1,-1 1,1-1,0 2,0-1,1 1,0 0,0 1,1 0,0 0,0 1,0 0,2 0,-1 0,1 1,0 0,1 0,0 0,1 0,0 1,0-1,1 1,1 0,0 0,0 0,2 9,-1-17,0 1,1-1,-1 1,1-1,0 1,1-1,-1 1,0-1,1 0,0 0,0 0,0 0,0 0,0 0,0 0,1-1,-1 1,1-1,0 1,0-1,0 0,0 0,0-1,0 1,1-1,-1 1,1-1,-1 0,1 0,-1-1,1 1,-1-1,1 0,-1 0,1 0,2 0,132-29,-79 1,-2-2,-2-2,-1-3,-1-2,36-35,-12 12,15-4,-91 63,0 1,0-1,0 0,0 1,0-1,1 1,-1-1,0 1,0 0,1 0,-1-1,0 1,0 0,1 0,-1 0,0 0,1 1,-1-1,0 0,0 0,1 1,-1-1,0 1,0-1,0 1,0-1,1 1,-1 0,0 0,0-1,0 1,0 0,-1 0,1 0,0 0,0 0,-1 0,1 0,0 1,-1-1,1 0,-1 0,1 0,-1 1,0-1,0 0,1 0,-1 1,0-1,0 0,0 2,9 75,-9-73,0-1,-1 8,0-1,0 0,1 0,0 1,1-1,0 0,1 0,0 0,1 0,0 0,1-1,0 1,0-1,1 0,1 0,0 0,0-1,1 0,0 0,0-1,1 0,0 0,1 0,-1-1,10 5,61 7,-54-17</inkml:trace>
  <inkml:trace contextRef="#ctx0" brushRef="#br0" timeOffset="3304.049">0 1763,'207'11,"1"-9,-1-10,0-8,79-21,-138 16,709-81,386 29,149 61,-903 14,732-2,-1059 17,-159-9,-15-6</inkml:trace>
  <inkml:trace contextRef="#ctx0" brushRef="#br0" timeOffset="3889.384">6547 605,'0'-4,"0"2,0-3,5 0,2-4,-1-6,4 0,-5 3,-3 8,-7 4,-3 8,-4 1,0 5,1 5,-1-1,0-4</inkml:trace>
  <inkml:trace contextRef="#ctx0" brushRef="#br0" timeOffset="4305.791">6633 972,'-5'5,"-6"6,3 2,-2-2,2 2,-4-1,1-3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9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41,'5'0,"6"0,7 0,4 0,3 0,3 0,1 0,1 0,-1 0,-4-5,-3-1,1 0,0 1,2 2,1 0,1 2,1 1,-5 0</inkml:trace>
  <inkml:trace contextRef="#ctx0" brushRef="#br0" timeOffset="247.34">1 295,'29'0,"18"0,8 0,-2 0,-5 0,-6 0,-5 0,-9 0</inkml:trace>
  <inkml:trace contextRef="#ctx0" brushRef="#br0" timeOffset="965.557">594 775,'31'-89,"5"2,3 2,4 1,17-20,65-23,-75 84,-43 35,0 1,1 0,-1 1,1 0,1 0,-1 0,1 1,0 0,0 1,0 0,1 1,-1 0,1 0,0 1,8-1,-14 6,0 0,0 0,0 0,0 0,-1 1,1-1,-1 1,0 0,0 0,0 1,-1-1,0 0,1 1,-1-1,-1 1,1 0,-1 0,0 0,0 0,0 0,-1 0,1 2,6 254,-7-260,-1 1,1-1,0 0,0 0,-1 0,1 1,0-1,0 0,0 0,1 0,-1 1,0-1,0 0,1 0,-1 0,0 0,1 0,0 0,-1 1,1-1,-1 0,1 0,0-1,0 1,0 0,-1 0,1 0,0 0,0-1,0 1,0 0,0-1,0 1,1-1,-1 1,0-1,0 0,0 1,0-1,1 0,-1 0,0 0,0 0,0 0,1 0,-1 0,0 0,0-1,0 1,0 0,1-1,-1 1,16-11,-1 0,-1-1,0-1,-1 0,-1-1,0 0,0-1,7-13,36-39,202-192,-257 258,-1 0,1 0,-1 0,1 0,0 0,0 1,0-1,-1 0,1 0,0 1,0-1,0 0,0 1,0-1,0 1,0-1,0 1,1 0,-1-1,0 1,0 0,0 0,0 0,1 0,-1 0,0 0,0 0,0 0,0 0,0 0,1 1,-1-1,0 1,0-1,0 0,0 1,0 0,0-1,0 1,0 0,0-1,-1 1,1 0,0 0,0 0,-1 0,1 0,0 0,-1 0,1 0,-1 0,1 0,-1 0,0 0,1 0,-1 0,0 1,0-1,0 0,0 0,0 0,0 0,0 1,0-1,0 0,0 0,-1 0,1 0,-1 1,-23 166,-9 35,48-164,-3-27</inkml:trace>
  <inkml:trace contextRef="#ctx0" brushRef="#br0" timeOffset="1484.24">2400 41,'-18'2,"1"1,0 0,0 2,0 0,0 1,1 0,0 1,0 1,1 1,0 0,-6 6,7-7,0 1,1 0,0 1,0 1,1 0,0 1,1 0,1 0,0 1,0 1,1 0,1 0,0 0,1 1,1 1,0-1,1 1,1 0,1 0,0 0,1 0,-1 13,4-24,0-1,0 0,0 0,0 1,0-1,1 0,0 0,0 0,0 0,0-1,1 1,-1-1,1 1,0-1,0 0,0 0,1 0,-1 0,1-1,-1 1,1-1,0 0,0 0,0 0,0-1,0 1,0-1,1 0,-1 0,0-1,1 1,-1-1,1 0,-1 0,0 0,1-1,-1 0,0 1,1-2,-1 1,0 0,2-2,20-8,-1-1,0-1,-1-1,-1-2,0 0,-2-1,1-1,-2-1,-1-1,0-1,3-7,24-20,-15 11,51-39,-81 75,-1 1,1 0,0 0,0 0,0-1,0 1,0 0,0 0,0 1,0-1,0 0,-1 0,1 0,0 1,0-1,0 0,0 1,-1-1,1 0,0 1,0-1,0 1,-1 0,1-1,0 1,-1 0,1-1,-1 1,1 0,-1-1,1 1,-1 0,1 0,-1 0,0 0,1-1,-1 1,0 0,0 0,0 0,0 0,0 0,0 0,0 0,0 0,3 49,-3-45,-1 11,1-1,0 1,2 0,-1-1,2 0,0 1,1-1,0 0,1-1,1 1,0-1,1 0,1 0,0-1,1 0,9 10,-12-16,0 0,0 0,1-1,0 0,0-1,0 0,1 0,0 0,0-1,0 0,0-1,0 0,1 0,0 0,0-1,-1-1,1 0,0 0,0 0,0-1,9-1,0-4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1,'-110'343,"94"-203,-10-41,13-98,10-11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82 116,'-11'210,"-24"117,6-42,22-239,20-63,-8-1</inkml:trace>
  <inkml:trace contextRef="#ctx0" brushRef="#br0" timeOffset="337.338">110 59,'205'-42,"-153"34,1 3,0 2,51 4,-60-1,17 12,-55-6</inkml:trace>
  <inkml:trace contextRef="#ctx0" brushRef="#br0" timeOffset="583.404">54 511,'43'0,"29"0,6-4,-4-3,-11 1,-10 1,-11 1,-6 2,-10 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5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0 368,'1'-1,"-1"0,1 0,-1 0,1 0,-1 0,1 0,0 1,-1-1,1 0,0 0,0 1,0-1,-1 1,1-1,0 0,0 1,0 0,0-1,0 1,0 0,0-1,0 1,0 0,0 0,0 0,0 0,0 0,0 0,0 0,0 0,0 0,0 0,0 1,0-1,0 0,0 1,0-1,0 1,0-1,0 1,0-1,-1 1,1 0,0-1,0 1,-1 0,1 0,13 1,300 2,-229 13,-70-20</inkml:trace>
  <inkml:trace contextRef="#ctx0" brushRef="#br0" timeOffset="349.946">57 623,'10'4,"12"2,8 0,3-1,1-1,-1-2,0-1,-2-1,-1 0,-1 0,-1 0,1 0,-6 0</inkml:trace>
  <inkml:trace contextRef="#ctx0" brushRef="#br0" timeOffset="950.154">311 1,'0'0,"1"1,-1-1,1 1,-1 0,1-1,-1 1,0 0,1-1,-1 1,0 0,1 0,-1-1,0 1,0 0,0 0,0-1,0 1,0 0,0 0,0-1,0 1,0 0,0 0,-1-1,1 1,0 0,0 0,-1-1,1 1,0 0,-1-1,1 1,-1 0,1-1,-1 1,1-1,-1 1,0-1,1 1,-1-1,1 1,-1-1,0 0,1 1,-1-1,0 0,0 1,1-1,-1 0,0 0,0 0,1 0,-1 0,0 0,0 0,0 0,1 0,-2 0,16 14,0 0,0-1,2 0,-1-1,2-1,-1 0,2-1,-1-1,7 1,57 35,-65-35,-1 1,0 1,-1 0,0 0,-1 1,0 1,-1 1,-1-1,0 2,-1-1,-1 2,0-1,-2 1,0 0,4 16,-10-29,0 1,0 0,-1 0,0 0,0 0,0 0,-1 0,0 0,0 0,0-1,0 1,-1 0,0-1,0 1,0-1,0 1,-1-1,0 0,0 0,0 0,0-1,0 1,-1-1,0 1,0-1,-108 71,105-71,-33 21,0 1,1 2,2 1,-13 14,11-11,29-24,0 0,1 0,0 1,1 0,-1 1,1 0,1 0,0 1,-1 1,1 29,11-25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597 117,'-3'-7,"0"0,0 0,-1 0,0 1,0-1,-1 1,1 0,-1 0,-1 1,1-1,-1 1,0 0,0 1,-1-1,1 1,-1 1,0-1,0 1,0 0,0 1,-1-1,1 2,-1-1,1 1,-1 0,0 0,1 1,-1 0,0 1,1 0,-1 0,0 0,1 1,-1 0,1 1,0-1,0 1,0 1,-1 0,-21 14,1 2,1 0,0 2,2 1,1 1,0 1,2 1,1 1,-5 11,-51 104,75-135,-1-1,2 1,-1 0,1 0,0 0,0 0,1 0,0 0,0 0,0 0,1 0,1 0,-1-1,1 1,0 0,0-1,1 1,0-1,0 1,0-1,3 3,2-3,-1-1,0-1,1 1,0-1,0 0,0-1,1 0,-1 0,1-1,-1 0,1 0,0-1,0-1,0 1,0-1,0-1,-1 1,1-2,0 1,0-1,-1 0,31-8,-2-2,1-2,-2-1,0-1,-1-2,0-2,-2-1,0-2,-2-1,0-1,-2-2,-1 0,9-14,131-164,-167 205,-1 1,0-1,1 0,-1 1,0-1,1 0,-1 1,0-1,1 0,-1 0,0 1,1-1,-1 0,1 0,-1 0,1 0,-1 1,0-1,1 0,-1 0,1 0,-1 0,1 0,-1 0,1 0,-1 0,1 0,-1 0,0 0,1-1,-1 1,1 0,-1 0,1 0,-1-1,0 1,1 0,-1 0,0-1,1 1,-1 0,0-1,1 1,-1 0,0-1,0 1,1 0,-1-1,0 1,0-1,1 0,-10 43,2-19,-13 35,3 2,3 0,-6 49,18-92,1 1,0-1,1 0,1 1,1-1,0 0,1 1,1-1,1-1,0 1,1-1,1 0,0 0,2 0,8 12,21 14,-30-37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0,'22'8,"0"-1,0-1,1-1,0-1,0-2,1 0,-1-1,0-1,0-1,3-2,32 2,110-22,-139 22,-23 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29,'29'5,"28"-4,10-1,-2-1,-8-1,-7 1,-9 0,-6-5,-4 0,-3 0,-1 1,0 1,-1 2,-4 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3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0 603,'3'-24,"0"1,1 0,2 0,0 0,2 0,0 1,2 0,0 1,1 0,2 1,0 0,0 1,2 0,19-22,1 1,2 2,2 1,2 2,0 2,33-18,-73 49,1 0,0 0,0 0,0 0,0 0,1 0,-1 1,0-1,1 1,-1 0,1 0,0 0,-1 0,1 0,0 1,-1-1,1 1,0-1,0 1,-1 0,1 0,0 0,0 1,-1-1,1 1,0-1,-1 1,1 0,0 0,-1 0,1 0,-1 1,1-1,-1 1,0-1,0 1,0 0,0 0,1 1,2 8,-2 0,1 0,-2 0,1 0,-2 0,1 1,-1-1,-1 1,0-1,-1 0,-2 12,1 45,2-66,0 0,0 1,1-1,-1 0,0 0,1 0,-1 0,1 0,0 0,-1 1,1-2,0 1,0 0,0 0,1 0,-1 0,0-1,1 1,-1 0,1-1,0 0,-1 1,1-1,0 0,0 0,0 0,0 0,0 0,0 0,0 0,0-1,0 1,0-1,0 0,0 1,1-1,-1 0,0 0,0 0,2-1,85-29,120-105,-189 124,54-20,-72 31,0 0,0-1,0 1,0 0,-1 0,1 0,0 1,0-1,0 0,0 1,0-1,0 1,0 0,-1-1,1 1,0 0,-1 0,1 0,0 0,-1 1,1-1,-1 0,0 1,1-1,-1 1,0-1,0 1,0-1,0 1,0 0,0 0,-1-1,1 1,0 0,-1 0,0 0,1 0,3 20,-1-1,-1 1,-1 0,-1-1,-1 1,-2 10,0 25,7 92,2-131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198 114,'0'0,"0"-1,-1 1,1-1,0 1,0-1,0 1,0-1,0 1,0-1,0 1,0-1,0 1,1-1,-1 1,0-1,0 1,0 0,0-1,1 1,-1-1,0 1,0 0,1-1,-1 1,0-1,1 1,-1 0,0-1,1 1,-1 0,1 0,-1-1,0 1,1 0,-1 0,1 0,-1 0,1-1,-1 1,1 0,-1 0,1 0,-1 0,0 0,1 0,-1 0,1 0,-1 0,1 0,-1 1,1-1,-1 0,1 0,-1 0,0 1,1-1,-1 0,1 0,-1 1,0-1,1 0,-1 1,0-1,1 0,-1 1,0-1,1 0,-1 1,7 35,-6 52,-3 0,-13 76,10-118,-13 155,6-155,10-34,9-33,-1-1,0-1</inkml:trace>
  <inkml:trace contextRef="#ctx0" brushRef="#br0" timeOffset="284.602">226 1,'95'9,"0"-4,1-5,71-9,-104 6,38 1,-101 2,1 0,-1 1,1-1,-1 0,1 0,-1 1,1-1,-1 0,0 1,1-1,-1 0,0 1,1-1,-1 1,0-1,1 1,-1-1,0 1,0-1,1 1,-1-1,0 1,0-1,0 1,0-1,0 1,0-1,0 1,0-1,0 1,0-1,0 1,0-1,0 1,0 0,-1-1,1 1,0-1,0 1,0-1,-1 0,1 1,0-1,-1 1,1-1,0 0,-1 1,1-1,-1 1,1-1,-1 0,1 0,-1 1,1-1,-1 0,1 0,-1 0,1 1,-28 23,6-11,1-2</inkml:trace>
  <inkml:trace contextRef="#ctx0" brushRef="#br0" timeOffset="534.045">282 397,'43'0,"24"0,10 0,-3 0,-9-5,-11-2,-10 1,-8 1,-5 1,-3 2,-1 1,-6 1</inkml:trace>
  <inkml:trace contextRef="#ctx0" brushRef="#br0" timeOffset="886.274">1 932,'43'0,"43"0,17-5,-5-1,-9 0,-11-4,-13 0,-8 2,-9 2,-8 2,-6 2,-4 1,-2 1,-2 0,1 0,-6 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1,'-11'39,"0"61,3 0,6 0,4 15,-1-14,0 343,-2-432,1-1,0 0,1 1,0-1,1 0,0 1,1-1,0 0,1-1,3 9,-6-18,-1 0,1-1,-1 1,1 0,-1-1,1 1,0 0,-1-1,1 1,0 0,0-1,-1 1,1-1,0 0,0 1,0-1,0 0,0 1,-1-1,1 0,0 0,0 0,0 0,0 0,0 0,0 0,0 0,0 0,0 0,0 0,-1-1,1 1,0 0,0-1,0 1,0 0,-1-1,1 1,0-1,0 0,-1 1,1-1,0 0,-1 1,1-1,-1 0,1 0,34-43,-28 33,191-241,-197 251,13-15,0 1,2 0,-1 1,2 1,0 0,0 1,1 1,0 1,1 1,9-4,-24 12,-1 0,1 0,-1 1,1-1,-1 1,1 0,0 0,-1 0,1 0,-1 0,1 1,-1 0,1-1,-1 1,0 1,1-1,-1 0,0 1,0 0,0 0,0 0,0 0,0 0,0 0,-1 1,1-1,-1 1,0 0,0 0,0 0,0 0,0 0,-1 0,1 1,0 2,23 126,-25-78,-2-1,-2 0,-10 50,11-88,-1 79,5-93,0 0,0 0,0 0,0 0,0 0,0 0,0-1,0 1,1 0,-1-1,0 1,0-1,1 1,-1-1,0 1,1-1,-1 0,0 0,1 0,-1 0,0 0,1 0,-1 0,1 0,-1 0,0-1,1 1,-1 0,0-1,0 0,1 1,-1-1,0 1,0-1,0 0,0 0,0 0,0 0,0 0,1 0,19-14</inkml:trace>
  <inkml:trace contextRef="#ctx0" brushRef="#br0" timeOffset="679.768">1416 594,'-38'26,"-26"14,2 3,2 2,2 3,-50 55,105-102,1 1,-1-1,1 1,-1 0,1 0,0 0,0 0,0 0,0 0,1 0,-1 1,0-1,1 1,0-1,-1 1,1-1,0 1,0 0,1 0,-1-1,1 1,-1 0,1 0,0 0,0 0,0 0,0-1,1 1,-1 0,1 0,-1 0,1-1,0 1,0 0,1-1,-1 1,0 0,1-1,0 0,-1 1,1-1,0 0,0 0,0 0,0 0,1-1,1 2,8-2,-1-1,1-1,-1 0,1-1,-1 0,0 0,0-1,0-1,0 0,0 0,-1-1,0-1,0 0,0 0,-1-1,0 0,0 0,0-1,-1 0,-1-1,6-6,146-136,-158 149,0 1,0 0,1 0,-1 0,0 0,1 0,-1 0,1 0,-1 1,1-1,-1 0,1 1,0-1,-1 1,1 0,-1-1,1 1,0 0,0 0,-1 0,1 0,0 1,-1-1,1 0,-1 1,1-1,0 1,-1-1,1 1,-1 0,1 0,-1-1,1 1,-1 0,0 0,0 1,1-1,-1 0,0 0,0 1,0-1,0 0,0 1,-1-1,1 1,0-1,-1 1,1 0,-1-1,1 1,-1-1,0 1,1 0,-1-1,0 1,0 0,-1 1,3 96,-3-86,0-1,0 1,1 0,1-1,0 1,1 0,0-1,1 1,0-1,1 0,0 0,1 0,3 4,-7-14,1 0,-1 0,0 0,1 0,0 0,-1 0,1 0,0-1,0 1,0-1,0 1,0-1,0 0,0 1,1-1,-1-1,0 1,1 0,-1 0,1-1,-1 1,1-1,-1 0,1 0,-1 0,1 0,-1 0,1-1,-1 1,0-1,1 1,-1-1,1 0,-1 0,0 0,0 0,0-1,2 0,69-69,138-282,-210 353,-1 1,0-1,0 1,0-1,0 0,0 1,1-1,-1 1,0-1,0 0,1 1,-1-1,0 0,1 1,-1-1,0 0,1 0,-1 1,1-1,-1 0,0 0,1 1,-1-1,1 0,-1 0,1 0,-1 0,1 0,-1 0,0 0,1 0,-1 0,1 0,-1 0,1 0,-1 0,1 0,-1 0,1 0,-1-1,0 1,1 0,-1 0,1 0,-1-1,0 1,1 0,-1-1,0 1,1 0,-1-1,0 1,0 0,1-1,-1 1,0 0,0-1,1 1,-1-1,0 1,0-1,0 1,0-1,0 1,0 0,0-1,0 0,2 42,-2-35,30 225,-29-226,0 0,-1 0,1 0,1 0,-1 0,1 0,0 0,0-1,0 1,1-1,0 1,0-1,0 0,0 0,0 0,1-1,0 1,0-1,0 0,0 0,0 0,1 0,-1-1,1 0,-1 0,1 0,0 0,0-1,0 0,0 0,0 0,0-1,0 0,0 0,1 0,3-1,0-3,0-1,0 0,0-1,-1 0,0 0,0-1,-1 0,0 0,0-1,0 0,-1 0,0-1,-1 1,0-1,2-6,4-3,0 3,-2 0,0 0,-1-2,0 1,-2-1,0 0,0 0,-2 0,0-1,0-10,-3 16</inkml:trace>
  <inkml:trace contextRef="#ctx0" brushRef="#br0" timeOffset="946.868">2461 933,'54'-29,"-1"-2,-2-2,-1-3,40-37,0-34,-87 103,-1 0,0-1,0 1,-1-1,1 1,-1-1,0 0,0 1,0-1,-1 0,0 0,0 1,0-1,0 0,-1 0,0 1,0-1,0 0,0 1,-1-1,0 1,0-1,0 1,0 0,-1 0,0 0,-2-3,2 4,-1-1,0 0,0 1,-1-1,1 1,-1 1,1-1,-1 0,0 1,0 0,0 0,0 1,0-1,-1 1,1 0,0 1,-1-1,1 1,0 0,-1 0,1 1,0 0,-1 0,1 0,0 0,0 1,-1 0,-10 3,0 2,0 0,1 0,-1 2,2 0,-1 0,-11 12,15-13,0 2,1-1,0 2,0-1,1 1,0 1,1 0,1 0,0 0,0 1,1 0,1 0,0 1,1-1,1 1,0 0,0 0,2 1,-1-1,2 0,0 0,1 1,0-1,1 0,1 0,0 0,1 0,0-1,3 4,2-1,2-1,0 0,0 0,1-1,1 0,1-1,0-1,0 0,1-1,1-1,0 0,0-1,1-1,0 0,0-1,1-1,16 3,-4-3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3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615 367,'-2'-3,"0"0,0 0,-1 0,1 0,0 1,-1-1,0 0,0 1,1 0,-1 0,-1 0,1 0,0 0,0 1,-1-1,1 1,-1 0,1 0,-1 0,0 0,1 1,-1 0,0-1,1 1,-1 1,0-1,1 0,-1 1,1 0,-1 0,1 0,-4 1,-32 6,0 2,1 1,0 2,1 1,1 3,0 0,1 3,-2 2,36-22,0 0,1 0,-1 0,0 1,1-1,-1 0,0 0,0 1,1-1,-1 0,0 1,1-1,-1 0,1 1,-1-1,0 1,1-1,-1 1,1-1,-1 1,1 0,-1-1,1 1,0-1,-1 1,1 0,0 0,0-1,-1 1,1 0,0-1,0 1,0 0,0 0,0-1,0 1,0 0,0 0,0-1,0 1,0 0,1 0,-1-1,0 1,0 0,1-1,-1 1,1 0,-1-1,0 1,1-1,-1 1,1 0,-1-1,1 1,0-1,-1 0,1 1,-1-1,1 1,0-1,-1 0,1 1,47 11,62-5,-108-6,-1 0,0 1,0-1,1 1,-1-1,0 1,0-1,0 1,0-1,-1 1,1 0,0 0,-1-1,1 1,-1 0,0 0,1 0,-1-1,0 1,0 0,0 0,0 0,-1 0,1 0,0-1,-1 1,1 0,-1 0,0-1,0 1,1 0,-1-1,0 1,0-1,-1 1,1-1,0 1,0-1,-1 0,1 0,-1 1,1-1,-1 0,1 0,-1-1,0 1,1 0,-2 0,0 2,-149 156,135-146,1 0,0 1,1 1,1 0,1 1,0 1,1 0,0 0,-7 17,18-32,0 1,0-1,0 0,0 1,1-1,-1 0,1 1,-1-1,1 1,0-1,0 1,0-1,0 1,0-1,1 1,-1-1,1 1,0-1,-1 0,1 1,0-1,1 0,-1 0,0 0,1 0,-1 0,1 0,-1 0,1 0,0 0,0-1,0 1,0-1,0 1,0-1,0 0,0 0,1 0,-1 0,0 0,1 0,1-1,108 14,-103-16,0 1,1-1,-1-1,0 0,-1 0,1-1,0 0,-1 0,0-1,0 0,-1-1,1 0,-1 0,0 0,-1-1,1 0,-1 0,1-3,6-11</inkml:trace>
  <inkml:trace contextRef="#ctx0" brushRef="#br0" timeOffset="270.373">361 0,'-9'220,"-21"102,18-209,-23 344,41-294,0-139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9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0 254,'12'-27,"-12"27,0 1,0-1,0 0,0 1,0-1,0 0,0 1,0-1,0 1,0-1,0 0,0 1,0-1,0 0,0 1,1-1,-1 0,0 0,0 1,0-1,1 0,-1 1,0-1,0 0,1 0,-1 1,0-1,0 0,1 0,-1 0,0 0,1 1,-1-1,0 0,1 0,-1 0,0 0,1 0,-1 0,0 0,1 0,-1 0,0 0,1 0,-1 0,0 0,1 0,-1 0,0 0,1 0,-1-1,0 1,1 0,-1 0,0 0,1 0,-1-1,0 1,0 0,1 0,-1-1,70 356,-66-333,2 1,1-1,1-1,1 1,0-1,2-1,0 1,5 3,-14-21,0-1,0 1,0-1,0 0,0 1,1-1,-1 0,1 0,0-1,-1 1,1 0,0-1,0 0,0 0,0 0,0 0,0 0,1 0,-1-1,0 0,0 1,0-1,1 0,-1-1,0 1,0-1,0 1,1-1,-1 0,0 0,0 0,0 0,-1-1,1 1,1-2,88-75,-32 7,-2-2,-4-3,15-33,-65 103,30-38,-33 43,0 1,0-1,0 0,-1 1,1-1,0 1,0-1,0 1,0 0,0-1,0 1,0 0,0 0,0 0,0-1,0 1,0 0,0 0,0 0,0 1,0-1,0 0,0 0,0 1,0-1,0 0,0 1,-1-1,1 1,0-1,0 1,0-1,0 1,-1 0,1-1,0 1,-1 0,1 0,0-1,-1 1,1 0,-1 0,1 0,-1 0,0 0,1 0,-1 0,0 0,0 1,23 126,-22-115,0 0,0 0,1 0,1-1,0 1,1-1,0 0,1 0,0 0,1 0,0-1,1 0,0-1,1 1,0-1,1-1,0 1,0-2,1 1,0-1,1-1,0 0,0 0,5 1,-3-4,0-1,0 0,1-1,-1-1,1 0,-1-1,1 0,-1-1,1-1,-1 0,0-1,0 0,0-1,0 0,0-1,-1-1,0 0,0-1,0 0,3-3,15-12,-2-1,0-1,-1-1,-2-1,0-2,-2 0,-1-2,-2 0,12-23,-9 10,-1 0,-2-2,-3 0,-1-2,-2 1,-3-2,3-24,-11 43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1,'24'5,"17"1,7 0,0-1,-3-1,-5-2,-4-1,-4 0,-2-1,-2-1,0 1,-1 0,-9 0,-13 4,-12 2,-5 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15 638,'-5'19,"2"1,0-1,1 0,1 1,1-1,0 1,2-1,1 7,-2-18,1 0,-1 0,1 0,1-1,-1 1,1-1,1 1,-1-1,1 0,1 0,-1-1,1 1,0-1,1 0,-1 0,1-1,0 0,1 0,-1 0,1-1,2 1,-3-2,0-1,0-1,0 1,0-1,0-1,1 1,-1-1,0 0,0 0,1 0,-1-1,0 0,0-1,0 1,0-1,0 0,0-1,0 1,-1-1,5-3,100-80,44-81,-153 165,0 1,0-1,1 0,-1 1,0-1,0 1,1-1,-1 1,1 0,-1 0,1-1,0 1,-1 0,1 1,0-1,0 0,0 0,0 1,0-1,0 1,-1 0,1-1,0 1,0 0,0 0,0 0,0 0,0 1,0-1,0 1,0-1,0 1,0-1,0 1,-1 0,1 0,0 0,0 0,-1 0,1 1,-1-1,1 0,-1 1,0-1,1 1,-1 0,21 69,-21-61,1 0,0-1,1 1,0-1,1 0,0 0,0 0,1 0,0-1,0 0,1 0,0 0,0-1,1 1,1-1,0-1,1-1,-1 0,1 0,0-1,1 0,-1-1,1 0,0-1,-1 0,1 0,0-1,0 0,0 0,0-2,0 1,0-1,0 0,0-1,0 0,0-1,-1 0,1-1,-1 0,0 0,0-1,-1 0,1 0,-1-1,0 0,0-1,-1 0,4-4,5-5,-1-1,-1 0,-1-1,0 0,-2-1,0-1,-1 1,-1-2,5-14,-2 10,-8 26</inkml:trace>
  <inkml:trace contextRef="#ctx0" brushRef="#br0" timeOffset="884.716">2470 244,'0'0</inkml:trace>
  <inkml:trace contextRef="#ctx0" brushRef="#br0" timeOffset="369.152">1454 949,'41'-5,"0"-2,0-1,0-2,-1-2,0-2,-1-1,6-6,-33 15,-1-1,0 0,0-1,-1 0,0-1,-1 0,0-1,0 1,-1-2,0 1,0-1,-2 0,1-1,-1 0,-1 0,0 0,-1 0,0-1,-1 0,0 0,0-9,-4 15,0 1,-1 0,1 0,-1 0,-1 0,1 1,-1-1,0 1,0-1,-1 1,1 0,-1 0,0 0,0 1,-1 0,0-1,1 1,-1 1,-1-1,1 1,0 0,-1 0,0 1,0-1,1 1,-1 0,0 1,-1 0,1 0,0 0,0 1,0-1,-1 1,1 1,0-1,0 1,0 1,-1-1,1 1,1 0,-1 0,0 0,0 1,1 0,0 0,-3 2,-6 3,-1 1,1 1,0 0,1 0,1 1,-1 1,2 0,0 1,0 0,1 1,1 0,0 1,1 0,0 0,1 0,1 1,1 0,0 1,1-1,1 1,0-1,1 5,2-11,1 0,0-1,0 1,1-1,0 1,1-1,0 0,0 0,1 0,0 0,0 0,1-1,0 0,1 0,0 0,0-1,1 0,0 0,0 0,0-1,1 0,0-1,0 0,1 0,-1-1,1 1,0-2,0 0,8 2,1 2,0-2,0 0,0-1,1-1,0 0,0-2,-1 0,1-1,0-1,0-1,0 0,-1-2,0 0,5-2,1-4,-1 0,-1-2,0 0,0-2,-2 0,2-2,-17 12,12-8</inkml:trace>
  <inkml:trace contextRef="#ctx0" brushRef="#br0" timeOffset="618.089">2357 865,'-10'33,"2"12,7-3,9-12,2-17,0-10</inkml:trace>
  <inkml:trace contextRef="#ctx0" brushRef="#br0" timeOffset="1794.913">2921 695,'-35'26,"-19"13,2 2,1 3,3 1,-2 7,3 25,46-75,0-1,0 1,0 0,0 0,0-1,1 1,-1 0,1 0,-1 0,1 0,0 0,0-1,0 1,0 0,0 0,0 0,0 0,1 0,-1 0,1 0,-1-1,1 1,0 0,0 0,0-1,0 1,0-1,0 1,0 0,0-1,1 0,-1 1,0-1,1 0,-1 0,1 0,0 0,-1 0,1 0,0 0,0 0,-1-1,2 1,5-2,-1 0,1 0,-1-1,0 0,1-1,-1 1,0-1,-1-1,1 1,-1-1,1 0,-1-1,0 1,-1-1,1-1,-1 1,0-1,0 0,0 0,-1 0,0 0,1-4,3 0,214-268,-220 274,0 1,0 0,0 0,0 0,0 0,1 0,-1 1,1-1,0 1,-1 0,1-1,0 1,1 1,-1-1,0 0,0 1,1-1,-1 1,1 0,-1 0,1 1,0-1,-1 1,1 0,0 0,-1 0,1 0,-1 0,1 1,0 0,-1-1,1 2,-1-1,1 0,-1 1,0-1,0 1,0 0,1 0,0 1,3 12,0 1,-1 0,0 0,-2 1,0-1,0 1,-2 0,0 0,-1 0,-1 0,0 0,-2 8,2 1,-4 53,-3 0,-4-1,-3 0,-4-1,-3-1,-9 17,8-38,-2 0,-3-2,-2 0,-2-2,-3-2,-9 9,9-28,34-30,-1 0,0 0,0 0,1 0,-1 0,0-1,1 1,-1 0,0 0,1 0,-1-1,0 1,1 0,-1 0,1-1,-1 1,0-1,1 1,-1-1,1 1,-1-1,1 1,0-1,-1 1,1-1,-1 1,1-1,0 0,-1 1,1-1,0 0,0 1,0-1,0 0,-1 1,1-1,0 0,0 0,0 1,0-1,1 0,-1 1,0-1,0 0,0 1,0-1,1 0,-1 1,0-1,1 0,-1 1,0-1,1 1,-1-1,1 1,-1-1,1 1,-1-1,1 1,0-1,70-164,436-957,-283 630,-201 425,-29 56,-9 27,12-13,-31 37,1 3,2 1,2 1,2 1,1 1,3 2,3 0,1 2,3 0,1 0,3 2,-1 22,11-52,0 0,1 0,2 0,0 1,1-1,2 0,0 0,5 11,-7-26,0 0,1 0,0 0,0-1,0 1,1-1,1 0,-1 0,1-1,0 1,1-1,-1 0,1 0,0-1,1 0,-1 0,1 0,0-1,0 0,1 0,-1-1,1 0,0 0,0-1,4 1,-2-2,0-1,0 0,0 0,0-1,-1 0,1 0,0-1,0-1,-1 0,0 0,1-1,-1 0,0 0,-1-1,1 0,-1-1,0 0,5-5,125-139,-115 122,44-58,-67 87,0-1,0 0,0 1,-1-1,1 0,0 1,0-1,0 0,0 1,0-1,0 0,0 1,0-1,0 0,1 1,-1-1,0 0,0 1,0-1,0 0,0 1,1-1,-1 0,0 1,0-1,0 0,1 0,-1 1,0-1,0 0,1 0,-1 0,0 1,1-1,-1 0,0 0,1 0,-1 0,0 0,1 0,-1 1,0-1,1 0,-1 0,0 0,1 0,-1 0,0 0,1 0,-1-1,0 1,-11 37,8-27,-2 0,0 0,1 1,0-1,1 1,0 0,1 0,0 0,0 0,1 1,1-1,0 0,1 1,0-1,0 0,1 0,1 0,0 0,1 3,1-10,1 0,-1 0,1 0,-1-1,1 0,0 0,0 0,0-1,1 1,-1-2,1 1,-1-1,1 0,-1 0,1-1,0 0,-1 0,1 0,0-1,-1 0,1 0,-1-1,1 0,-1 0,0-1,0 1,0-1,1-1,20-11,-2-2,1-1,-2 0,-1-2,0-1,-1 0,-2-2,0-1,-1 0,-2-1,0-1,-2-1,-1 0,-1-1,-1 0,-2-1,0 0,0-11,-7 31,25-81,-4-1,-4 0,6-68,-29 93,2 65,0 1,0-1,0 0,0 1,0-1,0 0,0 1,0 0,-1-1,1 1,0 0,0-1,-1 1,1 0,0 0,0 0,-1 0,1 0,0 1,0-1,0 0,-1 0,1 1,0-1,0 1,0-1,0 1,0 0,0-1,0 1,0 0,0 0,0-1,0 1,0 0,0 0,0 0,1 0,-1 0,0 0,1 1,-1-1,1 0,0 0,-1 0,1 0,0 1,-23 36,2 1,2 1,2 1,2 1,1 0,2 1,2 0,2 1,2 0,2 0,2 0,2 22,-1-27,2 0,2 0,2 0,1-1,2 1,1-2,3 1,10 22,39 24,-59-82,-1 0,1-1,-1 1,1-1,0 1,0-1,-1 0,1 1,0-1,0 0,0 0,0-1,0 1,1 0,-1-1,0 1,0-1,0 0,1 0,-1 1,0-2,0 1,0 0,1 0,-1-1,0 1,0-1,0 1,0-1,0 0,0 0,0 0,0 0,0-1,0 1,0 0,-1-1,1 1,-1-1,1 0,-1 1,1-1,-1 0,0 0,2-5,0 1,0-1,0 0,-1-1,-1 1,1 0,-1 0,0-1,-1 1,1-1,-2 1,1-1,-1 1,0 0,0-1,-1 1,-2-6,-3-13</inkml:trace>
  <inkml:trace contextRef="#ctx0" brushRef="#br0" timeOffset="2018.162">3993 385,'44'14,"32"5,14-1,1-3,-5-5,-4-3,-9-4,-9-2,-10 0,-15-2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334 687,'7'-48,"-2"1,-2-1,-3 0,-4-45,3 94,1-1,-1 1,1-1,-1 1,1 0,-1-1,1 1,-1-1,0 1,1-1,-1 0,1 1,-1-1,0 0,0 1,1-1,-1 0,0 0,0 0,1 0,-1 1,0-1,0 0,1 0,-1-1,0 1,0 0,1 0,-1 0,0 0,0-1,1 1,-1 0,0-1,1 1,-1 0,0-1,1 1,-1-1,1 1,-1-1,0 1,1-1,0 1,-1-1,1 0,-1 1,1-1,0 0,-1 1,1-1,0 0,0 0,-1 0,-147 308,-1-20,138-263,8-16,7-14,259-429,-139 204,-104 213,-27 64,4-35,-7 20,2 0,0 1,3 0,0 1,2-1,1 1,2-1,1 1,2-1,1 1,1-1,2 0,8 20,-12-46,0 0,1 0,-1-1,1 1,0-1,1 0,0 0,-1-1,1 1,1-1,-1 0,1 0,-1-1,1 0,0 0,0 0,1-1,-1 1,1-2,-1 1,1-1,-1 0,1 0,0-1,-1 1,1-2,0 1,-1-1,1 0,0 0,-1-1,6-2,-1-2,-1-1,1-1,-1 0,-1 0,1-1,-2 0,1-1,-1 0,0 0,-1 0,-1-1,0 0,0-1,-1 0,4-10,9-19,-2 0,-2-2,-1 1,-2-2,-3 1,-1-1,-2-1,-2 1,-2-28,-7 48,-1 25</inkml:trace>
  <inkml:trace contextRef="#ctx0" brushRef="#br0" timeOffset="454.803">983 602,'18'-5,"6"0,0-2,-1-1,0 0,0-2,-1-1,-1 0,18-13,-37 23,0 0,1-1,-2 1,1 0,0-1,0 1,0-1,-1 0,1 0,-1 1,1-1,-1 0,0 0,0 0,0-1,0 1,0 0,0 0,-1 0,1-1,-1 1,1 0,-1-1,0 1,0 0,0-1,0 1,0 0,-1-1,1 1,-1 0,1-1,-1 1,0 0,0 0,0 0,0 0,0 0,-1 0,1 0,-1 0,1 0,-1 0,0 1,1-1,-1 1,0-1,0 1,0 0,0 0,0 0,0 0,-1 0,1 0,0 1,-7-1,0 1,1 1,-1 0,1 0,-1 1,1 0,0 0,0 1,0 0,0 0,0 1,0 0,1 0,0 1,0 0,0 0,1 1,-1 0,1 0,1 0,-3 4,-2 2,1 1,0 0,1 0,0 1,1 0,1 1,0-1,1 1,0 0,2 1,0-1,-1 14,4-22,1 0,0-1,1 1,-1-1,1 1,1-1,-1 0,1 1,0-1,1-1,-1 1,1 0,0-1,1 0,-1 0,1 0,0 0,0-1,0 0,1 0,0 0,-1-1,1 0,1 0,-1 0,0-1,1 0,-1 0,1-1,-1 0,1 0,0 0,0-1,-1 0,1 0,1-1,10 1,0-1,-1 0,1-1,-1-2,1 1,-1-2,0 0,-1-1,1-1,-1-1,-1 0,1-1,-1 0,-1-1,0-1,0-1,7-8,1 0</inkml:trace>
  <inkml:trace contextRef="#ctx0" brushRef="#br0" timeOffset="837.514">1519 602,'12'3,"1"-1,-1 0,0-1,1 0,-1-1,1-1,-1 0,1-1,-1 0,0 0,1-2,-2 1,1-2,0 1,-1-2,0 1,0-2,0 1,-1-1,0-1,0 0,-1-1,0 1,7-11,-14 17,0-1,0 1,0-1,0 0,-1 0,1 0,-1 0,0 0,0 0,0-1,0 1,0 0,-1 0,0-1,1 1,-1 0,0-1,-1 1,1 0,-1-1,1 1,-1 0,0 0,0-1,0 1,-1 0,1 0,-1 0,0 1,1-1,-1 0,0 0,-1 1,1 0,0-1,-1 1,0 0,1 0,-1 0,0 0,0 1,0-1,0 1,0 0,0 0,-1 0,-4-1,0 1,-1 1,1-1,-1 1,1 0,-1 1,1 0,0 1,-1 0,1 0,0 0,0 1,0 0,1 1,-1 0,1 0,0 1,0 0,0 0,1 0,0 1,-2 2,-7 7,0 0,2 2,0-1,1 2,1 0,0 0,1 1,-3 11,10-25,1 0,0 0,0 0,1 1,0-1,-1 1,2-1,-1 1,1-1,0 1,0 0,0-1,1 1,0-1,0 1,0-1,1 1,-1-1,1 0,1 0,-1 0,1 0,0 0,0 0,0-1,1 1,0-1,-1 0,2 0,-1-1,0 1,1-1,-1 0,1 0,0 0,1 0,7 1,0-1,0 0,0 0,0-2,1 1,-1-2,1 0,-1 0,0-2,1 1,-1-2,0 1,0-2,0 0,-1-1,1 0,-1 0,0-2,0 1,-1-1,10-8,-1 4,8-4</inkml:trace>
  <inkml:trace contextRef="#ctx0" brushRef="#br0" timeOffset="1266.613">2253 433,'-24'20,"2"0,0 2,1 1,1 0,1 2,2 0,0 1,2 0,0 2,2-1,0 5,12-28,0 0,0 0,0-1,0 1,1 0,-1 0,1 0,0 0,1 0,-1 0,0 0,1-1,0 1,0 0,0 0,1-1,-1 1,1 0,0-1,0 0,0 1,0-1,0 0,1 0,0 0,-1-1,1 1,0 0,0-1,1 0,-1 0,0 0,1 0,-1 0,1-1,0 0,-1 1,1-1,0-1,0 1,0 0,0-1,0 0,10 0,-1 0,1-1,0-1,-1 0,1-1,-1 0,0-1,0-1,0 0,-1 0,1-2,-1 1,-1-1,1-1,-1 0,-1-1,0 0,0-1,5-5,10-18,0 0,-3-2,0 0,-3-2,0 0,-3-1,-1-1,9-37,-14 45,-2 1,-1-1,-1 0,-2 0,0-1,-3 1,-1-29,0 56,0 0,0 0,-1 0,1 0,-1-1,0 1,0 0,0 0,0 0,-1 1,1-1,-1 0,0 0,-1 1,1-1,0 1,-1 0,0 0,0 0,0 0,0 0,0 1,-1-1,1 1,-1 0,1 0,-1 0,0 0,0 1,0 0,0 0,0 0,0 0,0 0,0 1,0 0,0 0,-1 0,1 0,-3 1,-8 6,1 0,0 1,1 1,0 0,0 0,1 1,0 1,1 0,0 1,1 0,0 1,1 0,0 0,1 1,1 0,0 1,1-1,0 1,2 1,-1-1,2 1,0-1,1 1,1 0,0 0,1 0,1 6,-1-7,0-1,1 0,0 1,2-1,-1 0,2 0,0-1,0 1,2-1,-1 0,2 0,0 0,0-1,1 0,0-1,1 0,1 0,0-1,0 0,1 0,0-1,0-1,1 0,10 5,92 31,-83-32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92,'-332'591,"306"-555,130-209,243-266,-262 341,-85 97,0 1,1-1,-1 1,0-1,0 1,0 0,1-1,-1 1,0-1,1 1,-1 0,0-1,1 1,-1 0,0-1,1 1,-1 0,0 0,1-1,-1 1,1 0,-1 0,1 0,-1 0,1-1,-1 1,0 0,1 0,-1 0,1 0,-1 0,1 0,-1 0,1 0,-1 0,1 1,-1-1,1 0,-1 0,1 0,-1 0,0 1,1-1,-1 0,1 0,-1 1,0-1,1 0,-1 1,0-1,1 0,-1 1,0-1,0 1,1-1,-1 1,0-1,0 0,0 1,0-1,1 1,-1-1,0 1,0-1,0 1,0-1,1 39,-1-33,-18 132,3 43,14-180,1 0,0 1,-1-1,1 0,0 0,0 0,0 0,0 0,0 1,0-1,0 0,0 0,1 0,-1 0,0 0,1 0,-1 1,1-1,-1 0,1 0,-1 0,1-1,0 1,0 0,-1 0,1 0,0 0,0-1,0 1,0 0,0-1,0 1,0 0,0-1,0 0,0 1,0-1,0 1,0-1,1 0,-1 0,0 0,0 0,0 0,0 0,0 0,1 0,-1 0,0-1,0 1,0 0,0-1,0 1,0-1,0 1,0-1,0 1,0-1,0 0,0 1,0-1,0 0,-1 0,1 0,0 0,0 0,-1 0,1 0,0 0,95-122,28-3,-124 126,5-7,0 1,0 0,1 0,0 0,0 1,0 0,1 0,-1 1,1 0,0 0,1 0,-1 1,1 0,-1 0,1 1,0 0,3 0,-8 4,0 0,0 0,0 1,-1-1,1 1,-1 0,1 0,-1 0,0 0,0 0,0 0,-1 0,1 0,-1 1,0-1,1 1,-2-1,1 1,0 0,-1-1,1 1,-1 0,0-1,-1 1,1 0,0-1,-1 1,0 1,1 1,-3 69,12 112,-5-171,-1 0,0 0,-1 1,-1-1,-1 0,0 1,-1-1,0 0,-3 8,-2 3,1-3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0 649,'43'-83,"3"2,4 3,21-23,59-53,-129 151,1 1,-1 0,1-1,-1 1,1 0,0 0,0 0,0 0,0 1,0-1,0 1,0-1,1 1,-1 0,0-1,1 1,-1 0,1 1,0-1,-1 0,1 1,-1 0,1-1,0 1,-1 0,1 0,0 1,-1-1,1 0,0 1,-1 0,1 0,-1-1,1 1,-1 1,1-1,-1 0,0 1,1-1,-1 1,0 0,0-1,0 1,-1 0,1 0,0 1,2 13,0 0,-2 0,0 0,0 0,-2 0,0 1,-1-1,-1 8,-1 20,2 155,0-196,1-1,0 1,0-1,-1 0,2 1,-1-1,0 1,0-1,1 1,-1-1,1 0,0 1,0-1,0 0,0 1,0-1,0 0,1 0,-1 0,1 0,-1 0,1-1,0 1,-1 0,1-1,0 1,0-1,1 0,-1 1,0-1,0 0,0 0,1-1,-1 1,0 0,1-1,-1 1,1-1,-1 0,1 0,-1 0,1 0,-1 0,0-1,1 1,-1-1,1 0,-1 1,0-1,1 0,1-1,95-90,-73 63,53-57,5 3,3 5,15-6,-101 83,0 0,-1-1,1 1,0 0,0 0,0-1,0 1,0 0,0 0,0 0,0 0,0 0,0 0,1 1,-1-1,0 0,1 1,-1-1,0 0,1 1,-1 0,1-1,-1 1,0 0,1 0,-1 0,1 0,-1 0,1 0,-1 0,1 0,-1 1,1-1,-1 0,1 1,-1 0,0-1,1 1,-1 0,0-1,0 1,0 0,1 0,-1 0,0 0,0 0,0 0,0 1,0 0,1 10,-1 0,0 1,0-1,-1 1,-1-1,0 1,-1-1,-1 0,0 1,0-1,-1 0,0-1,-3 4,-21 93,37-58,2-32</inkml:trace>
  <inkml:trace contextRef="#ctx0" brushRef="#br0" timeOffset="413.664">1580 114,'-43'37,"-47"40,5 4,-39 49,70-41,52-87,1 1,1-1,-1 0,0 1,0-1,1 1,0 0,-1-1,1 1,0-1,0 1,0-1,1 1,-1 0,1-1,-1 1,1-1,0 1,0-1,0 0,0 1,0-1,1 0,-1 0,1 0,-1 0,1 0,0 0,0 0,-1 0,2-1,-1 1,0-1,0 0,0 1,1-1,0 0,8 1,1 0,-1-2,0 1,1-1,-1-1,1 0,-1 0,0-2,0 1,0-1,0-1,0 0,-1 0,1-1,-1 0,0-1,-1-1,1 1,-1-1,-1-1,3-2,43-33,-2-2,-3-2,-1-2,-3-3,17-25,-7 1,-65 86,1 1,1 0,0 0,1 0,0 1,0 1,1-1,1 1,0 0,1 0,1 0,0 1,0-1,1 1,1 0,0-1,1 1,1 0,0 0,1-1,0 1,1-1,1 1,0-1,1 0,1 3,2-10,-1-1,1 0,0 0,0-1,0 0,1 0,-1-1,1 0,0 0,0-1,0-1,0 1,0-2,0 1,1-1,-1 0,0-1,0 0,0-1,0 0,0 0,0-1,0 0,5-2,14-6,-4-1</inkml:trace>
  <inkml:trace contextRef="#ctx0" brushRef="#br0" timeOffset="783.424">2483 0,'-46'29,"-13"6,1 3,3 2,0 2,-3 9,56-51,1 1,-1 0,0-1,1 1,-1 0,0 0,1 1,-1-1,1 0,-1 0,1 1,0-1,0 1,-1-1,1 1,0-1,0 1,1 0,-1 0,0-1,0 1,1 0,-1 0,1 0,0 0,-1 0,1 0,0-1,0 1,0 0,1 0,-1 0,0 0,1 0,-1 0,1 0,0-1,-1 1,1 0,0 0,0-1,0 1,0-1,1 1,-1-1,0 1,0-1,2 1,121 5,-32-8,-7 28,-83-25,0-1,0 0,-1 1,1-1,0 1,-1 0,1 0,-1-1,0 1,0 0,1 0,-1 0,0 0,-1 0,1 1,0-1,-1 0,1 0,-1 0,0 1,1-1,-1 0,0 0,0 1,-1-1,1 0,0 0,-1 1,0-1,1 0,-1 0,0 0,0 0,0 0,0 0,0 0,-1 1,-12 17,0-1,-1-1,-1 0,0-1,-1 0,-1-2,-7 5,-146 80,137-95,38-10</inkml:trace>
  <inkml:trace contextRef="#ctx0" brushRef="#br0" timeOffset="1165.354">2991 0,'-227'118,"226"-117,-11 5,0 1,0 0,0 1,1 0,0 1,1 0,0 1,0 0,1 0,0 1,0 3,8-13,0 0,0 0,1 1,-1-1,1 0,-1 1,1-1,-1 1,1-1,0 1,0-1,0 1,0-1,0 1,0-1,0 1,0-1,0 1,1-1,-1 0,1 1,-1-1,1 1,-1-1,1 0,0 0,0 1,0-1,0 0,0 0,0 0,0 0,0 0,0 0,0 0,0 0,1 0,-1-1,0 1,1 0,63 17,-52-16,154 23,-163-23,-1 1,0-1,0 1,-1-1,1 1,0 0,-1 0,0 1,0-1,0 0,0 1,0-1,-1 1,1 0,-1-1,0 1,0 0,-1 0,1 0,-1 0,0 0,0-1,0 1,0 0,-1 0,1 0,-1 0,0 0,0-1,-1 1,1 0,-1-1,1 1,-1-1,0 0,-1 1,1-1,-1 0,1 0,-1-1,-1 2,-14 20,-2-1,0-1,-2-1,0 0,-1-2,-1-1,-1-1,-25 13,25-19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0,'-9'0,"-4"0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3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1,'-4'44,"2"0,2 0,2 1,1-1,3-1,9 35,-14-69,0 0,1-1,0 1,0-1,1 0,1 0,-1 0,1 0,0 0,1-1,0 1,0-1,1-1,-1 1,2-1,-1 0,1 0,-1-1,2 0,-1 0,0 0,1-1,0 0,0-1,5 0,0-1,0-1,0 0,0-1,0 0,1-1,-1-1,0 0,-1-1,1 0,0-1,-1 0,0-1,0 0,0-1,0 0,6-6,18-13,-1-1,-1-2,-2-1,20-22,61-73,-113 123,0 1,1-1,-1 0,0 1,0-1,0 0,1 1,-1-1,0 1,1-1,-1 1,0-1,1 0,-1 1,1 0,-1-1,1 1,-1-1,1 1,-1 0,1-1,-1 1,1 0,-1-1,1 1,0 0,-1 0,1 0,0-1,-1 1,1 0,0 0,-1 0,1 0,-1 0,1 0,0 0,-1 1,1-1,0 0,-1 0,1 0,0 1,-1-1,1 0,-1 1,1-1,-1 0,1 1,-1-1,1 1,-1-1,1 1,-1-1,0 1,1-1,-1 1,0-1,1 1,-1 0,0-1,0 1,1-1,-1 1,1 48,-1-37,15 128,-14-134,1 0,0-1,0 1,0-1,1 0,0 0,0 0,0 0,1 0,-1 0,1-1,0 0,1 0,-1 0,1 0,-1-1,1 0,0 0,1 0,-1 0,0-1,6 2,6-3,1 0,-1-1,0 0,1-2,-1 0,0-1,0-1,0 0,0-1,-1-1,0-1,0 0,0-1,-1-1,-1 0,1-1,-1 0,11-13,-11 14,-1-1,-1 0,0-1,0 0,-1-1,-1 0,0-1,-1 0,0-1,-1 0,0 0,-1 0,-1-1,0 0,-1-1,-1 1,0-1,-1 0,-1 0,-1 0,0-9,-1 13</inkml:trace>
  <inkml:trace contextRef="#ctx0" brushRef="#br0" timeOffset="258.363">1616 142,'48'-10,"30"-3,7-4,-6 1,-8 3,-10-1,-11 2,-10 3,-6 3,-4 2,-3 2,0 2,-11 0,-7 1</inkml:trace>
  <inkml:trace contextRef="#ctx0" brushRef="#br0" timeOffset="487.595">1729 538,'43'-10,"24"-8,5 0,-4-3,-10 3,-9 4,-9 4,-10 5</inkml:trace>
  <inkml:trace contextRef="#ctx0" brushRef="#br0" timeOffset="944.93">2463 763,'44'-128,"6"3,5 2,39-61,-93 184,3-11,2 1,0-1,0 2,1-1,0 1,0 0,1 0,0 1,1 0,0 1,0 0,2-1,-9 7,0 1,0-1,0 1,-1-1,1 1,0 0,0 0,0 0,0 0,0 0,0 0,0 1,0-1,0 0,-1 1,1 0,0-1,0 1,0 0,-1 0,1 0,0 0,-1 0,1 1,-1-1,0 0,1 1,-1-1,0 1,0-1,0 1,0-1,0 1,0 0,0 0,-1 0,1 0,21 73,-20-22,-3-46,1 1,-1-1,1 1,1-1,-1 1,1-1,1 0,-1 1,1-1,0 0,1 0,0 0,0 0,0 0,1-1,0 0,0 1,4 2,-5-7,0 0,1 0,-1-1,1 1,0-1,-1 0,1 0,0 0,0-1,0 1,0-1,-1 0,1 0,0 0,0-1,0 1,0-1,0 0,-1 0,1 0,0 0,-1-1,1 0,-1 1,0-1,1-1,83-61,100-115,-186 178,0 1,-1-1,1 0,0 1,0-1,0 1,-1-1,1 1,0 0,0-1,0 1,0 0,0-1,0 1,0 0,0 0,0 0,0 0,0 0,0 0,0 0,0 0,0 0,0 0,-1 1,1-1,0 0,0 1,0-1,0 1,0-1,0 1,-1-1,1 1,0 0,0-1,-1 1,1 0,-1-1,1 1,0 0,-1 0,1 0,-1-1,0 1,1 0,-1 0,0 0,1 0,-1 0,0 0,0 0,0 0,0 0,4 60,-4-54,-1 27,-1-22,1 1,0-1,0 0,2 0,-1 1,2-1,-1 0,2 0,0 0,0 0,1-1,0 1,1-1,0 0,1 0,1-1,-1 1,4 2,10 5</inkml:trace>
  <inkml:trace contextRef="#ctx0" brushRef="#br0" timeOffset="1817.947">4015 114,'-16'2,"1"0,-1 1,1 1,0 0,0 2,0-1,1 2,0 0,0 0,0 1,1 1,1 0,-1 1,-5 7,11-11,-1 1,1-1,0 2,0-1,1 1,0 0,1 0,0 1,0 0,1 0,0 0,0 0,1 1,0-1,1 1,0 0,0 0,1-1,1 1,-1 0,2 0,-1 0,1 0,3 8,-3-16,0 1,0-1,0 0,0 0,1 0,-1 0,1 0,0 0,0 0,0 0,-1-1,2 1,-1-1,0 1,0-1,0 0,1 0,-1 0,0 0,1 0,-1 0,1-1,-1 1,1-1,-1 0,1 0,0 0,-1 0,1 0,-1 0,1-1,-1 1,1-1,-1 0,2 0,78-47,147-171,-226 216,-1 1,1 0,-1 0,1 0,0 0,-1 0,1 1,0-1,0 1,0 0,0 0,1 0,-1 0,0 1,0-1,1 1,-1 0,0 0,1 0,-1 0,0 0,0 1,1-1,-1 1,0 0,0 0,0 0,0 1,0-1,0 1,0 0,0-1,-1 1,1 0,-1 1,8 12,-1 0,0 1,-2 0,0 1,-1 0,0 0,-1 0,-1 0,-1 1,-1 0,0 3,1-7,26 318,-18-218,-5 0,-5 0,-8 37,6-131,-1 0,-1 0,-1 0,0 0,-2-1,0 0,-1 0,-1-1,-1 0,-1 0,0-1,-1 0,-1-1,0 0,-2-1,1 0,-2-1,-5 3,16-14,0 0,0-1,0 0,-1 0,1 0,-1 0,1-1,-1 0,0 0,1 0,-1 0,0-1,0 0,1 0,-1 0,0 0,0-1,1 0,-1 0,0 0,1-1,-1 0,1 1,-1-1,1-1,0 1,0-1,0 1,0-1,1-1,-1 1,1 0,0-1,0 1,0-1,0 0,0-2,-3-4,0-1,1-1,0 1,1-1,0 0,1 0,1 0,0 0,0 0,1 0,1-1,0 1,0 0,2-1,-1 1,4-11,4-15,2 1,2 1,1-1,14-24,-15 31,1 1,2 0,1 2,0 0,3 0,0 2,1 0,1 2,2 0,0 2,1 1,1 0,1 2,1 1,2 0,29-1,-35 15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0 904,'97'-67,"-4"-5,-3-3,0-7,-57 51,110-101,78-99,-209 217,-4 3,0 1,0 1,1 0,0 0,0 1,1 0,0 0,1 1,0 0,0 1,10-4,-19 10,-1 0,1-1,0 1,0 0,0 0,0 0,0 1,-1-1,1 0,0 1,0-1,0 1,-1-1,1 1,0 0,-1 0,1 0,0 0,-1 0,1 0,-1 0,0 1,1-1,-1 0,0 1,0-1,0 1,0-1,0 1,0 0,0-1,-1 1,1 0,-1 0,1-1,-1 1,1 0,-1 1,7 80,-7-71,0 18,-1 0,-2 0,-1-1,-2 1,0-1,-2 0,-1-1,-2 0,0 0,-2-1,-1-1,-1 0,-1-1,-2 0,0-2,-2 1,17-21,0 1,0-1,0 0,-1-1,1 1,-1 0,0-1,1 0,-1 0,0 0,0 0,0-1,0 0,-1 0,1 0,0 0,-1 0,1-1,0 0,-1 0,1 0,0 0,-1-1,1 0,0 0,-1 0,1 0,0-1,0 1,0-1,0 0,1-1,-1 1,0 0,1-1,0 0,-1 0,1 0,2 2,1 1,-1-1,0 1,1-1,-1 0,1 1,-1-1,1 0,-1 1,1-1,-1 0,1 0,0 0,-1 1,1-1,0 0,0 0,-1 0,1 0,0 0,0 0,0 1,0-1,0 0,0 0,1 0,-1 0,0 0,0 1,1-1,-1 0,0 0,1 0,-1 1,1-1,-1 0,1 0,-1 1,1-1,0 0,-1 1,1-1,0 1,-1-1,1 1,0-1,0 1,-1 0,1-1,0 1,0 0,0-1,0 1,-1 0,2 0,49 6,-33 4,1-2,0 0,1-1,-1-1,1 0,1-2,-1 0,1-1,-1-2,1 0,0-1,0-1,-1-1,1 0,14-5,-2-5,0-2,-1-2,-1-1,-1-1,0-1,-1-2,-1-1,-1-1,-1-1,-1-1,1-5,-4 2,-1-2,-2 0,-1-2,-1 0,3-13,10-69,-36 146,3 204,4-225,1 0,0 0,0-1,1 1,1-1,-1 1,2-1,-1 0,2-1,-1 1,1-1,0 0,3 2,-5-7,0 0,-1 0,1 0,1-1,-1 1,0-1,1 0,0 0,-1-1,1 0,0 1,1-2,-1 1,0 0,0-1,1 0,-1-1,1 1,-1-1,1 0,-1 0,0 0,1-1,-1 0,1 0,4-2,1-3,-1 0,0 0,0-1,0 0,-1-1,0 0,-1-1,0 0,0 0,-1 0,0-1,0 0,1-5,4-2,35-62,-39 62,1 0,1 0,1 1,1 0,0 1,0 0,2 1,0 0,4-1,-17 14,0 0,1 0,-1 0,1 0,0 0,-1 0,1 1,0-1,0 1,-1-1,1 1,0 0,0-1,-1 1,1 0,0 0,0 1,0-1,-1 0,1 0,0 1,0-1,-1 1,1 0,0-1,-1 1,1 0,-1 0,1 0,-1 0,1 0,-1 1,0-1,1 0,-1 0,0 1,0-1,1 2,31 65,-31-62,19 68,24 48,-44-120,0 0,0 0,0-1,0 1,0 0,1-1,-1 1,1-1,-1 1,1-1,0 0,-1 0,1 0,0 0,0 0,0 0,0 0,0 0,0-1,0 1,0-1,0 1,0-1,0 0,0 0,0 0,1 0,-1 0,0-1,0 1,0-1,0 1,0-1,0 0,0 0,0 1,-1-1,1-1,0 1,1-1,67-68,-53 50,231-228,-247 245,1 1,0 0,-1 0,1 0,0 0,0 0,0 0,0 1,0-1,1 1,-1-1,0 1,1 0,-1 0,1 0,-1 0,1 0,-1 1,1-1,0 1,-1 0,1 0,0 0,0 0,-1 0,1 0,0 1,-1-1,1 1,-1 0,1 0,-1 0,1 0,-1 0,1 0,-1 1,0-1,0 1,0 0,0-1,0 1,0 0,0 0,-1 0,1 1,-1-1,1 0,-1 1,0-1,0 1,1 1,26 182,9-123,-26-46</inkml:trace>
  <inkml:trace contextRef="#ctx0" brushRef="#br0" timeOffset="597.939">3387 1,'-29'24,"0"1,2 2,1 0,1 2,2 1,0 1,3 1,-10 18,28-45,0 0,0-1,1 1,-1 0,1 0,0 0,1 1,-1-1,1 0,0 0,0 0,1 0,-1 1,1-1,0 0,1 0,-1 0,1-1,0 1,0 0,1-1,-1 1,1-1,0 1,0-1,0 0,1-1,-1 1,1 0,0-1,0 0,1 0,-1 0,0-1,1 1,0-1,-1 0,1 0,0-1,0 1,1-1,6 2,-1-1,1 0,-1 0,1-1,0-1,-1 0,1-1,0 0,-1 0,1-1,8-3,5-2</inkml:trace>
  <inkml:trace contextRef="#ctx0" brushRef="#br0" timeOffset="929.106">3556 368,'18'8,"1"-1,0 0,0-2,1 0,-1-1,1-1,0-1,0-1,0 0,0-2,0 0,0-2,0 0,0-1,-1 0,0-2,0-1,8-3,-19 6,-1 1,0-2,-1 1,1 0,-1-1,0-1,0 1,0-1,-1 0,1 0,-2 0,1-1,-1 0,0 0,0 0,-1 0,0 0,0-1,0 0,-1 1,-1-1,1 0,-1 0,-1 0,1 0,-1 0,-1 0,1 0,-1 0,-1 0,0 0,0 0,0 1,-1-1,0 1,0-1,-1 1,0 0,0 0,-5-4,6 8,-1 0,0 1,0-1,0 1,0 0,-1 0,1 0,0 0,-1 1,0 0,1 0,-1 0,0 0,1 1,-1 0,0 0,0 0,1 0,-1 1,0 0,1 0,-1 0,1 0,-1 1,-1 1,-5 1,-1 1,1 1,0 0,1 1,0 0,0 0,0 1,1 1,-2 1,-5 11,0 0,2 0,0 1,1 1,2 0,0 1,2 0,0 1,2 0,1 0,-1 10,5-26,0 0,1 0,0 0,1-1,-1 1,2 0,-1 0,2 0,-1 0,1 0,0 0,1-1,0 1,0-1,1 0,0 0,0 0,1 0,0-1,0 0,1 0,0 0,0-1,1 0,0 0,3 2,6 1,-1 0,2-2,-1 0,1 0,0-2,0 0,0-1,1-1,0 0,0-2,-1 0,15-1,2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893 395,'-53'3,"2"3,-1 3,1 1,-45 16,83-23,-28 7,1 2,1 1,0 2,1 2,0 1,2 2,0 2,-1 2,36-24,0 0,0 1,0-1,0 0,0 0,0 1,0-1,0 1,1-1,-1 1,0-1,0 1,0 0,0-1,1 1,-1 0,0-1,1 1,-1 0,0 0,1 0,-1 0,1 0,-1 0,1 0,0-1,-1 1,1 0,0 0,0 1,0-1,0 0,0 0,0 0,0 0,0 0,0 0,0 0,0 0,1 0,-1 0,0 0,1 0,-1 0,1-1,-1 1,1 0,-1 0,1 0,0 0,-1-1,1 1,0 0,0-1,0 1,-1 0,1-1,0 1,0-1,0 1,0-1,0 0,0 1,0-1,0 0,0 0,0 0,0 0,0 0,0 0,259 0,-258-1,-1 1,1 0,-1 0,1 0,0 0,-1 0,1 1,-1-1,1 0,0 1,-1-1,1 1,-1 0,1-1,-1 1,0 0,1 0,-1 0,0 0,1 0,-1 0,0 0,0 1,0-1,0 0,0 0,0 1,-1-1,1 1,0-1,-1 1,1-1,-1 1,1-1,-1 1,0 0,0-1,1 1,-1-1,0 1,-1 0,1-1,0 1,0 0,-1-1,1 1,-1-1,1 1,-1-1,0 1,0 0,-13 21,-1-1,-1-1,0 0,-2-1,-1 0,0-2,-1 0,-2-1,6-3,-11 10,-56 49,2 3,-43 58,120-131,0-1,1 1,0 0,0 1,0-1,0 1,1-1,-1 1,1 0,0 0,0 0,0 0,0 0,1 0,0 0,0 1,0-1,0 1,1-1,-1 0,1 1,0-1,1 1,-1-1,1 1,0-1,0 0,0 1,1-1,-1 0,1 0,0 0,0 0,1 1,8 1,0 0,1 0,0-1,-1-1,2 0,-1 0,0-2,1 1,-1-2,1 1,0-2,-1 1,1-2,0 0,-1 0,1-2,-1 1,0-1,6-3,-10 5,1-1,-1 0,0-1,0 1,0-2,-1 1,1-1,-1 0,0-1,0 0,0 0,0 0,-1-1,0 0,0 0,-1 0,0-1,0 0,0 0,2-5,6-15,-3 2</inkml:trace>
  <inkml:trace contextRef="#ctx0" brushRef="#br0" timeOffset="249.689">357 0,'-40'860,"5"-375,32-461,0 1,2 0,0 0,2-1,1 1,1 0,1-1,1 0,1 0,3 5,1-6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1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0,'0'1192,"0"-1169</inkml:trace>
  <inkml:trace contextRef="#ctx0" brushRef="#br0" timeOffset="537.254">1 707,'125'-49,"-3"-5,113-68,-223 115,21-8,-1-2,0 0,-2-3,0 0,-1-2,-2-1,0-1,-1-1,-2-2,0 0,-2-2,-1 0,3-9,24-67,-47 105,-1 0,1 0,-1 0,1 0,-1 0,1 0,-1 0,1 0,-1 0,1 0,-1 0,1 0,-1 1,1-1,-1 0,1 0,-1 0,1 1,-1-1,1 0,-1 1,0-1,1 0,-1 1,0-1,1 1,-1-1,0 0,1 1,-1-1,0 1,0-1,1 1,-1-1,0 1,0-1,0 1,0-1,0 1,0-1,0 1,0 0,0-1,0 1,0-1,0 1,0-1,0 1,-1-1,1 1,0-1,0 1,-1-1,1 0,0 1,0-1,-1 1,1-1,-1 0,1 1,-1-1,1 2,-26 246,6-117,12-65,3 1,2 0,6 31,-4-94,0 1,1 0,0 0,0 0,1 0,-1 0,1 0,0 0,0 0,1 0,-1-1,1 1,0 0,1-1,-1 0,1 1,-1-1,1 0,1 0,-1-1,0 1,1-1,0 1,0-1,0 0,0-1,0 1,1-1,-1 0,1 0,-1 0,1 0,0-1,0 0,0 0,0 0,0-1,0 1,0-1,0 0,5-1,60-33,-61 28,1 0,0 1,0 0,1 1,-1 0,1 0,0 1,0 1,8-1,-17 3,1-1,-1 2,0-1,1 0,-1 0,1 1,-1-1,0 1,0 0,1 0,-1 0,0 0,0 0,0 0,0 0,0 1,0-1,-1 1,1-1,0 1,-1 0,1 0,-1 0,1 0,-1 0,0 0,0 0,0 0,0 0,0 0,-1 1,1-1,-1 0,1 1,-1 0,2 92,-3-75,0-18,0 1,1 0,-1-1,1 1,-1 0,1-1,0 1,0 0,0 0,1-1,-1 1,0 0,1-1,0 1,0 0,0-1,0 1,0-1,0 1,1-1,-1 0,1 0,-1 1,1-1,0 0,0 0,0-1,0 1,0 0,0-1,1 1,-1-1,1 0,-1 0,1 0,-1 0,1 0,-1 0,1-1,2 1,16-4</inkml:trace>
  <inkml:trace contextRef="#ctx0" brushRef="#br0" timeOffset="870.479">1638 960,'38'-19,"-1"-2,-2-2,0-1,-1-2,-2-1,11-12,10-46,-52 83,0-1,-1 1,1 0,-1-1,0 1,0 0,0-1,0 1,0-1,0 1,0 0,-1-1,1 1,-1 0,0 0,0-1,0 1,0 0,0 0,0 0,0 0,-1 0,1 0,-1 0,1 0,-1 1,0-1,0 1,0-1,0 1,0 0,0 0,0 0,0 0,0 0,-1 0,1 0,0 1,-2-1,-7 1,1 0,0 1,-1 0,1 0,0 1,0 1,0 0,0 0,0 1,1 0,0 1,0 0,0 0,0 1,1 0,0 0,0 1,0 0,1 1,0 0,1 0,0 0,0 1,1 0,-5 9,3-5,1 0,0 0,1 1,0 0,1 0,1 1,0-1,1 1,1-1,0 1,1 0,0 0,2 3,-2-14,1 1,0 0,0-1,1 1,-1-1,1 1,0-1,0 0,0 0,1 0,0 0,-1 0,2 0,-1-1,0 1,1-1,-1 0,1 0,0 0,0-1,2 2,16 9</inkml:trace>
  <inkml:trace contextRef="#ctx0" brushRef="#br0" timeOffset="1236.231">2062 1045,'238'-292,"-203"261,-34 31,0 0,0 0,-1-1,1 1,0 0,-1 0,1 0,0 0,0 0,-1 1,1-1,0 0,-1 0,1 0,0 1,-1-1,1 0,0 1,-1-1,1 0,-1 1,1-1,0 1,-1-1,1 1,-1-1,1 1,-1-1,0 1,1 0,-1-1,0 1,1 0,-1-1,0 1,0 0,1-1,-1 1,0 0,0 0,0-1,0 1,0 0,0-1,0 1,0 0,0 0,-1-1,1 1,0 0,0-1,-1 1,1 0,0-1,0 25,-1-19,0 0,0 0,1 0,-1-1,1 1,1 0,-1 0,1 0,0 0,1 0,-1-1,1 1,0-1,0 1,1-1,0 0,0 0,0 0,1 0,-1 0,1-1,0 1,0-1,1 0,-1-1,1 1,0-1,0 0,2 1,4-1,0 0,0-1,0-1,1 0,-1 0,0-1,1-1,-1 1,0-2,1 0,-1 0,0-1,-1-1,1 1,0-2,-1 1,0-2,0 1,-1-1,1-1,-1 0,0 0,-1-1,0 0,0 0,-1-1,0 0,0 0,-1 0,4-9,35-72,-35 69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4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0 523,'3'-22,"0"0,2 0,1 1,0-1,1 1,1 1,2 0,8-16,-9 18,3-4,1 0,1 1,1 0,1 1,0 0,2 2,0 0,1 1,1 1,4-2,-22 16,0 0,0 0,0 0,1 0,-1 1,0-1,1 1,0-1,-1 1,1 0,0 0,-1 0,1 1,0-1,0 1,0-1,0 1,0 0,0 0,-1 0,1 0,0 1,0-1,0 1,0 0,-1 0,1 0,0 0,-1 0,1 1,-1-1,1 1,-1-1,0 1,1 0,-1 0,0 0,0 0,0 0,-1 1,2 1,3 8,0 1,-1-1,-1 1,0 0,-1 0,0 0,-1 0,1 11,4 22,-4-26,14 43,-17-61,1-1,0 1,0-1,0 0,0 0,0 1,0-1,0 0,0 0,0 0,0 0,1 0,-1-1,0 1,1 0,-1 0,1-1,-1 1,1-1,-1 1,1-1,-1 0,1 0,-1 0,1 0,0 0,-1 0,1 0,-1 0,1 0,-1-1,1 1,-1-1,1 1,-1-1,1 1,0-2,15-7,-1-2,0 0,0-1,-2 0,1-1,-2-1,1 0,4-8,12-11,-1 3,-7 4,2 1,0 1,2 2,0 0,1 2,2 1,8-3,-36 21,1 0,-1 0,1 1,-1-1,1 1,-1-1,1 1,-1 0,1 0,0 0,-1 0,1 0,-1 0,1 0,0 0,-1 1,1-1,-1 0,1 1,-1 0,1-1,-1 1,1 0,-1 0,0 0,1-1,-1 2,0-1,0 0,0 0,1 0,-1 0,-1 1,1-1,0 0,0 1,0-1,-1 1,1-1,-1 1,1-1,-1 1,1 0,12 70,-39 152,25-218,0-1,1 0,0 1,0-1,0 1,1-1,-1 0,1 1,1-1,-1 0,1 0,0 0,0 0,0 0,1 0,0 0,9 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11,'19'5,"21"2,8-1,1-1,-3-2,-5-5,-4-4,-4 1,-2 0,-3 1,-5-3,-6-1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6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99,'1'334,"-1"-329,-1-1,1 1,1-1,-1 1,1-1,-1 1,1-1,0 1,1-1,-1 0,1 0,0 1,0-1,0 0,1-1,-1 1,1 0,0-1,0 1,0-1,1 0,-1 0,1-1,-1 1,1 0,0-1,0 0,0 0,0 0,1-1,-1 0,0 1,1-1,-1-1,1 1,-1-1,1 1,3-2,9-3,-1-1,0-1,0-1,0 0,-1-1,0 0,-1-2,0 1,0-2,-1 0,0-1,4-5,6-3,96-85,-119 104,1 1,-1-1,1 1,0-1,-1 1,1-1,0 1,-1-1,1 1,0 0,0-1,-1 1,1 0,0 0,0 0,0-1,0 1,-1 0,1 0,0 0,0 0,0 1,-1-1,1 0,0 0,0 0,0 1,-1-1,1 0,0 1,0-1,-1 0,1 1,0-1,-1 1,1-1,-1 1,1 0,0-1,-1 1,1 0,-1-1,0 1,1 0,-1-1,0 1,1 0,-1 0,6 44,-6-33,-1-6,1 1,0-1,1 0,-1 0,1 0,0 0,1 0,0 0,-1 0,2-1,-1 1,1-1,0 1,0-1,0 0,1 0,-1 0,1-1,1 1,-1-1,1 0,-1 0,1 0,0-1,0 0,1 0,-1 0,1-1,0 1,-1-1,1-1,0 1,0-1,0 0,6 0,2-3,1-1,-1-1,0-1,0 1,-1-2,1 0,-1-1,-1 0,1-1,-1-1,0 1,-1-2,0 0,-1 0,0-1,0 0,-1-1,-1 0,6-10,1 2,3-2,-2-1,-1-1,-1-1,-2 0,0 0,-1-1,-2-1,0 0,2-19,-10 42,0 2,0-1,0 1,0-1,-1 1,1-1,-1 1,1-1,-1 1,0-1,0 1,0-1,-1 1,1-1,0 1,-1-1,0 1,0-1,1 1,-1 0,-1-1,1 1,-1-2,-9-2</inkml:trace>
  <inkml:trace contextRef="#ctx0" brushRef="#br0" timeOffset="250.742">1636 43,'-672'585,"297"-295,328-248,30-23</inkml:trace>
  <inkml:trace contextRef="#ctx0" brushRef="#br0" timeOffset="921.783">1693 551,'-124'59,"53"-27,1 3,3 2,1 4,-50 40,110-78,0 1,0 1,1-1,-1 1,1 0,0 0,0 1,1-1,0 1,0 0,0 0,0 1,1-1,0 1,1 0,-1-1,1 1,1 0,-1 1,1-1,0 0,1 0,0 0,0 1,1 4,3-8,1 0,-1 0,1-1,-1 0,1 0,0 0,1-1,-1 1,0-1,1 0,-1-1,1 1,0-1,-1-1,1 1,0-1,-1 1,1-2,0 1,0-1,-1 0,1 0,0 0,-1-1,1 0,-1 0,3-1,33-13,-1-1,-1-1,-1-3,0-1,-2-1,0-2,-2-2,-1-1,-1-2,22-27,-39 42,91-100,-105 115,-1-1,1 0,-1 0,1 1,-1-1,1 0,-1 1,1-1,0 0,-1 1,1-1,0 1,0-1,-1 1,1-1,0 1,0 0,0-1,-1 1,1 0,0 0,0-1,0 1,0 0,0 0,0 0,0 0,-1 0,1 0,0 1,0-1,0 0,0 0,0 1,-1-1,1 0,0 1,0-1,0 1,-1-1,1 1,0-1,-1 1,1 0,0-1,-1 1,1 0,-1-1,1 1,-1 0,1 0,-1 0,8 49,-12 479,5-482,-1-1,-2 0,-2 0,-3 0,-1 0,-2-1,-2 0,-3-1,-1-1,-2 0,-2-1,-1-1,-2-1,-3-1,0-1,-26 26,38-47,0-2,0 1,-1-2,-1 0,-1-1,0-1,0 0,-2-1,1-1,-1-1,0 0,-1-2,0 0,0-1,-1-1,1-1,-10 0,24-5,0-1,1 0,-1 0,0 0,1-1,0 0,0 0,0 0,0-1,0 1,1-1,-1 0,1 0,0-1,0 1,1-1,-1 0,1 0,0 0,1-1,-1 1,1-1,0 1,0-1,1 0,-1 0,1 0,1 1,-1-1,1 0,0 0,0 0,1 0,0 0,0 0,0 0,1 0,0 1,0-1,2-4,10-22,1 0,2 1,0 1,3 1,0 0,2 2,0 0,17-13,7-7,1 3,2 1,2 3,2 2,2 3,0 2,3 2,0 3,2 2,2 3,-27 11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81,'34'-5,"30"-1,8 0,-2-4,-8 0,-11 2,-9 2,-6 2,-10-3,-4-1,-1 2,-5 2</inkml:trace>
  <inkml:trace contextRef="#ctx0" brushRef="#br0" timeOffset="258.898">0 363,'39'-5,"36"-6,10-1,-4-4,-11 1,-13 4,-11 3,-14-2,-7 1,-3 1,-5 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1,'-49'151,"-8"-2,-62 117,116-260,-11 25,-2 0,0-2,-2 0,-1-1,-3 2,11-23,21-28,63-111,5 2,28-25,106-117,-173 235,-38 36,0 1,0 0,-1-1,1 1,0 0,0-1,0 1,-1 0,1 0,0 0,0 0,0 0,0 0,0 0,-1 0,1 0,0 0,0 0,0 1,0-1,-1 0,1 0,0 1,0-1,0 1,-1-1,1 1,0-1,-1 1,1-1,0 1,-1 0,1-1,-1 1,1 0,-1-1,1 1,-1 0,0 0,1 0,-1-1,0 1,0 0,1 0,-1 0,0 0,0-1,0 1,0 0,0 0,0 0,0 0,-1 0,1-1,0 2,2 168,-5-148,1 0,1 0,1-1,1 1,1 0,1 0,1 0,0-1,2 0,1 0,0 0,2-1,-4-11,1-1,0 0,1 0,0-1,0 0,0 0,1-1,0 0,1 0,-1-1,1 0,0 0,0-1,0 0,1-1,-1 0,1 0,0-1,0 0,0-1,0 0,0-1,0 0,0-1,0 0,0 0,0-1,0 0,0-1,-1 0,1 0,-1-1,1-1,2-3,-1-1,0 0,0-1,-1 0,-1-1,0 0,0 0,-1-1,0 0,-1 0,-1-1,0 0,-1 0,0 0,-1-1,0 0,-1 0,0 0,-2 0,0 0,0 0,-1 0,-1-1,0 1,-1 0,-2-8,-1-6,-2 4</inkml:trace>
  <inkml:trace contextRef="#ctx0" brushRef="#br0" timeOffset="301.203">1503 114,'-40'43,"1"1,3 3,2 0,-26 50,59-96,-6 7,1 1,0 0,0 0,1 1,0 0,1 0,0 0,1 0,0 0,1 1,0-1,0 1,1 0,0 0,1-1,0 1,1 0,1 5,3-11,0-1,0 0,0 0,1 0,-1-1,1 1,0-1,0-1,0 1,0-1,0 0,1-1,-1 1,1-1,-1 0,1-1,-1 1,1-2,-1 1,1-1,-1 1,1-2,-1 1,1-1,-1 0,6-3,2 1,0-1,0-1,-1 0,0-1,0 0,-1-1,0-1,0 0,-1 0,0-1,0 0,-1-1,-1 0,0-1,0 0,-2-1,1 1,1-7,-4 10,-1 0,0 0,0 0,-1-1,-1 1,1-1,-1 0,-1 1,0-1,-1 0,1 0,-2 0,0 0,0 0,0 1,-1-1,-1 0,0 1,0 0,-1-1,0 1,0 1,-1-1,0 1,-1-1,0 2,-5-6,6 7,0 0,-1 1,0 0,0 0,0 1,0-1,-1 1,0 1,0-1,0 1,0 0,0 1,-1 0,1 0,-1 0,0 1,1 0,-1 1,-6 0,-11 4</inkml:trace>
  <inkml:trace contextRef="#ctx0" brushRef="#br0" timeOffset="747.639">1983 255,'-1'5,"0"1,1-1,0 1,0 0,0-1,1 1,0-1,0 1,0-1,1 1,0-1,0 0,0 0,1 0,-1 0,1 0,0 0,1-1,-1 1,1-1,0 0,0 0,0-1,0 1,1-1,0 0,-1 0,1 0,0-1,0 1,1-1,-1 0,0-1,1 0,-1 1,1-2,-1 1,1-1,0 0,4 0,4-6,1 0,-1-2,0 1,-1-2,1 0,-2 0,1-1,-2-1,1 0,2-5,71-57,-84 72,0 0,1 0,-1 1,0-1,0 0,1 0,-1 1,1-1,-1 0,0 1,1 0,-1-1,1 1,-1 0,1 0,-1-1,1 1,-1 0,1 1,0-1,-1 0,1 0,-1 1,0-1,1 1,-1-1,1 1,-1 0,0-1,1 1,-1 0,0 0,0 0,0 0,1 0,-1 0,0 0,0 0,0 2,24 61,-17-37,-7-20,2 0,-1-1,1 1,0 0,0-1,1 0,0 0,0 0,0 0,1-1,0 1,0-1,1 0,-1-1,1 1,0-1,0 0,0-1,1 1,-1-1,1-1,0 1,-1-1,1 0,1-1,-1 1,0-2,6 1,3-2,1-1,-1-1,1 0,-1-1,0-1,-1-1,1 0,-1-1,0 0,-1-2,1 1,-2-2,1 0,1-2,-3 0,0 0,0-1,-2 0,1-1,-2 0,0 0,0-1,-2 0,0 0,0-1,-1 0,0-5,2-2,0 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738 53,'-48'-18,"35"12,1 1,-1 0,-1 0,1 2,-1-1,1 2,-1 0,0 0,0 1,0 1,0 1,0 0,1 0,-6 2,-20 12,1 1,0 2,1 2,1 1,1 2,1 1,1 2,-20 20,48-42,-6 5,0-1,1 2,0-1,1 2,-1-1,2 1,0 0,0 1,1 0,0 0,1 1,1 0,0 0,1 0,0 0,1 1,0 0,1 0,1-1,0 12,2-19,0-1,0 0,1 0,0 0,0 1,0-2,0 1,1 0,0 0,0-1,0 1,1-1,0 0,-1 0,1-1,0 1,1-1,-1 0,1 0,-1 0,1 0,0-1,0 0,0 0,0 0,1-1,-1 0,0 0,1 0,-1 0,1-1,-1 0,1 0,-1-1,0 1,1-1,-1 0,3-2,27-5,-1-2,1-1,-2-2,0-2,-1 0,0-2,-1-2,6-6,26-16,-3-3,-2-3,-1-2,-3-3,-2-1,33-48,-85 101,1 1,-1-1,0 1,0-1,0 1,0-1,0 0,1 1,-1-1,0 1,0-1,1 0,-1 1,0-1,1 0,-1 0,0 1,1-1,-1 0,0 0,1 1,-1-1,1 0,-1 0,0 0,1 0,-1 1,1-1,-1 0,1 0,-1 0,1 0,-1 0,0 0,1 0,-1 0,1 0,-1-1,1 1,-1 0,0 0,1 0,-1 0,1-1,-1 1,0 0,1 0,-1-1,0 1,1 0,-1-1,0 1,1 0,-1-1,0 1,0 0,1-1,-1 1,0 0,0-1,0 1,0-1,0 1,1-1,-1 1,0-1,0 1,0 0,0-1,0 41,-1-31,-2 54,1-41,0 0,1 0,1 1,1-1,1 0,1 0,1 0,0 0,2-1,1 1,4 7,-8-23,1 1,0-1,0 0,1 0,-1-1,1 1,1-1,-1 0,1 0,0-1,0 1,0-1,0-1,1 1,0-1,-1 0,1-1,0 0,1 0,-1 0,0-1,0 0,1 0,-1-1,0 0,1 0,-1-1,1 0,-1 0,12-6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1,'47'4,"22"3,8-1,-4-1,-10-1,-6-2,-8-1,-7 0,-7-1,-3-1,-4 1,0 0,-7 4,0 2,-5 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76,'39'-5,"31"-6,9-1,-4 1,-10 2,-12 4,-9 1,-8 3,-5-5,-4 0,-5 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0,'-36'229,"-3"38,11-98,23-126,26-72,-11 10</inkml:trace>
  <inkml:trace contextRef="#ctx0" brushRef="#br0" timeOffset="294.984">24 0,'24'10,"17"3,7-1,4-2,-1-3,-5-3,-5-2,-5-6,-4-2,-2 0,-2 1,0 1,-1 1,-10 6,-7 3</inkml:trace>
  <inkml:trace contextRef="#ctx0" brushRef="#br0" timeOffset="549.189">24 424,'38'0,"22"0,7 0,-5 0,-7 0,-8 0,-13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8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50,'25'10,"1"-1,-1-1,1-1,1-1,-1-1,21 0,56 0,1-5,-1-4,1-5,-2-4,26-9,-29 6,177-22,-220 36,-33 6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57,'-3'-1,"-1"0,0 0,0 0,0 1,0 0,0-1,0 1,0 1,0-1,0 1,0-1,0 1,0 1,0-1,0 0,1 1,-1 0,1 0,-1 0,1 0,-1 0,1 1,-1 0,-18 18,0 1,1 2,2-1,0 2,2 1,0 0,2 1,1 1,1 0,2 1,1 0,1 0,1 1,1 1,1 10,-1-10,2 1,1 0,1 0,2 0,1 0,5 28,-4-46,2 1,0-1,0 0,2 0,-1 0,2 0,0-1,1 0,0 0,0-1,2 0,-1 0,2-1,-1 0,2-1,0 1,12 7</inkml:trace>
  <inkml:trace contextRef="#ctx0" brushRef="#br0" timeOffset="636.897">454 282,'-5'13,"1"0,0 0,1 0,0 1,1-1,0 1,1-1,0 1,2 0,-1 0,2-1,0 1,2 6,-4-17,1 1,-1 0,1 0,0-1,0 1,1 0,-1-1,1 1,0-1,-1 0,2 1,-1-1,0 0,1 0,-1 0,1-1,0 1,0-1,0 1,0-1,0 0,0 0,1 0,-1-1,1 1,-1-1,1 0,0 0,0 0,-1 0,1-1,0 0,0 0,0 0,-1 0,1 0,0-1,0 1,0-1,2-1,13-9,-1-1,0-1,-1-1,-1 0,0-1,-1-1,0-1,-1 0,-1 0,-1-2,0-1,-12 20,0-1,1-1,-1 1,0 0,1-1,-1 1,0 0,1 0,-1 0,1-1,0 1,-1 0,1 0,0 0,0 0,0 0,0 0,0 0,0 0,0 1,0-1,0 0,0 1,0-1,0 0,1 1,-1 0,0-1,0 1,1 0,-1-1,0 1,1 0,-1 0,0 0,1 0,-1 0,0 0,0 1,1-1,-1 0,0 1,0-1,1 1,-1-1,0 1,0 0,0-1,1 1,19 42,-20-39,0 0,-1-1,2 1,-1 0,0 0,1-1,0 1,-1-1,2 1,-1-1,0 0,1 0,-1 0,1 0,0 0,0 0,0-1,0 1,0-1,1 0,-1 0,1 0,-1-1,1 1,0-1,0 0,-1 0,1 0,0 0,0-1,0 0,0 0,4 0,4-5,0-1,-1-1,0 1,0-2,0 0,-1 0,0-1,-1 0,0 0,0-1,-1-1,0 1,-1-1,0-1,-1 1,0-1,-1 0,3-10,-3 8,-3 4</inkml:trace>
  <inkml:trace contextRef="#ctx0" brushRef="#br0" timeOffset="951.689">1499 28,'-173'282,"44"-79,100-159,-1-1,-2-2,-1-1,-21 17,-51 66,98-106</inkml:trace>
  <inkml:trace contextRef="#ctx0" brushRef="#br0" timeOffset="1601.554">1471 565,'-219'157,"167"-107,50-48,1-1,0 0,0 1,-1-1,1 1,0-1,0 1,0-1,1 1,-1 0,0-1,1 1,-1 0,1 0,-1-1,1 1,0 0,0 0,0 0,0-1,0 1,0 0,0 0,1 0,-1-1,1 1,-1 0,1 0,0-1,0 1,-1 0,1-1,0 1,0-1,1 1,-1-1,4 1,1 0,-1-1,1 0,-1 0,1 0,0 0,-1-1,1 0,0 0,-1-1,1 0,-1 0,1 0,-1 0,1-1,-1 0,0 0,0-1,0 1,0-1,0 0,0-1,0 0,38-22,-2-3,0-1,-2-2,-2-2,16-19,-52 52,-1 0,1 0,0 1,-1-1,1 0,0 0,-1 1,1-1,0 0,0 1,0-1,-1 1,1-1,0 1,0 0,0-1,0 1,0 0,0-1,0 1,0 0,0 0,0 0,0 0,0 0,0 0,0 0,0 0,0 1,0-1,0 0,0 0,0 1,-1-1,1 1,0-1,0 1,0-1,0 1,-1 0,1-1,0 1,0 0,-1-1,1 1,-1 0,1 0,-1 0,1 0,-1-1,1 1,-1 0,0 0,1 0,14 56,-1 203,-10-245,-2 0,0-1,0 1,-1 0,-1 0,-1 0,0 0,0-1,-2 1,0 0,-1-1,0 0,-1 0,0 0,-2 0,1-1,-2 0,0 1,-58 45,64-57,0-1,-1 0,1 1,-1-1,1 0,-1 0,1-1,-1 1,0 0,1-1,-1 0,0 1,0-1,1 0,-1-1,0 1,1 0,-1-1,0 1,1-1,-1 0,0 0,1 0,0 0,-1 0,1-1,-1 1,1-1,0 0,-2-1,0-4,1-1,-1 1,1-1,1 0,-1 0,1 0,1 0,-1-1,2 1,-1 0,1-1,0 1,1 0,0 0,0-1,0 1,1 0,1 0,6-24,1 1,1 0,2 1,1 0,2 1,0 1,15-18,-12 20</inkml:trace>
  <inkml:trace contextRef="#ctx0" brushRef="#br0" timeOffset="1935.258">1893 0,'52'44,"-2"1,-2 3,36 48,-71-80,-1 0,-1 1,0 0,-1 1,-1 0,-1 1,-1-1,0 2,-2-1,0 1,-1 0,-1 0,-1 0,0 0,-2 5,-3-4,-1 0,-1 0,0-1,-2 0,0 0,-2 0,0-1,-1 0,-1-1,-1 0,0-1,-1 0,-1-1,0 0,-2-2,0 1,0-2,-1 0,-12 6,-28 10,32-20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5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86,'-2'1,"0"1,0 0,1 0,-1 0,0 0,1 0,0 0,-1 1,1-1,0 0,0 1,0-1,1 1,-1-1,1 1,-1-1,1 1,0 0,0-1,0 2,-1-2,-17 174,9-125,3 1,3 1,1-1,6 50,-4-99,1 0,-1 0,1 0,0 0,0 0,0 0,1-1,-1 1,1 0,-1-1,1 1,0-1,0 0,0 1,0-1,0 0,1 0,-1-1,1 1,-1 0,1-1,0 1,-1-1,1 0,0 0,0 0,0 0,0-1,0 1,0-1,0 0,0 0,0 0,0 0,0 0,1-1,111-20,-98 16,111-48,-122 47</inkml:trace>
  <inkml:trace contextRef="#ctx0" brushRef="#br0" timeOffset="352.458">398 0,'-5'34,"-19"138,7 0,5 71,15 66,8-242,-6-66,0-7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0,'-24'39,"-12"31,-6 9,5-4,4-11,2-10,8-10,1-13,6-11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0 150,'432'28,"-347"-16,-85-13,1 1,-1-1,1 1,-1-1,0 0,1 1,-1-1,0 0,1 0,-1 1,0-1,0 0,1 0,-1 1,0-1,0 0,0 0,0 1,0-1,0 0,0 0,0 0,-1 1,1-1,0 0,0 0,-1 1,1-1,0 0,-1 1,1-1,-1 0,1 1,-1-1,1 1,-1-1,1 0,-1 1,0-1,1 1,-1 0,0-1,1 1,-1 0,0-1,0 1,1 0,-1 0,0-1,-146-144,137 132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55,'369'0,"-172"-23,29 48,198-27,-227-26,-11 16,-173 9,0-1,0 1,1 1,-1 1,0 0,1 0,-1 1,1 1,-1 0,0 1,10 3,3 1,1 0,0-2,0-1,0-1,0-2,1 0,-1-2,0-1,24-6,0 3,-33 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0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0 116,'108'-22,"185"14,-193 10,639-1,-237 27,-67-3,-131-10,-64-1,84-12,-263-2,407-29,419 30,-690-29,57 16,-28-6,-56-9,253 26,-362 13,-79-9,-40-11,0 2,0 2,0 3,-15 4,-18-2,-16 0,-331-12,211-3,-82 11,696-9,-276 1,1 5,0 4,0 5,11 6,130 12,-228-17,-7 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1948 944,'-10'38,"-7"23,-2 5,3-3,4-13</inkml:trace>
  <inkml:trace contextRef="#ctx0" brushRef="#br0" timeOffset="234.888">1891 239,'0'0</inkml:trace>
  <inkml:trace contextRef="#ctx0" brushRef="#br0" timeOffset="534.978">2145 1254,'29'-59,"2"2,2 1,3 1,2 2,32-32,-70 84,1 0,0 0,-1 0,1 0,0 0,0 0,0 0,0 0,0 0,0 1,0-1,0 0,0 1,0-1,0 1,0-1,0 1,0 0,1-1,-1 1,0 0,0 0,0 0,1 0,-1 0,0 0,0 0,1 0,-1 0,0 1,0-1,0 0,1 1,-1-1,0 1,0-1,0 1,0 0,0-1,0 1,0 0,0 0,0 0,-1 0,1 0,0 0,0 0,-1 0,1 1,24 63,-22-54,-1-4,1 7,1-1,1 1,-1 0,2-1,0 0,1-1,0 1,0-1,2 0,5 5,-13-15,1-1,0 1,0-1,0 0,0 0,1 0,-1 0,0 0,0 0,1 0,-1-1,0 1,1-1,-1 0,1 0,-1 0,0 0,1 0,-1 0,1-1,-1 1,0-1,0 1,1-1,-1 0,0 0,0 0,0 0,0-1,0 1,0 0,0-1,0 0,0 1,-1-1,1 0,-1 0,2-2,52-82,-46 65,2 0,0 0,0 1,2 1,1 0,0 0,1 2,1 0,8-6,-7 9</inkml:trace>
  <inkml:trace contextRef="#ctx0" brushRef="#br0" timeOffset="989.496">3189 746,'-30'19,"0"2,2 0,0 2,1 1,2 1,0 2,2 0,-8 14,28-38,0 0,0 0,0 1,0 0,1-1,0 1,0 0,0 0,0 0,1 1,-1-1,1 0,0 1,0-1,1 0,0 1,-1-1,1 1,1-1,-1 1,1-1,-1 1,1-1,1 0,-1 1,0-1,1 0,0 0,0 0,0 0,3 3,0-3,1 0,0 0,0 0,0-1,0 0,1 0,-1 0,1-1,0 0,-1 0,1-1,0 0,0 0,0 0,0-1,0 0,0-1,0 1,0-2,0 1,0 0,-1-1,1-1,0 1,1-2,15-6,1-1,-2-1,0-1,0-1,-1-1,6-7,10-12,-2-2,-1-1,-2-2,-2-1,-1-2,-2 0,-2-2,-2-1,-2-1,10-33,-20 52,-1 0,-1 0,-2-1,0 0,-2-1,-1 1,-2-1,0 0,-2 0,-1 1,-2-1,0 0,-6-16,8 39,0 1,0-1,-1 0,0 1,0-1,0 1,-1 0,0-1,0 1,0 1,-1-1,1 0,-1 1,0 0,-1 0,1 0,-1 0,1 1,-1-1,0 1,0 1,-1-1,1 1,-1 0,1 0,-1 0,1 1,-1 0,0 0,0 0,0 1,0 0,0 0,1 0,-1 1,0 0,-2 1,-11 8,1 0,1 2,0 0,1 1,0 1,1 1,1 0,0 0,1 2,1 0,0 0,1 1,1 0,1 1,0 0,2 1,0-1,-2 13,1-7,1 0,1 1,1 0,1 1,2-1,0 1,2-1,1 1,1-1,1 1,2-1,0 0,2 0,1-1,0 0,2 0,1-1,1 0,1-1,2-1,0 0,1 0,18 18,8-2,3-1,1-2,1-2,43 21,-39-23,63 25,-91-48</inkml:trace>
  <inkml:trace contextRef="#ctx0" brushRef="#br0" timeOffset="-667.321">424 521,'461'-264,"-403"233,33-19,-2-3,65-52,-150 102,19-12,-16 36,-92 336,47-183,7 2,4 34,-3 248,30-380,-1-77,-1-1,1 0,0 0,0 0,0 0,0 0,0 0,-1 0,1 0,0 0,0-1,0 1,0 0,0-1,0 1,0-1,0 1,0-1,0 0,0 1,0-1,0 0,0 0,0 1,1-1,-1 0,0 0,1 0,-1 0,1 0,-1 0,0-1,0 0,-32-33,-1 0,-2 3,-1 1,-2 1,-1 2,-1 2,-1 2,-1 2,-1 1,-1 3,-35-10,57 20,0 1,-1 2,1 0,-1 1,0 1,0 2,0 0,0 1,0 2,0 0,0 2,0 0,1 2,0 1,0 0,-21 11,6 6,6-1</inkml:trace>
  <inkml:trace contextRef="#ctx0" brushRef="#br0" timeOffset="-248.899">480 944,'73'-53,"3"4,2 4,1 2,55-18,-73 35,2 3,1 2,0 3,1 3,35-2,33 1,-131 18,0 0,0 0,-1 1,1-1,0 0,-1 1,0-1,1 0,-1 1,0 0,0-1,-1 1,1 0,0-1,-1 1,0 0,1 0,-1-1,0 1,-1 0,1 0,0-1,-1 1,0 0,1-1,-1 1,0 0,0-1,-1 1,1-1,0 0,-1 1,0-1,1 0,-1 0,0 0,0 0,-5 13,3-4,-11 23,1 0,2 0,2 1,1 1,2 0,1 0,1 5,12 107,-1-136,0-7</inkml:trace>
  <inkml:trace contextRef="#ctx0" brushRef="#br0" timeOffset="2525.999">5334 719,'-39'-5,"0"2,-1 2,0 1,1 3,-1 1,1 2,0 1,-21 8,49-12,1 0,-1 1,1 0,0 0,1 1,-1 1,1-1,0 2,0-1,1 1,0 0,0 1,1 0,0 0,0 1,0 0,2 0,-1 0,1 1,0 0,1 0,0 0,1 0,0 1,0-1,1 1,1 0,0 0,0 0,2 9,-1-17,0 1,1-1,-1 1,1-1,0 1,1-1,-1 1,0-1,1 0,0 0,0 0,0 0,0 0,0 0,0 0,1-1,-1 1,1-1,0 1,0-1,0 0,0 0,0-1,0 1,1-1,-1 1,1-1,-1 0,1 0,-1-1,1 1,-1-1,1 0,-1 0,1 0,2 0,132-29,-79 1,-2-2,-2-2,-1-3,-1-2,36-35,-12 12,15-4,-91 63,0 1,0-1,0 0,0 1,0-1,1 1,-1-1,0 1,0 0,1 0,-1-1,0 1,0 0,1 0,-1 0,0 0,1 1,-1-1,0 0,0 0,1 1,-1-1,0 1,0-1,0 1,0-1,1 1,-1 0,0 0,0-1,0 1,0 0,-1 0,1 0,0 0,0 0,-1 0,1 0,0 1,-1-1,1 0,-1 0,1 0,-1 1,0-1,0 0,1 0,-1 1,0-1,0 0,0 2,9 75,-9-73,0-1,-1 8,0-1,0 0,1 0,0 1,1-1,0 0,1 0,0 0,1 0,0 0,1-1,0 1,0-1,1 0,1 0,0 0,0-1,1 0,0 0,0-1,1 0,0 0,1 0,-1-1,10 5,61 7,-54-17</inkml:trace>
  <inkml:trace contextRef="#ctx0" brushRef="#br0" timeOffset="3304.049">0 1763,'207'11,"1"-9,-1-10,0-8,79-21,-138 16,709-81,386 29,149 61,-903 14,732-2,-1059 17,-159-9,-15-6</inkml:trace>
  <inkml:trace contextRef="#ctx0" brushRef="#br0" timeOffset="3889.384">6547 605,'0'-4,"0"2,0-3,5 0,2-4,-1-6,4 0,-5 3,-3 8,-7 4,-3 8,-4 1,0 5,1 5,-1-1,0-4</inkml:trace>
  <inkml:trace contextRef="#ctx0" brushRef="#br0" timeOffset="4305.791">6633 972,'-5'5,"-6"6,3 2,-2-2,2 2,-4-1,1-3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9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41,'5'0,"6"0,7 0,4 0,3 0,3 0,1 0,1 0,-1 0,-4-5,-3-1,1 0,0 1,2 2,1 0,1 2,1 1,-5 0</inkml:trace>
  <inkml:trace contextRef="#ctx0" brushRef="#br0" timeOffset="247.34">1 295,'29'0,"18"0,8 0,-2 0,-5 0,-6 0,-5 0,-9 0</inkml:trace>
  <inkml:trace contextRef="#ctx0" brushRef="#br0" timeOffset="965.557">594 775,'31'-89,"5"2,3 2,4 1,17-20,65-23,-75 84,-43 35,0 1,1 0,-1 1,1 0,1 0,-1 0,1 1,0 0,0 1,0 0,1 1,-1 0,1 0,0 1,8-1,-14 6,0 0,0 0,0 0,0 0,-1 1,1-1,-1 1,0 0,0 0,0 1,-1-1,0 0,1 1,-1-1,-1 1,1 0,-1 0,0 0,0 0,0 0,-1 0,1 2,6 254,-7-260,-1 1,1-1,0 0,0 0,-1 0,1 1,0-1,0 0,0 0,1 0,-1 1,0-1,0 0,1 0,-1 0,0 0,1 0,0 0,-1 1,1-1,-1 0,1 0,0-1,0 1,0 0,-1 0,1 0,0 0,0-1,0 1,0 0,0-1,0 1,1-1,-1 1,0-1,0 0,0 1,0-1,1 0,-1 0,0 0,0 0,0 0,1 0,-1 0,0 0,0-1,0 1,0 0,1-1,-1 1,16-11,-1 0,-1-1,0-1,-1 0,-1-1,0 0,0-1,7-13,36-39,202-192,-257 258,-1 0,1 0,-1 0,1 0,0 0,0 1,0-1,-1 0,1 0,0 1,0-1,0 0,0 1,0-1,0 1,0-1,0 1,1 0,-1-1,0 1,0 0,0 0,0 0,1 0,-1 0,0 0,0 0,0 0,0 0,0 0,1 1,-1-1,0 1,0-1,0 0,0 1,0 0,0-1,0 1,0 0,0-1,-1 1,1 0,0 0,0 0,-1 0,1 0,0 0,-1 0,1 0,-1 0,1 0,-1 0,0 0,1 0,-1 0,0 1,0-1,0 0,0 0,0 0,0 0,0 1,0-1,0 0,0 0,-1 0,1 0,-1 1,-23 166,-9 35,48-164,-3-27</inkml:trace>
  <inkml:trace contextRef="#ctx0" brushRef="#br0" timeOffset="1484.24">2400 41,'-18'2,"1"1,0 0,0 2,0 0,0 1,1 0,0 1,0 1,1 1,0 0,-6 6,7-7,0 1,1 0,0 1,0 1,1 0,0 1,1 0,1 0,0 1,0 1,1 0,1 0,0 0,1 1,1 1,0-1,1 1,1 0,1 0,0 0,1 0,-1 13,4-24,0-1,0 0,0 0,0 1,0-1,1 0,0 0,0 0,0 0,0-1,1 1,-1-1,1 1,0-1,0 0,0 0,1 0,-1 0,1-1,-1 1,1-1,0 0,0 0,0 0,0-1,0 1,0-1,1 0,-1 0,0-1,1 1,-1-1,1 0,-1 0,0 0,1-1,-1 0,0 1,1-2,-1 1,0 0,2-2,20-8,-1-1,0-1,-1-1,-1-2,0 0,-2-1,1-1,-2-1,-1-1,0-1,3-7,24-20,-15 11,51-39,-81 75,-1 1,1 0,0 0,0 0,0-1,0 1,0 0,0 0,0 1,0-1,0 0,-1 0,1 0,0 1,0-1,0 0,0 1,-1-1,1 0,0 1,0-1,0 1,-1 0,1-1,0 1,-1 0,1-1,-1 1,1 0,-1-1,1 1,-1 0,1 0,-1 0,0 0,1-1,-1 1,0 0,0 0,0 0,0 0,0 0,0 0,0 0,0 0,3 49,-3-45,-1 11,1-1,0 1,2 0,-1-1,2 0,0 1,1-1,0 0,1-1,1 1,0-1,1 0,1 0,0-1,1 0,9 10,-12-16,0 0,0 0,1-1,0 0,0-1,0 0,1 0,0 0,0-1,0 0,0-1,0 0,1 0,0 0,0-1,-1-1,1 0,0 0,0 0,0-1,9-1,0-4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8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12,'-5'8,"-1"1,1-1,1 1,-1-1,1 1,1 1,0-1,0 0,1 1,0 0,0 2,-2 7,-57 221,35-161,46-104,2-24,2 1,2 1,2 2,2 0,22-23,53-33,-98 96,-5 3,-1-1,1 1,0 0,0 0,0 0,0 1,1-1,-1 0,0 1,1 0,-1-1,1 1,0 0,-1 0,1 0,0 1,0-1,-1 1,1-1,0 1,0 0,0 0,-1 0,1 1,0-1,0 1,0-1,-1 1,1 0,0 0,-1 0,1 0,-1 1,1-1,-1 1,0 0,0-1,1 1,0 1,3 9,0 1,-1 0,0 0,-1 0,0 0,-1 1,-1-1,0 1,0 0,-2 0,0-1,0 1,-1 0,-2 7,1 18,-10 92,9-84,25-69,98-145,-97 132,2 0,1 2,2 1,2 1,0 1,14-8,-44 37,1 0,0 0,0 0,0 0,1 0,-1 1,0-1,0 0,0 1,1-1,-1 1,0-1,0 1,1-1,-1 1,0 0,1 0,-1 0,1 0,-1 0,0 0,1 0,-1 0,0 0,1 1,-1-1,0 1,1-1,-1 1,0-1,0 1,0 0,1-1,-1 1,0 0,0 0,0 0,0 0,0 0,-1 0,1 0,0 0,0 0,-1 0,1 1,0-1,-1 0,1 1,-1-1,0 0,1 1,-1-1,0 0,0 1,0-1,0 1,5 25,-2 1,-1 0,-1 0,-1 0,-3 17,1 23,-15 55,12-104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82 116,'-11'210,"-24"117,6-42,22-239,20-63,-8-1</inkml:trace>
  <inkml:trace contextRef="#ctx0" brushRef="#br0" timeOffset="337.338">110 59,'205'-42,"-153"34,1 3,0 2,51 4,-60-1,17 12,-55-6</inkml:trace>
  <inkml:trace contextRef="#ctx0" brushRef="#br0" timeOffset="583.404">54 511,'43'0,"29"0,6-4,-4-3,-11 1,-10 1,-11 1,-6 2,-10 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5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0 368,'1'-1,"-1"0,1 0,-1 0,1 0,-1 0,1 0,0 1,-1-1,1 0,0 0,0 1,0-1,-1 1,1-1,0 0,0 1,0 0,0-1,0 1,0 0,0-1,0 1,0 0,0 0,0 0,0 0,0 0,0 0,0 0,0 0,0 0,0 0,0 1,0-1,0 0,0 1,0-1,0 1,0-1,0 1,0-1,-1 1,1 0,0-1,0 1,-1 0,1 0,13 1,300 2,-229 13,-70-20</inkml:trace>
  <inkml:trace contextRef="#ctx0" brushRef="#br0" timeOffset="349.946">57 623,'10'4,"12"2,8 0,3-1,1-1,-1-2,0-1,-2-1,-1 0,-1 0,-1 0,1 0,-6 0</inkml:trace>
  <inkml:trace contextRef="#ctx0" brushRef="#br0" timeOffset="950.154">311 1,'0'0,"1"1,-1-1,1 1,-1 0,1-1,-1 1,0 0,1-1,-1 1,0 0,1 0,-1-1,0 1,0 0,0 0,0-1,0 1,0 0,0 0,0-1,0 1,0 0,0 0,-1-1,1 1,0 0,0 0,-1-1,1 1,0 0,-1-1,1 1,-1 0,1-1,-1 1,1-1,-1 1,0-1,1 1,-1-1,1 1,-1-1,0 0,1 1,-1-1,0 0,0 1,1-1,-1 0,0 0,0 0,1 0,-1 0,0 0,0 0,0 0,1 0,-2 0,16 14,0 0,0-1,2 0,-1-1,2-1,-1 0,2-1,-1-1,7 1,57 35,-65-35,-1 1,0 1,-1 0,0 0,-1 1,0 1,-1 1,-1-1,0 2,-1-1,-1 2,0-1,-2 1,0 0,4 16,-10-29,0 1,0 0,-1 0,0 0,0 0,0 0,-1 0,0 0,0 0,0-1,0 1,-1 0,0-1,0 1,0-1,0 1,-1-1,0 0,0 0,0 0,0-1,0 1,-1-1,0 1,0-1,-108 71,105-71,-33 21,0 1,1 2,2 1,-13 14,11-11,29-24,0 0,1 0,0 1,1 0,-1 1,1 0,1 0,0 1,-1 1,1 29,11-25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597 117,'-3'-7,"0"0,0 0,-1 0,0 1,0-1,-1 1,1 0,-1 0,-1 1,1-1,-1 1,0 0,0 1,-1-1,1 1,-1 1,0-1,0 1,0 0,0 1,-1-1,1 2,-1-1,1 1,-1 0,0 0,1 1,-1 0,0 1,1 0,-1 0,0 0,1 1,-1 0,1 1,0-1,0 1,0 1,-1 0,-21 14,1 2,1 0,0 2,2 1,1 1,0 1,2 1,1 1,-5 11,-51 104,75-135,-1-1,2 1,-1 0,1 0,0 0,0 0,1 0,0 0,0 0,0 0,1 0,1 0,-1-1,1 1,0 0,0-1,1 1,0-1,0 1,0-1,3 3,2-3,-1-1,0-1,1 1,0-1,0 0,0-1,1 0,-1 0,1-1,-1 0,1 0,0-1,0-1,0 1,0-1,0-1,-1 1,1-2,0 1,0-1,-1 0,31-8,-2-2,1-2,-2-1,0-1,-1-2,0-2,-2-1,0-2,-2-1,0-1,-2-2,-1 0,9-14,131-164,-167 205,-1 1,0-1,1 0,-1 1,0-1,1 0,-1 1,0-1,1 0,-1 0,0 1,1-1,-1 0,1 0,-1 0,1 0,-1 1,0-1,1 0,-1 0,1 0,-1 0,1 0,-1 0,1 0,-1 0,1 0,-1 0,0 0,1-1,-1 1,1 0,-1 0,1 0,-1-1,0 1,1 0,-1 0,0-1,1 1,-1 0,0-1,1 1,-1 0,0-1,0 1,1 0,-1-1,0 1,0-1,1 0,-10 43,2-19,-13 35,3 2,3 0,-6 49,18-92,1 1,0-1,1 0,1 1,1-1,0 0,1 1,1-1,1-1,0 1,1-1,1 0,0 0,2 0,8 12,21 14,-30-37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0,'22'8,"0"-1,0-1,1-1,0-1,0-2,1 0,-1-1,0-1,0-1,3-2,32 2,110-22,-139 22,-23 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29,'29'5,"28"-4,10-1,-2-1,-8-1,-7 1,-9 0,-6-5,-4 0,-3 0,-1 1,0 1,-1 2,-4 1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3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0 603,'3'-24,"0"1,1 0,2 0,0 0,2 0,0 1,2 0,0 1,1 0,2 1,0 0,0 1,2 0,19-22,1 1,2 2,2 1,2 2,0 2,33-18,-73 49,1 0,0 0,0 0,0 0,0 0,1 0,-1 1,0-1,1 1,-1 0,1 0,0 0,-1 0,1 0,0 1,-1-1,1 1,0-1,0 1,-1 0,1 0,0 0,0 1,-1-1,1 1,0-1,-1 1,1 0,0 0,-1 0,1 0,-1 1,1-1,-1 1,0-1,0 1,0 0,0 0,1 1,2 8,-2 0,1 0,-2 0,1 0,-2 0,1 1,-1-1,-1 1,0-1,-1 0,-2 12,1 45,2-66,0 0,0 1,1-1,-1 0,0 0,1 0,-1 0,1 0,0 0,-1 1,1-2,0 1,0 0,0 0,1 0,-1 0,0-1,1 1,-1 0,1-1,0 0,-1 1,1-1,0 0,0 0,0 0,0 0,0 0,0 0,0 0,0-1,0 1,0-1,0 0,0 1,1-1,-1 0,0 0,0 0,2-1,85-29,120-105,-189 124,54-20,-72 31,0 0,0-1,0 1,0 0,-1 0,1 0,0 1,0-1,0 0,0 1,0-1,0 1,0 0,-1-1,1 1,0 0,-1 0,1 0,0 0,-1 1,1-1,-1 0,0 1,1-1,-1 1,0-1,0 1,0-1,0 1,0 0,0 0,-1-1,1 1,0 0,-1 0,0 0,1 0,3 20,-1-1,-1 1,-1 0,-1-1,-1 1,-2 10,0 25,7 92,2-131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198 114,'0'0,"0"-1,-1 1,1-1,0 1,0-1,0 1,0-1,0 1,0-1,0 1,0-1,0 1,1-1,-1 1,0-1,0 1,0 0,0-1,1 1,-1-1,0 1,0 0,1-1,-1 1,0-1,1 1,-1 0,0-1,1 1,-1 0,1 0,-1-1,0 1,1 0,-1 0,1 0,-1 0,1-1,-1 1,1 0,-1 0,1 0,-1 0,0 0,1 0,-1 0,1 0,-1 0,1 0,-1 1,1-1,-1 0,1 0,-1 0,0 1,1-1,-1 0,1 0,-1 1,0-1,1 0,-1 1,0-1,1 0,-1 1,0-1,1 0,-1 1,7 35,-6 52,-3 0,-13 76,10-118,-13 155,6-155,10-34,9-33,-1-1,0-1</inkml:trace>
  <inkml:trace contextRef="#ctx0" brushRef="#br0" timeOffset="284.602">226 1,'95'9,"0"-4,1-5,71-9,-104 6,38 1,-101 2,1 0,-1 1,1-1,-1 0,1 0,-1 1,1-1,-1 0,0 1,1-1,-1 0,0 1,1-1,-1 1,0-1,1 1,-1-1,0 1,0-1,1 1,-1-1,0 1,0-1,0 1,0-1,0 1,0-1,0 1,0-1,0 1,0-1,0 1,0-1,0 1,0 0,-1-1,1 1,0-1,0 1,0-1,-1 0,1 1,0-1,-1 1,1-1,0 0,-1 1,1-1,-1 1,1-1,-1 0,1 0,-1 1,1-1,-1 0,1 0,-1 0,1 1,-28 23,6-11,1-2</inkml:trace>
  <inkml:trace contextRef="#ctx0" brushRef="#br0" timeOffset="534.045">282 397,'43'0,"24"0,10 0,-3 0,-9-5,-11-2,-10 1,-8 1,-5 1,-3 2,-1 1,-6 1</inkml:trace>
  <inkml:trace contextRef="#ctx0" brushRef="#br0" timeOffset="886.274">1 932,'43'0,"43"0,17-5,-5-1,-9 0,-11-4,-13 0,-8 2,-9 2,-8 2,-6 2,-4 1,-2 1,-2 0,1 0,-6 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1,'-11'39,"0"61,3 0,6 0,4 15,-1-14,0 343,-2-432,1-1,0 0,1 1,0-1,1 0,0 1,1-1,0 0,1-1,3 9,-6-18,-1 0,1-1,-1 1,1 0,-1-1,1 1,0 0,-1-1,1 1,0 0,0-1,-1 1,1-1,0 0,0 1,0-1,0 0,0 1,-1-1,1 0,0 0,0 0,0 0,0 0,0 0,0 0,0 0,0 0,0 0,0 0,-1-1,1 1,0 0,0-1,0 1,0 0,-1-1,1 1,0-1,0 0,-1 1,1-1,0 0,-1 1,1-1,-1 0,1 0,34-43,-28 33,191-241,-197 251,13-15,0 1,2 0,-1 1,2 1,0 0,0 1,1 1,0 1,1 1,9-4,-24 12,-1 0,1 0,-1 1,1-1,-1 1,1 0,0 0,-1 0,1 0,-1 0,1 1,-1 0,1-1,-1 1,0 1,1-1,-1 0,0 1,0 0,0 0,0 0,0 0,0 0,0 0,-1 1,1-1,-1 1,0 0,0 0,0 0,0 0,0 0,-1 0,1 1,0 2,23 126,-25-78,-2-1,-2 0,-10 50,11-88,-1 79,5-93,0 0,0 0,0 0,0 0,0 0,0 0,0-1,0 1,1 0,-1-1,0 1,0-1,1 1,-1-1,0 1,1-1,-1 0,0 0,1 0,-1 0,0 0,1 0,-1 0,1 0,-1 0,0-1,1 1,-1 0,0-1,0 0,1 1,-1-1,0 1,0-1,0 0,0 0,0 0,0 0,0 0,1 0,19-14</inkml:trace>
  <inkml:trace contextRef="#ctx0" brushRef="#br0" timeOffset="679.768">1416 594,'-38'26,"-26"14,2 3,2 2,2 3,-50 55,105-102,1 1,-1-1,1 1,-1 0,1 0,0 0,0 0,0 0,0 0,1 0,-1 1,0-1,1 1,0-1,-1 1,1-1,0 1,0 0,1 0,-1-1,1 1,-1 0,1 0,0 0,0 0,0 0,0-1,1 1,-1 0,1 0,-1 0,1-1,0 1,0 0,1-1,-1 1,0 0,1-1,0 0,-1 1,1-1,0 0,0 0,0 0,0 0,1-1,1 2,8-2,-1-1,1-1,-1 0,1-1,-1 0,0 0,0-1,0-1,0 0,0 0,-1-1,0-1,0 0,0 0,-1-1,0 0,0 0,0-1,-1 0,-1-1,6-6,146-136,-158 149,0 1,0 0,1 0,-1 0,0 0,1 0,-1 0,1 0,-1 1,1-1,-1 0,1 1,0-1,-1 1,1 0,-1-1,1 1,0 0,0 0,-1 0,1 0,0 1,-1-1,1 0,-1 1,1-1,0 1,-1-1,1 1,-1 0,1 0,-1-1,1 1,-1 0,0 0,0 1,1-1,-1 0,0 0,0 1,0-1,0 0,0 1,-1-1,1 1,0-1,-1 1,1 0,-1-1,1 1,-1-1,0 1,1 0,-1-1,0 1,0 0,-1 1,3 96,-3-86,0-1,0 1,1 0,1-1,0 1,1 0,0-1,1 1,0-1,1 0,0 0,1 0,3 4,-7-14,1 0,-1 0,0 0,1 0,0 0,-1 0,1 0,0-1,0 1,0-1,0 1,0-1,0 0,0 1,1-1,-1-1,0 1,1 0,-1 0,1-1,-1 1,1-1,-1 0,1 0,-1 0,1 0,-1 0,1-1,-1 1,0-1,1 1,-1-1,1 0,-1 0,0 0,0 0,0-1,2 0,69-69,138-282,-210 353,-1 1,0-1,0 1,0-1,0 0,0 1,1-1,-1 1,0-1,0 0,1 1,-1-1,0 0,1 1,-1-1,0 0,1 0,-1 1,1-1,-1 0,0 0,1 1,-1-1,1 0,-1 0,1 0,-1 0,1 0,-1 0,0 0,1 0,-1 0,1 0,-1 0,1 0,-1 0,1 0,-1 0,1 0,-1-1,0 1,1 0,-1 0,1 0,-1-1,0 1,1 0,-1-1,0 1,1 0,-1-1,0 1,0 0,1-1,-1 1,0 0,0-1,1 1,-1-1,0 1,0-1,0 1,0-1,0 1,0 0,0-1,0 0,2 42,-2-35,30 225,-29-226,0 0,-1 0,1 0,1 0,-1 0,1 0,0 0,0-1,0 1,1-1,0 1,0-1,0 0,0 0,0 0,1-1,0 1,0-1,0 0,0 0,0 0,1 0,-1-1,1 0,-1 0,1 0,0 0,0-1,0 0,0 0,0 0,0-1,0 0,0 0,1 0,3-1,0-3,0-1,0 0,0-1,-1 0,0 0,0-1,-1 0,0 0,0-1,0 0,-1 0,0-1,-1 1,0-1,2-6,4-3,0 3,-2 0,0 0,-1-2,0 1,-2-1,0 0,0 0,-2 0,0-1,0-10,-3 16</inkml:trace>
  <inkml:trace contextRef="#ctx0" brushRef="#br0" timeOffset="946.868">2461 933,'54'-29,"-1"-2,-2-2,-1-3,40-37,0-34,-87 103,-1 0,0-1,0 1,-1-1,1 1,-1-1,0 0,0 1,0-1,-1 0,0 0,0 1,0-1,0 0,-1 0,0 1,0-1,0 0,0 1,-1-1,0 1,0-1,0 1,0 0,-1 0,0 0,-2-3,2 4,-1-1,0 0,0 1,-1-1,1 1,-1 1,1-1,-1 0,0 1,0 0,0 0,0 1,0-1,-1 1,1 0,0 1,-1-1,1 1,0 0,-1 0,1 1,0 0,-1 0,1 0,0 0,0 1,-1 0,-10 3,0 2,0 0,1 0,-1 2,2 0,-1 0,-11 12,15-13,0 2,1-1,0 2,0-1,1 1,0 1,1 0,1 0,0 0,0 1,1 0,1 0,0 1,1-1,1 1,0 0,0 0,2 1,-1-1,2 0,0 0,1 1,0-1,1 0,1 0,0 0,1 0,0-1,3 4,2-1,2-1,0 0,0 0,1-1,1 0,1-1,0-1,0 0,1-1,1-1,0 0,0-1,1-1,0 0,0-1,1-1,16 3,-4-3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3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615 367,'-2'-3,"0"0,0 0,-1 0,1 0,0 1,-1-1,0 0,0 1,1 0,-1 0,-1 0,1 0,0 0,0 1,-1-1,1 1,-1 0,1 0,-1 0,0 0,1 1,-1 0,0-1,1 1,-1 1,0-1,1 0,-1 1,1 0,-1 0,1 0,-4 1,-32 6,0 2,1 1,0 2,1 1,1 3,0 0,1 3,-2 2,36-22,0 0,1 0,-1 0,0 1,1-1,-1 0,0 0,0 1,1-1,-1 0,0 1,1-1,-1 0,1 1,-1-1,0 1,1-1,-1 1,1-1,-1 1,1 0,-1-1,1 1,0-1,-1 1,1 0,0 0,0-1,-1 1,1 0,0-1,0 1,0 0,0 0,0-1,0 1,0 0,0 0,0-1,0 1,0 0,1 0,-1-1,0 1,0 0,1-1,-1 1,1 0,-1-1,0 1,1-1,-1 1,1 0,-1-1,1 1,0-1,-1 0,1 1,-1-1,1 1,0-1,-1 0,1 1,47 11,62-5,-108-6,-1 0,0 1,0-1,1 1,-1-1,0 1,0-1,0 1,0-1,-1 1,1 0,0 0,-1-1,1 1,-1 0,0 0,1 0,-1-1,0 1,0 0,0 0,0 0,-1 0,1 0,0-1,-1 1,1 0,-1 0,0-1,0 1,1 0,-1-1,0 1,0-1,-1 1,1-1,0 1,0-1,-1 0,1 0,-1 1,1-1,-1 0,1 0,-1-1,0 1,1 0,-2 0,0 2,-149 156,135-146,1 0,0 1,1 1,1 0,1 1,0 1,1 0,0 0,-7 17,18-32,0 1,0-1,0 0,0 1,1-1,-1 0,1 1,-1-1,1 1,0-1,0 1,0-1,0 1,0-1,1 1,-1-1,1 1,0-1,-1 0,1 1,0-1,1 0,-1 0,0 0,1 0,-1 0,1 0,-1 0,1 0,0 0,0-1,0 1,0-1,0 1,0-1,0 0,0 0,1 0,-1 0,0 0,1 0,1-1,108 14,-103-16,0 1,1-1,-1-1,0 0,-1 0,1-1,0 0,-1 0,0-1,0 0,-1-1,1 0,-1 0,0 0,-1-1,1 0,-1 0,1-3,6-11</inkml:trace>
  <inkml:trace contextRef="#ctx0" brushRef="#br0" timeOffset="270.373">361 0,'-9'220,"-21"102,18-209,-23 344,41-294,0-139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9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0 254,'12'-27,"-12"27,0 1,0-1,0 0,0 1,0-1,0 0,0 1,0-1,0 1,0-1,0 0,0 1,0-1,0 0,0 1,1-1,-1 0,0 0,0 1,0-1,1 0,-1 1,0-1,0 0,1 0,-1 1,0-1,0 0,1 0,-1 0,0 0,1 1,-1-1,0 0,1 0,-1 0,0 0,1 0,-1 0,0 0,1 0,-1 0,0 0,1 0,-1 0,0 0,1 0,-1 0,0 0,1 0,-1-1,0 1,1 0,-1 0,0 0,1 0,-1-1,0 1,0 0,1 0,-1-1,70 356,-66-333,2 1,1-1,1-1,1 1,0-1,2-1,0 1,5 3,-14-21,0-1,0 1,0-1,0 0,0 1,1-1,-1 0,1 0,0-1,-1 1,1 0,0-1,0 0,0 0,0 0,0 0,0 0,1 0,-1-1,0 0,0 1,0-1,1 0,-1-1,0 1,0-1,0 1,1-1,-1 0,0 0,0 0,0 0,-1-1,1 1,1-2,88-75,-32 7,-2-2,-4-3,15-33,-65 103,30-38,-33 43,0 1,0-1,0 0,-1 1,1-1,0 1,0-1,0 1,0 0,0-1,0 1,0 0,0 0,0 0,0-1,0 1,0 0,0 0,0 0,0 1,0-1,0 0,0 0,0 1,0-1,0 0,0 1,-1-1,1 1,0-1,0 1,0-1,0 1,-1 0,1-1,0 1,-1 0,1 0,0-1,-1 1,1 0,-1 0,1 0,-1 0,0 0,1 0,-1 0,0 0,0 1,23 126,-22-115,0 0,0 0,1 0,1-1,0 1,1-1,0 0,1 0,0 0,1 0,0-1,1 0,0-1,1 1,0-1,1-1,0 1,0-2,1 1,0-1,1-1,0 0,0 0,5 1,-3-4,0-1,0 0,1-1,-1-1,1 0,-1-1,1 0,-1-1,1-1,-1 0,0-1,0 0,0-1,0 0,0-1,-1-1,0 0,0-1,0 0,3-3,15-12,-2-1,0-1,-1-1,-2-1,0-2,-2 0,-1-2,-2 0,12-23,-9 10,-1 0,-2-2,-3 0,-1-2,-2 1,-3-2,3-24,-11 43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1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682 84,'-255'1,"249"-1,0 0,0 0,0 1,1 0,-1 0,0 0,0 0,1 1,-1 0,1 0,-1 1,1 0,0 0,0 0,0 0,0 1,1-1,0 1,-1 1,1-1,1 1,-1-1,1 1,-1 0,1 0,1 0,-1 1,1-1,0 1,0-1,1 1,-1 0,1 0,0-1,1 1,0 6,3 0,0 1,1 0,1-1,0 0,1 0,0 0,1-1,0 0,1 0,0-1,1 0,0 0,0-1,1 0,0-1,1 0,-1-1,2 0,6 3,5 7,22 15,114 99,-152-123,0 0,0 1,-1-1,0 1,0 1,-1-1,0 1,-1 0,0 0,-1 0,0 1,0-1,-1 1,-1-1,1 1,-2 0,0 5,-1-9,0 0,0-1,-1 1,0-1,0 1,-1-1,0 0,0 0,0 0,-1-1,0 1,0-1,0 0,-1 0,1 0,-1 0,0-1,-1 0,1 0,-1-1,0 1,0-1,0 0,-3 0,-10 5,0 0,-1-2,0 0,-1-2,1 0,-1-1,-7-1,-324-2,243-17,97 12</inkml:trace>
  <inkml:trace contextRef="#ctx0" brushRef="#br0" timeOffset="5669.528">1585 57,'-11'108,"1"-39,3 0,3 1,3-1,4 21,-1 30,-13 20,-6-10,27-119,-4-15</inkml:trace>
  <inkml:trace contextRef="#ctx0" brushRef="#br0" timeOffset="6020.89">1021 0,'965'0,"-900"16,-53-3</inkml:trace>
  <inkml:trace contextRef="#ctx0" brushRef="#br0" timeOffset="6310.218">1162 791,'6'10,"0"0,2 0,-1 0,1-1,0 0,1-1,0 1,1-2,-1 1,1-2,1 1,-1-1,1-1,1 1,10 1,0-1,0-1,1 0,0-2,0-1,0-1,0 0,0-2,0-1,0-1,0 0,0-2,-1-1,0 0,9-6,67-11,81-9,-149 30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15 638,'-5'19,"2"1,0-1,1 0,1 1,1-1,0 1,2-1,1 7,-2-18,1 0,-1 0,1 0,1-1,-1 1,1-1,1 1,-1-1,1 0,1 0,-1-1,1 1,0-1,1 0,-1 0,1-1,0 0,1 0,-1 0,1-1,2 1,-3-2,0-1,0-1,0 1,0-1,0-1,1 1,-1-1,0 0,0 0,1 0,-1-1,0 0,0-1,0 1,0-1,0 0,0-1,0 1,-1-1,5-3,100-80,44-81,-153 165,0 1,0-1,1 0,-1 1,0-1,0 1,1-1,-1 1,1 0,-1 0,1-1,0 1,-1 0,1 1,0-1,0 0,0 0,0 1,0-1,0 1,-1 0,1-1,0 1,0 0,0 0,0 0,0 0,0 1,0-1,0 1,0-1,0 1,0-1,0 1,-1 0,1 0,0 0,0 0,-1 0,1 1,-1-1,1 0,-1 1,0-1,1 1,-1 0,21 69,-21-61,1 0,0-1,1 1,0-1,1 0,0 0,0 0,1 0,0-1,0 0,1 0,0 0,0-1,1 1,1-1,0-1,1-1,-1 0,1 0,0-1,1 0,-1-1,1 0,0-1,-1 0,1 0,0-1,0 0,0 0,0-2,0 1,0-1,0 0,0-1,0 0,0-1,-1 0,1-1,-1 0,0 0,0-1,-1 0,1 0,-1-1,0 0,0-1,-1 0,4-4,5-5,-1-1,-1 0,-1-1,0 0,-2-1,0-1,-1 1,-1-2,5-14,-2 10,-8 26</inkml:trace>
  <inkml:trace contextRef="#ctx0" brushRef="#br0" timeOffset="884.716">2470 244,'0'0</inkml:trace>
  <inkml:trace contextRef="#ctx0" brushRef="#br0" timeOffset="369.152">1454 949,'41'-5,"0"-2,0-1,0-2,-1-2,0-2,-1-1,6-6,-33 15,-1-1,0 0,0-1,-1 0,0-1,-1 0,0-1,0 1,-1-2,0 1,0-1,-2 0,1-1,-1 0,-1 0,0 0,-1 0,0-1,-1 0,0 0,0-9,-4 15,0 1,-1 0,1 0,-1 0,-1 0,1 1,-1-1,0 1,0-1,-1 1,1 0,-1 0,0 0,0 1,-1 0,0-1,1 1,-1 1,-1-1,1 1,0 0,-1 0,0 1,0-1,1 1,-1 0,0 1,-1 0,1 0,0 0,0 1,0-1,-1 1,1 1,0-1,0 1,0 1,-1-1,1 1,1 0,-1 0,0 0,0 1,1 0,0 0,-3 2,-6 3,-1 1,1 1,0 0,1 0,1 1,-1 1,2 0,0 1,0 0,1 1,1 0,0 1,1 0,0 0,1 0,1 1,1 0,0 1,1-1,1 1,0-1,1 5,2-11,1 0,0-1,0 1,1-1,0 1,1-1,0 0,0 0,1 0,0 0,0 0,1-1,0 0,1 0,0 0,0-1,1 0,0 0,0 0,0-1,1 0,0-1,0 0,1 0,-1-1,1 1,0-2,0 0,8 2,1 2,0-2,0 0,0-1,1-1,0 0,0-2,-1 0,1-1,0-1,0-1,0 0,-1-2,0 0,5-2,1-4,-1 0,-1-2,0 0,0-2,-2 0,2-2,-17 12,12-8</inkml:trace>
  <inkml:trace contextRef="#ctx0" brushRef="#br0" timeOffset="618.089">2357 865,'-10'33,"2"12,7-3,9-12,2-17,0-10</inkml:trace>
  <inkml:trace contextRef="#ctx0" brushRef="#br0" timeOffset="1794.913">2921 695,'-35'26,"-19"13,2 2,1 3,3 1,-2 7,3 25,46-75,0-1,0 1,0 0,0 0,0-1,1 1,-1 0,1 0,-1 0,1 0,0 0,0-1,0 1,0 0,0 0,0 0,0 0,1 0,-1 0,1 0,-1-1,1 1,0 0,0 0,0-1,0 1,0-1,0 1,0 0,0-1,1 0,-1 1,0-1,1 0,-1 0,1 0,0 0,-1 0,1 0,0 0,0 0,-1-1,2 1,5-2,-1 0,1 0,-1-1,0 0,1-1,-1 1,0-1,-1-1,1 1,-1-1,1 0,-1-1,0 1,-1-1,1-1,-1 1,0-1,0 0,0 0,-1 0,0 0,1-4,3 0,214-268,-220 274,0 1,0 0,0 0,0 0,0 0,1 0,-1 1,1-1,0 1,-1 0,1-1,0 1,1 1,-1-1,0 0,0 1,1-1,-1 1,1 0,-1 0,1 1,0-1,-1 1,1 0,0 0,-1 0,1 0,-1 0,1 1,0 0,-1-1,1 2,-1-1,1 0,-1 1,0-1,0 1,0 0,1 0,0 1,3 12,0 1,-1 0,0 0,-2 1,0-1,0 1,-2 0,0 0,-1 0,-1 0,0 0,-2 8,2 1,-4 53,-3 0,-4-1,-3 0,-4-1,-3-1,-9 17,8-38,-2 0,-3-2,-2 0,-2-2,-3-2,-9 9,9-28,34-30,-1 0,0 0,0 0,1 0,-1 0,0-1,1 1,-1 0,0 0,1 0,-1-1,0 1,1 0,-1 0,1-1,-1 1,0-1,1 1,-1-1,1 1,-1-1,1 1,0-1,-1 1,1-1,-1 1,1-1,0 0,-1 1,1-1,0 0,0 1,0-1,0 0,-1 1,1-1,0 0,0 0,0 1,0-1,1 0,-1 1,0-1,0 0,0 1,0-1,1 0,-1 1,0-1,1 0,-1 1,0-1,1 1,-1-1,1 1,-1-1,1 1,-1-1,1 1,0-1,70-164,436-957,-283 630,-201 425,-29 56,-9 27,12-13,-31 37,1 3,2 1,2 1,2 1,1 1,3 2,3 0,1 2,3 0,1 0,3 2,-1 22,11-52,0 0,1 0,2 0,0 1,1-1,2 0,0 0,5 11,-7-26,0 0,1 0,0 0,0-1,0 1,1-1,1 0,-1 0,1-1,0 1,1-1,-1 0,1 0,0-1,1 0,-1 0,1 0,0-1,0 0,1 0,-1-1,1 0,0 0,0-1,4 1,-2-2,0-1,0 0,0 0,0-1,-1 0,1 0,0-1,0-1,-1 0,0 0,1-1,-1 0,0 0,-1-1,1 0,-1-1,0 0,5-5,125-139,-115 122,44-58,-67 87,0-1,0 0,0 1,-1-1,1 0,0 1,0-1,0 0,0 1,0-1,0 0,0 1,0-1,0 0,1 1,-1-1,0 0,0 1,0-1,0 0,0 1,1-1,-1 0,0 1,0-1,0 0,1 0,-1 1,0-1,0 0,1 0,-1 0,0 1,1-1,-1 0,0 0,1 0,-1 0,0 0,1 0,-1 1,0-1,1 0,-1 0,0 0,1 0,-1 0,0 0,1 0,-1-1,0 1,-11 37,8-27,-2 0,0 0,1 1,0-1,1 1,0 0,1 0,0 0,0 0,1 1,1-1,0 0,1 1,0-1,0 0,1 0,1 0,0 0,1 3,1-10,1 0,-1 0,1 0,-1-1,1 0,0 0,0 0,0-1,1 1,-1-2,1 1,-1-1,1 0,-1 0,1-1,0 0,-1 0,1 0,0-1,-1 0,1 0,-1-1,1 0,-1 0,0-1,0 1,0-1,1-1,20-11,-2-2,1-1,-2 0,-1-2,0-1,-1 0,-2-2,0-1,-1 0,-2-1,0-1,-2-1,-1 0,-1-1,-1 0,-2-1,0 0,0-11,-7 31,25-81,-4-1,-4 0,6-68,-29 93,2 65,0 1,0-1,0 0,0 1,0-1,0 0,0 1,0 0,-1-1,1 1,0 0,0-1,-1 1,1 0,0 0,0 0,-1 0,1 0,0 1,0-1,0 0,-1 0,1 1,0-1,0 1,0-1,0 1,0 0,0-1,0 1,0 0,0 0,0-1,0 1,0 0,0 0,0 0,1 0,-1 0,0 0,1 1,-1-1,1 0,0 0,-1 0,1 0,0 1,-23 36,2 1,2 1,2 1,2 1,1 0,2 1,2 0,2 1,2 0,2 0,2 0,2 22,-1-27,2 0,2 0,2 0,1-1,2 1,1-2,3 1,10 22,39 24,-59-82,-1 0,1-1,-1 1,1-1,0 1,0-1,-1 0,1 1,0-1,0 0,0 0,0-1,0 1,1 0,-1-1,0 1,0-1,0 0,1 0,-1 1,0-2,0 1,0 0,1 0,-1-1,0 1,0-1,0 1,0-1,0 0,0 0,0 0,0 0,0-1,0 1,0 0,-1-1,1 1,-1-1,1 0,-1 1,1-1,-1 0,0 0,2-5,0 1,0-1,0 0,-1-1,-1 1,1 0,-1 0,0-1,-1 1,1-1,-2 1,1-1,-1 1,0 0,0-1,-1 1,-2-6,-3-13</inkml:trace>
  <inkml:trace contextRef="#ctx0" brushRef="#br0" timeOffset="2018.162">3993 385,'44'14,"32"5,14-1,1-3,-5-5,-4-3,-9-4,-9-2,-10 0,-15-2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334 687,'7'-48,"-2"1,-2-1,-3 0,-4-45,3 94,1-1,-1 1,1-1,-1 1,1 0,-1-1,1 1,-1-1,0 1,1-1,-1 0,1 1,-1-1,0 0,0 1,1-1,-1 0,0 0,0 0,1 0,-1 1,0-1,0 0,1 0,-1-1,0 1,0 0,1 0,-1 0,0 0,0-1,1 1,-1 0,0-1,1 1,-1 0,0-1,1 1,-1-1,1 1,-1-1,0 1,1-1,0 1,-1-1,1 0,-1 1,1-1,0 0,-1 1,1-1,0 0,0 0,-1 0,-147 308,-1-20,138-263,8-16,7-14,259-429,-139 204,-104 213,-27 64,4-35,-7 20,2 0,0 1,3 0,0 1,2-1,1 1,2-1,1 1,2-1,1 1,1-1,2 0,8 20,-12-46,0 0,1 0,-1-1,1 1,0-1,1 0,0 0,-1-1,1 1,1-1,-1 0,1 0,-1-1,1 0,0 0,0 0,1-1,-1 1,1-2,-1 1,1-1,-1 0,1 0,0-1,-1 1,1-2,0 1,-1-1,1 0,0 0,-1-1,6-2,-1-2,-1-1,1-1,-1 0,-1 0,1-1,-2 0,1-1,-1 0,0 0,-1 0,-1-1,0 0,0-1,-1 0,4-10,9-19,-2 0,-2-2,-1 1,-2-2,-3 1,-1-1,-2-1,-2 1,-2-28,-7 48,-1 25</inkml:trace>
  <inkml:trace contextRef="#ctx0" brushRef="#br0" timeOffset="454.803">983 602,'18'-5,"6"0,0-2,-1-1,0 0,0-2,-1-1,-1 0,18-13,-37 23,0 0,1-1,-2 1,1 0,0-1,0 1,0-1,-1 0,1 0,-1 1,1-1,-1 0,0 0,0 0,0-1,0 1,0 0,0 0,-1 0,1-1,-1 1,1 0,-1-1,0 1,0 0,0-1,0 1,0 0,-1-1,1 1,-1 0,1-1,-1 1,0 0,0 0,0 0,0 0,0 0,-1 0,1 0,-1 0,1 0,-1 0,0 1,1-1,-1 1,0-1,0 1,0 0,0 0,0 0,0 0,-1 0,1 0,0 1,-7-1,0 1,1 1,-1 0,1 0,-1 1,1 0,0 0,0 1,0 0,0 0,0 1,0 0,1 0,0 1,0 0,0 0,1 1,-1 0,1 0,1 0,-3 4,-2 2,1 1,0 0,1 0,0 1,1 0,1 1,0-1,1 1,0 0,2 1,0-1,-1 14,4-22,1 0,0-1,1 1,-1-1,1 1,1-1,-1 0,1 1,0-1,1-1,-1 1,1 0,0-1,1 0,-1 0,1 0,0 0,0-1,0 0,1 0,0 0,-1-1,1 0,1 0,-1 0,0-1,1 0,-1 0,1-1,-1 0,1 0,0 0,0-1,-1 0,1 0,1-1,10 1,0-1,-1 0,1-1,-1-2,1 1,-1-2,0 0,-1-1,1-1,-1-1,-1 0,1-1,-1 0,-1-1,0-1,0-1,7-8,1 0</inkml:trace>
  <inkml:trace contextRef="#ctx0" brushRef="#br0" timeOffset="837.514">1519 602,'12'3,"1"-1,-1 0,0-1,1 0,-1-1,1-1,-1 0,1-1,-1 0,0 0,1-2,-2 1,1-2,0 1,-1-2,0 1,0-2,0 1,-1-1,0-1,0 0,-1-1,0 1,7-11,-14 17,0-1,0 1,0-1,0 0,-1 0,1 0,-1 0,0 0,0 0,0-1,0 1,0 0,-1 0,0-1,1 1,-1 0,0-1,-1 1,1 0,-1-1,1 1,-1 0,0 0,0-1,0 1,-1 0,1 0,-1 0,0 1,1-1,-1 0,0 0,-1 1,1 0,0-1,-1 1,0 0,1 0,-1 0,0 0,0 1,0-1,0 1,0 0,0 0,-1 0,-4-1,0 1,-1 1,1-1,-1 1,1 0,-1 1,1 0,0 1,-1 0,1 0,0 0,0 1,0 0,1 1,-1 0,1 0,0 1,0 0,0 0,1 0,0 1,-2 2,-7 7,0 0,2 2,0-1,1 2,1 0,0 0,1 1,-3 11,10-25,1 0,0 0,0 0,1 1,0-1,-1 1,2-1,-1 1,1-1,0 1,0 0,0-1,1 1,0-1,0 1,0-1,1 1,-1-1,1 0,1 0,-1 0,1 0,0 0,0 0,0-1,1 1,0-1,-1 0,2 0,-1-1,0 1,1-1,-1 0,1 0,0 0,1 0,7 1,0-1,0 0,0 0,0-2,1 1,-1-2,1 0,-1 0,0-2,1 1,-1-2,0 1,0-2,0 0,-1-1,1 0,-1 0,0-2,0 1,-1-1,10-8,-1 4,8-4</inkml:trace>
  <inkml:trace contextRef="#ctx0" brushRef="#br0" timeOffset="1266.613">2253 433,'-24'20,"2"0,0 2,1 1,1 0,1 2,2 0,0 1,2 0,0 2,2-1,0 5,12-28,0 0,0 0,0-1,0 1,1 0,-1 0,1 0,0 0,1 0,-1 0,0 0,1-1,0 1,0 0,0 0,1-1,-1 1,1 0,0-1,0 0,0 1,0-1,0 0,1 0,0 0,-1-1,1 1,0 0,0-1,1 0,-1 0,0 0,1 0,-1 0,1-1,0 0,-1 1,1-1,0-1,0 1,0 0,0-1,0 0,10 0,-1 0,1-1,0-1,-1 0,1-1,-1 0,0-1,0-1,0 0,-1 0,1-2,-1 1,-1-1,1-1,-1 0,-1-1,0 0,0-1,5-5,10-18,0 0,-3-2,0 0,-3-2,0 0,-3-1,-1-1,9-37,-14 45,-2 1,-1-1,-1 0,-2 0,0-1,-3 1,-1-29,0 56,0 0,0 0,-1 0,1 0,-1-1,0 1,0 0,0 0,0 0,-1 1,1-1,-1 0,0 0,-1 1,1-1,0 1,-1 0,0 0,0 0,0 0,0 0,0 1,-1-1,1 1,-1 0,1 0,-1 0,0 0,0 1,0 0,0 0,0 0,0 0,0 0,0 1,0 0,0 0,-1 0,1 0,-3 1,-8 6,1 0,0 1,1 1,0 0,0 0,1 1,0 1,1 0,0 1,1 0,0 1,1 0,0 0,1 1,1 0,0 1,1-1,0 1,2 1,-1-1,2 1,0-1,1 1,1 0,0 0,1 0,1 6,-1-7,0-1,1 0,0 1,2-1,-1 0,2 0,0-1,0 1,2-1,-1 0,2 0,0 0,0-1,1 0,0-1,1 0,1 0,0-1,0 0,1 0,0-1,0-1,1 0,10 5,92 31,-83-32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92,'-332'591,"306"-555,130-209,243-266,-262 341,-85 97,0 1,1-1,-1 1,0-1,0 1,0 0,1-1,-1 1,0-1,1 1,-1 0,0-1,1 1,-1 0,0-1,1 1,-1 0,0 0,1-1,-1 1,1 0,-1 0,1 0,-1 0,1-1,-1 1,0 0,1 0,-1 0,1 0,-1 0,1 0,-1 0,1 0,-1 0,1 1,-1-1,1 0,-1 0,1 0,-1 0,0 1,1-1,-1 0,1 0,-1 1,0-1,1 0,-1 1,0-1,1 0,-1 1,0-1,0 1,1-1,-1 1,0-1,0 0,0 1,0-1,1 1,-1-1,0 1,0-1,0 1,0-1,1 39,-1-33,-18 132,3 43,14-180,1 0,0 1,-1-1,1 0,0 0,0 0,0 0,0 0,0 1,0-1,0 0,0 0,1 0,-1 0,0 0,1 0,-1 1,1-1,-1 0,1 0,-1 0,1-1,0 1,0 0,-1 0,1 0,0 0,0-1,0 1,0 0,0-1,0 1,0 0,0-1,0 0,0 1,0-1,0 1,0-1,1 0,-1 0,0 0,0 0,0 0,0 0,0 0,1 0,-1 0,0-1,0 1,0 0,0-1,0 1,0-1,0 1,0-1,0 1,0-1,0 0,0 1,0-1,0 0,-1 0,1 0,0 0,0 0,-1 0,1 0,0 0,95-122,28-3,-124 126,5-7,0 1,0 0,1 0,0 0,0 1,0 0,1 0,-1 1,1 0,0 0,1 0,-1 1,1 0,-1 0,1 1,0 0,3 0,-8 4,0 0,0 0,0 1,-1-1,1 1,-1 0,1 0,-1 0,0 0,0 0,0 0,-1 0,1 0,-1 1,0-1,1 1,-2-1,1 1,0 0,-1-1,1 1,-1 0,0-1,-1 1,1 0,0-1,-1 1,0 1,1 1,-3 69,12 112,-5-171,-1 0,0 0,-1 1,-1-1,-1 0,0 1,-1-1,0 0,-3 8,-2 3,1-3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0 649,'43'-83,"3"2,4 3,21-23,59-53,-129 151,1 1,-1 0,1-1,-1 1,1 0,0 0,0 0,0 0,0 1,0-1,0 1,0-1,1 1,-1 0,0-1,1 1,-1 0,1 1,0-1,-1 0,1 1,-1 0,1-1,0 1,-1 0,1 0,0 1,-1-1,1 0,0 1,-1 0,1 0,-1-1,1 1,-1 1,1-1,-1 0,0 1,1-1,-1 1,0 0,0-1,0 1,-1 0,1 0,0 1,2 13,0 0,-2 0,0 0,0 0,-2 0,0 1,-1-1,-1 8,-1 20,2 155,0-196,1-1,0 1,0-1,-1 0,2 1,-1-1,0 1,0-1,1 1,-1-1,1 0,0 1,0-1,0 0,0 1,0-1,0 0,1 0,-1 0,1 0,-1 0,1-1,0 1,-1 0,1-1,0 1,0-1,1 0,-1 1,0-1,0 0,0 0,1-1,-1 1,0 0,1-1,-1 1,1-1,-1 0,1 0,-1 0,1 0,-1 0,0-1,1 1,-1-1,1 0,-1 1,0-1,1 0,1-1,95-90,-73 63,53-57,5 3,3 5,15-6,-101 83,0 0,-1-1,1 1,0 0,0 0,0-1,0 1,0 0,0 0,0 0,0 0,0 0,0 0,1 1,-1-1,0 0,1 1,-1-1,0 0,1 1,-1 0,1-1,-1 1,0 0,1 0,-1 0,1 0,-1 0,1 0,-1 0,1 0,-1 1,1-1,-1 0,1 1,-1 0,0-1,1 1,-1 0,0-1,0 1,0 0,1 0,-1 0,0 0,0 0,0 0,0 1,0 0,1 10,-1 0,0 1,0-1,-1 1,-1-1,0 1,-1-1,-1 0,0 1,0-1,-1 0,0-1,-3 4,-21 93,37-58,2-32</inkml:trace>
  <inkml:trace contextRef="#ctx0" brushRef="#br0" timeOffset="413.664">1580 114,'-43'37,"-47"40,5 4,-39 49,70-41,52-87,1 1,1-1,-1 0,0 1,0-1,1 1,0 0,-1-1,1 1,0-1,0 1,0-1,1 1,-1 0,1-1,-1 1,1-1,0 1,0-1,0 0,0 1,0-1,1 0,-1 0,1 0,-1 0,1 0,0 0,0 0,-1 0,2-1,-1 1,0-1,0 0,0 1,1-1,0 0,8 1,1 0,-1-2,0 1,1-1,-1-1,1 0,-1 0,0-2,0 1,0-1,0-1,0 0,-1 0,1-1,-1 0,0-1,-1-1,1 1,-1-1,-1-1,3-2,43-33,-2-2,-3-2,-1-2,-3-3,17-25,-7 1,-65 86,1 1,1 0,0 0,1 0,0 1,0 1,1-1,1 1,0 0,1 0,1 0,0 1,0-1,1 1,1 0,0-1,1 1,1 0,0 0,1-1,0 1,1-1,1 1,0-1,1 0,1 3,2-10,-1-1,1 0,0 0,0-1,0 0,1 0,-1-1,1 0,0 0,0-1,0-1,0 1,0-2,0 1,1-1,-1 0,0-1,0 0,0-1,0 0,0 0,0-1,0 0,5-2,14-6,-4-1</inkml:trace>
  <inkml:trace contextRef="#ctx0" brushRef="#br0" timeOffset="783.424">2483 0,'-46'29,"-13"6,1 3,3 2,0 2,-3 9,56-51,1 1,-1 0,0-1,1 1,-1 0,0 0,1 1,-1-1,1 0,-1 0,1 1,0-1,0 1,-1-1,1 1,0-1,0 1,1 0,-1 0,0-1,0 1,1 0,-1 0,1 0,0 0,-1 0,1 0,0-1,0 1,0 0,1 0,-1 0,0 0,1 0,-1 0,1 0,0-1,-1 1,1 0,0 0,0-1,0 1,0-1,1 1,-1-1,0 1,0-1,2 1,121 5,-32-8,-7 28,-83-25,0-1,0 0,-1 1,1-1,0 1,-1 0,1 0,-1-1,0 1,0 0,1 0,-1 0,0 0,-1 0,1 1,0-1,-1 0,1 0,-1 0,0 1,1-1,-1 0,0 0,0 1,-1-1,1 0,0 0,-1 1,0-1,1 0,-1 0,0 0,0 0,0 0,0 0,0 0,-1 1,-12 17,0-1,-1-1,-1 0,0-1,-1 0,-1-2,-7 5,-146 80,137-95,38-10</inkml:trace>
  <inkml:trace contextRef="#ctx0" brushRef="#br0" timeOffset="1165.354">2991 0,'-227'118,"226"-117,-11 5,0 1,0 0,0 1,1 0,0 1,1 0,0 1,0 0,1 0,0 1,0 3,8-13,0 0,0 0,1 1,-1-1,1 0,-1 1,1-1,-1 1,1-1,0 1,0-1,0 1,0-1,0 1,0-1,0 1,0-1,0 1,1-1,-1 0,1 1,-1-1,1 1,-1-1,1 0,0 0,0 1,0-1,0 0,0 0,0 0,0 0,0 0,0 0,0 0,0 0,1 0,-1-1,0 1,1 0,63 17,-52-16,154 23,-163-23,-1 1,0-1,0 1,-1-1,1 1,0 0,-1 0,0 1,0-1,0 0,0 1,0-1,-1 1,1 0,-1-1,0 1,0 0,-1 0,1 0,-1 0,0 0,0-1,0 1,0 0,-1 0,1 0,-1 0,0 0,0-1,-1 1,1 0,-1-1,1 1,-1-1,0 0,-1 1,1-1,-1 0,1 0,-1-1,-1 2,-14 20,-2-1,0-1,-2-1,0 0,-1-2,-1-1,-1-1,-25 13,25-19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0,'-9'0,"-4"0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3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1,'-4'44,"2"0,2 0,2 1,1-1,3-1,9 35,-14-69,0 0,1-1,0 1,0-1,1 0,1 0,-1 0,1 0,0 0,1-1,0 1,0-1,1-1,-1 1,2-1,-1 0,1 0,-1-1,2 0,-1 0,0 0,1-1,0 0,0-1,5 0,0-1,0-1,0 0,0-1,0 0,1-1,-1-1,0 0,-1-1,1 0,0-1,-1 0,0-1,0 0,0-1,0 0,6-6,18-13,-1-1,-1-2,-2-1,20-22,61-73,-113 123,0 1,1-1,-1 0,0 1,0-1,0 0,1 1,-1-1,0 1,1-1,-1 1,0-1,1 0,-1 1,1 0,-1-1,1 1,-1-1,1 1,-1 0,1-1,-1 1,1 0,-1-1,1 1,0 0,-1 0,1 0,0-1,-1 1,1 0,0 0,-1 0,1 0,-1 0,1 0,0 0,-1 1,1-1,0 0,-1 0,1 0,0 1,-1-1,1 0,-1 1,1-1,-1 0,1 1,-1-1,1 1,-1-1,1 1,-1-1,0 1,1-1,-1 1,0-1,1 1,-1 0,0-1,0 1,1-1,-1 1,1 48,-1-37,15 128,-14-134,1 0,0-1,0 1,0-1,1 0,0 0,0 0,0 0,1 0,-1 0,1-1,0 0,1 0,-1 0,1 0,-1-1,1 0,0 0,1 0,-1 0,0-1,6 2,6-3,1 0,-1-1,0 0,1-2,-1 0,0-1,0-1,0 0,0-1,-1-1,0-1,0 0,0-1,-1-1,-1 0,1-1,-1 0,11-13,-11 14,-1-1,-1 0,0-1,0 0,-1-1,-1 0,0-1,-1 0,0-1,-1 0,0 0,-1 0,-1-1,0 0,-1-1,-1 1,0-1,-1 0,-1 0,-1 0,0-9,-1 13</inkml:trace>
  <inkml:trace contextRef="#ctx0" brushRef="#br0" timeOffset="258.363">1616 142,'48'-10,"30"-3,7-4,-6 1,-8 3,-10-1,-11 2,-10 3,-6 3,-4 2,-3 2,0 2,-11 0,-7 1</inkml:trace>
  <inkml:trace contextRef="#ctx0" brushRef="#br0" timeOffset="487.595">1729 538,'43'-10,"24"-8,5 0,-4-3,-10 3,-9 4,-9 4,-10 5</inkml:trace>
  <inkml:trace contextRef="#ctx0" brushRef="#br0" timeOffset="944.93">2463 763,'44'-128,"6"3,5 2,39-61,-93 184,3-11,2 1,0-1,0 2,1-1,0 1,0 0,1 0,0 1,1 0,0 1,0 0,2-1,-9 7,0 1,0-1,0 1,-1-1,1 1,0 0,0 0,0 0,0 0,0 0,0 0,0 1,0-1,0 0,-1 1,1 0,0-1,0 1,0 0,-1 0,1 0,0 0,-1 0,1 1,-1-1,0 0,1 1,-1-1,0 1,0-1,0 1,0-1,0 1,0 0,0 0,-1 0,1 0,21 73,-20-22,-3-46,1 1,-1-1,1 1,1-1,-1 1,1-1,1 0,-1 1,1-1,0 0,1 0,0 0,0 0,0 0,1-1,0 0,0 1,4 2,-5-7,0 0,1 0,-1-1,1 1,0-1,-1 0,1 0,0 0,0-1,0 1,0-1,-1 0,1 0,0 0,0-1,0 1,0-1,0 0,-1 0,1 0,0 0,-1-1,1 0,-1 1,0-1,1-1,83-61,100-115,-186 178,0 1,-1-1,1 0,0 1,0-1,0 1,-1-1,1 1,0 0,0-1,0 1,0 0,0-1,0 1,0 0,0 0,0 0,0 0,0 0,0 0,0 0,0 0,0 0,0 0,-1 1,1-1,0 0,0 1,0-1,0 1,0-1,0 1,-1-1,1 1,0 0,0-1,-1 1,1 0,-1-1,1 1,0 0,-1 0,1 0,-1-1,0 1,1 0,-1 0,0 0,1 0,-1 0,0 0,0 0,0 0,0 0,4 60,-4-54,-1 27,-1-22,1 1,0-1,0 0,2 0,-1 1,2-1,-1 0,2 0,0 0,0 0,1-1,0 1,1-1,0 0,1 0,1-1,-1 1,4 2,10 5</inkml:trace>
  <inkml:trace contextRef="#ctx0" brushRef="#br0" timeOffset="1817.947">4015 114,'-16'2,"1"0,-1 1,1 1,0 0,0 2,0-1,1 2,0 0,0 0,0 1,1 1,1 0,-1 1,-5 7,11-11,-1 1,1-1,0 2,0-1,1 1,0 0,1 0,0 1,0 0,1 0,0 0,0 0,1 1,0-1,1 1,0 0,0 0,1-1,1 1,-1 0,2 0,-1 0,1 0,3 8,-3-16,0 1,0-1,0 0,0 0,1 0,-1 0,1 0,0 0,0 0,0 0,-1-1,2 1,-1-1,0 1,0-1,0 0,1 0,-1 0,0 0,1 0,-1 0,1-1,-1 1,1-1,-1 0,1 0,0 0,-1 0,1 0,-1 0,1-1,-1 1,1-1,-1 0,2 0,78-47,147-171,-226 216,-1 1,1 0,-1 0,1 0,0 0,-1 0,1 1,0-1,0 1,0 0,0 0,1 0,-1 0,0 1,0-1,1 1,-1 0,0 0,1 0,-1 0,0 0,0 1,1-1,-1 1,0 0,0 0,0 0,0 1,0-1,0 1,0 0,0-1,-1 1,1 0,-1 1,8 12,-1 0,0 1,-2 0,0 1,-1 0,0 0,-1 0,-1 0,-1 1,-1 0,0 3,1-7,26 318,-18-218,-5 0,-5 0,-8 37,6-131,-1 0,-1 0,-1 0,0 0,-2-1,0 0,-1 0,-1-1,-1 0,-1 0,0-1,-1 0,-1-1,0 0,-2-1,1 0,-2-1,-5 3,16-14,0 0,0-1,0 0,-1 0,1 0,-1 0,1-1,-1 0,0 0,1 0,-1 0,0-1,0 0,1 0,-1 0,0 0,0-1,1 0,-1 0,0 0,1-1,-1 0,1 1,-1-1,1-1,0 1,0-1,0 1,0-1,1-1,-1 1,1 0,0-1,0 1,0-1,0 0,0-2,-3-4,0-1,1-1,0 1,1-1,0 0,1 0,1 0,0 0,0 0,1 0,1-1,0 1,0 0,2-1,-1 1,4-11,4-15,2 1,2 1,1-1,14-24,-15 31,1 1,2 0,1 2,0 0,3 0,0 2,1 0,1 2,2 0,0 2,1 1,1 0,1 2,1 1,2 0,29-1,-35 15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0 904,'97'-67,"-4"-5,-3-3,0-7,-57 51,110-101,78-99,-209 217,-4 3,0 1,0 1,1 0,0 0,0 1,1 0,0 0,1 1,0 0,0 1,10-4,-19 10,-1 0,1-1,0 1,0 0,0 0,0 0,0 1,-1-1,1 0,0 1,0-1,0 1,-1-1,1 1,0 0,-1 0,1 0,0 0,-1 0,1 0,-1 0,0 1,1-1,-1 0,0 1,0-1,0 1,0-1,0 1,0 0,0-1,-1 1,1 0,-1 0,1-1,-1 1,1 0,-1 1,7 80,-7-71,0 18,-1 0,-2 0,-1-1,-2 1,0-1,-2 0,-1-1,-2 0,0 0,-2-1,-1-1,-1 0,-1-1,-2 0,0-2,-2 1,17-21,0 1,0-1,0 0,-1-1,1 1,-1 0,0-1,1 0,-1 0,0 0,0 0,0-1,0 0,-1 0,1 0,0 0,-1 0,1-1,0 0,-1 0,1 0,0 0,-1-1,1 0,0 0,-1 0,1 0,0-1,0 1,0-1,0 0,1-1,-1 1,0 0,1-1,0 0,-1 0,1 0,2 2,1 1,-1-1,0 1,1-1,-1 0,1 1,-1-1,1 0,-1 1,1-1,-1 0,1 0,0 0,-1 1,1-1,0 0,0 0,-1 0,1 0,0 0,0 0,0 1,0-1,0 0,0 0,1 0,-1 0,0 0,0 1,1-1,-1 0,0 0,1 0,-1 1,1-1,-1 0,1 0,-1 1,1-1,0 0,-1 1,1-1,0 1,-1-1,1 1,0-1,0 1,-1 0,1-1,0 1,0 0,0-1,0 1,-1 0,2 0,49 6,-33 4,1-2,0 0,1-1,-1-1,1 0,1-2,-1 0,1-1,-1-2,1 0,0-1,0-1,-1-1,1 0,14-5,-2-5,0-2,-1-2,-1-1,-1-1,0-1,-1-2,-1-1,-1-1,-1-1,-1-1,1-5,-4 2,-1-2,-2 0,-1-2,-1 0,3-13,10-69,-36 146,3 204,4-225,1 0,0 0,0-1,1 1,1-1,-1 1,2-1,-1 0,2-1,-1 1,1-1,0 0,3 2,-5-7,0 0,-1 0,1 0,1-1,-1 1,0-1,1 0,0 0,-1-1,1 0,0 1,1-2,-1 1,0 0,0-1,1 0,-1-1,1 1,-1-1,1 0,-1 0,0 0,1-1,-1 0,1 0,4-2,1-3,-1 0,0 0,0-1,0 0,-1-1,0 0,-1-1,0 0,0 0,-1 0,0-1,0 0,1-5,4-2,35-62,-39 62,1 0,1 0,1 1,1 0,0 1,0 0,2 1,0 0,4-1,-17 14,0 0,1 0,-1 0,1 0,0 0,-1 0,1 1,0-1,0 1,-1-1,1 1,0 0,0-1,-1 1,1 0,0 0,0 1,0-1,-1 0,1 0,0 1,0-1,-1 1,1 0,0-1,-1 1,1 0,-1 0,1 0,-1 0,1 0,-1 1,0-1,1 0,-1 0,0 1,0-1,1 2,31 65,-31-62,19 68,24 48,-44-120,0 0,0 0,0-1,0 1,0 0,1-1,-1 1,1-1,-1 1,1-1,0 0,-1 0,1 0,0 0,0 0,0 0,0 0,0 0,0-1,0 1,0-1,0 1,0-1,0 0,0 0,0 0,1 0,-1 0,0-1,0 1,0-1,0 1,0-1,0 0,0 0,0 1,-1-1,1-1,0 1,1-1,67-68,-53 50,231-228,-247 245,1 1,0 0,-1 0,1 0,0 0,0 0,0 0,0 1,0-1,1 1,-1-1,0 1,1 0,-1 0,1 0,-1 0,1 0,-1 1,1-1,0 1,-1 0,1 0,0 0,0 0,-1 0,1 0,0 1,-1-1,1 1,-1 0,1 0,-1 0,1 0,-1 0,1 0,-1 1,0-1,0 1,0 0,0-1,0 1,0 0,0 0,-1 0,1 1,-1-1,1 0,-1 1,0-1,0 1,1 1,26 182,9-123,-26-46</inkml:trace>
  <inkml:trace contextRef="#ctx0" brushRef="#br0" timeOffset="597.939">3387 1,'-29'24,"0"1,2 2,1 0,1 2,2 1,0 1,3 1,-10 18,28-45,0 0,0-1,1 1,-1 0,1 0,0 0,1 1,-1-1,1 0,0 0,0 0,1 0,-1 1,1-1,0 0,1 0,-1 0,1-1,0 1,0 0,1-1,-1 1,1-1,0 1,0-1,0 0,1-1,-1 1,1 0,0-1,0 0,1 0,-1 0,0-1,1 1,0-1,-1 0,1 0,0-1,0 1,1-1,6 2,-1-1,1 0,-1 0,1-1,0-1,-1 0,1-1,0 0,-1 0,1-1,8-3,5-2</inkml:trace>
  <inkml:trace contextRef="#ctx0" brushRef="#br0" timeOffset="929.106">3556 368,'18'8,"1"-1,0 0,0-2,1 0,-1-1,1-1,0-1,0-1,0 0,0-2,0 0,0-2,0 0,0-1,-1 0,0-2,0-1,8-3,-19 6,-1 1,0-2,-1 1,1 0,-1-1,0-1,0 1,0-1,-1 0,1 0,-2 0,1-1,-1 0,0 0,0 0,-1 0,0 0,0-1,0 0,-1 1,-1-1,1 0,-1 0,-1 0,1 0,-1 0,-1 0,1 0,-1 0,-1 0,0 0,0 0,0 1,-1-1,0 1,0-1,-1 1,0 0,0 0,-5-4,6 8,-1 0,0 1,0-1,0 1,0 0,-1 0,1 0,0 0,-1 1,0 0,1 0,-1 0,0 0,1 1,-1 0,0 0,0 0,1 0,-1 1,0 0,1 0,-1 0,1 0,-1 1,-1 1,-5 1,-1 1,1 1,0 0,1 1,0 0,0 0,0 1,1 1,-2 1,-5 11,0 0,2 0,0 1,1 1,2 0,0 1,2 0,0 1,2 0,1 0,-1 10,5-26,0 0,1 0,0 0,1-1,-1 1,2 0,-1 0,2 0,-1 0,1 0,0 0,1-1,0 1,0-1,1 0,0 0,0 0,1 0,0-1,0 0,1 0,0 0,0-1,1 0,0 0,3 2,6 1,-1 0,2-2,-1 0,1 0,0-2,0 0,0-1,1-1,0 0,0-2,-1 0,15-1,2 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893 395,'-53'3,"2"3,-1 3,1 1,-45 16,83-23,-28 7,1 2,1 1,0 2,1 2,0 1,2 2,0 2,-1 2,36-24,0 0,0 1,0-1,0 0,0 0,0 1,0-1,0 1,1-1,-1 1,0-1,0 1,0 0,0-1,1 1,-1 0,0-1,1 1,-1 0,0 0,1 0,-1 0,1 0,-1 0,1 0,0-1,-1 1,1 0,0 0,0 1,0-1,0 0,0 0,0 0,0 0,0 0,0 0,0 0,0 0,1 0,-1 0,0 0,1 0,-1 0,1-1,-1 1,1 0,-1 0,1 0,0 0,-1-1,1 1,0 0,0-1,0 1,-1 0,1-1,0 1,0-1,0 1,0-1,0 0,0 1,0-1,0 0,0 0,0 0,0 0,0 0,0 0,259 0,-258-1,-1 1,1 0,-1 0,1 0,0 0,-1 0,1 1,-1-1,1 0,0 1,-1-1,1 1,-1 0,1-1,-1 1,0 0,1 0,-1 0,0 0,1 0,-1 0,0 0,0 1,0-1,0 0,0 0,0 1,-1-1,1 1,0-1,-1 1,1-1,-1 1,1-1,-1 1,0 0,0-1,1 1,-1-1,0 1,-1 0,1-1,0 1,0 0,-1-1,1 1,-1-1,1 1,-1-1,0 1,0 0,-13 21,-1-1,-1-1,0 0,-2-1,-1 0,0-2,-1 0,-2-1,6-3,-11 10,-56 49,2 3,-43 58,120-131,0-1,1 1,0 0,0 1,0-1,0 1,1-1,-1 1,1 0,0 0,0 0,0 0,0 0,1 0,0 0,0 1,0-1,0 1,1-1,-1 0,1 1,0-1,1 1,-1-1,1 1,0-1,0 0,0 1,1-1,-1 0,1 0,0 0,0 0,1 1,8 1,0 0,1 0,0-1,-1-1,2 0,-1 0,0-2,1 1,-1-2,1 1,0-2,-1 1,1-2,0 0,-1 0,1-2,-1 1,0-1,6-3,-10 5,1-1,-1 0,0-1,0 1,0-2,-1 1,1-1,-1 0,0-1,0 0,0 0,0 0,-1-1,0 0,0 0,-1 0,0-1,0 0,0 0,2-5,6-15,-3 2</inkml:trace>
  <inkml:trace contextRef="#ctx0" brushRef="#br0" timeOffset="249.689">357 0,'-40'860,"5"-375,32-461,0 1,2 0,0 0,2-1,1 1,1 0,1-1,1 0,1 0,3 5,1-6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1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0,'0'1192,"0"-1169</inkml:trace>
  <inkml:trace contextRef="#ctx0" brushRef="#br0" timeOffset="537.254">1 707,'125'-49,"-3"-5,113-68,-223 115,21-8,-1-2,0 0,-2-3,0 0,-1-2,-2-1,0-1,-1-1,-2-2,0 0,-2-2,-1 0,3-9,24-67,-47 105,-1 0,1 0,-1 0,1 0,-1 0,1 0,-1 0,1 0,-1 0,1 0,-1 0,1 0,-1 1,1-1,-1 0,1 0,-1 0,1 1,-1-1,1 0,-1 1,0-1,1 0,-1 1,0-1,1 1,-1-1,0 0,1 1,-1-1,0 1,0-1,1 1,-1-1,0 1,0-1,0 1,0-1,0 1,0-1,0 1,0 0,0-1,0 1,0-1,0 1,0-1,0 1,-1-1,1 1,0-1,0 1,-1-1,1 0,0 1,0-1,-1 1,1-1,-1 0,1 1,-1-1,1 2,-26 246,6-117,12-65,3 1,2 0,6 31,-4-94,0 1,1 0,0 0,0 0,1 0,-1 0,1 0,0 0,0 0,1 0,-1-1,1 1,0 0,1-1,-1 0,1 1,-1-1,1 0,1 0,-1-1,0 1,1-1,0 1,0-1,0 0,0-1,0 1,1-1,-1 0,1 0,-1 0,1 0,0-1,0 0,0 0,0 0,0-1,0 1,0-1,0 0,5-1,60-33,-61 28,1 0,0 1,0 0,1 1,-1 0,1 0,0 1,0 1,8-1,-17 3,1-1,-1 2,0-1,1 0,-1 0,1 1,-1-1,0 1,0 0,1 0,-1 0,0 0,0 0,0 0,0 0,0 1,0-1,-1 1,1-1,0 1,-1 0,1 0,-1 0,1 0,-1 0,0 0,0 0,0 0,0 0,0 0,-1 1,1-1,-1 0,1 1,-1 0,2 92,-3-75,0-18,0 1,1 0,-1-1,1 1,-1 0,1-1,0 1,0 0,0 0,1-1,-1 1,0 0,1-1,0 1,0 0,0-1,0 1,0-1,0 1,1-1,-1 0,1 0,-1 1,1-1,0 0,0 0,0-1,0 1,0 0,0-1,1 1,-1-1,1 0,-1 0,1 0,-1 0,1 0,-1 0,1-1,2 1,16-4</inkml:trace>
  <inkml:trace contextRef="#ctx0" brushRef="#br0" timeOffset="870.479">1638 960,'38'-19,"-1"-2,-2-2,0-1,-1-2,-2-1,11-12,10-46,-52 83,0-1,-1 1,1 0,-1-1,0 1,0 0,0-1,0 1,0-1,0 1,0 0,-1-1,1 1,-1 0,0 0,0-1,0 1,0 0,0 0,0 0,0 0,-1 0,1 0,-1 0,1 0,-1 1,0-1,0 1,0-1,0 1,0 0,0 0,0 0,0 0,0 0,-1 0,1 0,0 1,-2-1,-7 1,1 0,0 1,-1 0,1 0,0 1,0 1,0 0,0 0,0 1,1 0,0 1,0 0,0 0,0 1,1 0,0 0,0 1,0 0,1 1,0 0,1 0,0 0,0 1,1 0,-5 9,3-5,1 0,0 0,1 1,0 0,1 0,1 1,0-1,1 1,1-1,0 1,1 0,0 0,2 3,-2-14,1 1,0 0,0-1,1 1,-1-1,1 1,0-1,0 0,0 0,1 0,0 0,-1 0,2 0,-1-1,0 1,1-1,-1 0,1 0,0 0,0-1,2 2,16 9</inkml:trace>
  <inkml:trace contextRef="#ctx0" brushRef="#br0" timeOffset="1236.231">2062 1045,'238'-292,"-203"261,-34 31,0 0,0 0,-1-1,1 1,0 0,-1 0,1 0,0 0,0 0,-1 1,1-1,0 0,-1 0,1 0,0 1,-1-1,1 0,0 1,-1-1,1 0,-1 1,1-1,0 1,-1-1,1 1,-1-1,1 1,-1-1,0 1,1 0,-1-1,0 1,1 0,-1-1,0 1,0 0,1-1,-1 1,0 0,0 0,0-1,0 1,0 0,0-1,0 1,0 0,0 0,-1-1,1 1,0 0,0-1,-1 1,1 0,0-1,0 25,-1-19,0 0,0 0,1 0,-1-1,1 1,1 0,-1 0,1 0,0 0,1 0,-1-1,1 1,0-1,0 1,1-1,0 0,0 0,0 0,1 0,-1 0,1-1,0 1,0-1,1 0,-1-1,1 1,0-1,0 0,2 1,4-1,0 0,0-1,0-1,1 0,-1 0,0-1,1-1,-1 1,0-2,1 0,-1 0,0-1,-1-1,1 1,0-2,-1 1,0-2,0 1,-1-1,1-1,-1 0,0 0,-1-1,0 0,0 0,-1-1,0 0,0 0,-1 0,4-9,35-72,-35 69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4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0 523,'3'-22,"0"0,2 0,1 1,0-1,1 1,1 1,2 0,8-16,-9 18,3-4,1 0,1 1,1 0,1 1,0 0,2 2,0 0,1 1,1 1,4-2,-22 16,0 0,0 0,0 0,1 0,-1 1,0-1,1 1,0-1,-1 1,1 0,0 0,-1 0,1 1,0-1,0 1,0-1,0 1,0 0,0 0,-1 0,1 0,0 1,0-1,0 1,0 0,-1 0,1 0,0 0,-1 0,1 1,-1-1,1 1,-1-1,0 1,1 0,-1 0,0 0,0 0,0 0,-1 1,2 1,3 8,0 1,-1-1,-1 1,0 0,-1 0,0 0,-1 0,1 11,4 22,-4-26,14 43,-17-61,1-1,0 1,0-1,0 0,0 0,0 1,0-1,0 0,0 0,0 0,0 0,1 0,-1-1,0 1,1 0,-1 0,1-1,-1 1,1-1,-1 1,1-1,-1 0,1 0,-1 0,1 0,0 0,-1 0,1 0,-1 0,1 0,-1-1,1 1,-1-1,1 1,-1-1,1 1,0-2,15-7,-1-2,0 0,0-1,-2 0,1-1,-2-1,1 0,4-8,12-11,-1 3,-7 4,2 1,0 1,2 2,0 0,1 2,2 1,8-3,-36 21,1 0,-1 0,1 1,-1-1,1 1,-1-1,1 1,-1 0,1 0,0 0,-1 0,1 0,-1 0,1 0,0 0,-1 1,1-1,-1 0,1 1,-1 0,1-1,-1 1,1 0,-1 0,0 0,1-1,-1 2,0-1,0 0,0 0,1 0,-1 0,-1 1,1-1,0 0,0 1,0-1,-1 1,1-1,-1 1,1-1,-1 1,1 0,12 70,-39 152,25-218,0-1,1 0,0 1,0-1,0 1,1-1,-1 0,1 1,1-1,-1 0,1 0,0 0,0 0,0 0,1 0,0 0,9 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1,'-10'25,"0"1,2 1,1-1,1 1,1 0,1 1,1-1,2 1,1 0,1-1,2 1,0-1,6 19,-7-39,0 0,0 0,1 0,0 0,0-1,1 1,-1-1,1 0,1 0,-1-1,1 1,0-1,1 0,-1 0,1-1,0 1,0-1,0-1,0 1,1-1,0 0,0-1,-1 1,1-1,1-1,-1 1,0-1,0 0,0-1,1 0,-1 0,0-1,1 1,-1-2,0 1,0-1,5-2,4-8,0-1,-1 0,-1-1,0-1,-1 0,0-1,-2-1,0 0,0 0,-2-1,0 0,4-14,21-36,-21 45,-2-1,0-1,-2 0,0 0,-2-1,0 1,1-24,-40 295,31-215,-1-21,0 0,1-1,0 1,1 0,0 0,0 0,1 0,1 0,0 0,0 0,1-1,0 1,0-1,1 0,0 0,1 0,0 0,1-1,-1 0,7 6,22-3,-20-13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6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99,'1'334,"-1"-329,-1-1,1 1,1-1,-1 1,1-1,-1 1,1-1,0 1,1-1,-1 0,1 0,0 1,0-1,0 0,1-1,-1 1,1 0,0-1,0 1,0-1,1 0,-1 0,1-1,-1 1,1 0,0-1,0 0,0 0,0 0,1-1,-1 0,0 1,1-1,-1-1,1 1,-1-1,1 1,3-2,9-3,-1-1,0-1,0-1,0 0,-1-1,0 0,-1-2,0 1,0-2,-1 0,0-1,4-5,6-3,96-85,-119 104,1 1,-1-1,1 1,0-1,-1 1,1-1,0 1,-1-1,1 1,0 0,0-1,-1 1,1 0,0 0,0 0,0-1,0 1,-1 0,1 0,0 0,0 0,0 1,-1-1,1 0,0 0,0 0,0 1,-1-1,1 0,0 1,0-1,-1 0,1 1,0-1,-1 1,1-1,-1 1,1 0,0-1,-1 1,1 0,-1-1,0 1,1 0,-1-1,0 1,1 0,-1 0,6 44,-6-33,-1-6,1 1,0-1,1 0,-1 0,1 0,0 0,1 0,0 0,-1 0,2-1,-1 1,1-1,0 1,0-1,0 0,1 0,-1 0,1-1,1 1,-1-1,1 0,-1 0,1 0,0-1,0 0,1 0,-1 0,1-1,0 1,-1-1,1-1,0 1,0-1,0 0,6 0,2-3,1-1,-1-1,0-1,0 1,-1-2,1 0,-1-1,-1 0,1-1,-1-1,0 1,-1-2,0 0,-1 0,0-1,0 0,-1-1,-1 0,6-10,1 2,3-2,-2-1,-1-1,-1-1,-2 0,0 0,-1-1,-2-1,0 0,2-19,-10 42,0 2,0-1,0 1,0-1,-1 1,1-1,-1 1,1-1,-1 1,0-1,0 1,0-1,-1 1,1-1,0 1,-1-1,0 1,0-1,1 1,-1 0,-1-1,1 1,-1-2,-9-2</inkml:trace>
  <inkml:trace contextRef="#ctx0" brushRef="#br0" timeOffset="250.742">1636 43,'-672'585,"297"-295,328-248,30-23</inkml:trace>
  <inkml:trace contextRef="#ctx0" brushRef="#br0" timeOffset="921.783">1693 551,'-124'59,"53"-27,1 3,3 2,1 4,-50 40,110-78,0 1,0 1,1-1,-1 1,1 0,0 0,0 1,1-1,0 1,0 0,0 0,0 1,1-1,0 1,1 0,-1-1,1 1,1 0,-1 1,1-1,0 0,1 0,0 0,0 1,1 4,3-8,1 0,-1 0,1-1,-1 0,1 0,0 0,1-1,-1 1,0-1,1 0,-1-1,1 1,0-1,-1-1,1 1,0-1,-1 1,1-2,0 1,0-1,-1 0,1 0,0 0,-1-1,1 0,-1 0,3-1,33-13,-1-1,-1-1,-1-3,0-1,-2-1,0-2,-2-2,-1-1,-1-2,22-27,-39 42,91-100,-105 115,-1-1,1 0,-1 0,1 1,-1-1,1 0,-1 1,1-1,0 0,-1 1,1-1,0 1,0-1,-1 1,1-1,0 1,0 0,0-1,-1 1,1 0,0 0,0-1,0 1,0 0,0 0,0 0,0 0,-1 0,1 0,0 1,0-1,0 0,0 0,0 1,-1-1,1 0,0 1,0-1,0 1,-1-1,1 1,0-1,-1 1,1 0,0-1,-1 1,1 0,-1-1,1 1,-1 0,1 0,-1 0,8 49,-12 479,5-482,-1-1,-2 0,-2 0,-3 0,-1 0,-2-1,-2 0,-3-1,-1-1,-2 0,-2-1,-1-1,-2-1,-3-1,0-1,-26 26,38-47,0-2,0 1,-1-2,-1 0,-1-1,0-1,0 0,-2-1,1-1,-1-1,0 0,-1-2,0 0,0-1,-1-1,1-1,-10 0,24-5,0-1,1 0,-1 0,0 0,1-1,0 0,0 0,0 0,0-1,0 1,1-1,-1 0,1 0,0-1,0 1,1-1,-1 0,1 0,0 0,1-1,-1 1,1-1,0 1,0-1,1 0,-1 0,1 0,1 1,-1-1,1 0,0 0,0 0,1 0,0 0,0 0,0 0,1 0,0 1,0-1,2-4,10-22,1 0,2 1,0 1,3 1,0 0,2 2,0 0,17-13,7-7,1 3,2 1,2 3,2 2,2 3,0 2,3 2,0 3,2 2,2 3,-27 11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81,'34'-5,"30"-1,8 0,-2-4,-8 0,-11 2,-9 2,-6 2,-10-3,-4-1,-1 2,-5 2</inkml:trace>
  <inkml:trace contextRef="#ctx0" brushRef="#br0" timeOffset="258.898">0 363,'39'-5,"36"-6,10-1,-4-4,-11 1,-13 4,-11 3,-14-2,-7 1,-3 1,-5 4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1,'-49'151,"-8"-2,-62 117,116-260,-11 25,-2 0,0-2,-2 0,-1-1,-3 2,11-23,21-28,63-111,5 2,28-25,106-117,-173 235,-38 36,0 1,0 0,-1-1,1 1,0 0,0-1,0 1,-1 0,1 0,0 0,0 0,0 0,0 0,0 0,-1 0,1 0,0 0,0 0,0 1,0-1,-1 0,1 0,0 1,0-1,0 1,-1-1,1 1,0-1,-1 1,1-1,0 1,-1 0,1-1,-1 1,1 0,-1-1,1 1,-1 0,0 0,1 0,-1-1,0 1,0 0,1 0,-1 0,0 0,0-1,0 1,0 0,0 0,0 0,0 0,-1 0,1-1,0 2,2 168,-5-148,1 0,1 0,1-1,1 1,1 0,1 0,1 0,0-1,2 0,1 0,0 0,2-1,-4-11,1-1,0 0,1 0,0-1,0 0,0 0,1-1,0 0,1 0,-1-1,1 0,0 0,0-1,0 0,1-1,-1 0,1 0,0-1,0 0,0-1,0 0,0-1,0 0,0-1,0 0,0 0,0-1,0 0,0-1,-1 0,1 0,-1-1,1-1,2-3,-1-1,0 0,0-1,-1 0,-1-1,0 0,0 0,-1-1,0 0,-1 0,-1-1,0 0,-1 0,0 0,-1-1,0 0,-1 0,0 0,-2 0,0 0,0 0,-1 0,-1-1,0 1,-1 0,-2-8,-1-6,-2 4</inkml:trace>
  <inkml:trace contextRef="#ctx0" brushRef="#br0" timeOffset="301.203">1503 114,'-40'43,"1"1,3 3,2 0,-26 50,59-96,-6 7,1 1,0 0,0 0,1 1,0 0,1 0,0 0,1 0,0 0,1 1,0-1,0 1,1 0,0 0,1-1,0 1,1 0,1 5,3-11,0-1,0 0,0 0,1 0,-1-1,1 1,0-1,0-1,0 1,0-1,0 0,1-1,-1 1,1-1,-1 0,1-1,-1 1,1-2,-1 1,1-1,-1 1,1-2,-1 1,1-1,-1 0,6-3,2 1,0-1,0-1,-1 0,0-1,0 0,-1-1,0-1,0 0,-1 0,0-1,0 0,-1-1,-1 0,0-1,0 0,-2-1,1 1,1-7,-4 10,-1 0,0 0,0 0,-1-1,-1 1,1-1,-1 0,-1 1,0-1,-1 0,1 0,-2 0,0 0,0 0,0 1,-1-1,-1 0,0 1,0 0,-1-1,0 1,0 1,-1-1,0 1,-1-1,0 2,-5-6,6 7,0 0,-1 1,0 0,0 0,0 1,0-1,-1 1,0 1,0-1,0 1,0 0,0 1,-1 0,1 0,-1 0,0 1,1 0,-1 1,-6 0,-11 4</inkml:trace>
  <inkml:trace contextRef="#ctx0" brushRef="#br0" timeOffset="747.639">1983 255,'-1'5,"0"1,1-1,0 1,0 0,0-1,1 1,0-1,0 1,0-1,1 1,0-1,0 0,0 0,1 0,-1 0,1 0,0 0,1-1,-1 1,1-1,0 0,0 0,0-1,0 1,1-1,0 0,-1 0,1 0,0-1,0 1,1-1,-1 0,0-1,1 0,-1 1,1-2,-1 1,1-1,0 0,4 0,4-6,1 0,-1-2,0 1,-1-2,1 0,-2 0,1-1,-2-1,1 0,2-5,71-57,-84 72,0 0,1 0,-1 1,0-1,0 0,1 0,-1 1,1-1,-1 0,0 1,1 0,-1-1,1 1,-1 0,1 0,-1-1,1 1,-1 0,1 1,0-1,-1 0,1 0,-1 1,0-1,1 1,-1-1,1 1,-1 0,0-1,1 1,-1 0,0 0,0 0,0 0,1 0,-1 0,0 0,0 0,0 2,24 61,-17-37,-7-20,2 0,-1-1,1 1,0 0,0-1,1 0,0 0,0 0,0 0,1-1,0 1,0-1,1 0,-1-1,1 1,0-1,0 0,0-1,1 1,-1-1,1-1,0 1,-1-1,1 0,1-1,-1 1,0-2,6 1,3-2,1-1,-1-1,1 0,-1-1,0-1,-1-1,1 0,-1-1,0 0,-1-2,1 1,-2-2,1 0,1-2,-3 0,0 0,0-1,-2 0,1-1,-2 0,0 0,0-1,-2 0,0 0,0-1,-1 0,0-5,2-2,0 4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738 53,'-48'-18,"35"12,1 1,-1 0,-1 0,1 2,-1-1,1 2,-1 0,0 0,0 1,0 1,0 1,0 0,1 0,-6 2,-20 12,1 1,0 2,1 2,1 1,1 2,1 1,1 2,-20 20,48-42,-6 5,0-1,1 2,0-1,1 2,-1-1,2 1,0 0,0 1,1 0,0 0,1 1,1 0,0 0,1 0,0 0,1 1,0 0,1 0,1-1,0 12,2-19,0-1,0 0,1 0,0 0,0 1,0-2,0 1,1 0,0 0,0-1,0 1,1-1,0 0,-1 0,1-1,0 1,1-1,-1 0,1 0,-1 0,1 0,0-1,0 0,0 0,0 0,1-1,-1 0,0 0,1 0,-1 0,1-1,-1 0,1 0,-1-1,0 1,1-1,-1 0,3-2,27-5,-1-2,1-1,-2-2,0-2,-1 0,0-2,-1-2,6-6,26-16,-3-3,-2-3,-1-2,-3-3,-2-1,33-48,-85 101,1 1,-1-1,0 1,0-1,0 1,0-1,0 0,1 1,-1-1,0 1,0-1,1 0,-1 1,0-1,1 0,-1 0,0 1,1-1,-1 0,0 0,1 1,-1-1,1 0,-1 0,0 0,1 0,-1 1,1-1,-1 0,1 0,-1 0,1 0,-1 0,0 0,1 0,-1 0,1 0,-1-1,1 1,-1 0,0 0,1 0,-1 0,1-1,-1 1,0 0,1 0,-1-1,0 1,1 0,-1-1,0 1,1 0,-1-1,0 1,0 0,1-1,-1 1,0 0,0-1,0 1,0-1,0 1,1-1,-1 1,0-1,0 1,0 0,0-1,0 41,-1-31,-2 54,1-41,0 0,1 0,1 1,1-1,1 0,1 0,1 0,0 0,2-1,1 1,4 7,-8-23,1 1,0-1,0 0,1 0,-1-1,1 1,1-1,-1 0,1 0,0-1,0 1,0-1,0-1,1 1,0-1,-1 0,1-1,0 0,1 0,-1 0,0-1,0 0,1 0,-1-1,0 0,1 0,-1-1,1 0,-1 0,12-6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1,'47'4,"22"3,8-1,-4-1,-10-1,-6-2,-8-1,-7 0,-7-1,-3-1,-4 1,0 0,-7 4,0 2,-5 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76,'39'-5,"31"-6,9-1,-4 1,-10 2,-12 4,-9 1,-8 3,-5-5,-4 0,-5 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0,'-36'229,"-3"38,11-98,23-126,26-72,-11 10</inkml:trace>
  <inkml:trace contextRef="#ctx0" brushRef="#br0" timeOffset="294.984">24 0,'24'10,"17"3,7-1,4-2,-1-3,-5-3,-5-2,-5-6,-4-2,-2 0,-2 1,0 1,-1 1,-10 6,-7 3</inkml:trace>
  <inkml:trace contextRef="#ctx0" brushRef="#br0" timeOffset="549.189">24 424,'38'0,"22"0,7 0,-5 0,-7 0,-8 0,-13 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8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50,'25'10,"1"-1,-1-1,1-1,1-1,-1-1,21 0,56 0,1-5,-1-4,1-5,-2-4,26-9,-29 6,177-22,-220 36,-33 6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57,'-3'-1,"-1"0,0 0,0 0,0 1,0 0,0-1,0 1,0 1,0-1,0 1,0-1,0 1,0 1,0-1,0 0,1 1,-1 0,1 0,-1 0,1 0,-1 0,1 1,-1 0,-18 18,0 1,1 2,2-1,0 2,2 1,0 0,2 1,1 1,1 0,2 1,1 0,1 0,1 1,1 1,1 10,-1-10,2 1,1 0,1 0,2 0,1 0,5 28,-4-46,2 1,0-1,0 0,2 0,-1 0,2 0,0-1,1 0,0 0,0-1,2 0,-1 0,2-1,-1 0,2-1,0 1,12 7</inkml:trace>
  <inkml:trace contextRef="#ctx0" brushRef="#br0" timeOffset="636.897">454 282,'-5'13,"1"0,0 0,1 0,0 1,1-1,0 1,1-1,0 1,2 0,-1 0,2-1,0 1,2 6,-4-17,1 1,-1 0,1 0,0-1,0 1,1 0,-1-1,1 1,0-1,-1 0,2 1,-1-1,0 0,1 0,-1 0,1-1,0 1,0-1,0 1,0-1,0 0,0 0,1 0,-1-1,1 1,-1-1,1 0,0 0,0 0,-1 0,1-1,0 0,0 0,0 0,-1 0,1 0,0-1,0 1,0-1,2-1,13-9,-1-1,0-1,-1-1,-1 0,0-1,-1-1,0-1,-1 0,-1 0,-1-2,0-1,-12 20,0-1,1-1,-1 1,0 0,1-1,-1 1,0 0,1 0,-1 0,1-1,0 1,-1 0,1 0,0 0,0 0,0 0,0 0,0 0,0 0,0 1,0-1,0 0,0 1,0-1,0 0,1 1,-1 0,0-1,0 1,1 0,-1-1,0 1,1 0,-1 0,0 0,1 0,-1 0,0 0,0 1,1-1,-1 0,0 1,0-1,1 1,-1-1,0 1,0 0,0-1,1 1,19 42,-20-39,0 0,-1-1,2 1,-1 0,0 0,1-1,0 1,-1-1,2 1,-1-1,0 0,1 0,-1 0,1 0,0 0,0 0,0-1,0 1,0-1,1 0,-1 0,1 0,-1-1,1 1,0-1,0 0,-1 0,1 0,0 0,0-1,0 0,0 0,4 0,4-5,0-1,-1-1,0 1,0-2,0 0,-1 0,0-1,-1 0,0 0,0-1,-1-1,0 1,-1-1,0-1,-1 1,0-1,-1 0,3-10,-3 8,-3 4</inkml:trace>
  <inkml:trace contextRef="#ctx0" brushRef="#br0" timeOffset="951.689">1499 28,'-173'282,"44"-79,100-159,-1-1,-2-2,-1-1,-21 17,-51 66,98-106</inkml:trace>
  <inkml:trace contextRef="#ctx0" brushRef="#br0" timeOffset="1601.554">1471 565,'-219'157,"167"-107,50-48,1-1,0 0,0 1,-1-1,1 1,0-1,0 1,0-1,1 1,-1 0,0-1,1 1,-1 0,1 0,-1-1,1 1,0 0,0 0,0 0,0-1,0 1,0 0,0 0,1 0,-1-1,1 1,-1 0,1 0,0-1,0 1,-1 0,1-1,0 1,0-1,1 1,-1-1,4 1,1 0,-1-1,1 0,-1 0,1 0,0 0,-1-1,1 0,0 0,-1-1,1 0,-1 0,1 0,-1 0,1-1,-1 0,0 0,0-1,0 1,0-1,0 0,0-1,0 0,38-22,-2-3,0-1,-2-2,-2-2,16-19,-52 52,-1 0,1 0,0 1,-1-1,1 0,0 0,-1 1,1-1,0 0,0 1,0-1,-1 1,1-1,0 1,0 0,0-1,0 1,0 0,0-1,0 1,0 0,0 0,0 0,0 0,0 0,0 0,0 0,0 0,0 1,0-1,0 0,0 0,0 1,-1-1,1 1,0-1,0 1,0-1,0 1,-1 0,1-1,0 1,0 0,-1-1,1 1,-1 0,1 0,-1 0,1 0,-1-1,1 1,-1 0,0 0,1 0,14 56,-1 203,-10-245,-2 0,0-1,0 1,-1 0,-1 0,-1 0,0 0,0-1,-2 1,0 0,-1-1,0 0,-1 0,0 0,-2 0,1-1,-2 0,0 1,-58 45,64-57,0-1,-1 0,1 1,-1-1,1 0,-1 0,1-1,-1 1,0 0,1-1,-1 0,0 1,0-1,1 0,-1-1,0 1,1 0,-1-1,0 1,1-1,-1 0,0 0,1 0,0 0,-1 0,1-1,-1 1,1-1,0 0,-2-1,0-4,1-1,-1 1,1-1,1 0,-1 0,1 0,1 0,-1-1,2 1,-1 0,1-1,0 1,1 0,0 0,0-1,0 1,1 0,1 0,6-24,1 1,1 0,2 1,1 0,2 1,0 1,15-18,-12 20</inkml:trace>
  <inkml:trace contextRef="#ctx0" brushRef="#br0" timeOffset="1935.258">1893 0,'52'44,"-2"1,-2 3,36 48,-71-80,-1 0,-1 1,0 0,-1 1,-1 0,-1 1,-1-1,0 2,-2-1,0 1,-1 0,-1 0,-1 0,0 0,-2 5,-3-4,-1 0,-1 0,0-1,-2 0,0 0,-2 0,0-1,-1 0,-1-1,-1 0,0-1,-1 0,-1-1,0 0,-2-2,0 1,0-2,-1 0,-12 6,-28 10,32-20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8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45,'91'-14,"-79"10,0 1,0 1,0 0,1 1,-1 0,0 1,1 0,-1 1,8 1,21 7,1-3,0-1,0-1,22-3,-49-1,-1 0,0-2,0 1,0-2,0 0,0 0,0-1,-1-1,0 0,10-6,-8 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1 424,'74'-196,"-14"70,-60 125,1 0,-1 0,0 0,1 0,-1 1,1-1,-1 0,1 0,-1 1,1-1,0 0,-1 1,1-1,0 1,-1-1,1 1,0-1,0 1,0-1,-1 1,1 0,0 0,0-1,0 1,0 0,0 0,0 0,-1 0,1 0,0 0,0 0,0 0,0 0,0 0,0 0,0 1,-1-1,1 0,0 1,0-1,0 1,-1-1,1 1,0-1,0 1,-1-1,1 1,0 0,-1-1,1 1,-1 0,1 0,-1-1,1 1,-1 0,0 0,19 53,-17-47,1 7,0-1,1 0,0 0,1-1,0 1,1-1,0 0,1 0,1-1,0 0,0-1,1 1,0-1,1-1,0 0,-7-7,0-1,0 1,0-1,1 1,-1-1,0 0,0 0,1-1,-1 1,1-1,-1 0,1 1,-1-2,0 1,1 0,-1-1,1 1,-1-1,0 0,1 0,-1 0,0-1,0 1,0-1,0 0,0 0,0 0,-1 0,1 0,-1 0,1-1,1-1,66-94,22-112,-83 190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1,'33'5,"26"-4,8-1,1-1,-5 0,-10-1,-7 1,-9 1,-4-1,-8 1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9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60,'17'108,"-10"-47,-4 1,-2-1,-2 1,-4-1,-5 23,7-67,-1 3,1 0,0 1,2-1,0 0,2 1,0-1,1 1,1 3,4-6</inkml:trace>
  <inkml:trace contextRef="#ctx0" brushRef="#br0" timeOffset="323.818">142 88,'43'-9,"43"-9,12 0,-6 2,-14 4,-15 4,-14 4,-10 2,-8 1,-3 2,-7-1</inkml:trace>
  <inkml:trace contextRef="#ctx0" brushRef="#br0" timeOffset="590.826">284 399,'28'4,"30"-2,8-2,-1-1,-7-1,-9 1,-8 0,-11 0</inkml:trace>
  <inkml:trace contextRef="#ctx0" brushRef="#br0" timeOffset="1888.509">1440 314,'-17'1,"1"1,-1 1,1 0,-1 1,1 1,1 0,-1 1,1 1,0 0,0 1,1 1,0 0,0 1,1 0,1 1,0 1,0 0,0 2,9-12,0 1,1-1,-1 1,1 0,0 0,0-1,0 2,0-1,0 0,1 0,-1 0,1 1,0-1,0 1,0-1,0 1,1-1,-1 1,1-1,0 1,0 0,1-1,-1 1,1-1,-1 1,1-1,0 1,1-1,-1 0,0 1,1-1,0 0,0 0,0 0,0 0,0 0,1-1,-1 1,1-1,-1 1,1-1,0 0,0 0,0 0,1 0,0 0,9-2,1 1,-1-2,1 0,-1-1,0 0,0-1,0 0,0-1,0 0,-1-1,0-1,0 0,0-1,-1 0,0 0,0-2,0 1,-1-1,-1 0,4-5,146-159,-159 172,0 0,0 0,0 1,0-1,1 0,-1 0,0 0,1 0,-1 0,1 0,-1 0,1 0,-1 1,1-1,-1 0,1 0,0 1,0-1,-1 0,1 1,0-1,0 1,0-1,0 1,-1-1,1 1,0 0,0-1,0 1,0 0,0 0,0 0,0-1,0 1,0 0,0 0,0 1,0-1,0 0,0 0,0 0,0 1,0-1,0 0,0 1,-1-1,1 1,0-1,0 1,0 0,-1-1,1 1,0 0,0-1,-1 1,1 0,-1 0,1 0,-1-1,1 1,-1 0,1 0,-1 0,0 0,0 0,1 0,10 141,6 143,-8-169,-9-105,-1 0,0 0,-1 0,0 0,0 0,-1 0,-1-1,0 0,0 1,-1-1,0 0,-1-1,0 0,0 0,-1 0,-6 5,-12 8,-1 0,-1-3,-1 0,0-1,-29 12,-51 12,106-41,0 0,0 0,-1 0,1 0,0 0,-1-1,1 1,-1-1,1 1,-1-1,1 0,0 0,-1 0,1 0,-1-1,1 1,-1-1,1 1,0-1,-1 0,1 0,0 0,0 0,-1 0,1-1,0 1,0-1,0 1,1-1,-1 0,0 1,1-1,-1 0,1 0,-1 0,1 0,0-1,0 1,0 0,0-1,0 1,1 0,-1-1,1 1,0-1,-1 1,1 0,0-1,0 1,1-1,-1 1,0-1,1 1,0-1,0-1,6-13,1-1,1 2,0-1,1 1,1 1,0-1,1 2,1 0,0 0,10-6,-17 14,36-34,1 2,2 3,2 1,1 2,9-2,114-38,-146 65</inkml:trace>
  <inkml:trace contextRef="#ctx0" brushRef="#br0" timeOffset="2767.114">1 1132,'51'-9,"1"1,0 3,48 2,0-1,126-21,41-4,17 0,-131 14,-1-7,3-7,63-8,-204 33,0 2,0 0,0 1,0 0,0 1,1 0,-1 1,6 2,-2 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04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9,'0'0,"1"0,-1 1,0-1,0 1,1-1,-1 1,0-1,1 0,-1 1,0-1,1 0,-1 1,0-1,1 0,-1 0,1 1,-1-1,1 0,-1 0,1 0,-1 0,0 1,1-1,-1 0,1 0,-1 0,1 0,-1 0,1 0,-1 0,1 0,-1-1,1 1,-1 0,1 0,-1 0,1 0,-1-1,1 1,-1 0,0 0,1-1,-1 1,1 0,-1-1,0 1,1 0,-1-1,0 1,0-1,1 1,-1-1,0 1,0 0,0-1,1 1,-1-1,0 1,0-1,0 1,0-1,0 1,0-1,0 1,0-1,0 1,0-1,0 1,-1-1,8 40,-5 156,-2-191,0 0,0 1,0-1,1 0,-1 0,1 0,0 0,0 0,1 0,-1 0,1 0,0 0,0-1,0 1,1-1,-1 1,1-1,-1 0,1 0,0 0,1 0,-1-1,0 1,1-1,-1 0,1 0,0 0,0 0,-1-1,1 1,0-1,1 0,-1 0,0-1,0 1,0-1,0 0,1 0,-1 0,1-1,11-5,-1-1,1-1,-1 0,-1-1,0-1,0 0,-1-1,0 0,3-5,-2 4,-4 3,-10 7,1 1,0-1,0 1,0-1,0 1,1 0,-1-1,0 1,1 0,-1 0,0 0,1 0,0 0,-1 0,1 0,-1 0,1 1,0-1,0 1,-1-1,1 1,0 0,0 0,0-1,-1 1,1 1,0-1,0 0,0 0,-1 1,1-1,0 1,0-1,-1 1,1 0,-1-1,1 1,0 0,-1 0,0 0,1 0,-1 1,1-1,46 71,-44-63,0-1,1 0,0 1,0-2,1 1,0-1,0 0,1 0,0-1,0 1,0-2,1 1,3 1,-5-4,0 0,0-1,-1 0,2 0,-1-1,0 1,0-1,0-1,1 1,-1-1,0 0,0 0,1-1,-1 0,0 0,0-1,0 1,0-1,0-1,0 1,-1-1,1 0,-1 0,1 0,-1-1,0 0,-1 0,1-1,3-4,5-4,-2-1,0-1,0 0,-1-1,-1 0,-1 0,0-1,-1 0,3-14,21-103,-30 123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1,'-15'33,"1"17,6-1,6-9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0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0 116,'108'-22,"185"14,-193 10,639-1,-237 27,-67-3,-131-10,-64-1,84-12,-263-2,407-29,419 30,-690-29,57 16,-28-6,-56-9,253 26,-362 13,-79-9,-40-11,0 2,0 2,0 3,-15 4,-18-2,-16 0,-331-12,211-3,-82 11,696-9,-276 1,1 5,0 4,0 5,11 6,130 12,-228-17,-7 2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1948 944,'-10'38,"-7"23,-2 5,3-3,4-13</inkml:trace>
  <inkml:trace contextRef="#ctx0" brushRef="#br0" timeOffset="234.888">1891 239,'0'0</inkml:trace>
  <inkml:trace contextRef="#ctx0" brushRef="#br0" timeOffset="534.978">2145 1254,'29'-59,"2"2,2 1,3 1,2 2,32-32,-70 84,1 0,0 0,-1 0,1 0,0 0,0 0,0 0,0 0,0 0,0 1,0-1,0 0,0 1,0-1,0 1,0-1,0 1,0 0,1-1,-1 1,0 0,0 0,0 0,1 0,-1 0,0 0,0 0,1 0,-1 0,0 1,0-1,0 0,1 1,-1-1,0 1,0-1,0 1,0 0,0-1,0 1,0 0,0 0,0 0,-1 0,1 0,0 0,0 0,-1 0,1 1,24 63,-22-54,-1-4,1 7,1-1,1 1,-1 0,2-1,0 0,1-1,0 1,0-1,2 0,5 5,-13-15,1-1,0 1,0-1,0 0,0 0,1 0,-1 0,0 0,0 0,1 0,-1-1,0 1,1-1,-1 0,1 0,-1 0,0 0,1 0,-1 0,1-1,-1 1,0-1,0 1,1-1,-1 0,0 0,0 0,0 0,0-1,0 1,0 0,0-1,0 0,0 1,-1-1,1 0,-1 0,2-2,52-82,-46 65,2 0,0 0,0 1,2 1,1 0,0 0,1 2,1 0,8-6,-7 9</inkml:trace>
  <inkml:trace contextRef="#ctx0" brushRef="#br0" timeOffset="989.496">3189 746,'-30'19,"0"2,2 0,0 2,1 1,2 1,0 2,2 0,-8 14,28-38,0 0,0 0,0 1,0 0,1-1,0 1,0 0,0 0,0 0,1 1,-1-1,1 0,0 1,0-1,1 0,0 1,-1-1,1 1,1-1,-1 1,1-1,-1 1,1-1,1 0,-1 1,0-1,1 0,0 0,0 0,0 0,3 3,0-3,1 0,0 0,0 0,0-1,0 0,1 0,-1 0,1-1,0 0,-1 0,1-1,0 0,0 0,0 0,0-1,0 0,0-1,0 1,0-2,0 1,0 0,-1-1,1-1,0 1,1-2,15-6,1-1,-2-1,0-1,0-1,-1-1,6-7,10-12,-2-2,-1-1,-2-2,-2-1,-1-2,-2 0,-2-2,-2-1,-2-1,10-33,-20 52,-1 0,-1 0,-2-1,0 0,-2-1,-1 1,-2-1,0 0,-2 0,-1 1,-2-1,0 0,-6-16,8 39,0 1,0-1,-1 0,0 1,0-1,0 1,-1 0,0-1,0 1,0 1,-1-1,1 0,-1 1,0 0,-1 0,1 0,-1 0,1 1,-1-1,0 1,0 1,-1-1,1 1,-1 0,1 0,-1 0,1 1,-1 0,0 0,0 0,0 1,0 0,0 0,1 0,-1 1,0 0,-2 1,-11 8,1 0,1 2,0 0,1 1,0 1,1 1,1 0,0 0,1 2,1 0,0 0,1 1,1 0,1 1,0 0,2 1,0-1,-2 13,1-7,1 0,1 1,1 0,1 1,2-1,0 1,2-1,1 1,1-1,1 1,2-1,0 0,2 0,1-1,0 0,2 0,1-1,1 0,1-1,2-1,0 0,1 0,18 18,8-2,3-1,1-2,1-2,43 21,-39-23,63 25,-91-48</inkml:trace>
  <inkml:trace contextRef="#ctx0" brushRef="#br0" timeOffset="-667.321">424 521,'461'-264,"-403"233,33-19,-2-3,65-52,-150 102,19-12,-16 36,-92 336,47-183,7 2,4 34,-3 248,30-380,-1-77,-1-1,1 0,0 0,0 0,0 0,0 0,0 0,-1 0,1 0,0 0,0-1,0 1,0 0,0-1,0 1,0-1,0 1,0-1,0 0,0 1,0-1,0 0,0 0,0 1,1-1,-1 0,0 0,1 0,-1 0,1 0,-1 0,0-1,0 0,-32-33,-1 0,-2 3,-1 1,-2 1,-1 2,-1 2,-1 2,-1 2,-1 1,-1 3,-35-10,57 20,0 1,-1 2,1 0,-1 1,0 1,0 2,0 0,0 1,0 2,0 0,0 2,0 0,1 2,0 1,0 0,-21 11,6 6,6-1</inkml:trace>
  <inkml:trace contextRef="#ctx0" brushRef="#br0" timeOffset="-248.899">480 944,'73'-53,"3"4,2 4,1 2,55-18,-73 35,2 3,1 2,0 3,1 3,35-2,33 1,-131 18,0 0,0 0,-1 1,1-1,0 0,-1 1,0-1,1 0,-1 1,0 0,0-1,-1 1,1 0,0-1,-1 1,0 0,1 0,-1-1,0 1,-1 0,1 0,0-1,-1 1,0 0,1-1,-1 1,0 0,0-1,-1 1,1-1,0 0,-1 1,0-1,1 0,-1 0,0 0,0 0,-5 13,3-4,-11 23,1 0,2 0,2 1,1 1,2 0,1 0,1 5,12 107,-1-136,0-7</inkml:trace>
  <inkml:trace contextRef="#ctx0" brushRef="#br0" timeOffset="2525.999">5334 719,'-39'-5,"0"2,-1 2,0 1,1 3,-1 1,1 2,0 1,-21 8,49-12,1 0,-1 1,1 0,0 0,1 1,-1 1,1-1,0 2,0-1,1 1,0 0,0 1,1 0,0 0,0 1,0 0,2 0,-1 0,1 1,0 0,1 0,0 0,1 0,0 1,0-1,1 1,1 0,0 0,0 0,2 9,-1-17,0 1,1-1,-1 1,1-1,0 1,1-1,-1 1,0-1,1 0,0 0,0 0,0 0,0 0,0 0,0 0,1-1,-1 1,1-1,0 1,0-1,0 0,0 0,0-1,0 1,1-1,-1 1,1-1,-1 0,1 0,-1-1,1 1,-1-1,1 0,-1 0,1 0,2 0,132-29,-79 1,-2-2,-2-2,-1-3,-1-2,36-35,-12 12,15-4,-91 63,0 1,0-1,0 0,0 1,0-1,1 1,-1-1,0 1,0 0,1 0,-1-1,0 1,0 0,1 0,-1 0,0 0,1 1,-1-1,0 0,0 0,1 1,-1-1,0 1,0-1,0 1,0-1,1 1,-1 0,0 0,0-1,0 1,0 0,-1 0,1 0,0 0,0 0,-1 0,1 0,0 1,-1-1,1 0,-1 0,1 0,-1 1,0-1,0 0,1 0,-1 1,0-1,0 0,0 2,9 75,-9-73,0-1,-1 8,0-1,0 0,1 0,0 1,1-1,0 0,1 0,0 0,1 0,0 0,1-1,0 1,0-1,1 0,1 0,0 0,0-1,1 0,0 0,0-1,1 0,0 0,1 0,-1-1,10 5,61 7,-54-17</inkml:trace>
  <inkml:trace contextRef="#ctx0" brushRef="#br0" timeOffset="3304.049">0 1763,'207'11,"1"-9,-1-10,0-8,79-21,-138 16,709-81,386 29,149 61,-903 14,732-2,-1059 17,-159-9,-15-6</inkml:trace>
  <inkml:trace contextRef="#ctx0" brushRef="#br0" timeOffset="3889.384">6547 605,'0'-4,"0"2,0-3,5 0,2-4,-1-6,4 0,-5 3,-3 8,-7 4,-3 8,-4 1,0 5,1 5,-1-1,0-4</inkml:trace>
  <inkml:trace contextRef="#ctx0" brushRef="#br0" timeOffset="4305.791">6633 972,'-5'5,"-6"6,3 2,-2-2,2 2,-4-1,1-3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9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41,'5'0,"6"0,7 0,4 0,3 0,3 0,1 0,1 0,-1 0,-4-5,-3-1,1 0,0 1,2 2,1 0,1 2,1 1,-5 0</inkml:trace>
  <inkml:trace contextRef="#ctx0" brushRef="#br0" timeOffset="247.34">1 295,'29'0,"18"0,8 0,-2 0,-5 0,-6 0,-5 0,-9 0</inkml:trace>
  <inkml:trace contextRef="#ctx0" brushRef="#br0" timeOffset="965.557">594 775,'31'-89,"5"2,3 2,4 1,17-20,65-23,-75 84,-43 35,0 1,1 0,-1 1,1 0,1 0,-1 0,1 1,0 0,0 1,0 0,1 1,-1 0,1 0,0 1,8-1,-14 6,0 0,0 0,0 0,0 0,-1 1,1-1,-1 1,0 0,0 0,0 1,-1-1,0 0,1 1,-1-1,-1 1,1 0,-1 0,0 0,0 0,0 0,-1 0,1 2,6 254,-7-260,-1 1,1-1,0 0,0 0,-1 0,1 1,0-1,0 0,0 0,1 0,-1 1,0-1,0 0,1 0,-1 0,0 0,1 0,0 0,-1 1,1-1,-1 0,1 0,0-1,0 1,0 0,-1 0,1 0,0 0,0-1,0 1,0 0,0-1,0 1,1-1,-1 1,0-1,0 0,0 1,0-1,1 0,-1 0,0 0,0 0,0 0,1 0,-1 0,0 0,0-1,0 1,0 0,1-1,-1 1,16-11,-1 0,-1-1,0-1,-1 0,-1-1,0 0,0-1,7-13,36-39,202-192,-257 258,-1 0,1 0,-1 0,1 0,0 0,0 1,0-1,-1 0,1 0,0 1,0-1,0 0,0 1,0-1,0 1,0-1,0 1,1 0,-1-1,0 1,0 0,0 0,0 0,1 0,-1 0,0 0,0 0,0 0,0 0,0 0,1 1,-1-1,0 1,0-1,0 0,0 1,0 0,0-1,0 1,0 0,0-1,-1 1,1 0,0 0,0 0,-1 0,1 0,0 0,-1 0,1 0,-1 0,1 0,-1 0,0 0,1 0,-1 0,0 1,0-1,0 0,0 0,0 0,0 0,0 1,0-1,0 0,0 0,-1 0,1 0,-1 1,-23 166,-9 35,48-164,-3-27</inkml:trace>
  <inkml:trace contextRef="#ctx0" brushRef="#br0" timeOffset="1484.24">2400 41,'-18'2,"1"1,0 0,0 2,0 0,0 1,1 0,0 1,0 1,1 1,0 0,-6 6,7-7,0 1,1 0,0 1,0 1,1 0,0 1,1 0,1 0,0 1,0 1,1 0,1 0,0 0,1 1,1 1,0-1,1 1,1 0,1 0,0 0,1 0,-1 13,4-24,0-1,0 0,0 0,0 1,0-1,1 0,0 0,0 0,0 0,0-1,1 1,-1-1,1 1,0-1,0 0,0 0,1 0,-1 0,1-1,-1 1,1-1,0 0,0 0,0 0,0-1,0 1,0-1,1 0,-1 0,0-1,1 1,-1-1,1 0,-1 0,0 0,1-1,-1 0,0 1,1-2,-1 1,0 0,2-2,20-8,-1-1,0-1,-1-1,-1-2,0 0,-2-1,1-1,-2-1,-1-1,0-1,3-7,24-20,-15 11,51-39,-81 75,-1 1,1 0,0 0,0 0,0-1,0 1,0 0,0 0,0 1,0-1,0 0,-1 0,1 0,0 1,0-1,0 0,0 1,-1-1,1 0,0 1,0-1,0 1,-1 0,1-1,0 1,-1 0,1-1,-1 1,1 0,-1-1,1 1,-1 0,1 0,-1 0,0 0,1-1,-1 1,0 0,0 0,0 0,0 0,0 0,0 0,0 0,0 0,3 49,-3-45,-1 11,1-1,0 1,2 0,-1-1,2 0,0 1,1-1,0 0,1-1,1 1,0-1,1 0,1 0,0-1,1 0,9 10,-12-16,0 0,0 0,1-1,0 0,0-1,0 0,1 0,0 0,0-1,0 0,0-1,0 0,1 0,0 0,0-1,-1-1,1 0,0 0,0 0,0-1,9-1,0-4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82 116,'-11'210,"-24"117,6-42,22-239,20-63,-8-1</inkml:trace>
  <inkml:trace contextRef="#ctx0" brushRef="#br0" timeOffset="337.338">110 59,'205'-42,"-153"34,1 3,0 2,51 4,-60-1,17 12,-55-6</inkml:trace>
  <inkml:trace contextRef="#ctx0" brushRef="#br0" timeOffset="583.404">54 511,'43'0,"29"0,6-4,-4-3,-11 1,-10 1,-11 1,-6 2,-10 1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5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0 368,'1'-1,"-1"0,1 0,-1 0,1 0,-1 0,1 0,0 1,-1-1,1 0,0 0,0 1,0-1,-1 1,1-1,0 0,0 1,0 0,0-1,0 1,0 0,0-1,0 1,0 0,0 0,0 0,0 0,0 0,0 0,0 0,0 0,0 0,0 0,0 1,0-1,0 0,0 1,0-1,0 1,0-1,0 1,0-1,-1 1,1 0,0-1,0 1,-1 0,1 0,13 1,300 2,-229 13,-70-20</inkml:trace>
  <inkml:trace contextRef="#ctx0" brushRef="#br0" timeOffset="349.946">57 623,'10'4,"12"2,8 0,3-1,1-1,-1-2,0-1,-2-1,-1 0,-1 0,-1 0,1 0,-6 0</inkml:trace>
  <inkml:trace contextRef="#ctx0" brushRef="#br0" timeOffset="950.154">311 1,'0'0,"1"1,-1-1,1 1,-1 0,1-1,-1 1,0 0,1-1,-1 1,0 0,1 0,-1-1,0 1,0 0,0 0,0-1,0 1,0 0,0 0,0-1,0 1,0 0,0 0,-1-1,1 1,0 0,0 0,-1-1,1 1,0 0,-1-1,1 1,-1 0,1-1,-1 1,1-1,-1 1,0-1,1 1,-1-1,1 1,-1-1,0 0,1 1,-1-1,0 0,0 1,1-1,-1 0,0 0,0 0,1 0,-1 0,0 0,0 0,0 0,1 0,-2 0,16 14,0 0,0-1,2 0,-1-1,2-1,-1 0,2-1,-1-1,7 1,57 35,-65-35,-1 1,0 1,-1 0,0 0,-1 1,0 1,-1 1,-1-1,0 2,-1-1,-1 2,0-1,-2 1,0 0,4 16,-10-29,0 1,0 0,-1 0,0 0,0 0,0 0,-1 0,0 0,0 0,0-1,0 1,-1 0,0-1,0 1,0-1,0 1,-1-1,0 0,0 0,0 0,0-1,0 1,-1-1,0 1,0-1,-108 71,105-71,-33 21,0 1,1 2,2 1,-13 14,11-11,29-24,0 0,1 0,0 1,1 0,-1 1,1 0,1 0,0 1,-1 1,1 29,11-25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597 117,'-3'-7,"0"0,0 0,-1 0,0 1,0-1,-1 1,1 0,-1 0,-1 1,1-1,-1 1,0 0,0 1,-1-1,1 1,-1 1,0-1,0 1,0 0,0 1,-1-1,1 2,-1-1,1 1,-1 0,0 0,1 1,-1 0,0 1,1 0,-1 0,0 0,1 1,-1 0,1 1,0-1,0 1,0 1,-1 0,-21 14,1 2,1 0,0 2,2 1,1 1,0 1,2 1,1 1,-5 11,-51 104,75-135,-1-1,2 1,-1 0,1 0,0 0,0 0,1 0,0 0,0 0,0 0,1 0,1 0,-1-1,1 1,0 0,0-1,1 1,0-1,0 1,0-1,3 3,2-3,-1-1,0-1,1 1,0-1,0 0,0-1,1 0,-1 0,1-1,-1 0,1 0,0-1,0-1,0 1,0-1,0-1,-1 1,1-2,0 1,0-1,-1 0,31-8,-2-2,1-2,-2-1,0-1,-1-2,0-2,-2-1,0-2,-2-1,0-1,-2-2,-1 0,9-14,131-164,-167 205,-1 1,0-1,1 0,-1 1,0-1,1 0,-1 1,0-1,1 0,-1 0,0 1,1-1,-1 0,1 0,-1 0,1 0,-1 1,0-1,1 0,-1 0,1 0,-1 0,1 0,-1 0,1 0,-1 0,1 0,-1 0,0 0,1-1,-1 1,1 0,-1 0,1 0,-1-1,0 1,1 0,-1 0,0-1,1 1,-1 0,0-1,1 1,-1 0,0-1,0 1,1 0,-1-1,0 1,0-1,1 0,-10 43,2-19,-13 35,3 2,3 0,-6 49,18-92,1 1,0-1,1 0,1 1,1-1,0 0,1 1,1-1,1-1,0 1,1-1,1 0,0 0,2 0,8 12,21 14,-30-37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0,'22'8,"0"-1,0-1,1-1,0-1,0-2,1 0,-1-1,0-1,0-1,3-2,32 2,110-22,-139 22,-23 6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29,'29'5,"28"-4,10-1,-2-1,-8-1,-7 1,-9 0,-6-5,-4 0,-3 0,-1 1,0 1,-1 2,-4 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3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0 603,'3'-24,"0"1,1 0,2 0,0 0,2 0,0 1,2 0,0 1,1 0,2 1,0 0,0 1,2 0,19-22,1 1,2 2,2 1,2 2,0 2,33-18,-73 49,1 0,0 0,0 0,0 0,0 0,1 0,-1 1,0-1,1 1,-1 0,1 0,0 0,-1 0,1 0,0 1,-1-1,1 1,0-1,0 1,-1 0,1 0,0 0,0 1,-1-1,1 1,0-1,-1 1,1 0,0 0,-1 0,1 0,-1 1,1-1,-1 1,0-1,0 1,0 0,0 0,1 1,2 8,-2 0,1 0,-2 0,1 0,-2 0,1 1,-1-1,-1 1,0-1,-1 0,-2 12,1 45,2-66,0 0,0 1,1-1,-1 0,0 0,1 0,-1 0,1 0,0 0,-1 1,1-2,0 1,0 0,0 0,1 0,-1 0,0-1,1 1,-1 0,1-1,0 0,-1 1,1-1,0 0,0 0,0 0,0 0,0 0,0 0,0 0,0-1,0 1,0-1,0 0,0 1,1-1,-1 0,0 0,0 0,2-1,85-29,120-105,-189 124,54-20,-72 31,0 0,0-1,0 1,0 0,-1 0,1 0,0 1,0-1,0 0,0 1,0-1,0 1,0 0,-1-1,1 1,0 0,-1 0,1 0,0 0,-1 1,1-1,-1 0,0 1,1-1,-1 1,0-1,0 1,0-1,0 1,0 0,0 0,-1-1,1 1,0 0,-1 0,0 0,1 0,3 20,-1-1,-1 1,-1 0,-1-1,-1 1,-2 10,0 25,7 92,2-131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1,'-17'186,"7"109,38 14,-27-288,0-13,0 1,-1-1,0 1,0 0,-1-1,0 1,-1-1,0 1,0-1,-1 0,0 1,0-1,-1-1,-1 3,-6 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198 114,'0'0,"0"-1,-1 1,1-1,0 1,0-1,0 1,0-1,0 1,0-1,0 1,0-1,0 1,1-1,-1 1,0-1,0 1,0 0,0-1,1 1,-1-1,0 1,0 0,1-1,-1 1,0-1,1 1,-1 0,0-1,1 1,-1 0,1 0,-1-1,0 1,1 0,-1 0,1 0,-1 0,1-1,-1 1,1 0,-1 0,1 0,-1 0,0 0,1 0,-1 0,1 0,-1 0,1 0,-1 1,1-1,-1 0,1 0,-1 0,0 1,1-1,-1 0,1 0,-1 1,0-1,1 0,-1 1,0-1,1 0,-1 1,0-1,1 0,-1 1,7 35,-6 52,-3 0,-13 76,10-118,-13 155,6-155,10-34,9-33,-1-1,0-1</inkml:trace>
  <inkml:trace contextRef="#ctx0" brushRef="#br0" timeOffset="284.602">226 1,'95'9,"0"-4,1-5,71-9,-104 6,38 1,-101 2,1 0,-1 1,1-1,-1 0,1 0,-1 1,1-1,-1 0,0 1,1-1,-1 0,0 1,1-1,-1 1,0-1,1 1,-1-1,0 1,0-1,1 1,-1-1,0 1,0-1,0 1,0-1,0 1,0-1,0 1,0-1,0 1,0-1,0 1,0-1,0 1,0 0,-1-1,1 1,0-1,0 1,0-1,-1 0,1 1,0-1,-1 1,1-1,0 0,-1 1,1-1,-1 1,1-1,-1 0,1 0,-1 1,1-1,-1 0,1 0,-1 0,1 1,-28 23,6-11,1-2</inkml:trace>
  <inkml:trace contextRef="#ctx0" brushRef="#br0" timeOffset="534.045">282 397,'43'0,"24"0,10 0,-3 0,-9-5,-11-2,-10 1,-8 1,-5 1,-3 2,-1 1,-6 1</inkml:trace>
  <inkml:trace contextRef="#ctx0" brushRef="#br0" timeOffset="886.274">1 932,'43'0,"43"0,17-5,-5-1,-9 0,-11-4,-13 0,-8 2,-9 2,-8 2,-6 2,-4 1,-2 1,-2 0,1 0,-6 1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1,'-11'39,"0"61,3 0,6 0,4 15,-1-14,0 343,-2-432,1-1,0 0,1 1,0-1,1 0,0 1,1-1,0 0,1-1,3 9,-6-18,-1 0,1-1,-1 1,1 0,-1-1,1 1,0 0,-1-1,1 1,0 0,0-1,-1 1,1-1,0 0,0 1,0-1,0 0,0 1,-1-1,1 0,0 0,0 0,0 0,0 0,0 0,0 0,0 0,0 0,0 0,0 0,-1-1,1 1,0 0,0-1,0 1,0 0,-1-1,1 1,0-1,0 0,-1 1,1-1,0 0,-1 1,1-1,-1 0,1 0,34-43,-28 33,191-241,-197 251,13-15,0 1,2 0,-1 1,2 1,0 0,0 1,1 1,0 1,1 1,9-4,-24 12,-1 0,1 0,-1 1,1-1,-1 1,1 0,0 0,-1 0,1 0,-1 0,1 1,-1 0,1-1,-1 1,0 1,1-1,-1 0,0 1,0 0,0 0,0 0,0 0,0 0,0 0,-1 1,1-1,-1 1,0 0,0 0,0 0,0 0,0 0,-1 0,1 1,0 2,23 126,-25-78,-2-1,-2 0,-10 50,11-88,-1 79,5-93,0 0,0 0,0 0,0 0,0 0,0 0,0-1,0 1,1 0,-1-1,0 1,0-1,1 1,-1-1,0 1,1-1,-1 0,0 0,1 0,-1 0,0 0,1 0,-1 0,1 0,-1 0,0-1,1 1,-1 0,0-1,0 0,1 1,-1-1,0 1,0-1,0 0,0 0,0 0,0 0,0 0,1 0,19-14</inkml:trace>
  <inkml:trace contextRef="#ctx0" brushRef="#br0" timeOffset="679.768">1416 594,'-38'26,"-26"14,2 3,2 2,2 3,-50 55,105-102,1 1,-1-1,1 1,-1 0,1 0,0 0,0 0,0 0,0 0,1 0,-1 1,0-1,1 1,0-1,-1 1,1-1,0 1,0 0,1 0,-1-1,1 1,-1 0,1 0,0 0,0 0,0 0,0-1,1 1,-1 0,1 0,-1 0,1-1,0 1,0 0,1-1,-1 1,0 0,1-1,0 0,-1 1,1-1,0 0,0 0,0 0,0 0,1-1,1 2,8-2,-1-1,1-1,-1 0,1-1,-1 0,0 0,0-1,0-1,0 0,0 0,-1-1,0-1,0 0,0 0,-1-1,0 0,0 0,0-1,-1 0,-1-1,6-6,146-136,-158 149,0 1,0 0,1 0,-1 0,0 0,1 0,-1 0,1 0,-1 1,1-1,-1 0,1 1,0-1,-1 1,1 0,-1-1,1 1,0 0,0 0,-1 0,1 0,0 1,-1-1,1 0,-1 1,1-1,0 1,-1-1,1 1,-1 0,1 0,-1-1,1 1,-1 0,0 0,0 1,1-1,-1 0,0 0,0 1,0-1,0 0,0 1,-1-1,1 1,0-1,-1 1,1 0,-1-1,1 1,-1-1,0 1,1 0,-1-1,0 1,0 0,-1 1,3 96,-3-86,0-1,0 1,1 0,1-1,0 1,1 0,0-1,1 1,0-1,1 0,0 0,1 0,3 4,-7-14,1 0,-1 0,0 0,1 0,0 0,-1 0,1 0,0-1,0 1,0-1,0 1,0-1,0 0,0 1,1-1,-1-1,0 1,1 0,-1 0,1-1,-1 1,1-1,-1 0,1 0,-1 0,1 0,-1 0,1-1,-1 1,0-1,1 1,-1-1,1 0,-1 0,0 0,0 0,0-1,2 0,69-69,138-282,-210 353,-1 1,0-1,0 1,0-1,0 0,0 1,1-1,-1 1,0-1,0 0,1 1,-1-1,0 0,1 1,-1-1,0 0,1 0,-1 1,1-1,-1 0,0 0,1 1,-1-1,1 0,-1 0,1 0,-1 0,1 0,-1 0,0 0,1 0,-1 0,1 0,-1 0,1 0,-1 0,1 0,-1 0,1 0,-1-1,0 1,1 0,-1 0,1 0,-1-1,0 1,1 0,-1-1,0 1,1 0,-1-1,0 1,0 0,1-1,-1 1,0 0,0-1,1 1,-1-1,0 1,0-1,0 1,0-1,0 1,0 0,0-1,0 0,2 42,-2-35,30 225,-29-226,0 0,-1 0,1 0,1 0,-1 0,1 0,0 0,0-1,0 1,1-1,0 1,0-1,0 0,0 0,0 0,1-1,0 1,0-1,0 0,0 0,0 0,1 0,-1-1,1 0,-1 0,1 0,0 0,0-1,0 0,0 0,0 0,0-1,0 0,0 0,1 0,3-1,0-3,0-1,0 0,0-1,-1 0,0 0,0-1,-1 0,0 0,0-1,0 0,-1 0,0-1,-1 1,0-1,2-6,4-3,0 3,-2 0,0 0,-1-2,0 1,-2-1,0 0,0 0,-2 0,0-1,0-10,-3 16</inkml:trace>
  <inkml:trace contextRef="#ctx0" brushRef="#br0" timeOffset="946.868">2461 933,'54'-29,"-1"-2,-2-2,-1-3,40-37,0-34,-87 103,-1 0,0-1,0 1,-1-1,1 1,-1-1,0 0,0 1,0-1,-1 0,0 0,0 1,0-1,0 0,-1 0,0 1,0-1,0 0,0 1,-1-1,0 1,0-1,0 1,0 0,-1 0,0 0,-2-3,2 4,-1-1,0 0,0 1,-1-1,1 1,-1 1,1-1,-1 0,0 1,0 0,0 0,0 1,0-1,-1 1,1 0,0 1,-1-1,1 1,0 0,-1 0,1 1,0 0,-1 0,1 0,0 0,0 1,-1 0,-10 3,0 2,0 0,1 0,-1 2,2 0,-1 0,-11 12,15-13,0 2,1-1,0 2,0-1,1 1,0 1,1 0,1 0,0 0,0 1,1 0,1 0,0 1,1-1,1 1,0 0,0 0,2 1,-1-1,2 0,0 0,1 1,0-1,1 0,1 0,0 0,1 0,0-1,3 4,2-1,2-1,0 0,0 0,1-1,1 0,1-1,0-1,0 0,1-1,1-1,0 0,0-1,1-1,0 0,0-1,1-1,16 3,-4-3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3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615 367,'-2'-3,"0"0,0 0,-1 0,1 0,0 1,-1-1,0 0,0 1,1 0,-1 0,-1 0,1 0,0 0,0 1,-1-1,1 1,-1 0,1 0,-1 0,0 0,1 1,-1 0,0-1,1 1,-1 1,0-1,1 0,-1 1,1 0,-1 0,1 0,-4 1,-32 6,0 2,1 1,0 2,1 1,1 3,0 0,1 3,-2 2,36-22,0 0,1 0,-1 0,0 1,1-1,-1 0,0 0,0 1,1-1,-1 0,0 1,1-1,-1 0,1 1,-1-1,0 1,1-1,-1 1,1-1,-1 1,1 0,-1-1,1 1,0-1,-1 1,1 0,0 0,0-1,-1 1,1 0,0-1,0 1,0 0,0 0,0-1,0 1,0 0,0 0,0-1,0 1,0 0,1 0,-1-1,0 1,0 0,1-1,-1 1,1 0,-1-1,0 1,1-1,-1 1,1 0,-1-1,1 1,0-1,-1 0,1 1,-1-1,1 1,0-1,-1 0,1 1,47 11,62-5,-108-6,-1 0,0 1,0-1,1 1,-1-1,0 1,0-1,0 1,0-1,-1 1,1 0,0 0,-1-1,1 1,-1 0,0 0,1 0,-1-1,0 1,0 0,0 0,0 0,-1 0,1 0,0-1,-1 1,1 0,-1 0,0-1,0 1,1 0,-1-1,0 1,0-1,-1 1,1-1,0 1,0-1,-1 0,1 0,-1 1,1-1,-1 0,1 0,-1-1,0 1,1 0,-2 0,0 2,-149 156,135-146,1 0,0 1,1 1,1 0,1 1,0 1,1 0,0 0,-7 17,18-32,0 1,0-1,0 0,0 1,1-1,-1 0,1 1,-1-1,1 1,0-1,0 1,0-1,0 1,0-1,1 1,-1-1,1 1,0-1,-1 0,1 1,0-1,1 0,-1 0,0 0,1 0,-1 0,1 0,-1 0,1 0,0 0,0-1,0 1,0-1,0 1,0-1,0 0,0 0,1 0,-1 0,0 0,1 0,1-1,108 14,-103-16,0 1,1-1,-1-1,0 0,-1 0,1-1,0 0,-1 0,0-1,0 0,-1-1,1 0,-1 0,0 0,-1-1,1 0,-1 0,1-3,6-11</inkml:trace>
  <inkml:trace contextRef="#ctx0" brushRef="#br0" timeOffset="270.373">361 0,'-9'220,"-21"102,18-209,-23 344,41-294,0-139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9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0 254,'12'-27,"-12"27,0 1,0-1,0 0,0 1,0-1,0 0,0 1,0-1,0 1,0-1,0 0,0 1,0-1,0 0,0 1,1-1,-1 0,0 0,0 1,0-1,1 0,-1 1,0-1,0 0,1 0,-1 1,0-1,0 0,1 0,-1 0,0 0,1 1,-1-1,0 0,1 0,-1 0,0 0,1 0,-1 0,0 0,1 0,-1 0,0 0,1 0,-1 0,0 0,1 0,-1 0,0 0,1 0,-1-1,0 1,1 0,-1 0,0 0,1 0,-1-1,0 1,0 0,1 0,-1-1,70 356,-66-333,2 1,1-1,1-1,1 1,0-1,2-1,0 1,5 3,-14-21,0-1,0 1,0-1,0 0,0 1,1-1,-1 0,1 0,0-1,-1 1,1 0,0-1,0 0,0 0,0 0,0 0,0 0,1 0,-1-1,0 0,0 1,0-1,1 0,-1-1,0 1,0-1,0 1,1-1,-1 0,0 0,0 0,0 0,-1-1,1 1,1-2,88-75,-32 7,-2-2,-4-3,15-33,-65 103,30-38,-33 43,0 1,0-1,0 0,-1 1,1-1,0 1,0-1,0 1,0 0,0-1,0 1,0 0,0 0,0 0,0-1,0 1,0 0,0 0,0 0,0 1,0-1,0 0,0 0,0 1,0-1,0 0,0 1,-1-1,1 1,0-1,0 1,0-1,0 1,-1 0,1-1,0 1,-1 0,1 0,0-1,-1 1,1 0,-1 0,1 0,-1 0,0 0,1 0,-1 0,0 0,0 1,23 126,-22-115,0 0,0 0,1 0,1-1,0 1,1-1,0 0,1 0,0 0,1 0,0-1,1 0,0-1,1 1,0-1,1-1,0 1,0-2,1 1,0-1,1-1,0 0,0 0,5 1,-3-4,0-1,0 0,1-1,-1-1,1 0,-1-1,1 0,-1-1,1-1,-1 0,0-1,0 0,0-1,0 0,0-1,-1-1,0 0,0-1,0 0,3-3,15-12,-2-1,0-1,-1-1,-2-1,0-2,-2 0,-1-2,-2 0,12-23,-9 10,-1 0,-2-2,-3 0,-1-2,-2 1,-3-2,3-24,-11 43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15 638,'-5'19,"2"1,0-1,1 0,1 1,1-1,0 1,2-1,1 7,-2-18,1 0,-1 0,1 0,1-1,-1 1,1-1,1 1,-1-1,1 0,1 0,-1-1,1 1,0-1,1 0,-1 0,1-1,0 0,1 0,-1 0,1-1,2 1,-3-2,0-1,0-1,0 1,0-1,0-1,1 1,-1-1,0 0,0 0,1 0,-1-1,0 0,0-1,0 1,0-1,0 0,0-1,0 1,-1-1,5-3,100-80,44-81,-153 165,0 1,0-1,1 0,-1 1,0-1,0 1,1-1,-1 1,1 0,-1 0,1-1,0 1,-1 0,1 1,0-1,0 0,0 0,0 1,0-1,0 1,-1 0,1-1,0 1,0 0,0 0,0 0,0 0,0 1,0-1,0 1,0-1,0 1,0-1,0 1,-1 0,1 0,0 0,0 0,-1 0,1 1,-1-1,1 0,-1 1,0-1,1 1,-1 0,21 69,-21-61,1 0,0-1,1 1,0-1,1 0,0 0,0 0,1 0,0-1,0 0,1 0,0 0,0-1,1 1,1-1,0-1,1-1,-1 0,1 0,0-1,1 0,-1-1,1 0,0-1,-1 0,1 0,0-1,0 0,0 0,0-2,0 1,0-1,0 0,0-1,0 0,0-1,-1 0,1-1,-1 0,0 0,0-1,-1 0,1 0,-1-1,0 0,0-1,-1 0,4-4,5-5,-1-1,-1 0,-1-1,0 0,-2-1,0-1,-1 1,-1-2,5-14,-2 10,-8 26</inkml:trace>
  <inkml:trace contextRef="#ctx0" brushRef="#br0" timeOffset="884.716">2470 244,'0'0</inkml:trace>
  <inkml:trace contextRef="#ctx0" brushRef="#br0" timeOffset="369.152">1454 949,'41'-5,"0"-2,0-1,0-2,-1-2,0-2,-1-1,6-6,-33 15,-1-1,0 0,0-1,-1 0,0-1,-1 0,0-1,0 1,-1-2,0 1,0-1,-2 0,1-1,-1 0,-1 0,0 0,-1 0,0-1,-1 0,0 0,0-9,-4 15,0 1,-1 0,1 0,-1 0,-1 0,1 1,-1-1,0 1,0-1,-1 1,1 0,-1 0,0 0,0 1,-1 0,0-1,1 1,-1 1,-1-1,1 1,0 0,-1 0,0 1,0-1,1 1,-1 0,0 1,-1 0,1 0,0 0,0 1,0-1,-1 1,1 1,0-1,0 1,0 1,-1-1,1 1,1 0,-1 0,0 0,0 1,1 0,0 0,-3 2,-6 3,-1 1,1 1,0 0,1 0,1 1,-1 1,2 0,0 1,0 0,1 1,1 0,0 1,1 0,0 0,1 0,1 1,1 0,0 1,1-1,1 1,0-1,1 5,2-11,1 0,0-1,0 1,1-1,0 1,1-1,0 0,0 0,1 0,0 0,0 0,1-1,0 0,1 0,0 0,0-1,1 0,0 0,0 0,0-1,1 0,0-1,0 0,1 0,-1-1,1 1,0-2,0 0,8 2,1 2,0-2,0 0,0-1,1-1,0 0,0-2,-1 0,1-1,0-1,0-1,0 0,-1-2,0 0,5-2,1-4,-1 0,-1-2,0 0,0-2,-2 0,2-2,-17 12,12-8</inkml:trace>
  <inkml:trace contextRef="#ctx0" brushRef="#br0" timeOffset="618.089">2357 865,'-10'33,"2"12,7-3,9-12,2-17,0-10</inkml:trace>
  <inkml:trace contextRef="#ctx0" brushRef="#br0" timeOffset="1794.913">2921 695,'-35'26,"-19"13,2 2,1 3,3 1,-2 7,3 25,46-75,0-1,0 1,0 0,0 0,0-1,1 1,-1 0,1 0,-1 0,1 0,0 0,0-1,0 1,0 0,0 0,0 0,0 0,1 0,-1 0,1 0,-1-1,1 1,0 0,0 0,0-1,0 1,0-1,0 1,0 0,0-1,1 0,-1 1,0-1,1 0,-1 0,1 0,0 0,-1 0,1 0,0 0,0 0,-1-1,2 1,5-2,-1 0,1 0,-1-1,0 0,1-1,-1 1,0-1,-1-1,1 1,-1-1,1 0,-1-1,0 1,-1-1,1-1,-1 1,0-1,0 0,0 0,-1 0,0 0,1-4,3 0,214-268,-220 274,0 1,0 0,0 0,0 0,0 0,1 0,-1 1,1-1,0 1,-1 0,1-1,0 1,1 1,-1-1,0 0,0 1,1-1,-1 1,1 0,-1 0,1 1,0-1,-1 1,1 0,0 0,-1 0,1 0,-1 0,1 1,0 0,-1-1,1 2,-1-1,1 0,-1 1,0-1,0 1,0 0,1 0,0 1,3 12,0 1,-1 0,0 0,-2 1,0-1,0 1,-2 0,0 0,-1 0,-1 0,0 0,-2 8,2 1,-4 53,-3 0,-4-1,-3 0,-4-1,-3-1,-9 17,8-38,-2 0,-3-2,-2 0,-2-2,-3-2,-9 9,9-28,34-30,-1 0,0 0,0 0,1 0,-1 0,0-1,1 1,-1 0,0 0,1 0,-1-1,0 1,1 0,-1 0,1-1,-1 1,0-1,1 1,-1-1,1 1,-1-1,1 1,0-1,-1 1,1-1,-1 1,1-1,0 0,-1 1,1-1,0 0,0 1,0-1,0 0,-1 1,1-1,0 0,0 0,0 1,0-1,1 0,-1 1,0-1,0 0,0 1,0-1,1 0,-1 1,0-1,1 0,-1 1,0-1,1 1,-1-1,1 1,-1-1,1 1,-1-1,1 1,0-1,70-164,436-957,-283 630,-201 425,-29 56,-9 27,12-13,-31 37,1 3,2 1,2 1,2 1,1 1,3 2,3 0,1 2,3 0,1 0,3 2,-1 22,11-52,0 0,1 0,2 0,0 1,1-1,2 0,0 0,5 11,-7-26,0 0,1 0,0 0,0-1,0 1,1-1,1 0,-1 0,1-1,0 1,1-1,-1 0,1 0,0-1,1 0,-1 0,1 0,0-1,0 0,1 0,-1-1,1 0,0 0,0-1,4 1,-2-2,0-1,0 0,0 0,0-1,-1 0,1 0,0-1,0-1,-1 0,0 0,1-1,-1 0,0 0,-1-1,1 0,-1-1,0 0,5-5,125-139,-115 122,44-58,-67 87,0-1,0 0,0 1,-1-1,1 0,0 1,0-1,0 0,0 1,0-1,0 0,0 1,0-1,0 0,1 1,-1-1,0 0,0 1,0-1,0 0,0 1,1-1,-1 0,0 1,0-1,0 0,1 0,-1 1,0-1,0 0,1 0,-1 0,0 1,1-1,-1 0,0 0,1 0,-1 0,0 0,1 0,-1 1,0-1,1 0,-1 0,0 0,1 0,-1 0,0 0,1 0,-1-1,0 1,-11 37,8-27,-2 0,0 0,1 1,0-1,1 1,0 0,1 0,0 0,0 0,1 1,1-1,0 0,1 1,0-1,0 0,1 0,1 0,0 0,1 3,1-10,1 0,-1 0,1 0,-1-1,1 0,0 0,0 0,0-1,1 1,-1-2,1 1,-1-1,1 0,-1 0,1-1,0 0,-1 0,1 0,0-1,-1 0,1 0,-1-1,1 0,-1 0,0-1,0 1,0-1,1-1,20-11,-2-2,1-1,-2 0,-1-2,0-1,-1 0,-2-2,0-1,-1 0,-2-1,0-1,-2-1,-1 0,-1-1,-1 0,-2-1,0 0,0-11,-7 31,25-81,-4-1,-4 0,6-68,-29 93,2 65,0 1,0-1,0 0,0 1,0-1,0 0,0 1,0 0,-1-1,1 1,0 0,0-1,-1 1,1 0,0 0,0 0,-1 0,1 0,0 1,0-1,0 0,-1 0,1 1,0-1,0 1,0-1,0 1,0 0,0-1,0 1,0 0,0 0,0-1,0 1,0 0,0 0,0 0,1 0,-1 0,0 0,1 1,-1-1,1 0,0 0,-1 0,1 0,0 1,-23 36,2 1,2 1,2 1,2 1,1 0,2 1,2 0,2 1,2 0,2 0,2 0,2 22,-1-27,2 0,2 0,2 0,1-1,2 1,1-2,3 1,10 22,39 24,-59-82,-1 0,1-1,-1 1,1-1,0 1,0-1,-1 0,1 1,0-1,0 0,0 0,0-1,0 1,1 0,-1-1,0 1,0-1,0 0,1 0,-1 1,0-2,0 1,0 0,1 0,-1-1,0 1,0-1,0 1,0-1,0 0,0 0,0 0,0 0,0-1,0 1,0 0,-1-1,1 1,-1-1,1 0,-1 1,1-1,-1 0,0 0,2-5,0 1,0-1,0 0,-1-1,-1 1,1 0,-1 0,0-1,-1 1,1-1,-2 1,1-1,-1 1,0 0,0-1,-1 1,-2-6,-3-13</inkml:trace>
  <inkml:trace contextRef="#ctx0" brushRef="#br0" timeOffset="2018.162">3993 385,'44'14,"32"5,14-1,1-3,-5-5,-4-3,-9-4,-9-2,-10 0,-15-2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334 687,'7'-48,"-2"1,-2-1,-3 0,-4-45,3 94,1-1,-1 1,1-1,-1 1,1 0,-1-1,1 1,-1-1,0 1,1-1,-1 0,1 1,-1-1,0 0,0 1,1-1,-1 0,0 0,0 0,1 0,-1 1,0-1,0 0,1 0,-1-1,0 1,0 0,1 0,-1 0,0 0,0-1,1 1,-1 0,0-1,1 1,-1 0,0-1,1 1,-1-1,1 1,-1-1,0 1,1-1,0 1,-1-1,1 0,-1 1,1-1,0 0,-1 1,1-1,0 0,0 0,-1 0,-147 308,-1-20,138-263,8-16,7-14,259-429,-139 204,-104 213,-27 64,4-35,-7 20,2 0,0 1,3 0,0 1,2-1,1 1,2-1,1 1,2-1,1 1,1-1,2 0,8 20,-12-46,0 0,1 0,-1-1,1 1,0-1,1 0,0 0,-1-1,1 1,1-1,-1 0,1 0,-1-1,1 0,0 0,0 0,1-1,-1 1,1-2,-1 1,1-1,-1 0,1 0,0-1,-1 1,1-2,0 1,-1-1,1 0,0 0,-1-1,6-2,-1-2,-1-1,1-1,-1 0,-1 0,1-1,-2 0,1-1,-1 0,0 0,-1 0,-1-1,0 0,0-1,-1 0,4-10,9-19,-2 0,-2-2,-1 1,-2-2,-3 1,-1-1,-2-1,-2 1,-2-28,-7 48,-1 25</inkml:trace>
  <inkml:trace contextRef="#ctx0" brushRef="#br0" timeOffset="454.803">983 602,'18'-5,"6"0,0-2,-1-1,0 0,0-2,-1-1,-1 0,18-13,-37 23,0 0,1-1,-2 1,1 0,0-1,0 1,0-1,-1 0,1 0,-1 1,1-1,-1 0,0 0,0 0,0-1,0 1,0 0,0 0,-1 0,1-1,-1 1,1 0,-1-1,0 1,0 0,0-1,0 1,0 0,-1-1,1 1,-1 0,1-1,-1 1,0 0,0 0,0 0,0 0,0 0,-1 0,1 0,-1 0,1 0,-1 0,0 1,1-1,-1 1,0-1,0 1,0 0,0 0,0 0,0 0,-1 0,1 0,0 1,-7-1,0 1,1 1,-1 0,1 0,-1 1,1 0,0 0,0 1,0 0,0 0,0 1,0 0,1 0,0 1,0 0,0 0,1 1,-1 0,1 0,1 0,-3 4,-2 2,1 1,0 0,1 0,0 1,1 0,1 1,0-1,1 1,0 0,2 1,0-1,-1 14,4-22,1 0,0-1,1 1,-1-1,1 1,1-1,-1 0,1 1,0-1,1-1,-1 1,1 0,0-1,1 0,-1 0,1 0,0 0,0-1,0 0,1 0,0 0,-1-1,1 0,1 0,-1 0,0-1,1 0,-1 0,1-1,-1 0,1 0,0 0,0-1,-1 0,1 0,1-1,10 1,0-1,-1 0,1-1,-1-2,1 1,-1-2,0 0,-1-1,1-1,-1-1,-1 0,1-1,-1 0,-1-1,0-1,0-1,7-8,1 0</inkml:trace>
  <inkml:trace contextRef="#ctx0" brushRef="#br0" timeOffset="837.514">1519 602,'12'3,"1"-1,-1 0,0-1,1 0,-1-1,1-1,-1 0,1-1,-1 0,0 0,1-2,-2 1,1-2,0 1,-1-2,0 1,0-2,0 1,-1-1,0-1,0 0,-1-1,0 1,7-11,-14 17,0-1,0 1,0-1,0 0,-1 0,1 0,-1 0,0 0,0 0,0-1,0 1,0 0,-1 0,0-1,1 1,-1 0,0-1,-1 1,1 0,-1-1,1 1,-1 0,0 0,0-1,0 1,-1 0,1 0,-1 0,0 1,1-1,-1 0,0 0,-1 1,1 0,0-1,-1 1,0 0,1 0,-1 0,0 0,0 1,0-1,0 1,0 0,0 0,-1 0,-4-1,0 1,-1 1,1-1,-1 1,1 0,-1 1,1 0,0 1,-1 0,1 0,0 0,0 1,0 0,1 1,-1 0,1 0,0 1,0 0,0 0,1 0,0 1,-2 2,-7 7,0 0,2 2,0-1,1 2,1 0,0 0,1 1,-3 11,10-25,1 0,0 0,0 0,1 1,0-1,-1 1,2-1,-1 1,1-1,0 1,0 0,0-1,1 1,0-1,0 1,0-1,1 1,-1-1,1 0,1 0,-1 0,1 0,0 0,0 0,0-1,1 1,0-1,-1 0,2 0,-1-1,0 1,1-1,-1 0,1 0,0 0,1 0,7 1,0-1,0 0,0 0,0-2,1 1,-1-2,1 0,-1 0,0-2,1 1,-1-2,0 1,0-2,0 0,-1-1,1 0,-1 0,0-2,0 1,-1-1,10-8,-1 4,8-4</inkml:trace>
  <inkml:trace contextRef="#ctx0" brushRef="#br0" timeOffset="1266.613">2253 433,'-24'20,"2"0,0 2,1 1,1 0,1 2,2 0,0 1,2 0,0 2,2-1,0 5,12-28,0 0,0 0,0-1,0 1,1 0,-1 0,1 0,0 0,1 0,-1 0,0 0,1-1,0 1,0 0,0 0,1-1,-1 1,1 0,0-1,0 0,0 1,0-1,0 0,1 0,0 0,-1-1,1 1,0 0,0-1,1 0,-1 0,0 0,1 0,-1 0,1-1,0 0,-1 1,1-1,0-1,0 1,0 0,0-1,0 0,10 0,-1 0,1-1,0-1,-1 0,1-1,-1 0,0-1,0-1,0 0,-1 0,1-2,-1 1,-1-1,1-1,-1 0,-1-1,0 0,0-1,5-5,10-18,0 0,-3-2,0 0,-3-2,0 0,-3-1,-1-1,9-37,-14 45,-2 1,-1-1,-1 0,-2 0,0-1,-3 1,-1-29,0 56,0 0,0 0,-1 0,1 0,-1-1,0 1,0 0,0 0,0 0,-1 1,1-1,-1 0,0 0,-1 1,1-1,0 1,-1 0,0 0,0 0,0 0,0 0,0 1,-1-1,1 1,-1 0,1 0,-1 0,0 0,0 1,0 0,0 0,0 0,0 0,0 0,0 1,0 0,0 0,-1 0,1 0,-3 1,-8 6,1 0,0 1,1 1,0 0,0 0,1 1,0 1,1 0,0 1,1 0,0 1,1 0,0 0,1 1,1 0,0 1,1-1,0 1,2 1,-1-1,2 1,0-1,1 1,1 0,0 0,1 0,1 6,-1-7,0-1,1 0,0 1,2-1,-1 0,2 0,0-1,0 1,2-1,-1 0,2 0,0 0,0-1,1 0,0-1,1 0,1 0,0-1,0 0,1 0,0-1,0-1,1 0,10 5,92 31,-83-32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92,'-332'591,"306"-555,130-209,243-266,-262 341,-85 97,0 1,1-1,-1 1,0-1,0 1,0 0,1-1,-1 1,0-1,1 1,-1 0,0-1,1 1,-1 0,0-1,1 1,-1 0,0 0,1-1,-1 1,1 0,-1 0,1 0,-1 0,1-1,-1 1,0 0,1 0,-1 0,1 0,-1 0,1 0,-1 0,1 0,-1 0,1 1,-1-1,1 0,-1 0,1 0,-1 0,0 1,1-1,-1 0,1 0,-1 1,0-1,1 0,-1 1,0-1,1 0,-1 1,0-1,0 1,1-1,-1 1,0-1,0 0,0 1,0-1,1 1,-1-1,0 1,0-1,0 1,0-1,1 39,-1-33,-18 132,3 43,14-180,1 0,0 1,-1-1,1 0,0 0,0 0,0 0,0 0,0 1,0-1,0 0,0 0,1 0,-1 0,0 0,1 0,-1 1,1-1,-1 0,1 0,-1 0,1-1,0 1,0 0,-1 0,1 0,0 0,0-1,0 1,0 0,0-1,0 1,0 0,0-1,0 0,0 1,0-1,0 1,0-1,1 0,-1 0,0 0,0 0,0 0,0 0,0 0,1 0,-1 0,0-1,0 1,0 0,0-1,0 1,0-1,0 1,0-1,0 1,0-1,0 0,0 1,0-1,0 0,-1 0,1 0,0 0,0 0,-1 0,1 0,0 0,95-122,28-3,-124 126,5-7,0 1,0 0,1 0,0 0,0 1,0 0,1 0,-1 1,1 0,0 0,1 0,-1 1,1 0,-1 0,1 1,0 0,3 0,-8 4,0 0,0 0,0 1,-1-1,1 1,-1 0,1 0,-1 0,0 0,0 0,0 0,-1 0,1 0,-1 1,0-1,1 1,-2-1,1 1,0 0,-1-1,1 1,-1 0,0-1,-1 1,1 0,0-1,-1 1,0 1,1 1,-3 69,12 112,-5-171,-1 0,0 0,-1 1,-1-1,-1 0,0 1,-1-1,0 0,-3 8,-2 3,1-3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0 649,'43'-83,"3"2,4 3,21-23,59-53,-129 151,1 1,-1 0,1-1,-1 1,1 0,0 0,0 0,0 0,0 1,0-1,0 1,0-1,1 1,-1 0,0-1,1 1,-1 0,1 1,0-1,-1 0,1 1,-1 0,1-1,0 1,-1 0,1 0,0 1,-1-1,1 0,0 1,-1 0,1 0,-1-1,1 1,-1 1,1-1,-1 0,0 1,1-1,-1 1,0 0,0-1,0 1,-1 0,1 0,0 1,2 13,0 0,-2 0,0 0,0 0,-2 0,0 1,-1-1,-1 8,-1 20,2 155,0-196,1-1,0 1,0-1,-1 0,2 1,-1-1,0 1,0-1,1 1,-1-1,1 0,0 1,0-1,0 0,0 1,0-1,0 0,1 0,-1 0,1 0,-1 0,1-1,0 1,-1 0,1-1,0 1,0-1,1 0,-1 1,0-1,0 0,0 0,1-1,-1 1,0 0,1-1,-1 1,1-1,-1 0,1 0,-1 0,1 0,-1 0,0-1,1 1,-1-1,1 0,-1 1,0-1,1 0,1-1,95-90,-73 63,53-57,5 3,3 5,15-6,-101 83,0 0,-1-1,1 1,0 0,0 0,0-1,0 1,0 0,0 0,0 0,0 0,0 0,0 0,1 1,-1-1,0 0,1 1,-1-1,0 0,1 1,-1 0,1-1,-1 1,0 0,1 0,-1 0,1 0,-1 0,1 0,-1 0,1 0,-1 1,1-1,-1 0,1 1,-1 0,0-1,1 1,-1 0,0-1,0 1,0 0,1 0,-1 0,0 0,0 0,0 0,0 1,0 0,1 10,-1 0,0 1,0-1,-1 1,-1-1,0 1,-1-1,-1 0,0 1,0-1,-1 0,0-1,-3 4,-21 93,37-58,2-32</inkml:trace>
  <inkml:trace contextRef="#ctx0" brushRef="#br0" timeOffset="413.664">1580 114,'-43'37,"-47"40,5 4,-39 49,70-41,52-87,1 1,1-1,-1 0,0 1,0-1,1 1,0 0,-1-1,1 1,0-1,0 1,0-1,1 1,-1 0,1-1,-1 1,1-1,0 1,0-1,0 0,0 1,0-1,1 0,-1 0,1 0,-1 0,1 0,0 0,0 0,-1 0,2-1,-1 1,0-1,0 0,0 1,1-1,0 0,8 1,1 0,-1-2,0 1,1-1,-1-1,1 0,-1 0,0-2,0 1,0-1,0-1,0 0,-1 0,1-1,-1 0,0-1,-1-1,1 1,-1-1,-1-1,3-2,43-33,-2-2,-3-2,-1-2,-3-3,17-25,-7 1,-65 86,1 1,1 0,0 0,1 0,0 1,0 1,1-1,1 1,0 0,1 0,1 0,0 1,0-1,1 1,1 0,0-1,1 1,1 0,0 0,1-1,0 1,1-1,1 1,0-1,1 0,1 3,2-10,-1-1,1 0,0 0,0-1,0 0,1 0,-1-1,1 0,0 0,0-1,0-1,0 1,0-2,0 1,1-1,-1 0,0-1,0 0,0-1,0 0,0 0,0-1,0 0,5-2,14-6,-4-1</inkml:trace>
  <inkml:trace contextRef="#ctx0" brushRef="#br0" timeOffset="783.424">2483 0,'-46'29,"-13"6,1 3,3 2,0 2,-3 9,56-51,1 1,-1 0,0-1,1 1,-1 0,0 0,1 1,-1-1,1 0,-1 0,1 1,0-1,0 1,-1-1,1 1,0-1,0 1,1 0,-1 0,0-1,0 1,1 0,-1 0,1 0,0 0,-1 0,1 0,0-1,0 1,0 0,1 0,-1 0,0 0,1 0,-1 0,1 0,0-1,-1 1,1 0,0 0,0-1,0 1,0-1,1 1,-1-1,0 1,0-1,2 1,121 5,-32-8,-7 28,-83-25,0-1,0 0,-1 1,1-1,0 1,-1 0,1 0,-1-1,0 1,0 0,1 0,-1 0,0 0,-1 0,1 1,0-1,-1 0,1 0,-1 0,0 1,1-1,-1 0,0 0,0 1,-1-1,1 0,0 0,-1 1,0-1,1 0,-1 0,0 0,0 0,0 0,0 0,0 0,-1 1,-12 17,0-1,-1-1,-1 0,0-1,-1 0,-1-2,-7 5,-146 80,137-95,38-10</inkml:trace>
  <inkml:trace contextRef="#ctx0" brushRef="#br0" timeOffset="1165.354">2991 0,'-227'118,"226"-117,-11 5,0 1,0 0,0 1,1 0,0 1,1 0,0 1,0 0,1 0,0 1,0 3,8-13,0 0,0 0,1 1,-1-1,1 0,-1 1,1-1,-1 1,1-1,0 1,0-1,0 1,0-1,0 1,0-1,0 1,0-1,0 1,1-1,-1 0,1 1,-1-1,1 1,-1-1,1 0,0 0,0 1,0-1,0 0,0 0,0 0,0 0,0 0,0 0,0 0,0 0,1 0,-1-1,0 1,1 0,63 17,-52-16,154 23,-163-23,-1 1,0-1,0 1,-1-1,1 1,0 0,-1 0,0 1,0-1,0 0,0 1,0-1,-1 1,1 0,-1-1,0 1,0 0,-1 0,1 0,-1 0,0 0,0-1,0 1,0 0,-1 0,1 0,-1 0,0 0,0-1,-1 1,1 0,-1-1,1 1,-1-1,0 0,-1 1,1-1,-1 0,1 0,-1-1,-1 2,-14 20,-2-1,0-1,-2-1,0 0,-1-2,-1-1,-1-1,-25 13,25-19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0,'-9'0,"-4"0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3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1,'-4'44,"2"0,2 0,2 1,1-1,3-1,9 35,-14-69,0 0,1-1,0 1,0-1,1 0,1 0,-1 0,1 0,0 0,1-1,0 1,0-1,1-1,-1 1,2-1,-1 0,1 0,-1-1,2 0,-1 0,0 0,1-1,0 0,0-1,5 0,0-1,0-1,0 0,0-1,0 0,1-1,-1-1,0 0,-1-1,1 0,0-1,-1 0,0-1,0 0,0-1,0 0,6-6,18-13,-1-1,-1-2,-2-1,20-22,61-73,-113 123,0 1,1-1,-1 0,0 1,0-1,0 0,1 1,-1-1,0 1,1-1,-1 1,0-1,1 0,-1 1,1 0,-1-1,1 1,-1-1,1 1,-1 0,1-1,-1 1,1 0,-1-1,1 1,0 0,-1 0,1 0,0-1,-1 1,1 0,0 0,-1 0,1 0,-1 0,1 0,0 0,-1 1,1-1,0 0,-1 0,1 0,0 1,-1-1,1 0,-1 1,1-1,-1 0,1 1,-1-1,1 1,-1-1,1 1,-1-1,0 1,1-1,-1 1,0-1,1 1,-1 0,0-1,0 1,1-1,-1 1,1 48,-1-37,15 128,-14-134,1 0,0-1,0 1,0-1,1 0,0 0,0 0,0 0,1 0,-1 0,1-1,0 0,1 0,-1 0,1 0,-1-1,1 0,0 0,1 0,-1 0,0-1,6 2,6-3,1 0,-1-1,0 0,1-2,-1 0,0-1,0-1,0 0,0-1,-1-1,0-1,0 0,0-1,-1-1,-1 0,1-1,-1 0,11-13,-11 14,-1-1,-1 0,0-1,0 0,-1-1,-1 0,0-1,-1 0,0-1,-1 0,0 0,-1 0,-1-1,0 0,-1-1,-1 1,0-1,-1 0,-1 0,-1 0,0-9,-1 13</inkml:trace>
  <inkml:trace contextRef="#ctx0" brushRef="#br0" timeOffset="258.363">1616 142,'48'-10,"30"-3,7-4,-6 1,-8 3,-10-1,-11 2,-10 3,-6 3,-4 2,-3 2,0 2,-11 0,-7 1</inkml:trace>
  <inkml:trace contextRef="#ctx0" brushRef="#br0" timeOffset="487.595">1729 538,'43'-10,"24"-8,5 0,-4-3,-10 3,-9 4,-9 4,-10 5</inkml:trace>
  <inkml:trace contextRef="#ctx0" brushRef="#br0" timeOffset="944.93">2463 763,'44'-128,"6"3,5 2,39-61,-93 184,3-11,2 1,0-1,0 2,1-1,0 1,0 0,1 0,0 1,1 0,0 1,0 0,2-1,-9 7,0 1,0-1,0 1,-1-1,1 1,0 0,0 0,0 0,0 0,0 0,0 0,0 1,0-1,0 0,-1 1,1 0,0-1,0 1,0 0,-1 0,1 0,0 0,-1 0,1 1,-1-1,0 0,1 1,-1-1,0 1,0-1,0 1,0-1,0 1,0 0,0 0,-1 0,1 0,21 73,-20-22,-3-46,1 1,-1-1,1 1,1-1,-1 1,1-1,1 0,-1 1,1-1,0 0,1 0,0 0,0 0,0 0,1-1,0 0,0 1,4 2,-5-7,0 0,1 0,-1-1,1 1,0-1,-1 0,1 0,0 0,0-1,0 1,0-1,-1 0,1 0,0 0,0-1,0 1,0-1,0 0,-1 0,1 0,0 0,-1-1,1 0,-1 1,0-1,1-1,83-61,100-115,-186 178,0 1,-1-1,1 0,0 1,0-1,0 1,-1-1,1 1,0 0,0-1,0 1,0 0,0-1,0 1,0 0,0 0,0 0,0 0,0 0,0 0,0 0,0 0,0 0,0 0,-1 1,1-1,0 0,0 1,0-1,0 1,0-1,0 1,-1-1,1 1,0 0,0-1,-1 1,1 0,-1-1,1 1,0 0,-1 0,1 0,-1-1,0 1,1 0,-1 0,0 0,1 0,-1 0,0 0,0 0,0 0,0 0,4 60,-4-54,-1 27,-1-22,1 1,0-1,0 0,2 0,-1 1,2-1,-1 0,2 0,0 0,0 0,1-1,0 1,1-1,0 0,1 0,1-1,-1 1,4 2,10 5</inkml:trace>
  <inkml:trace contextRef="#ctx0" brushRef="#br0" timeOffset="1817.947">4015 114,'-16'2,"1"0,-1 1,1 1,0 0,0 2,0-1,1 2,0 0,0 0,0 1,1 1,1 0,-1 1,-5 7,11-11,-1 1,1-1,0 2,0-1,1 1,0 0,1 0,0 1,0 0,1 0,0 0,0 0,1 1,0-1,1 1,0 0,0 0,1-1,1 1,-1 0,2 0,-1 0,1 0,3 8,-3-16,0 1,0-1,0 0,0 0,1 0,-1 0,1 0,0 0,0 0,0 0,-1-1,2 1,-1-1,0 1,0-1,0 0,1 0,-1 0,0 0,1 0,-1 0,1-1,-1 1,1-1,-1 0,1 0,0 0,-1 0,1 0,-1 0,1-1,-1 1,1-1,-1 0,2 0,78-47,147-171,-226 216,-1 1,1 0,-1 0,1 0,0 0,-1 0,1 1,0-1,0 1,0 0,0 0,1 0,-1 0,0 1,0-1,1 1,-1 0,0 0,1 0,-1 0,0 0,0 1,1-1,-1 1,0 0,0 0,0 0,0 1,0-1,0 1,0 0,0-1,-1 1,1 0,-1 1,8 12,-1 0,0 1,-2 0,0 1,-1 0,0 0,-1 0,-1 0,-1 1,-1 0,0 3,1-7,26 318,-18-218,-5 0,-5 0,-8 37,6-131,-1 0,-1 0,-1 0,0 0,-2-1,0 0,-1 0,-1-1,-1 0,-1 0,0-1,-1 0,-1-1,0 0,-2-1,1 0,-2-1,-5 3,16-14,0 0,0-1,0 0,-1 0,1 0,-1 0,1-1,-1 0,0 0,1 0,-1 0,0-1,0 0,1 0,-1 0,0 0,0-1,1 0,-1 0,0 0,1-1,-1 0,1 1,-1-1,1-1,0 1,0-1,0 1,0-1,1-1,-1 1,1 0,0-1,0 1,0-1,0 0,0-2,-3-4,0-1,1-1,0 1,1-1,0 0,1 0,1 0,0 0,0 0,1 0,1-1,0 1,0 0,2-1,-1 1,4-11,4-15,2 1,2 1,1-1,14-24,-15 31,1 1,2 0,1 2,0 0,3 0,0 2,1 0,1 2,2 0,0 2,1 1,1 0,1 2,1 1,2 0,29-1,-35 15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0,'43'5,"24"6,5 2,1-2,-9-3,-14 2,-11 0,-7-2,-10-3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0 904,'97'-67,"-4"-5,-3-3,0-7,-57 51,110-101,78-99,-209 217,-4 3,0 1,0 1,1 0,0 0,0 1,1 0,0 0,1 1,0 0,0 1,10-4,-19 10,-1 0,1-1,0 1,0 0,0 0,0 0,0 1,-1-1,1 0,0 1,0-1,0 1,-1-1,1 1,0 0,-1 0,1 0,0 0,-1 0,1 0,-1 0,0 1,1-1,-1 0,0 1,0-1,0 1,0-1,0 1,0 0,0-1,-1 1,1 0,-1 0,1-1,-1 1,1 0,-1 1,7 80,-7-71,0 18,-1 0,-2 0,-1-1,-2 1,0-1,-2 0,-1-1,-2 0,0 0,-2-1,-1-1,-1 0,-1-1,-2 0,0-2,-2 1,17-21,0 1,0-1,0 0,-1-1,1 1,-1 0,0-1,1 0,-1 0,0 0,0 0,0-1,0 0,-1 0,1 0,0 0,-1 0,1-1,0 0,-1 0,1 0,0 0,-1-1,1 0,0 0,-1 0,1 0,0-1,0 1,0-1,0 0,1-1,-1 1,0 0,1-1,0 0,-1 0,1 0,2 2,1 1,-1-1,0 1,1-1,-1 0,1 1,-1-1,1 0,-1 1,1-1,-1 0,1 0,0 0,-1 1,1-1,0 0,0 0,-1 0,1 0,0 0,0 0,0 1,0-1,0 0,0 0,1 0,-1 0,0 0,0 1,1-1,-1 0,0 0,1 0,-1 1,1-1,-1 0,1 0,-1 1,1-1,0 0,-1 1,1-1,0 1,-1-1,1 1,0-1,0 1,-1 0,1-1,0 1,0 0,0-1,0 1,-1 0,2 0,49 6,-33 4,1-2,0 0,1-1,-1-1,1 0,1-2,-1 0,1-1,-1-2,1 0,0-1,0-1,-1-1,1 0,14-5,-2-5,0-2,-1-2,-1-1,-1-1,0-1,-1-2,-1-1,-1-1,-1-1,-1-1,1-5,-4 2,-1-2,-2 0,-1-2,-1 0,3-13,10-69,-36 146,3 204,4-225,1 0,0 0,0-1,1 1,1-1,-1 1,2-1,-1 0,2-1,-1 1,1-1,0 0,3 2,-5-7,0 0,-1 0,1 0,1-1,-1 1,0-1,1 0,0 0,-1-1,1 0,0 1,1-2,-1 1,0 0,0-1,1 0,-1-1,1 1,-1-1,1 0,-1 0,0 0,1-1,-1 0,1 0,4-2,1-3,-1 0,0 0,0-1,0 0,-1-1,0 0,-1-1,0 0,0 0,-1 0,0-1,0 0,1-5,4-2,35-62,-39 62,1 0,1 0,1 1,1 0,0 1,0 0,2 1,0 0,4-1,-17 14,0 0,1 0,-1 0,1 0,0 0,-1 0,1 1,0-1,0 1,-1-1,1 1,0 0,0-1,-1 1,1 0,0 0,0 1,0-1,-1 0,1 0,0 1,0-1,-1 1,1 0,0-1,-1 1,1 0,-1 0,1 0,-1 0,1 0,-1 1,0-1,1 0,-1 0,0 1,0-1,1 2,31 65,-31-62,19 68,24 48,-44-120,0 0,0 0,0-1,0 1,0 0,1-1,-1 1,1-1,-1 1,1-1,0 0,-1 0,1 0,0 0,0 0,0 0,0 0,0 0,0-1,0 1,0-1,0 1,0-1,0 0,0 0,0 0,1 0,-1 0,0-1,0 1,0-1,0 1,0-1,0 0,0 0,0 1,-1-1,1-1,0 1,1-1,67-68,-53 50,231-228,-247 245,1 1,0 0,-1 0,1 0,0 0,0 0,0 0,0 1,0-1,1 1,-1-1,0 1,1 0,-1 0,1 0,-1 0,1 0,-1 1,1-1,0 1,-1 0,1 0,0 0,0 0,-1 0,1 0,0 1,-1-1,1 1,-1 0,1 0,-1 0,1 0,-1 0,1 0,-1 1,0-1,0 1,0 0,0-1,0 1,0 0,0 0,-1 0,1 1,-1-1,1 0,-1 1,0-1,0 1,1 1,26 182,9-123,-26-46</inkml:trace>
  <inkml:trace contextRef="#ctx0" brushRef="#br0" timeOffset="597.939">3387 1,'-29'24,"0"1,2 2,1 0,1 2,2 1,0 1,3 1,-10 18,28-45,0 0,0-1,1 1,-1 0,1 0,0 0,1 1,-1-1,1 0,0 0,0 0,1 0,-1 1,1-1,0 0,1 0,-1 0,1-1,0 1,0 0,1-1,-1 1,1-1,0 1,0-1,0 0,1-1,-1 1,1 0,0-1,0 0,1 0,-1 0,0-1,1 1,0-1,-1 0,1 0,0-1,0 1,1-1,6 2,-1-1,1 0,-1 0,1-1,0-1,-1 0,1-1,0 0,-1 0,1-1,8-3,5-2</inkml:trace>
  <inkml:trace contextRef="#ctx0" brushRef="#br0" timeOffset="929.106">3556 368,'18'8,"1"-1,0 0,0-2,1 0,-1-1,1-1,0-1,0-1,0 0,0-2,0 0,0-2,0 0,0-1,-1 0,0-2,0-1,8-3,-19 6,-1 1,0-2,-1 1,1 0,-1-1,0-1,0 1,0-1,-1 0,1 0,-2 0,1-1,-1 0,0 0,0 0,-1 0,0 0,0-1,0 0,-1 1,-1-1,1 0,-1 0,-1 0,1 0,-1 0,-1 0,1 0,-1 0,-1 0,0 0,0 0,0 1,-1-1,0 1,0-1,-1 1,0 0,0 0,-5-4,6 8,-1 0,0 1,0-1,0 1,0 0,-1 0,1 0,0 0,-1 1,0 0,1 0,-1 0,0 0,1 1,-1 0,0 0,0 0,1 0,-1 1,0 0,1 0,-1 0,1 0,-1 1,-1 1,-5 1,-1 1,1 1,0 0,1 1,0 0,0 0,0 1,1 1,-2 1,-5 11,0 0,2 0,0 1,1 1,2 0,0 1,2 0,0 1,2 0,1 0,-1 10,5-26,0 0,1 0,0 0,1-1,-1 1,2 0,-1 0,2 0,-1 0,1 0,0 0,1-1,0 1,0-1,1 0,0 0,0 0,1 0,0-1,0 0,1 0,0 0,0-1,1 0,0 0,3 2,6 1,-1 0,2-2,-1 0,1 0,0-2,0 0,0-1,1-1,0 0,0-2,-1 0,15-1,2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893 395,'-53'3,"2"3,-1 3,1 1,-45 16,83-23,-28 7,1 2,1 1,0 2,1 2,0 1,2 2,0 2,-1 2,36-24,0 0,0 1,0-1,0 0,0 0,0 1,0-1,0 1,1-1,-1 1,0-1,0 1,0 0,0-1,1 1,-1 0,0-1,1 1,-1 0,0 0,1 0,-1 0,1 0,-1 0,1 0,0-1,-1 1,1 0,0 0,0 1,0-1,0 0,0 0,0 0,0 0,0 0,0 0,0 0,0 0,1 0,-1 0,0 0,1 0,-1 0,1-1,-1 1,1 0,-1 0,1 0,0 0,-1-1,1 1,0 0,0-1,0 1,-1 0,1-1,0 1,0-1,0 1,0-1,0 0,0 1,0-1,0 0,0 0,0 0,0 0,0 0,0 0,259 0,-258-1,-1 1,1 0,-1 0,1 0,0 0,-1 0,1 1,-1-1,1 0,0 1,-1-1,1 1,-1 0,1-1,-1 1,0 0,1 0,-1 0,0 0,1 0,-1 0,0 0,0 1,0-1,0 0,0 0,0 1,-1-1,1 1,0-1,-1 1,1-1,-1 1,1-1,-1 1,0 0,0-1,1 1,-1-1,0 1,-1 0,1-1,0 1,0 0,-1-1,1 1,-1-1,1 1,-1-1,0 1,0 0,-13 21,-1-1,-1-1,0 0,-2-1,-1 0,0-2,-1 0,-2-1,6-3,-11 10,-56 49,2 3,-43 58,120-131,0-1,1 1,0 0,0 1,0-1,0 1,1-1,-1 1,1 0,0 0,0 0,0 0,0 0,1 0,0 0,0 1,0-1,0 1,1-1,-1 0,1 1,0-1,1 1,-1-1,1 1,0-1,0 0,0 1,1-1,-1 0,1 0,0 0,0 0,1 1,8 1,0 0,1 0,0-1,-1-1,2 0,-1 0,0-2,1 1,-1-2,1 1,0-2,-1 1,1-2,0 0,-1 0,1-2,-1 1,0-1,6-3,-10 5,1-1,-1 0,0-1,0 1,0-2,-1 1,1-1,-1 0,0-1,0 0,0 0,0 0,-1-1,0 0,0 0,-1 0,0-1,0 0,0 0,2-5,6-15,-3 2</inkml:trace>
  <inkml:trace contextRef="#ctx0" brushRef="#br0" timeOffset="249.689">357 0,'-40'860,"5"-375,32-461,0 1,2 0,0 0,2-1,1 1,1 0,1-1,1 0,1 0,3 5,1-6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1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0,'0'1192,"0"-1169</inkml:trace>
  <inkml:trace contextRef="#ctx0" brushRef="#br0" timeOffset="537.254">1 707,'125'-49,"-3"-5,113-68,-223 115,21-8,-1-2,0 0,-2-3,0 0,-1-2,-2-1,0-1,-1-1,-2-2,0 0,-2-2,-1 0,3-9,24-67,-47 105,-1 0,1 0,-1 0,1 0,-1 0,1 0,-1 0,1 0,-1 0,1 0,-1 0,1 0,-1 1,1-1,-1 0,1 0,-1 0,1 1,-1-1,1 0,-1 1,0-1,1 0,-1 1,0-1,1 1,-1-1,0 0,1 1,-1-1,0 1,0-1,1 1,-1-1,0 1,0-1,0 1,0-1,0 1,0-1,0 1,0 0,0-1,0 1,0-1,0 1,0-1,0 1,-1-1,1 1,0-1,0 1,-1-1,1 0,0 1,0-1,-1 1,1-1,-1 0,1 1,-1-1,1 2,-26 246,6-117,12-65,3 1,2 0,6 31,-4-94,0 1,1 0,0 0,0 0,1 0,-1 0,1 0,0 0,0 0,1 0,-1-1,1 1,0 0,1-1,-1 0,1 1,-1-1,1 0,1 0,-1-1,0 1,1-1,0 1,0-1,0 0,0-1,0 1,1-1,-1 0,1 0,-1 0,1 0,0-1,0 0,0 0,0 0,0-1,0 1,0-1,0 0,5-1,60-33,-61 28,1 0,0 1,0 0,1 1,-1 0,1 0,0 1,0 1,8-1,-17 3,1-1,-1 2,0-1,1 0,-1 0,1 1,-1-1,0 1,0 0,1 0,-1 0,0 0,0 0,0 0,0 0,0 1,0-1,-1 1,1-1,0 1,-1 0,1 0,-1 0,1 0,-1 0,0 0,0 0,0 0,0 0,0 0,-1 1,1-1,-1 0,1 1,-1 0,2 92,-3-75,0-18,0 1,1 0,-1-1,1 1,-1 0,1-1,0 1,0 0,0 0,1-1,-1 1,0 0,1-1,0 1,0 0,0-1,0 1,0-1,0 1,1-1,-1 0,1 0,-1 1,1-1,0 0,0 0,0-1,0 1,0 0,0-1,1 1,-1-1,1 0,-1 0,1 0,-1 0,1 0,-1 0,1-1,2 1,16-4</inkml:trace>
  <inkml:trace contextRef="#ctx0" brushRef="#br0" timeOffset="870.479">1638 960,'38'-19,"-1"-2,-2-2,0-1,-1-2,-2-1,11-12,10-46,-52 83,0-1,-1 1,1 0,-1-1,0 1,0 0,0-1,0 1,0-1,0 1,0 0,-1-1,1 1,-1 0,0 0,0-1,0 1,0 0,0 0,0 0,0 0,-1 0,1 0,-1 0,1 0,-1 1,0-1,0 1,0-1,0 1,0 0,0 0,0 0,0 0,0 0,-1 0,1 0,0 1,-2-1,-7 1,1 0,0 1,-1 0,1 0,0 1,0 1,0 0,0 0,0 1,1 0,0 1,0 0,0 0,0 1,1 0,0 0,0 1,0 0,1 1,0 0,1 0,0 0,0 1,1 0,-5 9,3-5,1 0,0 0,1 1,0 0,1 0,1 1,0-1,1 1,1-1,0 1,1 0,0 0,2 3,-2-14,1 1,0 0,0-1,1 1,-1-1,1 1,0-1,0 0,0 0,1 0,0 0,-1 0,2 0,-1-1,0 1,1-1,-1 0,1 0,0 0,0-1,2 2,16 9</inkml:trace>
  <inkml:trace contextRef="#ctx0" brushRef="#br0" timeOffset="1236.231">2062 1045,'238'-292,"-203"261,-34 31,0 0,0 0,-1-1,1 1,0 0,-1 0,1 0,0 0,0 0,-1 1,1-1,0 0,-1 0,1 0,0 1,-1-1,1 0,0 1,-1-1,1 0,-1 1,1-1,0 1,-1-1,1 1,-1-1,1 1,-1-1,0 1,1 0,-1-1,0 1,1 0,-1-1,0 1,0 0,1-1,-1 1,0 0,0 0,0-1,0 1,0 0,0-1,0 1,0 0,0 0,-1-1,1 1,0 0,0-1,-1 1,1 0,0-1,0 25,-1-19,0 0,0 0,1 0,-1-1,1 1,1 0,-1 0,1 0,0 0,1 0,-1-1,1 1,0-1,0 1,1-1,0 0,0 0,0 0,1 0,-1 0,1-1,0 1,0-1,1 0,-1-1,1 1,0-1,0 0,2 1,4-1,0 0,0-1,0-1,1 0,-1 0,0-1,1-1,-1 1,0-2,1 0,-1 0,0-1,-1-1,1 1,0-2,-1 1,0-2,0 1,-1-1,1-1,-1 0,0 0,-1-1,0 0,0 0,-1-1,0 0,0 0,-1 0,4-9,35-72,-35 69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4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0 523,'3'-22,"0"0,2 0,1 1,0-1,1 1,1 1,2 0,8-16,-9 18,3-4,1 0,1 1,1 0,1 1,0 0,2 2,0 0,1 1,1 1,4-2,-22 16,0 0,0 0,0 0,1 0,-1 1,0-1,1 1,0-1,-1 1,1 0,0 0,-1 0,1 1,0-1,0 1,0-1,0 1,0 0,0 0,-1 0,1 0,0 1,0-1,0 1,0 0,-1 0,1 0,0 0,-1 0,1 1,-1-1,1 1,-1-1,0 1,1 0,-1 0,0 0,0 0,0 0,-1 1,2 1,3 8,0 1,-1-1,-1 1,0 0,-1 0,0 0,-1 0,1 11,4 22,-4-26,14 43,-17-61,1-1,0 1,0-1,0 0,0 0,0 1,0-1,0 0,0 0,0 0,0 0,1 0,-1-1,0 1,1 0,-1 0,1-1,-1 1,1-1,-1 1,1-1,-1 0,1 0,-1 0,1 0,0 0,-1 0,1 0,-1 0,1 0,-1-1,1 1,-1-1,1 1,-1-1,1 1,0-2,15-7,-1-2,0 0,0-1,-2 0,1-1,-2-1,1 0,4-8,12-11,-1 3,-7 4,2 1,0 1,2 2,0 0,1 2,2 1,8-3,-36 21,1 0,-1 0,1 1,-1-1,1 1,-1-1,1 1,-1 0,1 0,0 0,-1 0,1 0,-1 0,1 0,0 0,-1 1,1-1,-1 0,1 1,-1 0,1-1,-1 1,1 0,-1 0,0 0,1-1,-1 2,0-1,0 0,0 0,1 0,-1 0,-1 1,1-1,0 0,0 1,0-1,-1 1,1-1,-1 1,1-1,-1 1,1 0,12 70,-39 152,25-218,0-1,1 0,0 1,0-1,0 1,1-1,-1 0,1 1,1-1,-1 0,1 0,0 0,0 0,0 0,1 0,0 0,9 8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6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99,'1'334,"-1"-329,-1-1,1 1,1-1,-1 1,1-1,-1 1,1-1,0 1,1-1,-1 0,1 0,0 1,0-1,0 0,1-1,-1 1,1 0,0-1,0 1,0-1,1 0,-1 0,1-1,-1 1,1 0,0-1,0 0,0 0,0 0,1-1,-1 0,0 1,1-1,-1-1,1 1,-1-1,1 1,3-2,9-3,-1-1,0-1,0-1,0 0,-1-1,0 0,-1-2,0 1,0-2,-1 0,0-1,4-5,6-3,96-85,-119 104,1 1,-1-1,1 1,0-1,-1 1,1-1,0 1,-1-1,1 1,0 0,0-1,-1 1,1 0,0 0,0 0,0-1,0 1,-1 0,1 0,0 0,0 0,0 1,-1-1,1 0,0 0,0 0,0 1,-1-1,1 0,0 1,0-1,-1 0,1 1,0-1,-1 1,1-1,-1 1,1 0,0-1,-1 1,1 0,-1-1,0 1,1 0,-1-1,0 1,1 0,-1 0,6 44,-6-33,-1-6,1 1,0-1,1 0,-1 0,1 0,0 0,1 0,0 0,-1 0,2-1,-1 1,1-1,0 1,0-1,0 0,1 0,-1 0,1-1,1 1,-1-1,1 0,-1 0,1 0,0-1,0 0,1 0,-1 0,1-1,0 1,-1-1,1-1,0 1,0-1,0 0,6 0,2-3,1-1,-1-1,0-1,0 1,-1-2,1 0,-1-1,-1 0,1-1,-1-1,0 1,-1-2,0 0,-1 0,0-1,0 0,-1-1,-1 0,6-10,1 2,3-2,-2-1,-1-1,-1-1,-2 0,0 0,-1-1,-2-1,0 0,2-19,-10 42,0 2,0-1,0 1,0-1,-1 1,1-1,-1 1,1-1,-1 1,0-1,0 1,0-1,-1 1,1-1,0 1,-1-1,0 1,0-1,1 1,-1 0,-1-1,1 1,-1-2,-9-2</inkml:trace>
  <inkml:trace contextRef="#ctx0" brushRef="#br0" timeOffset="250.742">1636 43,'-672'585,"297"-295,328-248,30-23</inkml:trace>
  <inkml:trace contextRef="#ctx0" brushRef="#br0" timeOffset="921.783">1693 551,'-124'59,"53"-27,1 3,3 2,1 4,-50 40,110-78,0 1,0 1,1-1,-1 1,1 0,0 0,0 1,1-1,0 1,0 0,0 0,0 1,1-1,0 1,1 0,-1-1,1 1,1 0,-1 1,1-1,0 0,1 0,0 0,0 1,1 4,3-8,1 0,-1 0,1-1,-1 0,1 0,0 0,1-1,-1 1,0-1,1 0,-1-1,1 1,0-1,-1-1,1 1,0-1,-1 1,1-2,0 1,0-1,-1 0,1 0,0 0,-1-1,1 0,-1 0,3-1,33-13,-1-1,-1-1,-1-3,0-1,-2-1,0-2,-2-2,-1-1,-1-2,22-27,-39 42,91-100,-105 115,-1-1,1 0,-1 0,1 1,-1-1,1 0,-1 1,1-1,0 0,-1 1,1-1,0 1,0-1,-1 1,1-1,0 1,0 0,0-1,-1 1,1 0,0 0,0-1,0 1,0 0,0 0,0 0,0 0,-1 0,1 0,0 1,0-1,0 0,0 0,0 1,-1-1,1 0,0 1,0-1,0 1,-1-1,1 1,0-1,-1 1,1 0,0-1,-1 1,1 0,-1-1,1 1,-1 0,1 0,-1 0,8 49,-12 479,5-482,-1-1,-2 0,-2 0,-3 0,-1 0,-2-1,-2 0,-3-1,-1-1,-2 0,-2-1,-1-1,-2-1,-3-1,0-1,-26 26,38-47,0-2,0 1,-1-2,-1 0,-1-1,0-1,0 0,-2-1,1-1,-1-1,0 0,-1-2,0 0,0-1,-1-1,1-1,-10 0,24-5,0-1,1 0,-1 0,0 0,1-1,0 0,0 0,0 0,0-1,0 1,1-1,-1 0,1 0,0-1,0 1,1-1,-1 0,1 0,0 0,1-1,-1 1,1-1,0 1,0-1,1 0,-1 0,1 0,1 1,-1-1,1 0,0 0,0 0,1 0,0 0,0 0,0 0,1 0,0 1,0-1,2-4,10-22,1 0,2 1,0 1,3 1,0 0,2 2,0 0,17-13,7-7,1 3,2 1,2 3,2 2,2 3,0 2,3 2,0 3,2 2,2 3,-27 11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81,'34'-5,"30"-1,8 0,-2-4,-8 0,-11 2,-9 2,-6 2,-10-3,-4-1,-1 2,-5 2</inkml:trace>
  <inkml:trace contextRef="#ctx0" brushRef="#br0" timeOffset="258.898">0 363,'39'-5,"36"-6,10-1,-4-4,-11 1,-13 4,-11 3,-14-2,-7 1,-3 1,-5 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1,'-49'151,"-8"-2,-62 117,116-260,-11 25,-2 0,0-2,-2 0,-1-1,-3 2,11-23,21-28,63-111,5 2,28-25,106-117,-173 235,-38 36,0 1,0 0,-1-1,1 1,0 0,0-1,0 1,-1 0,1 0,0 0,0 0,0 0,0 0,0 0,-1 0,1 0,0 0,0 0,0 1,0-1,-1 0,1 0,0 1,0-1,0 1,-1-1,1 1,0-1,-1 1,1-1,0 1,-1 0,1-1,-1 1,1 0,-1-1,1 1,-1 0,0 0,1 0,-1-1,0 1,0 0,1 0,-1 0,0 0,0-1,0 1,0 0,0 0,0 0,0 0,-1 0,1-1,0 2,2 168,-5-148,1 0,1 0,1-1,1 1,1 0,1 0,1 0,0-1,2 0,1 0,0 0,2-1,-4-11,1-1,0 0,1 0,0-1,0 0,0 0,1-1,0 0,1 0,-1-1,1 0,0 0,0-1,0 0,1-1,-1 0,1 0,0-1,0 0,0-1,0 0,0-1,0 0,0-1,0 0,0 0,0-1,0 0,0-1,-1 0,1 0,-1-1,1-1,2-3,-1-1,0 0,0-1,-1 0,-1-1,0 0,0 0,-1-1,0 0,-1 0,-1-1,0 0,-1 0,0 0,-1-1,0 0,-1 0,0 0,-2 0,0 0,0 0,-1 0,-1-1,0 1,-1 0,-2-8,-1-6,-2 4</inkml:trace>
  <inkml:trace contextRef="#ctx0" brushRef="#br0" timeOffset="301.203">1503 114,'-40'43,"1"1,3 3,2 0,-26 50,59-96,-6 7,1 1,0 0,0 0,1 1,0 0,1 0,0 0,1 0,0 0,1 1,0-1,0 1,1 0,0 0,1-1,0 1,1 0,1 5,3-11,0-1,0 0,0 0,1 0,-1-1,1 1,0-1,0-1,0 1,0-1,0 0,1-1,-1 1,1-1,-1 0,1-1,-1 1,1-2,-1 1,1-1,-1 1,1-2,-1 1,1-1,-1 0,6-3,2 1,0-1,0-1,-1 0,0-1,0 0,-1-1,0-1,0 0,-1 0,0-1,0 0,-1-1,-1 0,0-1,0 0,-2-1,1 1,1-7,-4 10,-1 0,0 0,0 0,-1-1,-1 1,1-1,-1 0,-1 1,0-1,-1 0,1 0,-2 0,0 0,0 0,0 1,-1-1,-1 0,0 1,0 0,-1-1,0 1,0 1,-1-1,0 1,-1-1,0 2,-5-6,6 7,0 0,-1 1,0 0,0 0,0 1,0-1,-1 1,0 1,0-1,0 1,0 0,0 1,-1 0,1 0,-1 0,0 1,1 0,-1 1,-6 0,-11 4</inkml:trace>
  <inkml:trace contextRef="#ctx0" brushRef="#br0" timeOffset="747.639">1983 255,'-1'5,"0"1,1-1,0 1,0 0,0-1,1 1,0-1,0 1,0-1,1 1,0-1,0 0,0 0,1 0,-1 0,1 0,0 0,1-1,-1 1,1-1,0 0,0 0,0-1,0 1,1-1,0 0,-1 0,1 0,0-1,0 1,1-1,-1 0,0-1,1 0,-1 1,1-2,-1 1,1-1,0 0,4 0,4-6,1 0,-1-2,0 1,-1-2,1 0,-2 0,1-1,-2-1,1 0,2-5,71-57,-84 72,0 0,1 0,-1 1,0-1,0 0,1 0,-1 1,1-1,-1 0,0 1,1 0,-1-1,1 1,-1 0,1 0,-1-1,1 1,-1 0,1 1,0-1,-1 0,1 0,-1 1,0-1,1 1,-1-1,1 1,-1 0,0-1,1 1,-1 0,0 0,0 0,0 0,1 0,-1 0,0 0,0 0,0 2,24 61,-17-37,-7-20,2 0,-1-1,1 1,0 0,0-1,1 0,0 0,0 0,0 0,1-1,0 1,0-1,1 0,-1-1,1 1,0-1,0 0,0-1,1 1,-1-1,1-1,0 1,-1-1,1 0,1-1,-1 1,0-2,6 1,3-2,1-1,-1-1,1 0,-1-1,0-1,-1-1,1 0,-1-1,0 0,-1-2,1 1,-2-2,1 0,1-2,-3 0,0 0,0-1,-2 0,1-1,-2 0,0 0,0-1,-2 0,0 0,0-1,-1 0,0-5,2-2,0 4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738 53,'-48'-18,"35"12,1 1,-1 0,-1 0,1 2,-1-1,1 2,-1 0,0 0,0 1,0 1,0 1,0 0,1 0,-6 2,-20 12,1 1,0 2,1 2,1 1,1 2,1 1,1 2,-20 20,48-42,-6 5,0-1,1 2,0-1,1 2,-1-1,2 1,0 0,0 1,1 0,0 0,1 1,1 0,0 0,1 0,0 0,1 1,0 0,1 0,1-1,0 12,2-19,0-1,0 0,1 0,0 0,0 1,0-2,0 1,1 0,0 0,0-1,0 1,1-1,0 0,-1 0,1-1,0 1,1-1,-1 0,1 0,-1 0,1 0,0-1,0 0,0 0,0 0,1-1,-1 0,0 0,1 0,-1 0,1-1,-1 0,1 0,-1-1,0 1,1-1,-1 0,3-2,27-5,-1-2,1-1,-2-2,0-2,-1 0,0-2,-1-2,6-6,26-16,-3-3,-2-3,-1-2,-3-3,-2-1,33-48,-85 101,1 1,-1-1,0 1,0-1,0 1,0-1,0 0,1 1,-1-1,0 1,0-1,1 0,-1 1,0-1,1 0,-1 0,0 1,1-1,-1 0,0 0,1 1,-1-1,1 0,-1 0,0 0,1 0,-1 1,1-1,-1 0,1 0,-1 0,1 0,-1 0,0 0,1 0,-1 0,1 0,-1-1,1 1,-1 0,0 0,1 0,-1 0,1-1,-1 1,0 0,1 0,-1-1,0 1,1 0,-1-1,0 1,1 0,-1-1,0 1,0 0,1-1,-1 1,0 0,0-1,0 1,0-1,0 1,1-1,-1 1,0-1,0 1,0 0,0-1,0 41,-1-31,-2 54,1-41,0 0,1 0,1 1,1-1,1 0,1 0,1 0,0 0,2-1,1 1,4 7,-8-23,1 1,0-1,0 0,1 0,-1-1,1 1,1-1,-1 0,1 0,0-1,0 1,0-1,0-1,1 1,0-1,-1 0,1-1,0 0,1 0,-1 0,0-1,0 0,1 0,-1-1,0 0,1 0,-1-1,1 0,-1 0,12-6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1,'47'4,"22"3,8-1,-4-1,-10-1,-6-2,-8-1,-7 0,-7-1,-3-1,-4 1,0 0,-7 4,0 2,-5 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76,'39'-5,"31"-6,9-1,-4 1,-10 2,-12 4,-9 1,-8 3,-5-5,-4 0,-5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1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86,'-84'366,"76"-329,5-32,0 0,1 1,0-1,0 1,0-1,1 1,0 0,0 0,0 0,1 0,0-1,0 1,0 0,1 0,0 0,0 0,0-1,1 1,0 0,0-1,0 1,1-1,0 0,0 0,0 0,1 0,-1-1,1 1,0-1,1 0,-1 0,1 0,2 1,3-2,0 0,0 0,1-1,-1 0,0-1,1 0,-1-1,1 0,-1-1,1 0,-1 0,1-1,-1-1,0 0,0 0,6-4,147-84,-144 77</inkml:trace>
  <inkml:trace contextRef="#ctx0" brushRef="#br0" timeOffset="248.174">704 0,'-156'302,"112"-206,35-78,-51 100,5 2,5 3,6 2,5 2,-6 52,42-165,0 0,1 0,1 0,0 0,1 0,1 1,0-1,1 0,0 0,1 0,1 0,3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100 614,'-18'39,"1"0,2 0,2 2,1 0,2 0,-1 20,11-58,-1-1,0 0,1 1,-1-1,1 0,0 1,0-1,0 1,0-1,0 0,1 1,-1-1,1 0,0 1,-1-1,1 0,0 0,0 1,0-1,1 0,-1 0,0 0,1 0,-1-1,1 1,0 0,0-1,-1 1,1-1,0 1,0-1,0 0,1 0,-1 0,0 0,0 0,1-1,-1 1,0-1,1 1,-1-1,0 0,1 0,-1 0,1 0,-1 0,0-1,1 1,-1-1,0 1,1-1,-1 0,0 0,0 0,12-7,0-1,-1-1,-1 0,1 0,-2-1,1-1,-1 0,-1-1,-1 0,1 0,-2-1,0 0,-1 0,0-1,-1 0,-1 0,0-1,-1 0,-1 1,0-1,-1-3,-1 8,-1 0,-1-1,1 1,-2 0,1 0,-2 1,1-1,-2 0,1 1,-1 0,-1-1,0 1,0 1,-1-1,0 1,-1 0,0 1,0-1,-1 1,0 1,-1-1,8 7,0 1,0-1,0 0,0 0,0 0,0 0,1 0,-1 0,0-1,1 1,-1 0,0 0,1 0,0-1,-1 1,1 0,0-1,0 1,-1 0,1-1,0 1,0 0,0-1,1 1,-1 0,0-1,0 1,1 0,-1 0,1-1,-1 1,1 0,0 0,-1 0,1-1,0 1,0 0,0 0,0 0,0 1,1-2,51-34,-47 33,24-13,0-1,-2-2,0-1,-1 0,-1-2,0-2,13-17,80-109,-91 91,-27 59,1 1,-1 0,0-1,0 1,0 0,0-1,0 1,0 0,0 0,0 0,0 0,0 0,-1 0,1 0,0 0,-1 0,1 1,-1-1,1 0,-1 0,1 0,-1 1,0-1,0 0,1 1,-1-1,0 0,0 1,-1-1,1 0,0 0,0 1,0-1,-1 0,5 328,-32 293,12-416,-10 0,-18 49,38-221,-2 0,-1 0,-2-1,-1-1,-6 9,18-39,0 0,-1-1,1 1,0-1,-1 1,1-1,-1 0,1 1,-1-1,0 1,1-1,-1 0,0 1,0-1,0 0,0 0,0 0,0 0,-1 0,1 0,0 0,0 0,-1 0,1-1,-1 1,1-1,-1 1,1-1,0 1,-1-1,0 0,1 1,-1-1,1 0,-1 0,1 0,-1-1,1 1,-1 0,1 0,-1-1,1 1,-1-1,1 1,-1-1,1 0,0 0,0 1,-1-1,1 0,0 0,0 0,0 0,0-1,0 1,0 0,0 0,-1-2,-6-24,0-1,2 0,1 0,1 0,0-30,2 3,3 0,3 1,2-1,2 1,2 0,3 0,16-41,14-8,-22 60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0,'-36'229,"-3"38,11-98,23-126,26-72,-11 10</inkml:trace>
  <inkml:trace contextRef="#ctx0" brushRef="#br0" timeOffset="294.984">24 0,'24'10,"17"3,7-1,4-2,-1-3,-5-3,-5-2,-5-6,-4-2,-2 0,-2 1,0 1,-1 1,-10 6,-7 3</inkml:trace>
  <inkml:trace contextRef="#ctx0" brushRef="#br0" timeOffset="549.189">24 424,'38'0,"22"0,7 0,-5 0,-7 0,-8 0,-13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8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50,'25'10,"1"-1,-1-1,1-1,1-1,-1-1,21 0,56 0,1-5,-1-4,1-5,-2-4,26-9,-29 6,177-22,-220 36,-33 6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57,'-3'-1,"-1"0,0 0,0 0,0 1,0 0,0-1,0 1,0 1,0-1,0 1,0-1,0 1,0 1,0-1,0 0,1 1,-1 0,1 0,-1 0,1 0,-1 0,1 1,-1 0,-18 18,0 1,1 2,2-1,0 2,2 1,0 0,2 1,1 1,1 0,2 1,1 0,1 0,1 1,1 1,1 10,-1-10,2 1,1 0,1 0,2 0,1 0,5 28,-4-46,2 1,0-1,0 0,2 0,-1 0,2 0,0-1,1 0,0 0,0-1,2 0,-1 0,2-1,-1 0,2-1,0 1,12 7</inkml:trace>
  <inkml:trace contextRef="#ctx0" brushRef="#br0" timeOffset="636.897">454 282,'-5'13,"1"0,0 0,1 0,0 1,1-1,0 1,1-1,0 1,2 0,-1 0,2-1,0 1,2 6,-4-17,1 1,-1 0,1 0,0-1,0 1,1 0,-1-1,1 1,0-1,-1 0,2 1,-1-1,0 0,1 0,-1 0,1-1,0 1,0-1,0 1,0-1,0 0,0 0,1 0,-1-1,1 1,-1-1,1 0,0 0,0 0,-1 0,1-1,0 0,0 0,0 0,-1 0,1 0,0-1,0 1,0-1,2-1,13-9,-1-1,0-1,-1-1,-1 0,0-1,-1-1,0-1,-1 0,-1 0,-1-2,0-1,-12 20,0-1,1-1,-1 1,0 0,1-1,-1 1,0 0,1 0,-1 0,1-1,0 1,-1 0,1 0,0 0,0 0,0 0,0 0,0 0,0 0,0 1,0-1,0 0,0 1,0-1,0 0,1 1,-1 0,0-1,0 1,1 0,-1-1,0 1,1 0,-1 0,0 0,1 0,-1 0,0 0,0 1,1-1,-1 0,0 1,0-1,1 1,-1-1,0 1,0 0,0-1,1 1,19 42,-20-39,0 0,-1-1,2 1,-1 0,0 0,1-1,0 1,-1-1,2 1,-1-1,0 0,1 0,-1 0,1 0,0 0,0 0,0-1,0 1,0-1,1 0,-1 0,1 0,-1-1,1 1,0-1,0 0,-1 0,1 0,0 0,0-1,0 0,0 0,4 0,4-5,0-1,-1-1,0 1,0-2,0 0,-1 0,0-1,-1 0,0 0,0-1,-1-1,0 1,-1-1,0-1,-1 1,0-1,-1 0,3-10,-3 8,-3 4</inkml:trace>
  <inkml:trace contextRef="#ctx0" brushRef="#br0" timeOffset="951.689">1499 28,'-173'282,"44"-79,100-159,-1-1,-2-2,-1-1,-21 17,-51 66,98-106</inkml:trace>
  <inkml:trace contextRef="#ctx0" brushRef="#br0" timeOffset="1601.554">1471 565,'-219'157,"167"-107,50-48,1-1,0 0,0 1,-1-1,1 1,0-1,0 1,0-1,1 1,-1 0,0-1,1 1,-1 0,1 0,-1-1,1 1,0 0,0 0,0 0,0-1,0 1,0 0,0 0,1 0,-1-1,1 1,-1 0,1 0,0-1,0 1,-1 0,1-1,0 1,0-1,1 1,-1-1,4 1,1 0,-1-1,1 0,-1 0,1 0,0 0,-1-1,1 0,0 0,-1-1,1 0,-1 0,1 0,-1 0,1-1,-1 0,0 0,0-1,0 1,0-1,0 0,0-1,0 0,38-22,-2-3,0-1,-2-2,-2-2,16-19,-52 52,-1 0,1 0,0 1,-1-1,1 0,0 0,-1 1,1-1,0 0,0 1,0-1,-1 1,1-1,0 1,0 0,0-1,0 1,0 0,0-1,0 1,0 0,0 0,0 0,0 0,0 0,0 0,0 0,0 0,0 1,0-1,0 0,0 0,0 1,-1-1,1 1,0-1,0 1,0-1,0 1,-1 0,1-1,0 1,0 0,-1-1,1 1,-1 0,1 0,-1 0,1 0,-1-1,1 1,-1 0,0 0,1 0,14 56,-1 203,-10-245,-2 0,0-1,0 1,-1 0,-1 0,-1 0,0 0,0-1,-2 1,0 0,-1-1,0 0,-1 0,0 0,-2 0,1-1,-2 0,0 1,-58 45,64-57,0-1,-1 0,1 1,-1-1,1 0,-1 0,1-1,-1 1,0 0,1-1,-1 0,0 1,0-1,1 0,-1-1,0 1,1 0,-1-1,0 1,1-1,-1 0,0 0,1 0,0 0,-1 0,1-1,-1 1,1-1,0 0,-2-1,0-4,1-1,-1 1,1-1,1 0,-1 0,1 0,1 0,-1-1,2 1,-1 0,1-1,0 1,1 0,0 0,0-1,0 1,1 0,1 0,6-24,1 1,1 0,2 1,1 0,2 1,0 1,15-18,-12 20</inkml:trace>
  <inkml:trace contextRef="#ctx0" brushRef="#br0" timeOffset="1935.258">1893 0,'52'44,"-2"1,-2 3,36 48,-71-80,-1 0,-1 1,0 0,-1 1,-1 0,-1 1,-1-1,0 2,-2-1,0 1,-1 0,-1 0,-1 0,0 0,-2 5,-3-4,-1 0,-1 0,0-1,-2 0,0 0,-2 0,0-1,-1 0,-1-1,-1 0,0-1,-1 0,-1-1,0 0,-2-2,0 1,0-2,-1 0,-12 6,-28 10,32-20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8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45,'91'-14,"-79"10,0 1,0 1,0 0,1 1,-1 0,0 1,1 0,-1 1,8 1,21 7,1-3,0-1,0-1,22-3,-49-1,-1 0,0-2,0 1,0-2,0 0,0 0,0-1,-1-1,0 0,10-6,-8 3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1,'33'5,"26"-4,8-1,1-1,-5 0,-10-1,-7 1,-9 1,-4-1,-8 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9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60,'17'108,"-10"-47,-4 1,-2-1,-2 1,-4-1,-5 23,7-67,-1 3,1 0,0 1,2-1,0 0,2 1,0-1,1 1,1 3,4-6</inkml:trace>
  <inkml:trace contextRef="#ctx0" brushRef="#br0" timeOffset="323.818">142 88,'43'-9,"43"-9,12 0,-6 2,-14 4,-15 4,-14 4,-10 2,-8 1,-3 2,-7-1</inkml:trace>
  <inkml:trace contextRef="#ctx0" brushRef="#br0" timeOffset="590.826">284 399,'28'4,"30"-2,8-2,-1-1,-7-1,-9 1,-8 0,-11 0</inkml:trace>
  <inkml:trace contextRef="#ctx0" brushRef="#br0" timeOffset="1888.509">1440 314,'-17'1,"1"1,-1 1,1 0,-1 1,1 1,1 0,-1 1,1 1,0 0,0 1,1 1,0 0,0 1,1 0,1 1,0 1,0 0,0 2,9-12,0 1,1-1,-1 1,1 0,0 0,0-1,0 2,0-1,0 0,1 0,-1 0,1 1,0-1,0 1,0-1,0 1,1-1,-1 1,1-1,0 1,0 0,1-1,-1 1,1-1,-1 1,1-1,0 1,1-1,-1 0,0 1,1-1,0 0,0 0,0 0,0 0,0 0,1-1,-1 1,1-1,-1 1,1-1,0 0,0 0,0 0,1 0,0 0,9-2,1 1,-1-2,1 0,-1-1,0 0,0-1,0 0,0-1,0 0,-1-1,0-1,0 0,0-1,-1 0,0 0,0-2,0 1,-1-1,-1 0,4-5,146-159,-159 172,0 0,0 0,0 1,0-1,1 0,-1 0,0 0,1 0,-1 0,1 0,-1 0,1 0,-1 1,1-1,-1 0,1 0,0 1,0-1,-1 0,1 1,0-1,0 1,0-1,0 1,-1-1,1 1,0 0,0-1,0 1,0 0,0 0,0 0,0-1,0 1,0 0,0 0,0 1,0-1,0 0,0 0,0 0,0 1,0-1,0 0,0 1,-1-1,1 1,0-1,0 1,0 0,-1-1,1 1,0 0,0-1,-1 1,1 0,-1 0,1 0,-1-1,1 1,-1 0,1 0,-1 0,0 0,0 0,1 0,10 141,6 143,-8-169,-9-105,-1 0,0 0,-1 0,0 0,0 0,-1 0,-1-1,0 0,0 1,-1-1,0 0,-1-1,0 0,0 0,-1 0,-6 5,-12 8,-1 0,-1-3,-1 0,0-1,-29 12,-51 12,106-41,0 0,0 0,-1 0,1 0,0 0,-1-1,1 1,-1-1,1 1,-1-1,1 0,0 0,-1 0,1 0,-1-1,1 1,-1-1,1 1,0-1,-1 0,1 0,0 0,0 0,-1 0,1-1,0 1,0-1,0 1,1-1,-1 0,0 1,1-1,-1 0,1 0,-1 0,1 0,0-1,0 1,0 0,0-1,0 1,1 0,-1-1,1 1,0-1,-1 1,1 0,0-1,0 1,1-1,-1 1,0-1,1 1,0-1,0-1,6-13,1-1,1 2,0-1,1 1,1 1,0-1,1 2,1 0,0 0,10-6,-17 14,36-34,1 2,2 3,2 1,1 2,9-2,114-38,-146 65</inkml:trace>
  <inkml:trace contextRef="#ctx0" brushRef="#br0" timeOffset="2767.114">1 1132,'51'-9,"1"1,0 3,48 2,0-1,126-21,41-4,17 0,-131 14,-1-7,3-7,63-8,-204 33,0 2,0 0,0 1,0 0,0 1,1 0,-1 1,6 2,-2 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04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9,'0'0,"1"0,-1 1,0-1,0 1,1-1,-1 1,0-1,1 0,-1 1,0-1,1 0,-1 1,0-1,1 0,-1 0,1 1,-1-1,1 0,-1 0,1 0,-1 0,0 1,1-1,-1 0,1 0,-1 0,1 0,-1 0,1 0,-1 0,1 0,-1-1,1 1,-1 0,1 0,-1 0,1 0,-1-1,1 1,-1 0,0 0,1-1,-1 1,1 0,-1-1,0 1,1 0,-1-1,0 1,0-1,1 1,-1-1,0 1,0 0,0-1,1 1,-1-1,0 1,0-1,0 1,0-1,0 1,0-1,0 1,0-1,0 1,0-1,0 1,-1-1,8 40,-5 156,-2-191,0 0,0 1,0-1,1 0,-1 0,1 0,0 0,0 0,1 0,-1 0,1 0,0 0,0-1,0 1,1-1,-1 1,1-1,-1 0,1 0,0 0,1 0,-1-1,0 1,1-1,-1 0,1 0,0 0,0 0,-1-1,1 1,0-1,1 0,-1 0,0-1,0 1,0-1,0 0,1 0,-1 0,1-1,11-5,-1-1,1-1,-1 0,-1-1,0-1,0 0,-1-1,0 0,3-5,-2 4,-4 3,-10 7,1 1,0-1,0 1,0-1,0 1,1 0,-1-1,0 1,1 0,-1 0,0 0,1 0,0 0,-1 0,1 0,-1 0,1 1,0-1,0 1,-1-1,1 1,0 0,0 0,0-1,-1 1,1 1,0-1,0 0,0 0,-1 1,1-1,0 1,0-1,-1 1,1 0,-1-1,1 1,0 0,-1 0,0 0,1 0,-1 1,1-1,46 71,-44-63,0-1,1 0,0 1,0-2,1 1,0-1,0 0,1 0,0-1,0 1,0-2,1 1,3 1,-5-4,0 0,0-1,-1 0,2 0,-1-1,0 1,0-1,0-1,1 1,-1-1,0 0,0 0,1-1,-1 0,0 0,0-1,0 1,0-1,0-1,0 1,-1-1,1 0,-1 0,1 0,-1-1,0 0,-1 0,1-1,3-4,5-4,-2-1,0-1,0 0,-1-1,-1 0,-1 0,0-1,-1 0,3-14,21-103,-30 123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15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1,'-43'2,"1"2,0 2,0 2,1 1,0 2,-34 15,60-21,0 1,1 1,-1 0,1 1,1 0,0 1,0 0,0 1,1 1,1 0,0 1,1 0,0 0,0 1,2 0,-1 1,2 0,-4 10,-28 95,38-115,1 0,-1 0,1 0,0 1,0-1,1 0,-1 0,1 0,0 0,0 0,0 0,1 0,0 0,-1 0,1 0,0-1,1 1,-1-1,1 1,-1-1,1 0,0 0,0 0,1-1,-1 1,0-1,1 1,0-1,3 1,-1 0,1 0,0-1,1 0,-1 0,0-1,1 0,-1 0,0-1,1 0,-1 0,1-1,-1 0,0 0,1 0,-1-1,0 0,0-1,0 0,0 0,-1 0,1-1,-1 0,18-10,-2-2,0 0,-1-1,-1-1,13-15,163-197,-182 212,42-34,-53 52,0 1,1 0,-1 0,0 0,0 0,0 0,0 1,0 0,0-1,0 1,0 0,-1 0,1 1,-1-1,0 0,1 1,-1 0,0-1,0 1,-1 0,1 0,-1 0,1 0,-1 0,0 0,1 4,1 0,37 89,-33-76,0-1,1 0,1-1,0 1,2-2,0 1,10 11,-16-23,0-1,0 1,1-1,-1 0,1-1,0 1,0-1,1 0,-1-1,1 1,0-1,0-1,0 1,14 1</inkml:trace>
  <inkml:trace contextRef="#ctx0" brushRef="#br0" timeOffset="336.188">1211 85,'427'0,"-289"-22,-114 18</inkml:trace>
  <inkml:trace contextRef="#ctx0" brushRef="#br0" timeOffset="596.624">1323 395,'44'0,"28"-4,6-3,-4 1,-11-4,-10 0,-11 2,-11 2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13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1 424,'273'-48,"-173"32,1 4,79 2,16 12,-173 3,-5 1</inkml:trace>
  <inkml:trace contextRef="#ctx0" brushRef="#br0" timeOffset="312.009">143 650,'28'0,"25"0,7-5,-1-1,-6-1,-3 2,-4 2,-6 1,-4 0,-5 2,-1 0,-2 0,-1 0,0 1,0-1,-4 0</inkml:trace>
  <inkml:trace contextRef="#ctx0" brushRef="#br0" timeOffset="698.24">481 0,'26'29,"2"-1,1-2,2-1,0-1,1-2,1-1,2-2,-1-1,2-2,0-1,7 0,63 31,37 42,-137-83,0 0,0 1,-1 0,0 0,0 0,-1 0,1 1,-1-1,-1 1,1 0,-1 1,0-1,-1 0,0 1,0-1,-1 1,0 0,0 0,0-1,-1 3,-3 0,-1-1,1 0,-1 0,-1-1,0 1,0-1,-1 0,0 0,0-1,0 0,-1 0,0 0,-1-1,0 0,0 0,0-1,-1 0,-3 4,-66 45,-2-3,-73 32,38-27,109-51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1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199 848,'5'0,"15"0,11 0,3 0,1 0,0 0,3 0,0-5,-1-2,-3 1,-2 1,-1 1,-2 2,-1 1,0 1,-5 0</inkml:trace>
  <inkml:trace contextRef="#ctx0" brushRef="#br0" timeOffset="398.601">989 340,'23'129,"-17"281,-1-360,1-32</inkml:trace>
  <inkml:trace contextRef="#ctx0" brushRef="#br0" timeOffset="665.027">1469 735,'0'14,"0"5</inkml:trace>
  <inkml:trace contextRef="#ctx0" brushRef="#br0" timeOffset="1018.691">1893 255,'-21'13,"1"1,1 1,0 0,1 2,0 0,2 1,0 1,1 1,1 0,1 0,1 2,-6 13,17-32,0 1,-1-1,2 1,-1-1,0 1,1 0,0-1,0 1,0 0,0-1,0 1,1-1,-1 1,1 0,0-1,0 0,1 1,-1-1,1 1,-1-1,1 0,0 0,0 0,1 0,-1-1,1 1,-1 0,1-1,0 0,0 1,0-1,2 1,2 0,0 1,1-1,-1-1,1 0,-1 0,1 0,-1-1,1 0,0 0,0-1,0 0,-1-1,1 1,0-2,0 1,3-1,-1-1,1 0,-1-1,1 0,-1-1,0 0,-1 0,1-1,-1 0,0-1,-1 0,1 0,-1-1,-1 0,0-1,0 0,0 0,-1 0,-1 0,1-1,-2 0,1 0,-1-1,-1 1,0-1,0-4,-3 9,-1-1,-1 1,1-1,-1 1,0-1,0 1,-1 0,0 0,0 0,-1 1,1-1,-1 1,0 0,-1 0,1 0,-1 0,0 1,0 0,-1 0,1 0,-1 1,0-1,0 1,0 1,0-1,-4 0,-15-4</inkml:trace>
  <inkml:trace contextRef="#ctx0" brushRef="#br0" timeOffset="1385.104">2006 594,'-19'5,"1"2,0 0,1 1,-1 1,2 0,-1 1,1 1,0 2,9-8,1 0,0 0,0 1,0 0,1 1,-1-1,2 1,-1 0,1 0,0 1,0-1,1 1,0 0,1 0,-1 0,1 0,1 0,0 1,0 3,2-6,0 0,1 0,0-1,0 1,0-1,1 1,0-1,0 0,0 0,1 0,-1 0,1-1,1 1,-1-1,0 0,1 0,0-1,0 1,0-1,0 0,1-1,-1 1,1-1,-1 0,1 0,0-1,0 0,0 0,0 0,0-1,0 1,0-2,0 1,0-1,0 1,0-2,-1 1,1-1,0 0,-1 0,1 0,-1-1,1 0,-1 0,0 0,0-1,-1 1,1-1,-1 0,0-1,0 1,0-1,0 0,1-3,3-11,-1-1,-1 0,-1 0,0 0,-2-1,1-19,-3 17</inkml:trace>
  <inkml:trace contextRef="#ctx0" brushRef="#br0" timeOffset="2299.992">2203 340,'9'-7,"0"1,0 0,1 0,0 1,0 1,0-1,0 2,1-1,-1 1,1 1,0 0,0 1,0 0,0 0,1 1,-10 0,0-1,0 1,0 0,0 0,0 0,0 0,0 0,0 1,0-1,0 1,0-1,0 1,0 0,0 0,0 0,0 0,-1 0,1 0,0 0,-1 0,1 1,-1-1,1 1,-1-1,0 1,1-1,-1 1,0 0,0 0,0 0,0 0,-1 0,1-1,0 1,-1 0,0 1,1-1,-1 0,0 0,0 0,0 0,0 0,0 0,-1 0,1 1,-40 88,27-74,9-12,-1 0,1 0,0 0,1 1,-1 0,1-1,0 1,1 0,-1 0,1 1,0-1,1 0,-1 2,4-5,-1 1,1-1,0 0,0 0,0 0,1 0,-1 0,1 0,-1-1,1 1,0-1,0 0,0 0,0 0,1 0,-1 0,0-1,1 0,-1 1,1-1,-1 0,1-1,0 1,-1-1,4 1,7 2,-9-2,-1-1,1 1,-1 0,1 0,-1 0,1 1,-1-1,1 1,-1 0,0 0,0 1,0 0,0-1,-1 1,1 0,-1 1,0-1,0 0,0 1,0 0,0 0,-1 0,1 0,-1 0,-1 0,1 1,0-1,-1 1,0-1,0 1,0-1,-1 1,1 0,-1-1,0 1,-1 0,-4 8,-1-1,-1 1,0-1,0 0,-1-1,-1 0,0 0,0-1,-1 0,-1-1,0 0,0-1,0 0,-1 0,0-1,-1-1,-7 3,-4 2</inkml:trace>
  <inkml:trace contextRef="#ctx0" brushRef="#br0" timeOffset="2795.351">3275 424,'-19'39,"-16"21,-7 7,4-5,3-7,3-9,3-11,0-8,2-8,-1-7,1-1,4-2</inkml:trace>
  <inkml:trace contextRef="#ctx0" brushRef="#br0" timeOffset="3066.985">2824 537,'38'19,"32"12,9 4,-4-3,-10-7,-12-3,-9-5,-8-6,-10 0,-4-1,-2-4,-4 4,-9-1,-11-2,-9-2,-8-6,0-4</inkml:trace>
  <inkml:trace contextRef="#ctx0" brushRef="#br0" timeOffset="3314.936">3105 396,'5'39,"2"26,4 8,0-5,-1-8,-3-10,-3-9,-1-6,-2-4,-1-3,0-2,-1 1,1-1,0-4</inkml:trace>
  <inkml:trace contextRef="#ctx0" brushRef="#br0" timeOffset="3568.185">3698 424,'-14'39,"-10"36,0 10,3-4,5-12,11-12,6-15</inkml:trace>
  <inkml:trace contextRef="#ctx0" brushRef="#br0" timeOffset="3846.755">3896 565,'-7'23,"-2"-1,2 1,0 0,2 0,0 1,2-1,0 1,2 0,1 0,0 0,2 0,1 0,-2-20,0 0,0 0,1 0,-1 0,1-1,0 1,0 0,0-1,1 1,-1-1,1 0,0 0,0 0,0 0,0 0,0-1,1 1,-1-1,1 0,0 0,0 0,-1-1,1 1,0-1,0 0,1 0,-1 0,0-1,0 1,0-1,0 0,1 0,-1-1,3 0,5-1,0 0,-1-1,0 0,1 0,-1-2,-1 1,1-1,-1-1,0 0,0 0,0-1,0-1,-3 3,0 0,0-1,-1 1,0-1,0-1,0 1,-1-1,0 0,0 0,0-1,-1 1,-1-1,1 0,-1 0,0 0,-1-1,0 1,0-1,-1 1,0-1,-1 1,0-1,0 0,0 1,-1-1,-1 1,0-1,0 1,0-1,-1 1,0 0,-1 0,-2-4,-14-11,-1 4</inkml:trace>
  <inkml:trace contextRef="#ctx0" brushRef="#br0" timeOffset="4230.305">4348 30,'-5'9,"-1"13,-1 8,2 3,2 1,6-5,7-8,2-3,4-4,3-4,0-9,0-5,-3-6,2-2,-4-3,-3-4,1 1,-2 3</inkml:trace>
  <inkml:trace contextRef="#ctx0" brushRef="#br0" timeOffset="4478.966">4545 30,'-4'23,"-8"24,0 7,-4 0,1-5,3-5,4-6,3-5,-3-2,1-3,1-1,2-4</inkml:trace>
  <inkml:trace contextRef="#ctx0" brushRef="#br0" timeOffset="5082.852">4799 368,'-145'404,"141"-392,-8 69,37-104,-9-5,-2-1,-1-1,-1 0,-1 0,4-26,6-12,66-211,-81 317,-7-7,13 162,-10-185,0 0,0 0,0 0,1-1,0 1,1 0,0-1,0 0,0 0,1 0,0-1,0 1,1-1,0-1,0 1,0-1,1 0,-1 0,1-1,0 1,6 1,-7-4,-1 0,1-1,0 0,-1 0,1 0,0-1,0 0,0 0,-1 0,1-1,0 1,0-1,-1-1,1 1,-1-1,1 0,-1-1,0 1,0-1,0 0,0 0,0 0,-1-1,1 0,2-3,8-7,-2-1,0 0,0-1,-1 0,-1-1,8-17,117-241,-120 254</inkml:trace>
  <inkml:trace contextRef="#ctx0" brushRef="#br0" timeOffset="6263.225">368 1299,'378'-37,"43"15,-24-3,334-5,-367 20,-163-4,109 11,40-25,42 0,-96 0,-132 16,-98 3,1 3,-1 2,40 5,-65 0,155-28,1 15,57-23,-28 7,-57 16,-145 12</inkml:trace>
  <inkml:trace contextRef="#ctx0" brushRef="#br0" timeOffset="9137.477">1018 1582,'-2'-1,"0"1,1-1,-1 0,0 0,1 1,-1-1,1 0,-1 0,1 0,-1-1,1 1,0 0,0 0,-1-1,1 1,0-1,0 1,0-1,0 1,1-1,-1 0,0 1,1-1,-1 0,1 0,0 1,-1-1,1 0,0 0,0 0,0 0,0 1,1-1,-1 0,0 0,1 1,-1-1,1 0,0 0,-1 1,1-1,0 1,0-1,0 1,0-1,0 1,1-1,-1 1,0 0,1-1,13-7,1 0,0 2,0-1,0 2,1 0,0 1,0 1,0 0,2 1,25-6,-20 3,-14 2,-1 0,1 1,0 1,0 0,1 0,-1 1,0 0,1 1,-1 0,0 0,1 1,-1 1,0 0,0 0,0 1,3 1,-11-2,1 1,0-1,-1 1,1 0,-1-1,0 1,0 0,0 1,-1-1,1 0,-1 0,1 1,-1-1,0 1,-1-1,1 1,0-1,-1 1,0 0,0-1,0 1,0 0,-1-1,1 1,-1-1,0 1,0-1,0 1,-1 1,-53 94,-157 122,177-155,34-65,1 1,-1 0,1 0,-1 0,1 0,0 0,0 0,0 0,0 0,0 0,0 0,1 0,-1 0,1 0,-1-1,1 1,0 0,-1 0,1 0,0-1,0 1,0 0,1-1,-1 1,0-1,1 1,-1-1,1 0,-1 0,1 1,-1-1,1 0,0 0,0-1,1 2,113 7,-95-10,4 0</inkml:trace>
  <inkml:trace contextRef="#ctx0" brushRef="#br0" timeOffset="9385.153">1666 1892,'0'10,"0"7,0 1</inkml:trace>
  <inkml:trace contextRef="#ctx0" brushRef="#br0" timeOffset="10322.7">2090 1525,'-7'1,"0"1,0 0,0 1,0 0,0 0,0 0,1 1,0-1,0 2,0-1,0 1,1 0,-1 0,-1 2,5-4,0-1,-1 1,1 0,0 0,0 0,0 0,1 0,-1 0,1 0,-1 1,1-1,0 1,1-1,-1 1,1-1,-1 1,1-1,0 1,0-1,1 1,-1 0,1-1,-1 1,1-1,0 0,1 1,-1-1,0 0,1 0,0 1,0-1,0 0,0-1,0 1,1 0,-1-1,1 1,0-1,-1 0,1 0,0 0,3 1,2 2,1-1,-1 0,1 0,0-1,1 0,-1 0,0-1,1-1,0 1,-1-1,1-1,0 0,-1-1,1 1,2-2,157-18,-156 20</inkml:trace>
  <inkml:trace contextRef="#ctx0" brushRef="#br0" timeOffset="10619.632">2428 1384,'-76'226,"65"-183,2 1,1-1,3 1,1 0,2 1,4 34,-2-70,0 0,-1 1,0-1,0 0,-1 0,0 0,-1 0,0 0,0 0,-1-1,0 1,0-1,-1 0,-3 3,-7 5</inkml:trace>
  <inkml:trace contextRef="#ctx0" brushRef="#br0" timeOffset="11133.125">2711 1468,'-13'8,"1"1,0 0,0 1,1 0,1 0,0 1,0 1,1 0,0 0,1 1,-6 11,14-22,-1 0,1 0,-1 0,1 0,0 1,0-1,-1 0,2 0,-1 0,0 0,0 1,1-1,-1 0,1 0,0 0,-1 0,1 0,0 0,0 0,0 0,1-1,-1 1,0 0,1 0,-1-1,1 1,-1-1,1 0,0 1,0-1,-1 0,1 0,0 0,0 0,0 0,0-1,1 1,-1 0,86 18,-81-20,0 1,0 0,0 0,0 1,0 0,0 0,0 0,0 1,0 0,-1 0,1 1,-1 0,0 0,1 1,-1-1,-1 1,1 1,0-1,-1 1,0 0,0 0,-1 0,1 1,-1 0,0 0,-1 0,1 0,-1 0,-1 1,2 4,-3-3,-1-1,-1 1,1 0,-1 0,0 0,-1-1,0 1,0 0,-1-1,0 0,0 1,0-1,-1-1,0 1,-1 0,0-1,0 0,0 0,0 0,-1-1,0 0,0 0,-1 0,1-1,-1 0,0 0,0-1,0 0,-1 0,1-1,-2 1,-33-7,29-6</inkml:trace>
  <inkml:trace contextRef="#ctx0" brushRef="#br0" timeOffset="11381.237">2740 1384,'33'-5,"21"-1,6 0,-2 1,-7 1,-11-3,-13 0</inkml:trace>
  <inkml:trace contextRef="#ctx0" brushRef="#br0" timeOffset="11949.879">2231 1355,'5'-4,"1"2,-5 2,-2 6,-6 2,-2 5,-5-1,1 3,-2-1,1 1,-2-1,2 2,-2 2,3 4,-2-3,1 1,0-3,0-5</inkml:trace>
  <inkml:trace contextRef="#ctx0" brushRef="#br0" timeOffset="13231.806">3642 1553,'-38'38,"-28"23,-6 5,3-8,9-14,10-10,13-11</inkml:trace>
  <inkml:trace contextRef="#ctx0" brushRef="#br0" timeOffset="13485.701">3275 1666,'168'-32,"-159"31,-1 1,1 1,-1-1,1 2,-1-1,1 1,-1 0,0 1,0-1,0 2,0-1,0 1,-1 1,1-1,-1 1,-1 0,1 1,3 3,112 141,-120-148,0-1,0 1,0-1,0 0,0 0,0 1,0-1,1 0,-1-1,0 1,1 0,-1-1,0 1,1-1,-1 0,1 0,-1 0,1 0,-1 0,1-1,-1 1,0-1,1 1,-1-1,0 0,1 0,-1 0,0 0,0 0,1-1,9-9</inkml:trace>
  <inkml:trace contextRef="#ctx0" brushRef="#br0" timeOffset="13716.66">3558 1355,'-5'48,"-2"36,1 7,1-2,2-11,0-14,2-13,1-11,0-7,0-4,-5-7,-1-8</inkml:trace>
  <inkml:trace contextRef="#ctx0" brushRef="#br0" timeOffset="13981.787">4009 1525,'-14'38,"-10"28,-1 6,-1 2,5-8,5-10,5-10,10-7,5-11</inkml:trace>
  <inkml:trace contextRef="#ctx0" brushRef="#br0" timeOffset="14306.415">4376 1525,'-26'38,"2"1,2 1,1 0,2 2,2 1,-11 43,26-83,1 1,-1-1,1 1,0-1,0 1,0 0,0 0,1-1,-1 1,1 0,0 0,0 0,1-1,-1 1,1 0,0 0,0-1,0 1,0 0,1-1,-1 1,1-1,0 0,0 0,0 1,1-1,-1 0,1-1,-1 1,1 0,0-1,0 0,0 1,0-1,1 0,-1-1,1 1,-1-1,1 1,-1-1,1 0,0 0,0-1,2 1,11-4,-2 0,1-2,0 0,-1 0,0-2,0 1,0-2,-1 0,0-1,-1 0,0-1,10-11,-11 12,0-1,-1 0,0-1,-1-1,0 1,-1-2,0 1,-1-1,0-1,-1 1,-1-1,0 0,-1-1,0 1,-2-1,1 0,-2 0,0-1,0-13,-4 20,0 1,0-1,-1 1,0 0,0 0,-1 0,0 0,-1 1,1-1,-2 1,1 0,-1 1,0-1,0 1,0 0,-1 1,0 0,0 0,-1 0,0 1,1 0,-1 0,0 1,-4-1,-14-4</inkml:trace>
  <inkml:trace contextRef="#ctx0" brushRef="#br0" timeOffset="14668.956">4827 1242,'-5'15,"-6"9,-1 5,6 3,9-4,8-7,8-7,5-6,-1-8,-1-6,2-5,-3-2</inkml:trace>
  <inkml:trace contextRef="#ctx0" brushRef="#br0" timeOffset="14918.434">5110 1129,'-15'34,"-9"20,0 11,3 0,1-8,3-8,6-7,3-7,0-8,0-5,1-1,3-4</inkml:trace>
  <inkml:trace contextRef="#ctx0" brushRef="#br0" timeOffset="15589.916">5336 1384,'-213'466,"206"-452,2-6,1 0,0 0,0 1,1-1,0 1,0 0,1 0,0 0,0 1,1-1,1 0,0 3,0-12,0 1,0 0,0-1,0 1,1 0,-1-1,0 1,1 0,-1-1,0 1,1-1,-1 1,1-1,-1 1,1-1,-1 1,1-1,-1 1,1-1,0 1,-1-1,1 0,-1 1,1-1,0 0,-1 0,1 0,0 1,-1-1,1 0,0 0,0 0,-1 0,1 0,0 0,-1 0,1-1,0 1,-1 0,1 0,0 0,-1-1,1 1,0 0,-1-1,1 1,-1-1,1 1,-1 0,1-1,-1 1,1-1,-1 1,1-1,-1 0,1 1,-1-1,0 1,1-1,30-33,-5-6,-1-2,-3 0,-1-1,-2-2,-3 0,-1-1,-2 0,-1-9,1 7,7-2,-20 49,1 1,0 0,0 0,0 0,0 0,0 1,0-1,0 0,0 0,0 0,-1 1,1-1,0 0,0 1,0-1,0 1,-1-1,1 1,0 0,-1-1,1 1,0-1,-1 1,1 0,-1 0,1-1,-1 1,1 0,-1 0,1 0,-1 0,0 0,0-1,1 1,-1 0,0 0,0 0,0 0,0 0,0 0,0 0,0 0,0 0,-1 0,1-1,0 1,0 0,-1 0,1 0,-1 0,3 6,13 58,-11-41,2-1,0 0,1-1,1 0,2 0,5 9,4 3,-16-25,1 0,0 0,0-1,1 1,0-1,1-1,0 1,0-1,0 0,1 0,0-1,1 1,-1-2,1 1,0-1,1 0,-1-1,1 0,4 2,-6-7,0-1,-1 1,1-1,-1 0,0 0,0-1,0 0,0 0,0-1,0 1,-1-1,1 0,-1-1,0 1,-1-1,1 0,-1 0,0-1,0 1,-1-1,1 0,-1 0,-1 0,1 0,-1 0,0-1,0 1,-1-1,0 0,0-4,26-96,-24 82</inkml:trace>
  <inkml:trace contextRef="#ctx0" brushRef="#br0" timeOffset="17667.644">5730 932,'5'0,"7"0,0 5,4 1,3 1,4-2,3-2,1-1,1-1,-4 0</inkml:trace>
  <inkml:trace contextRef="#ctx0" brushRef="#br0" timeOffset="18121.488">5871 142,'15'1,"-1"2,0 0,0 0,0 2,0 0,0 0,-1 1,0 1,-1 0,1 1,-1 0,-1 1,1 0,-2 1,1 0,-1 0,-1 1,0 1,0 0,-1 0,-1 1,4 8,22 42,-3 3,-3 0,-2 2,14 66,-16-52,-3 1,-4 0,-4 1,-3 1,-4 0,-3 0,-5 0,-3 0,-13 60,10-103,-3-1,-1 0,-2-2,-2 1,-2-2,-1 0,-20 27,19-37,-2 0,-1-2,0 0,-2-2,-1-1,-1-1,-1-1,-22 12,26-19</inkml:trace>
  <inkml:trace contextRef="#ctx0" brushRef="#br0" timeOffset="18954.914">481 1,'-26'15,"1"1,0 2,1 0,1 2,0 1,2 0,0 2,2 0,0 1,-7 16,2 1,2 1,1 1,2 1,3 1,0-8,-7 27,1 1,4 0,3 2,3-1,2 2,4 0,2-1,3 1,4 0,3 13,-1-45,2-1,0 0,3 0,1-1,1 0,2-1,1 0,2-1,1-1,2-1,0-1,9 8,0 0,2-2,1-1,1-2,2-1,1-2,2-1,0-2,2-2,1-1,31 12,75 23,-108-44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2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7 459,'-7'12,"17"-33,-3 4,12-21,2 1,1 1,2 0,16-16,-18 22,-1 5,0 1,2 1,1 0,0 2,2 1,0 1,2 1,12-5,-39 22,1 0,0 0,-1 0,1 1,0-1,0 0,-1 1,1 0,0-1,0 1,0 0,0 0,0 0,0 0,-1 0,1 0,0 1,0-1,0 1,0-1,-1 1,1 0,0 0,0-1,-1 1,1 0,-1 1,1-1,-1 0,1 0,-1 1,0-1,0 0,0 1,1-1,-1 1,-1 0,1-1,0 1,0 0,-1 0,1-1,-1 1,1 0,-1 0,0 0,0 0,1 0,-1 0,-1-1,1 1,0 0,0 0,-1 0,1 0,-1 0,0-1,0 202,1-202,0 1,0-1,0 1,0-1,0 0,0 1,1-1,-1 1,1-1,-1 0,1 1,-1-1,1 0,-1 1,1-1,0 0,0 0,0 0,0 0,0 0,0 0,0 0,0 0,0 0,0 0,1 0,-1-1,0 1,1 0,-1-1,0 1,1-1,-1 0,1 1,-1-1,0 0,1 0,-1 0,1 0,-1 0,1 0,-1-1,1 1,-1 0,0-1,1 1,-1-1,0 1,1-1,-1 0,0 1,0-1,1 0,-1 0,121-87,-74 47,-14 13,-22 16,2 1,-1 0,1 0,1 2,0 0,0 1,1 0,6-1,-20 8,0 1,-1-1,1 1,0 0,0-1,0 1,0 0,0 0,0 0,-1 1,1-1,0 0,0 1,0-1,0 1,-1 0,1-1,0 1,-1 0,1 0,0 0,-1 0,1 0,-1 1,0-1,1 0,-1 1,0-1,0 1,0-1,0 1,0 0,0-1,0 1,-1 0,1 0,-1-1,1 1,-1 0,0 0,1 0,-1 1,1 82,-12-43,9-38,0 0,0 0,1 0,-1 0,1 0,0 0,0 0,1 0,-1 1,1-1,0 0,0 1,0-1,1 0,-1 0,1 1,0-1,1 0,-1 0,2 3,8 4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0,'-34'32,"4"23,3 2,3 1,2 1,-3 21,13-45,-28 106,6 0,-2 48,26-130,-35 273,44-298,0 0,3-1,0 1,3-1,0 0,2 0,2-1,10 28,-11-42,0 0,1-1,1 0,0-1,2 0,0 0,0-2,1 1,1-1,1-1,0-1,0 0,1-1,1 0,4 0,-9-4,-9-4,-1-1,1 1,-1-1,1 0,0 1,0-1,0-1,0 1,0 0,1-1,-1 0,0 1,1-1,-1-1,1 1,-1 0,1-1,-1 0,1 0,-1 0,1 0,-1 0,1-1,-1 0,1 1,-1-1,1-1,-1 1,0 0,0-1,1 0,-1 1,0-1,-1-1,1 1,0 0,-1-1,2-1,2-17,-3-1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569 7,'-32'-4,"0"2,0 1,0 2,0 1,0 2,1 1,-1 1,1 2,0 1,1 1,0 2,0 1,18-6,1 0,-1 1,2 0,-1 1,1 0,0 1,1 0,0 0,0 1,1 0,1 1,0 0,0 0,2 0,-5 11,7-16,1 1,-1-1,1 1,1-1,-1 1,1 0,1 0,0 0,0-1,0 1,1 0,0 0,0-1,1 1,0 0,0-1,1 0,0 1,0-1,1 0,0-1,0 1,1-1,-1 0,1 0,1 0,-1 0,2-1,2 1,0-1,1 0,-1 0,1-1,0-1,1 0,-1 0,0-1,1 0,0-1,-1 0,1 0,0-1,-1-1,1 0,0 0,-1-1,1-1,-1 0,0 0,0-1,0 0,0-1,-1 0,0 0,0-1,0 0,1-2,-10 8,43-25,-1-2,-1-1,-2-3,-1-1,34-37,45-78,-116 148,-1-1,0 1,0-1,0 1,0-1,1 1,-1-1,0 0,1 1,-1-1,0 1,1-1,-1 0,0 1,1-1,-1 0,1 1,-1-1,0 0,1 0,-1 0,1 1,-1-1,1 0,-1 0,1 0,-1 0,1 0,-1 0,1 0,-1 0,1 0,-1 0,1 0,-1 0,1 0,-1 0,1-1,-1 1,0 0,1 0,-1 0,1-1,-1 1,1 0,-1-1,0 1,1 0,-1-1,0 1,1 0,-1-1,0 1,1-1,-9 53,7-46,-17 85,4 1,4 0,4 1,4 29,31 84,-5-97,-3-85,-8-25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9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0,'-19'34,"-7"15,7 0,5-9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5,'-37'30,"2"1,1 1,1 2,1 2,3 0,1 2,-8 17,31-50,1 0,0 0,0 1,1-1,-1 1,1 0,0 0,1 1,0-1,0 0,0 1,1-1,-1 1,2 0,-1 0,1-1,0 1,0 0,1-1,0 1,0 0,0-1,1 1,0-1,1 0,-1 1,1-1,0 0,1 0,2 0,0-1,1 1,0-1,0 0,0-1,0 0,1 0,-1 0,1-1,0 0,0-1,0 0,1 0,-1 0,1-1,-1-1,0 1,1-2,-1 1,1-1,-1 0,8-2,2-1,-1-1,1-1,-1-1,0 0,0-1,-1-1,0 0,-1-1,0-1,2-2,-9 6,-1-2,1 1,-1-1,-1 0,1-1,-1 1,-1-1,0 0,-1-1,0 1,0-1,-1 0,0 0,-1 0,0 0,-1 0,-1-1,1 1,-2 0,0 0,0-1,-1 1,0 0,-1 0,0 0,-1 1,0-1,0 1,-1 0,-1 0,0 0,0 1,-1 0,0 0,0 1,-1-1,0 2,-1-1,0 1,0 1,0-1,-1 2,0-1,0 1,-1 1,1 0,-1 0,0 1,-1 0,1 1,-1 1,0 0,0 1,0 0,1 0,-1 1,0 1,0 0,1 1,0 0,-1 1,1 0,0 0,1 1,-1 1,1 0,0 0,-4 5,-16 10,4-2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40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0,'-37'18,"0"1,1 1,2 2,0 2,-27 24,39-30,4-6,0 1,1 1,0 1,2 0,-1 1,2 1,0 0,1 1,1 0,1 1,1 1,-6 12,15-28,0 0,1 0,-1 0,1 0,0 0,0 0,0 1,0-1,1 0,-1 0,1 0,0 0,0 0,1 0,-1 0,1-1,0 1,0 0,0-1,1 1,-1-1,1 0,0 0,0 0,0 0,0 0,0-1,0 0,1 1,-1-1,1 0,2 0,5 4,0-1,1-1,0 0,0-1,0 0,0-1,1 0,-1-1,1 0,2-1,8-1,-1-1,0-1,0-1,0-1,0-1,-1-1,0-1,0-1,-1-1,0 0,0-1,-2-2,1 0,-2 0,1-2,-2 0,0-1,-1-1,12-17,-24 27,1 0,-1 0,0 0,-1 0,0-1,0 1,0-1,-1 0,0 1,-1-1,0 0,0 1,0-1,-1 0,0 0,-1 1,0-1,0 1,0 0,-1-1,0 1,-1 0,0 1,0-1,0 1,-1-1,1 1,-1 0,-1 1,1-1,-1 1,0 1,-1-1,1 1,-1 0,1 0,-3 0,-19-13,3 3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5,'-3'-1,"-1"0,1 0,-1 1,1-1,-1 1,1 0,-1 0,1 0,-1 1,1-1,-1 1,1 0,-1 0,1 0,0 0,-1 1,1-1,0 1,0 0,0 0,0 0,0 0,1 1,-1-1,1 1,-1-1,1 1,0 1,-19 18,1 1,2 2,0 0,2 0,0 2,-1 6,7-14,-4 5,2 0,1 1,1 1,0 0,3 1,0-1,1 2,2-1,1 0,1 1,1-1,2 5,1-23,0 1,1-1,0 1,0-1,1 0,1 0,-1 0,2-1,-1 0,1 0,0 0,1-1,-1 1,2-2,-1 1,1-1,0 0,0 0,0-1,1-1,0 1,0-1,0-1,1 1,-1-2,1 1,-1-1,1-1,0 0,0 0,0-1,0 0,0-1,-1 0,1 0,0-1,0-1,4-1,11-1,0-2,0-1,0-1,-1 0,-1-2,0-1,0-1,-1-1,-1-1,7-7,-17 13,0-1,-1 0,0-1,-1 0,0 0,-1-1,-1-1,1 1,-2-1,0 0,0 0,-1-1,-1 0,0 0,-1 0,-1 0,0-1,-1 1,0-5,-2 7,0 1,-1 0,0 0,-1 0,0 0,-1 0,0 1,-1-1,0 1,0 0,-1 1,0-1,-1 1,0 0,-1 1,0 0,0 0,0 0,-1 1,0 1,-1-1,-5-1,-3-3,-1 0,-1 2,0 1,0 0,0 1,-1 2,0 0,0 1,-1 1,1 1,-11 0,-50 17,50-2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4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0 822,'3'-29,"1"0,0 0,3 0,0 1,2 0,1 1,1 0,9-15,19-37,-18 69,-11 40,-7-20,-3-9,41 103,-40-101,0-1,1 1,0-1,0 1,0-1,0 0,0 0,0 0,0 0,0 0,1 0,-1-1,1 1,0-1,-1 0,1 0,0 0,0 0,-1 0,1 0,0-1,0 0,0 1,0-1,0 0,0 0,0-1,0 1,0-1,0 1,0-1,-1 0,1 0,0 0,1-1,8-6,-1 0,0 0,0-1,-1-1,0 0,-1 0,0-1,-1 0,0 0,-1-1,0 0,-1-1,1-1,30-48,35-46,-72 108,0-1,0 1,0-1,0 1,0 0,0-1,0 1,1-1,-1 1,0-1,0 1,0 0,0-1,1 1,-1-1,0 1,0 0,1-1,-1 1,0 0,1-1,-1 1,0 0,1 0,-1-1,1 1,-1 0,0 0,1-1,-1 1,1 0,-1 0,1 0,-1 0,1 0,-1 0,1 0,-1 0,0 0,1 0,-1 0,1 0,-1 0,1 0,-1 0,1 1,-1-1,0 0,1 0,-1 0,1 1,-1-1,0 0,1 1,-1-1,0 0,1 1,-1-1,0 0,0 1,1-1,-1 0,0 1,0-1,0 1,1-1,-1 1,0-1,0 0,0 1,3 36,-3-32,-3 89,1-60,1-1,1 1,2-1,1 1,2-1,5 19,-1-29,1-5</inkml:trace>
  <inkml:trace contextRef="#ctx0" brushRef="#br0" timeOffset="249.03">1129 369,'-34'29,"-39"43,-18 19,-7 8,4-2,7-5,10-7,8-9,6-7,4-7,7-8,9-9,10-8,7-9,8-5,6-2,6-4</inkml:trace>
  <inkml:trace contextRef="#ctx0" brushRef="#br0" timeOffset="632.605">1072 963,'-352'195,"305"-162,47-32,-1 0,0-1,0 1,0 0,0 0,0 0,1 0,-1-1,0 1,1 0,-1 0,1 1,-1-1,1 0,0 0,-1 0,1 0,0 0,0 0,0 0,0 1,0-1,0 0,0 0,0 0,0 0,0 1,0-1,1 0,-1 0,1 0,-1 0,1 0,-1 0,1 0,-1 0,1 0,0 0,0 0,0-1,-1 1,1 0,0 0,0-1,83 30,-78-30,-1 0,1 0,-1 1,0 0,1 0,-1 1,0-1,0 1,0 0,0 1,0-1,-1 1,1 0,-1 0,1 0,-1 1,0-1,0 1,-1 0,1 0,-1 1,0-1,0 1,1 1,-5 1,1-1,-1 1,0 0,0-1,-1 1,1-1,-2 1,1-1,-1 0,0 0,0 0,-1 0,1 0,-1-1,-1 0,1 0,-1 0,1 0,-2-1,1 1,0-1,-1-1,0 1,0-1,0 0,-5 2,-86 34,83-40</inkml:trace>
  <inkml:trace contextRef="#ctx0" brushRef="#br0" timeOffset="1043.55">1270 793,'2'-1,"0"-1,1 1,-1 0,1 0,-1 0,1 0,-1 1,1-1,0 1,-1-1,1 1,0 0,-1 0,1 0,0 1,-1-1,1 0,0 1,-1 0,1 0,-1 0,1 0,-1 0,0 0,1 0,-1 1,0 0,0-1,0 1,0 0,0 0,0 0,0 0,-1 0,1 0,-1 0,0 1,1-1,-1 1,0-1,0 1,-1-1,1 1,0-1,-1 1,0 0,0-1,1 1,-2 0,-78 143,78-144,1-1,-1 1,1 0,-1-1,1 1,0 0,0-1,0 1,0 0,0 0,0-1,0 1,0 0,1-1,-1 1,1 0,-1-1,1 1,0-1,0 1,0-1,-1 1,1-1,1 1,-1-1,0 0,0 0,0 1,1-1,-1 0,0 0,1 0,-1-1,1 1,-1 0,1 0,0-1,-1 1,1-1,0 1,-1-1,1 0,2 0,76-2,-69 0,0 0,0-1,0 0,-1-1,0-1,1 1,-2-2,1 1,0-1,-1-1,0 0,5-5,-3-4</inkml:trace>
  <inkml:trace contextRef="#ctx0" brushRef="#br0" timeOffset="1348.573">1581 3,'10'-1,"1"0,-1 1,0 0,0 1,0 0,0 1,0 0,0 0,0 1,-1 1,1-1,-1 2,0-1,0 1,0 1,-1-1,0 1,6 7,1 0,-1 0,-1 1,0 1,-1 0,-1 1,0 0,-1 1,-1 0,4 10,0 7,-2 1,-2 0,-1 1,-1 0,-2 0,-2 0,-1 1,-2-1,-1 1,-2-1,-2 0,-3 8,-4 15,-2-2,-4 0,-1 0,-4-2,-1-1,-3 0,-6 5,-2-2,-3-2,-2-1,-2-2,-2-2,-3-2,-1-2,-20 12,34-33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6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0,'-28'4,"0"0,1 2,-1 1,1 2,1 0,0 2,-18 9,41-18,-1 0,0 0,1 1,-1-1,1 1,-1 0,1 0,0 0,1 0,-1 0,0 1,1-1,0 1,0 0,0 0,0 0,0 0,1 0,0 0,0 0,0 0,0 1,1-1,-1 0,1 0,0 1,1-1,-1 0,1 0,0 1,0-1,0 0,0 0,1 0,-1 0,1 0,0 0,2 1,0 0,0 0,1 0,-1 0,1 0,1-1,-1 0,1 0,-1 0,1-1,0 0,0 0,1 0,-1-1,1 0,-1 0,1 0,-1-1,1 0,0-1,0 0,-1 1,1-2,0 1,0-1,-1 0,1-1,0 0,-1 0,0 0,2-1,26-14,-1 0,0-3,-2 0,0-2,8-10,43-29,-81 60,0 0,-1 0,1 0,0 0,0 0,0 0,0 0,0 0,0 0,0 0,0 1,1-1,-1 0,0 1,0-1,1 1,-1 0,0-1,0 1,1 0,-1 0,0-1,1 1,-1 0,1 0,-1 1,0-1,1 0,-1 0,0 1,1-1,-1 1,0-1,0 1,0-1,1 1,-1 0,0 0,0-1,0 1,0 0,0 0,0 0,0 0,0 0,-1 0,1 1,0-1,-1 0,1 0,-1 0,1 1,-1-1,1 0,2 251,3-234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0,'24'5,"22"1,8 1,5-2,-3-2,-7-1,-6 0,-6-2,-4 0,-4 0,-1 0,-5-6,-8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0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0 116,'108'-22,"185"14,-193 10,639-1,-237 27,-67-3,-131-10,-64-1,84-12,-263-2,407-29,419 30,-690-29,57 16,-28-6,-56-9,253 26,-362 13,-79-9,-40-11,0 2,0 2,0 3,-15 4,-18-2,-16 0,-331-12,211-3,-82 11,696-9,-276 1,1 5,0 4,0 5,11 6,130 12,-228-17,-7 2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1948 944,'-10'38,"-7"23,-2 5,3-3,4-13</inkml:trace>
  <inkml:trace contextRef="#ctx0" brushRef="#br0" timeOffset="234.888">1891 239,'0'0</inkml:trace>
  <inkml:trace contextRef="#ctx0" brushRef="#br0" timeOffset="534.978">2145 1254,'29'-59,"2"2,2 1,3 1,2 2,32-32,-70 84,1 0,0 0,-1 0,1 0,0 0,0 0,0 0,0 0,0 0,0 1,0-1,0 0,0 1,0-1,0 1,0-1,0 1,0 0,1-1,-1 1,0 0,0 0,0 0,1 0,-1 0,0 0,0 0,1 0,-1 0,0 1,0-1,0 0,1 1,-1-1,0 1,0-1,0 1,0 0,0-1,0 1,0 0,0 0,0 0,-1 0,1 0,0 0,0 0,-1 0,1 1,24 63,-22-54,-1-4,1 7,1-1,1 1,-1 0,2-1,0 0,1-1,0 1,0-1,2 0,5 5,-13-15,1-1,0 1,0-1,0 0,0 0,1 0,-1 0,0 0,0 0,1 0,-1-1,0 1,1-1,-1 0,1 0,-1 0,0 0,1 0,-1 0,1-1,-1 1,0-1,0 1,1-1,-1 0,0 0,0 0,0 0,0-1,0 1,0 0,0-1,0 0,0 1,-1-1,1 0,-1 0,2-2,52-82,-46 65,2 0,0 0,0 1,2 1,1 0,0 0,1 2,1 0,8-6,-7 9</inkml:trace>
  <inkml:trace contextRef="#ctx0" brushRef="#br0" timeOffset="989.496">3189 746,'-30'19,"0"2,2 0,0 2,1 1,2 1,0 2,2 0,-8 14,28-38,0 0,0 0,0 1,0 0,1-1,0 1,0 0,0 0,0 0,1 1,-1-1,1 0,0 1,0-1,1 0,0 1,-1-1,1 1,1-1,-1 1,1-1,-1 1,1-1,1 0,-1 1,0-1,1 0,0 0,0 0,0 0,3 3,0-3,1 0,0 0,0 0,0-1,0 0,1 0,-1 0,1-1,0 0,-1 0,1-1,0 0,0 0,0 0,0-1,0 0,0-1,0 1,0-2,0 1,0 0,-1-1,1-1,0 1,1-2,15-6,1-1,-2-1,0-1,0-1,-1-1,6-7,10-12,-2-2,-1-1,-2-2,-2-1,-1-2,-2 0,-2-2,-2-1,-2-1,10-33,-20 52,-1 0,-1 0,-2-1,0 0,-2-1,-1 1,-2-1,0 0,-2 0,-1 1,-2-1,0 0,-6-16,8 39,0 1,0-1,-1 0,0 1,0-1,0 1,-1 0,0-1,0 1,0 1,-1-1,1 0,-1 1,0 0,-1 0,1 0,-1 0,1 1,-1-1,0 1,0 1,-1-1,1 1,-1 0,1 0,-1 0,1 1,-1 0,0 0,0 0,0 1,0 0,0 0,1 0,-1 1,0 0,-2 1,-11 8,1 0,1 2,0 0,1 1,0 1,1 1,1 0,0 0,1 2,1 0,0 0,1 1,1 0,1 1,0 0,2 1,0-1,-2 13,1-7,1 0,1 1,1 0,1 1,2-1,0 1,2-1,1 1,1-1,1 1,2-1,0 0,2 0,1-1,0 0,2 0,1-1,1 0,1-1,2-1,0 0,1 0,18 18,8-2,3-1,1-2,1-2,43 21,-39-23,63 25,-91-48</inkml:trace>
  <inkml:trace contextRef="#ctx0" brushRef="#br0" timeOffset="-667.321">424 521,'461'-264,"-403"233,33-19,-2-3,65-52,-150 102,19-12,-16 36,-92 336,47-183,7 2,4 34,-3 248,30-380,-1-77,-1-1,1 0,0 0,0 0,0 0,0 0,0 0,-1 0,1 0,0 0,0-1,0 1,0 0,0-1,0 1,0-1,0 1,0-1,0 0,0 1,0-1,0 0,0 0,0 1,1-1,-1 0,0 0,1 0,-1 0,1 0,-1 0,0-1,0 0,-32-33,-1 0,-2 3,-1 1,-2 1,-1 2,-1 2,-1 2,-1 2,-1 1,-1 3,-35-10,57 20,0 1,-1 2,1 0,-1 1,0 1,0 2,0 0,0 1,0 2,0 0,0 2,0 0,1 2,0 1,0 0,-21 11,6 6,6-1</inkml:trace>
  <inkml:trace contextRef="#ctx0" brushRef="#br0" timeOffset="-248.899">480 944,'73'-53,"3"4,2 4,1 2,55-18,-73 35,2 3,1 2,0 3,1 3,35-2,33 1,-131 18,0 0,0 0,-1 1,1-1,0 0,-1 1,0-1,1 0,-1 1,0 0,0-1,-1 1,1 0,0-1,-1 1,0 0,1 0,-1-1,0 1,-1 0,1 0,0-1,-1 1,0 0,1-1,-1 1,0 0,0-1,-1 1,1-1,0 0,-1 1,0-1,1 0,-1 0,0 0,0 0,-5 13,3-4,-11 23,1 0,2 0,2 1,1 1,2 0,1 0,1 5,12 107,-1-136,0-7</inkml:trace>
  <inkml:trace contextRef="#ctx0" brushRef="#br0" timeOffset="2525.999">5334 719,'-39'-5,"0"2,-1 2,0 1,1 3,-1 1,1 2,0 1,-21 8,49-12,1 0,-1 1,1 0,0 0,1 1,-1 1,1-1,0 2,0-1,1 1,0 0,0 1,1 0,0 0,0 1,0 0,2 0,-1 0,1 1,0 0,1 0,0 0,1 0,0 1,0-1,1 1,1 0,0 0,0 0,2 9,-1-17,0 1,1-1,-1 1,1-1,0 1,1-1,-1 1,0-1,1 0,0 0,0 0,0 0,0 0,0 0,0 0,1-1,-1 1,1-1,0 1,0-1,0 0,0 0,0-1,0 1,1-1,-1 1,1-1,-1 0,1 0,-1-1,1 1,-1-1,1 0,-1 0,1 0,2 0,132-29,-79 1,-2-2,-2-2,-1-3,-1-2,36-35,-12 12,15-4,-91 63,0 1,0-1,0 0,0 1,0-1,1 1,-1-1,0 1,0 0,1 0,-1-1,0 1,0 0,1 0,-1 0,0 0,1 1,-1-1,0 0,0 0,1 1,-1-1,0 1,0-1,0 1,0-1,1 1,-1 0,0 0,0-1,0 1,0 0,-1 0,1 0,0 0,0 0,-1 0,1 0,0 1,-1-1,1 0,-1 0,1 0,-1 1,0-1,0 0,1 0,-1 1,0-1,0 0,0 2,9 75,-9-73,0-1,-1 8,0-1,0 0,1 0,0 1,1-1,0 0,1 0,0 0,1 0,0 0,1-1,0 1,0-1,1 0,1 0,0 0,0-1,1 0,0 0,0-1,1 0,0 0,1 0,-1-1,10 5,61 7,-54-17</inkml:trace>
  <inkml:trace contextRef="#ctx0" brushRef="#br0" timeOffset="3304.049">0 1763,'207'11,"1"-9,-1-10,0-8,79-21,-138 16,709-81,386 29,149 61,-903 14,732-2,-1059 17,-159-9,-15-6</inkml:trace>
  <inkml:trace contextRef="#ctx0" brushRef="#br0" timeOffset="3889.384">6547 605,'0'-4,"0"2,0-3,5 0,2-4,-1-6,4 0,-5 3,-3 8,-7 4,-3 8,-4 1,0 5,1 5,-1-1,0-4</inkml:trace>
  <inkml:trace contextRef="#ctx0" brushRef="#br0" timeOffset="4305.791">6633 972,'-5'5,"-6"6,3 2,-2-2,2 2,-4-1,1-3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9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41,'5'0,"6"0,7 0,4 0,3 0,3 0,1 0,1 0,-1 0,-4-5,-3-1,1 0,0 1,2 2,1 0,1 2,1 1,-5 0</inkml:trace>
  <inkml:trace contextRef="#ctx0" brushRef="#br0" timeOffset="247.34">1 295,'29'0,"18"0,8 0,-2 0,-5 0,-6 0,-5 0,-9 0</inkml:trace>
  <inkml:trace contextRef="#ctx0" brushRef="#br0" timeOffset="965.557">594 775,'31'-89,"5"2,3 2,4 1,17-20,65-23,-75 84,-43 35,0 1,1 0,-1 1,1 0,1 0,-1 0,1 1,0 0,0 1,0 0,1 1,-1 0,1 0,0 1,8-1,-14 6,0 0,0 0,0 0,0 0,-1 1,1-1,-1 1,0 0,0 0,0 1,-1-1,0 0,1 1,-1-1,-1 1,1 0,-1 0,0 0,0 0,0 0,-1 0,1 2,6 254,-7-260,-1 1,1-1,0 0,0 0,-1 0,1 1,0-1,0 0,0 0,1 0,-1 1,0-1,0 0,1 0,-1 0,0 0,1 0,0 0,-1 1,1-1,-1 0,1 0,0-1,0 1,0 0,-1 0,1 0,0 0,0-1,0 1,0 0,0-1,0 1,1-1,-1 1,0-1,0 0,0 1,0-1,1 0,-1 0,0 0,0 0,0 0,1 0,-1 0,0 0,0-1,0 1,0 0,1-1,-1 1,16-11,-1 0,-1-1,0-1,-1 0,-1-1,0 0,0-1,7-13,36-39,202-192,-257 258,-1 0,1 0,-1 0,1 0,0 0,0 1,0-1,-1 0,1 0,0 1,0-1,0 0,0 1,0-1,0 1,0-1,0 1,1 0,-1-1,0 1,0 0,0 0,0 0,1 0,-1 0,0 0,0 0,0 0,0 0,0 0,1 1,-1-1,0 1,0-1,0 0,0 1,0 0,0-1,0 1,0 0,0-1,-1 1,1 0,0 0,0 0,-1 0,1 0,0 0,-1 0,1 0,-1 0,1 0,-1 0,0 0,1 0,-1 0,0 1,0-1,0 0,0 0,0 0,0 0,0 1,0-1,0 0,0 0,-1 0,1 0,-1 1,-23 166,-9 35,48-164,-3-27</inkml:trace>
  <inkml:trace contextRef="#ctx0" brushRef="#br0" timeOffset="1484.24">2400 41,'-18'2,"1"1,0 0,0 2,0 0,0 1,1 0,0 1,0 1,1 1,0 0,-6 6,7-7,0 1,1 0,0 1,0 1,1 0,0 1,1 0,1 0,0 1,0 1,1 0,1 0,0 0,1 1,1 1,0-1,1 1,1 0,1 0,0 0,1 0,-1 13,4-24,0-1,0 0,0 0,0 1,0-1,1 0,0 0,0 0,0 0,0-1,1 1,-1-1,1 1,0-1,0 0,0 0,1 0,-1 0,1-1,-1 1,1-1,0 0,0 0,0 0,0-1,0 1,0-1,1 0,-1 0,0-1,1 1,-1-1,1 0,-1 0,0 0,1-1,-1 0,0 1,1-2,-1 1,0 0,2-2,20-8,-1-1,0-1,-1-1,-1-2,0 0,-2-1,1-1,-2-1,-1-1,0-1,3-7,24-20,-15 11,51-39,-81 75,-1 1,1 0,0 0,0 0,0-1,0 1,0 0,0 0,0 1,0-1,0 0,-1 0,1 0,0 1,0-1,0 0,0 1,-1-1,1 0,0 1,0-1,0 1,-1 0,1-1,0 1,-1 0,1-1,-1 1,1 0,-1-1,1 1,-1 0,1 0,-1 0,0 0,1-1,-1 1,0 0,0 0,0 0,0 0,0 0,0 0,0 0,0 0,3 49,-3-45,-1 11,1-1,0 1,2 0,-1-1,2 0,0 1,1-1,0 0,1-1,1 1,0-1,1 0,1 0,0-1,1 0,9 10,-12-16,0 0,0 0,1-1,0 0,0-1,0 0,1 0,0 0,0-1,0 0,0-1,0 0,1 0,0 0,0-1,-1-1,1 0,0 0,0 0,0-1,9-1,0-4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82 116,'-11'210,"-24"117,6-42,22-239,20-63,-8-1</inkml:trace>
  <inkml:trace contextRef="#ctx0" brushRef="#br0" timeOffset="337.338">110 59,'205'-42,"-153"34,1 3,0 2,51 4,-60-1,17 12,-55-6</inkml:trace>
  <inkml:trace contextRef="#ctx0" brushRef="#br0" timeOffset="583.404">54 511,'43'0,"29"0,6-4,-4-3,-11 1,-10 1,-11 1,-6 2,-10 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5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0 368,'1'-1,"-1"0,1 0,-1 0,1 0,-1 0,1 0,0 1,-1-1,1 0,0 0,0 1,0-1,-1 1,1-1,0 0,0 1,0 0,0-1,0 1,0 0,0-1,0 1,0 0,0 0,0 0,0 0,0 0,0 0,0 0,0 0,0 0,0 0,0 1,0-1,0 0,0 1,0-1,0 1,0-1,0 1,0-1,-1 1,1 0,0-1,0 1,-1 0,1 0,13 1,300 2,-229 13,-70-20</inkml:trace>
  <inkml:trace contextRef="#ctx0" brushRef="#br0" timeOffset="349.946">57 623,'10'4,"12"2,8 0,3-1,1-1,-1-2,0-1,-2-1,-1 0,-1 0,-1 0,1 0,-6 0</inkml:trace>
  <inkml:trace contextRef="#ctx0" brushRef="#br0" timeOffset="950.154">311 1,'0'0,"1"1,-1-1,1 1,-1 0,1-1,-1 1,0 0,1-1,-1 1,0 0,1 0,-1-1,0 1,0 0,0 0,0-1,0 1,0 0,0 0,0-1,0 1,0 0,0 0,-1-1,1 1,0 0,0 0,-1-1,1 1,0 0,-1-1,1 1,-1 0,1-1,-1 1,1-1,-1 1,0-1,1 1,-1-1,1 1,-1-1,0 0,1 1,-1-1,0 0,0 1,1-1,-1 0,0 0,0 0,1 0,-1 0,0 0,0 0,0 0,1 0,-2 0,16 14,0 0,0-1,2 0,-1-1,2-1,-1 0,2-1,-1-1,7 1,57 35,-65-35,-1 1,0 1,-1 0,0 0,-1 1,0 1,-1 1,-1-1,0 2,-1-1,-1 2,0-1,-2 1,0 0,4 16,-10-29,0 1,0 0,-1 0,0 0,0 0,0 0,-1 0,0 0,0 0,0-1,0 1,-1 0,0-1,0 1,0-1,0 1,-1-1,0 0,0 0,0 0,0-1,0 1,-1-1,0 1,0-1,-108 71,105-71,-33 21,0 1,1 2,2 1,-13 14,11-11,29-24,0 0,1 0,0 1,1 0,-1 1,1 0,1 0,0 1,-1 1,1 29,11-25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77,'44'-5,"32"-6,14-1,-4 1,-12 2,-13 4,-13-4,-10 1,-10 2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597 117,'-3'-7,"0"0,0 0,-1 0,0 1,0-1,-1 1,1 0,-1 0,-1 1,1-1,-1 1,0 0,0 1,-1-1,1 1,-1 1,0-1,0 1,0 0,0 1,-1-1,1 2,-1-1,1 1,-1 0,0 0,1 1,-1 0,0 1,1 0,-1 0,0 0,1 1,-1 0,1 1,0-1,0 1,0 1,-1 0,-21 14,1 2,1 0,0 2,2 1,1 1,0 1,2 1,1 1,-5 11,-51 104,75-135,-1-1,2 1,-1 0,1 0,0 0,0 0,1 0,0 0,0 0,0 0,1 0,1 0,-1-1,1 1,0 0,0-1,1 1,0-1,0 1,0-1,3 3,2-3,-1-1,0-1,1 1,0-1,0 0,0-1,1 0,-1 0,1-1,-1 0,1 0,0-1,0-1,0 1,0-1,0-1,-1 1,1-2,0 1,0-1,-1 0,31-8,-2-2,1-2,-2-1,0-1,-1-2,0-2,-2-1,0-2,-2-1,0-1,-2-2,-1 0,9-14,131-164,-167 205,-1 1,0-1,1 0,-1 1,0-1,1 0,-1 1,0-1,1 0,-1 0,0 1,1-1,-1 0,1 0,-1 0,1 0,-1 1,0-1,1 0,-1 0,1 0,-1 0,1 0,-1 0,1 0,-1 0,1 0,-1 0,0 0,1-1,-1 1,1 0,-1 0,1 0,-1-1,0 1,1 0,-1 0,0-1,1 1,-1 0,0-1,1 1,-1 0,0-1,0 1,1 0,-1-1,0 1,0-1,1 0,-10 43,2-19,-13 35,3 2,3 0,-6 49,18-92,1 1,0-1,1 0,1 1,1-1,0 0,1 1,1-1,1-1,0 1,1-1,1 0,0 0,2 0,8 12,21 14,-30-37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0,'22'8,"0"-1,0-1,1-1,0-1,0-2,1 0,-1-1,0-1,0-1,3-2,32 2,110-22,-139 22,-23 6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29,'29'5,"28"-4,10-1,-2-1,-8-1,-7 1,-9 0,-6-5,-4 0,-3 0,-1 1,0 1,-1 2,-4 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3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0 603,'3'-24,"0"1,1 0,2 0,0 0,2 0,0 1,2 0,0 1,1 0,2 1,0 0,0 1,2 0,19-22,1 1,2 2,2 1,2 2,0 2,33-18,-73 49,1 0,0 0,0 0,0 0,0 0,1 0,-1 1,0-1,1 1,-1 0,1 0,0 0,-1 0,1 0,0 1,-1-1,1 1,0-1,0 1,-1 0,1 0,0 0,0 1,-1-1,1 1,0-1,-1 1,1 0,0 0,-1 0,1 0,-1 1,1-1,-1 1,0-1,0 1,0 0,0 0,1 1,2 8,-2 0,1 0,-2 0,1 0,-2 0,1 1,-1-1,-1 1,0-1,-1 0,-2 12,1 45,2-66,0 0,0 1,1-1,-1 0,0 0,1 0,-1 0,1 0,0 0,-1 1,1-2,0 1,0 0,0 0,1 0,-1 0,0-1,1 1,-1 0,1-1,0 0,-1 1,1-1,0 0,0 0,0 0,0 0,0 0,0 0,0 0,0-1,0 1,0-1,0 0,0 1,1-1,-1 0,0 0,0 0,2-1,85-29,120-105,-189 124,54-20,-72 31,0 0,0-1,0 1,0 0,-1 0,1 0,0 1,0-1,0 0,0 1,0-1,0 1,0 0,-1-1,1 1,0 0,-1 0,1 0,0 0,-1 1,1-1,-1 0,0 1,1-1,-1 1,0-1,0 1,0-1,0 1,0 0,0 0,-1-1,1 1,0 0,-1 0,0 0,1 0,3 20,-1-1,-1 1,-1 0,-1-1,-1 1,-2 10,0 25,7 92,2-131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198 114,'0'0,"0"-1,-1 1,1-1,0 1,0-1,0 1,0-1,0 1,0-1,0 1,0-1,0 1,1-1,-1 1,0-1,0 1,0 0,0-1,1 1,-1-1,0 1,0 0,1-1,-1 1,0-1,1 1,-1 0,0-1,1 1,-1 0,1 0,-1-1,0 1,1 0,-1 0,1 0,-1 0,1-1,-1 1,1 0,-1 0,1 0,-1 0,0 0,1 0,-1 0,1 0,-1 0,1 0,-1 1,1-1,-1 0,1 0,-1 0,0 1,1-1,-1 0,1 0,-1 1,0-1,1 0,-1 1,0-1,1 0,-1 1,0-1,1 0,-1 1,7 35,-6 52,-3 0,-13 76,10-118,-13 155,6-155,10-34,9-33,-1-1,0-1</inkml:trace>
  <inkml:trace contextRef="#ctx0" brushRef="#br0" timeOffset="284.602">226 1,'95'9,"0"-4,1-5,71-9,-104 6,38 1,-101 2,1 0,-1 1,1-1,-1 0,1 0,-1 1,1-1,-1 0,0 1,1-1,-1 0,0 1,1-1,-1 1,0-1,1 1,-1-1,0 1,0-1,1 1,-1-1,0 1,0-1,0 1,0-1,0 1,0-1,0 1,0-1,0 1,0-1,0 1,0-1,0 1,0 0,-1-1,1 1,0-1,0 1,0-1,-1 0,1 1,0-1,-1 1,1-1,0 0,-1 1,1-1,-1 1,1-1,-1 0,1 0,-1 1,1-1,-1 0,1 0,-1 0,1 1,-28 23,6-11,1-2</inkml:trace>
  <inkml:trace contextRef="#ctx0" brushRef="#br0" timeOffset="534.045">282 397,'43'0,"24"0,10 0,-3 0,-9-5,-11-2,-10 1,-8 1,-5 1,-3 2,-1 1,-6 1</inkml:trace>
  <inkml:trace contextRef="#ctx0" brushRef="#br0" timeOffset="886.274">1 932,'43'0,"43"0,17-5,-5-1,-9 0,-11-4,-13 0,-8 2,-9 2,-8 2,-6 2,-4 1,-2 1,-2 0,1 0,-6 1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1,'-11'39,"0"61,3 0,6 0,4 15,-1-14,0 343,-2-432,1-1,0 0,1 1,0-1,1 0,0 1,1-1,0 0,1-1,3 9,-6-18,-1 0,1-1,-1 1,1 0,-1-1,1 1,0 0,-1-1,1 1,0 0,0-1,-1 1,1-1,0 0,0 1,0-1,0 0,0 1,-1-1,1 0,0 0,0 0,0 0,0 0,0 0,0 0,0 0,0 0,0 0,0 0,-1-1,1 1,0 0,0-1,0 1,0 0,-1-1,1 1,0-1,0 0,-1 1,1-1,0 0,-1 1,1-1,-1 0,1 0,34-43,-28 33,191-241,-197 251,13-15,0 1,2 0,-1 1,2 1,0 0,0 1,1 1,0 1,1 1,9-4,-24 12,-1 0,1 0,-1 1,1-1,-1 1,1 0,0 0,-1 0,1 0,-1 0,1 1,-1 0,1-1,-1 1,0 1,1-1,-1 0,0 1,0 0,0 0,0 0,0 0,0 0,0 0,-1 1,1-1,-1 1,0 0,0 0,0 0,0 0,0 0,-1 0,1 1,0 2,23 126,-25-78,-2-1,-2 0,-10 50,11-88,-1 79,5-93,0 0,0 0,0 0,0 0,0 0,0 0,0-1,0 1,1 0,-1-1,0 1,0-1,1 1,-1-1,0 1,1-1,-1 0,0 0,1 0,-1 0,0 0,1 0,-1 0,1 0,-1 0,0-1,1 1,-1 0,0-1,0 0,1 1,-1-1,0 1,0-1,0 0,0 0,0 0,0 0,0 0,1 0,19-14</inkml:trace>
  <inkml:trace contextRef="#ctx0" brushRef="#br0" timeOffset="679.768">1416 594,'-38'26,"-26"14,2 3,2 2,2 3,-50 55,105-102,1 1,-1-1,1 1,-1 0,1 0,0 0,0 0,0 0,0 0,1 0,-1 1,0-1,1 1,0-1,-1 1,1-1,0 1,0 0,1 0,-1-1,1 1,-1 0,1 0,0 0,0 0,0 0,0-1,1 1,-1 0,1 0,-1 0,1-1,0 1,0 0,1-1,-1 1,0 0,1-1,0 0,-1 1,1-1,0 0,0 0,0 0,0 0,1-1,1 2,8-2,-1-1,1-1,-1 0,1-1,-1 0,0 0,0-1,0-1,0 0,0 0,-1-1,0-1,0 0,0 0,-1-1,0 0,0 0,0-1,-1 0,-1-1,6-6,146-136,-158 149,0 1,0 0,1 0,-1 0,0 0,1 0,-1 0,1 0,-1 1,1-1,-1 0,1 1,0-1,-1 1,1 0,-1-1,1 1,0 0,0 0,-1 0,1 0,0 1,-1-1,1 0,-1 1,1-1,0 1,-1-1,1 1,-1 0,1 0,-1-1,1 1,-1 0,0 0,0 1,1-1,-1 0,0 0,0 1,0-1,0 0,0 1,-1-1,1 1,0-1,-1 1,1 0,-1-1,1 1,-1-1,0 1,1 0,-1-1,0 1,0 0,-1 1,3 96,-3-86,0-1,0 1,1 0,1-1,0 1,1 0,0-1,1 1,0-1,1 0,0 0,1 0,3 4,-7-14,1 0,-1 0,0 0,1 0,0 0,-1 0,1 0,0-1,0 1,0-1,0 1,0-1,0 0,0 1,1-1,-1-1,0 1,1 0,-1 0,1-1,-1 1,1-1,-1 0,1 0,-1 0,1 0,-1 0,1-1,-1 1,0-1,1 1,-1-1,1 0,-1 0,0 0,0 0,0-1,2 0,69-69,138-282,-210 353,-1 1,0-1,0 1,0-1,0 0,0 1,1-1,-1 1,0-1,0 0,1 1,-1-1,0 0,1 1,-1-1,0 0,1 0,-1 1,1-1,-1 0,0 0,1 1,-1-1,1 0,-1 0,1 0,-1 0,1 0,-1 0,0 0,1 0,-1 0,1 0,-1 0,1 0,-1 0,1 0,-1 0,1 0,-1-1,0 1,1 0,-1 0,1 0,-1-1,0 1,1 0,-1-1,0 1,1 0,-1-1,0 1,0 0,1-1,-1 1,0 0,0-1,1 1,-1-1,0 1,0-1,0 1,0-1,0 1,0 0,0-1,0 0,2 42,-2-35,30 225,-29-226,0 0,-1 0,1 0,1 0,-1 0,1 0,0 0,0-1,0 1,1-1,0 1,0-1,0 0,0 0,0 0,1-1,0 1,0-1,0 0,0 0,0 0,1 0,-1-1,1 0,-1 0,1 0,0 0,0-1,0 0,0 0,0 0,0-1,0 0,0 0,1 0,3-1,0-3,0-1,0 0,0-1,-1 0,0 0,0-1,-1 0,0 0,0-1,0 0,-1 0,0-1,-1 1,0-1,2-6,4-3,0 3,-2 0,0 0,-1-2,0 1,-2-1,0 0,0 0,-2 0,0-1,0-10,-3 16</inkml:trace>
  <inkml:trace contextRef="#ctx0" brushRef="#br0" timeOffset="946.868">2461 933,'54'-29,"-1"-2,-2-2,-1-3,40-37,0-34,-87 103,-1 0,0-1,0 1,-1-1,1 1,-1-1,0 0,0 1,0-1,-1 0,0 0,0 1,0-1,0 0,-1 0,0 1,0-1,0 0,0 1,-1-1,0 1,0-1,0 1,0 0,-1 0,0 0,-2-3,2 4,-1-1,0 0,0 1,-1-1,1 1,-1 1,1-1,-1 0,0 1,0 0,0 0,0 1,0-1,-1 1,1 0,0 1,-1-1,1 1,0 0,-1 0,1 1,0 0,-1 0,1 0,0 0,0 1,-1 0,-10 3,0 2,0 0,1 0,-1 2,2 0,-1 0,-11 12,15-13,0 2,1-1,0 2,0-1,1 1,0 1,1 0,1 0,0 0,0 1,1 0,1 0,0 1,1-1,1 1,0 0,0 0,2 1,-1-1,2 0,0 0,1 1,0-1,1 0,1 0,0 0,1 0,0-1,3 4,2-1,2-1,0 0,0 0,1-1,1 0,1-1,0-1,0 0,1-1,1-1,0 0,0-1,1-1,0 0,0-1,1-1,16 3,-4-3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3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615 367,'-2'-3,"0"0,0 0,-1 0,1 0,0 1,-1-1,0 0,0 1,1 0,-1 0,-1 0,1 0,0 0,0 1,-1-1,1 1,-1 0,1 0,-1 0,0 0,1 1,-1 0,0-1,1 1,-1 1,0-1,1 0,-1 1,1 0,-1 0,1 0,-4 1,-32 6,0 2,1 1,0 2,1 1,1 3,0 0,1 3,-2 2,36-22,0 0,1 0,-1 0,0 1,1-1,-1 0,0 0,0 1,1-1,-1 0,0 1,1-1,-1 0,1 1,-1-1,0 1,1-1,-1 1,1-1,-1 1,1 0,-1-1,1 1,0-1,-1 1,1 0,0 0,0-1,-1 1,1 0,0-1,0 1,0 0,0 0,0-1,0 1,0 0,0 0,0-1,0 1,0 0,1 0,-1-1,0 1,0 0,1-1,-1 1,1 0,-1-1,0 1,1-1,-1 1,1 0,-1-1,1 1,0-1,-1 0,1 1,-1-1,1 1,0-1,-1 0,1 1,47 11,62-5,-108-6,-1 0,0 1,0-1,1 1,-1-1,0 1,0-1,0 1,0-1,-1 1,1 0,0 0,-1-1,1 1,-1 0,0 0,1 0,-1-1,0 1,0 0,0 0,0 0,-1 0,1 0,0-1,-1 1,1 0,-1 0,0-1,0 1,1 0,-1-1,0 1,0-1,-1 1,1-1,0 1,0-1,-1 0,1 0,-1 1,1-1,-1 0,1 0,-1-1,0 1,1 0,-2 0,0 2,-149 156,135-146,1 0,0 1,1 1,1 0,1 1,0 1,1 0,0 0,-7 17,18-32,0 1,0-1,0 0,0 1,1-1,-1 0,1 1,-1-1,1 1,0-1,0 1,0-1,0 1,0-1,1 1,-1-1,1 1,0-1,-1 0,1 1,0-1,1 0,-1 0,0 0,1 0,-1 0,1 0,-1 0,1 0,0 0,0-1,0 1,0-1,0 1,0-1,0 0,0 0,1 0,-1 0,0 0,1 0,1-1,108 14,-103-16,0 1,1-1,-1-1,0 0,-1 0,1-1,0 0,-1 0,0-1,0 0,-1-1,1 0,-1 0,0 0,-1-1,1 0,-1 0,1-3,6-11</inkml:trace>
  <inkml:trace contextRef="#ctx0" brushRef="#br0" timeOffset="270.373">361 0,'-9'220,"-21"102,18-209,-23 344,41-294,0-139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9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0 254,'12'-27,"-12"27,0 1,0-1,0 0,0 1,0-1,0 0,0 1,0-1,0 1,0-1,0 0,0 1,0-1,0 0,0 1,1-1,-1 0,0 0,0 1,0-1,1 0,-1 1,0-1,0 0,1 0,-1 1,0-1,0 0,1 0,-1 0,0 0,1 1,-1-1,0 0,1 0,-1 0,0 0,1 0,-1 0,0 0,1 0,-1 0,0 0,1 0,-1 0,0 0,1 0,-1 0,0 0,1 0,-1-1,0 1,1 0,-1 0,0 0,1 0,-1-1,0 1,0 0,1 0,-1-1,70 356,-66-333,2 1,1-1,1-1,1 1,0-1,2-1,0 1,5 3,-14-21,0-1,0 1,0-1,0 0,0 1,1-1,-1 0,1 0,0-1,-1 1,1 0,0-1,0 0,0 0,0 0,0 0,0 0,1 0,-1-1,0 0,0 1,0-1,1 0,-1-1,0 1,0-1,0 1,1-1,-1 0,0 0,0 0,0 0,-1-1,1 1,1-2,88-75,-32 7,-2-2,-4-3,15-33,-65 103,30-38,-33 43,0 1,0-1,0 0,-1 1,1-1,0 1,0-1,0 1,0 0,0-1,0 1,0 0,0 0,0 0,0-1,0 1,0 0,0 0,0 0,0 1,0-1,0 0,0 0,0 1,0-1,0 0,0 1,-1-1,1 1,0-1,0 1,0-1,0 1,-1 0,1-1,0 1,-1 0,1 0,0-1,-1 1,1 0,-1 0,1 0,-1 0,0 0,1 0,-1 0,0 0,0 1,23 126,-22-115,0 0,0 0,1 0,1-1,0 1,1-1,0 0,1 0,0 0,1 0,0-1,1 0,0-1,1 1,0-1,1-1,0 1,0-2,1 1,0-1,1-1,0 0,0 0,5 1,-3-4,0-1,0 0,1-1,-1-1,1 0,-1-1,1 0,-1-1,1-1,-1 0,0-1,0 0,0-1,0 0,0-1,-1-1,0 0,0-1,0 0,3-3,15-12,-2-1,0-1,-1-1,-2-1,0-2,-2 0,-1-2,-2 0,12-23,-9 10,-1 0,-2-2,-3 0,-1-2,-2 1,-3-2,3-24,-11 43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15 638,'-5'19,"2"1,0-1,1 0,1 1,1-1,0 1,2-1,1 7,-2-18,1 0,-1 0,1 0,1-1,-1 1,1-1,1 1,-1-1,1 0,1 0,-1-1,1 1,0-1,1 0,-1 0,1-1,0 0,1 0,-1 0,1-1,2 1,-3-2,0-1,0-1,0 1,0-1,0-1,1 1,-1-1,0 0,0 0,1 0,-1-1,0 0,0-1,0 1,0-1,0 0,0-1,0 1,-1-1,5-3,100-80,44-81,-153 165,0 1,0-1,1 0,-1 1,0-1,0 1,1-1,-1 1,1 0,-1 0,1-1,0 1,-1 0,1 1,0-1,0 0,0 0,0 1,0-1,0 1,-1 0,1-1,0 1,0 0,0 0,0 0,0 0,0 1,0-1,0 1,0-1,0 1,0-1,0 1,-1 0,1 0,0 0,0 0,-1 0,1 1,-1-1,1 0,-1 1,0-1,1 1,-1 0,21 69,-21-61,1 0,0-1,1 1,0-1,1 0,0 0,0 0,1 0,0-1,0 0,1 0,0 0,0-1,1 1,1-1,0-1,1-1,-1 0,1 0,0-1,1 0,-1-1,1 0,0-1,-1 0,1 0,0-1,0 0,0 0,0-2,0 1,0-1,0 0,0-1,0 0,0-1,-1 0,1-1,-1 0,0 0,0-1,-1 0,1 0,-1-1,0 0,0-1,-1 0,4-4,5-5,-1-1,-1 0,-1-1,0 0,-2-1,0-1,-1 1,-1-2,5-14,-2 10,-8 26</inkml:trace>
  <inkml:trace contextRef="#ctx0" brushRef="#br0" timeOffset="884.716">2470 244,'0'0</inkml:trace>
  <inkml:trace contextRef="#ctx0" brushRef="#br0" timeOffset="369.152">1454 949,'41'-5,"0"-2,0-1,0-2,-1-2,0-2,-1-1,6-6,-33 15,-1-1,0 0,0-1,-1 0,0-1,-1 0,0-1,0 1,-1-2,0 1,0-1,-2 0,1-1,-1 0,-1 0,0 0,-1 0,0-1,-1 0,0 0,0-9,-4 15,0 1,-1 0,1 0,-1 0,-1 0,1 1,-1-1,0 1,0-1,-1 1,1 0,-1 0,0 0,0 1,-1 0,0-1,1 1,-1 1,-1-1,1 1,0 0,-1 0,0 1,0-1,1 1,-1 0,0 1,-1 0,1 0,0 0,0 1,0-1,-1 1,1 1,0-1,0 1,0 1,-1-1,1 1,1 0,-1 0,0 0,0 1,1 0,0 0,-3 2,-6 3,-1 1,1 1,0 0,1 0,1 1,-1 1,2 0,0 1,0 0,1 1,1 0,0 1,1 0,0 0,1 0,1 1,1 0,0 1,1-1,1 1,0-1,1 5,2-11,1 0,0-1,0 1,1-1,0 1,1-1,0 0,0 0,1 0,0 0,0 0,1-1,0 0,1 0,0 0,0-1,1 0,0 0,0 0,0-1,1 0,0-1,0 0,1 0,-1-1,1 1,0-2,0 0,8 2,1 2,0-2,0 0,0-1,1-1,0 0,0-2,-1 0,1-1,0-1,0-1,0 0,-1-2,0 0,5-2,1-4,-1 0,-1-2,0 0,0-2,-2 0,2-2,-17 12,12-8</inkml:trace>
  <inkml:trace contextRef="#ctx0" brushRef="#br0" timeOffset="618.089">2357 865,'-10'33,"2"12,7-3,9-12,2-17,0-10</inkml:trace>
  <inkml:trace contextRef="#ctx0" brushRef="#br0" timeOffset="1794.913">2921 695,'-35'26,"-19"13,2 2,1 3,3 1,-2 7,3 25,46-75,0-1,0 1,0 0,0 0,0-1,1 1,-1 0,1 0,-1 0,1 0,0 0,0-1,0 1,0 0,0 0,0 0,0 0,1 0,-1 0,1 0,-1-1,1 1,0 0,0 0,0-1,0 1,0-1,0 1,0 0,0-1,1 0,-1 1,0-1,1 0,-1 0,1 0,0 0,-1 0,1 0,0 0,0 0,-1-1,2 1,5-2,-1 0,1 0,-1-1,0 0,1-1,-1 1,0-1,-1-1,1 1,-1-1,1 0,-1-1,0 1,-1-1,1-1,-1 1,0-1,0 0,0 0,-1 0,0 0,1-4,3 0,214-268,-220 274,0 1,0 0,0 0,0 0,0 0,1 0,-1 1,1-1,0 1,-1 0,1-1,0 1,1 1,-1-1,0 0,0 1,1-1,-1 1,1 0,-1 0,1 1,0-1,-1 1,1 0,0 0,-1 0,1 0,-1 0,1 1,0 0,-1-1,1 2,-1-1,1 0,-1 1,0-1,0 1,0 0,1 0,0 1,3 12,0 1,-1 0,0 0,-2 1,0-1,0 1,-2 0,0 0,-1 0,-1 0,0 0,-2 8,2 1,-4 53,-3 0,-4-1,-3 0,-4-1,-3-1,-9 17,8-38,-2 0,-3-2,-2 0,-2-2,-3-2,-9 9,9-28,34-30,-1 0,0 0,0 0,1 0,-1 0,0-1,1 1,-1 0,0 0,1 0,-1-1,0 1,1 0,-1 0,1-1,-1 1,0-1,1 1,-1-1,1 1,-1-1,1 1,0-1,-1 1,1-1,-1 1,1-1,0 0,-1 1,1-1,0 0,0 1,0-1,0 0,-1 1,1-1,0 0,0 0,0 1,0-1,1 0,-1 1,0-1,0 0,0 1,0-1,1 0,-1 1,0-1,1 0,-1 1,0-1,1 1,-1-1,1 1,-1-1,1 1,-1-1,1 1,0-1,70-164,436-957,-283 630,-201 425,-29 56,-9 27,12-13,-31 37,1 3,2 1,2 1,2 1,1 1,3 2,3 0,1 2,3 0,1 0,3 2,-1 22,11-52,0 0,1 0,2 0,0 1,1-1,2 0,0 0,5 11,-7-26,0 0,1 0,0 0,0-1,0 1,1-1,1 0,-1 0,1-1,0 1,1-1,-1 0,1 0,0-1,1 0,-1 0,1 0,0-1,0 0,1 0,-1-1,1 0,0 0,0-1,4 1,-2-2,0-1,0 0,0 0,0-1,-1 0,1 0,0-1,0-1,-1 0,0 0,1-1,-1 0,0 0,-1-1,1 0,-1-1,0 0,5-5,125-139,-115 122,44-58,-67 87,0-1,0 0,0 1,-1-1,1 0,0 1,0-1,0 0,0 1,0-1,0 0,0 1,0-1,0 0,1 1,-1-1,0 0,0 1,0-1,0 0,0 1,1-1,-1 0,0 1,0-1,0 0,1 0,-1 1,0-1,0 0,1 0,-1 0,0 1,1-1,-1 0,0 0,1 0,-1 0,0 0,1 0,-1 1,0-1,1 0,-1 0,0 0,1 0,-1 0,0 0,1 0,-1-1,0 1,-11 37,8-27,-2 0,0 0,1 1,0-1,1 1,0 0,1 0,0 0,0 0,1 1,1-1,0 0,1 1,0-1,0 0,1 0,1 0,0 0,1 3,1-10,1 0,-1 0,1 0,-1-1,1 0,0 0,0 0,0-1,1 1,-1-2,1 1,-1-1,1 0,-1 0,1-1,0 0,-1 0,1 0,0-1,-1 0,1 0,-1-1,1 0,-1 0,0-1,0 1,0-1,1-1,20-11,-2-2,1-1,-2 0,-1-2,0-1,-1 0,-2-2,0-1,-1 0,-2-1,0-1,-2-1,-1 0,-1-1,-1 0,-2-1,0 0,0-11,-7 31,25-81,-4-1,-4 0,6-68,-29 93,2 65,0 1,0-1,0 0,0 1,0-1,0 0,0 1,0 0,-1-1,1 1,0 0,0-1,-1 1,1 0,0 0,0 0,-1 0,1 0,0 1,0-1,0 0,-1 0,1 1,0-1,0 1,0-1,0 1,0 0,0-1,0 1,0 0,0 0,0-1,0 1,0 0,0 0,0 0,1 0,-1 0,0 0,1 1,-1-1,1 0,0 0,-1 0,1 0,0 1,-23 36,2 1,2 1,2 1,2 1,1 0,2 1,2 0,2 1,2 0,2 0,2 0,2 22,-1-27,2 0,2 0,2 0,1-1,2 1,1-2,3 1,10 22,39 24,-59-82,-1 0,1-1,-1 1,1-1,0 1,0-1,-1 0,1 1,0-1,0 0,0 0,0-1,0 1,1 0,-1-1,0 1,0-1,0 0,1 0,-1 1,0-2,0 1,0 0,1 0,-1-1,0 1,0-1,0 1,0-1,0 0,0 0,0 0,0 0,0-1,0 1,0 0,-1-1,1 1,-1-1,1 0,-1 1,1-1,-1 0,0 0,2-5,0 1,0-1,0 0,-1-1,-1 1,1 0,-1 0,0-1,-1 1,1-1,-2 1,1-1,-1 1,0 0,0-1,-1 1,-2-6,-3-13</inkml:trace>
  <inkml:trace contextRef="#ctx0" brushRef="#br0" timeOffset="2018.162">3993 385,'44'14,"32"5,14-1,1-3,-5-5,-4-3,-9-4,-9-2,-10 0,-15-2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334 687,'7'-48,"-2"1,-2-1,-3 0,-4-45,3 94,1-1,-1 1,1-1,-1 1,1 0,-1-1,1 1,-1-1,0 1,1-1,-1 0,1 1,-1-1,0 0,0 1,1-1,-1 0,0 0,0 0,1 0,-1 1,0-1,0 0,1 0,-1-1,0 1,0 0,1 0,-1 0,0 0,0-1,1 1,-1 0,0-1,1 1,-1 0,0-1,1 1,-1-1,1 1,-1-1,0 1,1-1,0 1,-1-1,1 0,-1 1,1-1,0 0,-1 1,1-1,0 0,0 0,-1 0,-147 308,-1-20,138-263,8-16,7-14,259-429,-139 204,-104 213,-27 64,4-35,-7 20,2 0,0 1,3 0,0 1,2-1,1 1,2-1,1 1,2-1,1 1,1-1,2 0,8 20,-12-46,0 0,1 0,-1-1,1 1,0-1,1 0,0 0,-1-1,1 1,1-1,-1 0,1 0,-1-1,1 0,0 0,0 0,1-1,-1 1,1-2,-1 1,1-1,-1 0,1 0,0-1,-1 1,1-2,0 1,-1-1,1 0,0 0,-1-1,6-2,-1-2,-1-1,1-1,-1 0,-1 0,1-1,-2 0,1-1,-1 0,0 0,-1 0,-1-1,0 0,0-1,-1 0,4-10,9-19,-2 0,-2-2,-1 1,-2-2,-3 1,-1-1,-2-1,-2 1,-2-28,-7 48,-1 25</inkml:trace>
  <inkml:trace contextRef="#ctx0" brushRef="#br0" timeOffset="454.803">983 602,'18'-5,"6"0,0-2,-1-1,0 0,0-2,-1-1,-1 0,18-13,-37 23,0 0,1-1,-2 1,1 0,0-1,0 1,0-1,-1 0,1 0,-1 1,1-1,-1 0,0 0,0 0,0-1,0 1,0 0,0 0,-1 0,1-1,-1 1,1 0,-1-1,0 1,0 0,0-1,0 1,0 0,-1-1,1 1,-1 0,1-1,-1 1,0 0,0 0,0 0,0 0,0 0,-1 0,1 0,-1 0,1 0,-1 0,0 1,1-1,-1 1,0-1,0 1,0 0,0 0,0 0,0 0,-1 0,1 0,0 1,-7-1,0 1,1 1,-1 0,1 0,-1 1,1 0,0 0,0 1,0 0,0 0,0 1,0 0,1 0,0 1,0 0,0 0,1 1,-1 0,1 0,1 0,-3 4,-2 2,1 1,0 0,1 0,0 1,1 0,1 1,0-1,1 1,0 0,2 1,0-1,-1 14,4-22,1 0,0-1,1 1,-1-1,1 1,1-1,-1 0,1 1,0-1,1-1,-1 1,1 0,0-1,1 0,-1 0,1 0,0 0,0-1,0 0,1 0,0 0,-1-1,1 0,1 0,-1 0,0-1,1 0,-1 0,1-1,-1 0,1 0,0 0,0-1,-1 0,1 0,1-1,10 1,0-1,-1 0,1-1,-1-2,1 1,-1-2,0 0,-1-1,1-1,-1-1,-1 0,1-1,-1 0,-1-1,0-1,0-1,7-8,1 0</inkml:trace>
  <inkml:trace contextRef="#ctx0" brushRef="#br0" timeOffset="837.514">1519 602,'12'3,"1"-1,-1 0,0-1,1 0,-1-1,1-1,-1 0,1-1,-1 0,0 0,1-2,-2 1,1-2,0 1,-1-2,0 1,0-2,0 1,-1-1,0-1,0 0,-1-1,0 1,7-11,-14 17,0-1,0 1,0-1,0 0,-1 0,1 0,-1 0,0 0,0 0,0-1,0 1,0 0,-1 0,0-1,1 1,-1 0,0-1,-1 1,1 0,-1-1,1 1,-1 0,0 0,0-1,0 1,-1 0,1 0,-1 0,0 1,1-1,-1 0,0 0,-1 1,1 0,0-1,-1 1,0 0,1 0,-1 0,0 0,0 1,0-1,0 1,0 0,0 0,-1 0,-4-1,0 1,-1 1,1-1,-1 1,1 0,-1 1,1 0,0 1,-1 0,1 0,0 0,0 1,0 0,1 1,-1 0,1 0,0 1,0 0,0 0,1 0,0 1,-2 2,-7 7,0 0,2 2,0-1,1 2,1 0,0 0,1 1,-3 11,10-25,1 0,0 0,0 0,1 1,0-1,-1 1,2-1,-1 1,1-1,0 1,0 0,0-1,1 1,0-1,0 1,0-1,1 1,-1-1,1 0,1 0,-1 0,1 0,0 0,0 0,0-1,1 1,0-1,-1 0,2 0,-1-1,0 1,1-1,-1 0,1 0,0 0,1 0,7 1,0-1,0 0,0 0,0-2,1 1,-1-2,1 0,-1 0,0-2,1 1,-1-2,0 1,0-2,0 0,-1-1,1 0,-1 0,0-2,0 1,-1-1,10-8,-1 4,8-4</inkml:trace>
  <inkml:trace contextRef="#ctx0" brushRef="#br0" timeOffset="1266.613">2253 433,'-24'20,"2"0,0 2,1 1,1 0,1 2,2 0,0 1,2 0,0 2,2-1,0 5,12-28,0 0,0 0,0-1,0 1,1 0,-1 0,1 0,0 0,1 0,-1 0,0 0,1-1,0 1,0 0,0 0,1-1,-1 1,1 0,0-1,0 0,0 1,0-1,0 0,1 0,0 0,-1-1,1 1,0 0,0-1,1 0,-1 0,0 0,1 0,-1 0,1-1,0 0,-1 1,1-1,0-1,0 1,0 0,0-1,0 0,10 0,-1 0,1-1,0-1,-1 0,1-1,-1 0,0-1,0-1,0 0,-1 0,1-2,-1 1,-1-1,1-1,-1 0,-1-1,0 0,0-1,5-5,10-18,0 0,-3-2,0 0,-3-2,0 0,-3-1,-1-1,9-37,-14 45,-2 1,-1-1,-1 0,-2 0,0-1,-3 1,-1-29,0 56,0 0,0 0,-1 0,1 0,-1-1,0 1,0 0,0 0,0 0,-1 1,1-1,-1 0,0 0,-1 1,1-1,0 1,-1 0,0 0,0 0,0 0,0 0,0 1,-1-1,1 1,-1 0,1 0,-1 0,0 0,0 1,0 0,0 0,0 0,0 0,0 0,0 1,0 0,0 0,-1 0,1 0,-3 1,-8 6,1 0,0 1,1 1,0 0,0 0,1 1,0 1,1 0,0 1,1 0,0 1,1 0,0 0,1 1,1 0,0 1,1-1,0 1,2 1,-1-1,2 1,0-1,1 1,1 0,0 0,1 0,1 6,-1-7,0-1,1 0,0 1,2-1,-1 0,2 0,0-1,0 1,2-1,-1 0,2 0,0 0,0-1,1 0,0-1,1 0,1 0,0-1,0 0,1 0,0-1,0-1,1 0,10 5,92 31,-83-32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1,'20'111,"-6"0,-4 1,-5 18,-3-75,4 97,-7 0,-14 75,9-152,-23 121,60-293,2 18,3 1,3 1,6-2,-17 35</inkml:trace>
  <inkml:trace contextRef="#ctx0" brushRef="#br0" timeOffset="347.316">621 453,'-316'301,"270"-242,45-58,1 1,-1 0,1-1,-1 1,1 0,-1 0,1-1,0 1,0 0,0 0,0 0,0-1,1 1,-1 0,0 0,1-1,-1 1,1 0,0-1,-1 1,1 0,0-1,0 1,0-1,0 1,1-1,-1 0,0 1,0-1,1 0,-1 0,1 0,-1 0,1 0,-1 0,1-1,0 1,1 0,192 99,-180-88,0 0,-1 1,-1 1,0 0,-1 0,0 1,-1 1,-1 0,0 0,-2 1,0 0,0 1,-2 0,0 0,-1 0,0 10,-4-27,-1 0,0 0,1 0,-1 0,1 0,-1 0,1-1,-1 1,1 0,0 0,-1 0,1-1,0 1,0 0,0-1,-1 1,1-1,0 1,0-1,0 1,0-1,0 1,0-1,0 0,0 0,0 1,0-1,0 0,0 0,0 0,0 0,0 0,0 0,0-1,0 1,0 0,0 0,0-1,0 1,0-1,0 1,0-1,0 1,0-1,0 0,-1 1,1-1,0 0,0 1,-1-1,1 0,-1 0,1 0,-1 0,1 0,-1 0,1 0,-1 1,0-1,1 0,-1-1,0 1,0 0,0 0,0 0,13-17</inkml:trace>
  <inkml:trace contextRef="#ctx0" brushRef="#br0" timeOffset="1027.456">1271 763,'-16'2,"-17"1,0 2,0 1,1 2,0 0,-9 6,34-11,-1 0,1 1,0 0,-1 0,2 0,-1 1,1 0,-1 0,1 1,1 0,-1 0,1 0,0 1,1-1,-1 1,1 0,1 1,-1-1,1 1,0-1,1 1,0 0,0 0,1 1,0-4,0 1,0 0,0 0,1 0,0 0,0 0,1 0,-1 0,1 0,1 0,-1-1,1 1,0 0,0-1,1 1,-1-1,1 0,0 0,1 0,-1 0,1-1,0 1,0-1,1 0,-1 0,1 0,0-1,0 0,0 0,0 0,1 0,-1-1,1 0,-1 0,1 0,0-1,0 0,0 0,0-1,0 1,0-1,2-1,20-8,-1-2,-1-1,0-1,0-1,-1-2,-1 0,-1-2,0 0,-1-1,12-16,14-8,111-96,-158 138,0 0,0 0,0 0,0 0,1 0,-1 0,0 0,1 0,-1 0,0 0,1 1,-1-1,1 1,-1-1,1 1,0-1,-1 1,1 0,-1 0,1 0,-1 0,1 0,0 0,-1 0,1 1,-1-1,1 0,-1 1,1-1,-1 1,1 0,-1 0,1-1,-1 1,0 0,0 0,1 0,-1 0,0 0,0 1,0-1,0 0,0 0,0 1,0-1,-1 1,1-1,-1 1,1-1,-1 1,1-1,-1 1,0-1,1 1,-1 0,0 0,29 199,-26-116,-3 0,-4 0,-4 0,-4 5,5-22,-4 1,-2-2,-4 0,-2 0,-3-2,-19 37,37-93,-1 0,0 0,0 0,-1 0,0-1,0 0,-1-1,0 1,-1-1,1 0,-2-1,1 0,0 0,-1-1,0 0,0 0,-1-1,1-1,-4 2,11-5,0 0,-1 0,1 0,0 0,0 0,-1 0,1-1,0 1,0-1,-1 1,1-1,0 0,0 0,0 0,0 0,0 0,0 0,0-1,1 1,-1-1,0 1,1-1,-1 0,1 1,-1-1,1 0,0 0,0 0,0 0,0 0,0-1,0 1,1 0,-1 0,1 0,0-1,-1 1,1 0,0-2,4-94,3 73,2 0,0 0,1 0,2 1,0 1,1 0,2 0,0 2,2 0,0 1,17-16,10-6,2 3,1 1,2 3,38-20,-51 34,1 2,0 1,2 2,20-5,-50 19,1 0,0 1,0 0,0 0,-1 1,1 0,0 1,0 0,0 1,7 2,6 1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92,'-332'591,"306"-555,130-209,243-266,-262 341,-85 97,0 1,1-1,-1 1,0-1,0 1,0 0,1-1,-1 1,0-1,1 1,-1 0,0-1,1 1,-1 0,0-1,1 1,-1 0,0 0,1-1,-1 1,1 0,-1 0,1 0,-1 0,1-1,-1 1,0 0,1 0,-1 0,1 0,-1 0,1 0,-1 0,1 0,-1 0,1 1,-1-1,1 0,-1 0,1 0,-1 0,0 1,1-1,-1 0,1 0,-1 1,0-1,1 0,-1 1,0-1,1 0,-1 1,0-1,0 1,1-1,-1 1,0-1,0 0,0 1,0-1,1 1,-1-1,0 1,0-1,0 1,0-1,1 39,-1-33,-18 132,3 43,14-180,1 0,0 1,-1-1,1 0,0 0,0 0,0 0,0 0,0 1,0-1,0 0,0 0,1 0,-1 0,0 0,1 0,-1 1,1-1,-1 0,1 0,-1 0,1-1,0 1,0 0,-1 0,1 0,0 0,0-1,0 1,0 0,0-1,0 1,0 0,0-1,0 0,0 1,0-1,0 1,0-1,1 0,-1 0,0 0,0 0,0 0,0 0,0 0,1 0,-1 0,0-1,0 1,0 0,0-1,0 1,0-1,0 1,0-1,0 1,0-1,0 0,0 1,0-1,0 0,-1 0,1 0,0 0,0 0,-1 0,1 0,0 0,95-122,28-3,-124 126,5-7,0 1,0 0,1 0,0 0,0 1,0 0,1 0,-1 1,1 0,0 0,1 0,-1 1,1 0,-1 0,1 1,0 0,3 0,-8 4,0 0,0 0,0 1,-1-1,1 1,-1 0,1 0,-1 0,0 0,0 0,0 0,-1 0,1 0,-1 1,0-1,1 1,-2-1,1 1,0 0,-1-1,1 1,-1 0,0-1,-1 1,1 0,0-1,-1 1,0 1,1 1,-3 69,12 112,-5-171,-1 0,0 0,-1 1,-1-1,-1 0,0 1,-1-1,0 0,-3 8,-2 3,1-3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0 649,'43'-83,"3"2,4 3,21-23,59-53,-129 151,1 1,-1 0,1-1,-1 1,1 0,0 0,0 0,0 0,0 1,0-1,0 1,0-1,1 1,-1 0,0-1,1 1,-1 0,1 1,0-1,-1 0,1 1,-1 0,1-1,0 1,-1 0,1 0,0 1,-1-1,1 0,0 1,-1 0,1 0,-1-1,1 1,-1 1,1-1,-1 0,0 1,1-1,-1 1,0 0,0-1,0 1,-1 0,1 0,0 1,2 13,0 0,-2 0,0 0,0 0,-2 0,0 1,-1-1,-1 8,-1 20,2 155,0-196,1-1,0 1,0-1,-1 0,2 1,-1-1,0 1,0-1,1 1,-1-1,1 0,0 1,0-1,0 0,0 1,0-1,0 0,1 0,-1 0,1 0,-1 0,1-1,0 1,-1 0,1-1,0 1,0-1,1 0,-1 1,0-1,0 0,0 0,1-1,-1 1,0 0,1-1,-1 1,1-1,-1 0,1 0,-1 0,1 0,-1 0,0-1,1 1,-1-1,1 0,-1 1,0-1,1 0,1-1,95-90,-73 63,53-57,5 3,3 5,15-6,-101 83,0 0,-1-1,1 1,0 0,0 0,0-1,0 1,0 0,0 0,0 0,0 0,0 0,0 0,1 1,-1-1,0 0,1 1,-1-1,0 0,1 1,-1 0,1-1,-1 1,0 0,1 0,-1 0,1 0,-1 0,1 0,-1 0,1 0,-1 1,1-1,-1 0,1 1,-1 0,0-1,1 1,-1 0,0-1,0 1,0 0,1 0,-1 0,0 0,0 0,0 0,0 1,0 0,1 10,-1 0,0 1,0-1,-1 1,-1-1,0 1,-1-1,-1 0,0 1,0-1,-1 0,0-1,-3 4,-21 93,37-58,2-32</inkml:trace>
  <inkml:trace contextRef="#ctx0" brushRef="#br0" timeOffset="413.664">1580 114,'-43'37,"-47"40,5 4,-39 49,70-41,52-87,1 1,1-1,-1 0,0 1,0-1,1 1,0 0,-1-1,1 1,0-1,0 1,0-1,1 1,-1 0,1-1,-1 1,1-1,0 1,0-1,0 0,0 1,0-1,1 0,-1 0,1 0,-1 0,1 0,0 0,0 0,-1 0,2-1,-1 1,0-1,0 0,0 1,1-1,0 0,8 1,1 0,-1-2,0 1,1-1,-1-1,1 0,-1 0,0-2,0 1,0-1,0-1,0 0,-1 0,1-1,-1 0,0-1,-1-1,1 1,-1-1,-1-1,3-2,43-33,-2-2,-3-2,-1-2,-3-3,17-25,-7 1,-65 86,1 1,1 0,0 0,1 0,0 1,0 1,1-1,1 1,0 0,1 0,1 0,0 1,0-1,1 1,1 0,0-1,1 1,1 0,0 0,1-1,0 1,1-1,1 1,0-1,1 0,1 3,2-10,-1-1,1 0,0 0,0-1,0 0,1 0,-1-1,1 0,0 0,0-1,0-1,0 1,0-2,0 1,1-1,-1 0,0-1,0 0,0-1,0 0,0 0,0-1,0 0,5-2,14-6,-4-1</inkml:trace>
  <inkml:trace contextRef="#ctx0" brushRef="#br0" timeOffset="783.424">2483 0,'-46'29,"-13"6,1 3,3 2,0 2,-3 9,56-51,1 1,-1 0,0-1,1 1,-1 0,0 0,1 1,-1-1,1 0,-1 0,1 1,0-1,0 1,-1-1,1 1,0-1,0 1,1 0,-1 0,0-1,0 1,1 0,-1 0,1 0,0 0,-1 0,1 0,0-1,0 1,0 0,1 0,-1 0,0 0,1 0,-1 0,1 0,0-1,-1 1,1 0,0 0,0-1,0 1,0-1,1 1,-1-1,0 1,0-1,2 1,121 5,-32-8,-7 28,-83-25,0-1,0 0,-1 1,1-1,0 1,-1 0,1 0,-1-1,0 1,0 0,1 0,-1 0,0 0,-1 0,1 1,0-1,-1 0,1 0,-1 0,0 1,1-1,-1 0,0 0,0 1,-1-1,1 0,0 0,-1 1,0-1,1 0,-1 0,0 0,0 0,0 0,0 0,0 0,-1 1,-12 17,0-1,-1-1,-1 0,0-1,-1 0,-1-2,-7 5,-146 80,137-95,38-10</inkml:trace>
  <inkml:trace contextRef="#ctx0" brushRef="#br0" timeOffset="1165.354">2991 0,'-227'118,"226"-117,-11 5,0 1,0 0,0 1,1 0,0 1,1 0,0 1,0 0,1 0,0 1,0 3,8-13,0 0,0 0,1 1,-1-1,1 0,-1 1,1-1,-1 1,1-1,0 1,0-1,0 1,0-1,0 1,0-1,0 1,0-1,0 1,1-1,-1 0,1 1,-1-1,1 1,-1-1,1 0,0 0,0 1,0-1,0 0,0 0,0 0,0 0,0 0,0 0,0 0,0 0,1 0,-1-1,0 1,1 0,63 17,-52-16,154 23,-163-23,-1 1,0-1,0 1,-1-1,1 1,0 0,-1 0,0 1,0-1,0 0,0 1,0-1,-1 1,1 0,-1-1,0 1,0 0,-1 0,1 0,-1 0,0 0,0-1,0 1,0 0,-1 0,1 0,-1 0,0 0,0-1,-1 1,1 0,-1-1,1 1,-1-1,0 0,-1 1,1-1,-1 0,1 0,-1-1,-1 2,-14 20,-2-1,0-1,-2-1,0 0,-1-2,-1-1,-1-1,-25 13,25-19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0,'-9'0,"-4"0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3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1,'-4'44,"2"0,2 0,2 1,1-1,3-1,9 35,-14-69,0 0,1-1,0 1,0-1,1 0,1 0,-1 0,1 0,0 0,1-1,0 1,0-1,1-1,-1 1,2-1,-1 0,1 0,-1-1,2 0,-1 0,0 0,1-1,0 0,0-1,5 0,0-1,0-1,0 0,0-1,0 0,1-1,-1-1,0 0,-1-1,1 0,0-1,-1 0,0-1,0 0,0-1,0 0,6-6,18-13,-1-1,-1-2,-2-1,20-22,61-73,-113 123,0 1,1-1,-1 0,0 1,0-1,0 0,1 1,-1-1,0 1,1-1,-1 1,0-1,1 0,-1 1,1 0,-1-1,1 1,-1-1,1 1,-1 0,1-1,-1 1,1 0,-1-1,1 1,0 0,-1 0,1 0,0-1,-1 1,1 0,0 0,-1 0,1 0,-1 0,1 0,0 0,-1 1,1-1,0 0,-1 0,1 0,0 1,-1-1,1 0,-1 1,1-1,-1 0,1 1,-1-1,1 1,-1-1,1 1,-1-1,0 1,1-1,-1 1,0-1,1 1,-1 0,0-1,0 1,1-1,-1 1,1 48,-1-37,15 128,-14-134,1 0,0-1,0 1,0-1,1 0,0 0,0 0,0 0,1 0,-1 0,1-1,0 0,1 0,-1 0,1 0,-1-1,1 0,0 0,1 0,-1 0,0-1,6 2,6-3,1 0,-1-1,0 0,1-2,-1 0,0-1,0-1,0 0,0-1,-1-1,0-1,0 0,0-1,-1-1,-1 0,1-1,-1 0,11-13,-11 14,-1-1,-1 0,0-1,0 0,-1-1,-1 0,0-1,-1 0,0-1,-1 0,0 0,-1 0,-1-1,0 0,-1-1,-1 1,0-1,-1 0,-1 0,-1 0,0-9,-1 13</inkml:trace>
  <inkml:trace contextRef="#ctx0" brushRef="#br0" timeOffset="258.363">1616 142,'48'-10,"30"-3,7-4,-6 1,-8 3,-10-1,-11 2,-10 3,-6 3,-4 2,-3 2,0 2,-11 0,-7 1</inkml:trace>
  <inkml:trace contextRef="#ctx0" brushRef="#br0" timeOffset="487.595">1729 538,'43'-10,"24"-8,5 0,-4-3,-10 3,-9 4,-9 4,-10 5</inkml:trace>
  <inkml:trace contextRef="#ctx0" brushRef="#br0" timeOffset="944.93">2463 763,'44'-128,"6"3,5 2,39-61,-93 184,3-11,2 1,0-1,0 2,1-1,0 1,0 0,1 0,0 1,1 0,0 1,0 0,2-1,-9 7,0 1,0-1,0 1,-1-1,1 1,0 0,0 0,0 0,0 0,0 0,0 0,0 1,0-1,0 0,-1 1,1 0,0-1,0 1,0 0,-1 0,1 0,0 0,-1 0,1 1,-1-1,0 0,1 1,-1-1,0 1,0-1,0 1,0-1,0 1,0 0,0 0,-1 0,1 0,21 73,-20-22,-3-46,1 1,-1-1,1 1,1-1,-1 1,1-1,1 0,-1 1,1-1,0 0,1 0,0 0,0 0,0 0,1-1,0 0,0 1,4 2,-5-7,0 0,1 0,-1-1,1 1,0-1,-1 0,1 0,0 0,0-1,0 1,0-1,-1 0,1 0,0 0,0-1,0 1,0-1,0 0,-1 0,1 0,0 0,-1-1,1 0,-1 1,0-1,1-1,83-61,100-115,-186 178,0 1,-1-1,1 0,0 1,0-1,0 1,-1-1,1 1,0 0,0-1,0 1,0 0,0-1,0 1,0 0,0 0,0 0,0 0,0 0,0 0,0 0,0 0,0 0,0 0,-1 1,1-1,0 0,0 1,0-1,0 1,0-1,0 1,-1-1,1 1,0 0,0-1,-1 1,1 0,-1-1,1 1,0 0,-1 0,1 0,-1-1,0 1,1 0,-1 0,0 0,1 0,-1 0,0 0,0 0,0 0,0 0,4 60,-4-54,-1 27,-1-22,1 1,0-1,0 0,2 0,-1 1,2-1,-1 0,2 0,0 0,0 0,1-1,0 1,1-1,0 0,1 0,1-1,-1 1,4 2,10 5</inkml:trace>
  <inkml:trace contextRef="#ctx0" brushRef="#br0" timeOffset="1817.947">4015 114,'-16'2,"1"0,-1 1,1 1,0 0,0 2,0-1,1 2,0 0,0 0,0 1,1 1,1 0,-1 1,-5 7,11-11,-1 1,1-1,0 2,0-1,1 1,0 0,1 0,0 1,0 0,1 0,0 0,0 0,1 1,0-1,1 1,0 0,0 0,1-1,1 1,-1 0,2 0,-1 0,1 0,3 8,-3-16,0 1,0-1,0 0,0 0,1 0,-1 0,1 0,0 0,0 0,0 0,-1-1,2 1,-1-1,0 1,0-1,0 0,1 0,-1 0,0 0,1 0,-1 0,1-1,-1 1,1-1,-1 0,1 0,0 0,-1 0,1 0,-1 0,1-1,-1 1,1-1,-1 0,2 0,78-47,147-171,-226 216,-1 1,1 0,-1 0,1 0,0 0,-1 0,1 1,0-1,0 1,0 0,0 0,1 0,-1 0,0 1,0-1,1 1,-1 0,0 0,1 0,-1 0,0 0,0 1,1-1,-1 1,0 0,0 0,0 0,0 1,0-1,0 1,0 0,0-1,-1 1,1 0,-1 1,8 12,-1 0,0 1,-2 0,0 1,-1 0,0 0,-1 0,-1 0,-1 1,-1 0,0 3,1-7,26 318,-18-218,-5 0,-5 0,-8 37,6-131,-1 0,-1 0,-1 0,0 0,-2-1,0 0,-1 0,-1-1,-1 0,-1 0,0-1,-1 0,-1-1,0 0,-2-1,1 0,-2-1,-5 3,16-14,0 0,0-1,0 0,-1 0,1 0,-1 0,1-1,-1 0,0 0,1 0,-1 0,0-1,0 0,1 0,-1 0,0 0,0-1,1 0,-1 0,0 0,1-1,-1 0,1 1,-1-1,1-1,0 1,0-1,0 1,0-1,1-1,-1 1,1 0,0-1,0 1,0-1,0 0,0-2,-3-4,0-1,1-1,0 1,1-1,0 0,1 0,1 0,0 0,0 0,1 0,1-1,0 1,0 0,2-1,-1 1,4-11,4-15,2 1,2 1,1-1,14-24,-15 31,1 1,2 0,1 2,0 0,3 0,0 2,1 0,1 2,2 0,0 2,1 1,1 0,1 2,1 1,2 0,29-1,-35 15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0 904,'97'-67,"-4"-5,-3-3,0-7,-57 51,110-101,78-99,-209 217,-4 3,0 1,0 1,1 0,0 0,0 1,1 0,0 0,1 1,0 0,0 1,10-4,-19 10,-1 0,1-1,0 1,0 0,0 0,0 0,0 1,-1-1,1 0,0 1,0-1,0 1,-1-1,1 1,0 0,-1 0,1 0,0 0,-1 0,1 0,-1 0,0 1,1-1,-1 0,0 1,0-1,0 1,0-1,0 1,0 0,0-1,-1 1,1 0,-1 0,1-1,-1 1,1 0,-1 1,7 80,-7-71,0 18,-1 0,-2 0,-1-1,-2 1,0-1,-2 0,-1-1,-2 0,0 0,-2-1,-1-1,-1 0,-1-1,-2 0,0-2,-2 1,17-21,0 1,0-1,0 0,-1-1,1 1,-1 0,0-1,1 0,-1 0,0 0,0 0,0-1,0 0,-1 0,1 0,0 0,-1 0,1-1,0 0,-1 0,1 0,0 0,-1-1,1 0,0 0,-1 0,1 0,0-1,0 1,0-1,0 0,1-1,-1 1,0 0,1-1,0 0,-1 0,1 0,2 2,1 1,-1-1,0 1,1-1,-1 0,1 1,-1-1,1 0,-1 1,1-1,-1 0,1 0,0 0,-1 1,1-1,0 0,0 0,-1 0,1 0,0 0,0 0,0 1,0-1,0 0,0 0,1 0,-1 0,0 0,0 1,1-1,-1 0,0 0,1 0,-1 1,1-1,-1 0,1 0,-1 1,1-1,0 0,-1 1,1-1,0 1,-1-1,1 1,0-1,0 1,-1 0,1-1,0 1,0 0,0-1,0 1,-1 0,2 0,49 6,-33 4,1-2,0 0,1-1,-1-1,1 0,1-2,-1 0,1-1,-1-2,1 0,0-1,0-1,-1-1,1 0,14-5,-2-5,0-2,-1-2,-1-1,-1-1,0-1,-1-2,-1-1,-1-1,-1-1,-1-1,1-5,-4 2,-1-2,-2 0,-1-2,-1 0,3-13,10-69,-36 146,3 204,4-225,1 0,0 0,0-1,1 1,1-1,-1 1,2-1,-1 0,2-1,-1 1,1-1,0 0,3 2,-5-7,0 0,-1 0,1 0,1-1,-1 1,0-1,1 0,0 0,-1-1,1 0,0 1,1-2,-1 1,0 0,0-1,1 0,-1-1,1 1,-1-1,1 0,-1 0,0 0,1-1,-1 0,1 0,4-2,1-3,-1 0,0 0,0-1,0 0,-1-1,0 0,-1-1,0 0,0 0,-1 0,0-1,0 0,1-5,4-2,35-62,-39 62,1 0,1 0,1 1,1 0,0 1,0 0,2 1,0 0,4-1,-17 14,0 0,1 0,-1 0,1 0,0 0,-1 0,1 1,0-1,0 1,-1-1,1 1,0 0,0-1,-1 1,1 0,0 0,0 1,0-1,-1 0,1 0,0 1,0-1,-1 1,1 0,0-1,-1 1,1 0,-1 0,1 0,-1 0,1 0,-1 1,0-1,1 0,-1 0,0 1,0-1,1 2,31 65,-31-62,19 68,24 48,-44-120,0 0,0 0,0-1,0 1,0 0,1-1,-1 1,1-1,-1 1,1-1,0 0,-1 0,1 0,0 0,0 0,0 0,0 0,0 0,0-1,0 1,0-1,0 1,0-1,0 0,0 0,0 0,1 0,-1 0,0-1,0 1,0-1,0 1,0-1,0 0,0 0,0 1,-1-1,1-1,0 1,1-1,67-68,-53 50,231-228,-247 245,1 1,0 0,-1 0,1 0,0 0,0 0,0 0,0 1,0-1,1 1,-1-1,0 1,1 0,-1 0,1 0,-1 0,1 0,-1 1,1-1,0 1,-1 0,1 0,0 0,0 0,-1 0,1 0,0 1,-1-1,1 1,-1 0,1 0,-1 0,1 0,-1 0,1 0,-1 1,0-1,0 1,0 0,0-1,0 1,0 0,0 0,-1 0,1 1,-1-1,1 0,-1 1,0-1,0 1,1 1,26 182,9-123,-26-46</inkml:trace>
  <inkml:trace contextRef="#ctx0" brushRef="#br0" timeOffset="597.939">3387 1,'-29'24,"0"1,2 2,1 0,1 2,2 1,0 1,3 1,-10 18,28-45,0 0,0-1,1 1,-1 0,1 0,0 0,1 1,-1-1,1 0,0 0,0 0,1 0,-1 1,1-1,0 0,1 0,-1 0,1-1,0 1,0 0,1-1,-1 1,1-1,0 1,0-1,0 0,1-1,-1 1,1 0,0-1,0 0,1 0,-1 0,0-1,1 1,0-1,-1 0,1 0,0-1,0 1,1-1,6 2,-1-1,1 0,-1 0,1-1,0-1,-1 0,1-1,0 0,-1 0,1-1,8-3,5-2</inkml:trace>
  <inkml:trace contextRef="#ctx0" brushRef="#br0" timeOffset="929.106">3556 368,'18'8,"1"-1,0 0,0-2,1 0,-1-1,1-1,0-1,0-1,0 0,0-2,0 0,0-2,0 0,0-1,-1 0,0-2,0-1,8-3,-19 6,-1 1,0-2,-1 1,1 0,-1-1,0-1,0 1,0-1,-1 0,1 0,-2 0,1-1,-1 0,0 0,0 0,-1 0,0 0,0-1,0 0,-1 1,-1-1,1 0,-1 0,-1 0,1 0,-1 0,-1 0,1 0,-1 0,-1 0,0 0,0 0,0 1,-1-1,0 1,0-1,-1 1,0 0,0 0,-5-4,6 8,-1 0,0 1,0-1,0 1,0 0,-1 0,1 0,0 0,-1 1,0 0,1 0,-1 0,0 0,1 1,-1 0,0 0,0 0,1 0,-1 1,0 0,1 0,-1 0,1 0,-1 1,-1 1,-5 1,-1 1,1 1,0 0,1 1,0 0,0 0,0 1,1 1,-2 1,-5 11,0 0,2 0,0 1,1 1,2 0,0 1,2 0,0 1,2 0,1 0,-1 10,5-26,0 0,1 0,0 0,1-1,-1 1,2 0,-1 0,2 0,-1 0,1 0,0 0,1-1,0 1,0-1,1 0,0 0,0 0,1 0,0-1,0 0,1 0,0 0,0-1,1 0,0 0,3 2,6 1,-1 0,2-2,-1 0,1 0,0-2,0 0,0-1,1-1,0 0,0-2,-1 0,15-1,2 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893 395,'-53'3,"2"3,-1 3,1 1,-45 16,83-23,-28 7,1 2,1 1,0 2,1 2,0 1,2 2,0 2,-1 2,36-24,0 0,0 1,0-1,0 0,0 0,0 1,0-1,0 1,1-1,-1 1,0-1,0 1,0 0,0-1,1 1,-1 0,0-1,1 1,-1 0,0 0,1 0,-1 0,1 0,-1 0,1 0,0-1,-1 1,1 0,0 0,0 1,0-1,0 0,0 0,0 0,0 0,0 0,0 0,0 0,0 0,1 0,-1 0,0 0,1 0,-1 0,1-1,-1 1,1 0,-1 0,1 0,0 0,-1-1,1 1,0 0,0-1,0 1,-1 0,1-1,0 1,0-1,0 1,0-1,0 0,0 1,0-1,0 0,0 0,0 0,0 0,0 0,0 0,259 0,-258-1,-1 1,1 0,-1 0,1 0,0 0,-1 0,1 1,-1-1,1 0,0 1,-1-1,1 1,-1 0,1-1,-1 1,0 0,1 0,-1 0,0 0,1 0,-1 0,0 0,0 1,0-1,0 0,0 0,0 1,-1-1,1 1,0-1,-1 1,1-1,-1 1,1-1,-1 1,0 0,0-1,1 1,-1-1,0 1,-1 0,1-1,0 1,0 0,-1-1,1 1,-1-1,1 1,-1-1,0 1,0 0,-13 21,-1-1,-1-1,0 0,-2-1,-1 0,0-2,-1 0,-2-1,6-3,-11 10,-56 49,2 3,-43 58,120-131,0-1,1 1,0 0,0 1,0-1,0 1,1-1,-1 1,1 0,0 0,0 0,0 0,0 0,1 0,0 0,0 1,0-1,0 1,1-1,-1 0,1 1,0-1,1 1,-1-1,1 1,0-1,0 0,0 1,1-1,-1 0,1 0,0 0,0 0,1 1,8 1,0 0,1 0,0-1,-1-1,2 0,-1 0,0-2,1 1,-1-2,1 1,0-2,-1 1,1-2,0 0,-1 0,1-2,-1 1,0-1,6-3,-10 5,1-1,-1 0,0-1,0 1,0-2,-1 1,1-1,-1 0,0-1,0 0,0 0,0 0,-1-1,0 0,0 0,-1 0,0-1,0 0,0 0,2-5,6-15,-3 2</inkml:trace>
  <inkml:trace contextRef="#ctx0" brushRef="#br0" timeOffset="249.689">357 0,'-40'860,"5"-375,32-461,0 1,2 0,0 0,2-1,1 1,1 0,1-1,1 0,1 0,3 5,1-6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1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0,'0'1192,"0"-1169</inkml:trace>
  <inkml:trace contextRef="#ctx0" brushRef="#br0" timeOffset="537.254">1 707,'125'-49,"-3"-5,113-68,-223 115,21-8,-1-2,0 0,-2-3,0 0,-1-2,-2-1,0-1,-1-1,-2-2,0 0,-2-2,-1 0,3-9,24-67,-47 105,-1 0,1 0,-1 0,1 0,-1 0,1 0,-1 0,1 0,-1 0,1 0,-1 0,1 0,-1 1,1-1,-1 0,1 0,-1 0,1 1,-1-1,1 0,-1 1,0-1,1 0,-1 1,0-1,1 1,-1-1,0 0,1 1,-1-1,0 1,0-1,1 1,-1-1,0 1,0-1,0 1,0-1,0 1,0-1,0 1,0 0,0-1,0 1,0-1,0 1,0-1,0 1,-1-1,1 1,0-1,0 1,-1-1,1 0,0 1,0-1,-1 1,1-1,-1 0,1 1,-1-1,1 2,-26 246,6-117,12-65,3 1,2 0,6 31,-4-94,0 1,1 0,0 0,0 0,1 0,-1 0,1 0,0 0,0 0,1 0,-1-1,1 1,0 0,1-1,-1 0,1 1,-1-1,1 0,1 0,-1-1,0 1,1-1,0 1,0-1,0 0,0-1,0 1,1-1,-1 0,1 0,-1 0,1 0,0-1,0 0,0 0,0 0,0-1,0 1,0-1,0 0,5-1,60-33,-61 28,1 0,0 1,0 0,1 1,-1 0,1 0,0 1,0 1,8-1,-17 3,1-1,-1 2,0-1,1 0,-1 0,1 1,-1-1,0 1,0 0,1 0,-1 0,0 0,0 0,0 0,0 0,0 1,0-1,-1 1,1-1,0 1,-1 0,1 0,-1 0,1 0,-1 0,0 0,0 0,0 0,0 0,0 0,-1 1,1-1,-1 0,1 1,-1 0,2 92,-3-75,0-18,0 1,1 0,-1-1,1 1,-1 0,1-1,0 1,0 0,0 0,1-1,-1 1,0 0,1-1,0 1,0 0,0-1,0 1,0-1,0 1,1-1,-1 0,1 0,-1 1,1-1,0 0,0 0,0-1,0 1,0 0,0-1,1 1,-1-1,1 0,-1 0,1 0,-1 0,1 0,-1 0,1-1,2 1,16-4</inkml:trace>
  <inkml:trace contextRef="#ctx0" brushRef="#br0" timeOffset="870.479">1638 960,'38'-19,"-1"-2,-2-2,0-1,-1-2,-2-1,11-12,10-46,-52 83,0-1,-1 1,1 0,-1-1,0 1,0 0,0-1,0 1,0-1,0 1,0 0,-1-1,1 1,-1 0,0 0,0-1,0 1,0 0,0 0,0 0,0 0,-1 0,1 0,-1 0,1 0,-1 1,0-1,0 1,0-1,0 1,0 0,0 0,0 0,0 0,0 0,-1 0,1 0,0 1,-2-1,-7 1,1 0,0 1,-1 0,1 0,0 1,0 1,0 0,0 0,0 1,1 0,0 1,0 0,0 0,0 1,1 0,0 0,0 1,0 0,1 1,0 0,1 0,0 0,0 1,1 0,-5 9,3-5,1 0,0 0,1 1,0 0,1 0,1 1,0-1,1 1,1-1,0 1,1 0,0 0,2 3,-2-14,1 1,0 0,0-1,1 1,-1-1,1 1,0-1,0 0,0 0,1 0,0 0,-1 0,2 0,-1-1,0 1,1-1,-1 0,1 0,0 0,0-1,2 2,16 9</inkml:trace>
  <inkml:trace contextRef="#ctx0" brushRef="#br0" timeOffset="1236.231">2062 1045,'238'-292,"-203"261,-34 31,0 0,0 0,-1-1,1 1,0 0,-1 0,1 0,0 0,0 0,-1 1,1-1,0 0,-1 0,1 0,0 1,-1-1,1 0,0 1,-1-1,1 0,-1 1,1-1,0 1,-1-1,1 1,-1-1,1 1,-1-1,0 1,1 0,-1-1,0 1,1 0,-1-1,0 1,0 0,1-1,-1 1,0 0,0 0,0-1,0 1,0 0,0-1,0 1,0 0,0 0,-1-1,1 1,0 0,0-1,-1 1,1 0,0-1,0 25,-1-19,0 0,0 0,1 0,-1-1,1 1,1 0,-1 0,1 0,0 0,1 0,-1-1,1 1,0-1,0 1,1-1,0 0,0 0,0 0,1 0,-1 0,1-1,0 1,0-1,1 0,-1-1,1 1,0-1,0 0,2 1,4-1,0 0,0-1,0-1,1 0,-1 0,0-1,1-1,-1 1,0-2,1 0,-1 0,0-1,-1-1,1 1,0-2,-1 1,0-2,0 1,-1-1,1-1,-1 0,0 0,-1-1,0 0,0 0,-1-1,0 0,0 0,-1 0,4-9,35-72,-35 69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4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0 523,'3'-22,"0"0,2 0,1 1,0-1,1 1,1 1,2 0,8-16,-9 18,3-4,1 0,1 1,1 0,1 1,0 0,2 2,0 0,1 1,1 1,4-2,-22 16,0 0,0 0,0 0,1 0,-1 1,0-1,1 1,0-1,-1 1,1 0,0 0,-1 0,1 1,0-1,0 1,0-1,0 1,0 0,0 0,-1 0,1 0,0 1,0-1,0 1,0 0,-1 0,1 0,0 0,-1 0,1 1,-1-1,1 1,-1-1,0 1,1 0,-1 0,0 0,0 0,0 0,-1 1,2 1,3 8,0 1,-1-1,-1 1,0 0,-1 0,0 0,-1 0,1 11,4 22,-4-26,14 43,-17-61,1-1,0 1,0-1,0 0,0 0,0 1,0-1,0 0,0 0,0 0,0 0,1 0,-1-1,0 1,1 0,-1 0,1-1,-1 1,1-1,-1 1,1-1,-1 0,1 0,-1 0,1 0,0 0,-1 0,1 0,-1 0,1 0,-1-1,1 1,-1-1,1 1,-1-1,1 1,0-2,15-7,-1-2,0 0,0-1,-2 0,1-1,-2-1,1 0,4-8,12-11,-1 3,-7 4,2 1,0 1,2 2,0 0,1 2,2 1,8-3,-36 21,1 0,-1 0,1 1,-1-1,1 1,-1-1,1 1,-1 0,1 0,0 0,-1 0,1 0,-1 0,1 0,0 0,-1 1,1-1,-1 0,1 1,-1 0,1-1,-1 1,1 0,-1 0,0 0,1-1,-1 2,0-1,0 0,0 0,1 0,-1 0,-1 1,1-1,0 0,0 1,0-1,-1 1,1-1,-1 1,1-1,-1 1,1 0,12 70,-39 152,25-218,0-1,1 0,0 1,0-1,0 1,1-1,-1 0,1 1,1-1,-1 0,1 0,0 0,0 0,0 0,1 0,0 0,9 8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6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99,'1'334,"-1"-329,-1-1,1 1,1-1,-1 1,1-1,-1 1,1-1,0 1,1-1,-1 0,1 0,0 1,0-1,0 0,1-1,-1 1,1 0,0-1,0 1,0-1,1 0,-1 0,1-1,-1 1,1 0,0-1,0 0,0 0,0 0,1-1,-1 0,0 1,1-1,-1-1,1 1,-1-1,1 1,3-2,9-3,-1-1,0-1,0-1,0 0,-1-1,0 0,-1-2,0 1,0-2,-1 0,0-1,4-5,6-3,96-85,-119 104,1 1,-1-1,1 1,0-1,-1 1,1-1,0 1,-1-1,1 1,0 0,0-1,-1 1,1 0,0 0,0 0,0-1,0 1,-1 0,1 0,0 0,0 0,0 1,-1-1,1 0,0 0,0 0,0 1,-1-1,1 0,0 1,0-1,-1 0,1 1,0-1,-1 1,1-1,-1 1,1 0,0-1,-1 1,1 0,-1-1,0 1,1 0,-1-1,0 1,1 0,-1 0,6 44,-6-33,-1-6,1 1,0-1,1 0,-1 0,1 0,0 0,1 0,0 0,-1 0,2-1,-1 1,1-1,0 1,0-1,0 0,1 0,-1 0,1-1,1 1,-1-1,1 0,-1 0,1 0,0-1,0 0,1 0,-1 0,1-1,0 1,-1-1,1-1,0 1,0-1,0 0,6 0,2-3,1-1,-1-1,0-1,0 1,-1-2,1 0,-1-1,-1 0,1-1,-1-1,0 1,-1-2,0 0,-1 0,0-1,0 0,-1-1,-1 0,6-10,1 2,3-2,-2-1,-1-1,-1-1,-2 0,0 0,-1-1,-2-1,0 0,2-19,-10 42,0 2,0-1,0 1,0-1,-1 1,1-1,-1 1,1-1,-1 1,0-1,0 1,0-1,-1 1,1-1,0 1,-1-1,0 1,0-1,1 1,-1 0,-1-1,1 1,-1-2,-9-2</inkml:trace>
  <inkml:trace contextRef="#ctx0" brushRef="#br0" timeOffset="250.742">1636 43,'-672'585,"297"-295,328-248,30-23</inkml:trace>
  <inkml:trace contextRef="#ctx0" brushRef="#br0" timeOffset="921.783">1693 551,'-124'59,"53"-27,1 3,3 2,1 4,-50 40,110-78,0 1,0 1,1-1,-1 1,1 0,0 0,0 1,1-1,0 1,0 0,0 0,0 1,1-1,0 1,1 0,-1-1,1 1,1 0,-1 1,1-1,0 0,1 0,0 0,0 1,1 4,3-8,1 0,-1 0,1-1,-1 0,1 0,0 0,1-1,-1 1,0-1,1 0,-1-1,1 1,0-1,-1-1,1 1,0-1,-1 1,1-2,0 1,0-1,-1 0,1 0,0 0,-1-1,1 0,-1 0,3-1,33-13,-1-1,-1-1,-1-3,0-1,-2-1,0-2,-2-2,-1-1,-1-2,22-27,-39 42,91-100,-105 115,-1-1,1 0,-1 0,1 1,-1-1,1 0,-1 1,1-1,0 0,-1 1,1-1,0 1,0-1,-1 1,1-1,0 1,0 0,0-1,-1 1,1 0,0 0,0-1,0 1,0 0,0 0,0 0,0 0,-1 0,1 0,0 1,0-1,0 0,0 0,0 1,-1-1,1 0,0 1,0-1,0 1,-1-1,1 1,0-1,-1 1,1 0,0-1,-1 1,1 0,-1-1,1 1,-1 0,1 0,-1 0,8 49,-12 479,5-482,-1-1,-2 0,-2 0,-3 0,-1 0,-2-1,-2 0,-3-1,-1-1,-2 0,-2-1,-1-1,-2-1,-3-1,0-1,-26 26,38-47,0-2,0 1,-1-2,-1 0,-1-1,0-1,0 0,-2-1,1-1,-1-1,0 0,-1-2,0 0,0-1,-1-1,1-1,-10 0,24-5,0-1,1 0,-1 0,0 0,1-1,0 0,0 0,0 0,0-1,0 1,1-1,-1 0,1 0,0-1,0 1,1-1,-1 0,1 0,0 0,1-1,-1 1,1-1,0 1,0-1,1 0,-1 0,1 0,1 1,-1-1,1 0,0 0,0 0,1 0,0 0,0 0,0 0,1 0,0 1,0-1,2-4,10-22,1 0,2 1,0 1,3 1,0 0,2 2,0 0,17-13,7-7,1 3,2 1,2 3,2 2,2 3,0 2,3 2,0 3,2 2,2 3,-27 11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81,'34'-5,"30"-1,8 0,-2-4,-8 0,-11 2,-9 2,-6 2,-10-3,-4-1,-1 2,-5 2</inkml:trace>
  <inkml:trace contextRef="#ctx0" brushRef="#br0" timeOffset="258.898">0 363,'39'-5,"36"-6,10-1,-4-4,-11 1,-13 4,-11 3,-14-2,-7 1,-3 1,-5 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252 113,'-15'3,"-1"0,0 1,1 1,0 0,0 1,1 1,0 0,0 1,0 1,1 0,0 0,1 1,0 1,1 0,0 1,-4 6,13-16,1 0,0-1,0 1,0 0,0 0,0 0,0 1,0-1,0 0,1 0,-1 0,1 1,0-1,0 0,0 0,0 1,0-1,0 0,0 0,1 1,-1-1,1 0,0 0,-1 0,1 0,0 0,0 0,1 0,-1 0,0 0,1 0,-1-1,1 1,-1 0,1-1,0 1,78 34,-50-26,-27-9,1-1,-1 1,1 0,-1 0,0 0,0 1,0-1,0 1,0 0,0 0,0 0,0 0,-1 0,1 1,-1-1,0 1,1 0,-1-1,0 1,-1 0,1 0,0 0,-1 0,0 1,0-1,0 0,0 1,0-1,-1 0,1 1,-1-1,0 1,0-1,-1 4,-5 3,-2-1,1 0,-1 0,0 0,-1-1,0 0,0-1,-1 0,0-1,0 0,-1 0,0-1,1 0,-2-1,1 0,-3 0,-17-7,22-5</inkml:trace>
  <inkml:trace contextRef="#ctx0" brushRef="#br0" timeOffset="410.732">845 0,'-18'5,"-1"1,1 0,0 2,1 0,0 0,0 2,1 0,0 1,1 1,0 0,1 1,-12 13,24-22,-1 1,0 0,1 0,0 0,0 1,1-1,0 0,-1 1,2-1,-1 1,1-1,-1 1,2-1,-1 1,1-1,-1 1,1-1,1 1,-1-1,1 0,0 0,0 0,1 0,-1 0,1 0,0 0,1-1,-1 0,1 1,0-1,0-1,0 1,0 0,1-1,-2-1,0 0,-1-1,0 1,1 0,-1 0,0 1,0-1,0 0,0 1,0-1,-1 1,1 0,-1-1,1 1,-1 0,0 0,0 0,-1 0,1 0,0 0,-1 0,0 0,0 0,0 0,0 0,0 0,-1 0,1 0,-1 0,0 0,0 0,0 0,0 0,0-1,-1 1,1 0,-1-1,0 1,0-1,0 1,-1 0,-8 5,0-1,-1 0,0 0,-1-1,1-1,-1 0,0-1,0 0,-1-1,1-1,-11 1,-1 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1,'-49'151,"-8"-2,-62 117,116-260,-11 25,-2 0,0-2,-2 0,-1-1,-3 2,11-23,21-28,63-111,5 2,28-25,106-117,-173 235,-38 36,0 1,0 0,-1-1,1 1,0 0,0-1,0 1,-1 0,1 0,0 0,0 0,0 0,0 0,0 0,-1 0,1 0,0 0,0 0,0 1,0-1,-1 0,1 0,0 1,0-1,0 1,-1-1,1 1,0-1,-1 1,1-1,0 1,-1 0,1-1,-1 1,1 0,-1-1,1 1,-1 0,0 0,1 0,-1-1,0 1,0 0,1 0,-1 0,0 0,0-1,0 1,0 0,0 0,0 0,0 0,-1 0,1-1,0 2,2 168,-5-148,1 0,1 0,1-1,1 1,1 0,1 0,1 0,0-1,2 0,1 0,0 0,2-1,-4-11,1-1,0 0,1 0,0-1,0 0,0 0,1-1,0 0,1 0,-1-1,1 0,0 0,0-1,0 0,1-1,-1 0,1 0,0-1,0 0,0-1,0 0,0-1,0 0,0-1,0 0,0 0,0-1,0 0,0-1,-1 0,1 0,-1-1,1-1,2-3,-1-1,0 0,0-1,-1 0,-1-1,0 0,0 0,-1-1,0 0,-1 0,-1-1,0 0,-1 0,0 0,-1-1,0 0,-1 0,0 0,-2 0,0 0,0 0,-1 0,-1-1,0 1,-1 0,-2-8,-1-6,-2 4</inkml:trace>
  <inkml:trace contextRef="#ctx0" brushRef="#br0" timeOffset="301.203">1503 114,'-40'43,"1"1,3 3,2 0,-26 50,59-96,-6 7,1 1,0 0,0 0,1 1,0 0,1 0,0 0,1 0,0 0,1 1,0-1,0 1,1 0,0 0,1-1,0 1,1 0,1 5,3-11,0-1,0 0,0 0,1 0,-1-1,1 1,0-1,0-1,0 1,0-1,0 0,1-1,-1 1,1-1,-1 0,1-1,-1 1,1-2,-1 1,1-1,-1 1,1-2,-1 1,1-1,-1 0,6-3,2 1,0-1,0-1,-1 0,0-1,0 0,-1-1,0-1,0 0,-1 0,0-1,0 0,-1-1,-1 0,0-1,0 0,-2-1,1 1,1-7,-4 10,-1 0,0 0,0 0,-1-1,-1 1,1-1,-1 0,-1 1,0-1,-1 0,1 0,-2 0,0 0,0 0,0 1,-1-1,-1 0,0 1,0 0,-1-1,0 1,0 1,-1-1,0 1,-1-1,0 2,-5-6,6 7,0 0,-1 1,0 0,0 0,0 1,0-1,-1 1,0 1,0-1,0 1,0 0,0 1,-1 0,1 0,-1 0,0 1,1 0,-1 1,-6 0,-11 4</inkml:trace>
  <inkml:trace contextRef="#ctx0" brushRef="#br0" timeOffset="747.639">1983 255,'-1'5,"0"1,1-1,0 1,0 0,0-1,1 1,0-1,0 1,0-1,1 1,0-1,0 0,0 0,1 0,-1 0,1 0,0 0,1-1,-1 1,1-1,0 0,0 0,0-1,0 1,1-1,0 0,-1 0,1 0,0-1,0 1,1-1,-1 0,0-1,1 0,-1 1,1-2,-1 1,1-1,0 0,4 0,4-6,1 0,-1-2,0 1,-1-2,1 0,-2 0,1-1,-2-1,1 0,2-5,71-57,-84 72,0 0,1 0,-1 1,0-1,0 0,1 0,-1 1,1-1,-1 0,0 1,1 0,-1-1,1 1,-1 0,1 0,-1-1,1 1,-1 0,1 1,0-1,-1 0,1 0,-1 1,0-1,1 1,-1-1,1 1,-1 0,0-1,1 1,-1 0,0 0,0 0,0 0,1 0,-1 0,0 0,0 0,0 2,24 61,-17-37,-7-20,2 0,-1-1,1 1,0 0,0-1,1 0,0 0,0 0,0 0,1-1,0 1,0-1,1 0,-1-1,1 1,0-1,0 0,0-1,1 1,-1-1,1-1,0 1,-1-1,1 0,1-1,-1 1,0-2,6 1,3-2,1-1,-1-1,1 0,-1-1,0-1,-1-1,1 0,-1-1,0 0,-1-2,1 1,-2-2,1 0,1-2,-3 0,0 0,0-1,-2 0,1-1,-2 0,0 0,0-1,-2 0,0 0,0-1,-1 0,0-5,2-2,0 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738 53,'-48'-18,"35"12,1 1,-1 0,-1 0,1 2,-1-1,1 2,-1 0,0 0,0 1,0 1,0 1,0 0,1 0,-6 2,-20 12,1 1,0 2,1 2,1 1,1 2,1 1,1 2,-20 20,48-42,-6 5,0-1,1 2,0-1,1 2,-1-1,2 1,0 0,0 1,1 0,0 0,1 1,1 0,0 0,1 0,0 0,1 1,0 0,1 0,1-1,0 12,2-19,0-1,0 0,1 0,0 0,0 1,0-2,0 1,1 0,0 0,0-1,0 1,1-1,0 0,-1 0,1-1,0 1,1-1,-1 0,1 0,-1 0,1 0,0-1,0 0,0 0,0 0,1-1,-1 0,0 0,1 0,-1 0,1-1,-1 0,1 0,-1-1,0 1,1-1,-1 0,3-2,27-5,-1-2,1-1,-2-2,0-2,-1 0,0-2,-1-2,6-6,26-16,-3-3,-2-3,-1-2,-3-3,-2-1,33-48,-85 101,1 1,-1-1,0 1,0-1,0 1,0-1,0 0,1 1,-1-1,0 1,0-1,1 0,-1 1,0-1,1 0,-1 0,0 1,1-1,-1 0,0 0,1 1,-1-1,1 0,-1 0,0 0,1 0,-1 1,1-1,-1 0,1 0,-1 0,1 0,-1 0,0 0,1 0,-1 0,1 0,-1-1,1 1,-1 0,0 0,1 0,-1 0,1-1,-1 1,0 0,1 0,-1-1,0 1,1 0,-1-1,0 1,1 0,-1-1,0 1,0 0,1-1,-1 1,0 0,0-1,0 1,0-1,0 1,1-1,-1 1,0-1,0 1,0 0,0-1,0 41,-1-31,-2 54,1-41,0 0,1 0,1 1,1-1,1 0,1 0,1 0,0 0,2-1,1 1,4 7,-8-23,1 1,0-1,0 0,1 0,-1-1,1 1,1-1,-1 0,1 0,0-1,0 1,0-1,0-1,1 1,0-1,-1 0,1-1,0 0,1 0,-1 0,0-1,0 0,1 0,-1-1,0 0,1 0,-1-1,1 0,-1 0,12-6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1,'47'4,"22"3,8-1,-4-1,-10-1,-6-2,-8-1,-7 0,-7-1,-3-1,-4 1,0 0,-7 4,0 2,-5 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76,'39'-5,"31"-6,9-1,-4 1,-10 2,-12 4,-9 1,-8 3,-5-5,-4 0,-5 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0,'-36'229,"-3"38,11-98,23-126,26-72,-11 10</inkml:trace>
  <inkml:trace contextRef="#ctx0" brushRef="#br0" timeOffset="294.984">24 0,'24'10,"17"3,7-1,4-2,-1-3,-5-3,-5-2,-5-6,-4-2,-2 0,-2 1,0 1,-1 1,-10 6,-7 3</inkml:trace>
  <inkml:trace contextRef="#ctx0" brushRef="#br0" timeOffset="549.189">24 424,'38'0,"22"0,7 0,-5 0,-7 0,-8 0,-13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8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50,'25'10,"1"-1,-1-1,1-1,1-1,-1-1,21 0,56 0,1-5,-1-4,1-5,-2-4,26-9,-29 6,177-22,-220 36,-33 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57,'-3'-1,"-1"0,0 0,0 0,0 1,0 0,0-1,0 1,0 1,0-1,0 1,0-1,0 1,0 1,0-1,0 0,1 1,-1 0,1 0,-1 0,1 0,-1 0,1 1,-1 0,-18 18,0 1,1 2,2-1,0 2,2 1,0 0,2 1,1 1,1 0,2 1,1 0,1 0,1 1,1 1,1 10,-1-10,2 1,1 0,1 0,2 0,1 0,5 28,-4-46,2 1,0-1,0 0,2 0,-1 0,2 0,0-1,1 0,0 0,0-1,2 0,-1 0,2-1,-1 0,2-1,0 1,12 7</inkml:trace>
  <inkml:trace contextRef="#ctx0" brushRef="#br0" timeOffset="636.897">454 282,'-5'13,"1"0,0 0,1 0,0 1,1-1,0 1,1-1,0 1,2 0,-1 0,2-1,0 1,2 6,-4-17,1 1,-1 0,1 0,0-1,0 1,1 0,-1-1,1 1,0-1,-1 0,2 1,-1-1,0 0,1 0,-1 0,1-1,0 1,0-1,0 1,0-1,0 0,0 0,1 0,-1-1,1 1,-1-1,1 0,0 0,0 0,-1 0,1-1,0 0,0 0,0 0,-1 0,1 0,0-1,0 1,0-1,2-1,13-9,-1-1,0-1,-1-1,-1 0,0-1,-1-1,0-1,-1 0,-1 0,-1-2,0-1,-12 20,0-1,1-1,-1 1,0 0,1-1,-1 1,0 0,1 0,-1 0,1-1,0 1,-1 0,1 0,0 0,0 0,0 0,0 0,0 0,0 0,0 1,0-1,0 0,0 1,0-1,0 0,1 1,-1 0,0-1,0 1,1 0,-1-1,0 1,1 0,-1 0,0 0,1 0,-1 0,0 0,0 1,1-1,-1 0,0 1,0-1,1 1,-1-1,0 1,0 0,0-1,1 1,19 42,-20-39,0 0,-1-1,2 1,-1 0,0 0,1-1,0 1,-1-1,2 1,-1-1,0 0,1 0,-1 0,1 0,0 0,0 0,0-1,0 1,0-1,1 0,-1 0,1 0,-1-1,1 1,0-1,0 0,-1 0,1 0,0 0,0-1,0 0,0 0,4 0,4-5,0-1,-1-1,0 1,0-2,0 0,-1 0,0-1,-1 0,0 0,0-1,-1-1,0 1,-1-1,0-1,-1 1,0-1,-1 0,3-10,-3 8,-3 4</inkml:trace>
  <inkml:trace contextRef="#ctx0" brushRef="#br0" timeOffset="951.689">1499 28,'-173'282,"44"-79,100-159,-1-1,-2-2,-1-1,-21 17,-51 66,98-106</inkml:trace>
  <inkml:trace contextRef="#ctx0" brushRef="#br0" timeOffset="1601.554">1471 565,'-219'157,"167"-107,50-48,1-1,0 0,0 1,-1-1,1 1,0-1,0 1,0-1,1 1,-1 0,0-1,1 1,-1 0,1 0,-1-1,1 1,0 0,0 0,0 0,0-1,0 1,0 0,0 0,1 0,-1-1,1 1,-1 0,1 0,0-1,0 1,-1 0,1-1,0 1,0-1,1 1,-1-1,4 1,1 0,-1-1,1 0,-1 0,1 0,0 0,-1-1,1 0,0 0,-1-1,1 0,-1 0,1 0,-1 0,1-1,-1 0,0 0,0-1,0 1,0-1,0 0,0-1,0 0,38-22,-2-3,0-1,-2-2,-2-2,16-19,-52 52,-1 0,1 0,0 1,-1-1,1 0,0 0,-1 1,1-1,0 0,0 1,0-1,-1 1,1-1,0 1,0 0,0-1,0 1,0 0,0-1,0 1,0 0,0 0,0 0,0 0,0 0,0 0,0 0,0 0,0 1,0-1,0 0,0 0,0 1,-1-1,1 1,0-1,0 1,0-1,0 1,-1 0,1-1,0 1,0 0,-1-1,1 1,-1 0,1 0,-1 0,1 0,-1-1,1 1,-1 0,0 0,1 0,14 56,-1 203,-10-245,-2 0,0-1,0 1,-1 0,-1 0,-1 0,0 0,0-1,-2 1,0 0,-1-1,0 0,-1 0,0 0,-2 0,1-1,-2 0,0 1,-58 45,64-57,0-1,-1 0,1 1,-1-1,1 0,-1 0,1-1,-1 1,0 0,1-1,-1 0,0 1,0-1,1 0,-1-1,0 1,1 0,-1-1,0 1,1-1,-1 0,0 0,1 0,0 0,-1 0,1-1,-1 1,1-1,0 0,-2-1,0-4,1-1,-1 1,1-1,1 0,-1 0,1 0,1 0,-1-1,2 1,-1 0,1-1,0 1,1 0,0 0,0-1,0 1,1 0,1 0,6-24,1 1,1 0,2 1,1 0,2 1,0 1,15-18,-12 20</inkml:trace>
  <inkml:trace contextRef="#ctx0" brushRef="#br0" timeOffset="1935.258">1893 0,'52'44,"-2"1,-2 3,36 48,-71-80,-1 0,-1 1,0 0,-1 1,-1 0,-1 1,-1-1,0 2,-2-1,0 1,-1 0,-1 0,-1 0,0 0,-2 5,-3-4,-1 0,-1 0,0-1,-2 0,0 0,-2 0,0-1,-1 0,-1-1,-1 0,0-1,-1 0,-1-1,0 0,-2-2,0 1,0-2,-1 0,-12 6,-28 10,32-20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8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45,'91'-14,"-79"10,0 1,0 1,0 0,1 1,-1 0,0 1,1 0,-1 1,8 1,21 7,1-3,0-1,0-1,22-3,-49-1,-1 0,0-2,0 1,0-2,0 0,0 0,0-1,-1-1,0 0,10-6,-8 3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1,'33'5,"26"-4,8-1,1-1,-5 0,-10-1,-7 1,-9 1,-4-1,-8 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9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60,'17'108,"-10"-47,-4 1,-2-1,-2 1,-4-1,-5 23,7-67,-1 3,1 0,0 1,2-1,0 0,2 1,0-1,1 1,1 3,4-6</inkml:trace>
  <inkml:trace contextRef="#ctx0" brushRef="#br0" timeOffset="323.818">142 88,'43'-9,"43"-9,12 0,-6 2,-14 4,-15 4,-14 4,-10 2,-8 1,-3 2,-7-1</inkml:trace>
  <inkml:trace contextRef="#ctx0" brushRef="#br0" timeOffset="590.826">284 399,'28'4,"30"-2,8-2,-1-1,-7-1,-9 1,-8 0,-11 0</inkml:trace>
  <inkml:trace contextRef="#ctx0" brushRef="#br0" timeOffset="1888.509">1440 314,'-17'1,"1"1,-1 1,1 0,-1 1,1 1,1 0,-1 1,1 1,0 0,0 1,1 1,0 0,0 1,1 0,1 1,0 1,0 0,0 2,9-12,0 1,1-1,-1 1,1 0,0 0,0-1,0 2,0-1,0 0,1 0,-1 0,1 1,0-1,0 1,0-1,0 1,1-1,-1 1,1-1,0 1,0 0,1-1,-1 1,1-1,-1 1,1-1,0 1,1-1,-1 0,0 1,1-1,0 0,0 0,0 0,0 0,0 0,1-1,-1 1,1-1,-1 1,1-1,0 0,0 0,0 0,1 0,0 0,9-2,1 1,-1-2,1 0,-1-1,0 0,0-1,0 0,0-1,0 0,-1-1,0-1,0 0,0-1,-1 0,0 0,0-2,0 1,-1-1,-1 0,4-5,146-159,-159 172,0 0,0 0,0 1,0-1,1 0,-1 0,0 0,1 0,-1 0,1 0,-1 0,1 0,-1 1,1-1,-1 0,1 0,0 1,0-1,-1 0,1 1,0-1,0 1,0-1,0 1,-1-1,1 1,0 0,0-1,0 1,0 0,0 0,0 0,0-1,0 1,0 0,0 0,0 1,0-1,0 0,0 0,0 0,0 1,0-1,0 0,0 1,-1-1,1 1,0-1,0 1,0 0,-1-1,1 1,0 0,0-1,-1 1,1 0,-1 0,1 0,-1-1,1 1,-1 0,1 0,-1 0,0 0,0 0,1 0,10 141,6 143,-8-169,-9-105,-1 0,0 0,-1 0,0 0,0 0,-1 0,-1-1,0 0,0 1,-1-1,0 0,-1-1,0 0,0 0,-1 0,-6 5,-12 8,-1 0,-1-3,-1 0,0-1,-29 12,-51 12,106-41,0 0,0 0,-1 0,1 0,0 0,-1-1,1 1,-1-1,1 1,-1-1,1 0,0 0,-1 0,1 0,-1-1,1 1,-1-1,1 1,0-1,-1 0,1 0,0 0,0 0,-1 0,1-1,0 1,0-1,0 1,1-1,-1 0,0 1,1-1,-1 0,1 0,-1 0,1 0,0-1,0 1,0 0,0-1,0 1,1 0,-1-1,1 1,0-1,-1 1,1 0,0-1,0 1,1-1,-1 1,0-1,1 1,0-1,0-1,6-13,1-1,1 2,0-1,1 1,1 1,0-1,1 2,1 0,0 0,10-6,-17 14,36-34,1 2,2 3,2 1,1 2,9-2,114-38,-146 65</inkml:trace>
  <inkml:trace contextRef="#ctx0" brushRef="#br0" timeOffset="2767.114">1 1132,'51'-9,"1"1,0 3,48 2,0-1,126-21,41-4,17 0,-131 14,-1-7,3-7,63-8,-204 33,0 2,0 0,0 1,0 0,0 1,1 0,-1 1,6 2,-2 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59,'-1'0,"1"0,0 0,-1 0,1-1,0 1,0 0,-1 0,1-1,0 1,-1 0,1 0,0-1,0 1,-1 0,1-1,0 1,0 0,0-1,0 1,-1 0,1-1,0 1,0 0,0-1,0 1,0-1,0 1,0 0,0-1,0 1,0 0,0-1,0 1,0 0,1-1,-1 1,0-1,0 1,0 0,0-1,1 1,-1 0,0 0,0-1,1 1,-1 0,0-1,0 1,1 0,-1 0,0 0,1-1,-1 1,0 0,1 0,-1 0,0 0,1 0,-1 0,0-1,1 1,-1 0,1 0,-1 0,0 0,1 0,-1 1,0-1,1 0,-1 0,-23-20,12 15,-1 1,0 1,0 0,0 0,0 1,-1 1,1 0,0 1,-1 0,1 1,-1 0,1 1,0 0,0 1,0 0,0 1,1 1,-1 0,1 0,-3 3,9-4,0 0,0 1,1-1,-1 1,1 0,0 0,0 1,1-1,0 1,0 0,0 0,1 0,0 0,0 0,0 1,1-1,0 1,0-1,0 1,1-1,0 1,1-1,-1 1,1-1,0 1,1-1,0 0,0 0,0 1,1-1,1 2,10 18,2-1,1-1,1 0,1-2,1 0,14 12,-18-18,-1 2,-1 0,-1 0,-1 1,-1 1,0 0,-1 2,-6-15,-1 0,0 1,-1-1,0 0,0 1,-1 0,0-1,0 1,-1 0,0-1,0 1,0 0,-1-1,-1 1,1 0,-1-1,-1 1,1-1,-1 0,0 0,-1 0,0 0,0-1,0 1,-1-1,0 0,0 0,0-1,-2 2,-11 6,0-1,-1 0,0-1,-1-1,0-1,-1 0,1-2,-2 0,1-2,-1 0,0-1,0-2,0 0,0-1,0-1,-14-3,34 3,-1 0,1 0,0-1,-1 1,1-1,0 1,0-1,0 0,0 0,0 0,-1 0,2 0,-1-1,0 1,0-1,0 1,1-1,-1 0,1 1,-1-1,1 0,-1 0,1 0,0 0,0 0,0 0,1 0,-1-1,0 1,1 0,-1 0,1-1,0 1,0 0,0-1,0 1,0 0,0-1,1 1,-1 0,1 0,-1-1,1 1,0 0,0 0,0 0,1-1,9-21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04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9,'0'0,"1"0,-1 1,0-1,0 1,1-1,-1 1,0-1,1 0,-1 1,0-1,1 0,-1 1,0-1,1 0,-1 0,1 1,-1-1,1 0,-1 0,1 0,-1 0,0 1,1-1,-1 0,1 0,-1 0,1 0,-1 0,1 0,-1 0,1 0,-1-1,1 1,-1 0,1 0,-1 0,1 0,-1-1,1 1,-1 0,0 0,1-1,-1 1,1 0,-1-1,0 1,1 0,-1-1,0 1,0-1,1 1,-1-1,0 1,0 0,0-1,1 1,-1-1,0 1,0-1,0 1,0-1,0 1,0-1,0 1,0-1,0 1,0-1,0 1,-1-1,8 40,-5 156,-2-191,0 0,0 1,0-1,1 0,-1 0,1 0,0 0,0 0,1 0,-1 0,1 0,0 0,0-1,0 1,1-1,-1 1,1-1,-1 0,1 0,0 0,1 0,-1-1,0 1,1-1,-1 0,1 0,0 0,0 0,-1-1,1 1,0-1,1 0,-1 0,0-1,0 1,0-1,0 0,1 0,-1 0,1-1,11-5,-1-1,1-1,-1 0,-1-1,0-1,0 0,-1-1,0 0,3-5,-2 4,-4 3,-10 7,1 1,0-1,0 1,0-1,0 1,1 0,-1-1,0 1,1 0,-1 0,0 0,1 0,0 0,-1 0,1 0,-1 0,1 1,0-1,0 1,-1-1,1 1,0 0,0 0,0-1,-1 1,1 1,0-1,0 0,0 0,-1 1,1-1,0 1,0-1,-1 1,1 0,-1-1,1 1,0 0,-1 0,0 0,1 0,-1 1,1-1,46 71,-44-63,0-1,1 0,0 1,0-2,1 1,0-1,0 0,1 0,0-1,0 1,0-2,1 1,3 1,-5-4,0 0,0-1,-1 0,2 0,-1-1,0 1,0-1,0-1,1 1,-1-1,0 0,0 0,1-1,-1 0,0 0,0-1,0 1,0-1,0-1,0 1,-1-1,1 0,-1 0,1 0,-1-1,0 0,-1 0,1-1,3-4,5-4,-2-1,0-1,0 0,-1-1,-1 0,-1 0,0-1,-1 0,3-14,21-103,-30 123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15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1,'-43'2,"1"2,0 2,0 2,1 1,0 2,-34 15,60-21,0 1,1 1,-1 0,1 1,1 0,0 1,0 0,0 1,1 1,1 0,0 1,1 0,0 0,0 1,2 0,-1 1,2 0,-4 10,-28 95,38-115,1 0,-1 0,1 0,0 1,0-1,1 0,-1 0,1 0,0 0,0 0,0 0,1 0,0 0,-1 0,1 0,0-1,1 1,-1-1,1 1,-1-1,1 0,0 0,0 0,1-1,-1 1,0-1,1 1,0-1,3 1,-1 0,1 0,0-1,1 0,-1 0,0-1,1 0,-1 0,0-1,1 0,-1 0,1-1,-1 0,0 0,1 0,-1-1,0 0,0-1,0 0,0 0,-1 0,1-1,-1 0,18-10,-2-2,0 0,-1-1,-1-1,13-15,163-197,-182 212,42-34,-53 52,0 1,1 0,-1 0,0 0,0 0,0 0,0 1,0 0,0-1,0 1,0 0,-1 0,1 1,-1-1,0 0,1 1,-1 0,0-1,0 1,-1 0,1 0,-1 0,1 0,-1 0,0 0,1 4,1 0,37 89,-33-76,0-1,1 0,1-1,0 1,2-2,0 1,10 11,-16-23,0-1,0 1,1-1,-1 0,1-1,0 1,0-1,1 0,-1-1,1 1,0-1,0-1,0 1,14 1</inkml:trace>
  <inkml:trace contextRef="#ctx0" brushRef="#br0" timeOffset="336.188">1211 85,'427'0,"-289"-22,-114 18</inkml:trace>
  <inkml:trace contextRef="#ctx0" brushRef="#br0" timeOffset="596.624">1323 395,'44'0,"28"-4,6-3,-4 1,-11-4,-10 0,-11 2,-11 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13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1 424,'273'-48,"-173"32,1 4,79 2,16 12,-173 3,-5 1</inkml:trace>
  <inkml:trace contextRef="#ctx0" brushRef="#br0" timeOffset="312.009">143 650,'28'0,"25"0,7-5,-1-1,-6-1,-3 2,-4 2,-6 1,-4 0,-5 2,-1 0,-2 0,-1 0,0 1,0-1,-4 0</inkml:trace>
  <inkml:trace contextRef="#ctx0" brushRef="#br0" timeOffset="698.24">481 0,'26'29,"2"-1,1-2,2-1,0-1,1-2,1-1,2-2,-1-1,2-2,0-1,7 0,63 31,37 42,-137-83,0 0,0 1,-1 0,0 0,0 0,-1 0,1 1,-1-1,-1 1,1 0,-1 1,0-1,-1 0,0 1,0-1,-1 1,0 0,0 0,0-1,-1 3,-3 0,-1-1,1 0,-1 0,-1-1,0 1,0-1,-1 0,0 0,0-1,0 0,-1 0,0 0,-1-1,0 0,0 0,0-1,-1 0,-3 4,-66 45,-2-3,-73 32,38-27,109-51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1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199 848,'5'0,"15"0,11 0,3 0,1 0,0 0,3 0,0-5,-1-2,-3 1,-2 1,-1 1,-2 2,-1 1,0 1,-5 0</inkml:trace>
  <inkml:trace contextRef="#ctx0" brushRef="#br0" timeOffset="398.601">989 340,'23'129,"-17"281,-1-360,1-32</inkml:trace>
  <inkml:trace contextRef="#ctx0" brushRef="#br0" timeOffset="665.027">1469 735,'0'14,"0"5</inkml:trace>
  <inkml:trace contextRef="#ctx0" brushRef="#br0" timeOffset="1018.691">1893 255,'-21'13,"1"1,1 1,0 0,1 2,0 0,2 1,0 1,1 1,1 0,1 0,1 2,-6 13,17-32,0 1,-1-1,2 1,-1-1,0 1,1 0,0-1,0 1,0 0,0-1,0 1,1-1,-1 1,1 0,0-1,0 0,1 1,-1-1,1 1,-1-1,1 0,0 0,0 0,1 0,-1-1,1 1,-1 0,1-1,0 0,0 1,0-1,2 1,2 0,0 1,1-1,-1-1,1 0,-1 0,1 0,-1-1,1 0,0 0,0-1,0 0,-1-1,1 1,0-2,0 1,3-1,-1-1,1 0,-1-1,1 0,-1-1,0 0,-1 0,1-1,-1 0,0-1,-1 0,1 0,-1-1,-1 0,0-1,0 0,0 0,-1 0,-1 0,1-1,-2 0,1 0,-1-1,-1 1,0-1,0-4,-3 9,-1-1,-1 1,1-1,-1 1,0-1,0 1,-1 0,0 0,0 0,-1 1,1-1,-1 1,0 0,-1 0,1 0,-1 0,0 1,0 0,-1 0,1 0,-1 1,0-1,0 1,0 1,0-1,-4 0,-15-4</inkml:trace>
  <inkml:trace contextRef="#ctx0" brushRef="#br0" timeOffset="1385.104">2006 594,'-19'5,"1"2,0 0,1 1,-1 1,2 0,-1 1,1 1,0 2,9-8,1 0,0 0,0 1,0 0,1 1,-1-1,2 1,-1 0,1 0,0 1,0-1,1 1,0 0,1 0,-1 0,1 0,1 0,0 1,0 3,2-6,0 0,1 0,0-1,0 1,0-1,1 1,0-1,0 0,0 0,1 0,-1 0,1-1,1 1,-1-1,0 0,1 0,0-1,0 1,0-1,0 0,1-1,-1 1,1-1,-1 0,1 0,0-1,0 0,0 0,0 0,0-1,0 1,0-2,0 1,0-1,0 1,0-2,-1 1,1-1,0 0,-1 0,1 0,-1-1,1 0,-1 0,0 0,0-1,-1 1,1-1,-1 0,0-1,0 1,0-1,0 0,1-3,3-11,-1-1,-1 0,-1 0,0 0,-2-1,1-19,-3 17</inkml:trace>
  <inkml:trace contextRef="#ctx0" brushRef="#br0" timeOffset="2299.992">2203 340,'9'-7,"0"1,0 0,1 0,0 1,0 1,0-1,0 2,1-1,-1 1,1 1,0 0,0 1,0 0,0 0,1 1,-10 0,0-1,0 1,0 0,0 0,0 0,0 0,0 0,0 1,0-1,0 1,0-1,0 1,0 0,0 0,0 0,0 0,-1 0,1 0,0 0,-1 0,1 1,-1-1,1 1,-1-1,0 1,1-1,-1 1,0 0,0 0,0 0,0 0,-1 0,1-1,0 1,-1 0,0 1,1-1,-1 0,0 0,0 0,0 0,0 0,0 0,-1 0,1 1,-40 88,27-74,9-12,-1 0,1 0,0 0,1 1,-1 0,1-1,0 1,1 0,-1 0,1 1,0-1,1 0,-1 2,4-5,-1 1,1-1,0 0,0 0,0 0,1 0,-1 0,1 0,-1-1,1 1,0-1,0 0,0 0,0 0,1 0,-1 0,0-1,1 0,-1 1,1-1,-1 0,1-1,0 1,-1-1,4 1,7 2,-9-2,-1-1,1 1,-1 0,1 0,-1 0,1 1,-1-1,1 1,-1 0,0 0,0 1,0 0,0-1,-1 1,1 0,-1 1,0-1,0 0,0 1,0 0,0 0,-1 0,1 0,-1 0,-1 0,1 1,0-1,-1 1,0-1,0 1,0-1,-1 1,1 0,-1-1,0 1,-1 0,-4 8,-1-1,-1 1,0-1,0 0,-1-1,-1 0,0 0,0-1,-1 0,-1-1,0 0,0-1,0 0,-1 0,0-1,-1-1,-7 3,-4 2</inkml:trace>
  <inkml:trace contextRef="#ctx0" brushRef="#br0" timeOffset="2795.351">3275 424,'-19'39,"-16"21,-7 7,4-5,3-7,3-9,3-11,0-8,2-8,-1-7,1-1,4-2</inkml:trace>
  <inkml:trace contextRef="#ctx0" brushRef="#br0" timeOffset="3066.985">2824 537,'38'19,"32"12,9 4,-4-3,-10-7,-12-3,-9-5,-8-6,-10 0,-4-1,-2-4,-4 4,-9-1,-11-2,-9-2,-8-6,0-4</inkml:trace>
  <inkml:trace contextRef="#ctx0" brushRef="#br0" timeOffset="3314.936">3105 396,'5'39,"2"26,4 8,0-5,-1-8,-3-10,-3-9,-1-6,-2-4,-1-3,0-2,-1 1,1-1,0-4</inkml:trace>
  <inkml:trace contextRef="#ctx0" brushRef="#br0" timeOffset="3568.185">3698 424,'-14'39,"-10"36,0 10,3-4,5-12,11-12,6-15</inkml:trace>
  <inkml:trace contextRef="#ctx0" brushRef="#br0" timeOffset="3846.755">3896 565,'-7'23,"-2"-1,2 1,0 0,2 0,0 1,2-1,0 1,2 0,1 0,0 0,2 0,1 0,-2-20,0 0,0 0,1 0,-1 0,1-1,0 1,0 0,0-1,1 1,-1-1,1 0,0 0,0 0,0 0,0 0,0-1,1 1,-1-1,1 0,0 0,0 0,-1-1,1 1,0-1,0 0,1 0,-1 0,0-1,0 1,0-1,0 0,1 0,-1-1,3 0,5-1,0 0,-1-1,0 0,1 0,-1-2,-1 1,1-1,-1-1,0 0,0 0,0-1,0-1,-3 3,0 0,0-1,-1 1,0-1,0-1,0 1,-1-1,0 0,0 0,0-1,-1 1,-1-1,1 0,-1 0,0 0,-1-1,0 1,0-1,-1 1,0-1,-1 1,0-1,0 0,0 1,-1-1,-1 1,0-1,0 1,0-1,-1 1,0 0,-1 0,-2-4,-14-11,-1 4</inkml:trace>
  <inkml:trace contextRef="#ctx0" brushRef="#br0" timeOffset="4230.305">4348 30,'-5'9,"-1"13,-1 8,2 3,2 1,6-5,7-8,2-3,4-4,3-4,0-9,0-5,-3-6,2-2,-4-3,-3-4,1 1,-2 3</inkml:trace>
  <inkml:trace contextRef="#ctx0" brushRef="#br0" timeOffset="4478.966">4545 30,'-4'23,"-8"24,0 7,-4 0,1-5,3-5,4-6,3-5,-3-2,1-3,1-1,2-4</inkml:trace>
  <inkml:trace contextRef="#ctx0" brushRef="#br0" timeOffset="5082.852">4799 368,'-145'404,"141"-392,-8 69,37-104,-9-5,-2-1,-1-1,-1 0,-1 0,4-26,6-12,66-211,-81 317,-7-7,13 162,-10-185,0 0,0 0,0 0,1-1,0 1,1 0,0-1,0 0,0 0,1 0,0-1,0 1,1-1,0-1,0 1,0-1,1 0,-1 0,1-1,0 1,6 1,-7-4,-1 0,1-1,0 0,-1 0,1 0,0-1,0 0,0 0,-1 0,1-1,0 1,0-1,-1-1,1 1,-1-1,1 0,-1-1,0 1,0-1,0 0,0 0,0 0,-1-1,1 0,2-3,8-7,-2-1,0 0,0-1,-1 0,-1-1,8-17,117-241,-120 254</inkml:trace>
  <inkml:trace contextRef="#ctx0" brushRef="#br0" timeOffset="6263.225">368 1299,'378'-37,"43"15,-24-3,334-5,-367 20,-163-4,109 11,40-25,42 0,-96 0,-132 16,-98 3,1 3,-1 2,40 5,-65 0,155-28,1 15,57-23,-28 7,-57 16,-145 12</inkml:trace>
  <inkml:trace contextRef="#ctx0" brushRef="#br0" timeOffset="9137.477">1018 1582,'-2'-1,"0"1,1-1,-1 0,0 0,1 1,-1-1,1 0,-1 0,1 0,-1-1,1 1,0 0,0 0,-1-1,1 1,0-1,0 1,0-1,0 1,1-1,-1 0,0 1,1-1,-1 0,1 0,0 1,-1-1,1 0,0 0,0 0,0 0,0 1,1-1,-1 0,0 0,1 1,-1-1,1 0,0 0,-1 1,1-1,0 1,0-1,0 1,0-1,0 1,1-1,-1 1,0 0,1-1,13-7,1 0,0 2,0-1,0 2,1 0,0 1,0 1,0 0,2 1,25-6,-20 3,-14 2,-1 0,1 1,0 1,0 0,1 0,-1 1,0 0,1 1,-1 0,0 0,1 1,-1 1,0 0,0 0,0 1,3 1,-11-2,1 1,0-1,-1 1,1 0,-1-1,0 1,0 0,0 1,-1-1,1 0,-1 0,1 1,-1-1,0 1,-1-1,1 1,0-1,-1 1,0 0,0-1,0 1,0 0,-1-1,1 1,-1-1,0 1,0-1,0 1,-1 1,-53 94,-157 122,177-155,34-65,1 1,-1 0,1 0,-1 0,1 0,0 0,0 0,0 0,0 0,0 0,0 0,1 0,-1 0,1 0,-1-1,1 1,0 0,-1 0,1 0,0-1,0 1,0 0,1-1,-1 1,0-1,1 1,-1-1,1 0,-1 0,1 1,-1-1,1 0,0 0,0-1,1 2,113 7,-95-10,4 0</inkml:trace>
  <inkml:trace contextRef="#ctx0" brushRef="#br0" timeOffset="9385.153">1666 1892,'0'10,"0"7,0 1</inkml:trace>
  <inkml:trace contextRef="#ctx0" brushRef="#br0" timeOffset="10322.7">2090 1525,'-7'1,"0"1,0 0,0 1,0 0,0 0,0 0,1 1,0-1,0 2,0-1,0 1,1 0,-1 0,-1 2,5-4,0-1,-1 1,1 0,0 0,0 0,0 0,1 0,-1 0,1 0,-1 1,1-1,0 1,1-1,-1 1,1-1,-1 1,1-1,0 1,0-1,1 1,-1 0,1-1,-1 1,1-1,0 0,1 1,-1-1,0 0,1 0,0 1,0-1,0 0,0-1,0 1,1 0,-1-1,1 1,0-1,-1 0,1 0,0 0,3 1,2 2,1-1,-1 0,1 0,0-1,1 0,-1 0,0-1,1-1,0 1,-1-1,1-1,0 0,-1-1,1 1,2-2,157-18,-156 20</inkml:trace>
  <inkml:trace contextRef="#ctx0" brushRef="#br0" timeOffset="10619.632">2428 1384,'-76'226,"65"-183,2 1,1-1,3 1,1 0,2 1,4 34,-2-70,0 0,-1 1,0-1,0 0,-1 0,0 0,-1 0,0 0,0 0,-1-1,0 1,0-1,-1 0,-3 3,-7 5</inkml:trace>
  <inkml:trace contextRef="#ctx0" brushRef="#br0" timeOffset="11133.125">2711 1468,'-13'8,"1"1,0 0,0 1,1 0,1 0,0 1,0 1,1 0,0 0,1 1,-6 11,14-22,-1 0,1 0,-1 0,1 0,0 1,0-1,-1 0,2 0,-1 0,0 0,0 1,1-1,-1 0,1 0,0 0,-1 0,1 0,0 0,0 0,0 0,1-1,-1 1,0 0,1 0,-1-1,1 1,-1-1,1 0,0 1,0-1,-1 0,1 0,0 0,0 0,0 0,0-1,1 1,-1 0,86 18,-81-20,0 1,0 0,0 0,0 1,0 0,0 0,0 0,0 1,0 0,-1 0,1 1,-1 0,0 0,1 1,-1-1,-1 1,1 1,0-1,-1 1,0 0,0 0,-1 0,1 1,-1 0,0 0,-1 0,1 0,-1 0,-1 1,2 4,-3-3,-1-1,-1 1,1 0,-1 0,0 0,-1-1,0 1,0 0,-1-1,0 0,0 1,0-1,-1-1,0 1,-1 0,0-1,0 0,0 0,0 0,-1-1,0 0,0 0,-1 0,1-1,-1 0,0 0,0-1,0 0,-1 0,1-1,-2 1,-33-7,29-6</inkml:trace>
  <inkml:trace contextRef="#ctx0" brushRef="#br0" timeOffset="11381.237">2740 1384,'33'-5,"21"-1,6 0,-2 1,-7 1,-11-3,-13 0</inkml:trace>
  <inkml:trace contextRef="#ctx0" brushRef="#br0" timeOffset="11949.879">2231 1355,'5'-4,"1"2,-5 2,-2 6,-6 2,-2 5,-5-1,1 3,-2-1,1 1,-2-1,2 2,-2 2,3 4,-2-3,1 1,0-3,0-5</inkml:trace>
  <inkml:trace contextRef="#ctx0" brushRef="#br0" timeOffset="13231.806">3642 1553,'-38'38,"-28"23,-6 5,3-8,9-14,10-10,13-11</inkml:trace>
  <inkml:trace contextRef="#ctx0" brushRef="#br0" timeOffset="13485.701">3275 1666,'168'-32,"-159"31,-1 1,1 1,-1-1,1 2,-1-1,1 1,-1 0,0 1,0-1,0 2,0-1,0 1,-1 1,1-1,-1 1,-1 0,1 1,3 3,112 141,-120-148,0-1,0 1,0-1,0 0,0 0,0 1,0-1,1 0,-1-1,0 1,1 0,-1-1,0 1,1-1,-1 0,1 0,-1 0,1 0,-1 0,1-1,-1 1,0-1,1 1,-1-1,0 0,1 0,-1 0,0 0,0 0,1-1,9-9</inkml:trace>
  <inkml:trace contextRef="#ctx0" brushRef="#br0" timeOffset="13716.66">3558 1355,'-5'48,"-2"36,1 7,1-2,2-11,0-14,2-13,1-11,0-7,0-4,-5-7,-1-8</inkml:trace>
  <inkml:trace contextRef="#ctx0" brushRef="#br0" timeOffset="13981.787">4009 1525,'-14'38,"-10"28,-1 6,-1 2,5-8,5-10,5-10,10-7,5-11</inkml:trace>
  <inkml:trace contextRef="#ctx0" brushRef="#br0" timeOffset="14306.415">4376 1525,'-26'38,"2"1,2 1,1 0,2 2,2 1,-11 43,26-83,1 1,-1-1,1 1,0-1,0 1,0 0,0 0,1-1,-1 1,1 0,0 0,0 0,1-1,-1 1,1 0,0 0,0-1,0 1,0 0,1-1,-1 1,1-1,0 0,0 0,0 1,1-1,-1 0,1-1,-1 1,1 0,0-1,0 0,0 1,0-1,1 0,-1-1,1 1,-1-1,1 1,-1-1,1 0,0 0,0-1,2 1,11-4,-2 0,1-2,0 0,-1 0,0-2,0 1,0-2,-1 0,0-1,-1 0,0-1,10-11,-11 12,0-1,-1 0,0-1,-1-1,0 1,-1-2,0 1,-1-1,0-1,-1 1,-1-1,0 0,-1-1,0 1,-2-1,1 0,-2 0,0-1,0-13,-4 20,0 1,0-1,-1 1,0 0,0 0,-1 0,0 0,-1 1,1-1,-2 1,1 0,-1 1,0-1,0 1,0 0,-1 1,0 0,0 0,-1 0,0 1,1 0,-1 0,0 1,-4-1,-14-4</inkml:trace>
  <inkml:trace contextRef="#ctx0" brushRef="#br0" timeOffset="14668.956">4827 1242,'-5'15,"-6"9,-1 5,6 3,9-4,8-7,8-7,5-6,-1-8,-1-6,2-5,-3-2</inkml:trace>
  <inkml:trace contextRef="#ctx0" brushRef="#br0" timeOffset="14918.434">5110 1129,'-15'34,"-9"20,0 11,3 0,1-8,3-8,6-7,3-7,0-8,0-5,1-1,3-4</inkml:trace>
  <inkml:trace contextRef="#ctx0" brushRef="#br0" timeOffset="15589.916">5336 1384,'-213'466,"206"-452,2-6,1 0,0 0,0 1,1-1,0 1,0 0,1 0,0 0,0 1,1-1,1 0,0 3,0-12,0 1,0 0,0-1,0 1,1 0,-1-1,0 1,1 0,-1-1,0 1,1-1,-1 1,1-1,-1 1,1-1,-1 1,1-1,-1 1,1-1,0 1,-1-1,1 0,-1 1,1-1,0 0,-1 0,1 0,0 1,-1-1,1 0,0 0,0 0,-1 0,1 0,0 0,-1 0,1-1,0 1,-1 0,1 0,0 0,-1-1,1 1,0 0,-1-1,1 1,-1-1,1 1,-1 0,1-1,-1 1,1-1,-1 1,1-1,-1 0,1 1,-1-1,0 1,1-1,30-33,-5-6,-1-2,-3 0,-1-1,-2-2,-3 0,-1-1,-2 0,-1-9,1 7,7-2,-20 49,1 1,0 0,0 0,0 0,0 0,0 1,0-1,0 0,0 0,0 0,-1 1,1-1,0 0,0 1,0-1,0 1,-1-1,1 1,0 0,-1-1,1 1,0-1,-1 1,1 0,-1 0,1-1,-1 1,1 0,-1 0,1 0,-1 0,0 0,0-1,1 1,-1 0,0 0,0 0,0 0,0 0,0 0,0 0,0 0,0 0,-1 0,1-1,0 1,0 0,-1 0,1 0,-1 0,3 6,13 58,-11-41,2-1,0 0,1-1,1 0,2 0,5 9,4 3,-16-25,1 0,0 0,0-1,1 1,0-1,1-1,0 1,0-1,0 0,1 0,0-1,1 1,-1-2,1 1,0-1,1 0,-1-1,1 0,4 2,-6-7,0-1,-1 1,1-1,-1 0,0 0,0-1,0 0,0 0,0-1,0 1,-1-1,1 0,-1-1,0 1,-1-1,1 0,-1 0,0-1,0 1,-1-1,1 0,-1 0,-1 0,1 0,-1 0,0-1,0 1,-1-1,0 0,0-4,26-96,-24 82</inkml:trace>
  <inkml:trace contextRef="#ctx0" brushRef="#br0" timeOffset="17667.644">5730 932,'5'0,"7"0,0 5,4 1,3 1,4-2,3-2,1-1,1-1,-4 0</inkml:trace>
  <inkml:trace contextRef="#ctx0" brushRef="#br0" timeOffset="18121.488">5871 142,'15'1,"-1"2,0 0,0 0,0 2,0 0,0 0,-1 1,0 1,-1 0,1 1,-1 0,-1 1,1 0,-2 1,1 0,-1 0,-1 1,0 1,0 0,-1 0,-1 1,4 8,22 42,-3 3,-3 0,-2 2,14 66,-16-52,-3 1,-4 0,-4 1,-3 1,-4 0,-3 0,-5 0,-3 0,-13 60,10-103,-3-1,-1 0,-2-2,-2 1,-2-2,-1 0,-20 27,19-37,-2 0,-1-2,0 0,-2-2,-1-1,-1-1,-1-1,-22 12,26-19</inkml:trace>
  <inkml:trace contextRef="#ctx0" brushRef="#br0" timeOffset="18954.914">481 1,'-26'15,"1"1,0 2,1 0,1 2,0 1,2 0,0 2,2 0,0 1,-7 16,2 1,2 1,1 1,2 1,3 1,0-8,-7 27,1 1,4 0,3 2,3-1,2 2,4 0,2-1,3 1,4 0,3 13,-1-45,2-1,0 0,3 0,1-1,1 0,2-1,1 0,2-1,1-1,2-1,0-1,9 8,0 0,2-2,1-1,1-2,2-1,1-2,2-1,0-2,2-2,1-1,31 12,75 23,-108-44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0,'-34'32,"4"23,3 2,3 1,2 1,-3 21,13-45,-28 106,6 0,-2 48,26-130,-35 273,44-298,0 0,3-1,0 1,3-1,0 0,2 0,2-1,10 28,-11-42,0 0,1-1,1 0,0-1,2 0,0 0,0-2,1 1,1-1,1-1,0-1,0 0,1-1,1 0,4 0,-9-4,-9-4,-1-1,1 1,-1-1,1 0,0 1,0-1,0-1,0 1,0 0,1-1,-1 0,0 1,1-1,-1-1,1 1,-1 0,1-1,-1 0,1 0,-1 0,1 0,-1 0,1-1,-1 0,1 1,-1-1,1-1,-1 1,0 0,0-1,1 0,-1 1,0-1,-1-1,1 1,0 0,-1-1,2-1,2-17,-3-1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569 7,'-32'-4,"0"2,0 1,0 2,0 1,0 2,1 1,-1 1,1 2,0 1,1 1,0 2,0 1,18-6,1 0,-1 1,2 0,-1 1,1 0,0 1,1 0,0 0,0 1,1 0,1 1,0 0,0 0,2 0,-5 11,7-16,1 1,-1-1,1 1,1-1,-1 1,1 0,1 0,0 0,0-1,0 1,1 0,0 0,0-1,1 1,0 0,0-1,1 0,0 1,0-1,1 0,0-1,0 1,1-1,-1 0,1 0,1 0,-1 0,2-1,2 1,0-1,1 0,-1 0,1-1,0-1,1 0,-1 0,0-1,1 0,0-1,-1 0,1 0,0-1,-1-1,1 0,0 0,-1-1,1-1,-1 0,0 0,0-1,0 0,0-1,-1 0,0 0,0-1,0 0,1-2,-10 8,43-25,-1-2,-1-1,-2-3,-1-1,34-37,45-78,-116 148,-1-1,0 1,0-1,0 1,0-1,1 1,-1-1,0 0,1 1,-1-1,0 1,1-1,-1 0,0 1,1-1,-1 0,1 1,-1-1,0 0,1 0,-1 0,1 1,-1-1,1 0,-1 0,1 0,-1 0,1 0,-1 0,1 0,-1 0,1 0,-1 0,1 0,-1 0,1 0,-1 0,1-1,-1 1,0 0,1 0,-1 0,1-1,-1 1,1 0,-1-1,0 1,1 0,-1-1,0 1,1 0,-1-1,0 1,1-1,-9 53,7-46,-17 85,4 1,4 0,4 1,4 29,31 84,-5-97,-3-85,-8-25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9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0,'-19'34,"-7"15,7 0,5-9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5,'-37'30,"2"1,1 1,1 2,1 2,3 0,1 2,-8 17,31-50,1 0,0 0,0 1,1-1,-1 1,1 0,0 0,1 1,0-1,0 0,0 1,1-1,-1 1,2 0,-1 0,1-1,0 1,0 0,1-1,0 1,0 0,0-1,1 1,0-1,1 0,-1 1,1-1,0 0,1 0,2 0,0-1,1 1,0-1,0 0,0-1,0 0,1 0,-1 0,1-1,0 0,0-1,0 0,1 0,-1 0,1-1,-1-1,0 1,1-2,-1 1,1-1,-1 0,8-2,2-1,-1-1,1-1,-1-1,0 0,0-1,-1-1,0 0,-1-1,0-1,2-2,-9 6,-1-2,1 1,-1-1,-1 0,1-1,-1 1,-1-1,0 0,-1-1,0 1,0-1,-1 0,0 0,-1 0,0 0,-1 0,-1-1,1 1,-2 0,0 0,0-1,-1 1,0 0,-1 0,0 0,-1 1,0-1,0 1,-1 0,-1 0,0 0,0 1,-1 0,0 0,0 1,-1-1,0 2,-1-1,0 1,0 1,0-1,-1 2,0-1,0 1,-1 1,1 0,-1 0,0 1,-1 0,1 1,-1 1,0 0,0 1,0 0,1 0,-1 1,0 1,0 0,1 1,0 0,-1 1,1 0,0 0,1 1,-1 1,1 0,0 0,-4 5,-16 10,4-2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40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0,'-37'18,"0"1,1 1,2 2,0 2,-27 24,39-30,4-6,0 1,1 1,0 1,2 0,-1 1,2 1,0 0,1 1,1 0,1 1,1 1,-6 12,15-28,0 0,1 0,-1 0,1 0,0 0,0 0,0 1,0-1,1 0,-1 0,1 0,0 0,0 0,1 0,-1 0,1-1,0 1,0 0,0-1,1 1,-1-1,1 0,0 0,0 0,0 0,0 0,0-1,0 0,1 1,-1-1,1 0,2 0,5 4,0-1,1-1,0 0,0-1,0 0,0-1,1 0,-1-1,1 0,2-1,8-1,-1-1,0-1,0-1,0-1,0-1,-1-1,0-1,0-1,-1-1,0 0,0-1,-2-2,1 0,-2 0,1-2,-2 0,0-1,-1-1,12-17,-24 27,1 0,-1 0,0 0,-1 0,0-1,0 1,0-1,-1 0,0 1,-1-1,0 0,0 1,0-1,-1 0,0 0,-1 1,0-1,0 1,0 0,-1-1,0 1,-1 0,0 1,0-1,0 1,-1-1,1 1,-1 0,-1 1,1-1,-1 1,0 1,-1-1,1 1,-1 0,1 0,-3 0,-19-13,3 3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5,'-3'-1,"-1"0,1 0,-1 1,1-1,-1 1,1 0,-1 0,1 0,-1 1,1-1,-1 1,1 0,-1 0,1 0,0 0,-1 1,1-1,0 1,0 0,0 0,0 0,0 0,1 1,-1-1,1 1,-1-1,1 1,0 1,-19 18,1 1,2 2,0 0,2 0,0 2,-1 6,7-14,-4 5,2 0,1 1,1 1,0 0,3 1,0-1,1 2,2-1,1 0,1 1,1-1,2 5,1-23,0 1,1-1,0 1,0-1,1 0,1 0,-1 0,2-1,-1 0,1 0,0 0,1-1,-1 1,2-2,-1 1,1-1,0 0,0 0,0-1,1-1,0 1,0-1,0-1,1 1,-1-2,1 1,-1-1,1-1,0 0,0 0,0-1,0 0,0-1,-1 0,1 0,0-1,0-1,4-1,11-1,0-2,0-1,0-1,-1 0,-1-2,0-1,0-1,-1-1,-1-1,7-7,-17 13,0-1,-1 0,0-1,-1 0,0 0,-1-1,-1-1,1 1,-2-1,0 0,0 0,-1-1,-1 0,0 0,-1 0,-1 0,0-1,-1 1,0-5,-2 7,0 1,-1 0,0 0,-1 0,0 0,-1 0,0 1,-1-1,0 1,0 0,-1 1,0-1,-1 1,0 0,-1 1,0 0,0 0,0 0,-1 1,0 1,-1-1,-5-1,-3-3,-1 0,-1 2,0 1,0 0,0 1,-1 2,0 0,0 1,-1 1,1 1,-11 0,-50 17,50-2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4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117 528,'-17'26,"1"0,1 2,1 0,2 1,0 0,2 0,2 1,-3 14,11-41,-1-1,1 1,-1 0,1 0,0 0,0-1,0 1,1 0,-1 0,1 0,-1-1,1 1,0 0,0-1,0 1,0-1,1 1,-1-1,1 1,0-1,-1 0,1 0,0 0,0 0,0 0,0 0,1 0,-1-1,0 1,1-1,-1 0,1 0,0 0,-1 0,1 0,0 0,-1-1,1 1,0-1,0 0,0 0,0 0,-1 0,1 0,0-1,0 1,0-1,9-1,0-1,0 0,-1 0,1-1,-1-1,0 0,0-1,0 0,-1 0,0-1,0-1,-1 0,0 0,0 0,-1-1,0-1,0 0,-1 1,-1-2,0 1,0-1,-1 0,0-1,-1 1,0-1,-1 1,0-1,-1 0,0-1,-1 1,-1 0,0-10,1 14,0 1,0-1,-1 1,0 0,0-1,0 1,-1-1,-1 1,1 0,-1 0,0-1,-1 1,0 1,0-1,0 0,-1 1,0-1,0 1,-1 0,1 1,-1-1,-4-3,17 12,0-1,1 0,0 0,-1-1,1 0,0-1,0 0,-1 0,1-1,0 0,-1-1,1 0,-1 0,1 0,-1-1,0-1,0 1,0-2,0 1,-1-1,0 0,1-1,14-12,0-2,-1-1,-2 0,0-2,-1 0,-1-1,-2 0,0-1,-1-1,-2-1,-1 0,-1 0,5-23,-10 36,5-5,-4 24,-3 35,16 251,11 97,-9-159,-8 204,-12-407,-1 0,-1 0,-2 0,0-1,-2 1,0-1,-2 0,-1 0,-1-1,-1 0,-1 0,-1-1,-10 14,21-35,0 1,-1 0,1-1,-1 0,0 1,0-1,1 0,-1 0,-1 0,1 0,0-1,0 1,-1 0,1-1,-1 0,0 1,1-1,-1 0,0 0,1-1,-1 1,0 0,0-1,0 0,0 0,1 0,-1 0,0 0,0 0,0-1,0 0,0 1,1-1,-1 0,0 0,1 0,-1-1,1 1,-1-1,1 1,0-1,-1 0,1 0,0 0,0 0,0 0,1-1,-1 1,1 0,-1-1,1 1,-1-2,-3-14,1-1,0 0,1 0,1 0,1 0,1 0,1-1,2-13,-1-16,-2 19,2-1,1 1,2 0,1 1,1-1,1 1,2 0,0 1,2 0,14-22,-5 20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4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0 822,'3'-29,"1"0,0 0,3 0,0 1,2 0,1 1,1 0,9-15,19-37,-18 69,-11 40,-7-20,-3-9,41 103,-40-101,0-1,1 1,0-1,0 1,0-1,0 0,0 0,0 0,0 0,0 0,1 0,-1-1,1 1,0-1,-1 0,1 0,0 0,0 0,-1 0,1 0,0-1,0 0,0 1,0-1,0 0,0 0,0-1,0 1,0-1,0 1,0-1,-1 0,1 0,0 0,1-1,8-6,-1 0,0 0,0-1,-1-1,0 0,-1 0,0-1,-1 0,0 0,-1-1,0 0,-1-1,1-1,30-48,35-46,-72 108,0-1,0 1,0-1,0 1,0 0,0-1,0 1,1-1,-1 1,0-1,0 1,0 0,0-1,1 1,-1-1,0 1,0 0,1-1,-1 1,0 0,1-1,-1 1,0 0,1 0,-1-1,1 1,-1 0,0 0,1-1,-1 1,1 0,-1 0,1 0,-1 0,1 0,-1 0,1 0,-1 0,0 0,1 0,-1 0,1 0,-1 0,1 0,-1 0,1 1,-1-1,0 0,1 0,-1 0,1 1,-1-1,0 0,1 1,-1-1,0 0,1 1,-1-1,0 0,0 1,1-1,-1 0,0 1,0-1,0 1,1-1,-1 1,0-1,0 0,0 1,3 36,-3-32,-3 89,1-60,1-1,1 1,2-1,1 1,2-1,5 19,-1-29,1-5</inkml:trace>
  <inkml:trace contextRef="#ctx0" brushRef="#br0" timeOffset="249.03">1129 369,'-34'29,"-39"43,-18 19,-7 8,4-2,7-5,10-7,8-9,6-7,4-7,7-8,9-9,10-8,7-9,8-5,6-2,6-4</inkml:trace>
  <inkml:trace contextRef="#ctx0" brushRef="#br0" timeOffset="632.605">1072 963,'-352'195,"305"-162,47-32,-1 0,0-1,0 1,0 0,0 0,0 0,1 0,-1-1,0 1,1 0,-1 0,1 1,-1-1,1 0,0 0,-1 0,1 0,0 0,0 0,0 0,0 1,0-1,0 0,0 0,0 0,0 0,0 1,0-1,1 0,-1 0,1 0,-1 0,1 0,-1 0,1 0,-1 0,1 0,0 0,0 0,0-1,-1 1,1 0,0 0,0-1,83 30,-78-30,-1 0,1 0,-1 1,0 0,1 0,-1 1,0-1,0 1,0 0,0 1,0-1,-1 1,1 0,-1 0,1 0,-1 1,0-1,0 1,-1 0,1 0,-1 1,0-1,0 1,1 1,-5 1,1-1,-1 1,0 0,0-1,-1 1,1-1,-2 1,1-1,-1 0,0 0,0 0,-1 0,1 0,-1-1,-1 0,1 0,-1 0,1 0,-2-1,1 1,0-1,-1-1,0 1,0-1,0 0,-5 2,-86 34,83-40</inkml:trace>
  <inkml:trace contextRef="#ctx0" brushRef="#br0" timeOffset="1043.55">1270 793,'2'-1,"0"-1,1 1,-1 0,1 0,-1 0,1 0,-1 1,1-1,0 1,-1-1,1 1,0 0,-1 0,1 0,0 1,-1-1,1 0,0 1,-1 0,1 0,-1 0,1 0,-1 0,0 0,1 0,-1 1,0 0,0-1,0 1,0 0,0 0,0 0,0 0,-1 0,1 0,-1 0,0 1,1-1,-1 1,0-1,0 1,-1-1,1 1,0-1,-1 1,0 0,0-1,1 1,-2 0,-78 143,78-144,1-1,-1 1,1 0,-1-1,1 1,0 0,0-1,0 1,0 0,0 0,0-1,0 1,0 0,1-1,-1 1,1 0,-1-1,1 1,0-1,0 1,0-1,-1 1,1-1,1 1,-1-1,0 0,0 0,0 1,1-1,-1 0,0 0,1 0,-1-1,1 1,-1 0,1 0,0-1,-1 1,1-1,0 1,-1-1,1 0,2 0,76-2,-69 0,0 0,0-1,0 0,-1-1,0-1,1 1,-2-2,1 1,0-1,-1-1,0 0,5-5,-3-4</inkml:trace>
  <inkml:trace contextRef="#ctx0" brushRef="#br0" timeOffset="1348.573">1581 3,'10'-1,"1"0,-1 1,0 0,0 1,0 0,0 1,0 0,0 0,0 1,-1 1,1-1,-1 2,0-1,0 1,0 1,-1-1,0 1,6 7,1 0,-1 0,-1 1,0 1,-1 0,-1 1,0 0,-1 1,-1 0,4 10,0 7,-2 1,-2 0,-1 1,-1 0,-2 0,-2 0,-1 1,-2-1,-1 1,-2-1,-2 0,-3 8,-4 15,-2-2,-4 0,-1 0,-4-2,-1-1,-3 0,-6 5,-2-2,-3-2,-2-1,-2-2,-2-2,-3-2,-1-2,-20 12,34-33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6:2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289 238,'-2'-18,"-2"-1,0 1,0 0,-2 0,0 0,-1 1,-1 0,-1 0,0 0,-1 2,-7-9,15 22,1 1,-1-1,0 0,0 0,0 1,-1-1,1 1,0 0,-1-1,1 1,0 0,-1 1,1-1,-1 0,1 1,-1-1,0 1,1 0,-1 0,0 0,1 0,-1 0,1 1,-1-1,0 1,1-1,-1 1,1 0,0 0,-1 0,1 1,0-1,0 0,-1 1,1 0,0-1,0 1,1 0,-1 0,0 1,-64 90,58-71,0 1,1-1,1 1,2 0,0 0,1 1,1-1,2 1,0 0,2-1,0 2,-1-17,0 0,1 1,0-1,0-1,1 1,0 0,0-1,1 1,0-1,0 0,1 0,0-1,0 1,0-1,1 0,0 0,0-1,1 0,-1 0,1 0,0-1,0 0,1-1,-1 1,1-1,0-1,0 1,0-2,0 1,0-1,0 0,0 0,0-1,1 0,-1-1,0 0,0 0,0-1,0 0,0 0,0-1,0 0,-1 0,0-1,4-2,179-143,-117 63,-73 86,1 0,-1 1,0-1,1 0,-1 0,0 0,1 1,-1-1,0 0,1 0,-1 0,0 0,1 0,-1 1,1-1,-1 0,0 0,1 0,-1 0,0 0,1 0,-1 0,1-1,-1 1,0 0,1 0,-1 0,0 0,1 0,-1 0,0-1,1 1,-1 0,0 0,1-1,-1 1,-13 42,12-40,-20 66,4 2,2 0,3 10,-2-2,-20 143,6-70,23-127</inkml:trace>
  <inkml:trace contextRef="#ctx0" brushRef="#br0" timeOffset="240.911">769 888,'5'10,"6"-2,2-3</inkml:trace>
  <inkml:trace contextRef="#ctx0" brushRef="#br0" timeOffset="501.592">1136 211,'-7'2,"-15"4,1 1,0 1,0 1,1 1,0 1,0 0,2 1,-1 1,2 1,-1 1,2 0,-13 16,26-26,0 0,1 0,-1 0,1 0,0 0,1 1,-1-1,1 1,0-1,0 1,1-1,0 1,0 0,0-1,0 1,1-1,0 1,0-1,1 1,0-1,0 0,0 0,0 1,1-1,0-1,0 1,0 0,0-1,1 0,0 1,0-2,0 1,0 0,1-1,-1 0,1 0,0 0,0 0,0-1,0 0,0 0,1 0,-1-1,1 0,-1 0,2 0,6 0,0-1,0 0,0-1,-1 0,1-1,0-1,-1 0,1 0,-1-1,0-1,0 0,-1-1,0 0,0-1,0 0,0-1,-1 0,0 1,0 0,-1-1,0 0,0 0,-1-1,0 0,0-1,-1 0,0 0,-1 0,0-1,-1 0,0 0,-1-1,0 1,-1-1,0 0,-1 1,0-2,-1 1,0 0,-1 0,0 0,-1 0,0 0,-1 0,-1-1,1 8,0 1,0 0,-1 0,1 0,-1 0,0 0,0 0,-1 1,1-1,-1 1,1 0,-1 0,0 0,0 1,0 0,-1-1,1 1,0 1,-1-1,0 1,1-1,-1 1,0 1,1-1,-1 1,0-1,0 1,0 1,1-1,-1 1,0 0,0 0,-20 8</inkml:trace>
  <inkml:trace contextRef="#ctx0" brushRef="#br0" timeOffset="855.692">1193 549,'-17'19,"2"1,0 0,2 2,0-1,1 2,2-1,0 1,1 1,2 0,0 0,1 1,0 10,7-30,-1 0,1-1,-1 1,1 0,1 0,-1-1,1 1,0-1,0 1,0-1,0 0,1 0,0 0,0 0,0 0,0 0,0-1,1 0,0 1,-1-1,1-1,1 1,-1-1,0 1,0-1,1 0,-1-1,1 1,0-1,0 0,-1 0,1 0,0-1,0 0,0 0,0 0,-1 0,1-1,0 0,0 0,-1 0,1 0,0-1,-1 0,4-2,-1 2,1-1,-1 0,-1-1,1 0,0 0,-1 0,0-1,0 0,0 0,-1-1,1 1,-1-1,-1 0,1-1,-1 1,0-1,0 0,-1 0,0 0,-1 0,1-1,-1 1,0-1,-1 1,0-1,0 0,-1 0,0 0,1-6,-1 0,0 1,-1-1,-1 0,0 1,-1-1,0 1,-1 0,-1 0,0 0,0 1,-2-1,1 1,-1 1,-1-1,-3-2,-7-8,3 4</inkml:trace>
  <inkml:trace contextRef="#ctx0" brushRef="#br0" timeOffset="1924.742">1475 521,'100'-219,"-100"220,0-1,0 0,0 1,0-1,0 0,0 1,0-1,0 0,0 1,0-1,0 0,0 1,0-1,1 0,-1 0,0 1,0-1,0 0,1 0,-1 1,0-1,0 0,1 0,-1 0,0 1,0-1,1 0,-1 0,0 0,1 0,-1 0,0 0,1 1,-1-1,0 0,1 0,-1 0,0 0,1 0,-1 0,0 0,1 0,-1-1,0 1,1 0,-1 0,0 0,0 0,1 0,-1 0,0-1,1 1,-1 0,0 0,0 0,1-1,-1 1,0 0,0 0,0-1,1 1,-1 0,0-1,2 34,-2-31,-1 0,0 0,0 0,1 1,-1-1,1 1,-1-1,1 0,0 1,0-1,0 1,0-1,1 0,-1 1,0-1,1 1,0-1,0 0,-1 0,1 1,1-1,-1 0,0 0,0 0,1 0,-1 0,1 0,0-1,0 1,-1-1,1 1,0-1,0 1,0-1,1 0,-1 0,0 0,0 0,1 0,-1-1,0 1,1-1,-1 1,0-1,1 0,1 0,4-4,0 0,0-1,0 0,-1 0,0-1,0 0,0 0,-1-1,0 0,0 0,4-7,39-39,-45 52,0 0,0 1,0-1,0 1,0 0,0 0,1 0,-1 1,0-1,0 1,0 0,-1 0,1 1,0-1,0 1,-1 0,1 0,0 0,-1 0,0 1,0-1,0 1,0 0,0 0,0 0,0 0,5 4,7 7,-3-1</inkml:trace>
  <inkml:trace contextRef="#ctx0" brushRef="#br0" timeOffset="2176.38">1503 718,'43'-9,"38"-9,11 0,-1-3,-12 3,-9 4,-12 4,-10 5,-10 2,-10 2</inkml:trace>
  <inkml:trace contextRef="#ctx0" brushRef="#br0" timeOffset="2587.549">1786 945,'-17'11,"-9"7,1 0,0 2,1 1,2 1,-5 5,26-26,0 0,-1-1,1 1,0 0,0 0,0 0,0 0,-1 0,1 0,0 0,1 0,-1 0,0 1,0-1,0 0,1 1,-1-1,1 0,-1 1,1-1,-1 1,1-1,0 1,0-1,0 0,0 1,0-1,0 1,0-1,0 1,1-1,-1 1,0-1,1 1,-1-1,1 0,0 1,-1-1,1 0,0 0,0 1,0-1,0 0,0 0,0 0,0 0,0 0,0 0,1 0,-1-1,0 1,1 0,-1-1,0 1,1-1,-1 1,1-1,-1 0,1 0,0 1,38 1,-35-2,0-1,0 1,1 0,-1 0,0 1,0 0,0 0,0 0,0 1,0-1,0 1,0 0,0 1,-1-1,1 1,-1 0,0 0,1 1,-4-3,0 1,0-1,0 1,0 0,-1-1,1 1,0 0,-1 0,0-1,1 1,-1 0,0 0,0 0,0 0,0-1,0 1,-1 0,1 0,0 0,-1-1,1 1,-1 0,0-1,0 1,0 0,1-1,-1 1,-1-1,1 1,0-1,0 0,0 1,-1-1,-47 43,-124 48,154-81</inkml:trace>
  <inkml:trace contextRef="#ctx0" brushRef="#br0" timeOffset="2968.086">1926 859,'9'-3,"0"-1,1 2,-1-1,0 1,1 1,-1-1,1 2,0-1,-1 1,1 1,-1 0,5 1,-13-2,0 0,0 0,-1 0,1 1,0-1,0 0,0 1,-1-1,1 0,0 1,0-1,-1 1,1-1,0 1,-1 0,1-1,-1 1,1 0,-1-1,1 1,-1 0,1 0,-1-1,0 1,1 0,-1 0,0 0,0-1,0 1,1 0,-1 0,0 0,0 0,0 0,0-1,-1 1,1 0,0 0,0 0,0 0,-1-1,1 1,0 0,-1 0,1-1,-1 1,1 0,-1 0,1-1,-1 1,1-1,-1 1,-37 39,31-33,0-1,5-6,0 1,1-1,-1 1,0-1,1 1,-1 0,1 0,-1 0,1 0,-1 0,1 0,0 0,-1 0,1 1,0-1,0 0,0 1,0-1,0 1,0-1,0 1,1 0,-1-1,1 1,-1 0,1-1,-1 1,1 0,0 0,0-1,0 1,0 0,0 0,0-1,1 1,-1 0,1 0,-1-1,1 1,-1 0,1-1,0 1,0-1,0 1,0-1,0 1,100 5,-75-7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6:0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1666 370,'0'0,"0"-1,0 1,0-1,0 1,1-1,-1 1,0-1,0 1,-1-1,1 1,0-1,0 1,0-1,0 1,0-1,0 1,-1 0,1-1,0 1,0-1,-1 1,1 0,0-1,-1 1,1-1,0 1,-1 0,1 0,0-1,-1 1,1 0,-1 0,1-1,-1 1,1 0,0 0,-1 0,1 0,-1 0,1-1,-1 1,1 0,-1 0,1 0,-1 0,1 1,-1-1,1 0,-1 0,1 0,-1 0,1 0,0 1,-1-1,1 0,-1 0,1 1,-1-1,1 0,0 1,-1-1,1 0,0 1,-1-1,1 0,0 1,-6 34,31 167,5 164,-25-336,1-24</inkml:trace>
  <inkml:trace contextRef="#ctx0" brushRef="#br0" timeOffset="241.536">2004 794,'-5'33,"-6"17,4-1,2-9</inkml:trace>
  <inkml:trace contextRef="#ctx0" brushRef="#br0" timeOffset="611.892">2400 314,'-9'11,"1"1,0 0,1 0,0 1,1 0,0 0,1 1,1-1,0 1,1 0,1 0,0 0,0 1,2-1,0 1,0-1,1 0,1 0,2 7,0-16,0 1,0-1,1 0,0-1,0 1,0-1,0 0,1 0,0-1,-1 1,1-1,1-1,-1 1,0-1,1 0,-1 0,1-1,-1 0,1 0,0 0,-1-1,1 0,0-1,-1 1,1-1,0-1,-1 1,1-1,-1 0,0 0,0-1,1 0,-2 0,1-1,0 1,-1-1,1 0,-1-1,0 1,-1-1,1 0,-1 0,3-5,-3 6,-1 0,0 0,0 0,0-1,-1 1,0 0,1-1,-1 0,-1 0,1 1,-1-1,0 0,0 0,0 0,-1 0,0-1,0 1,0 0,0 0,-1 0,0 0,0 0,0 0,-1 0,0 1,0-1,0 0,0 1,-1 0,1-1,-1 1,-2-2,0 1,0 0,0-1,-1 2,0-1,0 1,0 0,0 0,-1 1,1-1,-1 2,0-1,0 1,0 0,0 0,-1 1,1 0,0 0,-1 0,1 1,0 1,-1-1,1 1,-5 1,-14 4</inkml:trace>
  <inkml:trace contextRef="#ctx0" brushRef="#br0" timeOffset="945.687">2513 680,'-9'12,"0"0,1 0,0 1,1 0,0 0,1 1,1 0,0 0,1 0,1 0,0 1,1 0,0-1,1 1,1 0,0 0,1 0,2 6,-2-17,0 0,0-1,0 1,1 0,-1-1,1 1,0-1,0 1,0-1,0 0,1 0,0 0,-1 0,1-1,0 1,0-1,0 1,1-1,-1 0,0 0,1-1,0 1,-1-1,1 0,0 0,-1 0,1 0,0 0,0-1,0 0,0 0,0 0,0 0,0-1,-1 1,1-1,0 0,0 0,-1-1,1 1,0-1,-1 1,1-1,1-2,3 1,0-1,0 0,0 0,-1-1,1 0,-1-1,-1 1,1-1,-1-1,0 1,0-1,-1 0,0 0,0-1,0 1,-1-1,-1 0,1-1,-1 1,0 0,-1-1,0 0,-1 1,0-1,0 0,0 0,-1 0,-1 0,0 1,0-1,0 0,-1 0,0 1,-1-1,-3-6,-10-13,0 3</inkml:trace>
  <inkml:trace contextRef="#ctx0" brushRef="#br0" timeOffset="1881.959">2880 455,'5'-3,"1"0,0 0,0 0,0 0,1 1,-1 0,1 0,-1 1,1 0,-1 0,1 1,0-1,1 1,5-1,2 0,-10-1,0 0,0 1,0 0,0 0,0 1,0-1,0 1,0 0,0 0,0 1,0-1,1 1,-1 0,-1 1,1-1,0 1,0 0,-1 0,1 0,-1 1,1 0,-1 0,0 0,0 0,0 0,-1 1,1 0,-4 4,0-1,-1 1,0-1,0 0,-1 1,0-1,0 0,0 0,-1 0,0 0,-1-1,1 1,-1-1,-1 0,1 0,-1 0,-1 0,-1 5,6-10,-1 0,0 0,1 0,-1 1,0-1,1 0,-1 1,1-1,-1 1,1-1,-1 1,1 0,0 0,0-1,0 1,0 0,0 0,1 0,-1 0,0 0,1 0,0 0,-1 1,1-1,0 0,0 0,0 0,0 0,1 0,-1 0,1 0,-1 0,1 0,-1 0,1 0,0 0,0 0,0 0,0 0,1 0,-1-1,0 1,1-1,-1 1,1-1,-1 1,1-1,0 0,0 0,-1 0,2 1,37 2,-36-5,0 1,0 0,0 0,0 0,0 0,0 0,0 1,0 0,0 0,0 0,0 0,0 1,0-1,-1 1,1 0,-1 0,1 1,-1-1,0 1,0-1,0 1,0 0,0 0,-1 0,1 1,-1-1,0 0,0 1,1 1,-2 2,0-1,0 1,-1 0,1 0,-2-1,1 1,-1 0,0 0,0-1,0 1,-1-1,0 1,-1-1,1 0,-1 0,-1 0,1 0,-1 0,0-1,0 1,0-1,-1 0,0 0,0-1,0 0,-1 0,1 0,-1 0,0-1,0 0,0 0,0-1,-1 1,0-1,-3 3,0 0,-1 0,0-1,1-1,-1 0,-1 0,1-1,0 0,0-1,-1-1,1 1,-1-2,1 0,0 0,-1-1,1 0,0-1,0 0,0-1,-8-8</inkml:trace>
  <inkml:trace contextRef="#ctx0" brushRef="#br0" timeOffset="2405.213">1638 1301,'555'-26,"69"-33,-443 34,-157 23</inkml:trace>
  <inkml:trace contextRef="#ctx0" brushRef="#br0" timeOffset="3013.976">1892 1556,'42'-15,"1"2,0 1,1 3,27-2,-9 17,-61-6,0 1,0-1,0 1,0-1,0 1,0 0,0 0,0 0,0-1,0 1,0 0,0 0,-1 0,1 0,0 0,-1 0,1 1,-1-1,1 0,-1 0,1 0,-1 1,0-1,0 0,0 0,1 0,-1 1,0-1,-1 0,1 1,0-1,0 0,0 0,-1 0,1 1,-1-1,1 0,-1 0,1 0,-1 0,0 0,1 0,-1 0,-1 1,-10 17,-2-1,0 0,-2-1,1-1,-2 0,-5 2,-34 36,47-46,3-3,-1 1,1-1,0 1,0 0,1 1,0-1,0 1,0 0,1 0,0 1,0-1,1 1,0 0,0 0,1 0,0 0,1 0,0 1,0-1,0 7,2-13,0 0,0 0,0 0,0 0,0 0,1 0,-1 0,1-1,-1 1,1 0,-1-1,1 1,0-1,0 0,0 0,0 1,0-1,0 0,0-1,0 1,0 0,0-1,1 1,-1-1,0 1,0-1,1 0,-1 0,0 0,0-1,1 1,1-1,69-23,-57 13</inkml:trace>
  <inkml:trace contextRef="#ctx0" brushRef="#br0" timeOffset="3259.032">2316 1754,'-5'23,"3"9,2-1</inkml:trace>
  <inkml:trace contextRef="#ctx0" brushRef="#br0" timeOffset="3513.529">2738 1443,'-10'24,"-2"13,-1 4,8-4,5-4,7-7,2-4,4-5,5-6,5-4,-3-9,1-3,-3-7,-5 0</inkml:trace>
  <inkml:trace contextRef="#ctx0" brushRef="#br0" timeOffset="3731.402">2936 1414,'-14'48,"-5"21,0 3,4-6,5-8,3-11,4-8,1-5,2-4,1-8</inkml:trace>
  <inkml:trace contextRef="#ctx0" brushRef="#br0" timeOffset="4109.372">3331 1387,'-16'12,"0"2,1-1,0 2,1 0,1 1,1 1,0 0,1 0,1 1,0 0,1 1,0 4,9-20,-1-1,1 1,0 0,-1 0,1-1,1 1,-1 0,0 0,1 0,-1-1,1 1,0 0,0-1,0 1,0 0,0-1,1 0,-1 1,1-1,0 0,0 0,-1 1,1-1,1-1,-1 1,0 0,0 0,1-1,-1 0,1 1,-1-1,1 0,-1 0,1 0,0-1,-1 1,1 0,0-1,0 0,0 0,0 0,1 0,0 1,0-1,0 1,0 0,0 0,0 0,-1 0,1 1,0 0,-1 0,1 0,-1 0,1 0,-1 1,0-1,0 1,0 0,-1 0,1 0,-1 0,1 0,-1 1,0-1,0 1,-1-1,1 1,-1 0,1 0,-1 0,0 0,-1 0,1 0,-1 0,0 0,0 0,0 0,0 0,-1 0,1 0,-1 0,0-1,-1 1,1 1,-3 2,-1 0,1 0,-1-1,0 1,0-1,-1-1,1 1,-2-1,1 0,0 0,-1-1,-4 3,-10 2</inkml:trace>
  <inkml:trace contextRef="#ctx0" brushRef="#br0" timeOffset="4348.423">3247 1443,'38'-9,"13"-4</inkml:trace>
  <inkml:trace contextRef="#ctx0" brushRef="#br0" timeOffset="12954.517">3472 116,'1'-5,"1"0,0 1,1-1,-1 1,1-1,-1 1,1 0,1 0,-1 0,0 0,1 0,0 1,0 0,0-1,0 2,1-1,-1 0,1 1,0 0,-1 0,1 0,0 1,0-1,0 1,0 1,0-1,1 1,0-1,119-18,-99 14,1 1,1 2,-1 0,0 2,23 3,-47-3,-1 0,1 0,-1 1,0-1,1 1,-1-1,0 1,1 0,-1 0,0 0,0 0,0 0,0 0,0 1,0-1,0 1,0-1,-1 1,1 0,-1 0,1 0,-1 0,1 0,-1 0,0 0,0 0,0 0,0 1,-1-1,1 0,-1 0,1 1,-1 2,-11 83,5-60,2 1,1 0,1 0,1 0,2 0,1 0,2 0,5 26,-1 0,-3 0,-2 1,-3 0,-2 6,0 31,-15 175,-12-95,-28 138,51-277,2 0,1 1,2-1,1 0,4 20,41 99,-44-152,0 1,0 0,-1 0,1 1,-1-1,1 0,-1 0,0 0,1 0,-1 0,0 0,0 1,-1-1,1 0,0 0,-1 0,1 0,-1 0,0 0,0 0,1 0,-1 0,-1 0,1 0,0-1,0 1,-1 0,1-1,-1 1,1-1,-1 1,0-1,1 0,-1 0,0 0,0 0,0 0,0 0,0 0,0-1,0 1,0-1,0 1,0-1,-3 0,-207 11,31 28,153-35</inkml:trace>
  <inkml:trace contextRef="#ctx0" brushRef="#br0" timeOffset="181082.141">1553 709,'-5'0,"-6"0,-6 0,-5 0,-4 0,-2 0,-1 0,0 0,-1 0,6 5,1 1,1 0,3-1</inkml:trace>
  <inkml:trace contextRef="#ctx0" brushRef="#br0" timeOffset="183504.58">1045 202,'-10'4,"-1"1,1 0,0 0,0 1,1 1,-1 0,2 0,-1 1,1 0,0 0,1 1,0 0,0 0,1 1,0 0,0 0,1 1,-7 20,1 1,1 0,2 1,1 0,2 0,1 0,2 1,1-1,2 1,1 0,2 1,-2 61,27 281,-29 283,28-465,-28 86,0-280,0 0,-1-1,1 1,0 0,-1 0,1 0,0 0,0 0,0 0,0 0,0 0,0 0,0-1,0 1,1 0,-1 0,0 0,0 0,1 0,-1 0,0-1,1 1,-1 0,1 0,-1 0,1-1,0 1,-1 0,1-1,0 1,-1-1,1 1,0-1,0 1,-1-1,1 1,0-1,0 0,0 1,0-1,0 0,0 0,0 1,-1-1,1 0,0 0,0 0,0 0,0 0,0-1,0 1,0 0,0 0,0-1,-1 1,1 0,0-1,0 1,0-1,-1 1,1-1,0 1,0-2,149-65,34 13,-159 53,-26 4</inkml:trace>
  <inkml:trace contextRef="#ctx0" brushRef="#br0" timeOffset="184268.394">1 1189,'38'-5,"37"-1,11 0,-1-4,-9 0,-8 2,-11 2,-10 2,-8 2,-16 1,-12 1</inkml:trace>
  <inkml:trace contextRef="#ctx0" brushRef="#br0" timeOffset="184539.905">114 1414,'10'5,"12"2,8-1,3-1,1-2,4 0,1-2,-2-1,-2-5,-3-1,-1-1,-2 2,0 1,3 2,2-4,0-1,-1 1,-7 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62 113,'-3'2,"0"1,1-1,-1 0,0 1,1 0,0 0,-1 0,1 0,0 0,0 0,1 0,-1 1,1-1,0 1,0-1,0 1,0 1,0-4,-7 33,2 0,1 1,1 0,2 0,2 0,3 33,-1 2,4 152,-6-219,-1 1,1 0,1 0,-1 0,1-1,-1 1,1 0,0 0,0-1,1 1,-1 0,1-1,-1 0,1 1,0-1,1 0,-1 0,1 0,-1 0,1 0,0-1,0 1,0-1,0 0,0 0,0 0,1 0,-1 0,1-1,0 0,-1 0,1 0,0 0,-1 0,1-1,0 1,0-1,0 0,0 0,-1-1,1 1,2-1,13-11,-1 0,0-1,-1 0,-1-2,0 0,-1-1,9-12,-14 17,46-59,-3-2,-3-3,21-46,-40 70,6-26,-32 118,-7 4,-1-32,0 0,1 0,1 0,1 0,0 0,0 0,1 0,1 1,0-1,1-1,0 1,1 0,0-1,1 0,1 0,0 0,1 0,0-1,0 0,1-1,0 0,9 8,-11-13,1 0,0-1,0 0,0 0,1 0,-1-1,1 0,0 0,0-1,0 0,0-1,0 0,0 0,0 0,1-1,-1 0,0-1,0 0,0 0,0-1,0 0,0 0,0-1,0 0,-1-1,1 1,-1-1,0-1,4-3,13-16,-1-1,-1-1,-2-1,0 0,-2-2,-1 0,-2-1,0-1,-2 0,-2-1,5-22,-8 31,-1 0,-1 0,-1-1,-1 0,-1 0,-1 0,-1 0,-1-7,-12 5,5 27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1,'10'4,"12"3,8-1,3-2,1 0,-1-2,0-1,-2 0,-1-1,-1-1,-1 1,1 0,-1 0,0-1,-5 1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8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0,'39'5,"31"2,9-1,-4-1,-11-2,-10 0,-11-2,-12-1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1 128,'36'-22,"2"1,1 3,0 0,1 3,40-10,-76 23,-1 1,1 0,0 0,0 0,-1 0,1 0,0 1,0-1,0 1,0 0,0 1,0-1,0 0,-1 1,1 0,0 0,0 0,-1 1,1-1,0 1,-1 0,0 0,1 0,-1 0,0 1,0-1,0 1,-1 0,1 0,0 0,-1 0,0 0,0 0,0 1,0-1,-1 1,1 0,0 2,-3 7,0-1,0 1,-1 0,-1-1,0 0,-1 0,0 0,-1 0,-1 0,0-1,0 0,-1 0,-2 2,-256 353,264-363,0-1,0 0,0 1,0-1,0 1,0 0,1-1,-1 1,1-1,0 1,0 0,0-1,0 1,0 0,1-1,-1 1,1 0,-1-1,1 1,0-1,0 1,1-1,-1 0,0 1,1-1,-1 0,1 0,0 0,-1 0,1 0,0 0,0-1,1 1,-1 0,0-1,0 0,1 0,-1 1,1-1,1 0,108 30,-35-40,-58 2</inkml:trace>
  <inkml:trace contextRef="#ctx0" brushRef="#br0" timeOffset="246.172">649 495,'-4'14,"-3"5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1,'-14'38,"-10"28,-1 11,5 3,5-8,5-6,4-10,4-9,1-8,2-6,0-4,0-2,0-5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3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0,'-10'39,"-7"17,-2 4,3-4,9-6,5-7,9-10,2-7,5-7,5-7,3-6,4-8,1-5,-3-5,-1 0,0-4,1-4,-3 2</inkml:trace>
  <inkml:trace contextRef="#ctx0" brushRef="#br0" timeOffset="253.151">409 29,'-39'50,"2"2,2 1,-14 31,34-58,1 1,2 1,0 0,2 1,1 0,2 0,0 1,2 0,2 0,0 0,2 4,-23 141,23-152</inkml:trace>
  <inkml:trace contextRef="#ctx0" brushRef="#br0" timeOffset="1436.12">804 141,'-6'-3,"0"-1,0 1,0 0,0 1,-1 0,1 0,-1 0,0 0,1 1,-1 1,0-1,0 1,1 0,-1 0,0 1,0 0,1 0,-1 0,1 1,-2 1,4-3,0 1,0 0,0 0,0 1,1-1,-1 1,0-1,1 1,-1 1,1-1,-1 0,1 1,0 0,0-1,0 1,0 1,1-1,-1 0,1 0,0 1,0 0,0-1,1 1,-1 0,1 0,0 0,0 0,0 0,0 0,1 0,0 0,-1 0,2 0,-1 0,0 0,1 1,0-1,0 0,0-1,1 3,10 16,2 0,1-1,0-1,1 0,2-1,0-1,13 10,-18-15,-8-8,-1 1,0 0,-1 0,1 1,-1-1,0 1,-1 0,0 0,0 0,0 0,-1 0,0 0,0 0,-1 0,0 0,0 1,-1-1,1 0,-2 0,1 0,-1 0,0 0,-1 0,1-1,-1 1,-1-1,1 1,-1-1,0 0,0-1,-1 1,0-1,0 0,0 0,-1 0,-3 2,4-3,1-1,-1 0,1 0,-1 0,0 0,0-1,0 0,0 0,-1 0,1-1,0 0,-1 0,1 0,-1-1,1 0,-1 0,0 0,1 0,-1-1,1 0,0 0,-1-1,1 1,0-1,0 0,0-1,0 1,0-1,0 0,1 0,-2-2,-8-13</inkml:trace>
  <inkml:trace contextRef="#ctx0" brushRef="#br0" timeOffset="1684.536">748 29,'19'0,"21"0,8 0,1 0,-3 0,-4 0,-6 0,-2 0,-4 0,-6 0</inkml:trace>
  <inkml:trace contextRef="#ctx0" brushRef="#br0" timeOffset="2863.329">1764 227,'-39'33,"-21"26,-7 8,5-8,7-10,8-7,8-11,10-11</inkml:trace>
  <inkml:trace contextRef="#ctx0" brushRef="#br0" timeOffset="3165.671">1313 311,'19'19,"1"0,1-2,0 0,2-1,0-2,0 0,1-1,1-2,0 0,1-2,0-1,0-1,11 1,145 25,-136-25,-24-6</inkml:trace>
  <inkml:trace contextRef="#ctx0" brushRef="#br0" timeOffset="3481.006">1623 29,'29'452,"-58"-225,44-188,-3-27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0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138 367,'-32'72,"3"1,3 2,-11 56,35-126,-1 0,1 1,1 0,-1-1,1 1,0 0,0 0,1 0,-1 0,1 0,1-1,-1 1,1 0,0 0,0 0,1 0,0-1,0 1,0-1,0 1,1-1,0 0,0 0,1 0,-1-1,1 1,0-1,0 0,4 3,3-5,1 0,0 0,0-1,0-1,-1 0,1 0,0-1,0-1,0 0,-1 0,1-1,-1-1,1 0,-1-1,-1 0,1 0,-1-1,0-1,0 1,0-2,5-5,5-2,-2 0,1-1,-2-1,0 0,-1-1,10-17,-21 28,0 0,-1 0,1-1,-2 1,1-1,-1 0,0 0,-1 0,0-1,0 1,-1-1,0 1,0-1,-1 1,0-1,-1 1,0-1,0 1,0-1,-3-4,1 7,-1-1,0 1,-1 0,1 0,-1 1,0-1,-1 1,1 0,-1 0,0 1,0 0,-1 0,1 0,-1 1,1 0,-1 0,0 1,-1 0,1 0,0 0,-1 1,1 0,0 1,-1 0,1 0,-1 0,1 1,-7 1,-11-1</inkml:trace>
  <inkml:trace contextRef="#ctx0" brushRef="#br0" timeOffset="406.993">730 28,'-10'5,"-7"6,-2 6,3 6,4 2,5 3,2 1,8-4,8-7,6-6,6-5,4-4,1-2,-3-7,-2-1,-4-5,-6-6,-5 1</inkml:trace>
  <inkml:trace contextRef="#ctx0" brushRef="#br0" timeOffset="655.063">928 0,'-5'19,"-6"21,-6 9,-1 0,3-3,5-5,-2-4,2-4,2-3,3-1,2-2,2 1,1-6</inkml:trace>
  <inkml:trace contextRef="#ctx0" brushRef="#br0" timeOffset="1936.223">1210 283,'-208'400,"107"-185,101-235,94-179,-53 125,114-184,-118 217,-24 72,-41 145,26-158,1 1,1 0,1 0,0 0,1 0,2-1,-1 1,3 3,-4-15,0-1,1 0,-1 0,1-1,0 1,1-1,-1 1,1-1,0 0,0 0,1-1,-1 1,1-1,0 0,0 0,1 0,-1-1,1 0,0 0,0-1,0 1,0-1,0 0,0-1,5 1,1-2,-1 0,0 0,0-1,0-1,0 0,0 0,0-1,0-1,-1 0,0 0,1-1,-2 0,1-1,-1 0,1-1,-2 0,1 0,-1 0,0-1,-1-1,1 1,-2-1,1-1,-1 1,-1-1,1-1,20-30,-2-1,-2-2,-2 0,-2-1,-2 0,-1-2,-3 0,-2 0,-2-1,-1-9,-16-19,3 58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67 537,'-15'39,"-4"21,0 7,9-10,6-13</inkml:trace>
  <inkml:trace contextRef="#ctx0" brushRef="#br0" timeOffset="236.055">122 29,'-9'-9,"-4"-4</inkml:trace>
  <inkml:trace contextRef="#ctx0" brushRef="#br0" timeOffset="402.556">518 1,'-5'43,"-2"33,1 14,1-4,2-11,0-10,2-10,1-10,0-8,0-1,0-1,1-2,-1-2,0-2,0 0,0 0,0-6</inkml:trace>
  <inkml:trace contextRef="#ctx0" brushRef="#br0" timeOffset="570.437">235 481,'43'-5,"39"3,9 7,-5 3,-13-1,-13-1,-13-1,-14-3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352 40,'-5'-35,"4"34,1 1,-1-1,1 1,-1 0,1-1,-1 1,1 0,-1 0,0-1,1 1,-1 0,1 0,-1 0,1 0,-1 0,0 0,1 0,-1 0,1 0,-1 0,0 0,1 0,-1 0,1 0,-1 1,1-1,-1 0,0 0,1 1,-1-1,1 0,-1 1,1-1,0 0,-1 1,1-1,-1 1,1-1,0 1,-1-1,1 1,0-1,-1 1,1-1,0 1,0 0,0-1,0 1,-1-1,1 1,0-1,0 1,0 0,0-1,0 1,1 0,-227 362,140-248,74-101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84,'2'-2,"-1"0,1 0,-1 1,1-1,-1 0,1 1,0-1,0 1,0-1,0 1,0 0,0 0,0 0,0 0,0 0,1 1,-1-1,0 1,1-1,-1 1,0 0,1 0,-1 0,0 0,1 0,0 0,225-32,-152 18,-66 11,0 1,0-1,0 2,0-1,0 1,1 1,-1 0,0 0,0 1,3 1,0 4,-7 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27,'369'0,"-261"-22,-100 18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3.6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30,'44'0,"27"0,8 0,-10-4,-12-3,-11 1,-8 1,-7 1,-2 2,-8 1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4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0 113,'303'-87,"-187"61,-113 32,-21 3,-8 1,1 2,-1-2,0-1,-1-1,0-1,0-2,-20 2,48-7,-1-1,0 1,1-1,-1 1,0-1,0 1,0-1,1 0,-1 1,0-1,0 1,0-1,0 1,0-1,0 0,0 1,0-1,0 1,0-1,0 0,-1 1,1-1,0 1,0-1,-1 1,1-1,0 1,0-1,-1 1,1-1,-1 1,1-1,0 1,-1 0,1-1,-1 1,1 0,-1-1,1 1,-1 0,1 0,-1-1,0 1,1 0,-1 0,1 0,-1 0,1 0,-1 0,0 0,1 0,-1 0,1 0,-1 0,0 0,1 0,-1 0,1 0,-1 1,1-1,-1 0,1 0,-1 1,1-1,-1 0,1 1,-1-1,1 1,-1-1,37-27,-9 13,-1 2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2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28,'11'-27,"-11"27,0 0,0 1,0-1,0 0,0 1,0-1,0 0,0 1,0-1,0 0,0 1,1-1,-1 0,0 1,0-1,0 0,0 1,0-1,1 0,-1 0,0 1,0-1,1 0,-1 0,0 1,0-1,1 0,-1 0,0 0,0 1,1-1,-1 0,0 0,1 0,-1 0,0 0,1 0,-1 0,0 0,1 0,-1 0,0 0,1 0,-1 0,0 0,1 0,-1 0,0 0,1 0,-1 0,0 0,1-1,-1 1,0 0,1 0,-1 0,0-1,0 1,1 0,-1 0,-13 121,-55 169,20-114,21-62,49-145,10-48,-22 53</inkml:trace>
  <inkml:trace contextRef="#ctx0" brushRef="#br0" timeOffset="566.638">132 282,'33'0,"36"0,10-5,-3-1,-10 0,-11 1,-10 1,-13 2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4,'-1'0,"1"0,0-1,-1 1,1 0,-1-1,1 1,-1 0,1 0,-1-1,1 1,-1 0,1 0,-1 0,0 0,1 0,-1 0,1 0,-1 0,1 0,-1 0,0 0,1 0,-1 0,1 0,-1 0,1 1,-1-1,1 0,-1 0,1 1,-1-1,1 0,-1 1,1-1,0 0,-1 1,1-1,-1 1,1-1,0 1,-1-1,1 1,0-1,0 1,0-1,-1 1,1-1,0 1,0-1,0 1,0-1,0 1,0 0,0-1,0 1,0-1,0 1,0-1,0 1,-5 40,5-41,26 248,-23-196,-3 1,-2 0,-3-1,-7 32,-11 45,17-89,9-26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5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1,'0'9,"5"4,2-1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6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83,'-32'8,"2"1,-1 2,1 0,1 3,0 0,1 2,1 1,0 1,2 1,0 2,1 0,-2 4,22-21,-1-1,1 1,0 0,0 0,0 1,0-1,1 1,0 0,0 0,0 0,0 0,1 0,0 0,0 1,1-1,-1 1,1 0,0-1,1 1,-1 0,1 0,0-1,1 1,-1 0,1-1,0 1,1 0,-1-1,1 1,0-1,1 0,-1 0,1 1,0-2,0 1,1 0,-1-1,4 4,2-2,0-1,1 1,0-1,0-1,0 0,0 0,0-1,1-1,0 0,-1 0,1-1,0 0,0-1,0 0,0 0,0-2,2 0,13-2,0-1,0-2,0-1,-1-1,0-1,12-7,-21 9,0 0,-1-1,0-1,-1 0,0-1,0-1,-1 0,-1-1,0 0,-1 0,0-2,-1 1,-1-1,0-1,-1 0,-1 0,0 0,-1-4,-4 16,-1 0,0-1,0 1,-1-1,1 1,-1-1,0 1,0-1,0 1,-1-1,0 1,0 0,0-1,0 1,-1 0,1 0,-1-1,0 1,-1 1,1-1,-1 0,1 0,-1 1,0 0,0-1,-1 1,1 0,-1 1,1-1,-1 1,0-1,0 1,0 0,0 1,0-1,-1 1,1-1,0 1,-1 1,1-1,-1 1,1-1,-2 1,-23 4,4 1</inkml:trace>
  <inkml:trace contextRef="#ctx0" brushRef="#br0" timeOffset="351.733">419 477,'-22'17,"1"1,1 1,1 1,0 1,2 0,0 1,2 1,0 1,2 0,-5 13,-9 53,26-88,1 1,0-1,0 1,0-1,1 1,-1-1,0 1,1-1,0 0,-1 1,1-1,0 0,0 1,0-1,1 0,-1 0,0 0,1 0,0 0,-1-1,1 1,0 0,0-1,0 1,0-1,0 1,0-1,0 0,0 0,1 0,-1 0,0-1,1 1,-1-1,3 1,5 1,1-1,0 0,-1-1,1 0,-1-1,1 0,-1 0,1-1,-1-1,0 0,0 0,0-1,0 0,0-1,-1 0,0 0,0-1,0 0,-1-1,0 0,0 0,-1-1,0 0,0 0,-1-1,0 1,0-2,14-28,-1 0,-2-1,-2 0,-1-2,-2 1,-2-2,-4 14</inkml:trace>
  <inkml:trace contextRef="#ctx0" brushRef="#br0" timeOffset="914.621">899 83,'15'-11,"1"1,0 1,1 0,0 1,1 1,-1 1,1 0,1 1,-1 1,1 1,-1 1,1 0,2 2,-18-1,-1 1,0 1,1-1,-1 0,0 1,1-1,-1 1,0 0,1 0,-1-1,0 2,0-1,0 0,0 0,0 1,0-1,0 1,-1-1,1 1,0 0,-1 0,0 0,1 0,-1 0,0 0,0 0,0 0,0 0,0 0,0 1,-1-1,1 0,-1 1,0-1,0 1,0-1,0 0,0 1,0-1,0 0,-1 1,1-1,-1 0,0 1,0-1,0 0,0 0,0 0,0 0,0 0,-1 0,1 0,-128 152,126-150,1-1,-1 1,1 0,0 0,0 0,0 0,1 0,-1 0,1 0,0 0,0 1,1-1,-1 1,1-1,0 0,0 1,1-1,-1 0,1 1,0-1,0 0,0 1,1-1,-1 0,1 0,1 1,79 84,-77-86,0 1,0-1,0 1,0 0,-1 1,0-1,0 1,0 0,0 0,-1 0,1 0,-2 0,1 1,0-1,-1 1,0 0,0 0,-1 0,0 0,0 0,0 0,-1 0,0 1,0-1,0 0,-1 0,0 0,0 0,0 0,-1 0,-1 1,-4 7,-2 0,0-1,0-1,-1 1,-1-2,0 1,0-1,-1-1,-1 0,0-1,0 0,-1-1,1-1,-16 7,-91 47,99-51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8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118 395,'-14'39,"-10"36,-1 10,4-4,6-11,5-13,4-11,4-9,1-6,7-8,1-3,5-5,0-5</inkml:trace>
  <inkml:trace contextRef="#ctx0" brushRef="#br0" timeOffset="301.658">598 395,'-45'53,"3"1,2 2,2 2,3 2,-12 32,46-91,-37 107,37-105,1 0,-1 0,1 0,0 0,0 0,0 0,0 0,0-1,1 1,0 0,-1 0,1 0,0 0,0-1,0 1,1 0,-1-1,0 1,1-1,0 1,0-1,0 0,0 0,0 0,0 0,0 0,1 0,-1-1,1 1,-1-1,1 0,-1 1,1-1,0 0,0-1,0 1,13 1,0-1,-1 0,1-1,0-1,-1-1,1 0,-1-1,0 0,1-2,-2 1,1-2,0 0,-1-1,0 0,-1-1,0-1,0 0,7-7,-2 1,-1 0,0-1,-1-1,-1-1,0 0,-2-1,0 0,-1-1,-1-1,-1 1,-1-2,0 1,-2-2,-1 1,0 0,-2-1,-1 0,0-3,-3 20,1-1,-1 1,-1-1,1 1,-1-1,-1 1,1-1,-1 1,0 0,0 0,-1 0,1 0,-2 0,1 0,0 1,-1-1,0 1,0 0,-1 1,0-1,1 1,-2-1,1 2,0-1,-1 0,1 1,-1 0,-17-5</inkml:trace>
  <inkml:trace contextRef="#ctx0" brushRef="#br0" timeOffset="634.474">1077 114,'0'5,"-4"10,-3 9,1 4,1 3,7-5,7-6,2-2,4-4,5-4,-2-9,2-4,1-3,-2-3,0-2,-3-3,1 1,-3 2</inkml:trace>
  <inkml:trace contextRef="#ctx0" brushRef="#br0" timeOffset="884.759">1388 1,'-19'38,"-12"27,1 8,4-4,2-14,6-12,5-7,5-6,4-3,3-1,1-6</inkml:trace>
  <inkml:trace contextRef="#ctx0" brushRef="#br0" timeOffset="1532.329">1840 226,'-129'155,"-93"148,200-271,2 0,2 1,0 0,2 2,-7 25,24-61,-1 1,1-1,-1 1,1 0,0-1,-1 1,1 0,0-1,0 1,-1 0,1 0,0 0,0 0,-1 0,1-1,0 1,0 1,-1-1,1 0,0 0,0 0,-1 0,1 0,0 1,-1-1,1 0,0 1,-1-1,1 0,0 1,-1-1,1 1,-1-1,1 1,-1-1,1 1,-1-1,1 1,-1 0,1-1,-1 1,0 0,1-1,-1 1,0 0,0 0,0-1,0 1,1 0,-1-1,0 1,0 0,0 0,0-1,0 1,-1 0,1 0,0 0,107-175,-24 31,56-135,-83 122,-57 255,0-61,-1-20,0 1,1-1,0 0,2 1,0-1,1 0,1 0,1 0,0 0,1 0,1-1,1 0,0 0,2-1,0 0,0 0,8 8,-14-19,0-1,0 1,0-1,1 0,0 0,0-1,0 1,0-1,0 1,1-1,-1-1,1 1,0-1,0 0,0 0,0 0,0 0,0-1,1 0,-1 0,0-1,1 1,-1-1,1 0,-1-1,0 1,1-1,-1 0,0-1,0 1,0-1,4-2,17-14,-1-2,0-1,-2-2,-1 0,0-1,-2-1,3-7,51-57,-43 54,0-2,-3-1,-1-2,-2 0,-1-2,-3-1,15-39,-28 57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85,'-177'393,"173"-384,0 0,1 1,0-1,1 1,0 0,0 0,1 0,1 0,0 0,0 0,1 0,0 0,1 3,-1-10,1 0,0-1,-1 0,1 1,0-1,0 0,0 0,1 0,-1 0,0 0,1 0,0-1,-1 1,1-1,0 0,-1 0,1 0,0 0,0 0,0-1,0 1,0-1,0 0,0 0,0 0,0 0,0 0,2-1,85-18,-63 9,-1-1,0-2,0 0,-1-1,-1-2,16-13,-26 19</inkml:trace>
  <inkml:trace contextRef="#ctx0" brushRef="#br0" timeOffset="284.319">566 0,'-52'94,"3"2,5 2,4 2,4 2,5 1,4 1,3 13,-35 143,58-256,0-1,0 1,0-1,1 1,0-1,-1 1,1-1,0 1,1-1,-1 1,1-1,-1 1,1-1,0 1,0-1,1 0,-1 1,1-1,-1 0,1 0,0 0,0 0,1-1,-1 1,1 0,-1-1,3 2,12 1</inkml:trace>
  <inkml:trace contextRef="#ctx0" brushRef="#br0" timeOffset="527.744">849 875,'-14'24,"-6"8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2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3 132,'0'370,"0"-366,-1-1,0 1,1 0,-1-1,1 1,0 0,1-1,-1 1,0 0,1-1,0 1,0 0,0-1,0 0,1 1,-1-1,1 0,0 1,0-1,0 0,0 0,1-1,-1 1,1 0,0-1,0 0,-1 1,2-1,-1 0,0 0,0-1,0 1,1-1,-1 0,1 0,-1 0,1 0,0 0,-1-1,1 0,3 1,5-6,1 1,-1-1,0-1,-1 0,1-1,-1 0,-1 0,1-1,-1-1,-1 0,0 0,0-1,0 0,-1-1,5-10,-8 15,31-44,-4-2,-1-1,-3-1,8-27,1 3,7-24,-65 164,3 1,2 1,0 22,14-74,0-1,1 1,1 0,0 0,0-1,2 1,-1 0,1-1,1 1,0-1,0 0,1 0,1 0,0 0,0-1,1 0,1 0,-1 0,2-1,-1 0,1 0,0-1,5 3,3-3,-3-5</inkml:trace>
  <inkml:trace contextRef="#ctx0" brushRef="#br0" timeOffset="654.49">709 499,'179'-246,"-71"98,-74 123,-31 52,-7-12,1 0,0 0,1 0,0 0,1 1,1-1,1 0,0 0,1 1,0-1,1 0,1-1,1 1,0 0,0-1,2 0,-1-1,2 1,7 9,-12-20,1 1,0-1,0 0,-1 0,2-1,-1 1,0-1,1 0,-1 0,1 0,-1 0,1-1,0 0,0 0,-1 0,1-1,0 0,0 0,0 0,0 0,0-1,-1 0,1 0,0 0,0 0,-1-1,1 0,-1 0,4-2,5-2,0-2,0 0,-1 0,0-1,0-1,-1 0,0 0,-1-1,3-4,-7 6,0-1,0-1,-1 1,0-1,-1 0,0 0,0 0,-2 0,1-1,-1 1,-1-1,0 0,-1 1,0-10,-1-4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1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402 198,'-24'34,"-17"20,-3 6,3-7,7-8,6-12,6-6,3-8,5-2,-1-5,-2-3,2 0,-1 0,-4-2,3-2</inkml:trace>
  <inkml:trace contextRef="#ctx0" brushRef="#br0" timeOffset="259.662">63 198,'5'14,"11"15,8 7,4 2,3 0,0-7,0-4,0-2,-1 0,-1-5,-5 0,-2-4,0 0,-3 2,-6-1</inkml:trace>
  <inkml:trace contextRef="#ctx0" brushRef="#br0" timeOffset="513.028">516 340,'-39'9,"-31"9,-9 5,-1-1,9 1,11-4,12-5,8-5,12-4</inkml:trace>
  <inkml:trace contextRef="#ctx0" brushRef="#br0" timeOffset="796.141">317 0,'-5'24,"-1"23,0 7,1 5,2-3,1-7,1-6,0-1,1-3,5-3,2-3,-1-3,-1-1,-1-1,-2 0,-1-5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0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0 116,'108'-22,"185"14,-193 10,639-1,-237 27,-67-3,-131-10,-64-1,84-12,-263-2,407-29,419 30,-690-29,57 16,-28-6,-56-9,253 26,-362 13,-79-9,-40-11,0 2,0 2,0 3,-15 4,-18-2,-16 0,-331-12,211-3,-82 11,696-9,-276 1,1 5,0 4,0 5,11 6,130 12,-228-17,-7 2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37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1948 944,'-10'38,"-7"23,-2 5,3-3,4-13</inkml:trace>
  <inkml:trace contextRef="#ctx0" brushRef="#br0" timeOffset="234.888">1891 239,'0'0</inkml:trace>
  <inkml:trace contextRef="#ctx0" brushRef="#br0" timeOffset="534.978">2145 1254,'29'-59,"2"2,2 1,3 1,2 2,32-32,-70 84,1 0,0 0,-1 0,1 0,0 0,0 0,0 0,0 0,0 0,0 1,0-1,0 0,0 1,0-1,0 1,0-1,0 1,0 0,1-1,-1 1,0 0,0 0,0 0,1 0,-1 0,0 0,0 0,1 0,-1 0,0 1,0-1,0 0,1 1,-1-1,0 1,0-1,0 1,0 0,0-1,0 1,0 0,0 0,0 0,-1 0,1 0,0 0,0 0,-1 0,1 1,24 63,-22-54,-1-4,1 7,1-1,1 1,-1 0,2-1,0 0,1-1,0 1,0-1,2 0,5 5,-13-15,1-1,0 1,0-1,0 0,0 0,1 0,-1 0,0 0,0 0,1 0,-1-1,0 1,1-1,-1 0,1 0,-1 0,0 0,1 0,-1 0,1-1,-1 1,0-1,0 1,1-1,-1 0,0 0,0 0,0 0,0-1,0 1,0 0,0-1,0 0,0 1,-1-1,1 0,-1 0,2-2,52-82,-46 65,2 0,0 0,0 1,2 1,1 0,0 0,1 2,1 0,8-6,-7 9</inkml:trace>
  <inkml:trace contextRef="#ctx0" brushRef="#br0" timeOffset="989.496">3189 746,'-30'19,"0"2,2 0,0 2,1 1,2 1,0 2,2 0,-8 14,28-38,0 0,0 0,0 1,0 0,1-1,0 1,0 0,0 0,0 0,1 1,-1-1,1 0,0 1,0-1,1 0,0 1,-1-1,1 1,1-1,-1 1,1-1,-1 1,1-1,1 0,-1 1,0-1,1 0,0 0,0 0,0 0,3 3,0-3,1 0,0 0,0 0,0-1,0 0,1 0,-1 0,1-1,0 0,-1 0,1-1,0 0,0 0,0 0,0-1,0 0,0-1,0 1,0-2,0 1,0 0,-1-1,1-1,0 1,1-2,15-6,1-1,-2-1,0-1,0-1,-1-1,6-7,10-12,-2-2,-1-1,-2-2,-2-1,-1-2,-2 0,-2-2,-2-1,-2-1,10-33,-20 52,-1 0,-1 0,-2-1,0 0,-2-1,-1 1,-2-1,0 0,-2 0,-1 1,-2-1,0 0,-6-16,8 39,0 1,0-1,-1 0,0 1,0-1,0 1,-1 0,0-1,0 1,0 1,-1-1,1 0,-1 1,0 0,-1 0,1 0,-1 0,1 1,-1-1,0 1,0 1,-1-1,1 1,-1 0,1 0,-1 0,1 1,-1 0,0 0,0 0,0 1,0 0,0 0,1 0,-1 1,0 0,-2 1,-11 8,1 0,1 2,0 0,1 1,0 1,1 1,1 0,0 0,1 2,1 0,0 0,1 1,1 0,1 1,0 0,2 1,0-1,-2 13,1-7,1 0,1 1,1 0,1 1,2-1,0 1,2-1,1 1,1-1,1 1,2-1,0 0,2 0,1-1,0 0,2 0,1-1,1 0,1-1,2-1,0 0,1 0,18 18,8-2,3-1,1-2,1-2,43 21,-39-23,63 25,-91-48</inkml:trace>
  <inkml:trace contextRef="#ctx0" brushRef="#br0" timeOffset="-667.321">424 521,'461'-264,"-403"233,33-19,-2-3,65-52,-150 102,19-12,-16 36,-92 336,47-183,7 2,4 34,-3 248,30-380,-1-77,-1-1,1 0,0 0,0 0,0 0,0 0,0 0,-1 0,1 0,0 0,0-1,0 1,0 0,0-1,0 1,0-1,0 1,0-1,0 0,0 1,0-1,0 0,0 0,0 1,1-1,-1 0,0 0,1 0,-1 0,1 0,-1 0,0-1,0 0,-32-33,-1 0,-2 3,-1 1,-2 1,-1 2,-1 2,-1 2,-1 2,-1 1,-1 3,-35-10,57 20,0 1,-1 2,1 0,-1 1,0 1,0 2,0 0,0 1,0 2,0 0,0 2,0 0,1 2,0 1,0 0,-21 11,6 6,6-1</inkml:trace>
  <inkml:trace contextRef="#ctx0" brushRef="#br0" timeOffset="-248.899">480 944,'73'-53,"3"4,2 4,1 2,55-18,-73 35,2 3,1 2,0 3,1 3,35-2,33 1,-131 18,0 0,0 0,-1 1,1-1,0 0,-1 1,0-1,1 0,-1 1,0 0,0-1,-1 1,1 0,0-1,-1 1,0 0,1 0,-1-1,0 1,-1 0,1 0,0-1,-1 1,0 0,1-1,-1 1,0 0,0-1,-1 1,1-1,0 0,-1 1,0-1,1 0,-1 0,0 0,0 0,-5 13,3-4,-11 23,1 0,2 0,2 1,1 1,2 0,1 0,1 5,12 107,-1-136,0-7</inkml:trace>
  <inkml:trace contextRef="#ctx0" brushRef="#br0" timeOffset="2525.999">5334 719,'-39'-5,"0"2,-1 2,0 1,1 3,-1 1,1 2,0 1,-21 8,49-12,1 0,-1 1,1 0,0 0,1 1,-1 1,1-1,0 2,0-1,1 1,0 0,0 1,1 0,0 0,0 1,0 0,2 0,-1 0,1 1,0 0,1 0,0 0,1 0,0 1,0-1,1 1,1 0,0 0,0 0,2 9,-1-17,0 1,1-1,-1 1,1-1,0 1,1-1,-1 1,0-1,1 0,0 0,0 0,0 0,0 0,0 0,0 0,1-1,-1 1,1-1,0 1,0-1,0 0,0 0,0-1,0 1,1-1,-1 1,1-1,-1 0,1 0,-1-1,1 1,-1-1,1 0,-1 0,1 0,2 0,132-29,-79 1,-2-2,-2-2,-1-3,-1-2,36-35,-12 12,15-4,-91 63,0 1,0-1,0 0,0 1,0-1,1 1,-1-1,0 1,0 0,1 0,-1-1,0 1,0 0,1 0,-1 0,0 0,1 1,-1-1,0 0,0 0,1 1,-1-1,0 1,0-1,0 1,0-1,1 1,-1 0,0 0,0-1,0 1,0 0,-1 0,1 0,0 0,0 0,-1 0,1 0,0 1,-1-1,1 0,-1 0,1 0,-1 1,0-1,0 0,1 0,-1 1,0-1,0 0,0 2,9 75,-9-73,0-1,-1 8,0-1,0 0,1 0,0 1,1-1,0 0,1 0,0 0,1 0,0 0,1-1,0 1,0-1,1 0,1 0,0 0,0-1,1 0,0 0,0-1,1 0,0 0,1 0,-1-1,10 5,61 7,-54-17</inkml:trace>
  <inkml:trace contextRef="#ctx0" brushRef="#br0" timeOffset="3304.049">0 1763,'207'11,"1"-9,-1-10,0-8,79-21,-138 16,709-81,386 29,149 61,-903 14,732-2,-1059 17,-159-9,-15-6</inkml:trace>
  <inkml:trace contextRef="#ctx0" brushRef="#br0" timeOffset="3889.384">6547 605,'0'-4,"0"2,0-3,5 0,2-4,-1-6,4 0,-5 3,-3 8,-7 4,-3 8,-4 1,0 5,1 5,-1-1,0-4</inkml:trace>
  <inkml:trace contextRef="#ctx0" brushRef="#br0" timeOffset="4305.791">6633 972,'-5'5,"-6"6,3 2,-2-2,2 2,-4-1,1-3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9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41,'5'0,"6"0,7 0,4 0,3 0,3 0,1 0,1 0,-1 0,-4-5,-3-1,1 0,0 1,2 2,1 0,1 2,1 1,-5 0</inkml:trace>
  <inkml:trace contextRef="#ctx0" brushRef="#br0" timeOffset="247.34">1 295,'29'0,"18"0,8 0,-2 0,-5 0,-6 0,-5 0,-9 0</inkml:trace>
  <inkml:trace contextRef="#ctx0" brushRef="#br0" timeOffset="965.557">594 775,'31'-89,"5"2,3 2,4 1,17-20,65-23,-75 84,-43 35,0 1,1 0,-1 1,1 0,1 0,-1 0,1 1,0 0,0 1,0 0,1 1,-1 0,1 0,0 1,8-1,-14 6,0 0,0 0,0 0,0 0,-1 1,1-1,-1 1,0 0,0 0,0 1,-1-1,0 0,1 1,-1-1,-1 1,1 0,-1 0,0 0,0 0,0 0,-1 0,1 2,6 254,-7-260,-1 1,1-1,0 0,0 0,-1 0,1 1,0-1,0 0,0 0,1 0,-1 1,0-1,0 0,1 0,-1 0,0 0,1 0,0 0,-1 1,1-1,-1 0,1 0,0-1,0 1,0 0,-1 0,1 0,0 0,0-1,0 1,0 0,0-1,0 1,1-1,-1 1,0-1,0 0,0 1,0-1,1 0,-1 0,0 0,0 0,0 0,1 0,-1 0,0 0,0-1,0 1,0 0,1-1,-1 1,16-11,-1 0,-1-1,0-1,-1 0,-1-1,0 0,0-1,7-13,36-39,202-192,-257 258,-1 0,1 0,-1 0,1 0,0 0,0 1,0-1,-1 0,1 0,0 1,0-1,0 0,0 1,0-1,0 1,0-1,0 1,1 0,-1-1,0 1,0 0,0 0,0 0,1 0,-1 0,0 0,0 0,0 0,0 0,0 0,1 1,-1-1,0 1,0-1,0 0,0 1,0 0,0-1,0 1,0 0,0-1,-1 1,1 0,0 0,0 0,-1 0,1 0,0 0,-1 0,1 0,-1 0,1 0,-1 0,0 0,1 0,-1 0,0 1,0-1,0 0,0 0,0 0,0 0,0 1,0-1,0 0,0 0,-1 0,1 0,-1 1,-23 166,-9 35,48-164,-3-27</inkml:trace>
  <inkml:trace contextRef="#ctx0" brushRef="#br0" timeOffset="1484.24">2400 41,'-18'2,"1"1,0 0,0 2,0 0,0 1,1 0,0 1,0 1,1 1,0 0,-6 6,7-7,0 1,1 0,0 1,0 1,1 0,0 1,1 0,1 0,0 1,0 1,1 0,1 0,0 0,1 1,1 1,0-1,1 1,1 0,1 0,0 0,1 0,-1 13,4-24,0-1,0 0,0 0,0 1,0-1,1 0,0 0,0 0,0 0,0-1,1 1,-1-1,1 1,0-1,0 0,0 0,1 0,-1 0,1-1,-1 1,1-1,0 0,0 0,0 0,0-1,0 1,0-1,1 0,-1 0,0-1,1 1,-1-1,1 0,-1 0,0 0,1-1,-1 0,0 1,1-2,-1 1,0 0,2-2,20-8,-1-1,0-1,-1-1,-1-2,0 0,-2-1,1-1,-2-1,-1-1,0-1,3-7,24-20,-15 11,51-39,-81 75,-1 1,1 0,0 0,0 0,0-1,0 1,0 0,0 0,0 1,0-1,0 0,-1 0,1 0,0 1,0-1,0 0,0 1,-1-1,1 0,0 1,0-1,0 1,-1 0,1-1,0 1,-1 0,1-1,-1 1,1 0,-1-1,1 1,-1 0,1 0,-1 0,0 0,1-1,-1 1,0 0,0 0,0 0,0 0,0 0,0 0,0 0,0 0,3 49,-3-45,-1 11,1-1,0 1,2 0,-1-1,2 0,0 1,1-1,0 0,1-1,1 1,0-1,1 0,1 0,0-1,1 0,9 10,-12-16,0 0,0 0,1-1,0 0,0-1,0 0,1 0,0 0,0-1,0 0,0-1,0 0,1 0,0 0,0-1,-1-1,1 0,0 0,0 0,0-1,9-1,0-4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48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82 116,'-11'210,"-24"117,6-42,22-239,20-63,-8-1</inkml:trace>
  <inkml:trace contextRef="#ctx0" brushRef="#br0" timeOffset="337.338">110 59,'205'-42,"-153"34,1 3,0 2,51 4,-60-1,17 12,-55-6</inkml:trace>
  <inkml:trace contextRef="#ctx0" brushRef="#br0" timeOffset="583.404">54 511,'43'0,"29"0,6-4,-4-3,-11 1,-10 1,-11 1,-6 2,-10 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2:58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0 368,'1'-1,"-1"0,1 0,-1 0,1 0,-1 0,1 0,0 1,-1-1,1 0,0 0,0 1,0-1,-1 1,1-1,0 0,0 1,0 0,0-1,0 1,0 0,0-1,0 1,0 0,0 0,0 0,0 0,0 0,0 0,0 0,0 0,0 0,0 0,0 1,0-1,0 0,0 1,0-1,0 1,0-1,0 1,0-1,-1 1,1 0,0-1,0 1,-1 0,1 0,13 1,300 2,-229 13,-70-20</inkml:trace>
  <inkml:trace contextRef="#ctx0" brushRef="#br0" timeOffset="349.946">57 623,'10'4,"12"2,8 0,3-1,1-1,-1-2,0-1,-2-1,-1 0,-1 0,-1 0,1 0,-6 0</inkml:trace>
  <inkml:trace contextRef="#ctx0" brushRef="#br0" timeOffset="950.154">311 1,'0'0,"1"1,-1-1,1 1,-1 0,1-1,-1 1,0 0,1-1,-1 1,0 0,1 0,-1-1,0 1,0 0,0 0,0-1,0 1,0 0,0 0,0-1,0 1,0 0,0 0,-1-1,1 1,0 0,0 0,-1-1,1 1,0 0,-1-1,1 1,-1 0,1-1,-1 1,1-1,-1 1,0-1,1 1,-1-1,1 1,-1-1,0 0,1 1,-1-1,0 0,0 1,1-1,-1 0,0 0,0 0,1 0,-1 0,0 0,0 0,0 0,1 0,-2 0,16 14,0 0,0-1,2 0,-1-1,2-1,-1 0,2-1,-1-1,7 1,57 35,-65-35,-1 1,0 1,-1 0,0 0,-1 1,0 1,-1 1,-1-1,0 2,-1-1,-1 2,0-1,-2 1,0 0,4 16,-10-29,0 1,0 0,-1 0,0 0,0 0,0 0,-1 0,0 0,0 0,0-1,0 1,-1 0,0-1,0 1,0-1,0 1,-1-1,0 0,0 0,0 0,0-1,0 1,-1-1,0 1,0-1,-108 71,105-71,-33 21,0 1,1 2,2 1,-13 14,11-11,29-24,0 0,1 0,0 1,1 0,-1 1,1 0,1 0,0 1,-1 1,1 29,11-25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597 117,'-3'-7,"0"0,0 0,-1 0,0 1,0-1,-1 1,1 0,-1 0,-1 1,1-1,-1 1,0 0,0 1,-1-1,1 1,-1 1,0-1,0 1,0 0,0 1,-1-1,1 2,-1-1,1 1,-1 0,0 0,1 1,-1 0,0 1,1 0,-1 0,0 0,1 1,-1 0,1 1,0-1,0 1,0 1,-1 0,-21 14,1 2,1 0,0 2,2 1,1 1,0 1,2 1,1 1,-5 11,-51 104,75-135,-1-1,2 1,-1 0,1 0,0 0,0 0,1 0,0 0,0 0,0 0,1 0,1 0,-1-1,1 1,0 0,0-1,1 1,0-1,0 1,0-1,3 3,2-3,-1-1,0-1,1 1,0-1,0 0,0-1,1 0,-1 0,1-1,-1 0,1 0,0-1,0-1,0 1,0-1,0-1,-1 1,1-2,0 1,0-1,-1 0,31-8,-2-2,1-2,-2-1,0-1,-1-2,0-2,-2-1,0-2,-2-1,0-1,-2-2,-1 0,9-14,131-164,-167 205,-1 1,0-1,1 0,-1 1,0-1,1 0,-1 1,0-1,1 0,-1 0,0 1,1-1,-1 0,1 0,-1 0,1 0,-1 1,0-1,1 0,-1 0,1 0,-1 0,1 0,-1 0,1 0,-1 0,1 0,-1 0,0 0,1-1,-1 1,1 0,-1 0,1 0,-1-1,0 1,1 0,-1 0,0-1,1 1,-1 0,0-1,1 1,-1 0,0-1,0 1,1 0,-1-1,0 1,0-1,1 0,-10 43,2-19,-13 35,3 2,3 0,-6 49,18-92,1 1,0-1,1 0,1 1,1-1,0 0,1 1,1-1,1-1,0 1,1-1,1 0,0 0,2 0,8 12,21 14,-30-37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0,'22'8,"0"-1,0-1,1-1,0-1,0-2,1 0,-1-1,0-1,0-1,3-2,32 2,110-22,-139 22,-23 6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29,'29'5,"28"-4,10-1,-2-1,-8-1,-7 1,-9 0,-6-5,-4 0,-3 0,-1 1,0 1,-1 2,-4 1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3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0 603,'3'-24,"0"1,1 0,2 0,0 0,2 0,0 1,2 0,0 1,1 0,2 1,0 0,0 1,2 0,19-22,1 1,2 2,2 1,2 2,0 2,33-18,-73 49,1 0,0 0,0 0,0 0,0 0,1 0,-1 1,0-1,1 1,-1 0,1 0,0 0,-1 0,1 0,0 1,-1-1,1 1,0-1,0 1,-1 0,1 0,0 0,0 1,-1-1,1 1,0-1,-1 1,1 0,0 0,-1 0,1 0,-1 1,1-1,-1 1,0-1,0 1,0 0,0 0,1 1,2 8,-2 0,1 0,-2 0,1 0,-2 0,1 1,-1-1,-1 1,0-1,-1 0,-2 12,1 45,2-66,0 0,0 1,1-1,-1 0,0 0,1 0,-1 0,1 0,0 0,-1 1,1-2,0 1,0 0,0 0,1 0,-1 0,0-1,1 1,-1 0,1-1,0 0,-1 1,1-1,0 0,0 0,0 0,0 0,0 0,0 0,0 0,0-1,0 1,0-1,0 0,0 1,1-1,-1 0,0 0,0 0,2-1,85-29,120-105,-189 124,54-20,-72 31,0 0,0-1,0 1,0 0,-1 0,1 0,0 1,0-1,0 0,0 1,0-1,0 1,0 0,-1-1,1 1,0 0,-1 0,1 0,0 0,-1 1,1-1,-1 0,0 1,1-1,-1 1,0-1,0 1,0-1,0 1,0 0,0 0,-1-1,1 1,0 0,-1 0,0 0,1 0,3 20,-1-1,-1 1,-1 0,-1-1,-1 1,-2 10,0 25,7 92,2-131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0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397 125,'-104'457,"69"-300,33-152,1-7</inkml:trace>
  <inkml:trace contextRef="#ctx0" brushRef="#br0" timeOffset="320.149">57 13,'146'-9,"-1"6,66 9,53 1,-210-3,-69 24,2-18</inkml:trace>
  <inkml:trace contextRef="#ctx0" brushRef="#br0" timeOffset="538.989">1 719,'38'14,"33"5,8-6,0-4,-7-5,-8-2,-9-7,-9-2,-8-1,-1 2,-2 2,-6-4,-4 1,-6 0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12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198 114,'0'0,"0"-1,-1 1,1-1,0 1,0-1,0 1,0-1,0 1,0-1,0 1,0-1,0 1,1-1,-1 1,0-1,0 1,0 0,0-1,1 1,-1-1,0 1,0 0,1-1,-1 1,0-1,1 1,-1 0,0-1,1 1,-1 0,1 0,-1-1,0 1,1 0,-1 0,1 0,-1 0,1-1,-1 1,1 0,-1 0,1 0,-1 0,0 0,1 0,-1 0,1 0,-1 0,1 0,-1 1,1-1,-1 0,1 0,-1 0,0 1,1-1,-1 0,1 0,-1 1,0-1,1 0,-1 1,0-1,1 0,-1 1,0-1,1 0,-1 1,7 35,-6 52,-3 0,-13 76,10-118,-13 155,6-155,10-34,9-33,-1-1,0-1</inkml:trace>
  <inkml:trace contextRef="#ctx0" brushRef="#br0" timeOffset="284.602">226 1,'95'9,"0"-4,1-5,71-9,-104 6,38 1,-101 2,1 0,-1 1,1-1,-1 0,1 0,-1 1,1-1,-1 0,0 1,1-1,-1 0,0 1,1-1,-1 1,0-1,1 1,-1-1,0 1,0-1,1 1,-1-1,0 1,0-1,0 1,0-1,0 1,0-1,0 1,0-1,0 1,0-1,0 1,0-1,0 1,0 0,-1-1,1 1,0-1,0 1,0-1,-1 0,1 1,0-1,-1 1,1-1,0 0,-1 1,1-1,-1 1,1-1,-1 0,1 0,-1 1,1-1,-1 0,1 0,-1 0,1 1,-28 23,6-11,1-2</inkml:trace>
  <inkml:trace contextRef="#ctx0" brushRef="#br0" timeOffset="534.045">282 397,'43'0,"24"0,10 0,-3 0,-9-5,-11-2,-10 1,-8 1,-5 1,-3 2,-1 1,-6 1</inkml:trace>
  <inkml:trace contextRef="#ctx0" brushRef="#br0" timeOffset="886.274">1 932,'43'0,"43"0,17-5,-5-1,-9 0,-11-4,-13 0,-8 2,-9 2,-8 2,-6 2,-4 1,-2 1,-2 0,1 0,-6 1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5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1,'-11'39,"0"61,3 0,6 0,4 15,-1-14,0 343,-2-432,1-1,0 0,1 1,0-1,1 0,0 1,1-1,0 0,1-1,3 9,-6-18,-1 0,1-1,-1 1,1 0,-1-1,1 1,0 0,-1-1,1 1,0 0,0-1,-1 1,1-1,0 0,0 1,0-1,0 0,0 1,-1-1,1 0,0 0,0 0,0 0,0 0,0 0,0 0,0 0,0 0,0 0,0 0,-1-1,1 1,0 0,0-1,0 1,0 0,-1-1,1 1,0-1,0 0,-1 1,1-1,0 0,-1 1,1-1,-1 0,1 0,34-43,-28 33,191-241,-197 251,13-15,0 1,2 0,-1 1,2 1,0 0,0 1,1 1,0 1,1 1,9-4,-24 12,-1 0,1 0,-1 1,1-1,-1 1,1 0,0 0,-1 0,1 0,-1 0,1 1,-1 0,1-1,-1 1,0 1,1-1,-1 0,0 1,0 0,0 0,0 0,0 0,0 0,0 0,-1 1,1-1,-1 1,0 0,0 0,0 0,0 0,0 0,-1 0,1 1,0 2,23 126,-25-78,-2-1,-2 0,-10 50,11-88,-1 79,5-93,0 0,0 0,0 0,0 0,0 0,0 0,0-1,0 1,1 0,-1-1,0 1,0-1,1 1,-1-1,0 1,1-1,-1 0,0 0,1 0,-1 0,0 0,1 0,-1 0,1 0,-1 0,0-1,1 1,-1 0,0-1,0 0,1 1,-1-1,0 1,0-1,0 0,0 0,0 0,0 0,0 0,1 0,19-14</inkml:trace>
  <inkml:trace contextRef="#ctx0" brushRef="#br0" timeOffset="679.768">1416 594,'-38'26,"-26"14,2 3,2 2,2 3,-50 55,105-102,1 1,-1-1,1 1,-1 0,1 0,0 0,0 0,0 0,0 0,1 0,-1 1,0-1,1 1,0-1,-1 1,1-1,0 1,0 0,1 0,-1-1,1 1,-1 0,1 0,0 0,0 0,0 0,0-1,1 1,-1 0,1 0,-1 0,1-1,0 1,0 0,1-1,-1 1,0 0,1-1,0 0,-1 1,1-1,0 0,0 0,0 0,0 0,1-1,1 2,8-2,-1-1,1-1,-1 0,1-1,-1 0,0 0,0-1,0-1,0 0,0 0,-1-1,0-1,0 0,0 0,-1-1,0 0,0 0,0-1,-1 0,-1-1,6-6,146-136,-158 149,0 1,0 0,1 0,-1 0,0 0,1 0,-1 0,1 0,-1 1,1-1,-1 0,1 1,0-1,-1 1,1 0,-1-1,1 1,0 0,0 0,-1 0,1 0,0 1,-1-1,1 0,-1 1,1-1,0 1,-1-1,1 1,-1 0,1 0,-1-1,1 1,-1 0,0 0,0 1,1-1,-1 0,0 0,0 1,0-1,0 0,0 1,-1-1,1 1,0-1,-1 1,1 0,-1-1,1 1,-1-1,0 1,1 0,-1-1,0 1,0 0,-1 1,3 96,-3-86,0-1,0 1,1 0,1-1,0 1,1 0,0-1,1 1,0-1,1 0,0 0,1 0,3 4,-7-14,1 0,-1 0,0 0,1 0,0 0,-1 0,1 0,0-1,0 1,0-1,0 1,0-1,0 0,0 1,1-1,-1-1,0 1,1 0,-1 0,1-1,-1 1,1-1,-1 0,1 0,-1 0,1 0,-1 0,1-1,-1 1,0-1,1 1,-1-1,1 0,-1 0,0 0,0 0,0-1,2 0,69-69,138-282,-210 353,-1 1,0-1,0 1,0-1,0 0,0 1,1-1,-1 1,0-1,0 0,1 1,-1-1,0 0,1 1,-1-1,0 0,1 0,-1 1,1-1,-1 0,0 0,1 1,-1-1,1 0,-1 0,1 0,-1 0,1 0,-1 0,0 0,1 0,-1 0,1 0,-1 0,1 0,-1 0,1 0,-1 0,1 0,-1-1,0 1,1 0,-1 0,1 0,-1-1,0 1,1 0,-1-1,0 1,1 0,-1-1,0 1,0 0,1-1,-1 1,0 0,0-1,1 1,-1-1,0 1,0-1,0 1,0-1,0 1,0 0,0-1,0 0,2 42,-2-35,30 225,-29-226,0 0,-1 0,1 0,1 0,-1 0,1 0,0 0,0-1,0 1,1-1,0 1,0-1,0 0,0 0,0 0,1-1,0 1,0-1,0 0,0 0,0 0,1 0,-1-1,1 0,-1 0,1 0,0 0,0-1,0 0,0 0,0 0,0-1,0 0,0 0,1 0,3-1,0-3,0-1,0 0,0-1,-1 0,0 0,0-1,-1 0,0 0,0-1,0 0,-1 0,0-1,-1 1,0-1,2-6,4-3,0 3,-2 0,0 0,-1-2,0 1,-2-1,0 0,0 0,-2 0,0-1,0-10,-3 16</inkml:trace>
  <inkml:trace contextRef="#ctx0" brushRef="#br0" timeOffset="946.868">2461 933,'54'-29,"-1"-2,-2-2,-1-3,40-37,0-34,-87 103,-1 0,0-1,0 1,-1-1,1 1,-1-1,0 0,0 1,0-1,-1 0,0 0,0 1,0-1,0 0,-1 0,0 1,0-1,0 0,0 1,-1-1,0 1,0-1,0 1,0 0,-1 0,0 0,-2-3,2 4,-1-1,0 0,0 1,-1-1,1 1,-1 1,1-1,-1 0,0 1,0 0,0 0,0 1,0-1,-1 1,1 0,0 1,-1-1,1 1,0 0,-1 0,1 1,0 0,-1 0,1 0,0 0,0 1,-1 0,-10 3,0 2,0 0,1 0,-1 2,2 0,-1 0,-11 12,15-13,0 2,1-1,0 2,0-1,1 1,0 1,1 0,1 0,0 0,0 1,1 0,1 0,0 1,1-1,1 1,0 0,0 0,2 1,-1-1,2 0,0 0,1 1,0-1,1 0,1 0,0 0,1 0,0-1,3 4,2-1,2-1,0 0,0 0,1-1,1 0,1-1,0-1,0 0,1-1,1-1,0 0,0-1,1-1,0 0,0-1,1-1,16 3,-4-3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3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615 367,'-2'-3,"0"0,0 0,-1 0,1 0,0 1,-1-1,0 0,0 1,1 0,-1 0,-1 0,1 0,0 0,0 1,-1-1,1 1,-1 0,1 0,-1 0,0 0,1 1,-1 0,0-1,1 1,-1 1,0-1,1 0,-1 1,1 0,-1 0,1 0,-4 1,-32 6,0 2,1 1,0 2,1 1,1 3,0 0,1 3,-2 2,36-22,0 0,1 0,-1 0,0 1,1-1,-1 0,0 0,0 1,1-1,-1 0,0 1,1-1,-1 0,1 1,-1-1,0 1,1-1,-1 1,1-1,-1 1,1 0,-1-1,1 1,0-1,-1 1,1 0,0 0,0-1,-1 1,1 0,0-1,0 1,0 0,0 0,0-1,0 1,0 0,0 0,0-1,0 1,0 0,1 0,-1-1,0 1,0 0,1-1,-1 1,1 0,-1-1,0 1,1-1,-1 1,1 0,-1-1,1 1,0-1,-1 0,1 1,-1-1,1 1,0-1,-1 0,1 1,47 11,62-5,-108-6,-1 0,0 1,0-1,1 1,-1-1,0 1,0-1,0 1,0-1,-1 1,1 0,0 0,-1-1,1 1,-1 0,0 0,1 0,-1-1,0 1,0 0,0 0,0 0,-1 0,1 0,0-1,-1 1,1 0,-1 0,0-1,0 1,1 0,-1-1,0 1,0-1,-1 1,1-1,0 1,0-1,-1 0,1 0,-1 1,1-1,-1 0,1 0,-1-1,0 1,1 0,-2 0,0 2,-149 156,135-146,1 0,0 1,1 1,1 0,1 1,0 1,1 0,0 0,-7 17,18-32,0 1,0-1,0 0,0 1,1-1,-1 0,1 1,-1-1,1 1,0-1,0 1,0-1,0 1,0-1,1 1,-1-1,1 1,0-1,-1 0,1 1,0-1,1 0,-1 0,0 0,1 0,-1 0,1 0,-1 0,1 0,0 0,0-1,0 1,0-1,0 1,0-1,0 0,0 0,1 0,-1 0,0 0,1 0,1-1,108 14,-103-16,0 1,1-1,-1-1,0 0,-1 0,1-1,0 0,-1 0,0-1,0 0,-1-1,1 0,-1 0,0 0,-1-1,1 0,-1 0,1-3,6-11</inkml:trace>
  <inkml:trace contextRef="#ctx0" brushRef="#br0" timeOffset="270.373">361 0,'-9'220,"-21"102,18-209,-23 344,41-294,0-139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9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0 254,'12'-27,"-12"27,0 1,0-1,0 0,0 1,0-1,0 0,0 1,0-1,0 1,0-1,0 0,0 1,0-1,0 0,0 1,1-1,-1 0,0 0,0 1,0-1,1 0,-1 1,0-1,0 0,1 0,-1 1,0-1,0 0,1 0,-1 0,0 0,1 1,-1-1,0 0,1 0,-1 0,0 0,1 0,-1 0,0 0,1 0,-1 0,0 0,1 0,-1 0,0 0,1 0,-1 0,0 0,1 0,-1-1,0 1,1 0,-1 0,0 0,1 0,-1-1,0 1,0 0,1 0,-1-1,70 356,-66-333,2 1,1-1,1-1,1 1,0-1,2-1,0 1,5 3,-14-21,0-1,0 1,0-1,0 0,0 1,1-1,-1 0,1 0,0-1,-1 1,1 0,0-1,0 0,0 0,0 0,0 0,0 0,1 0,-1-1,0 0,0 1,0-1,1 0,-1-1,0 1,0-1,0 1,1-1,-1 0,0 0,0 0,0 0,-1-1,1 1,1-2,88-75,-32 7,-2-2,-4-3,15-33,-65 103,30-38,-33 43,0 1,0-1,0 0,-1 1,1-1,0 1,0-1,0 1,0 0,0-1,0 1,0 0,0 0,0 0,0-1,0 1,0 0,0 0,0 0,0 1,0-1,0 0,0 0,0 1,0-1,0 0,0 1,-1-1,1 1,0-1,0 1,0-1,0 1,-1 0,1-1,0 1,-1 0,1 0,0-1,-1 1,1 0,-1 0,1 0,-1 0,0 0,1 0,-1 0,0 0,0 1,23 126,-22-115,0 0,0 0,1 0,1-1,0 1,1-1,0 0,1 0,0 0,1 0,0-1,1 0,0-1,1 1,0-1,1-1,0 1,0-2,1 1,0-1,1-1,0 0,0 0,5 1,-3-4,0-1,0 0,1-1,-1-1,1 0,-1-1,1 0,-1-1,1-1,-1 0,0-1,0 0,0-1,0 0,0-1,-1-1,0 0,0-1,0 0,3-3,15-12,-2-1,0-1,-1-1,-2-1,0-2,-2 0,-1-2,-2 0,12-23,-9 10,-1 0,-2-2,-3 0,-1-2,-2 1,-3-2,3-24,-11 43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36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15 638,'-5'19,"2"1,0-1,1 0,1 1,1-1,0 1,2-1,1 7,-2-18,1 0,-1 0,1 0,1-1,-1 1,1-1,1 1,-1-1,1 0,1 0,-1-1,1 1,0-1,1 0,-1 0,1-1,0 0,1 0,-1 0,1-1,2 1,-3-2,0-1,0-1,0 1,0-1,0-1,1 1,-1-1,0 0,0 0,1 0,-1-1,0 0,0-1,0 1,0-1,0 0,0-1,0 1,-1-1,5-3,100-80,44-81,-153 165,0 1,0-1,1 0,-1 1,0-1,0 1,1-1,-1 1,1 0,-1 0,1-1,0 1,-1 0,1 1,0-1,0 0,0 0,0 1,0-1,0 1,-1 0,1-1,0 1,0 0,0 0,0 0,0 0,0 1,0-1,0 1,0-1,0 1,0-1,0 1,-1 0,1 0,0 0,0 0,-1 0,1 1,-1-1,1 0,-1 1,0-1,1 1,-1 0,21 69,-21-61,1 0,0-1,1 1,0-1,1 0,0 0,0 0,1 0,0-1,0 0,1 0,0 0,0-1,1 1,1-1,0-1,1-1,-1 0,1 0,0-1,1 0,-1-1,1 0,0-1,-1 0,1 0,0-1,0 0,0 0,0-2,0 1,0-1,0 0,0-1,0 0,0-1,-1 0,1-1,-1 0,0 0,0-1,-1 0,1 0,-1-1,0 0,0-1,-1 0,4-4,5-5,-1-1,-1 0,-1-1,0 0,-2-1,0-1,-1 1,-1-2,5-14,-2 10,-8 26</inkml:trace>
  <inkml:trace contextRef="#ctx0" brushRef="#br0" timeOffset="884.716">2470 244,'0'0</inkml:trace>
  <inkml:trace contextRef="#ctx0" brushRef="#br0" timeOffset="369.152">1454 949,'41'-5,"0"-2,0-1,0-2,-1-2,0-2,-1-1,6-6,-33 15,-1-1,0 0,0-1,-1 0,0-1,-1 0,0-1,0 1,-1-2,0 1,0-1,-2 0,1-1,-1 0,-1 0,0 0,-1 0,0-1,-1 0,0 0,0-9,-4 15,0 1,-1 0,1 0,-1 0,-1 0,1 1,-1-1,0 1,0-1,-1 1,1 0,-1 0,0 0,0 1,-1 0,0-1,1 1,-1 1,-1-1,1 1,0 0,-1 0,0 1,0-1,1 1,-1 0,0 1,-1 0,1 0,0 0,0 1,0-1,-1 1,1 1,0-1,0 1,0 1,-1-1,1 1,1 0,-1 0,0 0,0 1,1 0,0 0,-3 2,-6 3,-1 1,1 1,0 0,1 0,1 1,-1 1,2 0,0 1,0 0,1 1,1 0,0 1,1 0,0 0,1 0,1 1,1 0,0 1,1-1,1 1,0-1,1 5,2-11,1 0,0-1,0 1,1-1,0 1,1-1,0 0,0 0,1 0,0 0,0 0,1-1,0 0,1 0,0 0,0-1,1 0,0 0,0 0,0-1,1 0,0-1,0 0,1 0,-1-1,1 1,0-2,0 0,8 2,1 2,0-2,0 0,0-1,1-1,0 0,0-2,-1 0,1-1,0-1,0-1,0 0,-1-2,0 0,5-2,1-4,-1 0,-1-2,0 0,0-2,-2 0,2-2,-17 12,12-8</inkml:trace>
  <inkml:trace contextRef="#ctx0" brushRef="#br0" timeOffset="618.089">2357 865,'-10'33,"2"12,7-3,9-12,2-17,0-10</inkml:trace>
  <inkml:trace contextRef="#ctx0" brushRef="#br0" timeOffset="1794.913">2921 695,'-35'26,"-19"13,2 2,1 3,3 1,-2 7,3 25,46-75,0-1,0 1,0 0,0 0,0-1,1 1,-1 0,1 0,-1 0,1 0,0 0,0-1,0 1,0 0,0 0,0 0,0 0,1 0,-1 0,1 0,-1-1,1 1,0 0,0 0,0-1,0 1,0-1,0 1,0 0,0-1,1 0,-1 1,0-1,1 0,-1 0,1 0,0 0,-1 0,1 0,0 0,0 0,-1-1,2 1,5-2,-1 0,1 0,-1-1,0 0,1-1,-1 1,0-1,-1-1,1 1,-1-1,1 0,-1-1,0 1,-1-1,1-1,-1 1,0-1,0 0,0 0,-1 0,0 0,1-4,3 0,214-268,-220 274,0 1,0 0,0 0,0 0,0 0,1 0,-1 1,1-1,0 1,-1 0,1-1,0 1,1 1,-1-1,0 0,0 1,1-1,-1 1,1 0,-1 0,1 1,0-1,-1 1,1 0,0 0,-1 0,1 0,-1 0,1 1,0 0,-1-1,1 2,-1-1,1 0,-1 1,0-1,0 1,0 0,1 0,0 1,3 12,0 1,-1 0,0 0,-2 1,0-1,0 1,-2 0,0 0,-1 0,-1 0,0 0,-2 8,2 1,-4 53,-3 0,-4-1,-3 0,-4-1,-3-1,-9 17,8-38,-2 0,-3-2,-2 0,-2-2,-3-2,-9 9,9-28,34-30,-1 0,0 0,0 0,1 0,-1 0,0-1,1 1,-1 0,0 0,1 0,-1-1,0 1,1 0,-1 0,1-1,-1 1,0-1,1 1,-1-1,1 1,-1-1,1 1,0-1,-1 1,1-1,-1 1,1-1,0 0,-1 1,1-1,0 0,0 1,0-1,0 0,-1 1,1-1,0 0,0 0,0 1,0-1,1 0,-1 1,0-1,0 0,0 1,0-1,1 0,-1 1,0-1,1 0,-1 1,0-1,1 1,-1-1,1 1,-1-1,1 1,-1-1,1 1,0-1,70-164,436-957,-283 630,-201 425,-29 56,-9 27,12-13,-31 37,1 3,2 1,2 1,2 1,1 1,3 2,3 0,1 2,3 0,1 0,3 2,-1 22,11-52,0 0,1 0,2 0,0 1,1-1,2 0,0 0,5 11,-7-26,0 0,1 0,0 0,0-1,0 1,1-1,1 0,-1 0,1-1,0 1,1-1,-1 0,1 0,0-1,1 0,-1 0,1 0,0-1,0 0,1 0,-1-1,1 0,0 0,0-1,4 1,-2-2,0-1,0 0,0 0,0-1,-1 0,1 0,0-1,0-1,-1 0,0 0,1-1,-1 0,0 0,-1-1,1 0,-1-1,0 0,5-5,125-139,-115 122,44-58,-67 87,0-1,0 0,0 1,-1-1,1 0,0 1,0-1,0 0,0 1,0-1,0 0,0 1,0-1,0 0,1 1,-1-1,0 0,0 1,0-1,0 0,0 1,1-1,-1 0,0 1,0-1,0 0,1 0,-1 1,0-1,0 0,1 0,-1 0,0 1,1-1,-1 0,0 0,1 0,-1 0,0 0,1 0,-1 1,0-1,1 0,-1 0,0 0,1 0,-1 0,0 0,1 0,-1-1,0 1,-11 37,8-27,-2 0,0 0,1 1,0-1,1 1,0 0,1 0,0 0,0 0,1 1,1-1,0 0,1 1,0-1,0 0,1 0,1 0,0 0,1 3,1-10,1 0,-1 0,1 0,-1-1,1 0,0 0,0 0,0-1,1 1,-1-2,1 1,-1-1,1 0,-1 0,1-1,0 0,-1 0,1 0,0-1,-1 0,1 0,-1-1,1 0,-1 0,0-1,0 1,0-1,1-1,20-11,-2-2,1-1,-2 0,-1-2,0-1,-1 0,-2-2,0-1,-1 0,-2-1,0-1,-2-1,-1 0,-1-1,-1 0,-2-1,0 0,0-11,-7 31,25-81,-4-1,-4 0,6-68,-29 93,2 65,0 1,0-1,0 0,0 1,0-1,0 0,0 1,0 0,-1-1,1 1,0 0,0-1,-1 1,1 0,0 0,0 0,-1 0,1 0,0 1,0-1,0 0,-1 0,1 1,0-1,0 1,0-1,0 1,0 0,0-1,0 1,0 0,0 0,0-1,0 1,0 0,0 0,0 0,1 0,-1 0,0 0,1 1,-1-1,1 0,0 0,-1 0,1 0,0 1,-23 36,2 1,2 1,2 1,2 1,1 0,2 1,2 0,2 1,2 0,2 0,2 0,2 22,-1-27,2 0,2 0,2 0,1-1,2 1,1-2,3 1,10 22,39 24,-59-82,-1 0,1-1,-1 1,1-1,0 1,0-1,-1 0,1 1,0-1,0 0,0 0,0-1,0 1,1 0,-1-1,0 1,0-1,0 0,1 0,-1 1,0-2,0 1,0 0,1 0,-1-1,0 1,0-1,0 1,0-1,0 0,0 0,0 0,0 0,0-1,0 1,0 0,-1-1,1 1,-1-1,1 0,-1 1,1-1,-1 0,0 0,2-5,0 1,0-1,0 0,-1-1,-1 1,1 0,-1 0,0-1,-1 1,1-1,-2 1,1-1,-1 1,0 0,0-1,-1 1,-2-6,-3-13</inkml:trace>
  <inkml:trace contextRef="#ctx0" brushRef="#br0" timeOffset="2018.162">3993 385,'44'14,"32"5,14-1,1-3,-5-5,-4-3,-9-4,-9-2,-10 0,-15-2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334 687,'7'-48,"-2"1,-2-1,-3 0,-4-45,3 94,1-1,-1 1,1-1,-1 1,1 0,-1-1,1 1,-1-1,0 1,1-1,-1 0,1 1,-1-1,0 0,0 1,1-1,-1 0,0 0,0 0,1 0,-1 1,0-1,0 0,1 0,-1-1,0 1,0 0,1 0,-1 0,0 0,0-1,1 1,-1 0,0-1,1 1,-1 0,0-1,1 1,-1-1,1 1,-1-1,0 1,1-1,0 1,-1-1,1 0,-1 1,1-1,0 0,-1 1,1-1,0 0,0 0,-1 0,-147 308,-1-20,138-263,8-16,7-14,259-429,-139 204,-104 213,-27 64,4-35,-7 20,2 0,0 1,3 0,0 1,2-1,1 1,2-1,1 1,2-1,1 1,1-1,2 0,8 20,-12-46,0 0,1 0,-1-1,1 1,0-1,1 0,0 0,-1-1,1 1,1-1,-1 0,1 0,-1-1,1 0,0 0,0 0,1-1,-1 1,1-2,-1 1,1-1,-1 0,1 0,0-1,-1 1,1-2,0 1,-1-1,1 0,0 0,-1-1,6-2,-1-2,-1-1,1-1,-1 0,-1 0,1-1,-2 0,1-1,-1 0,0 0,-1 0,-1-1,0 0,0-1,-1 0,4-10,9-19,-2 0,-2-2,-1 1,-2-2,-3 1,-1-1,-2-1,-2 1,-2-28,-7 48,-1 25</inkml:trace>
  <inkml:trace contextRef="#ctx0" brushRef="#br0" timeOffset="454.803">983 602,'18'-5,"6"0,0-2,-1-1,0 0,0-2,-1-1,-1 0,18-13,-37 23,0 0,1-1,-2 1,1 0,0-1,0 1,0-1,-1 0,1 0,-1 1,1-1,-1 0,0 0,0 0,0-1,0 1,0 0,0 0,-1 0,1-1,-1 1,1 0,-1-1,0 1,0 0,0-1,0 1,0 0,-1-1,1 1,-1 0,1-1,-1 1,0 0,0 0,0 0,0 0,0 0,-1 0,1 0,-1 0,1 0,-1 0,0 1,1-1,-1 1,0-1,0 1,0 0,0 0,0 0,0 0,-1 0,1 0,0 1,-7-1,0 1,1 1,-1 0,1 0,-1 1,1 0,0 0,0 1,0 0,0 0,0 1,0 0,1 0,0 1,0 0,0 0,1 1,-1 0,1 0,1 0,-3 4,-2 2,1 1,0 0,1 0,0 1,1 0,1 1,0-1,1 1,0 0,2 1,0-1,-1 14,4-22,1 0,0-1,1 1,-1-1,1 1,1-1,-1 0,1 1,0-1,1-1,-1 1,1 0,0-1,1 0,-1 0,1 0,0 0,0-1,0 0,1 0,0 0,-1-1,1 0,1 0,-1 0,0-1,1 0,-1 0,1-1,-1 0,1 0,0 0,0-1,-1 0,1 0,1-1,10 1,0-1,-1 0,1-1,-1-2,1 1,-1-2,0 0,-1-1,1-1,-1-1,-1 0,1-1,-1 0,-1-1,0-1,0-1,7-8,1 0</inkml:trace>
  <inkml:trace contextRef="#ctx0" brushRef="#br0" timeOffset="837.514">1519 602,'12'3,"1"-1,-1 0,0-1,1 0,-1-1,1-1,-1 0,1-1,-1 0,0 0,1-2,-2 1,1-2,0 1,-1-2,0 1,0-2,0 1,-1-1,0-1,0 0,-1-1,0 1,7-11,-14 17,0-1,0 1,0-1,0 0,-1 0,1 0,-1 0,0 0,0 0,0-1,0 1,0 0,-1 0,0-1,1 1,-1 0,0-1,-1 1,1 0,-1-1,1 1,-1 0,0 0,0-1,0 1,-1 0,1 0,-1 0,0 1,1-1,-1 0,0 0,-1 1,1 0,0-1,-1 1,0 0,1 0,-1 0,0 0,0 1,0-1,0 1,0 0,0 0,-1 0,-4-1,0 1,-1 1,1-1,-1 1,1 0,-1 1,1 0,0 1,-1 0,1 0,0 0,0 1,0 0,1 1,-1 0,1 0,0 1,0 0,0 0,1 0,0 1,-2 2,-7 7,0 0,2 2,0-1,1 2,1 0,0 0,1 1,-3 11,10-25,1 0,0 0,0 0,1 1,0-1,-1 1,2-1,-1 1,1-1,0 1,0 0,0-1,1 1,0-1,0 1,0-1,1 1,-1-1,1 0,1 0,-1 0,1 0,0 0,0 0,0-1,1 1,0-1,-1 0,2 0,-1-1,0 1,1-1,-1 0,1 0,0 0,1 0,7 1,0-1,0 0,0 0,0-2,1 1,-1-2,1 0,-1 0,0-2,1 1,-1-2,0 1,0-2,0 0,-1-1,1 0,-1 0,0-2,0 1,-1-1,10-8,-1 4,8-4</inkml:trace>
  <inkml:trace contextRef="#ctx0" brushRef="#br0" timeOffset="1266.613">2253 433,'-24'20,"2"0,0 2,1 1,1 0,1 2,2 0,0 1,2 0,0 2,2-1,0 5,12-28,0 0,0 0,0-1,0 1,1 0,-1 0,1 0,0 0,1 0,-1 0,0 0,1-1,0 1,0 0,0 0,1-1,-1 1,1 0,0-1,0 0,0 1,0-1,0 0,1 0,0 0,-1-1,1 1,0 0,0-1,1 0,-1 0,0 0,1 0,-1 0,1-1,0 0,-1 1,1-1,0-1,0 1,0 0,0-1,0 0,10 0,-1 0,1-1,0-1,-1 0,1-1,-1 0,0-1,0-1,0 0,-1 0,1-2,-1 1,-1-1,1-1,-1 0,-1-1,0 0,0-1,5-5,10-18,0 0,-3-2,0 0,-3-2,0 0,-3-1,-1-1,9-37,-14 45,-2 1,-1-1,-1 0,-2 0,0-1,-3 1,-1-29,0 56,0 0,0 0,-1 0,1 0,-1-1,0 1,0 0,0 0,0 0,-1 1,1-1,-1 0,0 0,-1 1,1-1,0 1,-1 0,0 0,0 0,0 0,0 0,0 1,-1-1,1 1,-1 0,1 0,-1 0,0 0,0 1,0 0,0 0,0 0,0 0,0 0,0 1,0 0,0 0,-1 0,1 0,-3 1,-8 6,1 0,0 1,1 1,0 0,0 0,1 1,0 1,1 0,0 1,1 0,0 1,1 0,0 0,1 1,1 0,0 1,1-1,0 1,2 1,-1-1,2 1,0-1,1 1,1 0,0 0,1 0,1 6,-1-7,0-1,1 0,0 1,2-1,-1 0,2 0,0-1,0 1,2-1,-1 0,2 0,0 0,0-1,1 0,0-1,1 0,1 0,0-1,0 0,1 0,0-1,0-1,1 0,10 5,92 31,-83-32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5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92,'-332'591,"306"-555,130-209,243-266,-262 341,-85 97,0 1,1-1,-1 1,0-1,0 1,0 0,1-1,-1 1,0-1,1 1,-1 0,0-1,1 1,-1 0,0-1,1 1,-1 0,0 0,1-1,-1 1,1 0,-1 0,1 0,-1 0,1-1,-1 1,0 0,1 0,-1 0,1 0,-1 0,1 0,-1 0,1 0,-1 0,1 1,-1-1,1 0,-1 0,1 0,-1 0,0 1,1-1,-1 0,1 0,-1 1,0-1,1 0,-1 1,0-1,1 0,-1 1,0-1,0 1,1-1,-1 1,0-1,0 0,0 1,0-1,1 1,-1-1,0 1,0-1,0 1,0-1,1 39,-1-33,-18 132,3 43,14-180,1 0,0 1,-1-1,1 0,0 0,0 0,0 0,0 0,0 1,0-1,0 0,0 0,1 0,-1 0,0 0,1 0,-1 1,1-1,-1 0,1 0,-1 0,1-1,0 1,0 0,-1 0,1 0,0 0,0-1,0 1,0 0,0-1,0 1,0 0,0-1,0 0,0 1,0-1,0 1,0-1,1 0,-1 0,0 0,0 0,0 0,0 0,0 0,1 0,-1 0,0-1,0 1,0 0,0-1,0 1,0-1,0 1,0-1,0 1,0-1,0 0,0 1,0-1,0 0,-1 0,1 0,0 0,0 0,-1 0,1 0,0 0,95-122,28-3,-124 126,5-7,0 1,0 0,1 0,0 0,0 1,0 0,1 0,-1 1,1 0,0 0,1 0,-1 1,1 0,-1 0,1 1,0 0,3 0,-8 4,0 0,0 0,0 1,-1-1,1 1,-1 0,1 0,-1 0,0 0,0 0,0 0,-1 0,1 0,-1 1,0-1,1 1,-2-1,1 1,0 0,-1-1,1 1,-1 0,0-1,-1 1,1 0,0-1,-1 1,0 1,1 1,-3 69,12 112,-5-171,-1 0,0 0,-1 1,-1-1,-1 0,0 1,-1-1,0 0,-3 8,-2 3,1-3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3:53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0 649,'43'-83,"3"2,4 3,21-23,59-53,-129 151,1 1,-1 0,1-1,-1 1,1 0,0 0,0 0,0 0,0 1,0-1,0 1,0-1,1 1,-1 0,0-1,1 1,-1 0,1 1,0-1,-1 0,1 1,-1 0,1-1,0 1,-1 0,1 0,0 1,-1-1,1 0,0 1,-1 0,1 0,-1-1,1 1,-1 1,1-1,-1 0,0 1,1-1,-1 1,0 0,0-1,0 1,-1 0,1 0,0 1,2 13,0 0,-2 0,0 0,0 0,-2 0,0 1,-1-1,-1 8,-1 20,2 155,0-196,1-1,0 1,0-1,-1 0,2 1,-1-1,0 1,0-1,1 1,-1-1,1 0,0 1,0-1,0 0,0 1,0-1,0 0,1 0,-1 0,1 0,-1 0,1-1,0 1,-1 0,1-1,0 1,0-1,1 0,-1 1,0-1,0 0,0 0,1-1,-1 1,0 0,1-1,-1 1,1-1,-1 0,1 0,-1 0,1 0,-1 0,0-1,1 1,-1-1,1 0,-1 1,0-1,1 0,1-1,95-90,-73 63,53-57,5 3,3 5,15-6,-101 83,0 0,-1-1,1 1,0 0,0 0,0-1,0 1,0 0,0 0,0 0,0 0,0 0,0 0,1 1,-1-1,0 0,1 1,-1-1,0 0,1 1,-1 0,1-1,-1 1,0 0,1 0,-1 0,1 0,-1 0,1 0,-1 0,1 0,-1 1,1-1,-1 0,1 1,-1 0,0-1,1 1,-1 0,0-1,0 1,0 0,1 0,-1 0,0 0,0 0,0 0,0 1,0 0,1 10,-1 0,0 1,0-1,-1 1,-1-1,0 1,-1-1,-1 0,0 1,0-1,-1 0,0-1,-3 4,-21 93,37-58,2-32</inkml:trace>
  <inkml:trace contextRef="#ctx0" brushRef="#br0" timeOffset="413.664">1580 114,'-43'37,"-47"40,5 4,-39 49,70-41,52-87,1 1,1-1,-1 0,0 1,0-1,1 1,0 0,-1-1,1 1,0-1,0 1,0-1,1 1,-1 0,1-1,-1 1,1-1,0 1,0-1,0 0,0 1,0-1,1 0,-1 0,1 0,-1 0,1 0,0 0,0 0,-1 0,2-1,-1 1,0-1,0 0,0 1,1-1,0 0,8 1,1 0,-1-2,0 1,1-1,-1-1,1 0,-1 0,0-2,0 1,0-1,0-1,0 0,-1 0,1-1,-1 0,0-1,-1-1,1 1,-1-1,-1-1,3-2,43-33,-2-2,-3-2,-1-2,-3-3,17-25,-7 1,-65 86,1 1,1 0,0 0,1 0,0 1,0 1,1-1,1 1,0 0,1 0,1 0,0 1,0-1,1 1,1 0,0-1,1 1,1 0,0 0,1-1,0 1,1-1,1 1,0-1,1 0,1 3,2-10,-1-1,1 0,0 0,0-1,0 0,1 0,-1-1,1 0,0 0,0-1,0-1,0 1,0-2,0 1,1-1,-1 0,0-1,0 0,0-1,0 0,0 0,0-1,0 0,5-2,14-6,-4-1</inkml:trace>
  <inkml:trace contextRef="#ctx0" brushRef="#br0" timeOffset="783.424">2483 0,'-46'29,"-13"6,1 3,3 2,0 2,-3 9,56-51,1 1,-1 0,0-1,1 1,-1 0,0 0,1 1,-1-1,1 0,-1 0,1 1,0-1,0 1,-1-1,1 1,0-1,0 1,1 0,-1 0,0-1,0 1,1 0,-1 0,1 0,0 0,-1 0,1 0,0-1,0 1,0 0,1 0,-1 0,0 0,1 0,-1 0,1 0,0-1,-1 1,1 0,0 0,0-1,0 1,0-1,1 1,-1-1,0 1,0-1,2 1,121 5,-32-8,-7 28,-83-25,0-1,0 0,-1 1,1-1,0 1,-1 0,1 0,-1-1,0 1,0 0,1 0,-1 0,0 0,-1 0,1 1,0-1,-1 0,1 0,-1 0,0 1,1-1,-1 0,0 0,0 1,-1-1,1 0,0 0,-1 1,0-1,1 0,-1 0,0 0,0 0,0 0,0 0,0 0,-1 1,-12 17,0-1,-1-1,-1 0,0-1,-1 0,-1-2,-7 5,-146 80,137-95,38-10</inkml:trace>
  <inkml:trace contextRef="#ctx0" brushRef="#br0" timeOffset="1165.354">2991 0,'-227'118,"226"-117,-11 5,0 1,0 0,0 1,1 0,0 1,1 0,0 1,0 0,1 0,0 1,0 3,8-13,0 0,0 0,1 1,-1-1,1 0,-1 1,1-1,-1 1,1-1,0 1,0-1,0 1,0-1,0 1,0-1,0 1,0-1,0 1,1-1,-1 0,1 1,-1-1,1 1,-1-1,1 0,0 0,0 1,0-1,0 0,0 0,0 0,0 0,0 0,0 0,0 0,0 0,1 0,-1-1,0 1,1 0,63 17,-52-16,154 23,-163-23,-1 1,0-1,0 1,-1-1,1 1,0 0,-1 0,0 1,0-1,0 0,0 1,0-1,-1 1,1 0,-1-1,0 1,0 0,-1 0,1 0,-1 0,0 0,0-1,0 1,0 0,-1 0,1 0,-1 0,0 0,0-1,-1 1,1 0,-1-1,1 1,-1-1,0 0,-1 1,1-1,-1 0,1 0,-1-1,-1 2,-14 20,-2-1,0-1,-2-1,0 0,-1-2,-1-1,-1-1,-25 13,25-19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2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0,'-9'0,"-4"0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3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1,'-4'44,"2"0,2 0,2 1,1-1,3-1,9 35,-14-69,0 0,1-1,0 1,0-1,1 0,1 0,-1 0,1 0,0 0,1-1,0 1,0-1,1-1,-1 1,2-1,-1 0,1 0,-1-1,2 0,-1 0,0 0,1-1,0 0,0-1,5 0,0-1,0-1,0 0,0-1,0 0,1-1,-1-1,0 0,-1-1,1 0,0-1,-1 0,0-1,0 0,0-1,0 0,6-6,18-13,-1-1,-1-2,-2-1,20-22,61-73,-113 123,0 1,1-1,-1 0,0 1,0-1,0 0,1 1,-1-1,0 1,1-1,-1 1,0-1,1 0,-1 1,1 0,-1-1,1 1,-1-1,1 1,-1 0,1-1,-1 1,1 0,-1-1,1 1,0 0,-1 0,1 0,0-1,-1 1,1 0,0 0,-1 0,1 0,-1 0,1 0,0 0,-1 1,1-1,0 0,-1 0,1 0,0 1,-1-1,1 0,-1 1,1-1,-1 0,1 1,-1-1,1 1,-1-1,1 1,-1-1,0 1,1-1,-1 1,0-1,1 1,-1 0,0-1,0 1,1-1,-1 1,1 48,-1-37,15 128,-14-134,1 0,0-1,0 1,0-1,1 0,0 0,0 0,0 0,1 0,-1 0,1-1,0 0,1 0,-1 0,1 0,-1-1,1 0,0 0,1 0,-1 0,0-1,6 2,6-3,1 0,-1-1,0 0,1-2,-1 0,0-1,0-1,0 0,0-1,-1-1,0-1,0 0,0-1,-1-1,-1 0,1-1,-1 0,11-13,-11 14,-1-1,-1 0,0-1,0 0,-1-1,-1 0,0-1,-1 0,0-1,-1 0,0 0,-1 0,-1-1,0 0,-1-1,-1 1,0-1,-1 0,-1 0,-1 0,0-9,-1 13</inkml:trace>
  <inkml:trace contextRef="#ctx0" brushRef="#br0" timeOffset="258.363">1616 142,'48'-10,"30"-3,7-4,-6 1,-8 3,-10-1,-11 2,-10 3,-6 3,-4 2,-3 2,0 2,-11 0,-7 1</inkml:trace>
  <inkml:trace contextRef="#ctx0" brushRef="#br0" timeOffset="487.595">1729 538,'43'-10,"24"-8,5 0,-4-3,-10 3,-9 4,-9 4,-10 5</inkml:trace>
  <inkml:trace contextRef="#ctx0" brushRef="#br0" timeOffset="944.93">2463 763,'44'-128,"6"3,5 2,39-61,-93 184,3-11,2 1,0-1,0 2,1-1,0 1,0 0,1 0,0 1,1 0,0 1,0 0,2-1,-9 7,0 1,0-1,0 1,-1-1,1 1,0 0,0 0,0 0,0 0,0 0,0 0,0 1,0-1,0 0,-1 1,1 0,0-1,0 1,0 0,-1 0,1 0,0 0,-1 0,1 1,-1-1,0 0,1 1,-1-1,0 1,0-1,0 1,0-1,0 1,0 0,0 0,-1 0,1 0,21 73,-20-22,-3-46,1 1,-1-1,1 1,1-1,-1 1,1-1,1 0,-1 1,1-1,0 0,1 0,0 0,0 0,0 0,1-1,0 0,0 1,4 2,-5-7,0 0,1 0,-1-1,1 1,0-1,-1 0,1 0,0 0,0-1,0 1,0-1,-1 0,1 0,0 0,0-1,0 1,0-1,0 0,-1 0,1 0,0 0,-1-1,1 0,-1 1,0-1,1-1,83-61,100-115,-186 178,0 1,-1-1,1 0,0 1,0-1,0 1,-1-1,1 1,0 0,0-1,0 1,0 0,0-1,0 1,0 0,0 0,0 0,0 0,0 0,0 0,0 0,0 0,0 0,0 0,-1 1,1-1,0 0,0 1,0-1,0 1,0-1,0 1,-1-1,1 1,0 0,0-1,-1 1,1 0,-1-1,1 1,0 0,-1 0,1 0,-1-1,0 1,1 0,-1 0,0 0,1 0,-1 0,0 0,0 0,0 0,0 0,4 60,-4-54,-1 27,-1-22,1 1,0-1,0 0,2 0,-1 1,2-1,-1 0,2 0,0 0,0 0,1-1,0 1,1-1,0 0,1 0,1-1,-1 1,4 2,10 5</inkml:trace>
  <inkml:trace contextRef="#ctx0" brushRef="#br0" timeOffset="1817.947">4015 114,'-16'2,"1"0,-1 1,1 1,0 0,0 2,0-1,1 2,0 0,0 0,0 1,1 1,1 0,-1 1,-5 7,11-11,-1 1,1-1,0 2,0-1,1 1,0 0,1 0,0 1,0 0,1 0,0 0,0 0,1 1,0-1,1 1,0 0,0 0,1-1,1 1,-1 0,2 0,-1 0,1 0,3 8,-3-16,0 1,0-1,0 0,0 0,1 0,-1 0,1 0,0 0,0 0,0 0,-1-1,2 1,-1-1,0 1,0-1,0 0,1 0,-1 0,0 0,1 0,-1 0,1-1,-1 1,1-1,-1 0,1 0,0 0,-1 0,1 0,-1 0,1-1,-1 1,1-1,-1 0,2 0,78-47,147-171,-226 216,-1 1,1 0,-1 0,1 0,0 0,-1 0,1 1,0-1,0 1,0 0,0 0,1 0,-1 0,0 1,0-1,1 1,-1 0,0 0,1 0,-1 0,0 0,0 1,1-1,-1 1,0 0,0 0,0 0,0 1,0-1,0 1,0 0,0-1,-1 1,1 0,-1 1,8 12,-1 0,0 1,-2 0,0 1,-1 0,0 0,-1 0,-1 0,-1 1,-1 0,0 3,1-7,26 318,-18-218,-5 0,-5 0,-8 37,6-131,-1 0,-1 0,-1 0,0 0,-2-1,0 0,-1 0,-1-1,-1 0,-1 0,0-1,-1 0,-1-1,0 0,-2-1,1 0,-2-1,-5 3,16-14,0 0,0-1,0 0,-1 0,1 0,-1 0,1-1,-1 0,0 0,1 0,-1 0,0-1,0 0,1 0,-1 0,0 0,0-1,1 0,-1 0,0 0,1-1,-1 0,1 1,-1-1,1-1,0 1,0-1,0 1,0-1,1-1,-1 1,1 0,0-1,0 1,0-1,0 0,0-2,-3-4,0-1,1-1,0 1,1-1,0 0,1 0,1 0,0 0,0 0,1 0,1-1,0 1,0 0,2-1,-1 1,4-11,4-15,2 1,2 1,1-1,14-24,-15 31,1 1,2 0,1 2,0 0,3 0,0 2,1 0,1 2,2 0,0 2,1 1,1 0,1 2,1 1,2 0,29-1,-35 15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120 348,'33'-15,"-2"-2,0-1,-1-2,-1-1,-1-1,0-2,13-15,-32 30,0-1,0 0,-1 0,0-1,-1 0,0-1,-1 1,0-1,-1-1,0 1,-1-1,1-2,-11-8,-1 37,34 145,-8-52,-5 1,-5 0,-5 0,-4 1,-5-1,-5 0,-4 0,-5-2,-14 33,24-105,-1-1,-2-1,-1 0,-2 0,-1-1,-1-1,-2-1,0-1,-2 0,-5 2,17-21,-1-1,0 0,0-1,0 0,-1-1,0 0,0 0,-1-2,0 1,-5 0,13-3,0-1,0 0,0 0,0 0,0-1,0 0,0 1,0-1,0-1,0 1,0 0,0-1,0 0,0 0,0 0,0-1,1 1,-1-1,1 0,-1 0,1 0,-1 0,1-1,0 1,0-1,0 0,0 0,1 0,-1 0,1-1,0 1,0-1,-1 0,-2-14,1 0,0 0,1 0,1 0,1-1,0 1,2-1,0 1,3-18,-1 7,2 0,1 0,1 0,1 1,2 0,0 1,2 0,1 0,1 1,2 1,0 1,2 0,17-18,-6 19,1 1,1 1,1 2,0 1,2 2,0 1,1 1,0 2,29-5,-2-3,85-20,-123 33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0 904,'97'-67,"-4"-5,-3-3,0-7,-57 51,110-101,78-99,-209 217,-4 3,0 1,0 1,1 0,0 0,0 1,1 0,0 0,1 1,0 0,0 1,10-4,-19 10,-1 0,1-1,0 1,0 0,0 0,0 0,0 1,-1-1,1 0,0 1,0-1,0 1,-1-1,1 1,0 0,-1 0,1 0,0 0,-1 0,1 0,-1 0,0 1,1-1,-1 0,0 1,0-1,0 1,0-1,0 1,0 0,0-1,-1 1,1 0,-1 0,1-1,-1 1,1 0,-1 1,7 80,-7-71,0 18,-1 0,-2 0,-1-1,-2 1,0-1,-2 0,-1-1,-2 0,0 0,-2-1,-1-1,-1 0,-1-1,-2 0,0-2,-2 1,17-21,0 1,0-1,0 0,-1-1,1 1,-1 0,0-1,1 0,-1 0,0 0,0 0,0-1,0 0,-1 0,1 0,0 0,-1 0,1-1,0 0,-1 0,1 0,0 0,-1-1,1 0,0 0,-1 0,1 0,0-1,0 1,0-1,0 0,1-1,-1 1,0 0,1-1,0 0,-1 0,1 0,2 2,1 1,-1-1,0 1,1-1,-1 0,1 1,-1-1,1 0,-1 1,1-1,-1 0,1 0,0 0,-1 1,1-1,0 0,0 0,-1 0,1 0,0 0,0 0,0 1,0-1,0 0,0 0,1 0,-1 0,0 0,0 1,1-1,-1 0,0 0,1 0,-1 1,1-1,-1 0,1 0,-1 1,1-1,0 0,-1 1,1-1,0 1,-1-1,1 1,0-1,0 1,-1 0,1-1,0 1,0 0,0-1,0 1,-1 0,2 0,49 6,-33 4,1-2,0 0,1-1,-1-1,1 0,1-2,-1 0,1-1,-1-2,1 0,0-1,0-1,-1-1,1 0,14-5,-2-5,0-2,-1-2,-1-1,-1-1,0-1,-1-2,-1-1,-1-1,-1-1,-1-1,1-5,-4 2,-1-2,-2 0,-1-2,-1 0,3-13,10-69,-36 146,3 204,4-225,1 0,0 0,0-1,1 1,1-1,-1 1,2-1,-1 0,2-1,-1 1,1-1,0 0,3 2,-5-7,0 0,-1 0,1 0,1-1,-1 1,0-1,1 0,0 0,-1-1,1 0,0 1,1-2,-1 1,0 0,0-1,1 0,-1-1,1 1,-1-1,1 0,-1 0,0 0,1-1,-1 0,1 0,4-2,1-3,-1 0,0 0,0-1,0 0,-1-1,0 0,-1-1,0 0,0 0,-1 0,0-1,0 0,1-5,4-2,35-62,-39 62,1 0,1 0,1 1,1 0,0 1,0 0,2 1,0 0,4-1,-17 14,0 0,1 0,-1 0,1 0,0 0,-1 0,1 1,0-1,0 1,-1-1,1 1,0 0,0-1,-1 1,1 0,0 0,0 1,0-1,-1 0,1 0,0 1,0-1,-1 1,1 0,0-1,-1 1,1 0,-1 0,1 0,-1 0,1 0,-1 1,0-1,1 0,-1 0,0 1,0-1,1 2,31 65,-31-62,19 68,24 48,-44-120,0 0,0 0,0-1,0 1,0 0,1-1,-1 1,1-1,-1 1,1-1,0 0,-1 0,1 0,0 0,0 0,0 0,0 0,0 0,0-1,0 1,0-1,0 1,0-1,0 0,0 0,0 0,1 0,-1 0,0-1,0 1,0-1,0 1,0-1,0 0,0 0,0 1,-1-1,1-1,0 1,1-1,67-68,-53 50,231-228,-247 245,1 1,0 0,-1 0,1 0,0 0,0 0,0 0,0 1,0-1,1 1,-1-1,0 1,1 0,-1 0,1 0,-1 0,1 0,-1 1,1-1,0 1,-1 0,1 0,0 0,0 0,-1 0,1 0,0 1,-1-1,1 1,-1 0,1 0,-1 0,1 0,-1 0,1 0,-1 1,0-1,0 1,0 0,0-1,0 1,0 0,0 0,-1 0,1 1,-1-1,1 0,-1 1,0-1,0 1,1 1,26 182,9-123,-26-46</inkml:trace>
  <inkml:trace contextRef="#ctx0" brushRef="#br0" timeOffset="597.939">3387 1,'-29'24,"0"1,2 2,1 0,1 2,2 1,0 1,3 1,-10 18,28-45,0 0,0-1,1 1,-1 0,1 0,0 0,1 1,-1-1,1 0,0 0,0 0,1 0,-1 1,1-1,0 0,1 0,-1 0,1-1,0 1,0 0,1-1,-1 1,1-1,0 1,0-1,0 0,1-1,-1 1,1 0,0-1,0 0,1 0,-1 0,0-1,1 1,0-1,-1 0,1 0,0-1,0 1,1-1,6 2,-1-1,1 0,-1 0,1-1,0-1,-1 0,1-1,0 0,-1 0,1-1,8-3,5-2</inkml:trace>
  <inkml:trace contextRef="#ctx0" brushRef="#br0" timeOffset="929.106">3556 368,'18'8,"1"-1,0 0,0-2,1 0,-1-1,1-1,0-1,0-1,0 0,0-2,0 0,0-2,0 0,0-1,-1 0,0-2,0-1,8-3,-19 6,-1 1,0-2,-1 1,1 0,-1-1,0-1,0 1,0-1,-1 0,1 0,-2 0,1-1,-1 0,0 0,0 0,-1 0,0 0,0-1,0 0,-1 1,-1-1,1 0,-1 0,-1 0,1 0,-1 0,-1 0,1 0,-1 0,-1 0,0 0,0 0,0 1,-1-1,0 1,0-1,-1 1,0 0,0 0,-5-4,6 8,-1 0,0 1,0-1,0 1,0 0,-1 0,1 0,0 0,-1 1,0 0,1 0,-1 0,0 0,1 1,-1 0,0 0,0 0,1 0,-1 1,0 0,1 0,-1 0,1 0,-1 1,-1 1,-5 1,-1 1,1 1,0 0,1 1,0 0,0 0,0 1,1 1,-2 1,-5 11,0 0,2 0,0 1,1 1,2 0,0 1,2 0,0 1,2 0,1 0,-1 10,5-26,0 0,1 0,0 0,1-1,-1 1,2 0,-1 0,2 0,-1 0,1 0,0 0,1-1,0 1,0-1,1 0,0 0,0 0,1 0,0-1,0 0,1 0,0 0,0-1,1 0,0 0,3 2,6 1,-1 0,2-2,-1 0,1 0,0-2,0 0,0-1,1-1,0 0,0-2,-1 0,15-1,2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2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893 395,'-53'3,"2"3,-1 3,1 1,-45 16,83-23,-28 7,1 2,1 1,0 2,1 2,0 1,2 2,0 2,-1 2,36-24,0 0,0 1,0-1,0 0,0 0,0 1,0-1,0 1,1-1,-1 1,0-1,0 1,0 0,0-1,1 1,-1 0,0-1,1 1,-1 0,0 0,1 0,-1 0,1 0,-1 0,1 0,0-1,-1 1,1 0,0 0,0 1,0-1,0 0,0 0,0 0,0 0,0 0,0 0,0 0,0 0,1 0,-1 0,0 0,1 0,-1 0,1-1,-1 1,1 0,-1 0,1 0,0 0,-1-1,1 1,0 0,0-1,0 1,-1 0,1-1,0 1,0-1,0 1,0-1,0 0,0 1,0-1,0 0,0 0,0 0,0 0,0 0,0 0,259 0,-258-1,-1 1,1 0,-1 0,1 0,0 0,-1 0,1 1,-1-1,1 0,0 1,-1-1,1 1,-1 0,1-1,-1 1,0 0,1 0,-1 0,0 0,1 0,-1 0,0 0,0 1,0-1,0 0,0 0,0 1,-1-1,1 1,0-1,-1 1,1-1,-1 1,1-1,-1 1,0 0,0-1,1 1,-1-1,0 1,-1 0,1-1,0 1,0 0,-1-1,1 1,-1-1,1 1,-1-1,0 1,0 0,-13 21,-1-1,-1-1,0 0,-2-1,-1 0,0-2,-1 0,-2-1,6-3,-11 10,-56 49,2 3,-43 58,120-131,0-1,1 1,0 0,0 1,0-1,0 1,1-1,-1 1,1 0,0 0,0 0,0 0,0 0,1 0,0 0,0 1,0-1,0 1,1-1,-1 0,1 1,0-1,1 1,-1-1,1 1,0-1,0 0,0 1,1-1,-1 0,1 0,0 0,0 0,1 1,8 1,0 0,1 0,0-1,-1-1,2 0,-1 0,0-2,1 1,-1-2,1 1,0-2,-1 1,1-2,0 0,-1 0,1-2,-1 1,0-1,6-3,-10 5,1-1,-1 0,0-1,0 1,0-2,-1 1,1-1,-1 0,0-1,0 0,0 0,0 0,-1-1,0 0,0 0,-1 0,0-1,0 0,0 0,2-5,6-15,-3 2</inkml:trace>
  <inkml:trace contextRef="#ctx0" brushRef="#br0" timeOffset="249.689">357 0,'-40'860,"5"-375,32-461,0 1,2 0,0 0,2-1,1 1,1 0,1-1,1 0,1 0,3 5,1-6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1.0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0,'0'1192,"0"-1169</inkml:trace>
  <inkml:trace contextRef="#ctx0" brushRef="#br0" timeOffset="537.254">1 707,'125'-49,"-3"-5,113-68,-223 115,21-8,-1-2,0 0,-2-3,0 0,-1-2,-2-1,0-1,-1-1,-2-2,0 0,-2-2,-1 0,3-9,24-67,-47 105,-1 0,1 0,-1 0,1 0,-1 0,1 0,-1 0,1 0,-1 0,1 0,-1 0,1 0,-1 1,1-1,-1 0,1 0,-1 0,1 1,-1-1,1 0,-1 1,0-1,1 0,-1 1,0-1,1 1,-1-1,0 0,1 1,-1-1,0 1,0-1,1 1,-1-1,0 1,0-1,0 1,0-1,0 1,0-1,0 1,0 0,0-1,0 1,0-1,0 1,0-1,0 1,-1-1,1 1,0-1,0 1,-1-1,1 0,0 1,0-1,-1 1,1-1,-1 0,1 1,-1-1,1 2,-26 246,6-117,12-65,3 1,2 0,6 31,-4-94,0 1,1 0,0 0,0 0,1 0,-1 0,1 0,0 0,0 0,1 0,-1-1,1 1,0 0,1-1,-1 0,1 1,-1-1,1 0,1 0,-1-1,0 1,1-1,0 1,0-1,0 0,0-1,0 1,1-1,-1 0,1 0,-1 0,1 0,0-1,0 0,0 0,0 0,0-1,0 1,0-1,0 0,5-1,60-33,-61 28,1 0,0 1,0 0,1 1,-1 0,1 0,0 1,0 1,8-1,-17 3,1-1,-1 2,0-1,1 0,-1 0,1 1,-1-1,0 1,0 0,1 0,-1 0,0 0,0 0,0 0,0 0,0 1,0-1,-1 1,1-1,0 1,-1 0,1 0,-1 0,1 0,-1 0,0 0,0 0,0 0,0 0,0 0,-1 1,1-1,-1 0,1 1,-1 0,2 92,-3-75,0-18,0 1,1 0,-1-1,1 1,-1 0,1-1,0 1,0 0,0 0,1-1,-1 1,0 0,1-1,0 1,0 0,0-1,0 1,0-1,0 1,1-1,-1 0,1 0,-1 1,1-1,0 0,0 0,0-1,0 1,0 0,0-1,1 1,-1-1,1 0,-1 0,1 0,-1 0,1 0,-1 0,1-1,2 1,16-4</inkml:trace>
  <inkml:trace contextRef="#ctx0" brushRef="#br0" timeOffset="870.479">1638 960,'38'-19,"-1"-2,-2-2,0-1,-1-2,-2-1,11-12,10-46,-52 83,0-1,-1 1,1 0,-1-1,0 1,0 0,0-1,0 1,0-1,0 1,0 0,-1-1,1 1,-1 0,0 0,0-1,0 1,0 0,0 0,0 0,0 0,-1 0,1 0,-1 0,1 0,-1 1,0-1,0 1,0-1,0 1,0 0,0 0,0 0,0 0,0 0,-1 0,1 0,0 1,-2-1,-7 1,1 0,0 1,-1 0,1 0,0 1,0 1,0 0,0 0,0 1,1 0,0 1,0 0,0 0,0 1,1 0,0 0,0 1,0 0,1 1,0 0,1 0,0 0,0 1,1 0,-5 9,3-5,1 0,0 0,1 1,0 0,1 0,1 1,0-1,1 1,1-1,0 1,1 0,0 0,2 3,-2-14,1 1,0 0,0-1,1 1,-1-1,1 1,0-1,0 0,0 0,1 0,0 0,-1 0,2 0,-1-1,0 1,1-1,-1 0,1 0,0 0,0-1,2 2,16 9</inkml:trace>
  <inkml:trace contextRef="#ctx0" brushRef="#br0" timeOffset="1236.231">2062 1045,'238'-292,"-203"261,-34 31,0 0,0 0,-1-1,1 1,0 0,-1 0,1 0,0 0,0 0,-1 1,1-1,0 0,-1 0,1 0,0 1,-1-1,1 0,0 1,-1-1,1 0,-1 1,1-1,0 1,-1-1,1 1,-1-1,1 1,-1-1,0 1,1 0,-1-1,0 1,1 0,-1-1,0 1,0 0,1-1,-1 1,0 0,0 0,0-1,0 1,0 0,0-1,0 1,0 0,0 0,-1-1,1 1,0 0,0-1,-1 1,1 0,0-1,0 25,-1-19,0 0,0 0,1 0,-1-1,1 1,1 0,-1 0,1 0,0 0,1 0,-1-1,1 1,0-1,0 1,1-1,0 0,0 0,0 0,1 0,-1 0,1-1,0 1,0-1,1 0,-1-1,1 1,0-1,0 0,2 1,4-1,0 0,0-1,0-1,1 0,-1 0,0-1,1-1,-1 1,0-2,1 0,-1 0,0-1,-1-1,1 1,0-2,-1 1,0-2,0 1,-1-1,1-1,-1 0,0 0,-1-1,0 0,0 0,-1-1,0 0,0 0,-1 0,4-9,35-72,-35 69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4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0 523,'3'-22,"0"0,2 0,1 1,0-1,1 1,1 1,2 0,8-16,-9 18,3-4,1 0,1 1,1 0,1 1,0 0,2 2,0 0,1 1,1 1,4-2,-22 16,0 0,0 0,0 0,1 0,-1 1,0-1,1 1,0-1,-1 1,1 0,0 0,-1 0,1 1,0-1,0 1,0-1,0 1,0 0,0 0,-1 0,1 0,0 1,0-1,0 1,0 0,-1 0,1 0,0 0,-1 0,1 1,-1-1,1 1,-1-1,0 1,1 0,-1 0,0 0,0 0,0 0,-1 1,2 1,3 8,0 1,-1-1,-1 1,0 0,-1 0,0 0,-1 0,1 11,4 22,-4-26,14 43,-17-61,1-1,0 1,0-1,0 0,0 0,0 1,0-1,0 0,0 0,0 0,0 0,1 0,-1-1,0 1,1 0,-1 0,1-1,-1 1,1-1,-1 1,1-1,-1 0,1 0,-1 0,1 0,0 0,-1 0,1 0,-1 0,1 0,-1-1,1 1,-1-1,1 1,-1-1,1 1,0-2,15-7,-1-2,0 0,0-1,-2 0,1-1,-2-1,1 0,4-8,12-11,-1 3,-7 4,2 1,0 1,2 2,0 0,1 2,2 1,8-3,-36 21,1 0,-1 0,1 1,-1-1,1 1,-1-1,1 1,-1 0,1 0,0 0,-1 0,1 0,-1 0,1 0,0 0,-1 1,1-1,-1 0,1 1,-1 0,1-1,-1 1,1 0,-1 0,0 0,1-1,-1 2,0-1,0 0,0 0,1 0,-1 0,-1 1,1-1,0 0,0 1,0-1,-1 1,1-1,-1 1,1-1,-1 1,1 0,12 70,-39 152,25-218,0-1,1 0,0 1,0-1,0 1,1-1,-1 0,1 1,1-1,-1 0,1 0,0 0,0 0,0 0,1 0,0 0,9 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6.4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99,'1'334,"-1"-329,-1-1,1 1,1-1,-1 1,1-1,-1 1,1-1,0 1,1-1,-1 0,1 0,0 1,0-1,0 0,1-1,-1 1,1 0,0-1,0 1,0-1,1 0,-1 0,1-1,-1 1,1 0,0-1,0 0,0 0,0 0,1-1,-1 0,0 1,1-1,-1-1,1 1,-1-1,1 1,3-2,9-3,-1-1,0-1,0-1,0 0,-1-1,0 0,-1-2,0 1,0-2,-1 0,0-1,4-5,6-3,96-85,-119 104,1 1,-1-1,1 1,0-1,-1 1,1-1,0 1,-1-1,1 1,0 0,0-1,-1 1,1 0,0 0,0 0,0-1,0 1,-1 0,1 0,0 0,0 0,0 1,-1-1,1 0,0 0,0 0,0 1,-1-1,1 0,0 1,0-1,-1 0,1 1,0-1,-1 1,1-1,-1 1,1 0,0-1,-1 1,1 0,-1-1,0 1,1 0,-1-1,0 1,1 0,-1 0,6 44,-6-33,-1-6,1 1,0-1,1 0,-1 0,1 0,0 0,1 0,0 0,-1 0,2-1,-1 1,1-1,0 1,0-1,0 0,1 0,-1 0,1-1,1 1,-1-1,1 0,-1 0,1 0,0-1,0 0,1 0,-1 0,1-1,0 1,-1-1,1-1,0 1,0-1,0 0,6 0,2-3,1-1,-1-1,0-1,0 1,-1-2,1 0,-1-1,-1 0,1-1,-1-1,0 1,-1-2,0 0,-1 0,0-1,0 0,-1-1,-1 0,6-10,1 2,3-2,-2-1,-1-1,-1-1,-2 0,0 0,-1-1,-2-1,0 0,2-19,-10 42,0 2,0-1,0 1,0-1,-1 1,1-1,-1 1,1-1,-1 1,0-1,0 1,0-1,-1 1,1-1,0 1,-1-1,0 1,0-1,1 1,-1 0,-1-1,1 1,-1-2,-9-2</inkml:trace>
  <inkml:trace contextRef="#ctx0" brushRef="#br0" timeOffset="250.742">1636 43,'-672'585,"297"-295,328-248,30-23</inkml:trace>
  <inkml:trace contextRef="#ctx0" brushRef="#br0" timeOffset="921.783">1693 551,'-124'59,"53"-27,1 3,3 2,1 4,-50 40,110-78,0 1,0 1,1-1,-1 1,1 0,0 0,0 1,1-1,0 1,0 0,0 0,0 1,1-1,0 1,1 0,-1-1,1 1,1 0,-1 1,1-1,0 0,1 0,0 0,0 1,1 4,3-8,1 0,-1 0,1-1,-1 0,1 0,0 0,1-1,-1 1,0-1,1 0,-1-1,1 1,0-1,-1-1,1 1,0-1,-1 1,1-2,0 1,0-1,-1 0,1 0,0 0,-1-1,1 0,-1 0,3-1,33-13,-1-1,-1-1,-1-3,0-1,-2-1,0-2,-2-2,-1-1,-1-2,22-27,-39 42,91-100,-105 115,-1-1,1 0,-1 0,1 1,-1-1,1 0,-1 1,1-1,0 0,-1 1,1-1,0 1,0-1,-1 1,1-1,0 1,0 0,0-1,-1 1,1 0,0 0,0-1,0 1,0 0,0 0,0 0,0 0,-1 0,1 0,0 1,0-1,0 0,0 0,0 1,-1-1,1 0,0 1,0-1,0 1,-1-1,1 1,0-1,-1 1,1 0,0-1,-1 1,1 0,-1-1,1 1,-1 0,1 0,-1 0,8 49,-12 479,5-482,-1-1,-2 0,-2 0,-3 0,-1 0,-2-1,-2 0,-3-1,-1-1,-2 0,-2-1,-1-1,-2-1,-3-1,0-1,-26 26,38-47,0-2,0 1,-1-2,-1 0,-1-1,0-1,0 0,-2-1,1-1,-1-1,0 0,-1-2,0 0,0-1,-1-1,1-1,-10 0,24-5,0-1,1 0,-1 0,0 0,1-1,0 0,0 0,0 0,0-1,0 1,1-1,-1 0,1 0,0-1,0 1,1-1,-1 0,1 0,0 0,1-1,-1 1,1-1,0 1,0-1,1 0,-1 0,1 0,1 1,-1-1,1 0,0 0,0 0,1 0,0 0,0 0,0 0,1 0,0 1,0-1,2-4,10-22,1 0,2 1,0 1,3 1,0 0,2 2,0 0,17-13,7-7,1 3,2 1,2 3,2 2,2 3,0 2,3 2,0 3,2 2,2 3,-27 11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3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81,'34'-5,"30"-1,8 0,-2-4,-8 0,-11 2,-9 2,-6 2,-10-3,-4-1,-1 2,-5 2</inkml:trace>
  <inkml:trace contextRef="#ctx0" brushRef="#br0" timeOffset="258.898">0 363,'39'-5,"36"-6,10-1,-4-4,-11 1,-13 4,-11 3,-14-2,-7 1,-3 1,-5 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1,'-49'151,"-8"-2,-62 117,116-260,-11 25,-2 0,0-2,-2 0,-1-1,-3 2,11-23,21-28,63-111,5 2,28-25,106-117,-173 235,-38 36,0 1,0 0,-1-1,1 1,0 0,0-1,0 1,-1 0,1 0,0 0,0 0,0 0,0 0,0 0,-1 0,1 0,0 0,0 0,0 1,0-1,-1 0,1 0,0 1,0-1,0 1,-1-1,1 1,0-1,-1 1,1-1,0 1,-1 0,1-1,-1 1,1 0,-1-1,1 1,-1 0,0 0,1 0,-1-1,0 1,0 0,1 0,-1 0,0 0,0-1,0 1,0 0,0 0,0 0,0 0,-1 0,1-1,0 2,2 168,-5-148,1 0,1 0,1-1,1 1,1 0,1 0,1 0,0-1,2 0,1 0,0 0,2-1,-4-11,1-1,0 0,1 0,0-1,0 0,0 0,1-1,0 0,1 0,-1-1,1 0,0 0,0-1,0 0,1-1,-1 0,1 0,0-1,0 0,0-1,0 0,0-1,0 0,0-1,0 0,0 0,0-1,0 0,0-1,-1 0,1 0,-1-1,1-1,2-3,-1-1,0 0,0-1,-1 0,-1-1,0 0,0 0,-1-1,0 0,-1 0,-1-1,0 0,-1 0,0 0,-1-1,0 0,-1 0,0 0,-2 0,0 0,0 0,-1 0,-1-1,0 1,-1 0,-2-8,-1-6,-2 4</inkml:trace>
  <inkml:trace contextRef="#ctx0" brushRef="#br0" timeOffset="301.203">1503 114,'-40'43,"1"1,3 3,2 0,-26 50,59-96,-6 7,1 1,0 0,0 0,1 1,0 0,1 0,0 0,1 0,0 0,1 1,0-1,0 1,1 0,0 0,1-1,0 1,1 0,1 5,3-11,0-1,0 0,0 0,1 0,-1-1,1 1,0-1,0-1,0 1,0-1,0 0,1-1,-1 1,1-1,-1 0,1-1,-1 1,1-2,-1 1,1-1,-1 1,1-2,-1 1,1-1,-1 0,6-3,2 1,0-1,0-1,-1 0,0-1,0 0,-1-1,0-1,0 0,-1 0,0-1,0 0,-1-1,-1 0,0-1,0 0,-2-1,1 1,1-7,-4 10,-1 0,0 0,0 0,-1-1,-1 1,1-1,-1 0,-1 1,0-1,-1 0,1 0,-2 0,0 0,0 0,0 1,-1-1,-1 0,0 1,0 0,-1-1,0 1,0 1,-1-1,0 1,-1-1,0 2,-5-6,6 7,0 0,-1 1,0 0,0 0,0 1,0-1,-1 1,0 1,0-1,0 1,0 0,0 1,-1 0,1 0,-1 0,0 1,1 0,-1 1,-6 0,-11 4</inkml:trace>
  <inkml:trace contextRef="#ctx0" brushRef="#br0" timeOffset="747.639">1983 255,'-1'5,"0"1,1-1,0 1,0 0,0-1,1 1,0-1,0 1,0-1,1 1,0-1,0 0,0 0,1 0,-1 0,1 0,0 0,1-1,-1 1,1-1,0 0,0 0,0-1,0 1,1-1,0 0,-1 0,1 0,0-1,0 1,1-1,-1 0,0-1,1 0,-1 1,1-2,-1 1,1-1,0 0,4 0,4-6,1 0,-1-2,0 1,-1-2,1 0,-2 0,1-1,-2-1,1 0,2-5,71-57,-84 72,0 0,1 0,-1 1,0-1,0 0,1 0,-1 1,1-1,-1 0,0 1,1 0,-1-1,1 1,-1 0,1 0,-1-1,1 1,-1 0,1 1,0-1,-1 0,1 0,-1 1,0-1,1 1,-1-1,1 1,-1 0,0-1,1 1,-1 0,0 0,0 0,0 0,1 0,-1 0,0 0,0 0,0 2,24 61,-17-37,-7-20,2 0,-1-1,1 1,0 0,0-1,1 0,0 0,0 0,0 0,1-1,0 1,0-1,1 0,-1-1,1 1,0-1,0 0,0-1,1 1,-1-1,1-1,0 1,-1-1,1 0,1-1,-1 1,0-2,6 1,3-2,1-1,-1-1,1 0,-1-1,0-1,-1-1,1 0,-1-1,0 0,-1-2,1 1,-2-2,1 0,1-2,-3 0,0 0,0-1,-2 0,1-1,-2 0,0 0,0-1,-2 0,0 0,0-1,-1 0,0-5,2-2,0 4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738 53,'-48'-18,"35"12,1 1,-1 0,-1 0,1 2,-1-1,1 2,-1 0,0 0,0 1,0 1,0 1,0 0,1 0,-6 2,-20 12,1 1,0 2,1 2,1 1,1 2,1 1,1 2,-20 20,48-42,-6 5,0-1,1 2,0-1,1 2,-1-1,2 1,0 0,0 1,1 0,0 0,1 1,1 0,0 0,1 0,0 0,1 1,0 0,1 0,1-1,0 12,2-19,0-1,0 0,1 0,0 0,0 1,0-2,0 1,1 0,0 0,0-1,0 1,1-1,0 0,-1 0,1-1,0 1,1-1,-1 0,1 0,-1 0,1 0,0-1,0 0,0 0,0 0,1-1,-1 0,0 0,1 0,-1 0,1-1,-1 0,1 0,-1-1,0 1,1-1,-1 0,3-2,27-5,-1-2,1-1,-2-2,0-2,-1 0,0-2,-1-2,6-6,26-16,-3-3,-2-3,-1-2,-3-3,-2-1,33-48,-85 101,1 1,-1-1,0 1,0-1,0 1,0-1,0 0,1 1,-1-1,0 1,0-1,1 0,-1 1,0-1,1 0,-1 0,0 1,1-1,-1 0,0 0,1 1,-1-1,1 0,-1 0,0 0,1 0,-1 1,1-1,-1 0,1 0,-1 0,1 0,-1 0,0 0,1 0,-1 0,1 0,-1-1,1 1,-1 0,0 0,1 0,-1 0,1-1,-1 1,0 0,1 0,-1-1,0 1,1 0,-1-1,0 1,1 0,-1-1,0 1,0 0,1-1,-1 1,0 0,0-1,0 1,0-1,0 1,1-1,-1 1,0-1,0 1,0 0,0-1,0 41,-1-31,-2 54,1-41,0 0,1 0,1 1,1-1,1 0,1 0,1 0,0 0,2-1,1 1,4 7,-8-23,1 1,0-1,0 0,1 0,-1-1,1 1,1-1,-1 0,1 0,0-1,0 1,0-1,0-1,1 1,0-1,-1 0,1-1,0 0,1 0,-1 0,0-1,0 0,1 0,-1-1,0 0,1 0,-1-1,1 0,-1 0,12-6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1,'47'4,"22"3,8-1,-4-1,-10-1,-6-2,-8-1,-7 0,-7-1,-3-1,-4 1,0 0,-7 4,0 2,-5 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5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76,'39'-5,"31"-6,9-1,-4 1,-10 2,-12 4,-9 1,-8 3,-5-5,-4 0,-5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1,'-28'21,"0"0,1 3,1 0,1 1,2 2,0 0,2 1,1 2,16-25,1-1,0 0,0 1,0 0,0-1,1 1,0 0,0 0,0 1,1-1,0 0,0 1,0-1,0 0,1 1,0-1,0 1,1-1,-1 1,1-1,0 0,1 1,-1-1,1 0,0 0,0 0,1 0,0-1,0 1,0 0,0-1,0 0,1 0,0 0,0 0,0-1,0 1,1-1,1 1,2-2,0 1,0-1,0-1,0 1,0-2,0 1,0-1,0 0,1 0,-1-1,0 0,0-1,0 0,0 0,-1-1,1 0,0 0,-1-1,0 0,0 0,0 0,0-1,-1 0,0-1,0 1,0-1,-1 0,0-1,0 1,0-1,-1 0,0 0,0-1,-1 1,0-1,0 1,0-7,0 6,-2 0,1-1,-1 1,0 0,-1-1,0 1,0-1,-1 1,0 0,-1-1,0 1,0 0,0 0,-1 0,-1 0,1 1,-1-1,0 1,-1 0,0 0,0 0,0 1,-1 0,0 0,0 0,-4-1,9 5,-1 1,1 0,-1 0,0 1,0-1,1 0,-1 0,0 1,0-1,0 1,0 0,0 0,0-1,0 1,1 0,-1 1,0-1,0 0,0 0,0 1,0-1,0 1,1 0,-1 0,0-1,-1 2,-9 7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6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0,'-36'229,"-3"38,11-98,23-126,26-72,-11 10</inkml:trace>
  <inkml:trace contextRef="#ctx0" brushRef="#br0" timeOffset="294.984">24 0,'24'10,"17"3,7-1,4-2,-1-3,-5-3,-5-2,-5-6,-4-2,-2 0,-2 1,0 1,-1 1,-10 6,-7 3</inkml:trace>
  <inkml:trace contextRef="#ctx0" brushRef="#br0" timeOffset="549.189">24 424,'38'0,"22"0,7 0,-5 0,-7 0,-8 0,-13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48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50,'25'10,"1"-1,-1-1,1-1,1-1,-1-1,21 0,56 0,1-5,-1-4,1-5,-2-4,26-9,-29 6,177-22,-220 36,-33 6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1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57,'-3'-1,"-1"0,0 0,0 0,0 1,0 0,0-1,0 1,0 1,0-1,0 1,0-1,0 1,0 1,0-1,0 0,1 1,-1 0,1 0,-1 0,1 0,-1 0,1 1,-1 0,-18 18,0 1,1 2,2-1,0 2,2 1,0 0,2 1,1 1,1 0,2 1,1 0,1 0,1 1,1 1,1 10,-1-10,2 1,1 0,1 0,2 0,1 0,5 28,-4-46,2 1,0-1,0 0,2 0,-1 0,2 0,0-1,1 0,0 0,0-1,2 0,-1 0,2-1,-1 0,2-1,0 1,12 7</inkml:trace>
  <inkml:trace contextRef="#ctx0" brushRef="#br0" timeOffset="636.897">454 282,'-5'13,"1"0,0 0,1 0,0 1,1-1,0 1,1-1,0 1,2 0,-1 0,2-1,0 1,2 6,-4-17,1 1,-1 0,1 0,0-1,0 1,1 0,-1-1,1 1,0-1,-1 0,2 1,-1-1,0 0,1 0,-1 0,1-1,0 1,0-1,0 1,0-1,0 0,0 0,1 0,-1-1,1 1,-1-1,1 0,0 0,0 0,-1 0,1-1,0 0,0 0,0 0,-1 0,1 0,0-1,0 1,0-1,2-1,13-9,-1-1,0-1,-1-1,-1 0,0-1,-1-1,0-1,-1 0,-1 0,-1-2,0-1,-12 20,0-1,1-1,-1 1,0 0,1-1,-1 1,0 0,1 0,-1 0,1-1,0 1,-1 0,1 0,0 0,0 0,0 0,0 0,0 0,0 0,0 1,0-1,0 0,0 1,0-1,0 0,1 1,-1 0,0-1,0 1,1 0,-1-1,0 1,1 0,-1 0,0 0,1 0,-1 0,0 0,0 1,1-1,-1 0,0 1,0-1,1 1,-1-1,0 1,0 0,0-1,1 1,19 42,-20-39,0 0,-1-1,2 1,-1 0,0 0,1-1,0 1,-1-1,2 1,-1-1,0 0,1 0,-1 0,1 0,0 0,0 0,0-1,0 1,0-1,1 0,-1 0,1 0,-1-1,1 1,0-1,0 0,-1 0,1 0,0 0,0-1,0 0,0 0,4 0,4-5,0-1,-1-1,0 1,0-2,0 0,-1 0,0-1,-1 0,0 0,0-1,-1-1,0 1,-1-1,0-1,-1 1,0-1,-1 0,3-10,-3 8,-3 4</inkml:trace>
  <inkml:trace contextRef="#ctx0" brushRef="#br0" timeOffset="951.689">1499 28,'-173'282,"44"-79,100-159,-1-1,-2-2,-1-1,-21 17,-51 66,98-106</inkml:trace>
  <inkml:trace contextRef="#ctx0" brushRef="#br0" timeOffset="1601.554">1471 565,'-219'157,"167"-107,50-48,1-1,0 0,0 1,-1-1,1 1,0-1,0 1,0-1,1 1,-1 0,0-1,1 1,-1 0,1 0,-1-1,1 1,0 0,0 0,0 0,0-1,0 1,0 0,0 0,1 0,-1-1,1 1,-1 0,1 0,0-1,0 1,-1 0,1-1,0 1,0-1,1 1,-1-1,4 1,1 0,-1-1,1 0,-1 0,1 0,0 0,-1-1,1 0,0 0,-1-1,1 0,-1 0,1 0,-1 0,1-1,-1 0,0 0,0-1,0 1,0-1,0 0,0-1,0 0,38-22,-2-3,0-1,-2-2,-2-2,16-19,-52 52,-1 0,1 0,0 1,-1-1,1 0,0 0,-1 1,1-1,0 0,0 1,0-1,-1 1,1-1,0 1,0 0,0-1,0 1,0 0,0-1,0 1,0 0,0 0,0 0,0 0,0 0,0 0,0 0,0 0,0 1,0-1,0 0,0 0,0 1,-1-1,1 1,0-1,0 1,0-1,0 1,-1 0,1-1,0 1,0 0,-1-1,1 1,-1 0,1 0,-1 0,1 0,-1-1,1 1,-1 0,0 0,1 0,14 56,-1 203,-10-245,-2 0,0-1,0 1,-1 0,-1 0,-1 0,0 0,0-1,-2 1,0 0,-1-1,0 0,-1 0,0 0,-2 0,1-1,-2 0,0 1,-58 45,64-57,0-1,-1 0,1 1,-1-1,1 0,-1 0,1-1,-1 1,0 0,1-1,-1 0,0 1,0-1,1 0,-1-1,0 1,1 0,-1-1,0 1,1-1,-1 0,0 0,1 0,0 0,-1 0,1-1,-1 1,1-1,0 0,-2-1,0-4,1-1,-1 1,1-1,1 0,-1 0,1 0,1 0,-1-1,2 1,-1 0,1-1,0 1,1 0,0 0,0-1,0 1,1 0,1 0,6-24,1 1,1 0,2 1,1 0,2 1,0 1,15-18,-12 20</inkml:trace>
  <inkml:trace contextRef="#ctx0" brushRef="#br0" timeOffset="1935.258">1893 0,'52'44,"-2"1,-2 3,36 48,-71-80,-1 0,-1 1,0 0,-1 1,-1 0,-1 1,-1-1,0 2,-2-1,0 1,-1 0,-1 0,-1 0,0 0,-2 5,-3-4,-1 0,-1 0,0-1,-2 0,0 0,-2 0,0-1,-1 0,-1-1,-1 0,0-1,-1 0,-1-1,0 0,-2-2,0 1,0-2,-1 0,-12 6,-28 10,32-20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8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45,'91'-14,"-79"10,0 1,0 1,0 0,1 1,-1 0,0 1,1 0,-1 1,8 1,21 7,1-3,0-1,0-1,22-3,-49-1,-1 0,0-2,0 1,0-2,0 0,0 0,0-1,-1-1,0 0,10-6,-8 3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8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1,'33'5,"26"-4,8-1,1-1,-5 0,-10-1,-7 1,-9 1,-4-1,-8 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4:59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60,'17'108,"-10"-47,-4 1,-2-1,-2 1,-4-1,-5 23,7-67,-1 3,1 0,0 1,2-1,0 0,2 1,0-1,1 1,1 3,4-6</inkml:trace>
  <inkml:trace contextRef="#ctx0" brushRef="#br0" timeOffset="323.818">142 88,'43'-9,"43"-9,12 0,-6 2,-14 4,-15 4,-14 4,-10 2,-8 1,-3 2,-7-1</inkml:trace>
  <inkml:trace contextRef="#ctx0" brushRef="#br0" timeOffset="590.826">284 399,'28'4,"30"-2,8-2,-1-1,-7-1,-9 1,-8 0,-11 0</inkml:trace>
  <inkml:trace contextRef="#ctx0" brushRef="#br0" timeOffset="1888.509">1440 314,'-17'1,"1"1,-1 1,1 0,-1 1,1 1,1 0,-1 1,1 1,0 0,0 1,1 1,0 0,0 1,1 0,1 1,0 1,0 0,0 2,9-12,0 1,1-1,-1 1,1 0,0 0,0-1,0 2,0-1,0 0,1 0,-1 0,1 1,0-1,0 1,0-1,0 1,1-1,-1 1,1-1,0 1,0 0,1-1,-1 1,1-1,-1 1,1-1,0 1,1-1,-1 0,0 1,1-1,0 0,0 0,0 0,0 0,0 0,1-1,-1 1,1-1,-1 1,1-1,0 0,0 0,0 0,1 0,0 0,9-2,1 1,-1-2,1 0,-1-1,0 0,0-1,0 0,0-1,0 0,-1-1,0-1,0 0,0-1,-1 0,0 0,0-2,0 1,-1-1,-1 0,4-5,146-159,-159 172,0 0,0 0,0 1,0-1,1 0,-1 0,0 0,1 0,-1 0,1 0,-1 0,1 0,-1 1,1-1,-1 0,1 0,0 1,0-1,-1 0,1 1,0-1,0 1,0-1,0 1,-1-1,1 1,0 0,0-1,0 1,0 0,0 0,0 0,0-1,0 1,0 0,0 0,0 1,0-1,0 0,0 0,0 0,0 1,0-1,0 0,0 1,-1-1,1 1,0-1,0 1,0 0,-1-1,1 1,0 0,0-1,-1 1,1 0,-1 0,1 0,-1-1,1 1,-1 0,1 0,-1 0,0 0,0 0,1 0,10 141,6 143,-8-169,-9-105,-1 0,0 0,-1 0,0 0,0 0,-1 0,-1-1,0 0,0 1,-1-1,0 0,-1-1,0 0,0 0,-1 0,-6 5,-12 8,-1 0,-1-3,-1 0,0-1,-29 12,-51 12,106-41,0 0,0 0,-1 0,1 0,0 0,-1-1,1 1,-1-1,1 1,-1-1,1 0,0 0,-1 0,1 0,-1-1,1 1,-1-1,1 1,0-1,-1 0,1 0,0 0,0 0,-1 0,1-1,0 1,0-1,0 1,1-1,-1 0,0 1,1-1,-1 0,1 0,-1 0,1 0,0-1,0 1,0 0,0-1,0 1,1 0,-1-1,1 1,0-1,-1 1,1 0,0-1,0 1,1-1,-1 1,0-1,1 1,0-1,0-1,6-13,1-1,1 2,0-1,1 1,1 1,0-1,1 2,1 0,0 0,10-6,-17 14,36-34,1 2,2 3,2 1,1 2,9-2,114-38,-146 65</inkml:trace>
  <inkml:trace contextRef="#ctx0" brushRef="#br0" timeOffset="2767.114">1 1132,'51'-9,"1"1,0 3,48 2,0-1,126-21,41-4,17 0,-131 14,-1-7,3-7,63-8,-204 33,0 2,0 0,0 1,0 0,0 1,1 0,-1 1,6 2,-2 3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04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9,'0'0,"1"0,-1 1,0-1,0 1,1-1,-1 1,0-1,1 0,-1 1,0-1,1 0,-1 1,0-1,1 0,-1 0,1 1,-1-1,1 0,-1 0,1 0,-1 0,0 1,1-1,-1 0,1 0,-1 0,1 0,-1 0,1 0,-1 0,1 0,-1-1,1 1,-1 0,1 0,-1 0,1 0,-1-1,1 1,-1 0,0 0,1-1,-1 1,1 0,-1-1,0 1,1 0,-1-1,0 1,0-1,1 1,-1-1,0 1,0 0,0-1,1 1,-1-1,0 1,0-1,0 1,0-1,0 1,0-1,0 1,0-1,0 1,0-1,0 1,-1-1,8 40,-5 156,-2-191,0 0,0 1,0-1,1 0,-1 0,1 0,0 0,0 0,1 0,-1 0,1 0,0 0,0-1,0 1,1-1,-1 1,1-1,-1 0,1 0,0 0,1 0,-1-1,0 1,1-1,-1 0,1 0,0 0,0 0,-1-1,1 1,0-1,1 0,-1 0,0-1,0 1,0-1,0 0,1 0,-1 0,1-1,11-5,-1-1,1-1,-1 0,-1-1,0-1,0 0,-1-1,0 0,3-5,-2 4,-4 3,-10 7,1 1,0-1,0 1,0-1,0 1,1 0,-1-1,0 1,1 0,-1 0,0 0,1 0,0 0,-1 0,1 0,-1 0,1 1,0-1,0 1,-1-1,1 1,0 0,0 0,0-1,-1 1,1 1,0-1,0 0,0 0,-1 1,1-1,0 1,0-1,-1 1,1 0,-1-1,1 1,0 0,-1 0,0 0,1 0,-1 1,1-1,46 71,-44-63,0-1,1 0,0 1,0-2,1 1,0-1,0 0,1 0,0-1,0 1,0-2,1 1,3 1,-5-4,0 0,0-1,-1 0,2 0,-1-1,0 1,0-1,0-1,1 1,-1-1,0 0,0 0,1-1,-1 0,0 0,0-1,0 1,0-1,0-1,0 1,-1-1,1 0,-1 0,1 0,-1-1,0 0,-1 0,1-1,3-4,5-4,-2-1,0-1,0 0,-1-1,-1 0,-1 0,0-1,-1 0,3-14,21-103,-30 123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15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1,'-43'2,"1"2,0 2,0 2,1 1,0 2,-34 15,60-21,0 1,1 1,-1 0,1 1,1 0,0 1,0 0,0 1,1 1,1 0,0 1,1 0,0 0,0 1,2 0,-1 1,2 0,-4 10,-28 95,38-115,1 0,-1 0,1 0,0 1,0-1,1 0,-1 0,1 0,0 0,0 0,0 0,1 0,0 0,-1 0,1 0,0-1,1 1,-1-1,1 1,-1-1,1 0,0 0,0 0,1-1,-1 1,0-1,1 1,0-1,3 1,-1 0,1 0,0-1,1 0,-1 0,0-1,1 0,-1 0,0-1,1 0,-1 0,1-1,-1 0,0 0,1 0,-1-1,0 0,0-1,0 0,0 0,-1 0,1-1,-1 0,18-10,-2-2,0 0,-1-1,-1-1,13-15,163-197,-182 212,42-34,-53 52,0 1,1 0,-1 0,0 0,0 0,0 0,0 1,0 0,0-1,0 1,0 0,-1 0,1 1,-1-1,0 0,1 1,-1 0,0-1,0 1,-1 0,1 0,-1 0,1 0,-1 0,0 0,1 4,1 0,37 89,-33-76,0-1,1 0,1-1,0 1,2-2,0 1,10 11,-16-23,0-1,0 1,1-1,-1 0,1-1,0 1,0-1,1 0,-1-1,1 1,0-1,0-1,0 1,14 1</inkml:trace>
  <inkml:trace contextRef="#ctx0" brushRef="#br0" timeOffset="336.188">1211 85,'427'0,"-289"-22,-114 18</inkml:trace>
  <inkml:trace contextRef="#ctx0" brushRef="#br0" timeOffset="596.624">1323 395,'44'0,"28"-4,6-3,-4 1,-11-4,-10 0,-11 2,-11 2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13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1 424,'273'-48,"-173"32,1 4,79 2,16 12,-173 3,-5 1</inkml:trace>
  <inkml:trace contextRef="#ctx0" brushRef="#br0" timeOffset="312.009">143 650,'28'0,"25"0,7-5,-1-1,-6-1,-3 2,-4 2,-6 1,-4 0,-5 2,-1 0,-2 0,-1 0,0 1,0-1,-4 0</inkml:trace>
  <inkml:trace contextRef="#ctx0" brushRef="#br0" timeOffset="698.24">481 0,'26'29,"2"-1,1-2,2-1,0-1,1-2,1-1,2-2,-1-1,2-2,0-1,7 0,63 31,37 42,-137-83,0 0,0 1,-1 0,0 0,0 0,-1 0,1 1,-1-1,-1 1,1 0,-1 1,0-1,-1 0,0 1,0-1,-1 1,0 0,0 0,0-1,-1 3,-3 0,-1-1,1 0,-1 0,-1-1,0 1,0-1,-1 0,0 0,0-1,0 0,-1 0,0 0,-1-1,0 0,0 0,0-1,-1 0,-3 4,-66 45,-2-3,-73 32,38-27,109-51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1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199 848,'5'0,"15"0,11 0,3 0,1 0,0 0,3 0,0-5,-1-2,-3 1,-2 1,-1 1,-2 2,-1 1,0 1,-5 0</inkml:trace>
  <inkml:trace contextRef="#ctx0" brushRef="#br0" timeOffset="398.601">989 340,'23'129,"-17"281,-1-360,1-32</inkml:trace>
  <inkml:trace contextRef="#ctx0" brushRef="#br0" timeOffset="665.027">1469 735,'0'14,"0"5</inkml:trace>
  <inkml:trace contextRef="#ctx0" brushRef="#br0" timeOffset="1018.691">1893 255,'-21'13,"1"1,1 1,0 0,1 2,0 0,2 1,0 1,1 1,1 0,1 0,1 2,-6 13,17-32,0 1,-1-1,2 1,-1-1,0 1,1 0,0-1,0 1,0 0,0-1,0 1,1-1,-1 1,1 0,0-1,0 0,1 1,-1-1,1 1,-1-1,1 0,0 0,0 0,1 0,-1-1,1 1,-1 0,1-1,0 0,0 1,0-1,2 1,2 0,0 1,1-1,-1-1,1 0,-1 0,1 0,-1-1,1 0,0 0,0-1,0 0,-1-1,1 1,0-2,0 1,3-1,-1-1,1 0,-1-1,1 0,-1-1,0 0,-1 0,1-1,-1 0,0-1,-1 0,1 0,-1-1,-1 0,0-1,0 0,0 0,-1 0,-1 0,1-1,-2 0,1 0,-1-1,-1 1,0-1,0-4,-3 9,-1-1,-1 1,1-1,-1 1,0-1,0 1,-1 0,0 0,0 0,-1 1,1-1,-1 1,0 0,-1 0,1 0,-1 0,0 1,0 0,-1 0,1 0,-1 1,0-1,0 1,0 1,0-1,-4 0,-15-4</inkml:trace>
  <inkml:trace contextRef="#ctx0" brushRef="#br0" timeOffset="1385.104">2006 594,'-19'5,"1"2,0 0,1 1,-1 1,2 0,-1 1,1 1,0 2,9-8,1 0,0 0,0 1,0 0,1 1,-1-1,2 1,-1 0,1 0,0 1,0-1,1 1,0 0,1 0,-1 0,1 0,1 0,0 1,0 3,2-6,0 0,1 0,0-1,0 1,0-1,1 1,0-1,0 0,0 0,1 0,-1 0,1-1,1 1,-1-1,0 0,1 0,0-1,0 1,0-1,0 0,1-1,-1 1,1-1,-1 0,1 0,0-1,0 0,0 0,0 0,0-1,0 1,0-2,0 1,0-1,0 1,0-2,-1 1,1-1,0 0,-1 0,1 0,-1-1,1 0,-1 0,0 0,0-1,-1 1,1-1,-1 0,0-1,0 1,0-1,0 0,1-3,3-11,-1-1,-1 0,-1 0,0 0,-2-1,1-19,-3 17</inkml:trace>
  <inkml:trace contextRef="#ctx0" brushRef="#br0" timeOffset="2299.992">2203 340,'9'-7,"0"1,0 0,1 0,0 1,0 1,0-1,0 2,1-1,-1 1,1 1,0 0,0 1,0 0,0 0,1 1,-10 0,0-1,0 1,0 0,0 0,0 0,0 0,0 0,0 1,0-1,0 1,0-1,0 1,0 0,0 0,0 0,0 0,-1 0,1 0,0 0,-1 0,1 1,-1-1,1 1,-1-1,0 1,1-1,-1 1,0 0,0 0,0 0,0 0,-1 0,1-1,0 1,-1 0,0 1,1-1,-1 0,0 0,0 0,0 0,0 0,0 0,-1 0,1 1,-40 88,27-74,9-12,-1 0,1 0,0 0,1 1,-1 0,1-1,0 1,1 0,-1 0,1 1,0-1,1 0,-1 2,4-5,-1 1,1-1,0 0,0 0,0 0,1 0,-1 0,1 0,-1-1,1 1,0-1,0 0,0 0,0 0,1 0,-1 0,0-1,1 0,-1 1,1-1,-1 0,1-1,0 1,-1-1,4 1,7 2,-9-2,-1-1,1 1,-1 0,1 0,-1 0,1 1,-1-1,1 1,-1 0,0 0,0 1,0 0,0-1,-1 1,1 0,-1 1,0-1,0 0,0 1,0 0,0 0,-1 0,1 0,-1 0,-1 0,1 1,0-1,-1 1,0-1,0 1,0-1,-1 1,1 0,-1-1,0 1,-1 0,-4 8,-1-1,-1 1,0-1,0 0,-1-1,-1 0,0 0,0-1,-1 0,-1-1,0 0,0-1,0 0,-1 0,0-1,-1-1,-7 3,-4 2</inkml:trace>
  <inkml:trace contextRef="#ctx0" brushRef="#br0" timeOffset="2795.351">3275 424,'-19'39,"-16"21,-7 7,4-5,3-7,3-9,3-11,0-8,2-8,-1-7,1-1,4-2</inkml:trace>
  <inkml:trace contextRef="#ctx0" brushRef="#br0" timeOffset="3066.985">2824 537,'38'19,"32"12,9 4,-4-3,-10-7,-12-3,-9-5,-8-6,-10 0,-4-1,-2-4,-4 4,-9-1,-11-2,-9-2,-8-6,0-4</inkml:trace>
  <inkml:trace contextRef="#ctx0" brushRef="#br0" timeOffset="3314.936">3105 396,'5'39,"2"26,4 8,0-5,-1-8,-3-10,-3-9,-1-6,-2-4,-1-3,0-2,-1 1,1-1,0-4</inkml:trace>
  <inkml:trace contextRef="#ctx0" brushRef="#br0" timeOffset="3568.185">3698 424,'-14'39,"-10"36,0 10,3-4,5-12,11-12,6-15</inkml:trace>
  <inkml:trace contextRef="#ctx0" brushRef="#br0" timeOffset="3846.755">3896 565,'-7'23,"-2"-1,2 1,0 0,2 0,0 1,2-1,0 1,2 0,1 0,0 0,2 0,1 0,-2-20,0 0,0 0,1 0,-1 0,1-1,0 1,0 0,0-1,1 1,-1-1,1 0,0 0,0 0,0 0,0 0,0-1,1 1,-1-1,1 0,0 0,0 0,-1-1,1 1,0-1,0 0,1 0,-1 0,0-1,0 1,0-1,0 0,1 0,-1-1,3 0,5-1,0 0,-1-1,0 0,1 0,-1-2,-1 1,1-1,-1-1,0 0,0 0,0-1,0-1,-3 3,0 0,0-1,-1 1,0-1,0-1,0 1,-1-1,0 0,0 0,0-1,-1 1,-1-1,1 0,-1 0,0 0,-1-1,0 1,0-1,-1 1,0-1,-1 1,0-1,0 0,0 1,-1-1,-1 1,0-1,0 1,0-1,-1 1,0 0,-1 0,-2-4,-14-11,-1 4</inkml:trace>
  <inkml:trace contextRef="#ctx0" brushRef="#br0" timeOffset="4230.305">4348 30,'-5'9,"-1"13,-1 8,2 3,2 1,6-5,7-8,2-3,4-4,3-4,0-9,0-5,-3-6,2-2,-4-3,-3-4,1 1,-2 3</inkml:trace>
  <inkml:trace contextRef="#ctx0" brushRef="#br0" timeOffset="4478.966">4545 30,'-4'23,"-8"24,0 7,-4 0,1-5,3-5,4-6,3-5,-3-2,1-3,1-1,2-4</inkml:trace>
  <inkml:trace contextRef="#ctx0" brushRef="#br0" timeOffset="5082.852">4799 368,'-145'404,"141"-392,-8 69,37-104,-9-5,-2-1,-1-1,-1 0,-1 0,4-26,6-12,66-211,-81 317,-7-7,13 162,-10-185,0 0,0 0,0 0,1-1,0 1,1 0,0-1,0 0,0 0,1 0,0-1,0 1,1-1,0-1,0 1,0-1,1 0,-1 0,1-1,0 1,6 1,-7-4,-1 0,1-1,0 0,-1 0,1 0,0-1,0 0,0 0,-1 0,1-1,0 1,0-1,-1-1,1 1,-1-1,1 0,-1-1,0 1,0-1,0 0,0 0,0 0,-1-1,1 0,2-3,8-7,-2-1,0 0,0-1,-1 0,-1-1,8-17,117-241,-120 254</inkml:trace>
  <inkml:trace contextRef="#ctx0" brushRef="#br0" timeOffset="6263.225">368 1299,'378'-37,"43"15,-24-3,334-5,-367 20,-163-4,109 11,40-25,42 0,-96 0,-132 16,-98 3,1 3,-1 2,40 5,-65 0,155-28,1 15,57-23,-28 7,-57 16,-145 12</inkml:trace>
  <inkml:trace contextRef="#ctx0" brushRef="#br0" timeOffset="9137.477">1018 1582,'-2'-1,"0"1,1-1,-1 0,0 0,1 1,-1-1,1 0,-1 0,1 0,-1-1,1 1,0 0,0 0,-1-1,1 1,0-1,0 1,0-1,0 1,1-1,-1 0,0 1,1-1,-1 0,1 0,0 1,-1-1,1 0,0 0,0 0,0 0,0 1,1-1,-1 0,0 0,1 1,-1-1,1 0,0 0,-1 1,1-1,0 1,0-1,0 1,0-1,0 1,1-1,-1 1,0 0,1-1,13-7,1 0,0 2,0-1,0 2,1 0,0 1,0 1,0 0,2 1,25-6,-20 3,-14 2,-1 0,1 1,0 1,0 0,1 0,-1 1,0 0,1 1,-1 0,0 0,1 1,-1 1,0 0,0 0,0 1,3 1,-11-2,1 1,0-1,-1 1,1 0,-1-1,0 1,0 0,0 1,-1-1,1 0,-1 0,1 1,-1-1,0 1,-1-1,1 1,0-1,-1 1,0 0,0-1,0 1,0 0,-1-1,1 1,-1-1,0 1,0-1,0 1,-1 1,-53 94,-157 122,177-155,34-65,1 1,-1 0,1 0,-1 0,1 0,0 0,0 0,0 0,0 0,0 0,0 0,1 0,-1 0,1 0,-1-1,1 1,0 0,-1 0,1 0,0-1,0 1,0 0,1-1,-1 1,0-1,1 1,-1-1,1 0,-1 0,1 1,-1-1,1 0,0 0,0-1,1 2,113 7,-95-10,4 0</inkml:trace>
  <inkml:trace contextRef="#ctx0" brushRef="#br0" timeOffset="9385.153">1666 1892,'0'10,"0"7,0 1</inkml:trace>
  <inkml:trace contextRef="#ctx0" brushRef="#br0" timeOffset="10322.7">2090 1525,'-7'1,"0"1,0 0,0 1,0 0,0 0,0 0,1 1,0-1,0 2,0-1,0 1,1 0,-1 0,-1 2,5-4,0-1,-1 1,1 0,0 0,0 0,0 0,1 0,-1 0,1 0,-1 1,1-1,0 1,1-1,-1 1,1-1,-1 1,1-1,0 1,0-1,1 1,-1 0,1-1,-1 1,1-1,0 0,1 1,-1-1,0 0,1 0,0 1,0-1,0 0,0-1,0 1,1 0,-1-1,1 1,0-1,-1 0,1 0,0 0,3 1,2 2,1-1,-1 0,1 0,0-1,1 0,-1 0,0-1,1-1,0 1,-1-1,1-1,0 0,-1-1,1 1,2-2,157-18,-156 20</inkml:trace>
  <inkml:trace contextRef="#ctx0" brushRef="#br0" timeOffset="10619.632">2428 1384,'-76'226,"65"-183,2 1,1-1,3 1,1 0,2 1,4 34,-2-70,0 0,-1 1,0-1,0 0,-1 0,0 0,-1 0,0 0,0 0,-1-1,0 1,0-1,-1 0,-3 3,-7 5</inkml:trace>
  <inkml:trace contextRef="#ctx0" brushRef="#br0" timeOffset="11133.125">2711 1468,'-13'8,"1"1,0 0,0 1,1 0,1 0,0 1,0 1,1 0,0 0,1 1,-6 11,14-22,-1 0,1 0,-1 0,1 0,0 1,0-1,-1 0,2 0,-1 0,0 0,0 1,1-1,-1 0,1 0,0 0,-1 0,1 0,0 0,0 0,0 0,1-1,-1 1,0 0,1 0,-1-1,1 1,-1-1,1 0,0 1,0-1,-1 0,1 0,0 0,0 0,0 0,0-1,1 1,-1 0,86 18,-81-20,0 1,0 0,0 0,0 1,0 0,0 0,0 0,0 1,0 0,-1 0,1 1,-1 0,0 0,1 1,-1-1,-1 1,1 1,0-1,-1 1,0 0,0 0,-1 0,1 1,-1 0,0 0,-1 0,1 0,-1 0,-1 1,2 4,-3-3,-1-1,-1 1,1 0,-1 0,0 0,-1-1,0 1,0 0,-1-1,0 0,0 1,0-1,-1-1,0 1,-1 0,0-1,0 0,0 0,0 0,-1-1,0 0,0 0,-1 0,1-1,-1 0,0 0,0-1,0 0,-1 0,1-1,-2 1,-33-7,29-6</inkml:trace>
  <inkml:trace contextRef="#ctx0" brushRef="#br0" timeOffset="11381.237">2740 1384,'33'-5,"21"-1,6 0,-2 1,-7 1,-11-3,-13 0</inkml:trace>
  <inkml:trace contextRef="#ctx0" brushRef="#br0" timeOffset="11949.879">2231 1355,'5'-4,"1"2,-5 2,-2 6,-6 2,-2 5,-5-1,1 3,-2-1,1 1,-2-1,2 2,-2 2,3 4,-2-3,1 1,0-3,0-5</inkml:trace>
  <inkml:trace contextRef="#ctx0" brushRef="#br0" timeOffset="13231.806">3642 1553,'-38'38,"-28"23,-6 5,3-8,9-14,10-10,13-11</inkml:trace>
  <inkml:trace contextRef="#ctx0" brushRef="#br0" timeOffset="13485.701">3275 1666,'168'-32,"-159"31,-1 1,1 1,-1-1,1 2,-1-1,1 1,-1 0,0 1,0-1,0 2,0-1,0 1,-1 1,1-1,-1 1,-1 0,1 1,3 3,112 141,-120-148,0-1,0 1,0-1,0 0,0 0,0 1,0-1,1 0,-1-1,0 1,1 0,-1-1,0 1,1-1,-1 0,1 0,-1 0,1 0,-1 0,1-1,-1 1,0-1,1 1,-1-1,0 0,1 0,-1 0,0 0,0 0,1-1,9-9</inkml:trace>
  <inkml:trace contextRef="#ctx0" brushRef="#br0" timeOffset="13716.66">3558 1355,'-5'48,"-2"36,1 7,1-2,2-11,0-14,2-13,1-11,0-7,0-4,-5-7,-1-8</inkml:trace>
  <inkml:trace contextRef="#ctx0" brushRef="#br0" timeOffset="13981.787">4009 1525,'-14'38,"-10"28,-1 6,-1 2,5-8,5-10,5-10,10-7,5-11</inkml:trace>
  <inkml:trace contextRef="#ctx0" brushRef="#br0" timeOffset="14306.415">4376 1525,'-26'38,"2"1,2 1,1 0,2 2,2 1,-11 43,26-83,1 1,-1-1,1 1,0-1,0 1,0 0,0 0,1-1,-1 1,1 0,0 0,0 0,1-1,-1 1,1 0,0 0,0-1,0 1,0 0,1-1,-1 1,1-1,0 0,0 0,0 1,1-1,-1 0,1-1,-1 1,1 0,0-1,0 0,0 1,0-1,1 0,-1-1,1 1,-1-1,1 1,-1-1,1 0,0 0,0-1,2 1,11-4,-2 0,1-2,0 0,-1 0,0-2,0 1,0-2,-1 0,0-1,-1 0,0-1,10-11,-11 12,0-1,-1 0,0-1,-1-1,0 1,-1-2,0 1,-1-1,0-1,-1 1,-1-1,0 0,-1-1,0 1,-2-1,1 0,-2 0,0-1,0-13,-4 20,0 1,0-1,-1 1,0 0,0 0,-1 0,0 0,-1 1,1-1,-2 1,1 0,-1 1,0-1,0 1,0 0,-1 1,0 0,0 0,-1 0,0 1,1 0,-1 0,0 1,-4-1,-14-4</inkml:trace>
  <inkml:trace contextRef="#ctx0" brushRef="#br0" timeOffset="14668.956">4827 1242,'-5'15,"-6"9,-1 5,6 3,9-4,8-7,8-7,5-6,-1-8,-1-6,2-5,-3-2</inkml:trace>
  <inkml:trace contextRef="#ctx0" brushRef="#br0" timeOffset="14918.434">5110 1129,'-15'34,"-9"20,0 11,3 0,1-8,3-8,6-7,3-7,0-8,0-5,1-1,3-4</inkml:trace>
  <inkml:trace contextRef="#ctx0" brushRef="#br0" timeOffset="15589.916">5336 1384,'-213'466,"206"-452,2-6,1 0,0 0,0 1,1-1,0 1,0 0,1 0,0 0,0 1,1-1,1 0,0 3,0-12,0 1,0 0,0-1,0 1,1 0,-1-1,0 1,1 0,-1-1,0 1,1-1,-1 1,1-1,-1 1,1-1,-1 1,1-1,-1 1,1-1,0 1,-1-1,1 0,-1 1,1-1,0 0,-1 0,1 0,0 1,-1-1,1 0,0 0,0 0,-1 0,1 0,0 0,-1 0,1-1,0 1,-1 0,1 0,0 0,-1-1,1 1,0 0,-1-1,1 1,-1-1,1 1,-1 0,1-1,-1 1,1-1,-1 1,1-1,-1 0,1 1,-1-1,0 1,1-1,30-33,-5-6,-1-2,-3 0,-1-1,-2-2,-3 0,-1-1,-2 0,-1-9,1 7,7-2,-20 49,1 1,0 0,0 0,0 0,0 0,0 1,0-1,0 0,0 0,0 0,-1 1,1-1,0 0,0 1,0-1,0 1,-1-1,1 1,0 0,-1-1,1 1,0-1,-1 1,1 0,-1 0,1-1,-1 1,1 0,-1 0,1 0,-1 0,0 0,0-1,1 1,-1 0,0 0,0 0,0 0,0 0,0 0,0 0,0 0,0 0,-1 0,1-1,0 1,0 0,-1 0,1 0,-1 0,3 6,13 58,-11-41,2-1,0 0,1-1,1 0,2 0,5 9,4 3,-16-25,1 0,0 0,0-1,1 1,0-1,1-1,0 1,0-1,0 0,1 0,0-1,1 1,-1-2,1 1,0-1,1 0,-1-1,1 0,4 2,-6-7,0-1,-1 1,1-1,-1 0,0 0,0-1,0 0,0 0,0-1,0 1,-1-1,1 0,-1-1,0 1,-1-1,1 0,-1 0,0-1,0 1,-1-1,1 0,-1 0,-1 0,1 0,-1 0,0-1,0 1,-1-1,0 0,0-4,26-96,-24 82</inkml:trace>
  <inkml:trace contextRef="#ctx0" brushRef="#br0" timeOffset="17667.644">5730 932,'5'0,"7"0,0 5,4 1,3 1,4-2,3-2,1-1,1-1,-4 0</inkml:trace>
  <inkml:trace contextRef="#ctx0" brushRef="#br0" timeOffset="18121.488">5871 142,'15'1,"-1"2,0 0,0 0,0 2,0 0,0 0,-1 1,0 1,-1 0,1 1,-1 0,-1 1,1 0,-2 1,1 0,-1 0,-1 1,0 1,0 0,-1 0,-1 1,4 8,22 42,-3 3,-3 0,-2 2,14 66,-16-52,-3 1,-4 0,-4 1,-3 1,-4 0,-3 0,-5 0,-3 0,-13 60,10-103,-3-1,-1 0,-2-2,-2 1,-2-2,-1 0,-20 27,19-37,-2 0,-1-2,0 0,-2-2,-1-1,-1-1,-1-1,-22 12,26-19</inkml:trace>
  <inkml:trace contextRef="#ctx0" brushRef="#br0" timeOffset="18954.914">481 1,'-26'15,"1"1,0 2,1 0,1 2,0 1,2 0,0 2,2 0,0 1,-7 16,2 1,2 1,1 1,2 1,3 1,0-8,-7 27,1 1,4 0,3 2,3-1,2 2,4 0,2-1,3 1,4 0,3 13,-1-45,2-1,0 0,3 0,1-1,1 0,2-1,1 0,2-1,1-1,2-1,0-1,9 8,0 0,2-2,1-1,1-2,2-1,1-2,2-1,0-2,2-2,1-1,31 12,75 23,-108-44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0 502,'10'-39,"7"-31,2-9,2 4,2 10,-3 12,0 14,-3 9,0 10,2 3,3 6,-3 8,1 5,-4 2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8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0,'-34'32,"4"23,3 2,3 1,2 1,-3 21,13-45,-28 106,6 0,-2 48,26-130,-35 273,44-298,0 0,3-1,0 1,3-1,0 0,2 0,2-1,10 28,-11-42,0 0,1-1,1 0,0-1,2 0,0 0,0-2,1 1,1-1,1-1,0-1,0 0,1-1,1 0,4 0,-9-4,-9-4,-1-1,1 1,-1-1,1 0,0 1,0-1,0-1,0 1,0 0,1-1,-1 0,0 1,1-1,-1-1,1 1,-1 0,1-1,-1 0,1 0,-1 0,1 0,-1 0,1-1,-1 0,1 1,-1-1,1-1,-1 1,0 0,0-1,1 0,-1 1,0-1,-1-1,1 1,0 0,-1-1,2-1,2-17,-3-1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9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569 7,'-32'-4,"0"2,0 1,0 2,0 1,0 2,1 1,-1 1,1 2,0 1,1 1,0 2,0 1,18-6,1 0,-1 1,2 0,-1 1,1 0,0 1,1 0,0 0,0 1,1 0,1 1,0 0,0 0,2 0,-5 11,7-16,1 1,-1-1,1 1,1-1,-1 1,1 0,1 0,0 0,0-1,0 1,1 0,0 0,0-1,1 1,0 0,0-1,1 0,0 1,0-1,1 0,0-1,0 1,1-1,-1 0,1 0,1 0,-1 0,2-1,2 1,0-1,1 0,-1 0,1-1,0-1,1 0,-1 0,0-1,1 0,0-1,-1 0,1 0,0-1,-1-1,1 0,0 0,-1-1,1-1,-1 0,0 0,0-1,0 0,0-1,-1 0,0 0,0-1,0 0,1-2,-10 8,43-25,-1-2,-1-1,-2-3,-1-1,34-37,45-78,-116 148,-1-1,0 1,0-1,0 1,0-1,1 1,-1-1,0 0,1 1,-1-1,0 1,1-1,-1 0,0 1,1-1,-1 0,1 1,-1-1,0 0,1 0,-1 0,1 1,-1-1,1 0,-1 0,1 0,-1 0,1 0,-1 0,1 0,-1 0,1 0,-1 0,1 0,-1 0,1 0,-1 0,1-1,-1 1,0 0,1 0,-1 0,1-1,-1 1,1 0,-1-1,0 1,1 0,-1-1,0 1,1 0,-1-1,0 1,1-1,-9 53,7-46,-17 85,4 1,4 0,4 1,4 29,31 84,-5-97,-3-85,-8-25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9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0,'-19'34,"-7"15,7 0,5-9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39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5,'-37'30,"2"1,1 1,1 2,1 2,3 0,1 2,-8 17,31-50,1 0,0 0,0 1,1-1,-1 1,1 0,0 0,1 1,0-1,0 0,0 1,1-1,-1 1,2 0,-1 0,1-1,0 1,0 0,1-1,0 1,0 0,0-1,1 1,0-1,1 0,-1 1,1-1,0 0,1 0,2 0,0-1,1 1,0-1,0 0,0-1,0 0,1 0,-1 0,1-1,0 0,0-1,0 0,1 0,-1 0,1-1,-1-1,0 1,1-2,-1 1,1-1,-1 0,8-2,2-1,-1-1,1-1,-1-1,0 0,0-1,-1-1,0 0,-1-1,0-1,2-2,-9 6,-1-2,1 1,-1-1,-1 0,1-1,-1 1,-1-1,0 0,-1-1,0 1,0-1,-1 0,0 0,-1 0,0 0,-1 0,-1-1,1 1,-2 0,0 0,0-1,-1 1,0 0,-1 0,0 0,-1 1,0-1,0 1,-1 0,-1 0,0 0,0 1,-1 0,0 0,0 1,-1-1,0 2,-1-1,0 1,0 1,0-1,-1 2,0-1,0 1,-1 1,1 0,-1 0,0 1,-1 0,1 1,-1 1,0 0,0 1,0 0,1 0,-1 1,0 1,0 0,1 1,0 0,-1 1,1 0,0 0,1 1,-1 1,1 0,0 0,-4 5,-16 10,4-2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40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0,'-37'18,"0"1,1 1,2 2,0 2,-27 24,39-30,4-6,0 1,1 1,0 1,2 0,-1 1,2 1,0 0,1 1,1 0,1 1,1 1,-6 12,15-28,0 0,1 0,-1 0,1 0,0 0,0 0,0 1,0-1,1 0,-1 0,1 0,0 0,0 0,1 0,-1 0,1-1,0 1,0 0,0-1,1 1,-1-1,1 0,0 0,0 0,0 0,0 0,0-1,0 0,1 1,-1-1,1 0,2 0,5 4,0-1,1-1,0 0,0-1,0 0,0-1,1 0,-1-1,1 0,2-1,8-1,-1-1,0-1,0-1,0-1,0-1,-1-1,0-1,0-1,-1-1,0 0,0-1,-2-2,1 0,-2 0,1-2,-2 0,0-1,-1-1,12-17,-24 27,1 0,-1 0,0 0,-1 0,0-1,0 1,0-1,-1 0,0 1,-1-1,0 0,0 1,0-1,-1 0,0 0,-1 1,0-1,0 1,0 0,-1-1,0 1,-1 0,0 1,0-1,0 1,-1-1,1 1,-1 0,-1 1,1-1,-1 1,0 1,-1-1,1 1,-1 0,1 0,-3 0,-19-13,3 3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5,'-3'-1,"-1"0,1 0,-1 1,1-1,-1 1,1 0,-1 0,1 0,-1 1,1-1,-1 1,1 0,-1 0,1 0,0 0,-1 1,1-1,0 1,0 0,0 0,0 0,0 0,1 1,-1-1,1 1,-1-1,1 1,0 1,-19 18,1 1,2 2,0 0,2 0,0 2,-1 6,7-14,-4 5,2 0,1 1,1 1,0 0,3 1,0-1,1 2,2-1,1 0,1 1,1-1,2 5,1-23,0 1,1-1,0 1,0-1,1 0,1 0,-1 0,2-1,-1 0,1 0,0 0,1-1,-1 1,2-2,-1 1,1-1,0 0,0 0,0-1,1-1,0 1,0-1,0-1,1 1,-1-2,1 1,-1-1,1-1,0 0,0 0,0-1,0 0,0-1,-1 0,1 0,0-1,0-1,4-1,11-1,0-2,0-1,0-1,-1 0,-1-2,0-1,0-1,-1-1,-1-1,7-7,-17 13,0-1,-1 0,0-1,-1 0,0 0,-1-1,-1-1,1 1,-2-1,0 0,0 0,-1-1,-1 0,0 0,-1 0,-1 0,0-1,-1 1,0-5,-2 7,0 1,-1 0,0 0,-1 0,0 0,-1 0,0 1,-1-1,0 1,0 0,-1 1,0-1,-1 1,0 0,-1 1,0 0,0 0,0 0,-1 1,0 1,-1-1,-5-1,-3-3,-1 0,-1 2,0 1,0 0,0 1,-1 2,0 0,0 1,-1 1,1 1,-11 0,-50 17,50-2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5:48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0 822,'3'-29,"1"0,0 0,3 0,0 1,2 0,1 1,1 0,9-15,19-37,-18 69,-11 40,-7-20,-3-9,41 103,-40-101,0-1,1 1,0-1,0 1,0-1,0 0,0 0,0 0,0 0,0 0,1 0,-1-1,1 1,0-1,-1 0,1 0,0 0,0 0,-1 0,1 0,0-1,0 0,0 1,0-1,0 0,0 0,0-1,0 1,0-1,0 1,0-1,-1 0,1 0,0 0,1-1,8-6,-1 0,0 0,0-1,-1-1,0 0,-1 0,0-1,-1 0,0 0,-1-1,0 0,-1-1,1-1,30-48,35-46,-72 108,0-1,0 1,0-1,0 1,0 0,0-1,0 1,1-1,-1 1,0-1,0 1,0 0,0-1,1 1,-1-1,0 1,0 0,1-1,-1 1,0 0,1-1,-1 1,0 0,1 0,-1-1,1 1,-1 0,0 0,1-1,-1 1,1 0,-1 0,1 0,-1 0,1 0,-1 0,1 0,-1 0,0 0,1 0,-1 0,1 0,-1 0,1 0,-1 0,1 1,-1-1,0 0,1 0,-1 0,1 1,-1-1,0 0,1 1,-1-1,0 0,1 1,-1-1,0 0,0 1,1-1,-1 0,0 1,0-1,0 1,1-1,-1 1,0-1,0 0,0 1,3 36,-3-32,-3 89,1-60,1-1,1 1,2-1,1 1,2-1,5 19,-1-29,1-5</inkml:trace>
  <inkml:trace contextRef="#ctx0" brushRef="#br0" timeOffset="249.03">1129 369,'-34'29,"-39"43,-18 19,-7 8,4-2,7-5,10-7,8-9,6-7,4-7,7-8,9-9,10-8,7-9,8-5,6-2,6-4</inkml:trace>
  <inkml:trace contextRef="#ctx0" brushRef="#br0" timeOffset="632.605">1072 963,'-352'195,"305"-162,47-32,-1 0,0-1,0 1,0 0,0 0,0 0,1 0,-1-1,0 1,1 0,-1 0,1 1,-1-1,1 0,0 0,-1 0,1 0,0 0,0 0,0 0,0 1,0-1,0 0,0 0,0 0,0 0,0 1,0-1,1 0,-1 0,1 0,-1 0,1 0,-1 0,1 0,-1 0,1 0,0 0,0 0,0-1,-1 1,1 0,0 0,0-1,83 30,-78-30,-1 0,1 0,-1 1,0 0,1 0,-1 1,0-1,0 1,0 0,0 1,0-1,-1 1,1 0,-1 0,1 0,-1 1,0-1,0 1,-1 0,1 0,-1 1,0-1,0 1,1 1,-5 1,1-1,-1 1,0 0,0-1,-1 1,1-1,-2 1,1-1,-1 0,0 0,0 0,-1 0,1 0,-1-1,-1 0,1 0,-1 0,1 0,-2-1,1 1,0-1,-1-1,0 1,0-1,0 0,-5 2,-86 34,83-40</inkml:trace>
  <inkml:trace contextRef="#ctx0" brushRef="#br0" timeOffset="1043.55">1270 793,'2'-1,"0"-1,1 1,-1 0,1 0,-1 0,1 0,-1 1,1-1,0 1,-1-1,1 1,0 0,-1 0,1 0,0 1,-1-1,1 0,0 1,-1 0,1 0,-1 0,1 0,-1 0,0 0,1 0,-1 1,0 0,0-1,0 1,0 0,0 0,0 0,0 0,-1 0,1 0,-1 0,0 1,1-1,-1 1,0-1,0 1,-1-1,1 1,0-1,-1 1,0 0,0-1,1 1,-2 0,-78 143,78-144,1-1,-1 1,1 0,-1-1,1 1,0 0,0-1,0 1,0 0,0 0,0-1,0 1,0 0,1-1,-1 1,1 0,-1-1,1 1,0-1,0 1,0-1,-1 1,1-1,1 1,-1-1,0 0,0 0,0 1,1-1,-1 0,0 0,1 0,-1-1,1 1,-1 0,1 0,0-1,-1 1,1-1,0 1,-1-1,1 0,2 0,76-2,-69 0,0 0,0-1,0 0,-1-1,0-1,1 1,-2-2,1 1,0-1,-1-1,0 0,5-5,-3-4</inkml:trace>
  <inkml:trace contextRef="#ctx0" brushRef="#br0" timeOffset="1348.573">1581 3,'10'-1,"1"0,-1 1,0 0,0 1,0 0,0 1,0 0,0 0,0 1,-1 1,1-1,-1 2,0-1,0 1,0 1,-1-1,0 1,6 7,1 0,-1 0,-1 1,0 1,-1 0,-1 1,0 0,-1 1,-1 0,4 10,0 7,-2 1,-2 0,-1 1,-1 0,-2 0,-2 0,-1 1,-2-1,-1 1,-2-1,-2 0,-3 8,-4 15,-2-2,-4 0,-1 0,-4-2,-1-1,-3 0,-6 5,-2-2,-3-2,-2-1,-2-2,-2-2,-3-2,-1-2,-20 12,34-33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6:2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289 238,'-2'-18,"-2"-1,0 1,0 0,-2 0,0 0,-1 1,-1 0,-1 0,0 0,-1 2,-7-9,15 22,1 1,-1-1,0 0,0 0,0 1,-1-1,1 1,0 0,-1-1,1 1,0 0,-1 1,1-1,-1 0,1 1,-1-1,0 1,1 0,-1 0,0 0,1 0,-1 0,1 1,-1-1,0 1,1-1,-1 1,1 0,0 0,-1 0,1 1,0-1,0 0,-1 1,1 0,0-1,0 1,1 0,-1 0,0 1,-64 90,58-71,0 1,1-1,1 1,2 0,0 0,1 1,1-1,2 1,0 0,2-1,0 2,-1-17,0 0,1 1,0-1,0-1,1 1,0 0,0-1,1 1,0-1,0 0,1 0,0-1,0 1,0-1,1 0,0 0,0-1,1 0,-1 0,1 0,0-1,0 0,1-1,-1 1,1-1,0-1,0 1,0-2,0 1,0-1,0 0,0 0,0-1,1 0,-1-1,0 0,0 0,0-1,0 0,0 0,0-1,0 0,-1 0,0-1,4-2,179-143,-117 63,-73 86,1 0,-1 1,0-1,1 0,-1 0,0 0,1 1,-1-1,0 0,1 0,-1 0,0 0,1 0,-1 1,1-1,-1 0,0 0,1 0,-1 0,0 0,1 0,-1 0,1-1,-1 1,0 0,1 0,-1 0,0 0,1 0,-1 0,0-1,1 1,-1 0,0 0,1-1,-1 1,-13 42,12-40,-20 66,4 2,2 0,3 10,-2-2,-20 143,6-70,23-127</inkml:trace>
  <inkml:trace contextRef="#ctx0" brushRef="#br0" timeOffset="240.911">769 888,'5'10,"6"-2,2-3</inkml:trace>
  <inkml:trace contextRef="#ctx0" brushRef="#br0" timeOffset="501.592">1136 211,'-7'2,"-15"4,1 1,0 1,0 1,1 1,0 1,0 0,2 1,-1 1,2 1,-1 1,2 0,-13 16,26-26,0 0,1 0,-1 0,1 0,0 0,1 1,-1-1,1 1,0-1,0 1,1-1,0 1,0 0,0-1,0 1,1-1,0 1,0-1,1 1,0-1,0 0,0 0,0 1,1-1,0-1,0 1,0 0,0-1,1 0,0 1,0-2,0 1,0 0,1-1,-1 0,1 0,0 0,0 0,0-1,0 0,0 0,1 0,-1-1,1 0,-1 0,2 0,6 0,0-1,0 0,0-1,-1 0,1-1,0-1,-1 0,1 0,-1-1,0-1,0 0,-1-1,0 0,0-1,0 0,0-1,-1 0,0 1,0 0,-1-1,0 0,0 0,-1-1,0 0,0-1,-1 0,0 0,-1 0,0-1,-1 0,0 0,-1-1,0 1,-1-1,0 0,-1 1,0-2,-1 1,0 0,-1 0,0 0,-1 0,0 0,-1 0,-1-1,1 8,0 1,0 0,-1 0,1 0,-1 0,0 0,0 0,-1 1,1-1,-1 1,1 0,-1 0,0 0,0 1,0 0,-1-1,1 1,0 1,-1-1,0 1,1-1,-1 1,0 1,1-1,-1 1,0-1,0 1,0 1,1-1,-1 1,0 0,0 0,-20 8</inkml:trace>
  <inkml:trace contextRef="#ctx0" brushRef="#br0" timeOffset="855.692">1193 549,'-17'19,"2"1,0 0,2 2,0-1,1 2,2-1,0 1,1 1,2 0,0 0,1 1,0 10,7-30,-1 0,1-1,-1 1,1 0,1 0,-1-1,1 1,0-1,0 1,0-1,0 0,1 0,0 0,0 0,0 0,0 0,0-1,1 0,0 1,-1-1,1-1,1 1,-1-1,0 1,0-1,1 0,-1-1,1 1,0-1,0 0,-1 0,1 0,0-1,0 0,0 0,0 0,-1 0,1-1,0 0,0 0,-1 0,1 0,0-1,-1 0,4-2,-1 2,1-1,-1 0,-1-1,1 0,0 0,-1 0,0-1,0 0,0 0,-1-1,1 1,-1-1,-1 0,1-1,-1 1,0-1,0 0,-1 0,0 0,-1 0,1-1,-1 1,0-1,-1 1,0-1,0 0,-1 0,0 0,1-6,-1 0,0 1,-1-1,-1 0,0 1,-1-1,0 1,-1 0,-1 0,0 0,0 1,-2-1,1 1,-1 1,-1-1,-3-2,-7-8,3 4</inkml:trace>
  <inkml:trace contextRef="#ctx0" brushRef="#br0" timeOffset="1924.742">1475 521,'100'-219,"-100"220,0-1,0 0,0 1,0-1,0 0,0 1,0-1,0 0,0 1,0-1,0 0,0 1,0-1,1 0,-1 0,0 1,0-1,0 0,1 0,-1 1,0-1,0 0,1 0,-1 0,0 1,0-1,1 0,-1 0,0 0,1 0,-1 0,0 0,1 1,-1-1,0 0,1 0,-1 0,0 0,1 0,-1 0,0 0,1 0,-1-1,0 1,1 0,-1 0,0 0,0 0,1 0,-1 0,0-1,1 1,-1 0,0 0,0 0,1-1,-1 1,0 0,0 0,0-1,1 1,-1 0,0-1,2 34,-2-31,-1 0,0 0,0 0,1 1,-1-1,1 1,-1-1,1 0,0 1,0-1,0 1,0-1,1 0,-1 1,0-1,1 1,0-1,0 0,-1 0,1 1,1-1,-1 0,0 0,0 0,1 0,-1 0,1 0,0-1,0 1,-1-1,1 1,0-1,0 1,0-1,1 0,-1 0,0 0,0 0,1 0,-1-1,0 1,1-1,-1 1,0-1,1 0,1 0,4-4,0 0,0-1,0 0,-1 0,0-1,0 0,0 0,-1-1,0 0,0 0,4-7,39-39,-45 52,0 0,0 1,0-1,0 1,0 0,0 0,1 0,-1 1,0-1,0 1,0 0,-1 0,1 1,0-1,0 1,-1 0,1 0,0 0,-1 0,0 1,0-1,0 1,0 0,0 0,0 0,0 0,5 4,7 7,-3-1</inkml:trace>
  <inkml:trace contextRef="#ctx0" brushRef="#br0" timeOffset="2176.38">1503 718,'43'-9,"38"-9,11 0,-1-3,-12 3,-9 4,-12 4,-10 5,-10 2,-10 2</inkml:trace>
  <inkml:trace contextRef="#ctx0" brushRef="#br0" timeOffset="2587.549">1786 945,'-17'11,"-9"7,1 0,0 2,1 1,2 1,-5 5,26-26,0 0,-1-1,1 1,0 0,0 0,0 0,0 0,-1 0,1 0,0 0,1 0,-1 0,0 1,0-1,0 0,1 1,-1-1,1 0,-1 1,1-1,-1 1,1-1,0 1,0-1,0 0,0 1,0-1,0 1,0-1,0 1,1-1,-1 1,0-1,1 1,-1-1,1 0,0 1,-1-1,1 0,0 0,0 1,0-1,0 0,0 0,0 0,0 0,0 0,0 0,1 0,-1-1,0 1,1 0,-1-1,0 1,1-1,-1 1,1-1,-1 0,1 0,0 1,38 1,-35-2,0-1,0 1,1 0,-1 0,0 1,0 0,0 0,0 0,0 1,0-1,0 1,0 0,0 1,-1-1,1 1,-1 0,0 0,1 1,-4-3,0 1,0-1,0 1,0 0,-1-1,1 1,0 0,-1 0,0-1,1 1,-1 0,0 0,0 0,0 0,0-1,0 1,-1 0,1 0,0 0,-1-1,1 1,-1 0,0-1,0 1,0 0,1-1,-1 1,-1-1,1 1,0-1,0 0,0 1,-1-1,-47 43,-124 48,154-81</inkml:trace>
  <inkml:trace contextRef="#ctx0" brushRef="#br0" timeOffset="2968.086">1926 859,'9'-3,"0"-1,1 2,-1-1,0 1,1 1,-1-1,1 2,0-1,-1 1,1 1,-1 0,5 1,-13-2,0 0,0 0,-1 0,1 1,0-1,0 0,0 1,-1-1,1 0,0 1,0-1,-1 1,1-1,0 1,-1 0,1-1,-1 1,1 0,-1-1,1 1,-1 0,1 0,-1-1,0 1,1 0,-1 0,0 0,0-1,0 1,1 0,-1 0,0 0,0 0,0 0,0-1,-1 1,1 0,0 0,0 0,0 0,-1-1,1 1,0 0,-1 0,1-1,-1 1,1 0,-1 0,1-1,-1 1,1-1,-1 1,-37 39,31-33,0-1,5-6,0 1,1-1,-1 1,0-1,1 1,-1 0,1 0,-1 0,1 0,-1 0,1 0,0 0,-1 0,1 1,0-1,0 0,0 1,0-1,0 1,0-1,0 1,1 0,-1-1,1 1,-1 0,1-1,-1 1,1 0,0 0,0-1,0 1,0 0,0 0,0-1,1 1,-1 0,1 0,-1-1,1 1,-1 0,1-1,0 1,0-1,0 1,0-1,0 1,100 5,-75-7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6:47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141 340,'79'22,"113"-32,-152 5,245-29,215 4,-489 30</inkml:trace>
  <inkml:trace contextRef="#ctx0" brushRef="#br0" timeOffset="251.795">1 707,'43'-10,"53"-7,19-2,0 3,-9 4,-14 4,-13 4,-15 1,-9 3,-9 0,-7 1,-6 0,-3 0,-3-1,0 0,-1 6,1 0,-5 0</inkml:trace>
  <inkml:trace contextRef="#ctx0" brushRef="#br0" timeOffset="689.136">594 1,'0'3,"1"0,0 0,0-1,0 1,0 0,0 0,1-1,-1 1,1 0,-1-1,1 0,0 1,0-1,0 0,1 0,-1 0,0 0,1-1,-1 1,1 0,1-1,40 27,1-2,1-2,2-2,0-2,1-2,44 9,102 26,166 58,-359-111,0 0,1 0,-1 1,0-1,1 1,-1-1,0 1,0 0,0 0,0 0,0 0,0 0,0 0,0 1,0-1,0 1,0-1,-1 1,1 0,-1 0,1-1,-1 1,0 0,0 0,0 0,0 1,0-1,0 0,0 0,-1 0,1 1,-1-1,0 0,0 1,0-1,0 0,0 1,0-1,0 0,-1 1,1-1,-1 0,0 0,1 0,-1 1,0-1,0 0,-1 0,-24 26,-1-2,-2-1,0-1,-2-1,0-2,-1-1,-21 9,-135 71,-4-9,-37 6,206-88,14-6,-1 0,1 0,-1 1,1 0,1 1,-1 0,1 0,-1 1,2 0,-1 1,1-1,0 2,-3 2,2 7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6:49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591 458,'-20'-14,"0"0,-1 1,-1 2,0 0,-1 1,0 2,0 0,-1 1,0 1,0 2,-1 0,1 2,-6 0,20 3,0 0,1 0,-1 1,1 0,-1 1,1 0,0 0,0 1,0 0,1 1,0 0,-1 0,2 1,-1 0,1 0,-1 1,2 0,-1 0,1 1,0-1,1 2,-5 6,-2 8,1 1,0 0,2 0,1 1,1 0,1 0,1 0,1 1,2-13,1 0,1 0,0 1,1-1,0 0,1 0,0 0,1-1,1 1,0 0,1-1,4 9,-7-16,1 0,0 0,0 0,1 0,-1 0,1-1,0 0,0 0,0 0,1 0,0 0,-1-1,1 0,0 0,1 0,-1-1,0 0,1 0,0 0,-1 0,1-1,0 0,-1-1,1 1,0-1,0 0,0 0,0-1,2 0,21-7,-1-1,0-1,0-2,-1 0,-1-2,0-1,-1-1,-1-2,17-15,316-289,-358 323,1 0,0-1,0 1,0 0,0 0,0 0,0 0,0-1,0 1,0 0,0 0,0 0,0-1,0 1,1 0,-1 0,0 0,1-1,-1 1,0 0,1-1,-1 1,1 0,-1-1,1 1,0 0,-1-1,1 1,0-1,-1 1,1-1,0 0,-1 1,1-1,0 0,0 1,-1-1,1 0,0 0,0 0,0 1,0-1,-1 0,1 0,0 0,0-1,0 1,-1 0,1 0,0 0,0 0,0-1,-1 1,1 0,0-1,0 1,-1-1,1 1,0-1,-1 1,1-1,-1 1,1-1,-1 0,1 1,-1-1,1 0,5 166,-2-141,-2-2,1 1,2 0,0-1,1 0,1 0,1-1,1 0,7 10,3 2,-16-24,2 0,-1-1,1 0,1 0,0 0,0 0,0-1,1 0,0-1,0 1,0-1,1-1,0 1,9 1</inkml:trace>
  <inkml:trace contextRef="#ctx0" brushRef="#br0" timeOffset="298.304">1438 515,'39'4,"31"2,9 0,0-1,-8-1,-11-7,-12-2,-8-1,-7 2,-4 0,-2 2,-1 0,0 2,0-1,-4 2</inkml:trace>
  <inkml:trace contextRef="#ctx0" brushRef="#br0" timeOffset="550.874">1494 881,'43'-4,"39"-8,14 0,-4-4,-12 1,-16 3,-19 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0,'-21'7,"0"0,0 1,1 1,0 1,1 0,0 2,0 0,1 2,1 0,0 0,1 2,-13 16,26-28,1 0,0 0,0 0,0 0,1 0,-1 0,1 1,0-1,0 0,1 1,-1-1,1 1,0-1,0 1,1-1,-1 0,1 1,0-1,0 0,0 1,1-1,-1 0,1 0,0 0,0 0,1 0,-1-1,1 1,0-1,0 1,0-1,0 0,1 0,1 1,5 3,-1 1,1-2,1 1,-1-2,1 1,0-1,0-1,0 0,1-1,0 0,-1-1,6 1,-6-2,0 1,-1-2,1 0,0 0,0-1,-1 0,1-1,-1 0,1-1,-1 0,0 0,0-1,0-1,0 1,4-5,11-9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6:0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1666 370,'0'0,"0"-1,0 1,0-1,0 1,1-1,-1 1,0-1,0 1,-1-1,1 1,0-1,0 1,0-1,0 1,0-1,0 1,-1 0,1-1,0 1,0-1,-1 1,1 0,0-1,-1 1,1-1,0 1,-1 0,1 0,0-1,-1 1,1 0,-1 0,1-1,-1 1,1 0,0 0,-1 0,1 0,-1 0,1-1,-1 1,1 0,-1 0,1 0,-1 0,1 1,-1-1,1 0,-1 0,1 0,-1 0,1 0,0 1,-1-1,1 0,-1 0,1 1,-1-1,1 0,0 1,-1-1,1 0,0 1,-1-1,1 0,0 1,-6 34,31 167,5 164,-25-336,1-24</inkml:trace>
  <inkml:trace contextRef="#ctx0" brushRef="#br0" timeOffset="241.536">2004 794,'-5'33,"-6"17,4-1,2-9</inkml:trace>
  <inkml:trace contextRef="#ctx0" brushRef="#br0" timeOffset="611.892">2400 314,'-9'11,"1"1,0 0,1 0,0 1,1 0,0 0,1 1,1-1,0 1,1 0,1 0,0 0,0 1,2-1,0 1,0-1,1 0,1 0,2 7,0-16,0 1,0-1,1 0,0-1,0 1,0-1,0 0,1 0,0-1,-1 1,1-1,1-1,-1 1,0-1,1 0,-1 0,1-1,-1 0,1 0,0 0,-1-1,1 0,0-1,-1 1,1-1,0-1,-1 1,1-1,-1 0,0 0,0-1,1 0,-2 0,1-1,0 1,-1-1,1 0,-1-1,0 1,-1-1,1 0,-1 0,3-5,-3 6,-1 0,0 0,0 0,0-1,-1 1,0 0,1-1,-1 0,-1 0,1 1,-1-1,0 0,0 0,0 0,-1 0,0-1,0 1,0 0,0 0,-1 0,0 0,0 0,0 0,-1 0,0 1,0-1,0 0,0 1,-1 0,1-1,-1 1,-2-2,0 1,0 0,0-1,-1 2,0-1,0 1,0 0,0 0,-1 1,1-1,-1 2,0-1,0 1,0 0,0 0,-1 1,1 0,0 0,-1 0,1 1,0 1,-1-1,1 1,-5 1,-14 4</inkml:trace>
  <inkml:trace contextRef="#ctx0" brushRef="#br0" timeOffset="945.687">2513 680,'-9'12,"0"0,1 0,0 1,1 0,0 0,1 1,1 0,0 0,1 0,1 0,0 1,1 0,0-1,1 1,1 0,0 0,1 0,2 6,-2-17,0 0,0-1,0 1,1 0,-1-1,1 1,0-1,0 1,0-1,0 0,1 0,0 0,-1 0,1-1,0 1,0-1,0 1,1-1,-1 0,0 0,1-1,0 1,-1-1,1 0,0 0,-1 0,1 0,0 0,0-1,0 0,0 0,0 0,0 0,0-1,-1 1,1-1,0 0,0 0,-1-1,1 1,0-1,-1 1,1-1,1-2,3 1,0-1,0 0,0 0,-1-1,1 0,-1-1,-1 1,1-1,-1-1,0 1,0-1,-1 0,0 0,0-1,0 1,-1-1,-1 0,1-1,-1 1,0 0,-1-1,0 0,-1 1,0-1,0 0,0 0,-1 0,-1 0,0 1,0-1,0 0,-1 0,0 1,-1-1,-3-6,-10-13,0 3</inkml:trace>
  <inkml:trace contextRef="#ctx0" brushRef="#br0" timeOffset="1881.959">2880 455,'5'-3,"1"0,0 0,0 0,0 0,1 1,-1 0,1 0,-1 1,1 0,-1 0,1 1,0-1,1 1,5-1,2 0,-10-1,0 0,0 1,0 0,0 0,0 1,0-1,0 1,0 0,0 0,0 1,0-1,1 1,-1 0,-1 1,1-1,0 1,0 0,-1 0,1 0,-1 1,1 0,-1 0,0 0,0 0,0 0,-1 1,1 0,-4 4,0-1,-1 1,0-1,0 0,-1 1,0-1,0 0,0 0,-1 0,0 0,-1-1,1 1,-1-1,-1 0,1 0,-1 0,-1 0,-1 5,6-10,-1 0,0 0,1 0,-1 1,0-1,1 0,-1 1,1-1,-1 1,1-1,-1 1,1 0,0 0,0-1,0 1,0 0,0 0,1 0,-1 0,0 0,1 0,0 0,-1 1,1-1,0 0,0 0,0 0,0 0,1 0,-1 0,1 0,-1 0,1 0,-1 0,1 0,0 0,0 0,0 0,0 0,1 0,-1-1,0 1,1-1,-1 1,1-1,-1 1,1-1,0 0,0 0,-1 0,2 1,37 2,-36-5,0 1,0 0,0 0,0 0,0 0,0 0,0 1,0 0,0 0,0 0,0 0,0 1,0-1,-1 1,1 0,-1 0,1 1,-1-1,0 1,0-1,0 1,0 0,0 0,-1 0,1 1,-1-1,0 0,0 1,1 1,-2 2,0-1,0 1,-1 0,1 0,-2-1,1 1,-1 0,0 0,0-1,0 1,-1-1,0 1,-1-1,1 0,-1 0,-1 0,1 0,-1 0,0-1,0 1,0-1,-1 0,0 0,0-1,0 0,-1 0,1 0,-1 0,0-1,0 0,0 0,0-1,-1 1,0-1,-3 3,0 0,-1 0,0-1,1-1,-1 0,-1 0,1-1,0 0,0-1,-1-1,1 1,-1-2,1 0,0 0,-1-1,1 0,0-1,0 0,0-1,-8-8</inkml:trace>
  <inkml:trace contextRef="#ctx0" brushRef="#br0" timeOffset="2405.213">1638 1301,'555'-26,"69"-33,-443 34,-157 23</inkml:trace>
  <inkml:trace contextRef="#ctx0" brushRef="#br0" timeOffset="3013.976">1892 1556,'42'-15,"1"2,0 1,1 3,27-2,-9 17,-61-6,0 1,0-1,0 1,0-1,0 1,0 0,0 0,0 0,0-1,0 1,0 0,0 0,-1 0,1 0,0 0,-1 0,1 1,-1-1,1 0,-1 0,1 0,-1 1,0-1,0 0,0 0,1 0,-1 1,0-1,-1 0,1 1,0-1,0 0,0 0,-1 0,1 1,-1-1,1 0,-1 0,1 0,-1 0,0 0,1 0,-1 0,-1 1,-10 17,-2-1,0 0,-2-1,1-1,-2 0,-5 2,-34 36,47-46,3-3,-1 1,1-1,0 1,0 0,1 1,0-1,0 1,0 0,1 0,0 1,0-1,1 1,0 0,0 0,1 0,0 0,1 0,0 1,0-1,0 7,2-13,0 0,0 0,0 0,0 0,0 0,1 0,-1 0,1-1,-1 1,1 0,-1-1,1 1,0-1,0 0,0 0,0 1,0-1,0 0,0-1,0 1,0 0,0-1,1 1,-1-1,0 1,0-1,1 0,-1 0,0 0,0-1,1 1,1-1,69-23,-57 13</inkml:trace>
  <inkml:trace contextRef="#ctx0" brushRef="#br0" timeOffset="3259.032">2316 1754,'-5'23,"3"9,2-1</inkml:trace>
  <inkml:trace contextRef="#ctx0" brushRef="#br0" timeOffset="3513.529">2738 1443,'-10'24,"-2"13,-1 4,8-4,5-4,7-7,2-4,4-5,5-6,5-4,-3-9,1-3,-3-7,-5 0</inkml:trace>
  <inkml:trace contextRef="#ctx0" brushRef="#br0" timeOffset="3731.402">2936 1414,'-14'48,"-5"21,0 3,4-6,5-8,3-11,4-8,1-5,2-4,1-8</inkml:trace>
  <inkml:trace contextRef="#ctx0" brushRef="#br0" timeOffset="4109.372">3331 1387,'-16'12,"0"2,1-1,0 2,1 0,1 1,1 1,0 0,1 0,1 1,0 0,1 1,0 4,9-20,-1-1,1 1,0 0,-1 0,1-1,1 1,-1 0,0 0,1 0,-1-1,1 1,0 0,0-1,0 1,0 0,0-1,1 0,-1 1,1-1,0 0,0 0,-1 1,1-1,1-1,-1 1,0 0,0 0,1-1,-1 0,1 1,-1-1,1 0,-1 0,1 0,0-1,-1 1,1 0,0-1,0 0,0 0,0 0,1 0,0 1,0-1,0 1,0 0,0 0,0 0,-1 0,1 1,0 0,-1 0,1 0,-1 0,1 0,-1 1,0-1,0 1,0 0,-1 0,1 0,-1 0,1 0,-1 1,0-1,0 1,-1-1,1 1,-1 0,1 0,-1 0,0 0,-1 0,1 0,-1 0,0 0,0 0,0 0,0 0,-1 0,1 0,-1 0,0-1,-1 1,1 1,-3 2,-1 0,1 0,-1-1,0 1,0-1,-1-1,1 1,-2-1,1 0,0 0,-1-1,-4 3,-10 2</inkml:trace>
  <inkml:trace contextRef="#ctx0" brushRef="#br0" timeOffset="4348.423">3247 1443,'38'-9,"13"-4</inkml:trace>
  <inkml:trace contextRef="#ctx0" brushRef="#br0" timeOffset="12954.517">3472 116,'1'-5,"1"0,0 1,1-1,-1 1,1-1,-1 1,1 0,1 0,-1 0,0 0,1 0,0 1,0 0,0-1,0 2,1-1,-1 0,1 1,0 0,-1 0,1 0,0 1,0-1,0 1,0 1,0-1,1 1,0-1,119-18,-99 14,1 1,1 2,-1 0,0 2,23 3,-47-3,-1 0,1 0,-1 1,0-1,1 1,-1-1,0 1,1 0,-1 0,0 0,0 0,0 0,0 0,0 1,0-1,0 1,0-1,-1 1,1 0,-1 0,1 0,-1 0,1 0,-1 0,0 0,0 0,0 0,0 1,-1-1,1 0,-1 0,1 1,-1 2,-11 83,5-60,2 1,1 0,1 0,1 0,2 0,1 0,2 0,5 26,-1 0,-3 0,-2 1,-3 0,-2 6,0 31,-15 175,-12-95,-28 138,51-277,2 0,1 1,2-1,1 0,4 20,41 99,-44-152,0 1,0 0,-1 0,1 1,-1-1,1 0,-1 0,0 0,1 0,-1 0,0 0,0 1,-1-1,1 0,0 0,-1 0,1 0,-1 0,0 0,0 0,1 0,-1 0,-1 0,1 0,0-1,0 1,-1 0,1-1,-1 1,1-1,-1 1,0-1,1 0,-1 0,0 0,0 0,0 0,0 0,0 0,0-1,0 1,0-1,0 1,0-1,-3 0,-207 11,31 28,153-35</inkml:trace>
  <inkml:trace contextRef="#ctx0" brushRef="#br0" timeOffset="181082.141">1553 709,'-5'0,"-6"0,-6 0,-5 0,-4 0,-2 0,-1 0,0 0,-1 0,6 5,1 1,1 0,3-1</inkml:trace>
  <inkml:trace contextRef="#ctx0" brushRef="#br0" timeOffset="183504.58">1045 202,'-10'4,"-1"1,1 0,0 0,0 1,1 1,-1 0,2 0,-1 1,1 0,0 0,1 1,0 0,0 0,1 1,0 0,0 0,1 1,-7 20,1 1,1 0,2 1,1 0,2 0,1 0,2 1,1-1,2 1,1 0,2 1,-2 61,27 281,-29 283,28-465,-28 86,0-280,0 0,-1-1,1 1,0 0,-1 0,1 0,0 0,0 0,0 0,0 0,0 0,0 0,0-1,0 1,1 0,-1 0,0 0,0 0,1 0,-1 0,0-1,1 1,-1 0,1 0,-1 0,1-1,0 1,-1 0,1-1,0 1,-1-1,1 1,0-1,0 1,-1-1,1 1,0-1,0 0,0 1,0-1,0 0,0 0,0 1,-1-1,1 0,0 0,0 0,0 0,0 0,0-1,0 1,0 0,0 0,0-1,-1 1,1 0,0-1,0 1,0-1,-1 1,1-1,0 1,0-2,149-65,34 13,-159 53,-26 4</inkml:trace>
  <inkml:trace contextRef="#ctx0" brushRef="#br0" timeOffset="184268.394">1 1189,'38'-5,"37"-1,11 0,-1-4,-9 0,-8 2,-11 2,-10 2,-8 2,-16 1,-12 1</inkml:trace>
  <inkml:trace contextRef="#ctx0" brushRef="#br0" timeOffset="184539.905">114 1414,'10'5,"12"2,8-1,3-1,1-2,4 0,1-2,-2-1,-2-5,-3-1,-1-1,-2 2,0 1,3 2,2-4,0-1,-1 1,-7 1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9:47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1 290,'4'-5,"12"-21,2 1,1 1,1 1,1 1,1 0,1 2,0 0,2 2,0 0,1 2,1 1,0 1,10-2,-33 14,0 1,0 0,0 0,0 1,0-1,0 1,0 0,1 0,-1 1,0-1,0 1,0 0,0 0,0 0,0 0,0 1,-1 0,1 0,0 0,-1 0,0 0,1 1,-1-1,0 1,0 0,0 0,-1 0,1 0,-1 1,0-1,1 1,-1-1,1 4,2 4,-1 0,0 0,-1 1,0-1,0 1,-1 0,-1 0,0-1,-1 1,0 0,0 0,-2 0,1 0,-1 0,-1-1,0 1,-1-1,-5 10,-8 19,-2-1,-1-1,-2-1,-17 20,-51 74,-70 138,157-264,-1 1,0-1,1 1,0 0,1 0,-1 0,1 0,0 1,1-1,-1 1,1-1,1 1,-1-1,1 1,0-1,1 1,-1-1,1 1,1-1,-1 1,1-1,0 0,0 1,1-1,0 0,0-1,0 1,1-1,0 1,0-1,0 0,1 0,4 3,4 0,0 0,1 0,-1-2,2 1,-1-2,1 0,0-1,0 0,0-1,0-1,1 0,-1-1,0-1,1 0,-1-2,1 1,-1-2,0 0,4-2,5-2,-1-1,0-1,0-1,-1-1,0-1,15-12,-20 14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9:48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1 448,'260'-361,"-238"330,-22 31,0 0,0 1,0-1,-1 0,1 1,0-1,0 0,0 1,0-1,0 1,0-1,0 0,0 1,0-1,0 1,0-1,0 1,0-1,0 0,0 1,0-1,0 1,0-1,0 0,1 1,-1-1,0 0,0 1,0-1,1 0,-1 1,0-1,1 0,-1 1,0-1,1 0,-1 0,0 1,1-1,-1 0,0 0,1 0,-1 0,0 0,1 1,-1-1,1 0,-1 0,1 0,-1 0,0 0,1 0,-1 0,1 0,-1 0,-37 205,37-202,0-1,0 1,0-1,1 1,-1-1,0 1,1-1,0 0,-1 1,1-1,0 0,0 1,1-1,-1 0,0 0,1 0,-1 0,1 0,0 0,-1 0,1-1,0 1,0-1,0 1,0-1,1 0,-1 1,0-1,1 0,-1-1,0 1,1 0,-1-1,1 1,-1-1,1 0,-1 0,1 0,-1 0,1 0,-1-1,1 1,0-1,108-36,-83 20,1-1,-2-2,-1-1,0-1,-2-1,0-1,-2-1,8-12,45-56,-73 109,-109 251,97-244,0 0,2 1,1 0,1 1,1 0,1 0,1 0,1 6,2-4,1-3</inkml:trace>
  <inkml:trace contextRef="#ctx0" brushRef="#br0" timeOffset="250.291">1356 307,'-242'259,"-6"31,-101 156,331-422,1 1,1 1,2 1,0 0,2 0,1 2,-3 12,12 7,7-31</inkml:trace>
  <inkml:trace contextRef="#ctx0" brushRef="#br0" timeOffset="705.829">1695 984,'-281'132,"274"-128,1-2,1 0,0 1,0-1,0 1,0 0,0 1,0-1,1 1,0 0,0 0,0 1,0-1,0 1,1 0,0 0,0 0,4-2,0-1,1 0,-1 0,1 0,0 0,0 0,0 0,-1 0,2 0,-1-1,0 1,0-1,0 0,1 1,-1-1,1 0,-1 0,1-1,-1 1,1 0,0-1,-1 0,1 1,-1-1,1 0,0-1,-1 1,1 0,0-1,-1 1,2-1,1 1,62-2,-54 0,1 0,0 2,-1 0,1 0,-1 1,1 1,-1 0,0 1,0 0,0 1,0 1,0 0,-10-4,0 1,0 0,-1-1,1 1,0 1,-1-1,0 0,1 0,-1 1,0 0,0-1,0 1,-1 0,1 0,-1 0,1 0,-1 0,0 0,0 0,0 0,-1 1,1-1,-1 0,0 0,0 1,0-1,0 0,0 1,-1-1,0 0,1 0,-1 1,-1-1,1 0,0 0,-1 0,-2 6,-2 0,1 0,-1 0,0-1,-1 0,0 0,0-1,0 0,-1 0,0-1,-1 0,-21 14,-1-1,-1-2,0-1,-1-1,-1-2,0-2,-1-1,-13 1,25-9,5-3</inkml:trace>
  <inkml:trace contextRef="#ctx0" brushRef="#br0" timeOffset="1085.884">2005 674,'6'-2,"208"-34,-212 35,-1 1,1-1,0 0,-1 1,1 0,0 0,0-1,-1 1,1 0,0 0,0 0,0 1,-1-1,1 0,0 1,-1-1,1 1,0 0,-1-1,1 1,0 0,-1 0,1 0,-1 0,0 0,1 0,-1 1,0-1,0 0,0 1,0-1,0 1,0-1,0 1,0-1,0 1,-1 0,1-1,-1 1,1 0,-1-1,0 1,0 0,1 0,-73 94,59-82,-18 14,25-25,1 1,0 0,0 0,0 1,1-1,-1 1,1 0,0 0,0 1,1-1,0 1,0 0,0-1,0 1,1 1,0 2,2-7,0 1,0-1,1 0,0 1,-1-1,1 0,0 0,0 1,0-1,0 0,1 0,-1 0,0 0,1-1,-1 1,1 0,0 0,0-1,0 1,0-1,0 0,0 0,0 1,0-1,0 0,0-1,1 1,-1 0,0-1,1 1,1-1,79 9,-80-9,276-32,-255 31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9:45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29 713,'-12'1,"-5"-1,26-6,19-2,-1 2,1 1,-1 1,2 1,23 1,52-6,105-9,-184 22,-32 8,-30 1,20-6</inkml:trace>
  <inkml:trace contextRef="#ctx0" brushRef="#br0" timeOffset="799.641">820 204,'329'-160,"-314"153,1 0,0 1,1 0,-1 2,1 0,0 0,0 2,0 0,0 1,7 1,-22 0,0 0,1 1,-1-1,0 1,0-1,0 1,0 0,1 0,-1 0,0 0,-1 0,1 1,0-1,0 0,0 1,-1-1,1 1,-1 0,1 0,-1-1,0 1,0 0,1 0,-2 0,1 0,0 1,0-1,0 0,-1 0,0 0,1 1,-1-1,0 0,0 0,0 1,0 1,-20 82,-3-27,-8 17,3 1,4 1,-5 41,10-17,5 1,5 1,4 3,7 310,-2-418</inkml:trace>
  <inkml:trace contextRef="#ctx0" brushRef="#br0" timeOffset="1064.77">905 797,'43'-9,"43"-9,17-5,0 1,-8 4,-15 0,-16 4,-15 4,-10 3,-8 4,-3 1,-3 2,-5 1</inkml:trace>
  <inkml:trace contextRef="#ctx0" brushRef="#br0" timeOffset="1631.929">1864 1305,'0'10,"0"7,0 7,-5-2,-1-4</inkml:trace>
  <inkml:trace contextRef="#ctx0" brushRef="#br0" timeOffset="2154.445">2175 402,'23'-33,"2"1,1 1,1 2,2 1,0 1,2 1,1 2,1 1,2 1,14-5,-43 23,0 1,-1 1,1-1,0 1,1 0,-1 0,0 1,1 0,-1 0,1 0,-1 1,0 0,1 0,-1 1,1 0,-1 0,1 0,-1 1,0 0,0 0,0 0,0 1,0 0,-1 0,1 1,-1 0,0-1,0 2,0-1,0 1,-1-1,0 1,0 0,0 1,-1-1,1 1,-1 0,-1-1,1 1,-1 1,1 8,-1 1,0 0,-1 0,-1-1,0 1,-2 0,1 0,-2-1,0 1,-1-1,-1 0,0 0,-1 0,0-1,-2 0,-3 7,-20 28,-1-1,-3-1,-33 33,39-49,21-23,0-1,1 1,0 1,0-1,1 1,0 0,0 1,1-1,0 1,-1 4,6-12,0 1,-1-1,1 1,0-1,0 0,0 1,1-1,-1 1,0-1,1 1,0-1,0 0,-1 1,1-1,1 0,-1 0,0 0,0 0,1 0,-1 0,1 0,0 0,-1-1,1 1,0 0,0-1,0 0,0 1,0-1,1 0,1 1,81 25,-68-23,17 4,-7-3,-1 0,1 2,-1 1,-1 1,0 1,0 1,-1 2,0 0,-1 1,0 2,-2 0,2 2,-18-12,0 0,0 0,0 0,-1 1,0 0,0-1,-1 1,0 0,0 1,-1-1,0 1,0-1,0 1,-1-1,-1 1,1 0,-1 0,0-1,-1 1,0 0,0 0,0-1,-1 1,-1-1,1 0,-1 1,0-1,-1 0,0-1,0 1,0-1,-1 1,1-1,-2 0,-18 23,-1 0,-2-2,0-2,-2 0,0-2,-2-1,-1-1,0-2,-1-1,-1-2,-5 1,30-13,0-1,1 0,-1 0,0-1,-1 0,1 0,0-1,-1 0,1-1,0 0,-1-1,-2 0,-6-5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19:56.2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13265 515,'-54'-31,"-1"3,-2 3,0 2,-2 3,-1 2,-26-3,84 20,-127-29,-1 6,-1 6,-1 5,0 7,0 4,-74 12,-1536 145,42-86,-586-120,777-78,776 61,-163 17,576 47,0 14,1 14,-61 22,239-25,2 7,1 5,-100 39,226-69,0 1,0 1,0-1,0 2,1 0,0 0,0 1,0 0,1 1,0 0,1 1,0 0,0 1,1 0,0 0,1 0,0 1,0 0,1 1,1-1,0 1,-38 175,34-118,1-12,2 1,2 0,3-1,4 28,31 161,42 144,-20-59,-56-323,0 1,0 0,1-1,0 1,0-1,1 1,0-1,1 0,0 1,0-1,1-1,0 1,0 0,0-1,1 0,1 0,-1 0,1-1,0 0,0 0,1 0,0-1,0 0,0 0,0-1,8 3,295 74,-163-46,1-7,1-7,121 1,373-10,-452-2,636 47,287 44,1459-53,-1912-50,484 61,-516-15,335-34,-705-22,-1-11,211-48,-106-3,-222 54,-138 20,0-1,0 0,0 1,-1-1,1 0,0-1,-1 1,1 0,0-1,-1 0,0 1,1-1,-1 0,0 0,0 0,0 0,0-1,0 1,-1-1,1 1,-1-1,1 1,-1-1,0 0,0 0,0 1,-1-1,1 0,-1 0,1 0,-1 0,0-1,-7-98,2 79,-14-70,4-1,-2-89,-10-263,25 271,8 0,8 1,8 0,7 1,7 2,28-67,-45 185,19-94,-38 146,0 0,1-1,-1 1,0 0,0 0,1 0,-1 0,0 0,0 0,0 0,0 0,0 0,-1 0,1 0,0 0,0 0,-1 0,1 0,-1 0,1 0,-1 0,1 0,-1 0,1 0,-1 0,0 0,0 1,1-1,-1 0,0 1,0-1,0 0,0 1,0-1,0 1,0-1,0 1,0 0,0-1,0 1,0 0,0 0,0 0,0 0,0 0,0 0,0 0,0 0,0 0,0 0,0 0,-1 1,1-1,0 1,0-1,1 0,-1 1,-1 0,-29 12,-4 3,-1-2,-1-1,0-1,-1-3,-1-1,-168 15,-1-9,-76-11,-715 23,-633-52,-1310 25,2045 16,-417-6,39-52,54-6,426 31,774 18,1 0,-1 2,0 0,1 2,0 0,-1 1,2 1,-1 0,1 2,0 0,0 2,1 0,-8 6,18-7,0 1,1 0,0 0,0 1,1 0,1 0,0 1,0-1,1 1,0 0,1 0,1 0,0 1,1-1,0 1,0-1,2 1,-1-1,2 6,22 133,45 305,-41-244,-3 136,1-14,5-175,-28-152,0 0,1-1,0 0,0 1,0-2,0 1,1 0,0-1,0 0,1 0,-1 0,1-1,0 0,0 0,1 0,-1-1,1 0,0 0,0-1,0 1,0-2,4 2,168 9,-151-13,401 25,360 57,-526-50,296 33,307-11,303-4,-1022-40,1112 68,192-43,-163-8,313 41,-861-14,20 21,-373-69,-383-4,0 0,1-1,-1 1,0-1,1 0,-1 0,1-1,-1 1,0-1,1 0,-1 0,0-1,0 1,0-1,0 0,0 0,0 0,0 0,-1-1,1 1,-1-1,1 0,-1 0,0-1,-1 1,1-1,0 1,-1-1,0 0,0 0,1-2,-2-161,-5 132,-2 1,-1 0,-1 1,-3 0,0 0,-2 1,-14-24,0-6,-96-241,13-4,14-5,10-16,64 232,-26-110,10-1,-1-83,37 259,2 12,-1 1,-1-1,0 0,-2 0,0 1,-1-1,0 1,-2 1,-7-15,11 27,-1 1,1-1,-1 1,0 0,0 1,-1-1,1 1,-1 0,1 0,-1 0,0 0,0 1,-1 0,1 0,0 0,-1 1,1 0,-1 0,1 0,-1 1,0 0,1 0,-128 16,117-12,-154 31,0-6,-2-9,-2-6,-340-1,-953 5,1014-20,-1770 3,824 25,-146-26,427-42,-180-1,1168 42,12-2,0 6,-108 17,142 4,82-23,0 0,0 1,0-1,0 0,0 1,0-1,0 1,1 0,-1-1,1 1,-1 0,1 0,0 0,0 0,0 0,0 0,0 1,0-1,0 0,1 0,-1 1,1-1,0 0,0 1,-1-1,1 0,1 1,-1-1,0 0,1 1,-1-1,1 0,0 1,0-1,7 15,2-1,0 0,0-1,1 0,1 0,1-1,0-1,1-1,0 1,1-2,0 0,11 5,-6-1,21 13,-2 2,-1 1,-2 3,-1 0,-1 3,-3 0,0 2,-3 2,-1 0,-3 2,8 18,14 64,-5 1,2 38,9 24,-9-42,7-3,6-1,15 14,22 87,-85-220,2-1,0 0,1 0,1-1,1-1,0 0,2-1,7 8,-3-9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1 250,'11'7,"1"-1,0 0,1 0,-1-1,1-1,0 0,0-1,0 0,1-1,-1-1,1 0,-1 0,1-2,-1 1,1-2,-1 0,0-1,1 0,-1-1,-1 0,1-1,-1 0,10-6,-15 6,-1-1,0 1,-1-1,1 0,-1 0,0-1,-1 0,1 0,-1 0,-1 0,0 0,0-1,0 0,0 1,-2-1,1 0,-1 0,1-8,-1 12,-1-1,0 1,1-1,-2 1,1-1,0 1,-1-1,0 1,0-1,0 1,-1 0,1-1,-1 1,0 0,0 0,-1 0,1 0,-1 1,0-1,0 1,0 0,0-1,0 1,-1 1,0-1,1 0,-1 1,0 0,0 0,0 0,-1 0,1 1,-4-1,-2 3,1 0,-1 1,0 0,0 1,1 0,-1 0,1 1,0 1,0-1,0 1,1 1,-1 0,2 0,-1 0,1 1,-1 0,2 1,-1 0,1 0,0 0,1 0,0 1,0 2,-5 4,1 1,0 0,1 0,1 1,1 0,0 0,2 1,0-1,-1 7,4-16,0 0,1 0,-1 1,2-1,-1 0,1 0,0 0,1 0,0 0,0 0,1 0,0-1,0 1,1-1,0 0,0 0,0 0,1 0,0-1,1 0,3 3,3 0,1-1,0-1,1 0,0 0,0-1,0-1,1-1,0 0,-1-1,2 0,-1-1,0-1,0 0,0-1,1-1,-1 0,6-3,-5 4,10-1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41,'18'6,"1"0,-1-1,1-1,0-1,0 0,0-1,0-2,12 0,-17 0,192-26,18-5,-174 25,-32-1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45,'48'4,"49"-7,18-4,-6 0,-16-4,-20 0,-22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0,'4'6,"-1"-1,0 0,-1 1,1-1,-1 1,0 0,-1 0,1 0,-1 0,0 0,-1 0,1 0,-2 6,2 0,-1 26,-3 0,-1 0,-1-1,-3 1,-1-2,-1 1,-14 30,7-15,-123 346,124-340,9-35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3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283 192,'1'-10,"-13"-45,-2 88,11 281,3-225,-2-15,3-1,3 0,3 0,4 0,4 7,29 60,-43-139,-1 0,1 0,0 0,-1 0,1 0,0 0,0-1,0 1,0 0,-1 0,1-1,0 1,1 0,-1-1,0 1,0-1,0 1,0-1,0 0,0 1,1-1,-1 0,0 0,0 0,0 0,1 0,-1 0,0 0,0 0,0-1,1 1,-1 0,0-1,0 1,0-1,0 1,0-1,0 1,0-1,0 0,0 0,0 1,0-1,0 0,-1 0,1 0,0-1,34-49,-14 1,-1 0,-2-1,-3-1,0-7,0 14,-14 45,1 0,-1 0,1 1,-1-1,1 0,-1 1,1-1,-1 1,0-1,1 1,-1 0,0-1,0 1,1 0,-1 0,0 0,0 0,0 0,0 0,0 1,0-1,0 0,-1 0,1 1,0-1,-1 0,1 1,-1-1,1 0,-1 1,0-1,1 1,-1-1,0 1,0-1,0 1,0 0,0-1,20 61,-17-47,0-1,1 1,1-1,0 0,1-1,0 1,2-1,-1 0,1-1,1 0,0 0,1-1,0 0,1 0,0-1,3 1,-9-7,-1-1,1 0,0 0,1 0,-1-1,0 1,1-1,-1 0,1-1,0 0,-1 0,1 0,0 0,0-1,0 0,0 0,-1 0,1-1,0 0,0 0,-1-1,1 0,-1 1,1-2,-1 1,0-1,0 0,3-2,16-17,-2-2,-1-1,0-1,-2 0,-1-2,-2 0,0-1,-2 0,-1-1,0-5,14-36,-3-1,-3-1,-4-1,-3 0,4-62,-16 124,-1 0,-1 1,0-1,0 0,-1 0,-1 1,0-1,0 0,-1 1,0 0,-5-8,8 18,0 0,0 1,0-1,0 1,0-1,-1 0,1 1,0-1,-1 1,1-1,0 0,-1 1,1-1,-1 1,1-1,0 1,-1-1,1 1,-1 0,0-1,1 1,-1 0,1-1,-1 1,0 0,1 0,-1-1,1 1,-1 0,0 0,1 0,-1 0,0 0,1 0,-1 0,0 0,1 0,-1 0,0 1,1-1,-1 0,0 0,1 0,-1 1,1-1,-1 0,1 1,-1-1,0 1,1-1,0 1,-1-1,1 0,-1 1,1 0,-1-1,1 1,0-1,-1 1,1-1,0 1,0 0,-18 43,17-41,-6 25,1-1</inkml:trace>
  <inkml:trace contextRef="#ctx0" brushRef="#br0" timeOffset="796.841">1355 926,'26'-16,"-1"-1,-1-1,-1-1,0-1,-1-1,-2-1,0-1,4-8,-20 25,-2 0,1 0,-1 0,1-1,-2 1,1 0,-1-1,0 1,0-1,-1 1,1-1,-2-5,1 10,0-1,0 1,0 0,-1 0,1 0,-1 0,1 0,-1 0,0 0,0 0,0 0,0 0,0 1,0-1,0 0,-1 0,1 1,0-1,-1 1,0-1,1 1,-1 0,0 0,0 0,1 0,-1 0,0 0,0 0,0 0,0 1,0-1,-1 1,1 0,0-1,0 1,0 0,0 0,0 1,0-1,-1 0,-10 4,0 1,1 0,0 1,0 0,0 0,1 1,0 1,0 0,1 1,0 0,1 0,-9 11,15-17,-13 14,0 1,1 1,1 0,1 1,1 1,1 0,0 1,2 0,0 0,2 1,0 0,2 0,-1 9,5-28,0 1,0 1,0-1,1 0,0 0,0 0,1 0,-1 0,1 0,0 0,1 0,-1 0,1 0,0-1,0 1,0 0,1-1,-1 0,1 1,0-1,0 0,1-1,-1 1,1 0,0-1,0 0,0 0,1 0,-1-1,0 1,1-1,0 0,-1 0,1-1,0 1,0-1,0 0,0-1,4 1,15-4,0-1,0 0,0-2,0-1,-1-1,0-2,-1 0,0-1,0 0,-1-2,-1-1,12-11,-27 22,29-19,-2-1,0-1,-1-2,-2-1,-1-2,-1-1,16-23,-28 31,-6 12,0-2,-1 1,-1-1,0 0,-1-1,0 1,-1-1,0 0,0-6,-4 18,-1 1,1-1,-1 0,0 0,1 0,-1 0,0 1,1-1,-1 0,0 0,0 0,0 0,0 0,0 0,0 0,0 0,0 0,0 1,0-1,-1 0,1 0,0 0,-1 0,1 0,0 1,-1-1,1 0,-1 0,0 1,1-1,-1 0,1 1,-1-1,0 0,0 1,1-1,-1 1,0-1,0 1,0 0,1-1,-1 1,0 0,0-1,0 1,0 0,0 0,0 0,0 0,1 0,-1 0,0 0,0 0,0 0,0 0,0 1,-1-1,-46 29,32-14,0 1,1 0,1 1,1 1,1 0,0 1,1 0,1 1,1 0,-1 6,8-22,0 0,0 1,1 0,-1-1,1 1,0 0,1 0,-1-1,1 1,0 0,0 0,1 0,-1 0,1-1,0 1,0 0,1-1,-1 1,1-1,0 1,0-1,1 0,-1 0,1 0,0 0,0 0,1 0,2 2,0-2,-1-1,0 0,1 0,0 0,-1-1,1 0,0 0,0 0,0-1,1 0,-1 0,0-1,0 0,1 0,-1 0,0-1,0 1,0-2,1 1,-1-1,0 1,-1-2,1 1,0-1,-1 0,3-1,17-12,0-1,-1-1,-1-1,-1-2,-1 0,-1-1,0 0,-2-2,-1-1,0 0,-2-1,-1 0,-2-1,0-1,-2 0,0 0,4-28,-14 55,9-22,-2 0,0-1,-1 0,-1 0,-2 0,0 0,-1-1,-2 1,-1-1,0 1,-2-1,-1 1,-1 0,-1-2,5 22,-1 1,1 0,0 0,-1 0,0 1,1-1,-1 0,-1 0,1 1,0 0,0-1,-1 1,1 0,-1 0,0 0,0 0,0 1,0-1,0 1,0 0,0 0,0 0,0 0,0 0,-1 1,1-1,0 1,-1 0,1 0,0 0,-1 1,1-1,0 1,0-1,-1 1,1 0,0 1,0-1,0 0,-2 2,-9 9,1 0,0 1,0 1,2 0,0 0,0 1,1 1,1 0,1 0,0 0,1 1,1 0,0 1,2 0,0-1,-1 12,-2 3,1 1,2 0,1 0,2 0,1 0,2 0,3 20,-3-38,1 0,0-1,1 1,0-1,1 0,1 0,0 0,1-1,1 0,0 0,0-1,1 0,1-1,0 0,1 0,0-1,10 7,-11-11,1 0,0-1,0 0,1-1,-1-1,1 1,0-2,0 0,0 0,11-1,-18 0,19 3,-6 2</inkml:trace>
  <inkml:trace contextRef="#ctx0" brushRef="#br0" timeOffset="1232.088">2372 1038,'35'-29,"-2"0,0-3,-3-1,0-1,15-24,31-87,-79 154,-1 0,2 0,-1 0,1 0,1 1,0-1,0 1,1-1,0 0,0 1,1-1,0 1,1-1,0 0,1 0,0 0,0 0,1 0,3 6,-3-9,0 0,1 0,0 0,0-1,0 0,1 0,-1 0,1 0,0-1,1 0,-1 0,1-1,-1 0,1 0,0 0,0-1,1 0,-1-1,0 1,1-1,-1-1,0 1,1-1,-1-1,1 1,-1-1,0-1,1 1,-1-1,0-1,0 1,0-1,0 0,-1-1,1 1,-1-1,0-1,0 1,0-1,-1 0,0 0,3-3,5-8,-1 0,0-1,-2 0,1-1,-2 0,-1 0,0-1,-1 0,-1-1,-1 0,0 1,-2-5</inkml:trace>
  <inkml:trace contextRef="#ctx0" brushRef="#br0" timeOffset="1865.341">3303 954,'26'-3,"-1"-1,1 0,-1-2,0-1,-1-1,1-1,-2-1,12-7,-23 13,1-1,-1 0,-1-1,1 0,-1 0,0-1,0-1,-1 0,0 0,-1-1,0-1,0 1,-1-1,0-1,0 1,-2-1,1-1,-1 1,-1-1,3-7,-9 15,1 0,-1 0,1 0,-1 0,0 0,0 0,-1 1,1-1,-1 0,0 1,0-1,0 1,-1 0,1 0,-1 0,1 0,-1 0,0 0,0 1,0-1,-1 1,1 0,0 0,-1 0,0 1,1-1,-1 1,0 0,0 0,0 0,0 0,0 1,0-1,1 1,-1 0,0 0,0 1,0-1,0 1,0 0,0 0,0 0,0 1,1-1,-1 1,1 0,-1 0,-2 2,-9 2,1 1,0 0,0 1,0 1,1 0,0 1,1 1,0-1,1 2,0 0,1 0,0 1,1 0,0 1,1 0,1 0,0 0,1 1,0 0,2 1,-1-1,2 1,-1 12,4-24,1 1,0 0,0 0,0 0,0 0,1 0,0-1,0 1,0-1,1 0,0 1,-1-1,1 0,1 0,-1-1,1 1,-1-1,1 0,0 0,0 0,0 0,1 0,-1-1,0 0,1 0,0 0,0-1,-1 0,1 1,0-2,2 1,8 2,0-1,0-1,0-1,1 0,-1-1,0 0,0-1,0-1,13-4,12-8,-1-2,0-1,-1-2,10-9,-9 6</inkml:trace>
  <inkml:trace contextRef="#ctx0" brushRef="#br0" timeOffset="2118.297">4234 587,'-30'11,"0"1,0 1,2 2,-1 1,2 1,0 1,2 2,-13 12,35-30,0-1,0 1,1 0,-1 0,0 1,1-1,0 1,0-1,-1 1,1-1,1 1,-1 0,0 0,1 0,0 0,-1 0,1 1,0-1,1 0,-1 1,1-1,-1 0,1 1,0-1,0 0,0 1,1-1,-1 0,1 1,0-1,0 0,0 0,0 1,1-1,-1 0,1 0,0-1,-1 1,1 0,1 0,-1 0,92 28,-86-31,-1 1,1 1,0-1,-1 1,1 1,-1-1,0 1,0 1,0-1,0 1,-1 0,1 1,-1-1,1 2,-5-4,0 1,-1-1,1 1,0-1,-1 1,1 0,-1 0,0 0,0 0,0 0,-1 0,1 0,-1 0,1 0,-1 0,0 0,0 0,0 0,-1 1,1-1,-1 0,1 0,-1 0,0 0,-1 0,1-1,0 1,-1 0,1 0,-1-1,0 1,0-1,0 0,0 1,0-1,-1 0,-92 74,94-75,-66 35,52-26</inkml:trace>
  <inkml:trace contextRef="#ctx0" brushRef="#br0" timeOffset="2851.281">4798 756,'-15'3,"-1"1,1 0,0 1,0 1,0 0,0 1,1 0,0 2,1-1,0 2,0-1,-7 10,20-19,-12 8,0 0,1 1,0 1,0 0,1 0,1 1,0 1,0-1,1 1,1 1,0-1,0 1,2 1,-1-1,2 1,0 0,0 0,1 0,1 0,1 1,0 8,1-18,1 0,1 0,-1 0,1 0,0 0,0-1,0 1,0 0,1-1,0 0,0 0,0 0,1 0,-1 0,1 0,0-1,0 0,0 0,0 0,1 0,-1-1,1 1,0-1,-1-1,1 1,0 0,0-1,0 0,0 0,1-1,-1 0,0 1,0-2,0 1,0 0,0-1,0 0,0-1,0 1,1-1,21-10,-1-2,0 0,-1-2,0-1,-2-1,0 0,-1-2,-1-1,-1-1,-1 0,-1-1,15-25,-10 18,-1-2,-2-1,0 0,-3-1,-1-1,-1-1,-2 0,-2-1,-1 0,-2-1,-1 0,-2 0,-2-1,-2 1,-1-1,-2 1,-1 0,-3-1,0 1,-3 1,-8-21,16 51,-1 0,0 0,-1 0,1 0,-1 0,-1 1,1 0,-1-1,0 1,-1 1,0-1,1 1,-2-1,1 1,-1 1,1-1,-1 1,0 0,-1 0,1 1,-1 0,0 0,1 0,-1 1,0 0,-1 1,1-1,0 1,0 1,-1-1,1 1,0 1,-1-1,1 1,0 0,-1 1,-5 7,0 0,1 1,0 1,1 0,0 0,0 1,2 0,-1 1,2 0,-1 1,2 0,0 0,1 0,0 1,1 0,1 0,0 1,0 8,-4 13,1 1,3 0,1 1,1-1,3 1,1-1,2 1,1-1,2 0,2-1,1 1,2-2,2 2,-6-21,1-1,0 0,2 0,-1-1,2-1,0 0,0 0,2-2,-1 1,2-2,-1 0,2 0,-1-1,1-1,1-1,0 0,0-2,0 0,1 0,0-2,0 0,0-1,0-1,1 0,-1-2,0 0,1-1,-1-1,1 0,-1-2,0 0,-1-1,1-1,4-2,51-28,-45 19</inkml:trace>
  <inkml:trace contextRef="#ctx0" brushRef="#br0" timeOffset="3772.963">5645 530,'-64'49,"3"2,1 2,3 4,3 2,2 2,-17 29,66-87,0 0,0 0,0 1,1-1,0 1,0 0,0-1,0 1,0 0,1 0,-1 0,1 0,0 1,1-1,-1 0,1 0,0 0,0 1,0-1,0 0,1 0,-1 1,1-1,0 0,1 0,-1 0,1 0,0 0,0-1,0 1,0 0,0-1,1 1,1 0,1 0,0-1,1 1,-1-1,1 0,-1-1,1 1,0-1,0 0,0-1,0 0,0 0,1 0,-1 0,0-1,1 0,-1-1,0 1,0-1,0 0,1-1,-1 1,2-2,126-64,-134 67,46-33,-1-2,-1-2,-2-1,-2-3,6-10,19-22,-64 73,1 0,-1 1,0-1,1 0,-1 1,0-1,1 1,-1 0,0-1,0 1,0 0,0-1,1 1,-1 0,0 0,0 0,-1 0,1 0,0 0,0 1,0-1,-1 0,1 0,-1 1,1-1,-1 0,1 0,-1 1,0-1,1 1,-1-1,0 0,0 1,0-1,0 0,-1 1,1-1,0 1,0-1,-1 0,1 1,-1-1,1 0,-1 0,0 1,0-1,1 4,-2 59,6 68,-3-129,0 1,0-1,0 1,0-1,1 0,-1 1,1-1,0 0,0 0,0 0,0 0,1 0,-1-1,1 1,0-1,-1 0,1 0,0 0,0 0,1 0,-1 0,0-1,1 0,-1 1,0-1,1-1,0 1,-1 0,1-1,-1 0,1 0,0 0,-1 0,1 0,-1-1,1 0,0 1,-1-1,0-1,1 1,-1 0,0-1,1 0,-1 0,0 0,1-1,16-16,-1-1,-2-1,0 0,-1-1,-1-1,-1-1,-1 0,-1 0,-2-1,0-1,0-4,38-83,-25 68,-31 111,6-52,0 1,1-1,1 0,0 1,1-1,1 0,0 0,1 0,0 0,1 0,1 0,0-1,1 0,1 0,0 0,0-1,1 0,1-1,0 1,9 7,-14-15,0-1,0 0,0-1,1 1,-1-1,1 0,0 0,0 0,0 0,0-1,0 0,0 0,0 0,0-1,0 0,1 0,-1 0,0-1,0 1,0-1,0 0,0-1,0 1,0-1,0 0,-1 0,1-1,-1 1,1-1,-1 0,0 0,0-1,0 1,0-1,-1 0,0 0,0 0,0 0,0 0,0-1,-1 1,0-1,0 0,0 0,0-2,137-326,-139 331,1 0,-1 0,1 0,0 1,0-1,-1 0,1 1,0-1,0 1,0-1,1 1,-1 0,0-1,0 1,1 0,-1 0,1 0,-1 0,1 0,0 0,-1 0,1 0,0 1,-1-1,1 1,0-1,0 1,-1 0,1 0,0-1,0 1,0 0,0 1,-1-1,1 0,0 1,0-1,0 1,-1-1,1 1,0 0,-1-1,1 1,-1 0,1 0,-1 0,1 1,-1-1,1 0,-1 0,0 1,0-1,0 1,0-1,0 1,0 0,0-1,-1 1,1 0,0-1,10 28,0-1,-2 1,-2 1,0-1,-2 1,-1 1,0 18,2 11,4 1,-3 0,-3 0,-2 0,-4 0,-1 0,-4 0,-2 0,-2-1,-4-1,-12 33,16-69,-2 1,0-2,-1 0,-2 0,0-1,-1-1,-1-1,0-1,-2 0,0-1,-19 11,30-22,1-1,-1-1,0 1,-1-2,1 1,0-1,-1 0,0-1,0 0,-3-1,10 0,0-1,0 0,0 0,-1 0,1 0,0-1,0 1,0-1,0 0,0 0,0 0,0 0,0 0,0-1,0 1,1-1,-1 0,0 0,1 0,0 0,-1 0,1 0,0-1,0 1,0-1,1 0,-1 1,1-1,-1 0,1 0,0 0,0 0,0-2,-1-10,2 1,0-1,1 1,0 0,1-1,1 1,0 0,1 0,1 0,0 1,0-1,2 1,-1 1,5-5,27-49,3 2,2 1,3 3,3 2,9-5,-13 16,2 2,2 2,1 2,34-19,45-1,-101 49</inkml:trace>
  <inkml:trace contextRef="#ctx0" brushRef="#br0" timeOffset="4813.809">1 1631,'140'-22,"1"6,16 6,11-2,518-31,-184 21,200-32,26 5,-184 22,-28 17,-5-10,-158-4,-74-1,-51 4,67 7,1237 16,-1509-2</inkml:trace>
  <inkml:trace contextRef="#ctx0" brushRef="#br0" timeOffset="5215.582">7621 417,'0'-5,"0"-1</inkml:trace>
  <inkml:trace contextRef="#ctx0" brushRef="#br0" timeOffset="5550.228">7818 813,'-4'14,"-3"10,-4 6,0 2,6-5,5-10,1-10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0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0 193,'4'-1,"-1"1,0 0,0 1,0-1,0 1,0-1,0 1,0 0,0 0,0 0,0 0,0 1,-1-1,1 1,0 0,-1-1,1 1,-1 0,0 1,0-1,0 0,0 1,0-1,0 1,-1 0,1-1,-1 1,0 0,1 0,12 94,-10-45,40 154,-24-146,-8-16,2-2,2 1,2-2,1 0,3-1,1-1,15 19,-37-57,0 0,0 1,-1-1,1 1,0-1,0 0,1 0,-1 0,0 0,0 0,0 0,1 0,-1 0,1 0,-1 0,0-1,1 1,-1 0,1-1,0 0,-1 1,1-1,-1 0,1 0,0 0,-1 0,1 0,-1 0,1 0,0 0,-1-1,1 1,-1-1,1 1,-1-1,1 0,-1 1,1-1,-1 0,0 0,1 0,-1 0,0 0,0 0,0-1,0 1,0 0,0 0,0-1,0 0,16-31,-1 0,-1-2,-2 1,6-29,-3 12,67-291,-35 46,-37 180,21 134,-15-5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9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29,'397'0,"-201"-27,-172 25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9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0,'126'24,"-101"-23,390 2,-391-3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7:01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26,'0'-26,"0"32,11 239,-5-211,-2 1,-2-1,-1 1,-1-1,-2 0,-2 6,-16 169,4-152,11-84,10 8</inkml:trace>
  <inkml:trace contextRef="#ctx0" brushRef="#br0" timeOffset="469.893">537 55,'-316'278,"313"-276,0-1,0 1,-1 0,1 0,1 0,-1 0,0 1,0-1,1 1,-1 0,1 0,0-1,0 2,0-1,0 0,1 0,-1 1,1-1,0 0,0 1,0-1,0 1,1 0,-1-1,1 1,0 0,0-1,0 1,1 0,-1-1,1 1,0-1,0 1,0-1,0 1,1-1,-1 0,1 0,0 1,0-1,113 53,-103-53,-1 0,1 1,-1 1,0 0,-1 0,1 1,-1 1,0 0,-1 0,1 1,-1 0,-1 0,2 3,2 5,-1-2</inkml:trace>
  <inkml:trace contextRef="#ctx0" brushRef="#br0" timeOffset="1132.365">990 309,'-13'2,"1"0,-1 1,1 0,0 1,0 1,0 0,1 0,0 1,0 0,0 1,1 1,0-1,-6 8,3-6,1 0,0 1,1 1,0 0,1 0,0 1,0 0,2 1,-1 0,2 1,0-1,0 1,1 1,1-1,-2 10,7-22,0-1,-1 1,1 0,0 0,0 0,0 0,0 0,1 0,-1 0,0 0,1 0,0-1,-1 1,1 0,0 0,0 0,0-1,0 1,0-1,0 1,0-1,1 1,-1-1,1 0,-1 1,1-1,-1 0,1 0,0 0,-1 0,1 0,0-1,0 1,-1 0,1-1,0 0,0 1,0-1,1 0,75-17,-44-5,-1-2,-1-1,-1-1,19-23,-35 35,1 0,0 1,1 0,0 1,1 1,0 1,1 1,8-3,-24 11,0 0,1 1,-1-1,1 1,-1 0,0 0,1 0,-1 0,1 1,-1-1,0 1,1 0,-1 0,0 0,0 1,0-1,0 1,0-1,0 1,0 0,0 0,-1 1,1-1,-1 0,0 1,0-1,1 1,-2 0,1 0,0 0,0 0,-1 0,0 0,0 0,0 0,0 1,0-1,0 0,-1 1,0-1,0 3,4 23,-2 1,-1-1,-1 1,-2-1,-1 0,-1 1,-2-1,0-1,-2 1,-2-1,0-1,-13 23,16-36,-1-1,0 0,-1 0,-1-1,0 0,-1-1,0 0,0-1,-1 0,0-1,-1 0,0-1,-1-1,0 0,0 0,0-2,-1 1,1-2,-1 0,0-1,-1 0,1-2,-3 1,15-2,1 0,0 0,-1 0,1-1,-1 1,1 0,0-1,-1 0,1 1,0-1,0 0,-1 0,1 0,0-1,0 1,0 0,0-1,0 1,1-1,-1 0,0 0,1 1,-1-1,1 0,0 0,0-1,-1 1,1 0,1 0,-1 0,0-1,0 1,1 0,0-1,-1 1,1-1,0 1,0-1,0 1,0 0,1-2,27-97,-12 80,0 0,2 1,0 0,1 2,1 0,0 1,2 1,0 2,0 0,2 1,-1 1,20-7,46-11,-65 26</inkml:trace>
  <inkml:trace contextRef="#ctx0" brushRef="#br0" timeOffset="2039.227">1695 365,'0'5,"-5"6,3 2,3-7,5-9,1 1,-4 1,1 0,0 1</inkml:trace>
  <inkml:trace contextRef="#ctx0" brushRef="#br0" timeOffset="2886.298">2005 647,'2'-19,"0"1,2 0,0-1,1 1,1 1,0-1,2 1,0-6,0 6,1 1,0 1,1-1,1 2,0-1,1 2,2-2,7-9,-6 5,0 1,1 0,1 1,0 1,1 1,1 1,1 0,0 1,0 1,1 2,1 0,4-1,-24 9,0 1,0 0,0 0,1 0,-1 1,0-1,0 1,0-1,1 1,-1-1,0 1,0 0,1 0,-1 0,0 1,0-1,1 0,-1 1,0-1,0 1,0 0,0 0,0 0,0 0,0 0,0 0,0 1,0-1,0 1,-1-1,1 1,-1-1,1 1,-1 0,1 0,-1 0,0 0,0 0,0 0,0 0,-1 0,1 0,0 1,-1-1,0 0,1 0,-1 1,0 0,-48 199,35-154,-2 42,17-89,-1 0,0-1,0 1,1-1,-1 1,0-1,1 0,-1 0,0 1,1-1,-1 0,0 0,1 0,-1 0,0-1,1 1,-1 0,0 0,1-1,-1 1,0-1,0 1,1-1,-1 0,0 1,0-1,0 0,0 0,0 0,0 0,0 0,0 0,0 0,-1 0,1 0,0 0,-1-1,1 1,0 0,-1 0,0-1,1 1,-1-2,23-26,2-7,2 2,2 0,1 2,1 1,2 1,1 2,3 0,-35 26,1-1,-1 1,1 0,-1 0,1 0,0 0,0 1,0-1,0 1,0 0,0 0,0 0,0 0,0 0,1 1,-1-1,0 1,1 0,-1 0,0 0,0 0,1 1,-1 0,0-1,0 1,1 0,-1 0,0 1,0-1,0 1,-1-1,1 1,0 0,-1 0,1 0,-1 1,1-1,-1 0,0 1,0 0,0-1,0 1,-1 0,1 0,-1 0,0 0,13 242,-8-224,-1-1</inkml:trace>
  <inkml:trace contextRef="#ctx0" brushRef="#br0" timeOffset="3723.257">1 957,'258'-21,"31"-12,98 2,-22 3,89 0,-81 1,-102 1,33 12,-152-4,-37-7,11 1,-114 29,-16 0</inkml:trace>
  <inkml:trace contextRef="#ctx0" brushRef="#br0" timeOffset="4473.069">2089 1099,'-36'3,"0"1,-1 2,2 2,-1 1,1 2,1 1,0 1,-25 15,46-21,-91 58,103-64,-1 1,1-1,0 1,0-1,0 1,0 0,0-1,0 1,1 0,-1 0,0 0,1 0,-1 0,1 0,0 0,0 0,0 0,0 0,0-1,0 1,0 0,1 0,-1 0,1 0,-1 0,1 0,0 0,0-1,0 1,0 0,0-1,0 1,0 0,0-1,1 0,-1 1,1-1,-1 0,1 1,-1-1,2 0,76 35,96-14,-152-18,-18-4,1 0,0 1,0 0,0 0,0 1,0-1,-1 1,1 0,0 1,-1-1,0 1,0 0,0 1,0-1,0 1,-1 0,1 0,-1 0,2 3,-4-3,0 0,0-1,0 1,-1 0,1 0,-1 0,0 0,0 0,0 0,-1 0,0 1,1-1,-2 0,1 0,0 0,-1 0,0 1,1-1,-2 0,1 0,0 0,-1-1,0 1,0 0,0 0,0-1,-1 0,1 1,-1-1,0 0,0 0,0 0,0-1,-1 1,-3 1,-19 12,-1-1,0-1,-1-2,-1-1,0-1,0-1,-17 1,44-9,-4 1,0 0,-1 0,1-1,0 1,0-1,-1-1,1 1,-1-1,1 0,0-1,-1 1,1-1,-1-1,1 1,0-1,0 0,0-1,-4-1,3-25,10 14</inkml:trace>
  <inkml:trace contextRef="#ctx0" brushRef="#br0" timeOffset="5038.724">2598 901,'21'-7,"0"2,0 0,0 1,1 1,0 2,13-1,-33 2,0 0,-1-1,1 1,0 0,0 0,0 0,-1 0,1 0,0 1,0-1,-1 0,1 1,0-1,0 1,-1 0,1 0,-1-1,1 1,-1 0,1 0,-1 1,1-1,-1 0,0 0,0 1,0-1,1 0,-1 1,-1-1,1 1,0 0,0-1,0 1,-1 0,1-1,-1 1,0 0,1 0,-1-1,0 1,0 0,0 0,0 0,0-1,-1 1,1 0,0 0,-1-1,1 1,-1 0,0-1,0 1,1 0,-1-1,0 1,0-1,0 0,-1 1,1-1,0 0,-1 1,0 0,-64 57,56-52,1 0,0 0,0 1,1 1,-1 0,2 0,0 0,0 1,-3 5,9-14,0 1,0-1,0 0,1 0,-1 0,0 1,1-1,-1 0,1 0,-1 1,1-1,0 0,0 1,-1-1,1 1,0-1,0 0,0 1,0-1,1 1,-1-1,0 0,1 1,-1-1,1 0,-1 1,1-1,-1 0,1 0,0 1,0-1,0 0,0 0,0 0,0 0,0 0,0 0,0 0,0-1,0 1,0 0,1-1,-1 1,0-1,1 1,-1-1,1 1,67-2,63-39,-112 34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3:4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338 234,'20'-27,"1"0,1 2,1 1,1 0,1 2,1 1,1 1,7-3,-32 21,0 0,0 0,1 1,-1-1,0 1,1-1,-1 1,1 0,-1 0,1 0,0 0,-1 0,1 0,0 1,0-1,-1 1,1 0,0 0,0 0,0 0,0 1,-1-1,1 1,0-1,-1 1,1 0,0 0,-1 0,1 1,-1-1,1 1,-1-1,0 1,0 0,0 0,0 0,0 0,0 0,0 0,-1 0,2 3,3 12,-1 1,-1 1,-1-1,0 0,-1 1,-1-1,-1 1,-1 0,-2 14,1 13,-13 221,-2-122,-6 0,-31 99,5-41,45-141,17-94,46-166,-24 73,6 2,5 2,48-89,-75 176,1 0,2 1,2 1,0 2,3-1,43-26,-68 56,0-1,0 1,0 0,1 0,-1 0,1 0,-1 1,0-1,1 1,-1-1,1 1,-1 0,1 0,-1 0,1 0,0 0,-1 1,0-1,1 1,-1-1,1 1,-1 0,0 0,1 0,-1 1,0-1,0 0,0 1,0-1,0 1,0 0,0 0,0 0,5 11,0 1,-1-1,-1 1,0 0,-1 0,0 0,-1 1,-1 0,0-1,-1 1,-1 0,0 0,-1 0,-1-1,0 3,0 34,-11 188,-22-11,13-104,16-79,22-63,74-219,-30 83,-35 83,3 1,4 1,2 2,10-10,71-78,-115 154,1 0,-1 0,1 0,-1 0,1 0,-1 0,1 0,0 0,-1 0,1 0,0 0,0 0,0 1,0-1,0 0,0 0,0 1,0-1,0 1,0-1,0 1,0 0,0-1,0 1,0 0,0 0,1-1,-1 1,0 0,0 0,0 0,0 1,1-1,-1 0,0 0,0 1,0-1,0 0,0 1,0-1,0 1,0 0,0-1,0 1,0 0,0-1,0 1,0 0,-1 0,1 0,0 0,0 0,-1 0,1 0,0 1,-12 89,-3 2,-16 196,32 27,-2-309,1 0,0 0,0 0,0 0,1 0,0 0,0-1,0 1,1 0,0-1,1 0,-1 0,1 0,1 0,-1-1,1 1,0-1,0 0,0-1,3 3,9 1</inkml:trace>
  <inkml:trace contextRef="#ctx0" brushRef="#br0" timeOffset="1870.825">2144 742,'-4'-3,"0"0,0 0,-1 1,1 0,-1 0,1 0,-1 1,0-1,0 1,0 0,0 1,0-1,1 1,-1 0,0 0,0 1,0-1,0 1,0 0,0 0,0 1,1-1,-1 1,1 0,-1 1,1-1,0 1,0-1,0 1,0 1,0-1,1 0,-1 1,1 0,-2 2,-9 11,0 1,1 0,1 1,0 1,2 0,0 0,1 1,1 0,1 0,-2 14,8-31,0 0,0 1,1-1,-1 1,1-1,0 1,0-1,0 1,1-1,-1 0,1 1,0-1,1 0,-1 1,1-1,-1 0,1 0,1 0,-1 0,0-1,1 1,0-1,0 1,0-1,0 0,0 0,1 0,0 0,-1-1,1 0,0 0,0 0,0 0,0 0,1-1,-1 1,0-1,1-1,-1 1,0 0,1-1,-1 0,1 0,-1 0,1-1,-1 0,1 1,-1-2,0 1,4-2,21-15,-2-1,0-2,-1-1,-2-1,0-1,-1-1,-1-1,-2-1,-1-1,-1 0,-1-1,-1-2,-1-3,15-39,-25 112,-12 9,4-40,1 0,1 1,-1 0,1-1,1 1,0 0,0 0,0-1,1 1,1 0,0-1,0 1,0-1,1 0,0 0,4 7,-4-8,1-1,0 0,0 0,0-1,1 1,0-1,0 0,0 0,1 0,0-1,-1 0,1 0,1-1,-1 1,1-1,-1-1,1 1,0-1,0 0,0-1,0 0,0 0,0 0,0-1,0 0,1 0,-1-1,0 0,0 0,0-1,0 0,0 0,-1 0,1-1,-1 0,1 0,-1-1,3-2,2-5,0-1,-1 0,0-1,-1 0,0-1,-1 1,0-2,-1 1,-1-1,-1 0,0-1,21-45,-23 55,54-89,-55 93,0 0,0 0,0 0,0 0,1 0,-1 0,1 1,-1-1,1 1,-1 0,1-1,0 1,0 0,0 1,-1-1,1 1,0-1,0 1,0 0,0 0,0 0,0 0,0 0,0 1,0 0,-1-1,1 1,0 0,0 0,-1 1,1-1,0 0,-1 1,0 0,1 0,9 8,-1 1,0 0,0 0,-1 1,-1 1,0-1,-1 2,0-1,1 7,-5-12,-1 0,0 1,-1-1,0 1,-1 0,0-1,0 1,0 0,-1 0,-1 0,0 0,0 0,0-1,-1 1,-1 0,1-1,-1 0,-1 1,1-1,-2 0,1-1,-1 1,0-1,0 0,-1 0,0-1,0 1,-1-1,0-1,0 1,0-1,-1 0,1-1,-1 0,0 0,-4 1,-23 1,34-6,0-1,1 1,0-1,-1 1,1-1,-1 1,1-1,-1 0,1 1,0-1,0 1,-1-1,1 0,0 1,0-1,0 0,-1 1,1-1,0 0,0 0,0 1,0-1,1 0,-1 1,0-1,0 0,0 1,0-1,1 0,-1 1,0-1,1 0,-1 1,0-1,1 1,-1-1,1 1,-1-1,1 1,-1-1,1 1,-1-1,1 1,-1 0,1-1,0 1,0 0,3-4,0 0,0 1,0 0,1 0,0 0,0 0,-1 1,2 0,-1 0,0 0,0 0,1 1,-1 0,0 0,1 1,-1-1,1 1,-1 0,1 1,-1-1,1 1,-1 0,0 1,6 1,53 2,-55-6,0 0,0 0,0-1,0 0,0-1,-1 0,1 0,-1-1,0 0,0 0,0-1,-1 0,1 0,-1-1,0 0,-1 0,5-7,13-14,-2-1,-2-1,0-2,13-28,-17 29,1 0,2 2,0 0,2 1,15-14,-34 39,-1 1,0-1,0 1,0 0,1 0,-1-1,0 1,1 0,-1 0,1 1,-1-1,1 0,0 0,-1 1,1-1,0 1,-1-1,1 1,0 0,0 0,-1 0,1 0,0 0,0 0,0 0,-1 1,1-1,0 0,-1 1,1 0,0-1,-1 1,1 0,-1 0,1 0,-1 0,1 0,-1 0,0 0,1 0,-1 1,0-1,0 1,0-1,0 0,0 1,0 0,-1-1,1 1,0-1,-1 1,1 0,-1 1,8 15,-1 0,0 1,-2 0,0 0,-1 1,-1-1,-1 1,0 0,-2 5,0-15,0 0,0-1,-1 1,-1 0,0-1,0 1,0-1,-2 0,1 0,-1 0,0 0,-1-1,0 1,0-1,-1 0,0-1,0 1,-1-1,-6 5,9-9,-1-1,1 1,-1-1,0 0,1 0,-1-1,0 1,0-1,0 0,0-1,0 1,0-1,0 0,0 0,-1-1,5 1,67 23,-48-23,1-1,-1-1,0-1,0-1,0 0,-1-1,16-7,-11 5,-2 1</inkml:trace>
  <inkml:trace contextRef="#ctx0" brushRef="#br0" timeOffset="4933.084">7732 375,'14'5,"-1"0,1-1,0-1,0 0,1 0,-1-2,0 0,1 0,-1-1,1-1,-1-1,0 0,1 0,3-3,9-1,-2-1,1-1,-1-1,0-1,-1-1,0-2,-1 0,0-1,-2-1,1-2,-2 0,0-1,-1-1,12-16,-27 32,-1 0,0 0,0 0,-1 0,1 0,0 0,-1-1,0 1,0-1,0 0,0 0,-1 1,0-1,1 0,-1 0,-1-1,1 1,0 0,-1 0,0 0,0 0,0-1,-1 1,0 0,1 0,-2 3,-1 1,1-1,0 1,0 0,0 0,0-1,0 2,0-1,-1 0,1 0,0 1,0-1,0 1,0-1,0 1,0 0,0 0,0 0,0 0,1 0,-1 0,0 1,0-1,1 1,-1-1,1 1,0-1,-1 1,1 0,0 0,0 0,0 0,0 0,0 0,1 0,-1 1,-15 32,2 0,2 0,1 1,2 1,1-1,2 2,2-1,0 15,2 13,2-1,3 0,3 1,8 29,9 113,-17-153,-3 0,-2 0,-2 0,-3 1,-2-1,-3-1,-2 0,-13 37,21-80,0 0,-1-1,-1 1,0-1,0 0,0 0,-1 0,-1-1,0 0,0 0,0-1,-1 1,0-2,0 1,-1-1,0-1,0 1,0-1,-1-1,1 0,-1 0,0-1,-5 1,8-3,-1 0,1 0,-1 0,1-1,-1 0,1-1,-1 0,1 0,-1 0,1-1,0 0,0-1,0 0,0 0,0 0,1-1,-1 1,1-2,0 1,0-1,1 0,-1 0,1 0,0-1,0 0,1 0,0 0,-2-5,0 0,2-1,0 0,0 0,1 0,0-1,1 1,1-1,0 1,1-1,0 1,0-1,2 0,0 1,0 0,1-1,0 1,1 0,1 0,2-3,17-34,2 0,3 2,1 2,3 0,1 2,3 2,1 1,30-23,-40 36,2 1,0 1,2 2,0 1,2 2,0 1,1 1,1 3,0 0,18-2,-27 12,1 2,1 0,-1 2,0 2,17 1,-67 34,7-24,0 1,1 1,1 0,0 1,1 0,1 1,0 0,1 1,1 0,0 0,2 1,0 1,1-1,0 1,2 0,0 0,1 8,3-22,0 0,0-1,1 1,0 0,0 0,1-1,-1 1,1-1,0 1,0-1,0 0,1 0,-1 0,1 0,0 0,0 0,1-1,-1 1,1-1,-1 0,1 0,0-1,0 1,1-1,-1 0,0 0,1 0,-1 0,1-1,0 0,-1 0,6 0,-1 1,1-1,-1-1,1 0,-1 0,1-1,-1 0,1-1,-1 0,0 0,0-1,0 0,0-1,0 0,-1 0,1-1,1-1,0-3,0 0,0 0,-1-1,0 0,0-1,-1 0,-1 0,0-1,0 0,-1 0,-1 0,0-1,-1 0,0 0,-1 0,0 0,-1-1,-1 1,0-1,-1 1,0-1,-1 0,-1 1,0 0,-3-12,4 20,0-1,-1 1,0 0,1 0,-2 0,1 0,-1 0,1 0,-1 0,0 1,-1 0,1-1,-1 1,0 1,0-1,0 0,-1 1,1 0,-1 0,0 0,0 1,0-1,0 1,0 0,-5 0,-21 19,22-1</inkml:trace>
  <inkml:trace contextRef="#ctx0" brushRef="#br0" timeOffset="5151.864">9087 1165,'0'-38,"0"-28,0-7,5 5,1 8,5 10,1 8,2 7,4 10,-1 3,2 6,1 6,3 4,-2 4</inkml:trace>
  <inkml:trace contextRef="#ctx0" brushRef="#br0" timeOffset="5502.188">9623 600,'-9'1,"-1"1,0 0,0 1,0 0,1 1,0 0,0 0,0 1,0 0,1 0,-1 1,2 1,-1-1,0 1,1 0,1 1,-1 0,1 0,1 0,-1 1,1-1,1 1,0 1,0-1,0 0,2 1,-1 0,1 0,0 0,3 1,0 0,1 1,0-1,0 0,1-1,1 1,0 0,0-1,1 0,0 0,1 0,0-1,1 1,0-2,0 1,1-1,0 0,0 0,1-1,0-1,0 1,1-1,0-1,0 0,0 0,0-1,1 0,0-1,0 0,2 0,-5-3,1 1,-1-2,0 1,1-1,-1 0,0-1,0 0,0 0,0-1,0 0,0 0,-1-1,0 0,0 0,0-1,0 0,0 0,-1-1,0 0,0 0,-1 0,0 0,0-1,0 0,-1 0,0 0,3-8,5-4</inkml:trace>
  <inkml:trace contextRef="#ctx0" brushRef="#br0" timeOffset="5851.239">9905 769,'3'8,"1"-1,0 0,0 0,0 0,1-1,0 0,0 1,1-2,0 1,0-1,0 0,0 0,1 0,0-1,0 0,0 0,1-1,-1 0,1-1,0 1,-1-1,1-1,0 1,0-2,0 1,0-1,1 0,-1 0,0-1,0 0,-1-1,1 0,0 0,0-1,-1 1,1-2,-1 1,7-3,-1 0,-1-1,1-1,-1 0,0 0,-1-1,0-1,0 0,-1 0,-1-1,1 0,-2-1,0 0,0 0,-1-1,0 0,-2 0,1-1,-1 0,-5 10,0 0,-1 0,1 1,-1-1,0 0,0 0,0 1,0-1,0 1,-1-1,0 1,0-1,0 1,0 0,0 0,-1 0,1 0,-1 1,0-1,0 1,0-1,0 1,0 0,0 0,-1 0,1 1,-1-1,1 1,-1 0,1 0,-1 0,0 0,0 1,1 0,-1-1,0 1,0 0,0 1,1-1,-1 1,0 0,0 0,1 0,-1 0,1 1,-1-1,1 1,0 0,-3 1,-9 5,1-1,0 2,0 0,0 1,1 0,1 1,0 0,0 1,1 1,1 0,0 0,0 1,2 0,0 0,0 1,1 0,1 1,1-1,0 1,-2 15,4-17,0 0,1 0,0 1,1-1,1 1,0-1,1 0,1 1,0-1,1 0,1 0,0 0,1-1,0 1,1-1,0 0,1-1,1 1,0-2,0 1,1-1,1 0,0-1,4 3,4-1,1 0,0-1,1-2,0 0,0-1,1-1,0 0,1-2,-1-1,1 0,0-2,0 0,0-2,0 0,10-3,31-8,-39 4</inkml:trace>
  <inkml:trace contextRef="#ctx0" brushRef="#br0" timeOffset="2902.795">4826 628,'-12'-4,"1"0,-1 1,0 0,0 1,0 0,0 0,0 2,0-1,-1 2,1-1,0 2,0 0,0 0,0 1,1 0,-1 1,1 1,-1 0,2 0,-1 1,0 0,1 1,0 0,1 1,-1 1,-3 5,0 0,1 0,1 2,1-1,0 1,1 1,0 0,2 0,0 0,1 1,0 0,2 1,0-1,1 1,1-1,1 2,1-15,0 0,1 0,0-1,0 1,0 0,0 0,1 0,0-1,0 1,0-1,1 0,-1 1,1-1,0 0,0 0,1-1,-1 1,1-1,0 0,0 0,0 0,0 0,0 0,1-1,-1 0,1 0,-1 0,1-1,0 1,0-1,0 0,0-1,-1 1,1-1,0 0,0 0,0-1,0 1,0-1,1 0,15-5,0-1,0-1,-1-1,0-1,0 0,-1-2,0 0,-1-1,-1-1,0 0,5-8,8-3,-6 3,0-1,-2-1,-1-1,-1 0,11-20,-30 44,-1 0,0 1,0-1,1 0,-1 1,1-1,-1 0,0 1,1-1,-1 1,1-1,-1 1,1-1,0 1,-1 0,1-1,-1 1,1-1,0 1,-1 0,1 0,0-1,-1 1,1 0,0 0,0 0,-1 0,1 0,0 0,0 0,-1 0,1 0,0 0,-1 0,1 0,0 1,-1-1,1 0,0 1,-1-1,1 0,0 1,-1-1,1 0,-1 1,1-1,-1 1,1 0,-1-1,1 1,-1-1,1 1,-1 0,0-1,1 1,-1-1,0 1,1 1,19 50,-16-39,-1-2,0-1,1 1,0-1,0 0,1 0,1-1,-1 1,2-1,-1-1,1 1,1-1,-1 0,1 0,1-1,-1 0,1-1,1 0,-1 0,8 2,30 10,-24-10</inkml:trace>
  <inkml:trace contextRef="#ctx0" brushRef="#br0" timeOffset="3297.837">5249 1052,'14'-47,"1"2,2 0,3 0,1 2,2 1,7-8,-2 16,-28 33,1 1,-1-1,0 1,1-1,-1 1,1-1,-1 1,1 0,0-1,-1 1,1 0,-1-1,1 1,0 0,-1 0,1-1,-1 1,1 0,0 0,-1 0,1 0,0 0,-1 0,1 0,0 0,0 0,-1 0,1 0,-1 1,1-1,0 0,-1 0,1 1,0-1,-1 0,1 1,-1-1,1 0,-1 1,1-1,-1 1,1-1,-1 1,0-1,1 1,-1 0,0-1,1 1,-1-1,0 1,1 0,-1-1,0 1,0 0,0-1,0 1,0 0,0-1,7 94,-8-86,1 1,-1-1,1 0,0 0,1 0,0 1,0-1,1 0,0 0,1-1,-1 1,2 0,-1-1,1 1,0-1,4 5,-5-8,0 0,1 0,-1 0,1 0,0 0,0-1,1 0,-1 0,1 0,-1-1,1 1,0-1,0 0,0 0,0-1,0 0,0 1,1-2,-1 1,0-1,1 1,-1-2,0 1,0 0,1-1,-1 0,0 0,0-1,0 0,0 0,0 0,0 0,4-3,13-14,0-1,-2-1,0 0,-1-2,-1-1,-2 0,0-1,-1 0,-2-1,-1-1,7-21,-9 30,-1 3</inkml:trace>
  <inkml:trace contextRef="#ctx0" brushRef="#br0" timeOffset="3746.943">6096 544,'-9'22,"1"-1,0 1,2 1,1-1,0 1,2 0,1 0,0 0,2 0,1 1,0-1,2 2,-2-20,1-1,-1 0,0 1,1-1,0 0,0 0,0 0,1 0,-1-1,1 1,0-1,0 0,0 1,1-1,-1 0,1-1,-1 1,1-1,0 0,0 1,0-2,0 1,0 0,1-1,-1 0,0 0,1 0,-1-1,1 1,-1-1,1 0,-1 0,1-1,-1 1,0-1,1 0,-1 0,0 0,1-1,-1 0,0 0,1-1,13-7,0-2,-1-1,0 0,-1 0,-1-2,0 0,-1-1,-1 0,0-1,-2-1,1 0,-2 0,-1-1,0-1,-1 1,-1-1,-1 0,-1-1,-1 0,0-4,0 5,0 1,-1-1,-2 0,0 1,0-1,-2 0,-1 0,0 0,-2 1,0-1,-1 1,-1 0,0 0,-2 1,0 0,-1 0,-1 1,-10-14,17 27,0 0,0 0,0 0,0 0,-1 1,0 0,1-1,-1 1,-1 0,1 1,0-1,-1 1,1 0,-1 0,1 0,-1 0,0 1,0 0,0 0,0 0,0 1,0 0,0 0,0 0,0 0,0 1,0 0,0 0,0 0,0 1,1-1,-1 1,0 0,1 1,0-1,-1 1,1 0,0 0,0 0,1 1,-1-1,1 1,-1 0,1 0,-1 3,-3 10,1 0,0 1,2 0,0 0,1 0,1 1,0-1,2 0,0 1,1-1,3 13,1-3,2-1,1 0,2 0,0-1,2 0,0-1,2 0,1-1,1-1,1-1,0 0,2-1,1 0,20 15,-3-2,2-1,1-2,2-1,35 18,57 19,-116-57</inkml:trace>
  <inkml:trace contextRef="#ctx0" brushRef="#br0" timeOffset="7453.715">0 1616,'1205'0,"-755"-25,343-41,-396 25,1059-88,-766 88,332 31,-630 12,2635-2,-2390-27,-89-1,314-3,-779 31,249 12,-145 11,-161-17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5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346 114,'-5'-5,"1"0,-1 0,0 0,0 1,0-1,-1 1,0 1,1-1,-1 1,0 0,-1 0,1 1,-1 0,1 0,-1 0,1 1,-1 0,0 0,0 1,1 0,-1 0,0 0,0 1,1 0,-1 1,0-1,1 1,-1 0,1 1,0 0,0 0,0 0,0 1,0-1,1 1,0 1,0-1,0 1,0 0,-2 3,-5 5,0 1,1 0,1 0,0 2,0-1,2 1,-6 15,12-26,0 0,0 0,0 1,1-1,-1 1,2-1,-1 1,0 0,1-1,0 1,1 0,-1-1,1 1,0-1,0 1,1-1,0 1,0-1,0 0,0 0,1 0,0 0,0 0,0-1,1 1,3 3,2-3,1 1,-1-2,1 1,0-2,0 1,0-1,0-1,1 1,-1-2,1 0,-1 0,1-1,0 0,-1 0,1-2,-1 1,1-1,-1-1,0 0,0 0,0-1,0 0,0-1,-1 0,8-6,18-14,-21 14</inkml:trace>
  <inkml:trace contextRef="#ctx0" brushRef="#br0" timeOffset="434.247">571 283,'21'2,"8"3,1-2,0 0,-1-2,1-2,0 0,0-2,0-1,-1-2,0 0,7-4,-28 7,-1-1,1 0,-1 0,0 0,0-1,0 0,-1 0,0-1,0 0,0 0,0 0,-1-1,0 0,-1 0,0 0,0 0,0-1,-1 1,0-1,0 0,-1 0,0 0,0 0,-1-1,0 1,-1 0,0-1,0 1,-1 0,0-1,0 1,-2-3,2 8,-1 1,1-1,-1 1,0-1,0 1,0-1,0 1,0 0,-1 0,1 0,-1 0,1 1,-1-1,0 1,1-1,-1 1,0 0,0 0,0 0,0 1,0-1,0 1,0 0,0-1,0 1,0 0,-1 1,1-1,0 1,0-1,0 1,0 0,-2 1,-92 50,80-38,1 0,1 2,0 0,1 0,1 1,1 1,0 0,1 1,1 0,1 1,-1 5,7-18,0 1,1 0,-1 0,2 0,-1 0,1 0,1 1,-1-1,1 0,1 0,-1 1,2-1,-1 0,1 0,0 0,1 0,-1-1,2 1,-1 0,1-1,0 0,1 0,-1 0,1-1,1 0,-1 0,1 0,0 0,1-1,2 2,8 3,0 0,0-2,1 0,-1-1,2-1,-1 0,1-2,0 0,0-1,0-1,0-1,0 0,19-3,-7 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1212,'1'4,"1"-1,0 1,0-1,0 0,0 0,1 0,-1 0,1 0,-1-1,1 1,0-1,0 0,0 0,1 0,-1 0,0 0,1-1,-1 1,1-1,0 0,-1 0,1 0,0-1,0 1,-1-1,5 0,14-1,-1-1,1-1,0-1,-1-1,0 0,0-2,0-1,-1 0,0-1,-1-1,0-1,-1-1,0-1,0 0,-2-1,0-1,0-1,1-3,189-216,-155 170,98-137,78-147,-181 277,55-75,-100 146,-1 0,0 0,1 0,-1 0,0 0,1 0,0 0,-1 0,1 0,-1 0,1 0,0 1,0-1,-1 0,1 0,0 0,0 1,0-1,0 1,0-1,0 1,0-1,0 1,0-1,0 1,0 0,0 0,0-1,0 1,1 0,-1 0,0 0,0 0,0 0,0 1,0-1,0 0,0 0,0 1,0-1,0 1,0-1,0 1,0-1,0 1,0-1,0 1,0 0,0 0,0-1,-1 1,1 0,0 0,-1 0,1 0,-1 0,1 0,-1 0,1 0,-1 0,0 0,1 0,-1 0,0 0,0 0,0 1,0-1,0 1,6 27,-1 2,-2-1,-1 0,-2 1,0-1,-2 1,-4 12,4-13,-24 232,-32 108,50-325,-2-1,-3 0,-1 0,-17 35,24-64,-1 0,0 0,-1-1,-1 0,0-1,-1 0,0 0,-1-1,0-1,-1 0,0-1,-1 0,0-1,-13 6,17-10,0 0,0 0,0-1,-1-1,1 1,-1-2,0 0,0 0,0-1,0 0,-1-1,1 0,0-1,0 0,0 0,0-2,0 1,0-1,1-1,-1 0,1 0,0-1,0-1,-5-3,4 3,1-1,0 1,1-2,-1 1,1-1,1-1,0 0,0 0,0 0,1-1,1 0,0-1,0 1,1-1,0 0,1 0,0-1,1 0,0 1,1-1,1 0,-1 0,2 0,0 0,1-9,6-12,0 3</inkml:trace>
  <inkml:trace contextRef="#ctx0" brushRef="#br0" timeOffset="266.873">1609 1014,'-14'34,"-1"15,3 5,4-7</inkml:trace>
  <inkml:trace contextRef="#ctx0" brushRef="#br0" timeOffset="513.841">1580 591,'0'0</inkml:trace>
  <inkml:trace contextRef="#ctx0" brushRef="#br0" timeOffset="716.523">1863 1240,'250'-443,"-219"402,-28 62,-10 9,1-8,1 0,1 0,1 0,1 1,0-1,2 1,1-1,1 2,-1-19,0 0,1 0,0-1,0 1,0-1,0 1,0-1,1 0,0 0,0 0,0 0,1-1,-1 1,1-1,0 0,-1 0,2 0,-1 0,0-1,0 0,1 1,0-2,-1 1,1 0,0-1,-1 0,1 0,0-1,0 1,0-1,0 0,0 0,0-1,0 0,0 1,0-2,-1 1,1 0,0-1,-1 0,1 0,-1 0,0-1,0 0,0 1,0-2,0 1,0 0,1-2,8-7,-1 0,1-1,-2-1,0 0,0 0,-2-1,0 0,0-1,-2 0,0 0,5-16,15-54,-19 62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1 160,'144'6,"0"7,18 9,-39-5,-50 0,-96-40,-202-132,179 109,44 35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0,'-49'19,"1"1,1 3,1 2,-41 29,81-49,-1-1,1 1,0 0,0 0,1 1,-1 0,1 0,1 0,-1 1,1 0,0-1,0 1,1 1,0-1,1 0,-1 1,1 0,1-1,-1 1,1 0,1 0,-1 0,1 0,1-1,0 1,1 5,-1-10,0 0,1-1,0 1,0 0,0-1,0 0,0 1,0-1,1 0,-1 0,1 0,0-1,-1 1,1 0,0-1,0 0,0 0,0 0,0 0,0 0,0-1,0 1,0-1,1 0,-1 0,0 0,0 0,0 0,3-1,89-26,-56 7,-2-2,-1-1,0-2,-2-1,-1-2,16-18,-19 19,-30 25,1 1,0 0,-1 0,1-1,0 1,-1 0,1 0,0 0,0 0,0 0,0 0,0 0,0 0,1 0,-1 1,0-1,0 0,1 1,-1-1,0 1,0-1,1 1,-1 0,1-1,-1 1,0 0,1 0,-1 0,1 0,-1 0,0 0,1 1,-1-1,1 0,-1 1,0-1,0 1,1-1,-1 1,0 0,0-1,1 1,-1 0,0 0,0 0,0 0,0 0,0 0,0 1,9 57,-10-52,0-1,1 0,-1 1,1-1,1 0,-1 0,1 0,0 1,0-2,1 1,0 0,0 0,0-1,1 0,0 0,0 0,0 0,0 0,4 2,0-1,0-2,0 1,0-1,0 0,0-1,1 0,0 0,0-1,-1 0,1-1,1 0,-1 0,0-1,0 0,0-1,0 1,0-2,0 0,0 0,-1 0,4-2,13-7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2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0 261,'273'17,"-248"-13,-13-1,1-1,0 0,0-1,0-1,0 0,0 0,0-1,8-3,-20 4,0-1,-1 0,1 0,0 1,-1-1,1 0,-1 0,1 0,-1 0,1 0,-1 0,0 0,0 0,1 0,-1 0,0 0,0 0,0 0,0 0,0 0,0 0,0 0,0 0,-1 0,1 0,0 0,-1 0,1 0,0 0,-1 0,1 0,-1 0,0 1,1-1,-1 0,0 0,1 1,-1-1,0 0,0 1,0-1,1 0,-1 1,0 0,0-1,0 1,0-1,0 1,0 0,0 0,0-1,0 1,0 0,0 0,-1 0,-2-3,-19-13,3 4,1-1,1-1,0-1,1-1,1 0,0-1,1-1,1 0,-2-4,-9-23,17 27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48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84,'-179'458,"177"-454,-1-1,1 1,0-1,1 1,-1-1,0 1,1 0,0 0,0 0,0 0,1 0,-1 0,1 0,0 0,0 0,0 0,1 0,0 0,-1 0,1 0,1 0,-1 0,0 0,1-1,0 1,0-1,0 1,0-1,1 0,-1 1,1-1,0 0,0-1,2 3,11-2,-1 0,0-1,1-1,0 0,-1-2,1 1,-1-2,1 0,-1-1,0 0,0-2,0 1,0-2,12-6,15-5,0-2,-1-2,-1-2,16-13,-39 22,-4 0</inkml:trace>
  <inkml:trace contextRef="#ctx0" brushRef="#br0" timeOffset="263.819">650 0,'-39'90,"3"2,4 2,-7 45,-78 397,78-317,38-214,-1 0,1 1,0 0,1-1,-1 1,1-1,0 1,0 0,1-1,0 1,0 0,0-1,0 1,1-1,0 0,0 0,1 1,1 2,8 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14,'38'0,"23"5,5 1,-3 0,-8-1,-9-1,-7-2,-10-1</inkml:trace>
  <inkml:trace contextRef="#ctx0" brushRef="#br0" timeOffset="259.175">28 296,'38'-5,"23"-1,1 0</inkml:trace>
  <inkml:trace contextRef="#ctx0" brushRef="#br0" timeOffset="841.219">705 494,'26'-71,"-11"24,3 0,1 1,2 0,3 2,1 1,17-21,-35 55,0 1,1 0,0 0,0 0,1 1,0 0,0 1,0 0,1 0,0 1,8-3,-15 8,-1 0,1 0,0 0,0 0,-1 1,1-1,0 1,0 0,-1-1,1 1,-1 0,1 1,-1-1,1 0,-1 1,0-1,1 1,-1 0,0 0,0 0,0 0,0 0,-1 0,1 0,-1 1,1-1,-1 1,0-1,0 1,0-1,0 1,0 0,-1-1,1 1,-1 0,0 0,1-1,-1 1,-1 0,1 0,0-1,-1 2,5 14,29 145,-32-161,0 0,0 0,0-1,0 1,0 0,0 0,1-1,-1 1,1 0,-1-1,1 1,-1-1,1 0,0 0,0 1,0-1,0 0,-1-1,1 1,1 0,-1-1,0 1,0-1,0 1,0-1,0 0,0 0,0 0,1 0,-1 0,0-1,0 1,0 0,0-1,0 0,0 1,0-1,0 0,0 0,0 0,0-1,-1 1,1 0,1-1,73-67,-74 67,24-28,1 1,0 2,3 1,0 1,14-8,-42 31,1 0,0-1,-1 1,1 1,0-1,0 0,0 1,1-1,-1 1,0 0,0 0,1 0,-1 1,1-1,-1 1,0 0,1 0,-1 0,1 0,-1 0,1 1,-1 0,0-1,1 1,-1 1,0-1,0 0,0 1,0-1,0 1,0 0,0 0,0 0,-1 1,1-1,-1 1,0-1,0 1,2 13,0 0,-2 0,0 0,-1 0,0 0,-2 1,1-1,-2 0,-1 5,-11 65,15-61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865 0,'-156'42,"96"-22,-306 96,192-55,174-61,-1 0,0 1,0-1,1 0,-1 1,0-1,1 1,-1-1,0 1,1-1,-1 1,1-1,-1 1,1-1,-1 1,1 0,-1-1,1 1,0 0,-1-1,1 1,0 0,-1 0,1-1,0 1,0 0,0 0,0 0,0-1,0 1,0 0,0 0,0 0,0-1,1 1,-1 0,0 0,0-1,1 1,-1 0,0-1,1 1,-1 0,1-1,-1 1,1 0,-1-1,1 1,-1-1,1 1,0-1,-1 1,1-1,0 0,-1 1,1-1,0 0,0 1,-1-1,2 0,48 19,-49-19,34 8,1-3,0-1,0-1,32-2,87 8,-20 13,-134-22,1 0,-1 1,0-1,0 1,1-1,-1 1,0 0,0-1,0 1,0 0,0 0,0 0,0 0,0 0,0 0,0 0,-1 0,1 0,0 0,-1 1,1-1,-1 0,1 0,-1 1,0-1,1 0,-1 0,0 1,0-1,0 0,0 1,0-1,0 0,-1 1,1-1,0 0,0 1,-1-1,1 0,-1 0,0 1,1-1,-1 0,0 0,1 0,-1 0,0 0,0 0,0 0,0 0,0 0,-1 0,-57 46,-214 111,-27 56,298-213,-1 0,1 1,0-1,0 0,-1 1,1-1,0 1,0-1,0 1,0 0,1 0,-1 0,0 0,1 0,-1 0,1 1,0-1,0 0,0 1,0-1,0 1,1-1,-1 1,1 0,-1-1,1 1,0-1,0 1,0 0,0-1,1 1,-1-1,1 1,-1-1,1 1,0-1,0 1,0-1,0 1,1-1,-1 0,1 0,-1 0,1 0,0 0,0 0,1 1,12 4,0 0,1-1,0 0,0-1,0-1,1 0,0-2,0 0,0 0,-1-2,1 0,0-1,0-1,0 0,44 0,-43 0,-1 0,0-1,0-1,0-1,0 0,-1-1,8-4,-2 1</inkml:trace>
  <inkml:trace contextRef="#ctx0" brushRef="#br0" timeOffset="268.264">1345 113,'-219'743,"185"-620,59-139,-14-2</inkml:trace>
  <inkml:trace contextRef="#ctx0" brushRef="#br0" timeOffset="524.512">1232 142,'43'-5,"34"-1,13-1,-4 2,-7 2,-12 1,-8 0,-10 2,-7 0,-12 5,-5 2,-8 4,-11 1,-6-3</inkml:trace>
  <inkml:trace contextRef="#ctx0" brushRef="#br0" timeOffset="754.947">1147 480,'33'5,"26"-3,8-3,-3 0,-3 0,-7-5,-7-2,-8 2,-5-4,-4-1,-6 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86,'-11'168,"-19"127,22-238,1 2,4-1,2 1,4 33,-3-93</inkml:trace>
  <inkml:trace contextRef="#ctx0" brushRef="#br0" timeOffset="264.241">0 509,'24'-5,"22"-6,13-1,2 1,-6 3,-2-3,-5 1,-6 3,-6 1,-3 3,-4 1,-1 1,0 1,-6-4,-1-2,0 1,-3-5,-5 1</inkml:trace>
  <inkml:trace contextRef="#ctx0" brushRef="#br0" timeOffset="801.033">762 1,'0'565,"-17"-451,17-113,-1 0,1 0,0 0,-1 0,1 0,0 0,0 0,-1 0,1 0,0 0,0 1,0-1,1 0,-1 0,0 0,0 0,0 0,1 0,-1 0,1 0,-1 0,1 0,-1 0,1-1,-1 1,1 0,0 0,-1 0,1-1,0 1,0 0,0-1,0 1,-1 0,1-1,0 1,0-1,0 0,0 1,0-1,0 0,0 1,0-1,0 0,1 0,-1 0,0 0,0 0,0 0,0 0,0-1,0 1,0 0,0 0,0-1,0 1,0-1,0 1,0-1,0 1,59-36,-12-9,-38 34,-1 1,1 1,0-1,1 2,0-1,1 2,0-1,0 2,0 0,1 0,0 1,5-1,-16 5,0 1,0 0,0-1,0 1,-1 0,1 0,0 0,0 0,0 1,0-1,-1 0,1 1,0-1,0 1,-1 0,1 0,0 0,-1-1,1 1,-1 1,1-1,-1 0,1 0,-1 0,0 1,0-1,0 1,0-1,0 1,0-1,0 1,0 0,0 0,-1 0,11 70,-8-32,-2-37,-1-1,0 1,1-1,-1 1,1-1,0 0,-1 1,1-1,0 0,1 1,-1-1,0 0,1 0,-1 0,1 0,-1 0,1-1,0 1,0 0,0-1,0 1,0-1,1 1,13 1</inkml:trace>
  <inkml:trace contextRef="#ctx0" brushRef="#br0" timeOffset="1167.442">1355 594,'5'6,"0"-1,1 1,-1-1,1-1,0 1,1-1,-1 0,1 0,0-1,0 1,0-2,0 1,0-1,1 0,-1-1,1 1,-1-2,1 1,-1-1,1 0,0 0,-1-1,1 0,-1-1,1 1,-1-1,0-1,0 0,0 0,0 0,0-1,-1 1,1-2,-1 1,0-1,0 0,-1 0,1-1,-1 1,3-6,17-65,-25 74,0 0,0 0,-1 0,1 0,0 0,-1-1,1 1,-1 0,0 0,1 0,-1 0,0 0,0 1,-1-1,1 0,0 0,0 1,-1-1,1 1,-1-1,0 1,1 0,-1-1,0 1,0 0,0 0,0 0,0 0,0 1,0-1,0 0,0 1,0 0,0-1,-2 1,-5 1,0 1,0 1,0-1,0 1,0 1,1-1,0 2,-1-1,1 1,1 0,-1 1,1 0,0 0,0 0,1 1,0 0,0 0,1 1,-1 0,2 0,-1 0,1 0,0 2,1-7,0 0,0 1,1-1,0 0,-1 1,1 0,0-1,1 1,-1 0,1 0,0 0,0 0,0 0,0 1,1-1,-1 0,1 0,0 0,1 0,-1 1,1-1,-1 0,1 0,1 0,-1 0,0 0,1 0,0 0,0-1,0 1,0-1,1 1,-1-1,1 0,0 0,1 1,18 3,0-4</inkml:trace>
  <inkml:trace contextRef="#ctx0" brushRef="#br0" timeOffset="1598.484">1806 707,'16'-24,"1"0,0 2,2 0,1 1,0 1,2 0,2 0,-22 20,0-1,0 1,0-1,0 1,1 0,-1-1,0 1,0 0,0 0,0 1,0-1,0 0,1 1,-1-1,0 1,0 0,0 0,0 0,0 0,-1 0,1 0,0 0,0 0,-1 1,1-1,-1 1,1-1,-1 1,0 0,1 0,-1-1,0 1,0 0,0 0,-1 0,1 0,0 0,-1 0,1 0,-1 1,0-1,1 0,-1 0,0 0,13 26,-9-22,0-1,1 0,-1 0,1 0,0-1,0 1,0-1,1 0,-1-1,1 1,0-1,0 0,1-1,-1 1,0-1,1-1,-1 1,1-1,0 0,-1 0,1-1,0 0,-1 0,1-1,0 0,-1 0,1 0,-1-1,6-2,6-2,-1-1,0 0,0-1,0-1,-1-1,-1 0,0-1,0-1,-1 0,3-5,-9 11,-1-2,-1 1,1-1,-1 0,0-1,-1 1,0-1,0 0,-1-1,0 1,-1-1,0 1,-1-1,2-6,-7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2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0 521,'38'-138,"-20"102,1 1,2 1,1 0,2 2,1 1,1 1,21-17,-34 33,-12 11,1 0,0 0,0 0,0 1,1-1,-1 1,1-1,-1 1,1 0,0 0,0 0,0 0,0 0,0 1,1-1,-1 1,0 0,1 0,-1 0,0 0,1 1,-1-1,1 1,-1 0,1 0,0 0,-1 1,1-1,-1 1,0 0,1 0,-1 0,0 0,1 1,-1-1,0 1,0 0,0 0,0 0,-1 0,1 1,0-1,1 3,3 12,0 0,-1 0,-1 1,-1 0,0 0,-2 0,0 1,-1-1,0 1,-2-1,0 0,-1 1,-1-1,-1 0,0 0,-1-1,-5 11,5 0,19-41,158-201,-153 190,1 1,2 1,0 2,1 0,1 1,1 1,26-14,32 0,-80 33,-1-1,1 1,-1 0,0 0,1 0,-1 0,0 0,1 1,-1-1,0 1,0-1,0 1,0 0,-1 0,1 0,0 0,-1 0,1 0,-1 0,0 0,0 1,0-1,0 1,0-1,0 1,-1-1,1 1,-1-1,0 1,0-1,1 1,-2-1,1 1,0 0,0-1,-1 1,0-1,1 1,-1-1,0 1,0-1,1 6,-2 27,-2-1,0 1,-3-1,0 0,-12 28,0 66,19-115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1,'57'17,"-17"-10,1-2,0-2,1-2,33-4,-1 2,84-25,-146 23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1,'-53'17,"78"-6,343-11,-256 1,-88-1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0,'22'58,"-14"167,-9-145,1 264,-6-293,0-33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3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13,'28'-13,"-37"16,-153 74,139-66,0 1,1 1,1 1,0 1,0 1,-11 12,30-26,0-1,0 0,0 1,0 0,0-1,0 1,0 0,1 0,-1 0,1 0,0 0,-1 0,1 1,0-1,0 0,0 1,1-1,-1 0,1 1,-1-1,1 1,0-1,0 1,0-1,0 1,0-1,0 1,1-1,-1 1,1-1,0 1,0-1,0 0,0 1,0-1,0 0,1 0,-1 0,1 0,-1 0,1 0,0 0,0-1,0 1,0-1,1 1,12 2,0 0,0-1,0-1,0-1,1 0,-1-1,0-1,15-2,15 1,58 1,-102 1,-1 1,1 0,-1-1,1 1,-1 0,1-1,-1 1,0 0,1 0,-1 0,0-1,1 1,-1 0,0 0,0 0,0-1,0 1,0 0,0 0,0 0,0 0,0-1,0 1,0 0,-1 0,1 0,0-1,-1 1,1 0,0 0,-1-1,1 1,-1 0,1-1,-1 1,1 0,-1-1,0 1,1-1,-1 1,0-1,1 1,-1-1,0 1,0-1,1 0,-1 0,0 1,0-1,0 0,0 0,1 0,-1 0,0 0,0 0,0 0,0 0,0 0,-256 160,251-158,1 1,0 0,0 0,0 0,1 1,-1-1,1 1,0 0,0 0,0 1,0-1,1 1,0 0,0 0,0 0,0 0,1 1,0-1,0 1,1-1,-1 1,1 0,0-1,1 1,-1 0,1 0,0 0,1-1,-1 1,1 0,1 0,0 2,2-2,1-1,0 1,1-1,-1 1,1-2,0 1,1-1,-1 0,1 0,-1 0,1-1,0 0,1-1,-1 1,0-2,1 1,-1-1,1 0,-1 0,1-1,-1 0,1 0,1-1,0 0,1-1,-1 1,1-2,-1 1,0-1,0-1,0 0,0 0,-1-1,1 0,-1 0,0-1,-1 0,1 0,-1-1,5-7,-1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6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28,'42'11,"1"-3,0-1,0-3,1-1,-1-2,37-4,-10 2,365-11,98-18,-2 14,-487 17,5 4,-31 1</inkml:trace>
  <inkml:trace contextRef="#ctx0" brushRef="#br0" timeOffset="680.573">735 254,'3'6,"0"0,0 0,0 0,-1 1,1-1,-1 0,-1 1,0 0,0-1,0 1,0 0,-1-1,0 1,1 7,-17 166,7-123,-37 140,42-151,4-46,-1 1,1 0,0-1,0 1,0 0,0-1,0 1,0 0,0-1,0 1,0 0,0 0,0-1,0 1,0 0,1-1,-1 1,0-1,1 1,-1 0,0-1,1 1,-1-1,0 1,1-1,-1 1,1-1,-1 1,1-1,-1 1,1-1,0 0,-1 1,1-1,-1 0,1 0,0 1,-1-1,1 0,0 0,-1 0,1 0,0 0,-1 0,1 0,0 0,-1 0,1 0,0 0,-1 0,1 0,0-1,-1 1,1 0,0 0,-1-1,1 1,-1 0,1-1,0 0,9-7</inkml:trace>
  <inkml:trace contextRef="#ctx0" brushRef="#br0" timeOffset="1264.84">1440 481,'-13'-2,"0"2,0-1,0 2,0 0,0 0,0 1,1 1,-1 0,1 1,0 0,0 1,0 0,0 1,1 1,0 0,0 0,1 1,0 0,0 0,1 1,0 1,1 0,0 0,0 0,1 1,0 0,-2 7,8-15,-20 67,21-69,0 0,0 1,0-1,0 1,0-1,0 1,0-1,0 1,0-1,1 1,-1-1,1 0,-1 1,1-1,-1 0,1 1,0-1,0 0,0 0,-1 0,1 0,0 1,1-1,-1 0,0-1,0 1,0 0,0 0,1 0,-1-1,0 1,1-1,-1 1,1-1,-1 1,0-1,1 0,-1 0,1 0,-1 0,1 0,-1 0,1 0,-1 0,1-1,14-2,0 0,0-2,-1 0,0-1,0 0,0-1,-1-1,0 0,0-2,-4 4,227-172,-236 177,-1 1,1-1,-1 1,1-1,-1 1,1-1,-1 1,1-1,0 1,-1-1,1 1,0 0,-1-1,1 1,0 0,-1 0,1-1,0 1,0 0,-1 0,1 0,0 0,0 0,0 0,-1 0,1 0,0 0,0 1,-1-1,1 0,0 0,-1 1,1-1,0 0,-1 1,1-1,0 1,-1-1,1 1,-1-1,1 1,-1-1,1 1,-1-1,1 1,-1 0,0-1,1 1,-1 0,0 0,1-1,-1 1,0 0,0-1,0 1,0 0,0 0,2 52,-2-43,-1-4,0 1,1-1,0 0,1 1,-1-1,1 0,0 1,1-1,0 0,0 0,0 0,0 0,1 0,0-1,0 1,1-1,0 0,0 0,0 0,0 0,1-1,-1 1,1-1,2 1,-4-3,0 0,-1 0,0-1,1 1,-1 0,1-1,0 1,-1-1,1 0,0 0,0 0,0 0,0-1,0 1,0-1,0 0,0 0,0 0,0 0,0 0,0 0,0-1,0 0,0 0,0 0,12-8</inkml:trace>
  <inkml:trace contextRef="#ctx0" brushRef="#br0" timeOffset="1751.535">1299 226,'283'0,"-282"0,0 0,0 1,0-1,0 0,0 0,1 0,-1 0,0 0,0 0,0 0,0 0,0 0,0 0,0-1,0 1,0 0,0-1,0 1,0-1,0 1,0-1,0 0,0 1,0-1,-1 0,1 1,0-1,0 0,-1 0,1 0,-1 0,1 0,-1 0,1 0,-1 0,1 0,-1 0,0 0,1 0,-1 0,0 0,0 0,0 0,0 0,0 0,0 0,0 0,0-1,-1 1,1 0,0 0,-1 0,1 0,-1 0,1 0,-1 0,1 0,-1 1,1-1,-1 0,0 0,0 0,1 1,-1-1,0 0,-72-74,59 63</inkml:trace>
  <inkml:trace contextRef="#ctx0" brushRef="#br0" timeOffset="2134.11">1976 114,'-17'55,"11"-15,2 0,1 0,2 0,3 24,-1-3,27 136,-21-146,-1-33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4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143 416,'-34'190,"18"-129,-57 186,53-162,42-124,-10 16</inkml:trace>
  <inkml:trace contextRef="#ctx0" brushRef="#br0" timeOffset="299.835">87 472,'19'-5,"16"-1,7-1,1 2,-2 2,-4-4,-2 0,-3 0,-2 2,-1 2,-6 6,-2 2,1 1,0-1,-2-1</inkml:trace>
  <inkml:trace contextRef="#ctx0" brushRef="#br0" timeOffset="549.562">87 642,'19'4,"16"3,7-1,-4-6,-3-3,-4-1,-1 0,-2 1,0-4,-5 0</inkml:trace>
  <inkml:trace contextRef="#ctx0" brushRef="#br0" timeOffset="1029.631">227 133,'18'6,"1"0,-1-1,1-1,-1 0,1-2,0 0,0-2,13 0,-18 0,98-5,-111 5,1-1,-1 1,0-1,0 0,0 1,0-1,0 0,0 0,0 0,0 0,0 0,0 0,0 0,-1 0,1 0,0 0,-1 0,1 0,-1-1,1 1,-1 0,0 0,1-1,-1 1,0 0,0-1,0 1,0 0,0-1,0 1,0 0,-1 0,1-1,0 1,-1 0,1 0,-1-1,1 1,-1 0,0 0,1 0,-1 0,0 0,0 0,0 0,-37-50,-33 3,55 39</inkml:trace>
  <inkml:trace contextRef="#ctx0" brushRef="#br0" timeOffset="1337.036">792 133,'0'58,"0"23,0 3,0-3,-5-10,-1-13,0-12,1-8,1-6,2-4,1-1,1-2,0 1,5 1,1-5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46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198 115,'-125'227,"114"-206,0 0,1 1,1 1,2-1,0 1,1 1,1-1,1 1,1 2,5-21,0-1,0 1,1 0,-1 0,1-1,0 0,0 1,1-1,-1 0,1-1,0 1,0-1,0 1,0-1,1 0,-1-1,1 1,0-1,-1 0,1 0,0 0,1-1,-1 0,0 0,0 0,0-1,1 1,-1-1,0 0,0-1,1 0,-1 1,0-1,2-1,43-6,-1-2,0-2,-1-2,0-2,30-16,44-22,-99 37</inkml:trace>
  <inkml:trace contextRef="#ctx0" brushRef="#br0" timeOffset="251.629">706 59,'-27'47,"2"2,2 1,3 0,2 2,2 0,2 1,3 0,1 5,1 217,11-111,-28 64,29-209,3-8</inkml:trace>
  <inkml:trace contextRef="#ctx0" brushRef="#br0" timeOffset="531.938">1045 934,'-10'14,"-2"10,4 1,5-4</inkml:trace>
  <inkml:trace contextRef="#ctx0" brushRef="#br0" timeOffset="912.07">1722 143,'-73'39,"1"3,-59 46,59-17,70-70,1 1,0 0,0 0,0 1,0-1,0 0,0 0,0 0,1 1,-1-1,1 0,0 0,0 1,0-1,0 0,0 1,0-1,0 0,1 1,-1-1,1 0,0 0,0 1,-1-1,2 0,-1 0,0 0,0 0,1 0,-1-1,0 1,1 0,0 0,0-1,-1 1,1-1,0 0,0 0,0 1,2 0,14 6,-1 0,1-2,1 0,-1 0,1-2,0 0,0-1,11-1,45 10,-55-8,160 47,-172-47,1 0,-1 0,0 1,0 0,0 0,-1 1,0 0,0 1,0-1,-1 1,0 0,-1 1,1 0,-1 0,-1 0,1 0,-1 1,1 3,-4-2,0 0,-1 0,0 0,-1 0,0 0,0 0,-1 0,0-1,-1 1,0-1,-1 1,0-1,0 0,-1 0,0-1,0 1,-1-1,0-1,-1 1,0-1,0 0,0 0,-1-1,0 0,0 0,0-1,-3 1,4-2,1-1,-1 0,1 0,-1 0,0-1,0 0,0 0,0-1,-1 0,1 0,0-1,-1 0,1 0,0-1,0 0,-1 0,1 0,-17-6</inkml:trace>
  <inkml:trace contextRef="#ctx0" brushRef="#br0" timeOffset="1084.538">1694 115,'43'-19,"38"-11,16-1,-5 10,-8 9,-9 11,-12 5,-12 8,-15 0</inkml:trace>
  <inkml:trace contextRef="#ctx0" brushRef="#br0" timeOffset="1313.051">2654 1019,'-39'24,"-22"12,0 6,5-5,12-4,13-3,13-6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0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813 678,'-43'-6,"1"2,-1 2,0 1,0 3,0 1,1 2,-1 2,1 2,1 2,0 2,0 1,-20 12,-68 45,129-71,-1 0,0 1,0-1,0 0,0 1,1-1,-1 1,0-1,0 1,1-1,-1 1,0-1,1 1,-1 0,1-1,-1 1,1 0,-1 0,1-1,-1 1,1 0,0 0,-1 0,1 0,0-1,0 1,-1 0,1 0,0 0,0 0,0 0,0 0,0 0,1-1,-1 1,0 0,0 0,1 0,-1 0,0 0,1-1,-1 1,1 0,-1 0,1-1,-1 1,1 0,-1-1,1 1,0 0,-1-1,1 1,0-1,0 1,-1-1,1 1,0-1,0 0,0 1,0-1,59 20,-51-18,41 6,-42-8,1 1,-1 0,0 0,1 1,-1 0,0 0,0 1,-1 0,1 1,-1-1,1 1,0 2,-6-5,-1 1,1-1,-1 1,0-1,0 1,0-1,0 1,0 0,0 0,0 0,0-1,-1 1,1 0,-1 0,1 0,-1 0,0 0,0 0,0 0,0 0,0 0,0 0,0 0,-1 0,1 0,-1 0,0 0,1 0,-1-1,0 1,0 0,0 0,0-1,0 1,-2 1,-52 53,50-52,-184 185,181-179,-62 90,68-96,0 1,0-1,0 1,0-1,1 1,-1-1,1 1,0 0,1 0,-1 0,1-1,0 1,0 0,1 0,-1 0,1-1,0 1,0 0,1-1,0 1,-1 0,3 3,2-3,0-1,0 0,0 0,0 0,0 0,1-1,-1 0,1-1,0 0,0 0,0 0,0-1,1 1,-1-2,0 1,0-1,1 0,-1-1,0 0,0 0,6-2,9 2,-6 1,0 0,-1-1,1-1,-1 0,1-1,-1-1,0 0,0-1,-1 0,1-2,-1 0,0 0,-1-1,0-1,0 0,-1-1,0 0,9-11,-3-2</inkml:trace>
  <inkml:trace contextRef="#ctx0" brushRef="#br0" timeOffset="493.532">530 1,'-5'89,"-4"0,-4-1,-21 77,16-82,-53 205,-84 215,110-380,18-51,2 1,4 1,-6 49,25-112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4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23,'-15'-6,"-1"2,0 0,0 1,0 1,0 0,-1 1,1 1,0 0,-1 1,1 1,0 1,0 0,0 1,1 1,-1 0,1 1,-12 7,15-6,1 0,0 1,1 0,-1 1,2 0,-1 1,2 0,-1 1,1-1,1 2,0-1,0 1,1 0,1 0,0 1,0-1,2 1,-1 0,2 0,0 1,0-1,1 0,1 1,0-1,1 1,2 7,-3-17,1-1,0 0,1 1,-1-1,1 0,-1 0,1 0,0 0,0 0,0-1,0 1,1 0,-1-1,1 0,-1 1,1-1,0 0,0 0,0-1,0 1,0-1,0 1,1-1,-1 0,0 0,1-1,-1 1,0-1,1 1,-1-1,1 0,2-1,107-32,-86 18,0 0,-2-1,0-2,-1-1,0 0,-2-2,-1-1,9-11,88-116,-118 148,1-1,-1 1,1 0,0 0,0 0,-1-1,1 1,0 0,0 0,0 0,0 0,0 0,1 1,-1-1,0 0,0 0,1 1,-1-1,0 1,0-1,1 1,-1-1,1 1,-1 0,0 0,1 0,-1 0,1 0,-1 0,0 0,1 0,-1 0,1 1,-1-1,0 1,1-1,-1 1,0-1,0 1,1 0,-1-1,0 1,0 0,0 0,0 0,0 0,0 0,0 0,0 0,0 1,-1-1,1 0,0 0,-1 1,1-1,0 1,121 245,-56-160,-53-81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0,'1'2,"0"0,1 0,-1 0,1-1,-1 1,1 0,0-1,0 1,0-1,-1 0,1 0,1 1,-1-1,0-1,0 1,0 0,1 0,-1-1,0 1,0-1,1 0,-1 0,0 0,1 0,0 0,0 0,338 3,-285-3,-32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23,'48'0,"21"-5,2-1,-4 0,-15 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8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1 198,'285'30,"-117"-3,-114-15,-62-31,-204-149,149 105,50 46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0,'273'1,"-214"9,-59-9,0-1,1 0,-1 0,0 0,0 1,1-1,-1 0,0 0,0 1,1-1,-1 0,0 1,0-1,1 0,-1 1,0-1,0 0,0 1,0-1,0 0,0 1,0-1,0 1,0-1,0 0,0 1,0-1,0 0,0 1,0-1,0 1,0-1,0 0,0 1,0-1,-1 0,1 1,0-1,0 0,0 1,-1-1,1 0,0 0,0 1,-1-1,1 0,0 0,-1 1,1-1,0 0,-1 0,1 0,0 0,-1 1,1-1,0 0,-1 0,1 0,-1 0,1 0,0 0,-1 0,1 0,0 0,-1 0,1 0,-1 0,1-1,-32 13,-215 34,-129 29,262-52,114-23,-1 0,0 0,0 1,1-1,-1 0,0 0,0 1,1-1,-1 1,0-1,1 0,-1 1,1-1,-1 1,0 0,1-1,-1 1,1-1,0 1,-1 0,1-1,-1 1,1 0,0 0,0-1,-1 1,1 0,0 0,0-1,0 1,0 0,0 0,0-1,0 1,0 0,0 0,0 0,0-1,0 1,1 0,-1 0,0-1,1 1,-1 0,0-1,1 1,-1 0,1-1,-1 1,1-1,-1 1,1-1,0 1,-1-1,1 1,0-1,-1 1,1-1,0 0,-1 1,1-1,0 0,0 0,-1 0,1 1,0-1,52 25,226 51,-142-32,-137-43,0 1,0-1,0 1,-1 0,1-1,0 1,-1-1,1 1,0-1,-1 1,0-1,1 1,-1-1,0 1,0-1,0 0,0 1,0-1,0 0,0 0,0 0,-1 0,1 0,0 0,-1 0,1 0,-1-1,1 1,0-1,-1 1,0-1,1 1,-1-1,1 0,-1 1,1-1,-1 0,0 0,1 0,-1-1,-5 4,-91 38,55-26,1 2,1 2,1 1,0 3,2 1,1 1,-20 19,55-43,0 0,0 0,0 1,1-1,-1 0,0 1,0-1,1 1,-1 0,1-1,0 1,-1 0,1 0,0 0,0 0,0 0,0 0,0 0,1 0,-1 1,1-1,-1 0,1 0,0 0,0 1,0-1,0 0,0 0,1 1,-1-1,0 0,1 0,0 0,0 1,-1-1,1 0,0 0,1 0,-1 0,0-1,1 1,-1 0,1-1,-1 1,1 0,0-1,-1 0,1 1,0-1,0 0,0 0,0 0,0 0,2 0,18 3,0-1,1-1,0-1,-1-1,1 0,8-3,31 0,333 2,-283-16,-88 12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1,'-110'343,"94"-203,-10-41,13-98,10-11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1,'24'5,"17"1,7 0,0-1,-3-1,-5-2,-4-1,-4 0,-2-1,-2-1,0 1,-1 0,-9 0,-13 4,-12 2,-5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11,'19'5,"21"2,8-1,1-1,-3-2,-5-5,-4-4,-4 1,-2 0,-3 1,-5-3,-6-1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0 150,'432'28,"-347"-16,-85-13,1 1,-1-1,1 1,-1-1,0 0,1 1,-1-1,0 0,1 0,-1 1,0-1,0 0,1 0,-1 1,0-1,0 0,0 0,0 1,0-1,0 0,0 0,0 0,-1 1,1-1,0 0,0 0,-1 1,1-1,0 0,-1 1,1-1,-1 0,1 1,-1-1,1 1,-1-1,1 0,-1 1,0-1,1 1,-1 0,0-1,1 1,-1 0,0-1,0 1,1 0,-1 0,0-1,-146-144,137 132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50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1,'-4'9,"-2"-1,4-2,-1-2,-1 3,-4 0,-1-1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55,'369'0,"-172"-23,29 48,198-27,-227-26,-11 16,-173 9,0-1,0 1,1 1,-1 1,0 0,1 0,-1 1,1 1,-1 0,0 1,10 3,3 1,1 0,0-2,0-1,0-1,0-2,1 0,-1-2,0-1,24-6,0 3,-33 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8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12,'-5'8,"-1"1,1-1,1 1,-1-1,1 1,1 1,0-1,0 0,1 1,0 0,0 2,-2 7,-57 221,35-161,46-104,2-24,2 1,2 1,2 2,2 0,22-23,53-33,-98 96,-5 3,-1-1,1 1,0 0,0 0,0 0,0 1,1-1,-1 0,0 1,1 0,-1-1,1 1,0 0,-1 0,1 0,0 1,0-1,-1 1,1-1,0 1,0 0,0 0,-1 0,1 1,0-1,0 1,0-1,-1 1,1 0,0 0,-1 0,1 0,-1 1,1-1,-1 1,0 0,0-1,1 1,0 1,3 9,0 1,-1 0,0 0,-1 0,0 0,-1 1,-1-1,0 1,0 0,-2 0,0-1,0 1,-1 0,-2 7,1 18,-10 92,9-84,25-69,98-145,-97 132,2 0,1 2,2 1,2 1,0 1,14-8,-44 37,1 0,0 0,0 0,0 0,1 0,-1 1,0-1,0 0,0 1,1-1,-1 1,0-1,0 1,1-1,-1 1,0 0,1 0,-1 0,1 0,-1 0,0 0,1 0,-1 0,0 0,1 1,-1-1,0 1,1-1,-1 1,0-1,0 1,0 0,1-1,-1 1,0 0,0 0,0 0,0 0,0 0,-1 0,1 0,0 0,0 0,-1 0,1 1,0-1,-1 0,1 1,-1-1,0 0,1 1,-1-1,0 0,0 1,0-1,0 1,5 25,-2 1,-1 0,-1 0,-1 0,-3 17,1 23,-15 55,12-104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1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682 84,'-255'1,"249"-1,0 0,0 0,0 1,1 0,-1 0,0 0,0 0,1 1,-1 0,1 0,-1 1,1 0,0 0,0 0,0 0,0 1,1-1,0 1,-1 1,1-1,1 1,-1-1,1 1,-1 0,1 0,1 0,-1 1,1-1,0 1,0-1,1 1,-1 0,1 0,0-1,1 1,0 6,3 0,0 1,1 0,1-1,0 0,1 0,0 0,1-1,0 0,1 0,0-1,1 0,0 0,0-1,1 0,0-1,1 0,-1-1,2 0,6 3,5 7,22 15,114 99,-152-123,0 0,0 1,-1-1,0 1,0 1,-1-1,0 1,-1 0,0 0,-1 0,0 1,0-1,-1 1,-1-1,1 1,-2 0,0 5,-1-9,0 0,0-1,-1 1,0-1,0 1,-1-1,0 0,0 0,0 0,-1-1,0 1,0-1,0 0,-1 0,1 0,-1 0,0-1,-1 0,1 0,-1-1,0 1,0-1,0 0,-3 0,-10 5,0 0,-1-2,0 0,-1-2,1 0,-1-1,-7-1,-324-2,243-17,97 12</inkml:trace>
  <inkml:trace contextRef="#ctx0" brushRef="#br0" timeOffset="5669.528">1585 57,'-11'108,"1"-39,3 0,3 1,3-1,4 21,-1 30,-13 20,-6-10,27-119,-4-15</inkml:trace>
  <inkml:trace contextRef="#ctx0" brushRef="#br0" timeOffset="6020.89">1021 0,'965'0,"-900"16,-53-3</inkml:trace>
  <inkml:trace contextRef="#ctx0" brushRef="#br0" timeOffset="6310.218">1162 791,'6'10,"0"0,2 0,-1 0,1-1,0 0,1-1,0 1,1-2,-1 1,1-2,1 1,-1-1,1-1,1 1,10 1,0-1,0-1,1 0,0-2,0-1,0-1,0 0,0-2,0-1,0-1,0 0,0-2,-1-1,0 0,9-6,67-11,81-9,-149 30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1,'-10'25,"0"1,2 1,1-1,1 1,1 0,1 1,1-1,2 1,1 0,1-1,2 1,0-1,6 19,-7-39,0 0,0 0,1 0,0 0,0-1,1 1,-1-1,1 0,1 0,-1-1,1 1,0-1,1 0,-1 0,1-1,0 1,0-1,0-1,0 1,1-1,0 0,0-1,-1 1,1-1,1-1,-1 1,0-1,0 0,0-1,1 0,-1 0,0-1,1 1,-1-2,0 1,0-1,5-2,4-8,0-1,-1 0,-1-1,0-1,-1 0,0-1,-2-1,0 0,0 0,-2-1,0 0,4-14,21-36,-21 45,-2-1,0-1,-2 0,0 0,-2-1,0 1,1-24,-40 295,31-215,-1-21,0 0,1-1,0 1,1 0,0 0,0 0,1 0,1 0,0 0,0 0,1-1,0 1,0-1,1 0,0 0,1 0,0 0,1-1,-1 0,7 6,22-3,-20-13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1 424,'74'-196,"-14"70,-60 125,1 0,-1 0,0 0,1 0,-1 1,1-1,-1 0,1 0,-1 1,1-1,0 0,-1 1,1-1,0 1,-1-1,1 1,0-1,0 1,0-1,-1 1,1 0,0 0,0-1,0 1,0 0,0 0,0 0,-1 0,1 0,0 0,0 0,0 0,0 0,0 0,0 0,0 1,-1-1,1 0,0 1,0-1,0 1,-1-1,1 1,0-1,0 1,-1-1,1 1,0 0,-1-1,1 1,-1 0,1 0,-1-1,1 1,-1 0,0 0,19 53,-17-47,1 7,0-1,1 0,0 0,1-1,0 1,1-1,0 0,1 0,1-1,0 0,0-1,1 1,0-1,1-1,0 0,-7-7,0-1,0 1,0-1,1 1,-1-1,0 0,0 0,1-1,-1 1,1-1,-1 0,1 1,-1-2,0 1,1 0,-1-1,1 1,-1-1,0 0,1 0,-1 0,0-1,0 1,0-1,0 0,0 0,0 0,-1 0,1 0,-1 0,1-1,1-1,66-94,22-112,-83 190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1,'-15'33,"1"17,6-1,6-9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1,'-17'186,"7"109,38 14,-27-288,0-13,0 1,-1-1,0 1,0 0,-1-1,0 1,-1-1,0 1,0-1,-1 0,0 1,0-1,-1-1,-1 3,-6 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0,'43'5,"24"6,5 2,1-2,-9-3,-14 2,-11 0,-7-2,-10-3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100 614,'-18'39,"1"0,2 0,2 2,1 0,2 0,-1 20,11-58,-1-1,0 0,1 1,-1-1,1 0,0 1,0-1,0 1,0-1,0 0,1 1,-1-1,1 0,0 1,-1-1,1 0,0 0,0 1,0-1,1 0,-1 0,0 0,1 0,-1-1,1 1,0 0,0-1,-1 1,1-1,0 1,0-1,0 0,1 0,-1 0,0 0,0 0,1-1,-1 1,0-1,1 1,-1-1,0 0,1 0,-1 0,1 0,-1 0,0-1,1 1,-1-1,0 1,1-1,-1 0,0 0,0 0,12-7,0-1,-1-1,-1 0,1 0,-2-1,1-1,-1 0,-1-1,-1 0,1 0,-2-1,0 0,-1 0,0-1,-1 0,-1 0,0-1,-1 0,-1 1,0-1,-1-3,-1 8,-1 0,-1-1,1 1,-2 0,1 0,-2 1,1-1,-2 0,1 1,-1 0,-1-1,0 1,0 1,-1-1,0 1,-1 0,0 1,0-1,-1 1,0 1,-1-1,8 7,0 1,0-1,0 0,0 0,0 0,0 0,1 0,-1 0,0-1,1 1,-1 0,0 0,1 0,0-1,-1 1,1 0,0-1,0 1,-1 0,1-1,0 1,0 0,0-1,1 1,-1 0,0-1,0 1,1 0,-1 0,1-1,-1 1,1 0,0 0,-1 0,1-1,0 1,0 0,0 0,0 0,0 1,1-2,51-34,-47 33,24-13,0-1,-2-2,0-1,-1 0,-1-2,0-2,13-17,80-109,-91 91,-27 59,1 1,-1 0,0-1,0 1,0 0,0-1,0 1,0 0,0 0,0 0,0 0,0 0,-1 0,1 0,0 0,-1 0,1 1,-1-1,1 0,-1 0,1 0,-1 1,0-1,0 0,1 1,-1-1,0 0,0 1,-1-1,1 0,0 0,0 1,0-1,-1 0,5 328,-32 293,12-416,-10 0,-18 49,38-221,-2 0,-1 0,-2-1,-1-1,-6 9,18-39,0 0,-1-1,1 1,0-1,-1 1,1-1,-1 0,1 1,-1-1,0 1,1-1,-1 0,0 1,0-1,0 0,0 0,0 0,0 0,-1 0,1 0,0 0,0 0,-1 0,1-1,-1 1,1-1,-1 1,1-1,0 1,-1-1,0 0,1 1,-1-1,1 0,-1 0,1 0,-1-1,1 1,-1 0,1 0,-1-1,1 1,-1-1,1 1,-1-1,1 0,0 0,0 1,-1-1,1 0,0 0,0 0,0 0,0-1,0 1,0 0,0 0,-1-2,-6-24,0-1,2 0,1 0,1 0,0-30,2 3,3 0,3 1,2-1,2 1,2 0,3 0,16-41,14-8,-22 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50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0,'-43'21,"1"1,1 3,2 1,0 2,1 1,2 2,-12 16,12-15,1 1,2 2,2 1,1 1,2 2,1 1,3 1,1 1,2 1,2 0,2 2,-6 24,20-56,0 0,1 0,0 0,1 1,1-1,0 0,0 1,1-1,1 0,1 1,0-1,0 0,1-1,1 1,0-1,1 1,0-2,1 1,0-1,1 0,0 0,0-1,2 0,-1-1,1 0,0 0,1-1,2 1,11 2,1-2,0-1,0-1,1-1,0-1,0-1,0-1,0-2,1 0,-1-2,0-1,1-1,-1-1,-1-2,1 0,-1-2,17-7,-18 7,0 0,-1-2,-1-1,1 0,-2-2,1-1,3-4,-16 12,0-1,0-1,-1 0,0 0,0-1,-1 1,0-2,0 1,-1-1,-1 0,0 0,0-1,-1 1,0-1,-1 0,2-10,-4 17,-1-1,0 1,0 0,-1-1,1 1,-1-1,0 1,0 0,0 0,-1-1,0 1,0 0,0 0,0 1,0-1,-1 0,1 1,-1-1,0 1,0 0,0 0,-1 0,1 0,-1 1,0-1,1 1,-1 0,-3-1,-120-35,93 34,0 1,0 2,0 1,0 2,0 2,0 1,1 1,-1 2,2 1,-1 1,1 2,-26 14,46-19,0 0,0 1,1 0,0 1,0 1,1-1,0 1,1 1,0 0,1 0,-5 8,0 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2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7 459,'-7'12,"17"-33,-3 4,12-21,2 1,1 1,2 0,16-16,-18 22,-1 5,0 1,2 1,1 0,0 2,2 1,0 1,2 1,12-5,-39 22,1 0,0 0,-1 0,1 1,0-1,0 0,-1 1,1 0,0-1,0 1,0 0,0 0,0 0,0 0,-1 0,1 0,0 1,0-1,0 1,0-1,-1 1,1 0,0 0,0-1,-1 1,1 0,-1 1,1-1,-1 0,1 0,-1 1,0-1,0 0,0 1,1-1,-1 1,-1 0,1-1,0 1,0 0,-1 0,1-1,-1 1,1 0,-1 0,0 0,0 0,1 0,-1 0,-1-1,1 1,0 0,0 0,-1 0,1 0,-1 0,0-1,0 202,1-202,0 1,0-1,0 1,0-1,0 0,0 1,1-1,-1 1,1-1,-1 0,1 1,-1-1,1 0,-1 1,1-1,0 0,0 0,0 0,0 0,0 0,0 0,0 0,0 0,0 0,0 0,1 0,-1-1,0 1,1 0,-1-1,0 1,1-1,-1 0,1 1,-1-1,0 0,1 0,-1 0,1 0,-1 0,1 0,-1-1,1 1,-1 0,0-1,1 1,-1-1,0 1,1-1,-1 0,0 1,0-1,1 0,-1 0,121-87,-74 47,-14 13,-22 16,2 1,-1 0,1 0,1 2,0 0,0 1,1 0,6-1,-20 8,0 1,-1-1,1 1,0 0,0-1,0 1,0 0,0 0,0 0,-1 1,1-1,0 0,0 1,0-1,0 1,-1 0,1-1,0 1,-1 0,1 0,0 0,-1 0,1 0,-1 1,0-1,1 0,-1 1,0-1,0 1,0-1,0 1,0 0,0-1,0 1,-1 0,1 0,-1-1,1 1,-1 0,0 0,1 0,-1 1,1 82,-12-43,9-38,0 0,0 0,1 0,-1 0,1 0,0 0,0 0,1 0,-1 1,1-1,0 0,0 1,0-1,1 0,-1 0,1 1,0-1,1 0,-1 0,2 3,8 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6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0,'-28'4,"0"0,1 2,-1 1,1 2,1 0,0 2,-18 9,41-18,-1 0,0 0,1 1,-1-1,1 1,-1 0,1 0,0 0,1 0,-1 0,0 1,1-1,0 1,0 0,0 0,0 0,0 0,1 0,0 0,0 0,0 0,0 1,1-1,-1 0,1 0,0 1,1-1,-1 0,1 0,0 1,0-1,0 0,0 0,1 0,-1 0,1 0,0 0,2 1,0 0,0 0,1 0,-1 0,1 0,1-1,-1 0,1 0,-1 0,1-1,0 0,0 0,1 0,-1-1,1 0,-1 0,1 0,-1-1,1 0,0-1,0 0,-1 1,1-2,0 1,0-1,-1 0,1-1,0 0,-1 0,0 0,2-1,26-14,-1 0,0-3,-2 0,0-2,8-10,43-29,-81 60,0 0,-1 0,1 0,0 0,0 0,0 0,0 0,0 0,0 0,0 0,0 1,1-1,-1 0,0 1,0-1,1 1,-1 0,0-1,0 1,1 0,-1 0,0-1,1 1,-1 0,1 0,-1 1,0-1,1 0,-1 0,0 1,1-1,-1 1,0-1,0 1,0-1,1 1,-1 0,0 0,0-1,0 1,0 0,0 0,0 0,0 0,0 0,-1 0,1 1,0-1,-1 0,1 0,-1 0,1 1,-1-1,1 0,2 251,3-234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0,'24'5,"22"1,8 1,5-2,-3-2,-7-1,-6 0,-6-2,-4 0,-4 0,-1 0,-5-6,-8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77,'44'-5,"32"-6,14-1,-4 1,-12 2,-13 4,-13-4,-10 1,-10 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1,'20'111,"-6"0,-4 1,-5 18,-3-75,4 97,-7 0,-14 75,9-152,-23 121,60-293,2 18,3 1,3 1,6-2,-17 35</inkml:trace>
  <inkml:trace contextRef="#ctx0" brushRef="#br0" timeOffset="347.316">621 453,'-316'301,"270"-242,45-58,1 1,-1 0,1-1,-1 1,1 0,-1 0,1-1,0 1,0 0,0 0,0 0,0-1,1 1,-1 0,0 0,1-1,-1 1,1 0,0-1,-1 1,1 0,0-1,0 1,0-1,0 1,1-1,-1 0,0 1,0-1,1 0,-1 0,1 0,-1 0,1 0,-1 0,1-1,0 1,1 0,192 99,-180-88,0 0,-1 1,-1 1,0 0,-1 0,0 1,-1 1,-1 0,0 0,-2 1,0 0,0 1,-2 0,0 0,-1 0,0 10,-4-27,-1 0,0 0,1 0,-1 0,1 0,-1 0,1-1,-1 1,1 0,0 0,-1 0,1-1,0 1,0 0,0-1,-1 1,1-1,0 1,0-1,0 1,0-1,0 1,0-1,0 0,0 0,0 1,0-1,0 0,0 0,0 0,0 0,0 0,0 0,0-1,0 1,0 0,0 0,0-1,0 1,0-1,0 1,0-1,0 1,0-1,0 0,-1 1,1-1,0 0,0 1,-1-1,1 0,-1 0,1 0,-1 0,1 0,-1 0,1 0,-1 1,0-1,1 0,-1-1,0 1,0 0,0 0,0 0,13-17</inkml:trace>
  <inkml:trace contextRef="#ctx0" brushRef="#br0" timeOffset="1027.456">1271 763,'-16'2,"-17"1,0 2,0 1,1 2,0 0,-9 6,34-11,-1 0,1 1,0 0,-1 0,2 0,-1 1,1 0,-1 0,1 1,1 0,-1 0,1 0,0 1,1-1,-1 1,1 0,1 1,-1-1,1 1,0-1,1 1,0 0,0 0,1 1,0-4,0 1,0 0,0 0,1 0,0 0,0 0,1 0,-1 0,1 0,1 0,-1-1,1 1,0 0,0-1,1 1,-1-1,1 0,0 0,1 0,-1 0,1-1,0 1,0-1,1 0,-1 0,1 0,0-1,0 0,0 0,0 0,1 0,-1-1,1 0,-1 0,1 0,0-1,0 0,0 0,0-1,0 1,0-1,2-1,20-8,-1-2,-1-1,0-1,0-1,-1-2,-1 0,-1-2,0 0,-1-1,12-16,14-8,111-96,-158 138,0 0,0 0,0 0,0 0,1 0,-1 0,0 0,1 0,-1 0,0 0,1 1,-1-1,1 1,-1-1,1 1,0-1,-1 1,1 0,-1 0,1 0,-1 0,1 0,0 0,-1 0,1 1,-1-1,1 0,-1 1,1-1,-1 1,1 0,-1 0,1-1,-1 1,0 0,0 0,1 0,-1 0,0 0,0 1,0-1,0 0,0 0,0 1,0-1,-1 1,1-1,-1 1,1-1,-1 1,1-1,-1 1,0-1,1 1,-1 0,0 0,29 199,-26-116,-3 0,-4 0,-4 0,-4 5,5-22,-4 1,-2-2,-4 0,-2 0,-3-2,-19 37,37-93,-1 0,0 0,0 0,-1 0,0-1,0 0,-1-1,0 1,-1-1,1 0,-2-1,1 0,0 0,-1-1,0 0,0 0,-1-1,1-1,-4 2,11-5,0 0,-1 0,1 0,0 0,0 0,-1 0,1-1,0 1,0-1,-1 1,1-1,0 0,0 0,0 0,0 0,0 0,0 0,0-1,1 1,-1-1,0 1,1-1,-1 0,1 1,-1-1,1 0,0 0,0 0,0 0,0 0,0-1,0 1,1 0,-1 0,1 0,0-1,-1 1,1 0,0-2,4-94,3 73,2 0,0 0,1 0,2 1,0 1,1 0,2 0,0 2,2 0,0 1,17-16,10-6,2 3,1 1,2 3,38-20,-51 34,1 2,0 1,2 2,20-5,-50 19,1 0,0 1,0 0,0 0,-1 1,1 0,0 1,0 0,0 1,7 2,6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252 113,'-15'3,"-1"0,0 1,1 1,0 0,0 1,1 1,0 0,0 1,0 1,1 0,0 0,1 1,0 1,1 0,0 1,-4 6,13-16,1 0,0-1,0 1,0 0,0 0,0 0,0 1,0-1,0 0,1 0,-1 0,1 1,0-1,0 0,0 0,0 1,0-1,0 0,0 0,1 1,-1-1,1 0,0 0,-1 0,1 0,0 0,0 0,1 0,-1 0,0 0,1 0,-1-1,1 1,-1 0,1-1,0 1,78 34,-50-26,-27-9,1-1,-1 1,1 0,-1 0,0 0,0 1,0-1,0 1,0 0,0 0,0 0,0 0,-1 0,1 1,-1-1,0 1,1 0,-1-1,0 1,-1 0,1 0,0 0,-1 0,0 1,0-1,0 0,0 1,0-1,-1 0,1 1,-1-1,0 1,0-1,-1 4,-5 3,-2-1,1 0,-1 0,0 0,-1-1,0 0,0-1,-1 0,0-1,0 0,-1 0,0-1,1 0,-2-1,1 0,-3 0,-17-7,22-5</inkml:trace>
  <inkml:trace contextRef="#ctx0" brushRef="#br0" timeOffset="410.732">845 0,'-18'5,"-1"1,1 0,0 2,1 0,0 0,0 2,1 0,0 1,1 1,0 0,1 1,-12 13,24-22,-1 1,0 0,1 0,0 0,0 1,1-1,0 0,-1 1,2-1,-1 1,1-1,-1 1,2-1,-1 1,1-1,-1 1,1-1,1 1,-1-1,1 0,0 0,0 0,1 0,-1 0,1 0,0 0,1-1,-1 0,1 1,0-1,0-1,0 1,0 0,1-1,-2-1,0 0,-1-1,0 1,1 0,-1 0,0 1,0-1,0 0,0 1,0-1,-1 1,1 0,-1-1,1 1,-1 0,0 0,0 0,-1 0,1 0,0 0,-1 0,0 0,0 0,0 0,0 0,0 0,-1 0,1 0,-1 0,0 0,0 0,0 0,0 0,0-1,-1 1,1 0,-1-1,0 1,0-1,0 1,-1 0,-8 5,0-1,-1 0,0 0,-1-1,1-1,-1 0,0-1,0 0,-1-1,1-1,-11 1,-1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59,'-1'0,"1"0,0 0,-1 0,1-1,0 1,0 0,-1 0,1-1,0 1,-1 0,1 0,0-1,0 1,-1 0,1-1,0 1,0 0,0-1,0 1,-1 0,1-1,0 1,0 0,0-1,0 1,0-1,0 1,0 0,0-1,0 1,0 0,0-1,0 1,0 0,1-1,-1 1,0-1,0 1,0 0,0-1,1 1,-1 0,0 0,0-1,1 1,-1 0,0-1,0 1,1 0,-1 0,0 0,1-1,-1 1,0 0,1 0,-1 0,0 0,1 0,-1 0,0-1,1 1,-1 0,1 0,-1 0,0 0,1 0,-1 1,0-1,1 0,-1 0,-23-20,12 15,-1 1,0 1,0 0,0 0,0 1,-1 1,1 0,0 1,-1 0,1 1,-1 0,1 1,0 0,0 1,0 0,0 1,1 1,-1 0,1 0,-3 3,9-4,0 0,0 1,1-1,-1 1,1 0,0 0,0 1,1-1,0 1,0 0,0 0,1 0,0 0,0 0,0 1,1-1,0 1,0-1,0 1,1-1,0 1,1-1,-1 1,1-1,0 1,1-1,0 0,0 0,0 1,1-1,1 2,10 18,2-1,1-1,1 0,1-2,1 0,14 12,-18-18,-1 2,-1 0,-1 0,-1 1,-1 1,0 0,-1 2,-6-15,-1 0,0 1,-1-1,0 0,0 1,-1 0,0-1,0 1,-1 0,0-1,0 1,0 0,-1-1,-1 1,1 0,-1-1,-1 1,1-1,-1 0,0 0,-1 0,0 0,0-1,0 1,-1-1,0 0,0 0,0-1,-2 2,-11 6,0-1,-1 0,0-1,-1-1,0-1,-1 0,1-2,-2 0,1-2,-1 0,0-1,0-2,0 0,0-1,0-1,-14-3,34 3,-1 0,1 0,0-1,-1 1,1-1,0 1,0-1,0 0,0 0,0 0,-1 0,2 0,-1-1,0 1,0-1,0 1,1-1,-1 0,1 1,-1-1,1 0,-1 0,1 0,0 0,0 0,0 0,1 0,-1-1,0 1,1 0,-1 0,1-1,0 1,0 0,0-1,0 1,0 0,0-1,1 1,-1 0,1 0,-1-1,1 1,0 0,0 0,0 0,1-1,9-21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4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117 528,'-17'26,"1"0,1 2,1 0,2 1,0 0,2 0,2 1,-3 14,11-41,-1-1,1 1,-1 0,1 0,0 0,0-1,0 1,1 0,-1 0,1 0,-1-1,1 1,0 0,0-1,0 1,0-1,1 1,-1-1,1 1,0-1,-1 0,1 0,0 0,0 0,0 0,0 0,1 0,-1-1,0 1,1-1,-1 0,1 0,0 0,-1 0,1 0,0 0,-1-1,1 1,0-1,0 0,0 0,0 0,-1 0,1 0,0-1,0 1,0-1,9-1,0-1,0 0,-1 0,1-1,-1-1,0 0,0-1,0 0,-1 0,0-1,0-1,-1 0,0 0,0 0,-1-1,0-1,0 0,-1 1,-1-2,0 1,0-1,-1 0,0-1,-1 1,0-1,-1 1,0-1,-1 0,0-1,-1 1,-1 0,0-10,1 14,0 1,0-1,-1 1,0 0,0-1,0 1,-1-1,-1 1,1 0,-1 0,0-1,-1 1,0 1,0-1,0 0,-1 1,0-1,0 1,-1 0,1 1,-1-1,-4-3,17 12,0-1,1 0,0 0,-1-1,1 0,0-1,0 0,-1 0,1-1,0 0,-1-1,1 0,-1 0,1 0,-1-1,0-1,0 1,0-2,0 1,-1-1,0 0,1-1,14-12,0-2,-1-1,-2 0,0-2,-1 0,-1-1,-2 0,0-1,-1-1,-2-1,-1 0,-1 0,5-23,-10 36,5-5,-4 24,-3 35,16 251,11 97,-9-159,-8 204,-12-407,-1 0,-1 0,-2 0,0-1,-2 1,0-1,-2 0,-1 0,-1-1,-1 0,-1 0,-1-1,-10 14,21-35,0 1,-1 0,1-1,-1 0,0 1,0-1,1 0,-1 0,-1 0,1 0,0-1,0 1,-1 0,1-1,-1 0,0 1,1-1,-1 0,0 0,1-1,-1 1,0 0,0-1,0 0,0 0,1 0,-1 0,0 0,0 0,0-1,0 0,0 1,1-1,-1 0,0 0,1 0,-1-1,1 1,-1-1,1 1,0-1,-1 0,1 0,0 0,0 0,0 0,1-1,-1 1,1 0,-1-1,1 1,-1-2,-3-14,1-1,0 0,1 0,1 0,1 0,1 0,1-1,2-13,-1-16,-2 19,2-1,1 1,2 0,1 1,1-1,1 1,2 0,0 1,2 0,14-22,-5 20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67 537,'-15'39,"-4"21,0 7,9-10,6-13</inkml:trace>
  <inkml:trace contextRef="#ctx0" brushRef="#br0" timeOffset="236.055">122 29,'-9'-9,"-4"-4</inkml:trace>
  <inkml:trace contextRef="#ctx0" brushRef="#br0" timeOffset="402.556">518 1,'-5'43,"-2"33,1 14,1-4,2-11,0-10,2-10,1-10,0-8,0-1,0-1,1-2,-1-2,0-2,0 0,0 0,0-6</inkml:trace>
  <inkml:trace contextRef="#ctx0" brushRef="#br0" timeOffset="570.437">235 481,'43'-5,"39"3,9 7,-5 3,-13-1,-13-1,-13-1,-14-3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2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3 132,'0'370,"0"-366,-1-1,0 1,1 0,-1-1,1 1,0 0,1-1,-1 1,0 0,1-1,0 1,0 0,0-1,0 0,1 1,-1-1,1 0,0 1,0-1,0 0,0 0,1-1,-1 1,1 0,0-1,0 0,-1 1,2-1,-1 0,0 0,0-1,0 1,1-1,-1 0,1 0,-1 0,1 0,0 0,-1-1,1 0,3 1,5-6,1 1,-1-1,0-1,-1 0,1-1,-1 0,-1 0,1-1,-1-1,-1 0,0 0,0-1,0 0,-1-1,5-10,-8 15,31-44,-4-2,-1-1,-3-1,8-27,1 3,7-24,-65 164,3 1,2 1,0 22,14-74,0-1,1 1,1 0,0 0,0-1,2 1,-1 0,1-1,1 1,0-1,0 0,1 0,1 0,0 0,0-1,1 0,1 0,-1 0,2-1,-1 0,1 0,0-1,5 3,3-3,-3-5</inkml:trace>
  <inkml:trace contextRef="#ctx0" brushRef="#br0" timeOffset="654.49">709 499,'179'-246,"-71"98,-74 123,-31 52,-7-12,1 0,0 0,1 0,0 0,1 1,1-1,1 0,0 0,1 1,0-1,1 0,1-1,1 1,0 0,0-1,2 0,-1-1,2 1,7 9,-12-20,1 1,0-1,0 0,-1 0,2-1,-1 1,0-1,1 0,-1 0,1 0,-1 0,1-1,0 0,0 0,-1 0,1-1,0 0,0 0,0 0,0 0,0-1,-1 0,1 0,0 0,0 0,-1-1,1 0,-1 0,4-2,5-2,0-2,0 0,-1 0,0-1,0-1,-1 0,0 0,-1-1,3-4,-7 6,0-1,0-1,-1 1,0-1,-1 0,0 0,0 0,-2 0,1-1,-1 1,-1-1,0 0,-1 1,0-10,-1-4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6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728 481,'-18'55,"-111"313,119-343,1 0,1 0,2 1,0 0,2 0,-1 20,4-44,1 0,0 1,1-1,-1 0,0 0,1 0,-1 1,1-1,-1 0,1 0,0 0,0 0,0 0,0 0,1 0,-1-1,0 1,1 0,-1-1,1 1,0-1,-1 1,1-1,0 0,0 1,0-1,0 0,0 0,0-1,0 1,0 0,1-1,-1 1,0-1,0 0,0 0,1 0,-1 0,89-12,-88 11,160-41,-72 16,-78 16</inkml:trace>
  <inkml:trace contextRef="#ctx0" brushRef="#br0" timeOffset="367.73">1322 424,'-21'71,"4"0,3 2,1 23,1-17,-15 99,17-78,14-94,2-6</inkml:trace>
  <inkml:trace contextRef="#ctx0" brushRef="#br0" timeOffset="1103.344">1603 453,'82'-34,"74"-36,-154 69,0 0,0 0,0 1,0-1,1 1,-1-1,0 1,0 0,0 0,1-1,-1 2,0-1,0 0,0 0,0 1,1-1,-1 1,0 0,0-1,0 1,0 0,0 0,0 0,-1 1,1-1,0 0,0 1,-1-1,1 1,-1 0,0-1,1 1,-1 0,0 0,0 0,0 0,0 0,0 0,0 0,-1 0,1 0,-1 0,0 0,1 1,-1 0,-1 8,0 0,0-1,-1 1,0-1,-1 1,0-1,0 0,-2 0,1 0,-1-1,0 1,-1-1,0 0,-1-1,1 0,-2 0,1 0,-1-1,0 0,-2 1,-28 32,-134 198,144-197,22-36,1 1,0-1,0 1,0 1,1-1,0 0,1 1,-1 0,1 0,0 0,1 0,0 1,0-1,0 1,1-1,0 1,1-1,0 1,0 0,0-1,1 1,0 0,1-1,-1 1,2 1,3-4,0 0,0-1,0 1,1-1,0 0,-1 0,2-1,-1 0,0-1,0 1,1-1,0 0,-1-1,1 0,0 0,-1-1,1 0,0 0,0-1,-1 0,1-1,0 1,-1-1,1-1,-1 1,9-1,0 0,0-1,0-1,-1-1,0 0,0 0,0-2,-1 0,0 0,12-10,-13 4</inkml:trace>
  <inkml:trace contextRef="#ctx0" brushRef="#br0" timeOffset="2383.711">2253 86,'0'0,"0"1,0-1,1 1,-1-1,0 1,1-1,-1 1,0-1,1 0,-1 1,0-1,1 0,-1 1,1-1,-1 0,1 1,-1-1,1 0,-1 0,1 0,-1 1,1-1,-1 0,1 0,-1 0,1 0,0 0,-1 0,1 0,-1 0,1 0,-1 0,1 0,-1-1,1 1,-1 0,1 0,-1 0,1-1,-1 1,1 0,-1-1,0 1,1 0,-1-1,1 1,-1-1,0 1,1 0,-1-1,0 1,1-1,-1 1,0-1,0 0,5 53,-5-52,-1 425,-27-58,33-114,-5-251,0 0,0 0,0 0,0-1,-1 1,1 0,-1 0,1 0,-1-1,0 1,1 0,-1-1,0 1,0 0,0-1,0 1,-1-1,1 0,0 1,-1-1,1 0,0 0,-1 0,0 0,1 0,-1 0,1 0,-1 0,0-1,0 1,0-1,1 1,-3-1,-69 12,66-11,-371 13,-244 15,-38 27,334-21,302-31,-82-3,103-3,1-1,0 0,0 0,0 0,0 0,1 0,-1 0,1 0,0-1,0 1,0 0,0-1,0 1,1-1,0 1,-1-1,1 1,1-1,-1 1,0 0,1-1,0 1,0-1,0 1,0 0,0-1,1 1,-1 0,1 0,0 0,0 0,0 1,0-1,2-1,1-8,19-48,-4-2,-2 0,8-61,6-147,-22 178,-3 13,3 0,4 1,17-49,-29 120,0-1,1 1,-1 0,2 0,-1 0,1 0,0 0,0 1,1 0,0 0,0 0,1 0,-1 1,1 0,0 0,0 1,1-1,0 2,-1-1,1 1,1-1,-1 2,0-1,1 1,-1 0,2 1,219-31,582 32,-432-24,-70-5,-307 29,2-1,1 0,-1 1,1-1,0 1,-1 0,1 0,-1 1,1-1,-1 1,1 0,-1 0,1 0,-1 0,1 0,-1 1,0 0,0-1,2 3,5 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0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397 125,'-104'457,"69"-300,33-152,1-7</inkml:trace>
  <inkml:trace contextRef="#ctx0" brushRef="#br0" timeOffset="320.149">57 13,'146'-9,"-1"6,66 9,53 1,-210-3,-69 24,2-18</inkml:trace>
  <inkml:trace contextRef="#ctx0" brushRef="#br0" timeOffset="538.989">1 719,'38'14,"33"5,8-6,0-4,-7-5,-8-2,-9-7,-9-2,-8-1,-1 2,-2 2,-6-4,-4 1,-6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120 348,'33'-15,"-2"-2,0-1,-1-2,-1-1,-1-1,0-2,13-15,-32 30,0-1,0 0,-1 0,0-1,-1 0,0-1,-1 1,0-1,-1-1,0 1,-1-1,1-2,-11-8,-1 37,34 145,-8-52,-5 1,-5 0,-5 0,-4 1,-5-1,-5 0,-4 0,-5-2,-14 33,24-105,-1-1,-2-1,-1 0,-2 0,-1-1,-1-1,-2-1,0-1,-2 0,-5 2,17-21,-1-1,0 0,0-1,0 0,-1-1,0 0,0 0,-1-2,0 1,-5 0,13-3,0-1,0 0,0 0,0 0,0-1,0 0,0 1,0-1,0-1,0 1,0 0,0-1,0 0,0 0,0 0,0-1,1 1,-1-1,1 0,-1 0,1 0,-1 0,1-1,0 1,0-1,0 0,0 0,1 0,-1 0,1-1,0 1,0-1,-1 0,-2-14,1 0,0 0,1 0,1 0,1-1,0 1,2-1,0 1,3-18,-1 7,2 0,1 0,1 0,1 1,2 0,0 1,2 0,1 0,1 1,2 1,0 1,2 0,17-18,-6 19,1 1,1 1,1 2,0 1,2 2,0 1,1 1,0 2,29-5,-2-3,85-20,-123 33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1,'-28'21,"0"0,1 3,1 0,1 1,2 2,0 0,2 1,1 2,16-25,1-1,0 0,0 1,0 0,0-1,1 1,0 0,0 0,0 1,1-1,0 0,0 1,0-1,0 0,1 1,0-1,0 1,1-1,-1 1,1-1,0 0,1 1,-1-1,1 0,0 0,0 0,1 0,0-1,0 1,0 0,0-1,0 0,1 0,0 0,0 0,0-1,0 1,1-1,1 1,2-2,0 1,0-1,0-1,0 1,0-2,0 1,0-1,0 0,1 0,-1-1,0 0,0-1,0 0,0 0,-1-1,1 0,0 0,-1-1,0 0,0 0,0 0,0-1,-1 0,0-1,0 1,0-1,-1 0,0-1,0 1,0-1,-1 0,0 0,0-1,-1 1,0-1,0 1,0-7,0 6,-2 0,1-1,-1 1,0 0,-1-1,0 1,0-1,-1 1,0 0,-1-1,0 1,0 0,0 0,-1 0,-1 0,1 1,-1-1,0 1,-1 0,0 0,0 0,0 1,-1 0,0 0,0 0,-4-1,9 5,-1 1,1 0,-1 0,0 1,0-1,1 0,-1 0,0 1,0-1,0 1,0 0,0 0,0-1,0 1,1 0,-1 1,0-1,0 0,0 0,0 1,0-1,0 1,1 0,-1 0,0-1,-1 2,-9 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0 502,'10'-39,"7"-31,2-9,2 4,2 10,-3 12,0 14,-3 9,0 10,2 3,3 6,-3 8,1 5,-4 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0,'-21'7,"0"0,0 1,1 1,0 1,1 0,0 2,0 0,1 2,1 0,0 0,1 2,-13 16,26-28,1 0,0 0,0 0,0 0,1 0,-1 0,1 1,0-1,0 0,1 1,-1-1,1 1,0-1,0 1,1-1,-1 0,1 1,0-1,0 0,0 1,1-1,-1 0,1 0,0 0,0 0,1 0,-1-1,1 1,0-1,0 1,0-1,0 0,1 0,1 1,5 3,-1 1,1-2,1 1,-1-2,1 1,0-1,0-1,0 0,1-1,0 0,-1-1,6 1,-6-2,0 1,-1-2,1 0,0 0,0-1,-1 0,1-1,-1 0,1-1,-1 0,0 0,0-1,0-1,0 1,4-5,11-9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1 250,'11'7,"1"-1,0 0,1 0,-1-1,1-1,0 0,0-1,0 0,1-1,-1-1,1 0,-1 0,1-2,-1 1,1-2,-1 0,0-1,1 0,-1-1,-1 0,1-1,-1 0,10-6,-15 6,-1-1,0 1,-1-1,1 0,-1 0,0-1,-1 0,1 0,-1 0,-1 0,0 0,0-1,0 0,0 1,-2-1,1 0,-1 0,1-8,-1 12,-1-1,0 1,1-1,-2 1,1-1,0 1,-1-1,0 1,0-1,0 1,-1 0,1-1,-1 1,0 0,0 0,-1 0,1 0,-1 1,0-1,0 1,0 0,0-1,0 1,-1 1,0-1,1 0,-1 1,0 0,0 0,0 0,-1 0,1 1,-4-1,-2 3,1 0,-1 1,0 0,0 1,1 0,-1 0,1 1,0 1,0-1,0 1,1 1,-1 0,2 0,-1 0,1 1,-1 0,2 1,-1 0,1 0,0 0,1 0,0 1,0 2,-5 4,1 1,0 0,1 0,1 1,1 0,0 0,2 1,0-1,-1 7,4-16,0 0,1 0,-1 1,2-1,-1 0,1 0,0 0,1 0,0 0,0 0,1 0,0-1,0 1,1-1,0 0,0 0,0 0,1 0,0-1,1 0,3 3,3 0,1-1,0-1,1 0,0 0,0-1,0-1,1-1,0 0,-1-1,2 0,-1-1,0-1,0 0,0-1,1-1,-1 0,6-3,-5 4,10-1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41,'18'6,"1"0,-1-1,1-1,0-1,0 0,0-1,0-2,12 0,-17 0,192-26,18-5,-174 25,-32-1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45,'48'4,"49"-7,18-4,-6 0,-16-4,-20 0,-22 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0,'4'6,"-1"-1,0 0,-1 1,1-1,-1 1,0 0,-1 0,1 0,-1 0,0 0,-1 0,1 0,-2 6,2 0,-1 26,-3 0,-1 0,-1-1,-3 1,-1-2,-1 1,-14 30,7-15,-123 346,124-340,9-35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0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0 193,'4'-1,"-1"1,0 0,0 1,0-1,0 1,0-1,0 1,0 0,0 0,0 0,0 0,0 1,-1-1,1 1,0 0,-1-1,1 1,-1 0,0 1,0-1,0 0,0 1,0-1,0 1,-1 0,1-1,-1 1,0 0,1 0,12 94,-10-45,40 154,-24-146,-8-16,2-2,2 1,2-2,1 0,3-1,1-1,15 19,-37-57,0 0,0 1,-1-1,1 1,0-1,0 0,1 0,-1 0,0 0,0 0,0 0,1 0,-1 0,1 0,-1 0,0-1,1 1,-1 0,1-1,0 0,-1 1,1-1,-1 0,1 0,0 0,-1 0,1 0,-1 0,1 0,0 0,-1-1,1 1,-1-1,1 1,-1-1,1 0,-1 1,1-1,-1 0,0 0,1 0,-1 0,0 0,0 0,0-1,0 1,0 0,0 0,0-1,0 0,16-31,-1 0,-1-2,-2 1,6-29,-3 12,67-291,-35 46,-37 180,21 134,-15-5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9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1213 148,'-28'179,"-20"317,38-184,-16-222,17-77</inkml:trace>
  <inkml:trace contextRef="#ctx0" brushRef="#br0" timeOffset="250.792">536 288,'43'-24,"48"-17,18-7,5 5,-7 5,-8 9,-11 4,-6 7,-7 7,-12 4,-7 4,-8 3,-7 1,-7 0,-3 0,-3 5,-1 1,-5 0</inkml:trace>
  <inkml:trace contextRef="#ctx0" brushRef="#br0" timeOffset="601.02">1863 515,'-35'44,"-185"263,161-168,57-135,1 0,0 0,1 1,-1-1,1 0,0 1,0-1,0 0,0 1,1-1,0 0,0 1,0-1,0 0,1 0,0 0,-1 0,1 0,1 0,-1-1,1 1,-1-1,1 1,0-1,0 0,1 0,-1 0,1-1,-1 1,1-1,0 0,0 0,3 1,0-1,-1 0,1 0,0-1,0 0,1 0,-1-1,0 0,0 0,0-1,0 1,0-2,0 1,0-1,0 0,-1 0,1-1,0 0,-1 0,0 0,0-1,0 0,2-3,10-6,-1-1,0-1,-1 0,-1-2,0 0,11-18,-14 19,-2-1,1 0,-2-1,0 0,-2 0,0-1,-1 0,0 0,-2-1,0 0,-1 1,-1-1,-1 0,-1-4,-2 13,1 1,-2-1,1 1,-2-1,1 1,-1 0,-1 0,0 0,0 1,-1 0,0 0,0 0,-1 0,0 1,-2 0,5 3,0 1,-1 0,1 0,-1 0,0 1,0-1,-1 1,1 0,0 1,-1 0,0-1,0 2,1-1,-1 1,0 0,-1 0,1 0,0 1,0 0,0 0,0 1,0-1,0 1,0 1,0-1,-5 3,-14 8</inkml:trace>
  <inkml:trace contextRef="#ctx0" brushRef="#br0" timeOffset="1069.943">2370 655,'-23'14,"1"2,1 0,0 1,1 0,0 2,2 1,0 0,2 1,0 1,1 0,1 2,-8 19,20-39,0 0,1 0,-1 0,1 0,0 0,0 0,0 0,1 0,0 0,0 0,0 1,0-1,0 0,1 0,0 0,0 0,0 0,0 0,1 0,-1 0,1 0,0-1,0 1,0 0,1-1,-1 0,1 0,0 1,0-2,0 1,0 0,1-1,-1 1,1-1,1 1,3 1,0 0,0 0,1-1,-1 0,1-1,0 1,0-2,-1 1,1-1,0-1,0 0,0 0,0 0,0-1,0-1,0 1,0-2,-1 1,1-1,-1 0,0-1,1 0,-2 0,1-1,0 0,-1 0,3-3,13-12,-1 0,-1-2,0 0,-2-1,-1-1,-1-1,9-16,-8 13,-1-1,-2 0,-1-1,-1 0,-1-1,-2-1,-1 0,-2 0,-1-1,-2 0,-1 0,-1 0,-2 0,-1 0,-2 0,-1 0,-1 0,-10-27,9 45,0 1,-2-1,1 2,-2-1,0 1,-1 0,0 1,0 0,-10-7,17 15,-1 0,0 1,0 0,-1-1,1 2,-1-1,1 0,-1 1,0 0,0 0,0 0,0 1,-1-1,1 1,0 1,0-1,-1 1,1 0,0 0,-1 0,1 1,0 0,-1 0,1 0,0 1,0-1,0 1,0 0,0 1,-1 0,-9 10,0 1,1 0,0 0,1 2,0-1,2 2,0 0,1 0,0 1,-4 13,2-3,1 0,2 1,0 0,2 1,2-1,0 1,2 0,1 1,2-1,1 0,1 0,4 14,-4-27,1-1,1 0,0 0,1-1,1 1,0-1,1-1,1 1,0-1,1 0,1-1,0 0,1 0,0-1,1-1,0 0,1 0,0-1,0-1,1 0,0-1,1-1,4 1,12 0</inkml:trace>
  <inkml:trace contextRef="#ctx0" brushRef="#br0" timeOffset="2100.07">3245 542,'-35'14,"1"1,1 1,0 2,2 1,0 2,1 1,1 1,1 1,1 2,1 1,2 1,0 0,2 2,2 2,15-24,1 1,1 0,0 0,0 0,1 0,0 1,0-1,1 1,0-1,1 1,0-1,1 2,-1-8,0 1,1-1,0 0,0 1,0-1,0 0,0 1,1-1,-1 0,1 0,0 0,0 0,0-1,0 1,1 0,-1-1,1 0,-1 1,1-1,0 0,0 0,0-1,0 1,0-1,0 1,1-1,-1 0,0 0,1-1,-1 1,1 0,-1-1,1 0,-1 0,14-2,1-1,-1-1,-1-1,1 0,0-1,-1 0,-1-2,1 0,-1-1,0 0,-1-1,0-1,-1 0,0-1,0 0,-2-1,1 0,-2-1,0 0,0-1,4-10,80-118,-94 142,0 1,0-1,0 1,0-1,0 1,0-1,0 1,0-1,0 1,1-1,-1 1,0-1,0 1,0 0,1-1,-1 1,0-1,0 1,1 0,-1-1,0 1,1 0,-1-1,0 1,1 0,-1-1,1 1,-1 0,1 0,-1 0,0-1,1 1,-1 0,1 0,-1 0,1 0,-1 0,1 0,-1 0,1 0,-1 0,1 0,-1 0,1 0,-1 0,0 0,1 1,-1-1,1 0,-1 0,1 0,-1 1,0-1,1 0,-1 1,1-1,-1 0,0 1,0-1,1 0,-1 1,0-1,1 0,-1 1,0-1,0 1,0-1,1 1,-1-1,0 1,2 36,-2-32,-1 35,-1-32,1 1,0 0,0 0,1-1,0 1,1 0,0 0,0-1,1 1,0 0,0-1,1 0,0 0,1 1,0-2,0 1,1 0,0-1,0 0,1 0,-4-5,0 0,1-1,-1 1,1-1,0 0,-1 0,1 0,0 0,0 0,-1-1,1 1,0-1,0 1,0-1,0 0,0 0,0-1,0 1,0-1,-1 1,1-1,0 0,0 0,-1 0,1 0,0-1,-1 1,1-1,0 0,67-59,-41 25,0-1,-3-1,-1-2,-2 0,-2-2,-1-1,-23 81,-24 136,27-166,0 1,0-1,1 0,1 0,-1 0,1 0,1 0,-1-1,1 1,1-1,-1 1,1-1,1 0,-1 0,1-1,0 0,1 1,-1-2,1 1,3 2,-6-7,0 1,0 0,0-1,0 0,1 1,-1-1,0-1,1 1,-1 0,0-1,1 0,-1 1,1-1,-1-1,0 1,1 0,-1-1,0 0,1 0,-1 0,0 0,0 0,0-1,0 1,0-1,0 0,0 0,0 0,-1 0,1 0,-1-1,1 1,71-88,-37 27,-2-2,-4-1,8-27,-11 26,-26 61,-2 4,0 0,0 1,1-1,-1 0,0 0,1 0,-1 0,1 0,0 1,-1-1,1 0,0 0,0 1,0-1,0 1,1-1,-1 1,0-1,1 1,-1 0,0 0,1 0,0-1,-1 2,1-1,0 0,-1 0,1 0,0 1,0-1,0 1,0-1,-1 1,1 0,0 0,0 0,0 0,0 0,0 0,1 1,4 7,0 0,0 1,-1 0,0 0,0 0,-1 1,-1 0,0 0,2 6,6 12,75 117,-68-119,-1 1,-1 1,-2 0,-1 1,-1 1,1 6,-6-6,-2 1,-1 0,-1 0,-2 0,-1 0,-2 1,-1-1,-1 0,-1 0,-2 0,-1 0,-2-1,-1-1,-1 1,-1-2,-15 25,6-21,-2-1,-1 0,-2-2,-1-1,-1-1,-1-1,-1-2,-1-1,-2 0,20-15,-1 0,0-1,0 0,0-1,-1 0,1-1,-1-1,-5 0,17-3,0 0,-1-1,1 1,0-1,-1 0,1 0,-1 0,1-1,0 1,-1-1,1 1,0-1,0 0,-1-1,1 1,0 0,0-1,0 0,1 0,-1 0,0 0,1 0,-1 0,1-1,0 1,-1-1,1 1,1-1,-1 0,0 0,1 0,-1 0,1 0,0 0,0-1,0 1,0 0,1-1,-1 1,1 0,1-15,0 0,1 0,1 1,0 0,2-1,0 1,1 1,0-1,2 1,0 0,0 1,9-12,-10 14,18-33,2 2,2 0,1 2,2 2,3 0,0 3,3 1,1 1,1 3,2 1,18-9,-47 32,0 2,1 0,0 0,0 2,0-1,1 2,-1 0,1 1,0 0,0 1,0 0,0 2,-1 0,10 2,25 15,-32-5</inkml:trace>
  <inkml:trace contextRef="#ctx0" brushRef="#br0" timeOffset="2449.057">0 1700,'797'-127,"-726"117,584-60,106 23,655 16,-799 16,-557 10,-13 2</inkml:trace>
  <inkml:trace contextRef="#ctx0" brushRef="#br0" timeOffset="3130.367">5164 373,'0'5,"-5"6,4 6,1 1</inkml:trace>
  <inkml:trace contextRef="#ctx0" brushRef="#br0" timeOffset="3386.58">5193 825,'-15'24,"6"8,8-2,5-5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9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29,'397'0,"-201"-27,-172 25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9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0,'126'24,"-101"-23,390 2,-391-3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7:01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26,'0'-26,"0"32,11 239,-5-211,-2 1,-2-1,-1 1,-1-1,-2 0,-2 6,-16 169,4-152,11-84,10 8</inkml:trace>
  <inkml:trace contextRef="#ctx0" brushRef="#br0" timeOffset="469.893">537 55,'-316'278,"313"-276,0-1,0 1,-1 0,1 0,1 0,-1 0,0 1,0-1,1 1,-1 0,1 0,0-1,0 2,0-1,0 0,1 0,-1 1,1-1,0 0,0 1,0-1,0 1,1 0,-1-1,1 1,0 0,0-1,0 1,1 0,-1-1,1 1,0-1,0 1,0-1,0 1,1-1,-1 0,1 0,0 1,0-1,113 53,-103-53,-1 0,1 1,-1 1,0 0,-1 0,1 1,-1 1,0 0,-1 0,1 1,-1 0,-1 0,2 3,2 5,-1-2</inkml:trace>
  <inkml:trace contextRef="#ctx0" brushRef="#br0" timeOffset="1132.365">990 309,'-13'2,"1"0,-1 1,1 0,0 1,0 1,0 0,1 0,0 1,0 0,0 1,1 1,0-1,-6 8,3-6,1 0,0 1,1 1,0 0,1 0,0 1,0 0,2 1,-1 0,2 1,0-1,0 1,1 1,1-1,-2 10,7-22,0-1,-1 1,1 0,0 0,0 0,0 0,0 0,1 0,-1 0,0 0,1 0,0-1,-1 1,1 0,0 0,0 0,0-1,0 1,0-1,0 1,0-1,1 1,-1-1,1 0,-1 1,1-1,-1 0,1 0,0 0,-1 0,1 0,0-1,0 1,-1 0,1-1,0 0,0 1,0-1,1 0,75-17,-44-5,-1-2,-1-1,-1-1,19-23,-35 35,1 0,0 1,1 0,0 1,1 1,0 1,1 1,8-3,-24 11,0 0,1 1,-1-1,1 1,-1 0,0 0,1 0,-1 0,1 1,-1-1,0 1,1 0,-1 0,0 0,0 1,0-1,0 1,0-1,0 1,0 0,0 0,-1 1,1-1,-1 0,0 1,0-1,1 1,-2 0,1 0,0 0,0 0,-1 0,0 0,0 0,0 0,0 1,0-1,0 0,-1 1,0-1,0 3,4 23,-2 1,-1-1,-1 1,-2-1,-1 0,-1 1,-2-1,0-1,-2 1,-2-1,0-1,-13 23,16-36,-1-1,0 0,-1 0,-1-1,0 0,-1-1,0 0,0-1,-1 0,0-1,-1 0,0-1,-1-1,0 0,0 0,0-2,-1 1,1-2,-1 0,0-1,-1 0,1-2,-3 1,15-2,1 0,0 0,-1 0,1-1,-1 1,1 0,0-1,-1 0,1 1,0-1,0 0,-1 0,1 0,0-1,0 1,0 0,0-1,0 1,1-1,-1 0,0 0,1 1,-1-1,1 0,0 0,0-1,-1 1,1 0,1 0,-1 0,0-1,0 1,1 0,0-1,-1 1,1-1,0 1,0-1,0 1,0 0,1-2,27-97,-12 80,0 0,2 1,0 0,1 2,1 0,0 1,2 1,0 2,0 0,2 1,-1 1,20-7,46-11,-65 26</inkml:trace>
  <inkml:trace contextRef="#ctx0" brushRef="#br0" timeOffset="2039.227">1695 365,'0'5,"-5"6,3 2,3-7,5-9,1 1,-4 1,1 0,0 1</inkml:trace>
  <inkml:trace contextRef="#ctx0" brushRef="#br0" timeOffset="2886.298">2005 647,'2'-19,"0"1,2 0,0-1,1 1,1 1,0-1,2 1,0-6,0 6,1 1,0 1,1-1,1 2,0-1,1 2,2-2,7-9,-6 5,0 1,1 0,1 1,0 1,1 1,1 1,1 0,0 1,0 1,1 2,1 0,4-1,-24 9,0 1,0 0,0 0,1 0,-1 1,0-1,0 1,0-1,1 1,-1-1,0 1,0 0,1 0,-1 0,0 1,0-1,1 0,-1 1,0-1,0 1,0 0,0 0,0 0,0 0,0 0,0 0,0 1,0-1,0 1,-1-1,1 1,-1-1,1 1,-1 0,1 0,-1 0,0 0,0 0,0 0,0 0,-1 0,1 0,0 1,-1-1,0 0,1 0,-1 1,0 0,-48 199,35-154,-2 42,17-89,-1 0,0-1,0 1,1-1,-1 1,0-1,1 0,-1 0,0 1,1-1,-1 0,0 0,1 0,-1 0,0-1,1 1,-1 0,0 0,1-1,-1 1,0-1,0 1,1-1,-1 0,0 1,0-1,0 0,0 0,0 0,0 0,0 0,0 0,0 0,-1 0,1 0,0 0,-1-1,1 1,0 0,-1 0,0-1,1 1,-1-2,23-26,2-7,2 2,2 0,1 2,1 1,2 1,1 2,3 0,-35 26,1-1,-1 1,1 0,-1 0,1 0,0 0,0 1,0-1,0 1,0 0,0 0,0 0,0 0,0 0,1 1,-1-1,0 1,1 0,-1 0,0 0,0 0,1 1,-1 0,0-1,0 1,1 0,-1 0,0 1,0-1,0 1,-1-1,1 1,0 0,-1 0,1 0,-1 1,1-1,-1 0,0 1,0 0,0-1,0 1,-1 0,1 0,-1 0,0 0,13 242,-8-224,-1-1</inkml:trace>
  <inkml:trace contextRef="#ctx0" brushRef="#br0" timeOffset="3723.257">1 957,'258'-21,"31"-12,98 2,-22 3,89 0,-81 1,-102 1,33 12,-152-4,-37-7,11 1,-114 29,-16 0</inkml:trace>
  <inkml:trace contextRef="#ctx0" brushRef="#br0" timeOffset="4473.069">2089 1099,'-36'3,"0"1,-1 2,2 2,-1 1,1 2,1 1,0 1,-25 15,46-21,-91 58,103-64,-1 1,1-1,0 1,0-1,0 1,0 0,0-1,0 1,1 0,-1 0,0 0,1 0,-1 0,1 0,0 0,0 0,0 0,0 0,0-1,0 1,0 0,1 0,-1 0,1 0,-1 0,1 0,0 0,0-1,0 1,0 0,0-1,0 1,0 0,0-1,1 0,-1 1,1-1,-1 0,1 1,-1-1,2 0,76 35,96-14,-152-18,-18-4,1 0,0 1,0 0,0 0,0 1,0-1,-1 1,1 0,0 1,-1-1,0 1,0 0,0 1,0-1,0 1,-1 0,1 0,-1 0,2 3,-4-3,0 0,0-1,0 1,-1 0,1 0,-1 0,0 0,0 0,0 0,-1 0,0 1,1-1,-2 0,1 0,0 0,-1 0,0 1,1-1,-2 0,1 0,0 0,-1-1,0 1,0 0,0 0,0-1,-1 0,1 1,-1-1,0 0,0 0,0 0,0-1,-1 1,-3 1,-19 12,-1-1,0-1,-1-2,-1-1,0-1,0-1,-17 1,44-9,-4 1,0 0,-1 0,1-1,0 1,0-1,-1-1,1 1,-1-1,1 0,0-1,-1 1,1-1,-1-1,1 1,0-1,0 0,0-1,-4-1,3-25,10 14</inkml:trace>
  <inkml:trace contextRef="#ctx0" brushRef="#br0" timeOffset="5038.724">2598 901,'21'-7,"0"2,0 0,0 1,1 1,0 2,13-1,-33 2,0 0,-1-1,1 1,0 0,0 0,0 0,-1 0,1 0,0 1,0-1,-1 0,1 1,0-1,0 1,-1 0,1 0,-1-1,1 1,-1 0,1 0,-1 1,1-1,-1 0,0 0,0 1,0-1,1 0,-1 1,-1-1,1 1,0 0,0-1,0 1,-1 0,1-1,-1 1,0 0,1 0,-1-1,0 1,0 0,0 0,0 0,0-1,-1 1,1 0,0 0,-1-1,1 1,-1 0,0-1,0 1,1 0,-1-1,0 1,0-1,0 0,-1 1,1-1,0 0,-1 1,0 0,-64 57,56-52,1 0,0 0,0 1,1 1,-1 0,2 0,0 0,0 1,-3 5,9-14,0 1,0-1,0 0,1 0,-1 0,0 1,1-1,-1 0,1 0,-1 1,1-1,0 0,0 1,-1-1,1 1,0-1,0 0,0 1,0-1,1 1,-1-1,0 0,1 1,-1-1,1 0,-1 1,1-1,-1 0,1 0,0 1,0-1,0 0,0 0,0 0,0 0,0 0,0 0,0 0,0-1,0 1,0 0,1-1,-1 1,0-1,1 1,-1-1,1 1,67-2,63-39,-112 34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0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1,'-12'290,"-23"131,7-77,-5-164,29-169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15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61,'0'-2,"1"0,-1-1,1 1,0 0,0 0,0 0,0 0,0 0,0 0,1 0,-1 0,1 0,-1 1,1-1,-1 0,1 1,0 0,0-1,0 1,0 0,0 0,0 0,0 0,0 0,1 1,-1-1,0 1,0-1,1 1,-1 0,0 0,1 0,23-6,1 2,1 1,-1 1,0 1,28 3,-15-1,-30-2,1 1,-1 1,1 0,-1 0,0 1,1 0,-1 1,0 0,0 0,-1 1,1 1,-1 0,0 0,0 0,0 1,-1 1,0-1,0 1,-1 1,0 0,0 0,-1 0,0 0,0 1,-1 0,0 1,0-1,-1 1,-1 0,1 0,-2 0,2 8,-6-9,0 0,-1 0,-1 0,1 0,-1-1,-1 1,1-1,-1 0,-1 0,0-1,0 0,0 0,-1 0,0-1,0 1,0-2,-1 1,0-1,-5 2,-13 13,-8 3,0-2,-2-1,0-1,-1-3,-1-1,-11 2,-2 2,34-10,45-14,-18 3,15-2,-1 2,1 0,-1 1,1 2,0 1,-1 0,0 2,0 1,0 1,0 1,-1 1,0 1,0 1,-1 1,15 10,-28-17,1 0,0 1,-1 0,0 1,-1 0,1 1,-1-1,0 1,-1 1,1 0,-2 0,1 0,-1 1,0 0,-1 0,0 0,0 1,-1 0,-1-1,2 6,-4-5,0 0,0 0,-1 0,0 0,-1 0,0 0,0 0,-1-1,0 1,-1 0,0-1,-1 0,0 1,-1-1,1-1,-2 1,1-1,-1 0,0 0,-1 0,0-1,0 0,0-1,-1 1,0-2,-1 1,1-1,-1 0,-9 3,-27 13,-1-2,0-2,-1-2,-1-2,-1-2,-29 2,69-11,1-1,-1 1,1-2,-1 1,0-1,1-1,-1 1,0-1,1-1,-1 0,1 0,0 0,0-1,0-1,0 1,0-1,1 0,-8-6,4-5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15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0 668,'58'-20,"-1"-2,-2-3,0-2,-2-3,-1-2,47-38,-67 45,-1-2,-1-2,-2 0,-1-2,21-31,-36 44,0-1,-1-1,-1 0,-1-1,-1 1,0-2,1-9,-8 30,-1-1,1 0,0 0,-1 0,1 0,-1 0,1 0,-1 0,0 0,0 0,0 0,0 0,0 0,-1 0,1 0,0 0,-1 0,0 0,1 0,-1 1,0-1,0 0,0 0,0 1,0-1,0 0,-1 1,1-1,-1 1,1 0,-1-1,1 1,-1 0,0 0,1 0,-1 0,0 0,0 0,0 1,0-1,0 1,0-1,0 1,0 0,0-1,0 1,0 0,0 1,0-1,0 0,0 1,-6 1,1 0,0 1,0 0,0 1,0-1,0 2,1-1,0 0,0 1,0 0,1 1,-1-1,-2 6,5-9,1 0,0 1,0-1,0 1,1 0,-1 0,1-1,-1 1,1 0,0 0,0 0,0 0,1 1,-1-1,1 0,0 0,-1 0,1 0,1 1,-1-1,0 0,1 0,0 0,-1 0,1 0,1 0,-1 0,0 0,1 0,-1 0,1-1,0 1,2 2,4 1,1 0,0-1,1 1,-1-2,1 1,0-2,0 1,0-1,1-1,-1 0,10 1,20 1,-36-5,0 0,1 0,-1 1,1-1,-1 1,1 1,-1-1,1 0,-1 1,1 0,-1 0,0 1,0-1,1 1,-1 0,0 0,0 0,-1 0,1 1,0-1,-1 1,0 0,1 0,-1 1,0-1,-1 1,1-1,-1 1,1 0,-1 0,0 0,-1 0,1 0,-1 1,1-1,-1 3,-1 4,-1-1,0 1,-1 0,0 0,-1-1,0 1,-1-1,0 0,0 0,-1 0,-6 8,-23 61,34-78,-1 0,1 0,0 0,-1 0,1 0,0 0,0 1,0-1,0 0,0 0,0 0,0 0,0 0,0 0,0 0,1 0,-1 1,0-1,1 0,-1 0,1 0,-1 0,1 0,0-1,-1 1,1 0,0 0,0 0,0 0,-1-1,1 1,0 0,0-1,0 1,0-1,0 1,0-1,0 0,0 1,0-1,0 0,1 0,-1 1,0-1,0 0,0 0,0 0,0 0,0-1,0 1,1 0,-1 0,0-1,61-16,-45 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2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447 621,'-25'1,"1"2,0 0,0 2,1 1,-1 0,1 2,0 0,1 2,0 1,1 0,0 2,-14 11,33-23,0 1,1-1,-1 1,0-1,1 1,0 0,-1 0,1 0,0 0,0 0,0 0,0 0,0 0,1 0,-1 1,1-1,-1 0,1 0,0 1,0-1,0 0,0 1,0-1,1 0,-1 0,1 1,-1-1,1 0,0 0,0 0,0 0,0 0,0 0,58 58,-20-26,-35-28,-1-1,1 1,-1 0,0-1,0 1,0 1,-1-1,0 0,0 1,-1-1,0 1,0-1,0 1,-1-1,0 1,0 0,-1-1,0 1,0-1,0 1,-1-1,0 1,0-1,-1 0,1 0,-2 0,1 0,0-1,-4 5,2-2,-1-1,0 1,0-1,-1 0,1 0,-1-1,-1 0,0 0,1-1,-2 0,1 0,0-1,-1 0,0 0,0-1,0 0,-1-1,1 0,0 0,-5-1,-26-14,27 0</inkml:trace>
  <inkml:trace contextRef="#ctx0" brushRef="#br0" timeOffset="484.862">644 0,'-81'467,"77"-437,-26 359,29-347,0-29,0 1,1-1,0 1,1-1,1 0,0 1,1-1,0 0,3 5,-5-16,0 0,0 0,0 0,0 0,1 0,-1 0,1 0,-1 0,1-1,0 1,0 0,0-1,0 1,0-1,0 0,0 0,0 0,0 0,0 0,1 0,-1-1,0 1,1-1,-1 1,0-1,1 0,-1 0,1 0,-1 0,1 0,-1-1,0 1,1-1,-1 0,2 0,77-43,-76 40,40-26,1 2,1 2,40-15,-85 39,0 1,0 0,-1-1,1 1,1 0,-1 0,0 0,0 1,0-1,0 0,1 1,-1-1,0 1,0 0,1 0,-1 0,0 0,1 0,-1 1,0-1,0 0,1 1,-1 0,0 0,0-1,0 1,0 0,0 1,0-1,0 0,0 1,0-1,-1 1,1-1,-1 1,1 0,-1 0,1-1,-1 1,0 0,0 0,0 1,0-1,0 0,-1 0,1 0,-1 0,1 1,-1 89,-2-80,1 0,0 0,1 0,1 0,0-1,0 1,1 0,0-1,4 10,4-3,1-5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1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56 593,'-9'38,"-4"28,1 6,2-3,3-9,3-15</inkml:trace>
  <inkml:trace contextRef="#ctx0" brushRef="#br0" timeOffset="243.812">169 29,'0'0</inkml:trace>
  <inkml:trace contextRef="#ctx0" brushRef="#br0" timeOffset="11565.061">677 1,'-28'196,"-29"122,28-67,13-152,15-98,1-1,0 0,-1 0,1 0,-1 0,1 0,0 0,-1 0,1 0,-1 0,1 0,0 0,-1 0,1 0,-1 0,1 0,0 0,-1 0,1 0,0 0,-1-1,1 1,0 0,-1 0,1 0,0-1,-1 1,1 0,0-1,-1 1,1 0,0 0,0-1,0 1,-1-1,1 1,0 0,0-1,0 1,0 0,0-1,-1 1,1-1,0 1,0 0,0-1,0 1,0-1,0 1,0 0,1-1,-1 1,0 0,0-1,0 1,0-1,0 1,1 0,-1-1,0 1,0 0,1-1,-1 1,0 0,0 0,1-1,-1 1,0 0,1 0,2-22,2-1</inkml:trace>
  <inkml:trace contextRef="#ctx0" brushRef="#br0" timeOffset="11815.702">367 452,'38'10,"33"-2,8-2,-4-3,-11 0,-10-7,-11-3,-7 1,-5 0,-8-2,-3-1,-5 1</inkml:trace>
  <inkml:trace contextRef="#ctx0" brushRef="#br0" timeOffset="12050.712">1073 509,'-5'38,"3"23,3 5,0-4,5-12,2-14</inkml:trace>
  <inkml:trace contextRef="#ctx0" brushRef="#br0" timeOffset="12217.409">1128 226,'0'0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0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1,'-10'34,"-3"25,1 7,2-7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0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56 875,'-15'15,"-4"9,6 0,4-8,10-7,4-5</inkml:trace>
  <inkml:trace contextRef="#ctx0" brushRef="#br0" timeOffset="2529.193">395 198,'23'-22,"1"0,0 2,2 0,1 2,0 1,1 1,1 1,0 2,1 1,9-2,-30 12,-1 0,1 0,-1 1,1 0,0 1,-1-1,1 2,0-1,0 1,-1 1,1-1,-1 2,0-1,1 1,-1 0,0 1,0 0,-1 0,1 1,-1-1,0 2,0-1,-1 1,0 0,0 0,0 1,-1 0,0 0,0 0,0 1,-1-1,0 1,-1 0,2 6,-2-4,-1 1,0 0,-1 0,0 0,0 0,-1 0,-1 0,0 0,0 0,-1 0,-1 0,1 0,-2-1,0 1,0-1,-1 0,0 0,-1 0,-11 19,-2-1,-1-1,-1-1,-1 0,-9 7,-64 57,96-89,0-1,0 1,0 0,0 0,0 0,1 0,-1-1,0 1,0 0,0-1,1 1,-1-1,0 0,0 1,1-1,-1 0,0 0,1 0,-1 0,0 0,1 0,-1 0,0 0,1-1,-1 1,0 0,1-1,-1 1,0-1,0 1,0-1,1 0,0 0,7-1,28-2,1 1,0 1,0 2,0 2,21 5,-48-6,0 1,0 0,0 1,0 0,-1 1,1 0,-1 1,0 0,0 0,-1 1,0 1,0-1,0 1,-1 1,0 0,0 0,-1 1,0-1,0 1,5 10,-10-14,0 0,-1 0,1 0,-1 0,0 0,-1 1,1-1,-1 0,0 0,0 1,0-1,-1 0,0 0,0 0,0 0,-1 0,1 0,-1 0,-1 0,1 0,-1-1,1 1,-1-1,0 0,-3 3,-5 6,-1 0,0-1,0-1,-1 0,-1-1,0 0,-8 4,4-3,0 0,-1-1,0-1,0-1,-1 0,0-2,-1 0,1-1,-1-1,0-1,0-1,0-1,0-1,0-1,-1 0,2-2,-1 0,0-2,-11-3,29 7,1 0,-1 0,1 0,-1 0,1 0,0-1,0 1,-1-1,1 0,0 1,0-1,1 0,-1 0,0 0,0 0,1 0,0-1,-1 1,1 0,0-1,0 1,0-1,0 1,1-1,-1 0,1 1,0-1,-1 1,1-1,0-1,2-16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5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86,'-2'1,"0"1,0 0,1 0,-1 0,0 0,1 0,0 0,-1 1,1-1,0 0,0 1,0-1,1 1,-1-1,1 1,-1-1,1 1,0 0,0-1,0 2,-1-2,-17 174,9-125,3 1,3 1,1-1,6 50,-4-99,1 0,-1 0,1 0,0 0,0 0,0 0,1-1,-1 1,1 0,-1-1,1 1,0-1,0 0,0 1,0-1,0 0,1 0,-1-1,1 1,-1 0,1-1,0 1,-1-1,1 0,0 0,0 0,0 0,0-1,0 1,0-1,0 0,0 0,0 0,0 0,0 0,1-1,111-20,-98 16,111-48,-122 47</inkml:trace>
  <inkml:trace contextRef="#ctx0" brushRef="#br0" timeOffset="352.458">398 0,'-5'34,"-19"138,7 0,5 71,15 66,8-242,-6-66,0-7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1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49 532,'-7'12,"0"0,1 0,1 1,0 0,0 1,1-1,1 1,1-1,0 1,0 0,1 0,1 0,0 0,1 0,1-1,2 10,-2-19,0-1,1 1,-1-1,1 0,-1 0,1 0,0 0,0-1,1 1,-1-1,0 0,1 0,-1 0,1 0,0 0,0-1,0 0,0 0,0 0,0 0,0-1,0 1,0-1,0 0,0 0,0-1,0 1,0-1,0 0,0 0,0 0,0 0,-1-1,1 0,0 0,-1 0,1 0,-1 0,0-1,0 1,0-1,0 0,0 0,0 0,-1 0,0 0,2-4,5-3,0-1,-2 0,1 0,-1 0,-1-1,0 0,-1 0,0-1,-1 1,0-1,-1 0,-1 0,0 0,0-1,-1 1,-1-3,-10-98,9 110,1 1,-1 0,0-1,0 1,-1 0,1 0,-1 0,1 0,-1 0,0 0,0 0,0 0,-1 1,1-1,-1 1,1-1,-1 1,0 0,0 0,0 1,0-1,0 0,0 1,0 0,0 0,-1 0,1 0,0 0,-1 1,1-1,-2 1,4 0,1-1,-1 1,0 0,1-1,-1 1,0 0,0 0,0-1,1 1,-1 0,0 0,0 0,0 0,0 0,1 0,-1 0,0 0,0 1,0-1,1 0,-1 0,0 1,0-1,1 0,-1 1,0-1,1 1,-1-1,0 1,1-1,-1 1,1-1,-1 1,1 0,-1-1,1 1,-1 0,1-1,0 1,-1 0,1 0,0 0,-1-1,1 1,0 0,0 0,0 0,0-1,0 1,0 0,0 0,0 0,0-1,0 1,1 0,-1 0,0 0,1-1,-1 1,0 0,1 0,-1-1,1 1,-1 0,1-1,0 1,6-1,0 0,-1 0,1-1,0 0,0 0,0-1,-1 0,1 0,-1-1,1 0,-1 0,0 0,0-1,1-1,14-8,-1-1,-1-1,-1-1,0 0,-1-1,-1-1,0-1,-2 0,0-1,-1-1,-1 0,-1-1,-1 0,6-21,18-30,-34 72,0 1,1 0,-1-1,0 1,0 0,1-1,-1 1,0 0,0-1,1 1,-1 0,0 0,1-1,-1 1,0 0,1 0,-1 0,0 0,1-1,-1 1,1 0,-1 0,0 0,1 0,-1 0,1 0,-1 0,0 0,1 0,-1 0,1 0,-1 0,0 0,1 1,-1-1,1 0,-1 0,0 0,1 1,-1-1,0 0,1 0,-1 1,0-1,0 0,1 0,-1 1,0-1,0 0,1 1,-1-1,0 0,0 1,0-1,0 1,0-1,1 0,-1 1,0-1,0 1,0-1,0 0,0 1,0-1,0 1,0-1,-1 1,5 31,-4-32,11 230,24 182,-25 163,-27-405,15-162,0 0,0 1,-1-1,0 0,-1 0,0-1,0 1,-1-1,0 0,0 0,0 0,-1-1,0 1,-1-2,1 1,-1-1,0 0,-3 2,7-5,0-1,0 0,0 0,-1 0,1 0,0 0,0 0,-1-1,1 0,0 0,-1 0,1 0,0 0,-1 0,1-1,0 0,0 0,-1 0,1 0,0 0,0 0,0-1,0 0,0 1,1-1,-1 0,0 0,1-1,0 1,-1 0,1-1,0 0,0 1,0-1,1 0,-1 0,1 0,-1 0,1 0,0 0,0-1,1 1,-1 0,1-1,-1 1,1-2,-3-25,1 0,2 0,1 0,1 0,1 0,2 1,1-1,1 1,2 0,1 1,1 0,1 0,2 1,2-2,3-6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1,'14'29,"-1"1,-2 1,-1-1,-1 2,-2-1,-1 1,-2 1,-1-1,-1 0,-2 1,-2 19,-5 10,-1 10,2 0,4 0,5 46,14-84,-12-39</inkml:trace>
  <inkml:trace contextRef="#ctx0" brushRef="#br0" timeOffset="236.94">1 481,'38'0,"32"0,9 0,-4 0,-10 0,-17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3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48,'7'-8,"-18"40,10-29,-10 23,1 2,2-1,1 1,1 0,1 0,1 1,2 6,1-2,-1-21,0 1,1 0,1 0,0-1,1 1,0 0,1 0,0-1,1 1,1-1,0 0,0 0,1 0,1 0,0-1,0 0,6 6,-9-14,0-1,0 0,0 0,1 0,-1-1,1 1,-1-1,1 0,-1 0,1 0,0 0,-1-1,1 1,0-1,0 0,-1 0,1 0,0-1,0 1,-1-1,1 0,-1 0,1 0,-1-1,1 1,-1-1,0 0,1 0,-1 0,0 0,2-3,88-85,-64 55,-2-3,-1 0,-2-1,-2-1,-2-2,-1 0,-2-1,-2 0,3-22,-10 20,4 130,-6-64</inkml:trace>
  <inkml:trace contextRef="#ctx0" brushRef="#br0" timeOffset="643.469">488 500,'1'0,"-1"0,1 1,0-1,0 0,0 1,0-1,0 0,0 0,-1 0,1 0,0 0,0 0,0 0,0 0,0 0,0-1,0 1,-1 0,1 0,0-1,0 1,0-1,-1 1,1-1,0 1,0-1,-1 1,1-1,0 0,-1 1,1-1,-1 0,1 1,-1-1,1 0,-1 0,1 0,-1 1,16-19,-1 1,-1-2,-1 0,0-1,-2 0,0-1,-2 0,0-1,4-18,15-32,13-29,-41 102,0-1,1 1,-1-1,0 1,0 0,1-1,-1 1,0 0,1 0,-1-1,0 1,1 0,-1 0,1-1,-1 1,0 0,1 0,-1 0,1-1,-1 1,1 0,-1 0,0 0,1 0,-1 0,1 0,-1 0,1 0,-1 0,1 0,-1 1,0-1,1 0,-1 0,1 0,-1 0,1 1,-1-1,0 0,1 0,-1 1,0-1,1 0,-1 1,0-1,1 0,-1 1,0-1,0 0,0 1,1-1,-1 1,0-1,0 1,0-1,0 0,0 1,1-1,-1 1,0-1,0 1,0-1,0 1,-1-1,11 32,-1 34,-6-33,2-1,1-1,1 1,2-1,1 0,11 23,-19-50,0-1,0 1,0-1,0 1,0-1,1 0,0 0,-1 0,1 0,0 0,0 0,1-1,-1 0,1 0,-1 0,1 0,0 0,-1-1,1 1,0-1,0 0,0 0,0-1,0 1,0-1,0 0,0 0,1 0,-1 0,0-1,0 0,0 0,0 0,-1 0,1 0,0-1,0 0,-1 0,1 0,-1 0,1-1,-1 1,0-1,0 0,0 0,1-1,87-130,-79 112,0 0,0-2,-2 1,-1-2,-1 1,-1-1,-1 0,-1-1,-1-1,-4 14,-1 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2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0 332,'41'-1,"0"-2,0-2,-1-2,0-1,0-2,-1-2,4-3,-30 11,-1-1,0 0,0 0,0-1,-1-1,0 0,0 0,-1-1,0-1,0 0,-1 0,0-1,-1 0,0 0,0-1,-1 0,-1 0,0-1,0 0,-1 0,-1 0,0-1,-1 1,0-1,0-7,-12-1,-3 44,1 207,12-162,2 10,-3 1,-4-1,-3 0,-3-1,-3 0,-5-1,-2 0,-23 52,27-91,-2-2,-2 0,-1-1,-1-1,-2-1,-1-2,-17 16,36-40,0-1,0 0,0 0,-1 0,0-1,0 0,0-1,-1 1,1-1,-1-1,0 1,-2-1,7-1,0-1,0 1,0-1,0 0,0 0,0 0,0-1,1 1,-1-1,0 1,0-1,0 0,0 0,1 0,-1-1,0 1,1-1,-1 1,1-1,0 0,-1 0,1 0,0 0,0 0,0 0,1-1,-1 1,0-1,1 1,0-1,0 0,-1 1,1-1,0-2,0-9,0 0,1-1,1 1,0 0,1-1,0 1,1 0,1 0,0 0,1 1,0 0,1 0,1 0,0 0,0 1,2 0,7-9,12-25,1 2,2 1,2 1,2 2,2 1,1 2,2 2,1 1,13-5,-23 22,-4 6</inkml:trace>
  <inkml:trace contextRef="#ctx0" brushRef="#br0" timeOffset="274.244">875 642,'-30'17,"1"1,0 1,2 2,0 0,1 2,2 1,0 1,-4 8,-8 36,36-66,-1-1,0 0,1 0,0 0,-1 0,1 0,0 0,0 1,0-1,0 0,1 0,-1 0,0 0,1 0,0 0,-1 0,1 0,0 0,0 0,0 0,0 0,1 0,-1-1,0 1,1 0,-1-1,1 1,-1-1,1 0,0 1,0-1,0 0,1 0,7 2,1-1,0-1,-1 0,1 0,0-1,0 0,0-1,-1 0,1-1,-1 0,1-1,-1 0,0-1,0 0,0 0,0-1,-1 0,1-1,-2 0,1-1,0 0,3-2,-1-1,-1 0,1-1,-2 0,1 0,-2-1,1 0,-2-1,0 1,6-15,-10 21,-1 0,0 0,0 0,0 0,0-1,-1 1,0-1,-1 1,1-1,-1 0,0 1,-1-1,0 1,0-1,0 1,-1-1,0 1,0 0,0 0,-1 0,0 0,0 0,-1 0,0 1,0-1,-9-6</inkml:trace>
  <inkml:trace contextRef="#ctx0" brushRef="#br0" timeOffset="533.526">1101 924,'5'-10,"6"-12,6-8,0-3,3-1,-4 1,2 0,-3 2,1 1,3 6,-3 2,2 0,2-1,3 3,-3 6</inkml:trace>
  <inkml:trace contextRef="#ctx0" brushRef="#br0" timeOffset="775.715">1722 529,'-34'15,"-15"8,-1 7,10 2,11 0,15 1,10-2,10-6,10-2,6 0,4-4,3-6,2-4,-1-4,0-3,0-2,-6 0</inkml:trace>
  <inkml:trace contextRef="#ctx0" brushRef="#br0" timeOffset="1123.141">1947 699,'23'-3,"0"-1,-1 0,1-2,-1-1,-1 0,1-2,-1 0,0-2,-1 0,-1-1,0-1,0-1,11-11,-28 24,0 0,0-1,0 1,0 0,0-1,-1 0,1 1,0-1,-1 0,0 1,1-1,-1 0,0 0,0 0,0 0,0 0,0-1,-1 1,1 0,-1 0,1-1,-1 1,0 0,0 0,0-1,0 1,0 0,0 0,-1-1,1 1,-1 0,0 0,1 0,-1-1,0 1,0 0,-1 0,1 0,0 1,-1-1,1 0,-1 0,1 1,-1-1,-9 0,1 1,-1 0,0 1,0 0,1 1,-1 0,0 0,1 1,-1 1,1 0,0 0,0 1,0 0,0 1,1 0,-1 1,2 0,-1 0,0 1,1 0,0 0,-6 8,6-7,0 1,1 0,0 0,0 0,1 1,0 0,1 0,0 1,0 0,1-1,1 2,0-1,0 0,1 1,1-1,-1 7,2-12,0 1,0-1,1 0,0 0,0 0,0 0,1 0,0 0,0 0,0 0,1-1,0 1,0-1,0 0,1 0,0 0,0 0,0 0,0-1,1 0,0 0,-1 0,2-1,-1 1,0-1,1 0,-1-1,1 0,0 1,0-2,2 2,158 8,-138-12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0:50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0,'170'27,"221"-26,-391-1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0:51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5,'68'-5,"419"10,-475-5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0:52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117 767,'-1'431,"-32"-208,33-218,-1 1,0-1,0 0,-1 1,0-1,0 0,0 0,0 0,-1-1,0 1,0-1,0 1,0-1,-1 0,1 0,-1 0,0-1,-3 2,5-6,0 0,0 0,0 0,0-1,0 1,0-1,0 0,1 1,-1-1,1 0,-1 0,1 0,-1 0,1 0,0 0,0 0,0 0,0-1,1 1,-1 0,0-1,1 1,0-1,-1 1,1 0,0-1,0 1,1-1,-1 1,0 0,1-1,0-1,3-25,1-1,2 0,1 1,1 1,1-1,2 1,0 1,2 0,1 1,2 1,0 0,1 1,14-12,13-19,2 3,2 2,3 2,1 2,5 1,-50 39,0 1,1 0,0 0,0 1,0 0,1 0,-1 1,1 1,0-1,4 1,-11 1,0 1,0 0,1 0,-1 0,0 0,0 0,1 1,-1 0,0-1,0 1,0 0,0 1,0-1,0 0,0 1,0 0,-1-1,1 1,0 0,-1 1,0-1,1 0,-1 1,0-1,0 1,0 0,-1-1,1 1,-1 0,1 0,-1 0,1 3,0 8,-1 0,0 0,-1 1,0-1,-2 0,1 0,-1 0,-1 0,-1-1,0 1,-1-1,0 0,-1 0,0 0,-1-1,-1 0,1 0,-2-1,0 0,-2 1,2-2,-1-1,0-1,-1 1,0-1,0-1,-1 0,0-1,0 0,-1-1,1 0,-1-1,0-1,0 0,-1 0,1-1,0-1,-1 0,1-1,-8-1,-25-15,34 3</inkml:trace>
  <inkml:trace contextRef="#ctx0" brushRef="#br0" timeOffset="348.791">1104 711,'-33'11,"-1"1,2 2,0 1,1 1,0 2,1 1,1 2,1 0,2 2,0 1,-3 6,25-26,0 0,1 0,0 0,0 1,0-1,0 1,1 0,-1 0,1 0,1 0,-1 0,1 0,0 1,0-1,0 0,1 1,0-1,0 1,0-1,1 0,-1 1,1-1,1 0,-1 1,1-1,0 0,0 0,0 0,1-1,0 1,0-1,0 1,2 1,2 1,0-1,1 0,-1-1,1 1,1-1,-1-1,1 0,0 0,0 0,0-1,0-1,0 0,1 0,-1 0,1-1,-1-1,1 0,-1 0,1-1,0 0,-1 0,0-1,1-1,-1 0,0 0,0 0,0-1,-1 0,1-1,-1 0,0-1,-1 1,1-1,-1-1,0 1,0-1,-1-1,0 0,2-2,0 0,-1 0,0-1,-1 0,0 0,-1-1,0 0,0 0,-2 0,1 0,-2 0,0-1,0 1,-1-1,-1 0,0 1,0-1,-1 0,-1 1,-2-8,3 16,0 0,0 0,0 1,-1-1,0 0,1 1,-1-1,-1 1,1-1,0 1,-1 0,0 0,0 0,0 0,0 1,0-1,0 1,-1 0,1 0,-1 0,1 0,-1 0,0 1,0 0,0 0,0 0,0 0,0 0,0 1,0 0,0 0,0 0,0 0,0 1,0 0,0-1,0 1,0 1,0-1,-1 1,-14 9</inkml:trace>
  <inkml:trace contextRef="#ctx0" brushRef="#br0" timeOffset="698.923">1415 796,'-6'7,"0"0,1 1,0-1,0 1,1 0,0 0,0 1,1-1,0 1,1-1,-1 1,2 0,-1 0,1 0,1 0,0 0,0 1,1-1,0 0,0 0,1 0,0-1,1 1,0 0,0-1,1 1,0-1,0 0,4 4,-5-9,0 0,0-1,0 1,1-1,-1 0,1 0,-1 0,1 0,0 0,0-1,0 0,0 0,0 0,0 0,0-1,0 1,0-1,0 0,0 0,0-1,0 1,0-1,0 0,0 0,0 0,0-1,0 1,0-1,-1 0,1 0,-1 0,1-1,7-3,0-2,-1 1,0-2,0 1,-1-1,0-1,-1 0,0 0,5-8,-10 13,8-10,-1-1,-1-1,0 1,-2-2,1 1,-2-1,0 0,2-16,-6 10</inkml:trace>
  <inkml:trace contextRef="#ctx0" brushRef="#br0" timeOffset="1277.789">1809 1107,'147'-213,"-83"121,-64 91,1 0,-1 1,0-1,0 1,1-1,-1 1,0-1,1 1,-1 0,0-1,1 1,-1-1,1 1,-1 0,1-1,-1 1,1 0,-1-1,1 1,-1 0,1 0,-1 0,1 0,-1-1,1 1,0 0,-1 0,1 0,-1 0,1 0,-1 0,1 0,0 0,-1 1,1-1,-1 0,1 0,-1 0,1 1,-1-1,1 0,-1 0,1 1,-1-1,1 1,-1-1,0 0,1 1,-1-1,1 1,-1-1,0 1,0-1,1 1,-1-1,0 1,0-1,0 1,1-1,-1 1,0 0,13 39,-12-34,0-1,-1 0,1-1,0 1,0 0,0-1,0 1,1-1,0 0,0 1,0-1,1 0,-1 0,1 0,0-1,0 1,0-1,0 1,1-1,0 0,-1 0,1-1,0 1,0-1,1 0,-1 0,0 0,1 0,-1-1,1 0,-1 0,1 0,0-1,3 1,14-11,-1-2,0 0,0-1,-2-1,1-1,-2-1,0 0,-1-2,-1 0,13-17,-25 29,1 0,0 0,-1-1,1 0,-2 0,1 0,-1 0,0-1,0 1,-1-1,0 0,-1 1,1-1,-1 0,-1 0,0 0,0 0,0 0,-1 0,0 0,-1 0,0 1,0-1,-1 0,0 0,3 6,-1 1,0 0,1-1,-1 1,0 0,1 0,-1-1,0 1,0 0,0 0,0 0,0 0,-1 0,1 0,0 0,0 1,0-1,-1 0,1 1,-1-1,1 1,0-1,-1 1,1 0,-1-1,1 1,-1 0,1 0,-1 0,1 0,0 0,-1 1,1-1,-1 0,1 1,-1-1,-12 8</inkml:trace>
  <inkml:trace contextRef="#ctx0" brushRef="#br0" timeOffset="1851.247">2854 683,'-127'119,"121"-113,2 0,-1 1,1-1,0 1,0 0,0 1,1-1,0 1,1-1,0 1,0 0,1 0,0-1,0 1,0 0,1 0,1 0,-1 0,1 0,1 4,0-7,0 0,1 1,-1-1,1 0,0 0,1-1,-1 1,1-1,0 0,0 1,0-2,0 1,1 0,-1-1,1 0,0 0,0 0,0-1,1 0,-1 0,1 0,-1 0,1-1,-1 0,1 0,0-1,-1 1,1-1,0 0,0-1,-1 0,1 0,0 0,-1 0,1-1,-1 0,0 0,1 0,-1-1,0 0,0 0,25-15,-2-1,0-1,-1-1,0-2,-2 0,-1-2,-1-1,-2-1,0 0,11-22,-15 26,6-3,-2 0,-1-1,-2-1,0-1,-2 0,-1-2,-2 1,0-2,-2 0,-2 0,-1-1,-1 0,-2 0,-1 0,-1-31,-4 55,0 0,0 0,-1-1,0 1,0 0,-1 0,0 1,-1-1,0 1,0-1,0 1,-1 0,-1 1,0-1,0 1,0 0,0 1,-1-1,0 2,-1-1,1 0,-1 1,0 1,-1 0,1 0,-1 0,0 1,1 0,-1 1,-1 0,1 0,0 1,-4 0,-1-1,0 2,0-1,-1 2,1 0,0 1,0 0,0 1,0 0,1 2,-1-1,1 2,0-1,1 2,-1 0,1 0,0 1,1 1,0 0,0 0,1 1,1 1,-1 0,2 0,-1 0,1 1,1 0,1 1,-1 0,2 0,0 0,0 1,2-1,-1 1,2 0,-1 11,6 0,1 0,1 0,1-1,2 0,0 0,1-1,2 0,0 0,2-1,0-1,1 0,1-1,1-1,1 0,1-1,0-1,1 0,9 3,25 22,2-3,2-2,2-3,1-2,1-3,1-2,41 9,-12-5,-70-26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3:4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338 234,'20'-27,"1"0,1 2,1 1,1 0,1 2,1 1,1 1,7-3,-32 21,0 0,0 0,1 1,-1-1,0 1,1-1,-1 1,1 0,-1 0,1 0,0 0,-1 0,1 0,0 1,0-1,-1 1,1 0,0 0,0 0,0 0,0 1,-1-1,1 1,0-1,-1 1,1 0,0 0,-1 0,1 1,-1-1,1 1,-1-1,0 1,0 0,0 0,0 0,0 0,0 0,0 0,-1 0,2 3,3 12,-1 1,-1 1,-1-1,0 0,-1 1,-1-1,-1 1,-1 0,-2 14,1 13,-13 221,-2-122,-6 0,-31 99,5-41,45-141,17-94,46-166,-24 73,6 2,5 2,48-89,-75 176,1 0,2 1,2 1,0 2,3-1,43-26,-68 56,0-1,0 1,0 0,1 0,-1 0,1 0,-1 1,0-1,1 1,-1-1,1 1,-1 0,1 0,-1 0,1 0,0 0,-1 1,0-1,1 1,-1-1,1 1,-1 0,0 0,1 0,-1 1,0-1,0 0,0 1,0-1,0 1,0 0,0 0,0 0,5 11,0 1,-1-1,-1 1,0 0,-1 0,0 0,-1 1,-1 0,0-1,-1 1,-1 0,0 0,-1 0,-1-1,0 3,0 34,-11 188,-22-11,13-104,16-79,22-63,74-219,-30 83,-35 83,3 1,4 1,2 2,10-10,71-78,-115 154,1 0,-1 0,1 0,-1 0,1 0,-1 0,1 0,0 0,-1 0,1 0,0 0,0 0,0 1,0-1,0 0,0 0,0 1,0-1,0 1,0-1,0 1,0 0,0-1,0 1,0 0,0 0,1-1,-1 1,0 0,0 0,0 0,0 1,1-1,-1 0,0 0,0 1,0-1,0 0,0 1,0-1,0 1,0 0,0-1,0 1,0 0,0-1,0 1,0 0,-1 0,1 0,0 0,0 0,-1 0,1 0,0 1,-12 89,-3 2,-16 196,32 27,-2-309,1 0,0 0,0 0,0 0,1 0,0 0,0-1,0 1,1 0,0-1,1 0,-1 0,1 0,1 0,-1-1,1 1,0-1,0 0,0-1,3 3,9 1</inkml:trace>
  <inkml:trace contextRef="#ctx0" brushRef="#br0" timeOffset="1870.825">2144 742,'-4'-3,"0"0,0 0,-1 1,1 0,-1 0,1 0,-1 1,0-1,0 1,0 0,0 1,0-1,1 1,-1 0,0 0,0 1,0-1,0 1,0 0,0 0,0 1,1-1,-1 1,1 0,-1 1,1-1,0 1,0-1,0 1,0 1,0-1,1 0,-1 1,1 0,-2 2,-9 11,0 1,1 0,1 1,0 1,2 0,0 0,1 1,1 0,1 0,-2 14,8-31,0 0,0 1,1-1,-1 1,1-1,0 1,0-1,0 1,1-1,-1 0,1 1,0-1,1 0,-1 1,1-1,-1 0,1 0,1 0,-1 0,0-1,1 1,0-1,0 1,0-1,0 0,0 0,1 0,0 0,-1-1,1 0,0 0,0 0,0 0,0 0,1-1,-1 1,0-1,1-1,-1 1,0 0,1-1,-1 0,1 0,-1 0,1-1,-1 0,1 1,-1-2,0 1,4-2,21-15,-2-1,0-2,-1-1,-2-1,0-1,-1-1,-1-1,-2-1,-1-1,-1 0,-1-1,-1-2,-1-3,15-39,-25 112,-12 9,4-40,1 0,1 1,-1 0,1-1,1 1,0 0,0 0,0-1,1 1,1 0,0-1,0 1,0-1,1 0,0 0,4 7,-4-8,1-1,0 0,0 0,0-1,1 1,0-1,0 0,0 0,1 0,0-1,-1 0,1 0,1-1,-1 1,1-1,-1-1,1 1,0-1,0 0,0-1,0 0,0 0,0 0,0-1,0 0,1 0,-1-1,0 0,0 0,0-1,0 0,0 0,-1 0,1-1,-1 0,1 0,-1-1,3-2,2-5,0-1,-1 0,0-1,-1 0,0-1,-1 1,0-2,-1 1,-1-1,-1 0,0-1,21-45,-23 55,54-89,-55 93,0 0,0 0,0 0,0 0,1 0,-1 0,1 1,-1-1,1 1,-1 0,1-1,0 1,0 0,0 1,-1-1,1 1,0-1,0 1,0 0,0 0,0 0,0 0,0 0,0 1,0 0,-1-1,1 1,0 0,0 0,-1 1,1-1,0 0,-1 1,0 0,1 0,9 8,-1 1,0 0,0 0,-1 1,-1 1,0-1,-1 2,0-1,1 7,-5-12,-1 0,0 1,-1-1,0 1,-1 0,0-1,0 1,0 0,-1 0,-1 0,0 0,0 0,0-1,-1 1,-1 0,1-1,-1 0,-1 1,1-1,-2 0,1-1,-1 1,0-1,0 0,-1 0,0-1,0 1,-1-1,0-1,0 1,0-1,-1 0,1-1,-1 0,0 0,-4 1,-23 1,34-6,0-1,1 1,0-1,-1 1,1-1,-1 1,1-1,-1 0,1 1,0-1,0 1,-1-1,1 0,0 1,0-1,0 0,-1 1,1-1,0 0,0 0,0 1,0-1,1 0,-1 1,0-1,0 0,0 1,0-1,1 0,-1 1,0-1,1 0,-1 1,0-1,1 1,-1-1,1 1,-1-1,1 1,-1-1,1 1,-1-1,1 1,-1 0,1-1,0 1,0 0,3-4,0 0,0 1,0 0,1 0,0 0,0 0,-1 1,2 0,-1 0,0 0,0 0,1 1,-1 0,0 0,1 1,-1-1,1 1,-1 0,1 1,-1-1,1 1,-1 0,0 1,6 1,53 2,-55-6,0 0,0 0,0-1,0 0,0-1,-1 0,1 0,-1-1,0 0,0 0,0-1,-1 0,1 0,-1-1,0 0,-1 0,5-7,13-14,-2-1,-2-1,0-2,13-28,-17 29,1 0,2 2,0 0,2 1,15-14,-34 39,-1 1,0-1,0 1,0 0,1 0,-1-1,0 1,1 0,-1 0,1 1,-1-1,1 0,0 0,-1 1,1-1,0 1,-1-1,1 1,0 0,0 0,-1 0,1 0,0 0,0 0,0 0,-1 1,1-1,0 0,-1 1,1 0,0-1,-1 1,1 0,-1 0,1 0,-1 0,1 0,-1 0,0 0,1 0,-1 1,0-1,0 1,0-1,0 0,0 1,0 0,-1-1,1 1,0-1,-1 1,1 0,-1 1,8 15,-1 0,0 1,-2 0,0 0,-1 1,-1-1,-1 1,0 0,-2 5,0-15,0 0,0-1,-1 1,-1 0,0-1,0 1,0-1,-2 0,1 0,-1 0,0 0,-1-1,0 1,0-1,-1 0,0-1,0 1,-1-1,-6 5,9-9,-1-1,1 1,-1-1,0 0,1 0,-1-1,0 1,0-1,0 0,0-1,0 1,0-1,0 0,0 0,-1-1,5 1,67 23,-48-23,1-1,-1-1,0-1,0-1,0 0,-1-1,16-7,-11 5,-2 1</inkml:trace>
  <inkml:trace contextRef="#ctx0" brushRef="#br0" timeOffset="4933.084">7732 375,'14'5,"-1"0,1-1,0-1,0 0,1 0,-1-2,0 0,1 0,-1-1,1-1,-1-1,0 0,1 0,3-3,9-1,-2-1,1-1,-1-1,0-1,-1-1,0-2,-1 0,0-1,-2-1,1-2,-2 0,0-1,-1-1,12-16,-27 32,-1 0,0 0,0 0,-1 0,1 0,0 0,-1-1,0 1,0-1,0 0,0 0,-1 1,0-1,1 0,-1 0,-1-1,1 1,0 0,-1 0,0 0,0 0,0-1,-1 1,0 0,1 0,-2 3,-1 1,1-1,0 1,0 0,0 0,0-1,0 2,0-1,-1 0,1 0,0 1,0-1,0 1,0-1,0 1,0 0,0 0,0 0,0 0,1 0,-1 0,0 1,0-1,1 1,-1-1,1 1,0-1,-1 1,1 0,0 0,0 0,0 0,0 0,0 0,1 0,-1 1,-15 32,2 0,2 0,1 1,2 1,1-1,2 2,2-1,0 15,2 13,2-1,3 0,3 1,8 29,9 113,-17-153,-3 0,-2 0,-2 0,-3 1,-2-1,-3-1,-2 0,-13 37,21-80,0 0,-1-1,-1 1,0-1,0 0,0 0,-1 0,-1-1,0 0,0 0,0-1,-1 1,0-2,0 1,-1-1,0-1,0 1,0-1,-1-1,1 0,-1 0,0-1,-5 1,8-3,-1 0,1 0,-1 0,1-1,-1 0,1-1,-1 0,1 0,-1 0,1-1,0 0,0-1,0 0,0 0,0 0,1-1,-1 1,1-2,0 1,0-1,1 0,-1 0,1 0,0-1,0 0,1 0,0 0,-2-5,0 0,2-1,0 0,0 0,1 0,0-1,1 1,1-1,0 1,1-1,0 1,0-1,2 0,0 1,0 0,1-1,0 1,1 0,1 0,2-3,17-34,2 0,3 2,1 2,3 0,1 2,3 2,1 1,30-23,-40 36,2 1,0 1,2 2,0 1,2 2,0 1,1 1,1 3,0 0,18-2,-27 12,1 2,1 0,-1 2,0 2,17 1,-67 34,7-24,0 1,1 1,1 0,0 1,1 0,1 1,0 0,1 1,1 0,0 0,2 1,0 1,1-1,0 1,2 0,0 0,1 8,3-22,0 0,0-1,1 1,0 0,0 0,1-1,-1 1,1-1,0 1,0-1,0 0,1 0,-1 0,1 0,0 0,0 0,1-1,-1 1,1-1,-1 0,1 0,0-1,0 1,1-1,-1 0,0 0,1 0,-1 0,1-1,0 0,-1 0,6 0,-1 1,1-1,-1-1,1 0,-1 0,1-1,-1 0,1-1,-1 0,0 0,0-1,0 0,0-1,0 0,-1 0,1-1,1-1,0-3,0 0,0 0,-1-1,0 0,0-1,-1 0,-1 0,0-1,0 0,-1 0,-1 0,0-1,-1 0,0 0,-1 0,0 0,-1-1,-1 1,0-1,-1 1,0-1,-1 0,-1 1,0 0,-3-12,4 20,0-1,-1 1,0 0,1 0,-2 0,1 0,-1 0,1 0,-1 0,0 1,-1 0,1-1,-1 1,0 1,0-1,0 0,-1 1,1 0,-1 0,0 0,0 1,0-1,0 1,0 0,-5 0,-21 19,22-1</inkml:trace>
  <inkml:trace contextRef="#ctx0" brushRef="#br0" timeOffset="5151.864">9087 1165,'0'-38,"0"-28,0-7,5 5,1 8,5 10,1 8,2 7,4 10,-1 3,2 6,1 6,3 4,-2 4</inkml:trace>
  <inkml:trace contextRef="#ctx0" brushRef="#br0" timeOffset="5502.188">9623 600,'-9'1,"-1"1,0 0,0 1,0 0,1 1,0 0,0 0,0 1,0 0,1 0,-1 1,2 1,-1-1,0 1,1 0,1 1,-1 0,1 0,1 0,-1 1,1-1,1 1,0 1,0-1,0 0,2 1,-1 0,1 0,0 0,3 1,0 0,1 1,0-1,0 0,1-1,1 1,0 0,0-1,1 0,0 0,1 0,0-1,1 1,0-2,0 1,1-1,0 0,0 0,1-1,0-1,0 1,1-1,0-1,0 0,0 0,0-1,1 0,0-1,0 0,2 0,-5-3,1 1,-1-2,0 1,1-1,-1 0,0-1,0 0,0 0,0-1,0 0,0 0,-1-1,0 0,0 0,0-1,0 0,0 0,-1-1,0 0,0 0,-1 0,0 0,0-1,0 0,-1 0,0 0,3-8,5-4</inkml:trace>
  <inkml:trace contextRef="#ctx0" brushRef="#br0" timeOffset="5851.239">9905 769,'3'8,"1"-1,0 0,0 0,0 0,1-1,0 0,0 1,1-2,0 1,0-1,0 0,0 0,1 0,0-1,0 0,0 0,1-1,-1 0,1-1,0 1,-1-1,1-1,0 1,0-2,0 1,0-1,1 0,-1 0,0-1,0 0,-1-1,1 0,0 0,0-1,-1 1,1-2,-1 1,7-3,-1 0,-1-1,1-1,-1 0,0 0,-1-1,0-1,0 0,-1 0,-1-1,1 0,-2-1,0 0,0 0,-1-1,0 0,-2 0,1-1,-1 0,-5 10,0 0,-1 0,1 1,-1-1,0 0,0 0,0 1,0-1,0 1,-1-1,0 1,0-1,0 1,0 0,0 0,-1 0,1 0,-1 1,0-1,0 1,0-1,0 1,0 0,0 0,-1 0,1 1,-1-1,1 1,-1 0,1 0,-1 0,0 0,0 1,1 0,-1-1,0 1,0 0,0 1,1-1,-1 1,0 0,0 0,1 0,-1 0,1 1,-1-1,1 1,0 0,-3 1,-9 5,1-1,0 2,0 0,0 1,1 0,1 1,0 0,0 1,1 1,1 0,0 0,0 1,2 0,0 0,0 1,1 0,1 1,1-1,0 1,-2 15,4-17,0 0,1 0,0 1,1-1,1 1,0-1,1 0,1 1,0-1,1 0,1 0,0 0,1-1,0 1,1-1,0 0,1-1,1 1,0-2,0 1,1-1,1 0,0-1,4 3,4-1,1 0,0-1,1-2,0 0,0-1,1-1,0 0,1-2,-1-1,1 0,0-2,0 0,0-2,0 0,10-3,31-8,-39 4</inkml:trace>
  <inkml:trace contextRef="#ctx0" brushRef="#br0" timeOffset="2902.795">4826 628,'-12'-4,"1"0,-1 1,0 0,0 1,0 0,0 0,0 2,0-1,-1 2,1-1,0 2,0 0,0 0,0 1,1 0,-1 1,1 1,-1 0,2 0,-1 1,0 0,1 1,0 0,1 1,-1 1,-3 5,0 0,1 0,1 2,1-1,0 1,1 1,0 0,2 0,0 0,1 1,0 0,2 1,0-1,1 1,1-1,1 2,1-15,0 0,1 0,0-1,0 1,0 0,0 0,1 0,0-1,0 1,0-1,1 0,-1 1,1-1,0 0,0 0,1-1,-1 1,1-1,0 0,0 0,0 0,0 0,0 0,1-1,-1 0,1 0,-1 0,1-1,0 1,0-1,0 0,0-1,-1 1,1-1,0 0,0 0,0-1,0 1,0-1,1 0,15-5,0-1,0-1,-1-1,0-1,0 0,-1-2,0 0,-1-1,-1-1,0 0,5-8,8-3,-6 3,0-1,-2-1,-1-1,-1 0,11-20,-30 44,-1 0,0 1,0-1,1 0,-1 1,1-1,-1 0,0 1,1-1,-1 1,1-1,-1 1,1-1,0 1,-1 0,1-1,-1 1,1-1,0 1,-1 0,1 0,0-1,-1 1,1 0,0 0,0 0,-1 0,1 0,0 0,0 0,-1 0,1 0,0 0,-1 0,1 0,0 1,-1-1,1 0,0 1,-1-1,1 0,0 1,-1-1,1 0,-1 1,1-1,-1 1,1 0,-1-1,1 1,-1-1,1 1,-1 0,0-1,1 1,-1-1,0 1,1 1,19 50,-16-39,-1-2,0-1,1 1,0-1,0 0,1 0,1-1,-1 1,2-1,-1-1,1 1,1-1,-1 0,1 0,1-1,-1 0,1-1,1 0,-1 0,8 2,30 10,-24-10</inkml:trace>
  <inkml:trace contextRef="#ctx0" brushRef="#br0" timeOffset="3297.837">5249 1052,'14'-47,"1"2,2 0,3 0,1 2,2 1,7-8,-2 16,-28 33,1 1,-1-1,0 1,1-1,-1 1,1-1,-1 1,1 0,0-1,-1 1,1 0,-1-1,1 1,0 0,-1 0,1-1,-1 1,1 0,0 0,-1 0,1 0,0 0,-1 0,1 0,0 0,0 0,-1 0,1 0,-1 1,1-1,0 0,-1 0,1 1,0-1,-1 0,1 1,-1-1,1 0,-1 1,1-1,-1 1,1-1,-1 1,0-1,1 1,-1 0,0-1,1 1,-1-1,0 1,1 0,-1-1,0 1,0 0,0-1,0 1,0 0,0-1,7 94,-8-86,1 1,-1-1,1 0,0 0,1 0,0 1,0-1,1 0,0 0,1-1,-1 1,2 0,-1-1,1 1,0-1,4 5,-5-8,0 0,1 0,-1 0,1 0,0 0,0-1,1 0,-1 0,1 0,-1-1,1 1,0-1,0 0,0 0,0-1,0 0,0 1,1-2,-1 1,0-1,1 1,-1-2,0 1,0 0,1-1,-1 0,0 0,0-1,0 0,0 0,0 0,0 0,4-3,13-14,0-1,-2-1,0 0,-1-2,-1-1,-2 0,0-1,-1 0,-2-1,-1-1,7-21,-9 30,-1 3</inkml:trace>
  <inkml:trace contextRef="#ctx0" brushRef="#br0" timeOffset="3746.943">6096 544,'-9'22,"1"-1,0 1,2 1,1-1,0 1,2 0,1 0,0 0,2 0,1 1,0-1,2 2,-2-20,1-1,-1 0,0 1,1-1,0 0,0 0,0 0,1 0,-1-1,1 1,0-1,0 0,0 1,1-1,-1 0,1-1,-1 1,1-1,0 0,0 1,0-2,0 1,0 0,1-1,-1 0,0 0,1 0,-1-1,1 1,-1-1,1 0,-1 0,1-1,-1 1,0-1,1 0,-1 0,0 0,1-1,-1 0,0 0,1-1,13-7,0-2,-1-1,0 0,-1 0,-1-2,0 0,-1-1,-1 0,0-1,-2-1,1 0,-2 0,-1-1,0-1,-1 1,-1-1,-1 0,-1-1,-1 0,0-4,0 5,0 1,-1-1,-2 0,0 1,0-1,-2 0,-1 0,0 0,-2 1,0-1,-1 1,-1 0,0 0,-2 1,0 0,-1 0,-1 1,-10-14,17 27,0 0,0 0,0 0,0 0,-1 1,0 0,1-1,-1 1,-1 0,1 1,0-1,-1 1,1 0,-1 0,1 0,-1 0,0 1,0 0,0 0,0 0,0 1,0 0,0 0,0 0,0 0,0 1,0 0,0 0,0 0,0 1,1-1,-1 1,0 0,1 1,0-1,-1 1,1 0,0 0,0 0,1 1,-1-1,1 1,-1 0,1 0,-1 3,-3 10,1 0,0 1,2 0,0 0,1 0,1 1,0-1,2 0,0 1,1-1,3 13,1-3,2-1,1 0,2 0,0-1,2 0,0-1,2 0,1-1,1-1,1-1,0 0,2-1,1 0,20 15,-3-2,2-1,1-2,2-1,35 18,57 19,-116-57</inkml:trace>
  <inkml:trace contextRef="#ctx0" brushRef="#br0" timeOffset="7453.715">0 1616,'1205'0,"-755"-25,343-41,-396 25,1059-88,-766 88,332 31,-630 12,2635-2,-2390-27,-89-1,314-3,-779 31,249 12,-145 11,-161-17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5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346 114,'-5'-5,"1"0,-1 0,0 0,0 1,0-1,-1 1,0 1,1-1,-1 1,0 0,-1 0,1 1,-1 0,1 0,-1 0,1 1,-1 0,0 0,0 1,1 0,-1 0,0 0,0 1,1 0,-1 1,0-1,1 1,-1 0,1 1,0 0,0 0,0 0,0 1,0-1,1 1,0 1,0-1,0 1,0 0,-2 3,-5 5,0 1,1 0,1 0,0 2,0-1,2 1,-6 15,12-26,0 0,0 0,0 1,1-1,-1 1,2-1,-1 1,0 0,1-1,0 1,1 0,-1-1,1 1,0-1,0 1,1-1,0 1,0-1,0 0,0 0,1 0,0 0,0 0,0-1,1 1,3 3,2-3,1 1,-1-2,1 1,0-2,0 1,0-1,0-1,1 1,-1-2,1 0,-1 0,1-1,0 0,-1 0,1-2,-1 1,1-1,-1-1,0 0,0 0,0-1,0 0,0-1,-1 0,8-6,18-14,-21 14</inkml:trace>
  <inkml:trace contextRef="#ctx0" brushRef="#br0" timeOffset="434.247">571 283,'21'2,"8"3,1-2,0 0,-1-2,1-2,0 0,0-2,0-1,-1-2,0 0,7-4,-28 7,-1-1,1 0,-1 0,0 0,0-1,0 0,-1 0,0-1,0 0,0 0,0 0,-1-1,0 0,-1 0,0 0,0 0,0-1,-1 1,0-1,0 0,-1 0,0 0,0 0,-1-1,0 1,-1 0,0-1,0 1,-1 0,0-1,0 1,-2-3,2 8,-1 1,1-1,-1 1,0-1,0 1,0-1,0 1,0 0,-1 0,1 0,-1 0,1 1,-1-1,0 1,1-1,-1 1,0 0,0 0,0 0,0 1,0-1,0 1,0 0,0-1,0 1,0 0,-1 1,1-1,0 1,0-1,0 1,0 0,-2 1,-92 50,80-38,1 0,1 2,0 0,1 0,1 1,1 1,0 0,1 1,1 0,1 1,-1 5,7-18,0 1,1 0,-1 0,2 0,-1 0,1 0,1 1,-1-1,1 0,1 0,-1 1,2-1,-1 0,1 0,0 0,1 0,-1-1,2 1,-1 0,1-1,0 0,1 0,-1 0,1-1,1 0,-1 0,1 0,0 0,1-1,2 2,8 3,0 0,0-2,1 0,-1-1,2-1,-1 0,1-2,0 0,0-1,0-1,0-1,0 0,19-3,-7 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1212,'1'4,"1"-1,0 1,0-1,0 0,0 0,1 0,-1 0,1 0,-1-1,1 1,0-1,0 0,0 0,1 0,-1 0,0 0,1-1,-1 1,1-1,0 0,-1 0,1 0,0-1,0 1,-1-1,5 0,14-1,-1-1,1-1,0-1,-1-1,0 0,0-2,0-1,-1 0,0-1,-1-1,0-1,-1-1,0-1,0 0,-2-1,0-1,0-1,1-3,189-216,-155 170,98-137,78-147,-181 277,55-75,-100 146,-1 0,0 0,1 0,-1 0,0 0,1 0,0 0,-1 0,1 0,-1 0,1 0,0 1,0-1,-1 0,1 0,0 0,0 1,0-1,0 1,0-1,0 1,0-1,0 1,0-1,0 1,0 0,0 0,0-1,0 1,1 0,-1 0,0 0,0 0,0 0,0 1,0-1,0 0,0 0,0 1,0-1,0 1,0-1,0 1,0-1,0 1,0-1,0 1,0 0,0 0,0-1,-1 1,1 0,0 0,-1 0,1 0,-1 0,1 0,-1 0,1 0,-1 0,0 0,1 0,-1 0,0 0,0 0,0 1,0-1,0 1,6 27,-1 2,-2-1,-1 0,-2 1,0-1,-2 1,-4 12,4-13,-24 232,-32 108,50-325,-2-1,-3 0,-1 0,-17 35,24-64,-1 0,0 0,-1-1,-1 0,0-1,-1 0,0 0,-1-1,0-1,-1 0,0-1,-1 0,0-1,-13 6,17-10,0 0,0 0,0-1,-1-1,1 1,-1-2,0 0,0 0,0-1,0 0,-1-1,1 0,0-1,0 0,0 0,0-2,0 1,0-1,1-1,-1 0,1 0,0-1,0-1,-5-3,4 3,1-1,0 1,1-2,-1 1,1-1,1-1,0 0,0 0,0 0,1-1,1 0,0-1,0 1,1-1,0 0,1 0,0-1,1 0,0 1,1-1,1 0,-1 0,2 0,0 0,1-9,6-12,0 3</inkml:trace>
  <inkml:trace contextRef="#ctx0" brushRef="#br0" timeOffset="266.873">1609 1014,'-14'34,"-1"15,3 5,4-7</inkml:trace>
  <inkml:trace contextRef="#ctx0" brushRef="#br0" timeOffset="513.841">1580 591,'0'0</inkml:trace>
  <inkml:trace contextRef="#ctx0" brushRef="#br0" timeOffset="716.523">1863 1240,'250'-443,"-219"402,-28 62,-10 9,1-8,1 0,1 0,1 0,1 1,0-1,2 1,1-1,1 2,-1-19,0 0,1 0,0-1,0 1,0-1,0 1,0-1,1 0,0 0,0 0,0 0,1-1,-1 1,1-1,0 0,-1 0,2 0,-1 0,0-1,0 0,1 1,0-2,-1 1,1 0,0-1,-1 0,1 0,0-1,0 1,0-1,0 0,0 0,0-1,0 0,0 1,0-2,-1 1,1 0,0-1,-1 0,1 0,-1 0,0-1,0 0,0 1,0-2,0 1,0 0,1-2,8-7,-1 0,1-1,-2-1,0 0,0 0,-2-1,0 0,0-1,-2 0,0 0,5-16,15-54,-19 62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56 875,'-15'15,"-4"9,6 0,4-8,10-7,4-5</inkml:trace>
  <inkml:trace contextRef="#ctx0" brushRef="#br0" timeOffset="2529.193">395 198,'23'-22,"1"0,0 2,2 0,1 2,0 1,1 1,1 1,0 2,1 1,9-2,-30 12,-1 0,1 0,-1 1,1 0,0 1,-1-1,1 2,0-1,0 1,-1 1,1-1,-1 2,0-1,1 1,-1 0,0 1,0 0,-1 0,1 1,-1-1,0 2,0-1,-1 1,0 0,0 0,0 1,-1 0,0 0,0 0,0 1,-1-1,0 1,-1 0,2 6,-2-4,-1 1,0 0,-1 0,0 0,0 0,-1 0,-1 0,0 0,0 0,-1 0,-1 0,1 0,-2-1,0 1,0-1,-1 0,0 0,-1 0,-11 19,-2-1,-1-1,-1-1,-1 0,-9 7,-64 57,96-89,0-1,0 1,0 0,0 0,0 0,1 0,-1-1,0 1,0 0,0-1,1 1,-1-1,0 0,0 1,1-1,-1 0,0 0,1 0,-1 0,0 0,1 0,-1 0,0 0,1-1,-1 1,0 0,1-1,-1 1,0-1,0 1,0-1,1 0,0 0,7-1,28-2,1 1,0 1,0 2,0 2,21 5,-48-6,0 1,0 0,0 1,0 0,-1 1,1 0,-1 1,0 0,0 0,-1 1,0 1,0-1,0 1,-1 1,0 0,0 0,-1 1,0-1,0 1,5 10,-10-14,0 0,-1 0,1 0,-1 0,0 0,-1 1,1-1,-1 0,0 0,0 1,0-1,-1 0,0 0,0 0,0 0,-1 0,1 0,-1 0,-1 0,1 0,-1-1,1 1,-1-1,0 0,-3 3,-5 6,-1 0,0-1,0-1,-1 0,-1-1,0 0,-8 4,4-3,0 0,-1-1,0-1,0-1,-1 0,0-2,-1 0,1-1,-1-1,0-1,0-1,0-1,0-1,0-1,-1 0,2-2,-1 0,0-2,-11-3,29 7,1 0,-1 0,1 0,-1 0,1 0,0-1,0 1,-1-1,1 0,0 1,0-1,1 0,-1 0,0 0,0 0,1 0,0-1,-1 1,1 0,0-1,0 1,0-1,0 1,1-1,-1 0,1 1,0-1,-1 1,1-1,0-1,2-16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1 160,'144'6,"0"7,18 9,-39-5,-50 0,-96-40,-202-132,179 109,44 35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0,'-49'19,"1"1,1 3,1 2,-41 29,81-49,-1-1,1 1,0 0,0 0,1 1,-1 0,1 0,1 0,-1 1,1 0,0-1,0 1,1 1,0-1,1 0,-1 1,1 0,1-1,-1 1,1 0,1 0,-1 0,1 0,1-1,0 1,1 5,-1-10,0 0,1-1,0 1,0 0,0-1,0 0,0 1,0-1,1 0,-1 0,1 0,0-1,-1 1,1 0,0-1,0 0,0 0,0 0,0 0,0 0,0-1,0 1,0-1,1 0,-1 0,0 0,0 0,0 0,3-1,89-26,-56 7,-2-2,-1-1,0-2,-2-1,-1-2,16-18,-19 19,-30 25,1 1,0 0,-1 0,1-1,0 1,-1 0,1 0,0 0,0 0,0 0,0 0,0 0,0 0,1 0,-1 1,0-1,0 0,1 1,-1-1,0 1,0-1,1 1,-1 0,1-1,-1 1,0 0,1 0,-1 0,1 0,-1 0,0 0,1 1,-1-1,1 0,-1 1,0-1,0 1,1-1,-1 1,0 0,0-1,1 1,-1 0,0 0,0 0,0 0,0 0,0 0,0 1,9 57,-10-52,0-1,1 0,-1 1,1-1,1 0,-1 0,1 0,0 1,0-2,1 1,0 0,0 0,0-1,1 0,0 0,0 0,0 0,0 0,4 2,0-1,0-2,0 1,0-1,0 0,0-1,1 0,0 0,0-1,-1 0,1-1,1 0,-1 0,0-1,0 0,0-1,0 1,0-2,0 0,0 0,-1 0,4-2,13-7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2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0 261,'273'17,"-248"-13,-13-1,1-1,0 0,0-1,0-1,0 0,0 0,0-1,8-3,-20 4,0-1,-1 0,1 0,0 1,-1-1,1 0,-1 0,1 0,-1 0,1 0,-1 0,0 0,0 0,1 0,-1 0,0 0,0 0,0 0,0 0,0 0,0 0,0 0,0 0,-1 0,1 0,0 0,-1 0,1 0,0 0,-1 0,1 0,-1 0,0 1,1-1,-1 0,0 0,1 1,-1-1,0 0,0 1,0-1,1 0,-1 1,0 0,0-1,0 1,0-1,0 1,0 0,0 0,0-1,0 1,0 0,0 0,-1 0,-2-3,-19-13,3 4,1-1,1-1,0-1,1-1,1 0,0-1,1-1,1 0,-2-4,-9-23,17 27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14,'38'0,"23"5,5 1,-3 0,-8-1,-9-1,-7-2,-10-1</inkml:trace>
  <inkml:trace contextRef="#ctx0" brushRef="#br0" timeOffset="259.175">28 296,'38'-5,"23"-1,1 0</inkml:trace>
  <inkml:trace contextRef="#ctx0" brushRef="#br0" timeOffset="841.219">705 494,'26'-71,"-11"24,3 0,1 1,2 0,3 2,1 1,17-21,-35 55,0 1,1 0,0 0,0 0,1 1,0 0,0 1,0 0,1 0,0 1,8-3,-15 8,-1 0,1 0,0 0,0 0,-1 1,1-1,0 1,0 0,-1-1,1 1,-1 0,1 1,-1-1,1 0,-1 1,0-1,1 1,-1 0,0 0,0 0,0 0,0 0,-1 0,1 0,-1 1,1-1,-1 1,0-1,0 1,0-1,0 1,0 0,-1-1,1 1,-1 0,0 0,1-1,-1 1,-1 0,1 0,0-1,-1 2,5 14,29 145,-32-161,0 0,0 0,0-1,0 1,0 0,0 0,1-1,-1 1,1 0,-1-1,1 1,-1-1,1 0,0 0,0 1,0-1,0 0,-1-1,1 1,1 0,-1-1,0 1,0-1,0 1,0-1,0 0,0 0,0 0,1 0,-1 0,0-1,0 1,0 0,0-1,0 0,0 1,0-1,0 0,0 0,0 0,0-1,-1 1,1 0,1-1,73-67,-74 67,24-28,1 1,0 2,3 1,0 1,14-8,-42 31,1 0,0-1,-1 1,1 1,0-1,0 0,0 1,1-1,-1 1,0 0,0 0,1 0,-1 1,1-1,-1 1,0 0,1 0,-1 0,1 0,-1 0,1 1,-1 0,0-1,1 1,-1 1,0-1,0 0,0 1,0-1,0 1,0 0,0 0,0 0,-1 1,1-1,-1 1,0-1,0 1,2 13,0 0,-2 0,0 0,-1 0,0 0,-2 1,1-1,-2 0,-1 5,-11 65,15-61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865 0,'-156'42,"96"-22,-306 96,192-55,174-61,-1 0,0 1,0-1,1 0,-1 1,0-1,1 1,-1-1,0 1,1-1,-1 1,1-1,-1 1,1-1,-1 1,1 0,-1-1,1 1,0 0,-1-1,1 1,0 0,-1 0,1-1,0 1,0 0,0 0,0 0,0-1,0 1,0 0,0 0,0 0,0-1,1 1,-1 0,0 0,0-1,1 1,-1 0,0-1,1 1,-1 0,1-1,-1 1,1 0,-1-1,1 1,-1-1,1 1,0-1,-1 1,1-1,0 0,-1 1,1-1,0 0,0 1,-1-1,2 0,48 19,-49-19,34 8,1-3,0-1,0-1,32-2,87 8,-20 13,-134-22,1 0,-1 1,0-1,0 1,1-1,-1 1,0 0,0-1,0 1,0 0,0 0,0 0,0 0,0 0,0 0,0 0,-1 0,1 0,0 0,-1 1,1-1,-1 0,1 0,-1 1,0-1,1 0,-1 0,0 1,0-1,0 0,0 1,0-1,0 0,-1 1,1-1,0 0,0 1,-1-1,1 0,-1 0,0 1,1-1,-1 0,0 0,1 0,-1 0,0 0,0 0,0 0,0 0,0 0,-1 0,-57 46,-214 111,-27 56,298-213,-1 0,1 1,0-1,0 0,-1 1,1-1,0 1,0-1,0 1,0 0,1 0,-1 0,0 0,1 0,-1 0,1 1,0-1,0 0,0 1,0-1,0 1,1-1,-1 1,1 0,-1-1,1 1,0-1,0 1,0 0,0-1,1 1,-1-1,1 1,-1-1,1 1,0-1,0 1,0-1,0 1,1-1,-1 0,1 0,-1 0,1 0,0 0,0 0,1 1,12 4,0 0,1-1,0 0,0-1,0-1,1 0,0-2,0 0,0 0,-1-2,1 0,0-1,0-1,0 0,44 0,-43 0,-1 0,0-1,0-1,0-1,0 0,-1-1,8-4,-2 1</inkml:trace>
  <inkml:trace contextRef="#ctx0" brushRef="#br0" timeOffset="268.264">1345 113,'-219'743,"185"-620,59-139,-14-2</inkml:trace>
  <inkml:trace contextRef="#ctx0" brushRef="#br0" timeOffset="524.512">1232 142,'43'-5,"34"-1,13-1,-4 2,-7 2,-12 1,-8 0,-10 2,-7 0,-12 5,-5 2,-8 4,-11 1,-6-3</inkml:trace>
  <inkml:trace contextRef="#ctx0" brushRef="#br0" timeOffset="754.947">1147 480,'33'5,"26"-3,8-3,-3 0,-3 0,-7-5,-7-2,-8 2,-5-4,-4-1,-6 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86,'-11'168,"-19"127,22-238,1 2,4-1,2 1,4 33,-3-93</inkml:trace>
  <inkml:trace contextRef="#ctx0" brushRef="#br0" timeOffset="264.241">0 509,'24'-5,"22"-6,13-1,2 1,-6 3,-2-3,-5 1,-6 3,-6 1,-3 3,-4 1,-1 1,0 1,-6-4,-1-2,0 1,-3-5,-5 1</inkml:trace>
  <inkml:trace contextRef="#ctx0" brushRef="#br0" timeOffset="801.033">762 1,'0'565,"-17"-451,17-113,-1 0,1 0,0 0,-1 0,1 0,0 0,0 0,-1 0,1 0,0 0,0 1,0-1,1 0,-1 0,0 0,0 0,0 0,1 0,-1 0,1 0,-1 0,1 0,-1 0,1-1,-1 1,1 0,0 0,-1 0,1-1,0 1,0 0,0-1,0 1,-1 0,1-1,0 1,0-1,0 0,0 1,0-1,0 0,0 1,0-1,0 0,1 0,-1 0,0 0,0 0,0 0,0 0,0-1,0 1,0 0,0 0,0-1,0 1,0-1,0 1,0-1,0 1,59-36,-12-9,-38 34,-1 1,1 1,0-1,1 2,0-1,1 2,0-1,0 2,0 0,1 0,0 1,5-1,-16 5,0 1,0 0,0-1,0 1,-1 0,1 0,0 0,0 0,0 1,0-1,-1 0,1 1,0-1,0 1,-1 0,1 0,0 0,-1-1,1 1,-1 1,1-1,-1 0,1 0,-1 0,0 1,0-1,0 1,0-1,0 1,0-1,0 1,0 0,0 0,-1 0,11 70,-8-32,-2-37,-1-1,0 1,1-1,-1 1,1-1,0 0,-1 1,1-1,0 0,1 1,-1-1,0 0,1 0,-1 0,1 0,-1 0,1-1,0 1,0 0,0-1,0 1,0-1,1 1,13 1</inkml:trace>
  <inkml:trace contextRef="#ctx0" brushRef="#br0" timeOffset="1167.442">1355 594,'5'6,"0"-1,1 1,-1-1,1-1,0 1,1-1,-1 0,1 0,0-1,0 1,0-2,0 1,0-1,1 0,-1-1,1 1,-1-2,1 1,-1-1,1 0,0 0,-1-1,1 0,-1-1,1 1,-1-1,0-1,0 0,0 0,0 0,0-1,-1 1,1-2,-1 1,0-1,0 0,-1 0,1-1,-1 1,3-6,17-65,-25 74,0 0,0 0,-1 0,1 0,0 0,-1-1,1 1,-1 0,0 0,1 0,-1 0,0 0,0 1,-1-1,1 0,0 0,0 1,-1-1,1 1,-1-1,0 1,1 0,-1-1,0 1,0 0,0 0,0 0,0 0,0 1,0-1,0 0,0 1,0 0,0-1,-2 1,-5 1,0 1,0 1,0-1,0 1,0 1,1-1,0 2,-1-1,1 1,1 0,-1 1,1 0,0 0,0 0,1 1,0 0,0 0,1 1,-1 0,2 0,-1 0,1 0,0 2,1-7,0 0,0 1,1-1,0 0,-1 1,1 0,0-1,1 1,-1 0,1 0,0 0,0 0,0 0,0 1,1-1,-1 0,1 0,0 0,1 0,-1 1,1-1,-1 0,1 0,1 0,-1 0,0 0,1 0,0 0,0-1,0 1,0-1,1 1,-1-1,1 0,0 0,1 1,18 3,0-4</inkml:trace>
  <inkml:trace contextRef="#ctx0" brushRef="#br0" timeOffset="1598.484">1806 707,'16'-24,"1"0,0 2,2 0,1 1,0 1,2 0,2 0,-22 20,0-1,0 1,0-1,0 1,1 0,-1-1,0 1,0 0,0 0,0 1,0-1,0 0,1 1,-1-1,0 1,0 0,0 0,0 0,0 0,-1 0,1 0,0 0,0 0,-1 1,1-1,-1 1,1-1,-1 1,0 0,1 0,-1-1,0 1,0 0,0 0,-1 0,1 0,0 0,-1 0,1 0,-1 1,0-1,1 0,-1 0,0 0,13 26,-9-22,0-1,1 0,-1 0,1 0,0-1,0 1,0-1,1 0,-1-1,1 1,0-1,0 0,1-1,-1 1,0-1,1-1,-1 1,1-1,0 0,-1 0,1-1,0 0,-1 0,1-1,0 0,-1 0,1 0,-1-1,6-2,6-2,-1-1,0 0,0-1,0-1,-1-1,-1 0,0-1,0-1,-1 0,3-5,-9 11,-1-2,-1 1,1-1,-1 0,0-1,-1 1,0-1,0 0,-1-1,0 1,-1-1,0 1,-1-1,2-6,-7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2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0 521,'38'-138,"-20"102,1 1,2 1,1 0,2 2,1 1,1 1,21-17,-34 33,-12 11,1 0,0 0,0 0,0 1,1-1,-1 1,1-1,-1 1,1 0,0 0,0 0,0 0,0 0,0 1,1-1,-1 1,0 0,1 0,-1 0,0 0,1 1,-1-1,1 1,-1 0,1 0,0 0,-1 1,1-1,-1 1,0 0,1 0,-1 0,0 0,1 1,-1-1,0 1,0 0,0 0,0 0,-1 0,1 1,0-1,1 3,3 12,0 0,-1 0,-1 1,-1 0,0 0,-2 0,0 1,-1-1,0 1,-2-1,0 0,-1 1,-1-1,-1 0,0 0,-1-1,-5 11,5 0,19-41,158-201,-153 190,1 1,2 1,0 2,1 0,1 1,1 1,26-14,32 0,-80 33,-1-1,1 1,-1 0,0 0,1 0,-1 0,0 0,1 1,-1-1,0 1,0-1,0 1,0 0,-1 0,1 0,0 0,-1 0,1 0,-1 0,0 0,0 1,0-1,0 1,0-1,0 1,-1-1,1 1,-1-1,0 1,0-1,1 1,-2-1,1 1,0 0,0-1,-1 1,0-1,1 1,-1-1,0 1,0-1,1 6,-2 27,-2-1,0 1,-3-1,0 0,-12 28,0 66,19-115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1,'57'17,"-17"-10,1-2,0-2,1-2,33-4,-1 2,84-25,-146 23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1,'-53'17,"78"-6,343-11,-256 1,-88-1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0,'22'58,"-14"167,-9-145,1 264,-6-293,0-33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0,'-24'39,"-12"31,-6 9,5-4,4-11,2-10,8-10,1-13,6-11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3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13,'28'-13,"-37"16,-153 74,139-66,0 1,1 1,1 1,0 1,0 1,-11 12,30-26,0-1,0 0,0 1,0 0,0-1,0 1,0 0,1 0,-1 0,1 0,0 0,-1 0,1 1,0-1,0 0,0 1,1-1,-1 0,1 1,-1-1,1 1,0-1,0 1,0-1,0 1,0-1,0 1,1-1,-1 1,1-1,0 1,0-1,0 0,0 1,0-1,0 0,1 0,-1 0,1 0,-1 0,1 0,0 0,0-1,0 1,0-1,1 1,12 2,0 0,0-1,0-1,0-1,1 0,-1-1,0-1,15-2,15 1,58 1,-102 1,-1 1,1 0,-1-1,1 1,-1 0,1-1,-1 1,0 0,1 0,-1 0,0-1,1 1,-1 0,0 0,0 0,0-1,0 1,0 0,0 0,0 0,0 0,0-1,0 1,0 0,-1 0,1 0,0-1,-1 1,1 0,0 0,-1-1,1 1,-1 0,1-1,-1 1,1 0,-1-1,0 1,1-1,-1 1,0-1,1 1,-1-1,0 1,0-1,1 0,-1 0,0 1,0-1,0 0,0 0,1 0,-1 0,0 0,0 0,0 0,0 0,0 0,-256 160,251-158,1 1,0 0,0 0,0 0,1 1,-1-1,1 1,0 0,0 0,0 1,0-1,1 1,0 0,0 0,0 0,0 0,1 1,0-1,0 1,1-1,-1 1,1 0,0-1,1 1,-1 0,1 0,0 0,1-1,-1 1,1 0,1 0,0 2,2-2,1-1,0 1,1-1,-1 1,1-2,0 1,1-1,-1 0,1 0,-1 0,1-1,0 0,1-1,-1 1,0-2,1 1,-1-1,1 0,-1 0,1-1,-1 0,1 0,1-1,0 0,1-1,-1 1,1-2,-1 1,0-1,0-1,0 0,0 0,-1-1,1 0,-1 0,0-1,-1 0,1 0,-1-1,5-7,-1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6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28,'42'11,"1"-3,0-1,0-3,1-1,-1-2,37-4,-10 2,365-11,98-18,-2 14,-487 17,5 4,-31 1</inkml:trace>
  <inkml:trace contextRef="#ctx0" brushRef="#br0" timeOffset="680.573">735 254,'3'6,"0"0,0 0,0 0,-1 1,1-1,-1 0,-1 1,0 0,0-1,0 1,0 0,-1-1,0 1,1 7,-17 166,7-123,-37 140,42-151,4-46,-1 1,1 0,0-1,0 1,0 0,0-1,0 1,0 0,0-1,0 1,0 0,0 0,0-1,0 1,0 0,1-1,-1 1,0-1,1 1,-1 0,0-1,1 1,-1-1,0 1,1-1,-1 1,1-1,-1 1,1-1,-1 1,1-1,0 0,-1 1,1-1,-1 0,1 0,0 1,-1-1,1 0,0 0,-1 0,1 0,0 0,-1 0,1 0,0 0,-1 0,1 0,0 0,-1 0,1 0,0-1,-1 1,1 0,0 0,-1-1,1 1,-1 0,1-1,0 0,9-7</inkml:trace>
  <inkml:trace contextRef="#ctx0" brushRef="#br0" timeOffset="1264.84">1440 481,'-13'-2,"0"2,0-1,0 2,0 0,0 0,0 1,1 1,-1 0,1 1,0 0,0 1,0 0,0 1,1 1,0 0,0 0,1 1,0 0,0 0,1 1,0 1,1 0,0 0,0 0,1 1,0 0,-2 7,8-15,-20 67,21-69,0 0,0 1,0-1,0 1,0-1,0 1,0-1,0 1,0-1,1 1,-1-1,1 0,-1 1,1-1,-1 0,1 1,0-1,0 0,0 0,-1 0,1 0,0 1,1-1,-1 0,0-1,0 1,0 0,0 0,1 0,-1-1,0 1,1-1,-1 1,1-1,-1 1,0-1,1 0,-1 0,1 0,-1 0,1 0,-1 0,1 0,-1 0,1-1,14-2,0 0,0-2,-1 0,0-1,0 0,0-1,-1-1,0 0,0-2,-4 4,227-172,-236 177,-1 1,1-1,-1 1,1-1,-1 1,1-1,-1 1,1-1,0 1,-1-1,1 1,0 0,-1-1,1 1,0 0,-1 0,1-1,0 1,0 0,-1 0,1 0,0 0,0 0,0 0,-1 0,1 0,0 0,0 1,-1-1,1 0,0 0,-1 1,1-1,0 0,-1 1,1-1,0 1,-1-1,1 1,-1-1,1 1,-1-1,1 1,-1-1,1 1,-1 0,0-1,1 1,-1 0,0 0,1-1,-1 1,0 0,0-1,0 1,0 0,0 0,2 52,-2-43,-1-4,0 1,1-1,0 0,1 1,-1-1,1 0,0 1,1-1,0 0,0 0,0 0,0 0,1 0,0-1,0 1,1-1,0 0,0 0,0 0,0 0,1-1,-1 1,1-1,2 1,-4-3,0 0,-1 0,0-1,1 1,-1 0,1-1,0 1,-1-1,1 0,0 0,0 0,0 0,0-1,0 1,0-1,0 0,0 0,0 0,0 0,0 0,0 0,0-1,0 0,0 0,0 0,12-8</inkml:trace>
  <inkml:trace contextRef="#ctx0" brushRef="#br0" timeOffset="1751.535">1299 226,'283'0,"-282"0,0 0,0 1,0-1,0 0,0 0,1 0,-1 0,0 0,0 0,0 0,0 0,0 0,0 0,0-1,0 1,0 0,0-1,0 1,0-1,0 1,0-1,0 0,0 1,0-1,-1 0,1 1,0-1,0 0,-1 0,1 0,-1 0,1 0,-1 0,1 0,-1 0,1 0,-1 0,0 0,1 0,-1 0,0 0,0 0,0 0,0 0,0 0,0 0,0 0,0-1,-1 1,1 0,0 0,-1 0,1 0,-1 0,1 0,-1 0,1 0,-1 1,1-1,-1 0,0 0,0 0,1 1,-1-1,0 0,-72-74,59 63</inkml:trace>
  <inkml:trace contextRef="#ctx0" brushRef="#br0" timeOffset="2134.11">1976 114,'-17'55,"11"-15,2 0,1 0,2 0,3 24,-1-3,27 136,-21-146,-1-33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4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143 416,'-34'190,"18"-129,-57 186,53-162,42-124,-10 16</inkml:trace>
  <inkml:trace contextRef="#ctx0" brushRef="#br0" timeOffset="299.835">87 472,'19'-5,"16"-1,7-1,1 2,-2 2,-4-4,-2 0,-3 0,-2 2,-1 2,-6 6,-2 2,1 1,0-1,-2-1</inkml:trace>
  <inkml:trace contextRef="#ctx0" brushRef="#br0" timeOffset="549.562">87 642,'19'4,"16"3,7-1,-4-6,-3-3,-4-1,-1 0,-2 1,0-4,-5 0</inkml:trace>
  <inkml:trace contextRef="#ctx0" brushRef="#br0" timeOffset="1029.631">227 133,'18'6,"1"0,-1-1,1-1,-1 0,1-2,0 0,0-2,13 0,-18 0,98-5,-111 5,1-1,-1 1,0-1,0 0,0 1,0-1,0 0,0 0,0 0,0 0,0 0,0 0,0 0,-1 0,1 0,0 0,-1 0,1 0,-1-1,1 1,-1 0,0 0,1-1,-1 1,0 0,0-1,0 1,0 0,0-1,0 1,0 0,-1 0,1-1,0 1,-1 0,1 0,-1-1,1 1,-1 0,0 0,1 0,-1 0,0 0,0 0,0 0,-37-50,-33 3,55 39</inkml:trace>
  <inkml:trace contextRef="#ctx0" brushRef="#br0" timeOffset="1337.036">792 133,'0'58,"0"23,0 3,0-3,-5-10,-1-13,0-12,1-8,1-6,2-4,1-1,1-2,0 1,5 1,1-5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0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813 678,'-43'-6,"1"2,-1 2,0 1,0 3,0 1,1 2,-1 2,1 2,1 2,0 2,0 1,-20 12,-68 45,129-71,-1 0,0 1,0-1,0 0,0 1,1-1,-1 1,0-1,0 1,1-1,-1 1,0-1,1 1,-1 0,1-1,-1 1,1 0,-1 0,1-1,-1 1,1 0,0 0,-1 0,1 0,0-1,0 1,-1 0,1 0,0 0,0 0,0 0,0 0,0 0,1-1,-1 1,0 0,0 0,1 0,-1 0,0 0,1-1,-1 1,1 0,-1 0,1-1,-1 1,1 0,-1-1,1 1,0 0,-1-1,1 1,0-1,0 1,-1-1,1 1,0-1,0 0,0 1,0-1,59 20,-51-18,41 6,-42-8,1 1,-1 0,0 0,1 1,-1 0,0 0,0 1,-1 0,1 1,-1-1,1 1,0 2,-6-5,-1 1,1-1,-1 1,0-1,0 1,0-1,0 1,0 0,0 0,0 0,0-1,-1 1,1 0,-1 0,1 0,-1 0,0 0,0 0,0 0,0 0,0 0,0 0,0 0,-1 0,1 0,-1 0,0 0,1 0,-1-1,0 1,0 0,0 0,0-1,0 1,-2 1,-52 53,50-52,-184 185,181-179,-62 90,68-96,0 1,0-1,0 1,0-1,1 1,-1-1,1 1,0 0,1 0,-1 0,1-1,0 1,0 0,1 0,-1 0,1-1,0 1,0 0,1-1,0 1,-1 0,3 3,2-3,0-1,0 0,0 0,0 0,0 0,1-1,-1 0,1-1,0 0,0 0,0 0,0-1,1 1,-1-2,0 1,0-1,1 0,-1-1,0 0,0 0,6-2,9 2,-6 1,0 0,-1-1,1-1,-1 0,1-1,-1-1,0 0,0-1,-1 0,1-2,-1 0,0 0,-1-1,0-1,0 0,-1-1,0 0,9-11,-3-2</inkml:trace>
  <inkml:trace contextRef="#ctx0" brushRef="#br0" timeOffset="493.532">530 1,'-5'89,"-4"0,-4-1,-21 77,16-82,-53 205,-84 215,110-380,18-51,2 1,4 1,-6 49,25-112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4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23,'-15'-6,"-1"2,0 0,0 1,0 1,0 0,-1 1,1 1,0 0,-1 1,1 1,0 1,0 0,0 1,1 1,-1 0,1 1,-12 7,15-6,1 0,0 1,1 0,-1 1,2 0,-1 1,2 0,-1 1,1-1,1 2,0-1,0 1,1 0,1 0,0 1,0-1,2 1,-1 0,2 0,0 1,0-1,1 0,1 1,0-1,1 1,2 7,-3-17,1-1,0 0,1 1,-1-1,1 0,-1 0,1 0,0 0,0 0,0-1,0 1,1 0,-1-1,1 0,-1 1,1-1,0 0,0 0,0-1,0 1,0-1,0 1,1-1,-1 0,0 0,1-1,-1 1,0-1,1 1,-1-1,1 0,2-1,107-32,-86 18,0 0,-2-1,0-2,-1-1,0 0,-2-2,-1-1,9-11,88-116,-118 148,1-1,-1 1,1 0,0 0,0 0,-1-1,1 1,0 0,0 0,0 0,0 0,0 0,1 1,-1-1,0 0,0 0,1 1,-1-1,0 1,0-1,1 1,-1-1,1 1,-1 0,0 0,1 0,-1 0,1 0,-1 0,0 0,1 0,-1 0,1 1,-1-1,0 1,1-1,-1 1,0-1,0 1,1 0,-1-1,0 1,0 0,0 0,0 0,0 0,0 0,0 0,0 0,0 1,-1-1,1 0,0 0,-1 1,1-1,0 1,121 245,-56-160,-53-81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0,'1'2,"0"0,1 0,-1 0,1-1,-1 1,1 0,0-1,0 1,0-1,-1 0,1 0,1 1,-1-1,0-1,0 1,0 0,1 0,-1-1,0 1,0-1,1 0,-1 0,0 0,1 0,0 0,0 0,338 3,-285-3,-32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23,'48'0,"21"-5,2-1,-4 0,-15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8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1 198,'285'30,"-117"-3,-114-15,-62-31,-204-149,149 105,50 46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0,'273'1,"-214"9,-59-9,0-1,1 0,-1 0,0 0,0 1,1-1,-1 0,0 0,0 1,1-1,-1 0,0 1,0-1,1 0,-1 1,0-1,0 0,0 1,0-1,0 0,0 1,0-1,0 1,0-1,0 0,0 1,0-1,0 0,0 1,0-1,0 1,0-1,0 0,0 1,0-1,-1 0,1 1,0-1,0 0,0 1,-1-1,1 0,0 0,0 1,-1-1,1 0,0 0,-1 1,1-1,0 0,-1 0,1 0,0 0,-1 1,1-1,0 0,-1 0,1 0,-1 0,1 0,0 0,-1 0,1 0,0 0,-1 0,1 0,-1 0,1-1,-32 13,-215 34,-129 29,262-52,114-23,-1 0,0 0,0 1,1-1,-1 0,0 0,0 1,1-1,-1 1,0-1,1 0,-1 1,1-1,-1 1,0 0,1-1,-1 1,1-1,0 1,-1 0,1-1,-1 1,1 0,0 0,0-1,-1 1,1 0,0 0,0-1,0 1,0 0,0 0,0-1,0 1,0 0,0 0,0 0,0-1,0 1,1 0,-1 0,0-1,1 1,-1 0,0-1,1 1,-1 0,1-1,-1 1,1-1,-1 1,1-1,0 1,-1-1,1 1,0-1,-1 1,1-1,0 0,-1 1,1-1,0 0,0 0,-1 0,1 1,0-1,52 25,226 51,-142-32,-137-43,0 1,0-1,0 1,-1 0,1-1,0 1,-1-1,1 1,0-1,-1 1,0-1,1 1,-1-1,0 1,0-1,0 0,0 1,0-1,0 0,0 0,0 0,-1 0,1 0,0 0,-1 0,1 0,-1-1,1 1,0-1,-1 1,0-1,1 1,-1-1,1 0,-1 1,1-1,-1 0,0 0,1 0,-1-1,-5 4,-91 38,55-26,1 2,1 2,1 1,0 3,2 1,1 1,-20 19,55-43,0 0,0 0,0 1,1-1,-1 0,0 1,0-1,1 1,-1 0,1-1,0 1,-1 0,1 0,0 0,0 0,0 0,0 0,0 0,1 0,-1 1,1-1,-1 0,1 0,0 0,0 1,0-1,0 0,0 0,1 1,-1-1,0 0,1 0,0 0,0 1,-1-1,1 0,0 0,1 0,-1 0,0-1,1 1,-1 0,1-1,-1 1,1 0,0-1,-1 0,1 1,0-1,0 0,0 0,0 0,0 0,2 0,18 3,0-1,1-1,0-1,-1-1,1 0,8-3,31 0,333 2,-283-16,-88 12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1,'-110'343,"94"-203,-10-41,13-98,10-11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1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86,'-84'366,"76"-329,5-32,0 0,1 1,0-1,0 1,0-1,1 1,0 0,0 0,0 0,1 0,0-1,0 1,0 0,1 0,0 0,0 0,0-1,1 1,0 0,0-1,0 1,1-1,0 0,0 0,0 0,1 0,-1-1,1 1,0-1,1 0,-1 0,1 0,2 1,3-2,0 0,0 0,1-1,-1 0,0-1,1 0,-1-1,1 0,-1-1,1 0,-1 0,1-1,-1-1,0 0,0 0,6-4,147-84,-144 77</inkml:trace>
  <inkml:trace contextRef="#ctx0" brushRef="#br0" timeOffset="248.174">704 0,'-156'302,"112"-206,35-78,-51 100,5 2,5 3,6 2,5 2,-6 52,42-165,0 0,1 0,1 0,0 0,1 0,1 1,0-1,1 0,0 0,1 0,1 0,3 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1,'24'5,"17"1,7 0,0-1,-3-1,-5-2,-4-1,-4 0,-2-1,-2-1,0 1,-1 0,-9 0,-13 4,-12 2,-5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11,'19'5,"21"2,8-1,1-1,-3-2,-5-5,-4-4,-4 1,-2 0,-3 1,-5-3,-6-1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0 150,'432'28,"-347"-16,-85-13,1 1,-1-1,1 1,-1-1,0 0,1 1,-1-1,0 0,1 0,-1 1,0-1,0 0,1 0,-1 1,0-1,0 0,0 0,0 1,0-1,0 0,0 0,0 0,-1 1,1-1,0 0,0 0,-1 1,1-1,0 0,-1 1,1-1,-1 0,1 1,-1-1,1 1,-1-1,1 0,-1 1,0-1,1 1,-1 0,0-1,1 1,-1 0,0-1,0 1,1 0,-1 0,0-1,-146-144,137 132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55,'369'0,"-172"-23,29 48,198-27,-227-26,-11 16,-173 9,0-1,0 1,1 1,-1 1,0 0,1 0,-1 1,1 1,-1 0,0 1,10 3,3 1,1 0,0-2,0-1,0-1,0-2,1 0,-1-2,0-1,24-6,0 3,-33 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8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12,'-5'8,"-1"1,1-1,1 1,-1-1,1 1,1 1,0-1,0 0,1 1,0 0,0 2,-2 7,-57 221,35-161,46-104,2-24,2 1,2 1,2 2,2 0,22-23,53-33,-98 96,-5 3,-1-1,1 1,0 0,0 0,0 0,0 1,1-1,-1 0,0 1,1 0,-1-1,1 1,0 0,-1 0,1 0,0 1,0-1,-1 1,1-1,0 1,0 0,0 0,-1 0,1 1,0-1,0 1,0-1,-1 1,1 0,0 0,-1 0,1 0,-1 1,1-1,-1 1,0 0,0-1,1 1,0 1,3 9,0 1,-1 0,0 0,-1 0,0 0,-1 1,-1-1,0 1,0 0,-2 0,0-1,0 1,-1 0,-2 7,1 18,-10 92,9-84,25-69,98-145,-97 132,2 0,1 2,2 1,2 1,0 1,14-8,-44 37,1 0,0 0,0 0,0 0,1 0,-1 1,0-1,0 0,0 1,1-1,-1 1,0-1,0 1,1-1,-1 1,0 0,1 0,-1 0,1 0,-1 0,0 0,1 0,-1 0,0 0,1 1,-1-1,0 1,1-1,-1 1,0-1,0 1,0 0,1-1,-1 1,0 0,0 0,0 0,0 0,0 0,-1 0,1 0,0 0,0 0,-1 0,1 1,0-1,-1 0,1 1,-1-1,0 0,1 1,-1-1,0 0,0 1,0-1,0 1,5 25,-2 1,-1 0,-1 0,-1 0,-3 17,1 23,-15 55,12-104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1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682 84,'-255'1,"249"-1,0 0,0 0,0 1,1 0,-1 0,0 0,0 0,1 1,-1 0,1 0,-1 1,1 0,0 0,0 0,0 0,0 1,1-1,0 1,-1 1,1-1,1 1,-1-1,1 1,-1 0,1 0,1 0,-1 1,1-1,0 1,0-1,1 1,-1 0,1 0,0-1,1 1,0 6,3 0,0 1,1 0,1-1,0 0,1 0,0 0,1-1,0 0,1 0,0-1,1 0,0 0,0-1,1 0,0-1,1 0,-1-1,2 0,6 3,5 7,22 15,114 99,-152-123,0 0,0 1,-1-1,0 1,0 1,-1-1,0 1,-1 0,0 0,-1 0,0 1,0-1,-1 1,-1-1,1 1,-2 0,0 5,-1-9,0 0,0-1,-1 1,0-1,0 1,-1-1,0 0,0 0,0 0,-1-1,0 1,0-1,0 0,-1 0,1 0,-1 0,0-1,-1 0,1 0,-1-1,0 1,0-1,0 0,-3 0,-10 5,0 0,-1-2,0 0,-1-2,1 0,-1-1,-7-1,-324-2,243-17,97 12</inkml:trace>
  <inkml:trace contextRef="#ctx0" brushRef="#br0" timeOffset="5669.528">1585 57,'-11'108,"1"-39,3 0,3 1,3-1,4 21,-1 30,-13 20,-6-10,27-119,-4-15</inkml:trace>
  <inkml:trace contextRef="#ctx0" brushRef="#br0" timeOffset="6020.89">1021 0,'965'0,"-900"16,-53-3</inkml:trace>
  <inkml:trace contextRef="#ctx0" brushRef="#br0" timeOffset="6310.218">1162 791,'6'10,"0"0,2 0,-1 0,1-1,0 0,1-1,0 1,1-2,-1 1,1-2,1 1,-1-1,1-1,1 1,10 1,0-1,0-1,1 0,0-2,0-1,0-1,0 0,0-2,0-1,0-1,0 0,0-2,-1-1,0 0,9-6,67-11,81-9,-149 30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1,'-10'25,"0"1,2 1,1-1,1 1,1 0,1 1,1-1,2 1,1 0,1-1,2 1,0-1,6 19,-7-39,0 0,0 0,1 0,0 0,0-1,1 1,-1-1,1 0,1 0,-1-1,1 1,0-1,1 0,-1 0,1-1,0 1,0-1,0-1,0 1,1-1,0 0,0-1,-1 1,1-1,1-1,-1 1,0-1,0 0,0-1,1 0,-1 0,0-1,1 1,-1-2,0 1,0-1,5-2,4-8,0-1,-1 0,-1-1,0-1,-1 0,0-1,-2-1,0 0,0 0,-2-1,0 0,4-14,21-36,-21 45,-2-1,0-1,-2 0,0 0,-2-1,0 1,1-24,-40 295,31-215,-1-21,0 0,1-1,0 1,1 0,0 0,0 0,1 0,1 0,0 0,0 0,1-1,0 1,0-1,1 0,0 0,1 0,0 0,1-1,-1 0,7 6,22-3,-20-13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1 424,'74'-196,"-14"70,-60 125,1 0,-1 0,0 0,1 0,-1 1,1-1,-1 0,1 0,-1 1,1-1,0 0,-1 1,1-1,0 1,-1-1,1 1,0-1,0 1,0-1,-1 1,1 0,0 0,0-1,0 1,0 0,0 0,0 0,-1 0,1 0,0 0,0 0,0 0,0 0,0 0,0 0,0 1,-1-1,1 0,0 1,0-1,0 1,-1-1,1 1,0-1,0 1,-1-1,1 1,0 0,-1-1,1 1,-1 0,1 0,-1-1,1 1,-1 0,0 0,19 53,-17-47,1 7,0-1,1 0,0 0,1-1,0 1,1-1,0 0,1 0,1-1,0 0,0-1,1 1,0-1,1-1,0 0,-7-7,0-1,0 1,0-1,1 1,-1-1,0 0,0 0,1-1,-1 1,1-1,-1 0,1 1,-1-2,0 1,1 0,-1-1,1 1,-1-1,0 0,1 0,-1 0,0-1,0 1,0-1,0 0,0 0,0 0,-1 0,1 0,-1 0,1-1,1-1,66-94,22-112,-83 190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1,'-15'33,"1"17,6-1,6-9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85,'-177'393,"173"-384,0 0,1 1,0-1,1 1,0 0,0 0,1 0,1 0,0 0,0 0,1 0,0 0,1 3,-1-10,1 0,0-1,-1 0,1 1,0-1,0 0,0 0,1 0,-1 0,0 0,1 0,0-1,-1 1,1-1,0 0,-1 0,1 0,0 0,0 0,0-1,0 1,0-1,0 0,0 0,0 0,0 0,0 0,2-1,85-18,-63 9,-1-1,0-2,0 0,-1-1,-1-2,16-13,-26 19</inkml:trace>
  <inkml:trace contextRef="#ctx0" brushRef="#br0" timeOffset="284.319">566 0,'-52'94,"3"2,5 2,4 2,4 2,5 1,4 1,3 13,-35 143,58-256,0-1,0 1,0-1,1 1,0-1,-1 1,1-1,0 1,1-1,-1 1,1-1,-1 1,1-1,0 1,0-1,1 0,-1 1,1-1,-1 0,1 0,0 0,0 0,1-1,-1 1,1 0,-1-1,3 2,12 1</inkml:trace>
  <inkml:trace contextRef="#ctx0" brushRef="#br0" timeOffset="527.744">849 875,'-14'24,"-6"8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1,'-17'186,"7"109,38 14,-27-288,0-13,0 1,-1-1,0 1,0 0,-1-1,0 1,-1-1,0 1,0-1,-1 0,0 1,0-1,-1-1,-1 3,-6 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0,'43'5,"24"6,5 2,1-2,-9-3,-14 2,-11 0,-7-2,-10-3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100 614,'-18'39,"1"0,2 0,2 2,1 0,2 0,-1 20,11-58,-1-1,0 0,1 1,-1-1,1 0,0 1,0-1,0 1,0-1,0 0,1 1,-1-1,1 0,0 1,-1-1,1 0,0 0,0 1,0-1,1 0,-1 0,0 0,1 0,-1-1,1 1,0 0,0-1,-1 1,1-1,0 1,0-1,0 0,1 0,-1 0,0 0,0 0,1-1,-1 1,0-1,1 1,-1-1,0 0,1 0,-1 0,1 0,-1 0,0-1,1 1,-1-1,0 1,1-1,-1 0,0 0,0 0,12-7,0-1,-1-1,-1 0,1 0,-2-1,1-1,-1 0,-1-1,-1 0,1 0,-2-1,0 0,-1 0,0-1,-1 0,-1 0,0-1,-1 0,-1 1,0-1,-1-3,-1 8,-1 0,-1-1,1 1,-2 0,1 0,-2 1,1-1,-2 0,1 1,-1 0,-1-1,0 1,0 1,-1-1,0 1,-1 0,0 1,0-1,-1 1,0 1,-1-1,8 7,0 1,0-1,0 0,0 0,0 0,0 0,1 0,-1 0,0-1,1 1,-1 0,0 0,1 0,0-1,-1 1,1 0,0-1,0 1,-1 0,1-1,0 1,0 0,0-1,1 1,-1 0,0-1,0 1,1 0,-1 0,1-1,-1 1,1 0,0 0,-1 0,1-1,0 1,0 0,0 0,0 0,0 1,1-2,51-34,-47 33,24-13,0-1,-2-2,0-1,-1 0,-1-2,0-2,13-17,80-109,-91 91,-27 59,1 1,-1 0,0-1,0 1,0 0,0-1,0 1,0 0,0 0,0 0,0 0,0 0,-1 0,1 0,0 0,-1 0,1 1,-1-1,1 0,-1 0,1 0,-1 1,0-1,0 0,1 1,-1-1,0 0,0 1,-1-1,1 0,0 0,0 1,0-1,-1 0,5 328,-32 293,12-416,-10 0,-18 49,38-221,-2 0,-1 0,-2-1,-1-1,-6 9,18-39,0 0,-1-1,1 1,0-1,-1 1,1-1,-1 0,1 1,-1-1,0 1,1-1,-1 0,0 1,0-1,0 0,0 0,0 0,0 0,-1 0,1 0,0 0,0 0,-1 0,1-1,-1 1,1-1,-1 1,1-1,0 1,-1-1,0 0,1 1,-1-1,1 0,-1 0,1 0,-1-1,1 1,-1 0,1 0,-1-1,1 1,-1-1,1 1,-1-1,1 0,0 0,0 1,-1-1,1 0,0 0,0 0,0 0,0-1,0 1,0 0,0 0,-1-2,-6-24,0-1,2 0,1 0,1 0,0-30,2 3,3 0,3 1,2-1,2 1,2 0,3 0,16-41,14-8,-22 60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2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7 459,'-7'12,"17"-33,-3 4,12-21,2 1,1 1,2 0,16-16,-18 22,-1 5,0 1,2 1,1 0,0 2,2 1,0 1,2 1,12-5,-39 22,1 0,0 0,-1 0,1 1,0-1,0 0,-1 1,1 0,0-1,0 1,0 0,0 0,0 0,0 0,-1 0,1 0,0 1,0-1,0 1,0-1,-1 1,1 0,0 0,0-1,-1 1,1 0,-1 1,1-1,-1 0,1 0,-1 1,0-1,0 0,0 1,1-1,-1 1,-1 0,1-1,0 1,0 0,-1 0,1-1,-1 1,1 0,-1 0,0 0,0 0,1 0,-1 0,-1-1,1 1,0 0,0 0,-1 0,1 0,-1 0,0-1,0 202,1-202,0 1,0-1,0 1,0-1,0 0,0 1,1-1,-1 1,1-1,-1 0,1 1,-1-1,1 0,-1 1,1-1,0 0,0 0,0 0,0 0,0 0,0 0,0 0,0 0,0 0,0 0,1 0,-1-1,0 1,1 0,-1-1,0 1,1-1,-1 0,1 1,-1-1,0 0,1 0,-1 0,1 0,-1 0,1 0,-1-1,1 1,-1 0,0-1,1 1,-1-1,0 1,1-1,-1 0,0 1,0-1,1 0,-1 0,121-87,-74 47,-14 13,-22 16,2 1,-1 0,1 0,1 2,0 0,0 1,1 0,6-1,-20 8,0 1,-1-1,1 1,0 0,0-1,0 1,0 0,0 0,0 0,-1 1,1-1,0 0,0 1,0-1,0 1,-1 0,1-1,0 1,-1 0,1 0,0 0,-1 0,1 0,-1 1,0-1,1 0,-1 1,0-1,0 1,0-1,0 1,0 0,0-1,0 1,-1 0,1 0,-1-1,1 1,-1 0,0 0,1 0,-1 1,1 82,-12-43,9-38,0 0,0 0,1 0,-1 0,1 0,0 0,0 0,1 0,-1 1,1-1,0 0,0 1,0-1,1 0,-1 0,1 1,0-1,1 0,-1 0,2 3,8 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6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0,'-28'4,"0"0,1 2,-1 1,1 2,1 0,0 2,-18 9,41-18,-1 0,0 0,1 1,-1-1,1 1,-1 0,1 0,0 0,1 0,-1 0,0 1,1-1,0 1,0 0,0 0,0 0,0 0,1 0,0 0,0 0,0 0,0 1,1-1,-1 0,1 0,0 1,1-1,-1 0,1 0,0 1,0-1,0 0,0 0,1 0,-1 0,1 0,0 0,2 1,0 0,0 0,1 0,-1 0,1 0,1-1,-1 0,1 0,-1 0,1-1,0 0,0 0,1 0,-1-1,1 0,-1 0,1 0,-1-1,1 0,0-1,0 0,-1 1,1-2,0 1,0-1,-1 0,1-1,0 0,-1 0,0 0,2-1,26-14,-1 0,0-3,-2 0,0-2,8-10,43-29,-81 60,0 0,-1 0,1 0,0 0,0 0,0 0,0 0,0 0,0 0,0 0,0 1,1-1,-1 0,0 1,0-1,1 1,-1 0,0-1,0 1,1 0,-1 0,0-1,1 1,-1 0,1 0,-1 1,0-1,1 0,-1 0,0 1,1-1,-1 1,0-1,0 1,0-1,1 1,-1 0,0 0,0-1,0 1,0 0,0 0,0 0,0 0,0 0,-1 0,1 1,0-1,-1 0,1 0,-1 0,1 1,-1-1,1 0,2 251,3-234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0,'24'5,"22"1,8 1,5-2,-3-2,-7-1,-6 0,-6-2,-4 0,-4 0,-1 0,-5-6,-8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77,'44'-5,"32"-6,14-1,-4 1,-12 2,-13 4,-13-4,-10 1,-10 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1,'20'111,"-6"0,-4 1,-5 18,-3-75,4 97,-7 0,-14 75,9-152,-23 121,60-293,2 18,3 1,3 1,6-2,-17 35</inkml:trace>
  <inkml:trace contextRef="#ctx0" brushRef="#br0" timeOffset="347.316">621 453,'-316'301,"270"-242,45-58,1 1,-1 0,1-1,-1 1,1 0,-1 0,1-1,0 1,0 0,0 0,0 0,0-1,1 1,-1 0,0 0,1-1,-1 1,1 0,0-1,-1 1,1 0,0-1,0 1,0-1,0 1,1-1,-1 0,0 1,0-1,1 0,-1 0,1 0,-1 0,1 0,-1 0,1-1,0 1,1 0,192 99,-180-88,0 0,-1 1,-1 1,0 0,-1 0,0 1,-1 1,-1 0,0 0,-2 1,0 0,0 1,-2 0,0 0,-1 0,0 10,-4-27,-1 0,0 0,1 0,-1 0,1 0,-1 0,1-1,-1 1,1 0,0 0,-1 0,1-1,0 1,0 0,0-1,-1 1,1-1,0 1,0-1,0 1,0-1,0 1,0-1,0 0,0 0,0 1,0-1,0 0,0 0,0 0,0 0,0 0,0 0,0-1,0 1,0 0,0 0,0-1,0 1,0-1,0 1,0-1,0 1,0-1,0 0,-1 1,1-1,0 0,0 1,-1-1,1 0,-1 0,1 0,-1 0,1 0,-1 0,1 0,-1 1,0-1,1 0,-1-1,0 1,0 0,0 0,0 0,13-17</inkml:trace>
  <inkml:trace contextRef="#ctx0" brushRef="#br0" timeOffset="1027.456">1271 763,'-16'2,"-17"1,0 2,0 1,1 2,0 0,-9 6,34-11,-1 0,1 1,0 0,-1 0,2 0,-1 1,1 0,-1 0,1 1,1 0,-1 0,1 0,0 1,1-1,-1 1,1 0,1 1,-1-1,1 1,0-1,1 1,0 0,0 0,1 1,0-4,0 1,0 0,0 0,1 0,0 0,0 0,1 0,-1 0,1 0,1 0,-1-1,1 1,0 0,0-1,1 1,-1-1,1 0,0 0,1 0,-1 0,1-1,0 1,0-1,1 0,-1 0,1 0,0-1,0 0,0 0,0 0,1 0,-1-1,1 0,-1 0,1 0,0-1,0 0,0 0,0-1,0 1,0-1,2-1,20-8,-1-2,-1-1,0-1,0-1,-1-2,-1 0,-1-2,0 0,-1-1,12-16,14-8,111-96,-158 138,0 0,0 0,0 0,0 0,1 0,-1 0,0 0,1 0,-1 0,0 0,1 1,-1-1,1 1,-1-1,1 1,0-1,-1 1,1 0,-1 0,1 0,-1 0,1 0,0 0,-1 0,1 1,-1-1,1 0,-1 1,1-1,-1 1,1 0,-1 0,1-1,-1 1,0 0,0 0,1 0,-1 0,0 0,0 1,0-1,0 0,0 0,0 1,0-1,-1 1,1-1,-1 1,1-1,-1 1,1-1,-1 1,0-1,1 1,-1 0,0 0,29 199,-26-116,-3 0,-4 0,-4 0,-4 5,5-22,-4 1,-2-2,-4 0,-2 0,-3-2,-19 37,37-93,-1 0,0 0,0 0,-1 0,0-1,0 0,-1-1,0 1,-1-1,1 0,-2-1,1 0,0 0,-1-1,0 0,0 0,-1-1,1-1,-4 2,11-5,0 0,-1 0,1 0,0 0,0 0,-1 0,1-1,0 1,0-1,-1 1,1-1,0 0,0 0,0 0,0 0,0 0,0 0,0-1,1 1,-1-1,0 1,1-1,-1 0,1 1,-1-1,1 0,0 0,0 0,0 0,0 0,0-1,0 1,1 0,-1 0,1 0,0-1,-1 1,1 0,0-2,4-94,3 73,2 0,0 0,1 0,2 1,0 1,1 0,2 0,0 2,2 0,0 1,17-16,10-6,2 3,1 1,2 3,38-20,-51 34,1 2,0 1,2 2,20-5,-50 19,1 0,0 1,0 0,0 0,-1 1,1 0,0 1,0 0,0 1,7 2,6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252 113,'-15'3,"-1"0,0 1,1 1,0 0,0 1,1 1,0 0,0 1,0 1,1 0,0 0,1 1,0 1,1 0,0 1,-4 6,13-16,1 0,0-1,0 1,0 0,0 0,0 0,0 1,0-1,0 0,1 0,-1 0,1 1,0-1,0 0,0 0,0 1,0-1,0 0,0 0,1 1,-1-1,1 0,0 0,-1 0,1 0,0 0,0 0,1 0,-1 0,0 0,1 0,-1-1,1 1,-1 0,1-1,0 1,78 34,-50-26,-27-9,1-1,-1 1,1 0,-1 0,0 0,0 1,0-1,0 1,0 0,0 0,0 0,0 0,-1 0,1 1,-1-1,0 1,1 0,-1-1,0 1,-1 0,1 0,0 0,-1 0,0 1,0-1,0 0,0 1,0-1,-1 0,1 1,-1-1,0 1,0-1,-1 4,-5 3,-2-1,1 0,-1 0,0 0,-1-1,0 0,0-1,-1 0,0-1,0 0,-1 0,0-1,1 0,-2-1,1 0,-3 0,-17-7,22-5</inkml:trace>
  <inkml:trace contextRef="#ctx0" brushRef="#br0" timeOffset="410.732">845 0,'-18'5,"-1"1,1 0,0 2,1 0,0 0,0 2,1 0,0 1,1 1,0 0,1 1,-12 13,24-22,-1 1,0 0,1 0,0 0,0 1,1-1,0 0,-1 1,2-1,-1 1,1-1,-1 1,2-1,-1 1,1-1,-1 1,1-1,1 1,-1-1,1 0,0 0,0 0,1 0,-1 0,1 0,0 0,1-1,-1 0,1 1,0-1,0-1,0 1,0 0,1-1,-2-1,0 0,-1-1,0 1,1 0,-1 0,0 1,0-1,0 0,0 1,0-1,-1 1,1 0,-1-1,1 1,-1 0,0 0,0 0,-1 0,1 0,0 0,-1 0,0 0,0 0,0 0,0 0,0 0,-1 0,1 0,-1 0,0 0,0 0,0 0,0 0,0-1,-1 1,1 0,-1-1,0 1,0-1,0 1,-1 0,-8 5,0-1,-1 0,0 0,-1-1,1-1,-1 0,0-1,0 0,-1-1,1-1,-11 1,-1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59,'-1'0,"1"0,0 0,-1 0,1-1,0 1,0 0,-1 0,1-1,0 1,-1 0,1 0,0-1,0 1,-1 0,1-1,0 1,0 0,0-1,0 1,-1 0,1-1,0 1,0 0,0-1,0 1,0-1,0 1,0 0,0-1,0 1,0 0,0-1,0 1,0 0,1-1,-1 1,0-1,0 1,0 0,0-1,1 1,-1 0,0 0,0-1,1 1,-1 0,0-1,0 1,1 0,-1 0,0 0,1-1,-1 1,0 0,1 0,-1 0,0 0,1 0,-1 0,0-1,1 1,-1 0,1 0,-1 0,0 0,1 0,-1 1,0-1,1 0,-1 0,-23-20,12 15,-1 1,0 1,0 0,0 0,0 1,-1 1,1 0,0 1,-1 0,1 1,-1 0,1 1,0 0,0 1,0 0,0 1,1 1,-1 0,1 0,-3 3,9-4,0 0,0 1,1-1,-1 1,1 0,0 0,0 1,1-1,0 1,0 0,0 0,1 0,0 0,0 0,0 1,1-1,0 1,0-1,0 1,1-1,0 1,1-1,-1 1,1-1,0 1,1-1,0 0,0 0,0 1,1-1,1 2,10 18,2-1,1-1,1 0,1-2,1 0,14 12,-18-18,-1 2,-1 0,-1 0,-1 1,-1 1,0 0,-1 2,-6-15,-1 0,0 1,-1-1,0 0,0 1,-1 0,0-1,0 1,-1 0,0-1,0 1,0 0,-1-1,-1 1,1 0,-1-1,-1 1,1-1,-1 0,0 0,-1 0,0 0,0-1,0 1,-1-1,0 0,0 0,0-1,-2 2,-11 6,0-1,-1 0,0-1,-1-1,0-1,-1 0,1-2,-2 0,1-2,-1 0,0-1,0-2,0 0,0-1,0-1,-14-3,34 3,-1 0,1 0,0-1,-1 1,1-1,0 1,0-1,0 0,0 0,0 0,-1 0,2 0,-1-1,0 1,0-1,0 1,1-1,-1 0,1 1,-1-1,1 0,-1 0,1 0,0 0,0 0,0 0,1 0,-1-1,0 1,1 0,-1 0,1-1,0 1,0 0,0-1,0 1,0 0,0-1,1 1,-1 0,1 0,-1-1,1 1,0 0,0 0,0 0,1-1,9-21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3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283 192,'1'-10,"-13"-45,-2 88,11 281,3-225,-2-15,3-1,3 0,3 0,4 0,4 7,29 60,-43-139,-1 0,1 0,0 0,-1 0,1 0,0 0,0-1,0 1,0 0,-1 0,1-1,0 1,1 0,-1-1,0 1,0-1,0 1,0-1,0 0,0 1,1-1,-1 0,0 0,0 0,0 0,1 0,-1 0,0 0,0 0,0-1,1 1,-1 0,0-1,0 1,0-1,0 1,0-1,0 1,0-1,0 0,0 0,0 1,0-1,0 0,-1 0,1 0,0-1,34-49,-14 1,-1 0,-2-1,-3-1,0-7,0 14,-14 45,1 0,-1 0,1 1,-1-1,1 0,-1 1,1-1,-1 1,0-1,1 1,-1 0,0-1,0 1,1 0,-1 0,0 0,0 0,0 0,0 0,0 1,0-1,0 0,-1 0,1 1,0-1,-1 0,1 1,-1-1,1 0,-1 1,0-1,1 1,-1-1,0 1,0-1,0 1,0 0,0-1,20 61,-17-47,0-1,1 1,1-1,0 0,1-1,0 1,2-1,-1 0,1-1,1 0,0 0,1-1,0 0,1 0,0-1,3 1,-9-7,-1-1,1 0,0 0,1 0,-1-1,0 1,1-1,-1 0,1-1,0 0,-1 0,1 0,0 0,0-1,0 0,0 0,-1 0,1-1,0 0,0 0,-1-1,1 0,-1 1,1-2,-1 1,0-1,0 0,3-2,16-17,-2-2,-1-1,0-1,-2 0,-1-2,-2 0,0-1,-2 0,-1-1,0-5,14-36,-3-1,-3-1,-4-1,-3 0,4-62,-16 124,-1 0,-1 1,0-1,0 0,-1 0,-1 1,0-1,0 0,-1 1,0 0,-5-8,8 18,0 0,0 1,0-1,0 1,0-1,-1 0,1 1,0-1,-1 1,1-1,0 0,-1 1,1-1,-1 1,1-1,0 1,-1-1,1 1,-1 0,0-1,1 1,-1 0,1-1,-1 1,0 0,1 0,-1-1,1 1,-1 0,0 0,1 0,-1 0,0 0,1 0,-1 0,0 0,1 0,-1 0,0 1,1-1,-1 0,0 0,1 0,-1 1,1-1,-1 0,1 1,-1-1,0 1,1-1,0 1,-1-1,1 0,-1 1,1 0,-1-1,1 1,0-1,-1 1,1-1,0 1,0 0,-18 43,17-41,-6 25,1-1</inkml:trace>
  <inkml:trace contextRef="#ctx0" brushRef="#br0" timeOffset="796.841">1355 926,'26'-16,"-1"-1,-1-1,-1-1,0-1,-1-1,-2-1,0-1,4-8,-20 25,-2 0,1 0,-1 0,1-1,-2 1,1 0,-1-1,0 1,0-1,-1 1,1-1,-2-5,1 10,0-1,0 1,0 0,-1 0,1 0,-1 0,1 0,-1 0,0 0,0 0,0 0,0 0,0 1,0-1,0 0,-1 0,1 1,0-1,-1 1,0-1,1 1,-1 0,0 0,0 0,1 0,-1 0,0 0,0 0,0 0,0 1,0-1,-1 1,1 0,0-1,0 1,0 0,0 0,0 1,0-1,-1 0,-10 4,0 1,1 0,0 1,0 0,0 0,1 1,0 1,0 0,1 1,0 0,1 0,-9 11,15-17,-13 14,0 1,1 1,1 0,1 1,1 1,1 0,0 1,2 0,0 0,2 1,0 0,2 0,-1 9,5-28,0 1,0 1,0-1,1 0,0 0,0 0,1 0,-1 0,1 0,0 0,1 0,-1 0,1 0,0-1,0 1,0 0,1-1,-1 0,1 1,0-1,0 0,1-1,-1 1,1 0,0-1,0 0,0 0,1 0,-1-1,0 1,1-1,0 0,-1 0,1-1,0 1,0-1,0 0,0-1,4 1,15-4,0-1,0 0,0-2,0-1,-1-1,0-2,-1 0,0-1,0 0,-1-2,-1-1,12-11,-27 22,29-19,-2-1,0-1,-1-2,-2-1,-1-2,-1-1,16-23,-28 31,-6 12,0-2,-1 1,-1-1,0 0,-1-1,0 1,-1-1,0 0,0-6,-4 18,-1 1,1-1,-1 0,0 0,1 0,-1 0,0 1,1-1,-1 0,0 0,0 0,0 0,0 0,0 0,0 0,0 0,0 0,0 1,0-1,-1 0,1 0,0 0,-1 0,1 0,0 1,-1-1,1 0,-1 0,0 1,1-1,-1 0,1 1,-1-1,0 0,0 1,1-1,-1 1,0-1,0 1,0 0,1-1,-1 1,0 0,0-1,0 1,0 0,0 0,0 0,0 0,1 0,-1 0,0 0,0 0,0 0,0 0,0 1,-1-1,-46 29,32-14,0 1,1 0,1 1,1 1,1 0,0 1,1 0,1 1,1 0,-1 6,8-22,0 0,0 1,1 0,-1-1,1 1,0 0,1 0,-1-1,1 1,0 0,0 0,1 0,-1 0,1-1,0 1,0 0,1-1,-1 1,1-1,0 1,0-1,1 0,-1 0,1 0,0 0,0 0,1 0,2 2,0-2,-1-1,0 0,1 0,0 0,-1-1,1 0,0 0,0 0,0-1,1 0,-1 0,0-1,0 0,1 0,-1 0,0-1,0 1,0-2,1 1,-1-1,0 1,-1-2,1 1,0-1,-1 0,3-1,17-12,0-1,-1-1,-1-1,-1-2,-1 0,-1-1,0 0,-2-2,-1-1,0 0,-2-1,-1 0,-2-1,0-1,-2 0,0 0,4-28,-14 55,9-22,-2 0,0-1,-1 0,-1 0,-2 0,0 0,-1-1,-2 1,-1-1,0 1,-2-1,-1 1,-1 0,-1-2,5 22,-1 1,1 0,0 0,-1 0,0 1,1-1,-1 0,-1 0,1 1,0 0,0-1,-1 1,1 0,-1 0,0 0,0 0,0 1,0-1,0 1,0 0,0 0,0 0,0 0,0 0,-1 1,1-1,0 1,-1 0,1 0,0 0,-1 1,1-1,0 1,0-1,-1 1,1 0,0 1,0-1,0 0,-2 2,-9 9,1 0,0 1,0 1,2 0,0 0,0 1,1 1,1 0,1 0,0 0,1 1,1 0,0 1,2 0,0-1,-1 12,-2 3,1 1,2 0,1 0,2 0,1 0,2 0,3 20,-3-38,1 0,0-1,1 1,0-1,1 0,1 0,0 0,1-1,1 0,0 0,0-1,1 0,1-1,0 0,1 0,0-1,10 7,-11-11,1 0,0-1,0 0,1-1,-1-1,1 1,0-2,0 0,0 0,11-1,-18 0,19 3,-6 2</inkml:trace>
  <inkml:trace contextRef="#ctx0" brushRef="#br0" timeOffset="1232.088">2372 1038,'35'-29,"-2"0,0-3,-3-1,0-1,15-24,31-87,-79 154,-1 0,2 0,-1 0,1 0,1 1,0-1,0 1,1-1,0 0,0 1,1-1,0 1,1-1,0 0,1 0,0 0,0 0,1 0,3 6,-3-9,0 0,1 0,0 0,0-1,0 0,1 0,-1 0,1 0,0-1,1 0,-1 0,1-1,-1 0,1 0,0 0,0-1,1 0,-1-1,0 1,1-1,-1-1,0 1,1-1,-1-1,1 1,-1-1,0-1,1 1,-1-1,0-1,0 1,0-1,0 0,-1-1,1 1,-1-1,0-1,0 1,0-1,-1 0,0 0,3-3,5-8,-1 0,0-1,-2 0,1-1,-2 0,-1 0,0-1,-1 0,-1-1,-1 0,0 1,-2-5</inkml:trace>
  <inkml:trace contextRef="#ctx0" brushRef="#br0" timeOffset="1865.341">3303 954,'26'-3,"-1"-1,1 0,-1-2,0-1,-1-1,1-1,-2-1,12-7,-23 13,1-1,-1 0,-1-1,1 0,-1 0,0-1,0-1,-1 0,0 0,-1-1,0-1,0 1,-1-1,0-1,0 1,-2-1,1-1,-1 1,-1-1,3-7,-9 15,1 0,-1 0,1 0,-1 0,0 0,0 0,-1 1,1-1,-1 0,0 1,0-1,0 1,-1 0,1 0,-1 0,1 0,-1 0,0 0,0 1,0-1,-1 1,1 0,0 0,-1 0,0 1,1-1,-1 1,0 0,0 0,0 0,0 0,0 1,0-1,1 1,-1 0,0 0,0 1,0-1,0 1,0 0,0 0,0 0,0 1,1-1,-1 1,1 0,-1 0,-2 2,-9 2,1 1,0 0,0 1,0 1,1 0,0 1,1 1,0-1,1 2,0 0,1 0,0 1,1 0,0 1,1 0,1 0,0 0,1 1,0 0,2 1,-1-1,2 1,-1 12,4-24,1 1,0 0,0 0,0 0,0 0,1 0,0-1,0 1,0-1,1 0,0 1,-1-1,1 0,1 0,-1-1,1 1,-1-1,1 0,0 0,0 0,0 0,1 0,-1-1,0 0,1 0,0 0,0-1,-1 0,1 1,0-2,2 1,8 2,0-1,0-1,0-1,1 0,-1-1,0 0,0-1,0-1,13-4,12-8,-1-2,0-1,-1-2,10-9,-9 6</inkml:trace>
  <inkml:trace contextRef="#ctx0" brushRef="#br0" timeOffset="2118.297">4234 587,'-30'11,"0"1,0 1,2 2,-1 1,2 1,0 1,2 2,-13 12,35-30,0-1,0 1,1 0,-1 0,0 1,1-1,0 1,0-1,-1 1,1-1,1 1,-1 0,0 0,1 0,0 0,-1 0,1 1,0-1,1 0,-1 1,1-1,-1 0,1 1,0-1,0 0,0 1,1-1,-1 0,1 1,0-1,0 0,0 0,0 1,1-1,-1 0,1 0,0-1,-1 1,1 0,1 0,-1 0,92 28,-86-31,-1 1,1 1,0-1,-1 1,1 1,-1-1,0 1,0 1,0-1,0 1,-1 0,1 1,-1-1,1 2,-5-4,0 1,-1-1,1 1,0-1,-1 1,1 0,-1 0,0 0,0 0,0 0,-1 0,1 0,-1 0,1 0,-1 0,0 0,0 0,0 0,-1 1,1-1,-1 0,1 0,-1 0,0 0,-1 0,1-1,0 1,-1 0,1 0,-1-1,0 1,0-1,0 0,0 1,0-1,-1 0,-92 74,94-75,-66 35,52-26</inkml:trace>
  <inkml:trace contextRef="#ctx0" brushRef="#br0" timeOffset="2851.281">4798 756,'-15'3,"-1"1,1 0,0 1,0 1,0 0,0 1,1 0,0 2,1-1,0 2,0-1,-7 10,20-19,-12 8,0 0,1 1,0 1,0 0,1 0,1 1,0 1,0-1,1 1,1 1,0-1,0 1,2 1,-1-1,2 1,0 0,0 0,1 0,1 0,1 1,0 8,1-18,1 0,1 0,-1 0,1 0,0 0,0-1,0 1,0 0,1-1,0 0,0 0,0 0,1 0,-1 0,1 0,0-1,0 0,0 0,0 0,1 0,-1-1,1 1,0-1,-1-1,1 1,0 0,0-1,0 0,0 0,1-1,-1 0,0 1,0-2,0 1,0 0,0-1,0 0,0-1,0 1,1-1,21-10,-1-2,0 0,-1-2,0-1,-2-1,0 0,-1-2,-1-1,-1-1,-1 0,-1-1,15-25,-10 18,-1-2,-2-1,0 0,-3-1,-1-1,-1-1,-2 0,-2-1,-1 0,-2-1,-1 0,-2 0,-2-1,-2 1,-1-1,-2 1,-1 0,-3-1,0 1,-3 1,-8-21,16 51,-1 0,0 0,-1 0,1 0,-1 0,-1 1,1 0,-1-1,0 1,-1 1,0-1,1 1,-2-1,1 1,-1 1,1-1,-1 1,0 0,-1 0,1 1,-1 0,0 0,1 0,-1 1,0 0,-1 1,1-1,0 1,0 1,-1-1,1 1,0 1,-1-1,1 1,0 0,-1 1,-5 7,0 0,1 1,0 1,1 0,0 0,0 1,2 0,-1 1,2 0,-1 1,2 0,0 0,1 0,0 1,1 0,1 0,0 1,0 8,-4 13,1 1,3 0,1 1,1-1,3 1,1-1,2 1,1-1,2 0,2-1,1 1,2-2,2 2,-6-21,1-1,0 0,2 0,-1-1,2-1,0 0,0 0,2-2,-1 1,2-2,-1 0,2 0,-1-1,1-1,1-1,0 0,0-2,0 0,1 0,0-2,0 0,0-1,0-1,1 0,-1-2,0 0,1-1,-1-1,1 0,-1-2,0 0,-1-1,1-1,4-2,51-28,-45 19</inkml:trace>
  <inkml:trace contextRef="#ctx0" brushRef="#br0" timeOffset="3772.963">5645 530,'-64'49,"3"2,1 2,3 4,3 2,2 2,-17 29,66-87,0 0,0 0,0 1,1-1,0 1,0 0,0-1,0 1,0 0,1 0,-1 0,1 0,0 1,1-1,-1 0,1 0,0 0,0 1,0-1,0 0,1 0,-1 1,1-1,0 0,1 0,-1 0,1 0,0 0,0-1,0 1,0 0,0-1,1 1,1 0,1 0,0-1,1 1,-1-1,1 0,-1-1,1 1,0-1,0 0,0-1,0 0,0 0,1 0,-1 0,0-1,1 0,-1-1,0 1,0-1,0 0,1-1,-1 1,2-2,126-64,-134 67,46-33,-1-2,-1-2,-2-1,-2-3,6-10,19-22,-64 73,1 0,-1 1,0-1,1 0,-1 1,0-1,1 1,-1 0,0-1,0 1,0 0,0-1,1 1,-1 0,0 0,0 0,-1 0,1 0,0 0,0 1,0-1,-1 0,1 0,-1 1,1-1,-1 0,1 0,-1 1,0-1,1 1,-1-1,0 0,0 1,0-1,0 0,-1 1,1-1,0 1,0-1,-1 0,1 1,-1-1,1 0,-1 0,0 1,0-1,1 4,-2 59,6 68,-3-129,0 1,0-1,0 1,0-1,1 0,-1 1,1-1,0 0,0 0,0 0,0 0,1 0,-1-1,1 1,0-1,-1 0,1 0,0 0,0 0,1 0,-1 0,0-1,1 0,-1 1,0-1,1-1,0 1,-1 0,1-1,-1 0,1 0,0 0,-1 0,1 0,-1-1,1 0,0 1,-1-1,0-1,1 1,-1 0,0-1,1 0,-1 0,0 0,1-1,16-16,-1-1,-2-1,0 0,-1-1,-1-1,-1-1,-1 0,-1 0,-2-1,0-1,0-4,38-83,-25 68,-31 111,6-52,0 1,1-1,1 0,0 1,1-1,1 0,0 0,1 0,0 0,1 0,1 0,0-1,1 0,1 0,0 0,0-1,1 0,1-1,0 1,9 7,-14-15,0-1,0 0,0-1,1 1,-1-1,1 0,0 0,0 0,0 0,0-1,0 0,0 0,0 0,0-1,0 0,1 0,-1 0,0-1,0 1,0-1,0 0,0-1,0 1,0-1,0 0,-1 0,1-1,-1 1,1-1,-1 0,0 0,0-1,0 1,0-1,-1 0,0 0,0 0,0 0,0 0,0-1,-1 1,0-1,0 0,0 0,0-2,137-326,-139 331,1 0,-1 0,1 0,0 1,0-1,-1 0,1 1,0-1,0 1,0-1,1 1,-1 0,0-1,0 1,1 0,-1 0,1 0,-1 0,1 0,0 0,-1 0,1 0,0 1,-1-1,1 1,0-1,0 1,-1 0,1 0,0-1,0 1,0 0,0 1,-1-1,1 0,0 1,0-1,0 1,-1-1,1 1,0 0,-1-1,1 1,-1 0,1 0,-1 0,1 1,-1-1,1 0,-1 0,0 1,0-1,0 1,0-1,0 1,0 0,0-1,-1 1,1 0,0-1,10 28,0-1,-2 1,-2 1,0-1,-2 1,-1 1,0 18,2 11,4 1,-3 0,-3 0,-2 0,-4 0,-1 0,-4 0,-2 0,-2-1,-4-1,-12 33,16-69,-2 1,0-2,-1 0,-2 0,0-1,-1-1,-1-1,0-1,-2 0,0-1,-19 11,30-22,1-1,-1-1,0 1,-1-2,1 1,0-1,-1 0,0-1,0 0,-3-1,10 0,0-1,0 0,0 0,-1 0,1 0,0-1,0 1,0-1,0 0,0 0,0 0,0 0,0 0,0-1,0 1,1-1,-1 0,0 0,1 0,0 0,-1 0,1 0,0-1,0 1,0-1,1 0,-1 1,1-1,-1 0,1 0,0 0,0 0,0-2,-1-10,2 1,0-1,1 1,0 0,1-1,1 1,0 0,1 0,1 0,0 1,0-1,2 1,-1 1,5-5,27-49,3 2,2 1,3 3,3 2,9-5,-13 16,2 2,2 2,1 2,34-19,45-1,-101 49</inkml:trace>
  <inkml:trace contextRef="#ctx0" brushRef="#br0" timeOffset="4813.809">1 1631,'140'-22,"1"6,16 6,11-2,518-31,-184 21,200-32,26 5,-184 22,-28 17,-5-10,-158-4,-74-1,-51 4,67 7,1237 16,-1509-2</inkml:trace>
  <inkml:trace contextRef="#ctx0" brushRef="#br0" timeOffset="5215.582">7621 417,'0'-5,"0"-1</inkml:trace>
  <inkml:trace contextRef="#ctx0" brushRef="#br0" timeOffset="5550.228">7818 813,'-4'14,"-3"10,-4 6,0 2,6-5,5-10,1-10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4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117 528,'-17'26,"1"0,1 2,1 0,2 1,0 0,2 0,2 1,-3 14,11-41,-1-1,1 1,-1 0,1 0,0 0,0-1,0 1,1 0,-1 0,1 0,-1-1,1 1,0 0,0-1,0 1,0-1,1 1,-1-1,1 1,0-1,-1 0,1 0,0 0,0 0,0 0,0 0,1 0,-1-1,0 1,1-1,-1 0,1 0,0 0,-1 0,1 0,0 0,-1-1,1 1,0-1,0 0,0 0,0 0,-1 0,1 0,0-1,0 1,0-1,9-1,0-1,0 0,-1 0,1-1,-1-1,0 0,0-1,0 0,-1 0,0-1,0-1,-1 0,0 0,0 0,-1-1,0-1,0 0,-1 1,-1-2,0 1,0-1,-1 0,0-1,-1 1,0-1,-1 1,0-1,-1 0,0-1,-1 1,-1 0,0-10,1 14,0 1,0-1,-1 1,0 0,0-1,0 1,-1-1,-1 1,1 0,-1 0,0-1,-1 1,0 1,0-1,0 0,-1 1,0-1,0 1,-1 0,1 1,-1-1,-4-3,17 12,0-1,1 0,0 0,-1-1,1 0,0-1,0 0,-1 0,1-1,0 0,-1-1,1 0,-1 0,1 0,-1-1,0-1,0 1,0-2,0 1,-1-1,0 0,1-1,14-12,0-2,-1-1,-2 0,0-2,-1 0,-1-1,-2 0,0-1,-1-1,-2-1,-1 0,-1 0,5-23,-10 36,5-5,-4 24,-3 35,16 251,11 97,-9-159,-8 204,-12-407,-1 0,-1 0,-2 0,0-1,-2 1,0-1,-2 0,-1 0,-1-1,-1 0,-1 0,-1-1,-10 14,21-35,0 1,-1 0,1-1,-1 0,0 1,0-1,1 0,-1 0,-1 0,1 0,0-1,0 1,-1 0,1-1,-1 0,0 1,1-1,-1 0,0 0,1-1,-1 1,0 0,0-1,0 0,0 0,1 0,-1 0,0 0,0 0,0-1,0 0,0 1,1-1,-1 0,0 0,1 0,-1-1,1 1,-1-1,1 1,0-1,-1 0,1 0,0 0,0 0,0 0,1-1,-1 1,1 0,-1-1,1 1,-1-2,-3-14,1-1,0 0,1 0,1 0,1 0,1 0,1-1,2-13,-1-16,-2 19,2-1,1 1,2 0,1 1,1-1,1 1,2 0,0 1,2 0,14-22,-5 20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67 537,'-15'39,"-4"21,0 7,9-10,6-13</inkml:trace>
  <inkml:trace contextRef="#ctx0" brushRef="#br0" timeOffset="236.055">122 29,'-9'-9,"-4"-4</inkml:trace>
  <inkml:trace contextRef="#ctx0" brushRef="#br0" timeOffset="402.556">518 1,'-5'43,"-2"33,1 14,1-4,2-11,0-10,2-10,1-10,0-8,0-1,0-1,1-2,-1-2,0-2,0 0,0 0,0-6</inkml:trace>
  <inkml:trace contextRef="#ctx0" brushRef="#br0" timeOffset="570.437">235 481,'43'-5,"39"3,9 7,-5 3,-13-1,-13-1,-13-1,-14-3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2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3 132,'0'370,"0"-366,-1-1,0 1,1 0,-1-1,1 1,0 0,1-1,-1 1,0 0,1-1,0 1,0 0,0-1,0 0,1 1,-1-1,1 0,0 1,0-1,0 0,0 0,1-1,-1 1,1 0,0-1,0 0,-1 1,2-1,-1 0,0 0,0-1,0 1,1-1,-1 0,1 0,-1 0,1 0,0 0,-1-1,1 0,3 1,5-6,1 1,-1-1,0-1,-1 0,1-1,-1 0,-1 0,1-1,-1-1,-1 0,0 0,0-1,0 0,-1-1,5-10,-8 15,31-44,-4-2,-1-1,-3-1,8-27,1 3,7-24,-65 164,3 1,2 1,0 22,14-74,0-1,1 1,1 0,0 0,0-1,2 1,-1 0,1-1,1 1,0-1,0 0,1 0,1 0,0 0,0-1,1 0,1 0,-1 0,2-1,-1 0,1 0,0-1,5 3,3-3,-3-5</inkml:trace>
  <inkml:trace contextRef="#ctx0" brushRef="#br0" timeOffset="654.49">709 499,'179'-246,"-71"98,-74 123,-31 52,-7-12,1 0,0 0,1 0,0 0,1 1,1-1,1 0,0 0,1 1,0-1,1 0,1-1,1 1,0 0,0-1,2 0,-1-1,2 1,7 9,-12-20,1 1,0-1,0 0,-1 0,2-1,-1 1,0-1,1 0,-1 0,1 0,-1 0,1-1,0 0,0 0,-1 0,1-1,0 0,0 0,0 0,0 0,0-1,-1 0,1 0,0 0,0 0,-1-1,1 0,-1 0,4-2,5-2,0-2,0 0,-1 0,0-1,0-1,-1 0,0 0,-1-1,3-4,-7 6,0-1,0-1,-1 1,0-1,-1 0,0 0,0 0,-2 0,1-1,-1 1,-1-1,0 0,-1 1,0-10,-1-4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0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397 125,'-104'457,"69"-300,33-152,1-7</inkml:trace>
  <inkml:trace contextRef="#ctx0" brushRef="#br0" timeOffset="320.149">57 13,'146'-9,"-1"6,66 9,53 1,-210-3,-69 24,2-18</inkml:trace>
  <inkml:trace contextRef="#ctx0" brushRef="#br0" timeOffset="538.989">1 719,'38'14,"33"5,8-6,0-4,-7-5,-8-2,-9-7,-9-2,-8-1,-1 2,-2 2,-6-4,-4 1,-6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120 348,'33'-15,"-2"-2,0-1,-1-2,-1-1,-1-1,0-2,13-15,-32 30,0-1,0 0,-1 0,0-1,-1 0,0-1,-1 1,0-1,-1-1,0 1,-1-1,1-2,-11-8,-1 37,34 145,-8-52,-5 1,-5 0,-5 0,-4 1,-5-1,-5 0,-4 0,-5-2,-14 33,24-105,-1-1,-2-1,-1 0,-2 0,-1-1,-1-1,-2-1,0-1,-2 0,-5 2,17-21,-1-1,0 0,0-1,0 0,-1-1,0 0,0 0,-1-2,0 1,-5 0,13-3,0-1,0 0,0 0,0 0,0-1,0 0,0 1,0-1,0-1,0 1,0 0,0-1,0 0,0 0,0 0,0-1,1 1,-1-1,1 0,-1 0,1 0,-1 0,1-1,0 1,0-1,0 0,0 0,1 0,-1 0,1-1,0 1,0-1,-1 0,-2-14,1 0,0 0,1 0,1 0,1-1,0 1,2-1,0 1,3-18,-1 7,2 0,1 0,1 0,1 1,2 0,0 1,2 0,1 0,1 1,2 1,0 1,2 0,17-18,-6 19,1 1,1 1,1 2,0 1,2 2,0 1,1 1,0 2,29-5,-2-3,85-20,-123 33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1,'-28'21,"0"0,1 3,1 0,1 1,2 2,0 0,2 1,1 2,16-25,1-1,0 0,0 1,0 0,0-1,1 1,0 0,0 0,0 1,1-1,0 0,0 1,0-1,0 0,1 1,0-1,0 1,1-1,-1 1,1-1,0 0,1 1,-1-1,1 0,0 0,0 0,1 0,0-1,0 1,0 0,0-1,0 0,1 0,0 0,0 0,0-1,0 1,1-1,1 1,2-2,0 1,0-1,0-1,0 1,0-2,0 1,0-1,0 0,1 0,-1-1,0 0,0-1,0 0,0 0,-1-1,1 0,0 0,-1-1,0 0,0 0,0 0,0-1,-1 0,0-1,0 1,0-1,-1 0,0-1,0 1,0-1,-1 0,0 0,0-1,-1 1,0-1,0 1,0-7,0 6,-2 0,1-1,-1 1,0 0,-1-1,0 1,0-1,-1 1,0 0,-1-1,0 1,0 0,0 0,-1 0,-1 0,1 1,-1-1,0 1,-1 0,0 0,0 0,0 1,-1 0,0 0,0 0,-4-1,9 5,-1 1,1 0,-1 0,0 1,0-1,1 0,-1 0,0 1,0-1,0 1,0 0,0 0,0-1,0 1,1 0,-1 1,0-1,0 0,0 0,0 1,0-1,0 1,1 0,-1 0,0-1,-1 2,-9 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0 502,'10'-39,"7"-31,2-9,2 4,2 10,-3 12,0 14,-3 9,0 10,2 3,3 6,-3 8,1 5,-4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0,'-21'7,"0"0,0 1,1 1,0 1,1 0,0 2,0 0,1 2,1 0,0 0,1 2,-13 16,26-28,1 0,0 0,0 0,0 0,1 0,-1 0,1 1,0-1,0 0,1 1,-1-1,1 1,0-1,0 1,1-1,-1 0,1 1,0-1,0 0,0 1,1-1,-1 0,1 0,0 0,0 0,1 0,-1-1,1 1,0-1,0 1,0-1,0 0,1 0,1 1,5 3,-1 1,1-2,1 1,-1-2,1 1,0-1,0-1,0 0,1-1,0 0,-1-1,6 1,-6-2,0 1,-1-2,1 0,0 0,0-1,-1 0,1-1,-1 0,1-1,-1 0,0 0,0-1,0-1,0 1,4-5,11-9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1 250,'11'7,"1"-1,0 0,1 0,-1-1,1-1,0 0,0-1,0 0,1-1,-1-1,1 0,-1 0,1-2,-1 1,1-2,-1 0,0-1,1 0,-1-1,-1 0,1-1,-1 0,10-6,-15 6,-1-1,0 1,-1-1,1 0,-1 0,0-1,-1 0,1 0,-1 0,-1 0,0 0,0-1,0 0,0 1,-2-1,1 0,-1 0,1-8,-1 12,-1-1,0 1,1-1,-2 1,1-1,0 1,-1-1,0 1,0-1,0 1,-1 0,1-1,-1 1,0 0,0 0,-1 0,1 0,-1 1,0-1,0 1,0 0,0-1,0 1,-1 1,0-1,1 0,-1 1,0 0,0 0,0 0,-1 0,1 1,-4-1,-2 3,1 0,-1 1,0 0,0 1,1 0,-1 0,1 1,0 1,0-1,0 1,1 1,-1 0,2 0,-1 0,1 1,-1 0,2 1,-1 0,1 0,0 0,1 0,0 1,0 2,-5 4,1 1,0 0,1 0,1 1,1 0,0 0,2 1,0-1,-1 7,4-16,0 0,1 0,-1 1,2-1,-1 0,1 0,0 0,1 0,0 0,0 0,1 0,0-1,0 1,1-1,0 0,0 0,0 0,1 0,0-1,1 0,3 3,3 0,1-1,0-1,1 0,0 0,0-1,0-1,1-1,0 0,-1-1,2 0,-1-1,0-1,0 0,0-1,1-1,-1 0,6-3,-5 4,10-1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41,'18'6,"1"0,-1-1,1-1,0-1,0 0,0-1,0-2,12 0,-17 0,192-26,18-5,-174 25,-32-1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48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84,'-179'458,"177"-454,-1-1,1 1,0-1,1 1,-1-1,0 1,1 0,0 0,0 0,0 0,1 0,-1 0,1 0,0 0,0 0,0 0,1 0,0 0,-1 0,1 0,1 0,-1 0,0 0,1-1,0 1,0-1,0 1,0-1,1 0,-1 1,1-1,0 0,0-1,2 3,11-2,-1 0,0-1,1-1,0 0,-1-2,1 1,-1-2,1 0,-1-1,0 0,0-2,0 1,0-2,12-6,15-5,0-2,-1-2,-1-2,16-13,-39 22,-4 0</inkml:trace>
  <inkml:trace contextRef="#ctx0" brushRef="#br0" timeOffset="263.819">650 0,'-39'90,"3"2,4 2,-7 45,-78 397,78-317,38-214,-1 0,1 1,0 0,1-1,-1 1,1-1,0 1,0 0,1-1,0 1,0 0,0-1,0 1,1-1,0 0,0 0,1 1,1 2,8 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45,'48'4,"49"-7,18-4,-6 0,-16-4,-20 0,-22 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0,'4'6,"-1"-1,0 0,-1 1,1-1,-1 1,0 0,-1 0,1 0,-1 0,0 0,-1 0,1 0,-2 6,2 0,-1 26,-3 0,-1 0,-1-1,-3 1,-1-2,-1 1,-14 30,7-15,-123 346,124-340,9-35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0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0 193,'4'-1,"-1"1,0 0,0 1,0-1,0 1,0-1,0 1,0 0,0 0,0 0,0 0,0 1,-1-1,1 1,0 0,-1-1,1 1,-1 0,0 1,0-1,0 0,0 1,0-1,0 1,-1 0,1-1,-1 1,0 0,1 0,12 94,-10-45,40 154,-24-146,-8-16,2-2,2 1,2-2,1 0,3-1,1-1,15 19,-37-57,0 0,0 1,-1-1,1 1,0-1,0 0,1 0,-1 0,0 0,0 0,0 0,1 0,-1 0,1 0,-1 0,0-1,1 1,-1 0,1-1,0 0,-1 1,1-1,-1 0,1 0,0 0,-1 0,1 0,-1 0,1 0,0 0,-1-1,1 1,-1-1,1 1,-1-1,1 0,-1 1,1-1,-1 0,0 0,1 0,-1 0,0 0,0 0,0-1,0 1,0 0,0 0,0-1,0 0,16-31,-1 0,-1-2,-2 1,6-29,-3 12,67-291,-35 46,-37 180,21 134,-15-5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9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29,'397'0,"-201"-27,-172 25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9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0,'126'24,"-101"-23,390 2,-391-3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7:01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26,'0'-26,"0"32,11 239,-5-211,-2 1,-2-1,-1 1,-1-1,-2 0,-2 6,-16 169,4-152,11-84,10 8</inkml:trace>
  <inkml:trace contextRef="#ctx0" brushRef="#br0" timeOffset="469.893">537 55,'-316'278,"313"-276,0-1,0 1,-1 0,1 0,1 0,-1 0,0 1,0-1,1 1,-1 0,1 0,0-1,0 2,0-1,0 0,1 0,-1 1,1-1,0 0,0 1,0-1,0 1,1 0,-1-1,1 1,0 0,0-1,0 1,1 0,-1-1,1 1,0-1,0 1,0-1,0 1,1-1,-1 0,1 0,0 1,0-1,113 53,-103-53,-1 0,1 1,-1 1,0 0,-1 0,1 1,-1 1,0 0,-1 0,1 1,-1 0,-1 0,2 3,2 5,-1-2</inkml:trace>
  <inkml:trace contextRef="#ctx0" brushRef="#br0" timeOffset="1132.365">990 309,'-13'2,"1"0,-1 1,1 0,0 1,0 1,0 0,1 0,0 1,0 0,0 1,1 1,0-1,-6 8,3-6,1 0,0 1,1 1,0 0,1 0,0 1,0 0,2 1,-1 0,2 1,0-1,0 1,1 1,1-1,-2 10,7-22,0-1,-1 1,1 0,0 0,0 0,0 0,0 0,1 0,-1 0,0 0,1 0,0-1,-1 1,1 0,0 0,0 0,0-1,0 1,0-1,0 1,0-1,1 1,-1-1,1 0,-1 1,1-1,-1 0,1 0,0 0,-1 0,1 0,0-1,0 1,-1 0,1-1,0 0,0 1,0-1,1 0,75-17,-44-5,-1-2,-1-1,-1-1,19-23,-35 35,1 0,0 1,1 0,0 1,1 1,0 1,1 1,8-3,-24 11,0 0,1 1,-1-1,1 1,-1 0,0 0,1 0,-1 0,1 1,-1-1,0 1,1 0,-1 0,0 0,0 1,0-1,0 1,0-1,0 1,0 0,0 0,-1 1,1-1,-1 0,0 1,0-1,1 1,-2 0,1 0,0 0,0 0,-1 0,0 0,0 0,0 0,0 1,0-1,0 0,-1 1,0-1,0 3,4 23,-2 1,-1-1,-1 1,-2-1,-1 0,-1 1,-2-1,0-1,-2 1,-2-1,0-1,-13 23,16-36,-1-1,0 0,-1 0,-1-1,0 0,-1-1,0 0,0-1,-1 0,0-1,-1 0,0-1,-1-1,0 0,0 0,0-2,-1 1,1-2,-1 0,0-1,-1 0,1-2,-3 1,15-2,1 0,0 0,-1 0,1-1,-1 1,1 0,0-1,-1 0,1 1,0-1,0 0,-1 0,1 0,0-1,0 1,0 0,0-1,0 1,1-1,-1 0,0 0,1 1,-1-1,1 0,0 0,0-1,-1 1,1 0,1 0,-1 0,0-1,0 1,1 0,0-1,-1 1,1-1,0 1,0-1,0 1,0 0,1-2,27-97,-12 80,0 0,2 1,0 0,1 2,1 0,0 1,2 1,0 2,0 0,2 1,-1 1,20-7,46-11,-65 26</inkml:trace>
  <inkml:trace contextRef="#ctx0" brushRef="#br0" timeOffset="2039.227">1695 365,'0'5,"-5"6,3 2,3-7,5-9,1 1,-4 1,1 0,0 1</inkml:trace>
  <inkml:trace contextRef="#ctx0" brushRef="#br0" timeOffset="2886.298">2005 647,'2'-19,"0"1,2 0,0-1,1 1,1 1,0-1,2 1,0-6,0 6,1 1,0 1,1-1,1 2,0-1,1 2,2-2,7-9,-6 5,0 1,1 0,1 1,0 1,1 1,1 1,1 0,0 1,0 1,1 2,1 0,4-1,-24 9,0 1,0 0,0 0,1 0,-1 1,0-1,0 1,0-1,1 1,-1-1,0 1,0 0,1 0,-1 0,0 1,0-1,1 0,-1 1,0-1,0 1,0 0,0 0,0 0,0 0,0 0,0 0,0 1,0-1,0 1,-1-1,1 1,-1-1,1 1,-1 0,1 0,-1 0,0 0,0 0,0 0,0 0,-1 0,1 0,0 1,-1-1,0 0,1 0,-1 1,0 0,-48 199,35-154,-2 42,17-89,-1 0,0-1,0 1,1-1,-1 1,0-1,1 0,-1 0,0 1,1-1,-1 0,0 0,1 0,-1 0,0-1,1 1,-1 0,0 0,1-1,-1 1,0-1,0 1,1-1,-1 0,0 1,0-1,0 0,0 0,0 0,0 0,0 0,0 0,0 0,-1 0,1 0,0 0,-1-1,1 1,0 0,-1 0,0-1,1 1,-1-2,23-26,2-7,2 2,2 0,1 2,1 1,2 1,1 2,3 0,-35 26,1-1,-1 1,1 0,-1 0,1 0,0 0,0 1,0-1,0 1,0 0,0 0,0 0,0 0,0 0,1 1,-1-1,0 1,1 0,-1 0,0 0,0 0,1 1,-1 0,0-1,0 1,1 0,-1 0,0 1,0-1,0 1,-1-1,1 1,0 0,-1 0,1 0,-1 1,1-1,-1 0,0 1,0 0,0-1,0 1,-1 0,1 0,-1 0,0 0,13 242,-8-224,-1-1</inkml:trace>
  <inkml:trace contextRef="#ctx0" brushRef="#br0" timeOffset="3723.257">1 957,'258'-21,"31"-12,98 2,-22 3,89 0,-81 1,-102 1,33 12,-152-4,-37-7,11 1,-114 29,-16 0</inkml:trace>
  <inkml:trace contextRef="#ctx0" brushRef="#br0" timeOffset="4473.069">2089 1099,'-36'3,"0"1,-1 2,2 2,-1 1,1 2,1 1,0 1,-25 15,46-21,-91 58,103-64,-1 1,1-1,0 1,0-1,0 1,0 0,0-1,0 1,1 0,-1 0,0 0,1 0,-1 0,1 0,0 0,0 0,0 0,0 0,0-1,0 1,0 0,1 0,-1 0,1 0,-1 0,1 0,0 0,0-1,0 1,0 0,0-1,0 1,0 0,0-1,1 0,-1 1,1-1,-1 0,1 1,-1-1,2 0,76 35,96-14,-152-18,-18-4,1 0,0 1,0 0,0 0,0 1,0-1,-1 1,1 0,0 1,-1-1,0 1,0 0,0 1,0-1,0 1,-1 0,1 0,-1 0,2 3,-4-3,0 0,0-1,0 1,-1 0,1 0,-1 0,0 0,0 0,0 0,-1 0,0 1,1-1,-2 0,1 0,0 0,-1 0,0 1,1-1,-2 0,1 0,0 0,-1-1,0 1,0 0,0 0,0-1,-1 0,1 1,-1-1,0 0,0 0,0 0,0-1,-1 1,-3 1,-19 12,-1-1,0-1,-1-2,-1-1,0-1,0-1,-17 1,44-9,-4 1,0 0,-1 0,1-1,0 1,0-1,-1-1,1 1,-1-1,1 0,0-1,-1 1,1-1,-1-1,1 1,0-1,0 0,0-1,-4-1,3-25,10 14</inkml:trace>
  <inkml:trace contextRef="#ctx0" brushRef="#br0" timeOffset="5038.724">2598 901,'21'-7,"0"2,0 0,0 1,1 1,0 2,13-1,-33 2,0 0,-1-1,1 1,0 0,0 0,0 0,-1 0,1 0,0 1,0-1,-1 0,1 1,0-1,0 1,-1 0,1 0,-1-1,1 1,-1 0,1 0,-1 1,1-1,-1 0,0 0,0 1,0-1,1 0,-1 1,-1-1,1 1,0 0,0-1,0 1,-1 0,1-1,-1 1,0 0,1 0,-1-1,0 1,0 0,0 0,0 0,0-1,-1 1,1 0,0 0,-1-1,1 1,-1 0,0-1,0 1,1 0,-1-1,0 1,0-1,0 0,-1 1,1-1,0 0,-1 1,0 0,-64 57,56-52,1 0,0 0,0 1,1 1,-1 0,2 0,0 0,0 1,-3 5,9-14,0 1,0-1,0 0,1 0,-1 0,0 1,1-1,-1 0,1 0,-1 1,1-1,0 0,0 1,-1-1,1 1,0-1,0 0,0 1,0-1,1 1,-1-1,0 0,1 1,-1-1,1 0,-1 1,1-1,-1 0,1 0,0 1,0-1,0 0,0 0,0 0,0 0,0 0,0 0,0 0,0-1,0 1,0 0,1-1,-1 1,0-1,1 1,-1-1,1 1,67-2,63-39,-112 34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0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1,'-12'290,"-23"131,7-77,-5-164,29-169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15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61,'0'-2,"1"0,-1-1,1 1,0 0,0 0,0 0,0 0,0 0,0 0,1 0,-1 0,1 0,-1 1,1-1,-1 0,1 1,0 0,0-1,0 1,0 0,0 0,0 0,0 0,0 0,1 1,-1-1,0 1,0-1,1 1,-1 0,0 0,1 0,23-6,1 2,1 1,-1 1,0 1,28 3,-15-1,-30-2,1 1,-1 1,1 0,-1 0,0 1,1 0,-1 1,0 0,0 0,-1 1,1 1,-1 0,0 0,0 0,0 1,-1 1,0-1,0 1,-1 1,0 0,0 0,-1 0,0 0,0 1,-1 0,0 1,0-1,-1 1,-1 0,1 0,-2 0,2 8,-6-9,0 0,-1 0,-1 0,1 0,-1-1,-1 1,1-1,-1 0,-1 0,0-1,0 0,0 0,-1 0,0-1,0 1,0-2,-1 1,0-1,-5 2,-13 13,-8 3,0-2,-2-1,0-1,-1-3,-1-1,-11 2,-2 2,34-10,45-14,-18 3,15-2,-1 2,1 0,-1 1,1 2,0 1,-1 0,0 2,0 1,0 1,0 1,-1 1,0 1,0 1,-1 1,15 10,-28-17,1 0,0 1,-1 0,0 1,-1 0,1 1,-1-1,0 1,-1 1,1 0,-2 0,1 0,-1 1,0 0,-1 0,0 0,0 1,-1 0,-1-1,2 6,-4-5,0 0,0 0,-1 0,0 0,-1 0,0 0,0 0,-1-1,0 1,-1 0,0-1,-1 0,0 1,-1-1,1-1,-2 1,1-1,-1 0,0 0,-1 0,0-1,0 0,0-1,-1 1,0-2,-1 1,1-1,-1 0,-9 3,-27 13,-1-2,0-2,-1-2,-1-2,-1-2,-29 2,69-11,1-1,-1 1,1-2,-1 1,0-1,1-1,-1 1,0-1,1-1,-1 0,1 0,0 0,0-1,0-1,0 1,0-1,1 0,-8-6,4-5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15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0 668,'58'-20,"-1"-2,-2-3,0-2,-2-3,-1-2,47-38,-67 45,-1-2,-1-2,-2 0,-1-2,21-31,-36 44,0-1,-1-1,-1 0,-1-1,-1 1,0-2,1-9,-8 30,-1-1,1 0,0 0,-1 0,1 0,-1 0,1 0,-1 0,0 0,0 0,0 0,0 0,0 0,-1 0,1 0,0 0,-1 0,0 0,1 0,-1 1,0-1,0 0,0 0,0 1,0-1,0 0,-1 1,1-1,-1 1,1 0,-1-1,1 1,-1 0,0 0,1 0,-1 0,0 0,0 0,0 1,0-1,0 1,0-1,0 1,0 0,0-1,0 1,0 0,0 1,0-1,0 0,0 1,-6 1,1 0,0 1,0 0,0 1,0-1,0 2,1-1,0 0,0 1,0 0,1 1,-1-1,-2 6,5-9,1 0,0 1,0-1,0 1,1 0,-1 0,1-1,-1 1,1 0,0 0,0 0,0 0,1 1,-1-1,1 0,0 0,-1 0,1 0,1 1,-1-1,0 0,1 0,0 0,-1 0,1 0,1 0,-1 0,0 0,1 0,-1 0,1-1,0 1,2 2,4 1,1 0,0-1,1 1,-1-2,1 1,0-2,0 1,0-1,1-1,-1 0,10 1,20 1,-36-5,0 0,1 0,-1 1,1-1,-1 1,1 1,-1-1,1 0,-1 1,1 0,-1 0,0 1,0-1,1 1,-1 0,0 0,0 0,-1 0,1 1,0-1,-1 1,0 0,1 0,-1 1,0-1,-1 1,1-1,-1 1,1 0,-1 0,0 0,-1 0,1 0,-1 1,1-1,-1 3,-1 4,-1-1,0 1,-1 0,0 0,-1-1,0 1,-1-1,0 0,0 0,-1 0,-6 8,-23 61,34-78,-1 0,1 0,0 0,-1 0,1 0,0 0,0 1,0-1,0 0,0 0,0 0,0 0,0 0,0 0,0 0,1 0,-1 1,0-1,1 0,-1 0,1 0,-1 0,1 0,0-1,-1 1,1 0,0 0,0 0,0 0,-1-1,1 1,0 0,0-1,0 1,0-1,0 1,0-1,0 0,0 1,0-1,0 0,1 0,-1 1,0-1,0 0,0 0,0 0,0 0,0-1,0 1,1 0,-1 0,0-1,61-16,-45 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2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447 621,'-25'1,"1"2,0 0,0 2,1 1,-1 0,1 2,0 0,1 2,0 1,1 0,0 2,-14 11,33-23,0 1,1-1,-1 1,0-1,1 1,0 0,-1 0,1 0,0 0,0 0,0 0,0 0,0 0,1 0,-1 1,1-1,-1 0,1 0,0 1,0-1,0 0,0 1,0-1,1 0,-1 0,1 1,-1-1,1 0,0 0,0 0,0 0,0 0,0 0,58 58,-20-26,-35-28,-1-1,1 1,-1 0,0-1,0 1,0 1,-1-1,0 0,0 1,-1-1,0 1,0-1,0 1,-1-1,0 1,0 0,-1-1,0 1,0-1,0 1,-1-1,0 1,0-1,-1 0,1 0,-2 0,1 0,0-1,-4 5,2-2,-1-1,0 1,0-1,-1 0,1 0,-1-1,-1 0,0 0,1-1,-2 0,1 0,0-1,-1 0,0 0,0-1,0 0,-1-1,1 0,0 0,-5-1,-26-14,27 0</inkml:trace>
  <inkml:trace contextRef="#ctx0" brushRef="#br0" timeOffset="484.862">644 0,'-81'467,"77"-437,-26 359,29-347,0-29,0 1,1-1,0 1,1-1,1 0,0 1,1-1,0 0,3 5,-5-16,0 0,0 0,0 0,0 0,1 0,-1 0,1 0,-1 0,1-1,0 1,0 0,0-1,0 1,0-1,0 0,0 0,0 0,0 0,0 0,1 0,-1-1,0 1,1-1,-1 1,0-1,1 0,-1 0,1 0,-1 0,1 0,-1-1,0 1,1-1,-1 0,2 0,77-43,-76 40,40-26,1 2,1 2,40-15,-85 39,0 1,0 0,-1-1,1 1,1 0,-1 0,0 0,0 1,0-1,0 0,1 1,-1-1,0 1,0 0,1 0,-1 0,0 0,1 0,-1 1,0-1,0 0,1 1,-1 0,0 0,0-1,0 1,0 0,0 1,0-1,0 0,0 1,0-1,-1 1,1-1,-1 1,1 0,-1 0,1-1,-1 1,0 0,0 0,0 1,0-1,0 0,-1 0,1 0,-1 0,1 1,-1 89,-2-80,1 0,0 0,1 0,1 0,0-1,0 1,1 0,0-1,4 10,4-3,1-5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46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198 115,'-125'227,"114"-206,0 0,1 1,1 1,2-1,0 1,1 1,1-1,1 1,1 2,5-21,0-1,0 1,1 0,-1 0,1-1,0 0,0 1,1-1,-1 0,1-1,0 1,0-1,0 1,0-1,1 0,-1-1,1 1,0-1,-1 0,1 0,0 0,1-1,-1 0,0 0,0 0,0-1,1 1,-1-1,0 0,0-1,1 0,-1 1,0-1,2-1,43-6,-1-2,0-2,-1-2,0-2,30-16,44-22,-99 37</inkml:trace>
  <inkml:trace contextRef="#ctx0" brushRef="#br0" timeOffset="251.629">706 59,'-27'47,"2"2,2 1,3 0,2 2,2 0,2 1,3 0,1 5,1 217,11-111,-28 64,29-209,3-8</inkml:trace>
  <inkml:trace contextRef="#ctx0" brushRef="#br0" timeOffset="531.938">1045 934,'-10'14,"-2"10,4 1,5-4</inkml:trace>
  <inkml:trace contextRef="#ctx0" brushRef="#br0" timeOffset="912.07">1722 143,'-73'39,"1"3,-59 46,59-17,70-70,1 1,0 0,0 0,0 1,0-1,0 0,0 0,0 0,1 1,-1-1,1 0,0 0,0 1,0-1,0 0,0 1,0-1,0 0,1 1,-1-1,1 0,0 0,0 1,-1-1,2 0,-1 0,0 0,0 0,1 0,-1-1,0 1,1 0,0 0,0-1,-1 1,1-1,0 0,0 0,0 1,2 0,14 6,-1 0,1-2,1 0,-1 0,1-2,0 0,0-1,11-1,45 10,-55-8,160 47,-172-47,1 0,-1 0,0 1,0 0,0 0,-1 1,0 0,0 1,0-1,-1 1,0 0,-1 1,1 0,-1 0,-1 0,1 0,-1 1,1 3,-4-2,0 0,-1 0,0 0,-1 0,0 0,0 0,-1 0,0-1,-1 1,0-1,-1 1,0-1,0 0,-1 0,0-1,0 1,-1-1,0-1,-1 1,0-1,0 0,0 0,-1-1,0 0,0 0,0-1,-3 1,4-2,1-1,-1 0,1 0,-1 0,0-1,0 0,0 0,0-1,-1 0,1 0,0-1,-1 0,1 0,0-1,0 0,-1 0,1 0,-17-6</inkml:trace>
  <inkml:trace contextRef="#ctx0" brushRef="#br0" timeOffset="1084.538">1694 115,'43'-19,"38"-11,16-1,-5 10,-8 9,-9 11,-12 5,-12 8,-15 0</inkml:trace>
  <inkml:trace contextRef="#ctx0" brushRef="#br0" timeOffset="1313.051">2654 1019,'-39'24,"-22"12,0 6,5-5,12-4,13-3,13-6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1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56 593,'-9'38,"-4"28,1 6,2-3,3-9,3-15</inkml:trace>
  <inkml:trace contextRef="#ctx0" brushRef="#br0" timeOffset="243.812">169 29,'0'0</inkml:trace>
  <inkml:trace contextRef="#ctx0" brushRef="#br0" timeOffset="11565.061">677 1,'-28'196,"-29"122,28-67,13-152,15-98,1-1,0 0,-1 0,1 0,-1 0,1 0,0 0,-1 0,1 0,-1 0,1 0,0 0,-1 0,1 0,-1 0,1 0,0 0,-1 0,1 0,0 0,-1-1,1 1,0 0,-1 0,1 0,0-1,-1 1,1 0,0-1,-1 1,1 0,0 0,0-1,0 1,-1-1,1 1,0 0,0-1,0 1,0 0,0-1,-1 1,1-1,0 1,0 0,0-1,0 1,0-1,0 1,0 0,1-1,-1 1,0 0,0-1,0 1,0-1,0 1,1 0,-1-1,0 1,0 0,1-1,-1 1,0 0,0 0,1-1,-1 1,0 0,1 0,2-22,2-1</inkml:trace>
  <inkml:trace contextRef="#ctx0" brushRef="#br0" timeOffset="11815.702">367 452,'38'10,"33"-2,8-2,-4-3,-11 0,-10-7,-11-3,-7 1,-5 0,-8-2,-3-1,-5 1</inkml:trace>
  <inkml:trace contextRef="#ctx0" brushRef="#br0" timeOffset="12050.712">1073 509,'-5'38,"3"23,3 5,0-4,5-12,2-14</inkml:trace>
  <inkml:trace contextRef="#ctx0" brushRef="#br0" timeOffset="12217.409">1128 226,'0'0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0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1,'-10'34,"-3"25,1 7,2-7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0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1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49 532,'-7'12,"0"0,1 0,1 1,0 0,0 1,1-1,1 1,1-1,0 1,0 0,1 0,1 0,0 0,1 0,1-1,2 10,-2-19,0-1,1 1,-1-1,1 0,-1 0,1 0,0 0,0-1,1 1,-1-1,0 0,1 0,-1 0,1 0,0 0,0-1,0 0,0 0,0 0,0 0,0-1,0 1,0-1,0 0,0 0,0-1,0 1,0-1,0 0,0 0,0 0,0 0,-1-1,1 0,0 0,-1 0,1 0,-1 0,0-1,0 1,0-1,0 0,0 0,0 0,-1 0,0 0,2-4,5-3,0-1,-2 0,1 0,-1 0,-1-1,0 0,-1 0,0-1,-1 1,0-1,-1 0,-1 0,0 0,0-1,-1 1,-1-3,-10-98,9 110,1 1,-1 0,0-1,0 1,-1 0,1 0,-1 0,1 0,-1 0,0 0,0 0,0 0,-1 1,1-1,-1 1,1-1,-1 1,0 0,0 0,0 1,0-1,0 0,0 1,0 0,0 0,-1 0,1 0,0 0,-1 1,1-1,-2 1,4 0,1-1,-1 1,0 0,1-1,-1 1,0 0,0 0,0-1,1 1,-1 0,0 0,0 0,0 0,0 0,1 0,-1 0,0 0,0 1,0-1,1 0,-1 0,0 1,0-1,1 0,-1 1,0-1,1 1,-1-1,0 1,1-1,-1 1,1-1,-1 1,1 0,-1-1,1 1,-1 0,1-1,0 1,-1 0,1 0,0 0,-1-1,1 1,0 0,0 0,0 0,0-1,0 1,0 0,0 0,0 0,0-1,0 1,1 0,-1 0,0 0,1-1,-1 1,0 0,1 0,-1-1,1 1,-1 0,1-1,0 1,6-1,0 0,-1 0,1-1,0 0,0 0,0-1,-1 0,1 0,-1-1,1 0,-1 0,0 0,0-1,1-1,14-8,-1-1,-1-1,-1-1,0 0,-1-1,-1-1,0-1,-2 0,0-1,-1-1,-1 0,-1-1,-1 0,6-21,18-30,-34 72,0 1,1 0,-1-1,0 1,0 0,1-1,-1 1,0 0,0-1,1 1,-1 0,0 0,1-1,-1 1,0 0,1 0,-1 0,0 0,1-1,-1 1,1 0,-1 0,0 0,1 0,-1 0,1 0,-1 0,0 0,1 0,-1 0,1 0,-1 0,0 0,1 1,-1-1,1 0,-1 0,0 0,1 1,-1-1,0 0,1 0,-1 1,0-1,0 0,1 0,-1 1,0-1,0 0,1 1,-1-1,0 0,0 1,0-1,0 1,0-1,1 0,-1 1,0-1,0 1,0-1,0 0,0 1,0-1,0 1,0-1,-1 1,5 31,-4-32,11 230,24 182,-25 163,-27-405,15-162,0 0,0 1,-1-1,0 0,-1 0,0-1,0 1,-1-1,0 0,0 0,0 0,-1-1,0 1,-1-2,1 1,-1-1,0 0,-3 2,7-5,0-1,0 0,0 0,-1 0,1 0,0 0,0 0,-1-1,1 0,0 0,-1 0,1 0,0 0,-1 0,1-1,0 0,0 0,-1 0,1 0,0 0,0 0,0-1,0 0,0 1,1-1,-1 0,0 0,1-1,0 1,-1 0,1-1,0 0,0 1,0-1,1 0,-1 0,1 0,-1 0,1 0,0 0,0-1,1 1,-1 0,1-1,-1 1,1-2,-3-25,1 0,2 0,1 0,1 0,1 0,2 1,1-1,1 1,2 0,1 1,1 0,1 0,2 1,2-2,3-6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1,'14'29,"-1"1,-2 1,-1-1,-1 2,-2-1,-1 1,-2 1,-1-1,-1 0,-2 1,-2 19,-5 10,-1 10,2 0,4 0,5 46,14-84,-12-39</inkml:trace>
  <inkml:trace contextRef="#ctx0" brushRef="#br0" timeOffset="236.94">1 481,'38'0,"32"0,9 0,-4 0,-10 0,-17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3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48,'7'-8,"-18"40,10-29,-10 23,1 2,2-1,1 1,1 0,1 0,1 1,2 6,1-2,-1-21,0 1,1 0,1 0,0-1,1 1,0 0,1 0,0-1,1 1,1-1,0 0,0 0,1 0,1 0,0-1,0 0,6 6,-9-14,0-1,0 0,0 0,1 0,-1-1,1 1,-1-1,1 0,-1 0,1 0,0 0,-1-1,1 1,0-1,0 0,-1 0,1 0,0-1,0 1,-1-1,1 0,-1 0,1 0,-1-1,1 1,-1-1,0 0,1 0,-1 0,0 0,2-3,88-85,-64 55,-2-3,-1 0,-2-1,-2-1,-2-2,-1 0,-2-1,-2 0,3-22,-10 20,4 130,-6-64</inkml:trace>
  <inkml:trace contextRef="#ctx0" brushRef="#br0" timeOffset="643.469">488 500,'1'0,"-1"0,1 1,0-1,0 0,0 1,0-1,0 0,0 0,-1 0,1 0,0 0,0 0,0 0,0 0,0 0,0-1,0 1,-1 0,1 0,0-1,0 1,0-1,-1 1,1-1,0 1,0-1,-1 1,1-1,0 0,-1 1,1-1,-1 0,1 1,-1-1,1 0,-1 0,1 0,-1 1,16-19,-1 1,-1-2,-1 0,0-1,-2 0,0-1,-2 0,0-1,4-18,15-32,13-29,-41 102,0-1,1 1,-1-1,0 1,0 0,1-1,-1 1,0 0,1 0,-1-1,0 1,1 0,-1 0,1-1,-1 1,0 0,1 0,-1 0,1-1,-1 1,1 0,-1 0,0 0,1 0,-1 0,1 0,-1 0,1 0,-1 0,1 0,-1 1,0-1,1 0,-1 0,1 0,-1 0,1 1,-1-1,0 0,1 0,-1 1,0-1,1 0,-1 1,0-1,1 0,-1 1,0-1,0 0,0 1,1-1,-1 1,0-1,0 1,0-1,0 0,0 1,1-1,-1 1,0-1,0 1,0-1,0 1,-1-1,11 32,-1 34,-6-33,2-1,1-1,1 1,2-1,1 0,11 23,-19-50,0-1,0 1,0-1,0 1,0-1,1 0,0 0,-1 0,1 0,0 0,0 0,1-1,-1 0,1 0,-1 0,1 0,0 0,-1-1,1 1,0-1,0 0,0 0,0-1,0 1,0-1,0 0,0 0,1 0,-1 0,0-1,0 0,0 0,0 0,-1 0,1 0,0-1,0 0,-1 0,1 0,-1 0,1-1,-1 1,0-1,0 0,0 0,1-1,87-130,-79 112,0 0,0-2,-2 1,-1-2,-1 1,-1-1,-1 0,-1-1,-1-1,-4 14,-1 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2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0 332,'41'-1,"0"-2,0-2,-1-2,0-1,0-2,-1-2,4-3,-30 11,-1-1,0 0,0 0,0-1,-1-1,0 0,0 0,-1-1,0-1,0 0,-1 0,0-1,-1 0,0 0,0-1,-1 0,-1 0,0-1,0 0,-1 0,-1 0,0-1,-1 1,0-1,0-7,-12-1,-3 44,1 207,12-162,2 10,-3 1,-4-1,-3 0,-3-1,-3 0,-5-1,-2 0,-23 52,27-91,-2-2,-2 0,-1-1,-1-1,-2-1,-1-2,-17 16,36-40,0-1,0 0,0 0,-1 0,0-1,0 0,0-1,-1 1,1-1,-1-1,0 1,-2-1,7-1,0-1,0 1,0-1,0 0,0 0,0 0,0-1,1 1,-1-1,0 1,0-1,0 0,0 0,1 0,-1-1,0 1,1-1,-1 1,1-1,0 0,-1 0,1 0,0 0,0 0,0 0,1-1,-1 1,0-1,1 1,0-1,0 0,-1 1,1-1,0-2,0-9,0 0,1-1,1 1,0 0,1-1,0 1,1 0,1 0,0 0,1 1,0 0,1 0,1 0,0 0,0 1,2 0,7-9,12-25,1 2,2 1,2 1,2 2,2 1,1 2,2 2,1 1,13-5,-23 22,-4 6</inkml:trace>
  <inkml:trace contextRef="#ctx0" brushRef="#br0" timeOffset="274.244">875 642,'-30'17,"1"1,0 1,2 2,0 0,1 2,2 1,0 1,-4 8,-8 36,36-66,-1-1,0 0,1 0,0 0,-1 0,1 0,0 0,0 1,0-1,0 0,1 0,-1 0,0 0,1 0,0 0,-1 0,1 0,0 0,0 0,0 0,0 0,1 0,-1-1,0 1,1 0,-1-1,1 1,-1-1,1 0,0 1,0-1,0 0,1 0,7 2,1-1,0-1,-1 0,1 0,0-1,0 0,0-1,-1 0,1-1,-1 0,1-1,-1 0,0-1,0 0,0 0,0-1,-1 0,1-1,-2 0,1-1,0 0,3-2,-1-1,-1 0,1-1,-2 0,1 0,-2-1,1 0,-2-1,0 1,6-15,-10 21,-1 0,0 0,0 0,0 0,0-1,-1 1,0-1,-1 1,1-1,-1 0,0 1,-1-1,0 1,0-1,0 1,-1-1,0 1,0 0,0 0,-1 0,0 0,0 0,-1 0,0 1,0-1,-9-6</inkml:trace>
  <inkml:trace contextRef="#ctx0" brushRef="#br0" timeOffset="533.526">1101 924,'5'-10,"6"-12,6-8,0-3,3-1,-4 1,2 0,-3 2,1 1,3 6,-3 2,2 0,2-1,3 3,-3 6</inkml:trace>
  <inkml:trace contextRef="#ctx0" brushRef="#br0" timeOffset="775.715">1722 529,'-34'15,"-15"8,-1 7,10 2,11 0,15 1,10-2,10-6,10-2,6 0,4-4,3-6,2-4,-1-4,0-3,0-2,-6 0</inkml:trace>
  <inkml:trace contextRef="#ctx0" brushRef="#br0" timeOffset="1123.141">1947 699,'23'-3,"0"-1,-1 0,1-2,-1-1,-1 0,1-2,-1 0,0-2,-1 0,-1-1,0-1,0-1,11-11,-28 24,0 0,0-1,0 1,0 0,0-1,-1 0,1 1,0-1,-1 0,0 1,1-1,-1 0,0 0,0 0,0 0,0 0,0-1,-1 1,1 0,-1 0,1-1,-1 1,0 0,0 0,0-1,0 1,0 0,0 0,-1-1,1 1,-1 0,0 0,1 0,-1-1,0 1,0 0,-1 0,1 0,0 1,-1-1,1 0,-1 0,1 1,-1-1,-9 0,1 1,-1 0,0 1,0 0,1 1,-1 0,0 0,1 1,-1 1,1 0,0 0,0 1,0 0,0 1,1 0,-1 1,2 0,-1 0,0 1,1 0,0 0,-6 8,6-7,0 1,1 0,0 0,0 0,1 1,0 0,1 0,0 1,0 0,1-1,1 2,0-1,0 0,1 1,1-1,-1 7,2-12,0 1,0-1,1 0,0 0,0 0,0 0,1 0,0 0,0 0,0 0,1-1,0 1,0-1,0 0,1 0,0 0,0 0,0 0,0-1,1 0,0 0,-1 0,2-1,-1 1,0-1,1 0,-1-1,1 0,0 1,0-2,2 2,158 8,-138-12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0:50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0,'170'27,"221"-26,-391-1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0:51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5,'68'-5,"419"10,-475-5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0:52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117 767,'-1'431,"-32"-208,33-218,-1 1,0-1,0 0,-1 1,0-1,0 0,0 0,0 0,-1-1,0 1,0-1,0 1,0-1,-1 0,1 0,-1 0,0-1,-3 2,5-6,0 0,0 0,0 0,0-1,0 1,0-1,0 0,1 1,-1-1,1 0,-1 0,1 0,-1 0,1 0,0 0,0 0,0 0,0-1,1 1,-1 0,0-1,1 1,0-1,-1 1,1 0,0-1,0 1,1-1,-1 1,0 0,1-1,0-1,3-25,1-1,2 0,1 1,1 1,1-1,2 1,0 1,2 0,1 1,2 1,0 0,1 1,14-12,13-19,2 3,2 2,3 2,1 2,5 1,-50 39,0 1,1 0,0 0,0 1,0 0,1 0,-1 1,1 1,0-1,4 1,-11 1,0 1,0 0,1 0,-1 0,0 0,0 0,1 1,-1 0,0-1,0 1,0 0,0 1,0-1,0 0,0 1,0 0,-1-1,1 1,0 0,-1 1,0-1,1 0,-1 1,0-1,0 1,0 0,-1-1,1 1,-1 0,1 0,-1 0,1 3,0 8,-1 0,0 0,-1 1,0-1,-2 0,1 0,-1 0,-1 0,-1-1,0 1,-1-1,0 0,-1 0,0 0,-1-1,-1 0,1 0,-2-1,0 0,-2 1,2-2,-1-1,0-1,-1 1,0-1,0-1,-1 0,0-1,0 0,-1-1,1 0,-1-1,0-1,0 0,-1 0,1-1,0-1,-1 0,1-1,-8-1,-25-15,34 3</inkml:trace>
  <inkml:trace contextRef="#ctx0" brushRef="#br0" timeOffset="348.791">1104 711,'-33'11,"-1"1,2 2,0 1,1 1,0 2,1 1,1 2,1 0,2 2,0 1,-3 6,25-26,0 0,1 0,0 0,0 1,0-1,0 1,1 0,-1 0,1 0,1 0,-1 0,1 0,0 1,0-1,0 0,1 1,0-1,0 1,0-1,1 0,-1 1,1-1,1 0,-1 1,1-1,0 0,0 0,0 0,1-1,0 1,0-1,0 1,2 1,2 1,0-1,1 0,-1-1,1 1,1-1,-1-1,1 0,0 0,0 0,0-1,0-1,0 0,1 0,-1 0,1-1,-1-1,1 0,-1 0,1-1,0 0,-1 0,0-1,1-1,-1 0,0 0,0 0,0-1,-1 0,1-1,-1 0,0-1,-1 1,1-1,-1-1,0 1,0-1,-1-1,0 0,2-2,0 0,-1 0,0-1,-1 0,0 0,-1-1,0 0,0 0,-2 0,1 0,-2 0,0-1,0 1,-1-1,-1 0,0 1,0-1,-1 0,-1 1,-2-8,3 16,0 0,0 0,0 1,-1-1,0 0,1 1,-1-1,-1 1,1-1,0 1,-1 0,0 0,0 0,0 0,0 1,0-1,0 1,-1 0,1 0,-1 0,1 0,-1 0,0 1,0 0,0 0,0 0,0 0,0 0,0 1,0 0,0 0,0 0,0 0,0 1,0 0,0-1,0 1,0 1,0-1,-1 1,-14 9</inkml:trace>
  <inkml:trace contextRef="#ctx0" brushRef="#br0" timeOffset="698.923">1415 796,'-6'7,"0"0,1 1,0-1,0 1,1 0,0 0,0 1,1-1,0 1,1-1,-1 1,2 0,-1 0,1 0,1 0,0 0,0 1,1-1,0 0,0 0,1 0,0-1,1 1,0 0,0-1,1 1,0-1,0 0,4 4,-5-9,0 0,0-1,0 1,1-1,-1 0,1 0,-1 0,1 0,0 0,0-1,0 0,0 0,0 0,0 0,0-1,0 1,0-1,0 0,0 0,0-1,0 1,0-1,0 0,0 0,0 0,0-1,0 1,0-1,-1 0,1 0,-1 0,1-1,7-3,0-2,-1 1,0-2,0 1,-1-1,0-1,-1 0,0 0,5-8,-10 13,8-10,-1-1,-1-1,0 1,-2-2,1 1,-2-1,0 0,2-16,-6 10</inkml:trace>
  <inkml:trace contextRef="#ctx0" brushRef="#br0" timeOffset="1277.789">1809 1107,'147'-213,"-83"121,-64 91,1 0,-1 1,0-1,0 1,1-1,-1 1,0-1,1 1,-1 0,0-1,1 1,-1-1,1 1,-1 0,1-1,-1 1,1 0,-1-1,1 1,-1 0,1 0,-1 0,1 0,-1-1,1 1,0 0,-1 0,1 0,-1 0,1 0,-1 0,1 0,0 0,-1 1,1-1,-1 0,1 0,-1 0,1 1,-1-1,1 0,-1 0,1 1,-1-1,1 1,-1-1,0 0,1 1,-1-1,1 1,-1-1,0 1,0-1,1 1,-1-1,0 1,0-1,0 1,1-1,-1 1,0 0,13 39,-12-34,0-1,-1 0,1-1,0 1,0 0,0-1,0 1,1-1,0 0,0 1,0-1,1 0,-1 0,1 0,0-1,0 1,0-1,0 1,1-1,0 0,-1 0,1-1,0 1,0-1,1 0,-1 0,0 0,1 0,-1-1,1 0,-1 0,1 0,0-1,3 1,14-11,-1-2,0 0,0-1,-2-1,1-1,-2-1,0 0,-1-2,-1 0,13-17,-25 29,1 0,0 0,-1-1,1 0,-2 0,1 0,-1 0,0-1,0 1,-1-1,0 0,-1 1,1-1,-1 0,-1 0,0 0,0 0,0 0,-1 0,0 0,-1 0,0 1,0-1,-1 0,0 0,3 6,-1 1,0 0,1-1,-1 1,0 0,1 0,-1-1,0 1,0 0,0 0,0 0,0 0,-1 0,1 0,0 0,0 1,0-1,-1 0,1 1,-1-1,1 1,0-1,-1 1,1 0,-1-1,1 1,-1 0,1 0,-1 0,1 0,0 0,-1 1,1-1,-1 0,1 1,-1-1,-12 8</inkml:trace>
  <inkml:trace contextRef="#ctx0" brushRef="#br0" timeOffset="1851.247">2854 683,'-127'119,"121"-113,2 0,-1 1,1-1,0 1,0 0,0 1,1-1,0 1,1-1,0 1,0 0,1 0,0-1,0 1,0 0,1 0,1 0,-1 0,1 0,1 4,0-7,0 0,1 1,-1-1,1 0,0 0,1-1,-1 1,1-1,0 0,0 1,0-2,0 1,1 0,-1-1,1 0,0 0,0 0,0-1,1 0,-1 0,1 0,-1 0,1-1,-1 0,1 0,0-1,-1 1,1-1,0 0,0-1,-1 0,1 0,0 0,-1 0,1-1,-1 0,0 0,1 0,-1-1,0 0,0 0,25-15,-2-1,0-1,-1-1,0-2,-2 0,-1-2,-1-1,-2-1,0 0,11-22,-15 26,6-3,-2 0,-1-1,-2-1,0-1,-2 0,-1-2,-2 1,0-2,-2 0,-2 0,-1-1,-1 0,-2 0,-1 0,-1-31,-4 55,0 0,0 0,-1-1,0 1,0 0,-1 0,0 1,-1-1,0 1,0-1,0 1,-1 0,-1 1,0-1,0 1,0 0,0 1,-1-1,0 2,-1-1,1 0,-1 1,0 1,-1 0,1 0,-1 0,0 1,1 0,-1 1,-1 0,1 0,0 1,-4 0,-1-1,0 2,0-1,-1 2,1 0,0 1,0 0,0 1,0 0,1 2,-1-1,1 2,0-1,1 2,-1 0,1 0,0 1,1 1,0 0,0 0,1 1,1 1,-1 0,2 0,-1 0,1 1,1 0,1 1,-1 0,2 0,0 0,0 1,2-1,-1 1,2 0,-1 11,6 0,1 0,1 0,1-1,2 0,0 0,1-1,2 0,0 0,2-1,0-1,1 0,1-1,1-1,1 0,1-1,0-1,1 0,9 3,25 22,2-3,2-2,2-3,1-2,1-3,1-2,41 9,-12-5,-70-26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50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1,'-4'9,"-2"-1,4-2,-1-2,-1 3,-4 0,-1-1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0:59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0,'5'5,"6"1,1 5,4 1,4-3,3-2,2-2,2-2,2-2,0-1,0 0,0-1,-1 1,1-1,-1-4,-4-1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00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1,'29'0,"28"0,10 0,-2 0,-7 0,-9 0,-12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0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4,'-50'-4,"39"6,1 0,-1 0,1 1,0 1,0 0,0 0,0 1,1 0,0 0,-5 5,13-10,0 1,0-1,0 1,0 0,0 0,0 0,1-1,-1 1,0 0,1 0,-1 0,0 0,1 0,-1 0,1 0,0 0,-1 0,1 0,0 0,0 1,-1-1,1 0,0 0,0 0,0 0,0 0,1 1,-1-1,0 0,0 0,1 0,-1 0,0 0,1 0,-1 0,1 0,0 0,-1 0,1 0,0 0,-1 0,1 0,0-1,0 1,0 0,0-1,0 1,0 0,57 25,-45-21,-8-4,-1 0,0 0,1 1,-1-1,0 1,0 0,0 0,0 1,0-1,-1 1,1 0,-1 0,0 0,0 0,0 1,0-1,0 1,-1 0,1-1,-1 1,0 0,0 1,-1-1,1 0,-1 0,0 1,0-1,-1 1,1-1,-1 1,0-1,0 1,0-1,-1 1,1-1,-1 1,0-1,-1 0,1 1,-2 2,-6 7,-1-1,-1 0,0 0,0-1,-1 0,-1-1,0-1,0 0,-1-1,0 0,-12 4,27-13,-1-1,0 0,1 1,-1-1,0 0,0 0,0 1,0-1,0 0,0 0,0 1,0-1,0 0,0 0,0 1,-1-1,1 0,0 1,0-1,-1 0,1 1,-1-1,1 0,0 1,-1-1,1 1,-1-1,1 0,-1 1,0 0,1-1,-1 1,1-1,-1 1,0 0,1-1,-1 1,0 0,1 0,-1-1,0 1,0 0,1 0,-1 0,0 0,0 0,1 0,-1 0,0 0,0 0,1 0,-1 1,0-1,0 0,1 0,-1 1,0-1,1 1,-1-1,1 0,-1 1,0-1,1 1,-1-1,1 1,-1 0,1-1,0 1,-1-1,1 1,8-16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02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44 504,'0'5,"-5"10,-6 4,-2 3,2 3,8-4,3-4</inkml:trace>
  <inkml:trace contextRef="#ctx0" brushRef="#br0" timeOffset="669.613">354 80,'35'-6,"-5"1,-1-1,1-2,-1 0,-1-2,24-12,-51 21,0 0,0 0,-1 0,1 0,0 0,0 0,0 0,0 1,0-1,0 0,0 1,1-1,-1 0,0 1,0-1,1 1,-1 0,0-1,0 1,1 0,-1 0,0 0,1 0,-1 0,0 0,1 0,-1 0,0 1,0-1,1 0,-1 1,0-1,0 1,0-1,1 1,-1 0,0 0,0-1,0 1,0 0,0 0,0 0,-1 0,1 0,0 0,0 0,-1 0,1 0,0 1,-1-1,0 0,1 0,-1 2,-25 156,18-95,-2-1,-2-1,-4 1,-2-2,-3 0,-15 29,23-64,11-20,0-1,0 0,-1 0,0 1,0-1,0 0,-1-1,1 1,-1 0,0-1,0 1,-1-1,0 0,1 0,-1-1,-1 1,1-1,0 0,-1 0,1 0,-1 0,0-1,0 0,0 0,0 0,-1-1,-4 1,7-3,0 0,0 0,0 0,0 0,0-1,0 1,0-1,0 0,1 0,-1 0,1 0,-1 0,1 0,0-1,0 1,0-1,0 0,0 1,1-1,-1 0,1 0,0 0,0 0,0 0,0-1,0 1,1-1,-3-92,7 79,2 0,0 0,0 0,2 1,0 0,1 1,0-1,2 2,-1-1,2 2,0-1,0 2,2-1,-1 2,1 0,14-8,70-11,-47 20,-32 4</inkml:trace>
  <inkml:trace contextRef="#ctx0" brushRef="#br0" timeOffset="1106.454">1059 24,'4'5,"-1"1,0-1,-1 1,1 0,-1 0,-1 1,1-1,-1 0,0 0,0 1,-1-1,0 1,0-1,0 0,-2 6,-2 10,0 0,-2 0,0-1,-2 0,0-1,-2 1,0-1,-1-1,-3 2,-2 8,-15 54,31-81,0 0,0 0,-1 0,1 0,1 1,-1-1,0 0,1 0,-1 0,1 0,-1 0,1 0,0 0,0 0,0 0,0 0,0 0,1-1,-1 1,0 0,1-1,-1 1,1-1,0 0,-1 1,1-1,0 0,0 0,0 0,0 0,0 0,0-1,0 1,0 0,0-1,0 0,0 1,2-1,5 2,0-1,0 0,0 0,1-1,-1 0,0-1,0 0,0 0,0-1,0 0,0-1,0 0,0 0,2-2,8-8</inkml:trace>
  <inkml:trace contextRef="#ctx0" brushRef="#br0" timeOffset="1401.645">1370 109,'-22'18,"-1"0,-1-2,-1-1,0 0,0-2,-2-1,1-1,-25 6,-175 48,90-4,119-33,21-17</inkml:trace>
  <inkml:trace contextRef="#ctx0" brushRef="#br0" timeOffset="2252.238">1850 278,'-281'212,"-9"-12,-298 153,498-308,45-24,1 2,1 2,-37 29,-153 102,226-148</inkml:trace>
  <inkml:trace contextRef="#ctx0" brushRef="#br0" timeOffset="2773.554">1286 984,'-300'142,"248"-105,51-37,0 1,0 0,0 0,1 0,-1 0,0 0,1 0,-1 0,1 0,-1 0,1 1,-1-1,1 0,0 0,-1 0,1 1,0-1,0 0,0 0,0 0,0 1,0-1,0 0,1 0,-1 1,0-1,1 0,-1 0,1 0,-1 0,1 0,-1 0,1 0,0 0,0 0,-1 0,1 0,0 0,0 0,0 0,0-1,0 1,0 0,0-1,0 1,0-1,1 1,14 5,0 0,0 0,1-2,0 0,0-1,0-1,0 0,0-2,0 1,1-2,13-2,9 1,-38 2,12-1,0 0,0 1,0 1,0 0,0 1,0 1,0 0,0 0,-1 1,0 1,1 1,-13-6,1 1,-1 0,0-1,0 1,1 0,-1 0,0 0,0-1,0 1,0 0,0 1,0-1,0 0,0 0,-1 0,1 0,0 1,-1-1,1 0,-1 1,1-1,-1 1,0-1,1 0,-1 1,0-1,0 1,0-1,0 1,0-1,0 0,-1 1,1-1,0 1,-1-1,1 0,-1 1,1-1,-1 0,0 1,0-1,0 0,1 0,-1 0,-1 1,-55 38,8-23,0-1,-1-3,0-2,-38 3,61-11</inkml:trace>
  <inkml:trace contextRef="#ctx0" brushRef="#br0" timeOffset="3320.426">1709 730,'90'-18,"-76"16,-7 0,-1 0,0 1,1 0,-1 0,1 1,-1 0,1 0,-1 0,1 1,-1 0,0 0,1 1,-1-1,3 2,-9 0,1-1,-1 0,0 1,0-1,0 0,0 0,0 1,0-1,0 0,-1 1,1-1,-1 0,0 0,0 0,1 0,-1 1,-1-1,1 0,0-1,0 1,-1 0,1 0,-1 0,0-1,1 1,-1-1,0 0,0 1,0-1,0 0,-1 0,0 2,0 0,-3 1,0 1,0 0,1-1,-1 2,1-1,1 1,-1-1,1 1,0 1,0-1,0 1,1-1,0 1,1 0,-1 0,1 0,1 0,-1 1,1-1,0 0,1 4,3-7,0-1,0 1,1-1,-1 1,1-1,0 0,0-1,0 1,0-1,0 0,1 0,-1 0,0 0,1-1,0 0,-1 0,1 0,0 0,0-1,-1 0,1 0,0 0,0 0,0-1,-1 0,1 0,0 0,6 0,78-13,-64 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01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0,'-7'5,"1"1,-1-1,1 1,0 1,0-1,1 1,-1 0,2 0,-1 0,1 1,0-1,1 1,-1 0,2 0,-1 1,1-1,0 1,1 0,-4 162,8-110,-3 244,0-305</inkml:trace>
  <inkml:trace contextRef="#ctx0" brushRef="#br0" timeOffset="451.493">286 395,'-1'33,"0"-21,0 0,0 1,1-1,1 1,0-1,1 0,0 1,0-1,2 0,-1 0,2-1,0 1,0-1,1 0,0 1,-4-10,0 0,0 0,0 0,0-1,0 1,0 0,1-1,-1 1,0-1,1 0,-1 0,1 0,0 0,-1 0,1-1,0 1,-1-1,1 0,0 1,0-1,-1 0,1-1,0 1,-1 0,1-1,0 0,-1 1,1-1,0 0,-1 0,0-1,1 1,-1-1,0 1,1-1,-1 1,1-3,68-80,-23-33,-44 92</inkml:trace>
  <inkml:trace contextRef="#ctx0" brushRef="#br0" timeOffset="1050.623">822 367,'-11'5,"0"0,0 0,0 1,1 0,0 1,0 0,1 1,0 0,0 1,1-1,0 2,0-1,1 1,0 0,1 1,0-1,1 1,-2 5,6-14,1 0,-1 0,1 0,-1 0,1 0,0 0,-1 0,1 0,0 0,1 0,-1 0,0 0,0 0,1 0,-1-1,1 1,0 0,0 0,-1 0,1-1,0 1,0 0,1-1,-1 1,0-1,1 1,-1-1,0 1,1-1,0 0,-1 0,1 0,0 0,-1 0,1 0,0 0,0-1,0 1,0-1,0 1,0-1,0 0,0 0,0 0,0 0,0 0,-1 0,1 0,0-1,0 1,0-1,0 1,0-1,0 0,0 0,-1 0,1 0,0 0,0 0,225-170,-226 170,1 1,0-1,-1 0,1 1,0-1,-1 1,1 0,0 0,0 0,-1-1,1 2,0-1,0 0,0 0,-1 0,1 1,0-1,-1 1,1 0,0-1,-1 1,1 0,-1 0,1 0,-1 0,1 0,-1 0,0 0,0 1,1-1,-1 0,0 1,0-1,0 1,0-1,-1 1,1-1,0 1,-1 0,1 0,-1-1,1 1,-1 0,0-1,0 3,2 82,-30 100,1 55,28-228,0 0,-1 0,-1 0,0 0,-1 0,0 0,-1 0,-1 0,0-1,0 1,-1-1,-1 0,0-1,-1 1,0-1,-1-1,0 1,0-1,-1-1,-1 1,-9 7,15-16,0 1,0-1,0 0,0 0,0 0,0 0,0-1,0 0,0 0,0 0,0 0,0 0,0-1,0 0,0 0,0 0,0 0,0-1,0 1,0-1,1 0,-1 0,1-1,0 1,-1-1,1 1,0-1,0 0,1 0,-1 0,1-1,-1 1,1-1,0 1,1-1,-1 0,0 0,1 1,0-1,0 0,0 0,0 0,1-1,0 1,0 0,0-2,0-8,2 1,0-1,0 0,1 0,1 1,0 0,1 0,0 0,1 0,1 0,6-12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3:47.2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338 234,'20'-27,"1"0,1 2,1 1,1 0,1 2,1 1,1 1,7-3,-32 21,0 0,0 0,1 1,-1-1,0 1,1-1,-1 1,1 0,-1 0,1 0,0 0,-1 0,1 0,0 1,0-1,-1 1,1 0,0 0,0 0,0 0,0 1,-1-1,1 1,0-1,-1 1,1 0,0 0,-1 0,1 1,-1-1,1 1,-1-1,0 1,0 0,0 0,0 0,0 0,0 0,0 0,-1 0,2 3,3 12,-1 1,-1 1,-1-1,0 0,-1 1,-1-1,-1 1,-1 0,-2 14,1 13,-13 221,-2-122,-6 0,-31 99,5-41,45-141,17-94,46-166,-24 73,6 2,5 2,48-89,-75 176,1 0,2 1,2 1,0 2,3-1,43-26,-68 56,0-1,0 1,0 0,1 0,-1 0,1 0,-1 1,0-1,1 1,-1-1,1 1,-1 0,1 0,-1 0,1 0,0 0,-1 1,0-1,1 1,-1-1,1 1,-1 0,0 0,1 0,-1 1,0-1,0 0,0 1,0-1,0 1,0 0,0 0,0 0,5 11,0 1,-1-1,-1 1,0 0,-1 0,0 0,-1 1,-1 0,0-1,-1 1,-1 0,0 0,-1 0,-1-1,0 3,0 34,-11 188,-22-11,13-104,16-79,22-63,74-219,-30 83,-35 83,3 1,4 1,2 2,10-10,71-78,-115 154,1 0,-1 0,1 0,-1 0,1 0,-1 0,1 0,0 0,-1 0,1 0,0 0,0 0,0 1,0-1,0 0,0 0,0 1,0-1,0 1,0-1,0 1,0 0,0-1,0 1,0 0,0 0,1-1,-1 1,0 0,0 0,0 0,0 1,1-1,-1 0,0 0,0 1,0-1,0 0,0 1,0-1,0 1,0 0,0-1,0 1,0 0,0-1,0 1,0 0,-1 0,1 0,0 0,0 0,-1 0,1 0,0 1,-12 89,-3 2,-16 196,32 27,-2-309,1 0,0 0,0 0,0 0,1 0,0 0,0-1,0 1,1 0,0-1,1 0,-1 0,1 0,1 0,-1-1,1 1,0-1,0 0,0-1,3 3,9 1</inkml:trace>
  <inkml:trace contextRef="#ctx0" brushRef="#br0" timeOffset="1870.825">2144 742,'-4'-3,"0"0,0 0,-1 1,1 0,-1 0,1 0,-1 1,0-1,0 1,0 0,0 1,0-1,1 1,-1 0,0 0,0 1,0-1,0 1,0 0,0 0,0 1,1-1,-1 1,1 0,-1 1,1-1,0 1,0-1,0 1,0 1,0-1,1 0,-1 1,1 0,-2 2,-9 11,0 1,1 0,1 1,0 1,2 0,0 0,1 1,1 0,1 0,-2 14,8-31,0 0,0 1,1-1,-1 1,1-1,0 1,0-1,0 1,1-1,-1 0,1 1,0-1,1 0,-1 1,1-1,-1 0,1 0,1 0,-1 0,0-1,1 1,0-1,0 1,0-1,0 0,0 0,1 0,0 0,-1-1,1 0,0 0,0 0,0 0,0 0,1-1,-1 1,0-1,1-1,-1 1,0 0,1-1,-1 0,1 0,-1 0,1-1,-1 0,1 1,-1-2,0 1,4-2,21-15,-2-1,0-2,-1-1,-2-1,0-1,-1-1,-1-1,-2-1,-1-1,-1 0,-1-1,-1-2,-1-3,15-39,-25 112,-12 9,4-40,1 0,1 1,-1 0,1-1,1 1,0 0,0 0,0-1,1 1,1 0,0-1,0 1,0-1,1 0,0 0,4 7,-4-8,1-1,0 0,0 0,0-1,1 1,0-1,0 0,0 0,1 0,0-1,-1 0,1 0,1-1,-1 1,1-1,-1-1,1 1,0-1,0 0,0-1,0 0,0 0,0 0,0-1,0 0,1 0,-1-1,0 0,0 0,0-1,0 0,0 0,-1 0,1-1,-1 0,1 0,-1-1,3-2,2-5,0-1,-1 0,0-1,-1 0,0-1,-1 1,0-2,-1 1,-1-1,-1 0,0-1,21-45,-23 55,54-89,-55 93,0 0,0 0,0 0,0 0,1 0,-1 0,1 1,-1-1,1 1,-1 0,1-1,0 1,0 0,0 1,-1-1,1 1,0-1,0 1,0 0,0 0,0 0,0 0,0 0,0 1,0 0,-1-1,1 1,0 0,0 0,-1 1,1-1,0 0,-1 1,0 0,1 0,9 8,-1 1,0 0,0 0,-1 1,-1 1,0-1,-1 2,0-1,1 7,-5-12,-1 0,0 1,-1-1,0 1,-1 0,0-1,0 1,0 0,-1 0,-1 0,0 0,0 0,0-1,-1 1,-1 0,1-1,-1 0,-1 1,1-1,-2 0,1-1,-1 1,0-1,0 0,-1 0,0-1,0 1,-1-1,0-1,0 1,0-1,-1 0,1-1,-1 0,0 0,-4 1,-23 1,34-6,0-1,1 1,0-1,-1 1,1-1,-1 1,1-1,-1 0,1 1,0-1,0 1,-1-1,1 0,0 1,0-1,0 0,-1 1,1-1,0 0,0 0,0 1,0-1,1 0,-1 1,0-1,0 0,0 1,0-1,1 0,-1 1,0-1,1 0,-1 1,0-1,1 1,-1-1,1 1,-1-1,1 1,-1-1,1 1,-1-1,1 1,-1 0,1-1,0 1,0 0,3-4,0 0,0 1,0 0,1 0,0 0,0 0,-1 1,2 0,-1 0,0 0,0 0,1 1,-1 0,0 0,1 1,-1-1,1 1,-1 0,1 1,-1-1,1 1,-1 0,0 1,6 1,53 2,-55-6,0 0,0 0,0-1,0 0,0-1,-1 0,1 0,-1-1,0 0,0 0,0-1,-1 0,1 0,-1-1,0 0,-1 0,5-7,13-14,-2-1,-2-1,0-2,13-28,-17 29,1 0,2 2,0 0,2 1,15-14,-34 39,-1 1,0-1,0 1,0 0,1 0,-1-1,0 1,1 0,-1 0,1 1,-1-1,1 0,0 0,-1 1,1-1,0 1,-1-1,1 1,0 0,0 0,-1 0,1 0,0 0,0 0,0 0,-1 1,1-1,0 0,-1 1,1 0,0-1,-1 1,1 0,-1 0,1 0,-1 0,1 0,-1 0,0 0,1 0,-1 1,0-1,0 1,0-1,0 0,0 1,0 0,-1-1,1 1,0-1,-1 1,1 0,-1 1,8 15,-1 0,0 1,-2 0,0 0,-1 1,-1-1,-1 1,0 0,-2 5,0-15,0 0,0-1,-1 1,-1 0,0-1,0 1,0-1,-2 0,1 0,-1 0,0 0,-1-1,0 1,0-1,-1 0,0-1,0 1,-1-1,-6 5,9-9,-1-1,1 1,-1-1,0 0,1 0,-1-1,0 1,0-1,0 0,0-1,0 1,0-1,0 0,0 0,-1-1,5 1,67 23,-48-23,1-1,-1-1,0-1,0-1,0 0,-1-1,16-7,-11 5,-2 1</inkml:trace>
  <inkml:trace contextRef="#ctx0" brushRef="#br0" timeOffset="4933.084">7732 375,'14'5,"-1"0,1-1,0-1,0 0,1 0,-1-2,0 0,1 0,-1-1,1-1,-1-1,0 0,1 0,3-3,9-1,-2-1,1-1,-1-1,0-1,-1-1,0-2,-1 0,0-1,-2-1,1-2,-2 0,0-1,-1-1,12-16,-27 32,-1 0,0 0,0 0,-1 0,1 0,0 0,-1-1,0 1,0-1,0 0,0 0,-1 1,0-1,1 0,-1 0,-1-1,1 1,0 0,-1 0,0 0,0 0,0-1,-1 1,0 0,1 0,-2 3,-1 1,1-1,0 1,0 0,0 0,0-1,0 2,0-1,-1 0,1 0,0 1,0-1,0 1,0-1,0 1,0 0,0 0,0 0,0 0,1 0,-1 0,0 1,0-1,1 1,-1-1,1 1,0-1,-1 1,1 0,0 0,0 0,0 0,0 0,0 0,1 0,-1 1,-15 32,2 0,2 0,1 1,2 1,1-1,2 2,2-1,0 15,2 13,2-1,3 0,3 1,8 29,9 113,-17-153,-3 0,-2 0,-2 0,-3 1,-2-1,-3-1,-2 0,-13 37,21-80,0 0,-1-1,-1 1,0-1,0 0,0 0,-1 0,-1-1,0 0,0 0,0-1,-1 1,0-2,0 1,-1-1,0-1,0 1,0-1,-1-1,1 0,-1 0,0-1,-5 1,8-3,-1 0,1 0,-1 0,1-1,-1 0,1-1,-1 0,1 0,-1 0,1-1,0 0,0-1,0 0,0 0,0 0,1-1,-1 1,1-2,0 1,0-1,1 0,-1 0,1 0,0-1,0 0,1 0,0 0,-2-5,0 0,2-1,0 0,0 0,1 0,0-1,1 1,1-1,0 1,1-1,0 1,0-1,2 0,0 1,0 0,1-1,0 1,1 0,1 0,2-3,17-34,2 0,3 2,1 2,3 0,1 2,3 2,1 1,30-23,-40 36,2 1,0 1,2 2,0 1,2 2,0 1,1 1,1 3,0 0,18-2,-27 12,1 2,1 0,-1 2,0 2,17 1,-67 34,7-24,0 1,1 1,1 0,0 1,1 0,1 1,0 0,1 1,1 0,0 0,2 1,0 1,1-1,0 1,2 0,0 0,1 8,3-22,0 0,0-1,1 1,0 0,0 0,1-1,-1 1,1-1,0 1,0-1,0 0,1 0,-1 0,1 0,0 0,0 0,1-1,-1 1,1-1,-1 0,1 0,0-1,0 1,1-1,-1 0,0 0,1 0,-1 0,1-1,0 0,-1 0,6 0,-1 1,1-1,-1-1,1 0,-1 0,1-1,-1 0,1-1,-1 0,0 0,0-1,0 0,0-1,0 0,-1 0,1-1,1-1,0-3,0 0,0 0,-1-1,0 0,0-1,-1 0,-1 0,0-1,0 0,-1 0,-1 0,0-1,-1 0,0 0,-1 0,0 0,-1-1,-1 1,0-1,-1 1,0-1,-1 0,-1 1,0 0,-3-12,4 20,0-1,-1 1,0 0,1 0,-2 0,1 0,-1 0,1 0,-1 0,0 1,-1 0,1-1,-1 1,0 1,0-1,0 0,-1 1,1 0,-1 0,0 0,0 1,0-1,0 1,0 0,-5 0,-21 19,22-1</inkml:trace>
  <inkml:trace contextRef="#ctx0" brushRef="#br0" timeOffset="5151.864">9087 1165,'0'-38,"0"-28,0-7,5 5,1 8,5 10,1 8,2 7,4 10,-1 3,2 6,1 6,3 4,-2 4</inkml:trace>
  <inkml:trace contextRef="#ctx0" brushRef="#br0" timeOffset="5502.188">9623 600,'-9'1,"-1"1,0 0,0 1,0 0,1 1,0 0,0 0,0 1,0 0,1 0,-1 1,2 1,-1-1,0 1,1 0,1 1,-1 0,1 0,1 0,-1 1,1-1,1 1,0 1,0-1,0 0,2 1,-1 0,1 0,0 0,3 1,0 0,1 1,0-1,0 0,1-1,1 1,0 0,0-1,1 0,0 0,1 0,0-1,1 1,0-2,0 1,1-1,0 0,0 0,1-1,0-1,0 1,1-1,0-1,0 0,0 0,0-1,1 0,0-1,0 0,2 0,-5-3,1 1,-1-2,0 1,1-1,-1 0,0-1,0 0,0 0,0-1,0 0,0 0,-1-1,0 0,0 0,0-1,0 0,0 0,-1-1,0 0,0 0,-1 0,0 0,0-1,0 0,-1 0,0 0,3-8,5-4</inkml:trace>
  <inkml:trace contextRef="#ctx0" brushRef="#br0" timeOffset="5851.239">9905 769,'3'8,"1"-1,0 0,0 0,0 0,1-1,0 0,0 1,1-2,0 1,0-1,0 0,0 0,1 0,0-1,0 0,0 0,1-1,-1 0,1-1,0 1,-1-1,1-1,0 1,0-2,0 1,0-1,1 0,-1 0,0-1,0 0,-1-1,1 0,0 0,0-1,-1 1,1-2,-1 1,7-3,-1 0,-1-1,1-1,-1 0,0 0,-1-1,0-1,0 0,-1 0,-1-1,1 0,-2-1,0 0,0 0,-1-1,0 0,-2 0,1-1,-1 0,-5 10,0 0,-1 0,1 1,-1-1,0 0,0 0,0 1,0-1,0 1,-1-1,0 1,0-1,0 1,0 0,0 0,-1 0,1 0,-1 1,0-1,0 1,0-1,0 1,0 0,0 0,-1 0,1 1,-1-1,1 1,-1 0,1 0,-1 0,0 0,0 1,1 0,-1-1,0 1,0 0,0 1,1-1,-1 1,0 0,0 0,1 0,-1 0,1 1,-1-1,1 1,0 0,-3 1,-9 5,1-1,0 2,0 0,0 1,1 0,1 1,0 0,0 1,1 1,1 0,0 0,0 1,2 0,0 0,0 1,1 0,1 1,1-1,0 1,-2 15,4-17,0 0,1 0,0 1,1-1,1 1,0-1,1 0,1 1,0-1,1 0,1 0,0 0,1-1,0 1,1-1,0 0,1-1,1 1,0-2,0 1,1-1,1 0,0-1,4 3,4-1,1 0,0-1,1-2,0 0,0-1,1-1,0 0,1-2,-1-1,1 0,0-2,0 0,0-2,0 0,10-3,31-8,-39 4</inkml:trace>
  <inkml:trace contextRef="#ctx0" brushRef="#br0" timeOffset="2902.795">4826 628,'-12'-4,"1"0,-1 1,0 0,0 1,0 0,0 0,0 2,0-1,-1 2,1-1,0 2,0 0,0 0,0 1,1 0,-1 1,1 1,-1 0,2 0,-1 1,0 0,1 1,0 0,1 1,-1 1,-3 5,0 0,1 0,1 2,1-1,0 1,1 1,0 0,2 0,0 0,1 1,0 0,2 1,0-1,1 1,1-1,1 2,1-15,0 0,1 0,0-1,0 1,0 0,0 0,1 0,0-1,0 1,0-1,1 0,-1 1,1-1,0 0,0 0,1-1,-1 1,1-1,0 0,0 0,0 0,0 0,0 0,1-1,-1 0,1 0,-1 0,1-1,0 1,0-1,0 0,0-1,-1 1,1-1,0 0,0 0,0-1,0 1,0-1,1 0,15-5,0-1,0-1,-1-1,0-1,0 0,-1-2,0 0,-1-1,-1-1,0 0,5-8,8-3,-6 3,0-1,-2-1,-1-1,-1 0,11-20,-30 44,-1 0,0 1,0-1,1 0,-1 1,1-1,-1 0,0 1,1-1,-1 1,1-1,-1 1,1-1,0 1,-1 0,1-1,-1 1,1-1,0 1,-1 0,1 0,0-1,-1 1,1 0,0 0,0 0,-1 0,1 0,0 0,0 0,-1 0,1 0,0 0,-1 0,1 0,0 1,-1-1,1 0,0 1,-1-1,1 0,0 1,-1-1,1 0,-1 1,1-1,-1 1,1 0,-1-1,1 1,-1-1,1 1,-1 0,0-1,1 1,-1-1,0 1,1 1,19 50,-16-39,-1-2,0-1,1 1,0-1,0 0,1 0,1-1,-1 1,2-1,-1-1,1 1,1-1,-1 0,1 0,1-1,-1 0,1-1,1 0,-1 0,8 2,30 10,-24-10</inkml:trace>
  <inkml:trace contextRef="#ctx0" brushRef="#br0" timeOffset="3297.837">5249 1052,'14'-47,"1"2,2 0,3 0,1 2,2 1,7-8,-2 16,-28 33,1 1,-1-1,0 1,1-1,-1 1,1-1,-1 1,1 0,0-1,-1 1,1 0,-1-1,1 1,0 0,-1 0,1-1,-1 1,1 0,0 0,-1 0,1 0,0 0,-1 0,1 0,0 0,0 0,-1 0,1 0,-1 1,1-1,0 0,-1 0,1 1,0-1,-1 0,1 1,-1-1,1 0,-1 1,1-1,-1 1,1-1,-1 1,0-1,1 1,-1 0,0-1,1 1,-1-1,0 1,1 0,-1-1,0 1,0 0,0-1,0 1,0 0,0-1,7 94,-8-86,1 1,-1-1,1 0,0 0,1 0,0 1,0-1,1 0,0 0,1-1,-1 1,2 0,-1-1,1 1,0-1,4 5,-5-8,0 0,1 0,-1 0,1 0,0 0,0-1,1 0,-1 0,1 0,-1-1,1 1,0-1,0 0,0 0,0-1,0 0,0 1,1-2,-1 1,0-1,1 1,-1-2,0 1,0 0,1-1,-1 0,0 0,0-1,0 0,0 0,0 0,0 0,4-3,13-14,0-1,-2-1,0 0,-1-2,-1-1,-2 0,0-1,-1 0,-2-1,-1-1,7-21,-9 30,-1 3</inkml:trace>
  <inkml:trace contextRef="#ctx0" brushRef="#br0" timeOffset="3746.943">6096 544,'-9'22,"1"-1,0 1,2 1,1-1,0 1,2 0,1 0,0 0,2 0,1 1,0-1,2 2,-2-20,1-1,-1 0,0 1,1-1,0 0,0 0,0 0,1 0,-1-1,1 1,0-1,0 0,0 1,1-1,-1 0,1-1,-1 1,1-1,0 0,0 1,0-2,0 1,0 0,1-1,-1 0,0 0,1 0,-1-1,1 1,-1-1,1 0,-1 0,1-1,-1 1,0-1,1 0,-1 0,0 0,1-1,-1 0,0 0,1-1,13-7,0-2,-1-1,0 0,-1 0,-1-2,0 0,-1-1,-1 0,0-1,-2-1,1 0,-2 0,-1-1,0-1,-1 1,-1-1,-1 0,-1-1,-1 0,0-4,0 5,0 1,-1-1,-2 0,0 1,0-1,-2 0,-1 0,0 0,-2 1,0-1,-1 1,-1 0,0 0,-2 1,0 0,-1 0,-1 1,-10-14,17 27,0 0,0 0,0 0,0 0,-1 1,0 0,1-1,-1 1,-1 0,1 1,0-1,-1 1,1 0,-1 0,1 0,-1 0,0 1,0 0,0 0,0 0,0 1,0 0,0 0,0 0,0 0,0 1,0 0,0 0,0 0,0 1,1-1,-1 1,0 0,1 1,0-1,-1 1,1 0,0 0,0 0,1 1,-1-1,1 1,-1 0,1 0,-1 3,-3 10,1 0,0 1,2 0,0 0,1 0,1 1,0-1,2 0,0 1,1-1,3 13,1-3,2-1,1 0,2 0,0-1,2 0,0-1,2 0,1-1,1-1,1-1,0 0,2-1,1 0,20 15,-3-2,2-1,1-2,2-1,35 18,57 19,-116-57</inkml:trace>
  <inkml:trace contextRef="#ctx0" brushRef="#br0" timeOffset="7453.715">0 1616,'1205'0,"-755"-25,343-41,-396 25,1059-88,-766 88,332 31,-630 12,2635-2,-2390-27,-89-1,314-3,-779 31,249 12,-145 11,-161-17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5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346 114,'-5'-5,"1"0,-1 0,0 0,0 1,0-1,-1 1,0 1,1-1,-1 1,0 0,-1 0,1 1,-1 0,1 0,-1 0,1 1,-1 0,0 0,0 1,1 0,-1 0,0 0,0 1,1 0,-1 1,0-1,1 1,-1 0,1 1,0 0,0 0,0 0,0 1,0-1,1 1,0 1,0-1,0 1,0 0,-2 3,-5 5,0 1,1 0,1 0,0 2,0-1,2 1,-6 15,12-26,0 0,0 0,0 1,1-1,-1 1,2-1,-1 1,0 0,1-1,0 1,1 0,-1-1,1 1,0-1,0 1,1-1,0 1,0-1,0 0,0 0,1 0,0 0,0 0,0-1,1 1,3 3,2-3,1 1,-1-2,1 1,0-2,0 1,0-1,0-1,1 1,-1-2,1 0,-1 0,1-1,0 0,-1 0,1-2,-1 1,1-1,-1-1,0 0,0 0,0-1,0 0,0-1,-1 0,8-6,18-14,-21 14</inkml:trace>
  <inkml:trace contextRef="#ctx0" brushRef="#br0" timeOffset="434.247">571 283,'21'2,"8"3,1-2,0 0,-1-2,1-2,0 0,0-2,0-1,-1-2,0 0,7-4,-28 7,-1-1,1 0,-1 0,0 0,0-1,0 0,-1 0,0-1,0 0,0 0,0 0,-1-1,0 0,-1 0,0 0,0 0,0-1,-1 1,0-1,0 0,-1 0,0 0,0 0,-1-1,0 1,-1 0,0-1,0 1,-1 0,0-1,0 1,-2-3,2 8,-1 1,1-1,-1 1,0-1,0 1,0-1,0 1,0 0,-1 0,1 0,-1 0,1 1,-1-1,0 1,1-1,-1 1,0 0,0 0,0 0,0 1,0-1,0 1,0 0,0-1,0 1,0 0,-1 1,1-1,0 1,0-1,0 1,0 0,-2 1,-92 50,80-38,1 0,1 2,0 0,1 0,1 1,1 1,0 0,1 1,1 0,1 1,-1 5,7-18,0 1,1 0,-1 0,2 0,-1 0,1 0,1 1,-1-1,1 0,1 0,-1 1,2-1,-1 0,1 0,0 0,1 0,-1-1,2 1,-1 0,1-1,0 0,1 0,-1 0,1-1,1 0,-1 0,1 0,0 0,1-1,2 2,8 3,0 0,0-2,1 0,-1-1,2-1,-1 0,1-2,0 0,0-1,0-1,0-1,0 0,19-3,-7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4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1212,'1'4,"1"-1,0 1,0-1,0 0,0 0,1 0,-1 0,1 0,-1-1,1 1,0-1,0 0,0 0,1 0,-1 0,0 0,1-1,-1 1,1-1,0 0,-1 0,1 0,0-1,0 1,-1-1,5 0,14-1,-1-1,1-1,0-1,-1-1,0 0,0-2,0-1,-1 0,0-1,-1-1,0-1,-1-1,0-1,0 0,-2-1,0-1,0-1,1-3,189-216,-155 170,98-137,78-147,-181 277,55-75,-100 146,-1 0,0 0,1 0,-1 0,0 0,1 0,0 0,-1 0,1 0,-1 0,1 0,0 1,0-1,-1 0,1 0,0 0,0 1,0-1,0 1,0-1,0 1,0-1,0 1,0-1,0 1,0 0,0 0,0-1,0 1,1 0,-1 0,0 0,0 0,0 0,0 1,0-1,0 0,0 0,0 1,0-1,0 1,0-1,0 1,0-1,0 1,0-1,0 1,0 0,0 0,0-1,-1 1,1 0,0 0,-1 0,1 0,-1 0,1 0,-1 0,1 0,-1 0,0 0,1 0,-1 0,0 0,0 0,0 1,0-1,0 1,6 27,-1 2,-2-1,-1 0,-2 1,0-1,-2 1,-4 12,4-13,-24 232,-32 108,50-325,-2-1,-3 0,-1 0,-17 35,24-64,-1 0,0 0,-1-1,-1 0,0-1,-1 0,0 0,-1-1,0-1,-1 0,0-1,-1 0,0-1,-13 6,17-10,0 0,0 0,0-1,-1-1,1 1,-1-2,0 0,0 0,0-1,0 0,-1-1,1 0,0-1,0 0,0 0,0-2,0 1,0-1,1-1,-1 0,1 0,0-1,0-1,-5-3,4 3,1-1,0 1,1-2,-1 1,1-1,1-1,0 0,0 0,0 0,1-1,1 0,0-1,0 1,1-1,0 0,1 0,0-1,1 0,0 1,1-1,1 0,-1 0,2 0,0 0,1-9,6-12,0 3</inkml:trace>
  <inkml:trace contextRef="#ctx0" brushRef="#br0" timeOffset="266.873">1609 1014,'-14'34,"-1"15,3 5,4-7</inkml:trace>
  <inkml:trace contextRef="#ctx0" brushRef="#br0" timeOffset="513.841">1580 591,'0'0</inkml:trace>
  <inkml:trace contextRef="#ctx0" brushRef="#br0" timeOffset="716.523">1863 1240,'250'-443,"-219"402,-28 62,-10 9,1-8,1 0,1 0,1 0,1 1,0-1,2 1,1-1,1 2,-1-19,0 0,1 0,0-1,0 1,0-1,0 1,0-1,1 0,0 0,0 0,0 0,1-1,-1 1,1-1,0 0,-1 0,2 0,-1 0,0-1,0 0,1 1,0-2,-1 1,1 0,0-1,-1 0,1 0,0-1,0 1,0-1,0 0,0 0,0-1,0 0,0 1,0-2,-1 1,1 0,0-1,-1 0,1 0,-1 0,0-1,0 0,0 1,0-2,0 1,0 0,1-2,8-7,-1 0,1-1,-2-1,0 0,0 0,-2-1,0 0,0-1,-2 0,0 0,5-16,15-54,-19 62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1 160,'144'6,"0"7,18 9,-39-5,-50 0,-96-40,-202-132,179 109,44 35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1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0,'-49'19,"1"1,1 3,1 2,-41 29,81-49,-1-1,1 1,0 0,0 0,1 1,-1 0,1 0,1 0,-1 1,1 0,0-1,0 1,1 1,0-1,1 0,-1 1,1 0,1-1,-1 1,1 0,1 0,-1 0,1 0,1-1,0 1,1 5,-1-10,0 0,1-1,0 1,0 0,0-1,0 0,0 1,0-1,1 0,-1 0,1 0,0-1,-1 1,1 0,0-1,0 0,0 0,0 0,0 0,0 0,0-1,0 1,0-1,1 0,-1 0,0 0,0 0,0 0,3-1,89-26,-56 7,-2-2,-1-1,0-2,-2-1,-1-2,16-18,-19 19,-30 25,1 1,0 0,-1 0,1-1,0 1,-1 0,1 0,0 0,0 0,0 0,0 0,0 0,0 0,1 0,-1 1,0-1,0 0,1 1,-1-1,0 1,0-1,1 1,-1 0,1-1,-1 1,0 0,1 0,-1 0,1 0,-1 0,0 0,1 1,-1-1,1 0,-1 1,0-1,0 1,1-1,-1 1,0 0,0-1,1 1,-1 0,0 0,0 0,0 0,0 0,0 0,0 1,9 57,-10-52,0-1,1 0,-1 1,1-1,1 0,-1 0,1 0,0 1,0-2,1 1,0 0,0 0,0-1,1 0,0 0,0 0,0 0,0 0,4 2,0-1,0-2,0 1,0-1,0 0,0-1,1 0,0 0,0-1,-1 0,1-1,1 0,-1 0,0-1,0 0,0-1,0 1,0-2,0 0,0 0,-1 0,4-2,13-7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50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0,'-43'21,"1"1,1 3,2 1,0 2,1 1,2 2,-12 16,12-15,1 1,2 2,2 1,1 1,2 2,1 1,3 1,1 1,2 1,2 0,2 2,-6 24,20-56,0 0,1 0,0 0,1 1,1-1,0 0,0 1,1-1,1 0,1 1,0-1,0 0,1-1,1 1,0-1,1 1,0-2,1 1,0-1,1 0,0 0,0-1,2 0,-1-1,1 0,0 0,1-1,2 1,11 2,1-2,0-1,0-1,1-1,0-1,0-1,0-1,0-2,1 0,-1-2,0-1,1-1,-1-1,-1-2,1 0,-1-2,17-7,-18 7,0 0,-1-2,-1-1,1 0,-2-2,1-1,3-4,-16 12,0-1,0-1,-1 0,0 0,0-1,-1 1,0-2,0 1,-1-1,-1 0,0 0,0-1,-1 1,0-1,-1 0,2-10,-4 17,-1-1,0 1,0 0,-1-1,1 1,-1-1,0 1,0 0,0 0,-1-1,0 1,0 0,0 0,0 1,0-1,-1 0,1 1,-1-1,0 1,0 0,0 0,-1 0,1 0,-1 1,0-1,1 1,-1 0,-3-1,-120-35,93 34,0 1,0 2,0 1,0 2,0 2,0 1,1 1,-1 2,2 1,-1 1,1 2,-26 14,46-19,0 0,0 1,1 0,0 1,0 1,1-1,0 1,1 1,0 0,1 0,-5 8,0 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2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0 261,'273'17,"-248"-13,-13-1,1-1,0 0,0-1,0-1,0 0,0 0,0-1,8-3,-20 4,0-1,-1 0,1 0,0 1,-1-1,1 0,-1 0,1 0,-1 0,1 0,-1 0,0 0,0 0,1 0,-1 0,0 0,0 0,0 0,0 0,0 0,0 0,0 0,0 0,-1 0,1 0,0 0,-1 0,1 0,0 0,-1 0,1 0,-1 0,0 1,1-1,-1 0,0 0,1 1,-1-1,0 0,0 1,0-1,1 0,-1 1,0 0,0-1,0 1,0-1,0 1,0 0,0 0,0-1,0 1,0 0,0 0,-1 0,-2-3,-19-13,3 4,1-1,1-1,0-1,1-1,1 0,0-1,1-1,1 0,-2-4,-9-23,17 27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10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14,'38'0,"23"5,5 1,-3 0,-8-1,-9-1,-7-2,-10-1</inkml:trace>
  <inkml:trace contextRef="#ctx0" brushRef="#br0" timeOffset="259.175">28 296,'38'-5,"23"-1,1 0</inkml:trace>
  <inkml:trace contextRef="#ctx0" brushRef="#br0" timeOffset="841.219">705 494,'26'-71,"-11"24,3 0,1 1,2 0,3 2,1 1,17-21,-35 55,0 1,1 0,0 0,0 0,1 1,0 0,0 1,0 0,1 0,0 1,8-3,-15 8,-1 0,1 0,0 0,0 0,-1 1,1-1,0 1,0 0,-1-1,1 1,-1 0,1 1,-1-1,1 0,-1 1,0-1,1 1,-1 0,0 0,0 0,0 0,0 0,-1 0,1 0,-1 1,1-1,-1 1,0-1,0 1,0-1,0 1,0 0,-1-1,1 1,-1 0,0 0,1-1,-1 1,-1 0,1 0,0-1,-1 2,5 14,29 145,-32-161,0 0,0 0,0-1,0 1,0 0,0 0,1-1,-1 1,1 0,-1-1,1 1,-1-1,1 0,0 0,0 1,0-1,0 0,-1-1,1 1,1 0,-1-1,0 1,0-1,0 1,0-1,0 0,0 0,0 0,1 0,-1 0,0-1,0 1,0 0,0-1,0 0,0 1,0-1,0 0,0 0,0 0,0-1,-1 1,1 0,1-1,73-67,-74 67,24-28,1 1,0 2,3 1,0 1,14-8,-42 31,1 0,0-1,-1 1,1 1,0-1,0 0,0 1,1-1,-1 1,0 0,0 0,1 0,-1 1,1-1,-1 1,0 0,1 0,-1 0,1 0,-1 0,1 1,-1 0,0-1,1 1,-1 1,0-1,0 0,0 1,0-1,0 1,0 0,0 0,0 0,-1 1,1-1,-1 1,0-1,0 1,2 13,0 0,-2 0,0 0,-1 0,0 0,-2 1,1-1,-2 0,-1 5,-11 65,15-61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0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865 0,'-156'42,"96"-22,-306 96,192-55,174-61,-1 0,0 1,0-1,1 0,-1 1,0-1,1 1,-1-1,0 1,1-1,-1 1,1-1,-1 1,1-1,-1 1,1 0,-1-1,1 1,0 0,-1-1,1 1,0 0,-1 0,1-1,0 1,0 0,0 0,0 0,0-1,0 1,0 0,0 0,0 0,0-1,1 1,-1 0,0 0,0-1,1 1,-1 0,0-1,1 1,-1 0,1-1,-1 1,1 0,-1-1,1 1,-1-1,1 1,0-1,-1 1,1-1,0 0,-1 1,1-1,0 0,0 1,-1-1,2 0,48 19,-49-19,34 8,1-3,0-1,0-1,32-2,87 8,-20 13,-134-22,1 0,-1 1,0-1,0 1,1-1,-1 1,0 0,0-1,0 1,0 0,0 0,0 0,0 0,0 0,0 0,0 0,-1 0,1 0,0 0,-1 1,1-1,-1 0,1 0,-1 1,0-1,1 0,-1 0,0 1,0-1,0 0,0 1,0-1,0 0,-1 1,1-1,0 0,0 1,-1-1,1 0,-1 0,0 1,1-1,-1 0,0 0,1 0,-1 0,0 0,0 0,0 0,0 0,0 0,-1 0,-57 46,-214 111,-27 56,298-213,-1 0,1 1,0-1,0 0,-1 1,1-1,0 1,0-1,0 1,0 0,1 0,-1 0,0 0,1 0,-1 0,1 1,0-1,0 0,0 1,0-1,0 1,1-1,-1 1,1 0,-1-1,1 1,0-1,0 1,0 0,0-1,1 1,-1-1,1 1,-1-1,1 1,0-1,0 1,0-1,0 1,1-1,-1 0,1 0,-1 0,1 0,0 0,0 0,1 1,12 4,0 0,1-1,0 0,0-1,0-1,1 0,0-2,0 0,0 0,-1-2,1 0,0-1,0-1,0 0,44 0,-43 0,-1 0,0-1,0-1,0-1,0 0,-1-1,8-4,-2 1</inkml:trace>
  <inkml:trace contextRef="#ctx0" brushRef="#br0" timeOffset="268.264">1345 113,'-219'743,"185"-620,59-139,-14-2</inkml:trace>
  <inkml:trace contextRef="#ctx0" brushRef="#br0" timeOffset="524.512">1232 142,'43'-5,"34"-1,13-1,-4 2,-7 2,-12 1,-8 0,-10 2,-7 0,-12 5,-5 2,-8 4,-11 1,-6-3</inkml:trace>
  <inkml:trace contextRef="#ctx0" brushRef="#br0" timeOffset="754.947">1147 480,'33'5,"26"-3,8-3,-3 0,-3 0,-7-5,-7-2,-8 2,-5-4,-4-1,-6 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25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86,'-11'168,"-19"127,22-238,1 2,4-1,2 1,4 33,-3-93</inkml:trace>
  <inkml:trace contextRef="#ctx0" brushRef="#br0" timeOffset="264.241">0 509,'24'-5,"22"-6,13-1,2 1,-6 3,-2-3,-5 1,-6 3,-6 1,-3 3,-4 1,-1 1,0 1,-6-4,-1-2,0 1,-3-5,-5 1</inkml:trace>
  <inkml:trace contextRef="#ctx0" brushRef="#br0" timeOffset="801.033">762 1,'0'565,"-17"-451,17-113,-1 0,1 0,0 0,-1 0,1 0,0 0,0 0,-1 0,1 0,0 0,0 1,0-1,1 0,-1 0,0 0,0 0,0 0,1 0,-1 0,1 0,-1 0,1 0,-1 0,1-1,-1 1,1 0,0 0,-1 0,1-1,0 1,0 0,0-1,0 1,-1 0,1-1,0 1,0-1,0 0,0 1,0-1,0 0,0 1,0-1,0 0,1 0,-1 0,0 0,0 0,0 0,0 0,0-1,0 1,0 0,0 0,0-1,0 1,0-1,0 1,0-1,0 1,59-36,-12-9,-38 34,-1 1,1 1,0-1,1 2,0-1,1 2,0-1,0 2,0 0,1 0,0 1,5-1,-16 5,0 1,0 0,0-1,0 1,-1 0,1 0,0 0,0 0,0 1,0-1,-1 0,1 1,0-1,0 1,-1 0,1 0,0 0,-1-1,1 1,-1 1,1-1,-1 0,1 0,-1 0,0 1,0-1,0 1,0-1,0 1,0-1,0 1,0 0,0 0,-1 0,11 70,-8-32,-2-37,-1-1,0 1,1-1,-1 1,1-1,0 0,-1 1,1-1,0 0,1 1,-1-1,0 0,1 0,-1 0,1 0,-1 0,1-1,0 1,0 0,0-1,0 1,0-1,1 1,13 1</inkml:trace>
  <inkml:trace contextRef="#ctx0" brushRef="#br0" timeOffset="1167.442">1355 594,'5'6,"0"-1,1 1,-1-1,1-1,0 1,1-1,-1 0,1 0,0-1,0 1,0-2,0 1,0-1,1 0,-1-1,1 1,-1-2,1 1,-1-1,1 0,0 0,-1-1,1 0,-1-1,1 1,-1-1,0-1,0 0,0 0,0 0,0-1,-1 1,1-2,-1 1,0-1,0 0,-1 0,1-1,-1 1,3-6,17-65,-25 74,0 0,0 0,-1 0,1 0,0 0,-1-1,1 1,-1 0,0 0,1 0,-1 0,0 0,0 1,-1-1,1 0,0 0,0 1,-1-1,1 1,-1-1,0 1,1 0,-1-1,0 1,0 0,0 0,0 0,0 0,0 1,0-1,0 0,0 1,0 0,0-1,-2 1,-5 1,0 1,0 1,0-1,0 1,0 1,1-1,0 2,-1-1,1 1,1 0,-1 1,1 0,0 0,0 0,1 1,0 0,0 0,1 1,-1 0,2 0,-1 0,1 0,0 2,1-7,0 0,0 1,1-1,0 0,-1 1,1 0,0-1,1 1,-1 0,1 0,0 0,0 0,0 0,0 1,1-1,-1 0,1 0,0 0,1 0,-1 1,1-1,-1 0,1 0,1 0,-1 0,0 0,1 0,0 0,0-1,0 1,0-1,1 1,-1-1,1 0,0 0,1 1,18 3,0-4</inkml:trace>
  <inkml:trace contextRef="#ctx0" brushRef="#br0" timeOffset="1598.484">1806 707,'16'-24,"1"0,0 2,2 0,1 1,0 1,2 0,2 0,-22 20,0-1,0 1,0-1,0 1,1 0,-1-1,0 1,0 0,0 0,0 1,0-1,0 0,1 1,-1-1,0 1,0 0,0 0,0 0,0 0,-1 0,1 0,0 0,0 0,-1 1,1-1,-1 1,1-1,-1 1,0 0,1 0,-1-1,0 1,0 0,0 0,-1 0,1 0,0 0,-1 0,1 0,-1 1,0-1,1 0,-1 0,0 0,13 26,-9-22,0-1,1 0,-1 0,1 0,0-1,0 1,0-1,1 0,-1-1,1 1,0-1,0 0,1-1,-1 1,0-1,1-1,-1 1,1-1,0 0,-1 0,1-1,0 0,-1 0,1-1,0 0,-1 0,1 0,-1-1,6-2,6-2,-1-1,0 0,0-1,0-1,-1-1,-1 0,0-1,0-1,-1 0,3-5,-9 11,-1-2,-1 1,1-1,-1 0,0-1,-1 1,0-1,0 0,-1-1,0 1,-1-1,0 1,-1-1,2-6,-7 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2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0 521,'38'-138,"-20"102,1 1,2 1,1 0,2 2,1 1,1 1,21-17,-34 33,-12 11,1 0,0 0,0 0,0 1,1-1,-1 1,1-1,-1 1,1 0,0 0,0 0,0 0,0 0,0 1,1-1,-1 1,0 0,1 0,-1 0,0 0,1 1,-1-1,1 1,-1 0,1 0,0 0,-1 1,1-1,-1 1,0 0,1 0,-1 0,0 0,1 1,-1-1,0 1,0 0,0 0,0 0,-1 0,1 1,0-1,1 3,3 12,0 0,-1 0,-1 1,-1 0,0 0,-2 0,0 1,-1-1,0 1,-2-1,0 0,-1 1,-1-1,-1 0,0 0,-1-1,-5 11,5 0,19-41,158-201,-153 190,1 1,2 1,0 2,1 0,1 1,1 1,26-14,32 0,-80 33,-1-1,1 1,-1 0,0 0,1 0,-1 0,0 0,1 1,-1-1,0 1,0-1,0 1,0 0,-1 0,1 0,0 0,-1 0,1 0,-1 0,0 0,0 1,0-1,0 1,0-1,0 1,-1-1,1 1,-1-1,0 1,0-1,1 1,-2-1,1 1,0 0,0-1,-1 1,0-1,1 1,-1-1,0 1,0-1,1 6,-2 27,-2-1,0 1,-3-1,0 0,-12 28,0 66,19-115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1,'57'17,"-17"-10,1-2,0-2,1-2,33-4,-1 2,84-25,-146 23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3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1,'-53'17,"78"-6,343-11,-256 1,-88-1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0,'22'58,"-14"167,-9-145,1 264,-6-293,0-33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3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365 13,'28'-13,"-37"16,-153 74,139-66,0 1,1 1,1 1,0 1,0 1,-11 12,30-26,0-1,0 0,0 1,0 0,0-1,0 1,0 0,1 0,-1 0,1 0,0 0,-1 0,1 1,0-1,0 0,0 1,1-1,-1 0,1 1,-1-1,1 1,0-1,0 1,0-1,0 1,0-1,0 1,1-1,-1 1,1-1,0 1,0-1,0 0,0 1,0-1,0 0,1 0,-1 0,1 0,-1 0,1 0,0 0,0-1,0 1,0-1,1 1,12 2,0 0,0-1,0-1,0-1,1 0,-1-1,0-1,15-2,15 1,58 1,-102 1,-1 1,1 0,-1-1,1 1,-1 0,1-1,-1 1,0 0,1 0,-1 0,0-1,1 1,-1 0,0 0,0 0,0-1,0 1,0 0,0 0,0 0,0 0,0-1,0 1,0 0,-1 0,1 0,0-1,-1 1,1 0,0 0,-1-1,1 1,-1 0,1-1,-1 1,1 0,-1-1,0 1,1-1,-1 1,0-1,1 1,-1-1,0 1,0-1,1 0,-1 0,0 1,0-1,0 0,0 0,1 0,-1 0,0 0,0 0,0 0,0 0,0 0,-256 160,251-158,1 1,0 0,0 0,0 0,1 1,-1-1,1 1,0 0,0 0,0 1,0-1,1 1,0 0,0 0,0 0,0 0,1 1,0-1,0 1,1-1,-1 1,1 0,0-1,1 1,-1 0,1 0,0 0,1-1,-1 1,1 0,1 0,0 2,2-2,1-1,0 1,1-1,-1 1,1-2,0 1,1-1,-1 0,1 0,-1 0,1-1,0 0,1-1,-1 1,0-2,1 1,-1-1,1 0,-1 0,1-1,-1 0,1 0,1-1,0 0,1-1,-1 1,1-2,-1 1,0-1,0-1,0 0,0 0,-1-1,1 0,-1 0,0-1,-1 0,1 0,-1-1,5-7,-1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6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28,'42'11,"1"-3,0-1,0-3,1-1,-1-2,37-4,-10 2,365-11,98-18,-2 14,-487 17,5 4,-31 1</inkml:trace>
  <inkml:trace contextRef="#ctx0" brushRef="#br0" timeOffset="680.573">735 254,'3'6,"0"0,0 0,0 0,-1 1,1-1,-1 0,-1 1,0 0,0-1,0 1,0 0,-1-1,0 1,1 7,-17 166,7-123,-37 140,42-151,4-46,-1 1,1 0,0-1,0 1,0 0,0-1,0 1,0 0,0-1,0 1,0 0,0 0,0-1,0 1,0 0,1-1,-1 1,0-1,1 1,-1 0,0-1,1 1,-1-1,0 1,1-1,-1 1,1-1,-1 1,1-1,-1 1,1-1,0 0,-1 1,1-1,-1 0,1 0,0 1,-1-1,1 0,0 0,-1 0,1 0,0 0,-1 0,1 0,0 0,-1 0,1 0,0 0,-1 0,1 0,0-1,-1 1,1 0,0 0,-1-1,1 1,-1 0,1-1,0 0,9-7</inkml:trace>
  <inkml:trace contextRef="#ctx0" brushRef="#br0" timeOffset="1264.84">1440 481,'-13'-2,"0"2,0-1,0 2,0 0,0 0,0 1,1 1,-1 0,1 1,0 0,0 1,0 0,0 1,1 1,0 0,0 0,1 1,0 0,0 0,1 1,0 1,1 0,0 0,0 0,1 1,0 0,-2 7,8-15,-20 67,21-69,0 0,0 1,0-1,0 1,0-1,0 1,0-1,0 1,0-1,1 1,-1-1,1 0,-1 1,1-1,-1 0,1 1,0-1,0 0,0 0,-1 0,1 0,0 1,1-1,-1 0,0-1,0 1,0 0,0 0,1 0,-1-1,0 1,1-1,-1 1,1-1,-1 1,0-1,1 0,-1 0,1 0,-1 0,1 0,-1 0,1 0,-1 0,1-1,14-2,0 0,0-2,-1 0,0-1,0 0,0-1,-1-1,0 0,0-2,-4 4,227-172,-236 177,-1 1,1-1,-1 1,1-1,-1 1,1-1,-1 1,1-1,0 1,-1-1,1 1,0 0,-1-1,1 1,0 0,-1 0,1-1,0 1,0 0,-1 0,1 0,0 0,0 0,0 0,-1 0,1 0,0 0,0 1,-1-1,1 0,0 0,-1 1,1-1,0 0,-1 1,1-1,0 1,-1-1,1 1,-1-1,1 1,-1-1,1 1,-1-1,1 1,-1 0,0-1,1 1,-1 0,0 0,1-1,-1 1,0 0,0-1,0 1,0 0,0 0,2 52,-2-43,-1-4,0 1,1-1,0 0,1 1,-1-1,1 0,0 1,1-1,0 0,0 0,0 0,0 0,1 0,0-1,0 1,1-1,0 0,0 0,0 0,0 0,1-1,-1 1,1-1,2 1,-4-3,0 0,-1 0,0-1,1 1,-1 0,1-1,0 1,-1-1,1 0,0 0,0 0,0 0,0-1,0 1,0-1,0 0,0 0,0 0,0 0,0 0,0 0,0-1,0 0,0 0,0 0,12-8</inkml:trace>
  <inkml:trace contextRef="#ctx0" brushRef="#br0" timeOffset="1751.535">1299 226,'283'0,"-282"0,0 0,0 1,0-1,0 0,0 0,1 0,-1 0,0 0,0 0,0 0,0 0,0 0,0 0,0-1,0 1,0 0,0-1,0 1,0-1,0 1,0-1,0 0,0 1,0-1,-1 0,1 1,0-1,0 0,-1 0,1 0,-1 0,1 0,-1 0,1 0,-1 0,1 0,-1 0,0 0,1 0,-1 0,0 0,0 0,0 0,0 0,0 0,0 0,0 0,0-1,-1 1,1 0,0 0,-1 0,1 0,-1 0,1 0,-1 0,1 0,-1 1,1-1,-1 0,0 0,0 0,1 1,-1-1,0 0,-72-74,59 63</inkml:trace>
  <inkml:trace contextRef="#ctx0" brushRef="#br0" timeOffset="2134.11">1976 114,'-17'55,"11"-15,2 0,1 0,2 0,3 24,-1-3,27 136,-21-146,-1-33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0,'-24'39,"-12"31,-6 9,5-4,4-11,2-10,8-10,1-13,6-11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56.2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1,'28'430,"-28"-355,0-31,1 0,2 0,2-1,5 16,-9-53,0 0,1-1,0 1,0-1,0 0,0 1,1-1,0 0,0-1,1 1,-1 0,1-1,0 0,0 0,0 0,1 0,-1-1,1 0,0 0,0 0,0 0,1-1,-1 0,0 0,1 0,0-1,-1 1,1-2,0 1,4 0,33-2,0-2,0-1,-1-2,1-3,-2-1,21-8,22-4,106-22,2 10,73 0,-186 26,168-15,133 8,-318 26,-63-43,3 18</inkml:trace>
  <inkml:trace contextRef="#ctx0" brushRef="#br0" timeOffset="950.363">2032 537,'5'-5,"11"-16,3-9,3-4,2-1,2 0,-3 1,-1 3,1 0,-4 2,-5 0,-5 1,-4 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4:44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143 416,'-34'190,"18"-129,-57 186,53-162,42-124,-10 16</inkml:trace>
  <inkml:trace contextRef="#ctx0" brushRef="#br0" timeOffset="299.835">87 472,'19'-5,"16"-1,7-1,1 2,-2 2,-4-4,-2 0,-3 0,-2 2,-1 2,-6 6,-2 2,1 1,0-1,-2-1</inkml:trace>
  <inkml:trace contextRef="#ctx0" brushRef="#br0" timeOffset="549.562">87 642,'19'4,"16"3,7-1,-4-6,-3-3,-4-1,-1 0,-2 1,0-4,-5 0</inkml:trace>
  <inkml:trace contextRef="#ctx0" brushRef="#br0" timeOffset="1029.631">227 133,'18'6,"1"0,-1-1,1-1,-1 0,1-2,0 0,0-2,13 0,-18 0,98-5,-111 5,1-1,-1 1,0-1,0 0,0 1,0-1,0 0,0 0,0 0,0 0,0 0,0 0,0 0,-1 0,1 0,0 0,-1 0,1 0,-1-1,1 1,-1 0,0 0,1-1,-1 1,0 0,0-1,0 1,0 0,0-1,0 1,0 0,-1 0,1-1,0 1,-1 0,1 0,-1-1,1 1,-1 0,0 0,1 0,-1 0,0 0,0 0,0 0,-37-50,-33 3,55 39</inkml:trace>
  <inkml:trace contextRef="#ctx0" brushRef="#br0" timeOffset="1337.036">792 133,'0'58,"0"23,0 3,0-3,-5-10,-1-13,0-12,1-8,1-6,2-4,1-1,1-2,0 1,5 1,1-5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0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813 678,'-43'-6,"1"2,-1 2,0 1,0 3,0 1,1 2,-1 2,1 2,1 2,0 2,0 1,-20 12,-68 45,129-71,-1 0,0 1,0-1,0 0,0 1,1-1,-1 1,0-1,0 1,1-1,-1 1,0-1,1 1,-1 0,1-1,-1 1,1 0,-1 0,1-1,-1 1,1 0,0 0,-1 0,1 0,0-1,0 1,-1 0,1 0,0 0,0 0,0 0,0 0,0 0,1-1,-1 1,0 0,0 0,1 0,-1 0,0 0,1-1,-1 1,1 0,-1 0,1-1,-1 1,1 0,-1-1,1 1,0 0,-1-1,1 1,0-1,0 1,-1-1,1 1,0-1,0 0,0 1,0-1,59 20,-51-18,41 6,-42-8,1 1,-1 0,0 0,1 1,-1 0,0 0,0 1,-1 0,1 1,-1-1,1 1,0 2,-6-5,-1 1,1-1,-1 1,0-1,0 1,0-1,0 1,0 0,0 0,0 0,0-1,-1 1,1 0,-1 0,1 0,-1 0,0 0,0 0,0 0,0 0,0 0,0 0,0 0,-1 0,1 0,-1 0,0 0,1 0,-1-1,0 1,0 0,0 0,0-1,0 1,-2 1,-52 53,50-52,-184 185,181-179,-62 90,68-96,0 1,0-1,0 1,0-1,1 1,-1-1,1 1,0 0,1 0,-1 0,1-1,0 1,0 0,1 0,-1 0,1-1,0 1,0 0,1-1,0 1,-1 0,3 3,2-3,0-1,0 0,0 0,0 0,0 0,1-1,-1 0,1-1,0 0,0 0,0 0,0-1,1 1,-1-2,0 1,0-1,1 0,-1-1,0 0,0 0,6-2,9 2,-6 1,0 0,-1-1,1-1,-1 0,1-1,-1-1,0 0,0-1,-1 0,1-2,-1 0,0 0,-1-1,0-1,0 0,-1-1,0 0,9-11,-3-2</inkml:trace>
  <inkml:trace contextRef="#ctx0" brushRef="#br0" timeOffset="493.532">530 1,'-5'89,"-4"0,-4-1,-21 77,16-82,-53 205,-84 215,110-380,18-51,2 1,4 1,-6 49,25-112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4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454 23,'-15'-6,"-1"2,0 0,0 1,0 1,0 0,-1 1,1 1,0 0,-1 1,1 1,0 1,0 0,0 1,1 1,-1 0,1 1,-12 7,15-6,1 0,0 1,1 0,-1 1,2 0,-1 1,2 0,-1 1,1-1,1 2,0-1,0 1,1 0,1 0,0 1,0-1,2 1,-1 0,2 0,0 1,0-1,1 0,1 1,0-1,1 1,2 7,-3-17,1-1,0 0,1 1,-1-1,1 0,-1 0,1 0,0 0,0 0,0-1,0 1,1 0,-1-1,1 0,-1 1,1-1,0 0,0 0,0-1,0 1,0-1,0 1,1-1,-1 0,0 0,1-1,-1 1,0-1,1 1,-1-1,1 0,2-1,107-32,-86 18,0 0,-2-1,0-2,-1-1,0 0,-2-2,-1-1,9-11,88-116,-118 148,1-1,-1 1,1 0,0 0,0 0,-1-1,1 1,0 0,0 0,0 0,0 0,0 0,1 1,-1-1,0 0,0 0,1 1,-1-1,0 1,0-1,1 1,-1-1,1 1,-1 0,0 0,1 0,-1 0,1 0,-1 0,0 0,1 0,-1 0,1 1,-1-1,0 1,1-1,-1 1,0-1,0 1,1 0,-1-1,0 1,0 0,0 0,0 0,0 0,0 0,0 0,0 0,0 1,-1-1,1 0,0 0,-1 1,1-1,0 1,121 245,-56-160,-53-81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6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0,'1'2,"0"0,1 0,-1 0,1-1,-1 1,1 0,0-1,0 1,0-1,-1 0,1 0,1 1,-1-1,0-1,0 1,0 0,1 0,-1-1,0 1,0-1,1 0,-1 0,0 0,1 0,0 0,0 0,338 3,-285-3,-32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23,'48'0,"21"-5,2-1,-4 0,-15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8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1 198,'285'30,"-117"-3,-114-15,-62-31,-204-149,149 105,50 46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1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490 0,'273'1,"-214"9,-59-9,0-1,1 0,-1 0,0 0,0 1,1-1,-1 0,0 0,0 1,1-1,-1 0,0 1,0-1,1 0,-1 1,0-1,0 0,0 1,0-1,0 0,0 1,0-1,0 1,0-1,0 0,0 1,0-1,0 0,0 1,0-1,0 1,0-1,0 0,0 1,0-1,-1 0,1 1,0-1,0 0,0 1,-1-1,1 0,0 0,0 1,-1-1,1 0,0 0,-1 1,1-1,0 0,-1 0,1 0,0 0,-1 1,1-1,0 0,-1 0,1 0,-1 0,1 0,0 0,-1 0,1 0,0 0,-1 0,1 0,-1 0,1-1,-32 13,-215 34,-129 29,262-52,114-23,-1 0,0 0,0 1,1-1,-1 0,0 0,0 1,1-1,-1 1,0-1,1 0,-1 1,1-1,-1 1,0 0,1-1,-1 1,1-1,0 1,-1 0,1-1,-1 1,1 0,0 0,0-1,-1 1,1 0,0 0,0-1,0 1,0 0,0 0,0-1,0 1,0 0,0 0,0 0,0-1,0 1,1 0,-1 0,0-1,1 1,-1 0,0-1,1 1,-1 0,1-1,-1 1,1-1,-1 1,1-1,0 1,-1-1,1 1,0-1,-1 1,1-1,0 0,-1 1,1-1,0 0,0 0,-1 0,1 1,0-1,52 25,226 51,-142-32,-137-43,0 1,0-1,0 1,-1 0,1-1,0 1,-1-1,1 1,0-1,-1 1,0-1,1 1,-1-1,0 1,0-1,0 0,0 1,0-1,0 0,0 0,0 0,-1 0,1 0,0 0,-1 0,1 0,-1-1,1 1,0-1,-1 1,0-1,1 1,-1-1,1 0,-1 1,1-1,-1 0,0 0,1 0,-1-1,-5 4,-91 38,55-26,1 2,1 2,1 1,0 3,2 1,1 1,-20 19,55-43,0 0,0 0,0 1,1-1,-1 0,0 1,0-1,1 1,-1 0,1-1,0 1,-1 0,1 0,0 0,0 0,0 0,0 0,0 0,1 0,-1 1,1-1,-1 0,1 0,0 0,0 1,0-1,0 0,0 0,1 1,-1-1,0 0,1 0,0 0,0 1,-1-1,1 0,0 0,1 0,-1 0,0-1,1 1,-1 0,1-1,-1 1,1 0,0-1,-1 0,1 1,0-1,0 0,0 0,0 0,0 0,2 0,18 3,0-1,1-1,0-1,-1-1,1 0,8-3,31 0,333 2,-283-16,-88 12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1,'-110'343,"94"-203,-10-41,13-98,10-11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4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1,'24'5,"17"1,7 0,0-1,-3-1,-5-2,-4-1,-4 0,-2-1,-2-1,0 1,-1 0,-9 0,-13 4,-12 2,-5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0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11,'19'5,"21"2,8-1,1-1,-3-2,-5-5,-4-4,-4 1,-2 0,-3 1,-5-3,-6-1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00.7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650 1383,'-17'64,"-23"147,0 87,12-79,-12 57,34-312,28-251,-14-347,13 488,-20 146,-1 1,1-1,-1 0,1 1,-1-1,1 1,-1-1,1 0,0 0,-1 1,1-1,-1 0,1 0,0 0,-1 1,1-1,0 0,-1 0,1 0,0 0,-1 0,1 0,-1 0,1-1,0 1,-1 0,1 0,0 0,-1-1,1 1,-1 0,1-1,-1 1,1 0,-1-1,1 1,-1-1,1 1,-1-1,1 1,-1-1,0 1,1-1,-1 1,0-1,1 0,-1 1,0-1,0 1,0-1,0 0,0 1,1-1,-1 0,0 1,0-1,0 0,-1 1,1-1,0 0,0 1,0-1,0 0,112 283,-44-96,64 124,-128-301,1 0,0 0,0 0,1 0,1-1,-1 0,1-1,1 1,-1-1,1 0,0-1,1 0,3 2,-10-7,0-1,0 1,1-1,-1 0,0 0,0 1,0-1,0 0,0-1,0 1,0 0,0-1,0 1,0-1,0 1,0-1,0 0,0 0,0 0,0 0,-1 0,1-1,0 1,-1 0,1-1,-1 1,1-1,-1 0,0 1,0-1,0 0,0 0,0 0,1-1,25-75,-23 65,102-474,-96 426,-2-1,-3-1,-3 1,-4-27,-9 43,-16 77,19-6,1 0</inkml:trace>
  <inkml:trace contextRef="#ctx0" brushRef="#br0" timeOffset="765.531">1525 1948,'25'-38,"-2"-2,-1 0,-2-1,-2-1,-2-1,3-17,-14-23,-5 81,0 0,-1 0,1 0,-1 0,1 1,-1-1,1 0,-1 0,0 0,0 1,0-1,0 0,0 1,-1-1,1 1,0-1,-1 1,1 0,-1 0,1-1,-1 1,1 0,-1 0,0 1,0-1,1 0,-1 0,0 1,0-1,0 1,0 0,0 0,0-1,0 1,0 0,0 0,0 1,1-1,-1 0,-1 1,-2 1,0-1,0 1,0 1,0-1,0 1,0-1,0 2,1-1,0 0,-1 1,1 0,1 0,-1 0,1 0,-1 1,1-1,0 1,1 0,-1 0,1 0,0 1,-31 115,31-113,0-1,1 1,0-1,1 1,-1 0,1-1,1 1,-1 0,1-1,1 1,0-1,0 1,0-1,1 0,0 0,0 0,1 0,-1-1,2 1,-1-1,1 0,0 0,0-1,0 1,1-1,0 0,0-1,0 1,1-1,0 0,-1-1,1 0,0 0,1 0,-1-1,0 0,1 0,-1-1,1 0,0-1,0 1,6-5,0 0,0-1,-1-1,0 0,0-1,0 0,-1-1,0 0,0-1,-1-1,0 0,-1 0,0-1,0 0,-1 0,-1-1,0-1,-1 1,0-1,-1-1,0 1,0-5,56-87,-60 105,-1-1,0 1,0 0,0-1,1 1,-1 0,0 0,0 0,1 0,-1 0,0 0,0 0,0 0,1 1,-1-1,0 0,0 1,0-1,0 1,1-1,-1 1,0-1,0 1,0 0,0 0,-1 0,1-1,0 1,0 0,0 0,-1 0,1 0,0 1,10 7,-6-7,0 0,-1 0,1 0,0 0,0 0,0-1,0 0,1 0,-1-1,0 1,0-1,0 0,1-1,-1 1,0-1,0 0,0 0,0-1,0 1,0-1,0 0,0-1,-1 1,1-1,-1 0,0 0,0 0,0-1,0 1,0-1,-1 0,74-100,-76 103,0 0,1-1,-1 1,1 0,-1 0,1 1,-1-1,1 0,0 0,0 1,-1-1,1 1,0-1,0 1,0 0,-1 0,1 0,0 0,0 0,0 0,-1 0,1 1,0-1,0 1,-1-1,1 1,0 0,-1-1,1 1,0 0,-1 0,1 0,-1 0,0 1,1-1,-1 0,0 1,0-1,0 1,0-1,0 1,0-1,0 1,0-1,0 1,-1 0,1 0,-1 1,20 18,-12-17,0-1,-1 1,1-1,0-1,1 1,-1-1,0-1,1 1,-1-2,1 1,-1-1,1 0,-1-1,1 0,-1 0,0-1,1 0,-1 0,0-1,0 0,0-1,-1 1,1-2,-1 1,0-1,0 0,-1 0,1-1,-1 0,0 0,-1 0,1-1,-1 0,-1 0,1 0,2-8,3-1,-1 0,0 0,-1-1,-1 0,-1-1,-1 1,0-1,-1 0,-1 0,0-1,-2 1,0 0,-1-1,-1 1,-1-1,0 1,-2 0,0 0,-4-11,-2 4</inkml:trace>
  <inkml:trace contextRef="#ctx0" brushRef="#br0" timeOffset="1064.709">2794 451,'28'132,"0"5,6-2,6-1,9 9,14-1,-62-140,-1 0,1-1,-1 1,0-1,1 1,-1 0,0-1,0 1,0 0,0-1,-1 1,1 0,0-1,-1 1,1-1,-1 1,1-1,-1 1,0-1,0 1,0-1,0 1,0-1,0 0,0 0,0 0,0 1,0-1,-1 0,1 0,-1-1,1 1,-1 0,-15 6</inkml:trace>
  <inkml:trace contextRef="#ctx0" brushRef="#br0" timeOffset="1431.477">2737 1072,'29'-25,"0"2,1 0,1 2,1 2,1 1,1 1,0 2,1 1,0 2,15-2,121-22,-171 35,2 0,0 0,0 0,0 0,-1 0,1 1,0-1,0 0,0 1,0-1,0 1,0 0,0 0,0 0,1 0,-1 0,0 0,0 0,0 1,0-1,0 1,0-1,0 1,0 0,-1 0,1 0,0 0,0 0,-1 0,1 0,0 1,-1-1,1 1,-1-1,0 1,1-1,-1 1,0 0,0 0,0 0,-21 112,16-107,1-1,0 1,0 0,1 1,0-1,0 0,0 1,1-1,0 0,1 1,0 0,0-1,0 1,1-1,0 1,1-1,0 0,0 0,0 1,1-1,0 0,1-1,-1 1,1-1,0 1,1-1,0 0,-3-4,0-1,1 1,-1-1,1 1,-1-1,1 0,-1 0,1 0,0 0,-1-1,1 1,0-1,0 1,0-1,-1 0,1 0,0-1,0 1,-1 0,1-1,0 0,0 1,-1-1,1 0,-1 0,1-1,-1 1,1-1,-1 1,0-1,0 0,0 1,2-3,53-76,-54 68,1 0,-2-1,1 1,-2 0,0-1,0 0,-1 1,-1-1,0 1,0-1,-2 1,1 0,-2 0,1 0,-2 0,0 0,0 1,-1 0,-5-9,-6 2</inkml:trace>
  <inkml:trace contextRef="#ctx0" brushRef="#br0" timeOffset="1802.169">3697 1016,'73'-280,"-73"279,0 0,0 0,0 0,0 0,0-1,0 1,0 0,1 0,-1 0,0 0,1 0,-1-1,1 1,-1 0,1 0,-1 0,1 0,0 0,-1 0,1 1,0-1,0 0,0 0,0 0,0 1,0-1,0 0,0 1,0-1,0 1,0 0,0-1,0 1,0 0,0-1,1 1,-1 0,0 0,0 0,0 0,0 0,1 0,-1 0,0 1,0-1,0 0,0 1,0-1,0 1,1-1,-1 1,0-1,0 1,-1 0,1-1,0 1,0 0,1 1,60 92,-59-90,0 1,1-1,-1 0,1 0,0 0,1 0,-1-1,0 0,1 0,0 0,0 0,0-1,0 0,0 0,0 0,0-1,1 1,-1-1,1 0,-1-1,1 0,-1 1,1-2,-1 1,1-1,-1 0,1 0,-1 0,0-1,1 0,-1 0,0 0,0 0,0-1,2-2,-2-2,0 1,-1-1,0 0,0-1,-1 1,0-1,0 0,-1 1,0-1,0 0,-1 0,0-1,0 1,-1 0,0 0,-1-5,1-13</inkml:trace>
  <inkml:trace contextRef="#ctx0" brushRef="#br0" timeOffset="2234.34">4092 0,'0'5,"-5"6,-1 6,0 5,1 4,2 2,-4 1,0 0,5 1,3-1,2-4</inkml:trace>
  <inkml:trace contextRef="#ctx0" brushRef="#br0" timeOffset="2649.958">4572 170,'-7'5,"-2"0,0 0,1 1,0 0,0 1,0 0,0 0,1 0,1 1,-1 0,1 1,1-1,-1 1,1 0,1 1,0-1,0 1,-1 7,6-13,0-1,0 1,1 0,0-1,-1 1,1-1,0 0,1 1,-1-1,0 0,1 0,0-1,0 1,0 0,0-1,0 0,0 0,0 0,1 0,-1 0,1-1,0 1,-1-1,4 1,32 20,-36-20,0 1,0 0,0 0,0 0,0 0,-1 0,0 0,1 1,-1-1,-1 1,1 0,0-1,-1 1,0 0,0 0,0 0,0 0,0 0,-1 0,0 0,0 0,0 0,0 0,-1 0,0 0,0 0,0 0,0 0,0 0,-1 0,0-1,1 1,-1 0,-3 2,-1 3,-1 0,1-1,-2 1,1-2,-1 1,-1-1,1 0,-1-1,0 0,-1 0,1-1,-8 3,-7 1</inkml:trace>
  <inkml:trace contextRef="#ctx0" brushRef="#br0" timeOffset="3499.984">0 3923,'67'-70,"3"2,3 3,3 4,71-44,-99 70,1 3,2 2,1 2,1 2,48-15,-98 39,1 0,0 0,-1 0,1 1,0-1,0 1,0 0,0 0,0 1,0-1,0 1,0 0,0 0,0 0,0 1,0-1,0 1,0 0,0 0,0 0,0 1,0-1,-1 1,1 0,-1 0,1 1,-1-1,0 1,0-1,0 1,0 0,0 0,0 0,-1 0,0 1,0-1,0 1,0 0,0-1,0 3,-1 9,-1 0,-1 0,-1 0,0 0,-1-1,0 1,-1-1,-1 0,0 0,-1 0,0-1,-3 3,3-3,-152 269,155-279,1 0,-1 0,0 0,1 0,-1 0,1 1,0-1,0 1,0 0,1 0,0-1,-1 1,1 0,0 0,1 0,-1 0,1 0,0 1,0-1,0 0,0 0,1 0,0 0,-1 0,2 0,-1 0,0 0,1-1,-1 1,1 0,0-1,1 1,-1-1,1 0,2 3,14 2,0-1,1 0,0-2,0 0,0-2,0 0,1-1,-1-1,1-1,0 0,9-3,58 2,33 22,-117-20,-1 0,1 0,-1 0,0 1,1-1,-1 1,0 0,0 0,0 0,0 1,-1-1,1 1,-1-1,1 1,-1 0,0 0,0 0,0 0,0 0,-1 1,1-1,-1 1,0-1,0 1,0-1,0 1,-1-1,1 1,-1 0,0-1,-1 4,-4 13,-1 1,-1-1,-1-1,-1 1,0-1,-2-1,0 0,-1 0,-1-1,0-1,-11 10,-19 23,-2-3,-2-1,-24 16,9-24,61-36,-1-1,0 1,1 0,-1-1,0 1,0-1,1 1,-1-1,0 0,0 0,0 0,0 0,1 0,-1 0,0 0,0-1,0 1,1 0,-1-1,0 0,0 1,1-1,-1 0,1 0,-1 0,0 0,1 0,0 0,-1-1,1 1,0 0,0-1,0 1,0-1,0 1,0-1,-5-15</inkml:trace>
  <inkml:trace contextRef="#ctx0" brushRef="#br0" timeOffset="3812.006">1383 3303,'-5'9,"3"3,3-4,0-10,0-8,5-8,2-10,-1-5,3-2,0 0,3 2,0 1,-3 1,2 2,-2 0,3 1,4 5,-1 6</inkml:trace>
  <inkml:trace contextRef="#ctx0" brushRef="#br0" timeOffset="4212.744">1948 2850,'-9'11,"0"1,1 0,1 0,0 1,0-1,1 1,1 1,0-1,1 1,1 0,0 0,0 3,3-15,-1-1,1 1,0-1,0 1,-1-1,1 1,0 0,1-1,-1 1,0-1,0 1,1-1,-1 1,1-1,-1 1,1-1,0 1,-1-1,1 1,0-1,0 0,0 0,0 1,0-1,0 0,0 0,1 0,-1 0,0 0,1-1,-1 1,0 0,1 0,-1-1,1 1,-1-1,1 0,-1 1,1-1,0 0,-1 0,1 0,-1 0,1 0,0 0,-1 0,1-1,-1 1,1 0,0-1,71-40,-54 22,-1 0,-2-2,0 0,-1-1,-1 0,0-1,-2 0,-1-2,-1 1,-2-1,0 0,-1-1,3-26,-9 44,-1-1,0 0,0 0,-1 0,0 0,-1 1,0-1,0 0,0 1,-1-1,-1 1,0 0,0 0,0 1,-5-7,7 10,-1 0,0 1,0-1,-1 1,1 0,-1 0,1 0,-1 0,0 0,0 1,0 0,0 0,0 0,-1 0,1 1,-1-1,1 1,-1 0,0 1,1-1,-1 1,0 0,1 0,-1 0,0 1,1 0,-1 0,1 0,-1 0,0 1,-1-1,1 1,-1 0,1 0,0 0,-1 1,1-1,0 1,0 0,1 1,-1-1,1 1,-1 0,1 0,1 1,-1-1,0 1,1 0,0 0,0 0,1 0,-1 0,1 1,0-1,1 1,-1-1,1 1,0 0,0 0,1-1,0 1,0 0,0 0,1 0,0-1,0 1,0 0,1-1,0 1,0-1,0 1,1-1,-1 0,1 0,0 0,1-1,-1 1,2 0,3 1,0 0,0 0,1-1,-1 0,1-1,1 0,-1 0,0-1,1 0,0-1,-1 0,1-1,0 0,0 0,5-1,9 1</inkml:trace>
  <inkml:trace contextRef="#ctx0" brushRef="#br0" timeOffset="4464.188">1242 3725,'38'-10,"42"-17,22-9,2-7,-1-3,-9-2,-6 2,-9 5,-7-2,-2 3,-4 3,-2 3,-9 3,-3 6,-1 3,-4 5,-6 1,-10 2</inkml:trace>
  <inkml:trace contextRef="#ctx0" brushRef="#br0" timeOffset="8636.05">3330 3669,'78'-105,"-6"-3,-4-3,-5-3,-5-3,-2-9,-36 80,-1 0,-3-2,-1 0,-3-1,-2 0,-2-1,-2 0,-2 0,-2 0,-3 0,-2-1,-2 1,-3-4,5 40,-1 0,0 0,-1 0,-1 0,0 1,-1 0,0 0,-1 1,0-1,-1 2,-4-5,11 14,0 0,-1 1,1-1,0 0,0 1,-1 0,1-1,-1 1,0 0,1 0,-1 0,0 1,1-1,-1 1,0 0,0-1,1 1,-1 0,0 0,0 1,0-1,1 1,-1-1,0 1,1 0,-1 0,1 0,-1 0,1 1,-1-1,1 1,0-1,-1 1,0 2,-63 75,45-34,2 2,2 0,2 0,3 2,1 0,3 0,1 1,3 0,2 0,3 31,-1-38,2 0,2 0,1-1,3 0,1 0,9 24,-12-49,0-1,1 0,0 0,1 0,1-1,1 0,0-1,1 0,0-1,1 0,1-1,0 0,0-1,1 0,1-1,-1-1,8 3,-13-6,1-1,0 0,0-1,0 0,0-1,1 0,-1 0,1-1,0 0,0-1,0-1,0 1,0-2,-1 0,1 0,0-1,0 0,-1 0,1-2,-1 1,9-5,82-69,-79 52</inkml:trace>
  <inkml:trace contextRef="#ctx0" brushRef="#br0" timeOffset="9031.057">4572 2343,'-41'52,"-17"20,3 2,3 2,3 3,-14 36,40-31,23-82,0-1,0 1,0 0,0 0,0 0,1 0,-1 0,1 0,-1 0,1-1,0 1,0 0,0 0,0-1,0 1,0-1,0 1,0-1,1 1,-1-1,1 0,-1 1,1-1,-1 0,1 0,0 0,-1 0,1-1,0 1,0 0,0-1,0 1,-1-1,1 0,0 1,0-1,0 0,0 0,0 0,0-1,1 1,10-4,-1 0,0 0,0-1,0-1,-1 0,0-1,0 0,-1-1,0 0,0 0,0-1,-1 0,-1-1,0 0,0 0,-1-1,0 0,0 0,1-6,1 4,142-204,-151 215,1 1,1-1,-1 1,0 0,0-1,1 1,-1 0,0 0,1 0,-1 0,1 0,0 0,-1 0,1 1,0-1,-1 0,1 1,0-1,0 1,-1 0,1 0,0 0,0 0,0 0,-1 0,1 0,0 0,0 1,0-1,-1 1,1-1,0 1,-1 0,1-1,-1 1,1 0,0 0,-1 1,56 56,-38-35,-11-13,1-1,0 0,0-1,1 0,0 0,0-1,1-1,0 1,8 2,3-1</inkml:trace>
  <inkml:trace contextRef="#ctx0" brushRef="#br0" timeOffset="9481.927">4995 2145,'-7'28,"2"1,0-1,2 1,1 0,1 0,1 0,2 0,1-1,4 16,-7-39,0-1,1 0,-1 0,1 1,0-1,0 0,1 0,-1 0,1 0,0-1,0 1,0 0,1-1,-1 1,1-1,0 0,0 0,0 0,0 0,0 0,1-1,-1 0,1 1,0-1,0-1,-1 1,1 0,0-1,1 0,-1 0,0 0,0 0,0-1,1 0,-1 0,0 0,0 0,0-1,1 1,-1-1,0 0,0 0,0-1,4-1,14-17,0-1,-2-1,-1-1,0-1,-2 0,0-1,-2-1,-1 0,-1-2,-2 1,3-12,53-127,-65 164,0 1,-1 0,1 0,0 1,0-1,0 0,0 1,0-1,0 1,0-1,0 1,0 0,0 0,0 0,0 0,0 0,0 1,0-1,0 1,0-1,0 1,0 0,0-1,0 1,-1 0,1 0,0 0,0 1,-1-1,1 0,-1 1,1-1,-1 1,0-1,0 1,1 0,-1-1,0 1,0 2,12 7,-6-6,-1 1,0-2,1 1,0-1,0 0,0-1,1 1,-1-1,1-1,0 0,0 0,0 0,0-1,0 0,0 0,0-1,0 0,0-1,0 0,0 0,0-1,0 0,0 0,-1 0,1-1,-1-1,0 1,1-1,0-1,14-12,-1 0,-1-2,0 0,-2-1,0-1,-1-1,-1 0,-1-1,-1-1,-1 0,-2-1,22-138,-29 145,-1 0,0 0,-2 0,0 0,-1 0,-1-1,-1 1,-3-14,-17-74,14 88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1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0 150,'432'28,"-347"-16,-85-13,1 1,-1-1,1 1,-1-1,0 0,1 1,-1-1,0 0,1 0,-1 1,0-1,0 0,1 0,-1 1,0-1,0 0,0 0,0 1,0-1,0 0,0 0,0 0,-1 1,1-1,0 0,0 0,-1 1,1-1,0 0,-1 1,1-1,-1 0,1 1,-1-1,1 1,-1-1,1 0,-1 1,0-1,1 1,-1 0,0-1,1 1,-1 0,0-1,0 1,1 0,-1 0,0-1,-146-144,137 132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7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55,'369'0,"-172"-23,29 48,198-27,-227-26,-11 16,-173 9,0-1,0 1,1 1,-1 1,0 0,1 0,-1 1,1 1,-1 0,0 1,10 3,3 1,1 0,0-2,0-1,0-1,0-2,1 0,-1-2,0-1,24-6,0 3,-33 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5:28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12,'-5'8,"-1"1,1-1,1 1,-1-1,1 1,1 1,0-1,0 0,1 1,0 0,0 2,-2 7,-57 221,35-161,46-104,2-24,2 1,2 1,2 2,2 0,22-23,53-33,-98 96,-5 3,-1-1,1 1,0 0,0 0,0 0,0 1,1-1,-1 0,0 1,1 0,-1-1,1 1,0 0,-1 0,1 0,0 1,0-1,-1 1,1-1,0 1,0 0,0 0,-1 0,1 1,0-1,0 1,0-1,-1 1,1 0,0 0,-1 0,1 0,-1 1,1-1,-1 1,0 0,0-1,1 1,0 1,3 9,0 1,-1 0,0 0,-1 0,0 0,-1 1,-1-1,0 1,0 0,-2 0,0-1,0 1,-1 0,-2 7,1 18,-10 92,9-84,25-69,98-145,-97 132,2 0,1 2,2 1,2 1,0 1,14-8,-44 37,1 0,0 0,0 0,0 0,1 0,-1 1,0-1,0 0,0 1,1-1,-1 1,0-1,0 1,1-1,-1 1,0 0,1 0,-1 0,1 0,-1 0,0 0,1 0,-1 0,0 0,1 1,-1-1,0 1,1-1,-1 1,0-1,0 1,0 0,1-1,-1 1,0 0,0 0,0 0,0 0,0 0,-1 0,1 0,0 0,0 0,-1 0,1 1,0-1,-1 0,1 1,-1-1,0 0,1 1,-1-1,0 0,0 1,0-1,0 1,5 25,-2 1,-1 0,-1 0,-1 0,-3 17,1 23,-15 55,12-104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1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682 84,'-255'1,"249"-1,0 0,0 0,0 1,1 0,-1 0,0 0,0 0,1 1,-1 0,1 0,-1 1,1 0,0 0,0 0,0 0,0 1,1-1,0 1,-1 1,1-1,1 1,-1-1,1 1,-1 0,1 0,1 0,-1 1,1-1,0 1,0-1,1 1,-1 0,1 0,0-1,1 1,0 6,3 0,0 1,1 0,1-1,0 0,1 0,0 0,1-1,0 0,1 0,0-1,1 0,0 0,0-1,1 0,0-1,1 0,-1-1,2 0,6 3,5 7,22 15,114 99,-152-123,0 0,0 1,-1-1,0 1,0 1,-1-1,0 1,-1 0,0 0,-1 0,0 1,0-1,-1 1,-1-1,1 1,-2 0,0 5,-1-9,0 0,0-1,-1 1,0-1,0 1,-1-1,0 0,0 0,0 0,-1-1,0 1,0-1,0 0,-1 0,1 0,-1 0,0-1,-1 0,1 0,-1-1,0 1,0-1,0 0,-3 0,-10 5,0 0,-1-2,0 0,-1-2,1 0,-1-1,-7-1,-324-2,243-17,97 12</inkml:trace>
  <inkml:trace contextRef="#ctx0" brushRef="#br0" timeOffset="5669.528">1585 57,'-11'108,"1"-39,3 0,3 1,3-1,4 21,-1 30,-13 20,-6-10,27-119,-4-15</inkml:trace>
  <inkml:trace contextRef="#ctx0" brushRef="#br0" timeOffset="6020.89">1021 0,'965'0,"-900"16,-53-3</inkml:trace>
  <inkml:trace contextRef="#ctx0" brushRef="#br0" timeOffset="6310.218">1162 791,'6'10,"0"0,2 0,-1 0,1-1,0 0,1-1,0 1,1-2,-1 1,1-2,1 1,-1-1,1-1,1 1,10 1,0-1,0-1,1 0,0-2,0-1,0-1,0 0,0-2,0-1,0-1,0 0,0-2,-1-1,0 0,9-6,67-11,81-9,-149 30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1,'-10'25,"0"1,2 1,1-1,1 1,1 0,1 1,1-1,2 1,1 0,1-1,2 1,0-1,6 19,-7-39,0 0,0 0,1 0,0 0,0-1,1 1,-1-1,1 0,1 0,-1-1,1 1,0-1,1 0,-1 0,1-1,0 1,0-1,0-1,0 1,1-1,0 0,0-1,-1 1,1-1,1-1,-1 1,0-1,0 0,0-1,1 0,-1 0,0-1,1 1,-1-2,0 1,0-1,5-2,4-8,0-1,-1 0,-1-1,0-1,-1 0,0-1,-2-1,0 0,0 0,-2-1,0 0,4-14,21-36,-21 45,-2-1,0-1,-2 0,0 0,-2-1,0 1,1-24,-40 295,31-215,-1-21,0 0,1-1,0 1,1 0,0 0,0 0,1 0,1 0,0 0,0 0,1-1,0 1,0-1,1 0,0 0,1 0,0 0,1-1,-1 0,7 6,22-3,-20-13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09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1 424,'74'-196,"-14"70,-60 125,1 0,-1 0,0 0,1 0,-1 1,1-1,-1 0,1 0,-1 1,1-1,0 0,-1 1,1-1,0 1,-1-1,1 1,0-1,0 1,0-1,-1 1,1 0,0 0,0-1,0 1,0 0,0 0,0 0,-1 0,1 0,0 0,0 0,0 0,0 0,0 0,0 0,0 1,-1-1,1 0,0 1,0-1,0 1,-1-1,1 1,0-1,0 1,-1-1,1 1,0 0,-1-1,1 1,-1 0,1 0,-1-1,1 1,-1 0,0 0,19 53,-17-47,1 7,0-1,1 0,0 0,1-1,0 1,1-1,0 0,1 0,1-1,0 0,0-1,1 1,0-1,1-1,0 0,-7-7,0-1,0 1,0-1,1 1,-1-1,0 0,0 0,1-1,-1 1,1-1,-1 0,1 1,-1-2,0 1,1 0,-1-1,1 1,-1-1,0 0,1 0,-1 0,0-1,0 1,0-1,0 0,0 0,0 0,-1 0,1 0,-1 0,1-1,1-1,66-94,22-112,-83 190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1,'-15'33,"1"17,6-1,6-9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1,'-17'186,"7"109,38 14,-27-288,0-13,0 1,-1-1,0 1,0 0,-1-1,0 1,-1-1,0 1,0-1,-1 0,0 1,0-1,-1-1,-1 3,-6 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0.8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0,'43'5,"24"6,5 2,1-2,-9-3,-14 2,-11 0,-7-2,-10-3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6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728 481,'-18'55,"-111"313,119-343,1 0,1 0,2 1,0 0,2 0,-1 20,4-44,1 0,0 1,1-1,-1 0,0 0,1 0,-1 1,1-1,-1 0,1 0,0 0,0 0,0 0,0 0,1 0,-1-1,0 1,1 0,-1-1,1 1,0-1,-1 1,1-1,0 0,0 1,0-1,0 0,0 0,0-1,0 1,0 0,1-1,-1 1,0-1,0 0,0 0,1 0,-1 0,89-12,-88 11,160-41,-72 16,-78 16</inkml:trace>
  <inkml:trace contextRef="#ctx0" brushRef="#br0" timeOffset="367.73">1322 424,'-21'71,"4"0,3 2,1 23,1-17,-15 99,17-78,14-94,2-6</inkml:trace>
  <inkml:trace contextRef="#ctx0" brushRef="#br0" timeOffset="1103.344">1603 453,'82'-34,"74"-36,-154 69,0 0,0 0,0 1,0-1,1 1,-1-1,0 1,0 0,0 0,1-1,-1 2,0-1,0 0,0 0,0 1,1-1,-1 1,0 0,0-1,0 1,0 0,0 0,0 0,-1 1,1-1,0 0,0 1,-1-1,1 1,-1 0,0-1,1 1,-1 0,0 0,0 0,0 0,0 0,0 0,0 0,-1 0,1 0,-1 0,0 0,1 1,-1 0,-1 8,0 0,0-1,-1 1,0-1,-1 1,0-1,0 0,-2 0,1 0,-1-1,0 1,-1-1,0 0,-1-1,1 0,-2 0,1 0,-1-1,0 0,-2 1,-28 32,-134 198,144-197,22-36,1 1,0-1,0 1,0 1,1-1,0 0,1 1,-1 0,1 0,0 0,1 0,0 1,0-1,0 1,1-1,0 1,1-1,0 1,0 0,0-1,1 1,0 0,1-1,-1 1,2 1,3-4,0 0,0-1,0 1,1-1,0 0,-1 0,2-1,-1 0,0-1,0 1,1-1,0 0,-1-1,1 0,0 0,-1-1,1 0,0 0,0-1,-1 0,1-1,0 1,-1-1,1-1,-1 1,9-1,0 0,0-1,0-1,-1-1,0 0,0 0,0-2,-1 0,0 0,12-10,-13 4</inkml:trace>
  <inkml:trace contextRef="#ctx0" brushRef="#br0" timeOffset="2383.711">2253 86,'0'0,"0"1,0-1,1 1,-1-1,0 1,1-1,-1 1,0-1,1 0,-1 1,0-1,1 0,-1 1,1-1,-1 0,1 1,-1-1,1 0,-1 0,1 0,-1 1,1-1,-1 0,1 0,-1 0,1 0,0 0,-1 0,1 0,-1 0,1 0,-1 0,1 0,-1-1,1 1,-1 0,1 0,-1 0,1-1,-1 1,1 0,-1-1,0 1,1 0,-1-1,1 1,-1-1,0 1,1 0,-1-1,0 1,1-1,-1 1,0-1,0 0,5 53,-5-52,-1 425,-27-58,33-114,-5-251,0 0,0 0,0 0,0-1,-1 1,1 0,-1 0,1 0,-1-1,0 1,1 0,-1-1,0 1,0 0,0-1,0 1,-1-1,1 0,0 1,-1-1,1 0,0 0,-1 0,0 0,1 0,-1 0,1 0,-1 0,0-1,0 1,0-1,1 1,-3-1,-69 12,66-11,-371 13,-244 15,-38 27,334-21,302-31,-82-3,103-3,1-1,0 0,0 0,0 0,0 0,1 0,-1 0,1 0,0-1,0 1,0 0,0-1,0 1,1-1,0 1,-1-1,1 1,1-1,-1 1,0 0,1-1,0 1,0-1,0 1,0 0,0-1,1 1,-1 0,1 0,0 0,0 0,0 1,0-1,2-1,1-8,19-48,-4-2,-2 0,8-61,6-147,-22 178,-3 13,3 0,4 1,17-49,-29 120,0-1,1 1,-1 0,2 0,-1 0,1 0,0 0,0 1,1 0,0 0,0 0,1 0,-1 1,1 0,0 0,0 1,1-1,0 2,-1-1,1 1,1-1,-1 2,0-1,1 1,-1 0,2 1,219-31,582 32,-432-24,-70-5,-307 29,2-1,1 0,-1 1,1-1,0 1,-1 0,1 0,-1 1,1-1,-1 1,1 0,-1 0,1 0,-1 0,1 0,-1 1,0 0,0-1,2 3,5 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1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100 614,'-18'39,"1"0,2 0,2 2,1 0,2 0,-1 20,11-58,-1-1,0 0,1 1,-1-1,1 0,0 1,0-1,0 1,0-1,0 0,1 1,-1-1,1 0,0 1,-1-1,1 0,0 0,0 1,0-1,1 0,-1 0,0 0,1 0,-1-1,1 1,0 0,0-1,-1 1,1-1,0 1,0-1,0 0,1 0,-1 0,0 0,0 0,1-1,-1 1,0-1,1 1,-1-1,0 0,1 0,-1 0,1 0,-1 0,0-1,1 1,-1-1,0 1,1-1,-1 0,0 0,0 0,12-7,0-1,-1-1,-1 0,1 0,-2-1,1-1,-1 0,-1-1,-1 0,1 0,-2-1,0 0,-1 0,0-1,-1 0,-1 0,0-1,-1 0,-1 1,0-1,-1-3,-1 8,-1 0,-1-1,1 1,-2 0,1 0,-2 1,1-1,-2 0,1 1,-1 0,-1-1,0 1,0 1,-1-1,0 1,-1 0,0 1,0-1,-1 1,0 1,-1-1,8 7,0 1,0-1,0 0,0 0,0 0,0 0,1 0,-1 0,0-1,1 1,-1 0,0 0,1 0,0-1,-1 1,1 0,0-1,0 1,-1 0,1-1,0 1,0 0,0-1,1 1,-1 0,0-1,0 1,1 0,-1 0,1-1,-1 1,1 0,0 0,-1 0,1-1,0 1,0 0,0 0,0 0,0 1,1-2,51-34,-47 33,24-13,0-1,-2-2,0-1,-1 0,-1-2,0-2,13-17,80-109,-91 91,-27 59,1 1,-1 0,0-1,0 1,0 0,0-1,0 1,0 0,0 0,0 0,0 0,0 0,-1 0,1 0,0 0,-1 0,1 1,-1-1,1 0,-1 0,1 0,-1 1,0-1,0 0,1 1,-1-1,0 0,0 1,-1-1,1 0,0 0,0 1,0-1,-1 0,5 328,-32 293,12-416,-10 0,-18 49,38-221,-2 0,-1 0,-2-1,-1-1,-6 9,18-39,0 0,-1-1,1 1,0-1,-1 1,1-1,-1 0,1 1,-1-1,0 1,1-1,-1 0,0 1,0-1,0 0,0 0,0 0,0 0,-1 0,1 0,0 0,0 0,-1 0,1-1,-1 1,1-1,-1 1,1-1,0 1,-1-1,0 0,1 1,-1-1,1 0,-1 0,1 0,-1-1,1 1,-1 0,1 0,-1-1,1 1,-1-1,1 1,-1-1,1 0,0 0,0 1,-1-1,1 0,0 0,0 0,0 0,0-1,0 1,0 0,0 0,-1-2,-6-24,0-1,2 0,1 0,1 0,0-30,2 3,3 0,3 1,2-1,2 1,2 0,3 0,16-41,14-8,-22 60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2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7 459,'-7'12,"17"-33,-3 4,12-21,2 1,1 1,2 0,16-16,-18 22,-1 5,0 1,2 1,1 0,0 2,2 1,0 1,2 1,12-5,-39 22,1 0,0 0,-1 0,1 1,0-1,0 0,-1 1,1 0,0-1,0 1,0 0,0 0,0 0,0 0,-1 0,1 0,0 1,0-1,0 1,0-1,-1 1,1 0,0 0,0-1,-1 1,1 0,-1 1,1-1,-1 0,1 0,-1 1,0-1,0 0,0 1,1-1,-1 1,-1 0,1-1,0 1,0 0,-1 0,1-1,-1 1,1 0,-1 0,0 0,0 0,1 0,-1 0,-1-1,1 1,0 0,0 0,-1 0,1 0,-1 0,0-1,0 202,1-202,0 1,0-1,0 1,0-1,0 0,0 1,1-1,-1 1,1-1,-1 0,1 1,-1-1,1 0,-1 1,1-1,0 0,0 0,0 0,0 0,0 0,0 0,0 0,0 0,0 0,0 0,1 0,-1-1,0 1,1 0,-1-1,0 1,1-1,-1 0,1 1,-1-1,0 0,1 0,-1 0,1 0,-1 0,1 0,-1-1,1 1,-1 0,0-1,1 1,-1-1,0 1,1-1,-1 0,0 1,0-1,1 0,-1 0,121-87,-74 47,-14 13,-22 16,2 1,-1 0,1 0,1 2,0 0,0 1,1 0,6-1,-20 8,0 1,-1-1,1 1,0 0,0-1,0 1,0 0,0 0,0 0,-1 1,1-1,0 0,0 1,0-1,0 1,-1 0,1-1,0 1,-1 0,1 0,0 0,-1 0,1 0,-1 1,0-1,1 0,-1 1,0-1,0 1,0-1,0 1,0 0,0-1,0 1,-1 0,1 0,-1-1,1 1,-1 0,0 0,1 0,-1 1,1 82,-12-43,9-38,0 0,0 0,1 0,-1 0,1 0,0 0,0 0,1 0,-1 1,1-1,0 0,0 1,0-1,1 0,-1 0,1 1,0-1,1 0,-1 0,2 3,8 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6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0,'-28'4,"0"0,1 2,-1 1,1 2,1 0,0 2,-18 9,41-18,-1 0,0 0,1 1,-1-1,1 1,-1 0,1 0,0 0,1 0,-1 0,0 1,1-1,0 1,0 0,0 0,0 0,0 0,1 0,0 0,0 0,0 0,0 1,1-1,-1 0,1 0,0 1,1-1,-1 0,1 0,0 1,0-1,0 0,0 0,1 0,-1 0,1 0,0 0,2 1,0 0,0 0,1 0,-1 0,1 0,1-1,-1 0,1 0,-1 0,1-1,0 0,0 0,1 0,-1-1,1 0,-1 0,1 0,-1-1,1 0,0-1,0 0,-1 1,1-2,0 1,0-1,-1 0,1-1,0 0,-1 0,0 0,2-1,26-14,-1 0,0-3,-2 0,0-2,8-10,43-29,-81 60,0 0,-1 0,1 0,0 0,0 0,0 0,0 0,0 0,0 0,0 0,0 1,1-1,-1 0,0 1,0-1,1 1,-1 0,0-1,0 1,1 0,-1 0,0-1,1 1,-1 0,1 0,-1 1,0-1,1 0,-1 0,0 1,1-1,-1 1,0-1,0 1,0-1,1 1,-1 0,0 0,0-1,0 1,0 0,0 0,0 0,0 0,0 0,-1 0,1 1,0-1,-1 0,1 0,-1 0,1 1,-1-1,1 0,2 251,3-234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0,'24'5,"22"1,8 1,5-2,-3-2,-7-1,-6 0,-6-2,-4 0,-4 0,-1 0,-5-6,-8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77,'44'-5,"32"-6,14-1,-4 1,-12 2,-13 4,-13-4,-10 1,-10 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1,'20'111,"-6"0,-4 1,-5 18,-3-75,4 97,-7 0,-14 75,9-152,-23 121,60-293,2 18,3 1,3 1,6-2,-17 35</inkml:trace>
  <inkml:trace contextRef="#ctx0" brushRef="#br0" timeOffset="347.316">621 453,'-316'301,"270"-242,45-58,1 1,-1 0,1-1,-1 1,1 0,-1 0,1-1,0 1,0 0,0 0,0 0,0-1,1 1,-1 0,0 0,1-1,-1 1,1 0,0-1,-1 1,1 0,0-1,0 1,0-1,0 1,1-1,-1 0,0 1,0-1,1 0,-1 0,1 0,-1 0,1 0,-1 0,1-1,0 1,1 0,192 99,-180-88,0 0,-1 1,-1 1,0 0,-1 0,0 1,-1 1,-1 0,0 0,-2 1,0 0,0 1,-2 0,0 0,-1 0,0 10,-4-27,-1 0,0 0,1 0,-1 0,1 0,-1 0,1-1,-1 1,1 0,0 0,-1 0,1-1,0 1,0 0,0-1,-1 1,1-1,0 1,0-1,0 1,0-1,0 1,0-1,0 0,0 0,0 1,0-1,0 0,0 0,0 0,0 0,0 0,0 0,0-1,0 1,0 0,0 0,0-1,0 1,0-1,0 1,0-1,0 1,0-1,0 0,-1 1,1-1,0 0,0 1,-1-1,1 0,-1 0,1 0,-1 0,1 0,-1 0,1 0,-1 1,0-1,1 0,-1-1,0 1,0 0,0 0,0 0,13-17</inkml:trace>
  <inkml:trace contextRef="#ctx0" brushRef="#br0" timeOffset="1027.456">1271 763,'-16'2,"-17"1,0 2,0 1,1 2,0 0,-9 6,34-11,-1 0,1 1,0 0,-1 0,2 0,-1 1,1 0,-1 0,1 1,1 0,-1 0,1 0,0 1,1-1,-1 1,1 0,1 1,-1-1,1 1,0-1,1 1,0 0,0 0,1 1,0-4,0 1,0 0,0 0,1 0,0 0,0 0,1 0,-1 0,1 0,1 0,-1-1,1 1,0 0,0-1,1 1,-1-1,1 0,0 0,1 0,-1 0,1-1,0 1,0-1,1 0,-1 0,1 0,0-1,0 0,0 0,0 0,1 0,-1-1,1 0,-1 0,1 0,0-1,0 0,0 0,0-1,0 1,0-1,2-1,20-8,-1-2,-1-1,0-1,0-1,-1-2,-1 0,-1-2,0 0,-1-1,12-16,14-8,111-96,-158 138,0 0,0 0,0 0,0 0,1 0,-1 0,0 0,1 0,-1 0,0 0,1 1,-1-1,1 1,-1-1,1 1,0-1,-1 1,1 0,-1 0,1 0,-1 0,1 0,0 0,-1 0,1 1,-1-1,1 0,-1 1,1-1,-1 1,1 0,-1 0,1-1,-1 1,0 0,0 0,1 0,-1 0,0 0,0 1,0-1,0 0,0 0,0 1,0-1,-1 1,1-1,-1 1,1-1,-1 1,1-1,-1 1,0-1,1 1,-1 0,0 0,29 199,-26-116,-3 0,-4 0,-4 0,-4 5,5-22,-4 1,-2-2,-4 0,-2 0,-3-2,-19 37,37-93,-1 0,0 0,0 0,-1 0,0-1,0 0,-1-1,0 1,-1-1,1 0,-2-1,1 0,0 0,-1-1,0 0,0 0,-1-1,1-1,-4 2,11-5,0 0,-1 0,1 0,0 0,0 0,-1 0,1-1,0 1,0-1,-1 1,1-1,0 0,0 0,0 0,0 0,0 0,0 0,0-1,1 1,-1-1,0 1,1-1,-1 0,1 1,-1-1,1 0,0 0,0 0,0 0,0 0,0-1,0 1,1 0,-1 0,1 0,0-1,-1 1,1 0,0-2,4-94,3 73,2 0,0 0,1 0,2 1,0 1,1 0,2 0,0 2,2 0,0 1,17-16,10-6,2 3,1 1,2 3,38-20,-51 34,1 2,0 1,2 2,20-5,-50 19,1 0,0 1,0 0,0 0,-1 1,1 0,0 1,0 0,0 1,7 2,6 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17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252 113,'-15'3,"-1"0,0 1,1 1,0 0,0 1,1 1,0 0,0 1,0 1,1 0,0 0,1 1,0 1,1 0,0 1,-4 6,13-16,1 0,0-1,0 1,0 0,0 0,0 0,0 1,0-1,0 0,1 0,-1 0,1 1,0-1,0 0,0 0,0 1,0-1,0 0,0 0,1 1,-1-1,1 0,0 0,-1 0,1 0,0 0,0 0,1 0,-1 0,0 0,1 0,-1-1,1 1,-1 0,1-1,0 1,78 34,-50-26,-27-9,1-1,-1 1,1 0,-1 0,0 0,0 1,0-1,0 1,0 0,0 0,0 0,0 0,-1 0,1 1,-1-1,0 1,1 0,-1-1,0 1,-1 0,1 0,0 0,-1 0,0 1,0-1,0 0,0 1,0-1,-1 0,1 1,-1-1,0 1,0-1,-1 4,-5 3,-2-1,1 0,-1 0,0 0,-1-1,0 0,0-1,-1 0,0-1,0 0,-1 0,0-1,1 0,-2-1,1 0,-3 0,-17-7,22-5</inkml:trace>
  <inkml:trace contextRef="#ctx0" brushRef="#br0" timeOffset="410.732">845 0,'-18'5,"-1"1,1 0,0 2,1 0,0 0,0 2,1 0,0 1,1 1,0 0,1 1,-12 13,24-22,-1 1,0 0,1 0,0 0,0 1,1-1,0 0,-1 1,2-1,-1 1,1-1,-1 1,2-1,-1 1,1-1,-1 1,1-1,1 1,-1-1,1 0,0 0,0 0,1 0,-1 0,1 0,0 0,1-1,-1 0,1 1,0-1,0-1,0 1,0 0,1-1,-2-1,0 0,-1-1,0 1,1 0,-1 0,0 1,0-1,0 0,0 1,0-1,-1 1,1 0,-1-1,1 1,-1 0,0 0,0 0,-1 0,1 0,0 0,-1 0,0 0,0 0,0 0,0 0,0 0,-1 0,1 0,-1 0,0 0,0 0,0 0,0 0,0-1,-1 1,1 0,-1-1,0 1,0-1,0 1,-1 0,-8 5,0-1,-1 0,0 0,-1-1,1-1,-1 0,0-1,0 0,-1-1,1-1,-11 1,-1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0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59,'-1'0,"1"0,0 0,-1 0,1-1,0 1,0 0,-1 0,1-1,0 1,-1 0,1 0,0-1,0 1,-1 0,1-1,0 1,0 0,0-1,0 1,-1 0,1-1,0 1,0 0,0-1,0 1,0-1,0 1,0 0,0-1,0 1,0 0,0-1,0 1,0 0,1-1,-1 1,0-1,0 1,0 0,0-1,1 1,-1 0,0 0,0-1,1 1,-1 0,0-1,0 1,1 0,-1 0,0 0,1-1,-1 1,0 0,1 0,-1 0,0 0,1 0,-1 0,0-1,1 1,-1 0,1 0,-1 0,0 0,1 0,-1 1,0-1,1 0,-1 0,-23-20,12 15,-1 1,0 1,0 0,0 0,0 1,-1 1,1 0,0 1,-1 0,1 1,-1 0,1 1,0 0,0 1,0 0,0 1,1 1,-1 0,1 0,-3 3,9-4,0 0,0 1,1-1,-1 1,1 0,0 0,0 1,1-1,0 1,0 0,0 0,1 0,0 0,0 0,0 1,1-1,0 1,0-1,0 1,1-1,0 1,1-1,-1 1,1-1,0 1,1-1,0 0,0 0,0 1,1-1,1 2,10 18,2-1,1-1,1 0,1-2,1 0,14 12,-18-18,-1 2,-1 0,-1 0,-1 1,-1 1,0 0,-1 2,-6-15,-1 0,0 1,-1-1,0 0,0 1,-1 0,0-1,0 1,-1 0,0-1,0 1,0 0,-1-1,-1 1,1 0,-1-1,-1 1,1-1,-1 0,0 0,-1 0,0 0,0-1,0 1,-1-1,0 0,0 0,0-1,-2 2,-11 6,0-1,-1 0,0-1,-1-1,0-1,-1 0,1-2,-2 0,1-2,-1 0,0-1,0-2,0 0,0-1,0-1,-14-3,34 3,-1 0,1 0,0-1,-1 1,1-1,0 1,0-1,0 0,0 0,0 0,-1 0,2 0,-1-1,0 1,0-1,0 1,1-1,-1 0,1 1,-1-1,1 0,-1 0,1 0,0 0,0 0,0 0,1 0,-1-1,0 1,1 0,-1 0,1-1,0 1,0 0,0-1,0 1,0 0,0-1,1 1,-1 0,1 0,-1-1,1 1,0 0,0 0,0 0,1-1,9-21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4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117 528,'-17'26,"1"0,1 2,1 0,2 1,0 0,2 0,2 1,-3 14,11-41,-1-1,1 1,-1 0,1 0,0 0,0-1,0 1,1 0,-1 0,1 0,-1-1,1 1,0 0,0-1,0 1,0-1,1 1,-1-1,1 1,0-1,-1 0,1 0,0 0,0 0,0 0,0 0,1 0,-1-1,0 1,1-1,-1 0,1 0,0 0,-1 0,1 0,0 0,-1-1,1 1,0-1,0 0,0 0,0 0,-1 0,1 0,0-1,0 1,0-1,9-1,0-1,0 0,-1 0,1-1,-1-1,0 0,0-1,0 0,-1 0,0-1,0-1,-1 0,0 0,0 0,-1-1,0-1,0 0,-1 1,-1-2,0 1,0-1,-1 0,0-1,-1 1,0-1,-1 1,0-1,-1 0,0-1,-1 1,-1 0,0-10,1 14,0 1,0-1,-1 1,0 0,0-1,0 1,-1-1,-1 1,1 0,-1 0,0-1,-1 1,0 1,0-1,0 0,-1 1,0-1,0 1,-1 0,1 1,-1-1,-4-3,17 12,0-1,1 0,0 0,-1-1,1 0,0-1,0 0,-1 0,1-1,0 0,-1-1,1 0,-1 0,1 0,-1-1,0-1,0 1,0-2,0 1,-1-1,0 0,1-1,14-12,0-2,-1-1,-2 0,0-2,-1 0,-1-1,-2 0,0-1,-1-1,-2-1,-1 0,-1 0,5-23,-10 36,5-5,-4 24,-3 35,16 251,11 97,-9-159,-8 204,-12-407,-1 0,-1 0,-2 0,0-1,-2 1,0-1,-2 0,-1 0,-1-1,-1 0,-1 0,-1-1,-10 14,21-35,0 1,-1 0,1-1,-1 0,0 1,0-1,1 0,-1 0,-1 0,1 0,0-1,0 1,-1 0,1-1,-1 0,0 1,1-1,-1 0,0 0,1-1,-1 1,0 0,0-1,0 0,0 0,1 0,-1 0,0 0,0 0,0-1,0 0,0 1,1-1,-1 0,0 0,1 0,-1-1,1 1,-1-1,1 1,0-1,-1 0,1 0,0 0,0 0,0 0,1-1,-1 1,1 0,-1-1,1 1,-1-2,-3-14,1-1,0 0,1 0,1 0,1 0,1 0,1-1,2-13,-1-16,-2 19,2-1,1 1,2 0,1 1,1-1,1 1,2 0,0 1,2 0,14-22,-5 20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2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67 537,'-15'39,"-4"21,0 7,9-10,6-13</inkml:trace>
  <inkml:trace contextRef="#ctx0" brushRef="#br0" timeOffset="236.055">122 29,'-9'-9,"-4"-4</inkml:trace>
  <inkml:trace contextRef="#ctx0" brushRef="#br0" timeOffset="402.556">518 1,'-5'43,"-2"33,1 14,1-4,2-11,0-10,2-10,1-10,0-8,0-1,0-1,1-2,-1-2,0-2,0 0,0 0,0-6</inkml:trace>
  <inkml:trace contextRef="#ctx0" brushRef="#br0" timeOffset="570.437">235 481,'43'-5,"39"3,9 7,-5 3,-13-1,-13-1,-13-1,-14-3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9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1213 148,'-28'179,"-20"317,38-184,-16-222,17-77</inkml:trace>
  <inkml:trace contextRef="#ctx0" brushRef="#br0" timeOffset="250.792">536 288,'43'-24,"48"-17,18-7,5 5,-7 5,-8 9,-11 4,-6 7,-7 7,-12 4,-7 4,-8 3,-7 1,-7 0,-3 0,-3 5,-1 1,-5 0</inkml:trace>
  <inkml:trace contextRef="#ctx0" brushRef="#br0" timeOffset="601.02">1863 515,'-35'44,"-185"263,161-168,57-135,1 0,0 0,1 1,-1-1,1 0,0 1,0-1,0 0,0 1,1-1,0 0,0 1,0-1,0 0,1 0,0 0,-1 0,1 0,1 0,-1-1,1 1,-1-1,1 1,0-1,0 0,1 0,-1 0,1-1,-1 1,1-1,0 0,0 0,3 1,0-1,-1 0,1 0,0-1,0 0,1 0,-1-1,0 0,0 0,0-1,0 1,0-2,0 1,0-1,0 0,-1 0,1-1,0 0,-1 0,0 0,0-1,0 0,2-3,10-6,-1-1,0-1,-1 0,-1-2,0 0,11-18,-14 19,-2-1,1 0,-2-1,0 0,-2 0,0-1,-1 0,0 0,-2-1,0 0,-1 1,-1-1,-1 0,-1-4,-2 13,1 1,-2-1,1 1,-2-1,1 1,-1 0,-1 0,0 0,0 1,-1 0,0 0,0 0,-1 0,0 1,-2 0,5 3,0 1,-1 0,1 0,-1 0,0 1,0-1,-1 1,1 0,0 1,-1 0,0-1,0 2,1-1,-1 1,0 0,-1 0,1 0,0 1,0 0,0 0,0 1,0-1,0 1,0 1,0-1,-5 3,-14 8</inkml:trace>
  <inkml:trace contextRef="#ctx0" brushRef="#br0" timeOffset="1069.943">2370 655,'-23'14,"1"2,1 0,0 1,1 0,0 2,2 1,0 0,2 1,0 1,1 0,1 2,-8 19,20-39,0 0,1 0,-1 0,1 0,0 0,0 0,0 0,1 0,0 0,0 0,0 1,0-1,0 0,1 0,0 0,0 0,0 0,0 0,1 0,-1 0,1 0,0-1,0 1,0 0,1-1,-1 0,1 0,0 1,0-2,0 1,0 0,1-1,-1 1,1-1,1 1,3 1,0 0,0 0,1-1,-1 0,1-1,0 1,0-2,-1 1,1-1,0-1,0 0,0 0,0 0,0-1,0-1,0 1,0-2,-1 1,1-1,-1 0,0-1,1 0,-2 0,1-1,0 0,-1 0,3-3,13-12,-1 0,-1-2,0 0,-2-1,-1-1,-1-1,9-16,-8 13,-1-1,-2 0,-1-1,-1 0,-1-1,-2-1,-1 0,-2 0,-1-1,-2 0,-1 0,-1 0,-2 0,-1 0,-2 0,-1 0,-1 0,-10-27,9 45,0 1,-2-1,1 2,-2-1,0 1,-1 0,0 1,0 0,-10-7,17 15,-1 0,0 1,0 0,-1-1,1 2,-1-1,1 0,-1 1,0 0,0 0,0 0,0 1,-1-1,1 1,0 1,0-1,-1 1,1 0,0 0,-1 0,1 1,0 0,-1 0,1 0,0 1,0-1,0 1,0 0,0 1,-1 0,-9 10,0 1,1 0,0 0,1 2,0-1,2 2,0 0,1 0,0 1,-4 13,2-3,1 0,2 1,0 0,2 1,2-1,0 1,2 0,1 1,2-1,1 0,1 0,4 14,-4-27,1-1,1 0,0 0,1-1,1 1,0-1,1-1,1 1,0-1,1 0,1-1,0 0,1 0,0-1,1-1,0 0,1 0,0-1,0-1,1 0,0-1,1-1,4 1,12 0</inkml:trace>
  <inkml:trace contextRef="#ctx0" brushRef="#br0" timeOffset="2100.07">3245 542,'-35'14,"1"1,1 1,0 2,2 1,0 2,1 1,1 1,1 1,1 2,1 1,2 1,0 0,2 2,2 2,15-24,1 1,1 0,0 0,0 0,1 0,0 1,0-1,1 1,0-1,1 1,0-1,1 2,-1-8,0 1,1-1,0 0,0 1,0-1,0 0,0 1,1-1,-1 0,1 0,0 0,0 0,0-1,0 1,1 0,-1-1,1 0,-1 1,1-1,0 0,0 0,0-1,0 1,0-1,0 1,1-1,-1 0,0 0,1-1,-1 1,1 0,-1-1,1 0,-1 0,14-2,1-1,-1-1,-1-1,1 0,0-1,-1 0,-1-2,1 0,-1-1,0 0,-1-1,0-1,-1 0,0-1,0 0,-2-1,1 0,-2-1,0 0,0-1,4-10,80-118,-94 142,0 1,0-1,0 1,0-1,0 1,0-1,0 1,0-1,0 1,1-1,-1 1,0-1,0 1,0 0,1-1,-1 1,0-1,0 1,1 0,-1-1,0 1,1 0,-1-1,0 1,1 0,-1-1,1 1,-1 0,1 0,-1 0,0-1,1 1,-1 0,1 0,-1 0,1 0,-1 0,1 0,-1 0,1 0,-1 0,1 0,-1 0,1 0,-1 0,0 0,1 1,-1-1,1 0,-1 0,1 0,-1 1,0-1,1 0,-1 1,1-1,-1 0,0 1,0-1,1 0,-1 1,0-1,1 0,-1 1,0-1,0 1,0-1,1 1,-1-1,0 1,2 36,-2-32,-1 35,-1-32,1 1,0 0,0 0,1-1,0 1,1 0,0 0,0-1,1 1,0 0,0-1,1 0,0 0,1 1,0-2,0 1,1 0,0-1,0 0,1 0,-4-5,0 0,1-1,-1 1,1-1,0 0,-1 0,1 0,0 0,0 0,-1-1,1 1,0-1,0 1,0-1,0 0,0 0,0-1,0 1,0-1,-1 1,1-1,0 0,0 0,-1 0,1 0,0-1,-1 1,1-1,0 0,67-59,-41 25,0-1,-3-1,-1-2,-2 0,-2-2,-1-1,-23 81,-24 136,27-166,0 1,0-1,1 0,1 0,-1 0,1 0,1 0,-1-1,1 1,1-1,-1 1,1-1,1 0,-1 0,1-1,0 0,1 1,-1-2,1 1,3 2,-6-7,0 1,0 0,0-1,0 0,1 1,-1-1,0-1,1 1,-1 0,0-1,1 0,-1 1,1-1,-1-1,0 1,1 0,-1-1,0 0,1 0,-1 0,0 0,0 0,0-1,0 1,0-1,0 0,0 0,0 0,-1 0,1 0,-1-1,1 1,71-88,-37 27,-2-2,-4-1,8-27,-11 26,-26 61,-2 4,0 0,0 1,1-1,-1 0,0 0,1 0,-1 0,1 0,0 1,-1-1,1 0,0 0,0 1,0-1,0 1,1-1,-1 1,0-1,1 1,-1 0,0 0,1 0,0-1,-1 2,1-1,0 0,-1 0,1 0,0 1,0-1,0 1,0-1,-1 1,1 0,0 0,0 0,0 0,0 0,0 0,1 1,4 7,0 0,0 1,-1 0,0 0,0 0,-1 1,-1 0,0 0,2 6,6 12,75 117,-68-119,-1 1,-1 1,-2 0,-1 1,-1 1,1 6,-6-6,-2 1,-1 0,-1 0,-2 0,-1 0,-2 1,-1-1,-1 0,-1 0,-2 0,-1 0,-2-1,-1-1,-1 1,-1-2,-15 25,6-21,-2-1,-1 0,-2-2,-1-1,-1-1,-1-1,-1-2,-1-1,-2 0,20-15,-1 0,0-1,0 0,0-1,-1 0,1-1,-1-1,-5 0,17-3,0 0,-1-1,1 1,0-1,-1 0,1 0,-1 0,1-1,0 1,-1-1,1 1,0-1,0 0,-1-1,1 1,0 0,0-1,0 0,1 0,-1 0,0 0,1 0,-1 0,1-1,0 1,-1-1,1 1,1-1,-1 0,0 0,1 0,-1 0,1 0,0 0,0-1,0 1,0 0,1-1,-1 1,1 0,1-15,0 0,1 0,1 1,0 0,2-1,0 1,1 1,0-1,2 1,0 0,0 1,9-12,-10 14,18-33,2 2,2 0,1 2,2 2,3 0,0 3,3 1,1 1,1 3,2 1,18-9,-47 32,0 2,1 0,0 0,0 2,0-1,1 2,-1 0,1 1,0 0,0 1,0 0,0 2,-1 0,10 2,25 15,-32-5</inkml:trace>
  <inkml:trace contextRef="#ctx0" brushRef="#br0" timeOffset="2449.057">0 1700,'797'-127,"-726"117,584-60,106 23,655 16,-799 16,-557 10,-13 2</inkml:trace>
  <inkml:trace contextRef="#ctx0" brushRef="#br0" timeOffset="3130.367">5164 373,'0'5,"-5"6,4 6,1 1</inkml:trace>
  <inkml:trace contextRef="#ctx0" brushRef="#br0" timeOffset="3386.58">5193 825,'-15'24,"6"8,8-2,5-5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2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3 132,'0'370,"0"-366,-1-1,0 1,1 0,-1-1,1 1,0 0,1-1,-1 1,0 0,1-1,0 1,0 0,0-1,0 0,1 1,-1-1,1 0,0 1,0-1,0 0,0 0,1-1,-1 1,1 0,0-1,0 0,-1 1,2-1,-1 0,0 0,0-1,0 1,1-1,-1 0,1 0,-1 0,1 0,0 0,-1-1,1 0,3 1,5-6,1 1,-1-1,0-1,-1 0,1-1,-1 0,-1 0,1-1,-1-1,-1 0,0 0,0-1,0 0,-1-1,5-10,-8 15,31-44,-4-2,-1-1,-3-1,8-27,1 3,7-24,-65 164,3 1,2 1,0 22,14-74,0-1,1 1,1 0,0 0,0-1,2 1,-1 0,1-1,1 1,0-1,0 0,1 0,1 0,0 0,0-1,1 0,1 0,-1 0,2-1,-1 0,1 0,0-1,5 3,3-3,-3-5</inkml:trace>
  <inkml:trace contextRef="#ctx0" brushRef="#br0" timeOffset="654.49">709 499,'179'-246,"-71"98,-74 123,-31 52,-7-12,1 0,0 0,1 0,0 0,1 1,1-1,1 0,0 0,1 1,0-1,1 0,1-1,1 1,0 0,0-1,2 0,-1-1,2 1,7 9,-12-20,1 1,0-1,0 0,-1 0,2-1,-1 1,0-1,1 0,-1 0,1 0,-1 0,1-1,0 0,0 0,-1 0,1-1,0 0,0 0,0 0,0 0,0-1,-1 0,1 0,0 0,0 0,-1-1,1 0,-1 0,4-2,5-2,0-2,0 0,-1 0,0-1,0-1,-1 0,0 0,-1-1,3-4,-7 6,0-1,0-1,-1 1,0-1,-1 0,0 0,0 0,-2 0,1-1,-1 1,-1-1,0 0,-1 1,0-10,-1-4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0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397 125,'-104'457,"69"-300,33-152,1-7</inkml:trace>
  <inkml:trace contextRef="#ctx0" brushRef="#br0" timeOffset="320.149">57 13,'146'-9,"-1"6,66 9,53 1,-210-3,-69 24,2-18</inkml:trace>
  <inkml:trace contextRef="#ctx0" brushRef="#br0" timeOffset="538.989">1 719,'38'14,"33"5,8-6,0-4,-7-5,-8-2,-9-7,-9-2,-8-1,-1 2,-2 2,-6-4,-4 1,-6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120 348,'33'-15,"-2"-2,0-1,-1-2,-1-1,-1-1,0-2,13-15,-32 30,0-1,0 0,-1 0,0-1,-1 0,0-1,-1 1,0-1,-1-1,0 1,-1-1,1-2,-11-8,-1 37,34 145,-8-52,-5 1,-5 0,-5 0,-4 1,-5-1,-5 0,-4 0,-5-2,-14 33,24-105,-1-1,-2-1,-1 0,-2 0,-1-1,-1-1,-2-1,0-1,-2 0,-5 2,17-21,-1-1,0 0,0-1,0 0,-1-1,0 0,0 0,-1-2,0 1,-5 0,13-3,0-1,0 0,0 0,0 0,0-1,0 0,0 1,0-1,0-1,0 1,0 0,0-1,0 0,0 0,0 0,0-1,1 1,-1-1,1 0,-1 0,1 0,-1 0,1-1,0 1,0-1,0 0,0 0,1 0,-1 0,1-1,0 1,0-1,-1 0,-2-14,1 0,0 0,1 0,1 0,1-1,0 1,2-1,0 1,3-18,-1 7,2 0,1 0,1 0,1 1,2 0,0 1,2 0,1 0,1 1,2 1,0 1,2 0,17-18,-6 19,1 1,1 1,1 2,0 1,2 2,0 1,1 1,0 2,29-5,-2-3,85-20,-123 33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1,'-28'21,"0"0,1 3,1 0,1 1,2 2,0 0,2 1,1 2,16-25,1-1,0 0,0 1,0 0,0-1,1 1,0 0,0 0,0 1,1-1,0 0,0 1,0-1,0 0,1 1,0-1,0 1,1-1,-1 1,1-1,0 0,1 1,-1-1,1 0,0 0,0 0,1 0,0-1,0 1,0 0,0-1,0 0,1 0,0 0,0 0,0-1,0 1,1-1,1 1,2-2,0 1,0-1,0-1,0 1,0-2,0 1,0-1,0 0,1 0,-1-1,0 0,0-1,0 0,0 0,-1-1,1 0,0 0,-1-1,0 0,0 0,0 0,0-1,-1 0,0-1,0 1,0-1,-1 0,0-1,0 1,0-1,-1 0,0 0,0-1,-1 1,0-1,0 1,0-7,0 6,-2 0,1-1,-1 1,0 0,-1-1,0 1,0-1,-1 1,0 0,-1-1,0 1,0 0,0 0,-1 0,-1 0,1 1,-1-1,0 1,-1 0,0 0,0 0,0 1,-1 0,0 0,0 0,-4-1,9 5,-1 1,1 0,-1 0,0 1,0-1,1 0,-1 0,0 1,0-1,0 1,0 0,0 0,0-1,0 1,1 0,-1 1,0-1,0 0,0 0,0 1,0-1,0 1,1 0,-1 0,0-1,-1 2,-9 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0 502,'10'-39,"7"-31,2-9,2 4,2 10,-3 12,0 14,-3 9,0 10,2 3,3 6,-3 8,1 5,-4 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6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276 0,'-21'7,"0"0,0 1,1 1,0 1,1 0,0 2,0 0,1 2,1 0,0 0,1 2,-13 16,26-28,1 0,0 0,0 0,0 0,1 0,-1 0,1 1,0-1,0 0,1 1,-1-1,1 1,0-1,0 1,1-1,-1 0,1 1,0-1,0 0,0 1,1-1,-1 0,1 0,0 0,0 0,1 0,-1-1,1 1,0-1,0 1,0-1,0 0,1 0,1 1,5 3,-1 1,1-2,1 1,-1-2,1 1,0-1,0-1,0 0,1-1,0 0,-1-1,6 1,-6-2,0 1,-1-2,1 0,0 0,0-1,-1 0,1-1,-1 0,1-1,-1 0,0 0,0-1,0-1,0 1,4-5,11-9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1 250,'11'7,"1"-1,0 0,1 0,-1-1,1-1,0 0,0-1,0 0,1-1,-1-1,1 0,-1 0,1-2,-1 1,1-2,-1 0,0-1,1 0,-1-1,-1 0,1-1,-1 0,10-6,-15 6,-1-1,0 1,-1-1,1 0,-1 0,0-1,-1 0,1 0,-1 0,-1 0,0 0,0-1,0 0,0 1,-2-1,1 0,-1 0,1-8,-1 12,-1-1,0 1,1-1,-2 1,1-1,0 1,-1-1,0 1,0-1,0 1,-1 0,1-1,-1 1,0 0,0 0,-1 0,1 0,-1 1,0-1,0 1,0 0,0-1,0 1,-1 1,0-1,1 0,-1 1,0 0,0 0,0 0,-1 0,1 1,-4-1,-2 3,1 0,-1 1,0 0,0 1,1 0,-1 0,1 1,0 1,0-1,0 1,1 1,-1 0,2 0,-1 0,1 1,-1 0,2 1,-1 0,1 0,0 0,1 0,0 1,0 2,-5 4,1 1,0 0,1 0,1 1,1 0,0 0,2 1,0-1,-1 7,4-16,0 0,1 0,-1 1,2-1,-1 0,1 0,0 0,1 0,0 0,0 0,1 0,0-1,0 1,1-1,0 0,0 0,0 0,1 0,0-1,1 0,3 3,3 0,1-1,0-1,1 0,0 0,0-1,0-1,1-1,0 0,-1-1,2 0,-1-1,0-1,0 0,0-1,1-1,-1 0,6-3,-5 4,10-1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7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41,'18'6,"1"0,-1-1,1-1,0-1,0 0,0-1,0-2,12 0,-17 0,192-26,18-5,-174 25,-32-1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8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45,'48'4,"49"-7,18-4,-6 0,-16-4,-20 0,-22 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48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0,'4'6,"-1"-1,0 0,-1 1,1-1,-1 1,0 0,-1 0,1 0,-1 0,0 0,-1 0,1 0,-2 6,2 0,-1 26,-3 0,-1 0,-1-1,-3 1,-1-2,-1 1,-14 30,7-15,-123 346,124-340,9-35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5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86,'-2'1,"0"1,0 0,1 0,-1 0,0 0,1 0,0 0,-1 1,1-1,0 0,0 1,0-1,1 1,-1-1,1 1,-1-1,1 1,0 0,0-1,0 2,-1-2,-17 174,9-125,3 1,3 1,1-1,6 50,-4-99,1 0,-1 0,1 0,0 0,0 0,0 0,1-1,-1 1,1 0,-1-1,1 1,0-1,0 0,0 1,0-1,0 0,1 0,-1-1,1 1,-1 0,1-1,0 1,-1-1,1 0,0 0,0 0,0 0,0-1,0 1,0-1,0 0,0 0,0 0,0 0,0 0,1-1,111-20,-98 16,111-48,-122 47</inkml:trace>
  <inkml:trace contextRef="#ctx0" brushRef="#br0" timeOffset="352.458">398 0,'-5'34,"-19"138,7 0,5 71,15 66,8-242,-6-66,0-7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0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0 193,'4'-1,"-1"1,0 0,0 1,0-1,0 1,0-1,0 1,0 0,0 0,0 0,0 0,0 1,-1-1,1 1,0 0,-1-1,1 1,-1 0,0 1,0-1,0 0,0 1,0-1,0 1,-1 0,1-1,-1 1,0 0,1 0,12 94,-10-45,40 154,-24-146,-8-16,2-2,2 1,2-2,1 0,3-1,1-1,15 19,-37-57,0 0,0 1,-1-1,1 1,0-1,0 0,1 0,-1 0,0 0,0 0,0 0,1 0,-1 0,1 0,-1 0,0-1,1 1,-1 0,1-1,0 0,-1 1,1-1,-1 0,1 0,0 0,-1 0,1 0,-1 0,1 0,0 0,-1-1,1 1,-1-1,1 1,-1-1,1 0,-1 1,1-1,-1 0,0 0,1 0,-1 0,0 0,0 0,0-1,0 1,0 0,0 0,0-1,0 0,16-31,-1 0,-1-2,-2 1,6-29,-3 12,67-291,-35 46,-37 180,21 134,-15-5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9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29,'397'0,"-201"-27,-172 25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6:59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0,'126'24,"-101"-23,390 2,-391-3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7:01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26,'0'-26,"0"32,11 239,-5-211,-2 1,-2-1,-1 1,-1-1,-2 0,-2 6,-16 169,4-152,11-84,10 8</inkml:trace>
  <inkml:trace contextRef="#ctx0" brushRef="#br0" timeOffset="469.893">537 55,'-316'278,"313"-276,0-1,0 1,-1 0,1 0,1 0,-1 0,0 1,0-1,1 1,-1 0,1 0,0-1,0 2,0-1,0 0,1 0,-1 1,1-1,0 0,0 1,0-1,0 1,1 0,-1-1,1 1,0 0,0-1,0 1,1 0,-1-1,1 1,0-1,0 1,0-1,0 1,1-1,-1 0,1 0,0 1,0-1,113 53,-103-53,-1 0,1 1,-1 1,0 0,-1 0,1 1,-1 1,0 0,-1 0,1 1,-1 0,-1 0,2 3,2 5,-1-2</inkml:trace>
  <inkml:trace contextRef="#ctx0" brushRef="#br0" timeOffset="1132.365">990 309,'-13'2,"1"0,-1 1,1 0,0 1,0 1,0 0,1 0,0 1,0 0,0 1,1 1,0-1,-6 8,3-6,1 0,0 1,1 1,0 0,1 0,0 1,0 0,2 1,-1 0,2 1,0-1,0 1,1 1,1-1,-2 10,7-22,0-1,-1 1,1 0,0 0,0 0,0 0,0 0,1 0,-1 0,0 0,1 0,0-1,-1 1,1 0,0 0,0 0,0-1,0 1,0-1,0 1,0-1,1 1,-1-1,1 0,-1 1,1-1,-1 0,1 0,0 0,-1 0,1 0,0-1,0 1,-1 0,1-1,0 0,0 1,0-1,1 0,75-17,-44-5,-1-2,-1-1,-1-1,19-23,-35 35,1 0,0 1,1 0,0 1,1 1,0 1,1 1,8-3,-24 11,0 0,1 1,-1-1,1 1,-1 0,0 0,1 0,-1 0,1 1,-1-1,0 1,1 0,-1 0,0 0,0 1,0-1,0 1,0-1,0 1,0 0,0 0,-1 1,1-1,-1 0,0 1,0-1,1 1,-2 0,1 0,0 0,0 0,-1 0,0 0,0 0,0 0,0 1,0-1,0 0,-1 1,0-1,0 3,4 23,-2 1,-1-1,-1 1,-2-1,-1 0,-1 1,-2-1,0-1,-2 1,-2-1,0-1,-13 23,16-36,-1-1,0 0,-1 0,-1-1,0 0,-1-1,0 0,0-1,-1 0,0-1,-1 0,0-1,-1-1,0 0,0 0,0-2,-1 1,1-2,-1 0,0-1,-1 0,1-2,-3 1,15-2,1 0,0 0,-1 0,1-1,-1 1,1 0,0-1,-1 0,1 1,0-1,0 0,-1 0,1 0,0-1,0 1,0 0,0-1,0 1,1-1,-1 0,0 0,1 1,-1-1,1 0,0 0,0-1,-1 1,1 0,1 0,-1 0,0-1,0 1,1 0,0-1,-1 1,1-1,0 1,0-1,0 1,0 0,1-2,27-97,-12 80,0 0,2 1,0 0,1 2,1 0,0 1,2 1,0 2,0 0,2 1,-1 1,20-7,46-11,-65 26</inkml:trace>
  <inkml:trace contextRef="#ctx0" brushRef="#br0" timeOffset="2039.227">1695 365,'0'5,"-5"6,3 2,3-7,5-9,1 1,-4 1,1 0,0 1</inkml:trace>
  <inkml:trace contextRef="#ctx0" brushRef="#br0" timeOffset="2886.298">2005 647,'2'-19,"0"1,2 0,0-1,1 1,1 1,0-1,2 1,0-6,0 6,1 1,0 1,1-1,1 2,0-1,1 2,2-2,7-9,-6 5,0 1,1 0,1 1,0 1,1 1,1 1,1 0,0 1,0 1,1 2,1 0,4-1,-24 9,0 1,0 0,0 0,1 0,-1 1,0-1,0 1,0-1,1 1,-1-1,0 1,0 0,1 0,-1 0,0 1,0-1,1 0,-1 1,0-1,0 1,0 0,0 0,0 0,0 0,0 0,0 0,0 1,0-1,0 1,-1-1,1 1,-1-1,1 1,-1 0,1 0,-1 0,0 0,0 0,0 0,0 0,-1 0,1 0,0 1,-1-1,0 0,1 0,-1 1,0 0,-48 199,35-154,-2 42,17-89,-1 0,0-1,0 1,1-1,-1 1,0-1,1 0,-1 0,0 1,1-1,-1 0,0 0,1 0,-1 0,0-1,1 1,-1 0,0 0,1-1,-1 1,0-1,0 1,1-1,-1 0,0 1,0-1,0 0,0 0,0 0,0 0,0 0,0 0,0 0,-1 0,1 0,0 0,-1-1,1 1,0 0,-1 0,0-1,1 1,-1-2,23-26,2-7,2 2,2 0,1 2,1 1,2 1,1 2,3 0,-35 26,1-1,-1 1,1 0,-1 0,1 0,0 0,0 1,0-1,0 1,0 0,0 0,0 0,0 0,0 0,1 1,-1-1,0 1,1 0,-1 0,0 0,0 0,1 1,-1 0,0-1,0 1,1 0,-1 0,0 1,0-1,0 1,-1-1,1 1,0 0,-1 0,1 0,-1 1,1-1,-1 0,0 1,0 0,0-1,0 1,-1 0,1 0,-1 0,0 0,13 242,-8-224,-1-1</inkml:trace>
  <inkml:trace contextRef="#ctx0" brushRef="#br0" timeOffset="3723.257">1 957,'258'-21,"31"-12,98 2,-22 3,89 0,-81 1,-102 1,33 12,-152-4,-37-7,11 1,-114 29,-16 0</inkml:trace>
  <inkml:trace contextRef="#ctx0" brushRef="#br0" timeOffset="4473.069">2089 1099,'-36'3,"0"1,-1 2,2 2,-1 1,1 2,1 1,0 1,-25 15,46-21,-91 58,103-64,-1 1,1-1,0 1,0-1,0 1,0 0,0-1,0 1,1 0,-1 0,0 0,1 0,-1 0,1 0,0 0,0 0,0 0,0 0,0-1,0 1,0 0,1 0,-1 0,1 0,-1 0,1 0,0 0,0-1,0 1,0 0,0-1,0 1,0 0,0-1,1 0,-1 1,1-1,-1 0,1 1,-1-1,2 0,76 35,96-14,-152-18,-18-4,1 0,0 1,0 0,0 0,0 1,0-1,-1 1,1 0,0 1,-1-1,0 1,0 0,0 1,0-1,0 1,-1 0,1 0,-1 0,2 3,-4-3,0 0,0-1,0 1,-1 0,1 0,-1 0,0 0,0 0,0 0,-1 0,0 1,1-1,-2 0,1 0,0 0,-1 0,0 1,1-1,-2 0,1 0,0 0,-1-1,0 1,0 0,0 0,0-1,-1 0,1 1,-1-1,0 0,0 0,0 0,0-1,-1 1,-3 1,-19 12,-1-1,0-1,-1-2,-1-1,0-1,0-1,-17 1,44-9,-4 1,0 0,-1 0,1-1,0 1,0-1,-1-1,1 1,-1-1,1 0,0-1,-1 1,1-1,-1-1,1 1,0-1,0 0,0-1,-4-1,3-25,10 14</inkml:trace>
  <inkml:trace contextRef="#ctx0" brushRef="#br0" timeOffset="5038.724">2598 901,'21'-7,"0"2,0 0,0 1,1 1,0 2,13-1,-33 2,0 0,-1-1,1 1,0 0,0 0,0 0,-1 0,1 0,0 1,0-1,-1 0,1 1,0-1,0 1,-1 0,1 0,-1-1,1 1,-1 0,1 0,-1 1,1-1,-1 0,0 0,0 1,0-1,1 0,-1 1,-1-1,1 1,0 0,0-1,0 1,-1 0,1-1,-1 1,0 0,1 0,-1-1,0 1,0 0,0 0,0 0,0-1,-1 1,1 0,0 0,-1-1,1 1,-1 0,0-1,0 1,1 0,-1-1,0 1,0-1,0 0,-1 1,1-1,0 0,-1 1,0 0,-64 57,56-52,1 0,0 0,0 1,1 1,-1 0,2 0,0 0,0 1,-3 5,9-14,0 1,0-1,0 0,1 0,-1 0,0 1,1-1,-1 0,1 0,-1 1,1-1,0 0,0 1,-1-1,1 1,0-1,0 0,0 1,0-1,1 1,-1-1,0 0,1 1,-1-1,1 0,-1 1,1-1,-1 0,1 0,0 1,0-1,0 0,0 0,0 0,0 0,0 0,0 0,0 0,0-1,0 1,0 0,1-1,-1 1,0-1,1 1,-1-1,1 1,67-2,63-39,-112 34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0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1,'-12'290,"-23"131,7-77,-5-164,29-169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15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 61,'0'-2,"1"0,-1-1,1 1,0 0,0 0,0 0,0 0,0 0,0 0,1 0,-1 0,1 0,-1 1,1-1,-1 0,1 1,0 0,0-1,0 1,0 0,0 0,0 0,0 0,0 0,1 1,-1-1,0 1,0-1,1 1,-1 0,0 0,1 0,23-6,1 2,1 1,-1 1,0 1,28 3,-15-1,-30-2,1 1,-1 1,1 0,-1 0,0 1,1 0,-1 1,0 0,0 0,-1 1,1 1,-1 0,0 0,0 0,0 1,-1 1,0-1,0 1,-1 1,0 0,0 0,-1 0,0 0,0 1,-1 0,0 1,0-1,-1 1,-1 0,1 0,-2 0,2 8,-6-9,0 0,-1 0,-1 0,1 0,-1-1,-1 1,1-1,-1 0,-1 0,0-1,0 0,0 0,-1 0,0-1,0 1,0-2,-1 1,0-1,-5 2,-13 13,-8 3,0-2,-2-1,0-1,-1-3,-1-1,-11 2,-2 2,34-10,45-14,-18 3,15-2,-1 2,1 0,-1 1,1 2,0 1,-1 0,0 2,0 1,0 1,0 1,-1 1,0 1,0 1,-1 1,15 10,-28-17,1 0,0 1,-1 0,0 1,-1 0,1 1,-1-1,0 1,-1 1,1 0,-2 0,1 0,-1 1,0 0,-1 0,0 0,0 1,-1 0,-1-1,2 6,-4-5,0 0,0 0,-1 0,0 0,-1 0,0 0,0 0,-1-1,0 1,-1 0,0-1,-1 0,0 1,-1-1,1-1,-2 1,1-1,-1 0,0 0,-1 0,0-1,0 0,0-1,-1 1,0-2,-1 1,1-1,-1 0,-9 3,-27 13,-1-2,0-2,-1-2,-1-2,-1-2,-29 2,69-11,1-1,-1 1,1-2,-1 1,0-1,1-1,-1 1,0-1,1-1,-1 0,1 0,0 0,0-1,0-1,0 1,0-1,1 0,-8-6,4-5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15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0 668,'58'-20,"-1"-2,-2-3,0-2,-2-3,-1-2,47-38,-67 45,-1-2,-1-2,-2 0,-1-2,21-31,-36 44,0-1,-1-1,-1 0,-1-1,-1 1,0-2,1-9,-8 30,-1-1,1 0,0 0,-1 0,1 0,-1 0,1 0,-1 0,0 0,0 0,0 0,0 0,0 0,-1 0,1 0,0 0,-1 0,0 0,1 0,-1 1,0-1,0 0,0 0,0 1,0-1,0 0,-1 1,1-1,-1 1,1 0,-1-1,1 1,-1 0,0 0,1 0,-1 0,0 0,0 0,0 1,0-1,0 1,0-1,0 1,0 0,0-1,0 1,0 0,0 1,0-1,0 0,0 1,-6 1,1 0,0 1,0 0,0 1,0-1,0 2,1-1,0 0,0 1,0 0,1 1,-1-1,-2 6,5-9,1 0,0 1,0-1,0 1,1 0,-1 0,1-1,-1 1,1 0,0 0,0 0,0 0,1 1,-1-1,1 0,0 0,-1 0,1 0,1 1,-1-1,0 0,1 0,0 0,-1 0,1 0,1 0,-1 0,0 0,1 0,-1 0,1-1,0 1,2 2,4 1,1 0,0-1,1 1,-1-2,1 1,0-2,0 1,0-1,1-1,-1 0,10 1,20 1,-36-5,0 0,1 0,-1 1,1-1,-1 1,1 1,-1-1,1 0,-1 1,1 0,-1 0,0 1,0-1,1 1,-1 0,0 0,0 0,-1 0,1 1,0-1,-1 1,0 0,1 0,-1 1,0-1,-1 1,1-1,-1 1,1 0,-1 0,0 0,-1 0,1 0,-1 1,1-1,-1 3,-1 4,-1-1,0 1,-1 0,0 0,-1-1,0 1,-1-1,0 0,0 0,-1 0,-6 8,-23 61,34-78,-1 0,1 0,0 0,-1 0,1 0,0 0,0 1,0-1,0 0,0 0,0 0,0 0,0 0,0 0,0 0,1 0,-1 1,0-1,1 0,-1 0,1 0,-1 0,1 0,0-1,-1 1,1 0,0 0,0 0,0 0,-1-1,1 1,0 0,0-1,0 1,0-1,0 1,0-1,0 0,0 1,0-1,0 0,1 0,-1 1,0-1,0 0,0 0,0 0,0 0,0-1,0 1,1 0,-1 0,0-1,61-16,-45 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2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447 621,'-25'1,"1"2,0 0,0 2,1 1,-1 0,1 2,0 0,1 2,0 1,1 0,0 2,-14 11,33-23,0 1,1-1,-1 1,0-1,1 1,0 0,-1 0,1 0,0 0,0 0,0 0,0 0,0 0,1 0,-1 1,1-1,-1 0,1 0,0 1,0-1,0 0,0 1,0-1,1 0,-1 0,1 1,-1-1,1 0,0 0,0 0,0 0,0 0,0 0,58 58,-20-26,-35-28,-1-1,1 1,-1 0,0-1,0 1,0 1,-1-1,0 0,0 1,-1-1,0 1,0-1,0 1,-1-1,0 1,0 0,-1-1,0 1,0-1,0 1,-1-1,0 1,0-1,-1 0,1 0,-2 0,1 0,0-1,-4 5,2-2,-1-1,0 1,0-1,-1 0,1 0,-1-1,-1 0,0 0,1-1,-2 0,1 0,0-1,-1 0,0 0,0-1,0 0,-1-1,1 0,0 0,-5-1,-26-14,27 0</inkml:trace>
  <inkml:trace contextRef="#ctx0" brushRef="#br0" timeOffset="484.862">644 0,'-81'467,"77"-437,-26 359,29-347,0-29,0 1,1-1,0 1,1-1,1 0,0 1,1-1,0 0,3 5,-5-16,0 0,0 0,0 0,0 0,1 0,-1 0,1 0,-1 0,1-1,0 1,0 0,0-1,0 1,0-1,0 0,0 0,0 0,0 0,0 0,1 0,-1-1,0 1,1-1,-1 1,0-1,1 0,-1 0,1 0,-1 0,1 0,-1-1,0 1,1-1,-1 0,2 0,77-43,-76 40,40-26,1 2,1 2,40-15,-85 39,0 1,0 0,-1-1,1 1,1 0,-1 0,0 0,0 1,0-1,0 0,1 1,-1-1,0 1,0 0,1 0,-1 0,0 0,1 0,-1 1,0-1,0 0,1 1,-1 0,0 0,0-1,0 1,0 0,0 1,0-1,0 0,0 1,0-1,-1 1,1-1,-1 1,1 0,-1 0,1-1,-1 1,0 0,0 0,0 1,0-1,0 0,-1 0,1 0,-1 0,1 1,-1 89,-2-80,1 0,0 0,1 0,1 0,0-1,0 1,1 0,0-1,4 10,4-3,1-5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16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56 593,'-9'38,"-4"28,1 6,2-3,3-9,3-15</inkml:trace>
  <inkml:trace contextRef="#ctx0" brushRef="#br0" timeOffset="243.812">169 29,'0'0</inkml:trace>
  <inkml:trace contextRef="#ctx0" brushRef="#br0" timeOffset="11565.061">677 1,'-28'196,"-29"122,28-67,13-152,15-98,1-1,0 0,-1 0,1 0,-1 0,1 0,0 0,-1 0,1 0,-1 0,1 0,0 0,-1 0,1 0,-1 0,1 0,0 0,-1 0,1 0,0 0,-1-1,1 1,0 0,-1 0,1 0,0-1,-1 1,1 0,0-1,-1 1,1 0,0 0,0-1,0 1,-1-1,1 1,0 0,0-1,0 1,0 0,0-1,-1 1,1-1,0 1,0 0,0-1,0 1,0-1,0 1,0 0,1-1,-1 1,0 0,0-1,0 1,0-1,0 1,1 0,-1-1,0 1,0 0,1-1,-1 1,0 0,0 0,1-1,-1 1,0 0,1 0,2-22,2-1</inkml:trace>
  <inkml:trace contextRef="#ctx0" brushRef="#br0" timeOffset="11815.702">367 452,'38'10,"33"-2,8-2,-4-3,-11 0,-10-7,-11-3,-7 1,-5 0,-8-2,-3-1,-5 1</inkml:trace>
  <inkml:trace contextRef="#ctx0" brushRef="#br0" timeOffset="12050.712">1073 509,'-5'38,"3"23,3 5,0-4,5-12,2-14</inkml:trace>
  <inkml:trace contextRef="#ctx0" brushRef="#br0" timeOffset="12217.409">1128 226,'0'0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0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1,'-10'34,"-3"25,1 7,2-7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56 875,'-15'15,"-4"9,6 0,4-8,10-7,4-5</inkml:trace>
  <inkml:trace contextRef="#ctx0" brushRef="#br0" timeOffset="2529.193">395 198,'23'-22,"1"0,0 2,2 0,1 2,0 1,1 1,1 1,0 2,1 1,9-2,-30 12,-1 0,1 0,-1 1,1 0,0 1,-1-1,1 2,0-1,0 1,-1 1,1-1,-1 2,0-1,1 1,-1 0,0 1,0 0,-1 0,1 1,-1-1,0 2,0-1,-1 1,0 0,0 0,0 1,-1 0,0 0,0 0,0 1,-1-1,0 1,-1 0,2 6,-2-4,-1 1,0 0,-1 0,0 0,0 0,-1 0,-1 0,0 0,0 0,-1 0,-1 0,1 0,-2-1,0 1,0-1,-1 0,0 0,-1 0,-11 19,-2-1,-1-1,-1-1,-1 0,-9 7,-64 57,96-89,0-1,0 1,0 0,0 0,0 0,1 0,-1-1,0 1,0 0,0-1,1 1,-1-1,0 0,0 1,1-1,-1 0,0 0,1 0,-1 0,0 0,1 0,-1 0,0 0,1-1,-1 1,0 0,1-1,-1 1,0-1,0 1,0-1,1 0,0 0,7-1,28-2,1 1,0 1,0 2,0 2,21 5,-48-6,0 1,0 0,0 1,0 0,-1 1,1 0,-1 1,0 0,0 0,-1 1,0 1,0-1,0 1,-1 1,0 0,0 0,-1 1,0-1,0 1,5 10,-10-14,0 0,-1 0,1 0,-1 0,0 0,-1 1,1-1,-1 0,0 0,0 1,0-1,-1 0,0 0,0 0,0 0,-1 0,1 0,-1 0,-1 0,1 0,-1-1,1 1,-1-1,0 0,-3 3,-5 6,-1 0,0-1,0-1,-1 0,-1-1,0 0,-8 4,4-3,0 0,-1-1,0-1,0-1,-1 0,0-2,-1 0,1-1,-1-1,0-1,0-1,0-1,0-1,0-1,-1 0,2-2,-1 0,0-2,-11-3,29 7,1 0,-1 0,1 0,-1 0,1 0,0-1,0 1,-1-1,1 0,0 1,0-1,1 0,-1 0,0 0,0 0,1 0,0-1,-1 1,1 0,0-1,0 1,0-1,0 1,1-1,-1 0,1 1,0-1,-1 1,1-1,0-1,2-16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0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1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49 532,'-7'12,"0"0,1 0,1 1,0 0,0 1,1-1,1 1,1-1,0 1,0 0,1 0,1 0,0 0,1 0,1-1,2 10,-2-19,0-1,1 1,-1-1,1 0,-1 0,1 0,0 0,0-1,1 1,-1-1,0 0,1 0,-1 0,1 0,0 0,0-1,0 0,0 0,0 0,0 0,0-1,0 1,0-1,0 0,0 0,0-1,0 1,0-1,0 0,0 0,0 0,0 0,-1-1,1 0,0 0,-1 0,1 0,-1 0,0-1,0 1,0-1,0 0,0 0,0 0,-1 0,0 0,2-4,5-3,0-1,-2 0,1 0,-1 0,-1-1,0 0,-1 0,0-1,-1 1,0-1,-1 0,-1 0,0 0,0-1,-1 1,-1-3,-10-98,9 110,1 1,-1 0,0-1,0 1,-1 0,1 0,-1 0,1 0,-1 0,0 0,0 0,0 0,-1 1,1-1,-1 1,1-1,-1 1,0 0,0 0,0 1,0-1,0 0,0 1,0 0,0 0,-1 0,1 0,0 0,-1 1,1-1,-2 1,4 0,1-1,-1 1,0 0,1-1,-1 1,0 0,0 0,0-1,1 1,-1 0,0 0,0 0,0 0,0 0,1 0,-1 0,0 0,0 1,0-1,1 0,-1 0,0 1,0-1,1 0,-1 1,0-1,1 1,-1-1,0 1,1-1,-1 1,1-1,-1 1,1 0,-1-1,1 1,-1 0,1-1,0 1,-1 0,1 0,0 0,-1-1,1 1,0 0,0 0,0 0,0-1,0 1,0 0,0 0,0 0,0-1,0 1,1 0,-1 0,0 0,1-1,-1 1,0 0,1 0,-1-1,1 1,-1 0,1-1,0 1,6-1,0 0,-1 0,1-1,0 0,0 0,0-1,-1 0,1 0,-1-1,1 0,-1 0,0 0,0-1,1-1,14-8,-1-1,-1-1,-1-1,0 0,-1-1,-1-1,0-1,-2 0,0-1,-1-1,-1 0,-1-1,-1 0,6-21,18-30,-34 72,0 1,1 0,-1-1,0 1,0 0,1-1,-1 1,0 0,0-1,1 1,-1 0,0 0,1-1,-1 1,0 0,1 0,-1 0,0 0,1-1,-1 1,1 0,-1 0,0 0,1 0,-1 0,1 0,-1 0,0 0,1 0,-1 0,1 0,-1 0,0 0,1 1,-1-1,1 0,-1 0,0 0,1 1,-1-1,0 0,1 0,-1 1,0-1,0 0,1 0,-1 1,0-1,0 0,1 1,-1-1,0 0,0 1,0-1,0 1,0-1,1 0,-1 1,0-1,0 1,0-1,0 0,0 1,0-1,0 1,0-1,-1 1,5 31,-4-32,11 230,24 182,-25 163,-27-405,15-162,0 0,0 1,-1-1,0 0,-1 0,0-1,0 1,-1-1,0 0,0 0,0 0,-1-1,0 1,-1-2,1 1,-1-1,0 0,-3 2,7-5,0-1,0 0,0 0,-1 0,1 0,0 0,0 0,-1-1,1 0,0 0,-1 0,1 0,0 0,-1 0,1-1,0 0,0 0,-1 0,1 0,0 0,0 0,0-1,0 0,0 1,1-1,-1 0,0 0,1-1,0 1,-1 0,1-1,0 0,0 1,0-1,1 0,-1 0,1 0,-1 0,1 0,0 0,0-1,1 1,-1 0,1-1,-1 1,1-2,-3-25,1 0,2 0,1 0,1 0,1 0,2 1,1-1,1 1,2 0,1 1,1 0,1 0,2 1,2-2,3-6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1,'14'29,"-1"1,-2 1,-1-1,-1 2,-2-1,-1 1,-2 1,-1-1,-1 0,-2 1,-2 19,-5 10,-1 10,2 0,4 0,5 46,14-84,-12-39</inkml:trace>
  <inkml:trace contextRef="#ctx0" brushRef="#br0" timeOffset="236.94">1 481,'38'0,"32"0,9 0,-4 0,-10 0,-17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39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48,'7'-8,"-18"40,10-29,-10 23,1 2,2-1,1 1,1 0,1 0,1 1,2 6,1-2,-1-21,0 1,1 0,1 0,0-1,1 1,0 0,1 0,0-1,1 1,1-1,0 0,0 0,1 0,1 0,0-1,0 0,6 6,-9-14,0-1,0 0,0 0,1 0,-1-1,1 1,-1-1,1 0,-1 0,1 0,0 0,-1-1,1 1,0-1,0 0,-1 0,1 0,0-1,0 1,-1-1,1 0,-1 0,1 0,-1-1,1 1,-1-1,0 0,1 0,-1 0,0 0,2-3,88-85,-64 55,-2-3,-1 0,-2-1,-2-1,-2-2,-1 0,-2-1,-2 0,3-22,-10 20,4 130,-6-64</inkml:trace>
  <inkml:trace contextRef="#ctx0" brushRef="#br0" timeOffset="643.469">488 500,'1'0,"-1"0,1 1,0-1,0 0,0 1,0-1,0 0,0 0,-1 0,1 0,0 0,0 0,0 0,0 0,0 0,0-1,0 1,-1 0,1 0,0-1,0 1,0-1,-1 1,1-1,0 1,0-1,-1 1,1-1,0 0,-1 1,1-1,-1 0,1 1,-1-1,1 0,-1 0,1 0,-1 1,16-19,-1 1,-1-2,-1 0,0-1,-2 0,0-1,-2 0,0-1,4-18,15-32,13-29,-41 102,0-1,1 1,-1-1,0 1,0 0,1-1,-1 1,0 0,1 0,-1-1,0 1,1 0,-1 0,1-1,-1 1,0 0,1 0,-1 0,1-1,-1 1,1 0,-1 0,0 0,1 0,-1 0,1 0,-1 0,1 0,-1 0,1 0,-1 1,0-1,1 0,-1 0,1 0,-1 0,1 1,-1-1,0 0,1 0,-1 1,0-1,1 0,-1 1,0-1,1 0,-1 1,0-1,0 0,0 1,1-1,-1 1,0-1,0 1,0-1,0 0,0 1,1-1,-1 1,0-1,0 1,0-1,0 1,-1-1,11 32,-1 34,-6-33,2-1,1-1,1 1,2-1,1 0,11 23,-19-50,0-1,0 1,0-1,0 1,0-1,1 0,0 0,-1 0,1 0,0 0,0 0,1-1,-1 0,1 0,-1 0,1 0,0 0,-1-1,1 1,0-1,0 0,0 0,0-1,0 1,0-1,0 0,0 0,1 0,-1 0,0-1,0 0,0 0,0 0,-1 0,1 0,0-1,0 0,-1 0,1 0,-1 0,1-1,-1 1,0-1,0 0,0 0,1-1,87-130,-79 112,0 0,0-2,-2 1,-1-2,-1 1,-1-1,-1 0,-1-1,-1-1,-4 14,-1 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49:42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0 332,'41'-1,"0"-2,0-2,-1-2,0-1,0-2,-1-2,4-3,-30 11,-1-1,0 0,0 0,0-1,-1-1,0 0,0 0,-1-1,0-1,0 0,-1 0,0-1,-1 0,0 0,0-1,-1 0,-1 0,0-1,0 0,-1 0,-1 0,0-1,-1 1,0-1,0-7,-12-1,-3 44,1 207,12-162,2 10,-3 1,-4-1,-3 0,-3-1,-3 0,-5-1,-2 0,-23 52,27-91,-2-2,-2 0,-1-1,-1-1,-2-1,-1-2,-17 16,36-40,0-1,0 0,0 0,-1 0,0-1,0 0,0-1,-1 1,1-1,-1-1,0 1,-2-1,7-1,0-1,0 1,0-1,0 0,0 0,0 0,0-1,1 1,-1-1,0 1,0-1,0 0,0 0,1 0,-1-1,0 1,1-1,-1 1,1-1,0 0,-1 0,1 0,0 0,0 0,0 0,1-1,-1 1,0-1,1 1,0-1,0 0,-1 1,1-1,0-2,0-9,0 0,1-1,1 1,0 0,1-1,0 1,1 0,1 0,0 0,1 1,0 0,1 0,1 0,0 0,0 1,2 0,7-9,12-25,1 2,2 1,2 1,2 2,2 1,1 2,2 2,1 1,13-5,-23 22,-4 6</inkml:trace>
  <inkml:trace contextRef="#ctx0" brushRef="#br0" timeOffset="274.244">875 642,'-30'17,"1"1,0 1,2 2,0 0,1 2,2 1,0 1,-4 8,-8 36,36-66,-1-1,0 0,1 0,0 0,-1 0,1 0,0 0,0 1,0-1,0 0,1 0,-1 0,0 0,1 0,0 0,-1 0,1 0,0 0,0 0,0 0,0 0,1 0,-1-1,0 1,1 0,-1-1,1 1,-1-1,1 0,0 1,0-1,0 0,1 0,7 2,1-1,0-1,-1 0,1 0,0-1,0 0,0-1,-1 0,1-1,-1 0,1-1,-1 0,0-1,0 0,0 0,0-1,-1 0,1-1,-2 0,1-1,0 0,3-2,-1-1,-1 0,1-1,-2 0,1 0,-2-1,1 0,-2-1,0 1,6-15,-10 21,-1 0,0 0,0 0,0 0,0-1,-1 1,0-1,-1 1,1-1,-1 0,0 1,-1-1,0 1,0-1,0 1,-1-1,0 1,0 0,0 0,-1 0,0 0,0 0,-1 0,0 1,0-1,-9-6</inkml:trace>
  <inkml:trace contextRef="#ctx0" brushRef="#br0" timeOffset="533.526">1101 924,'5'-10,"6"-12,6-8,0-3,3-1,-4 1,2 0,-3 2,1 1,3 6,-3 2,2 0,2-1,3 3,-3 6</inkml:trace>
  <inkml:trace contextRef="#ctx0" brushRef="#br0" timeOffset="775.715">1722 529,'-34'15,"-15"8,-1 7,10 2,11 0,15 1,10-2,10-6,10-2,6 0,4-4,3-6,2-4,-1-4,0-3,0-2,-6 0</inkml:trace>
  <inkml:trace contextRef="#ctx0" brushRef="#br0" timeOffset="1123.141">1947 699,'23'-3,"0"-1,-1 0,1-2,-1-1,-1 0,1-2,-1 0,0-2,-1 0,-1-1,0-1,0-1,11-11,-28 24,0 0,0-1,0 1,0 0,0-1,-1 0,1 1,0-1,-1 0,0 1,1-1,-1 0,0 0,0 0,0 0,0 0,0-1,-1 1,1 0,-1 0,1-1,-1 1,0 0,0 0,0-1,0 1,0 0,0 0,-1-1,1 1,-1 0,0 0,1 0,-1-1,0 1,0 0,-1 0,1 0,0 1,-1-1,1 0,-1 0,1 1,-1-1,-9 0,1 1,-1 0,0 1,0 0,1 1,-1 0,0 0,1 1,-1 1,1 0,0 0,0 1,0 0,0 1,1 0,-1 1,2 0,-1 0,0 1,1 0,0 0,-6 8,6-7,0 1,1 0,0 0,0 0,1 1,0 0,1 0,0 1,0 0,1-1,1 2,0-1,0 0,1 1,1-1,-1 7,2-12,0 1,0-1,1 0,0 0,0 0,0 0,1 0,0 0,0 0,0 0,1-1,0 1,0-1,0 0,1 0,0 0,0 0,0 0,0-1,1 0,0 0,-1 0,2-1,-1 1,0-1,1 0,-1-1,1 0,0 1,0-2,2 2,158 8,-138-12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0:50.5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0,'170'27,"221"-26,-391-1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0:51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5,'68'-5,"419"10,-475-5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0:52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117 767,'-1'431,"-32"-208,33-218,-1 1,0-1,0 0,-1 1,0-1,0 0,0 0,0 0,-1-1,0 1,0-1,0 1,0-1,-1 0,1 0,-1 0,0-1,-3 2,5-6,0 0,0 0,0 0,0-1,0 1,0-1,0 0,1 1,-1-1,1 0,-1 0,1 0,-1 0,1 0,0 0,0 0,0 0,0-1,1 1,-1 0,0-1,1 1,0-1,-1 1,1 0,0-1,0 1,1-1,-1 1,0 0,1-1,0-1,3-25,1-1,2 0,1 1,1 1,1-1,2 1,0 1,2 0,1 1,2 1,0 0,1 1,14-12,13-19,2 3,2 2,3 2,1 2,5 1,-50 39,0 1,1 0,0 0,0 1,0 0,1 0,-1 1,1 1,0-1,4 1,-11 1,0 1,0 0,1 0,-1 0,0 0,0 0,1 1,-1 0,0-1,0 1,0 0,0 1,0-1,0 0,0 1,0 0,-1-1,1 1,0 0,-1 1,0-1,1 0,-1 1,0-1,0 1,0 0,-1-1,1 1,-1 0,1 0,-1 0,1 3,0 8,-1 0,0 0,-1 1,0-1,-2 0,1 0,-1 0,-1 0,-1-1,0 1,-1-1,0 0,-1 0,0 0,-1-1,-1 0,1 0,-2-1,0 0,-2 1,2-2,-1-1,0-1,-1 1,0-1,0-1,-1 0,0-1,0 0,-1-1,1 0,-1-1,0-1,0 0,-1 0,1-1,0-1,-1 0,1-1,-8-1,-25-15,34 3</inkml:trace>
  <inkml:trace contextRef="#ctx0" brushRef="#br0" timeOffset="348.791">1104 711,'-33'11,"-1"1,2 2,0 1,1 1,0 2,1 1,1 2,1 0,2 2,0 1,-3 6,25-26,0 0,1 0,0 0,0 1,0-1,0 1,1 0,-1 0,1 0,1 0,-1 0,1 0,0 1,0-1,0 0,1 1,0-1,0 1,0-1,1 0,-1 1,1-1,1 0,-1 1,1-1,0 0,0 0,0 0,1-1,0 1,0-1,0 1,2 1,2 1,0-1,1 0,-1-1,1 1,1-1,-1-1,1 0,0 0,0 0,0-1,0-1,0 0,1 0,-1 0,1-1,-1-1,1 0,-1 0,1-1,0 0,-1 0,0-1,1-1,-1 0,0 0,0 0,0-1,-1 0,1-1,-1 0,0-1,-1 1,1-1,-1-1,0 1,0-1,-1-1,0 0,2-2,0 0,-1 0,0-1,-1 0,0 0,-1-1,0 0,0 0,-2 0,1 0,-2 0,0-1,0 1,-1-1,-1 0,0 1,0-1,-1 0,-1 1,-2-8,3 16,0 0,0 0,0 1,-1-1,0 0,1 1,-1-1,-1 1,1-1,0 1,-1 0,0 0,0 0,0 0,0 1,0-1,0 1,-1 0,1 0,-1 0,1 0,-1 0,0 1,0 0,0 0,0 0,0 0,0 0,0 1,0 0,0 0,0 0,0 0,0 1,0 0,0-1,0 1,0 1,0-1,-1 1,-14 9</inkml:trace>
  <inkml:trace contextRef="#ctx0" brushRef="#br0" timeOffset="698.923">1415 796,'-6'7,"0"0,1 1,0-1,0 1,1 0,0 0,0 1,1-1,0 1,1-1,-1 1,2 0,-1 0,1 0,1 0,0 0,0 1,1-1,0 0,0 0,1 0,0-1,1 1,0 0,0-1,1 1,0-1,0 0,4 4,-5-9,0 0,0-1,0 1,1-1,-1 0,1 0,-1 0,1 0,0 0,0-1,0 0,0 0,0 0,0 0,0-1,0 1,0-1,0 0,0 0,0-1,0 1,0-1,0 0,0 0,0 0,0-1,0 1,0-1,-1 0,1 0,-1 0,1-1,7-3,0-2,-1 1,0-2,0 1,-1-1,0-1,-1 0,0 0,5-8,-10 13,8-10,-1-1,-1-1,0 1,-2-2,1 1,-2-1,0 0,2-16,-6 10</inkml:trace>
  <inkml:trace contextRef="#ctx0" brushRef="#br0" timeOffset="1277.789">1809 1107,'147'-213,"-83"121,-64 91,1 0,-1 1,0-1,0 1,1-1,-1 1,0-1,1 1,-1 0,0-1,1 1,-1-1,1 1,-1 0,1-1,-1 1,1 0,-1-1,1 1,-1 0,1 0,-1 0,1 0,-1-1,1 1,0 0,-1 0,1 0,-1 0,1 0,-1 0,1 0,0 0,-1 1,1-1,-1 0,1 0,-1 0,1 1,-1-1,1 0,-1 0,1 1,-1-1,1 1,-1-1,0 0,1 1,-1-1,1 1,-1-1,0 1,0-1,1 1,-1-1,0 1,0-1,0 1,1-1,-1 1,0 0,13 39,-12-34,0-1,-1 0,1-1,0 1,0 0,0-1,0 1,1-1,0 0,0 1,0-1,1 0,-1 0,1 0,0-1,0 1,0-1,0 1,1-1,0 0,-1 0,1-1,0 1,0-1,1 0,-1 0,0 0,1 0,-1-1,1 0,-1 0,1 0,0-1,3 1,14-11,-1-2,0 0,0-1,-2-1,1-1,-2-1,0 0,-1-2,-1 0,13-17,-25 29,1 0,0 0,-1-1,1 0,-2 0,1 0,-1 0,0-1,0 1,-1-1,0 0,-1 1,1-1,-1 0,-1 0,0 0,0 0,0 0,-1 0,0 0,-1 0,0 1,0-1,-1 0,0 0,3 6,-1 1,0 0,1-1,-1 1,0 0,1 0,-1-1,0 1,0 0,0 0,0 0,0 0,-1 0,1 0,0 0,0 1,0-1,-1 0,1 1,-1-1,1 1,0-1,-1 1,1 0,-1-1,1 1,-1 0,1 0,-1 0,1 0,0 0,-1 1,1-1,-1 0,1 1,-1-1,-12 8</inkml:trace>
  <inkml:trace contextRef="#ctx0" brushRef="#br0" timeOffset="1851.247">2854 683,'-127'119,"121"-113,2 0,-1 1,1-1,0 1,0 0,0 1,1-1,0 1,1-1,0 1,0 0,1 0,0-1,0 1,0 0,1 0,1 0,-1 0,1 0,1 4,0-7,0 0,1 1,-1-1,1 0,0 0,1-1,-1 1,1-1,0 0,0 1,0-2,0 1,1 0,-1-1,1 0,0 0,0 0,0-1,1 0,-1 0,1 0,-1 0,1-1,-1 0,1 0,0-1,-1 1,1-1,0 0,0-1,-1 0,1 0,0 0,-1 0,1-1,-1 0,0 0,1 0,-1-1,0 0,0 0,25-15,-2-1,0-1,-1-1,0-2,-2 0,-1-2,-1-1,-2-1,0 0,11-22,-15 26,6-3,-2 0,-1-1,-2-1,0-1,-2 0,-1-2,-2 1,0-2,-2 0,-2 0,-1-1,-1 0,-2 0,-1 0,-1-31,-4 55,0 0,0 0,-1-1,0 1,0 0,-1 0,0 1,-1-1,0 1,0-1,0 1,-1 0,-1 1,0-1,0 1,0 0,0 1,-1-1,0 2,-1-1,1 0,-1 1,0 1,-1 0,1 0,-1 0,0 1,1 0,-1 1,-1 0,1 0,0 1,-4 0,-1-1,0 2,0-1,-1 2,1 0,0 1,0 0,0 1,0 0,1 2,-1-1,1 2,0-1,1 2,-1 0,1 0,0 1,1 1,0 0,0 0,1 1,1 1,-1 0,2 0,-1 0,1 1,1 0,1 1,-1 0,2 0,0 0,0 1,2-1,-1 1,2 0,-1 11,6 0,1 0,1 0,1-1,2 0,0 0,1-1,2 0,0 0,2-1,0-1,1 0,1-1,1-1,1 0,1-1,0-1,1 0,9 3,25 22,2-3,2-2,2-3,1-2,1-3,1-2,41 9,-12-5,-70-26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0:59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0,'5'5,"6"1,1 5,4 1,4-3,3-2,2-2,2-2,2-2,0-1,0 0,0-1,-1 1,1-1,-1-4,-4-1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00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1,'29'0,"28"0,10 0,-2 0,-7 0,-9 0,-12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0,'-24'39,"-12"31,-6 9,5-4,4-11,2-10,8-10,1-13,6-11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01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4,'-50'-4,"39"6,1 0,-1 0,1 1,0 1,0 0,0 0,0 1,1 0,0 0,-5 5,13-10,0 1,0-1,0 1,0 0,0 0,0 0,1-1,-1 1,0 0,1 0,-1 0,0 0,1 0,-1 0,1 0,0 0,-1 0,1 0,0 0,0 1,-1-1,1 0,0 0,0 0,0 0,0 0,1 1,-1-1,0 0,0 0,1 0,-1 0,0 0,1 0,-1 0,1 0,0 0,-1 0,1 0,0 0,-1 0,1 0,0-1,0 1,0 0,0-1,0 1,0 0,57 25,-45-21,-8-4,-1 0,0 0,1 1,-1-1,0 1,0 0,0 0,0 1,0-1,-1 1,1 0,-1 0,0 0,0 0,0 1,0-1,0 1,-1 0,1-1,-1 1,0 0,0 1,-1-1,1 0,-1 0,0 1,0-1,-1 1,1-1,-1 1,0-1,0 1,0-1,-1 1,1-1,-1 1,0-1,-1 0,1 1,-2 2,-6 7,-1-1,-1 0,0 0,0-1,-1 0,-1-1,0-1,0 0,-1-1,0 0,-12 4,27-13,-1-1,0 0,1 1,-1-1,0 0,0 0,0 1,0-1,0 0,0 0,0 1,0-1,0 0,0 0,0 1,-1-1,1 0,0 1,0-1,-1 0,1 1,-1-1,1 0,0 1,-1-1,1 1,-1-1,1 0,-1 1,0 0,1-1,-1 1,1-1,-1 1,0 0,1-1,-1 1,0 0,1 0,-1-1,0 1,0 0,1 0,-1 0,0 0,0 0,1 0,-1 0,0 0,0 0,1 0,-1 1,0-1,0 0,1 0,-1 1,0-1,1 1,-1-1,1 0,-1 1,0-1,1 1,-1-1,1 1,-1 0,1-1,0 1,-1-1,1 1,8-16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02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44 504,'0'5,"-5"10,-6 4,-2 3,2 3,8-4,3-4</inkml:trace>
  <inkml:trace contextRef="#ctx0" brushRef="#br0" timeOffset="669.613">354 80,'35'-6,"-5"1,-1-1,1-2,-1 0,-1-2,24-12,-51 21,0 0,0 0,-1 0,1 0,0 0,0 0,0 0,0 1,0-1,0 0,0 1,1-1,-1 0,0 1,0-1,1 1,-1 0,0-1,0 1,1 0,-1 0,0 0,1 0,-1 0,0 0,1 0,-1 0,0 1,0-1,1 0,-1 1,0-1,0 1,0-1,1 1,-1 0,0 0,0-1,0 1,0 0,0 0,0 0,-1 0,1 0,0 0,0 0,-1 0,1 0,0 1,-1-1,0 0,1 0,-1 2,-25 156,18-95,-2-1,-2-1,-4 1,-2-2,-3 0,-15 29,23-64,11-20,0-1,0 0,-1 0,0 1,0-1,0 0,-1-1,1 1,-1 0,0-1,0 1,-1-1,0 0,1 0,-1-1,-1 1,1-1,0 0,-1 0,1 0,-1 0,0-1,0 0,0 0,0 0,-1-1,-4 1,7-3,0 0,0 0,0 0,0 0,0-1,0 1,0-1,0 0,1 0,-1 0,1 0,-1 0,1 0,0-1,0 1,0-1,0 0,0 1,1-1,-1 0,1 0,0 0,0 0,0 0,0-1,0 1,1-1,-3-92,7 79,2 0,0 0,0 0,2 1,0 0,1 1,0-1,2 2,-1-1,2 2,0-1,0 2,2-1,-1 2,1 0,14-8,70-11,-47 20,-32 4</inkml:trace>
  <inkml:trace contextRef="#ctx0" brushRef="#br0" timeOffset="1106.454">1059 24,'4'5,"-1"1,0-1,-1 1,1 0,-1 0,-1 1,1-1,-1 0,0 0,0 1,-1-1,0 1,0-1,0 0,-2 6,-2 10,0 0,-2 0,0-1,-2 0,0-1,-2 1,0-1,-1-1,-3 2,-2 8,-15 54,31-81,0 0,0 0,-1 0,1 0,1 1,-1-1,0 0,1 0,-1 0,1 0,-1 0,1 0,0 0,0 0,0 0,0 0,0 0,1-1,-1 1,0 0,1-1,-1 1,1-1,0 0,-1 1,1-1,0 0,0 0,0 0,0 0,0 0,0-1,0 1,0 0,0-1,0 0,0 1,2-1,5 2,0-1,0 0,0 0,1-1,-1 0,0-1,0 0,0 0,0-1,0 0,0-1,0 0,0 0,2-2,8-8</inkml:trace>
  <inkml:trace contextRef="#ctx0" brushRef="#br0" timeOffset="1401.645">1370 109,'-22'18,"-1"0,-1-2,-1-1,0 0,0-2,-2-1,1-1,-25 6,-175 48,90-4,119-33,21-17</inkml:trace>
  <inkml:trace contextRef="#ctx0" brushRef="#br0" timeOffset="2252.238">1850 278,'-281'212,"-9"-12,-298 153,498-308,45-24,1 2,1 2,-37 29,-153 102,226-148</inkml:trace>
  <inkml:trace contextRef="#ctx0" brushRef="#br0" timeOffset="2773.554">1286 984,'-300'142,"248"-105,51-37,0 1,0 0,0 0,1 0,-1 0,0 0,1 0,-1 0,1 0,-1 0,1 1,-1-1,1 0,0 0,-1 0,1 1,0-1,0 0,0 0,0 0,0 1,0-1,0 0,1 0,-1 1,0-1,1 0,-1 0,1 0,-1 0,1 0,-1 0,1 0,0 0,0 0,-1 0,1 0,0 0,0 0,0 0,0-1,0 1,0 0,0-1,0 1,0-1,1 1,14 5,0 0,0 0,1-2,0 0,0-1,0-1,0 0,0-2,0 1,1-2,13-2,9 1,-38 2,12-1,0 0,0 1,0 1,0 0,0 1,0 1,0 0,0 0,-1 1,0 1,1 1,-13-6,1 1,-1 0,0-1,0 1,1 0,-1 0,0 0,0-1,0 1,0 0,0 1,0-1,0 0,0 0,-1 0,1 0,0 1,-1-1,1 0,-1 1,1-1,-1 1,0-1,1 0,-1 1,0-1,0 1,0-1,0 1,0-1,0 0,-1 1,1-1,0 1,-1-1,1 0,-1 1,1-1,-1 0,0 1,0-1,0 0,1 0,-1 0,-1 1,-55 38,8-23,0-1,-1-3,0-2,-38 3,61-11</inkml:trace>
  <inkml:trace contextRef="#ctx0" brushRef="#br0" timeOffset="3320.426">1709 730,'90'-18,"-76"16,-7 0,-1 0,0 1,1 0,-1 0,1 1,-1 0,1 0,-1 0,1 1,-1 0,0 0,1 1,-1-1,3 2,-9 0,1-1,-1 0,0 1,0-1,0 0,0 0,0 1,0-1,0 0,-1 1,1-1,-1 0,0 0,0 0,1 0,-1 1,-1-1,1 0,0-1,0 1,-1 0,1 0,-1 0,0-1,1 1,-1-1,0 0,0 1,0-1,0 0,-1 0,0 2,0 0,-3 1,0 1,0 0,1-1,-1 2,1-1,1 1,-1-1,1 1,0 1,0-1,0 1,1-1,0 1,1 0,-1 0,1 0,1 0,-1 1,1-1,0 0,1 4,3-7,0-1,0 1,1-1,-1 1,1-1,0 0,0-1,0 1,0-1,0 0,1 0,-1 0,0 0,1-1,0 0,-1 0,1 0,0 0,0-1,-1 0,1 0,0 0,0 0,0-1,-1 0,1 0,0 0,6 0,78-13,-64 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01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0,'-7'5,"1"1,-1-1,1 1,0 1,0-1,1 1,-1 0,2 0,-1 0,1 1,0-1,1 1,-1 0,2 0,-1 1,1-1,0 1,1 0,-4 162,8-110,-3 244,0-305</inkml:trace>
  <inkml:trace contextRef="#ctx0" brushRef="#br0" timeOffset="451.493">286 395,'-1'33,"0"-21,0 0,0 1,1-1,1 1,0-1,1 0,0 1,0-1,2 0,-1 0,2-1,0 1,0-1,1 0,0 1,-4-10,0 0,0 0,0 0,0-1,0 1,0 0,1-1,-1 1,0-1,1 0,-1 0,1 0,0 0,-1 0,1-1,0 1,-1-1,1 0,0 1,0-1,-1 0,1-1,0 1,-1 0,1-1,0 0,-1 1,1-1,0 0,-1 0,0-1,1 1,-1-1,0 1,1-1,-1 1,1-3,68-80,-23-33,-44 92</inkml:trace>
  <inkml:trace contextRef="#ctx0" brushRef="#br0" timeOffset="1050.623">822 367,'-11'5,"0"0,0 0,0 1,1 0,0 1,0 0,1 1,0 0,0 1,1-1,0 2,0-1,1 1,0 0,1 1,0-1,1 1,-2 5,6-14,1 0,-1 0,1 0,-1 0,1 0,0 0,-1 0,1 0,0 0,1 0,-1 0,0 0,0 0,1 0,-1-1,1 1,0 0,0 0,-1 0,1-1,0 1,0 0,1-1,-1 1,0-1,1 1,-1-1,0 1,1-1,0 0,-1 0,1 0,0 0,-1 0,1 0,0 0,0-1,0 1,0-1,0 1,0-1,0 0,0 0,0 0,0 0,0 0,-1 0,1 0,0-1,0 1,0-1,0 1,0-1,0 0,0 0,-1 0,1 0,0 0,0 0,225-170,-226 170,1 1,0-1,-1 0,1 1,0-1,-1 1,1 0,0 0,0 0,-1-1,1 2,0-1,0 0,0 0,-1 0,1 1,0-1,-1 1,1 0,0-1,-1 1,1 0,-1 0,1 0,-1 0,1 0,-1 0,0 0,0 1,1-1,-1 0,0 1,0-1,0 1,0-1,-1 1,1-1,0 1,-1 0,1 0,-1-1,1 1,-1 0,0-1,0 3,2 82,-30 100,1 55,28-228,0 0,-1 0,-1 0,0 0,-1 0,0 0,-1 0,-1 0,0-1,0 1,-1-1,-1 0,0-1,-1 1,0-1,-1-1,0 1,0-1,-1-1,-1 1,-9 7,15-16,0 1,0-1,0 0,0 0,0 0,0 0,0-1,0 0,0 0,0 0,0 0,0 0,0-1,0 0,0 0,0 0,0 0,0-1,0 1,0-1,1 0,-1 0,1-1,0 1,-1-1,1 1,0-1,0 0,1 0,-1 0,1-1,-1 1,1-1,0 1,1-1,-1 0,0 0,1 1,0-1,0 0,0 0,0 0,1-1,0 1,0 0,0-2,0-8,2 1,0-1,0 0,1 0,1 1,0 0,1 0,0 0,1 0,1 0,6-12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23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1,'-10'0,"-8"4,0 8,2 5,9 0,10-2,5-10,6-4,5-8,-1-8,-3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24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0,'-14'15,"-1"4,8-1,5-9,2 0,-3-2,-6-2,4-2,2-2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26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1,'0'33,"0"26,0 8,0-4,0-16,0-21,0-16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26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1,'5'14,"2"5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27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1,'-7'3,"-8"2,-1 2,2-1,-1 2,1 0,0 1,1 0,0 1,1 0,-9 9,20-18,0 0,0 0,0 0,0 0,0 0,0 0,1 0,-1 0,0 1,0-1,1 0,-1 0,1 1,-1-1,1 0,0 1,-1-1,1 0,0 1,0-1,0 1,0-1,0 0,0 1,0-1,1 1,-1-1,0 0,1 1,-1-1,1 0,-1 0,1 1,0-1,0 0,-1 0,1 0,0 0,0 0,0 0,0 0,0 0,0 0,1 0,64 24,-47-20,93 49,-109-52,0 0,0 0,-1 0,1 0,-1 1,1 0,-1-1,0 1,0 0,0 0,-1 0,1 0,-1 0,1 0,-1 1,0-1,0 0,-1 1,1-1,-1 1,1-1,-1 0,0 1,0-1,-1 1,1-1,-1 1,0-1,0 0,0 1,0-1,0 0,-1 0,1 0,-6 9,0 0,-1-1,0 0,-1 0,0-1,-1 0,0 0,0-1,-1-1,0 0,-1 0,1-1,-1 0,-1-1,1-1,-1 0,0-1,-1 0,1-1,0 0,-3-1,-7-3,4-3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24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1,'-39'541,"29"-420,8-64,-2-1,-3 1,-3-1,-2-1,-2 0,-11 22,25-76,0-1,0 1,1-1,-1 1,0-1,0 1,0 0,0-1,0 1,0-1,0 1,0-1,0 1,0-1,0 1,-1-1,1 1,0-1,0 1,-1-1,1 1,0-1,0 1,-1-1,1 1,0-1,-1 1,1-1,-1 0,1 1,-1-1,1 0,-1 1,1-1,0 0,-1 0,0 0,1 1,-1-1,1 0,-1 0,1 0,-1 0,1 0,-1 0,1 0,-1 0,0 0,1 0,-1 0,1 0,-1 0,1-1,-1 1,0 0,-1-11</inkml:trace>
  <inkml:trace contextRef="#ctx0" brushRef="#br0" timeOffset="328.742">510 255,'-66'51,"3"3,2 3,2 3,-11 18,26-3,43-73,0 0,0 1,1-1,-1 0,1 1,-1-1,1 0,0 1,0-1,0 0,0 1,1-1,-1 0,1 1,-1-1,1 0,0 0,0 1,0-1,0 0,0 0,0 0,0 0,1 0,-1 0,1-1,0 1,-1 0,1-1,0 1,0-1,0 0,0 0,2 1,208 95,-208-93,0 0,0 0,0 0,-1 1,0 0,0-1,0 1,0 0,-1 1,0-1,0 0,0 1,-1-1,0 1,0-1,0 1,-1 0,0-1,0 1,0 0,-1-1,1 1,-1 0,-1-1,1 1,-1-1,-2 4,7 22,5-22</inkml:trace>
  <inkml:trace contextRef="#ctx0" brushRef="#br0" timeOffset="897.283">1018 565,'-32'25,"1"1,1 2,2 1,1 1,1 2,-9 15,30-42,1 1,-1-1,1 1,1 0,-1 0,1 0,0 0,0 1,1-1,0 1,0 0,0-1,1 1,0 0,1 0,-1 0,1 0,1 0,-1 3,3-9,1 1,-1-1,0 0,0 1,0-1,1-1,-1 1,0 0,1-1,-1 0,0 0,1 0,-1 0,1 0,-1-1,0 1,1-1,-1 0,0 0,0-1,1 1,-1 0,0-1,-1 0,1 0,0 0,0 0,-1 0,1 0,1-3,3 1,180-150,-123 96,-43 36,2 1,1 1,0 1,2 1,9-4,-33 20,-1 1,1-1,0 1,0 0,-1 0,1 0,0 0,0 0,0 0,0 1,0-1,0 1,0-1,0 1,0 0,1-1,-1 1,0 0,0 1,0-1,0 0,0 1,0-1,0 1,0-1,0 1,0 0,0 0,0 0,0 0,0 0,-1 1,1-1,0 0,-1 1,1-1,-1 1,0 0,1-1,-1 1,0 0,0 0,0 0,0 0,-1 0,1 0,0 0,-1 0,1 0,-1 0,0 1,4 37,-2 0,-2 0,-2 0,-1 0,-4 6,-16 71,-6-1,-5-1,-5-2,-5-2,-38 66,7-42,75-134,0-1,0 1,0 0,0 0,-1-1,1 1,0 0,0-1,-1 1,1-1,-1 1,1 0,0-1,-1 1,1-1,-1 1,0-1,1 1,-1-1,1 0,-1 1,0-1,1 0,-1 1,0-1,1 0,-1 0,0 1,1-1,-1 0,0 0,1 0,-1 0,0 0,0 0,1 0,-1 0,0-1,1 1,-1 0,0 0,1 0,-1-1,0 1,1 0,-1-1,0 1,1-1,-1 1,1-1,-1 1,1-1,-1 1,1-1,-1 1,1-1,0 0,-1 1,1-1,0 0,0 1,-1-1,1 0,0 1,0-1,-3-49,18-26,2 1,4 1,10-18,-15 44,6-17,3 0,3 2,2 1,25-35,-39 75,-2 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21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1412 195,'1'4,"1"1,-1-1,0 0,-1 1,1-1,-1 0,0 1,0-1,0 1,-1-1,1 1,-1-1,0 0,0 0,-1 1,1-1,-1 0,0 0,-2 8,-251 740,189-549,65-180,4-6</inkml:trace>
  <inkml:trace contextRef="#ctx0" brushRef="#br0" timeOffset="420.375">1355 224,'5'16,"31"209,-33-211,11 72,5 0,3-2,4 0,3-2,20 35,-48-115,57 86,-56-86,0 0,0 0,0 0,1 0,-1 0,0-1,1 1,0-1,-1 0,1 0,0 0,0 0,-1 0,1 0,0-1,0 1,0-1,0 0,0 0,0 0,0 0,0-1,-1 1,1-1,0 0,0 1,0-1,-1-1,1 1,0 0,-1-1,1 1,-1-1,1 0,15-15,0-1,-2-1,0 0,-1-2,-1 1,-1-2,-1 0,-1 0,0-1,-2 0,-1-1,-1 0,3-18,-1 12,19-61,-4-1,-4-1,-5-1,-3 0,-4-1,-5 0,-5-20,1 116,1 11</inkml:trace>
  <inkml:trace contextRef="#ctx0" brushRef="#br0" timeOffset="764.861">2427 675,'-16'24,"1"-4,1 0,0 1,1 0,2 1,0 1,1-1,2 2,0-1,1 1,-1 17,7-38,1 0,-1 0,1 0,0 0,0 1,1-1,-1 0,0 0,1 0,0 0,0 0,0 0,0 0,0 0,1 0,-1 0,1-1,0 1,0 0,0-1,0 0,0 1,1-1,-1 0,1 0,-1 0,1-1,0 1,-1-1,1 1,0-1,0 0,0 0,0 0,0 0,1-1,-1 1,0-1,0 0,0 0,0 0,1 0,-1-1,0 1,0-1,0 0,0 0,1 0,7-3,0 0,-1-1,0 0,0-1,0 0,0 0,-1-1,0 0,-1-1,1 0,-2 0,1-1,-1 0,0 0,-1-1,0 0,-1 0,0-1,0 1,-1-1,0 0,-1 0,-1 0,0 0,0-1,-1 1,0-1,-1 1,0-1,-1 1,-1-1,1 1,-2 0,0 0,0 0,-1 0,0 0,-1 1,0-1,-1 1,0 0,0 1,-7-7,6 7,-1 1,0 0,-1 0,0 1,0 0,-1 0,1 1,-2 1,1 0,0 0,-2 0,-11-1</inkml:trace>
  <inkml:trace contextRef="#ctx0" brushRef="#br0" timeOffset="1071.483">3048 111,'18'447,"11"-187,-7-100,-17-122,-8-23</inkml:trace>
  <inkml:trace contextRef="#ctx0" brushRef="#br0" timeOffset="1540.27">2851 619,'386'54,"-305"-41,-57-8,1 0,-1-2,1 0,0-2,0-1,0-1,-1-1,20-4,-29 3,0-1,1 0,-2-1,1-1,0 0,-1-1,0 0,-1-1,0-1,0 0,-1-1,0 0,0-1,-1 0,-1-1,0 0,0-1,-1 0,-6 9,1 0,-1 0,0-1,0 1,-1-1,0 0,1 1,-1-1,-1 0,1 0,-1 0,0-1,0 1,0 0,-1 0,0-1,0 1,0 0,-1 0,0-1,1 1,-2 0,1 0,-1 0,0 0,0 0,0 0,-1 1,1-1,-1 1,0-1,-1 1,1 0,-1 0,1 1,-1-1,-3-1,-1 1,1 1,0-1,-1 2,0-1,0 1,1 0,-1 1,0 0,0 0,-1 1,1 0,0 0,0 1,0 0,0 1,0-1,1 1,-1 1,0 0,1 0,-7 3,1 2,-1-1,1 2,0 0,1 0,0 2,1-1,0 1,0 1,1 0,-7 12,6-7,0 0,2 1,0 0,1 1,0 0,2 0,0 1,2 0,-3 17,6-28,0 0,1 0,0 0,1 0,-1-1,2 1,-1 0,1 0,1 0,-1-1,2 1,-1-1,1 0,0 0,1 0,0-1,0 1,0-1,1 0,0-1,1 1,-1-1,4 1,11 6,0-1,1-2,0 0,1-1,0-1,0-1,1-1,-1-2,2 0,-1-1,0-2,12 0,-9-1</inkml:trace>
  <inkml:trace contextRef="#ctx0" brushRef="#br0" timeOffset="1950.256">1 1607,'1116'-114,"649"-73,-1186 147,-221 12,-311 24,-30-2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1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86,'-84'366,"76"-329,5-32,0 0,1 1,0-1,0 1,0-1,1 1,0 0,0 0,0 0,1 0,0-1,0 1,0 0,1 0,0 0,0 0,0-1,1 1,0 0,0-1,0 1,1-1,0 0,0 0,0 0,1 0,-1-1,1 1,0-1,1 0,-1 0,1 0,2 1,3-2,0 0,0 0,1-1,-1 0,0-1,1 0,-1-1,1 0,-1-1,1 0,-1 0,1-1,-1-1,0 0,0 0,6-4,147-84,-144 77</inkml:trace>
  <inkml:trace contextRef="#ctx0" brushRef="#br0" timeOffset="248.174">704 0,'-156'302,"112"-206,35-78,-51 100,5 2,5 3,6 2,5 2,-6 52,42-165,0 0,1 0,1 0,0 0,1 0,1 1,0-1,1 0,0 0,1 0,1 0,3 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28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441 5,'-20'-1,"-1"0,0 0,1 2,-1 1,0 1,1 0,0 1,0 2,0 0,1 1,0 1,0 0,0 2,1 0,-5 5,12-6,1 1,0 0,1 0,0 1,0 0,1 1,1-1,0 2,1-1,0 1,0 0,2 0,0 0,0 1,1 0,-1 12,3-21,0 0,1-1,0 1,0 0,0-1,0 1,0 0,1-1,0 1,0 0,0-1,1 1,0-1,0 0,0 1,0-1,0 0,1 0,0-1,0 1,0 0,0-1,0 0,1 0,0 0,-1 0,1 0,0-1,1 1,-1-1,0 0,0-1,1 1,-1-1,1 0,0 0,-1 0,1-1,0 1,-1-1,1 0,0-1,0 1,-1-1,1 0,2 0,17-7,1-1,-1-1,-1-1,0-1,-1-1,0-1,-1 0,0-2,-2-1,0 0,0-1,11-16,142-170,-171 202,-1 1,1-1,0 0,0 1,-1-1,1 1,0-1,0 1,1-1,-1 1,0-1,0 1,1 0,-1 0,1 0,-1 0,1 0,-1 0,1 0,0 0,-1 1,1-1,0 1,-1-1,1 1,0-1,0 1,0 0,-1 0,1 0,0 0,0 0,0 1,-1-1,1 0,0 1,0 0,-1-1,1 1,0 0,-1 0,1 0,1 1,35 98,-20-36,-15-57,0 1,0-1,1 0,0 0,0 0,1-1,0 1,0-1,1 0,-1-1,1 1,0-1,1 0,-1-1,1 0,0 0,0 0,1-1,6 3,33 5,-29-5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29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0 529,'2'-18,"1"0,0 1,1-1,1 1,1 0,0 1,1-1,6-7,14-30,3 2,1 1,4 1,30-33,-58 75,0 0,1 0,0 1,0 0,1 1,0 0,0 0,0 1,8-3,-13 7,-1-1,1 1,-1 0,1 0,-1 1,1-1,0 1,-1 0,1-1,-1 2,1-1,0 0,-1 1,1 0,-1 0,1 0,-1 0,1 0,-1 1,0-1,0 1,1 0,-1 0,0 0,-1 0,1 1,0-1,-1 1,3 3,0 3,-1 1,1 0,-2 0,1 1,-2-1,1 1,-1-1,-1 1,0 0,-1 0,0 0,0-1,-1 1,-2 10,1 14,-1 175,4-211,-1 1,1 0,-1-1,1 1,-1 0,1-1,0 1,-1 0,1 0,-1-1,1 1,0 0,-1 0,1 0,0 0,-1 0,1 0,0 0,-1 0,1 0,0 0,-1 0,1 1,0-1,-1 0,1 0,-1 1,1-1,0 0,-1 1,1-1,-1 0,1 1,-1-1,1 1,-1-1,0 1,1-1,-1 1,0-1,1 1,-1 0,0-1,1 1,-1-1,0 1,0 0,0-1,0 1,0 0,0-1,1 1,-2 0,1-1,0 1,0 0,0-1,0 1,0 0,0-1,-1 1,1-1,0 2,231-300,-200 256,-21 26,1 1,0 1,1 0,1 0,0 1,1 1,2-1,-15 12,-1 0,1 1,-1-1,1 1,-1-1,1 1,0-1,-1 1,1 0,0-1,-1 1,1 0,0-1,-1 1,1 0,0 0,0 0,-1 0,1 0,0 0,0 0,-1 0,1 0,0 0,0 0,-1 0,1 0,0 0,0 1,-1-1,1 0,0 1,-1-1,1 0,0 1,-1-1,1 1,-1-1,1 1,-1-1,1 1,-1 0,1-1,-1 1,0 0,1-1,-1 1,0 0,1-1,-1 1,0 0,0 0,0-1,1 1,-1 0,0 0,0-1,0 1,-1 0,1 0,0-1,0 1,0 0,0 0,-7 55,7-54,-60 215,59-214,-1 0,1-1,0 1,0 0,0 1,0-1,1 0,-1 0,1 0,0 0,0 1,0-1,0 0,0 0,1 0,-1 0,1 0,0 1,0-1,0 0,1-1,-1 1,1 0,-1 0,1-1,0 1,0 0,0-1,0 0,1 0,-1 1,1-1,-1-1,1 1,-1 0,1-1,0 1,0-1,0 0,0 0,0 0,0 0,0-1,1 1,-1-1,0 0,2 0,12-4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31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501 395,'-7'-2,"0"1,0 0,-1 1,1-1,0 1,0 1,-1-1,1 1,0 1,0-1,0 1,0 0,0 1,1 0,-1 0,1 0,-1 1,1 0,-5 4,-18 7,-243 119,272-134,1 0,-1 0,0 0,1 0,-1 0,0 0,1 1,-1-1,0 0,1 0,-1 0,0 1,1-1,-1 0,0 0,0 1,1-1,-1 0,0 1,0-1,0 0,1 1,-1-1,0 0,0 1,0-1,0 0,0 1,0-1,0 0,0 1,0-1,0 1,0-1,0 0,0 1,0-1,0 0,0 1,0-1,0 0,0 1,-1-1,1 0,0 1,0-1,0 0,-1 1,1-1,0 0,0 1,-1-1,1 0,0 0,-1 0,1 1,0-1,-1 0,1 0,0 0,-1 0,1 1,37 1,-32-2,228-2,-232 2,1 0,-1-1,1 1,-1 0,1 0,-1 0,1 0,-1 0,1 1,-1-1,0 0,1 1,-1-1,1 1,-1-1,0 1,1 0,-1 0,0-1,0 1,0 0,1 0,-1 0,0 0,0 1,0-1,-1 0,1 0,0 0,0 1,-1-1,1 1,-1-1,1 0,-1 1,1-1,-1 1,0-1,0 1,0-1,0 1,0-1,0 1,0-1,0 1,0-1,-1 0,1 1,-10 12,-1 0,0-1,0-1,-2 0,1 0,-1-1,-14 8,-34 32,25-17,9-10,1 1,2 0,0 2,2 1,-13 22,33-48,1 0,0 0,0 0,0-1,0 1,0 0,1 0,-1 0,1 0,-1 0,1 0,0 1,-1-1,1 0,0 0,0 0,1 0,-1 0,0 0,1 0,-1 0,1 0,0 0,0 0,0 0,0 0,0 0,0 0,0-1,0 1,1 0,-1-1,1 1,-1-1,1 0,-1 1,1-1,0 0,0 0,0 0,0 0,0-1,0 1,94 19,-75-21,0-1,0-1,0 0,0-2,-1 0,1-2,-1 0,-1-1,1-1,-2-1,1-1,15-12,-4-10,-22 15</inkml:trace>
  <inkml:trace contextRef="#ctx0" brushRef="#br0" timeOffset="453.883">388 0,'-15'47,"1"0,3 1,2 0,1 1,3-1,3 1,1 0,2 1,3-2,7 35,0 4,-4 0,-3 1,-5-1,-9 67,-11 154,-5-101,31-153,12-58,-5-3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29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393 198,'-195'151,"172"-133,0 2,2 0,1 2,0 0,2 1,0 1,2 1,-13 26,27-49,1 0,0 1,0-1,0 0,0 1,1-1,-1 1,0 0,1-1,0 1,0-1,0 1,0 0,0-1,0 1,1 0,-1-1,1 1,0-1,-1 1,1-1,0 1,1-1,-1 0,0 0,1 1,-1-1,1 0,0 0,0 0,0-1,0 1,0 0,0-1,0 1,0-1,1 0,-1 0,0 0,1 0,-1 0,1 0,-1 0,1-1,0 0,-1 1,1-1,-1 0,1 0,0 0,-1-1,1 1,1-1,12-3,0-2,-1 1,0-2,0 0,0-1,-1 0,0-1,0-1,-1 0,-1-1,6-6,84-107,-51 53,-36 54,0 1,1 0,1 1,1 1,-1 1,2 0,8-3,-26 15,0 1,0-1,0 1,0-1,0 1,0-1,0 1,0-1,0 1,0 0,0 0,0 0,0-1,0 1,0 0,0 0,0 0,0 0,0 1,0-1,0 0,0 0,0 1,0-1,0 0,0 1,0-1,0 1,0 0,0-1,0 1,-1 0,1-1,0 1,0 0,-1 0,1-1,0 1,-1 0,1 0,-1 0,1 0,-1 0,0 0,1 0,-1 0,0 0,0 0,0 1,5 58,-5-52,7 141,-4-130,-2-12,-1 0,1-1,0 1,0-1,1 0,0 1,0-1,1 0,-1 0,1 0,1-1,-1 1,1-1,0 1,0-1,0 0,1-1,2 2,9 2</inkml:trace>
  <inkml:trace contextRef="#ctx0" brushRef="#br0" timeOffset="401.198">1295 0,'-269'239,"219"-172,49-65,0 0,0 0,1 0,-1 0,1 0,-1 0,1 0,0 1,0-1,0 0,0 0,0 0,0 0,1 0,-1 0,1 0,-1 0,1 0,0 0,0 0,0 0,0 0,0-1,0 1,1 0,-1-1,0 1,1-1,-1 1,1-1,0 1,-1-1,1 0,0 0,0 0,0 0,0 0,27 13,-25-14,0 1,0-1,0 1,0 1,0-1,0 0,-1 1,1 0,0 0,-1 0,1 0,-1 0,0 1,0 0,0 0,0-1,0 2,-1-1,1 0,-1 0,0 1,0 0,0-1,0 1,-1 0,1 0,-1 0,0 0,0 0,-1 0,1 0,-1 0,0 0,0 0,0 0,0 0,-1 0,0 0,0 2,-7 6,-1 0,0 0,-1-1,-1 0,1-1,-1 0,-1-1,0 0,0-1,-1 0,0-1,-1 0,-4 1,0 1,15-7,2-1,0 0,-1 0,1 0,0 0,-1 0,1 0,-1 0,0-1,1 1,-1 0,1-1,-1 0,0 1,1-1,-1 0,0 0,1 0,-1 0,0 0,1 0,-1 0,0-1,1 1,-1-1,0 1,-1-1,1-8</inkml:trace>
  <inkml:trace contextRef="#ctx0" brushRef="#br0" timeOffset="782.195">1804 0,'-277'230,"267"-222,2-3,-1 1,2 0,-1 1,1 0,0 0,0 0,1 1,0 0,0 1,-2 4,8-9,0-1,1 0,-1 0,1 0,0 0,0 0,0 0,0-1,1 1,-1 0,1-1,0 1,-1 0,1-1,0 0,1 0,-1 1,0-1,1 0,-1-1,1 1,-1 0,1-1,0 1,0-1,-1 0,1 0,0 0,0-1,0 1,0 0,1-1,-1 0,0 0,0 0,0 0,1-1,19 8,-17-7,-1 1,0 1,1-1,-1 1,0 0,0 0,0 0,0 1,0 0,0 0,-1 0,1 0,-1 1,0 0,0 0,0 0,-1 0,0 1,1-1,-1 1,-1 0,1 0,-1 0,0 0,0 0,0 1,-1-1,0 0,0 1,0-1,-1 1,0 0,0-1,0 4,-5 4,-1 0,0 0,0 0,-2-1,1 0,-1-1,-1 0,0 0,-1-1,0 0,0 0,-1-1,-8 4,-86 47,87-55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36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1,'-9'33,"-4"22,6 0,3-8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3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37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203 1,'-25'17,"6"-5,0 1,0 1,1 1,1 0,0 2,2-1,0 2,0 0,0 4,14-21,0 1,0-1,0 1,0-1,1 1,-1-1,0 1,1 0,0-1,-1 1,1 0,0-1,0 1,0 0,0 0,0-1,0 1,0 0,1-1,-1 1,1 0,-1-1,1 1,-1 0,1-1,0 1,0-1,0 1,0-1,0 0,0 1,0-1,1 0,-1 0,0 0,1 0,-1 0,1 0,-1 0,1 0,-1-1,1 1,0 0,77 16,-72-16,72 20,-77-21,0 1,-1 0,1 0,-1-1,1 1,-1 0,1 1,-1-1,1 0,-1 0,0 0,0 1,0-1,0 1,0-1,0 1,0-1,0 1,0 0,-1-1,1 1,-1 0,1-1,-1 1,0 0,1 0,-1 0,0-1,0 1,0 0,-1 0,1 0,0-1,-1 1,1 0,-1-1,1 1,-1 0,0-1,0 1,0 0,-1 0,-6 9,-1 0,0 0,-1-1,0 0,0-1,-1 0,-1-1,1 0,-1-1,-1 0,1-1,-10 3,-3 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34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88 539,'17'162,"-7"-11,-6-1,-7 11,2-129,-2 0,-1 0,-1 0,-2-1,-1 0,-4 8,11-35,0 0,-1 1,1-1,-1 0,0-1,-1 1,1 0,0 0,-1-1,0 0,0 1,0-1,0 0,-1 0,1-1,-1 1,1-1,-2 1,3-5,0 1,0-1,0 0,0 0,1 1,-1-1,1 0,-1-1,1 1,0 0,-1 0,1 0,0-1,1 1,-1-1,0 1,1-1,-1 1,1-1,0 1,0-1,0 1,0-1,0 1,0-1,1 0,-1-1,2-42,3 0,1 0,3 1,1 0,2 0,3 1,1 1,2 0,2 1,1 1,3 2,27-37,-35 48,2 1,0 1,2 0,1 1,1 1,0 2,2 0,1 1,1 1,0 2,2 0,0 2,0 1,9-2,-30 16,0 0,0 0,0 1,0 0,0 0,-1 0,1 1,0 0,0 1,0-1,-1 1,1 0,-1 1,0 0,1 0,-1 0,0 1,-1-1,1 1,-1 1,0-1,0 1,0 0,0 0,-1 1,0-1,0 1,-1 0,1 0,-1 0,0 0,-1 1,0-1,0 1,0 0,-1-1,0 1,0 0,-1 0,1 0,-2 5,0 5,-2 0,0 0,0 0,-2 0,0-1,-1 1,-1-1,0 0,-1-1,-1 0,0 0,-1-1,0 0,-2-1,1 0,-1-1,-1 0,-1-1,1-1,-2 0,1 0,-1-2,-4 2,3 1,0-1,0 0,-1-2,0 1,-1-2,0-1,0 0,-1-1,1-1,-8 0,23-3,0-1,1 0,-1 1,1-1,-1-1,0 1,1 0,-1 0,1-1,-1 0,1 1,-1-1,1 0,-1 0,1-1,0 1,0 0,-1-1,1 1,0-1,0 0,0 0,1 0,-1 0,0 0,1 0,-1 0,1 0,0-1,0 1,0 0,0-1,0 1,0-1,1 1,-1-1,1 0,0 1,0-1,0 1,0-1,0 0,0 1,1-1,-1 1,1-1,0 1,0-1,-1 1,2-1,-1 0,10-17</inkml:trace>
  <inkml:trace contextRef="#ctx0" brushRef="#br0" timeOffset="316.861">1273 426,'-39'26,"1"1,2 3,0 0,2 2,2 2,1 1,-17 26,45-59,1 1,-1 0,0-1,1 2,0-1,-1 0,1 0,0 1,1-1,-1 1,1-1,-1 1,1 0,0 0,1-1,-1 1,0 0,1 0,0 0,0 0,0 0,1 0,-1-1,1 1,0 0,0 0,0 0,1-1,-1 1,1-1,0 1,0-1,0 0,0 0,1 1,-1-2,1 1,0 0,0 0,0-1,0 0,0 1,0-1,1 0,-1-1,2 2,8-2,0 1,0-2,0 1,-1-2,1 0,0 0,0-1,-1-1,1 0,-1-1,0 0,0-1,0 0,-1-1,1 0,-1-1,-1 0,1-1,-1 0,-1 0,0-1,0-1,0 1,-1-1,-1-1,0 1,0-2,-3 4,-1 0,0 0,0 0,0-1,-1 1,-1-1,1 0,-2 1,1-1,-1 0,0 0,-1 0,0 1,0-1,-2-2,3 7,-1 0,0 0,-1 0,1 0,-1 0,0 1,0-1,0 1,0-1,-1 1,1-1,-1 1,0 0,0 0,0 1,0-1,-1 1,1-1,-1 1,1 0,-1 0,0 1,0-1,0 1,0 0,0 0,0 0,0 0,0 1,0-1,0 1,-3 0,-11 3</inkml:trace>
  <inkml:trace contextRef="#ctx0" brushRef="#br0" timeOffset="616.648">1612 539,'-11'17,"1"0,1 1,0 0,1 0,1 1,1 0,1 0,0 0,2 1,0 0,1 0,1 7,1-23,-1-1,1 1,1-1,-1 0,0 1,1-1,0 1,-1-1,1 0,1 0,-1 1,0-1,1 0,0 0,-1 0,1-1,0 1,1 0,-1-1,0 1,1-1,-1 0,1 0,0 0,0 0,0 0,0-1,0 1,0-1,0 0,0 0,1 0,-1 0,0 0,1-1,-1 1,1-1,-1 0,0 0,1-1,-1 1,1-1,-1 1,0-1,0 0,1 0,16-5,0-1,0-1,0-1,-1 0,-1-1,1-2,-2 1,0-2,0 0,-1-2,-1 1,0-2,-1 0,-1 0,7-13,13-73,-31 78</inkml:trace>
  <inkml:trace contextRef="#ctx0" brushRef="#br0" timeOffset="1070.225">2091 877,'160'-243,"-136"191,-30 62,1 0,0 0,0 0,1 1,1 0,0 0,0 0,1 0,0 0,1 0,1 1,0-1,0 0,1 1,0-1,1 0,1 3,1-10,0 1,1-1,-1 0,1 0,0-1,0 0,1 1,-1-1,1-1,-1 1,1-1,0 0,0-1,0 1,0-1,0 0,0-1,0 1,0-1,0 0,0-1,0 0,0 0,0 0,0 0,0-1,0 0,0 0,-1-1,3-1,6-3,0-1,-1 0,0 0,0-1,-1-1,0 0,-1-1,0 0,-1-1,0 0,-1-1,0 0,0-2,38-90,-16 54,-21 38</inkml:trace>
  <inkml:trace contextRef="#ctx0" brushRef="#br0" timeOffset="1556.824">3051 510,'-12'12,"1"1,0 0,1 0,0 1,1 0,0 1,1 0,1 0,1 1,0 0,1 0,1 0,0 1,1-1,0 14,3-25,1 0,0-1,0 1,1-1,0 1,-1-1,1 0,1 0,-1 0,1 0,-1 0,1 0,0 0,1-1,-1 0,1 0,-1 0,1 0,0 0,0-1,0 1,0-1,0 0,1-1,-1 1,1-1,-1 0,1 0,0 0,-1 0,1-1,0 0,-1 0,1 0,0-1,-1 1,1-1,0 0,-1 0,1-1,-1 0,0 1,0-2,1 1,-1 0,0-1,0 0,17-12,-1-1,0-1,-1 0,-1-2,-1 0,0-1,-2-1,0 0,-2-1,0-1,-1 0,-1 0,-2-1,0-1,-1-2,3 0,-2-1,-1-1,-1 1,-2-2,0 1,-2 0,-1-1,-2 1,-1-1,-3-18,2 38,-1 0,0-1,0 1,-1 0,-1 1,0-1,0 1,-1 0,0 0,0 0,-1 1,0 0,-8-6,12 11,-1 0,1 0,-1 1,1-1,-1 1,0 0,0 0,0 1,0-1,0 1,0-1,0 1,-1 1,1-1,0 1,0-1,-1 1,1 0,-1 1,1-1,0 1,0 0,-1 0,1 0,0 0,0 1,0 0,0 0,0 0,1 0,-1 1,1-1,-1 1,1 0,0 0,-8 9,1 1,1-1,0 2,1-1,0 1,1 1,1-1,0 1,1 0,1 0,0 1,1-1,0 1,2 0,0 0,0 0,2 0,0 0,1-1,0 1,1 0,1-1,1 0,0 0,1 0,0 0,1-1,1 0,3 4,6 8,1-2,1 0,2-1,0-1,1 0,1-2,1-1,0-1,2-1,0-1,1-1,0-2,1-1,0 0,11 1,78 10,-88-22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39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1 221,'36'0,"1"-2,-1-2,1-1,-2-2,1-2,-1-1,0-1,-1-2,9-6,-34 14,0-1,0 0,-1-1,1 0,-1 0,-1-1,1 0,-1 0,-1-1,0 1,0-2,0 1,-1-1,-1 1,0-1,1-4,-2 48,5 375,1-317,-3 0,-4 0,-4 0,-5 0,-3 0,-4-1,-16 46,28-125,-1 0,0 0,-1 0,-1-1,0 1,0-1,-1-1,-1 1,0-1,0 0,-1 0,0-1,0 0,-1-1,-1 1,1-2,-1 1,0-2,-1 1,0-1,-5 2,13-8,-1 0,1 0,0 0,0-1,0 1,0-1,-1 0,1 0,0 0,0 0,1 0,-1-1,0 1,0-1,1 0,-1 0,0 0,1 0,0 0,0 0,-1-1,2 1,-1-1,0 1,0-1,1 0,-1 0,1 0,-1-1,-26-93,25 68,1 0,2 1,1-1,1 1,1-1,2 1,1 0,1 0,1 1,2 0,1 0,0 1,2 0,1 1,4-3,-10 16,1 1,0-1,1 1,0 1,0 0,1 0,1 1,0 1,0 0,0 0,1 1,0 1,1 0,-1 1,1 0,2 1,127-26,-120 29</inkml:trace>
  <inkml:trace contextRef="#ctx0" brushRef="#br0" timeOffset="328.965">1074 532,'-31'45,"1"1,3 2,2 1,2 1,-11 35,32-82,0 0,1 0,-1 0,1 0,0 0,0 0,0 0,0 0,1 0,-1 1,1-1,0 0,0 0,0 1,0-1,0 0,1 0,-1 1,1-1,0 0,0 0,0 0,1 0,-1 0,1 0,0 0,-1-1,1 1,0-1,1 1,-1-1,0 1,1-1,-1 0,1 0,1 0,6-1,1 0,-1-1,0 0,1-1,-1 0,0-1,0 0,0-1,0 0,0 0,-1-1,1 0,-1-1,0 0,0 0,-1-1,1 0,-1-1,-1 0,1 0,-1 0,0-1,-1 0,0-1,0 1,-1-1,0 0,-1-1,2-3,-4 7,1-1,-1 0,0 0,-1 0,0 0,0 0,0 0,-1 0,0-1,-1 1,0 0,0 0,0 0,-1 0,0 0,0 0,0 1,-1-1,0 1,-1-1,1 1,-1 0,-1 0,1 1,-1-1,0 1,0 0,0 0,-1 1,0 0,1 0,-2 0,1 0,0 1,-1 0,1 1,-1-1,0 1,0 0,0 1,-3-1,5 3,0-1,0 1,0 0,1 0,-1 1,0-1,1 1,-1 0,1 1,0-1,0 1,0-1,0 1,0 0,1 1,-1-1,1 0,0 1,0 0,0 0,-1 2,-10 16</inkml:trace>
  <inkml:trace contextRef="#ctx0" brushRef="#br0" timeOffset="647.262">1356 983,'0'0,"0"-1,0 1,0-1,1 1,-1 0,0-1,0 1,0-1,0 1,0-1,0 1,0 0,0-1,0 1,0-1,0 1,0-1,0 1,0-1,0 1,0 0,-1-1,1 1,0-1,0 1,0 0,-1-1,1 1,0 0,-1-1,1 1,0 0,-1-1,1 1,0 0,-1 0,1-1,0 1,-1 0,1 0,-1 0,1-1,-1 1,1 0,0 0,-1 0,1 0,-1 0,1 0,-1 0,1 0,-1 0,1 0,0 0,-1 0,1 1,-1-1,1 0,-1 0,1 0,0 0,-1 1,1-1,-1 1,7-42,5-4,2 1,2 0,2 1,2 0,2 2,1 0,4-2,-22 38,-2 0,1 0,1 0,-1 0,1 0,0 1,0 0,0-1,0 1,1 1,0-1,-1 1,1 0,1 0,2-1,11 20,-14-1</inkml:trace>
  <inkml:trace contextRef="#ctx0" brushRef="#br0" timeOffset="967.904">2033 503,'-18'4,"0"2,0-1,1 2,0 1,0 0,0 1,1 0,1 2,0 0,0 0,1 1,0 1,1 1,1 0,0 0,1 1,-4 9,13-20,0 1,0 1,1-1,0 0,0 0,0 0,0 1,1-1,0 0,0 1,0-1,1 0,0 0,0 1,0-1,1 0,0 0,0 0,0 0,0-1,1 1,0 0,0-1,0 0,0 0,1 0,-1 0,1 0,0-1,1 1,7 6,0-1,0-1,1 0,0-1,1 0,-1-1,1-1,0 0,1-1,4 1,-10-3,1 0,0 0,0-1,-1 0,1-1,0 0,0-1,0 0,-1 0,1-1,0-1,-1 1,1-1,-1-1,0 0,0 0,-1-1,1 0,5-4,4-7</inkml:trace>
  <inkml:trace contextRef="#ctx0" brushRef="#br0" timeOffset="1350.561">2287 673,'12'6,"0"0,1-1,0 0,0-1,0 0,0-1,1-1,-1 0,1-1,-1 0,1-1,0-1,-1 0,1 0,-1-2,1 0,-1 0,0-1,0-1,-1 0,1-1,-1 0,0-1,2-1,-5 1,1 0,-1-1,-1 0,1 0,-1-1,-1 0,0 0,0-1,0 0,-2 0,1 0,-1-1,-1 0,0 0,0 0,-1 0,2-12,-5 21,0-1,-1 1,1 0,0 0,-1 0,1 0,-1-1,0 1,1 0,-1 0,0 0,0 1,-1-1,1 0,0 0,-1 0,1 1,-1-1,1 1,-1-1,0 1,1 0,-1 0,0-1,0 1,0 1,0-1,0 0,0 0,0 1,-1-1,1 1,0 0,0-1,0 1,-2 0,-77 23,66-15,-1 0,2 2,-1-1,1 2,1 0,0 0,0 1,1 1,1 0,0 1,1 0,0 1,2 0,-1 0,2 0,0 1,1 1,0-1,1 1,1 0,1 0,1 0,0 1,1-1,0 0,2 1,0-1,2 5,1-11,0-1,1 1,1-1,0 0,0-1,0 1,2-1,-1 0,1-1,0 0,1 0,-1-1,2 0,-1 0,1-1,0-1,0 1,1-2,-1 1,1-1,0-1,0 0,0-1,1 0,-1 0,1-2,7 1,37-2,-31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3:51:3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1,'-83'41,"74"-34,-124 101,117-95,0 1,2 0,-1 1,2 1,0 0,1 1,1 0,-2 4,12-19,0-1,0 1,0-1,0 1,0-1,0 1,1 0,-1-1,0 1,1 0,0 0,-1-1,1 1,0 0,0 0,0 0,0-1,0 1,0 0,1 0,-1 0,1-1,-1 1,1 0,-1-1,1 1,0 0,0-1,0 1,0-1,0 1,0-1,0 0,1 0,-1 1,0-1,1 0,-1 0,1 0,-1 0,1 0,0-1,-1 1,1 0,0-1,0 1,-1-1,1 0,0 1,0-1,-1 0,1 0,0 0,0 0,1-1,22-1,0-1,-1-1,0-1,0-1,0-2,0 0,-1-1,-1-1,7-5,20-7,141-64,-187 85,0-1,0 0,0 1,0 0,1 0,-1 0,0 0,1 0,-1 1,1-1,-1 1,1 0,-1 0,1 0,-1 1,0-1,1 1,-1 0,1 0,-1 0,0 0,0 1,0-1,0 1,0 0,0 0,0 0,0 0,-1 0,1 1,-1-1,0 1,1-1,-1 1,-1 0,1 0,0 0,72 95,-61-87</inkml:trace>
  <inkml:trace contextRef="#ctx0" brushRef="#br0" timeOffset="4351.868">388 28,'10'0,"7"0,2-4,1-3,3 1,-3 6,1 3,-5 6,-4 6,-4 5,1 0,0 0,-3 3,-1 1,-3-3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85,'-177'393,"173"-384,0 0,1 1,0-1,1 1,0 0,0 0,1 0,1 0,0 0,0 0,1 0,0 0,1 3,-1-10,1 0,0-1,-1 0,1 1,0-1,0 0,0 0,1 0,-1 0,0 0,1 0,0-1,-1 1,1-1,0 0,-1 0,1 0,0 0,0 0,0-1,0 1,0-1,0 0,0 0,0 0,0 0,0 0,2-1,85-18,-63 9,-1-1,0-2,0 0,-1-1,-1-2,16-13,-26 19</inkml:trace>
  <inkml:trace contextRef="#ctx0" brushRef="#br0" timeOffset="284.319">566 0,'-52'94,"3"2,5 2,4 2,4 2,5 1,4 1,3 13,-35 143,58-256,0-1,0 1,0-1,1 1,0-1,-1 1,1-1,0 1,1-1,-1 1,1-1,-1 1,1-1,0 1,0-1,1 0,-1 1,1-1,-1 0,1 0,0 0,0 0,1-1,-1 1,1 0,-1-1,3 2,12 1</inkml:trace>
  <inkml:trace contextRef="#ctx0" brushRef="#br0" timeOffset="527.744">849 875,'-14'24,"-6"8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48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585 20,'1'-1,"0"-1,0 1,0-1,0 1,1 0,-1 0,0 0,1 0,-1-1,1 2,-1-1,1 0,-1 0,1 0,0 1,-1-1,1 1,0-1,0 1,-1 0,1 0,0 0,0 0,-1 0,1 0,0 0,0 1,-1-1,1 0,0 1,-1 0,1-1,0 1,-1 0,1 0,-1 0,6 0,212 56,-218-57,0 0,1 0,-1 0,0 0,1 0,-1 0,0 0,1 0,-1 1,0-1,0 0,1 1,-1-1,0 1,0 0,0-1,1 1,-1 0,0 0,0 0,0-1,0 1,-1 0,1 0,0 1,0-1,0 0,-1 0,1 0,-1 0,1 1,-1-1,1 0,-1 0,0 1,0-1,1 0,-1 1,0-1,0 0,0 1,0-1,-1 0,1 1,0-1,-1 0,1 1,0-1,-1 0,0 0,1 0,-1 1,0-1,1 0,-1 0,0 0,0 0,0 0,0 0,0-1,-1 2,-161 61,-179 88,163-54,178-97,0 1,0-1,0 0,0 0,0 0,0 1,0-1,0 1,0-1,0 1,0-1,0 1,0-1,0 1,0 0,1-1,-1 1,0 0,1 0,-1 0,0 0,1-1,-1 1,1 0,-1 0,1 0,-1 0,1 0,0 0,0 0,0 1,-1-1,1 0,0 0,0 0,0 0,0 0,1 0,-1 0,0 0,0 0,1 0,-1 0,0 0,1 0,-1 0,1 0,0 0,-1 0,1 0,0-1,-1 1,1 0,0 0,0-1,0 1,-1 0,2-1,9 5,2 0,-1-1,0-1,1 0,0 0,-1-1,1-1,0 0,0-1,0-1,13-1,2 1,228 0,-255 1,0-1,1 1,-1 0,1 0,-1 0,0 0,1 1,-1-1,0 0,1 1,-1-1,0 1,1-1,-1 1,0-1,0 1,1 0,-1 0,0 0,0-1,0 1,0 0,0 0,0 1,0-1,-1 0,1 0,0 0,-1 1,1-1,0 0,-1 0,0 1,1-1,-1 0,0 1,0-1,1 1,-1-1,0 0,0 1,-1-1,1 1,0-1,-1 1,-34 55,-5-23,-1-1,-2-2,-1-3,-18 8,-102 71,126-78,9-10,1 2,2 1,0 2,1 0,1 2,-17 24,40-49,0 0,0 0,0 1,0-1,0 1,0-1,0 0,0 1,0 0,1-1,-1 1,1-1,-1 1,1 0,0 0,0-1,-1 1,1 0,0-1,1 1,-1 0,0-1,0 1,1 0,-1 0,1-1,-1 1,1-1,0 1,0-1,-1 1,1-1,0 1,0-1,1 0,-1 1,0-1,0 0,1 0,-1 0,0 0,1 0,-1 0,1-1,0 1,-1 0,1-1,-1 1,1-1,0 1,-1-1,1 0,0 0,0 0,-1 0,2 0,28 2,0-1,0-2,0-1,-1-2,1 0,12-6,12 1,149-23,-177 32,-2 0</inkml:trace>
  <inkml:trace contextRef="#ctx0" brushRef="#br0" timeOffset="616.275">1206 133,'-10'38,"-3"37,1 11,2-1,4-4,1-11,3-9,1-9,1-4,0-5,1-6,-1-4,1-2,-1-3,0 0,0-10,0-13,0-8</inkml:trace>
  <inkml:trace contextRef="#ctx0" brushRef="#br0" timeOffset="885.226">1178 161,'24'-10,"18"-2,5-5,1 1,-3 3,-5 3,-5 5,-7-3,-4 0,-2 2,1 1,-4 7,-10 3,-6 6,-9 0,-3 4,0-2</inkml:trace>
  <inkml:trace contextRef="#ctx0" brushRef="#br0" timeOffset="1061.169">1178 528,'53'0,"22"0,3 0,-12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0,'-14'39,"-10"21,-1 7,4-5,6-7,5-8,4-8,4-10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44 285,'-9'33,"-4"16,1 5,2-7</inkml:trace>
  <inkml:trace contextRef="#ctx0" brushRef="#br0" timeOffset="440.231">636 2,'-14'-1,"-1"1,0 0,0 1,0 1,0 0,1 1,-1 0,1 2,0-1,0 2,1 0,-1 0,1 2,0-1,1 2,0-1,1 2,-1 0,2 0,-1 1,2 0,-1 1,1 0,1 0,1 1,-1 0,2 0,0 1,0 0,2 0,-1 3,3-12,1-1,0 0,1 1,-1 0,1-1,0 1,0-1,0 1,0-1,1 1,0-1,0 1,0-1,0 1,1-1,0 0,0 0,0 0,0 0,1 0,-1 0,1-1,0 1,0-1,1 1,-1-1,1-1,-1 1,1 0,0-1,0 1,0-1,0-1,0 1,1 0,-1-1,1 0,-1 0,1 0,-1-1,1 1,-1-1,1 0,-1 0,1-1,-1 1,1-1,-1 0,1-1,15-5,0-1,0-1,-1-1,0 0,-1-2,8-6,-10 7,11-9,-1-2,0 0,-2-2,-1-1,0-1,6-7,-29 33,1 1,-1 0,0-1,0 1,0 0,0-1,1 1,-1 0,0-1,1 1,-1 0,0-1,1 1,-1-1,1 1,-1-1,1 1,-1-1,1 1,-1-1,1 1,-1-1,1 0,0 1,-1-1,1 0,-1 0,1 0,0 1,-1-1,1 0,0 0,0 0,-1 0,1 0,0 0,-1 0,1 0,0 0,-1 0,1-1,0 1,-1 0,1 0,0-1,-1 1,1 0,-1-1,1 1,0-1,-1 1,1-1,-1 1,1-1,-1 1,0-1,1 1,-1-1,0 1,1-1,-1 0,0 1,1-1,-1 0,-7 32,2-16,2 0,-1 0,2 1,0-1,1 1,1-1,0 1,1-1,0 1,1-1,3 7,1-3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0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1 181,'38'-10,"18"-3,4 1,-4 2,-6 3,-7 3,-10 6,-12 4</inkml:trace>
  <inkml:trace contextRef="#ctx0" brushRef="#br0" timeOffset="231.459">57 435,'39'0,"16"0,0 0</inkml:trace>
  <inkml:trace contextRef="#ctx0" brushRef="#br0" timeOffset="748.209">509 660,'139'-218,"66"-68,-188 263,1 0,1 1,1 1,1 1,21-15,-41 34,0 0,0 0,0 0,0 0,0 0,1 1,-1-1,0 0,0 1,1-1,-1 1,0-1,1 1,-1-1,0 1,1 0,-1 0,1 0,-1 0,0 0,1 0,-1 0,1 0,-1 1,0-1,1 0,-1 1,0-1,0 1,1 0,-1-1,0 1,0 0,0 0,0-1,1 1,-1 0,-1 0,1 0,0 1,0-1,0 0,0 0,-1 0,1 1,-1-1,1 0,-1 1,1-1,-1 0,0 1,0-1,1 0,-1 1,0-1,0 1,0-1,-1 2,-27 195,27-188,0-3,-1-1,1 1,0 0,1 0,-1 0,1-1,1 1,-1 0,1 0,1 0,-1-1,1 1,0-1,0 1,1-1,0 0,0 0,1 0,-1 0,1 0,1-1,2 4,-4-6,1-1,-1 0,0 0,1 0,-1 0,1 0,-1-1,1 1,0-1,0 0,0 0,-1-1,1 1,0-1,0 0,0 0,0 0,0 0,0-1,0 0,0 1,0-1,-1-1,1 1,0-1,-1 1,1-1,-1 0,1 0,-1 0,0-1,0 1,0-1,120-131,-77 77,-46 58,0 0,0-1,0 1,0 0,0 0,0 0,1 0,-1-1,0 1,0 0,1 0,-1 0,1-1,-1 1,0 0,1-1,-1 1,1 0,0-1,-1 1,1-1,0 1,-1-1,1 1,0-1,-1 1,1-1,0 0,0 1,0-1,-1 0,1 0,0 0,0 1,0-1,-1 0,1 0,0 0,0 0,0 0,0-1,-1 1,1 0,0 0,0-1,0 1,-1 0,1-1,0 1,0 0,-1-1,1 1,0-1,-1 0,1 1,-1-1,1 1,0-1,-1 0,0 1,1-1,-1 0,1 0,-1 1,0-1,1 0,-1 0,0 0,0 1,0-2,2 23,-2-1,0 1,-1 0,-1-1,-1 0,-1 1,-1 0,-11 127,20-125,2-5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48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585 20,'1'-1,"0"-1,0 1,0-1,0 1,1 0,-1 0,0 0,1 0,-1-1,1 2,-1-1,1 0,-1 0,1 0,0 1,-1-1,1 1,0-1,0 1,-1 0,1 0,0 0,0 0,-1 0,1 0,0 0,0 1,-1-1,1 0,0 1,-1 0,1-1,0 1,-1 0,1 0,-1 0,6 0,212 56,-218-57,0 0,1 0,-1 0,0 0,1 0,-1 0,0 0,1 0,-1 1,0-1,0 0,1 1,-1-1,0 1,0 0,0-1,1 1,-1 0,0 0,0 0,0-1,0 1,-1 0,1 0,0 1,0-1,0 0,-1 0,1 0,-1 0,1 1,-1-1,1 0,-1 0,0 1,0-1,1 0,-1 1,0-1,0 0,0 1,0-1,-1 0,1 1,0-1,-1 0,1 1,0-1,-1 0,0 0,1 0,-1 1,0-1,1 0,-1 0,0 0,0 0,0 0,0 0,0-1,-1 2,-161 61,-179 88,163-54,178-97,0 1,0-1,0 0,0 0,0 0,0 1,0-1,0 1,0-1,0 1,0-1,0 1,0-1,0 1,0 0,1-1,-1 1,0 0,1 0,-1 0,0 0,1-1,-1 1,1 0,-1 0,1 0,-1 0,1 0,0 0,0 0,0 1,-1-1,1 0,0 0,0 0,0 0,0 0,1 0,-1 0,0 0,0 0,1 0,-1 0,0 0,1 0,-1 0,1 0,0 0,-1 0,1 0,0-1,-1 1,1 0,0 0,0-1,0 1,-1 0,2-1,9 5,2 0,-1-1,0-1,1 0,0 0,-1-1,1-1,0 0,0-1,0-1,13-1,2 1,228 0,-255 1,0-1,1 1,-1 0,1 0,-1 0,0 0,1 1,-1-1,0 0,1 1,-1-1,0 1,1-1,-1 1,0-1,0 1,1 0,-1 0,0 0,0-1,0 1,0 0,0 0,0 1,0-1,-1 0,1 0,0 0,-1 1,1-1,0 0,-1 0,0 1,1-1,-1 0,0 1,0-1,1 1,-1-1,0 0,0 1,-1-1,1 1,0-1,-1 1,-34 55,-5-23,-1-1,-2-2,-1-3,-18 8,-102 71,126-78,9-10,1 2,2 1,0 2,1 0,1 2,-17 24,40-49,0 0,0 0,0 1,0-1,0 1,0-1,0 0,0 1,0 0,1-1,-1 1,1-1,-1 1,1 0,0 0,0-1,-1 1,1 0,0-1,1 1,-1 0,0-1,0 1,1 0,-1 0,1-1,-1 1,1-1,0 1,0-1,-1 1,1-1,0 1,0-1,1 0,-1 1,0-1,0 0,1 0,-1 0,0 0,1 0,-1 0,1-1,0 1,-1 0,1-1,-1 1,1-1,0 1,-1-1,1 0,0 0,0 0,-1 0,2 0,28 2,0-1,0-2,0-1,-1-2,1 0,12-6,12 1,149-23,-177 32,-2 0</inkml:trace>
  <inkml:trace contextRef="#ctx0" brushRef="#br0" timeOffset="616.275">1206 133,'-10'38,"-3"37,1 11,2-1,4-4,1-11,3-9,1-9,1-4,0-5,1-6,-1-4,1-2,-1-3,0 0,0-10,0-13,0-8</inkml:trace>
  <inkml:trace contextRef="#ctx0" brushRef="#br0" timeOffset="885.226">1178 161,'24'-10,"18"-2,5-5,1 1,-3 3,-5 3,-5 5,-7-3,-4 0,-2 2,1 1,-4 7,-10 3,-6 6,-9 0,-3 4,0-2</inkml:trace>
  <inkml:trace contextRef="#ctx0" brushRef="#br0" timeOffset="1061.169">1178 528,'53'0,"22"0,3 0,-12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0,'-14'39,"-10"21,-1 7,4-5,6-7,5-8,4-8,4-10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44 285,'-9'33,"-4"16,1 5,2-7</inkml:trace>
  <inkml:trace contextRef="#ctx0" brushRef="#br0" timeOffset="440.231">636 2,'-14'-1,"-1"1,0 0,0 1,0 1,0 0,1 1,-1 0,1 2,0-1,0 2,1 0,-1 0,1 2,0-1,1 2,0-1,1 2,-1 0,2 0,-1 1,2 0,-1 1,1 0,1 0,1 1,-1 0,2 0,0 1,0 0,2 0,-1 3,3-12,1-1,0 0,1 1,-1 0,1-1,0 1,0-1,0 1,0-1,1 1,0-1,0 1,0-1,0 1,1-1,0 0,0 0,0 0,0 0,1 0,-1 0,1-1,0 1,0-1,1 1,-1-1,1-1,-1 1,1 0,0-1,0 1,0-1,0-1,0 1,1 0,-1-1,1 0,-1 0,1 0,-1-1,1 1,-1-1,1 0,-1 0,1-1,-1 1,1-1,-1 0,1-1,15-5,0-1,0-1,-1-1,0 0,-1-2,8-6,-10 7,11-9,-1-2,0 0,-2-2,-1-1,0-1,6-7,-29 33,1 1,-1 0,0-1,0 1,0 0,0-1,1 1,-1 0,0-1,1 1,-1 0,0-1,1 1,-1-1,1 1,-1-1,1 1,-1-1,1 1,-1-1,1 1,-1-1,1 0,0 1,-1-1,1 0,-1 0,1 0,0 1,-1-1,1 0,0 0,0 0,-1 0,1 0,0 0,-1 0,1 0,0 0,-1 0,1-1,0 1,-1 0,1 0,0-1,-1 1,1 0,-1-1,1 1,0-1,-1 1,1-1,-1 1,1-1,-1 1,0-1,1 1,-1-1,0 1,1-1,-1 0,0 1,1-1,-1 0,-7 32,2-16,2 0,-1 0,2 1,0-1,1 1,1-1,0 1,1-1,0 1,1-1,3 7,1-3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0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1 181,'38'-10,"18"-3,4 1,-4 2,-6 3,-7 3,-10 6,-12 4</inkml:trace>
  <inkml:trace contextRef="#ctx0" brushRef="#br0" timeOffset="231.459">57 435,'39'0,"16"0,0 0</inkml:trace>
  <inkml:trace contextRef="#ctx0" brushRef="#br0" timeOffset="748.209">509 660,'139'-218,"66"-68,-188 263,1 0,1 1,1 1,1 1,21-15,-41 34,0 0,0 0,0 0,0 0,0 0,1 1,-1-1,0 0,0 1,1-1,-1 1,0-1,1 1,-1-1,0 1,1 0,-1 0,1 0,-1 0,0 0,1 0,-1 0,1 0,-1 1,0-1,1 0,-1 1,0-1,0 1,1 0,-1-1,0 1,0 0,0 0,0-1,1 1,-1 0,-1 0,1 0,0 1,0-1,0 0,0 0,-1 0,1 1,-1-1,1 0,-1 1,1-1,-1 0,0 1,0-1,1 0,-1 1,0-1,0 1,0-1,-1 2,-27 195,27-188,0-3,-1-1,1 1,0 0,1 0,-1 0,1-1,1 1,-1 0,1 0,1 0,-1-1,1 1,0-1,0 1,1-1,0 0,0 0,1 0,-1 0,1 0,1-1,2 4,-4-6,1-1,-1 0,0 0,1 0,-1 0,1 0,-1-1,1 1,0-1,0 0,0 0,-1-1,1 1,0-1,0 0,0 0,0 0,0 0,0-1,0 0,0 1,0-1,-1-1,1 1,0-1,-1 1,1-1,-1 0,1 0,-1 0,0-1,0 1,0-1,120-131,-77 77,-46 58,0 0,0-1,0 1,0 0,0 0,0 0,1 0,-1-1,0 1,0 0,1 0,-1 0,1-1,-1 1,0 0,1-1,-1 1,1 0,0-1,-1 1,1-1,0 1,-1-1,1 1,0-1,-1 1,1-1,0 0,0 1,0-1,-1 0,1 0,0 0,0 1,0-1,-1 0,1 0,0 0,0 0,0 0,0-1,-1 1,1 0,0 0,0-1,0 1,-1 0,1-1,0 1,0 0,-1-1,1 1,0-1,-1 0,1 1,-1-1,1 1,0-1,-1 0,0 1,1-1,-1 0,1 0,-1 1,0-1,1 0,-1 0,0 0,0 1,0-2,2 23,-2-1,0 1,-1 0,-1-1,-1 0,-1 1,-1 0,-11 127,20-125,2-5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48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585 20,'1'-1,"0"-1,0 1,0-1,0 1,1 0,-1 0,0 0,1 0,-1-1,1 2,-1-1,1 0,-1 0,1 0,0 1,-1-1,1 1,0-1,0 1,-1 0,1 0,0 0,0 0,-1 0,1 0,0 0,0 1,-1-1,1 0,0 1,-1 0,1-1,0 1,-1 0,1 0,-1 0,6 0,212 56,-218-57,0 0,1 0,-1 0,0 0,1 0,-1 0,0 0,1 0,-1 1,0-1,0 0,1 1,-1-1,0 1,0 0,0-1,1 1,-1 0,0 0,0 0,0-1,0 1,-1 0,1 0,0 1,0-1,0 0,-1 0,1 0,-1 0,1 1,-1-1,1 0,-1 0,0 1,0-1,1 0,-1 1,0-1,0 0,0 1,0-1,-1 0,1 1,0-1,-1 0,1 1,0-1,-1 0,0 0,1 0,-1 1,0-1,1 0,-1 0,0 0,0 0,0 0,0 0,0-1,-1 2,-161 61,-179 88,163-54,178-97,0 1,0-1,0 0,0 0,0 0,0 1,0-1,0 1,0-1,0 1,0-1,0 1,0-1,0 1,0 0,1-1,-1 1,0 0,1 0,-1 0,0 0,1-1,-1 1,1 0,-1 0,1 0,-1 0,1 0,0 0,0 0,0 1,-1-1,1 0,0 0,0 0,0 0,0 0,1 0,-1 0,0 0,0 0,1 0,-1 0,0 0,1 0,-1 0,1 0,0 0,-1 0,1 0,0-1,-1 1,1 0,0 0,0-1,0 1,-1 0,2-1,9 5,2 0,-1-1,0-1,1 0,0 0,-1-1,1-1,0 0,0-1,0-1,13-1,2 1,228 0,-255 1,0-1,1 1,-1 0,1 0,-1 0,0 0,1 1,-1-1,0 0,1 1,-1-1,0 1,1-1,-1 1,0-1,0 1,1 0,-1 0,0 0,0-1,0 1,0 0,0 0,0 1,0-1,-1 0,1 0,0 0,-1 1,1-1,0 0,-1 0,0 1,1-1,-1 0,0 1,0-1,1 1,-1-1,0 0,0 1,-1-1,1 1,0-1,-1 1,-34 55,-5-23,-1-1,-2-2,-1-3,-18 8,-102 71,126-78,9-10,1 2,2 1,0 2,1 0,1 2,-17 24,40-49,0 0,0 0,0 1,0-1,0 1,0-1,0 0,0 1,0 0,1-1,-1 1,1-1,-1 1,1 0,0 0,0-1,-1 1,1 0,0-1,1 1,-1 0,0-1,0 1,1 0,-1 0,1-1,-1 1,1-1,0 1,0-1,-1 1,1-1,0 1,0-1,1 0,-1 1,0-1,0 0,1 0,-1 0,0 0,1 0,-1 0,1-1,0 1,-1 0,1-1,-1 1,1-1,0 1,-1-1,1 0,0 0,0 0,-1 0,2 0,28 2,0-1,0-2,0-1,-1-2,1 0,12-6,12 1,149-23,-177 32,-2 0</inkml:trace>
  <inkml:trace contextRef="#ctx0" brushRef="#br0" timeOffset="616.275">1206 133,'-10'38,"-3"37,1 11,2-1,4-4,1-11,3-9,1-9,1-4,0-5,1-6,-1-4,1-2,-1-3,0 0,0-10,0-13,0-8</inkml:trace>
  <inkml:trace contextRef="#ctx0" brushRef="#br0" timeOffset="885.226">1178 161,'24'-10,"18"-2,5-5,1 1,-3 3,-5 3,-5 5,-7-3,-4 0,-2 2,1 1,-4 7,-10 3,-6 6,-9 0,-3 4,0-2</inkml:trace>
  <inkml:trace contextRef="#ctx0" brushRef="#br0" timeOffset="1061.169">1178 528,'53'0,"22"0,3 0,-12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0,'-14'39,"-10"21,-1 7,4-5,6-7,5-8,4-8,4-10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3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283 192,'1'-10,"-13"-45,-2 88,11 281,3-225,-2-15,3-1,3 0,3 0,4 0,4 7,29 60,-43-139,-1 0,1 0,0 0,-1 0,1 0,0 0,0-1,0 1,0 0,-1 0,1-1,0 1,1 0,-1-1,0 1,0-1,0 1,0-1,0 0,0 1,1-1,-1 0,0 0,0 0,0 0,1 0,-1 0,0 0,0 0,0-1,1 1,-1 0,0-1,0 1,0-1,0 1,0-1,0 1,0-1,0 0,0 0,0 1,0-1,0 0,-1 0,1 0,0-1,34-49,-14 1,-1 0,-2-1,-3-1,0-7,0 14,-14 45,1 0,-1 0,1 1,-1-1,1 0,-1 1,1-1,-1 1,0-1,1 1,-1 0,0-1,0 1,1 0,-1 0,0 0,0 0,0 0,0 0,0 1,0-1,0 0,-1 0,1 1,0-1,-1 0,1 1,-1-1,1 0,-1 1,0-1,1 1,-1-1,0 1,0-1,0 1,0 0,0-1,20 61,-17-47,0-1,1 1,1-1,0 0,1-1,0 1,2-1,-1 0,1-1,1 0,0 0,1-1,0 0,1 0,0-1,3 1,-9-7,-1-1,1 0,0 0,1 0,-1-1,0 1,1-1,-1 0,1-1,0 0,-1 0,1 0,0 0,0-1,0 0,0 0,-1 0,1-1,0 0,0 0,-1-1,1 0,-1 1,1-2,-1 1,0-1,0 0,3-2,16-17,-2-2,-1-1,0-1,-2 0,-1-2,-2 0,0-1,-2 0,-1-1,0-5,14-36,-3-1,-3-1,-4-1,-3 0,4-62,-16 124,-1 0,-1 1,0-1,0 0,-1 0,-1 1,0-1,0 0,-1 1,0 0,-5-8,8 18,0 0,0 1,0-1,0 1,0-1,-1 0,1 1,0-1,-1 1,1-1,0 0,-1 1,1-1,-1 1,1-1,0 1,-1-1,1 1,-1 0,0-1,1 1,-1 0,1-1,-1 1,0 0,1 0,-1-1,1 1,-1 0,0 0,1 0,-1 0,0 0,1 0,-1 0,0 0,1 0,-1 0,0 1,1-1,-1 0,0 0,1 0,-1 1,1-1,-1 0,1 1,-1-1,0 1,1-1,0 1,-1-1,1 0,-1 1,1 0,-1-1,1 1,0-1,-1 1,1-1,0 1,0 0,-18 43,17-41,-6 25,1-1</inkml:trace>
  <inkml:trace contextRef="#ctx0" brushRef="#br0" timeOffset="796.841">1355 926,'26'-16,"-1"-1,-1-1,-1-1,0-1,-1-1,-2-1,0-1,4-8,-20 25,-2 0,1 0,-1 0,1-1,-2 1,1 0,-1-1,0 1,0-1,-1 1,1-1,-2-5,1 10,0-1,0 1,0 0,-1 0,1 0,-1 0,1 0,-1 0,0 0,0 0,0 0,0 0,0 1,0-1,0 0,-1 0,1 1,0-1,-1 1,0-1,1 1,-1 0,0 0,0 0,1 0,-1 0,0 0,0 0,0 0,0 1,0-1,-1 1,1 0,0-1,0 1,0 0,0 0,0 1,0-1,-1 0,-10 4,0 1,1 0,0 1,0 0,0 0,1 1,0 1,0 0,1 1,0 0,1 0,-9 11,15-17,-13 14,0 1,1 1,1 0,1 1,1 1,1 0,0 1,2 0,0 0,2 1,0 0,2 0,-1 9,5-28,0 1,0 1,0-1,1 0,0 0,0 0,1 0,-1 0,1 0,0 0,1 0,-1 0,1 0,0-1,0 1,0 0,1-1,-1 0,1 1,0-1,0 0,1-1,-1 1,1 0,0-1,0 0,0 0,1 0,-1-1,0 1,1-1,0 0,-1 0,1-1,0 1,0-1,0 0,0-1,4 1,15-4,0-1,0 0,0-2,0-1,-1-1,0-2,-1 0,0-1,0 0,-1-2,-1-1,12-11,-27 22,29-19,-2-1,0-1,-1-2,-2-1,-1-2,-1-1,16-23,-28 31,-6 12,0-2,-1 1,-1-1,0 0,-1-1,0 1,-1-1,0 0,0-6,-4 18,-1 1,1-1,-1 0,0 0,1 0,-1 0,0 1,1-1,-1 0,0 0,0 0,0 0,0 0,0 0,0 0,0 0,0 0,0 1,0-1,-1 0,1 0,0 0,-1 0,1 0,0 1,-1-1,1 0,-1 0,0 1,1-1,-1 0,1 1,-1-1,0 0,0 1,1-1,-1 1,0-1,0 1,0 0,1-1,-1 1,0 0,0-1,0 1,0 0,0 0,0 0,0 0,1 0,-1 0,0 0,0 0,0 0,0 0,0 1,-1-1,-46 29,32-14,0 1,1 0,1 1,1 1,1 0,0 1,1 0,1 1,1 0,-1 6,8-22,0 0,0 1,1 0,-1-1,1 1,0 0,1 0,-1-1,1 1,0 0,0 0,1 0,-1 0,1-1,0 1,0 0,1-1,-1 1,1-1,0 1,0-1,1 0,-1 0,1 0,0 0,0 0,1 0,2 2,0-2,-1-1,0 0,1 0,0 0,-1-1,1 0,0 0,0 0,0-1,1 0,-1 0,0-1,0 0,1 0,-1 0,0-1,0 1,0-2,1 1,-1-1,0 1,-1-2,1 1,0-1,-1 0,3-1,17-12,0-1,-1-1,-1-1,-1-2,-1 0,-1-1,0 0,-2-2,-1-1,0 0,-2-1,-1 0,-2-1,0-1,-2 0,0 0,4-28,-14 55,9-22,-2 0,0-1,-1 0,-1 0,-2 0,0 0,-1-1,-2 1,-1-1,0 1,-2-1,-1 1,-1 0,-1-2,5 22,-1 1,1 0,0 0,-1 0,0 1,1-1,-1 0,-1 0,1 1,0 0,0-1,-1 1,1 0,-1 0,0 0,0 0,0 1,0-1,0 1,0 0,0 0,0 0,0 0,0 0,-1 1,1-1,0 1,-1 0,1 0,0 0,-1 1,1-1,0 1,0-1,-1 1,1 0,0 1,0-1,0 0,-2 2,-9 9,1 0,0 1,0 1,2 0,0 0,0 1,1 1,1 0,1 0,0 0,1 1,1 0,0 1,2 0,0-1,-1 12,-2 3,1 1,2 0,1 0,2 0,1 0,2 0,3 20,-3-38,1 0,0-1,1 1,0-1,1 0,1 0,0 0,1-1,1 0,0 0,0-1,1 0,1-1,0 0,1 0,0-1,10 7,-11-11,1 0,0-1,0 0,1-1,-1-1,1 1,0-2,0 0,0 0,11-1,-18 0,19 3,-6 2</inkml:trace>
  <inkml:trace contextRef="#ctx0" brushRef="#br0" timeOffset="1232.088">2372 1038,'35'-29,"-2"0,0-3,-3-1,0-1,15-24,31-87,-79 154,-1 0,2 0,-1 0,1 0,1 1,0-1,0 1,1-1,0 0,0 1,1-1,0 1,1-1,0 0,1 0,0 0,0 0,1 0,3 6,-3-9,0 0,1 0,0 0,0-1,0 0,1 0,-1 0,1 0,0-1,1 0,-1 0,1-1,-1 0,1 0,0 0,0-1,1 0,-1-1,0 1,1-1,-1-1,0 1,1-1,-1-1,1 1,-1-1,0-1,1 1,-1-1,0-1,0 1,0-1,0 0,-1-1,1 1,-1-1,0-1,0 1,0-1,-1 0,0 0,3-3,5-8,-1 0,0-1,-2 0,1-1,-2 0,-1 0,0-1,-1 0,-1-1,-1 0,0 1,-2-5</inkml:trace>
  <inkml:trace contextRef="#ctx0" brushRef="#br0" timeOffset="1865.341">3303 954,'26'-3,"-1"-1,1 0,-1-2,0-1,-1-1,1-1,-2-1,12-7,-23 13,1-1,-1 0,-1-1,1 0,-1 0,0-1,0-1,-1 0,0 0,-1-1,0-1,0 1,-1-1,0-1,0 1,-2-1,1-1,-1 1,-1-1,3-7,-9 15,1 0,-1 0,1 0,-1 0,0 0,0 0,-1 1,1-1,-1 0,0 1,0-1,0 1,-1 0,1 0,-1 0,1 0,-1 0,0 0,0 1,0-1,-1 1,1 0,0 0,-1 0,0 1,1-1,-1 1,0 0,0 0,0 0,0 0,0 1,0-1,1 1,-1 0,0 0,0 1,0-1,0 1,0 0,0 0,0 0,0 1,1-1,-1 1,1 0,-1 0,-2 2,-9 2,1 1,0 0,0 1,0 1,1 0,0 1,1 1,0-1,1 2,0 0,1 0,0 1,1 0,0 1,1 0,1 0,0 0,1 1,0 0,2 1,-1-1,2 1,-1 12,4-24,1 1,0 0,0 0,0 0,0 0,1 0,0-1,0 1,0-1,1 0,0 1,-1-1,1 0,1 0,-1-1,1 1,-1-1,1 0,0 0,0 0,0 0,1 0,-1-1,0 0,1 0,0 0,0-1,-1 0,1 1,0-2,2 1,8 2,0-1,0-1,0-1,1 0,-1-1,0 0,0-1,0-1,13-4,12-8,-1-2,0-1,-1-2,10-9,-9 6</inkml:trace>
  <inkml:trace contextRef="#ctx0" brushRef="#br0" timeOffset="2118.297">4234 587,'-30'11,"0"1,0 1,2 2,-1 1,2 1,0 1,2 2,-13 12,35-30,0-1,0 1,1 0,-1 0,0 1,1-1,0 1,0-1,-1 1,1-1,1 1,-1 0,0 0,1 0,0 0,-1 0,1 1,0-1,1 0,-1 1,1-1,-1 0,1 1,0-1,0 0,0 1,1-1,-1 0,1 1,0-1,0 0,0 0,0 1,1-1,-1 0,1 0,0-1,-1 1,1 0,1 0,-1 0,92 28,-86-31,-1 1,1 1,0-1,-1 1,1 1,-1-1,0 1,0 1,0-1,0 1,-1 0,1 1,-1-1,1 2,-5-4,0 1,-1-1,1 1,0-1,-1 1,1 0,-1 0,0 0,0 0,0 0,-1 0,1 0,-1 0,1 0,-1 0,0 0,0 0,0 0,-1 1,1-1,-1 0,1 0,-1 0,0 0,-1 0,1-1,0 1,-1 0,1 0,-1-1,0 1,0-1,0 0,0 1,0-1,-1 0,-92 74,94-75,-66 35,52-26</inkml:trace>
  <inkml:trace contextRef="#ctx0" brushRef="#br0" timeOffset="2851.281">4798 756,'-15'3,"-1"1,1 0,0 1,0 1,0 0,0 1,1 0,0 2,1-1,0 2,0-1,-7 10,20-19,-12 8,0 0,1 1,0 1,0 0,1 0,1 1,0 1,0-1,1 1,1 1,0-1,0 1,2 1,-1-1,2 1,0 0,0 0,1 0,1 0,1 1,0 8,1-18,1 0,1 0,-1 0,1 0,0 0,0-1,0 1,0 0,1-1,0 0,0 0,0 0,1 0,-1 0,1 0,0-1,0 0,0 0,0 0,1 0,-1-1,1 1,0-1,-1-1,1 1,0 0,0-1,0 0,0 0,1-1,-1 0,0 1,0-2,0 1,0 0,0-1,0 0,0-1,0 1,1-1,21-10,-1-2,0 0,-1-2,0-1,-2-1,0 0,-1-2,-1-1,-1-1,-1 0,-1-1,15-25,-10 18,-1-2,-2-1,0 0,-3-1,-1-1,-1-1,-2 0,-2-1,-1 0,-2-1,-1 0,-2 0,-2-1,-2 1,-1-1,-2 1,-1 0,-3-1,0 1,-3 1,-8-21,16 51,-1 0,0 0,-1 0,1 0,-1 0,-1 1,1 0,-1-1,0 1,-1 1,0-1,1 1,-2-1,1 1,-1 1,1-1,-1 1,0 0,-1 0,1 1,-1 0,0 0,1 0,-1 1,0 0,-1 1,1-1,0 1,0 1,-1-1,1 1,0 1,-1-1,1 1,0 0,-1 1,-5 7,0 0,1 1,0 1,1 0,0 0,0 1,2 0,-1 1,2 0,-1 1,2 0,0 0,1 0,0 1,1 0,1 0,0 1,0 8,-4 13,1 1,3 0,1 1,1-1,3 1,1-1,2 1,1-1,2 0,2-1,1 1,2-2,2 2,-6-21,1-1,0 0,2 0,-1-1,2-1,0 0,0 0,2-2,-1 1,2-2,-1 0,2 0,-1-1,1-1,1-1,0 0,0-2,0 0,1 0,0-2,0 0,0-1,0-1,1 0,-1-2,0 0,1-1,-1-1,1 0,-1-2,0 0,-1-1,1-1,4-2,51-28,-45 19</inkml:trace>
  <inkml:trace contextRef="#ctx0" brushRef="#br0" timeOffset="3772.963">5645 530,'-64'49,"3"2,1 2,3 4,3 2,2 2,-17 29,66-87,0 0,0 0,0 1,1-1,0 1,0 0,0-1,0 1,0 0,1 0,-1 0,1 0,0 1,1-1,-1 0,1 0,0 0,0 1,0-1,0 0,1 0,-1 1,1-1,0 0,1 0,-1 0,1 0,0 0,0-1,0 1,0 0,0-1,1 1,1 0,1 0,0-1,1 1,-1-1,1 0,-1-1,1 1,0-1,0 0,0-1,0 0,0 0,1 0,-1 0,0-1,1 0,-1-1,0 1,0-1,0 0,1-1,-1 1,2-2,126-64,-134 67,46-33,-1-2,-1-2,-2-1,-2-3,6-10,19-22,-64 73,1 0,-1 1,0-1,1 0,-1 1,0-1,1 1,-1 0,0-1,0 1,0 0,0-1,1 1,-1 0,0 0,0 0,-1 0,1 0,0 0,0 1,0-1,-1 0,1 0,-1 1,1-1,-1 0,1 0,-1 1,0-1,1 1,-1-1,0 0,0 1,0-1,0 0,-1 1,1-1,0 1,0-1,-1 0,1 1,-1-1,1 0,-1 0,0 1,0-1,1 4,-2 59,6 68,-3-129,0 1,0-1,0 1,0-1,1 0,-1 1,1-1,0 0,0 0,0 0,0 0,1 0,-1-1,1 1,0-1,-1 0,1 0,0 0,0 0,1 0,-1 0,0-1,1 0,-1 1,0-1,1-1,0 1,-1 0,1-1,-1 0,1 0,0 0,-1 0,1 0,-1-1,1 0,0 1,-1-1,0-1,1 1,-1 0,0-1,1 0,-1 0,0 0,1-1,16-16,-1-1,-2-1,0 0,-1-1,-1-1,-1-1,-1 0,-1 0,-2-1,0-1,0-4,38-83,-25 68,-31 111,6-52,0 1,1-1,1 0,0 1,1-1,1 0,0 0,1 0,0 0,1 0,1 0,0-1,1 0,1 0,0 0,0-1,1 0,1-1,0 1,9 7,-14-15,0-1,0 0,0-1,1 1,-1-1,1 0,0 0,0 0,0 0,0-1,0 0,0 0,0 0,0-1,0 0,1 0,-1 0,0-1,0 1,0-1,0 0,0-1,0 1,0-1,0 0,-1 0,1-1,-1 1,1-1,-1 0,0 0,0-1,0 1,0-1,-1 0,0 0,0 0,0 0,0 0,0-1,-1 1,0-1,0 0,0 0,0-2,137-326,-139 331,1 0,-1 0,1 0,0 1,0-1,-1 0,1 1,0-1,0 1,0-1,1 1,-1 0,0-1,0 1,1 0,-1 0,1 0,-1 0,1 0,0 0,-1 0,1 0,0 1,-1-1,1 1,0-1,0 1,-1 0,1 0,0-1,0 1,0 0,0 1,-1-1,1 0,0 1,0-1,0 1,-1-1,1 1,0 0,-1-1,1 1,-1 0,1 0,-1 0,1 1,-1-1,1 0,-1 0,0 1,0-1,0 1,0-1,0 1,0 0,0-1,-1 1,1 0,0-1,10 28,0-1,-2 1,-2 1,0-1,-2 1,-1 1,0 18,2 11,4 1,-3 0,-3 0,-2 0,-4 0,-1 0,-4 0,-2 0,-2-1,-4-1,-12 33,16-69,-2 1,0-2,-1 0,-2 0,0-1,-1-1,-1-1,0-1,-2 0,0-1,-19 11,30-22,1-1,-1-1,0 1,-1-2,1 1,0-1,-1 0,0-1,0 0,-3-1,10 0,0-1,0 0,0 0,-1 0,1 0,0-1,0 1,0-1,0 0,0 0,0 0,0 0,0 0,0-1,0 1,1-1,-1 0,0 0,1 0,0 0,-1 0,1 0,0-1,0 1,0-1,1 0,-1 1,1-1,-1 0,1 0,0 0,0 0,0-2,-1-10,2 1,0-1,1 1,0 0,1-1,1 1,0 0,1 0,1 0,0 1,0-1,2 1,-1 1,5-5,27-49,3 2,2 1,3 3,3 2,9-5,-13 16,2 2,2 2,1 2,34-19,45-1,-101 49</inkml:trace>
  <inkml:trace contextRef="#ctx0" brushRef="#br0" timeOffset="4813.809">1 1631,'140'-22,"1"6,16 6,11-2,518-31,-184 21,200-32,26 5,-184 22,-28 17,-5-10,-158-4,-74-1,-51 4,67 7,1237 16,-1509-2</inkml:trace>
  <inkml:trace contextRef="#ctx0" brushRef="#br0" timeOffset="5215.582">7621 417,'0'-5,"0"-1</inkml:trace>
  <inkml:trace contextRef="#ctx0" brushRef="#br0" timeOffset="5550.228">7818 813,'-4'14,"-3"10,-4 6,0 2,6-5,5-10,1-10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44 285,'-9'33,"-4"16,1 5,2-7</inkml:trace>
  <inkml:trace contextRef="#ctx0" brushRef="#br0" timeOffset="440.231">636 2,'-14'-1,"-1"1,0 0,0 1,0 1,0 0,1 1,-1 0,1 2,0-1,0 2,1 0,-1 0,1 2,0-1,1 2,0-1,1 2,-1 0,2 0,-1 1,2 0,-1 1,1 0,1 0,1 1,-1 0,2 0,0 1,0 0,2 0,-1 3,3-12,1-1,0 0,1 1,-1 0,1-1,0 1,0-1,0 1,0-1,1 1,0-1,0 1,0-1,0 1,1-1,0 0,0 0,0 0,0 0,1 0,-1 0,1-1,0 1,0-1,1 1,-1-1,1-1,-1 1,1 0,0-1,0 1,0-1,0-1,0 1,1 0,-1-1,1 0,-1 0,1 0,-1-1,1 1,-1-1,1 0,-1 0,1-1,-1 1,1-1,-1 0,1-1,15-5,0-1,0-1,-1-1,0 0,-1-2,8-6,-10 7,11-9,-1-2,0 0,-2-2,-1-1,0-1,6-7,-29 33,1 1,-1 0,0-1,0 1,0 0,0-1,1 1,-1 0,0-1,1 1,-1 0,0-1,1 1,-1-1,1 1,-1-1,1 1,-1-1,1 1,-1-1,1 1,-1-1,1 0,0 1,-1-1,1 0,-1 0,1 0,0 1,-1-1,1 0,0 0,0 0,-1 0,1 0,0 0,-1 0,1 0,0 0,-1 0,1-1,0 1,-1 0,1 0,0-1,-1 1,1 0,-1-1,1 1,0-1,-1 1,1-1,-1 1,1-1,-1 1,0-1,1 1,-1-1,0 1,1-1,-1 0,0 1,1-1,-1 0,-7 32,2-16,2 0,-1 0,2 1,0-1,1 1,1-1,0 1,1-1,0 1,1-1,3 7,1-3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0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1 181,'38'-10,"18"-3,4 1,-4 2,-6 3,-7 3,-10 6,-12 4</inkml:trace>
  <inkml:trace contextRef="#ctx0" brushRef="#br0" timeOffset="231.459">57 435,'39'0,"16"0,0 0</inkml:trace>
  <inkml:trace contextRef="#ctx0" brushRef="#br0" timeOffset="748.209">509 660,'139'-218,"66"-68,-188 263,1 0,1 1,1 1,1 1,21-15,-41 34,0 0,0 0,0 0,0 0,0 0,1 1,-1-1,0 0,0 1,1-1,-1 1,0-1,1 1,-1-1,0 1,1 0,-1 0,1 0,-1 0,0 0,1 0,-1 0,1 0,-1 1,0-1,1 0,-1 1,0-1,0 1,1 0,-1-1,0 1,0 0,0 0,0-1,1 1,-1 0,-1 0,1 0,0 1,0-1,0 0,0 0,-1 0,1 1,-1-1,1 0,-1 1,1-1,-1 0,0 1,0-1,1 0,-1 1,0-1,0 1,0-1,-1 2,-27 195,27-188,0-3,-1-1,1 1,0 0,1 0,-1 0,1-1,1 1,-1 0,1 0,1 0,-1-1,1 1,0-1,0 1,1-1,0 0,0 0,1 0,-1 0,1 0,1-1,2 4,-4-6,1-1,-1 0,0 0,1 0,-1 0,1 0,-1-1,1 1,0-1,0 0,0 0,-1-1,1 1,0-1,0 0,0 0,0 0,0 0,0-1,0 0,0 1,0-1,-1-1,1 1,0-1,-1 1,1-1,-1 0,1 0,-1 0,0-1,0 1,0-1,120-131,-77 77,-46 58,0 0,0-1,0 1,0 0,0 0,0 0,1 0,-1-1,0 1,0 0,1 0,-1 0,1-1,-1 1,0 0,1-1,-1 1,1 0,0-1,-1 1,1-1,0 1,-1-1,1 1,0-1,-1 1,1-1,0 0,0 1,0-1,-1 0,1 0,0 0,0 1,0-1,-1 0,1 0,0 0,0 0,0 0,0-1,-1 1,1 0,0 0,0-1,0 1,-1 0,1-1,0 1,0 0,-1-1,1 1,0-1,-1 0,1 1,-1-1,1 1,0-1,-1 0,0 1,1-1,-1 0,1 0,-1 1,0-1,1 0,-1 0,0 0,0 1,0-2,2 23,-2-1,0 1,-1 0,-1-1,-1 0,-1 1,-1 0,-11 127,20-125,2-5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1043 26,'-17'-6,"-1"1,0 1,-1 0,1 1,-1 1,1 1,-1 1,0 0,1 2,-1 0,1 0,0 2,0 1,-10 3,-281 75,256-62,52-20,-1-1,1 1,0 0,0-1,0 1,0 0,0-1,0 1,1 0,-1 0,0 0,0 0,1 0,-1 0,0 0,1 0,-1 1,1-1,-1 0,1 0,0 0,0 0,-1 1,1-1,0 0,0 0,0 1,0-1,0 0,0 0,1 1,-1-1,0 0,1 0,-1 0,1 0,-1 0,1 1,-1-1,1 0,0 0,0 0,0 0,6 6,1 0,0-1,1 0,-1 0,1-1,0 0,1 0,-1-1,11 3,-12-4,8 2,0-1,-1 0,2-2,-1 0,0 0,0-1,1-1,1-1,-3 0,0 0,0 2,1 0,-2 1,1 0,0 1,0 1,-1 0,3 2,-16-6,1 1,0 0,0 0,-1 0,1 0,0 0,-1 0,1 1,-1-1,0 0,1 1,-1-1,0 1,0 0,0-1,0 1,0 0,0 0,-1-1,1 1,0 0,-1 0,0 0,1 0,-1 0,0 0,0 0,0 0,0 0,0 0,-1-1,1 1,0 0,-1 0,0 0,1 0,-1 0,0-1,0 1,0 0,0-1,0 1,0-1,-1 1,1 0,-65 68,-161 76,-232 153,451-294,4-3,1-1,0 1,0 0,0 0,0 1,0-1,0 0,1 1,-1 0,1 0,0 0,-1 0,1 0,1 0,-1 0,0 1,1 0,47 24,-29-26,1 0,-1 0,1-2,-1 0,1-1,-1-1,1-1,11-3,3 1,173-28,-180 32</inkml:trace>
  <inkml:trace contextRef="#ctx0" brushRef="#br0" timeOffset="282.644">1129 196,'-5'43,"-6"43,-2 12,2-1,3-8,-3-14,1-15,2-13,3-9,2-7,1-4,6-6,3-2,4-9,1-11,-2-6</inkml:trace>
  <inkml:trace contextRef="#ctx0" brushRef="#br0" timeOffset="544.35">1100 83,'38'-5,"28"-6,6-2,-3 2,-4 3,-9 2,-8 3,-8 1,-6 2,-9 5,-4 2,-5 4,-10 1,-7 3,-2-2</inkml:trace>
  <inkml:trace contextRef="#ctx0" brushRef="#br0" timeOffset="750.544">1129 393,'38'5,"22"1,7 0,-5-1,-7-1,-8-2,-13-6,-6-2,-5 0,-4 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7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98,'14'0,"19"0,9 0,2 0,-1 0,-4 0,-3 0,-4 0,-1 0,-3 0,-4 0</inkml:trace>
  <inkml:trace contextRef="#ctx0" brushRef="#br0" timeOffset="246.369">85 323,'29'5,"19"1,6 0,-2-6,-9-3</inkml:trace>
  <inkml:trace contextRef="#ctx0" brushRef="#br0" timeOffset="794.879">593 549,'52'-107,"126"-226,-174 326,0-1,1 1,0-1,0 1,1 1,0-1,0 1,1 0,-1 0,1 1,0 0,1 0,0 1,2-1,-8 4,0 1,0 0,0 0,0 0,0 0,0 0,0 1,0-1,0 1,0-1,0 1,0 0,0-1,0 1,0 0,0 0,-1 0,1 1,0-1,-1 0,1 1,-1-1,1 1,-1 0,0-1,0 1,0 0,0 0,0-1,0 1,0 0,0 1,17 67,-17-26,-2-36,1-1,-1 0,1 1,1-1,0 0,0 0,0 1,1-1,0 0,0 0,1 0,-1-1,2 1,1 2,-3-7,-1-1,1 1,0-1,0 1,0-1,0 0,0 0,0 0,0 0,0 0,1-1,-1 1,0-1,0 1,1-1,-1 0,0 0,1 0,-1 0,0 0,1-1,-1 1,0-1,0 1,1-1,-1 0,0 0,0 0,0 0,0 0,0-1,62-42,102-149,-114 152,-54 78,-55 189,56-219,0-1,0 0,1 0,0 1,0-1,0 0,1 1,-1-1,2 0,-1 0,1 0,0 0,0 0,1 0,-1 0,1-1,0 1,1-1,0 0,0 0,2 2,9 3</inkml:trace>
  <inkml:trace contextRef="#ctx0" brushRef="#br0" timeOffset="1235.559">1524 323,'9'-9,"0"1,0 0,1 1,0 0,1 1,0 0,0 0,0 1,0 1,1 0,10-3,-21 7,0-1,1 1,-1-1,0 1,0 0,1 0,-1-1,0 1,1 0,-1 0,0 0,1 0,-1 0,0 1,0-1,1 0,-1 1,0-1,0 0,1 1,-1 0,0-1,0 1,0 0,0-1,0 1,0 0,0 0,0 0,0 0,0 0,0 0,-1 0,1 0,0 0,-1 1,1-1,-1 0,1 0,-1 0,0 1,0-1,1 0,-1 1,0-1,0 0,0 1,0-1,0 0,-1 1,1-1,0 0,0 0,-1 1,0 0,-80 159,81-157,0 0,0 0,0 0,1 0,0 0,0 0,0-1,0 1,1 0,-1-1,1 1,0-1,0 1,0-1,1 0,-1 0,1 0,-1 0,1 0,0-1,0 1,0-1,1 0,-1 1,1-2,-1 1,1 0,-1-1,1 0,0 1,0-2,0 1,0 0,0-1,0 0,-1 1,1-2,0 1,0 0,0-1,0 0,1 0,18-3,-3-1</inkml:trace>
  <inkml:trace contextRef="#ctx0" brushRef="#br0" timeOffset="1986.669">2286 98,'-8'-3,"-1"1,0 0,0 0,0 1,0 0,0 1,0 0,0 0,0 1,0 0,0 1,0 0,0 0,0 1,1 0,-1 0,1 1,0 1,0-1,1 1,-1 0,1 1,0 0,0 0,1 0,0 1,0 0,0 0,1 1,0-1,1 1,-4 7,5-9,-1 1,1-1,1 0,-1 1,1 0,0-1,1 1,0 0,0 0,0 0,1 0,0 0,0 0,0 0,1 0,1 0,-1 0,1-1,0 1,0 0,1-1,0 1,0-1,0 0,1 0,0 0,0-1,1 1,0-1,0 0,1 0,2-3,0-1,0 0,0-1,0 0,1 0,-1-1,0 0,0 0,0-1,0 0,0 0,0-1,-1 0,1-1,-1 1,0-2,0 1,0-1,2-2,31-18,-2-2,-1-2,-1-1,-1-2,-2-1,23-31,-56 63,0 0,1 0,-1 0,0 0,1 0,-1 0,0 0,1 0,-1 0,1 0,0 0,-1 1,1-1,0 0,-1 0,1 1,0-1,0 0,0 1,-1-1,1 1,0-1,0 1,0-1,0 1,0 0,0-1,0 1,0 0,0 0,0 0,0 0,0 0,0 0,0 0,0 0,0 0,0 0,0 1,0-1,0 0,0 1,0-1,0 1,0-1,0 1,0-1,0 1,-1 0,1-1,0 1,0 0,-1 0,1-1,0 1,-1 0,1 0,-1 1,8 96,-9-88,0 0,1-1,0 1,1 0,0-1,0 1,1-1,0 1,1-1,0 0,1 0,0 0,0 0,5 7,7 3</inkml:trace>
  <inkml:trace contextRef="#ctx0" brushRef="#br0" timeOffset="2366.269">2822 210,'14'-7,"-8"3,0 0,0 0,0 1,1 0,0 0,0 0,-1 1,1 0,1 1,-1 0,0 0,0 0,0 1,1 0,-1 0,0 1,0 0,1 0,-5 2,-1 0,0 1,0-1,-1 0,1 1,-1 0,0-1,1 1,-2 0,1-1,0 1,-1 0,0 0,0 0,0-1,0 1,0 0,-1 0,0-1,0 1,0 0,0 0,0-1,-1 1,1-1,-1 0,0 1,0-1,-1 0,1 0,-1 0,0 0,-48 73,-24 52,74-126,0 0,0 0,0 0,0 1,0-1,0 0,1 0,-1 1,1-1,-1 0,1 1,0-1,0 0,0 1,0-1,1 0,-1 1,1-1,-1 0,1 0,0 1,0-1,0 0,0 0,0 0,0 0,0 0,1 0,-1 0,1-1,0 1,-1 0,1-1,0 0,0 1,0-1,0 0,0 0,0 0,0 0,0 0,1 0,-1-1,0 1,0-1,1 1,0-1,8 0,0-1,0-1,1 0,-1 0,0-1,-1 0,1-1,-1 0,5-3,45-15,-35 16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48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585 20,'1'-1,"0"-1,0 1,0-1,0 1,1 0,-1 0,0 0,1 0,-1-1,1 2,-1-1,1 0,-1 0,1 0,0 1,-1-1,1 1,0-1,0 1,-1 0,1 0,0 0,0 0,-1 0,1 0,0 0,0 1,-1-1,1 0,0 1,-1 0,1-1,0 1,-1 0,1 0,-1 0,6 0,212 56,-218-57,0 0,1 0,-1 0,0 0,1 0,-1 0,0 0,1 0,-1 1,0-1,0 0,1 1,-1-1,0 1,0 0,0-1,1 1,-1 0,0 0,0 0,0-1,0 1,-1 0,1 0,0 1,0-1,0 0,-1 0,1 0,-1 0,1 1,-1-1,1 0,-1 0,0 1,0-1,1 0,-1 1,0-1,0 0,0 1,0-1,-1 0,1 1,0-1,-1 0,1 1,0-1,-1 0,0 0,1 0,-1 1,0-1,1 0,-1 0,0 0,0 0,0 0,0 0,0-1,-1 2,-161 61,-179 88,163-54,178-97,0 1,0-1,0 0,0 0,0 0,0 1,0-1,0 1,0-1,0 1,0-1,0 1,0-1,0 1,0 0,1-1,-1 1,0 0,1 0,-1 0,0 0,1-1,-1 1,1 0,-1 0,1 0,-1 0,1 0,0 0,0 0,0 1,-1-1,1 0,0 0,0 0,0 0,0 0,1 0,-1 0,0 0,0 0,1 0,-1 0,0 0,1 0,-1 0,1 0,0 0,-1 0,1 0,0-1,-1 1,1 0,0 0,0-1,0 1,-1 0,2-1,9 5,2 0,-1-1,0-1,1 0,0 0,-1-1,1-1,0 0,0-1,0-1,13-1,2 1,228 0,-255 1,0-1,1 1,-1 0,1 0,-1 0,0 0,1 1,-1-1,0 0,1 1,-1-1,0 1,1-1,-1 1,0-1,0 1,1 0,-1 0,0 0,0-1,0 1,0 0,0 0,0 1,0-1,-1 0,1 0,0 0,-1 1,1-1,0 0,-1 0,0 1,1-1,-1 0,0 1,0-1,1 1,-1-1,0 0,0 1,-1-1,1 1,0-1,-1 1,-34 55,-5-23,-1-1,-2-2,-1-3,-18 8,-102 71,126-78,9-10,1 2,2 1,0 2,1 0,1 2,-17 24,40-49,0 0,0 0,0 1,0-1,0 1,0-1,0 0,0 1,0 0,1-1,-1 1,1-1,-1 1,1 0,0 0,0-1,-1 1,1 0,0-1,1 1,-1 0,0-1,0 1,1 0,-1 0,1-1,-1 1,1-1,0 1,0-1,-1 1,1-1,0 1,0-1,1 0,-1 1,0-1,0 0,1 0,-1 0,0 0,1 0,-1 0,1-1,0 1,-1 0,1-1,-1 1,1-1,0 1,-1-1,1 0,0 0,0 0,-1 0,2 0,28 2,0-1,0-2,0-1,-1-2,1 0,12-6,12 1,149-23,-177 32,-2 0</inkml:trace>
  <inkml:trace contextRef="#ctx0" brushRef="#br0" timeOffset="616.275">1206 133,'-10'38,"-3"37,1 11,2-1,4-4,1-11,3-9,1-9,1-4,0-5,1-6,-1-4,1-2,-1-3,0 0,0-10,0-13,0-8</inkml:trace>
  <inkml:trace contextRef="#ctx0" brushRef="#br0" timeOffset="885.226">1178 161,'24'-10,"18"-2,5-5,1 1,-3 3,-5 3,-5 5,-7-3,-4 0,-2 2,1 1,-4 7,-10 3,-6 6,-9 0,-3 4,0-2</inkml:trace>
  <inkml:trace contextRef="#ctx0" brushRef="#br0" timeOffset="1061.169">1178 528,'53'0,"22"0,3 0,-12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0,'-14'39,"-10"21,-1 7,4-5,6-7,5-8,4-8,4-10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44 285,'-9'33,"-4"16,1 5,2-7</inkml:trace>
  <inkml:trace contextRef="#ctx0" brushRef="#br0" timeOffset="440.231">636 2,'-14'-1,"-1"1,0 0,0 1,0 1,0 0,1 1,-1 0,1 2,0-1,0 2,1 0,-1 0,1 2,0-1,1 2,0-1,1 2,-1 0,2 0,-1 1,2 0,-1 1,1 0,1 0,1 1,-1 0,2 0,0 1,0 0,2 0,-1 3,3-12,1-1,0 0,1 1,-1 0,1-1,0 1,0-1,0 1,0-1,1 1,0-1,0 1,0-1,0 1,1-1,0 0,0 0,0 0,0 0,1 0,-1 0,1-1,0 1,0-1,1 1,-1-1,1-1,-1 1,1 0,0-1,0 1,0-1,0-1,0 1,1 0,-1-1,1 0,-1 0,1 0,-1-1,1 1,-1-1,1 0,-1 0,1-1,-1 1,1-1,-1 0,1-1,15-5,0-1,0-1,-1-1,0 0,-1-2,8-6,-10 7,11-9,-1-2,0 0,-2-2,-1-1,0-1,6-7,-29 33,1 1,-1 0,0-1,0 1,0 0,0-1,1 1,-1 0,0-1,1 1,-1 0,0-1,1 1,-1-1,1 1,-1-1,1 1,-1-1,1 1,-1-1,1 1,-1-1,1 0,0 1,-1-1,1 0,-1 0,1 0,0 1,-1-1,1 0,0 0,0 0,-1 0,1 0,0 0,-1 0,1 0,0 0,-1 0,1-1,0 1,-1 0,1 0,0-1,-1 1,1 0,-1-1,1 1,0-1,-1 1,1-1,-1 1,1-1,-1 1,0-1,1 1,-1-1,0 1,1-1,-1 0,0 1,1-1,-1 0,-7 32,2-16,2 0,-1 0,2 1,0-1,1 1,1-1,0 1,1-1,0 1,1-1,3 7,1-3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0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1 181,'38'-10,"18"-3,4 1,-4 2,-6 3,-7 3,-10 6,-12 4</inkml:trace>
  <inkml:trace contextRef="#ctx0" brushRef="#br0" timeOffset="231.459">57 435,'39'0,"16"0,0 0</inkml:trace>
  <inkml:trace contextRef="#ctx0" brushRef="#br0" timeOffset="748.209">509 660,'139'-218,"66"-68,-188 263,1 0,1 1,1 1,1 1,21-15,-41 34,0 0,0 0,0 0,0 0,0 0,1 1,-1-1,0 0,0 1,1-1,-1 1,0-1,1 1,-1-1,0 1,1 0,-1 0,1 0,-1 0,0 0,1 0,-1 0,1 0,-1 1,0-1,1 0,-1 1,0-1,0 1,1 0,-1-1,0 1,0 0,0 0,0-1,1 1,-1 0,-1 0,1 0,0 1,0-1,0 0,0 0,-1 0,1 1,-1-1,1 0,-1 1,1-1,-1 0,0 1,0-1,1 0,-1 1,0-1,0 1,0-1,-1 2,-27 195,27-188,0-3,-1-1,1 1,0 0,1 0,-1 0,1-1,1 1,-1 0,1 0,1 0,-1-1,1 1,0-1,0 1,1-1,0 0,0 0,1 0,-1 0,1 0,1-1,2 4,-4-6,1-1,-1 0,0 0,1 0,-1 0,1 0,-1-1,1 1,0-1,0 0,0 0,-1-1,1 1,0-1,0 0,0 0,0 0,0 0,0-1,0 0,0 1,0-1,-1-1,1 1,0-1,-1 1,1-1,-1 0,1 0,-1 0,0-1,0 1,0-1,120-131,-77 77,-46 58,0 0,0-1,0 1,0 0,0 0,0 0,1 0,-1-1,0 1,0 0,1 0,-1 0,1-1,-1 1,0 0,1-1,-1 1,1 0,0-1,-1 1,1-1,0 1,-1-1,1 1,0-1,-1 1,1-1,0 0,0 1,0-1,-1 0,1 0,0 0,0 1,0-1,-1 0,1 0,0 0,0 0,0 0,0-1,-1 1,1 0,0 0,0-1,0 1,-1 0,1-1,0 1,0 0,-1-1,1 1,0-1,-1 0,1 1,-1-1,1 1,0-1,-1 0,0 1,1-1,-1 0,1 0,-1 1,0-1,1 0,-1 0,0 0,0 1,0-2,2 23,-2-1,0 1,-1 0,-1-1,-1 0,-1 1,-1 0,-11 127,20-125,2-5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1043 26,'-17'-6,"-1"1,0 1,-1 0,1 1,-1 1,1 1,-1 1,0 0,1 2,-1 0,1 0,0 2,0 1,-10 3,-281 75,256-62,52-20,-1-1,1 1,0 0,0-1,0 1,0 0,0-1,0 1,1 0,-1 0,0 0,0 0,1 0,-1 0,0 0,1 0,-1 1,1-1,-1 0,1 0,0 0,0 0,-1 1,1-1,0 0,0 0,0 1,0-1,0 0,0 0,1 1,-1-1,0 0,1 0,-1 0,1 0,-1 0,1 1,-1-1,1 0,0 0,0 0,0 0,6 6,1 0,0-1,1 0,-1 0,1-1,0 0,1 0,-1-1,11 3,-12-4,8 2,0-1,-1 0,2-2,-1 0,0 0,0-1,1-1,1-1,-3 0,0 0,0 2,1 0,-2 1,1 0,0 1,0 1,-1 0,3 2,-16-6,1 1,0 0,0 0,-1 0,1 0,0 0,-1 0,1 1,-1-1,0 0,1 1,-1-1,0 1,0 0,0-1,0 1,0 0,0 0,-1-1,1 1,0 0,-1 0,0 0,1 0,-1 0,0 0,0 0,0 0,0 0,0 0,-1-1,1 1,0 0,-1 0,0 0,1 0,-1 0,0-1,0 1,0 0,0-1,0 1,0-1,-1 1,1 0,-65 68,-161 76,-232 153,451-294,4-3,1-1,0 1,0 0,0 0,0 1,0-1,0 0,1 1,-1 0,1 0,0 0,-1 0,1 0,1 0,-1 0,0 1,1 0,47 24,-29-26,1 0,-1 0,1-2,-1 0,1-1,-1-1,1-1,11-3,3 1,173-28,-180 32</inkml:trace>
  <inkml:trace contextRef="#ctx0" brushRef="#br0" timeOffset="282.644">1129 196,'-5'43,"-6"43,-2 12,2-1,3-8,-3-14,1-15,2-13,3-9,2-7,1-4,6-6,3-2,4-9,1-11,-2-6</inkml:trace>
  <inkml:trace contextRef="#ctx0" brushRef="#br0" timeOffset="544.35">1100 83,'38'-5,"28"-6,6-2,-3 2,-4 3,-9 2,-8 3,-8 1,-6 2,-9 5,-4 2,-5 4,-10 1,-7 3,-2-2</inkml:trace>
  <inkml:trace contextRef="#ctx0" brushRef="#br0" timeOffset="750.544">1129 393,'38'5,"22"1,7 0,-5-1,-7-1,-8-2,-13-6,-6-2,-5 0,-4 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7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98,'14'0,"19"0,9 0,2 0,-1 0,-4 0,-3 0,-4 0,-1 0,-3 0,-4 0</inkml:trace>
  <inkml:trace contextRef="#ctx0" brushRef="#br0" timeOffset="246.369">85 323,'29'5,"19"1,6 0,-2-6,-9-3</inkml:trace>
  <inkml:trace contextRef="#ctx0" brushRef="#br0" timeOffset="794.879">593 549,'52'-107,"126"-226,-174 326,0-1,1 1,0-1,0 1,1 1,0-1,0 1,1 0,-1 0,1 1,0 0,1 0,0 1,2-1,-8 4,0 1,0 0,0 0,0 0,0 0,0 0,0 1,0-1,0 1,0-1,0 1,0 0,0-1,0 1,0 0,0 0,-1 0,1 1,0-1,-1 0,1 1,-1-1,1 1,-1 0,0-1,0 1,0 0,0 0,0-1,0 1,0 0,0 1,17 67,-17-26,-2-36,1-1,-1 0,1 1,1-1,0 0,0 0,0 1,1-1,0 0,0 0,1 0,-1-1,2 1,1 2,-3-7,-1-1,1 1,0-1,0 1,0-1,0 0,0 0,0 0,0 0,0 0,1-1,-1 1,0-1,0 1,1-1,-1 0,0 0,1 0,-1 0,0 0,1-1,-1 1,0-1,0 1,1-1,-1 0,0 0,0 0,0 0,0 0,0-1,62-42,102-149,-114 152,-54 78,-55 189,56-219,0-1,0 0,1 0,0 1,0-1,0 0,1 1,-1-1,2 0,-1 0,1 0,0 0,0 0,1 0,-1 0,1-1,0 1,1-1,0 0,0 0,2 2,9 3</inkml:trace>
  <inkml:trace contextRef="#ctx0" brushRef="#br0" timeOffset="1235.559">1524 323,'9'-9,"0"1,0 0,1 1,0 0,1 1,0 0,0 0,0 1,0 1,1 0,10-3,-21 7,0-1,1 1,-1-1,0 1,0 0,1 0,-1-1,0 1,1 0,-1 0,0 0,1 0,-1 0,0 1,0-1,1 0,-1 1,0-1,0 0,1 1,-1 0,0-1,0 1,0 0,0-1,0 1,0 0,0 0,0 0,0 0,0 0,0 0,-1 0,1 0,0 0,-1 1,1-1,-1 0,1 0,-1 0,0 1,0-1,1 0,-1 1,0-1,0 0,0 1,0-1,0 0,-1 1,1-1,0 0,0 0,-1 1,0 0,-80 159,81-157,0 0,0 0,0 0,1 0,0 0,0 0,0-1,0 1,1 0,-1-1,1 1,0-1,0 1,0-1,1 0,-1 0,1 0,-1 0,1 0,0-1,0 1,0-1,1 0,-1 1,1-2,-1 1,1 0,-1-1,1 0,0 1,0-2,0 1,0 0,0-1,0 0,-1 1,1-2,0 1,0 0,0-1,0 0,1 0,18-3,-3-1</inkml:trace>
  <inkml:trace contextRef="#ctx0" brushRef="#br0" timeOffset="1986.669">2286 98,'-8'-3,"-1"1,0 0,0 0,0 1,0 0,0 1,0 0,0 0,0 1,0 0,0 1,0 0,0 0,0 1,1 0,-1 0,1 1,0 1,0-1,1 1,-1 0,1 1,0 0,0 0,1 0,0 1,0 0,0 0,1 1,0-1,1 1,-4 7,5-9,-1 1,1-1,1 0,-1 1,1 0,0-1,1 1,0 0,0 0,0 0,1 0,0 0,0 0,0 0,1 0,1 0,-1 0,1-1,0 1,0 0,1-1,0 1,0-1,0 0,1 0,0 0,0-1,1 1,0-1,0 0,1 0,2-3,0-1,0 0,0-1,0 0,1 0,-1-1,0 0,0 0,0-1,0 0,0 0,0-1,-1 0,1-1,-1 1,0-2,0 1,0-1,2-2,31-18,-2-2,-1-2,-1-1,-1-2,-2-1,23-31,-56 63,0 0,1 0,-1 0,0 0,1 0,-1 0,0 0,1 0,-1 0,1 0,0 0,-1 1,1-1,0 0,-1 0,1 1,0-1,0 0,0 1,-1-1,1 1,0-1,0 1,0-1,0 1,0 0,0-1,0 1,0 0,0 0,0 0,0 0,0 0,0 0,0 0,0 0,0 0,0 0,0 1,0-1,0 0,0 1,0-1,0 1,0-1,0 1,0-1,0 1,-1 0,1-1,0 1,0 0,-1 0,1-1,0 1,-1 0,1 0,-1 1,8 96,-9-88,0 0,1-1,0 1,1 0,0-1,0 1,1-1,0 1,1-1,0 0,1 0,0 0,0 0,5 7,7 3</inkml:trace>
  <inkml:trace contextRef="#ctx0" brushRef="#br0" timeOffset="2366.269">2822 210,'14'-7,"-8"3,0 0,0 0,0 1,1 0,0 0,0 0,-1 1,1 0,1 1,-1 0,0 0,0 0,0 1,1 0,-1 0,0 1,0 0,1 0,-5 2,-1 0,0 1,0-1,-1 0,1 1,-1 0,0-1,1 1,-2 0,1-1,0 1,-1 0,0 0,0 0,0-1,0 1,0 0,-1 0,0-1,0 1,0 0,0 0,0-1,-1 1,1-1,-1 0,0 1,0-1,-1 0,1 0,-1 0,0 0,-48 73,-24 52,74-126,0 0,0 0,0 0,0 1,0-1,0 0,1 0,-1 1,1-1,-1 0,1 1,0-1,0 0,0 1,0-1,1 0,-1 1,1-1,-1 0,1 0,0 1,0-1,0 0,0 0,0 0,0 0,0 0,1 0,-1 0,1-1,0 1,-1 0,1-1,0 0,0 1,0-1,0 0,0 0,0 0,0 0,0 0,1 0,-1-1,0 1,0-1,1 1,0-1,8 0,0-1,0-1,1 0,-1 0,0-1,-1 0,1-1,-1 0,5-3,45-15,-35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1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86,'-84'366,"76"-329,5-32,0 0,1 1,0-1,0 1,0-1,1 1,0 0,0 0,0 0,1 0,0-1,0 1,0 0,1 0,0 0,0 0,0-1,1 1,0 0,0-1,0 1,1-1,0 0,0 0,0 0,1 0,-1-1,1 1,0-1,1 0,-1 0,1 0,2 1,3-2,0 0,0 0,1-1,-1 0,0-1,1 0,-1-1,1 0,-1-1,1 0,-1 0,1-1,-1-1,0 0,0 0,6-4,147-84,-144 77</inkml:trace>
  <inkml:trace contextRef="#ctx0" brushRef="#br0" timeOffset="248.174">704 0,'-156'302,"112"-206,35-78,-51 100,5 2,5 3,6 2,5 2,-6 52,42-165,0 0,1 0,1 0,0 0,1 0,1 1,0-1,1 0,0 0,1 0,1 0,3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48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84,'-179'458,"177"-454,-1-1,1 1,0-1,1 1,-1-1,0 1,1 0,0 0,0 0,0 0,1 0,-1 0,1 0,0 0,0 0,0 0,1 0,0 0,-1 0,1 0,1 0,-1 0,0 0,1-1,0 1,0-1,0 1,0-1,1 0,-1 1,1-1,0 0,0-1,2 3,11-2,-1 0,0-1,1-1,0 0,-1-2,1 1,-1-2,1 0,-1-1,0 0,0-2,0 1,0-2,12-6,15-5,0-2,-1-2,-1-2,16-13,-39 22,-4 0</inkml:trace>
  <inkml:trace contextRef="#ctx0" brushRef="#br0" timeOffset="263.819">650 0,'-39'90,"3"2,4 2,-7 45,-78 397,78-317,38-214,-1 0,1 1,0 0,1-1,-1 1,1-1,0 1,0 0,1-1,0 1,0 0,0-1,0 1,1-1,0 0,0 0,1 1,1 2,8 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5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0,'-131'32,"109"-24,10-5,0 1,0 1,1-1,-1 2,1 0,0 0,1 1,-1 0,1 1,1 0,-1 0,-2 5,11-11,0 0,0 0,0 0,1 0,-1 0,1 0,0 0,-1 0,1 0,0 1,0-1,0 0,0 0,1 0,-1 0,1 0,-1 0,1 0,-1 0,1 0,0 0,0 0,0 0,0 0,1-1,-1 1,0 0,1-1,-1 1,1-1,0 1,-1-1,2 1,65 38,-59-35,60 24,63 40,-131-68,0 0,0 0,0 1,0-1,-1 0,1 1,0-1,0 1,-1-1,1 1,-1-1,1 1,-1-1,0 1,0-1,1 1,-1-1,0 1,-1 0,1-1,0 1,0-1,-1 1,1-1,0 1,-1-1,0 1,1-1,-1 1,0-1,0 0,0 1,0-1,0 0,0 0,0 0,0 0,-1 1,-47 39,21-23,-1-1,0-2,-1-1,-1-1,0-1,-19 3,25-14,31-18,151-69,-131 72</inkml:trace>
  <inkml:trace contextRef="#ctx0" brushRef="#br0" timeOffset="286.351">534 226,'-6'45,"2"-24,0 0,1 0,1 0,1 0,1 1,1-1,1 0,1 0,0 0,2 0,0 0,3 4,-7-22,1-1,-1 1,0-1,1 1,0-1,0 1,0-1,0 0,0 0,0 0,0 0,1 0,-1 0,1-1,-1 1,1-1,-1 0,1 0,0 0,0 0,0 0,0 0,0-1,0 0,-1 1,1-1,0 0,0 0,0-1,0 1,0-1,0 1,0-1,0 0,0 0,-1 0,2-1,92-66,-68 39,-1-2,-2 0,-1-2,-1 0,-2-2,-2 0,12-29,-29 61,0 0,1 0,-1 0,0 0,-1-1,1 1,0-1,-1 1,0-1,0 1,0-1,0 0,-1 1,1-1,-1 0,0 0,0 1,0-1,-1 0,0 0,1 1,-1-1,0 0,-1 1,1-1,-1 1,1-1,-1 1,0 0,0 0,0 0,-1 0,1 0,-1 0,0 1,0-1,0 1,0 0,0 0,-3-2,-1 4,1 0,0 0,0 1,-1 0,1 0,0 0,0 1,0 0,0 0,0 1,1 0,-1 0,1 0,0 0,-1 1,2 0,-1 0,-4 5,-17 13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10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34,'-1'-2,"0"-1,0 1,0 0,0 0,0 1,-1-1,1 0,-1 0,1 1,-1-1,0 1,0-1,1 1,-1 0,0 0,0 0,0 0,-1 0,1 0,0 0,0 1,0-1,-1 1,1-1,0 1,0 0,-1 0,1 0,0 0,-1 1,1-1,0 1,0-1,-1 1,1 0,0-1,0 1,0 1,-69 54,59-43,0 1,2-1,0 2,0-1,1 2,1-1,1 1,0 0,1 0,1 1,0 0,1 0,1 0,1 1,0 3,2-18,0 0,0-1,0 1,0-1,1 1,-1 0,1-1,-1 1,1-1,0 1,0-1,0 1,1-1,-1 0,0 0,1 0,-1 1,1-1,0-1,0 1,0 0,0 0,0-1,0 1,0-1,1 1,-1-1,0 0,1 0,-1 0,1-1,-1 1,1 0,-1-1,1 0,0 1,-1-1,1 0,0 0,-1-1,1 1,-1-1,1 1,0-1,-1 0,2 0,23-11,-1-1,0-1,-1-2,-1 0,0-1,-1-2,6-8,-14 15,140-150,-155 162,0-1,0 0,1 1,-1-1,0 1,0-1,0 1,1-1,-1 1,0-1,1 1,-1-1,0 1,1-1,-1 1,1-1,-1 1,1-1,-1 1,1 0,-1 0,1-1,-1 1,1 0,-1 0,1-1,0 1,-1 0,1 0,-1 0,1 0,0 0,-1 0,1 0,-1 0,1 0,0 0,-1 0,1 0,-1 0,1 1,0-1,-1 0,1 0,-1 1,1-1,-1 0,1 1,-1-1,1 1,-1-1,0 0,1 1,-1-1,1 1,-1-1,0 1,1-1,-1 1,0 0,0-1,0 1,1-1,-1 1,0 0,0-1,0 1,0-1,0 1,0 0,1 52,-2-43,-1 24,1-25,-1 0,1 0,0-1,1 1,0 0,1 0,0 0,0 0,0 0,1 0,1-1,0 1,0-1,0 0,1 0,0 0,1 0,0-1,0 1,5 4,4-2</inkml:trace>
  <inkml:trace contextRef="#ctx0" brushRef="#br0" timeOffset="386.607">709 259,'3'-6,"0"1,-1 0,2 0,-1 0,0 1,1-1,0 1,0 0,1 0,-1 0,1 0,-1 1,1 0,0 0,1 0,-1 1,0-1,1 1,-1 1,1-1,0 1,-1 0,1 0,0 0,0 1,0 0,2 0,-6 1,0 0,-1 0,1 0,0 0,-1 0,1 0,-1 0,0 0,1 1,-1-1,0 1,0-1,0 1,0-1,0 1,0-1,0 1,0 0,-1 0,1-1,-1 1,1 0,-1 0,0 0,0-1,1 1,-1 0,-1 0,1 0,0 0,0 0,-1-1,1 1,-1 0,1 0,-1-1,0 2,-29 66,11-42,15-22,-1 0,1 1,1-1,-1 1,1 0,0 0,0 0,1 1,-1-1,1 1,1-1,-1 1,1 6,1-12,0 1,0-1,1 0,-1 1,1-1,-1 0,1 1,-1-1,1 0,0 0,-1 0,1 1,0-1,0 0,0 0,0 0,0 0,0-1,0 1,1 0,-1 0,0-1,0 1,1 0,-1-1,0 0,0 1,1-1,-1 0,1 1,-1-1,0 0,1 0,-1 0,1 0,-1 0,0-1,1 1,57-13,-55 11,40-16,-26 10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8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0 170,'24'-5,"13"-1,5 0,0 1,-3 1,-7 2</inkml:trace>
  <inkml:trace contextRef="#ctx0" brushRef="#br0" timeOffset="242.051">57 312,'38'-5,"23"-2,1-4,-6 0,-12 1</inkml:trace>
  <inkml:trace contextRef="#ctx0" brushRef="#br0" timeOffset="785.812">508 425,'32'-72,"2"2,3 1,24-29,-57 92,0-1,1 1,-1 0,1 0,1 0,-1 1,1 0,0 0,0 0,1 1,-1 0,1 0,1 0,-6 4,-1-1,0 1,0 0,1 0,-1 0,0 0,0 0,1 0,-1 1,0-1,0 0,0 1,1-1,-1 0,0 1,0 0,0-1,0 1,0 0,0-1,0 1,0 0,0 0,0 0,0 0,-1 0,1 0,0 0,-1 0,1 0,0 0,-1 0,1 0,-1 1,0-1,1 0,-1 0,0 1,0-1,0 0,0 0,0 1,0-1,0 0,0 0,-5 60,4-57,-1 1,0 0,0 0,0 0,1 1,0-1,0 0,0 1,1-1,0 1,0-1,0 1,1-1,0 1,0-1,0 1,1-1,-1 0,1 0,0 0,1 0,-1 0,1 0,0-1,0 1,1-1,0 0,-1 0,2 1,1-5,0-1,1 1,-1-1,0-1,0 1,0-1,0 0,0 0,0 0,0-1,-1 0,1 0,-1-1,0 0,0 0,0 0,-1 0,1-1,-1 1,0-1,0 0,-1 0,3-6,134-187,-140 198,0-1,0 1,0-1,0 1,1-1,-1 1,0-1,0 1,0-1,0 1,1-1,-1 1,0-1,0 1,1-1,-1 1,0 0,1-1,-1 1,1 0,-1-1,0 1,1 0,-1-1,1 1,-1 0,1 0,-1 0,1-1,-1 1,1 0,-1 0,1 0,-1 0,1 0,-1 0,1 0,-1 0,1 0,-1 0,1 0,-1 0,1 0,-1 1,1-1,-1 0,1 0,-1 1,1-1,-1 0,1 0,-1 1,0-1,1 0,-1 1,0-1,1 1,-1-1,0 0,1 1,-1-1,0 1,0-1,0 1,1-1,-1 1,0-1,0 1,2 38,-16 37,2 53,17-104</inkml:trace>
  <inkml:trace contextRef="#ctx0" brushRef="#br0" timeOffset="1205.84">1299 198,'69'-15,"-68"15,1 0,-1 0,1 1,-1-1,1 0,-1 1,1-1,-1 1,0 0,1 0,-1-1,0 1,0 0,0 0,1 0,-1 0,0 0,0 0,0 0,-1 1,1-1,0 0,0 0,-1 1,1-1,0 1,-1-1,0 0,1 1,-1-1,0 1,0-1,0 1,0-1,0 1,0-1,0 1,0-1,0 1,-1-1,1 1,-1-1,1 0,-1 1,0-1,-28 70,25-64,0 0,0 0,1 0,-1 0,2 1,-1-1,1 1,0 0,0 0,1 0,0 0,1 0,0 0,0 0,1-1,0 1,0 1,1-6,-1-1,1 1,0 0,0 0,0-1,1 1,-1-1,0 0,1 0,0 0,-1 0,1 0,0 0,0-1,0 1,0-1,1 0,-1 0,0 0,0 0,1-1,-1 1,0-1,1 0,-1 0,0 0,1-1,-1 1,0-1,1 1,0-2,15-4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8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1863 198,'-10'33,"-3"12</inkml:trace>
  <inkml:trace contextRef="#ctx0" brushRef="#br0" timeOffset="-1005.866">0 508,'12'-42,"2"1,2 0,2 1,1 1,2 1,1 0,2 2,2 1,1 0,24-21,-50 55,0 0,0 0,-1 0,1 0,0 0,0 0,0 0,0 0,1 0,-1 1,0-1,0 0,0 1,1-1,-1 1,0-1,0 1,1 0,-1-1,0 1,1 0,-1 0,1 0,-1 0,0 0,1 0,-1 1,0-1,1 0,-1 1,0-1,0 1,1-1,-1 1,0-1,0 1,0 0,0 0,1 0,-1 0,-1 0,1 0,0 0,0 0,0 0,0 0,-1 0,1 0,0 1,-1-1,1 0,-1 0,0 1,1-1,-1 0,0 1,0-1,0 0,0 2,36 195,-36-195,-1 0,1-1,1 1,-1-1,0 1,1-1,-1 1,1-1,0 1,0-1,0 1,0-1,0 0,0 1,1-1,-1 0,1 0,-1 0,1 0,0 0,0-1,0 1,0 0,0-1,0 1,1-1,-1 0,0 0,1 0,-1 0,1 0,-1-1,1 1,-1-1,1 1,-1-1,1 0,0 0,-1 0,1 0,-1-1,1 1,0-1,7-6,0-1,0 0,-1-1,0 1,0-2,-1 1,0-2,-1 1,0-1,-1 1,0-2,4-10,12-19,2-2,47-63,-71 106,0-1,0 1,1-1,-1 1,1-1,-1 1,0-1,1 1,-1-1,1 1,-1-1,1 1,-1 0,1-1,0 1,-1 0,1 0,-1-1,1 1,0 0,-1 0,1 0,-1 0,1 0,0 0,-1 0,1 0,0 0,-1 0,1 0,-1 0,1 0,0 0,-1 1,1-1,-1 0,1 0,0 1,-1-1,1 0,-1 1,1-1,-1 1,1-1,-1 1,0-1,1 1,-1-1,0 1,1-1,-1 1,0-1,1 1,-1 0,0-1,0 1,0-1,0 1,0 0,1-1,-1 1,0 0,-1-1,1 1,0-1,0 1,0 0,-3 44,1-33,-3 8,1-1,1 1,1-1,0 1,2 0,0 0,1 0,1 0,4 15,6 10,-8-25</inkml:trace>
  <inkml:trace contextRef="#ctx0" brushRef="#br0" timeOffset="-772.148">988 170,'-15'38,"-9"23,0 5,3-8</inkml:trace>
  <inkml:trace contextRef="#ctx0" brushRef="#br0" timeOffset="-237.001">1468 0,'-17'5,"0"1,0 0,1 2,-1 0,2 0,-1 1,1 1,1 1,0 0,0 1,1 0,1 1,0 1,1-1,0 2,1 0,1 0,0 1,1 0,1 0,0 1,6-13,0-1,0 1,0-1,1 1,-1 0,1-1,0 1,0 0,0-1,1 1,-1 0,1-1,0 1,0-1,0 1,0-1,0 1,1-1,0 0,0 1,0-1,0 0,0 0,0-1,1 1,0 0,-1-1,1 0,0 1,0-1,0 0,1-1,-1 1,0 0,1-1,-1 0,1 0,-1 0,1 0,-1 0,1-1,0 0,-1 1,1-2,0 1,0 0,-1-1,1 1,-1-1,4-1,3-3,-1 1,0-2,0 1,-1-1,1 0,-1-1,-1 0,1 0,-1-1,-1 0,6-8,7-6,127-170,-146 193,0-1,0 0,0 1,0-1,1 1,-1-1,0 0,0 1,1-1,-1 0,0 1,1-1,-1 0,0 1,1-1,-1 0,0 0,1 1,-1-1,0 0,1 0,-1 0,1 1,-1-1,1 0,-1 0,0 0,1 0,-1 0,1 0,-1 0,1 0,-1 0,0 0,1 0,-1 0,1 0,-1-1,1 1,-1 0,0 0,1 0,-1-1,1 1,-1 0,0 0,1-1,-1 1,0 0,0-1,1 1,-1 0,0-1,0 1,1 0,-1-1,0 1,0-1,0 1,-2 38,-42 139,43-170,0 0,0 0,0 0,1 0,0 0,0 0,1 0,0 0,0 0,0 0,1 0,0 0,1-1,-1 1,4 4,4 3</inkml:trace>
  <inkml:trace contextRef="#ctx0" brushRef="#br0" timeOffset="3951.049">1863 170,'0'5,"-5"6,-1 6,0 5,1 4,1 2,-3-4,0-1,0 1,2 0,2 1,1-3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48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585 20,'1'-1,"0"-1,0 1,0-1,0 1,1 0,-1 0,0 0,1 0,-1-1,1 2,-1-1,1 0,-1 0,1 0,0 1,-1-1,1 1,0-1,0 1,-1 0,1 0,0 0,0 0,-1 0,1 0,0 0,0 1,-1-1,1 0,0 1,-1 0,1-1,0 1,-1 0,1 0,-1 0,6 0,212 56,-218-57,0 0,1 0,-1 0,0 0,1 0,-1 0,0 0,1 0,-1 1,0-1,0 0,1 1,-1-1,0 1,0 0,0-1,1 1,-1 0,0 0,0 0,0-1,0 1,-1 0,1 0,0 1,0-1,0 0,-1 0,1 0,-1 0,1 1,-1-1,1 0,-1 0,0 1,0-1,1 0,-1 1,0-1,0 0,0 1,0-1,-1 0,1 1,0-1,-1 0,1 1,0-1,-1 0,0 0,1 0,-1 1,0-1,1 0,-1 0,0 0,0 0,0 0,0 0,0-1,-1 2,-161 61,-179 88,163-54,178-97,0 1,0-1,0 0,0 0,0 0,0 1,0-1,0 1,0-1,0 1,0-1,0 1,0-1,0 1,0 0,1-1,-1 1,0 0,1 0,-1 0,0 0,1-1,-1 1,1 0,-1 0,1 0,-1 0,1 0,0 0,0 0,0 1,-1-1,1 0,0 0,0 0,0 0,0 0,1 0,-1 0,0 0,0 0,1 0,-1 0,0 0,1 0,-1 0,1 0,0 0,-1 0,1 0,0-1,-1 1,1 0,0 0,0-1,0 1,-1 0,2-1,9 5,2 0,-1-1,0-1,1 0,0 0,-1-1,1-1,0 0,0-1,0-1,13-1,2 1,228 0,-255 1,0-1,1 1,-1 0,1 0,-1 0,0 0,1 1,-1-1,0 0,1 1,-1-1,0 1,1-1,-1 1,0-1,0 1,1 0,-1 0,0 0,0-1,0 1,0 0,0 0,0 1,0-1,-1 0,1 0,0 0,-1 1,1-1,0 0,-1 0,0 1,1-1,-1 0,0 1,0-1,1 1,-1-1,0 0,0 1,-1-1,1 1,0-1,-1 1,-34 55,-5-23,-1-1,-2-2,-1-3,-18 8,-102 71,126-78,9-10,1 2,2 1,0 2,1 0,1 2,-17 24,40-49,0 0,0 0,0 1,0-1,0 1,0-1,0 0,0 1,0 0,1-1,-1 1,1-1,-1 1,1 0,0 0,0-1,-1 1,1 0,0-1,1 1,-1 0,0-1,0 1,1 0,-1 0,1-1,-1 1,1-1,0 1,0-1,-1 1,1-1,0 1,0-1,1 0,-1 1,0-1,0 0,1 0,-1 0,0 0,1 0,-1 0,1-1,0 1,-1 0,1-1,-1 1,1-1,0 1,-1-1,1 0,0 0,0 0,-1 0,2 0,28 2,0-1,0-2,0-1,-1-2,1 0,12-6,12 1,149-23,-177 32,-2 0</inkml:trace>
  <inkml:trace contextRef="#ctx0" brushRef="#br0" timeOffset="616.275">1206 133,'-10'38,"-3"37,1 11,2-1,4-4,1-11,3-9,1-9,1-4,0-5,1-6,-1-4,1-2,-1-3,0 0,0-10,0-13,0-8</inkml:trace>
  <inkml:trace contextRef="#ctx0" brushRef="#br0" timeOffset="885.226">1178 161,'24'-10,"18"-2,5-5,1 1,-3 3,-5 3,-5 5,-7-3,-4 0,-2 2,1 1,-4 7,-10 3,-6 6,-9 0,-3 4,0-2</inkml:trace>
  <inkml:trace contextRef="#ctx0" brushRef="#br0" timeOffset="1061.169">1178 528,'53'0,"22"0,3 0,-12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0,'-14'39,"-10"21,-1 7,4-5,6-7,5-8,4-8,4-10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44 285,'-9'33,"-4"16,1 5,2-7</inkml:trace>
  <inkml:trace contextRef="#ctx0" brushRef="#br0" timeOffset="440.231">636 2,'-14'-1,"-1"1,0 0,0 1,0 1,0 0,1 1,-1 0,1 2,0-1,0 2,1 0,-1 0,1 2,0-1,1 2,0-1,1 2,-1 0,2 0,-1 1,2 0,-1 1,1 0,1 0,1 1,-1 0,2 0,0 1,0 0,2 0,-1 3,3-12,1-1,0 0,1 1,-1 0,1-1,0 1,0-1,0 1,0-1,1 1,0-1,0 1,0-1,0 1,1-1,0 0,0 0,0 0,0 0,1 0,-1 0,1-1,0 1,0-1,1 1,-1-1,1-1,-1 1,1 0,0-1,0 1,0-1,0-1,0 1,1 0,-1-1,1 0,-1 0,1 0,-1-1,1 1,-1-1,1 0,-1 0,1-1,-1 1,1-1,-1 0,1-1,15-5,0-1,0-1,-1-1,0 0,-1-2,8-6,-10 7,11-9,-1-2,0 0,-2-2,-1-1,0-1,6-7,-29 33,1 1,-1 0,0-1,0 1,0 0,0-1,1 1,-1 0,0-1,1 1,-1 0,0-1,1 1,-1-1,1 1,-1-1,1 1,-1-1,1 1,-1-1,1 1,-1-1,1 0,0 1,-1-1,1 0,-1 0,1 0,0 1,-1-1,1 0,0 0,0 0,-1 0,1 0,0 0,-1 0,1 0,0 0,-1 0,1-1,0 1,-1 0,1 0,0-1,-1 1,1 0,-1-1,1 1,0-1,-1 1,1-1,-1 1,1-1,-1 1,0-1,1 1,-1-1,0 1,1-1,-1 0,0 1,1-1,-1 0,-7 32,2-16,2 0,-1 0,2 1,0-1,1 1,1-1,0 1,1-1,0 1,1-1,3 7,1-3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0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1 181,'38'-10,"18"-3,4 1,-4 2,-6 3,-7 3,-10 6,-12 4</inkml:trace>
  <inkml:trace contextRef="#ctx0" brushRef="#br0" timeOffset="231.459">57 435,'39'0,"16"0,0 0</inkml:trace>
  <inkml:trace contextRef="#ctx0" brushRef="#br0" timeOffset="748.209">509 660,'139'-218,"66"-68,-188 263,1 0,1 1,1 1,1 1,21-15,-41 34,0 0,0 0,0 0,0 0,0 0,1 1,-1-1,0 0,0 1,1-1,-1 1,0-1,1 1,-1-1,0 1,1 0,-1 0,1 0,-1 0,0 0,1 0,-1 0,1 0,-1 1,0-1,1 0,-1 1,0-1,0 1,1 0,-1-1,0 1,0 0,0 0,0-1,1 1,-1 0,-1 0,1 0,0 1,0-1,0 0,0 0,-1 0,1 1,-1-1,1 0,-1 1,1-1,-1 0,0 1,0-1,1 0,-1 1,0-1,0 1,0-1,-1 2,-27 195,27-188,0-3,-1-1,1 1,0 0,1 0,-1 0,1-1,1 1,-1 0,1 0,1 0,-1-1,1 1,0-1,0 1,1-1,0 0,0 0,1 0,-1 0,1 0,1-1,2 4,-4-6,1-1,-1 0,0 0,1 0,-1 0,1 0,-1-1,1 1,0-1,0 0,0 0,-1-1,1 1,0-1,0 0,0 0,0 0,0 0,0-1,0 0,0 1,0-1,-1-1,1 1,0-1,-1 1,1-1,-1 0,1 0,-1 0,0-1,0 1,0-1,120-131,-77 77,-46 58,0 0,0-1,0 1,0 0,0 0,0 0,1 0,-1-1,0 1,0 0,1 0,-1 0,1-1,-1 1,0 0,1-1,-1 1,1 0,0-1,-1 1,1-1,0 1,-1-1,1 1,0-1,-1 1,1-1,0 0,0 1,0-1,-1 0,1 0,0 0,0 1,0-1,-1 0,1 0,0 0,0 0,0 0,0-1,-1 1,1 0,0 0,0-1,0 1,-1 0,1-1,0 1,0 0,-1-1,1 1,0-1,-1 0,1 1,-1-1,1 1,0-1,-1 0,0 1,1-1,-1 0,1 0,-1 1,0-1,1 0,-1 0,0 0,0 1,0-2,2 23,-2-1,0 1,-1 0,-1-1,-1 0,-1 1,-1 0,-11 127,20-125,2-5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1043 26,'-17'-6,"-1"1,0 1,-1 0,1 1,-1 1,1 1,-1 1,0 0,1 2,-1 0,1 0,0 2,0 1,-10 3,-281 75,256-62,52-20,-1-1,1 1,0 0,0-1,0 1,0 0,0-1,0 1,1 0,-1 0,0 0,0 0,1 0,-1 0,0 0,1 0,-1 1,1-1,-1 0,1 0,0 0,0 0,-1 1,1-1,0 0,0 0,0 1,0-1,0 0,0 0,1 1,-1-1,0 0,1 0,-1 0,1 0,-1 0,1 1,-1-1,1 0,0 0,0 0,0 0,6 6,1 0,0-1,1 0,-1 0,1-1,0 0,1 0,-1-1,11 3,-12-4,8 2,0-1,-1 0,2-2,-1 0,0 0,0-1,1-1,1-1,-3 0,0 0,0 2,1 0,-2 1,1 0,0 1,0 1,-1 0,3 2,-16-6,1 1,0 0,0 0,-1 0,1 0,0 0,-1 0,1 1,-1-1,0 0,1 1,-1-1,0 1,0 0,0-1,0 1,0 0,0 0,-1-1,1 1,0 0,-1 0,0 0,1 0,-1 0,0 0,0 0,0 0,0 0,0 0,-1-1,1 1,0 0,-1 0,0 0,1 0,-1 0,0-1,0 1,0 0,0-1,0 1,0-1,-1 1,1 0,-65 68,-161 76,-232 153,451-294,4-3,1-1,0 1,0 0,0 0,0 1,0-1,0 0,1 1,-1 0,1 0,0 0,-1 0,1 0,1 0,-1 0,0 1,1 0,47 24,-29-26,1 0,-1 0,1-2,-1 0,1-1,-1-1,1-1,11-3,3 1,173-28,-180 32</inkml:trace>
  <inkml:trace contextRef="#ctx0" brushRef="#br0" timeOffset="282.644">1129 196,'-5'43,"-6"43,-2 12,2-1,3-8,-3-14,1-15,2-13,3-9,2-7,1-4,6-6,3-2,4-9,1-11,-2-6</inkml:trace>
  <inkml:trace contextRef="#ctx0" brushRef="#br0" timeOffset="544.35">1100 83,'38'-5,"28"-6,6-2,-3 2,-4 3,-9 2,-8 3,-8 1,-6 2,-9 5,-4 2,-5 4,-10 1,-7 3,-2-2</inkml:trace>
  <inkml:trace contextRef="#ctx0" brushRef="#br0" timeOffset="750.544">1129 393,'38'5,"22"1,7 0,-5-1,-7-1,-8-2,-13-6,-6-2,-5 0,-4 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7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98,'14'0,"19"0,9 0,2 0,-1 0,-4 0,-3 0,-4 0,-1 0,-3 0,-4 0</inkml:trace>
  <inkml:trace contextRef="#ctx0" brushRef="#br0" timeOffset="246.369">85 323,'29'5,"19"1,6 0,-2-6,-9-3</inkml:trace>
  <inkml:trace contextRef="#ctx0" brushRef="#br0" timeOffset="794.879">593 549,'52'-107,"126"-226,-174 326,0-1,1 1,0-1,0 1,1 1,0-1,0 1,1 0,-1 0,1 1,0 0,1 0,0 1,2-1,-8 4,0 1,0 0,0 0,0 0,0 0,0 0,0 1,0-1,0 1,0-1,0 1,0 0,0-1,0 1,0 0,0 0,-1 0,1 1,0-1,-1 0,1 1,-1-1,1 1,-1 0,0-1,0 1,0 0,0 0,0-1,0 1,0 0,0 1,17 67,-17-26,-2-36,1-1,-1 0,1 1,1-1,0 0,0 0,0 1,1-1,0 0,0 0,1 0,-1-1,2 1,1 2,-3-7,-1-1,1 1,0-1,0 1,0-1,0 0,0 0,0 0,0 0,0 0,1-1,-1 1,0-1,0 1,1-1,-1 0,0 0,1 0,-1 0,0 0,1-1,-1 1,0-1,0 1,1-1,-1 0,0 0,0 0,0 0,0 0,0-1,62-42,102-149,-114 152,-54 78,-55 189,56-219,0-1,0 0,1 0,0 1,0-1,0 0,1 1,-1-1,2 0,-1 0,1 0,0 0,0 0,1 0,-1 0,1-1,0 1,1-1,0 0,0 0,2 2,9 3</inkml:trace>
  <inkml:trace contextRef="#ctx0" brushRef="#br0" timeOffset="1235.559">1524 323,'9'-9,"0"1,0 0,1 1,0 0,1 1,0 0,0 0,0 1,0 1,1 0,10-3,-21 7,0-1,1 1,-1-1,0 1,0 0,1 0,-1-1,0 1,1 0,-1 0,0 0,1 0,-1 0,0 1,0-1,1 0,-1 1,0-1,0 0,1 1,-1 0,0-1,0 1,0 0,0-1,0 1,0 0,0 0,0 0,0 0,0 0,0 0,-1 0,1 0,0 0,-1 1,1-1,-1 0,1 0,-1 0,0 1,0-1,1 0,-1 1,0-1,0 0,0 1,0-1,0 0,-1 1,1-1,0 0,0 0,-1 1,0 0,-80 159,81-157,0 0,0 0,0 0,1 0,0 0,0 0,0-1,0 1,1 0,-1-1,1 1,0-1,0 1,0-1,1 0,-1 0,1 0,-1 0,1 0,0-1,0 1,0-1,1 0,-1 1,1-2,-1 1,1 0,-1-1,1 0,0 1,0-2,0 1,0 0,0-1,0 0,-1 1,1-2,0 1,0 0,0-1,0 0,1 0,18-3,-3-1</inkml:trace>
  <inkml:trace contextRef="#ctx0" brushRef="#br0" timeOffset="1986.669">2286 98,'-8'-3,"-1"1,0 0,0 0,0 1,0 0,0 1,0 0,0 0,0 1,0 0,0 1,0 0,0 0,0 1,1 0,-1 0,1 1,0 1,0-1,1 1,-1 0,1 1,0 0,0 0,1 0,0 1,0 0,0 0,1 1,0-1,1 1,-4 7,5-9,-1 1,1-1,1 0,-1 1,1 0,0-1,1 1,0 0,0 0,0 0,1 0,0 0,0 0,0 0,1 0,1 0,-1 0,1-1,0 1,0 0,1-1,0 1,0-1,0 0,1 0,0 0,0-1,1 1,0-1,0 0,1 0,2-3,0-1,0 0,0-1,0 0,1 0,-1-1,0 0,0 0,0-1,0 0,0 0,0-1,-1 0,1-1,-1 1,0-2,0 1,0-1,2-2,31-18,-2-2,-1-2,-1-1,-1-2,-2-1,23-31,-56 63,0 0,1 0,-1 0,0 0,1 0,-1 0,0 0,1 0,-1 0,1 0,0 0,-1 1,1-1,0 0,-1 0,1 1,0-1,0 0,0 1,-1-1,1 1,0-1,0 1,0-1,0 1,0 0,0-1,0 1,0 0,0 0,0 0,0 0,0 0,0 0,0 0,0 0,0 0,0 0,0 1,0-1,0 0,0 1,0-1,0 1,0-1,0 1,0-1,0 1,-1 0,1-1,0 1,0 0,-1 0,1-1,0 1,-1 0,1 0,-1 1,8 96,-9-88,0 0,1-1,0 1,1 0,0-1,0 1,1-1,0 1,1-1,0 0,1 0,0 0,0 0,5 7,7 3</inkml:trace>
  <inkml:trace contextRef="#ctx0" brushRef="#br0" timeOffset="2366.269">2822 210,'14'-7,"-8"3,0 0,0 0,0 1,1 0,0 0,0 0,-1 1,1 0,1 1,-1 0,0 0,0 0,0 1,1 0,-1 0,0 1,0 0,1 0,-5 2,-1 0,0 1,0-1,-1 0,1 1,-1 0,0-1,1 1,-2 0,1-1,0 1,-1 0,0 0,0 0,0-1,0 1,0 0,-1 0,0-1,0 1,0 0,0 0,0-1,-1 1,1-1,-1 0,0 1,0-1,-1 0,1 0,-1 0,0 0,-48 73,-24 52,74-126,0 0,0 0,0 0,0 1,0-1,0 0,1 0,-1 1,1-1,-1 0,1 1,0-1,0 0,0 1,0-1,1 0,-1 1,1-1,-1 0,1 0,0 1,0-1,0 0,0 0,0 0,0 0,0 0,1 0,-1 0,1-1,0 1,-1 0,1-1,0 0,0 1,0-1,0 0,0 0,0 0,0 0,0 0,1 0,-1-1,0 1,0-1,1 1,0-1,8 0,0-1,0-1,1 0,-1 0,0-1,-1 0,1-1,-1 0,5-3,45-15,-35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46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198 115,'-125'227,"114"-206,0 0,1 1,1 1,2-1,0 1,1 1,1-1,1 1,1 2,5-21,0-1,0 1,1 0,-1 0,1-1,0 0,0 1,1-1,-1 0,1-1,0 1,0-1,0 1,0-1,1 0,-1-1,1 1,0-1,-1 0,1 0,0 0,1-1,-1 0,0 0,0 0,0-1,1 1,-1-1,0 0,0-1,1 0,-1 1,0-1,2-1,43-6,-1-2,0-2,-1-2,0-2,30-16,44-22,-99 37</inkml:trace>
  <inkml:trace contextRef="#ctx0" brushRef="#br0" timeOffset="251.629">706 59,'-27'47,"2"2,2 1,3 0,2 2,2 0,2 1,3 0,1 5,1 217,11-111,-28 64,29-209,3-8</inkml:trace>
  <inkml:trace contextRef="#ctx0" brushRef="#br0" timeOffset="531.938">1045 934,'-10'14,"-2"10,4 1,5-4</inkml:trace>
  <inkml:trace contextRef="#ctx0" brushRef="#br0" timeOffset="912.07">1722 143,'-73'39,"1"3,-59 46,59-17,70-70,1 1,0 0,0 0,0 1,0-1,0 0,0 0,0 0,1 1,-1-1,1 0,0 0,0 1,0-1,0 0,0 1,0-1,0 0,1 1,-1-1,1 0,0 0,0 1,-1-1,2 0,-1 0,0 0,0 0,1 0,-1-1,0 1,1 0,0 0,0-1,-1 1,1-1,0 0,0 0,0 1,2 0,14 6,-1 0,1-2,1 0,-1 0,1-2,0 0,0-1,11-1,45 10,-55-8,160 47,-172-47,1 0,-1 0,0 1,0 0,0 0,-1 1,0 0,0 1,0-1,-1 1,0 0,-1 1,1 0,-1 0,-1 0,1 0,-1 1,1 3,-4-2,0 0,-1 0,0 0,-1 0,0 0,0 0,-1 0,0-1,-1 1,0-1,-1 1,0-1,0 0,-1 0,0-1,0 1,-1-1,0-1,-1 1,0-1,0 0,0 0,-1-1,0 0,0 0,0-1,-3 1,4-2,1-1,-1 0,1 0,-1 0,0-1,0 0,0 0,0-1,-1 0,1 0,0-1,-1 0,1 0,0-1,0 0,-1 0,1 0,-17-6</inkml:trace>
  <inkml:trace contextRef="#ctx0" brushRef="#br0" timeOffset="1084.538">1694 115,'43'-19,"38"-11,16-1,-5 10,-8 9,-9 11,-12 5,-12 8,-15 0</inkml:trace>
  <inkml:trace contextRef="#ctx0" brushRef="#br0" timeOffset="1313.051">2654 1019,'-39'24,"-22"12,0 6,5-5,12-4,13-3,13-6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5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0,'-131'32,"109"-24,10-5,0 1,0 1,1-1,-1 2,1 0,0 0,1 1,-1 0,1 1,1 0,-1 0,-2 5,11-11,0 0,0 0,0 0,1 0,-1 0,1 0,0 0,-1 0,1 0,0 1,0-1,0 0,0 0,1 0,-1 0,1 0,-1 0,1 0,-1 0,1 0,0 0,0 0,0 0,0 0,1-1,-1 1,0 0,1-1,-1 1,1-1,0 1,-1-1,2 1,65 38,-59-35,60 24,63 40,-131-68,0 0,0 0,0 1,0-1,-1 0,1 1,0-1,0 1,-1-1,1 1,-1-1,1 1,-1-1,0 1,0-1,1 1,-1-1,0 1,-1 0,1-1,0 1,0-1,-1 1,1-1,0 1,-1-1,0 1,1-1,-1 1,0-1,0 0,0 1,0-1,0 0,0 0,0 0,0 0,-1 1,-47 39,21-23,-1-1,0-2,-1-1,-1-1,0-1,-19 3,25-14,31-18,151-69,-131 72</inkml:trace>
  <inkml:trace contextRef="#ctx0" brushRef="#br0" timeOffset="286.351">534 226,'-6'45,"2"-24,0 0,1 0,1 0,1 0,1 1,1-1,1 0,1 0,0 0,2 0,0 0,3 4,-7-22,1-1,-1 1,0-1,1 1,0-1,0 1,0-1,0 0,0 0,0 0,0 0,1 0,-1 0,1-1,-1 1,1-1,-1 0,1 0,0 0,0 0,0 0,0 0,0-1,0 0,-1 1,1-1,0 0,0 0,0-1,0 1,0-1,0 1,0-1,0 0,0 0,-1 0,2-1,92-66,-68 39,-1-2,-2 0,-1-2,-1 0,-2-2,-2 0,12-29,-29 61,0 0,1 0,-1 0,0 0,-1-1,1 1,0-1,-1 1,0-1,0 1,0-1,0 0,-1 1,1-1,-1 0,0 0,0 1,0-1,-1 0,0 0,1 1,-1-1,0 0,-1 1,1-1,-1 1,1-1,-1 1,0 0,0 0,0 0,-1 0,1 0,-1 0,0 1,0-1,0 1,0 0,0 0,-3-2,-1 4,1 0,0 0,0 1,-1 0,1 0,0 0,0 1,0 0,0 0,0 1,1 0,-1 0,1 0,0 0,-1 1,2 0,-1 0,-4 5,-17 13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10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34,'-1'-2,"0"-1,0 1,0 0,0 0,0 1,-1-1,1 0,-1 0,1 1,-1-1,0 1,0-1,1 1,-1 0,0 0,0 0,0 0,-1 0,1 0,0 0,0 1,0-1,-1 1,1-1,0 1,0 0,-1 0,1 0,0 0,-1 1,1-1,0 1,0-1,-1 1,1 0,0-1,0 1,0 1,-69 54,59-43,0 1,2-1,0 2,0-1,1 2,1-1,1 1,0 0,1 0,1 1,0 0,1 0,1 0,1 1,0 3,2-18,0 0,0-1,0 1,0-1,1 1,-1 0,1-1,-1 1,1-1,0 1,0-1,0 1,1-1,-1 0,0 0,1 0,-1 1,1-1,0-1,0 1,0 0,0 0,0-1,0 1,0-1,1 1,-1-1,0 0,1 0,-1 0,1-1,-1 1,1 0,-1-1,1 0,0 1,-1-1,1 0,0 0,-1-1,1 1,-1-1,1 1,0-1,-1 0,2 0,23-11,-1-1,0-1,-1-2,-1 0,0-1,-1-2,6-8,-14 15,140-150,-155 162,0-1,0 0,1 1,-1-1,0 1,0-1,0 1,1-1,-1 1,0-1,1 1,-1-1,0 1,1-1,-1 1,1-1,-1 1,1-1,-1 1,1 0,-1 0,1-1,-1 1,1 0,-1 0,1-1,0 1,-1 0,1 0,-1 0,1 0,0 0,-1 0,1 0,-1 0,1 0,0 0,-1 0,1 0,-1 0,1 1,0-1,-1 0,1 0,-1 1,1-1,-1 0,1 1,-1-1,1 1,-1-1,0 0,1 1,-1-1,1 1,-1-1,0 1,1-1,-1 1,0 0,0-1,0 1,1-1,-1 1,0 0,0-1,0 1,0-1,0 1,0 0,1 52,-2-43,-1 24,1-25,-1 0,1 0,0-1,1 1,0 0,1 0,0 0,0 0,0 0,1 0,1-1,0 1,0-1,0 0,1 0,0 0,1 0,0-1,0 1,5 4,4-2</inkml:trace>
  <inkml:trace contextRef="#ctx0" brushRef="#br0" timeOffset="386.607">709 259,'3'-6,"0"1,-1 0,2 0,-1 0,0 1,1-1,0 1,0 0,1 0,-1 0,1 0,-1 1,1 0,0 0,1 0,-1 1,0-1,1 1,-1 1,1-1,0 1,-1 0,1 0,0 0,0 1,0 0,2 0,-6 1,0 0,-1 0,1 0,0 0,-1 0,1 0,-1 0,0 0,1 1,-1-1,0 1,0-1,0 1,0-1,0 1,0-1,0 1,0 0,-1 0,1-1,-1 1,1 0,-1 0,0 0,0-1,1 1,-1 0,-1 0,1 0,0 0,0 0,-1-1,1 1,-1 0,1 0,-1-1,0 2,-29 66,11-42,15-22,-1 0,1 1,1-1,-1 1,1 0,0 0,0 0,1 1,-1-1,1 1,1-1,-1 1,1 6,1-12,0 1,0-1,1 0,-1 1,1-1,-1 0,1 1,-1-1,1 0,0 0,-1 0,1 1,0-1,0 0,0 0,0 0,0 0,0-1,0 1,1 0,-1 0,0-1,0 1,1 0,-1-1,0 0,0 1,1-1,-1 0,1 1,-1-1,0 0,1 0,-1 0,1 0,-1 0,0-1,1 1,57-13,-55 11,40-16,-26 10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8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0 170,'24'-5,"13"-1,5 0,0 1,-3 1,-7 2</inkml:trace>
  <inkml:trace contextRef="#ctx0" brushRef="#br0" timeOffset="242.051">57 312,'38'-5,"23"-2,1-4,-6 0,-12 1</inkml:trace>
  <inkml:trace contextRef="#ctx0" brushRef="#br0" timeOffset="785.812">508 425,'32'-72,"2"2,3 1,24-29,-57 92,0-1,1 1,-1 0,1 0,1 0,-1 1,1 0,0 0,0 0,1 1,-1 0,1 0,1 0,-6 4,-1-1,0 1,0 0,1 0,-1 0,0 0,0 0,1 0,-1 1,0-1,0 0,0 1,1-1,-1 0,0 1,0 0,0-1,0 1,0 0,0-1,0 1,0 0,0 0,0 0,0 0,-1 0,1 0,0 0,-1 0,1 0,0 0,-1 0,1 0,-1 1,0-1,1 0,-1 0,0 1,0-1,0 0,0 0,0 1,0-1,0 0,0 0,-5 60,4-57,-1 1,0 0,0 0,0 0,1 1,0-1,0 0,0 1,1-1,0 1,0-1,0 1,1-1,0 1,0-1,0 1,1-1,-1 0,1 0,0 0,1 0,-1 0,1 0,0-1,0 1,1-1,0 0,-1 0,2 1,1-5,0-1,1 1,-1-1,0-1,0 1,0-1,0 0,0 0,0 0,0-1,-1 0,1 0,-1-1,0 0,0 0,0 0,-1 0,1-1,-1 1,0-1,0 0,-1 0,3-6,134-187,-140 198,0-1,0 1,0-1,0 1,1-1,-1 1,0-1,0 1,0-1,0 1,1-1,-1 1,0-1,0 1,1-1,-1 1,0 0,1-1,-1 1,1 0,-1-1,0 1,1 0,-1-1,1 1,-1 0,1 0,-1 0,1-1,-1 1,1 0,-1 0,1 0,-1 0,1 0,-1 0,1 0,-1 0,1 0,-1 0,1 0,-1 0,1 0,-1 1,1-1,-1 0,1 0,-1 1,1-1,-1 0,1 0,-1 1,0-1,1 0,-1 1,0-1,1 1,-1-1,0 0,1 1,-1-1,0 1,0-1,0 1,1-1,-1 1,0-1,0 1,2 38,-16 37,2 53,17-104</inkml:trace>
  <inkml:trace contextRef="#ctx0" brushRef="#br0" timeOffset="1205.84">1299 198,'69'-15,"-68"15,1 0,-1 0,1 1,-1-1,1 0,-1 1,1-1,-1 1,0 0,1 0,-1-1,0 1,0 0,0 0,1 0,-1 0,0 0,0 0,0 0,-1 1,1-1,0 0,0 0,-1 1,1-1,0 1,-1-1,0 0,1 1,-1-1,0 1,0-1,0 1,0-1,0 1,0-1,0 1,0-1,0 1,-1-1,1 1,-1-1,1 0,-1 1,0-1,-28 70,25-64,0 0,0 0,1 0,-1 0,2 1,-1-1,1 1,0 0,0 0,1 0,0 0,1 0,0 0,0 0,1-1,0 1,0 1,1-6,-1-1,1 1,0 0,0 0,0-1,1 1,-1-1,0 0,1 0,0 0,-1 0,1 0,0 0,0-1,0 1,0-1,1 0,-1 0,0 0,0 0,1-1,-1 1,0-1,1 0,-1 0,0 0,1-1,-1 1,0-1,1 1,0-2,15-4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8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1863 198,'-10'33,"-3"12</inkml:trace>
  <inkml:trace contextRef="#ctx0" brushRef="#br0" timeOffset="-1005.866">0 508,'12'-42,"2"1,2 0,2 1,1 1,2 1,1 0,2 2,2 1,1 0,24-21,-50 55,0 0,0 0,-1 0,1 0,0 0,0 0,0 0,0 0,1 0,-1 1,0-1,0 0,0 1,1-1,-1 1,0-1,0 1,1 0,-1-1,0 1,1 0,-1 0,1 0,-1 0,0 0,1 0,-1 1,0-1,1 0,-1 1,0-1,0 1,1-1,-1 1,0-1,0 1,0 0,0 0,1 0,-1 0,-1 0,1 0,0 0,0 0,0 0,0 0,-1 0,1 0,0 1,-1-1,1 0,-1 0,0 1,1-1,-1 0,0 1,0-1,0 0,0 2,36 195,-36-195,-1 0,1-1,1 1,-1-1,0 1,1-1,-1 1,1-1,0 1,0-1,0 1,0-1,0 0,0 1,1-1,-1 0,1 0,-1 0,1 0,0 0,0-1,0 1,0 0,0-1,0 1,1-1,-1 0,0 0,1 0,-1 0,1 0,-1-1,1 1,-1-1,1 1,-1-1,1 0,0 0,-1 0,1 0,-1-1,1 1,0-1,7-6,0-1,0 0,-1-1,0 1,0-2,-1 1,0-2,-1 1,0-1,-1 1,0-2,4-10,12-19,2-2,47-63,-71 106,0-1,0 1,1-1,-1 1,1-1,-1 1,0-1,1 1,-1-1,1 1,-1-1,1 1,-1 0,1-1,0 1,-1 0,1 0,-1-1,1 1,0 0,-1 0,1 0,-1 0,1 0,0 0,-1 0,1 0,0 0,-1 0,1 0,-1 0,1 0,0 0,-1 1,1-1,-1 0,1 0,0 1,-1-1,1 0,-1 1,1-1,-1 1,1-1,-1 1,0-1,1 1,-1-1,0 1,1-1,-1 1,0-1,1 1,-1 0,0-1,0 1,0-1,0 1,0 0,1-1,-1 1,0 0,-1-1,1 1,0-1,0 1,0 0,-3 44,1-33,-3 8,1-1,1 1,1-1,0 1,2 0,0 0,1 0,1 0,4 15,6 10,-8-25</inkml:trace>
  <inkml:trace contextRef="#ctx0" brushRef="#br0" timeOffset="-772.148">988 170,'-15'38,"-9"23,0 5,3-8</inkml:trace>
  <inkml:trace contextRef="#ctx0" brushRef="#br0" timeOffset="-237.001">1468 0,'-17'5,"0"1,0 0,1 2,-1 0,2 0,-1 1,1 1,1 1,0 0,0 1,1 0,1 1,0 1,1-1,0 2,1 0,1 0,0 1,1 0,1 0,0 1,6-13,0-1,0 1,0-1,1 1,-1 0,1-1,0 1,0 0,0-1,1 1,-1 0,1-1,0 1,0-1,0 1,0-1,0 1,1-1,0 0,0 1,0-1,0 0,0 0,0-1,1 1,0 0,-1-1,1 0,0 1,0-1,0 0,1-1,-1 1,0 0,1-1,-1 0,1 0,-1 0,1 0,-1 0,1-1,0 0,-1 1,1-2,0 1,0 0,-1-1,1 1,-1-1,4-1,3-3,-1 1,0-2,0 1,-1-1,1 0,-1-1,-1 0,1 0,-1-1,-1 0,6-8,7-6,127-170,-146 193,0-1,0 0,0 1,0-1,1 1,-1-1,0 0,0 1,1-1,-1 0,0 1,1-1,-1 0,0 1,1-1,-1 0,0 0,1 1,-1-1,0 0,1 0,-1 0,1 1,-1-1,1 0,-1 0,0 0,1 0,-1 0,1 0,-1 0,1 0,-1 0,0 0,1 0,-1 0,1 0,-1-1,1 1,-1 0,0 0,1 0,-1-1,1 1,-1 0,0 0,1-1,-1 1,0 0,0-1,1 1,-1 0,0-1,0 1,1 0,-1-1,0 1,0-1,0 1,-2 38,-42 139,43-170,0 0,0 0,0 0,1 0,0 0,0 0,1 0,0 0,0 0,0 0,1 0,0 0,1-1,-1 1,4 4,4 3</inkml:trace>
  <inkml:trace contextRef="#ctx0" brushRef="#br0" timeOffset="3951.049">1863 170,'0'5,"-5"6,-1 6,0 5,1 4,1 2,-3-4,0-1,0 1,2 0,2 1,1-3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2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0 311,'480'0,"-456"0</inkml:trace>
  <inkml:trace contextRef="#ctx0" brushRef="#br0" timeOffset="290.588">84 593,'29'0,"19"0,6 0,-1 0,-5 0,-6 0,-5 0,-4 0,-3 0,-7 0</inkml:trace>
  <inkml:trace contextRef="#ctx0" brushRef="#br0" timeOffset="755.624">254 1,'122'139,"-44"-76,4-3,45 24,-60-41,-64-42,1 0,-1 1,0 0,0-1,-1 1,1 0,0 0,-1 1,1-1,-1 0,0 1,1-1,-1 1,0 0,-1 0,1 0,-1 0,1 0,-1 0,0 0,0 1,0-1,0 0,-1 1,1-1,-1 0,0 1,0-1,0 1,-1-1,1 0,-1 1,0-1,0 0,0 1,0-1,0 0,-1 0,0 1,-102 103,89-95,-204 137,190-116,21-17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59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51,'595'-1,"-254"-28,-193 13,-129 11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00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69,'-2'21,"-1"0,-1 0,-1 0,-1-1,-1 0,-1 0,0 0,-5 13,-55 165,56-178,10-32,13-14,0 1,2 0,0 1,2 1,15-19,8-16,-20 31,2 0,0 1,1 1,2 1,23-19,34-28,-79 70,-1 1,1-1,0 1,0-1,-1 1,1 0,0-1,0 1,0 0,0-1,-1 1,1 0,0 0,0 0,0 0,0 0,0 0,0 0,-1 0,1 0,0 1,0-1,0 0,0 1,0-1,-1 0,1 1,0-1,0 1,-1-1,1 1,0-1,-1 1,1 0,-1-1,1 1,0 0,-1-1,1 1,-1 0,0 0,1 0,-1-1,0 1,1 0,-1 0,0 0,0 0,0 0,0-1,0 1,0 0,0 0,0 1,3 57,-3-53,-2 285,19-218,-16-73,1 1,-1-1,1 0,-1 0,1 0,-1 0,1 0,0 0,-1 0,1-1,-1 1,1 0,-1-1,1 1,-1-1,0 0,1 1,-1-1,0 0,1 0,-1 0,0 0,0 0,0 0,0 0,0-1,0 1,0 0,0-1,0 1,-1 0,1-1,0 1,-1-1,1 0,0 1,163-267,-44 125,-119 143,-1 0,0-1,0 1,1-1,-1 1,0-1,0 1,1 0,-1-1,0 1,1-1,-1 1,1 0,-1 0,0-1,1 1,-1 0,1 0,-1-1,1 1,-1 0,1 0,-1 0,1 0,-1 0,1 0,-1 0,1 0,-1 0,1 0,-1 0,1 0,-1 0,1 0,-1 0,1 0,-1 1,1-1,-1 0,0 0,1 1,-1-1,1 0,-1 1,0-1,1 0,-1 1,0-1,1 0,-1 1,0-1,1 1,-1-1,0 1,0-1,0 1,1-1,-1 1,0-1,0 1,0-1,0 1,0-1,0 1,0-1,0 1,0-1,0 1,0-1,0 39,-31 110,30 20,6-146,1-5</inkml:trace>
  <inkml:trace contextRef="#ctx0" brushRef="#br0" timeOffset="268.505">1041 295,'-10'33,"-3"17,1 4,2-8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44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31,'-37'114,"-58"198,79-270,12-35,13-29,167-360,-165 358,-9 19,-1 0,1-1,1 1,-1 0,1 1,0-1,0 0,0 1,1-1,-1 1,1 0,0 0,0 1,1-1,-1 1,1 0,0 0,-2 4,0 0,0 1,0-1,-1 1,1 0,0-1,-1 1,1 1,-1-1,0 0,0 0,0 1,0-1,0 1,0 0,-1 0,1-1,-1 1,0 0,0 0,0 0,0 1,-1-1,1 0,-1 0,1 0,-1 0,0 1,2 3,12 164,-12-78,23 12,-24-104,-1 0,0 0,1-1,-1 1,1 0,-1-1,1 1,-1-1,1 1,0-1,-1 1,1-1,-1 1,1-1,0 1,0-1,-1 0,1 1,0-1,0 0,-1 0,1 1,0-1,0 0,0 0,-1 0,1 0,0 0,0 0,0 0,-1 0,1-1,0 1,0 0,-1 0,1-1,0 1,0 0,-1-1,1 1,0-1,-1 1,1-1,-1 1,1-1,0 0,-1 1,1-1,-1 1,0-1,1 0,29-41,-24 33,231-330,-236 337,0 0,-1 1,0-1,1 1,0-1,-1 0,1 1,0-1,0 1,-1 0,1-1,0 1,1 0,-1 0,0-1,0 1,0 0,1 0,-1 0,1 0,-1 1,0-1,1 0,-1 1,1-1,0 1,-1-1,1 1,0-1,-1 1,1 0,-1 0,1 0,0 0,-1 0,1 1,0-1,-1 0,1 1,0-1,-1 1,1 0,-1-1,1 1,0 0,4 123,-9-83,1 160,2-177</inkml:trace>
  <inkml:trace contextRef="#ctx0" brushRef="#br0" timeOffset="15085.223">999 314,'77'-12,"71"-23,-147 34,1 0,-1 0,1 0,-1 1,1-1,0 0,-1 1,1-1,0 1,-1-1,1 1,0 0,0 0,0 0,-1 0,1 0,0 0,0 1,-1-1,1 0,0 1,-1-1,1 1,0 0,-1 0,1 0,-1 0,1 0,-1 0,1 0,-1 0,0 0,0 0,1 1,-1-1,0 1,0-1,0 1,-1-1,1 1,0-1,0 1,0 1,-5 4,1 0,-1-1,0 0,-1 0,0 0,0 0,0-1,0 1,-1-1,0-1,0 1,0-1,0 0,-8 3,-60 58,73-64,0 0,0 1,0 0,1-1,-1 1,0-1,1 1,-1 0,1 0,0-1,-1 1,1 0,0 0,0-1,0 1,0 0,0 0,1 0,-1-1,1 1,-1 0,1-1,-1 1,1 0,0-1,0 1,0-1,0 1,0-1,0 1,0-1,0 0,1 0,-1 1,0-1,1 0,-1 0,1 0,-1-1,1 1,0 0,-1-1,1 1,0-1,0 1,-1-1,1 0,87 13,-56-12,0-2,0-1,0-2,0-1,17-5,-30 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09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26,'20'0,"15"0,7 0,1 0,-2 0,-3 0,-4 0,-2 0,-2 0,-1 0,-1 0,0-5,-1-1,1 0,0 1,-5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09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12,'34'0,"16"0,3 0,-1 0,-5-5,-11-1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50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1,'-4'9,"-2"-1,4-2,-1-2,-1 3,-4 0,-1-1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84,'48'-4,"45"-3,16-4,-1 0,-9 1,-12 3,-11 3,-9 1,-11 2,-6-4,-6-1,-6 0,-4 2,-4 1,-2 1,0 6,-2 2,-3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1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1,'-36'6,"1"3,0 1,0 2,1 1,1 1,0 2,1 1,1 2,1 1,0 1,2 2,-23 23,47-42,0-1,1 1,0 0,0 0,0 0,0 0,1 0,0 1,0-1,0 1,0-1,1 1,-1 0,1 0,1 0,-1 0,1 0,-1 0,1 0,1 0,-1 0,1-1,0 1,0 0,0 0,1 0,-1-1,1 1,0-1,1 1,-1-1,1 0,0 0,0 0,0 0,0 0,1-1,0 1,0-1,0 0,0 0,3 1,8-1,1-1,0-1,-1 0,1-1,0 0,0-2,0 1,-1-2,1 0,-1-1,0-1,0 0,0-1,0-1,-1 0,0-1,-1 0,12-10,21-9,-2-2,0-2,-3-2,0-2,-2-1,-2-2,3-8,-1 4,-40 72,-17 18,7-24,1 1,2 0,0 1,2 0,0 0,2 1,1-1,1 7,23 58,-17-71</inkml:trace>
  <inkml:trace contextRef="#ctx0" brushRef="#br0" timeOffset="432.499">1018 396,'155'6,"-153"-5,-1-1,1 1,-1 0,1 0,-1 0,1 0,-1 0,0 0,1 0,-1 0,0 1,0-1,0 0,0 1,0-1,0 1,-1-1,1 1,0-1,-1 1,1 0,-1-1,0 1,1 0,-1-1,0 1,0 0,0-1,0 1,0 0,0 0,-1-1,1 1,-1 0,1-1,-1 1,0-1,1 1,-1-1,0 1,0 0,-40 64,39-65,-7 11,-43 68,51-78,0 1,0-1,0 0,0 0,1 0,-1 0,1 1,-1-1,1 0,0 1,-1-1,1 0,1 1,-1-1,0 0,0 0,1 1,0-1,-1 0,1 0,0 1,0-1,0 0,0 0,0 0,1 0,-1-1,1 1,-1 0,1 0,0-1,-1 1,1-1,0 0,0 1,2 0,6 1,1-1,-1 0,1 0,0-1,0 0,0-1,0 0,0-1,-1 0,1 0,0-1,0-1,-1 0,0-1,1 1,-1-2,-1 0,8-4,2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1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1,'-30'2,"0"2,0 1,1 2,-1 0,1 2,1 1,-4 3,15-6,1 0,0 2,0-1,1 2,0 0,0 1,1 0,1 1,0 1,-6 8,13-15,1 1,0 0,1 0,0 0,0 0,0 1,1-1,0 1,1 0,-1 0,2 0,-1 0,1 0,0 1,1-1,0 0,0 1,1-1,0 0,0 0,1 0,0 0,2 6,-2-10,0 0,0 0,0 0,1-1,0 1,-1-1,1 1,0-1,0 0,1 0,-1 0,1-1,-1 1,1-1,0 0,0 0,0 0,0-1,0 1,0-1,0 0,1 0,-1 0,0-1,1 0,-1 1,1-1,-1-1,1 1,7-1,0 0,0-1,0-1,0 0,0 0,-1-1,1 0,-1-1,0-1,1 0,23-20,-1-1,-1-2,-1-1,-1-1,-2-2,-2-1,-1-1,-1-1,-2-2,-21 98,-5-30,0-15,1 0,0 0,1 0,1 0,0 1,1-1,1 0,0 0,1 0,0 0,1 0,1-1,1 0,0 0,1 0,0 0,4 3,1-5</inkml:trace>
  <inkml:trace contextRef="#ctx0" brushRef="#br0" timeOffset="237.966">964 171,'-19'33,"-7"26,2 8,4-4,6-6,5-14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48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585 20,'1'-1,"0"-1,0 1,0-1,0 1,1 0,-1 0,0 0,1 0,-1-1,1 2,-1-1,1 0,-1 0,1 0,0 1,-1-1,1 1,0-1,0 1,-1 0,1 0,0 0,0 0,-1 0,1 0,0 0,0 1,-1-1,1 0,0 1,-1 0,1-1,0 1,-1 0,1 0,-1 0,6 0,212 56,-218-57,0 0,1 0,-1 0,0 0,1 0,-1 0,0 0,1 0,-1 1,0-1,0 0,1 1,-1-1,0 1,0 0,0-1,1 1,-1 0,0 0,0 0,0-1,0 1,-1 0,1 0,0 1,0-1,0 0,-1 0,1 0,-1 0,1 1,-1-1,1 0,-1 0,0 1,0-1,1 0,-1 1,0-1,0 0,0 1,0-1,-1 0,1 1,0-1,-1 0,1 1,0-1,-1 0,0 0,1 0,-1 1,0-1,1 0,-1 0,0 0,0 0,0 0,0 0,0-1,-1 2,-161 61,-179 88,163-54,178-97,0 1,0-1,0 0,0 0,0 0,0 1,0-1,0 1,0-1,0 1,0-1,0 1,0-1,0 1,0 0,1-1,-1 1,0 0,1 0,-1 0,0 0,1-1,-1 1,1 0,-1 0,1 0,-1 0,1 0,0 0,0 0,0 1,-1-1,1 0,0 0,0 0,0 0,0 0,1 0,-1 0,0 0,0 0,1 0,-1 0,0 0,1 0,-1 0,1 0,0 0,-1 0,1 0,0-1,-1 1,1 0,0 0,0-1,0 1,-1 0,2-1,9 5,2 0,-1-1,0-1,1 0,0 0,-1-1,1-1,0 0,0-1,0-1,13-1,2 1,228 0,-255 1,0-1,1 1,-1 0,1 0,-1 0,0 0,1 1,-1-1,0 0,1 1,-1-1,0 1,1-1,-1 1,0-1,0 1,1 0,-1 0,0 0,0-1,0 1,0 0,0 0,0 1,0-1,-1 0,1 0,0 0,-1 1,1-1,0 0,-1 0,0 1,1-1,-1 0,0 1,0-1,1 1,-1-1,0 0,0 1,-1-1,1 1,0-1,-1 1,-34 55,-5-23,-1-1,-2-2,-1-3,-18 8,-102 71,126-78,9-10,1 2,2 1,0 2,1 0,1 2,-17 24,40-49,0 0,0 0,0 1,0-1,0 1,0-1,0 0,0 1,0 0,1-1,-1 1,1-1,-1 1,1 0,0 0,0-1,-1 1,1 0,0-1,1 1,-1 0,0-1,0 1,1 0,-1 0,1-1,-1 1,1-1,0 1,0-1,-1 1,1-1,0 1,0-1,1 0,-1 1,0-1,0 0,1 0,-1 0,0 0,1 0,-1 0,1-1,0 1,-1 0,1-1,-1 1,1-1,0 1,-1-1,1 0,0 0,0 0,-1 0,2 0,28 2,0-1,0-2,0-1,-1-2,1 0,12-6,12 1,149-23,-177 32,-2 0</inkml:trace>
  <inkml:trace contextRef="#ctx0" brushRef="#br0" timeOffset="616.275">1206 133,'-10'38,"-3"37,1 11,2-1,4-4,1-11,3-9,1-9,1-4,0-5,1-6,-1-4,1-2,-1-3,0 0,0-10,0-13,0-8</inkml:trace>
  <inkml:trace contextRef="#ctx0" brushRef="#br0" timeOffset="885.226">1178 161,'24'-10,"18"-2,5-5,1 1,-3 3,-5 3,-5 5,-7-3,-4 0,-2 2,1 1,-4 7,-10 3,-6 6,-9 0,-3 4,0-2</inkml:trace>
  <inkml:trace contextRef="#ctx0" brushRef="#br0" timeOffset="1061.169">1178 528,'53'0,"22"0,3 0,-12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0,'-14'39,"-10"21,-1 7,4-5,6-7,5-8,4-8,4-10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44 285,'-9'33,"-4"16,1 5,2-7</inkml:trace>
  <inkml:trace contextRef="#ctx0" brushRef="#br0" timeOffset="440.231">636 2,'-14'-1,"-1"1,0 0,0 1,0 1,0 0,1 1,-1 0,1 2,0-1,0 2,1 0,-1 0,1 2,0-1,1 2,0-1,1 2,-1 0,2 0,-1 1,2 0,-1 1,1 0,1 0,1 1,-1 0,2 0,0 1,0 0,2 0,-1 3,3-12,1-1,0 0,1 1,-1 0,1-1,0 1,0-1,0 1,0-1,1 1,0-1,0 1,0-1,0 1,1-1,0 0,0 0,0 0,0 0,1 0,-1 0,1-1,0 1,0-1,1 1,-1-1,1-1,-1 1,1 0,0-1,0 1,0-1,0-1,0 1,1 0,-1-1,1 0,-1 0,1 0,-1-1,1 1,-1-1,1 0,-1 0,1-1,-1 1,1-1,-1 0,1-1,15-5,0-1,0-1,-1-1,0 0,-1-2,8-6,-10 7,11-9,-1-2,0 0,-2-2,-1-1,0-1,6-7,-29 33,1 1,-1 0,0-1,0 1,0 0,0-1,1 1,-1 0,0-1,1 1,-1 0,0-1,1 1,-1-1,1 1,-1-1,1 1,-1-1,1 1,-1-1,1 1,-1-1,1 0,0 1,-1-1,1 0,-1 0,1 0,0 1,-1-1,1 0,0 0,0 0,-1 0,1 0,0 0,-1 0,1 0,0 0,-1 0,1-1,0 1,-1 0,1 0,0-1,-1 1,1 0,-1-1,1 1,0-1,-1 1,1-1,-1 1,1-1,-1 1,0-1,1 1,-1-1,0 1,1-1,-1 0,0 1,1-1,-1 0,-7 32,2-16,2 0,-1 0,2 1,0-1,1 1,1-1,0 1,1-1,0 1,1-1,3 7,1-3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0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1 181,'38'-10,"18"-3,4 1,-4 2,-6 3,-7 3,-10 6,-12 4</inkml:trace>
  <inkml:trace contextRef="#ctx0" brushRef="#br0" timeOffset="231.459">57 435,'39'0,"16"0,0 0</inkml:trace>
  <inkml:trace contextRef="#ctx0" brushRef="#br0" timeOffset="748.209">509 660,'139'-218,"66"-68,-188 263,1 0,1 1,1 1,1 1,21-15,-41 34,0 0,0 0,0 0,0 0,0 0,1 1,-1-1,0 0,0 1,1-1,-1 1,0-1,1 1,-1-1,0 1,1 0,-1 0,1 0,-1 0,0 0,1 0,-1 0,1 0,-1 1,0-1,1 0,-1 1,0-1,0 1,1 0,-1-1,0 1,0 0,0 0,0-1,1 1,-1 0,-1 0,1 0,0 1,0-1,0 0,0 0,-1 0,1 1,-1-1,1 0,-1 1,1-1,-1 0,0 1,0-1,1 0,-1 1,0-1,0 1,0-1,-1 2,-27 195,27-188,0-3,-1-1,1 1,0 0,1 0,-1 0,1-1,1 1,-1 0,1 0,1 0,-1-1,1 1,0-1,0 1,1-1,0 0,0 0,1 0,-1 0,1 0,1-1,2 4,-4-6,1-1,-1 0,0 0,1 0,-1 0,1 0,-1-1,1 1,0-1,0 0,0 0,-1-1,1 1,0-1,0 0,0 0,0 0,0 0,0-1,0 0,0 1,0-1,-1-1,1 1,0-1,-1 1,1-1,-1 0,1 0,-1 0,0-1,0 1,0-1,120-131,-77 77,-46 58,0 0,0-1,0 1,0 0,0 0,0 0,1 0,-1-1,0 1,0 0,1 0,-1 0,1-1,-1 1,0 0,1-1,-1 1,1 0,0-1,-1 1,1-1,0 1,-1-1,1 1,0-1,-1 1,1-1,0 0,0 1,0-1,-1 0,1 0,0 0,0 1,0-1,-1 0,1 0,0 0,0 0,0 0,0-1,-1 1,1 0,0 0,0-1,0 1,-1 0,1-1,0 1,0 0,-1-1,1 1,0-1,-1 0,1 1,-1-1,1 1,0-1,-1 0,0 1,1-1,-1 0,1 0,-1 1,0-1,1 0,-1 0,0 0,0 1,0-2,2 23,-2-1,0 1,-1 0,-1-1,-1 0,-1 1,-1 0,-11 127,20-125,2-5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1043 26,'-17'-6,"-1"1,0 1,-1 0,1 1,-1 1,1 1,-1 1,0 0,1 2,-1 0,1 0,0 2,0 1,-10 3,-281 75,256-62,52-20,-1-1,1 1,0 0,0-1,0 1,0 0,0-1,0 1,1 0,-1 0,0 0,0 0,1 0,-1 0,0 0,1 0,-1 1,1-1,-1 0,1 0,0 0,0 0,-1 1,1-1,0 0,0 0,0 1,0-1,0 0,0 0,1 1,-1-1,0 0,1 0,-1 0,1 0,-1 0,1 1,-1-1,1 0,0 0,0 0,0 0,6 6,1 0,0-1,1 0,-1 0,1-1,0 0,1 0,-1-1,11 3,-12-4,8 2,0-1,-1 0,2-2,-1 0,0 0,0-1,1-1,1-1,-3 0,0 0,0 2,1 0,-2 1,1 0,0 1,0 1,-1 0,3 2,-16-6,1 1,0 0,0 0,-1 0,1 0,0 0,-1 0,1 1,-1-1,0 0,1 1,-1-1,0 1,0 0,0-1,0 1,0 0,0 0,-1-1,1 1,0 0,-1 0,0 0,1 0,-1 0,0 0,0 0,0 0,0 0,0 0,-1-1,1 1,0 0,-1 0,0 0,1 0,-1 0,0-1,0 1,0 0,0-1,0 1,0-1,-1 1,1 0,-65 68,-161 76,-232 153,451-294,4-3,1-1,0 1,0 0,0 0,0 1,0-1,0 0,1 1,-1 0,1 0,0 0,-1 0,1 0,1 0,-1 0,0 1,1 0,47 24,-29-26,1 0,-1 0,1-2,-1 0,1-1,-1-1,1-1,11-3,3 1,173-28,-180 32</inkml:trace>
  <inkml:trace contextRef="#ctx0" brushRef="#br0" timeOffset="282.644">1129 196,'-5'43,"-6"43,-2 12,2-1,3-8,-3-14,1-15,2-13,3-9,2-7,1-4,6-6,3-2,4-9,1-11,-2-6</inkml:trace>
  <inkml:trace contextRef="#ctx0" brushRef="#br0" timeOffset="544.35">1100 83,'38'-5,"28"-6,6-2,-3 2,-4 3,-9 2,-8 3,-8 1,-6 2,-9 5,-4 2,-5 4,-10 1,-7 3,-2-2</inkml:trace>
  <inkml:trace contextRef="#ctx0" brushRef="#br0" timeOffset="750.544">1129 393,'38'5,"22"1,7 0,-5-1,-7-1,-8-2,-13-6,-6-2,-5 0,-4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7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98,'14'0,"19"0,9 0,2 0,-1 0,-4 0,-3 0,-4 0,-1 0,-3 0,-4 0</inkml:trace>
  <inkml:trace contextRef="#ctx0" brushRef="#br0" timeOffset="246.369">85 323,'29'5,"19"1,6 0,-2-6,-9-3</inkml:trace>
  <inkml:trace contextRef="#ctx0" brushRef="#br0" timeOffset="794.879">593 549,'52'-107,"126"-226,-174 326,0-1,1 1,0-1,0 1,1 1,0-1,0 1,1 0,-1 0,1 1,0 0,1 0,0 1,2-1,-8 4,0 1,0 0,0 0,0 0,0 0,0 0,0 1,0-1,0 1,0-1,0 1,0 0,0-1,0 1,0 0,0 0,-1 0,1 1,0-1,-1 0,1 1,-1-1,1 1,-1 0,0-1,0 1,0 0,0 0,0-1,0 1,0 0,0 1,17 67,-17-26,-2-36,1-1,-1 0,1 1,1-1,0 0,0 0,0 1,1-1,0 0,0 0,1 0,-1-1,2 1,1 2,-3-7,-1-1,1 1,0-1,0 1,0-1,0 0,0 0,0 0,0 0,0 0,1-1,-1 1,0-1,0 1,1-1,-1 0,0 0,1 0,-1 0,0 0,1-1,-1 1,0-1,0 1,1-1,-1 0,0 0,0 0,0 0,0 0,0-1,62-42,102-149,-114 152,-54 78,-55 189,56-219,0-1,0 0,1 0,0 1,0-1,0 0,1 1,-1-1,2 0,-1 0,1 0,0 0,0 0,1 0,-1 0,1-1,0 1,1-1,0 0,0 0,2 2,9 3</inkml:trace>
  <inkml:trace contextRef="#ctx0" brushRef="#br0" timeOffset="1235.559">1524 323,'9'-9,"0"1,0 0,1 1,0 0,1 1,0 0,0 0,0 1,0 1,1 0,10-3,-21 7,0-1,1 1,-1-1,0 1,0 0,1 0,-1-1,0 1,1 0,-1 0,0 0,1 0,-1 0,0 1,0-1,1 0,-1 1,0-1,0 0,1 1,-1 0,0-1,0 1,0 0,0-1,0 1,0 0,0 0,0 0,0 0,0 0,0 0,-1 0,1 0,0 0,-1 1,1-1,-1 0,1 0,-1 0,0 1,0-1,1 0,-1 1,0-1,0 0,0 1,0-1,0 0,-1 1,1-1,0 0,0 0,-1 1,0 0,-80 159,81-157,0 0,0 0,0 0,1 0,0 0,0 0,0-1,0 1,1 0,-1-1,1 1,0-1,0 1,0-1,1 0,-1 0,1 0,-1 0,1 0,0-1,0 1,0-1,1 0,-1 1,1-2,-1 1,1 0,-1-1,1 0,0 1,0-2,0 1,0 0,0-1,0 0,-1 1,1-2,0 1,0 0,0-1,0 0,1 0,18-3,-3-1</inkml:trace>
  <inkml:trace contextRef="#ctx0" brushRef="#br0" timeOffset="1986.669">2286 98,'-8'-3,"-1"1,0 0,0 0,0 1,0 0,0 1,0 0,0 0,0 1,0 0,0 1,0 0,0 0,0 1,1 0,-1 0,1 1,0 1,0-1,1 1,-1 0,1 1,0 0,0 0,1 0,0 1,0 0,0 0,1 1,0-1,1 1,-4 7,5-9,-1 1,1-1,1 0,-1 1,1 0,0-1,1 1,0 0,0 0,0 0,1 0,0 0,0 0,0 0,1 0,1 0,-1 0,1-1,0 1,0 0,1-1,0 1,0-1,0 0,1 0,0 0,0-1,1 1,0-1,0 0,1 0,2-3,0-1,0 0,0-1,0 0,1 0,-1-1,0 0,0 0,0-1,0 0,0 0,0-1,-1 0,1-1,-1 1,0-2,0 1,0-1,2-2,31-18,-2-2,-1-2,-1-1,-1-2,-2-1,23-31,-56 63,0 0,1 0,-1 0,0 0,1 0,-1 0,0 0,1 0,-1 0,1 0,0 0,-1 1,1-1,0 0,-1 0,1 1,0-1,0 0,0 1,-1-1,1 1,0-1,0 1,0-1,0 1,0 0,0-1,0 1,0 0,0 0,0 0,0 0,0 0,0 0,0 0,0 0,0 0,0 0,0 1,0-1,0 0,0 1,0-1,0 1,0-1,0 1,0-1,0 1,-1 0,1-1,0 1,0 0,-1 0,1-1,0 1,-1 0,1 0,-1 1,8 96,-9-88,0 0,1-1,0 1,1 0,0-1,0 1,1-1,0 1,1-1,0 0,1 0,0 0,0 0,5 7,7 3</inkml:trace>
  <inkml:trace contextRef="#ctx0" brushRef="#br0" timeOffset="2366.269">2822 210,'14'-7,"-8"3,0 0,0 0,0 1,1 0,0 0,0 0,-1 1,1 0,1 1,-1 0,0 0,0 0,0 1,1 0,-1 0,0 1,0 0,1 0,-5 2,-1 0,0 1,0-1,-1 0,1 1,-1 0,0-1,1 1,-2 0,1-1,0 1,-1 0,0 0,0 0,0-1,0 1,0 0,-1 0,0-1,0 1,0 0,0 0,0-1,-1 1,1-1,-1 0,0 1,0-1,-1 0,1 0,-1 0,0 0,-48 73,-24 52,74-126,0 0,0 0,0 0,0 1,0-1,0 0,1 0,-1 1,1-1,-1 0,1 1,0-1,0 0,0 1,0-1,1 0,-1 1,1-1,-1 0,1 0,0 1,0-1,0 0,0 0,0 0,0 0,0 0,1 0,-1 0,1-1,0 1,-1 0,1-1,0 0,0 1,0-1,0 0,0 0,0 0,0 0,0 0,1 0,-1-1,0 1,0-1,1 1,0-1,8 0,0-1,0-1,1 0,-1 0,0-1,-1 0,1-1,-1 0,5-3,45-15,-35 16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5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0,'-131'32,"109"-24,10-5,0 1,0 1,1-1,-1 2,1 0,0 0,1 1,-1 0,1 1,1 0,-1 0,-2 5,11-11,0 0,0 0,0 0,1 0,-1 0,1 0,0 0,-1 0,1 0,0 1,0-1,0 0,0 0,1 0,-1 0,1 0,-1 0,1 0,-1 0,1 0,0 0,0 0,0 0,0 0,1-1,-1 1,0 0,1-1,-1 1,1-1,0 1,-1-1,2 1,65 38,-59-35,60 24,63 40,-131-68,0 0,0 0,0 1,0-1,-1 0,1 1,0-1,0 1,-1-1,1 1,-1-1,1 1,-1-1,0 1,0-1,1 1,-1-1,0 1,-1 0,1-1,0 1,0-1,-1 1,1-1,0 1,-1-1,0 1,1-1,-1 1,0-1,0 0,0 1,0-1,0 0,0 0,0 0,0 0,-1 1,-47 39,21-23,-1-1,0-2,-1-1,-1-1,0-1,-19 3,25-14,31-18,151-69,-131 72</inkml:trace>
  <inkml:trace contextRef="#ctx0" brushRef="#br0" timeOffset="286.351">534 226,'-6'45,"2"-24,0 0,1 0,1 0,1 0,1 1,1-1,1 0,1 0,0 0,2 0,0 0,3 4,-7-22,1-1,-1 1,0-1,1 1,0-1,0 1,0-1,0 0,0 0,0 0,0 0,1 0,-1 0,1-1,-1 1,1-1,-1 0,1 0,0 0,0 0,0 0,0 0,0-1,0 0,-1 1,1-1,0 0,0 0,0-1,0 1,0-1,0 1,0-1,0 0,0 0,-1 0,2-1,92-66,-68 39,-1-2,-2 0,-1-2,-1 0,-2-2,-2 0,12-29,-29 61,0 0,1 0,-1 0,0 0,-1-1,1 1,0-1,-1 1,0-1,0 1,0-1,0 0,-1 1,1-1,-1 0,0 0,0 1,0-1,-1 0,0 0,1 1,-1-1,0 0,-1 1,1-1,-1 1,1-1,-1 1,0 0,0 0,0 0,-1 0,1 0,-1 0,0 1,0-1,0 1,0 0,0 0,-3-2,-1 4,1 0,0 0,0 1,-1 0,1 0,0 0,0 1,0 0,0 0,0 1,1 0,-1 0,1 0,0 0,-1 1,2 0,-1 0,-4 5,-17 13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50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0,'-43'21,"1"1,1 3,2 1,0 2,1 1,2 2,-12 16,12-15,1 1,2 2,2 1,1 1,2 2,1 1,3 1,1 1,2 1,2 0,2 2,-6 24,20-56,0 0,1 0,0 0,1 1,1-1,0 0,0 1,1-1,1 0,1 1,0-1,0 0,1-1,1 1,0-1,1 1,0-2,1 1,0-1,1 0,0 0,0-1,2 0,-1-1,1 0,0 0,1-1,2 1,11 2,1-2,0-1,0-1,1-1,0-1,0-1,0-1,0-2,1 0,-1-2,0-1,1-1,-1-1,-1-2,1 0,-1-2,17-7,-18 7,0 0,-1-2,-1-1,1 0,-2-2,1-1,3-4,-16 12,0-1,0-1,-1 0,0 0,0-1,-1 1,0-2,0 1,-1-1,-1 0,0 0,0-1,-1 1,0-1,-1 0,2-10,-4 17,-1-1,0 1,0 0,-1-1,1 1,-1-1,0 1,0 0,0 0,-1-1,0 1,0 0,0 0,0 1,0-1,-1 0,1 1,-1-1,0 1,0 0,0 0,-1 0,1 0,-1 1,0-1,1 1,-1 0,-3-1,-120-35,93 34,0 1,0 2,0 1,0 2,0 2,0 1,1 1,-1 2,2 1,-1 1,1 2,-26 14,46-19,0 0,0 1,1 0,0 1,0 1,1-1,0 1,1 1,0 0,1 0,-5 8,0 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10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34,'-1'-2,"0"-1,0 1,0 0,0 0,0 1,-1-1,1 0,-1 0,1 1,-1-1,0 1,0-1,1 1,-1 0,0 0,0 0,0 0,-1 0,1 0,0 0,0 1,0-1,-1 1,1-1,0 1,0 0,-1 0,1 0,0 0,-1 1,1-1,0 1,0-1,-1 1,1 0,0-1,0 1,0 1,-69 54,59-43,0 1,2-1,0 2,0-1,1 2,1-1,1 1,0 0,1 0,1 1,0 0,1 0,1 0,1 1,0 3,2-18,0 0,0-1,0 1,0-1,1 1,-1 0,1-1,-1 1,1-1,0 1,0-1,0 1,1-1,-1 0,0 0,1 0,-1 1,1-1,0-1,0 1,0 0,0 0,0-1,0 1,0-1,1 1,-1-1,0 0,1 0,-1 0,1-1,-1 1,1 0,-1-1,1 0,0 1,-1-1,1 0,0 0,-1-1,1 1,-1-1,1 1,0-1,-1 0,2 0,23-11,-1-1,0-1,-1-2,-1 0,0-1,-1-2,6-8,-14 15,140-150,-155 162,0-1,0 0,1 1,-1-1,0 1,0-1,0 1,1-1,-1 1,0-1,1 1,-1-1,0 1,1-1,-1 1,1-1,-1 1,1-1,-1 1,1 0,-1 0,1-1,-1 1,1 0,-1 0,1-1,0 1,-1 0,1 0,-1 0,1 0,0 0,-1 0,1 0,-1 0,1 0,0 0,-1 0,1 0,-1 0,1 1,0-1,-1 0,1 0,-1 1,1-1,-1 0,1 1,-1-1,1 1,-1-1,0 0,1 1,-1-1,1 1,-1-1,0 1,1-1,-1 1,0 0,0-1,0 1,1-1,-1 1,0 0,0-1,0 1,0-1,0 1,0 0,1 52,-2-43,-1 24,1-25,-1 0,1 0,0-1,1 1,0 0,1 0,0 0,0 0,0 0,1 0,1-1,0 1,0-1,0 0,1 0,0 0,1 0,0-1,0 1,5 4,4-2</inkml:trace>
  <inkml:trace contextRef="#ctx0" brushRef="#br0" timeOffset="386.607">709 259,'3'-6,"0"1,-1 0,2 0,-1 0,0 1,1-1,0 1,0 0,1 0,-1 0,1 0,-1 1,1 0,0 0,1 0,-1 1,0-1,1 1,-1 1,1-1,0 1,-1 0,1 0,0 0,0 1,0 0,2 0,-6 1,0 0,-1 0,1 0,0 0,-1 0,1 0,-1 0,0 0,1 1,-1-1,0 1,0-1,0 1,0-1,0 1,0-1,0 1,0 0,-1 0,1-1,-1 1,1 0,-1 0,0 0,0-1,1 1,-1 0,-1 0,1 0,0 0,0 0,-1-1,1 1,-1 0,1 0,-1-1,0 2,-29 66,11-42,15-22,-1 0,1 1,1-1,-1 1,1 0,0 0,0 0,1 1,-1-1,1 1,1-1,-1 1,1 6,1-12,0 1,0-1,1 0,-1 1,1-1,-1 0,1 1,-1-1,1 0,0 0,-1 0,1 1,0-1,0 0,0 0,0 0,0 0,0-1,0 1,1 0,-1 0,0-1,0 1,1 0,-1-1,0 0,0 1,1-1,-1 0,1 1,-1-1,0 0,1 0,-1 0,1 0,-1 0,0-1,1 1,57-13,-55 11,40-16,-26 10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8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0 170,'24'-5,"13"-1,5 0,0 1,-3 1,-7 2</inkml:trace>
  <inkml:trace contextRef="#ctx0" brushRef="#br0" timeOffset="242.051">57 312,'38'-5,"23"-2,1-4,-6 0,-12 1</inkml:trace>
  <inkml:trace contextRef="#ctx0" brushRef="#br0" timeOffset="785.812">508 425,'32'-72,"2"2,3 1,24-29,-57 92,0-1,1 1,-1 0,1 0,1 0,-1 1,1 0,0 0,0 0,1 1,-1 0,1 0,1 0,-6 4,-1-1,0 1,0 0,1 0,-1 0,0 0,0 0,1 0,-1 1,0-1,0 0,0 1,1-1,-1 0,0 1,0 0,0-1,0 1,0 0,0-1,0 1,0 0,0 0,0 0,0 0,-1 0,1 0,0 0,-1 0,1 0,0 0,-1 0,1 0,-1 1,0-1,1 0,-1 0,0 1,0-1,0 0,0 0,0 1,0-1,0 0,0 0,-5 60,4-57,-1 1,0 0,0 0,0 0,1 1,0-1,0 0,0 1,1-1,0 1,0-1,0 1,1-1,0 1,0-1,0 1,1-1,-1 0,1 0,0 0,1 0,-1 0,1 0,0-1,0 1,1-1,0 0,-1 0,2 1,1-5,0-1,1 1,-1-1,0-1,0 1,0-1,0 0,0 0,0 0,0-1,-1 0,1 0,-1-1,0 0,0 0,0 0,-1 0,1-1,-1 1,0-1,0 0,-1 0,3-6,134-187,-140 198,0-1,0 1,0-1,0 1,1-1,-1 1,0-1,0 1,0-1,0 1,1-1,-1 1,0-1,0 1,1-1,-1 1,0 0,1-1,-1 1,1 0,-1-1,0 1,1 0,-1-1,1 1,-1 0,1 0,-1 0,1-1,-1 1,1 0,-1 0,1 0,-1 0,1 0,-1 0,1 0,-1 0,1 0,-1 0,1 0,-1 0,1 0,-1 1,1-1,-1 0,1 0,-1 1,1-1,-1 0,1 0,-1 1,0-1,1 0,-1 1,0-1,1 1,-1-1,0 0,1 1,-1-1,0 1,0-1,0 1,1-1,-1 1,0-1,0 1,2 38,-16 37,2 53,17-104</inkml:trace>
  <inkml:trace contextRef="#ctx0" brushRef="#br0" timeOffset="1205.84">1299 198,'69'-15,"-68"15,1 0,-1 0,1 1,-1-1,1 0,-1 1,1-1,-1 1,0 0,1 0,-1-1,0 1,0 0,0 0,1 0,-1 0,0 0,0 0,0 0,-1 1,1-1,0 0,0 0,-1 1,1-1,0 1,-1-1,0 0,1 1,-1-1,0 1,0-1,0 1,0-1,0 1,0-1,0 1,0-1,0 1,-1-1,1 1,-1-1,1 0,-1 1,0-1,-28 70,25-64,0 0,0 0,1 0,-1 0,2 1,-1-1,1 1,0 0,0 0,1 0,0 0,1 0,0 0,0 0,1-1,0 1,0 1,1-6,-1-1,1 1,0 0,0 0,0-1,1 1,-1-1,0 0,1 0,0 0,-1 0,1 0,0 0,0-1,0 1,0-1,1 0,-1 0,0 0,0 0,1-1,-1 1,0-1,1 0,-1 0,0 0,1-1,-1 1,0-1,1 1,0-2,15-4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8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1863 198,'-10'33,"-3"12</inkml:trace>
  <inkml:trace contextRef="#ctx0" brushRef="#br0" timeOffset="-1005.866">0 508,'12'-42,"2"1,2 0,2 1,1 1,2 1,1 0,2 2,2 1,1 0,24-21,-50 55,0 0,0 0,-1 0,1 0,0 0,0 0,0 0,0 0,1 0,-1 1,0-1,0 0,0 1,1-1,-1 1,0-1,0 1,1 0,-1-1,0 1,1 0,-1 0,1 0,-1 0,0 0,1 0,-1 1,0-1,1 0,-1 1,0-1,0 1,1-1,-1 1,0-1,0 1,0 0,0 0,1 0,-1 0,-1 0,1 0,0 0,0 0,0 0,0 0,-1 0,1 0,0 1,-1-1,1 0,-1 0,0 1,1-1,-1 0,0 1,0-1,0 0,0 2,36 195,-36-195,-1 0,1-1,1 1,-1-1,0 1,1-1,-1 1,1-1,0 1,0-1,0 1,0-1,0 0,0 1,1-1,-1 0,1 0,-1 0,1 0,0 0,0-1,0 1,0 0,0-1,0 1,1-1,-1 0,0 0,1 0,-1 0,1 0,-1-1,1 1,-1-1,1 1,-1-1,1 0,0 0,-1 0,1 0,-1-1,1 1,0-1,7-6,0-1,0 0,-1-1,0 1,0-2,-1 1,0-2,-1 1,0-1,-1 1,0-2,4-10,12-19,2-2,47-63,-71 106,0-1,0 1,1-1,-1 1,1-1,-1 1,0-1,1 1,-1-1,1 1,-1-1,1 1,-1 0,1-1,0 1,-1 0,1 0,-1-1,1 1,0 0,-1 0,1 0,-1 0,1 0,0 0,-1 0,1 0,0 0,-1 0,1 0,-1 0,1 0,0 0,-1 1,1-1,-1 0,1 0,0 1,-1-1,1 0,-1 1,1-1,-1 1,1-1,-1 1,0-1,1 1,-1-1,0 1,1-1,-1 1,0-1,1 1,-1 0,0-1,0 1,0-1,0 1,0 0,1-1,-1 1,0 0,-1-1,1 1,0-1,0 1,0 0,-3 44,1-33,-3 8,1-1,1 1,1-1,0 1,2 0,0 0,1 0,1 0,4 15,6 10,-8-25</inkml:trace>
  <inkml:trace contextRef="#ctx0" brushRef="#br0" timeOffset="-772.148">988 170,'-15'38,"-9"23,0 5,3-8</inkml:trace>
  <inkml:trace contextRef="#ctx0" brushRef="#br0" timeOffset="-237.001">1468 0,'-17'5,"0"1,0 0,1 2,-1 0,2 0,-1 1,1 1,1 1,0 0,0 1,1 0,1 1,0 1,1-1,0 2,1 0,1 0,0 1,1 0,1 0,0 1,6-13,0-1,0 1,0-1,1 1,-1 0,1-1,0 1,0 0,0-1,1 1,-1 0,1-1,0 1,0-1,0 1,0-1,0 1,1-1,0 0,0 1,0-1,0 0,0 0,0-1,1 1,0 0,-1-1,1 0,0 1,0-1,0 0,1-1,-1 1,0 0,1-1,-1 0,1 0,-1 0,1 0,-1 0,1-1,0 0,-1 1,1-2,0 1,0 0,-1-1,1 1,-1-1,4-1,3-3,-1 1,0-2,0 1,-1-1,1 0,-1-1,-1 0,1 0,-1-1,-1 0,6-8,7-6,127-170,-146 193,0-1,0 0,0 1,0-1,1 1,-1-1,0 0,0 1,1-1,-1 0,0 1,1-1,-1 0,0 1,1-1,-1 0,0 0,1 1,-1-1,0 0,1 0,-1 0,1 1,-1-1,1 0,-1 0,0 0,1 0,-1 0,1 0,-1 0,1 0,-1 0,0 0,1 0,-1 0,1 0,-1-1,1 1,-1 0,0 0,1 0,-1-1,1 1,-1 0,0 0,1-1,-1 1,0 0,0-1,1 1,-1 0,0-1,0 1,1 0,-1-1,0 1,0-1,0 1,-2 38,-42 139,43-170,0 0,0 0,0 0,1 0,0 0,0 0,1 0,0 0,0 0,0 0,1 0,0 0,1-1,-1 1,4 4,4 3</inkml:trace>
  <inkml:trace contextRef="#ctx0" brushRef="#br0" timeOffset="3951.049">1863 170,'0'5,"-5"6,-1 6,0 5,1 4,1 2,-3-4,0-1,0 1,2 0,2 1,1-3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2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0 311,'480'0,"-456"0</inkml:trace>
  <inkml:trace contextRef="#ctx0" brushRef="#br0" timeOffset="290.588">84 593,'29'0,"19"0,6 0,-1 0,-5 0,-6 0,-5 0,-4 0,-3 0,-7 0</inkml:trace>
  <inkml:trace contextRef="#ctx0" brushRef="#br0" timeOffset="755.624">254 1,'122'139,"-44"-76,4-3,45 24,-60-41,-64-42,1 0,-1 1,0 0,0-1,-1 1,1 0,0 0,-1 1,1-1,-1 0,0 1,1-1,-1 1,0 0,-1 0,1 0,-1 0,1 0,-1 0,0 0,0 1,0-1,0 0,-1 1,1-1,-1 0,0 1,0-1,0 1,-1-1,1 0,-1 1,0-1,0 0,0 1,0-1,0 0,-1 0,0 1,-102 103,89-95,-204 137,190-116,21-17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59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51,'595'-1,"-254"-28,-193 13,-129 11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00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69,'-2'21,"-1"0,-1 0,-1 0,-1-1,-1 0,-1 0,0 0,-5 13,-55 165,56-178,10-32,13-14,0 1,2 0,0 1,2 1,15-19,8-16,-20 31,2 0,0 1,1 1,2 1,23-19,34-28,-79 70,-1 1,1-1,0 1,0-1,-1 1,1 0,0-1,0 1,0 0,0-1,-1 1,1 0,0 0,0 0,0 0,0 0,0 0,0 0,-1 0,1 0,0 1,0-1,0 0,0 1,0-1,-1 0,1 1,0-1,0 1,-1-1,1 1,0-1,-1 1,1 0,-1-1,1 1,0 0,-1-1,1 1,-1 0,0 0,1 0,-1-1,0 1,1 0,-1 0,0 0,0 0,0 0,0-1,0 1,0 0,0 0,0 1,3 57,-3-53,-2 285,19-218,-16-73,1 1,-1-1,1 0,-1 0,1 0,-1 0,1 0,0 0,-1 0,1-1,-1 1,1 0,-1-1,1 1,-1-1,0 0,1 1,-1-1,0 0,1 0,-1 0,0 0,0 0,0 0,0 0,0-1,0 1,0 0,0-1,0 1,-1 0,1-1,0 1,-1-1,1 0,0 1,163-267,-44 125,-119 143,-1 0,0-1,0 1,1-1,-1 1,0-1,0 1,1 0,-1-1,0 1,1-1,-1 1,1 0,-1 0,0-1,1 1,-1 0,1 0,-1-1,1 1,-1 0,1 0,-1 0,1 0,-1 0,1 0,-1 0,1 0,-1 0,1 0,-1 0,1 0,-1 0,1 0,-1 0,1 0,-1 1,1-1,-1 0,0 0,1 1,-1-1,1 0,-1 1,0-1,1 0,-1 1,0-1,1 0,-1 1,0-1,1 1,-1-1,0 1,0-1,0 1,1-1,-1 1,0-1,0 1,0-1,0 1,0-1,0 1,0-1,0 1,0-1,0 1,0-1,0 39,-31 110,30 20,6-146,1-5</inkml:trace>
  <inkml:trace contextRef="#ctx0" brushRef="#br0" timeOffset="268.505">1041 295,'-10'33,"-3"17,1 4,2-8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44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31,'-37'114,"-58"198,79-270,12-35,13-29,167-360,-165 358,-9 19,-1 0,1-1,1 1,-1 0,1 1,0-1,0 0,0 1,1-1,-1 1,1 0,0 0,0 1,1-1,-1 1,1 0,0 0,-2 4,0 0,0 1,0-1,-1 1,1 0,0-1,-1 1,1 1,-1-1,0 0,0 0,0 1,0-1,0 1,0 0,-1 0,1-1,-1 1,0 0,0 0,0 0,0 1,-1-1,1 0,-1 0,1 0,-1 0,0 1,2 3,12 164,-12-78,23 12,-24-104,-1 0,0 0,1-1,-1 1,1 0,-1-1,1 1,-1-1,1 1,0-1,-1 1,1-1,-1 1,1-1,0 1,0-1,-1 0,1 1,0-1,0 0,-1 0,1 1,0-1,0 0,0 0,-1 0,1 0,0 0,0 0,0 0,-1 0,1-1,0 1,0 0,-1 0,1-1,0 1,0 0,-1-1,1 1,0-1,-1 1,1-1,-1 1,1-1,0 0,-1 1,1-1,-1 1,0-1,1 0,29-41,-24 33,231-330,-236 337,0 0,-1 1,0-1,1 1,0-1,-1 0,1 1,0-1,0 1,-1 0,1-1,0 1,1 0,-1 0,0-1,0 1,0 0,1 0,-1 0,1 0,-1 1,0-1,1 0,-1 1,1-1,0 1,-1-1,1 1,0-1,-1 1,1 0,-1 0,1 0,0 0,-1 0,1 1,0-1,-1 0,1 1,0-1,-1 1,1 0,-1-1,1 1,0 0,4 123,-9-83,1 160,2-177</inkml:trace>
  <inkml:trace contextRef="#ctx0" brushRef="#br0" timeOffset="15085.223">999 314,'77'-12,"71"-23,-147 34,1 0,-1 0,1 0,-1 1,1-1,0 0,-1 1,1-1,0 1,-1-1,1 1,0 0,0 0,0 0,-1 0,1 0,0 0,0 1,-1-1,1 0,0 1,-1-1,1 1,0 0,-1 0,1 0,-1 0,1 0,-1 0,1 0,-1 0,0 0,0 0,1 1,-1-1,0 1,0-1,0 1,-1-1,1 1,0-1,0 1,0 1,-5 4,1 0,-1-1,0 0,-1 0,0 0,0 0,0-1,0 1,-1-1,0-1,0 1,0-1,0 0,-8 3,-60 58,73-64,0 0,0 1,0 0,1-1,-1 1,0-1,1 1,-1 0,1 0,0-1,-1 1,1 0,0 0,0-1,0 1,0 0,0 0,1 0,-1-1,1 1,-1 0,1-1,-1 1,1 0,0-1,0 1,0-1,0 1,0-1,0 1,0-1,0 0,1 0,-1 1,0-1,1 0,-1 0,1 0,-1-1,1 1,0 0,-1-1,1 1,0-1,0 1,-1-1,1 0,87 13,-56-12,0-2,0-1,0-2,0-1,17-5,-30 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09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26,'20'0,"15"0,7 0,1 0,-2 0,-3 0,-4 0,-2 0,-2 0,-1 0,-1 0,0-5,-1-1,1 0,0 1,-5 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09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12,'34'0,"16"0,3 0,-1 0,-5-5,-11-1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84,'48'-4,"45"-3,16-4,-1 0,-9 1,-12 3,-11 3,-9 1,-11 2,-6-4,-6-1,-6 0,-4 2,-4 1,-2 1,0 6,-2 2,-3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20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0,'25'53,"-3"0,-2 1,-3 1,-2 1,-2 1,2 39,-6-39,-3-1,-2 1,-4 40,0-94,-1-1,0 1,1-1,-1 1,1-1,0 1,0-1,0 1,0-1,1 1,-1-1,0 0,1 1,0-1,0 1,-1-1,1 0,1 0,-1 1,0-1,1 0,-1 0,1 0,-1 0,1 0,0-1,0 1,0-1,0 1,0-1,0 1,0-1,0 0,1 0,-1 0,0 0,1-1,-1 1,1-1,-1 1,1-1,-1 0,22 0,0-1,-1-1,1-1,-1-1,1-2,14-4,4-1,1357-257,-1038 207,4 2,-260 53,-105 5,1 0,-1 0,1 0,-1 0,1 0,-1 0,0 0,0 0,1 0,-1 0,0 0,0 0,0-1,0 1,0 0,0 0,-1 0,1 0,0 0,0 0,-1 0,1 0,-1 0,1 0,-1 0,1 0,-1 0,0 1,1-1,-1 0,0 0,0 0,1 1,-1-1,0 0,0 1,0-1,0 1,0-1,0 1,0 0,0-1,0 1,0 0,-7-8,2-3,1 0,0 0,1-1,0 0,1 1,0-1,1 0,1-1,-1 1,2 0,0 0,0 0,1-1,1 0,-1-13,-1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1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1,'-36'6,"1"3,0 1,0 2,1 1,1 1,0 2,1 1,1 2,1 1,0 1,2 2,-23 23,47-42,0-1,1 1,0 0,0 0,0 0,0 0,1 0,0 1,0-1,0 1,0-1,1 1,-1 0,1 0,1 0,-1 0,1 0,-1 0,1 0,1 0,-1 0,1-1,0 1,0 0,0 0,1 0,-1-1,1 1,0-1,1 1,-1-1,1 0,0 0,0 0,0 0,0 0,1-1,0 1,0-1,0 0,0 0,3 1,8-1,1-1,0-1,-1 0,1-1,0 0,0-2,0 1,-1-2,1 0,-1-1,0-1,0 0,0-1,0-1,-1 0,0-1,-1 0,12-10,21-9,-2-2,0-2,-3-2,0-2,-2-1,-2-2,3-8,-1 4,-40 72,-17 18,7-24,1 1,2 0,0 1,2 0,0 0,2 1,1-1,1 7,23 58,-17-71</inkml:trace>
  <inkml:trace contextRef="#ctx0" brushRef="#br0" timeOffset="432.499">1018 396,'155'6,"-153"-5,-1-1,1 1,-1 0,1 0,-1 0,1 0,-1 0,0 0,1 0,-1 0,0 1,0-1,0 0,0 1,0-1,0 1,-1-1,1 1,0-1,-1 1,1 0,-1-1,0 1,1 0,-1-1,0 1,0 0,0-1,0 1,0 0,0 0,-1-1,1 1,-1 0,1-1,-1 1,0-1,1 1,-1-1,0 1,0 0,-40 64,39-65,-7 11,-43 68,51-78,0 1,0-1,0 0,0 0,1 0,-1 0,1 1,-1-1,1 0,0 1,-1-1,1 0,1 1,-1-1,0 0,0 0,1 1,0-1,-1 0,1 0,0 1,0-1,0 0,0 0,0 0,1 0,-1-1,1 1,-1 0,1 0,0-1,-1 1,1-1,0 0,0 1,2 0,6 1,1-1,-1 0,1 0,0-1,0 0,0-1,0 0,0-1,-1 0,1 0,0-1,0-1,-1 0,0-1,1 1,-1-2,-1 0,8-4,2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1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1,'-30'2,"0"2,0 1,1 2,-1 0,1 2,1 1,-4 3,15-6,1 0,0 2,0-1,1 2,0 0,0 1,1 0,1 1,0 1,-6 8,13-15,1 1,0 0,1 0,0 0,0 0,0 1,1-1,0 1,1 0,-1 0,2 0,-1 0,1 0,0 1,1-1,0 0,0 1,1-1,0 0,0 0,1 0,0 0,2 6,-2-10,0 0,0 0,0 0,1-1,0 1,-1-1,1 1,0-1,0 0,1 0,-1 0,1-1,-1 1,1-1,0 0,0 0,0 0,0-1,0 1,0-1,0 0,1 0,-1 0,0-1,1 0,-1 1,1-1,-1-1,1 1,7-1,0 0,0-1,0-1,0 0,0 0,-1-1,1 0,-1-1,0-1,1 0,23-20,-1-1,-1-2,-1-1,-1-1,-2-2,-2-1,-1-1,-1-1,-2-2,-21 98,-5-30,0-15,1 0,0 0,1 0,1 0,0 1,1-1,1 0,0 0,1 0,0 0,1 0,1-1,1 0,0 0,1 0,0 0,4 3,1-5</inkml:trace>
  <inkml:trace contextRef="#ctx0" brushRef="#br0" timeOffset="237.966">964 171,'-19'33,"-7"26,2 8,4-4,6-6,5-14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48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585 20,'1'-1,"0"-1,0 1,0-1,0 1,1 0,-1 0,0 0,1 0,-1-1,1 2,-1-1,1 0,-1 0,1 0,0 1,-1-1,1 1,0-1,0 1,-1 0,1 0,0 0,0 0,-1 0,1 0,0 0,0 1,-1-1,1 0,0 1,-1 0,1-1,0 1,-1 0,1 0,-1 0,6 0,212 56,-218-57,0 0,1 0,-1 0,0 0,1 0,-1 0,0 0,1 0,-1 1,0-1,0 0,1 1,-1-1,0 1,0 0,0-1,1 1,-1 0,0 0,0 0,0-1,0 1,-1 0,1 0,0 1,0-1,0 0,-1 0,1 0,-1 0,1 1,-1-1,1 0,-1 0,0 1,0-1,1 0,-1 1,0-1,0 0,0 1,0-1,-1 0,1 1,0-1,-1 0,1 1,0-1,-1 0,0 0,1 0,-1 1,0-1,1 0,-1 0,0 0,0 0,0 0,0 0,0-1,-1 2,-161 61,-179 88,163-54,178-97,0 1,0-1,0 0,0 0,0 0,0 1,0-1,0 1,0-1,0 1,0-1,0 1,0-1,0 1,0 0,1-1,-1 1,0 0,1 0,-1 0,0 0,1-1,-1 1,1 0,-1 0,1 0,-1 0,1 0,0 0,0 0,0 1,-1-1,1 0,0 0,0 0,0 0,0 0,1 0,-1 0,0 0,0 0,1 0,-1 0,0 0,1 0,-1 0,1 0,0 0,-1 0,1 0,0-1,-1 1,1 0,0 0,0-1,0 1,-1 0,2-1,9 5,2 0,-1-1,0-1,1 0,0 0,-1-1,1-1,0 0,0-1,0-1,13-1,2 1,228 0,-255 1,0-1,1 1,-1 0,1 0,-1 0,0 0,1 1,-1-1,0 0,1 1,-1-1,0 1,1-1,-1 1,0-1,0 1,1 0,-1 0,0 0,0-1,0 1,0 0,0 0,0 1,0-1,-1 0,1 0,0 0,-1 1,1-1,0 0,-1 0,0 1,1-1,-1 0,0 1,0-1,1 1,-1-1,0 0,0 1,-1-1,1 1,0-1,-1 1,-34 55,-5-23,-1-1,-2-2,-1-3,-18 8,-102 71,126-78,9-10,1 2,2 1,0 2,1 0,1 2,-17 24,40-49,0 0,0 0,0 1,0-1,0 1,0-1,0 0,0 1,0 0,1-1,-1 1,1-1,-1 1,1 0,0 0,0-1,-1 1,1 0,0-1,1 1,-1 0,0-1,0 1,1 0,-1 0,1-1,-1 1,1-1,0 1,0-1,-1 1,1-1,0 1,0-1,1 0,-1 1,0-1,0 0,1 0,-1 0,0 0,1 0,-1 0,1-1,0 1,-1 0,1-1,-1 1,1-1,0 1,-1-1,1 0,0 0,0 0,-1 0,2 0,28 2,0-1,0-2,0-1,-1-2,1 0,12-6,12 1,149-23,-177 32,-2 0</inkml:trace>
  <inkml:trace contextRef="#ctx0" brushRef="#br0" timeOffset="616.275">1206 133,'-10'38,"-3"37,1 11,2-1,4-4,1-11,3-9,1-9,1-4,0-5,1-6,-1-4,1-2,-1-3,0 0,0-10,0-13,0-8</inkml:trace>
  <inkml:trace contextRef="#ctx0" brushRef="#br0" timeOffset="885.226">1178 161,'24'-10,"18"-2,5-5,1 1,-3 3,-5 3,-5 5,-7-3,-4 0,-2 2,1 1,-4 7,-10 3,-6 6,-9 0,-3 4,0-2</inkml:trace>
  <inkml:trace contextRef="#ctx0" brushRef="#br0" timeOffset="1061.169">1178 528,'53'0,"22"0,3 0,-12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2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0,'-14'39,"-10"21,-1 7,4-5,6-7,5-8,4-8,4-10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1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44 285,'-9'33,"-4"16,1 5,2-7</inkml:trace>
  <inkml:trace contextRef="#ctx0" brushRef="#br0" timeOffset="440.231">636 2,'-14'-1,"-1"1,0 0,0 1,0 1,0 0,1 1,-1 0,1 2,0-1,0 2,1 0,-1 0,1 2,0-1,1 2,0-1,1 2,-1 0,2 0,-1 1,2 0,-1 1,1 0,1 0,1 1,-1 0,2 0,0 1,0 0,2 0,-1 3,3-12,1-1,0 0,1 1,-1 0,1-1,0 1,0-1,0 1,0-1,1 1,0-1,0 1,0-1,0 1,1-1,0 0,0 0,0 0,0 0,1 0,-1 0,1-1,0 1,0-1,1 1,-1-1,1-1,-1 1,1 0,0-1,0 1,0-1,0-1,0 1,1 0,-1-1,1 0,-1 0,1 0,-1-1,1 1,-1-1,1 0,-1 0,1-1,-1 1,1-1,-1 0,1-1,15-5,0-1,0-1,-1-1,0 0,-1-2,8-6,-10 7,11-9,-1-2,0 0,-2-2,-1-1,0-1,6-7,-29 33,1 1,-1 0,0-1,0 1,0 0,0-1,1 1,-1 0,0-1,1 1,-1 0,0-1,1 1,-1-1,1 1,-1-1,1 1,-1-1,1 1,-1-1,1 1,-1-1,1 0,0 1,-1-1,1 0,-1 0,1 0,0 1,-1-1,1 0,0 0,0 0,-1 0,1 0,0 0,-1 0,1 0,0 0,-1 0,1-1,0 1,-1 0,1 0,0-1,-1 1,1 0,-1-1,1 1,0-1,-1 1,1-1,-1 1,1-1,-1 1,0-1,1 1,-1-1,0 1,1-1,-1 0,0 1,1-1,-1 0,-7 32,2-16,2 0,-1 0,2 1,0-1,1 1,1-1,0 1,1-1,0 1,1-1,3 7,1-3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0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1 181,'38'-10,"18"-3,4 1,-4 2,-6 3,-7 3,-10 6,-12 4</inkml:trace>
  <inkml:trace contextRef="#ctx0" brushRef="#br0" timeOffset="231.459">57 435,'39'0,"16"0,0 0</inkml:trace>
  <inkml:trace contextRef="#ctx0" brushRef="#br0" timeOffset="748.209">509 660,'139'-218,"66"-68,-188 263,1 0,1 1,1 1,1 1,21-15,-41 34,0 0,0 0,0 0,0 0,0 0,1 1,-1-1,0 0,0 1,1-1,-1 1,0-1,1 1,-1-1,0 1,1 0,-1 0,1 0,-1 0,0 0,1 0,-1 0,1 0,-1 1,0-1,1 0,-1 1,0-1,0 1,1 0,-1-1,0 1,0 0,0 0,0-1,1 1,-1 0,-1 0,1 0,0 1,0-1,0 0,0 0,-1 0,1 1,-1-1,1 0,-1 1,1-1,-1 0,0 1,0-1,1 0,-1 1,0-1,0 1,0-1,-1 2,-27 195,27-188,0-3,-1-1,1 1,0 0,1 0,-1 0,1-1,1 1,-1 0,1 0,1 0,-1-1,1 1,0-1,0 1,1-1,0 0,0 0,1 0,-1 0,1 0,1-1,2 4,-4-6,1-1,-1 0,0 0,1 0,-1 0,1 0,-1-1,1 1,0-1,0 0,0 0,-1-1,1 1,0-1,0 0,0 0,0 0,0 0,0-1,0 0,0 1,0-1,-1-1,1 1,0-1,-1 1,1-1,-1 0,1 0,-1 0,0-1,0 1,0-1,120-131,-77 77,-46 58,0 0,0-1,0 1,0 0,0 0,0 0,1 0,-1-1,0 1,0 0,1 0,-1 0,1-1,-1 1,0 0,1-1,-1 1,1 0,0-1,-1 1,1-1,0 1,-1-1,1 1,0-1,-1 1,1-1,0 0,0 1,0-1,-1 0,1 0,0 0,0 1,0-1,-1 0,1 0,0 0,0 0,0 0,0-1,-1 1,1 0,0 0,0-1,0 1,-1 0,1-1,0 1,0 0,-1-1,1 1,0-1,-1 0,1 1,-1-1,1 1,0-1,-1 0,0 1,1-1,-1 0,1 0,-1 1,0-1,1 0,-1 0,0 0,0 1,0-2,2 23,-2-1,0 1,-1 0,-1-1,-1 0,-1 1,-1 0,-11 127,20-125,2-5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4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1043 26,'-17'-6,"-1"1,0 1,-1 0,1 1,-1 1,1 1,-1 1,0 0,1 2,-1 0,1 0,0 2,0 1,-10 3,-281 75,256-62,52-20,-1-1,1 1,0 0,0-1,0 1,0 0,0-1,0 1,1 0,-1 0,0 0,0 0,1 0,-1 0,0 0,1 0,-1 1,1-1,-1 0,1 0,0 0,0 0,-1 1,1-1,0 0,0 0,0 1,0-1,0 0,0 0,1 1,-1-1,0 0,1 0,-1 0,1 0,-1 0,1 1,-1-1,1 0,0 0,0 0,0 0,6 6,1 0,0-1,1 0,-1 0,1-1,0 0,1 0,-1-1,11 3,-12-4,8 2,0-1,-1 0,2-2,-1 0,0 0,0-1,1-1,1-1,-3 0,0 0,0 2,1 0,-2 1,1 0,0 1,0 1,-1 0,3 2,-16-6,1 1,0 0,0 0,-1 0,1 0,0 0,-1 0,1 1,-1-1,0 0,1 1,-1-1,0 1,0 0,0-1,0 1,0 0,0 0,-1-1,1 1,0 0,-1 0,0 0,1 0,-1 0,0 0,0 0,0 0,0 0,0 0,-1-1,1 1,0 0,-1 0,0 0,1 0,-1 0,0-1,0 1,0 0,0-1,0 1,0-1,-1 1,1 0,-65 68,-161 76,-232 153,451-294,4-3,1-1,0 1,0 0,0 0,0 1,0-1,0 0,1 1,-1 0,1 0,0 0,-1 0,1 0,1 0,-1 0,0 1,1 0,47 24,-29-26,1 0,-1 0,1-2,-1 0,1-1,-1-1,1-1,11-3,3 1,173-28,-180 32</inkml:trace>
  <inkml:trace contextRef="#ctx0" brushRef="#br0" timeOffset="282.644">1129 196,'-5'43,"-6"43,-2 12,2-1,3-8,-3-14,1-15,2-13,3-9,2-7,1-4,6-6,3-2,4-9,1-11,-2-6</inkml:trace>
  <inkml:trace contextRef="#ctx0" brushRef="#br0" timeOffset="544.35">1100 83,'38'-5,"28"-6,6-2,-3 2,-4 3,-9 2,-8 3,-8 1,-6 2,-9 5,-4 2,-5 4,-10 1,-7 3,-2-2</inkml:trace>
  <inkml:trace contextRef="#ctx0" brushRef="#br0" timeOffset="750.544">1129 393,'38'5,"22"1,7 0,-5-1,-7-1,-8-2,-13-6,-6-2,-5 0,-4 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2:57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98,'14'0,"19"0,9 0,2 0,-1 0,-4 0,-3 0,-4 0,-1 0,-3 0,-4 0</inkml:trace>
  <inkml:trace contextRef="#ctx0" brushRef="#br0" timeOffset="246.369">85 323,'29'5,"19"1,6 0,-2-6,-9-3</inkml:trace>
  <inkml:trace contextRef="#ctx0" brushRef="#br0" timeOffset="794.879">593 549,'52'-107,"126"-226,-174 326,0-1,1 1,0-1,0 1,1 1,0-1,0 1,1 0,-1 0,1 1,0 0,1 0,0 1,2-1,-8 4,0 1,0 0,0 0,0 0,0 0,0 0,0 1,0-1,0 1,0-1,0 1,0 0,0-1,0 1,0 0,0 0,-1 0,1 1,0-1,-1 0,1 1,-1-1,1 1,-1 0,0-1,0 1,0 0,0 0,0-1,0 1,0 0,0 1,17 67,-17-26,-2-36,1-1,-1 0,1 1,1-1,0 0,0 0,0 1,1-1,0 0,0 0,1 0,-1-1,2 1,1 2,-3-7,-1-1,1 1,0-1,0 1,0-1,0 0,0 0,0 0,0 0,0 0,1-1,-1 1,0-1,0 1,1-1,-1 0,0 0,1 0,-1 0,0 0,1-1,-1 1,0-1,0 1,1-1,-1 0,0 0,0 0,0 0,0 0,0-1,62-42,102-149,-114 152,-54 78,-55 189,56-219,0-1,0 0,1 0,0 1,0-1,0 0,1 1,-1-1,2 0,-1 0,1 0,0 0,0 0,1 0,-1 0,1-1,0 1,1-1,0 0,0 0,2 2,9 3</inkml:trace>
  <inkml:trace contextRef="#ctx0" brushRef="#br0" timeOffset="1235.559">1524 323,'9'-9,"0"1,0 0,1 1,0 0,1 1,0 0,0 0,0 1,0 1,1 0,10-3,-21 7,0-1,1 1,-1-1,0 1,0 0,1 0,-1-1,0 1,1 0,-1 0,0 0,1 0,-1 0,0 1,0-1,1 0,-1 1,0-1,0 0,1 1,-1 0,0-1,0 1,0 0,0-1,0 1,0 0,0 0,0 0,0 0,0 0,0 0,-1 0,1 0,0 0,-1 1,1-1,-1 0,1 0,-1 0,0 1,0-1,1 0,-1 1,0-1,0 0,0 1,0-1,0 0,-1 1,1-1,0 0,0 0,-1 1,0 0,-80 159,81-157,0 0,0 0,0 0,1 0,0 0,0 0,0-1,0 1,1 0,-1-1,1 1,0-1,0 1,0-1,1 0,-1 0,1 0,-1 0,1 0,0-1,0 1,0-1,1 0,-1 1,1-2,-1 1,1 0,-1-1,1 0,0 1,0-2,0 1,0 0,0-1,0 0,-1 1,1-2,0 1,0 0,0-1,0 0,1 0,18-3,-3-1</inkml:trace>
  <inkml:trace contextRef="#ctx0" brushRef="#br0" timeOffset="1986.669">2286 98,'-8'-3,"-1"1,0 0,0 0,0 1,0 0,0 1,0 0,0 0,0 1,0 0,0 1,0 0,0 0,0 1,1 0,-1 0,1 1,0 1,0-1,1 1,-1 0,1 1,0 0,0 0,1 0,0 1,0 0,0 0,1 1,0-1,1 1,-4 7,5-9,-1 1,1-1,1 0,-1 1,1 0,0-1,1 1,0 0,0 0,0 0,1 0,0 0,0 0,0 0,1 0,1 0,-1 0,1-1,0 1,0 0,1-1,0 1,0-1,0 0,1 0,0 0,0-1,1 1,0-1,0 0,1 0,2-3,0-1,0 0,0-1,0 0,1 0,-1-1,0 0,0 0,0-1,0 0,0 0,0-1,-1 0,1-1,-1 1,0-2,0 1,0-1,2-2,31-18,-2-2,-1-2,-1-1,-1-2,-2-1,23-31,-56 63,0 0,1 0,-1 0,0 0,1 0,-1 0,0 0,1 0,-1 0,1 0,0 0,-1 1,1-1,0 0,-1 0,1 1,0-1,0 0,0 1,-1-1,1 1,0-1,0 1,0-1,0 1,0 0,0-1,0 1,0 0,0 0,0 0,0 0,0 0,0 0,0 0,0 0,0 0,0 0,0 1,0-1,0 0,0 1,0-1,0 1,0-1,0 1,0-1,0 1,-1 0,1-1,0 1,0 0,-1 0,1-1,0 1,-1 0,1 0,-1 1,8 96,-9-88,0 0,1-1,0 1,1 0,0-1,0 1,1-1,0 1,1-1,0 0,1 0,0 0,0 0,5 7,7 3</inkml:trace>
  <inkml:trace contextRef="#ctx0" brushRef="#br0" timeOffset="2366.269">2822 210,'14'-7,"-8"3,0 0,0 0,0 1,1 0,0 0,0 0,-1 1,1 0,1 1,-1 0,0 0,0 0,0 1,1 0,-1 0,0 1,0 0,1 0,-5 2,-1 0,0 1,0-1,-1 0,1 1,-1 0,0-1,1 1,-2 0,1-1,0 1,-1 0,0 0,0 0,0-1,0 1,0 0,-1 0,0-1,0 1,0 0,0 0,0-1,-1 1,1-1,-1 0,0 1,0-1,-1 0,1 0,-1 0,0 0,-48 73,-24 52,74-126,0 0,0 0,0 0,0 1,0-1,0 0,1 0,-1 1,1-1,-1 0,1 1,0-1,0 0,0 1,0-1,1 0,-1 1,1-1,-1 0,1 0,0 1,0-1,0 0,0 0,0 0,0 0,0 0,1 0,-1 0,1-1,0 1,-1 0,1-1,0 0,0 1,0-1,0 0,0 0,0 0,0 0,0 0,1 0,-1-1,0 1,0-1,1 1,0-1,8 0,0-1,0-1,1 0,-1 0,0-1,-1 0,1-1,-1 0,5-3,45-15,-35 16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5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0,'-131'32,"109"-24,10-5,0 1,0 1,1-1,-1 2,1 0,0 0,1 1,-1 0,1 1,1 0,-1 0,-2 5,11-11,0 0,0 0,0 0,1 0,-1 0,1 0,0 0,-1 0,1 0,0 1,0-1,0 0,0 0,1 0,-1 0,1 0,-1 0,1 0,-1 0,1 0,0 0,0 0,0 0,0 0,1-1,-1 1,0 0,1-1,-1 1,1-1,0 1,-1-1,2 1,65 38,-59-35,60 24,63 40,-131-68,0 0,0 0,0 1,0-1,-1 0,1 1,0-1,0 1,-1-1,1 1,-1-1,1 1,-1-1,0 1,0-1,1 1,-1-1,0 1,-1 0,1-1,0 1,0-1,-1 1,1-1,0 1,-1-1,0 1,1-1,-1 1,0-1,0 0,0 1,0-1,0 0,0 0,0 0,0 0,-1 1,-47 39,21-23,-1-1,0-2,-1-1,-1-1,0-1,-19 3,25-14,31-18,151-69,-131 72</inkml:trace>
  <inkml:trace contextRef="#ctx0" brushRef="#br0" timeOffset="286.351">534 226,'-6'45,"2"-24,0 0,1 0,1 0,1 0,1 1,1-1,1 0,1 0,0 0,2 0,0 0,3 4,-7-22,1-1,-1 1,0-1,1 1,0-1,0 1,0-1,0 0,0 0,0 0,0 0,1 0,-1 0,1-1,-1 1,1-1,-1 0,1 0,0 0,0 0,0 0,0 0,0-1,0 0,-1 1,1-1,0 0,0 0,0-1,0 1,0-1,0 1,0-1,0 0,0 0,-1 0,2-1,92-66,-68 39,-1-2,-2 0,-1-2,-1 0,-2-2,-2 0,12-29,-29 61,0 0,1 0,-1 0,0 0,-1-1,1 1,0-1,-1 1,0-1,0 1,0-1,0 0,-1 1,1-1,-1 0,0 0,0 1,0-1,-1 0,0 0,1 1,-1-1,0 0,-1 1,1-1,-1 1,1-1,-1 1,0 0,0 0,0 0,-1 0,1 0,-1 0,0 1,0-1,0 1,0 0,0 0,-3-2,-1 4,1 0,0 0,0 1,-1 0,1 0,0 0,0 1,0 0,0 0,0 1,1 0,-1 0,1 0,0 0,-1 1,2 0,-1 0,-4 5,-17 13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10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34,'-1'-2,"0"-1,0 1,0 0,0 0,0 1,-1-1,1 0,-1 0,1 1,-1-1,0 1,0-1,1 1,-1 0,0 0,0 0,0 0,-1 0,1 0,0 0,0 1,0-1,-1 1,1-1,0 1,0 0,-1 0,1 0,0 0,-1 1,1-1,0 1,0-1,-1 1,1 0,0-1,0 1,0 1,-69 54,59-43,0 1,2-1,0 2,0-1,1 2,1-1,1 1,0 0,1 0,1 1,0 0,1 0,1 0,1 1,0 3,2-18,0 0,0-1,0 1,0-1,1 1,-1 0,1-1,-1 1,1-1,0 1,0-1,0 1,1-1,-1 0,0 0,1 0,-1 1,1-1,0-1,0 1,0 0,0 0,0-1,0 1,0-1,1 1,-1-1,0 0,1 0,-1 0,1-1,-1 1,1 0,-1-1,1 0,0 1,-1-1,1 0,0 0,-1-1,1 1,-1-1,1 1,0-1,-1 0,2 0,23-11,-1-1,0-1,-1-2,-1 0,0-1,-1-2,6-8,-14 15,140-150,-155 162,0-1,0 0,1 1,-1-1,0 1,0-1,0 1,1-1,-1 1,0-1,1 1,-1-1,0 1,1-1,-1 1,1-1,-1 1,1-1,-1 1,1 0,-1 0,1-1,-1 1,1 0,-1 0,1-1,0 1,-1 0,1 0,-1 0,1 0,0 0,-1 0,1 0,-1 0,1 0,0 0,-1 0,1 0,-1 0,1 1,0-1,-1 0,1 0,-1 1,1-1,-1 0,1 1,-1-1,1 1,-1-1,0 0,1 1,-1-1,1 1,-1-1,0 1,1-1,-1 1,0 0,0-1,0 1,1-1,-1 1,0 0,0-1,0 1,0-1,0 1,0 0,1 52,-2-43,-1 24,1-25,-1 0,1 0,0-1,1 1,0 0,1 0,0 0,0 0,0 0,1 0,1-1,0 1,0-1,0 0,1 0,0 0,1 0,0-1,0 1,5 4,4-2</inkml:trace>
  <inkml:trace contextRef="#ctx0" brushRef="#br0" timeOffset="386.607">709 259,'3'-6,"0"1,-1 0,2 0,-1 0,0 1,1-1,0 1,0 0,1 0,-1 0,1 0,-1 1,1 0,0 0,1 0,-1 1,0-1,1 1,-1 1,1-1,0 1,-1 0,1 0,0 0,0 1,0 0,2 0,-6 1,0 0,-1 0,1 0,0 0,-1 0,1 0,-1 0,0 0,1 1,-1-1,0 1,0-1,0 1,0-1,0 1,0-1,0 1,0 0,-1 0,1-1,-1 1,1 0,-1 0,0 0,0-1,1 1,-1 0,-1 0,1 0,0 0,0 0,-1-1,1 1,-1 0,1 0,-1-1,0 2,-29 66,11-42,15-22,-1 0,1 1,1-1,-1 1,1 0,0 0,0 0,1 1,-1-1,1 1,1-1,-1 1,1 6,1-12,0 1,0-1,1 0,-1 1,1-1,-1 0,1 1,-1-1,1 0,0 0,-1 0,1 1,0-1,0 0,0 0,0 0,0 0,0-1,0 1,1 0,-1 0,0-1,0 1,1 0,-1-1,0 0,0 1,1-1,-1 0,1 1,-1-1,0 0,1 0,-1 0,1 0,-1 0,0-1,1 1,57-13,-55 11,40-16,-26 10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27.6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288 2116,'88'-53,"-3"-4,-2-4,67-65,-139 116,-10 7,1 1,0-1,0 0,0 1,0 0,0-1,0 1,1 0,-1 0,1 0,0 1,-1-1,1 0,0 1,0 0,0 0,0 0,0 0,0 0,0 0,0 1,0 0,1-1,-1 1,0 1,0-1,0 0,0 1,1-1,-1 1,0 0,0 0,0 0,0 1,2 0,3 11,0-1,0 1,-1 1,-1-1,0 1,-1 0,-1 0,0 1,-1 0,1 8,3 8,127 725,-72-359,-33-213,43 206,-56-313,-47-90,-3-13,-2 1,-1 2,-1 2,0 2,-2 1,0 2,-1 1,0 3,-1 1,-1 2,1 2,-10 1,22 6,0 2,0 1,0 2,1 0,0 2,0 1,0 2,1 0,0 2,1 1,1 2,0 0,1 2,1 0,0 2,1 0,1 2,1 1,1 0,1 1,-4 9,16-22,0 0,0 0,1 1,0-1,1 1,0 1,1-1,1 1,-1 0,2 0,0 0,0 0,1 0,0 0,1 1,1-1,0 0,1 0,0 0,0 0,1 0,2 1,-1-8,0 0,0 0,1 0,0-1,0 1,0-1,0 0,1-1,0 1,0-1,0 0,0-1,0 1,0-1,1 0,-1-1,1 0,-1 0,1 0,0-1,22 3</inkml:trace>
  <inkml:trace contextRef="#ctx0" brushRef="#br0" timeOffset="418.3">740 3104,'562'-447,"-556"443,-5 2,-1 1,1 0,0-1,0 1,-1 0,1 0,0 0,0 0,0 0,0 0,0 0,0 0,1 0,-1 0,0 0,0 1,1-1,-1 1,0-1,1 1,-1-1,0 1,1 0,-1-1,1 1,-1 0,1 0,-1 0,0 0,1 0,-1 1,1-1,-1 0,0 1,1-1,-1 1,0-1,1 1,-1 0,0 0,0-1,1 1,-1 0,0 0,0 0,0 0,0 0,0 0,-1 1,1-1,1 1,13 58,-10-37,1 1,1-2,1 1,0-1,2 0,8 12,66 70,-71-89</inkml:trace>
  <inkml:trace contextRef="#ctx0" brushRef="#br0" timeOffset="768.371">1868 3245,'17'117,"-24"-154,2 0,1-1,2 0,3-32,-1 20,0 9,2-1,1 1,3 1,1-1,2 1,1 0,3 1,1 0,7-10,-2 16,-13 27</inkml:trace>
  <inkml:trace contextRef="#ctx0" brushRef="#br0" timeOffset="1430.2">2292 3018,'34'-37,"-1"-2,-1-2,-3-1,-1-1,15-35,-28 19,-15 58,0 0,0 0,0 0,0 0,0-1,0 1,0 0,0 0,-1 0,1-1,0 1,-1 0,1 0,-1 0,1 0,-1 0,0 0,1 0,-1 0,0 0,0 0,0 0,1 1,-1-1,0 0,0 1,0-1,0 0,-1 1,1-1,0 1,0 0,0-1,0 1,0 0,-1 0,1-1,0 1,0 0,0 0,-1 0,1 1,0-1,0 0,-1 0,-7 5,-1-1,1 1,-1 1,1 0,1 0,-1 0,1 1,0 1,1-1,0 1,0 1,1-1,0 1,0 0,1 0,0 1,1 0,0 0,0 0,0 5,-2-2,1-1,1 1,0 1,1-1,0 0,1 1,1 0,0-1,1 5,0-12,1-1,0 0,0 1,0-1,0 0,1 0,0 1,0-1,0-1,1 1,0 0,0-1,0 1,0-1,1 0,0 0,0 0,0 0,0-1,0 0,1 0,-1 0,1 0,3 1,4-2,0 0,0-1,-1-1,1 0,0 0,0-1,0-1,0 0,-1-1,1 0,-1 0,1-1,-1-1,-1 0,1 0,-1-1,1-1,-2 0,1 0,-1 0,7-8,113-100,-101 95,-1 0,0-2,-2-2,0 0,-2-1,-1-1,-1-2,-1 0,-1-1,-10 13,0-1,-1 1,0-1,-2-1,0 1,-1-1,0 0,-2 0,0-1,-1 0,-1 15,-1 1,1-1,-1 1,1-1,-1 1,0-1,0 1,-1-1,1 1,-1-1,0 1,0-1,0 1,0 0,-1-1,1 1,-1 0,0 0,0 0,0 0,0 0,0 1,-1-1,1 1,-1-1,1 1,-1 0,0 0,0 0,0 0,-1 1,1-1,0 1,0 0,-1 0,1 0,-1 0,1 1,-1-1,1 1,-1 0,1 0,-1 0,1 1,-1-1,1 1,-1 0,1 0,-1 0,1 0,0 0,0 1,0 0,-2 1,-4 6,1 1,0 0,1 0,1 1,-1-1,2 2,-1-1,1 1,1 0,0 0,1 0,1 0,-1 0,2 1,0-1,0 1,1 0,1-1,0 1,3 10,-3-14,2-1,-1 1,1 0,1-1,-1 0,1 0,1 0,-1 0,2-1,-1 1,1-1,0-1,0 1,0-1,1 0,0-1,1 1,-1-1,1-1,0 1,0-1,0-1,1 0,-1 0,1 0,0-1,0-1,0 1,0-1,0-1,0 0,0 0,0-1,0 0,-1 0,10-3,9-3,-2 1</inkml:trace>
  <inkml:trace contextRef="#ctx0" brushRef="#br0" timeOffset="1985.318">3421 2285,'38'-24,"28"-13,6 0,-3 2,-9 6,-10 9,-13 2,-9 5,-8 4</inkml:trace>
  <inkml:trace contextRef="#ctx0" brushRef="#br0" timeOffset="2650.835">4070 930,'9'121,"5"-1,5 0,5-1,6-2,5-1,8 7,-13-28,59 137,-89-231,0-1,0 1,0 0,0-1,0 1,0 0,0-1,0 1,1 0,-1 0,0-1,0 1,1 0,-1-1,0 1,1-1,-1 1,0 0,1-1,-1 1,1-1,-1 1,1-1,-1 1,1-1,-1 0,1 1,0-1,-1 1,1-1,0 0,-1 0,1 1,0-1,-1 0,1 0,0 0,-1 0,1 0,0 0,0 0,-1 0,1 0,0 0,-1 0,1-1,0 1,-1 0,1 0,0-1,-1 1,1 0,-1-1,1 1,0-1,-1 1,1 0,-1-1,1 1,-1-1,1 0,-1 1,1-1,22-50,-18 38,26-60,4 1,2 1,4 2,3 3,2 1,53-56,81-32,-178 151,0 1,-1-1,1 1,0 0,0-1,0 1,0 0,0 0,0 0,0 0,0 0,0 1,0-1,0 1,1-1,-1 1,0 0,0 0,1 0,-1 0,0 0,0 1,1-1,-1 1,0-1,0 1,0 0,0-1,0 1,0 1,0-1,0 0,0 0,0 1,-1-1,1 1,0-1,-1 1,1 0,-1-1,0 1,0 0,1 0,-1 0,-1 0,1 0,0 1,0-1,-1 0,1 0,-1 0,1 2,-1 17,-1 0,-1 0,-1 0,-1 0,0 0,-2-1,0 0,-1 0,-1 0,-1-1,-3 3,7-10,-20 37,-2 0,-3-2,-1-1,-2-1,-3-2,-35 34,59-65</inkml:trace>
  <inkml:trace contextRef="#ctx0" brushRef="#br0" timeOffset="2997.048">5397 1240,'-25'33,"2"0,1 2,2 0,2 1,1 1,2 1,-8 29,22-65,-1 1,1-1,0 1,0-1,0 1,1 0,-1-1,1 1,-1 0,1 0,0-1,0 1,0 0,0 0,1-1,-1 1,1 0,-1-1,1 1,0-1,0 1,0-1,1 1,-1-1,1 1,-1-1,1 0,0 0,-1 0,1 0,0 0,1 0,-1-1,0 1,0-1,1 1,-1-1,1 0,-1 0,1 0,-1 0,2 0,3-1,0 1,0-2,0 1,0-1,1 0,-2 0,1-1,0 0,0 0,0-1,-1 0,0 0,1 0,-1-1,0 0,-1 0,1-1,-1 1,0-1,2-2,89-115,-91 114,7-8,-2 0,0-1,-1 0,-1 0,0-1,-2 0,0 0,-1-1,0 0,-2 1,0-2,-1 1,-1 0,-1-11,-1 26,0 0,0 0,0 0,-1 0,1 0,-1 0,0 0,0 1,0-1,-1 0,1 1,-1 0,0 0,0 0,0 0,0 0,-1 0,1 1,-1 0,1-1,-1 1,0 1,0-1,0 0,0 1,0 0,0 0,0 0,0 1,-1-1,1 1,0 0,0 0,-1 0,1 1,0 0,0 0,0 0,0 0,0 0,0 1,0 0,0 0,0 0,1 0,-1 0,1 1,-1 0,-2 2,-42 61,38-46</inkml:trace>
  <inkml:trace contextRef="#ctx0" brushRef="#br0" timeOffset="3432.187">6017 986,'-16'8,"0"0,0 1,0 0,1 2,1-1,0 2,0 0,1 1,1 0,0 0,1 2,0-1,1 2,1-1,0 1,-1 5,8-18,1 1,0-1,0 0,0 0,1 1,-1-1,1 1,-1-1,1 0,0 1,0-1,1 1,-1-1,1 1,0-1,0 0,0 0,0 1,0-1,1 0,-1 0,1 0,0 0,0 0,0-1,0 1,1-1,-1 1,1-1,-1 0,1 0,0 0,0 0,0 0,0-1,0 1,0-1,1 0,0 0,4 2,0-1,1 0,-1-1,0 0,1 0,-1-1,1 0,-1 0,1-1,-1 0,1 0,-1-1,0-1,0 1,5-3,1-4,0-2,-1 1,0-1,-1-1,0 0,-1-1,0 0,-1-1,-1 0,0-1,-1 1,-1-2,0 1,3-10,5-8,20-51,-3-3,-4 0,-4-2,-4-1,-4 0,-4-3,-7 72,-1 1,-1 0,-1-1,0 0,-2 1,0-1,-2 0,0 1,-1-1,-1 1,-1 0,-1 0,-1 0,0 1,-1 0,-2 0,0 1,0 0,-13-14,20 28,-1 1,1 0,-1 0,1 0,-1 0,0 1,0-1,-1 1,1 0,0 0,-1 1,1-1,-1 1,1 0,-1 0,0 1,0-1,1 1,-1 0,0 0,1 1,-1-1,0 1,1 0,-1 0,0 1,1-1,0 1,-1 0,1 0,0 1,0-1,0 1,0 0,1 0,-1 0,1 0,0 1,0 0,-3 3,-9 15,1 2,0-1,2 2,1 0,1 0,1 1,1 0,2 0,0 1,2 0,-1 18,2-27,1-1,0 1,1-1,1 1,0-1,2 1,0-1,1 1,1-1,0 0,1 0,1-1,1 1,0-1,1 0,1-1,0 0,1-1,0 0,2 0,-1-1,2 0,0-1,0-1,1 0,0-1,10 5,98 24,-87-33</inkml:trace>
  <inkml:trace contextRef="#ctx0" brushRef="#br0" timeOffset="3985.18">6722 451,'-3'11,"0"-1,1 1,0 0,0 0,1 1,1-1,0 0,1 0,0 0,0 0,1 0,0 0,1 0,1 0,-1-1,2 1,-1-1,2 0,3 5,-8-13,1-1,-1 1,1 0,0-1,-1 0,1 1,0-1,0 0,0 0,0 0,0 0,0 0,1 0,-1-1,0 1,0-1,0 0,1 1,-1-1,0 0,0 0,1-1,-1 1,0 0,0-1,0 1,1-1,-1 0,0 1,0-1,0 0,0 0,0-1,0 1,-1 0,1-1,0 1,0-1,-1 1,1-1,-1 0,1-2,57-83,82-258,-110 201,-32 177,2 0,1 0,1 0,2-1,1 1,2-1,2 5,2-7,2 0,0 0,2-2,1 0,2-1,4 5,44 59,-4 2,-4 3,-4 4,-43-72,-1 0,-2 0,-1 1,-1 0,-1 0,-2 1,-1 0,-1-1,-1 1,-2 0,-2 8,0-22,0 1,0-1,-2 1,0-1,-1-1,-1 1,0-1,-1 0,-1-1,0 0,-1 0,0-1,-1 0,-1-1,0 0,0-1,-1 0,-1-1,0 0,0-2,-1 1,0-2,0 0,-1-1,0 0,0-1,0-1,-12 1,22-4,0-1,1 0,-1-1,0 1,1-1,-1 0,1-1,-1 1,1-1,-1 0,1 0,0-1,0 0,0 0,1 0,-1 0,1-1,-1 1,1-1,0 0,1-1,-1 1,1-1,-1 0,1 1,1-1,-1-1,1 1,0 0,0 0,0-4,-4-10,1-2,1 1,1-1,1 1,0-1,2 0,0 0,2-4,11-56,3 0,4 1,3 1,3 1,4 1,4 1,26-42,-23 45,3 1,3 3,3 1,3 2,3 2,2 3,3 2,26-18,-41 45</inkml:trace>
  <inkml:trace contextRef="#ctx0" brushRef="#br0" timeOffset="4918.011">2828 4373,'-31'31,"2"1,1 1,2 1,1 2,1 1,3 0,-6 14,6-10,1 0,1 1,3 1,2 0,1 1,2 1,3 0,1 1,2-1,2 45,2-83,0 1,1 0,0 0,0 0,1 0,0-1,0 1,1 0,0-1,0 1,1-1,-1 0,2 1,-1-1,1-1,0 1,1 0,0-1,0 0,0 0,0-1,1 1,0-1,0 0,1-1,-1 0,1 0,0 0,0-1,0 0,1 0,-1 0,1-1,-1-1,1 1,2-1,7-5,0-1,0-1,-1-1,0 0,0-1,0-1,-1 0,-1-1,0-1,0 0,-1 0,0-2,-1 0,-1 0,0-1,2-4,37-48,-3-2,-3-3,-2-1,-5-2,-2-2,-4-1,22-80,-36 97,-3-1,-2 0,-3-1,-2 0,-4-1,-3-45,-1 67,-3 1,-1-1,-3 1,0 1,-3-1,-1 2,-2-1,-2 2,-1 0,-18-27,28 53,0 0,-1 1,-1 0,0 0,0 1,-1 0,0 1,0 0,-4-2,10 8,0-1,1 1,-1 0,0 0,0 1,0-1,-1 1,1 0,0 0,0 1,-1-1,1 1,0 0,-1 0,1 0,0 0,-1 1,1 0,0 0,0 0,0 1,0-1,0 1,0 0,0 0,0 0,1 0,-1 1,0 1,-9 10,1 1,1 0,1 0,0 2,1-1,0 1,2 0,0 1,1 0,1 0,0 0,2 1,0 0,1-1,0 1,2 0,1 12,1 17,3-1,1 0,3 0,1-1,2 0,3 0,1-2,3 0,1-1,2-1,2-1,2 0,1-3,2 0,10 7,-3-5,2-2,1-1,3-2,0-3,2 0,1-3,2-2,1-2,0-2,38 11,-84-33,1 1,0-1,0 0,0 0,0 0,0 0,0 0,0-1,0 1,0-1,0 0,0 0,0 0,0-1,0 1,0 0,0-1,0 0,0 0,0 0,0 0,-1 0,1-1,0 1,-1-1,1 0,-1 0,1 0,-1 0,0 0,0 0,0-1,0 1,0-1,-1 1,1-1,-1 0,0 1,1-2,5-21,-3 1</inkml:trace>
  <inkml:trace contextRef="#ctx0" brushRef="#br0" timeOffset="5163.641">4070 4373,'5'39,"1"31,0 9,4-4,0-15</inkml:trace>
  <inkml:trace contextRef="#ctx0" brushRef="#br0" timeOffset="5438.302">3788 3950,'0'0</inkml:trace>
  <inkml:trace contextRef="#ctx0" brushRef="#br0" timeOffset="5720.287">4776 3838,'-13'-4,"0"0,-1 1,1 1,-1 0,1 1,-1 1,0 0,1 0,-1 2,0 0,1 0,0 1,-1 1,1 0,1 1,-1 0,1 1,0 0,0 1,0 0,1 1,-4 4,0 10,0 1,1 0,1 1,2 0,0 1,2 1,0 0,2 0,1 0,-3 26,7-43,0 0,0 0,0 1,2-1,-1 0,1 1,0-1,1 0,0 1,0-1,1 0,1 0,-1 0,1 0,1 0,0-1,0 1,1-1,-1 0,2 0,-1-1,1 0,1 0,-1 0,1-1,0 1,7 3,-8-7,1 0,-1 0,1-1,0 0,0 0,-1-1,1 1,0-2,0 1,0-1,0 0,0 0,0-1,0 0,0 0,0-1,0 0,-1 0,1-1,-1 1,1-1,-1-1,0 1,0-1,-1 0,1-1,-1 1,0-1,0 0,0 0,-1-1,0 1,0-1,3-5,23-43,-1-1,-4-2,-1 0,-4-2,1-10,-18 60,19-44,-22 52,1 0,-1 0,1 1,0-1,0 0,-1 0,1 0,0 1,0-1,0 0,-1 1,1-1,0 1,0-1,0 1,0-1,0 1,0 0,0 0,0-1,1 1,-1 0,0 0,0 0,0 0,0 0,0 0,0 1,0-1,0 0,0 0,0 1,0-1,0 1,0-1,0 1,0-1,0 1,0-1,0 1,-1 0,1-1,0 1,0 0,-1 0,1 0,130 163,-117-154,0-1,0 0,1 0,0-1,0-1,1-1,0 0,0-1,17 2,-9 0</inkml:trace>
  <inkml:trace contextRef="#ctx0" brushRef="#br0" timeOffset="6868.258">5764 3329,'-16'-4,"0"1,0 1,0 0,-1 2,1 0,0 0,0 1,0 1,0 1,0 0,0 2,0-1,1 2,0 0,0 1,1 0,0 1,0 1,1 0,0 1,0 0,1 1,0 0,1 1,1 0,0 1,0 0,-1 5,4-2,0 1,1 1,1-1,0 1,2 0,0 0,0 0,2 0,1 0,-1-11,1 0,1 0,-1 0,1 0,1 0,-1 0,1 0,0 0,1-1,-1 1,1-1,1 0,-1 0,1 0,0 0,1 0,-1-1,1 0,0 0,0 0,1-1,-1 1,1-1,3 1,-4-3,-1 0,1-1,-1 1,1-1,0 0,0 0,-1-1,1 0,0 1,0-2,0 1,0 0,-1-1,1 0,0 0,-1-1,1 1,-1-1,1 0,-1 0,0 0,1-1,-1 0,0 1,1-3,88-88,122-259,-159 262,-56 89,0 1,1-1,-1 1,0-1,1 0,-1 1,1-1,-1 1,1-1,-1 1,1-1,-1 1,1-1,0 1,-1 0,1-1,0 1,-1 0,1-1,0 1,-1 0,1 0,0 0,0 0,-1 0,1-1,0 1,-1 1,1-1,0 0,0 0,-1 0,1 0,0 0,-1 1,1-1,0 0,-1 1,1-1,0 0,-1 1,1-1,-1 1,1-1,-1 1,1-1,-1 1,1-1,-1 1,1-1,-1 1,0 0,1-1,-1 1,0 0,18 44,-16-37,86 250,55 160,-115-349,-3 2,-2 1,-4 1,-4 0,-2 1,-4 1,-2 0,-4 36,-3-105,1 1,-1-1,0 1,-1 0,1-1,-1 1,-1-1,1 1,-1-1,0 1,0-1,-1 0,0 0,0 0,-1-1,1 1,-1-1,0 0,-1 0,1 0,-1 0,0-1,0 0,-1 0,1 0,-1-1,-4 3,7-6,1 0,-1 0,0 0,1 0,-1 0,0-1,1 1,-1-1,1 0,-1 0,1 0,-1 0,1 0,0 0,0-1,-1 1,1-1,0 0,0 1,0-1,1 0,-1 0,0 0,1 0,-1-1,1 1,0 0,0-1,0 1,0-1,0 1,0-1,1 1,-1-3,-17-91,11-81,7 1,16-98,81-482,-59 510,-32 206,2-1,-3 0,-1 0,-2 0,-1 0,-5-31,4 69,0 0,0 0,0 0,0 0,0 0,-1 0,0 0,1 0,-1 0,0 0,0 1,0-1,-1 0,1 1,-1-1,0 1,1-1,-1 1,0 0,0 0,0-1,-1 2,1-1,-1 0,1 0,-1 1,1-1,-1 1,0 0,1 0,-1 0,0 0,0 0,0 1,0-1,0 1,0 0,0 0,0 0,0 0,0 0,0 1,0 0,0-1,0 1,1 0,-1 0,0 1,0-1,1 1,-10 7,2 1,0 0,0 1,0 0,2 0,-1 1,2 0,-1 1,2 0,-1 0,2 0,0 1,1-1,-1 5,3-14,0 0,1 0,0 0,-1 1,2-1,-1 1,0-1,1 0,0 1,0-1,0 1,0-1,1 1,0-1,0 1,0-1,0 0,1 0,-1 0,1 0,0 0,1 0,-1 0,1 0,-1-1,1 1,0-1,0 0,1 0,-1 0,1 0,-1-1,1 1,0-1,2 1,12 0,0-1,0 0,0-1,0-1,1 0,-1-2,0 0,0-1,0-1,0-1,-1 0,1-1,-1-1,-1-1,10-5,-7 5,32-14,-31 12,0 1,0 0,1 2,0 1,0 0,0 2,14-1,-32 5,1 0,-1 0,0 0,0 1,1 0,-1-1,0 1,0 0,0 1,0-1,0 0,0 1,0 0,-1 0,1 0,-1 0,1 0,-1 0,0 1,1-1,-1 1,-1-1,1 1,0 0,-1 0,1 0,-1 0,0 0,0 0,0 0,0 0,0 3,8 112,-9-108,-3 37,7 74,-3-119,0-1,-1 1,1 0,0 0,0 0,0-1,0 1,1-1,-1 1,0-1,1 1,-1-1,0 0,1 1,0-1,-1 0,1 0,0 0,0 0,-1-1,1 1,0 0,0-1,0 1,0-1,0 0,0 0,0 0,0 0,0 0,0 0,19-3</inkml:trace>
  <inkml:trace contextRef="#ctx0" brushRef="#br0" timeOffset="7200.038">7287 2398,'-27'22,"-23"15,2 3,2 1,2 3,2 1,2 3,-25 38,59-76,0 0,1 0,0 1,1 0,0 0,1 0,0 0,1 0,0 0,0 4,2-11,0 0,0 1,1-1,-1 0,1 0,0 0,0 0,0 0,0 0,1 0,-1 0,1-1,0 1,1-1,-1 1,0-1,1 0,0 1,0-1,0-1,0 1,0 0,1-1,-1 0,1 0,-1 0,1 0,0 0,2 0,-1 0,1 0,-1 0,1-1,0 0,0 0,0 0,0-1,0 0,0 0,0-1,0 1,0-1,0 0,-1-1,1 1,0-1,-1-1,1 1,-1-1,0 0,0 0,0 0,0-1,1-1,98-112,-89 96,101-188,-95 164,2 0,1 1,3 2,2 0,-29 40,1 0,-1 0,1 0,0 0,-1 0,1 1,0-1,0 0,0 1,0-1,1 1,-1-1,0 1,1-1,-1 1,1 0,-1 0,1 0,0 0,-1 0,1 0,0 0,0 0,0 1,0-1,0 1,-1-1,1 1,0 0,0 0,0 0,0 0,0 0,0 0,0 1,0-1,0 0,0 1,0 0,-1-1,1 1,0 0,0 0,-1 0,1 0,0 0,-1 0,1 1,-1-1,0 1,1-1,-1 1,0-1,0 1,23 60,-17-43</inkml:trace>
  <inkml:trace contextRef="#ctx0" brushRef="#br0" timeOffset="7652.287">7852 2708,'133'-569,"-100"434,-32 135,0 0,0 0,0 0,0 0,-1 0,1 0,0 0,0 1,0-1,0 0,0 0,0 1,0-1,-1 1,1-1,0 0,0 1,0 0,-1-1,1 1,0-1,-1 1,1 0,0 0,-1-1,1 1,-1 0,0 0,1 0,-1 0,1-1,-1 1,0 0,0 0,0 0,1 0,-1 0,0 1,3 3,-1-2,1 1,-1-1,1 0,0 1,0-1,0-1,1 1,-1 0,1-1,-1 0,1 0,0 0,0 0,0 0,0-1,0 0,0 0,0 0,0 0,1-1,-1 1,0-1,0 0,1-1,-1 1,0-1,0 1,0-1,1-1,-1 1,0 0,0-1,-1 0,1 0,0 0,-1 0,2-1,15-14,-1 0,0-1,-1-1,-1 0,0-1,-2-1,0-1,-2 0,2-7,35-49,34-45,-81 121,0 1,-1-1,1 1,0 0,0 0,0 0,0 0,0 0,0 1,1-1,-1 1,0 0,0 0,0 0,0 1,0-1,1 1,-1-1,0 1,0 0,0 0,0 0,-1 1,1-1,0 1,0 0,-1-1,1 1,-1 0,0 0,1 1,-1-1,0 1,0-1,-1 1,1-1,24 16,-18-13,1-1,0-1,1 0,-1 0,0-1,1 0,0-1,-1 0,1 0,0-1,-1-1,1 1,0-2,-1 1,1-1,-1-1,1 1,-1-2,0 1,168-91,-156 81,6-5</inkml:trace>
  <inkml:trace contextRef="#ctx0" brushRef="#br0" timeOffset="7948.373">9574 620,'-53'51,"2"3,3 2,-39 60,84-113,0 0,0 0,0 0,1 1,0-1,-1 1,1 0,0 0,1 0,-1-1,1 2,0-1,-1 0,2 0,-1 0,1 0,-1 1,1-1,0 0,1 0,-1 1,1-1,-1 0,1 0,1 0,-1 0,1 0,-1 0,1 0,0 0,0-1,1 1,-1-1,1 1,0-1,0 0,0 0,0 0,0-1,1 1,20 8,0-1,1-1,0-1,0-2,21 4,44 11,-71-16,0 0,0 1,-1 1,0 0,-1 2,0 0,0 1,-1 0,0 2,-1 0,0 0,-1 2,0-1,-1 2,-1 0,0 0,8 15,-17-20,0-1,0 1,-1 0,0 0,-1 0,0-1,-1 1,0 0,0 0,-1 0,-1 0,1 0,-2 0,1 0,-1-1,-1 0,0 1,0-1,0 0,-3 1,-7 13,-1-1,-1 0,-1-1,-1-1,-1-1,-18 16,8-12,5-5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8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0 170,'24'-5,"13"-1,5 0,0 1,-3 1,-7 2</inkml:trace>
  <inkml:trace contextRef="#ctx0" brushRef="#br0" timeOffset="242.051">57 312,'38'-5,"23"-2,1-4,-6 0,-12 1</inkml:trace>
  <inkml:trace contextRef="#ctx0" brushRef="#br0" timeOffset="785.812">508 425,'32'-72,"2"2,3 1,24-29,-57 92,0-1,1 1,-1 0,1 0,1 0,-1 1,1 0,0 0,0 0,1 1,-1 0,1 0,1 0,-6 4,-1-1,0 1,0 0,1 0,-1 0,0 0,0 0,1 0,-1 1,0-1,0 0,0 1,1-1,-1 0,0 1,0 0,0-1,0 1,0 0,0-1,0 1,0 0,0 0,0 0,0 0,-1 0,1 0,0 0,-1 0,1 0,0 0,-1 0,1 0,-1 1,0-1,1 0,-1 0,0 1,0-1,0 0,0 0,0 1,0-1,0 0,0 0,-5 60,4-57,-1 1,0 0,0 0,0 0,1 1,0-1,0 0,0 1,1-1,0 1,0-1,0 1,1-1,0 1,0-1,0 1,1-1,-1 0,1 0,0 0,1 0,-1 0,1 0,0-1,0 1,1-1,0 0,-1 0,2 1,1-5,0-1,1 1,-1-1,0-1,0 1,0-1,0 0,0 0,0 0,0-1,-1 0,1 0,-1-1,0 0,0 0,0 0,-1 0,1-1,-1 1,0-1,0 0,-1 0,3-6,134-187,-140 198,0-1,0 1,0-1,0 1,1-1,-1 1,0-1,0 1,0-1,0 1,1-1,-1 1,0-1,0 1,1-1,-1 1,0 0,1-1,-1 1,1 0,-1-1,0 1,1 0,-1-1,1 1,-1 0,1 0,-1 0,1-1,-1 1,1 0,-1 0,1 0,-1 0,1 0,-1 0,1 0,-1 0,1 0,-1 0,1 0,-1 0,1 0,-1 1,1-1,-1 0,1 0,-1 1,1-1,-1 0,1 0,-1 1,0-1,1 0,-1 1,0-1,1 1,-1-1,0 0,1 1,-1-1,0 1,0-1,0 1,1-1,-1 1,0-1,0 1,2 38,-16 37,2 53,17-104</inkml:trace>
  <inkml:trace contextRef="#ctx0" brushRef="#br0" timeOffset="1205.84">1299 198,'69'-15,"-68"15,1 0,-1 0,1 1,-1-1,1 0,-1 1,1-1,-1 1,0 0,1 0,-1-1,0 1,0 0,0 0,1 0,-1 0,0 0,0 0,0 0,-1 1,1-1,0 0,0 0,-1 1,1-1,0 1,-1-1,0 0,1 1,-1-1,0 1,0-1,0 1,0-1,0 1,0-1,0 1,0-1,0 1,-1-1,1 1,-1-1,1 0,-1 1,0-1,-28 70,25-64,0 0,0 0,1 0,-1 0,2 1,-1-1,1 1,0 0,0 0,1 0,0 0,1 0,0 0,0 0,1-1,0 1,0 1,1-6,-1-1,1 1,0 0,0 0,0-1,1 1,-1-1,0 0,1 0,0 0,-1 0,1 0,0 0,0-1,0 1,0-1,1 0,-1 0,0 0,0 0,1-1,-1 1,0-1,1 0,-1 0,0 0,1-1,-1 1,0-1,1 1,0-2,15-4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08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1863 198,'-10'33,"-3"12</inkml:trace>
  <inkml:trace contextRef="#ctx0" brushRef="#br0" timeOffset="-1005.866">0 508,'12'-42,"2"1,2 0,2 1,1 1,2 1,1 0,2 2,2 1,1 0,24-21,-50 55,0 0,0 0,-1 0,1 0,0 0,0 0,0 0,0 0,1 0,-1 1,0-1,0 0,0 1,1-1,-1 1,0-1,0 1,1 0,-1-1,0 1,1 0,-1 0,1 0,-1 0,0 0,1 0,-1 1,0-1,1 0,-1 1,0-1,0 1,1-1,-1 1,0-1,0 1,0 0,0 0,1 0,-1 0,-1 0,1 0,0 0,0 0,0 0,0 0,-1 0,1 0,0 1,-1-1,1 0,-1 0,0 1,1-1,-1 0,0 1,0-1,0 0,0 2,36 195,-36-195,-1 0,1-1,1 1,-1-1,0 1,1-1,-1 1,1-1,0 1,0-1,0 1,0-1,0 0,0 1,1-1,-1 0,1 0,-1 0,1 0,0 0,0-1,0 1,0 0,0-1,0 1,1-1,-1 0,0 0,1 0,-1 0,1 0,-1-1,1 1,-1-1,1 1,-1-1,1 0,0 0,-1 0,1 0,-1-1,1 1,0-1,7-6,0-1,0 0,-1-1,0 1,0-2,-1 1,0-2,-1 1,0-1,-1 1,0-2,4-10,12-19,2-2,47-63,-71 106,0-1,0 1,1-1,-1 1,1-1,-1 1,0-1,1 1,-1-1,1 1,-1-1,1 1,-1 0,1-1,0 1,-1 0,1 0,-1-1,1 1,0 0,-1 0,1 0,-1 0,1 0,0 0,-1 0,1 0,0 0,-1 0,1 0,-1 0,1 0,0 0,-1 1,1-1,-1 0,1 0,0 1,-1-1,1 0,-1 1,1-1,-1 1,1-1,-1 1,0-1,1 1,-1-1,0 1,1-1,-1 1,0-1,1 1,-1 0,0-1,0 1,0-1,0 1,0 0,1-1,-1 1,0 0,-1-1,1 1,0-1,0 1,0 0,-3 44,1-33,-3 8,1-1,1 1,1-1,0 1,2 0,0 0,1 0,1 0,4 15,6 10,-8-25</inkml:trace>
  <inkml:trace contextRef="#ctx0" brushRef="#br0" timeOffset="-772.148">988 170,'-15'38,"-9"23,0 5,3-8</inkml:trace>
  <inkml:trace contextRef="#ctx0" brushRef="#br0" timeOffset="-237.001">1468 0,'-17'5,"0"1,0 0,1 2,-1 0,2 0,-1 1,1 1,1 1,0 0,0 1,1 0,1 1,0 1,1-1,0 2,1 0,1 0,0 1,1 0,1 0,0 1,6-13,0-1,0 1,0-1,1 1,-1 0,1-1,0 1,0 0,0-1,1 1,-1 0,1-1,0 1,0-1,0 1,0-1,0 1,1-1,0 0,0 1,0-1,0 0,0 0,0-1,1 1,0 0,-1-1,1 0,0 1,0-1,0 0,1-1,-1 1,0 0,1-1,-1 0,1 0,-1 0,1 0,-1 0,1-1,0 0,-1 1,1-2,0 1,0 0,-1-1,1 1,-1-1,4-1,3-3,-1 1,0-2,0 1,-1-1,1 0,-1-1,-1 0,1 0,-1-1,-1 0,6-8,7-6,127-170,-146 193,0-1,0 0,0 1,0-1,1 1,-1-1,0 0,0 1,1-1,-1 0,0 1,1-1,-1 0,0 1,1-1,-1 0,0 0,1 1,-1-1,0 0,1 0,-1 0,1 1,-1-1,1 0,-1 0,0 0,1 0,-1 0,1 0,-1 0,1 0,-1 0,0 0,1 0,-1 0,1 0,-1-1,1 1,-1 0,0 0,1 0,-1-1,1 1,-1 0,0 0,1-1,-1 1,0 0,0-1,1 1,-1 0,0-1,0 1,1 0,-1-1,0 1,0-1,0 1,-2 38,-42 139,43-170,0 0,0 0,0 0,1 0,0 0,0 0,1 0,0 0,0 0,0 0,1 0,0 0,1-1,-1 1,4 4,4 3</inkml:trace>
  <inkml:trace contextRef="#ctx0" brushRef="#br0" timeOffset="3951.049">1863 170,'0'5,"-5"6,-1 6,0 5,1 4,1 2,-3-4,0-1,0 1,2 0,2 1,1-3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2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0 311,'480'0,"-456"0</inkml:trace>
  <inkml:trace contextRef="#ctx0" brushRef="#br0" timeOffset="290.588">84 593,'29'0,"19"0,6 0,-1 0,-5 0,-6 0,-5 0,-4 0,-3 0,-7 0</inkml:trace>
  <inkml:trace contextRef="#ctx0" brushRef="#br0" timeOffset="755.624">254 1,'122'139,"-44"-76,4-3,45 24,-60-41,-64-42,1 0,-1 1,0 0,0-1,-1 1,1 0,0 0,-1 1,1-1,-1 0,0 1,1-1,-1 1,0 0,-1 0,1 0,-1 0,1 0,-1 0,0 0,0 1,0-1,0 0,-1 1,1-1,-1 0,0 1,0-1,0 1,-1-1,1 0,-1 1,0-1,0 0,0 1,0-1,0 0,-1 0,0 1,-102 103,89-95,-204 137,190-116,21-17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59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51,'595'-1,"-254"-28,-193 13,-129 11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00.9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69,'-2'21,"-1"0,-1 0,-1 0,-1-1,-1 0,-1 0,0 0,-5 13,-55 165,56-178,10-32,13-14,0 1,2 0,0 1,2 1,15-19,8-16,-20 31,2 0,0 1,1 1,2 1,23-19,34-28,-79 70,-1 1,1-1,0 1,0-1,-1 1,1 0,0-1,0 1,0 0,0-1,-1 1,1 0,0 0,0 0,0 0,0 0,0 0,0 0,-1 0,1 0,0 1,0-1,0 0,0 1,0-1,-1 0,1 1,0-1,0 1,-1-1,1 1,0-1,-1 1,1 0,-1-1,1 1,0 0,-1-1,1 1,-1 0,0 0,1 0,-1-1,0 1,1 0,-1 0,0 0,0 0,0 0,0-1,0 1,0 0,0 0,0 1,3 57,-3-53,-2 285,19-218,-16-73,1 1,-1-1,1 0,-1 0,1 0,-1 0,1 0,0 0,-1 0,1-1,-1 1,1 0,-1-1,1 1,-1-1,0 0,1 1,-1-1,0 0,1 0,-1 0,0 0,0 0,0 0,0 0,0-1,0 1,0 0,0-1,0 1,-1 0,1-1,0 1,-1-1,1 0,0 1,163-267,-44 125,-119 143,-1 0,0-1,0 1,1-1,-1 1,0-1,0 1,1 0,-1-1,0 1,1-1,-1 1,1 0,-1 0,0-1,1 1,-1 0,1 0,-1-1,1 1,-1 0,1 0,-1 0,1 0,-1 0,1 0,-1 0,1 0,-1 0,1 0,-1 0,1 0,-1 0,1 0,-1 0,1 0,-1 1,1-1,-1 0,0 0,1 1,-1-1,1 0,-1 1,0-1,1 0,-1 1,0-1,1 0,-1 1,0-1,1 1,-1-1,0 1,0-1,0 1,1-1,-1 1,0-1,0 1,0-1,0 1,0-1,0 1,0-1,0 1,0-1,0 1,0-1,0 39,-31 110,30 20,6-146,1-5</inkml:trace>
  <inkml:trace contextRef="#ctx0" brushRef="#br0" timeOffset="268.505">1041 295,'-10'33,"-3"17,1 4,2-8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3:44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152 31,'-37'114,"-58"198,79-270,12-35,13-29,167-360,-165 358,-9 19,-1 0,1-1,1 1,-1 0,1 1,0-1,0 0,0 1,1-1,-1 1,1 0,0 0,0 1,1-1,-1 1,1 0,0 0,-2 4,0 0,0 1,0-1,-1 1,1 0,0-1,-1 1,1 1,-1-1,0 0,0 0,0 1,0-1,0 1,0 0,-1 0,1-1,-1 1,0 0,0 0,0 0,0 1,-1-1,1 0,-1 0,1 0,-1 0,0 1,2 3,12 164,-12-78,23 12,-24-104,-1 0,0 0,1-1,-1 1,1 0,-1-1,1 1,-1-1,1 1,0-1,-1 1,1-1,-1 1,1-1,0 1,0-1,-1 0,1 1,0-1,0 0,-1 0,1 1,0-1,0 0,0 0,-1 0,1 0,0 0,0 0,0 0,-1 0,1-1,0 1,0 0,-1 0,1-1,0 1,0 0,-1-1,1 1,0-1,-1 1,1-1,-1 1,1-1,0 0,-1 1,1-1,-1 1,0-1,1 0,29-41,-24 33,231-330,-236 337,0 0,-1 1,0-1,1 1,0-1,-1 0,1 1,0-1,0 1,-1 0,1-1,0 1,1 0,-1 0,0-1,0 1,0 0,1 0,-1 0,1 0,-1 1,0-1,1 0,-1 1,1-1,0 1,-1-1,1 1,0-1,-1 1,1 0,-1 0,1 0,0 0,-1 0,1 1,0-1,-1 0,1 1,0-1,-1 1,1 0,-1-1,1 1,0 0,4 123,-9-83,1 160,2-177</inkml:trace>
  <inkml:trace contextRef="#ctx0" brushRef="#br0" timeOffset="15085.223">999 314,'77'-12,"71"-23,-147 34,1 0,-1 0,1 0,-1 1,1-1,0 0,-1 1,1-1,0 1,-1-1,1 1,0 0,0 0,0 0,-1 0,1 0,0 0,0 1,-1-1,1 0,0 1,-1-1,1 1,0 0,-1 0,1 0,-1 0,1 0,-1 0,1 0,-1 0,0 0,0 0,1 1,-1-1,0 1,0-1,0 1,-1-1,1 1,0-1,0 1,0 1,-5 4,1 0,-1-1,0 0,-1 0,0 0,0 0,0-1,0 1,-1-1,0-1,0 1,0-1,0 0,-8 3,-60 58,73-64,0 0,0 1,0 0,1-1,-1 1,0-1,1 1,-1 0,1 0,0-1,-1 1,1 0,0 0,0-1,0 1,0 0,0 0,1 0,-1-1,1 1,-1 0,1-1,-1 1,1 0,0-1,0 1,0-1,0 1,0-1,0 1,0-1,0 0,1 0,-1 1,0-1,1 0,-1 0,1 0,-1-1,1 1,0 0,-1-1,1 1,0-1,0 1,-1-1,1 0,87 13,-56-12,0-2,0-1,0-2,0-1,17-5,-30 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09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26,'20'0,"15"0,7 0,1 0,-2 0,-3 0,-4 0,-2 0,-2 0,-1 0,-1 0,0-5,-1-1,1 0,0 1,-5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09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12,'34'0,"16"0,3 0,-1 0,-5-5,-11-1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10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84,'48'-4,"45"-3,16-4,-1 0,-9 1,-12 3,-11 3,-9 1,-11 2,-6-4,-6-1,-6 0,-4 2,-4 1,-2 1,0 6,-2 2,-3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1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1,'-36'6,"1"3,0 1,0 2,1 1,1 1,0 2,1 1,1 2,1 1,0 1,2 2,-23 23,47-42,0-1,1 1,0 0,0 0,0 0,0 0,1 0,0 1,0-1,0 1,0-1,1 1,-1 0,1 0,1 0,-1 0,1 0,-1 0,1 0,1 0,-1 0,1-1,0 1,0 0,0 0,1 0,-1-1,1 1,0-1,1 1,-1-1,1 0,0 0,0 0,0 0,0 0,1-1,0 1,0-1,0 0,0 0,3 1,8-1,1-1,0-1,-1 0,1-1,0 0,0-2,0 1,-1-2,1 0,-1-1,0-1,0 0,0-1,0-1,-1 0,0-1,-1 0,12-10,21-9,-2-2,0-2,-3-2,0-2,-2-1,-2-2,3-8,-1 4,-40 72,-17 18,7-24,1 1,2 0,0 1,2 0,0 0,2 1,1-1,1 7,23 58,-17-71</inkml:trace>
  <inkml:trace contextRef="#ctx0" brushRef="#br0" timeOffset="432.499">1018 396,'155'6,"-153"-5,-1-1,1 1,-1 0,1 0,-1 0,1 0,-1 0,0 0,1 0,-1 0,0 1,0-1,0 0,0 1,0-1,0 1,-1-1,1 1,0-1,-1 1,1 0,-1-1,0 1,1 0,-1-1,0 1,0 0,0-1,0 1,0 0,0 0,-1-1,1 1,-1 0,1-1,-1 1,0-1,1 1,-1-1,0 1,0 0,-40 64,39-65,-7 11,-43 68,51-78,0 1,0-1,0 0,0 0,1 0,-1 0,1 1,-1-1,1 0,0 1,-1-1,1 0,1 1,-1-1,0 0,0 0,1 1,0-1,-1 0,1 0,0 1,0-1,0 0,0 0,0 0,1 0,-1-1,1 1,-1 0,1 0,0-1,-1 1,1-1,0 0,0 1,2 0,6 1,1-1,-1 0,1 0,0-1,0 0,0-1,0 0,0-1,-1 0,1 0,0-1,0-1,-1 0,0-1,1 1,-1-2,-1 0,8-4,2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6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728 481,'-18'55,"-111"313,119-343,1 0,1 0,2 1,0 0,2 0,-1 20,4-44,1 0,0 1,1-1,-1 0,0 0,1 0,-1 1,1-1,-1 0,1 0,0 0,0 0,0 0,0 0,1 0,-1-1,0 1,1 0,-1-1,1 1,0-1,-1 1,1-1,0 0,0 1,0-1,0 0,0 0,0-1,0 1,0 0,1-1,-1 1,0-1,0 0,0 0,1 0,-1 0,89-12,-88 11,160-41,-72 16,-78 16</inkml:trace>
  <inkml:trace contextRef="#ctx0" brushRef="#br0" timeOffset="367.73">1322 424,'-21'71,"4"0,3 2,1 23,1-17,-15 99,17-78,14-94,2-6</inkml:trace>
  <inkml:trace contextRef="#ctx0" brushRef="#br0" timeOffset="1103.344">1603 453,'82'-34,"74"-36,-154 69,0 0,0 0,0 1,0-1,1 1,-1-1,0 1,0 0,0 0,1-1,-1 2,0-1,0 0,0 0,0 1,1-1,-1 1,0 0,0-1,0 1,0 0,0 0,0 0,-1 1,1-1,0 0,0 1,-1-1,1 1,-1 0,0-1,1 1,-1 0,0 0,0 0,0 0,0 0,0 0,0 0,-1 0,1 0,-1 0,0 0,1 1,-1 0,-1 8,0 0,0-1,-1 1,0-1,-1 1,0-1,0 0,-2 0,1 0,-1-1,0 1,-1-1,0 0,-1-1,1 0,-2 0,1 0,-1-1,0 0,-2 1,-28 32,-134 198,144-197,22-36,1 1,0-1,0 1,0 1,1-1,0 0,1 1,-1 0,1 0,0 0,1 0,0 1,0-1,0 1,1-1,0 1,1-1,0 1,0 0,0-1,1 1,0 0,1-1,-1 1,2 1,3-4,0 0,0-1,0 1,1-1,0 0,-1 0,2-1,-1 0,0-1,0 1,1-1,0 0,-1-1,1 0,0 0,-1-1,1 0,0 0,0-1,-1 0,1-1,0 1,-1-1,1-1,-1 1,9-1,0 0,0-1,0-1,-1-1,0 0,0 0,0-2,-1 0,0 0,12-10,-13 4</inkml:trace>
  <inkml:trace contextRef="#ctx0" brushRef="#br0" timeOffset="2383.711">2253 86,'0'0,"0"1,0-1,1 1,-1-1,0 1,1-1,-1 1,0-1,1 0,-1 1,0-1,1 0,-1 1,1-1,-1 0,1 1,-1-1,1 0,-1 0,1 0,-1 1,1-1,-1 0,1 0,-1 0,1 0,0 0,-1 0,1 0,-1 0,1 0,-1 0,1 0,-1-1,1 1,-1 0,1 0,-1 0,1-1,-1 1,1 0,-1-1,0 1,1 0,-1-1,1 1,-1-1,0 1,1 0,-1-1,0 1,1-1,-1 1,0-1,0 0,5 53,-5-52,-1 425,-27-58,33-114,-5-251,0 0,0 0,0 0,0-1,-1 1,1 0,-1 0,1 0,-1-1,0 1,1 0,-1-1,0 1,0 0,0-1,0 1,-1-1,1 0,0 1,-1-1,1 0,0 0,-1 0,0 0,1 0,-1 0,1 0,-1 0,0-1,0 1,0-1,1 1,-3-1,-69 12,66-11,-371 13,-244 15,-38 27,334-21,302-31,-82-3,103-3,1-1,0 0,0 0,0 0,0 0,1 0,-1 0,1 0,0-1,0 1,0 0,0-1,0 1,1-1,0 1,-1-1,1 1,1-1,-1 1,0 0,1-1,0 1,0-1,0 1,0 0,0-1,1 1,-1 0,1 0,0 0,0 0,0 1,0-1,2-1,1-8,19-48,-4-2,-2 0,8-61,6-147,-22 178,-3 13,3 0,4 1,17-49,-29 120,0-1,1 1,-1 0,2 0,-1 0,1 0,0 0,0 1,1 0,0 0,0 0,1 0,-1 1,1 0,0 0,0 1,1-1,0 2,-1-1,1 1,1-1,-1 2,0-1,1 1,-1 0,2 1,219-31,582 32,-432-24,-70-5,-307 29,2-1,1 0,-1 1,1-1,0 1,-1 0,1 0,-1 1,1-1,-1 1,1 0,-1 0,1 0,-1 0,1 0,-1 1,0 0,0-1,2 3,5 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10.1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1,'-30'2,"0"2,0 1,1 2,-1 0,1 2,1 1,-4 3,15-6,1 0,0 2,0-1,1 2,0 0,0 1,1 0,1 1,0 1,-6 8,13-15,1 1,0 0,1 0,0 0,0 0,0 1,1-1,0 1,1 0,-1 0,2 0,-1 0,1 0,0 1,1-1,0 0,0 1,1-1,0 0,0 0,1 0,0 0,2 6,-2-10,0 0,0 0,0 0,1-1,0 1,-1-1,1 1,0-1,0 0,1 0,-1 0,1-1,-1 1,1-1,0 0,0 0,0 0,0-1,0 1,0-1,0 0,1 0,-1 0,0-1,1 0,-1 1,1-1,-1-1,1 1,7-1,0 0,0-1,0-1,0 0,0 0,-1-1,1 0,-1-1,0-1,1 0,23-20,-1-1,-1-2,-1-1,-1-1,-2-2,-2-1,-1-1,-1-1,-2-2,-21 98,-5-30,0-15,1 0,0 0,1 0,1 0,0 1,1-1,1 0,0 0,1 0,0 0,1 0,1-1,1 0,0 0,1 0,0 0,4 3,1-5</inkml:trace>
  <inkml:trace contextRef="#ctx0" brushRef="#br0" timeOffset="237.966">964 171,'-19'33,"-7"26,2 8,4-4,6-6,5-14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2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0,'-17'100,"-50"400,37-120,31-378,-1-13</inkml:trace>
  <inkml:trace contextRef="#ctx0" brushRef="#br0" timeOffset="458.295">29 28,'15'0,"14"0,6 0,4 0,-2 0,-1 0,-3 0,-1 0,-2 0,-1 0,-1 0,0 0,-1 0,1 0,-5 5,-1 2,-5-1</inkml:trace>
  <inkml:trace contextRef="#ctx0" brushRef="#br0" timeOffset="750.103">1 424,'15'5,"13"1,8 0,2-1,0-2,-2-1,-3-1,-1 0,-2-1,-1 0,-1-1,0 1,-5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26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465 24,'28'-8,"-28"8,0 0,-1 0,1 0,-1 0,1 0,0 0,-1 0,1 0,0 0,-1 0,1 0,0 0,-1 0,1 0,-1 0,1 0,0 0,-1 0,1 0,0-1,-1 1,1 0,0 0,0 0,-1-1,1 1,0 0,0 0,-1-1,1 1,0 0,0-1,0 1,-1 0,1-1,0 1,0 0,0-1,0 1,0 0,0-1,0 1,0-1,0 1,0 0,0-1,0 1,0 0,0-1,0 1,0 0,0-1,0 1,0 0,1-1,-1 1,0 0,0-1,0 1,1 0,-1-1,0 1,0 0,1 0,-1-1,0 1,-12 0,0 0,0 0,-1 1,1 1,0 0,0 1,0 0,1 0,-1 2,1-1,0 1,0 1,1 0,-1 1,-4 0,-201 110,214-116,0 0,-1 1,1-1,1 1,-1 0,0-1,0 1,1 0,-1 0,1 0,-1 0,1 0,0 0,0 1,0-1,0 0,0 0,0 1,1-1,-1 1,1-1,0 1,0-1,0 1,0-1,0 1,0-1,0 0,1 1,0-1,-1 1,1-1,0 0,0 1,0-1,0 0,1 0,-1 0,0 0,1 0,0 0,-1 0,1-1,0 1,0 0,2 0,15 11,1-2,0 0,0-2,1 0,0-1,1-1,0-1,0-1,16 1,70 20,-106-26,0 1,-1-1,1 0,-1 0,1 1,0-1,-1 1,1-1,-1 1,1-1,-1 1,0 0,1 0,-1 0,0 0,1 0,-1 0,0 0,0 0,0 1,0-1,0 0,0 1,-1-1,1 0,0 1,-1-1,1 1,-1-1,1 1,-1 0,0-1,1 1,-1-1,0 1,0 0,0-1,0 1,-1-1,1 1,0 0,-1 0,-8 14,0 0,-1 0,0-1,-1-1,-1 0,-1-1,0 0,0 0,-1-2,-1 1,0-2,-2 1,-38 31,-103 90,92-51,65-80,1-1,-1 1,1 0,-1 0,1 0,-1 0,1 0,0 0,0 0,-1 0,1 0,0 1,0-1,0 0,0 0,0 0,0 0,1 0,-1 0,0 0,0 0,1 0,-1 0,1 0,-1 0,1 0,-1 0,1 0,0-1,-1 1,1 0,0 0,-1-1,1 1,0 0,0-1,0 1,0-1,0 1,0-1,0 1,0-1,0 0,0 1,0-1,0 0,0 0,0 0,0 0,60 5,-55-5,23-1,0-2,0-1,-1-1,0-2,0 0,0-2,-1-1,-1-2,1 0,-9 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27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89,'38'-9,"23"-9,5-1,-4 3,-7 4,-8 4,-8 4,-5 2,-9 6,-3 3,-7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2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18,'43'0,"20"0,3 0,-5 0,-7 0,-9 0,-12-4,-6-3,-9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34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41,'-15'-8,"-1"2,0 0,0 1,-1 0,0 2,1 0,-1 0,-1 2,1 0,0 1,0 1,0 0,0 2,0 0,0 0,1 2,0 0,-10 4,13 2,0 1,1-1,0 2,1 0,0 0,1 1,1 0,0 1,1 0,1 0,0 1,1 0,0 0,2 0,0 1,0 5,2-15,0 0,0 0,1 0,1 1,-1-1,1 0,0 1,1-1,-1 0,2 1,-1-1,1 0,0 0,0 0,1 0,0 0,0-1,1 1,0-1,0 0,0 0,1 0,-1-1,2 0,-1 0,0 0,1 0,0-1,0 0,1 0,-1 0,1-1,-1 0,1-1,0 1,0-1,0 0,1-1,-1 0,0 0,6-1,1-1,0-1,0-1,-1 0,1-1,-1 0,0-1,0 0,0-1,-1-1,0 0,0-1,-1 0,0-1,5-5,133-151,-122 131,66-77,-93 111,0 1,0-1,0 1,0-1,0 1,0-1,0 1,0-1,0 0,0 1,0-1,0 1,0-1,1 1,-1-1,0 0,0 1,0-1,1 0,-1 1,0-1,1 0,-1 1,0-1,1 0,-1 1,0-1,1 0,-1 0,0 0,1 1,-1-1,1 0,-1 0,1 0,-1 0,0 0,1 0,-1 0,1 0,-1 0,1 0,-1 0,1 0,-1 0,0 0,1 0,-1 0,1 0,-1-1,1 1,-1 0,0 0,1-1,-1 1,0 0,1 0,-1-1,0 1,-6 46,5-43,-16 71,11-60,1 0,1 1,0-1,1 1,1 0,0 0,1 0,1 0,0 0,1 0,0 0,1 0,1-1,1 1,0-1,1 1,0-1,2 1,6 2,-1-5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28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140 847,'9'-59,"3"1,2 1,3 0,2 1,18-36,-30 76,1 0,0 1,2 0,-1 0,2 1,0 0,1 1,0 1,14-12,-25 23,0 0,0 0,0 0,0 0,0 0,0 0,1 1,-1-1,0 0,1 1,-1-1,0 1,1-1,-1 1,1-1,-1 1,1 0,-1 0,1 0,-1 0,1 0,-1 0,1 0,-1 1,0-1,1 0,-1 1,1-1,-1 1,0 0,1-1,-1 1,0 0,0 0,1 0,-1 0,0 0,0 0,0 0,0 0,0 0,-1 0,1 1,0-1,0 1,22 66,-12 108,-11-175,0 0,0 1,0-1,0 0,0 0,0 1,0-1,0 0,1 1,-1-1,0 0,1 0,-1 1,1-1,0 0,-1 0,1 0,0 0,0 0,-1 0,1 0,0 0,0 0,0 0,0 0,0 0,1-1,-1 1,0-1,0 1,0 0,1-1,-1 0,0 1,0-1,1 0,-1 0,0 0,1 0,-1 0,0 0,1 0,-1 0,0 0,1-1,-1 1,0 0,0-1,1 1,-1-1,0 1,0-1,0 0,0 0,0 1,0-1,0 0,0 0,0 0,0 0,121-119,64-58,-187 179,1 0,0 0,0-1,0 1,0 0,-1 0,1 0,0 0,1 0,-1-1,0 1,0 0,0 0,0 0,1 0,-1-1,0 1,1 0,-1 0,0-1,1 1,-1 0,1 0,-1-1,1 1,0-1,-1 1,1 0,0-1,-1 1,1-1,0 0,0 1,-1-1,1 0,0 1,0-1,0 0,-1 0,1 1,0-1,0 0,0 0,0 0,0 0,-1 0,1-1,0 1,0 0,0 0,0 0,-1-1,1 1,0 0,0-1,0 1,-1-1,1 1,0-1,-1 1,1-1,-1 1,1-1,0 0,-1 1,1-1,-1 0,0 0,1 0,-7 289,18-187,-6-83</inkml:trace>
  <inkml:trace contextRef="#ctx0" brushRef="#br0" timeOffset="247.467">1099 565,'-9'34,"-4"15,1 5,3-7</inkml:trace>
  <inkml:trace contextRef="#ctx0" brushRef="#br0" timeOffset="497.034">1185 593,'33'-9,"22"-4,5 1,-8-3,-11 2</inkml:trace>
  <inkml:trace contextRef="#ctx0" brushRef="#br0" timeOffset="734.038">1411 339,'-10'39,"-3"26,1 8,2-5,3-8,8-15,3-15</inkml:trace>
  <inkml:trace contextRef="#ctx0" brushRef="#br0" timeOffset="1315.423">1523 791,'198'-340,"-194"334,21-29,-24 35,0 0,-1-1,1 1,0-1,0 1,-1 0,1 0,0-1,0 1,0 0,-1 0,1 0,0 0,0 0,0 0,-1 0,1 0,0 0,0 1,0-1,-1 0,1 0,0 1,0-1,-1 0,1 1,0-1,0 1,-1-1,1 1,-1-1,1 1,0 0,-1-1,1 1,-1 0,0-1,1 1,-1 0,1 0,-1-1,0 1,0 0,1 0,-1 0,0 0,4 10,0-1,0 1,-1 0,-1 1,1-1,-2 0,0 1,0-1,-1 4,16 85,-15-98,0 0,1 0,-1 0,1 0,0 0,0-1,-1 1,1 0,0-1,0 1,0-1,1 0,-1 0,0 0,0 0,1 0,-1 0,1 0,-1-1,1 1,-1-1,1 0,-1 0,1 0,-1 0,1 0,-1-1,0 1,1-1,-1 1,1-1,-1 0,0 0,1 0,-1 0,0 0,0-1,0 1,0-1,0 1,0-1,0 0,-1 0,1 1,-1-1,1-1,-1 1,0 0,0 0,1 0,-2-1,1 1,0 0,0-3,61-111,-49 88,1 0,2 1,0 0,2 2,7-9,-20 29,-2 1,-1 0,1 0,0 0,1 0,-1 0,1 1,-1 0,1 0,0 0,0 0,1 0,-1 1,1 0,-1 0,1 0,-1 0,1 1,0 0,0 0,5-1,-8 5,1 0,-1 0,0-1,0 2,0-1,0 0,0 0,-1 0,0 1,0-1,1 1,-2-1,1 1,0 0,-1-1,0 1,0 0,0-1,0 1,0-1,-1 4,0 0,-4 200,5-183</inkml:trace>
  <inkml:trace contextRef="#ctx0" brushRef="#br0" timeOffset="1779.496">2313 593,'15'-4,"-7"2,-1-1,1 1,0 0,-1 0,1 1,0 0,0 1,0 0,0 0,0 1,-1 0,1 0,0 0,0 1,0 1,-6 0,0 1,0-1,0 1,-1-1,1 1,-1 0,0-1,0 1,-1 0,1 0,-1 0,0 0,0 0,0 0,0 0,-1-1,1 1,-1 0,0 0,0 0,-1-1,1 1,-1 0,0-1,0 0,0 1,0-1,0 0,-2 1,1 3,-32 86,35-90,-1 0,1 0,0-1,0 1,0 0,0 0,0 0,0-1,1 1,-1 0,1 0,0-1,0 1,0-1,0 1,0-1,1 1,-1-1,1 0,0 1,-1-1,1 0,0 0,0 0,0-1,1 1,-1 0,0-1,1 1,-1-1,1 0,-1 0,3 1,1-1,0 1,0-1,0-1,0 1,0-1,0 0,0 0,0-1,0 1,-1-1,1-1,0 1,0-1,-1 0,1 0,-1-1,4-2,11-7</inkml:trace>
  <inkml:trace contextRef="#ctx0" brushRef="#br0" timeOffset="2347.721">2483 0,'35'21,"-2"2,0 1,-1 2,-2 1,0 1,-2 2,-2 0,10 15,-25-29,-1 0,0 0,-1 1,-1 0,-1 1,0 0,-1 0,-1 0,-1 0,0 1,-2 0,0 0,-1 0,-1 0,0 0,-2 0,0 0,-1 0,-1-1,-1 1,-1-1,0 0,-6 11,-13 12,-1-1,-1-1,-3-1,-1-2,-1-1,-3-2,0-1,-19 11,25-20</inkml:trace>
  <inkml:trace contextRef="#ctx0" brushRef="#br0" timeOffset="2963.732">338 113,'-5'-4,"0"0,-1 1,1-1,-1 1,0 0,1 0,-1 1,0 0,-1 0,1 0,0 1,-1 0,1 0,0 1,-1 0,1 0,-1 0,1 1,-1-1,1 2,0-1,0 1,-1 0,1 0,1 1,-1-1,0 2,0-1,1 0,0 1,0 0,0 0,0 1,1-1,-1 1,0 2,-11 16,1 0,1 0,1 2,2 0,0 0,1 1,2 0,1 0,1 1,1 0,1 0,2 1,0-1,2 0,1 1,1-1,2 0,1 1,0-2,2 1,1-1,2 0,0-1,2 0,0 0,2-1,5 6,-8-12,1-1,1 0,1 0,0-2,1 0,0 0,2-2,-1 0,2 0,11 5,151 56,-146-62</inkml:trace>
  <inkml:trace contextRef="#ctx0" brushRef="#br0" timeOffset="4535.96">1072 565,'4'0,"3"5,-1 6,-6 6,-3 5,-1 4,0 2,1 1,1 0,1 1,0-1,1 0,5-5,1-7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4:3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38,'80'-22,"-65"17,37-6,-51 11,0 1,0-1,0 0,0 0,0 1,0-1,0 0,0 1,0-1,0 1,0-1,0 1,-1 0,1-1,0 1,0 0,-1 0,1 0,0-1,-1 1,1 0,-1 0,1 0,-1 0,1 0,-1 0,0 0,1 0,-1 0,0 0,0 0,0 0,0 0,0 0,0 0,0 0,0 0,0 0,0 1,-1-1,1 0,0 0,-1 0,1-1,-1 1,1 0,-70 122,70-119,-1 0,1 0,1 0,-1 0,1 0,-1 0,1-1,0 1,0 0,1 0,-1 0,1-1,0 1,0-1,0 1,0-1,0 0,1 0,0 0,0 0,0 0,0-1,0 1,0-1,0 0,1 0,-1 0,3 0,21 20,-24-19,0 0,0-1,0 1,0 0,0 0,0 1,-1-1,1 1,-1-1,0 1,0 0,-1-1,1 1,-1 0,0 0,0 0,0 0,0 1,-1-1,1 0,-1 0,0 0,-1 1,1-1,-1 0,0 0,0 0,0 0,0 0,-1 0,1 0,-1 0,0-1,0 1,-1-1,1 1,-1-1,0 1,0-1,0 0,-1 0,1 0,-1 0,0-1,1 1,-1-1,0 0,0 0,-1-1,1 1,0-1,0 0,-1 0,1 0,-1-1,1 1,-1-1,1 0,-1 0,1-1,-1 0,1 1,0-1,-1-1,1 1,0-1,0 1,0-1,0-1,0 1,0 0,0-1,1 0,0 0,-3-2,-4-10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1166,'7'8,"1"1,0-2,0 1,1-1,0 0,0-1,0 0,1 0,0-1,0 0,0-1,0 0,1-1,0 0,0-1,0 0,0 0,0-1,0-1,0 0,0 0,0-1,0-1,0 0,0 0,0-1,0 0,-1-1,1 0,-1-1,0 0,2-3,36-21,-1-2,-1-2,-3-2,0-2,-3-2,-1-1,-2-3,11-16,31-46,-5-4,-4-2,16-45,86-208,-156 334,-17 30,1 0,0 1,0-1,0 1,0-1,0 1,0-1,0 0,0 1,0-1,0 1,0-1,0 0,0 1,0-1,1 1,-1-1,0 0,0 1,0-1,1 0,-1 1,0-1,0 0,1 1,-1-1,0 0,0 1,1-1,-1 0,1 0,-1 1,0-1,1 0,-1 0,0 0,1 0,-1 0,1 1,-1-1,0 0,1 0,-1 0,1 0,-1 0,1 0,-1 0,0 0,1-1,-1 1,1 0,-1 0,0 0,1 0,-1 0,0-1,1 1,-1 0,0 0,1-1,-1 1,0 0,1-1,-1 1,0 0,0-1,1 1,14 109,-5 0,-3 80,3 50,-6-191,2 4,-3 0,-1 0,-3 0,-7 41,6-80,0 0,-1 0,0-1,-1 1,0-1,-1 0,-1 0,0-1,0 0,-1 0,-1 0,1 0,-2-1,0-1,0 0,0 0,-1 0,-1-1,1-1,-1 0,-7 3,-11 0,-1-1,0-2,0-1,0-1,-1-2,0-1,0-1,0-2,1-1,-1-1,0-2,1-1,0-1,-23-9,-13-11,65 26,-1 0,1 1,0-1,0 0,-1 0,1 0,0 0,0 0,0 0,0 0,0 0,0 0,0 0,0-1,1 1,-1 0,0-1,1 1,-1 0,1-1,-1 1,1-1,0 1,0-1,-1 1,1-1,0 1,0-1,1 1,-1-1,0 1,0-1,1 1,-1 0,1-1,-1 1,1-1,0 1,-1 0,1 0,0-1,0 1,0 0,0 0,0 0,11-10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0,'-10'34,"-2"25,0 7,2-2,3-12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9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1213 148,'-28'179,"-20"317,38-184,-16-222,17-77</inkml:trace>
  <inkml:trace contextRef="#ctx0" brushRef="#br0" timeOffset="250.792">536 288,'43'-24,"48"-17,18-7,5 5,-7 5,-8 9,-11 4,-6 7,-7 7,-12 4,-7 4,-8 3,-7 1,-7 0,-3 0,-3 5,-1 1,-5 0</inkml:trace>
  <inkml:trace contextRef="#ctx0" brushRef="#br0" timeOffset="601.02">1863 515,'-35'44,"-185"263,161-168,57-135,1 0,0 0,1 1,-1-1,1 0,0 1,0-1,0 0,0 1,1-1,0 0,0 1,0-1,0 0,1 0,0 0,-1 0,1 0,1 0,-1-1,1 1,-1-1,1 1,0-1,0 0,1 0,-1 0,1-1,-1 1,1-1,0 0,0 0,3 1,0-1,-1 0,1 0,0-1,0 0,1 0,-1-1,0 0,0 0,0-1,0 1,0-2,0 1,0-1,0 0,-1 0,1-1,0 0,-1 0,0 0,0-1,0 0,2-3,10-6,-1-1,0-1,-1 0,-1-2,0 0,11-18,-14 19,-2-1,1 0,-2-1,0 0,-2 0,0-1,-1 0,0 0,-2-1,0 0,-1 1,-1-1,-1 0,-1-4,-2 13,1 1,-2-1,1 1,-2-1,1 1,-1 0,-1 0,0 0,0 1,-1 0,0 0,0 0,-1 0,0 1,-2 0,5 3,0 1,-1 0,1 0,-1 0,0 1,0-1,-1 1,1 0,0 1,-1 0,0-1,0 2,1-1,-1 1,0 0,-1 0,1 0,0 1,0 0,0 0,0 1,0-1,0 1,0 1,0-1,-5 3,-14 8</inkml:trace>
  <inkml:trace contextRef="#ctx0" brushRef="#br0" timeOffset="1069.943">2370 655,'-23'14,"1"2,1 0,0 1,1 0,0 2,2 1,0 0,2 1,0 1,1 0,1 2,-8 19,20-39,0 0,1 0,-1 0,1 0,0 0,0 0,0 0,1 0,0 0,0 0,0 1,0-1,0 0,1 0,0 0,0 0,0 0,0 0,1 0,-1 0,1 0,0-1,0 1,0 0,1-1,-1 0,1 0,0 1,0-2,0 1,0 0,1-1,-1 1,1-1,1 1,3 1,0 0,0 0,1-1,-1 0,1-1,0 1,0-2,-1 1,1-1,0-1,0 0,0 0,0 0,0-1,0-1,0 1,0-2,-1 1,1-1,-1 0,0-1,1 0,-2 0,1-1,0 0,-1 0,3-3,13-12,-1 0,-1-2,0 0,-2-1,-1-1,-1-1,9-16,-8 13,-1-1,-2 0,-1-1,-1 0,-1-1,-2-1,-1 0,-2 0,-1-1,-2 0,-1 0,-1 0,-2 0,-1 0,-2 0,-1 0,-1 0,-10-27,9 45,0 1,-2-1,1 2,-2-1,0 1,-1 0,0 1,0 0,-10-7,17 15,-1 0,0 1,0 0,-1-1,1 2,-1-1,1 0,-1 1,0 0,0 0,0 0,0 1,-1-1,1 1,0 1,0-1,-1 1,1 0,0 0,-1 0,1 1,0 0,-1 0,1 0,0 1,0-1,0 1,0 0,0 1,-1 0,-9 10,0 1,1 0,0 0,1 2,0-1,2 2,0 0,1 0,0 1,-4 13,2-3,1 0,2 1,0 0,2 1,2-1,0 1,2 0,1 1,2-1,1 0,1 0,4 14,-4-27,1-1,1 0,0 0,1-1,1 1,0-1,1-1,1 1,0-1,1 0,1-1,0 0,1 0,0-1,1-1,0 0,1 0,0-1,0-1,1 0,0-1,1-1,4 1,12 0</inkml:trace>
  <inkml:trace contextRef="#ctx0" brushRef="#br0" timeOffset="2100.07">3245 542,'-35'14,"1"1,1 1,0 2,2 1,0 2,1 1,1 1,1 1,1 2,1 1,2 1,0 0,2 2,2 2,15-24,1 1,1 0,0 0,0 0,1 0,0 1,0-1,1 1,0-1,1 1,0-1,1 2,-1-8,0 1,1-1,0 0,0 1,0-1,0 0,0 1,1-1,-1 0,1 0,0 0,0 0,0-1,0 1,1 0,-1-1,1 0,-1 1,1-1,0 0,0 0,0-1,0 1,0-1,0 1,1-1,-1 0,0 0,1-1,-1 1,1 0,-1-1,1 0,-1 0,14-2,1-1,-1-1,-1-1,1 0,0-1,-1 0,-1-2,1 0,-1-1,0 0,-1-1,0-1,-1 0,0-1,0 0,-2-1,1 0,-2-1,0 0,0-1,4-10,80-118,-94 142,0 1,0-1,0 1,0-1,0 1,0-1,0 1,0-1,0 1,1-1,-1 1,0-1,0 1,0 0,1-1,-1 1,0-1,0 1,1 0,-1-1,0 1,1 0,-1-1,0 1,1 0,-1-1,1 1,-1 0,1 0,-1 0,0-1,1 1,-1 0,1 0,-1 0,1 0,-1 0,1 0,-1 0,1 0,-1 0,1 0,-1 0,1 0,-1 0,0 0,1 1,-1-1,1 0,-1 0,1 0,-1 1,0-1,1 0,-1 1,1-1,-1 0,0 1,0-1,1 0,-1 1,0-1,1 0,-1 1,0-1,0 1,0-1,1 1,-1-1,0 1,2 36,-2-32,-1 35,-1-32,1 1,0 0,0 0,1-1,0 1,1 0,0 0,0-1,1 1,0 0,0-1,1 0,0 0,1 1,0-2,0 1,1 0,0-1,0 0,1 0,-4-5,0 0,1-1,-1 1,1-1,0 0,-1 0,1 0,0 0,0 0,-1-1,1 1,0-1,0 1,0-1,0 0,0 0,0-1,0 1,0-1,-1 1,1-1,0 0,0 0,-1 0,1 0,0-1,-1 1,1-1,0 0,67-59,-41 25,0-1,-3-1,-1-2,-2 0,-2-2,-1-1,-23 81,-24 136,27-166,0 1,0-1,1 0,1 0,-1 0,1 0,1 0,-1-1,1 1,1-1,-1 1,1-1,1 0,-1 0,1-1,0 0,1 1,-1-2,1 1,3 2,-6-7,0 1,0 0,0-1,0 0,1 1,-1-1,0-1,1 1,-1 0,0-1,1 0,-1 1,1-1,-1-1,0 1,1 0,-1-1,0 0,1 0,-1 0,0 0,0 0,0-1,0 1,0-1,0 0,0 0,0 0,-1 0,1 0,-1-1,1 1,71-88,-37 27,-2-2,-4-1,8-27,-11 26,-26 61,-2 4,0 0,0 1,1-1,-1 0,0 0,1 0,-1 0,1 0,0 1,-1-1,1 0,0 0,0 1,0-1,0 1,1-1,-1 1,0-1,1 1,-1 0,0 0,1 0,0-1,-1 2,1-1,0 0,-1 0,1 0,0 1,0-1,0 1,0-1,-1 1,1 0,0 0,0 0,0 0,0 0,0 0,1 1,4 7,0 0,0 1,-1 0,0 0,0 0,-1 1,-1 0,0 0,2 6,6 12,75 117,-68-119,-1 1,-1 1,-2 0,-1 1,-1 1,1 6,-6-6,-2 1,-1 0,-1 0,-2 0,-1 0,-2 1,-1-1,-1 0,-1 0,-2 0,-1 0,-2-1,-1-1,-1 1,-1-2,-15 25,6-21,-2-1,-1 0,-2-2,-1-1,-1-1,-1-1,-1-2,-1-1,-2 0,20-15,-1 0,0-1,0 0,0-1,-1 0,1-1,-1-1,-5 0,17-3,0 0,-1-1,1 1,0-1,-1 0,1 0,-1 0,1-1,0 1,-1-1,1 1,0-1,0 0,-1-1,1 1,0 0,0-1,0 0,1 0,-1 0,0 0,1 0,-1 0,1-1,0 1,-1-1,1 1,1-1,-1 0,0 0,1 0,-1 0,1 0,0 0,0-1,0 1,0 0,1-1,-1 1,1 0,1-15,0 0,1 0,1 1,0 0,2-1,0 1,1 1,0-1,2 1,0 0,0 1,9-12,-10 14,18-33,2 2,2 0,1 2,2 2,3 0,0 3,3 1,1 1,1 3,2 1,18-9,-47 32,0 2,1 0,0 0,0 2,0-1,1 2,-1 0,1 1,0 0,0 1,0 0,0 2,-1 0,10 2,25 15,-32-5</inkml:trace>
  <inkml:trace contextRef="#ctx0" brushRef="#br0" timeOffset="2449.057">0 1700,'797'-127,"-726"117,584-60,106 23,655 16,-799 16,-557 10,-13 2</inkml:trace>
  <inkml:trace contextRef="#ctx0" brushRef="#br0" timeOffset="3130.367">5164 373,'0'5,"-5"6,4 6,1 1</inkml:trace>
  <inkml:trace contextRef="#ctx0" brushRef="#br0" timeOffset="3386.58">5193 825,'-15'24,"6"8,8-2,5-5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1 508,'131'-408,"-124"389,-1 42,-6 1,-1 3,1 0,1-1,1 1,2-1,4 18,-6-38,-1-1,1 1,0-1,0 0,0 1,1-1,0 0,0-1,0 1,1 0,-1-1,1 0,0 0,1 0,-1 0,0-1,1 1,0-1,0-1,0 1,0-1,0 1,1-1,-1-1,1 1,-1-1,1 0,0 0,0-1,2 1,0-1,0 0,0-1,0 1,-1-1,1-1,0 0,0 0,-1 0,1-1,-1 0,0-1,0 0,0 0,-1 0,1-1,-1 0,0 0,0 0,-1-1,1 0,-1 0,-1 0,1-1,-1 0,0 0,-1 0,1 0,-1 0,-1-2,22-65,-17 56</inkml:trace>
  <inkml:trace contextRef="#ctx0" brushRef="#br0" timeOffset="269.995">1016 0,'-250'214,"191"-131,57-81,1 1,0 0,0-1,1 1,-1 0,0 0,1 0,0 0,-1 0,1 0,0-1,1 1,-1 0,0 0,1 0,0 0,0 0,0-1,0 1,0 0,0-1,1 1,-1-1,1 1,0-1,-1 0,1 1,0-1,1 0,-1 0,0-1,2 2,7 4,0-1,0 0,0-1,1-1,0 1,0-2,0 0,0 0,0-1,1-1,-1 0,1-1,-1 0,1 0,-1-2,6 0,13-4,0-1,-1-1,0-2,-1-1,28-15,-39 18</inkml:trace>
  <inkml:trace contextRef="#ctx0" brushRef="#br0" timeOffset="567.44">1186 311,'6'6,"0"0,0 0,1 0,0-1,0 0,1-1,-1 1,1-1,0-1,0 1,0-1,0-1,1 0,-1 0,1 0,-1-1,1-1,0 1,-1-1,1-1,0 0,-1 0,1 0,0-1,-1-1,0 1,0-1,0-1,0 1,0-1,-1-1,1 0,-1 0,0 0,-1-1,1 1,-1-2,0 1,-1-1,0 0,0 0,0 0,2-8,-2 8,-1 0,0 0,0-1,-1 1,0-1,0 0,-1 0,0 0,0 0,-1 0,0-1,-1 1,1 0,-2-5,-1 10,-1 0,1 1,-1-1,0 1,0-1,0 1,0 0,0 0,0 1,-1-1,1 1,-1-1,1 1,-1 0,1 0,-1 1,0-1,1 1,-1 0,0 0,1 0,-1 0,0 0,1 1,-1 0,0 0,1 0,-1 0,1 0,-1 1,1 0,0-1,-1 2,-10 3,0 1,0 1,0 0,1 1,0 1,1 0,0 0,0 1,1 1,1 0,0 0,1 1,0 0,1 1,0 0,1 0,1 1,0 0,1 0,1 0,0 1,1-1,0 1,2 0,0 0,1 7,1-16,0 0,0 0,1-1,0 1,0-1,1 0,0 0,0 1,0-2,1 1,0 0,0-1,1 0,-1 0,1 0,0 0,0-1,1 0,-1 0,1 0,0-1,0 0,0 0,0 0,1-1,18 8,1-1,0-2,0 0,1-2,18 1,-16-3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1086 1,'-56'18,"-461"123,357-97,159-44,0-1,0 1,0 0,0-1,0 1,0 0,0 0,0 0,0 0,0 0,0 0,0 0,0 1,0-1,0 0,0 0,0 1,1-1,-1 1,0-1,0 1,0-1,0 1,0 0,1-1,-1 1,0 0,1-1,-1 1,0 0,1 0,-1 0,1 0,-1 0,1-1,0 1,-1 0,1 0,0 0,-1 0,1 0,0 0,0 0,0 0,0 0,0 0,0 0,0 0,1 0,-1 0,0 0,0 0,1 0,-1 0,1 0,-1 0,1 0,-1 0,1 0,-1-1,1 1,0 0,0 0,-1-1,1 1,0-1,0 1,32 10,0-2,1-2,0-1,0-1,0-2,1-2,-1-1,17-2,-12 1,19 12,-57-10,0-1,0 1,0-1,0 1,0 0,0-1,0 1,0 0,0 0,0 0,-1 0,1 0,0 0,0 0,-1 0,1 0,-1 0,1 0,-1 0,1 0,-1 0,0 0,0 1,0-1,1 0,-1 0,0 0,0 0,0 1,-1-1,1 0,0 0,0 0,-1 1,1-1,-1 0,1 0,-1 0,1 0,-1 0,1 0,-1 0,0 0,0 0,0 0,1-1,-2 2,-10 9,1 0,-2-1,1 0,-1-1,-1-1,0 0,0 0,0-2,-2 1,-11 6,-175 94,-106 80,300-182,3-3,0 1,0-1,0 1,0 0,0 1,1-1,-1 1,1 0,0 0,0 1,1-1,-1 1,1-1,0 1,0 0,0 0,1 1,0-1,0 1,0-1,1 2,3-2,1-1,-1 1,1-1,1 0,-1 0,1 0,-1-1,1 1,0-1,0 0,1 0,-1 0,0 0,1-1,0 0,0 0,-1 0,1-1,0 1,1-1,-1 0,0-1,5 1,28 7,0-1,1-1,0-3,0-1,0-2,-1-2,8-2,198-32,-135 19,-91 11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1 205,'399'28,"-171"-28,-227 1,0-1,1 0,-1 1,1-1,-1 0,0 0,1 0,-1 0,1 0,-1 0,1-1,-1 1,1 0,-1-1,0 1,1-1,-1 1,0-1,0 0,1 1,-1-1,0 0,0 0,0 0,0 0,0 0,0 0,0 0,0 0,0-1,0 1,-1 0,1-1,-1 1,1 0,-1-1,1 1,-1 0,0-1,1 1,-1-1,0 1,0-1,0 1,0 0,-1-1,1 1,0-1,0 1,-1-1,0 0,-10-8,0 0,-1 1,-1 0,0 1,0 0,0 1,-1 1,0 0,-5-1,-6-4,-145-73,153 70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5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0 194,'113'-9,"4"-1,1 5,36 6,-33 13,-121-14,-1 0,1 0,0 0,-1 0,1-1,0 1,0 0,-1 0,1-1,0 1,0 0,0 0,0-1,-1 1,1 0,0-1,0 1,0 0,0-1,0 1,0 0,0-1,0 1,0 0,0-1,0 1,0 0,0-1,0 1,0 0,0-1,0 1,0 0,0-1,0 1,1 0,-1 0,0-1,0 1,0 0,1 0,-1-1,0 1,0 0,0 0,1-1,-1 1,0 0,1 0,-1 0,-31-20,-35-8,46 20,0 1,1-2,0-1,0-1,1 0,0-1,1-1,-10-10,9 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0 198,'29'0,"28"0,10 0,-2 0,-2 0,-8 0,-7 0,-8 0,-6 0,-4 0,-1 0,-2 0,-6 0</inkml:trace>
  <inkml:trace contextRef="#ctx0" brushRef="#br0" timeOffset="244.804">85 481,'38'-10,"33"-7,8-2,0 3,-8 4,-16 4</inkml:trace>
  <inkml:trace contextRef="#ctx0" brushRef="#br0" timeOffset="749.734">678 678,'184'-351,"-173"333,0-1,1 2,1 0,0 0,1 1,1 1,1 0,0 1,1 1,0 1,1 0,0 1,4 0,-7 3,-12 6,-1 0,1-1,-1 1,1 0,0 1,0-1,0 0,0 1,0-1,0 1,1 0,-1 0,0 0,1 1,-1-1,0 1,1 0,-1 0,1 0,-1 0,0 1,1-1,-1 1,0 0,1 0,-1 0,0 0,0 0,0 1,0 0,0-1,0 1,-1 0,1 1,0-1,-1 0,0 1,1 0,0 8,-1 1,-1-1,0 0,-1 1,0-1,-1 0,0 1,-1-1,0 0,0 0,-1 0,-1 0,-3 8,-10 39,16-55,1-1,-1 1,0-1,1 1,0 0,-1-1,1 1,0-1,1 1,-1 0,0-1,1 1,-1-1,1 1,0-1,0 1,0-1,0 1,0-1,0 0,1 0,-1 0,1 1,0-1,-1-1,1 1,0 0,0 0,0-1,1 1,-1-1,0 0,0 1,1-1,-1 0,1 0,-1-1,1 1,-1-1,1 1,-1-1,1 0,0 1,-1-2,1 1,0 0,-1 0,1-1,-1 1,1-1,-1 0,1 0,-1 0,0 0,1 0,-1-1,33-17,-2-2,-1-1,0-2,-2-1,-1-1,-1-2,16-20,67-62,-48 65,-62 46,1 0,-1 0,1 0,-1 0,0 0,1 0,-1 1,0-1,0 1,0-1,0 1,0-1,0 1,0 0,0-1,-1 1,1 0,-1-1,1 1,-1 0,0 0,1 0,-1 0,0-1,0 1,-1 0,1 0,0 0,-1 0,1-1,-1 1,1 0,-1-1,0 1,1 0,-1-1,0 1,-1 0,-47 176,48-175,0 1,0-1,0 1,0-1,1 1,-1 0,1-1,0 1,0 0,0 0,1-1,-1 1,1 0,0-1,0 1,0-1,0 1,1-1,-1 0,1 1,0-1,0 0,0 0,1 0,-1 0,1-1,-1 1,1-1,0 1,0-1,0 0,0 0,0 0,1-1,-1 1,1-1,1 1,16 1</inkml:trace>
  <inkml:trace contextRef="#ctx0" brushRef="#br0" timeOffset="1133.61">2484 1,'-49'15,"0"3,2 2,0 2,2 1,0 3,2 2,1 2,-10 10,-7 31,58-69,0 1,0-1,0 1,0-1,0 1,0 0,1-1,-1 1,1 0,0-1,0 1,0 0,0-1,0 1,0 0,1 0,0-1,-1 1,1-1,0 1,0 0,0-1,1 0,-1 1,0-1,1 0,0 0,-1 0,1 0,0 0,2 2,0-1,0-1,0 1,0-1,1 1,-1-1,1 0,0-1,-1 1,1-1,0 0,0 0,0-1,0 1,0-1,0 0,0-1,0 1,-1-1,1 0,0 0,0 0,4-2,100-50,193-179,-254 205,-47 27,0 0,0 0,1 0,-1 0,0 0,0 0,1 0,-1 0,0 0,0 1,0-1,1 0,-1 1,0-1,0 1,0-1,0 1,0 0,0-1,0 1,0 0,0 0,0 0,0-1,0 1,-1 0,1 0,0 0,-1 0,1 1,-1-1,1 0,-1 0,1 0,-1 0,0 1,0-1,1 0,-1 0,0 1,0-1,0 0,11 142,-10-136,-1 0,1 0,1 0,-1-1,1 1,1-1,-1 1,1-1,0 0,0 0,1 0,0 0,0 0,0-1,0 0,1 0,0 0,0-1,1 1,-1-1,1 0,0-1,0 1,0-1,7 2,7-1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1,'0'0,"-1"0,1 1,0-1,0 0,1 0,-1 1,0-1,0 0,0 1,0-1,0 0,0 0,0 1,0-1,0 0,1 0,-1 1,0-1,0 0,0 0,0 0,1 1,-1-1,0 0,0 0,1 0,-1 0,0 1,0-1,1 0,-1 0,0 0,0 0,1 0,-1 0,0 0,1 0,-1 0,0 0,0 0,1 0,-1 0,0 0,1 0,-1 0,0 0,0 0,1 0,-1 0,0-1,0 1,1 0,-1 0,0 0,0 0,0-1,1 1,-1 0,0 0,0 0,0-1,1 1,-1 0,-4 28,3-25,-57 221,56-214,-19 90,4 0,5 1,0 94,13-176,-1-38,1 1</inkml:trace>
  <inkml:trace contextRef="#ctx0" brushRef="#br0" timeOffset="286.788">114 29,'33'0,"31"0,9 0,2 0,-3 0,-8 0,-6 0,-8 0,-7 0,-7 0,-4 0,-3 0,-2 0,-9 0,-14 0,-7 4,-8 3,-1-1</inkml:trace>
  <inkml:trace contextRef="#ctx0" brushRef="#br0" timeOffset="514.573">1 368,'43'0,"38"-5,11-2,-7 1,-11-4,-15 1,-12 0,-5 3,-4-2,-4-1,-8 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1166,'7'8,"1"1,0-2,0 1,1-1,0 0,0-1,0 0,1 0,0-1,0 0,0-1,0 0,1-1,0 0,0-1,0 0,0 0,0-1,0-1,0 0,0 0,0-1,0-1,0 0,0 0,0-1,0 0,-1-1,1 0,-1-1,0 0,2-3,36-21,-1-2,-1-2,-3-2,0-2,-3-2,-1-1,-2-3,11-16,31-46,-5-4,-4-2,16-45,86-208,-156 334,-17 30,1 0,0 1,0-1,0 1,0-1,0 1,0-1,0 0,0 1,0-1,0 1,0-1,0 0,0 1,0-1,1 1,-1-1,0 0,0 1,0-1,1 0,-1 1,0-1,0 0,1 1,-1-1,0 0,0 1,1-1,-1 0,1 0,-1 1,0-1,1 0,-1 0,0 0,1 0,-1 0,1 1,-1-1,0 0,1 0,-1 0,1 0,-1 0,1 0,-1 0,0 0,1-1,-1 1,1 0,-1 0,0 0,1 0,-1 0,0-1,1 1,-1 0,0 0,1-1,-1 1,0 0,1-1,-1 1,0 0,0-1,1 1,14 109,-5 0,-3 80,3 50,-6-191,2 4,-3 0,-1 0,-3 0,-7 41,6-80,0 0,-1 0,0-1,-1 1,0-1,-1 0,-1 0,0-1,0 0,-1 0,-1 0,1 0,-2-1,0-1,0 0,0 0,-1 0,-1-1,1-1,-1 0,-7 3,-11 0,-1-1,0-2,0-1,0-1,-1-2,0-1,0-1,0-2,1-1,-1-1,0-2,1-1,0-1,-23-9,-13-11,65 26,-1 0,1 1,0-1,0 0,-1 0,1 0,0 0,0 0,0 0,0 0,0 0,0 0,0 0,0-1,1 1,-1 0,0-1,1 1,-1 0,1-1,-1 1,1-1,0 1,0-1,-1 1,1-1,0 1,0-1,1 1,-1-1,0 1,0-1,1 1,-1 0,1-1,-1 1,1-1,0 1,-1 0,1 0,0-1,0 1,0 0,0 0,0 0,11-10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0,'-10'34,"-2"25,0 7,2-2,3-12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5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86,'-2'1,"0"1,0 0,1 0,-1 0,0 0,1 0,0 0,-1 1,1-1,0 0,0 1,0-1,1 1,-1-1,1 1,-1-1,1 1,0 0,0-1,0 2,-1-2,-17 174,9-125,3 1,3 1,1-1,6 50,-4-99,1 0,-1 0,1 0,0 0,0 0,0 0,1-1,-1 1,1 0,-1-1,1 1,0-1,0 0,0 1,0-1,0 0,1 0,-1-1,1 1,-1 0,1-1,0 1,-1-1,1 0,0 0,0 0,0 0,0-1,0 1,0-1,0 0,0 0,0 0,0 0,0 0,1-1,111-20,-98 16,111-48,-122 47</inkml:trace>
  <inkml:trace contextRef="#ctx0" brushRef="#br0" timeOffset="352.458">398 0,'-5'34,"-19"138,7 0,5 71,15 66,8-242,-6-66,0-7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1 508,'131'-408,"-124"389,-1 42,-6 1,-1 3,1 0,1-1,1 1,2-1,4 18,-6-38,-1-1,1 1,0-1,0 0,0 1,1-1,0 0,0-1,0 1,1 0,-1-1,1 0,0 0,1 0,-1 0,0-1,1 1,0-1,0-1,0 1,0-1,0 1,1-1,-1-1,1 1,-1-1,1 0,0 0,0-1,2 1,0-1,0 0,0-1,0 1,-1-1,1-1,0 0,0 0,-1 0,1-1,-1 0,0-1,0 0,0 0,-1 0,1-1,-1 0,0 0,0 0,-1-1,1 0,-1 0,-1 0,1-1,-1 0,0 0,-1 0,1 0,-1 0,-1-2,22-65,-17 56</inkml:trace>
  <inkml:trace contextRef="#ctx0" brushRef="#br0" timeOffset="269.995">1016 0,'-250'214,"191"-131,57-81,1 1,0 0,0-1,1 1,-1 0,0 0,1 0,0 0,-1 0,1 0,0-1,1 1,-1 0,0 0,1 0,0 0,0 0,0-1,0 1,0 0,0-1,1 1,-1-1,1 1,0-1,-1 0,1 1,0-1,1 0,-1 0,0-1,2 2,7 4,0-1,0 0,0-1,1-1,0 1,0-2,0 0,0 0,0-1,1-1,-1 0,1-1,-1 0,1 0,-1-2,6 0,13-4,0-1,-1-1,0-2,-1-1,28-15,-39 18</inkml:trace>
  <inkml:trace contextRef="#ctx0" brushRef="#br0" timeOffset="567.44">1186 311,'6'6,"0"0,0 0,1 0,0-1,0 0,1-1,-1 1,1-1,0-1,0 1,0-1,0-1,1 0,-1 0,1 0,-1-1,1-1,0 1,-1-1,1-1,0 0,-1 0,1 0,0-1,-1-1,0 1,0-1,0-1,0 1,0-1,-1-1,1 0,-1 0,0 0,-1-1,1 1,-1-2,0 1,-1-1,0 0,0 0,0 0,2-8,-2 8,-1 0,0 0,0-1,-1 1,0-1,0 0,-1 0,0 0,0 0,-1 0,0-1,-1 1,1 0,-2-5,-1 10,-1 0,1 1,-1-1,0 1,0-1,0 1,0 0,0 0,0 1,-1-1,1 1,-1-1,1 1,-1 0,1 0,-1 1,0-1,1 1,-1 0,0 0,1 0,-1 0,0 0,1 1,-1 0,0 0,1 0,-1 0,1 0,-1 1,1 0,0-1,-1 2,-10 3,0 1,0 1,0 0,1 1,0 1,1 0,0 0,0 1,1 1,1 0,0 0,1 1,0 0,1 1,0 0,1 0,1 1,0 0,1 0,1 0,0 1,1-1,0 1,2 0,0 0,1 7,1-16,0 0,0 0,1-1,0 1,0-1,1 0,0 0,0 1,0-2,1 1,0 0,0-1,1 0,-1 0,1 0,0 0,0-1,1 0,-1 0,1 0,0-1,0 0,0 0,0 0,1-1,18 8,1-1,0-2,0 0,1-2,18 1,-16-3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1086 1,'-56'18,"-461"123,357-97,159-44,0-1,0 1,0 0,0-1,0 1,0 0,0 0,0 0,0 0,0 0,0 0,0 0,0 1,0-1,0 0,0 0,0 1,1-1,-1 1,0-1,0 1,0-1,0 1,0 0,1-1,-1 1,0 0,1-1,-1 1,0 0,1 0,-1 0,1 0,-1 0,1-1,0 1,-1 0,1 0,0 0,-1 0,1 0,0 0,0 0,0 0,0 0,0 0,0 0,0 0,1 0,-1 0,0 0,0 0,1 0,-1 0,1 0,-1 0,1 0,-1 0,1 0,-1-1,1 1,0 0,0 0,-1-1,1 1,0-1,0 1,32 10,0-2,1-2,0-1,0-1,0-2,1-2,-1-1,17-2,-12 1,19 12,-57-10,0-1,0 1,0-1,0 1,0 0,0-1,0 1,0 0,0 0,0 0,-1 0,1 0,0 0,0 0,-1 0,1 0,-1 0,1 0,-1 0,1 0,-1 0,0 0,0 1,0-1,1 0,-1 0,0 0,0 0,0 1,-1-1,1 0,0 0,0 0,-1 1,1-1,-1 0,1 0,-1 0,1 0,-1 0,1 0,-1 0,0 0,0 0,0 0,1-1,-2 2,-10 9,1 0,-2-1,1 0,-1-1,-1-1,0 0,0 0,0-2,-2 1,-11 6,-175 94,-106 80,300-182,3-3,0 1,0-1,0 1,0 0,0 1,1-1,-1 1,1 0,0 0,0 1,1-1,-1 1,1-1,0 1,0 0,0 0,1 1,0-1,0 1,0-1,1 2,3-2,1-1,-1 1,1-1,1 0,-1 0,1 0,-1-1,1 1,0-1,0 0,1 0,-1 0,0 0,1-1,0 0,0 0,-1 0,1-1,0 1,1-1,-1 0,0-1,5 1,28 7,0-1,1-1,0-3,0-1,0-2,-1-2,8-2,198-32,-135 19,-91 11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1 205,'399'28,"-171"-28,-227 1,0-1,1 0,-1 1,1-1,-1 0,0 0,1 0,-1 0,1 0,-1 0,1-1,-1 1,1 0,-1-1,0 1,1-1,-1 1,0-1,0 0,1 1,-1-1,0 0,0 0,0 0,0 0,0 0,0 0,0 0,0 0,0-1,0 1,-1 0,1-1,-1 1,1 0,-1-1,1 1,-1 0,0-1,1 1,-1-1,0 1,0-1,0 1,0 0,-1-1,1 1,0-1,0 1,-1-1,0 0,-10-8,0 0,-1 1,-1 0,0 1,0 0,0 1,-1 1,0 0,-5-1,-6-4,-145-73,153 70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5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0 194,'113'-9,"4"-1,1 5,36 6,-33 13,-121-14,-1 0,1 0,0 0,-1 0,1-1,0 1,0 0,-1 0,1-1,0 1,0 0,0 0,0-1,-1 1,1 0,0-1,0 1,0 0,0-1,0 1,0 0,0-1,0 1,0 0,0-1,0 1,0 0,0-1,0 1,0 0,0-1,0 1,0 0,0-1,0 1,1 0,-1 0,0-1,0 1,0 0,1 0,-1-1,0 1,0 0,0 0,1-1,-1 1,0 0,1 0,-1 0,-31-20,-35-8,46 20,0 1,1-2,0-1,0-1,1 0,0-1,1-1,-10-10,9 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0 198,'29'0,"28"0,10 0,-2 0,-2 0,-8 0,-7 0,-8 0,-6 0,-4 0,-1 0,-2 0,-6 0</inkml:trace>
  <inkml:trace contextRef="#ctx0" brushRef="#br0" timeOffset="244.804">85 481,'38'-10,"33"-7,8-2,0 3,-8 4,-16 4</inkml:trace>
  <inkml:trace contextRef="#ctx0" brushRef="#br0" timeOffset="749.734">678 678,'184'-351,"-173"333,0-1,1 2,1 0,0 0,1 1,1 1,1 0,0 1,1 1,0 1,1 0,0 1,4 0,-7 3,-12 6,-1 0,1-1,-1 1,1 0,0 1,0-1,0 0,0 1,0-1,0 1,1 0,-1 0,0 0,1 1,-1-1,0 1,1 0,-1 0,1 0,-1 0,0 1,1-1,-1 1,0 0,1 0,-1 0,0 0,0 0,0 1,0 0,0-1,0 1,-1 0,1 1,0-1,-1 0,0 1,1 0,0 8,-1 1,-1-1,0 0,-1 1,0-1,-1 0,0 1,-1-1,0 0,0 0,-1 0,-1 0,-3 8,-10 39,16-55,1-1,-1 1,0-1,1 1,0 0,-1-1,1 1,0-1,1 1,-1 0,0-1,1 1,-1-1,1 1,0-1,0 1,0-1,0 1,0-1,0 0,1 0,-1 0,1 1,0-1,-1-1,1 1,0 0,0 0,0-1,1 1,-1-1,0 0,0 1,1-1,-1 0,1 0,-1-1,1 1,-1-1,1 1,-1-1,1 0,0 1,-1-2,1 1,0 0,-1 0,1-1,-1 1,1-1,-1 0,1 0,-1 0,0 0,1 0,-1-1,33-17,-2-2,-1-1,0-2,-2-1,-1-1,-1-2,16-20,67-62,-48 65,-62 46,1 0,-1 0,1 0,-1 0,0 0,1 0,-1 1,0-1,0 1,0-1,0 1,0-1,0 1,0 0,0-1,-1 1,1 0,-1-1,1 1,-1 0,0 0,1 0,-1 0,0-1,0 1,-1 0,1 0,0 0,-1 0,1-1,-1 1,1 0,-1-1,0 1,1 0,-1-1,0 1,-1 0,-47 176,48-175,0 1,0-1,0 1,0-1,1 1,-1 0,1-1,0 1,0 0,0 0,1-1,-1 1,1 0,0-1,0 1,0-1,0 1,1-1,-1 0,1 1,0-1,0 0,0 0,1 0,-1 0,1-1,-1 1,1-1,0 1,0-1,0 0,0 0,0 0,1-1,-1 1,1-1,1 1,16 1</inkml:trace>
  <inkml:trace contextRef="#ctx0" brushRef="#br0" timeOffset="1133.61">2484 1,'-49'15,"0"3,2 2,0 2,2 1,0 3,2 2,1 2,-10 10,-7 31,58-69,0 1,0-1,0 1,0-1,0 1,0 0,1-1,-1 1,1 0,0-1,0 1,0 0,0-1,0 1,0 0,1 0,0-1,-1 1,1-1,0 1,0 0,0-1,1 0,-1 1,0-1,1 0,0 0,-1 0,1 0,0 0,2 2,0-1,0-1,0 1,0-1,1 1,-1-1,1 0,0-1,-1 1,1-1,0 0,0 0,0-1,0 1,0-1,0 0,0-1,0 1,-1-1,1 0,0 0,0 0,4-2,100-50,193-179,-254 205,-47 27,0 0,0 0,1 0,-1 0,0 0,0 0,1 0,-1 0,0 0,0 1,0-1,1 0,-1 1,0-1,0 1,0-1,0 1,0 0,0-1,0 1,0 0,0 0,0 0,0-1,0 1,-1 0,1 0,0 0,-1 0,1 1,-1-1,1 0,-1 0,1 0,-1 0,0 1,0-1,1 0,-1 0,0 1,0-1,0 0,11 142,-10-136,-1 0,1 0,1 0,-1-1,1 1,1-1,-1 1,1-1,0 0,0 0,1 0,0 0,0 0,0-1,0 0,1 0,0 0,0-1,1 1,-1-1,1 0,0-1,0 1,0-1,7 2,7-1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1,'0'0,"-1"0,1 1,0-1,0 0,1 0,-1 1,0-1,0 0,0 1,0-1,0 0,0 0,0 1,0-1,0 0,1 0,-1 1,0-1,0 0,0 0,0 0,1 1,-1-1,0 0,0 0,1 0,-1 0,0 1,0-1,1 0,-1 0,0 0,0 0,1 0,-1 0,0 0,1 0,-1 0,0 0,0 0,1 0,-1 0,0 0,1 0,-1 0,0 0,0 0,1 0,-1 0,0-1,0 1,1 0,-1 0,0 0,0 0,0-1,1 1,-1 0,0 0,0 0,0-1,1 1,-1 0,-4 28,3-25,-57 221,56-214,-19 90,4 0,5 1,0 94,13-176,-1-38,1 1</inkml:trace>
  <inkml:trace contextRef="#ctx0" brushRef="#br0" timeOffset="286.788">114 29,'33'0,"31"0,9 0,2 0,-3 0,-8 0,-6 0,-8 0,-7 0,-7 0,-4 0,-3 0,-2 0,-9 0,-14 0,-7 4,-8 3,-1-1</inkml:trace>
  <inkml:trace contextRef="#ctx0" brushRef="#br0" timeOffset="514.573">1 368,'43'0,"38"-5,11-2,-7 1,-11-4,-15 1,-12 0,-5 3,-4-2,-4-1,-8 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0,'-14'34,"-10"16,-6 8,-2 0,-1 0,1-6,1-6,1-7,0-5,1-3,6-8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1,'6'222,"-8"-154,0-6,-2 0,-3 0,-3-1,-4 7,-57 199,33-176,28-77</inkml:trace>
  <inkml:trace contextRef="#ctx0" brushRef="#br0" timeOffset="252.868">1 537,'159'-13,"200"-30,-339 39,1-1,0-1,-1-1,0-1,-1-1,0 0,0-2,-1 0,0-1,-1 0,-1-2,0 0,0-1,-2 0,5-7,-4 1</inkml:trace>
  <inkml:trace contextRef="#ctx0" brushRef="#br0" timeOffset="635.017">1017 1,'-114'449,"66"-182,46-264,1 0,0 1,0-1,0 1,0 0,0-1,1 1,0-1,-1 1,1 0,1-1,-1 1,0 0,1-1,0 1,0-1,0 1,0-1,1 1,-1-1,1 0,0 1,0-1,0 0,0 0,0-1,1 1,-1 0,1-1,0 0,0 1,0-1,0 0,0 0,0-1,1 1,-1-1,1 0,-1 1,1-2,-1 1,1 0,0-1,-1 1,2-1,7-4,0 0,-1-1,0 0,0-1,-1 0,1-1,-1 0,-1-1,1 0,-1 0,8-10,22-18,-19 19,-6 4,0 1,0 1,2 0,-1 1,1 0,1 1,0 1,10-3,-25 10,-1 1,1-1,0 1,0-1,-1 1,1 0,0 0,0 0,-1 0,1 0,0 0,0 0,-1 0,1 1,0-1,0 1,-1 0,1-1,0 1,-1 0,1 0,-1 0,1 0,-1 0,0 0,1 0,-1 1,0-1,0 0,0 1,0-1,0 1,0-1,0 1,0-1,-1 1,1 0,0-1,-1 1,0 0,1 0,-1 0,0-1,0 1,0 1,-8 83,4-70,0-4,1 0,0 1,1-1,0 1,1 0,1-1,0 1,0 0,1 0,5 5</inkml:trace>
  <inkml:trace contextRef="#ctx0" brushRef="#br0" timeOffset="934.889">1554 707,'58'-24,"0"-2,-2-3,-1-2,9-9,-14-1,-49 40,0 0,0 0,0 0,0 0,0 0,0 0,0 0,0 0,-1 0,1-1,0 1,-1 0,1-1,-1 1,1 0,-1-1,0 1,0 0,1-1,-1 1,0-1,0 1,0 0,0-1,-1 1,1-1,0 1,-1 0,1-1,-1 1,1 0,-1 0,1-1,-1 1,0 0,0 0,0 0,0 0,1 0,-1 0,-1-1,-4 1,-1-1,1 1,0 0,-1 0,1 1,-1 0,1 0,-1 0,1 1,-1 0,1 0,0 1,-1 0,1 0,0 0,0 1,1 0,-1 0,0 0,1 1,0 0,-1 0,-5 2,1 0,0 1,0 0,1 0,0 1,0 0,1 1,0 0,0 0,1 1,0 0,1 0,0 0,0 1,1 0,1 0,0 1,0-1,1 1,1 0,0 0,1-1,-1 12,3-19,-1 0,1 0,0-1,0 1,0 0,0-1,1 1,0-1,-1 1,1-1,1 0,-1 0,0 0,1 0,-1 0,1 0,0-1,1 1,14 11</inkml:trace>
  <inkml:trace contextRef="#ctx0" brushRef="#br0" timeOffset="1315.832">2061 763,'19'-24,"0"0,1 0,1 2,1 1,1 1,20-14,-42 33,0 0,0 0,0 0,1 0,-1 0,0 0,0 1,1-1,-1 0,0 1,1-1,-1 1,1-1,-1 1,1 0,-1-1,1 1,-1 0,1 0,-1 0,1 0,-1 0,1 1,-1-1,1 0,-1 1,0-1,1 1,-1-1,1 1,-1 0,0-1,0 1,1 0,-1 0,0 0,0 0,0 0,0 0,0 0,0 1,0-1,0 0,-1 1,1-1,0 0,-1 1,1-1,-1 1,0-1,1 0,-1 1,0-1,0 1,5 57,-6-54,0 0,0 0,1 1,0-1,0 0,0 1,0-1,1 0,0 0,0 1,1-1,-1 0,1 0,0 0,0-1,1 1,0 0,-1-1,1 1,1-1,-1 0,1 0,-1-1,1 1,0-1,1 1,-1-1,1 0,-1-1,1 1,0-1,0 0,1 0,0-1,0 0,0 0,0-1,1 0,-1-1,0 1,0-1,0 0,0 0,0-1,0 0,0 0,-1 0,1-1,-1 0,1 0,-1 0,0-1,0 0,-1 0,1 0,-1 0,0-1,4-4,73-130,-69 113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549 4,'-34'-2,"0"0,0 3,0 0,0 2,0 2,0 1,1 2,-21 7,42-13,1 1,-1 0,1 1,0 0,0 0,0 1,1 1,0-1,0 2,0 0,1 0,0 0,0 1,1 1,0-1,0 1,1 1,0-1,1 1,0 1,0-1,1 1,1 0,-3 10,5-17,1-1,0 1,1 0,-1-1,1 1,-1 0,1 0,0 0,1-1,-1 1,1 0,-1 0,1-1,0 1,1 0,-1-1,0 1,1-1,0 0,0 1,0-1,0 0,1 0,-1 0,1-1,-1 1,1 0,0-1,0 0,1 0,-1 0,0 0,1 0,-1-1,1 1,-1-1,4 1,14-2,0-1,0-1,0-1,0-1,-1-1,1 0,-1-2,-1 0,1-1,-1-1,-1-1,0-1,0 0,-1-1,4-4,232-174,-241 183,-10 5,1 0,-1-1,0 1,1 1,-1-1,1 0,0 1,0-1,-1 1,1 0,0 0,0 0,0 0,0 0,0 1,0-1,1 1,-1 0,0 0,0 0,0 1,0-1,0 1,0-1,0 1,0 0,0 0,0 0,0 1,0-1,-1 1,1 0,-1-1,1 1,-1 0,1 0,-1 1,3 6,-1 1,0 0,-1 0,0 0,0 1,-1-1,0 0,-1 1,0 0,-1-1,0 1,-1 0,0 1,9 94,-7-101,0 1,1-1,-1 0,1 1,1-1,-1 0,1 0,0 0,0-1,0 1,1-1,-1 0,1 0,0 0,0 0,1-1,-1 1,1-1,0 0,0 0,0-1,0 0,0 0,4 1,19-21,-20 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1 377,'142'-20,"-24"2,0 6,67 3,-133 10,-67-2,1 0,-1-1,1-1,0 0,0-1,0 0,1-1,-1-1,1 0,0-1,1 0,-1-1,2 0,-1-1,1 0,0-1,1 0,0-1,1 0,-1-2,7 10,0-1,0 1,0 0,1-1,-1 0,1 0,0 0,0 0,0 0,0 0,1 0,-1 0,1-1,0 1,1-1,-1 1,1-1,0 1,0 0,0-1,1 1,-1-1,1 1,0-1,1 1,-1 0,1 0,0 0,-1 0,2 0,-1 0,0 0,1 0,30-24,-15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56 875,'-15'15,"-4"9,6 0,4-8,10-7,4-5</inkml:trace>
  <inkml:trace contextRef="#ctx0" brushRef="#br0" timeOffset="2529.193">395 198,'23'-22,"1"0,0 2,2 0,1 2,0 1,1 1,1 1,0 2,1 1,9-2,-30 12,-1 0,1 0,-1 1,1 0,0 1,-1-1,1 2,0-1,0 1,-1 1,1-1,-1 2,0-1,1 1,-1 0,0 1,0 0,-1 0,1 1,-1-1,0 2,0-1,-1 1,0 0,0 0,0 1,-1 0,0 0,0 0,0 1,-1-1,0 1,-1 0,2 6,-2-4,-1 1,0 0,-1 0,0 0,0 0,-1 0,-1 0,0 0,0 0,-1 0,-1 0,1 0,-2-1,0 1,0-1,-1 0,0 0,-1 0,-11 19,-2-1,-1-1,-1-1,-1 0,-9 7,-64 57,96-89,0-1,0 1,0 0,0 0,0 0,1 0,-1-1,0 1,0 0,0-1,1 1,-1-1,0 0,0 1,1-1,-1 0,0 0,1 0,-1 0,0 0,1 0,-1 0,0 0,1-1,-1 1,0 0,1-1,-1 1,0-1,0 1,0-1,1 0,0 0,7-1,28-2,1 1,0 1,0 2,0 2,21 5,-48-6,0 1,0 0,0 1,0 0,-1 1,1 0,-1 1,0 0,0 0,-1 1,0 1,0-1,0 1,-1 1,0 0,0 0,-1 1,0-1,0 1,5 10,-10-14,0 0,-1 0,1 0,-1 0,0 0,-1 1,1-1,-1 0,0 0,0 1,0-1,-1 0,0 0,0 0,0 0,-1 0,1 0,-1 0,-1 0,1 0,-1-1,1 1,-1-1,0 0,-3 3,-5 6,-1 0,0-1,0-1,-1 0,-1-1,0 0,-8 4,4-3,0 0,-1-1,0-1,0-1,-1 0,0-2,-1 0,1-1,-1-1,0-1,0-1,0-1,0-1,0-1,-1 0,2-2,-1 0,0-2,-11-3,29 7,1 0,-1 0,1 0,-1 0,1 0,0-1,0 1,-1-1,1 0,0 1,0-1,1 0,-1 0,0 0,0 0,1 0,0-1,-1 1,1 0,0-1,0 1,0-1,0 1,1-1,-1 0,1 1,0-1,-1 1,1-1,0-1,2-16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1,'510'0,"-486"0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1,'44'10,"32"2,9-4,-5-5,-7-2,-11-1,-11-6,-10-2,-6 1,-5 1,-8 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6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1 206,'423'0,"-360"0,-105-27,0-1,2-2,2-2,-28-29,53 46,3 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7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1 371,'29'-46,"2"1,3 1,1 2,2 2,2 1,36-28,-1 25,-72 41,0 0,0 0,0 1,-1-1,1 0,0 1,0 0,0-1,0 1,0 0,0 0,1 0,-1 0,0 1,0-1,0 0,0 1,-1 0,1-1,0 1,0 0,0 0,0 0,-1 0,1 0,0 0,-1 1,1-1,-1 0,1 1,-1 0,0-1,0 1,0 0,0-1,0 1,0 0,0 1,2 6,-1 0,-1 0,0 1,0-1,-1 0,0 0,0 0,-1 0,0 1,-1-1,0 0,-2 5,-5 31,8-42,1 0,-1 0,1 0,0 0,0 0,0 0,0 0,0 0,1 0,-1-1,1 1,0 0,0 0,0 0,0-1,1 1,-1 0,1-1,-1 1,1-1,0 0,0 0,0 0,0 0,1 0,-1 0,0 0,1 0,-1-1,1 0,0 1,-1-1,1 0,0 0,0 0,0-1,0 1,0-1,0 0,-1 1,1-1,0 0,0-1,0 1,0-1,0 1,0-1,0 0,0 0,0 0,17-6,-1-1,0 0,0-1,-1-2,0 0,-1 0,0-2,4-4,66-44,88-37,-173 97,-1 1,1-1,0 0,-1 1,1-1,0 1,0 0,0-1,-1 1,1 0,0 0,0 0,0 0,-1 1,1-1,0 0,0 1,0-1,-1 1,1 0,0-1,-1 1,1 0,-1 0,1 0,-1 0,1 0,-1 1,0-1,1 0,-1 1,0-1,0 1,0-1,0 1,0-1,-1 1,1 0,0-1,-1 1,1 0,-1 0,1-1,-1 1,0 0,0 0,0 0,0-1,0 2,-8 94,2-76,2-14,1 0,0 1,1-1,0 1,0-1,1 1,-1 0,2 0,-1 0,1 0,0 0,1 0,0 0,0-1,1 1,0 0,0-1,1 1,0-1,1 3,8 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86,'-90'18,"-206"45,278-60,6-2,0 1,0 1,0 0,0 0,0 1,0 1,1 0,0 0,0 1,1 1,-3 1,12-7,0 0,1 0,-1 0,0 1,0-1,1 0,-1 0,1 1,-1-1,1 0,0 1,-1-1,1 1,0-1,0 0,0 1,0-1,0 1,0-1,1 0,-1 1,0-1,1 0,-1 1,1-1,-1 0,1 1,0-1,-1 0,1 0,0 0,0 0,0 0,0 0,0 0,0 0,0 0,0 0,0 0,1-1,-1 1,1 0,56 29,134 7,-190-38,-1 1,0 0,1 0,-1 0,0 0,1 0,-1 1,0-1,1 0,-1 1,0-1,0 1,1-1,-1 1,0-1,0 1,0 0,0 0,0 0,0-1,0 1,0 0,0 0,0 0,-1 0,1 1,0-1,-1 0,1 0,0 0,-1 1,0-1,1 0,-1 0,0 1,0-1,1 0,-1 1,0-1,0 0,0 1,-1-1,1 0,0 1,0-1,-1 0,1 0,-1 1,1-1,-1 0,0 0,1 0,-1 0,0 0,0 0,0 0,0 0,0 1,-97 59,76-50,-196 92,192-89,19-12,0 0,1 1,-1 0,1 1,0-1,0 1,0 0,1 1,-1 0,1-1,0 2,0-1,1 0,0 1,0 0,0 0,0 0,1 1,-1 1,4-5,0-1,0 0,0 0,0 0,0 0,1 0,-1 1,1-1,-1 0,1 0,0 0,0 0,0 0,0 0,0 0,0-1,0 1,1 0,-1-1,1 1,-1-1,1 1,-1-1,1 1,0-1,0 0,0 0,0 0,0 0,0-1,0 1,0 0,0-1,0 1,1-1,81 8,-78-8,236-21,-30-9,-62 2,-131 23</inkml:trace>
  <inkml:trace contextRef="#ctx0" brushRef="#br0" timeOffset="367.236">1122 86,'-10'29,"-7"24,-2 7,3-1,4-6,-1-2,3-6,2-5,2-5,3-3,2-2,0-3,2 1,-1-11,5-7,2-11,0-9,-2-4</inkml:trace>
  <inkml:trace contextRef="#ctx0" brushRef="#br0" timeOffset="619.372">1093 30,'39'-5,"26"-1,8 0,-4 1,-10 2,-8 0,-10 2,-6 1,-15 5,-9 1</inkml:trace>
  <inkml:trace contextRef="#ctx0" brushRef="#br0" timeOffset="852.86">980 369,'43'0,"34"0,8-5,-5-1,-12-1,-12 2,-11-3,-9 0,-5 0,-8 3</inkml:trace>
  <inkml:trace contextRef="#ctx0" brushRef="#br0" timeOffset="1685.55">219 792,'19'5,"30"1,17 0,11-1,3-6,1-3,-3-1,0-4,-4-1,-6 1,-3 3,-4-3,-3 0,-6 2,-3 2,-4 2,-11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1166,'7'8,"1"1,0-2,0 1,1-1,0 0,0-1,0 0,1 0,0-1,0 0,0-1,0 0,1-1,0 0,0-1,0 0,0 0,0-1,0-1,0 0,0 0,0-1,0-1,0 0,0 0,0-1,0 0,-1-1,1 0,-1-1,0 0,2-3,36-21,-1-2,-1-2,-3-2,0-2,-3-2,-1-1,-2-3,11-16,31-46,-5-4,-4-2,16-45,86-208,-156 334,-17 30,1 0,0 1,0-1,0 1,0-1,0 1,0-1,0 0,0 1,0-1,0 1,0-1,0 0,0 1,0-1,1 1,-1-1,0 0,0 1,0-1,1 0,-1 1,0-1,0 0,1 1,-1-1,0 0,0 1,1-1,-1 0,1 0,-1 1,0-1,1 0,-1 0,0 0,1 0,-1 0,1 1,-1-1,0 0,1 0,-1 0,1 0,-1 0,1 0,-1 0,0 0,1-1,-1 1,1 0,-1 0,0 0,1 0,-1 0,0-1,1 1,-1 0,0 0,1-1,-1 1,0 0,1-1,-1 1,0 0,0-1,1 1,14 109,-5 0,-3 80,3 50,-6-191,2 4,-3 0,-1 0,-3 0,-7 41,6-80,0 0,-1 0,0-1,-1 1,0-1,-1 0,-1 0,0-1,0 0,-1 0,-1 0,1 0,-2-1,0-1,0 0,0 0,-1 0,-1-1,1-1,-1 0,-7 3,-11 0,-1-1,0-2,0-1,0-1,-1-2,0-1,0-1,0-2,1-1,-1-1,0-2,1-1,0-1,-23-9,-13-11,65 26,-1 0,1 1,0-1,0 0,-1 0,1 0,0 0,0 0,0 0,0 0,0 0,0 0,0 0,0-1,1 1,-1 0,0-1,1 1,-1 0,1-1,-1 1,1-1,0 1,0-1,-1 1,1-1,0 1,0-1,1 1,-1-1,0 1,0-1,1 1,-1 0,1-1,-1 1,1-1,0 1,-1 0,1 0,0-1,0 1,0 0,0 0,0 0,11-10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0,'-10'34,"-2"25,0 7,2-2,3-12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1 508,'131'-408,"-124"389,-1 42,-6 1,-1 3,1 0,1-1,1 1,2-1,4 18,-6-38,-1-1,1 1,0-1,0 0,0 1,1-1,0 0,0-1,0 1,1 0,-1-1,1 0,0 0,1 0,-1 0,0-1,1 1,0-1,0-1,0 1,0-1,0 1,1-1,-1-1,1 1,-1-1,1 0,0 0,0-1,2 1,0-1,0 0,0-1,0 1,-1-1,1-1,0 0,0 0,-1 0,1-1,-1 0,0-1,0 0,0 0,-1 0,1-1,-1 0,0 0,0 0,-1-1,1 0,-1 0,-1 0,1-1,-1 0,0 0,-1 0,1 0,-1 0,-1-2,22-65,-17 56</inkml:trace>
  <inkml:trace contextRef="#ctx0" brushRef="#br0" timeOffset="269.995">1016 0,'-250'214,"191"-131,57-81,1 1,0 0,0-1,1 1,-1 0,0 0,1 0,0 0,-1 0,1 0,0-1,1 1,-1 0,0 0,1 0,0 0,0 0,0-1,0 1,0 0,0-1,1 1,-1-1,1 1,0-1,-1 0,1 1,0-1,1 0,-1 0,0-1,2 2,7 4,0-1,0 0,0-1,1-1,0 1,0-2,0 0,0 0,0-1,1-1,-1 0,1-1,-1 0,1 0,-1-2,6 0,13-4,0-1,-1-1,0-2,-1-1,28-15,-39 18</inkml:trace>
  <inkml:trace contextRef="#ctx0" brushRef="#br0" timeOffset="567.44">1186 311,'6'6,"0"0,0 0,1 0,0-1,0 0,1-1,-1 1,1-1,0-1,0 1,0-1,0-1,1 0,-1 0,1 0,-1-1,1-1,0 1,-1-1,1-1,0 0,-1 0,1 0,0-1,-1-1,0 1,0-1,0-1,0 1,0-1,-1-1,1 0,-1 0,0 0,-1-1,1 1,-1-2,0 1,-1-1,0 0,0 0,0 0,2-8,-2 8,-1 0,0 0,0-1,-1 1,0-1,0 0,-1 0,0 0,0 0,-1 0,0-1,-1 1,1 0,-2-5,-1 10,-1 0,1 1,-1-1,0 1,0-1,0 1,0 0,0 0,0 1,-1-1,1 1,-1-1,1 1,-1 0,1 0,-1 1,0-1,1 1,-1 0,0 0,1 0,-1 0,0 0,1 1,-1 0,0 0,1 0,-1 0,1 0,-1 1,1 0,0-1,-1 2,-10 3,0 1,0 1,0 0,1 1,0 1,1 0,0 0,0 1,1 1,1 0,0 0,1 1,0 0,1 1,0 0,1 0,1 1,0 0,1 0,1 0,0 1,1-1,0 1,2 0,0 0,1 7,1-16,0 0,0 0,1-1,0 1,0-1,1 0,0 0,0 1,0-2,1 1,0 0,0-1,1 0,-1 0,1 0,0 0,0-1,1 0,-1 0,1 0,0-1,0 0,0 0,0 0,1-1,18 8,1-1,0-2,0 0,1-2,18 1,-16-3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1086 1,'-56'18,"-461"123,357-97,159-44,0-1,0 1,0 0,0-1,0 1,0 0,0 0,0 0,0 0,0 0,0 0,0 0,0 1,0-1,0 0,0 0,0 1,1-1,-1 1,0-1,0 1,0-1,0 1,0 0,1-1,-1 1,0 0,1-1,-1 1,0 0,1 0,-1 0,1 0,-1 0,1-1,0 1,-1 0,1 0,0 0,-1 0,1 0,0 0,0 0,0 0,0 0,0 0,0 0,0 0,1 0,-1 0,0 0,0 0,1 0,-1 0,1 0,-1 0,1 0,-1 0,1 0,-1-1,1 1,0 0,0 0,-1-1,1 1,0-1,0 1,32 10,0-2,1-2,0-1,0-1,0-2,1-2,-1-1,17-2,-12 1,19 12,-57-10,0-1,0 1,0-1,0 1,0 0,0-1,0 1,0 0,0 0,0 0,-1 0,1 0,0 0,0 0,-1 0,1 0,-1 0,1 0,-1 0,1 0,-1 0,0 0,0 1,0-1,1 0,-1 0,0 0,0 0,0 1,-1-1,1 0,0 0,0 0,-1 1,1-1,-1 0,1 0,-1 0,1 0,-1 0,1 0,-1 0,0 0,0 0,0 0,1-1,-2 2,-10 9,1 0,-2-1,1 0,-1-1,-1-1,0 0,0 0,0-2,-2 1,-11 6,-175 94,-106 80,300-182,3-3,0 1,0-1,0 1,0 0,0 1,1-1,-1 1,1 0,0 0,0 1,1-1,-1 1,1-1,0 1,0 0,0 0,1 1,0-1,0 1,0-1,1 2,3-2,1-1,-1 1,1-1,1 0,-1 0,1 0,-1-1,1 1,0-1,0 0,1 0,-1 0,0 0,1-1,0 0,0 0,-1 0,1-1,0 1,1-1,-1 0,0-1,5 1,28 7,0-1,1-1,0-3,0-1,0-2,-1-2,8-2,198-32,-135 19,-91 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85,'-177'393,"173"-384,0 0,1 1,0-1,1 1,0 0,0 0,1 0,1 0,0 0,0 0,1 0,0 0,1 3,-1-10,1 0,0-1,-1 0,1 1,0-1,0 0,0 0,1 0,-1 0,0 0,1 0,0-1,-1 1,1-1,0 0,-1 0,1 0,0 0,0 0,0-1,0 1,0-1,0 0,0 0,0 0,0 0,0 0,2-1,85-18,-63 9,-1-1,0-2,0 0,-1-1,-1-2,16-13,-26 19</inkml:trace>
  <inkml:trace contextRef="#ctx0" brushRef="#br0" timeOffset="284.319">566 0,'-52'94,"3"2,5 2,4 2,4 2,5 1,4 1,3 13,-35 143,58-256,0-1,0 1,0-1,1 1,0-1,-1 1,1-1,0 1,1-1,-1 1,1-1,-1 1,1-1,0 1,0-1,1 0,-1 1,1-1,-1 0,1 0,0 0,0 0,1-1,-1 1,1 0,-1-1,3 2,12 1</inkml:trace>
  <inkml:trace contextRef="#ctx0" brushRef="#br0" timeOffset="527.744">849 875,'-14'24,"-6"8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0,'-24'39,"-12"31,-6 9,5-4,4-11,2-10,8-10,1-13,6-11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1 205,'399'28,"-171"-28,-227 1,0-1,1 0,-1 1,1-1,-1 0,0 0,1 0,-1 0,1 0,-1 0,1-1,-1 1,1 0,-1-1,0 1,1-1,-1 1,0-1,0 0,1 1,-1-1,0 0,0 0,0 0,0 0,0 0,0 0,0 0,0 0,0-1,0 1,-1 0,1-1,-1 1,1 0,-1-1,1 1,-1 0,0-1,1 1,-1-1,0 1,0-1,0 1,0 0,-1-1,1 1,0-1,0 1,-1-1,0 0,-10-8,0 0,-1 1,-1 0,0 1,0 0,0 1,-1 1,0 0,-5-1,-6-4,-145-73,153 70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5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0 194,'113'-9,"4"-1,1 5,36 6,-33 13,-121-14,-1 0,1 0,0 0,-1 0,1-1,0 1,0 0,-1 0,1-1,0 1,0 0,0 0,0-1,-1 1,1 0,0-1,0 1,0 0,0-1,0 1,0 0,0-1,0 1,0 0,0-1,0 1,0 0,0-1,0 1,0 0,0-1,0 1,0 0,0-1,0 1,1 0,-1 0,0-1,0 1,0 0,1 0,-1-1,0 1,0 0,0 0,1-1,-1 1,0 0,1 0,-1 0,-31-20,-35-8,46 20,0 1,1-2,0-1,0-1,1 0,0-1,1-1,-10-10,9 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0 198,'29'0,"28"0,10 0,-2 0,-2 0,-8 0,-7 0,-8 0,-6 0,-4 0,-1 0,-2 0,-6 0</inkml:trace>
  <inkml:trace contextRef="#ctx0" brushRef="#br0" timeOffset="244.804">85 481,'38'-10,"33"-7,8-2,0 3,-8 4,-16 4</inkml:trace>
  <inkml:trace contextRef="#ctx0" brushRef="#br0" timeOffset="749.734">678 678,'184'-351,"-173"333,0-1,1 2,1 0,0 0,1 1,1 1,1 0,0 1,1 1,0 1,1 0,0 1,4 0,-7 3,-12 6,-1 0,1-1,-1 1,1 0,0 1,0-1,0 0,0 1,0-1,0 1,1 0,-1 0,0 0,1 1,-1-1,0 1,1 0,-1 0,1 0,-1 0,0 1,1-1,-1 1,0 0,1 0,-1 0,0 0,0 0,0 1,0 0,0-1,0 1,-1 0,1 1,0-1,-1 0,0 1,1 0,0 8,-1 1,-1-1,0 0,-1 1,0-1,-1 0,0 1,-1-1,0 0,0 0,-1 0,-1 0,-3 8,-10 39,16-55,1-1,-1 1,0-1,1 1,0 0,-1-1,1 1,0-1,1 1,-1 0,0-1,1 1,-1-1,1 1,0-1,0 1,0-1,0 1,0-1,0 0,1 0,-1 0,1 1,0-1,-1-1,1 1,0 0,0 0,0-1,1 1,-1-1,0 0,0 1,1-1,-1 0,1 0,-1-1,1 1,-1-1,1 1,-1-1,1 0,0 1,-1-2,1 1,0 0,-1 0,1-1,-1 1,1-1,-1 0,1 0,-1 0,0 0,1 0,-1-1,33-17,-2-2,-1-1,0-2,-2-1,-1-1,-1-2,16-20,67-62,-48 65,-62 46,1 0,-1 0,1 0,-1 0,0 0,1 0,-1 1,0-1,0 1,0-1,0 1,0-1,0 1,0 0,0-1,-1 1,1 0,-1-1,1 1,-1 0,0 0,1 0,-1 0,0-1,0 1,-1 0,1 0,0 0,-1 0,1-1,-1 1,1 0,-1-1,0 1,1 0,-1-1,0 1,-1 0,-47 176,48-175,0 1,0-1,0 1,0-1,1 1,-1 0,1-1,0 1,0 0,0 0,1-1,-1 1,1 0,0-1,0 1,0-1,0 1,1-1,-1 0,1 1,0-1,0 0,0 0,1 0,-1 0,1-1,-1 1,1-1,0 1,0-1,0 0,0 0,0 0,1-1,-1 1,1-1,1 1,16 1</inkml:trace>
  <inkml:trace contextRef="#ctx0" brushRef="#br0" timeOffset="1133.61">2484 1,'-49'15,"0"3,2 2,0 2,2 1,0 3,2 2,1 2,-10 10,-7 31,58-69,0 1,0-1,0 1,0-1,0 1,0 0,1-1,-1 1,1 0,0-1,0 1,0 0,0-1,0 1,0 0,1 0,0-1,-1 1,1-1,0 1,0 0,0-1,1 0,-1 1,0-1,1 0,0 0,-1 0,1 0,0 0,2 2,0-1,0-1,0 1,0-1,1 1,-1-1,1 0,0-1,-1 1,1-1,0 0,0 0,0-1,0 1,0-1,0 0,0-1,0 1,-1-1,1 0,0 0,0 0,4-2,100-50,193-179,-254 205,-47 27,0 0,0 0,1 0,-1 0,0 0,0 0,1 0,-1 0,0 0,0 1,0-1,1 0,-1 1,0-1,0 1,0-1,0 1,0 0,0-1,0 1,0 0,0 0,0 0,0-1,0 1,-1 0,1 0,0 0,-1 0,1 1,-1-1,1 0,-1 0,1 0,-1 0,0 1,0-1,1 0,-1 0,0 1,0-1,0 0,11 142,-10-136,-1 0,1 0,1 0,-1-1,1 1,1-1,-1 1,1-1,0 0,0 0,1 0,0 0,0 0,0-1,0 0,1 0,0 0,0-1,1 1,-1-1,1 0,0-1,0 1,0-1,7 2,7-1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1,'0'0,"-1"0,1 1,0-1,0 0,1 0,-1 1,0-1,0 0,0 1,0-1,0 0,0 0,0 1,0-1,0 0,1 0,-1 1,0-1,0 0,0 0,0 0,1 1,-1-1,0 0,0 0,1 0,-1 0,0 1,0-1,1 0,-1 0,0 0,0 0,1 0,-1 0,0 0,1 0,-1 0,0 0,0 0,1 0,-1 0,0 0,1 0,-1 0,0 0,0 0,1 0,-1 0,0-1,0 1,1 0,-1 0,0 0,0 0,0-1,1 1,-1 0,0 0,0 0,0-1,1 1,-1 0,-4 28,3-25,-57 221,56-214,-19 90,4 0,5 1,0 94,13-176,-1-38,1 1</inkml:trace>
  <inkml:trace contextRef="#ctx0" brushRef="#br0" timeOffset="286.788">114 29,'33'0,"31"0,9 0,2 0,-3 0,-8 0,-6 0,-8 0,-7 0,-7 0,-4 0,-3 0,-2 0,-9 0,-14 0,-7 4,-8 3,-1-1</inkml:trace>
  <inkml:trace contextRef="#ctx0" brushRef="#br0" timeOffset="514.573">1 368,'43'0,"38"-5,11-2,-7 1,-11-4,-15 1,-12 0,-5 3,-4-2,-4-1,-8 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0,'-14'34,"-10"16,-6 8,-2 0,-1 0,1-6,1-6,1-7,0-5,1-3,6-8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1,'6'222,"-8"-154,0-6,-2 0,-3 0,-3-1,-4 7,-57 199,33-176,28-77</inkml:trace>
  <inkml:trace contextRef="#ctx0" brushRef="#br0" timeOffset="252.868">1 537,'159'-13,"200"-30,-339 39,1-1,0-1,-1-1,0-1,-1-1,0 0,0-2,-1 0,0-1,-1 0,-1-2,0 0,0-1,-2 0,5-7,-4 1</inkml:trace>
  <inkml:trace contextRef="#ctx0" brushRef="#br0" timeOffset="635.017">1017 1,'-114'449,"66"-182,46-264,1 0,0 1,0-1,0 1,0 0,0-1,1 1,0-1,-1 1,1 0,1-1,-1 1,0 0,1-1,0 1,0-1,0 1,0-1,1 1,-1-1,1 0,0 1,0-1,0 0,0 0,0-1,1 1,-1 0,1-1,0 0,0 1,0-1,0 0,0 0,0-1,1 1,-1-1,1 0,-1 1,1-2,-1 1,1 0,0-1,-1 1,2-1,7-4,0 0,-1-1,0 0,0-1,-1 0,1-1,-1 0,-1-1,1 0,-1 0,8-10,22-18,-19 19,-6 4,0 1,0 1,2 0,-1 1,1 0,1 1,0 1,10-3,-25 10,-1 1,1-1,0 1,0-1,-1 1,1 0,0 0,0 0,-1 0,1 0,0 0,0 0,-1 0,1 1,0-1,0 1,-1 0,1-1,0 1,-1 0,1 0,-1 0,1 0,-1 0,0 0,1 0,-1 1,0-1,0 0,0 1,0-1,0 1,0-1,0 1,0-1,-1 1,1 0,0-1,-1 1,0 0,1 0,-1 0,0-1,0 1,0 1,-8 83,4-70,0-4,1 0,0 1,1-1,0 1,1 0,1-1,0 1,0 0,1 0,5 5</inkml:trace>
  <inkml:trace contextRef="#ctx0" brushRef="#br0" timeOffset="934.889">1554 707,'58'-24,"0"-2,-2-3,-1-2,9-9,-14-1,-49 40,0 0,0 0,0 0,0 0,0 0,0 0,0 0,0 0,-1 0,1-1,0 1,-1 0,1-1,-1 1,1 0,-1-1,0 1,0 0,1-1,-1 1,0-1,0 1,0 0,0-1,-1 1,1-1,0 1,-1 0,1-1,-1 1,1 0,-1 0,1-1,-1 1,0 0,0 0,0 0,0 0,1 0,-1 0,-1-1,-4 1,-1-1,1 1,0 0,-1 0,1 1,-1 0,1 0,-1 0,1 1,-1 0,1 0,0 1,-1 0,1 0,0 0,0 1,1 0,-1 0,0 0,1 1,0 0,-1 0,-5 2,1 0,0 1,0 0,1 0,0 1,0 0,1 1,0 0,0 0,1 1,0 0,1 0,0 0,0 1,1 0,1 0,0 1,0-1,1 1,1 0,0 0,1-1,-1 12,3-19,-1 0,1 0,0-1,0 1,0 0,0-1,1 1,0-1,-1 1,1-1,1 0,-1 0,0 0,1 0,-1 0,1 0,0-1,1 1,14 11</inkml:trace>
  <inkml:trace contextRef="#ctx0" brushRef="#br0" timeOffset="1315.832">2061 763,'19'-24,"0"0,1 0,1 2,1 1,1 1,20-14,-42 33,0 0,0 0,0 0,1 0,-1 0,0 0,0 1,1-1,-1 0,0 1,1-1,-1 1,1-1,-1 1,1 0,-1-1,1 1,-1 0,1 0,-1 0,1 0,-1 0,1 1,-1-1,1 0,-1 1,0-1,1 1,-1-1,1 1,-1 0,0-1,0 1,1 0,-1 0,0 0,0 0,0 0,0 0,0 0,0 1,0-1,0 0,-1 1,1-1,0 0,-1 1,1-1,-1 1,0-1,1 0,-1 1,0-1,0 1,5 57,-6-54,0 0,0 0,1 1,0-1,0 0,0 1,0-1,1 0,0 0,0 1,1-1,-1 0,1 0,0 0,0-1,1 1,0 0,-1-1,1 1,1-1,-1 0,1 0,-1-1,1 1,0-1,1 1,-1-1,1 0,-1-1,1 1,0-1,0 0,1 0,0-1,0 0,0 0,0-1,1 0,-1-1,0 1,0-1,0 0,0 0,0-1,0 0,0 0,-1 0,1-1,-1 0,1 0,-1 0,0-1,0 0,-1 0,1 0,-1 0,0-1,4-4,73-130,-69 113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549 4,'-34'-2,"0"0,0 3,0 0,0 2,0 2,0 1,1 2,-21 7,42-13,1 1,-1 0,1 1,0 0,0 0,0 1,1 1,0-1,0 2,0 0,1 0,0 0,0 1,1 1,0-1,0 1,1 1,0-1,1 1,0 1,0-1,1 1,1 0,-3 10,5-17,1-1,0 1,1 0,-1-1,1 1,-1 0,1 0,0 0,1-1,-1 1,1 0,-1 0,1-1,0 1,1 0,-1-1,0 1,1-1,0 0,0 1,0-1,0 0,1 0,-1 0,1-1,-1 1,1 0,0-1,0 0,1 0,-1 0,0 0,1 0,-1-1,1 1,-1-1,4 1,14-2,0-1,0-1,0-1,0-1,-1-1,1 0,-1-2,-1 0,1-1,-1-1,-1-1,0-1,0 0,-1-1,4-4,232-174,-241 183,-10 5,1 0,-1-1,0 1,1 1,-1-1,1 0,0 1,0-1,-1 1,1 0,0 0,0 0,0 0,0 0,0 1,0-1,1 1,-1 0,0 0,0 0,0 1,0-1,0 1,0-1,0 1,0 0,0 0,0 0,0 1,0-1,-1 1,1 0,-1-1,1 1,-1 0,1 0,-1 1,3 6,-1 1,0 0,-1 0,0 0,0 1,-1-1,0 0,-1 1,0 0,-1-1,0 1,-1 0,0 1,9 94,-7-101,0 1,1-1,-1 0,1 1,1-1,-1 0,1 0,0 0,0-1,0 1,1-1,-1 0,1 0,0 0,0 0,1-1,-1 1,1-1,0 0,0 0,0-1,0 0,0 0,4 1,19-21,-20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1 377,'142'-20,"-24"2,0 6,67 3,-133 10,-67-2,1 0,-1-1,1-1,0 0,0-1,0 0,1-1,-1-1,1 0,0-1,1 0,-1-1,2 0,-1-1,1 0,0-1,1 0,0-1,1 0,-1-2,7 10,0-1,0 1,0 0,1-1,-1 0,1 0,0 0,0 0,0 0,0 0,1 0,-1 0,1-1,0 1,1-1,-1 1,1-1,0 1,0 0,0-1,1 1,-1-1,1 1,0-1,1 1,-1 0,1 0,0 0,-1 0,2 0,-1 0,0 0,1 0,30-24,-15 15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1,'510'0,"-486"0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1,'44'10,"32"2,9-4,-5-5,-7-2,-11-1,-11-6,-10-2,-6 1,-5 1,-8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1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86,'-84'366,"76"-329,5-32,0 0,1 1,0-1,0 1,0-1,1 1,0 0,0 0,0 0,1 0,0-1,0 1,0 0,1 0,0 0,0 0,0-1,1 1,0 0,0-1,0 1,1-1,0 0,0 0,0 0,1 0,-1-1,1 1,0-1,1 0,-1 0,1 0,2 1,3-2,0 0,0 0,1-1,-1 0,0-1,1 0,-1-1,1 0,-1-1,1 0,-1 0,1-1,-1-1,0 0,0 0,6-4,147-84,-144 77</inkml:trace>
  <inkml:trace contextRef="#ctx0" brushRef="#br0" timeOffset="248.174">704 0,'-156'302,"112"-206,35-78,-51 100,5 2,5 3,6 2,5 2,-6 52,42-165,0 0,1 0,1 0,0 0,1 0,1 1,0-1,1 0,0 0,1 0,1 0,3 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6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1 206,'423'0,"-360"0,-105-27,0-1,2-2,2-2,-28-29,53 46,3 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7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1 371,'29'-46,"2"1,3 1,1 2,2 2,2 1,36-28,-1 25,-72 41,0 0,0 0,0 1,-1-1,1 0,0 1,0 0,0-1,0 1,0 0,0 0,1 0,-1 0,0 1,0-1,0 0,0 1,-1 0,1-1,0 1,0 0,0 0,0 0,-1 0,1 0,0 0,-1 1,1-1,-1 0,1 1,-1 0,0-1,0 1,0 0,0-1,0 1,0 0,0 1,2 6,-1 0,-1 0,0 1,0-1,-1 0,0 0,0 0,-1 0,0 1,-1-1,0 0,-2 5,-5 31,8-42,1 0,-1 0,1 0,0 0,0 0,0 0,0 0,0 0,1 0,-1-1,1 1,0 0,0 0,0 0,0-1,1 1,-1 0,1-1,-1 1,1-1,0 0,0 0,0 0,0 0,1 0,-1 0,0 0,1 0,-1-1,1 0,0 1,-1-1,1 0,0 0,0 0,0-1,0 1,0-1,0 0,-1 1,1-1,0 0,0-1,0 1,0-1,0 1,0-1,0 0,0 0,0 0,17-6,-1-1,0 0,0-1,-1-2,0 0,-1 0,0-2,4-4,66-44,88-37,-173 97,-1 1,1-1,0 0,-1 1,1-1,0 1,0 0,0-1,-1 1,1 0,0 0,0 0,0 0,-1 1,1-1,0 0,0 1,0-1,-1 1,1 0,0-1,-1 1,1 0,-1 0,1 0,-1 0,1 0,-1 1,0-1,1 0,-1 1,0-1,0 1,0-1,0 1,0-1,-1 1,1 0,0-1,-1 1,1 0,-1 0,1-1,-1 1,0 0,0 0,0 0,0-1,0 2,-8 94,2-76,2-14,1 0,0 1,1-1,0 1,0-1,1 1,-1 0,2 0,-1 0,1 0,0 0,1 0,0 0,0-1,1 1,0 0,0-1,1 1,0-1,1 3,8 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86,'-90'18,"-206"45,278-60,6-2,0 1,0 1,0 0,0 0,0 1,0 1,1 0,0 0,0 1,1 1,-3 1,12-7,0 0,1 0,-1 0,0 1,0-1,1 0,-1 0,1 1,-1-1,1 0,0 1,-1-1,1 1,0-1,0 0,0 1,0-1,0 1,0-1,1 0,-1 1,0-1,1 0,-1 1,1-1,-1 0,1 1,0-1,-1 0,1 0,0 0,0 0,0 0,0 0,0 0,0 0,0 0,0 0,0 0,1-1,-1 1,1 0,56 29,134 7,-190-38,-1 1,0 0,1 0,-1 0,0 0,1 0,-1 1,0-1,1 0,-1 1,0-1,0 1,1-1,-1 1,0-1,0 1,0 0,0 0,0 0,0-1,0 1,0 0,0 0,0 0,-1 0,1 1,0-1,-1 0,1 0,0 0,-1 1,0-1,1 0,-1 0,0 1,0-1,1 0,-1 1,0-1,0 0,0 1,-1-1,1 0,0 1,0-1,-1 0,1 0,-1 1,1-1,-1 0,0 0,1 0,-1 0,0 0,0 0,0 0,0 0,0 1,-97 59,76-50,-196 92,192-89,19-12,0 0,1 1,-1 0,1 1,0-1,0 1,0 0,1 1,-1 0,1-1,0 2,0-1,1 0,0 1,0 0,0 0,0 0,1 1,-1 1,4-5,0-1,0 0,0 0,0 0,0 0,1 0,-1 1,1-1,-1 0,1 0,0 0,0 0,0 0,0 0,0 0,0-1,0 1,1 0,-1-1,1 1,-1-1,1 1,-1-1,1 1,0-1,0 0,0 0,0 0,0 0,0-1,0 1,0 0,0-1,0 1,1-1,81 8,-78-8,236-21,-30-9,-62 2,-131 23</inkml:trace>
  <inkml:trace contextRef="#ctx0" brushRef="#br0" timeOffset="367.236">1122 86,'-10'29,"-7"24,-2 7,3-1,4-6,-1-2,3-6,2-5,2-5,3-3,2-2,0-3,2 1,-1-11,5-7,2-11,0-9,-2-4</inkml:trace>
  <inkml:trace contextRef="#ctx0" brushRef="#br0" timeOffset="619.372">1093 30,'39'-5,"26"-1,8 0,-4 1,-10 2,-8 0,-10 2,-6 1,-15 5,-9 1</inkml:trace>
  <inkml:trace contextRef="#ctx0" brushRef="#br0" timeOffset="852.86">980 369,'43'0,"34"0,8-5,-5-1,-12-1,-12 2,-11-3,-9 0,-5 0,-8 3</inkml:trace>
  <inkml:trace contextRef="#ctx0" brushRef="#br0" timeOffset="1685.55">219 792,'19'5,"30"1,17 0,11-1,3-6,1-3,-3-1,0-4,-4-1,-6 1,-3 3,-4-3,-3 0,-6 2,-3 2,-4 2,-11 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22,'-22'72,"-4"-1,-3-1,-3-1,2-1,-290 577,232-478,-63 84,111-199,39-52,0 0,0 0,1 0,-1 0,0 0,0 0,1 0,-1 0,0 0,0 0,1 0,-1 0,0-1,1 1,-1 0,0 0,1-1,-1 1,0-1,1 1,-1 0,0-1,1 1,-1-1,1 1,-1-1,1 0,0 1,-1-1,1 0,-1 1,1-1,0 0,0 1,-1-1,1 0,0 1,0-1,0 0,0 0,0 1,0-1,0 0,0 0,0 1,0-1,0 0,0 0,1 1,-1-1,0 0,0 1,1-1,-1 0,1 1,-1-1,0 0,1 1,-1-1,1 1,0-1,-1 1,1-1,-1 1,13-49,3 0,1 2,2 0,3 1,13-20,-18 31,128-246,11 7,36-29,-186 294,-4 5,0 0,0-1,1 1,0 0,-1 0,1 1,0-1,1 0,-1 1,1 0,-1 0,1 0,0 0,0 1,0-1,1 1,-1 0,0 0,1 1,-1-1,5 0,-6 5,1 0,-1 0,0 0,-1 1,1-1,-1 1,1-1,-1 1,0 0,0 0,-1 0,1 0,-1 0,0 1,0-1,0 0,-1 0,1 1,-1-1,0 0,0 1,-1-1,1 1,0 2,-27 360,23-276,5 0,3 0,8 34,12 11,-18-92,-34-62,-294-332,141 169,172 168,6 7</inkml:trace>
  <inkml:trace contextRef="#ctx0" brushRef="#br0" timeOffset="1405.397">958 1123,'74'-67,"-4"-2,-2-3,-4-4,-3-2,-4-3,1-9,-35 50,-3-1,-1-2,-3 0,-1 0,-2-1,-2-1,-1 0,-3-1,-2-6,-13-51,8 101,0 0,-1 0,1 0,-1 0,0-1,1 1,-1 0,0 1,0-1,-1 0,1 0,0 0,-1 1,1-1,0 1,-1-1,0 1,1-1,-1 1,0 0,0 0,0 0,0 0,0 0,0 0,0 1,0-1,0 1,0-1,0 1,-1 0,1 0,0 0,0 0,0 0,0 0,-1 0,1 1,0-1,0 1,0 0,0 0,0 0,0 0,-11 7,1 2,0-1,0 2,1 0,0 0,1 1,1 0,0 0,0 1,1 1,1-1,0 1,-2 9,5-16,-21 45,2 1,2 2,3 0,2 1,3 1,2 0,3 1,2 0,3 2,1-48,1 0,0 1,1-1,0 0,1 0,0 0,1 1,0-1,1-1,1 1,0 0,0-1,1 0,1 0,0 0,0 0,1-1,0 0,1-1,0 0,0 0,1 0,0-1,1-1,0 1,0-2,1 1,-1-1,1-1,1 0,-1-1,8 2,-3-4,-1-1,1 0,0-1,0-1,0-1,-1 0,1-1,-1-1,1 0,-1-1,0-1,-1 0,0-1,0 0,0-2,-1 1,0-2,0 1,-1-2,-1 0,0 0,0-1,-1 0,-1-1,0 0,1-4,23-34,-2-1,-3-2,14-39,-42 93,0 1,1-1,-1 1,0-1,1 1,-1-1,0 1,1-1,-1 1,0-1,1 0,-1 1,1-1,-1 1,1-1,-1 0,1 0,-1 1,1-1,-1 0,1 0,-1 0,1 1,0-1,-1 0,1 0,-1 0,1 0,-1 0,1 0,0 0,-1-1,1 1,-1 0,1 0,-1 0,1 0,-1-1,1 1,-1 0,1-1,-1 1,1 0,-1-1,1 1,-1 0,1-1,-1 1,0-1,1 1,3 16,0 0,0 0,-2 0,0 0,-1 1,0-1,-1 1,-1-1,-1 1,0-1,-1 0,-1 0,-1 0,0 0,-1-1,0 0,-2 0,1-1,-2 1,0-2,0 1,-10 8,-37 24,346-87,-271 34,1-1,-2-1,1-1,-1-1,0 0,-1-1,-1-1,0 0,-1-1,0-1,-1-1,-1 0,0 0,-1-2,5-9,-18 27,1 0,-1 0,1 0,-1 0,1 0,-1 0,1-1,-1 1,1 0,0 0,-1 0,1-1,-1 1,1 0,0-1,-1 1,1 0,0-1,-1 1,1 0,0-1,0 1,-1 0,1-1,0 1,0-1,0 1,-1-1,1 1,0-1,0 1,0-1,0 1,0 0,0-1,0 1,0-1,0 1,0-1,0 1,0-1,1 1,-1-1,0 1,0 0,0-1,1 1,-1-1,0 1,0 0,1-1,-1 1,0-1,1 1,-1 0,0 0,1-1,-34 26,20-10,1 1,1 0,0 1,1 0,0 1,2 0,0 0,1 1,-1 7,7-23,0 0,0 0,1 0,0 0,-1 0,1 0,0 0,0-1,1 1,-1 0,0 0,1 0,0 0,0 0,0-1,0 1,0 0,0-1,1 1,-1-1,1 1,0-1,0 0,0 1,0-1,0 0,0 0,1-1,-1 1,0 0,1-1,0 0,-1 1,1-1,0 0,-1 0,1-1,0 1,0 0,0-1,0 0,0 0,0 0,1 0,17 1,-1 0,1-2,-1 0,0-1,1-1,-1-1,0-1,-1-1,1-1,-1 0,0-2,-1 0,0-1,0 0,-1-2,-1 0,0-1,-1 0,0-1,1-3,-10 11,0 1,-1-1,0 1,0-1,0-1,-1 1,0-1,0 0,-1 0,0 0,0 0,-1 0,1-1,-2 1,1-1,-1 0,0 1,-1-1,0 0,0 0,0 1,-1-1,0 0,-1 1,0-1,0 1,0-1,-1 1,0 0,-1 0,0 0,0 1,0-1,-1 1,1 0,-2 0,-2-2,2 3,0 2,0-1,-1 1,1 0,-1 0,0 0,1 1,-1 0,0 1,-1-1,1 1,0 1,0 0,0 0,0 0,-1 0,1 1,0 1,0-1,0 1,0 0,1 1,-1-1,0 1,1 1,0-1,0 1,0 0,0 1,1-1,-3 4,7-7,0-1,0 1,0 0,0 0,0 0,0 0,0 0,1 0,-1 0,0 0,1 0,-1 0,1 0,-1 0,1 0,0 0,-1 1,1-1,0 0,0 0,0 0,0 1,0-1,0 0,0 0,0 1,0-1,1 0,-1 0,1 0,-1 0,1 1,-1-1,1 0,-1 0,1 0,0 0,0 0,-1 0,1 0,0-1,0 1,0 0,0 0,0-1,0 1,0 0,0-1,0 1,1-1,-1 0,64 14,-30-15,0-2,0-1,-1-1,0-2,24-9,0 2,124-29,-136 31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53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1 199,'197'27,"60"-26,-195-12,-62 5,-5 1</inkml:trace>
  <inkml:trace contextRef="#ctx0" brushRef="#br0" timeOffset="252.784">85 424,'29'10,"23"3,9-1,-2-2,-6-3,-7-8,-7-3,-5-1,-4 0,-1 2,-2 0,-5-4,-2 0,-4 0</inkml:trace>
  <inkml:trace contextRef="#ctx0" brushRef="#br0" timeOffset="1150.119">932 678,'0'-5,"-2"-22,1 1,1 0,2 0,1 0,0 1,2-1,1 0,1 1,1 1,2-1,10-20,-9 25,0 0,2 2,0-1,1 1,0 1,2 1,0 0,1 1,0 1,1 0,1 1,0 1,-17 11,-1 0,1 0,0 1,0-1,0 1,-1-1,1 1,0-1,0 1,0 0,0 0,0 0,-1 0,1 0,0 1,0-1,0 0,0 1,-1-1,1 1,0 0,0 0,-1 0,1 0,0 0,-1 0,1 0,-1 0,0 0,1 1,-1-1,0 1,0-1,0 1,0-1,0 1,0 0,0-1,21 76,-18-58,20 93,-24-111,1 0,0 0,0 0,0 0,0-1,0 1,0 0,0 0,0-1,0 1,0-1,0 1,0-1,0 1,0-1,1 0,-1 0,0 1,0-1,1 0,-1 0,0 0,0 0,0-1,1 1,-1 0,0 0,0-1,0 1,0-1,1 1,-1-1,0 1,0-1,0 0,0 1,0-1,0 0,-1 0,1 0,0 0,0 0,-1 0,1 0,0 0,-1 0,1 0,-1 0,1 0,-1-1,7-5,216-197,-214 195,-6 4,0 1,0 0,1 0,0 1,-1-1,1 1,1-1,-1 1,0 1,1-1,-1 1,1-1,0 1,0 0,0 1,0-1,0 1,0 0,0 1,0-1,3 1,-6 2,1 0,-1 1,0-1,0 1,0 0,0 0,0 0,-1-1,1 2,-1-1,0 0,1 0,-2 0,1 1,0-1,-1 0,1 1,-1-1,0 0,0 1,0-1,-1 0,1 1,-1-1,0 0,0 1,0-1,0 0,-1 0,2-1,-71 255,70-255,0 0,0 0,1 0,-1 0,1 0,0 0,-1 0,1 0,0 1,0-1,0 0,1 0,-1 0,0 0,1 0,-1 0,1 0,0 0,0 0,0 0,0 0,0 0,0 0,0 0,1-1,-1 1,1 0,-1-1,1 0,-1 1,1-1,0 0,0 0,0 0,0 0,0 0,0 0,0 0,0-1,0 1,0-1,0 1,0-1,0 0,0 0,1 0,-1 0,0 0,0-1,41-17,-24 8</inkml:trace>
  <inkml:trace contextRef="#ctx0" brushRef="#br0" timeOffset="1598.265">2484 1,'-31'9,"1"1,1 2,0 1,0 1,1 1,1 2,1 1,0 1,1 1,2 1,0 1,1 1,1 1,-10 16,27-33,0 1,0-1,1 1,0 0,0 0,1 0,0 0,1 1,0-1,0 0,0 4,1-9,0 0,0 0,1 0,-1 0,1 0,-1 0,1 0,0 0,0 0,0-1,0 1,1 0,-1-1,1 1,0-1,0 1,0-1,0 0,0 0,0 0,0 0,1 0,-1 0,1-1,0 1,-1-1,1 0,0 1,0-1,0-1,-1 1,3 0,6-1,1-1,-1-1,1 0,-1 0,0-1,0 0,0-1,-1 0,1-1,-1 0,0-1,0 0,-1-1,0 0,0 0,0-1,-1 0,0 0,-1-1,3-4,17-12,136-168,-99 109,-63 84,-1 1,0-1,0 1,0-1,0 1,0-1,0 1,0-1,1 1,-1-1,0 0,0 1,1-1,-1 1,0-1,1 0,-1 1,0-1,1 0,-1 1,0-1,1 0,-1 0,1 1,-1-1,1 0,-1 0,0 0,1 0,-1 1,1-1,-1 0,1 0,-1 0,1 0,-1 0,1 0,-1 0,1 0,-1 0,1-1,-1 1,1 0,-1 0,0 0,1-1,-1 1,1 0,-1 0,1-1,-1 1,0 0,1-1,-1 1,0 0,1-1,-1 1,0 0,0-1,1 1,-1-1,0 1,0-1,0 1,0-1,1 1,-1-1,0 41,-54 195,54-229,0-1,0 1,0-1,0 1,1-1,0 0,0 1,0-1,1 0,0 1,0-1,0 0,1-1,-1 1,1 0,0-1,1 1,-1-1,1 0,0 0,0 0,0-1,0 1,1-1,-1 0,1 0,0-1,0 0,0 1,0-1,0-1,0 1,4 0,16 2</inkml:trace>
  <inkml:trace contextRef="#ctx0" brushRef="#br0" timeOffset="1838.349">3133 368,'-24'38,"-8"18,2 4,0-8,7-13</inkml:trace>
  <inkml:trace contextRef="#ctx0" brushRef="#br0" timeOffset="2001.381">2907 311,'39'34,"17"20,4 1,-4-3,-6-12,-11-11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6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1116 1,'-1'3,"-1"0,0-1,0 1,-1 0,1-1,-1 0,1 1,-1-1,0 0,0 0,1-1,-1 1,-1 0,1-1,0 0,0 0,-2 1,-316 102,-157 55,421-129,56-29,0 0,0 1,0-1,0 0,0 1,0-1,0 0,1 1,-1-1,0 1,1-1,-1 1,1-1,0 1,-1-1,1 1,0 0,0-1,0 1,0-1,0 1,1 0,-1-1,0 1,1-1,-1 1,1-1,-1 1,1-1,0 1,0-1,-1 0,1 1,0-1,0 0,2 1,4 5,1 0,0-1,0 0,0 0,1-1,0 0,0-1,0 0,1 0,-1-1,1 0,8 1,2 2,150 32,28-3,-71-6,-126-29,0 0,0 1,1-1,-1 0,0 1,0-1,1 1,-1 0,0-1,0 1,0 0,0 0,0-1,0 1,0 0,0 0,0 0,-1 0,1 0,0 1,-1-1,1 0,0 0,-1 0,0 1,1-1,-1 0,0 0,1 1,-1-1,0 0,0 1,0-1,0 0,0 1,-1-1,1 0,0 0,0 1,-1-1,1 0,-1 0,1 1,-1-1,0 0,0 0,1 0,-1 0,0 0,0 0,0 0,0 0,-1 0,-57 47,-429 226,470-264,-25 11,0 3,2 1,1 1,1 3,-11 12,48-40,-1 0,0 1,1 0,0-1,-1 1,1 0,0 0,0 0,0 1,0-1,0 0,0 1,1-1,-1 1,1 0,0 0,0-1,0 1,0 0,0 0,0 0,1 0,-1 0,1 0,0 0,0 0,0 0,1 0,-1 0,1 0,-1 0,1 0,0-1,0 1,0 0,1 0,-1-1,1 1,-1-1,1 1,0-1,0 0,0 1,0-1,0 0,1 0,-1-1,1 1,-1 0,3 0,14 3,0 0,1-2,0 0,0-2,0 0,0-1,0-1,-1-1,1 0,6-3,202-43,-32 13,-78 7,-99 18</inkml:trace>
  <inkml:trace contextRef="#ctx0" brushRef="#br0" timeOffset="5851.419">1596 114,'-6'16,"1"0,0 1,1 0,1 0,1 0,0 0,1 0,1 15,-2 19,-23 185,-32 100,30-227,29-153,5 17,-1 2</inkml:trace>
  <inkml:trace contextRef="#ctx0" brushRef="#br0" timeOffset="6112.886">1596 143,'32'12,"-1"-1,1-1,0-1,1-2,0-2,0-1,1-1,-1-2,1-1,31-5,84-22,-56 6,-75 16</inkml:trace>
  <inkml:trace contextRef="#ctx0" brushRef="#br0" timeOffset="6316.806">1512 566,'38'10,"23"2,5 0,-3-2,-8-3,-9-3,-7-2,-10-1</inkml:trace>
  <inkml:trace contextRef="#ctx0" brushRef="#br0" timeOffset="6617.29">2387 678,'-24'39,"-18"26,-6 8,0-5,9-8,5-14,9-11,4-11,5-5,1-5,3-6</inkml:trace>
  <inkml:trace contextRef="#ctx0" brushRef="#br0" timeOffset="6831.446">2076 735,'20'19,"10"16,5 7,2 1,-1-7,-2-4,-1-9,-2-7,-6-7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1166,'7'8,"1"1,0-2,0 1,1-1,0 0,0-1,0 0,1 0,0-1,0 0,0-1,0 0,1-1,0 0,0-1,0 0,0 0,0-1,0-1,0 0,0 0,0-1,0-1,0 0,0 0,0-1,0 0,-1-1,1 0,-1-1,0 0,2-3,36-21,-1-2,-1-2,-3-2,0-2,-3-2,-1-1,-2-3,11-16,31-46,-5-4,-4-2,16-45,86-208,-156 334,-17 30,1 0,0 1,0-1,0 1,0-1,0 1,0-1,0 0,0 1,0-1,0 1,0-1,0 0,0 1,0-1,1 1,-1-1,0 0,0 1,0-1,1 0,-1 1,0-1,0 0,1 1,-1-1,0 0,0 1,1-1,-1 0,1 0,-1 1,0-1,1 0,-1 0,0 0,1 0,-1 0,1 1,-1-1,0 0,1 0,-1 0,1 0,-1 0,1 0,-1 0,0 0,1-1,-1 1,1 0,-1 0,0 0,1 0,-1 0,0-1,1 1,-1 0,0 0,1-1,-1 1,0 0,1-1,-1 1,0 0,0-1,1 1,14 109,-5 0,-3 80,3 50,-6-191,2 4,-3 0,-1 0,-3 0,-7 41,6-80,0 0,-1 0,0-1,-1 1,0-1,-1 0,-1 0,0-1,0 0,-1 0,-1 0,1 0,-2-1,0-1,0 0,0 0,-1 0,-1-1,1-1,-1 0,-7 3,-11 0,-1-1,0-2,0-1,0-1,-1-2,0-1,0-1,0-2,1-1,-1-1,0-2,1-1,0-1,-23-9,-13-11,65 26,-1 0,1 1,0-1,0 0,-1 0,1 0,0 0,0 0,0 0,0 0,0 0,0 0,0 0,0-1,1 1,-1 0,0-1,1 1,-1 0,1-1,-1 1,1-1,0 1,0-1,-1 1,1-1,0 1,0-1,1 1,-1-1,0 1,0-1,1 1,-1 0,1-1,-1 1,1-1,0 1,-1 0,1 0,0-1,0 1,0 0,0 0,0 0,11-10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0,'-10'34,"-2"25,0 7,2-2,3-12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1 508,'131'-408,"-124"389,-1 42,-6 1,-1 3,1 0,1-1,1 1,2-1,4 18,-6-38,-1-1,1 1,0-1,0 0,0 1,1-1,0 0,0-1,0 1,1 0,-1-1,1 0,0 0,1 0,-1 0,0-1,1 1,0-1,0-1,0 1,0-1,0 1,1-1,-1-1,1 1,-1-1,1 0,0 0,0-1,2 1,0-1,0 0,0-1,0 1,-1-1,1-1,0 0,0 0,-1 0,1-1,-1 0,0-1,0 0,0 0,-1 0,1-1,-1 0,0 0,0 0,-1-1,1 0,-1 0,-1 0,1-1,-1 0,0 0,-1 0,1 0,-1 0,-1-2,22-65,-17 56</inkml:trace>
  <inkml:trace contextRef="#ctx0" brushRef="#br0" timeOffset="269.995">1016 0,'-250'214,"191"-131,57-81,1 1,0 0,0-1,1 1,-1 0,0 0,1 0,0 0,-1 0,1 0,0-1,1 1,-1 0,0 0,1 0,0 0,0 0,0-1,0 1,0 0,0-1,1 1,-1-1,1 1,0-1,-1 0,1 1,0-1,1 0,-1 0,0-1,2 2,7 4,0-1,0 0,0-1,1-1,0 1,0-2,0 0,0 0,0-1,1-1,-1 0,1-1,-1 0,1 0,-1-2,6 0,13-4,0-1,-1-1,0-2,-1-1,28-15,-39 18</inkml:trace>
  <inkml:trace contextRef="#ctx0" brushRef="#br0" timeOffset="567.44">1186 311,'6'6,"0"0,0 0,1 0,0-1,0 0,1-1,-1 1,1-1,0-1,0 1,0-1,0-1,1 0,-1 0,1 0,-1-1,1-1,0 1,-1-1,1-1,0 0,-1 0,1 0,0-1,-1-1,0 1,0-1,0-1,0 1,0-1,-1-1,1 0,-1 0,0 0,-1-1,1 1,-1-2,0 1,-1-1,0 0,0 0,0 0,2-8,-2 8,-1 0,0 0,0-1,-1 1,0-1,0 0,-1 0,0 0,0 0,-1 0,0-1,-1 1,1 0,-2-5,-1 10,-1 0,1 1,-1-1,0 1,0-1,0 1,0 0,0 0,0 1,-1-1,1 1,-1-1,1 1,-1 0,1 0,-1 1,0-1,1 1,-1 0,0 0,1 0,-1 0,0 0,1 1,-1 0,0 0,1 0,-1 0,1 0,-1 1,1 0,0-1,-1 2,-10 3,0 1,0 1,0 0,1 1,0 1,1 0,0 0,0 1,1 1,1 0,0 0,1 1,0 0,1 1,0 0,1 0,1 1,0 0,1 0,1 0,0 1,1-1,0 1,2 0,0 0,1 7,1-16,0 0,0 0,1-1,0 1,0-1,1 0,0 0,0 1,0-2,1 1,0 0,0-1,1 0,-1 0,1 0,0 0,0-1,1 0,-1 0,1 0,0-1,0 0,0 0,0 0,1-1,18 8,1-1,0-2,0 0,1-2,18 1,-16-3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85,'-177'393,"173"-384,0 0,1 1,0-1,1 1,0 0,0 0,1 0,1 0,0 0,0 0,1 0,0 0,1 3,-1-10,1 0,0-1,-1 0,1 1,0-1,0 0,0 0,1 0,-1 0,0 0,1 0,0-1,-1 1,1-1,0 0,-1 0,1 0,0 0,0 0,0-1,0 1,0-1,0 0,0 0,0 0,0 0,0 0,2-1,85-18,-63 9,-1-1,0-2,0 0,-1-1,-1-2,16-13,-26 19</inkml:trace>
  <inkml:trace contextRef="#ctx0" brushRef="#br0" timeOffset="284.319">566 0,'-52'94,"3"2,5 2,4 2,4 2,5 1,4 1,3 13,-35 143,58-256,0-1,0 1,0-1,1 1,0-1,-1 1,1-1,0 1,1-1,-1 1,1-1,-1 1,1-1,0 1,0-1,1 0,-1 1,1-1,-1 0,1 0,0 0,0 0,1-1,-1 1,1 0,-1-1,3 2,12 1</inkml:trace>
  <inkml:trace contextRef="#ctx0" brushRef="#br0" timeOffset="527.744">849 875,'-14'24,"-6"8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1086 1,'-56'18,"-461"123,357-97,159-44,0-1,0 1,0 0,0-1,0 1,0 0,0 0,0 0,0 0,0 0,0 0,0 0,0 1,0-1,0 0,0 0,0 1,1-1,-1 1,0-1,0 1,0-1,0 1,0 0,1-1,-1 1,0 0,1-1,-1 1,0 0,1 0,-1 0,1 0,-1 0,1-1,0 1,-1 0,1 0,0 0,-1 0,1 0,0 0,0 0,0 0,0 0,0 0,0 0,0 0,1 0,-1 0,0 0,0 0,1 0,-1 0,1 0,-1 0,1 0,-1 0,1 0,-1-1,1 1,0 0,0 0,-1-1,1 1,0-1,0 1,32 10,0-2,1-2,0-1,0-1,0-2,1-2,-1-1,17-2,-12 1,19 12,-57-10,0-1,0 1,0-1,0 1,0 0,0-1,0 1,0 0,0 0,0 0,-1 0,1 0,0 0,0 0,-1 0,1 0,-1 0,1 0,-1 0,1 0,-1 0,0 0,0 1,0-1,1 0,-1 0,0 0,0 0,0 1,-1-1,1 0,0 0,0 0,-1 1,1-1,-1 0,1 0,-1 0,1 0,-1 0,1 0,-1 0,0 0,0 0,0 0,1-1,-2 2,-10 9,1 0,-2-1,1 0,-1-1,-1-1,0 0,0 0,0-2,-2 1,-11 6,-175 94,-106 80,300-182,3-3,0 1,0-1,0 1,0 0,0 1,1-1,-1 1,1 0,0 0,0 1,1-1,-1 1,1-1,0 1,0 0,0 0,1 1,0-1,0 1,0-1,1 2,3-2,1-1,-1 1,1-1,1 0,-1 0,1 0,-1-1,1 1,0-1,0 0,1 0,-1 0,0 0,1-1,0 0,0 0,-1 0,1-1,0 1,1-1,-1 0,0-1,5 1,28 7,0-1,1-1,0-3,0-1,0-2,-1-2,8-2,198-32,-135 19,-91 11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1 205,'399'28,"-171"-28,-227 1,0-1,1 0,-1 1,1-1,-1 0,0 0,1 0,-1 0,1 0,-1 0,1-1,-1 1,1 0,-1-1,0 1,1-1,-1 1,0-1,0 0,1 1,-1-1,0 0,0 0,0 0,0 0,0 0,0 0,0 0,0 0,0-1,0 1,-1 0,1-1,-1 1,1 0,-1-1,1 1,-1 0,0-1,1 1,-1-1,0 1,0-1,0 1,0 0,-1-1,1 1,0-1,0 1,-1-1,0 0,-10-8,0 0,-1 1,-1 0,0 1,0 0,0 1,-1 1,0 0,-5-1,-6-4,-145-73,153 70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5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0 194,'113'-9,"4"-1,1 5,36 6,-33 13,-121-14,-1 0,1 0,0 0,-1 0,1-1,0 1,0 0,-1 0,1-1,0 1,0 0,0 0,0-1,-1 1,1 0,0-1,0 1,0 0,0-1,0 1,0 0,0-1,0 1,0 0,0-1,0 1,0 0,0-1,0 1,0 0,0-1,0 1,0 0,0-1,0 1,1 0,-1 0,0-1,0 1,0 0,1 0,-1-1,0 1,0 0,0 0,1-1,-1 1,0 0,1 0,-1 0,-31-20,-35-8,46 20,0 1,1-2,0-1,0-1,1 0,0-1,1-1,-10-10,9 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0 198,'29'0,"28"0,10 0,-2 0,-2 0,-8 0,-7 0,-8 0,-6 0,-4 0,-1 0,-2 0,-6 0</inkml:trace>
  <inkml:trace contextRef="#ctx0" brushRef="#br0" timeOffset="244.804">85 481,'38'-10,"33"-7,8-2,0 3,-8 4,-16 4</inkml:trace>
  <inkml:trace contextRef="#ctx0" brushRef="#br0" timeOffset="749.734">678 678,'184'-351,"-173"333,0-1,1 2,1 0,0 0,1 1,1 1,1 0,0 1,1 1,0 1,1 0,0 1,4 0,-7 3,-12 6,-1 0,1-1,-1 1,1 0,0 1,0-1,0 0,0 1,0-1,0 1,1 0,-1 0,0 0,1 1,-1-1,0 1,1 0,-1 0,1 0,-1 0,0 1,1-1,-1 1,0 0,1 0,-1 0,0 0,0 0,0 1,0 0,0-1,0 1,-1 0,1 1,0-1,-1 0,0 1,1 0,0 8,-1 1,-1-1,0 0,-1 1,0-1,-1 0,0 1,-1-1,0 0,0 0,-1 0,-1 0,-3 8,-10 39,16-55,1-1,-1 1,0-1,1 1,0 0,-1-1,1 1,0-1,1 1,-1 0,0-1,1 1,-1-1,1 1,0-1,0 1,0-1,0 1,0-1,0 0,1 0,-1 0,1 1,0-1,-1-1,1 1,0 0,0 0,0-1,1 1,-1-1,0 0,0 1,1-1,-1 0,1 0,-1-1,1 1,-1-1,1 1,-1-1,1 0,0 1,-1-2,1 1,0 0,-1 0,1-1,-1 1,1-1,-1 0,1 0,-1 0,0 0,1 0,-1-1,33-17,-2-2,-1-1,0-2,-2-1,-1-1,-1-2,16-20,67-62,-48 65,-62 46,1 0,-1 0,1 0,-1 0,0 0,1 0,-1 1,0-1,0 1,0-1,0 1,0-1,0 1,0 0,0-1,-1 1,1 0,-1-1,1 1,-1 0,0 0,1 0,-1 0,0-1,0 1,-1 0,1 0,0 0,-1 0,1-1,-1 1,1 0,-1-1,0 1,1 0,-1-1,0 1,-1 0,-47 176,48-175,0 1,0-1,0 1,0-1,1 1,-1 0,1-1,0 1,0 0,0 0,1-1,-1 1,1 0,0-1,0 1,0-1,0 1,1-1,-1 0,1 1,0-1,0 0,0 0,1 0,-1 0,1-1,-1 1,1-1,0 1,0-1,0 0,0 0,0 0,1-1,-1 1,1-1,1 1,16 1</inkml:trace>
  <inkml:trace contextRef="#ctx0" brushRef="#br0" timeOffset="1133.61">2484 1,'-49'15,"0"3,2 2,0 2,2 1,0 3,2 2,1 2,-10 10,-7 31,58-69,0 1,0-1,0 1,0-1,0 1,0 0,1-1,-1 1,1 0,0-1,0 1,0 0,0-1,0 1,0 0,1 0,0-1,-1 1,1-1,0 1,0 0,0-1,1 0,-1 1,0-1,1 0,0 0,-1 0,1 0,0 0,2 2,0-1,0-1,0 1,0-1,1 1,-1-1,1 0,0-1,-1 1,1-1,0 0,0 0,0-1,0 1,0-1,0 0,0-1,0 1,-1-1,1 0,0 0,0 0,4-2,100-50,193-179,-254 205,-47 27,0 0,0 0,1 0,-1 0,0 0,0 0,1 0,-1 0,0 0,0 1,0-1,1 0,-1 1,0-1,0 1,0-1,0 1,0 0,0-1,0 1,0 0,0 0,0 0,0-1,0 1,-1 0,1 0,0 0,-1 0,1 1,-1-1,1 0,-1 0,1 0,-1 0,0 1,0-1,1 0,-1 0,0 1,0-1,0 0,11 142,-10-136,-1 0,1 0,1 0,-1-1,1 1,1-1,-1 1,1-1,0 0,0 0,1 0,0 0,0 0,0-1,0 0,1 0,0 0,0-1,1 1,-1-1,1 0,0-1,0 1,0-1,7 2,7-1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1,'0'0,"-1"0,1 1,0-1,0 0,1 0,-1 1,0-1,0 0,0 1,0-1,0 0,0 0,0 1,0-1,0 0,1 0,-1 1,0-1,0 0,0 0,0 0,1 1,-1-1,0 0,0 0,1 0,-1 0,0 1,0-1,1 0,-1 0,0 0,0 0,1 0,-1 0,0 0,1 0,-1 0,0 0,0 0,1 0,-1 0,0 0,1 0,-1 0,0 0,0 0,1 0,-1 0,0-1,0 1,1 0,-1 0,0 0,0 0,0-1,1 1,-1 0,0 0,0 0,0-1,1 1,-1 0,-4 28,3-25,-57 221,56-214,-19 90,4 0,5 1,0 94,13-176,-1-38,1 1</inkml:trace>
  <inkml:trace contextRef="#ctx0" brushRef="#br0" timeOffset="286.788">114 29,'33'0,"31"0,9 0,2 0,-3 0,-8 0,-6 0,-8 0,-7 0,-7 0,-4 0,-3 0,-2 0,-9 0,-14 0,-7 4,-8 3,-1-1</inkml:trace>
  <inkml:trace contextRef="#ctx0" brushRef="#br0" timeOffset="514.573">1 368,'43'0,"38"-5,11-2,-7 1,-11-4,-15 1,-12 0,-5 3,-4-2,-4-1,-8 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0,'-14'34,"-10"16,-6 8,-2 0,-1 0,1-6,1-6,1-7,0-5,1-3,6-8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1,'6'222,"-8"-154,0-6,-2 0,-3 0,-3-1,-4 7,-57 199,33-176,28-77</inkml:trace>
  <inkml:trace contextRef="#ctx0" brushRef="#br0" timeOffset="252.868">1 537,'159'-13,"200"-30,-339 39,1-1,0-1,-1-1,0-1,-1-1,0 0,0-2,-1 0,0-1,-1 0,-1-2,0 0,0-1,-2 0,5-7,-4 1</inkml:trace>
  <inkml:trace contextRef="#ctx0" brushRef="#br0" timeOffset="635.017">1017 1,'-114'449,"66"-182,46-264,1 0,0 1,0-1,0 1,0 0,0-1,1 1,0-1,-1 1,1 0,1-1,-1 1,0 0,1-1,0 1,0-1,0 1,0-1,1 1,-1-1,1 0,0 1,0-1,0 0,0 0,0-1,1 1,-1 0,1-1,0 0,0 1,0-1,0 0,0 0,0-1,1 1,-1-1,1 0,-1 1,1-2,-1 1,1 0,0-1,-1 1,2-1,7-4,0 0,-1-1,0 0,0-1,-1 0,1-1,-1 0,-1-1,1 0,-1 0,8-10,22-18,-19 19,-6 4,0 1,0 1,2 0,-1 1,1 0,1 1,0 1,10-3,-25 10,-1 1,1-1,0 1,0-1,-1 1,1 0,0 0,0 0,-1 0,1 0,0 0,0 0,-1 0,1 1,0-1,0 1,-1 0,1-1,0 1,-1 0,1 0,-1 0,1 0,-1 0,0 0,1 0,-1 1,0-1,0 0,0 1,0-1,0 1,0-1,0 1,0-1,-1 1,1 0,0-1,-1 1,0 0,1 0,-1 0,0-1,0 1,0 1,-8 83,4-70,0-4,1 0,0 1,1-1,0 1,1 0,1-1,0 1,0 0,1 0,5 5</inkml:trace>
  <inkml:trace contextRef="#ctx0" brushRef="#br0" timeOffset="934.889">1554 707,'58'-24,"0"-2,-2-3,-1-2,9-9,-14-1,-49 40,0 0,0 0,0 0,0 0,0 0,0 0,0 0,0 0,-1 0,1-1,0 1,-1 0,1-1,-1 1,1 0,-1-1,0 1,0 0,1-1,-1 1,0-1,0 1,0 0,0-1,-1 1,1-1,0 1,-1 0,1-1,-1 1,1 0,-1 0,1-1,-1 1,0 0,0 0,0 0,0 0,1 0,-1 0,-1-1,-4 1,-1-1,1 1,0 0,-1 0,1 1,-1 0,1 0,-1 0,1 1,-1 0,1 0,0 1,-1 0,1 0,0 0,0 1,1 0,-1 0,0 0,1 1,0 0,-1 0,-5 2,1 0,0 1,0 0,1 0,0 1,0 0,1 1,0 0,0 0,1 1,0 0,1 0,0 0,0 1,1 0,1 0,0 1,0-1,1 1,1 0,0 0,1-1,-1 12,3-19,-1 0,1 0,0-1,0 1,0 0,0-1,1 1,0-1,-1 1,1-1,1 0,-1 0,0 0,1 0,-1 0,1 0,0-1,1 1,14 11</inkml:trace>
  <inkml:trace contextRef="#ctx0" brushRef="#br0" timeOffset="1315.832">2061 763,'19'-24,"0"0,1 0,1 2,1 1,1 1,20-14,-42 33,0 0,0 0,0 0,1 0,-1 0,0 0,0 1,1-1,-1 0,0 1,1-1,-1 1,1-1,-1 1,1 0,-1-1,1 1,-1 0,1 0,-1 0,1 0,-1 0,1 1,-1-1,1 0,-1 1,0-1,1 1,-1-1,1 1,-1 0,0-1,0 1,1 0,-1 0,0 0,0 0,0 0,0 0,0 0,0 1,0-1,0 0,-1 1,1-1,0 0,-1 1,1-1,-1 1,0-1,1 0,-1 1,0-1,0 1,5 57,-6-54,0 0,0 0,1 1,0-1,0 0,0 1,0-1,1 0,0 0,0 1,1-1,-1 0,1 0,0 0,0-1,1 1,0 0,-1-1,1 1,1-1,-1 0,1 0,-1-1,1 1,0-1,1 1,-1-1,1 0,-1-1,1 1,0-1,0 0,1 0,0-1,0 0,0 0,0-1,1 0,-1-1,0 1,0-1,0 0,0 0,0-1,0 0,0 0,-1 0,1-1,-1 0,1 0,-1 0,0-1,0 0,-1 0,1 0,-1 0,0-1,4-4,73-130,-69 113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549 4,'-34'-2,"0"0,0 3,0 0,0 2,0 2,0 1,1 2,-21 7,42-13,1 1,-1 0,1 1,0 0,0 0,0 1,1 1,0-1,0 2,0 0,1 0,0 0,0 1,1 1,0-1,0 1,1 1,0-1,1 1,0 1,0-1,1 1,1 0,-3 10,5-17,1-1,0 1,1 0,-1-1,1 1,-1 0,1 0,0 0,1-1,-1 1,1 0,-1 0,1-1,0 1,1 0,-1-1,0 1,1-1,0 0,0 1,0-1,0 0,1 0,-1 0,1-1,-1 1,1 0,0-1,0 0,1 0,-1 0,0 0,1 0,-1-1,1 1,-1-1,4 1,14-2,0-1,0-1,0-1,0-1,-1-1,1 0,-1-2,-1 0,1-1,-1-1,-1-1,0-1,0 0,-1-1,4-4,232-174,-241 183,-10 5,1 0,-1-1,0 1,1 1,-1-1,1 0,0 1,0-1,-1 1,1 0,0 0,0 0,0 0,0 0,0 1,0-1,1 1,-1 0,0 0,0 0,0 1,0-1,0 1,0-1,0 1,0 0,0 0,0 0,0 1,0-1,-1 1,1 0,-1-1,1 1,-1 0,1 0,-1 1,3 6,-1 1,0 0,-1 0,0 0,0 1,-1-1,0 0,-1 1,0 0,-1-1,0 1,-1 0,0 1,9 94,-7-101,0 1,1-1,-1 0,1 1,1-1,-1 0,1 0,0 0,0-1,0 1,1-1,-1 0,1 0,0 0,0 0,1-1,-1 1,1-1,0 0,0 0,0-1,0 0,0 0,4 1,19-21,-20 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1 377,'142'-20,"-24"2,0 6,67 3,-133 10,-67-2,1 0,-1-1,1-1,0 0,0-1,0 0,1-1,-1-1,1 0,0-1,1 0,-1-1,2 0,-1-1,1 0,0-1,1 0,0-1,1 0,-1-2,7 10,0-1,0 1,0 0,1-1,-1 0,1 0,0 0,0 0,0 0,0 0,1 0,-1 0,1-1,0 1,1-1,-1 1,1-1,0 1,0 0,0-1,1 1,-1-1,1 1,0-1,1 1,-1 0,1 0,0 0,-1 0,2 0,-1 0,0 0,1 0,30-24,-15 15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1,'510'0,"-486"0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3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283 192,'1'-10,"-13"-45,-2 88,11 281,3-225,-2-15,3-1,3 0,3 0,4 0,4 7,29 60,-43-139,-1 0,1 0,0 0,-1 0,1 0,0 0,0-1,0 1,0 0,-1 0,1-1,0 1,1 0,-1-1,0 1,0-1,0 1,0-1,0 0,0 1,1-1,-1 0,0 0,0 0,0 0,1 0,-1 0,0 0,0 0,0-1,1 1,-1 0,0-1,0 1,0-1,0 1,0-1,0 1,0-1,0 0,0 0,0 1,0-1,0 0,-1 0,1 0,0-1,34-49,-14 1,-1 0,-2-1,-3-1,0-7,0 14,-14 45,1 0,-1 0,1 1,-1-1,1 0,-1 1,1-1,-1 1,0-1,1 1,-1 0,0-1,0 1,1 0,-1 0,0 0,0 0,0 0,0 0,0 1,0-1,0 0,-1 0,1 1,0-1,-1 0,1 1,-1-1,1 0,-1 1,0-1,1 1,-1-1,0 1,0-1,0 1,0 0,0-1,20 61,-17-47,0-1,1 1,1-1,0 0,1-1,0 1,2-1,-1 0,1-1,1 0,0 0,1-1,0 0,1 0,0-1,3 1,-9-7,-1-1,1 0,0 0,1 0,-1-1,0 1,1-1,-1 0,1-1,0 0,-1 0,1 0,0 0,0-1,0 0,0 0,-1 0,1-1,0 0,0 0,-1-1,1 0,-1 1,1-2,-1 1,0-1,0 0,3-2,16-17,-2-2,-1-1,0-1,-2 0,-1-2,-2 0,0-1,-2 0,-1-1,0-5,14-36,-3-1,-3-1,-4-1,-3 0,4-62,-16 124,-1 0,-1 1,0-1,0 0,-1 0,-1 1,0-1,0 0,-1 1,0 0,-5-8,8 18,0 0,0 1,0-1,0 1,0-1,-1 0,1 1,0-1,-1 1,1-1,0 0,-1 1,1-1,-1 1,1-1,0 1,-1-1,1 1,-1 0,0-1,1 1,-1 0,1-1,-1 1,0 0,1 0,-1-1,1 1,-1 0,0 0,1 0,-1 0,0 0,1 0,-1 0,0 0,1 0,-1 0,0 1,1-1,-1 0,0 0,1 0,-1 1,1-1,-1 0,1 1,-1-1,0 1,1-1,0 1,-1-1,1 0,-1 1,1 0,-1-1,1 1,0-1,-1 1,1-1,0 1,0 0,-18 43,17-41,-6 25,1-1</inkml:trace>
  <inkml:trace contextRef="#ctx0" brushRef="#br0" timeOffset="796.841">1355 926,'26'-16,"-1"-1,-1-1,-1-1,0-1,-1-1,-2-1,0-1,4-8,-20 25,-2 0,1 0,-1 0,1-1,-2 1,1 0,-1-1,0 1,0-1,-1 1,1-1,-2-5,1 10,0-1,0 1,0 0,-1 0,1 0,-1 0,1 0,-1 0,0 0,0 0,0 0,0 0,0 1,0-1,0 0,-1 0,1 1,0-1,-1 1,0-1,1 1,-1 0,0 0,0 0,1 0,-1 0,0 0,0 0,0 0,0 1,0-1,-1 1,1 0,0-1,0 1,0 0,0 0,0 1,0-1,-1 0,-10 4,0 1,1 0,0 1,0 0,0 0,1 1,0 1,0 0,1 1,0 0,1 0,-9 11,15-17,-13 14,0 1,1 1,1 0,1 1,1 1,1 0,0 1,2 0,0 0,2 1,0 0,2 0,-1 9,5-28,0 1,0 1,0-1,1 0,0 0,0 0,1 0,-1 0,1 0,0 0,1 0,-1 0,1 0,0-1,0 1,0 0,1-1,-1 0,1 1,0-1,0 0,1-1,-1 1,1 0,0-1,0 0,0 0,1 0,-1-1,0 1,1-1,0 0,-1 0,1-1,0 1,0-1,0 0,0-1,4 1,15-4,0-1,0 0,0-2,0-1,-1-1,0-2,-1 0,0-1,0 0,-1-2,-1-1,12-11,-27 22,29-19,-2-1,0-1,-1-2,-2-1,-1-2,-1-1,16-23,-28 31,-6 12,0-2,-1 1,-1-1,0 0,-1-1,0 1,-1-1,0 0,0-6,-4 18,-1 1,1-1,-1 0,0 0,1 0,-1 0,0 1,1-1,-1 0,0 0,0 0,0 0,0 0,0 0,0 0,0 0,0 0,0 1,0-1,-1 0,1 0,0 0,-1 0,1 0,0 1,-1-1,1 0,-1 0,0 1,1-1,-1 0,1 1,-1-1,0 0,0 1,1-1,-1 1,0-1,0 1,0 0,1-1,-1 1,0 0,0-1,0 1,0 0,0 0,0 0,0 0,1 0,-1 0,0 0,0 0,0 0,0 0,0 1,-1-1,-46 29,32-14,0 1,1 0,1 1,1 1,1 0,0 1,1 0,1 1,1 0,-1 6,8-22,0 0,0 1,1 0,-1-1,1 1,0 0,1 0,-1-1,1 1,0 0,0 0,1 0,-1 0,1-1,0 1,0 0,1-1,-1 1,1-1,0 1,0-1,1 0,-1 0,1 0,0 0,0 0,1 0,2 2,0-2,-1-1,0 0,1 0,0 0,-1-1,1 0,0 0,0 0,0-1,1 0,-1 0,0-1,0 0,1 0,-1 0,0-1,0 1,0-2,1 1,-1-1,0 1,-1-2,1 1,0-1,-1 0,3-1,17-12,0-1,-1-1,-1-1,-1-2,-1 0,-1-1,0 0,-2-2,-1-1,0 0,-2-1,-1 0,-2-1,0-1,-2 0,0 0,4-28,-14 55,9-22,-2 0,0-1,-1 0,-1 0,-2 0,0 0,-1-1,-2 1,-1-1,0 1,-2-1,-1 1,-1 0,-1-2,5 22,-1 1,1 0,0 0,-1 0,0 1,1-1,-1 0,-1 0,1 1,0 0,0-1,-1 1,1 0,-1 0,0 0,0 0,0 1,0-1,0 1,0 0,0 0,0 0,0 0,0 0,-1 1,1-1,0 1,-1 0,1 0,0 0,-1 1,1-1,0 1,0-1,-1 1,1 0,0 1,0-1,0 0,-2 2,-9 9,1 0,0 1,0 1,2 0,0 0,0 1,1 1,1 0,1 0,0 0,1 1,1 0,0 1,2 0,0-1,-1 12,-2 3,1 1,2 0,1 0,2 0,1 0,2 0,3 20,-3-38,1 0,0-1,1 1,0-1,1 0,1 0,0 0,1-1,1 0,0 0,0-1,1 0,1-1,0 0,1 0,0-1,10 7,-11-11,1 0,0-1,0 0,1-1,-1-1,1 1,0-2,0 0,0 0,11-1,-18 0,19 3,-6 2</inkml:trace>
  <inkml:trace contextRef="#ctx0" brushRef="#br0" timeOffset="1232.088">2372 1038,'35'-29,"-2"0,0-3,-3-1,0-1,15-24,31-87,-79 154,-1 0,2 0,-1 0,1 0,1 1,0-1,0 1,1-1,0 0,0 1,1-1,0 1,1-1,0 0,1 0,0 0,0 0,1 0,3 6,-3-9,0 0,1 0,0 0,0-1,0 0,1 0,-1 0,1 0,0-1,1 0,-1 0,1-1,-1 0,1 0,0 0,0-1,1 0,-1-1,0 1,1-1,-1-1,0 1,1-1,-1-1,1 1,-1-1,0-1,1 1,-1-1,0-1,0 1,0-1,0 0,-1-1,1 1,-1-1,0-1,0 1,0-1,-1 0,0 0,3-3,5-8,-1 0,0-1,-2 0,1-1,-2 0,-1 0,0-1,-1 0,-1-1,-1 0,0 1,-2-5</inkml:trace>
  <inkml:trace contextRef="#ctx0" brushRef="#br0" timeOffset="1865.341">3303 954,'26'-3,"-1"-1,1 0,-1-2,0-1,-1-1,1-1,-2-1,12-7,-23 13,1-1,-1 0,-1-1,1 0,-1 0,0-1,0-1,-1 0,0 0,-1-1,0-1,0 1,-1-1,0-1,0 1,-2-1,1-1,-1 1,-1-1,3-7,-9 15,1 0,-1 0,1 0,-1 0,0 0,0 0,-1 1,1-1,-1 0,0 1,0-1,0 1,-1 0,1 0,-1 0,1 0,-1 0,0 0,0 1,0-1,-1 1,1 0,0 0,-1 0,0 1,1-1,-1 1,0 0,0 0,0 0,0 0,0 1,0-1,1 1,-1 0,0 0,0 1,0-1,0 1,0 0,0 0,0 0,0 1,1-1,-1 1,1 0,-1 0,-2 2,-9 2,1 1,0 0,0 1,0 1,1 0,0 1,1 1,0-1,1 2,0 0,1 0,0 1,1 0,0 1,1 0,1 0,0 0,1 1,0 0,2 1,-1-1,2 1,-1 12,4-24,1 1,0 0,0 0,0 0,0 0,1 0,0-1,0 1,0-1,1 0,0 1,-1-1,1 0,1 0,-1-1,1 1,-1-1,1 0,0 0,0 0,0 0,1 0,-1-1,0 0,1 0,0 0,0-1,-1 0,1 1,0-2,2 1,8 2,0-1,0-1,0-1,1 0,-1-1,0 0,0-1,0-1,13-4,12-8,-1-2,0-1,-1-2,10-9,-9 6</inkml:trace>
  <inkml:trace contextRef="#ctx0" brushRef="#br0" timeOffset="2118.297">4234 587,'-30'11,"0"1,0 1,2 2,-1 1,2 1,0 1,2 2,-13 12,35-30,0-1,0 1,1 0,-1 0,0 1,1-1,0 1,0-1,-1 1,1-1,1 1,-1 0,0 0,1 0,0 0,-1 0,1 1,0-1,1 0,-1 1,1-1,-1 0,1 1,0-1,0 0,0 1,1-1,-1 0,1 1,0-1,0 0,0 0,0 1,1-1,-1 0,1 0,0-1,-1 1,1 0,1 0,-1 0,92 28,-86-31,-1 1,1 1,0-1,-1 1,1 1,-1-1,0 1,0 1,0-1,0 1,-1 0,1 1,-1-1,1 2,-5-4,0 1,-1-1,1 1,0-1,-1 1,1 0,-1 0,0 0,0 0,0 0,-1 0,1 0,-1 0,1 0,-1 0,0 0,0 0,0 0,-1 1,1-1,-1 0,1 0,-1 0,0 0,-1 0,1-1,0 1,-1 0,1 0,-1-1,0 1,0-1,0 0,0 1,0-1,-1 0,-92 74,94-75,-66 35,52-26</inkml:trace>
  <inkml:trace contextRef="#ctx0" brushRef="#br0" timeOffset="2851.281">4798 756,'-15'3,"-1"1,1 0,0 1,0 1,0 0,0 1,1 0,0 2,1-1,0 2,0-1,-7 10,20-19,-12 8,0 0,1 1,0 1,0 0,1 0,1 1,0 1,0-1,1 1,1 1,0-1,0 1,2 1,-1-1,2 1,0 0,0 0,1 0,1 0,1 1,0 8,1-18,1 0,1 0,-1 0,1 0,0 0,0-1,0 1,0 0,1-1,0 0,0 0,0 0,1 0,-1 0,1 0,0-1,0 0,0 0,0 0,1 0,-1-1,1 1,0-1,-1-1,1 1,0 0,0-1,0 0,0 0,1-1,-1 0,0 1,0-2,0 1,0 0,0-1,0 0,0-1,0 1,1-1,21-10,-1-2,0 0,-1-2,0-1,-2-1,0 0,-1-2,-1-1,-1-1,-1 0,-1-1,15-25,-10 18,-1-2,-2-1,0 0,-3-1,-1-1,-1-1,-2 0,-2-1,-1 0,-2-1,-1 0,-2 0,-2-1,-2 1,-1-1,-2 1,-1 0,-3-1,0 1,-3 1,-8-21,16 51,-1 0,0 0,-1 0,1 0,-1 0,-1 1,1 0,-1-1,0 1,-1 1,0-1,1 1,-2-1,1 1,-1 1,1-1,-1 1,0 0,-1 0,1 1,-1 0,0 0,1 0,-1 1,0 0,-1 1,1-1,0 1,0 1,-1-1,1 1,0 1,-1-1,1 1,0 0,-1 1,-5 7,0 0,1 1,0 1,1 0,0 0,0 1,2 0,-1 1,2 0,-1 1,2 0,0 0,1 0,0 1,1 0,1 0,0 1,0 8,-4 13,1 1,3 0,1 1,1-1,3 1,1-1,2 1,1-1,2 0,2-1,1 1,2-2,2 2,-6-21,1-1,0 0,2 0,-1-1,2-1,0 0,0 0,2-2,-1 1,2-2,-1 0,2 0,-1-1,1-1,1-1,0 0,0-2,0 0,1 0,0-2,0 0,0-1,0-1,1 0,-1-2,0 0,1-1,-1-1,1 0,-1-2,0 0,-1-1,1-1,4-2,51-28,-45 19</inkml:trace>
  <inkml:trace contextRef="#ctx0" brushRef="#br0" timeOffset="3772.963">5645 530,'-64'49,"3"2,1 2,3 4,3 2,2 2,-17 29,66-87,0 0,0 0,0 1,1-1,0 1,0 0,0-1,0 1,0 0,1 0,-1 0,1 0,0 1,1-1,-1 0,1 0,0 0,0 1,0-1,0 0,1 0,-1 1,1-1,0 0,1 0,-1 0,1 0,0 0,0-1,0 1,0 0,0-1,1 1,1 0,1 0,0-1,1 1,-1-1,1 0,-1-1,1 1,0-1,0 0,0-1,0 0,0 0,1 0,-1 0,0-1,1 0,-1-1,0 1,0-1,0 0,1-1,-1 1,2-2,126-64,-134 67,46-33,-1-2,-1-2,-2-1,-2-3,6-10,19-22,-64 73,1 0,-1 1,0-1,1 0,-1 1,0-1,1 1,-1 0,0-1,0 1,0 0,0-1,1 1,-1 0,0 0,0 0,-1 0,1 0,0 0,0 1,0-1,-1 0,1 0,-1 1,1-1,-1 0,1 0,-1 1,0-1,1 1,-1-1,0 0,0 1,0-1,0 0,-1 1,1-1,0 1,0-1,-1 0,1 1,-1-1,1 0,-1 0,0 1,0-1,1 4,-2 59,6 68,-3-129,0 1,0-1,0 1,0-1,1 0,-1 1,1-1,0 0,0 0,0 0,0 0,1 0,-1-1,1 1,0-1,-1 0,1 0,0 0,0 0,1 0,-1 0,0-1,1 0,-1 1,0-1,1-1,0 1,-1 0,1-1,-1 0,1 0,0 0,-1 0,1 0,-1-1,1 0,0 1,-1-1,0-1,1 1,-1 0,0-1,1 0,-1 0,0 0,1-1,16-16,-1-1,-2-1,0 0,-1-1,-1-1,-1-1,-1 0,-1 0,-2-1,0-1,0-4,38-83,-25 68,-31 111,6-52,0 1,1-1,1 0,0 1,1-1,1 0,0 0,1 0,0 0,1 0,1 0,0-1,1 0,1 0,0 0,0-1,1 0,1-1,0 1,9 7,-14-15,0-1,0 0,0-1,1 1,-1-1,1 0,0 0,0 0,0 0,0-1,0 0,0 0,0 0,0-1,0 0,1 0,-1 0,0-1,0 1,0-1,0 0,0-1,0 1,0-1,0 0,-1 0,1-1,-1 1,1-1,-1 0,0 0,0-1,0 1,0-1,-1 0,0 0,0 0,0 0,0 0,0-1,-1 1,0-1,0 0,0 0,0-2,137-326,-139 331,1 0,-1 0,1 0,0 1,0-1,-1 0,1 1,0-1,0 1,0-1,1 1,-1 0,0-1,0 1,1 0,-1 0,1 0,-1 0,1 0,0 0,-1 0,1 0,0 1,-1-1,1 1,0-1,0 1,-1 0,1 0,0-1,0 1,0 0,0 1,-1-1,1 0,0 1,0-1,0 1,-1-1,1 1,0 0,-1-1,1 1,-1 0,1 0,-1 0,1 1,-1-1,1 0,-1 0,0 1,0-1,0 1,0-1,0 1,0 0,0-1,-1 1,1 0,0-1,10 28,0-1,-2 1,-2 1,0-1,-2 1,-1 1,0 18,2 11,4 1,-3 0,-3 0,-2 0,-4 0,-1 0,-4 0,-2 0,-2-1,-4-1,-12 33,16-69,-2 1,0-2,-1 0,-2 0,0-1,-1-1,-1-1,0-1,-2 0,0-1,-19 11,30-22,1-1,-1-1,0 1,-1-2,1 1,0-1,-1 0,0-1,0 0,-3-1,10 0,0-1,0 0,0 0,-1 0,1 0,0-1,0 1,0-1,0 0,0 0,0 0,0 0,0 0,0-1,0 1,1-1,-1 0,0 0,1 0,0 0,-1 0,1 0,0-1,0 1,0-1,1 0,-1 1,1-1,-1 0,1 0,0 0,0 0,0-2,-1-10,2 1,0-1,1 1,0 0,1-1,1 1,0 0,1 0,1 0,0 1,0-1,2 1,-1 1,5-5,27-49,3 2,2 1,3 3,3 2,9-5,-13 16,2 2,2 2,1 2,34-19,45-1,-101 49</inkml:trace>
  <inkml:trace contextRef="#ctx0" brushRef="#br0" timeOffset="4813.809">1 1631,'140'-22,"1"6,16 6,11-2,518-31,-184 21,200-32,26 5,-184 22,-28 17,-5-10,-158-4,-74-1,-51 4,67 7,1237 16,-1509-2</inkml:trace>
  <inkml:trace contextRef="#ctx0" brushRef="#br0" timeOffset="5215.582">7621 417,'0'-5,"0"-1</inkml:trace>
  <inkml:trace contextRef="#ctx0" brushRef="#br0" timeOffset="5550.228">7818 813,'-4'14,"-3"10,-4 6,0 2,6-5,5-10,1-10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1,'44'10,"32"2,9-4,-5-5,-7-2,-11-1,-11-6,-10-2,-6 1,-5 1,-8 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6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1 206,'423'0,"-360"0,-105-27,0-1,2-2,2-2,-28-29,53 46,3 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7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1 371,'29'-46,"2"1,3 1,1 2,2 2,2 1,36-28,-1 25,-72 41,0 0,0 0,0 1,-1-1,1 0,0 1,0 0,0-1,0 1,0 0,0 0,1 0,-1 0,0 1,0-1,0 0,0 1,-1 0,1-1,0 1,0 0,0 0,0 0,-1 0,1 0,0 0,-1 1,1-1,-1 0,1 1,-1 0,0-1,0 1,0 0,0-1,0 1,0 0,0 1,2 6,-1 0,-1 0,0 1,0-1,-1 0,0 0,0 0,-1 0,0 1,-1-1,0 0,-2 5,-5 31,8-42,1 0,-1 0,1 0,0 0,0 0,0 0,0 0,0 0,1 0,-1-1,1 1,0 0,0 0,0 0,0-1,1 1,-1 0,1-1,-1 1,1-1,0 0,0 0,0 0,0 0,1 0,-1 0,0 0,1 0,-1-1,1 0,0 1,-1-1,1 0,0 0,0 0,0-1,0 1,0-1,0 0,-1 1,1-1,0 0,0-1,0 1,0-1,0 1,0-1,0 0,0 0,0 0,17-6,-1-1,0 0,0-1,-1-2,0 0,-1 0,0-2,4-4,66-44,88-37,-173 97,-1 1,1-1,0 0,-1 1,1-1,0 1,0 0,0-1,-1 1,1 0,0 0,0 0,0 0,-1 1,1-1,0 0,0 1,0-1,-1 1,1 0,0-1,-1 1,1 0,-1 0,1 0,-1 0,1 0,-1 1,0-1,1 0,-1 1,0-1,0 1,0-1,0 1,0-1,-1 1,1 0,0-1,-1 1,1 0,-1 0,1-1,-1 1,0 0,0 0,0 0,0-1,0 2,-8 94,2-76,2-14,1 0,0 1,1-1,0 1,0-1,1 1,-1 0,2 0,-1 0,1 0,0 0,1 0,0 0,0-1,1 1,0 0,0-1,1 1,0-1,1 3,8 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86,'-90'18,"-206"45,278-60,6-2,0 1,0 1,0 0,0 0,0 1,0 1,1 0,0 0,0 1,1 1,-3 1,12-7,0 0,1 0,-1 0,0 1,0-1,1 0,-1 0,1 1,-1-1,1 0,0 1,-1-1,1 1,0-1,0 0,0 1,0-1,0 1,0-1,1 0,-1 1,0-1,1 0,-1 1,1-1,-1 0,1 1,0-1,-1 0,1 0,0 0,0 0,0 0,0 0,0 0,0 0,0 0,0 0,0 0,1-1,-1 1,1 0,56 29,134 7,-190-38,-1 1,0 0,1 0,-1 0,0 0,1 0,-1 1,0-1,1 0,-1 1,0-1,0 1,1-1,-1 1,0-1,0 1,0 0,0 0,0 0,0-1,0 1,0 0,0 0,0 0,-1 0,1 1,0-1,-1 0,1 0,0 0,-1 1,0-1,1 0,-1 0,0 1,0-1,1 0,-1 1,0-1,0 0,0 1,-1-1,1 0,0 1,0-1,-1 0,1 0,-1 1,1-1,-1 0,0 0,1 0,-1 0,0 0,0 0,0 0,0 0,0 1,-97 59,76-50,-196 92,192-89,19-12,0 0,1 1,-1 0,1 1,0-1,0 1,0 0,1 1,-1 0,1-1,0 2,0-1,1 0,0 1,0 0,0 0,0 0,1 1,-1 1,4-5,0-1,0 0,0 0,0 0,0 0,1 0,-1 1,1-1,-1 0,1 0,0 0,0 0,0 0,0 0,0 0,0-1,0 1,1 0,-1-1,1 1,-1-1,1 1,-1-1,1 1,0-1,0 0,0 0,0 0,0 0,0-1,0 1,0 0,0-1,0 1,1-1,81 8,-78-8,236-21,-30-9,-62 2,-131 23</inkml:trace>
  <inkml:trace contextRef="#ctx0" brushRef="#br0" timeOffset="367.236">1122 86,'-10'29,"-7"24,-2 7,3-1,4-6,-1-2,3-6,2-5,2-5,3-3,2-2,0-3,2 1,-1-11,5-7,2-11,0-9,-2-4</inkml:trace>
  <inkml:trace contextRef="#ctx0" brushRef="#br0" timeOffset="619.372">1093 30,'39'-5,"26"-1,8 0,-4 1,-10 2,-8 0,-10 2,-6 1,-15 5,-9 1</inkml:trace>
  <inkml:trace contextRef="#ctx0" brushRef="#br0" timeOffset="852.86">980 369,'43'0,"34"0,8-5,-5-1,-12-1,-12 2,-11-3,-9 0,-5 0,-8 3</inkml:trace>
  <inkml:trace contextRef="#ctx0" brushRef="#br0" timeOffset="1685.55">219 792,'19'5,"30"1,17 0,11-1,3-6,1-3,-3-1,0-4,-4-1,-6 1,-3 3,-4-3,-3 0,-6 2,-3 2,-4 2,-11 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22,'-22'72,"-4"-1,-3-1,-3-1,2-1,-290 577,232-478,-63 84,111-199,39-52,0 0,0 0,1 0,-1 0,0 0,0 0,1 0,-1 0,0 0,0 0,1 0,-1 0,0-1,1 1,-1 0,0 0,1-1,-1 1,0-1,1 1,-1 0,0-1,1 1,-1-1,1 1,-1-1,1 0,0 1,-1-1,1 0,-1 1,1-1,0 0,0 1,-1-1,1 0,0 1,0-1,0 0,0 0,0 1,0-1,0 0,0 0,0 1,0-1,0 0,0 0,1 1,-1-1,0 0,0 1,1-1,-1 0,1 1,-1-1,0 0,1 1,-1-1,1 1,0-1,-1 1,1-1,-1 1,13-49,3 0,1 2,2 0,3 1,13-20,-18 31,128-246,11 7,36-29,-186 294,-4 5,0 0,0-1,1 1,0 0,-1 0,1 1,0-1,1 0,-1 1,1 0,-1 0,1 0,0 0,0 1,0-1,1 1,-1 0,0 0,1 1,-1-1,5 0,-6 5,1 0,-1 0,0 0,-1 1,1-1,-1 1,1-1,-1 1,0 0,0 0,-1 0,1 0,-1 0,0 1,0-1,0 0,-1 0,1 1,-1-1,0 0,0 1,-1-1,1 1,0 2,-27 360,23-276,5 0,3 0,8 34,12 11,-18-92,-34-62,-294-332,141 169,172 168,6 7</inkml:trace>
  <inkml:trace contextRef="#ctx0" brushRef="#br0" timeOffset="1405.397">958 1123,'74'-67,"-4"-2,-2-3,-4-4,-3-2,-4-3,1-9,-35 50,-3-1,-1-2,-3 0,-1 0,-2-1,-2-1,-1 0,-3-1,-2-6,-13-51,8 101,0 0,-1 0,1 0,-1 0,0-1,1 1,-1 0,0 1,0-1,-1 0,1 0,0 0,-1 1,1-1,0 1,-1-1,0 1,1-1,-1 1,0 0,0 0,0 0,0 0,0 0,0 0,0 1,0-1,0 1,0-1,0 1,-1 0,1 0,0 0,0 0,0 0,0 0,-1 0,1 1,0-1,0 1,0 0,0 0,0 0,0 0,-11 7,1 2,0-1,0 2,1 0,0 0,1 1,1 0,0 0,0 1,1 1,1-1,0 1,-2 9,5-16,-21 45,2 1,2 2,3 0,2 1,3 1,2 0,3 1,2 0,3 2,1-48,1 0,0 1,1-1,0 0,1 0,0 0,1 1,0-1,1-1,1 1,0 0,0-1,1 0,1 0,0 0,0 0,1-1,0 0,1-1,0 0,0 0,1 0,0-1,1-1,0 1,0-2,1 1,-1-1,1-1,1 0,-1-1,8 2,-3-4,-1-1,1 0,0-1,0-1,0-1,-1 0,1-1,-1-1,1 0,-1-1,0-1,-1 0,0-1,0 0,0-2,-1 1,0-2,0 1,-1-2,-1 0,0 0,0-1,-1 0,-1-1,0 0,1-4,23-34,-2-1,-3-2,14-39,-42 93,0 1,1-1,-1 1,0-1,1 1,-1-1,0 1,1-1,-1 1,0-1,1 0,-1 1,1-1,-1 1,1-1,-1 0,1 0,-1 1,1-1,-1 0,1 0,-1 0,1 1,0-1,-1 0,1 0,-1 0,1 0,-1 0,1 0,0 0,-1-1,1 1,-1 0,1 0,-1 0,1 0,-1-1,1 1,-1 0,1-1,-1 1,1 0,-1-1,1 1,-1 0,1-1,-1 1,0-1,1 1,3 16,0 0,0 0,-2 0,0 0,-1 1,0-1,-1 1,-1-1,-1 1,0-1,-1 0,-1 0,-1 0,0 0,-1-1,0 0,-2 0,1-1,-2 1,0-2,0 1,-10 8,-37 24,346-87,-271 34,1-1,-2-1,1-1,-1-1,0 0,-1-1,-1-1,0 0,-1-1,0-1,-1-1,-1 0,0 0,-1-2,5-9,-18 27,1 0,-1 0,1 0,-1 0,1 0,-1 0,1-1,-1 1,1 0,0 0,-1 0,1-1,-1 1,1 0,0-1,-1 1,1 0,0-1,-1 1,1 0,0-1,0 1,-1 0,1-1,0 1,0-1,0 1,-1-1,1 1,0-1,0 1,0-1,0 1,0 0,0-1,0 1,0-1,0 1,0-1,0 1,0-1,1 1,-1-1,0 1,0 0,0-1,1 1,-1-1,0 1,0 0,1-1,-1 1,0-1,1 1,-1 0,0 0,1-1,-34 26,20-10,1 1,1 0,0 1,1 0,0 1,2 0,0 0,1 1,-1 7,7-23,0 0,0 0,1 0,0 0,-1 0,1 0,0 0,0-1,1 1,-1 0,0 0,1 0,0 0,0 0,0-1,0 1,0 0,0-1,1 1,-1-1,1 1,0-1,0 0,0 1,0-1,0 0,0 0,1-1,-1 1,0 0,1-1,0 0,-1 1,1-1,0 0,-1 0,1-1,0 1,0 0,0-1,0 0,0 0,0 0,1 0,17 1,-1 0,1-2,-1 0,0-1,1-1,-1-1,0-1,-1-1,1-1,-1 0,0-2,-1 0,0-1,0 0,-1-2,-1 0,0-1,-1 0,0-1,1-3,-10 11,0 1,-1-1,0 1,0-1,0-1,-1 1,0-1,0 0,-1 0,0 0,0 0,-1 0,1-1,-2 1,1-1,-1 0,0 1,-1-1,0 0,0 0,0 1,-1-1,0 0,-1 1,0-1,0 1,0-1,-1 1,0 0,-1 0,0 0,0 1,0-1,-1 1,1 0,-2 0,-2-2,2 3,0 2,0-1,-1 1,1 0,-1 0,0 0,1 1,-1 0,0 1,-1-1,1 1,0 1,0 0,0 0,0 0,-1 0,1 1,0 1,0-1,0 1,0 0,1 1,-1-1,0 1,1 1,0-1,0 1,0 0,0 1,1-1,-3 4,7-7,0-1,0 1,0 0,0 0,0 0,0 0,0 0,1 0,-1 0,0 0,1 0,-1 0,1 0,-1 0,1 0,0 0,-1 1,1-1,0 0,0 0,0 0,0 1,0-1,0 0,0 0,0 1,0-1,1 0,-1 0,1 0,-1 0,1 1,-1-1,1 0,-1 0,1 0,0 0,0 0,-1 0,1 0,0-1,0 1,0 0,0 0,0-1,0 1,0 0,0-1,0 1,1-1,-1 0,64 14,-30-15,0-2,0-1,-1-1,0-2,24-9,0 2,124-29,-136 31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53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1 199,'197'27,"60"-26,-195-12,-62 5,-5 1</inkml:trace>
  <inkml:trace contextRef="#ctx0" brushRef="#br0" timeOffset="252.784">85 424,'29'10,"23"3,9-1,-2-2,-6-3,-7-8,-7-3,-5-1,-4 0,-1 2,-2 0,-5-4,-2 0,-4 0</inkml:trace>
  <inkml:trace contextRef="#ctx0" brushRef="#br0" timeOffset="1150.119">932 678,'0'-5,"-2"-22,1 1,1 0,2 0,1 0,0 1,2-1,1 0,1 1,1 1,2-1,10-20,-9 25,0 0,2 2,0-1,1 1,0 1,2 1,0 0,1 1,0 1,1 0,1 1,0 1,-17 11,-1 0,1 0,0 1,0-1,0 1,-1-1,1 1,0-1,0 1,0 0,0 0,0 0,-1 0,1 0,0 1,0-1,0 0,0 1,-1-1,1 1,0 0,0 0,-1 0,1 0,0 0,-1 0,1 0,-1 0,0 0,1 1,-1-1,0 1,0-1,0 1,0-1,0 1,0 0,0-1,21 76,-18-58,20 93,-24-111,1 0,0 0,0 0,0 0,0-1,0 1,0 0,0 0,0-1,0 1,0-1,0 1,0-1,0 1,0-1,1 0,-1 0,0 1,0-1,1 0,-1 0,0 0,0 0,0-1,1 1,-1 0,0 0,0-1,0 1,0-1,1 1,-1-1,0 1,0-1,0 0,0 1,0-1,0 0,-1 0,1 0,0 0,0 0,-1 0,1 0,0 0,-1 0,1 0,-1 0,1 0,-1-1,7-5,216-197,-214 195,-6 4,0 1,0 0,1 0,0 1,-1-1,1 1,1-1,-1 1,0 1,1-1,-1 1,1-1,0 1,0 0,0 1,0-1,0 1,0 0,0 1,0-1,3 1,-6 2,1 0,-1 1,0-1,0 1,0 0,0 0,0 0,-1-1,1 2,-1-1,0 0,1 0,-2 0,1 1,0-1,-1 0,1 1,-1-1,0 0,0 1,0-1,-1 0,1 1,-1-1,0 0,0 1,0-1,0 0,-1 0,2-1,-71 255,70-255,0 0,0 0,1 0,-1 0,1 0,0 0,-1 0,1 0,0 1,0-1,0 0,1 0,-1 0,0 0,1 0,-1 0,1 0,0 0,0 0,0 0,0 0,0 0,0 0,0 0,1-1,-1 1,1 0,-1-1,1 0,-1 1,1-1,0 0,0 0,0 0,0 0,0 0,0 0,0 0,0-1,0 1,0-1,0 1,0-1,0 0,0 0,1 0,-1 0,0 0,0-1,41-17,-24 8</inkml:trace>
  <inkml:trace contextRef="#ctx0" brushRef="#br0" timeOffset="1598.265">2484 1,'-31'9,"1"1,1 2,0 1,0 1,1 1,1 2,1 1,0 1,1 1,2 1,0 1,1 1,1 1,-10 16,27-33,0 1,0-1,1 1,0 0,0 0,1 0,0 0,1 1,0-1,0 0,0 4,1-9,0 0,0 0,1 0,-1 0,1 0,-1 0,1 0,0 0,0 0,0-1,0 1,1 0,-1-1,1 1,0-1,0 1,0-1,0 0,0 0,0 0,0 0,1 0,-1 0,1-1,0 1,-1-1,1 0,0 1,0-1,0-1,-1 1,3 0,6-1,1-1,-1-1,1 0,-1 0,0-1,0 0,0-1,-1 0,1-1,-1 0,0-1,0 0,-1-1,0 0,0 0,0-1,-1 0,0 0,-1-1,3-4,17-12,136-168,-99 109,-63 84,-1 1,0-1,0 1,0-1,0 1,0-1,0 1,0-1,1 1,-1-1,0 0,0 1,1-1,-1 1,0-1,1 0,-1 1,0-1,1 0,-1 1,0-1,1 0,-1 0,1 1,-1-1,1 0,-1 0,0 0,1 0,-1 1,1-1,-1 0,1 0,-1 0,1 0,-1 0,1 0,-1 0,1 0,-1 0,1-1,-1 1,1 0,-1 0,0 0,1-1,-1 1,1 0,-1 0,1-1,-1 1,0 0,1-1,-1 1,0 0,1-1,-1 1,0 0,0-1,1 1,-1-1,0 1,0-1,0 1,0-1,1 1,-1-1,0 41,-54 195,54-229,0-1,0 1,0-1,0 1,1-1,0 0,0 1,0-1,1 0,0 1,0-1,0 0,1-1,-1 1,1 0,0-1,1 1,-1-1,1 0,0 0,0 0,0-1,0 1,1-1,-1 0,1 0,0-1,0 0,0 1,0-1,0-1,0 1,4 0,16 2</inkml:trace>
  <inkml:trace contextRef="#ctx0" brushRef="#br0" timeOffset="1838.349">3133 368,'-24'38,"-8"18,2 4,0-8,7-13</inkml:trace>
  <inkml:trace contextRef="#ctx0" brushRef="#br0" timeOffset="2001.381">2907 311,'39'34,"17"20,4 1,-4-3,-6-12,-11-11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6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1116 1,'-1'3,"-1"0,0-1,0 1,-1 0,1-1,-1 0,1 1,-1-1,0 0,0 0,1-1,-1 1,-1 0,1-1,0 0,0 0,-2 1,-316 102,-157 55,421-129,56-29,0 0,0 1,0-1,0 0,0 1,0-1,0 0,1 1,-1-1,0 1,1-1,-1 1,1-1,0 1,-1-1,1 1,0 0,0-1,0 1,0-1,0 1,1 0,-1-1,0 1,1-1,-1 1,1-1,-1 1,1-1,0 1,0-1,-1 0,1 1,0-1,0 0,2 1,4 5,1 0,0-1,0 0,0 0,1-1,0 0,0-1,0 0,1 0,-1-1,1 0,8 1,2 2,150 32,28-3,-71-6,-126-29,0 0,0 1,1-1,-1 0,0 1,0-1,1 1,-1 0,0-1,0 1,0 0,0 0,0-1,0 1,0 0,0 0,0 0,-1 0,1 0,0 1,-1-1,1 0,0 0,-1 0,0 1,1-1,-1 0,0 0,1 1,-1-1,0 0,0 1,0-1,0 0,0 1,-1-1,1 0,0 0,0 1,-1-1,1 0,-1 0,1 1,-1-1,0 0,0 0,1 0,-1 0,0 0,0 0,0 0,0 0,-1 0,-57 47,-429 226,470-264,-25 11,0 3,2 1,1 1,1 3,-11 12,48-40,-1 0,0 1,1 0,0-1,-1 1,1 0,0 0,0 0,0 1,0-1,0 0,0 1,1-1,-1 1,1 0,0 0,0-1,0 1,0 0,0 0,0 0,1 0,-1 0,1 0,0 0,0 0,0 0,1 0,-1 0,1 0,-1 0,1 0,0-1,0 1,0 0,1 0,-1-1,1 1,-1-1,1 1,0-1,0 0,0 1,0-1,0 0,1 0,-1-1,1 1,-1 0,3 0,14 3,0 0,1-2,0 0,0-2,0 0,0-1,0-1,-1-1,1 0,6-3,202-43,-32 13,-78 7,-99 18</inkml:trace>
  <inkml:trace contextRef="#ctx0" brushRef="#br0" timeOffset="5851.419">1596 114,'-6'16,"1"0,0 1,1 0,1 0,1 0,0 0,1 0,1 15,-2 19,-23 185,-32 100,30-227,29-153,5 17,-1 2</inkml:trace>
  <inkml:trace contextRef="#ctx0" brushRef="#br0" timeOffset="6112.886">1596 143,'32'12,"-1"-1,1-1,0-1,1-2,0-2,0-1,1-1,-1-2,1-1,31-5,84-22,-56 6,-75 16</inkml:trace>
  <inkml:trace contextRef="#ctx0" brushRef="#br0" timeOffset="6316.806">1512 566,'38'10,"23"2,5 0,-3-2,-8-3,-9-3,-7-2,-10-1</inkml:trace>
  <inkml:trace contextRef="#ctx0" brushRef="#br0" timeOffset="6617.29">2387 678,'-24'39,"-18"26,-6 8,0-5,9-8,5-14,9-11,4-11,5-5,1-5,3-6</inkml:trace>
  <inkml:trace contextRef="#ctx0" brushRef="#br0" timeOffset="6831.446">2076 735,'20'19,"10"16,5 7,2 1,-1-7,-2-4,-1-9,-2-7,-6-7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4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707 565,'-24'-9,"0"2,0 0,-1 2,0 1,1 0,-1 2,-1 1,1 1,0 1,0 2,0 0,1 1,-1 2,-19 7,22-6,0 1,1 1,0 1,1 1,0 0,1 2,0 0,1 2,0 0,16-13,-1 0,1 1,-1-1,1 0,0 1,0 0,0 0,0 0,1-1,-1 2,1-1,0 0,0 0,0 0,0 0,0 1,1-1,-1 0,1 1,0-1,0 1,0-1,1 0,-1 1,1-1,-1 0,1 0,1 1,-1-1,0 0,1 0,-1 0,1 0,0 0,0-1,0 1,0 0,0-1,1 0,-1 1,1-1,0 0,0 0,-1-1,1 1,0-1,1 1,0-1,139 20,-141-22,-1 1,1 0,-1-1,1 1,-1 0,0 0,1 0,-1 0,1 1,-1-1,1 0,-1 0,1 1,-1-1,1 1,-1-1,0 1,1 0,-1 0,0-1,0 1,0 0,1 0,-1 0,0 0,0 1,0-1,-1 0,1 0,0 0,0 1,-1-1,1 0,0 1,-1-1,0 1,1-1,-1 1,0-1,0 1,1-1,-1 1,0-1,-1 1,1-1,0 0,-1 2,-119 120,-51 49,167-169,1 1,0 0,0-1,0 1,1 0,0 1,-1-1,1 0,1 1,-1-1,1 1,0-1,0 1,0 0,0-1,1 1,0 0,0 0,0-1,0 1,1 0,0 0,0-1,0 1,1-1,0 1,-1-1,2 1,-1-1,0 0,1 0,0 0,0-1,2 3,3 0,1 0,0 0,1-1,-1-1,1 0,0 0,0-1,0 0,0 0,1-2,-1 1,1-1,-1 0,1-1,0-1,-1 1,1-2,-1 0,1 0,-1 0,0-1,0-1,0 0,-1 0,1-1,-1 0,0-1,0 0,-1 0,3-3,27-44,-25 28</inkml:trace>
  <inkml:trace contextRef="#ctx0" brushRef="#br0" timeOffset="413.804">396 1,'-20'59,"2"2,2 0,4 1,2 0,3 1,2 0,3 0,4 17,-3-22,-7 52,-4-2,-26 102,-12 90,21 37,29-336,1 11,-1-1,0 1,-1-1,0 1,0-1,-2 0,1 0,-1 0,-1 0,-3 8,-4-1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6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967 0,'-13'17,"-406"100,170-43,250-74,-1 1,1-1,-1 0,1 1,0-1,-1 0,1 1,-1-1,1 1,-1-1,1 1,-1-1,1 1,-1-1,0 1,1-1,-1 1,0 0,1-1,-1 1,0 0,0-1,0 1,1 0,-1-1,0 1,0 0,0-1,0 1,0 0,0-1,-1 1,1 0,0-1,0 1,0 0,-1-1,1 1,0-1,0 1,-1 0,1-1,-1 1,1-1,-1 1,1-1,-1 1,1-1,-1 1,1-1,-1 0,1 1,-1-1,0 0,0 1,211 28,-30-13,-60 14,-119-29,0-1,0 1,0 0,0 0,0-1,-1 1,1 0,0 0,0 0,-1 0,1 0,-1 0,1 0,-1 0,1 0,-1 0,0 0,1 0,-1 0,0 1,0-1,0 0,0 0,0 0,0 0,0 0,0 1,-1-1,1 0,0 0,-1 0,1 0,0 0,-1 0,1 0,-1 0,0 0,1 0,-1 0,0 0,0-1,0 2,-36 36,-98 53,-86 50,-11 25,74-29,157-136,0 0,-1 0,1-1,0 1,0 0,0 0,1 0,-1 0,0 0,0 0,0 0,1 0,-1 0,1 0,-1 1,1-1,-1 0,1 0,-1 1,1-1,0 0,0 1,0-1,0 0,0 0,0 1,0-1,0 0,0 1,1-1,-1 0,1 0,-1 1,1-1,-1 0,1 0,0 0,-1 0,1 0,0 0,0 0,0 0,0 0,0 0,0 0,0 0,0-1,0 1,0 0,0-1,0 1,1-1,-1 1,0-1,0 0,1 1,-1-1,0 0,1 0,-1 0,0 0,1 0,30 3,0-1,1-1,-1-2,0-1,1-2,29-7,-8 2,-9 2,255-21,-277 28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70,'20'0,"15"0,7 0,1 0,-2 0,-3 0,-4 0,-2 0,-2 0,-1 0,-1 0,-1 0,-4 0</inkml:trace>
  <inkml:trace contextRef="#ctx0" brushRef="#br0" timeOffset="249.185">29 239,'19'14,"21"5,9 0,0-4,-4-5,-3-8,-6-5,-3-2,-7 0</inkml:trace>
  <inkml:trace contextRef="#ctx0" brushRef="#br0" timeOffset="1282.806">650 521,'18'-56,"2"1,2 1,3 1,2 1,3 1,24-30,-49 73,0 0,1 1,0 0,0 0,1 1,0-1,0 1,0 1,1 0,0 0,0 0,0 1,0 0,1 1,0-1,0 2,0-1,0 1,0 1,0 0,5 0,-11 2,1 0,-1 1,0-1,0 1,0 0,0 0,0 0,-1 0,1 0,-1 1,1-1,-1 1,0 0,0-1,0 1,0 0,0 0,-1 0,1 1,-1-1,0 0,0 1,0-1,-1 0,1 1,-1 0,4 99,-5-84,-2 15,8 69,-3-101,0-1,0 0,0 0,1 0,-1-1,0 1,0-1,1 1,-1-1,0 1,0-1,1 0,-1 0,0 0,1-1,-1 1,0 0,1-1,-1 0,0 1,0-1,0 0,1 0,-1 0,0 0,0-1,-1 1,1-1,0 1,0-1,-1 1,1-1,-1 0,1 0,-1 0,0 0,0 0,1 0,1-2,222-238,-124 169,-100 72,0 0,0 1,0-1,0 1,0-1,0 1,0 0,0-1,0 1,0 0,0-1,0 1,0 0,0 0,0 0,1 0,-1 0,0 1,0-1,0 0,0 0,0 1,0-1,0 0,0 1,0-1,0 1,0-1,0 1,-1 0,1-1,0 1,0 0,0 0,-1 0,1-1,0 1,-1 0,1 0,-1 0,1 0,-1 0,0 0,1 0,-1 0,0 0,0 0,1 0,-1 0,0 1,0-1,0 0,-1 0,-1 62,-59 115,57-169,0 1,1 0,0 0,0 0,1 0,0 0,1 1,1-1,-1 1,2-1,-1 0,2 4,4 4</inkml:trace>
  <inkml:trace contextRef="#ctx0" brushRef="#br0" timeOffset="1703.081">2118 14,'-82'56,"2"4,-44 45,124-104,-9 5,0 0,0 1,1 1,1-1,-1 1,1 1,0-1,1 1,0 0,0 1,1-1,1 1,-1 0,2 0,-3 10,5-18,1 0,0 0,0-1,0 1,0 0,0 0,1-1,-1 1,1 0,-1 0,1-1,-1 1,1 0,0-1,0 1,0-1,0 1,0-1,0 0,0 1,0-1,1 0,-1 0,0 0,1 1,-1-1,1-1,-1 1,1 0,0 0,-1-1,1 1,0-1,-1 1,1-1,0 0,0 1,-1-1,1 0,0 0,0-1,-1 1,1 0,0 0,0-1,-1 1,1-1,82-30,-48 9,-1-1,-1-2,-1-1,24-25,59-47,-104 89,-5 3,0-1,1 2,0-1,0 1,0 0,0 1,1 0,0 1,0-1,0 1,0 1,0 0,6-1,-12 5,-1 0,1-1,-1 1,0 0,0 0,0 0,0 0,0 1,0-1,0 0,-1 1,1-1,-1 1,0 0,0-1,0 1,0 0,0 0,0 0,-1 0,0-1,1 1,-1 0,0 0,0 0,-1 0,1 0,-1 0,1 0,-1 0,0-1,0 1,0 0,0 0,-2 1,-1 11,1 2,1-1,0 0,0 0,2 1,0-1,1 1,1 0,3 8</inkml:trace>
  <inkml:trace contextRef="#ctx0" brushRef="#br0" timeOffset="2266.691">2598 324,'-2'3,"0"0,1 0,0 1,-1-1,1 0,1 0,-1 1,0-1,1 1,0-1,-1 1,1-1,1 1,-1-1,0 1,1-1,0 0,0 1,0-1,0 0,0 1,1-1,0 0,-1 0,1 0,0 0,0-1,1 1,-1-1,1 1,-1-1,1 0,0 1,0-1,-1-1,1 1,1 0,-1-1,0 0,0 1,1-1,-1-1,0 1,1 0,-1-1,1 0,-1 1,4-2,0-1,-1-1,0-1,0 1,0-1,0 0,0 0,-1-1,0 1,0-1,0-1,0 1,-1-1,0 1,3-7,20-22,-27 33,0 0,0 1,0-1,1 1,-1-1,0 0,0 1,1-1,-1 1,0-1,1 1,-1-1,1 1,-1-1,1 1,-1-1,1 1,-1-1,1 1,-1 0,1-1,-1 1,1 0,0 0,-1-1,1 1,-1 0,1 0,0 0,-1 0,1 0,0 0,-1 0,1 0,0 0,-1 0,1 0,0 0,-1 0,1 1,-1-1,1 0,0 0,-1 1,1-1,-1 0,1 1,-1-1,1 1,-1-1,1 1,-1-1,1 1,-1-1,0 1,1-1,-1 1,0-1,1 1,1 39,-8-10,2 0,1-1,2 1,1 0,1 0,4 24,3-12,-3-1,-1 1,-2 0,-1 0,-3 4,2-41,1 0,-1 1,0-1,-1 0,0 1,1-1,-2 0,1 0,0 0,-1 0,0 0,0 0,-1 0,1-1,-1 1,0-1,0 1,-1-1,1 0,-1-1,0 1,0-1,0 1,-1-1,1 0,-1-1,1 1,-1-1,0 0,0 0,0 0,0-1,0 0,-1 0,1 0,0-1,0 1,-1-1,1 0,0-1,-1 1,1-1,0 0,-2-1,5 1,0 0,-1-1,1 1,0 0,0-1,0 0,0 1,0-1,1 0,-1 0,0 0,1 0,-1 0,1 0,0 0,0-1,0 1,0 0,0-1,0 1,1-1,-1 1,1-1,-1 1,1-1,0 1,0-1,1 1,-1-1,0 1,1-1,-1 1,1-1,0 1,0-1,44-80,90-49,-116 114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48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84,'-179'458,"177"-454,-1-1,1 1,0-1,1 1,-1-1,0 1,1 0,0 0,0 0,0 0,1 0,-1 0,1 0,0 0,0 0,0 0,1 0,0 0,-1 0,1 0,1 0,-1 0,0 0,1-1,0 1,0-1,0 1,0-1,1 0,-1 1,1-1,0 0,0-1,2 3,11-2,-1 0,0-1,1-1,0 0,-1-2,1 1,-1-2,1 0,-1-1,0 0,0-2,0 1,0-2,12-6,15-5,0-2,-1-2,-1-2,16-13,-39 22,-4 0</inkml:trace>
  <inkml:trace contextRef="#ctx0" brushRef="#br0" timeOffset="263.819">650 0,'-39'90,"3"2,4 2,-7 45,-78 397,78-317,38-214,-1 0,1 1,0 0,1-1,-1 1,1-1,0 1,0 0,1-1,0 1,0 0,0-1,0 1,1-1,0 0,0 0,1 1,1 2,8 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30,'-93'383,"-7"-69,95-314,4-11</inkml:trace>
  <inkml:trace contextRef="#ctx0" brushRef="#br0" timeOffset="267.938">59 30,'43'-5,"34"-1,13 0,-4 1,-7 1,-12 2,-13 1,-10 1,-8 0,-16 5,-10 1</inkml:trace>
  <inkml:trace contextRef="#ctx0" brushRef="#br0" timeOffset="514.075">31 482,'39'0,"26"-5,13-1,-3-1,-9 2,-11 2,-15 1</inkml:trace>
  <inkml:trace contextRef="#ctx0" brushRef="#br0" timeOffset="1032.268">567 595,'-5'14,"0"1,2-1,-1 1,2 0,0 0,1 0,0 0,1 0,1 0,0 0,3 12,-2-26,-1 0,1 0,-1 0,1 0,-1 0,1 0,0 0,0 0,0-1,-1 1,1-1,0 1,0-1,0 0,0 1,0-1,0 0,0 0,-1-1,1 1,0 0,0-1,0 1,0-1,0 1,-1-1,1 0,0 0,-1 0,1 0,0 0,-1 0,1 0,-1-1,0 1,1-1,-1 1,0-1,0 1,0-1,0 1,1-3,-2 4,140-152,-139 151,0 0,0 0,0 0,0 0,0 0,0 0,1 0,-1 0,0 0,1 1,-1-1,0 1,1-1,-1 1,1-1,-1 1,1 0,-1 0,1-1,-1 1,1 0,-1 0,1 1,-1-1,1 0,-1 0,1 1,-1-1,0 1,1-1,-1 1,0 0,1-1,-1 1,0 0,0 0,1 0,-1 0,0 0,0 0,0 0,0 1,-1-1,1 0,0 0,0 1,-1-1,1 1,-1-1,1 0,-1 1,0-1,1 1,-1-1,0 1,0-1,0 1,0-1,0 1,0-1,-1 1,1 230,-1-207,-2-1,-1 0,-1 0,0 0,-2-1,-1 0,-1 0,-1 0,-5 7,10-21,1 0,-2-1,1 0,-1 0,0 0,-1-1,0 1,0-2,0 1,-1-1,0 0,0-1,-1 0,1 0,-1-1,0 0,-7 2,14-6,-1 1,1-1,0-1,0 1,0 0,0 0,0-1,0 1,0-1,0 0,0 1,0-1,0 0,0 0,0 0,1-1,-1 1,0 0,1-1,-1 1,1-1,0 1,-1-1,1 0,0 0,0 1,0-1,0 0,0 0,0 0,1 0,-1 0,1 0,-1 0,1 0,0 0,0-2,-2-81,7 60,1 1,1 0,1 0,1 0,2 1,0 1,1 0,1 1,1 0,1 1,1 0,1 1,11-9,-4 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1166,'7'8,"1"1,0-2,0 1,1-1,0 0,0-1,0 0,1 0,0-1,0 0,0-1,0 0,1-1,0 0,0-1,0 0,0 0,0-1,0-1,0 0,0 0,0-1,0-1,0 0,0 0,0-1,0 0,-1-1,1 0,-1-1,0 0,2-3,36-21,-1-2,-1-2,-3-2,0-2,-3-2,-1-1,-2-3,11-16,31-46,-5-4,-4-2,16-45,86-208,-156 334,-17 30,1 0,0 1,0-1,0 1,0-1,0 1,0-1,0 0,0 1,0-1,0 1,0-1,0 0,0 1,0-1,1 1,-1-1,0 0,0 1,0-1,1 0,-1 1,0-1,0 0,1 1,-1-1,0 0,0 1,1-1,-1 0,1 0,-1 1,0-1,1 0,-1 0,0 0,1 0,-1 0,1 1,-1-1,0 0,1 0,-1 0,1 0,-1 0,1 0,-1 0,0 0,1-1,-1 1,1 0,-1 0,0 0,1 0,-1 0,0-1,1 1,-1 0,0 0,1-1,-1 1,0 0,1-1,-1 1,0 0,0-1,1 1,14 109,-5 0,-3 80,3 50,-6-191,2 4,-3 0,-1 0,-3 0,-7 41,6-80,0 0,-1 0,0-1,-1 1,0-1,-1 0,-1 0,0-1,0 0,-1 0,-1 0,1 0,-2-1,0-1,0 0,0 0,-1 0,-1-1,1-1,-1 0,-7 3,-11 0,-1-1,0-2,0-1,0-1,-1-2,0-1,0-1,0-2,1-1,-1-1,0-2,1-1,0-1,-23-9,-13-11,65 26,-1 0,1 1,0-1,0 0,-1 0,1 0,0 0,0 0,0 0,0 0,0 0,0 0,0 0,0-1,1 1,-1 0,0-1,1 1,-1 0,1-1,-1 1,1-1,0 1,0-1,-1 1,1-1,0 1,0-1,1 1,-1-1,0 1,0-1,1 1,-1 0,1-1,-1 1,1-1,0 1,-1 0,1 0,0-1,0 1,0 0,0 0,0 0,11-10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0,'-10'34,"-2"25,0 7,2-2,3-12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1 508,'131'-408,"-124"389,-1 42,-6 1,-1 3,1 0,1-1,1 1,2-1,4 18,-6-38,-1-1,1 1,0-1,0 0,0 1,1-1,0 0,0-1,0 1,1 0,-1-1,1 0,0 0,1 0,-1 0,0-1,1 1,0-1,0-1,0 1,0-1,0 1,1-1,-1-1,1 1,-1-1,1 0,0 0,0-1,2 1,0-1,0 0,0-1,0 1,-1-1,1-1,0 0,0 0,-1 0,1-1,-1 0,0-1,0 0,0 0,-1 0,1-1,-1 0,0 0,0 0,-1-1,1 0,-1 0,-1 0,1-1,-1 0,0 0,-1 0,1 0,-1 0,-1-2,22-65,-17 56</inkml:trace>
  <inkml:trace contextRef="#ctx0" brushRef="#br0" timeOffset="269.995">1016 0,'-250'214,"191"-131,57-81,1 1,0 0,0-1,1 1,-1 0,0 0,1 0,0 0,-1 0,1 0,0-1,1 1,-1 0,0 0,1 0,0 0,0 0,0-1,0 1,0 0,0-1,1 1,-1-1,1 1,0-1,-1 0,1 1,0-1,1 0,-1 0,0-1,2 2,7 4,0-1,0 0,0-1,1-1,0 1,0-2,0 0,0 0,0-1,1-1,-1 0,1-1,-1 0,1 0,-1-2,6 0,13-4,0-1,-1-1,0-2,-1-1,28-15,-39 18</inkml:trace>
  <inkml:trace contextRef="#ctx0" brushRef="#br0" timeOffset="567.44">1186 311,'6'6,"0"0,0 0,1 0,0-1,0 0,1-1,-1 1,1-1,0-1,0 1,0-1,0-1,1 0,-1 0,1 0,-1-1,1-1,0 1,-1-1,1-1,0 0,-1 0,1 0,0-1,-1-1,0 1,0-1,0-1,0 1,0-1,-1-1,1 0,-1 0,0 0,-1-1,1 1,-1-2,0 1,-1-1,0 0,0 0,0 0,2-8,-2 8,-1 0,0 0,0-1,-1 1,0-1,0 0,-1 0,0 0,0 0,-1 0,0-1,-1 1,1 0,-2-5,-1 10,-1 0,1 1,-1-1,0 1,0-1,0 1,0 0,0 0,0 1,-1-1,1 1,-1-1,1 1,-1 0,1 0,-1 1,0-1,1 1,-1 0,0 0,1 0,-1 0,0 0,1 1,-1 0,0 0,1 0,-1 0,1 0,-1 1,1 0,0-1,-1 2,-10 3,0 1,0 1,0 0,1 1,0 1,1 0,0 0,0 1,1 1,1 0,0 0,1 1,0 0,1 1,0 0,1 0,1 1,0 0,1 0,1 0,0 1,1-1,0 1,2 0,0 0,1 7,1-16,0 0,0 0,1-1,0 1,0-1,1 0,0 0,0 1,0-2,1 1,0 0,0-1,1 0,-1 0,1 0,0 0,0-1,1 0,-1 0,1 0,0-1,0 0,0 0,0 0,1-1,18 8,1-1,0-2,0 0,1-2,18 1,-16-3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1086 1,'-56'18,"-461"123,357-97,159-44,0-1,0 1,0 0,0-1,0 1,0 0,0 0,0 0,0 0,0 0,0 0,0 0,0 1,0-1,0 0,0 0,0 1,1-1,-1 1,0-1,0 1,0-1,0 1,0 0,1-1,-1 1,0 0,1-1,-1 1,0 0,1 0,-1 0,1 0,-1 0,1-1,0 1,-1 0,1 0,0 0,-1 0,1 0,0 0,0 0,0 0,0 0,0 0,0 0,0 0,1 0,-1 0,0 0,0 0,1 0,-1 0,1 0,-1 0,1 0,-1 0,1 0,-1-1,1 1,0 0,0 0,-1-1,1 1,0-1,0 1,32 10,0-2,1-2,0-1,0-1,0-2,1-2,-1-1,17-2,-12 1,19 12,-57-10,0-1,0 1,0-1,0 1,0 0,0-1,0 1,0 0,0 0,0 0,-1 0,1 0,0 0,0 0,-1 0,1 0,-1 0,1 0,-1 0,1 0,-1 0,0 0,0 1,0-1,1 0,-1 0,0 0,0 0,0 1,-1-1,1 0,0 0,0 0,-1 1,1-1,-1 0,1 0,-1 0,1 0,-1 0,1 0,-1 0,0 0,0 0,0 0,1-1,-2 2,-10 9,1 0,-2-1,1 0,-1-1,-1-1,0 0,0 0,0-2,-2 1,-11 6,-175 94,-106 80,300-182,3-3,0 1,0-1,0 1,0 0,0 1,1-1,-1 1,1 0,0 0,0 1,1-1,-1 1,1-1,0 1,0 0,0 0,1 1,0-1,0 1,0-1,1 2,3-2,1-1,-1 1,1-1,1 0,-1 0,1 0,-1-1,1 1,0-1,0 0,1 0,-1 0,0 0,1-1,0 0,0 0,-1 0,1-1,0 1,1-1,-1 0,0-1,5 1,28 7,0-1,1-1,0-3,0-1,0-2,-1-2,8-2,198-32,-135 19,-91 11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1 205,'399'28,"-171"-28,-227 1,0-1,1 0,-1 1,1-1,-1 0,0 0,1 0,-1 0,1 0,-1 0,1-1,-1 1,1 0,-1-1,0 1,1-1,-1 1,0-1,0 0,1 1,-1-1,0 0,0 0,0 0,0 0,0 0,0 0,0 0,0 0,0-1,0 1,-1 0,1-1,-1 1,1 0,-1-1,1 1,-1 0,0-1,1 1,-1-1,0 1,0-1,0 1,0 0,-1-1,1 1,0-1,0 1,-1-1,0 0,-10-8,0 0,-1 1,-1 0,0 1,0 0,0 1,-1 1,0 0,-5-1,-6-4,-145-73,153 70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5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0 194,'113'-9,"4"-1,1 5,36 6,-33 13,-121-14,-1 0,1 0,0 0,-1 0,1-1,0 1,0 0,-1 0,1-1,0 1,0 0,0 0,0-1,-1 1,1 0,0-1,0 1,0 0,0-1,0 1,0 0,0-1,0 1,0 0,0-1,0 1,0 0,0-1,0 1,0 0,0-1,0 1,0 0,0-1,0 1,1 0,-1 0,0-1,0 1,0 0,1 0,-1-1,0 1,0 0,0 0,1-1,-1 1,0 0,1 0,-1 0,-31-20,-35-8,46 20,0 1,1-2,0-1,0-1,1 0,0-1,1-1,-10-10,9 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0 198,'29'0,"28"0,10 0,-2 0,-2 0,-8 0,-7 0,-8 0,-6 0,-4 0,-1 0,-2 0,-6 0</inkml:trace>
  <inkml:trace contextRef="#ctx0" brushRef="#br0" timeOffset="244.804">85 481,'38'-10,"33"-7,8-2,0 3,-8 4,-16 4</inkml:trace>
  <inkml:trace contextRef="#ctx0" brushRef="#br0" timeOffset="749.734">678 678,'184'-351,"-173"333,0-1,1 2,1 0,0 0,1 1,1 1,1 0,0 1,1 1,0 1,1 0,0 1,4 0,-7 3,-12 6,-1 0,1-1,-1 1,1 0,0 1,0-1,0 0,0 1,0-1,0 1,1 0,-1 0,0 0,1 1,-1-1,0 1,1 0,-1 0,1 0,-1 0,0 1,1-1,-1 1,0 0,1 0,-1 0,0 0,0 0,0 1,0 0,0-1,0 1,-1 0,1 1,0-1,-1 0,0 1,1 0,0 8,-1 1,-1-1,0 0,-1 1,0-1,-1 0,0 1,-1-1,0 0,0 0,-1 0,-1 0,-3 8,-10 39,16-55,1-1,-1 1,0-1,1 1,0 0,-1-1,1 1,0-1,1 1,-1 0,0-1,1 1,-1-1,1 1,0-1,0 1,0-1,0 1,0-1,0 0,1 0,-1 0,1 1,0-1,-1-1,1 1,0 0,0 0,0-1,1 1,-1-1,0 0,0 1,1-1,-1 0,1 0,-1-1,1 1,-1-1,1 1,-1-1,1 0,0 1,-1-2,1 1,0 0,-1 0,1-1,-1 1,1-1,-1 0,1 0,-1 0,0 0,1 0,-1-1,33-17,-2-2,-1-1,0-2,-2-1,-1-1,-1-2,16-20,67-62,-48 65,-62 46,1 0,-1 0,1 0,-1 0,0 0,1 0,-1 1,0-1,0 1,0-1,0 1,0-1,0 1,0 0,0-1,-1 1,1 0,-1-1,1 1,-1 0,0 0,1 0,-1 0,0-1,0 1,-1 0,1 0,0 0,-1 0,1-1,-1 1,1 0,-1-1,0 1,1 0,-1-1,0 1,-1 0,-47 176,48-175,0 1,0-1,0 1,0-1,1 1,-1 0,1-1,0 1,0 0,0 0,1-1,-1 1,1 0,0-1,0 1,0-1,0 1,1-1,-1 0,1 1,0-1,0 0,0 0,1 0,-1 0,1-1,-1 1,1-1,0 1,0-1,0 0,0 0,0 0,1-1,-1 1,1-1,1 1,16 1</inkml:trace>
  <inkml:trace contextRef="#ctx0" brushRef="#br0" timeOffset="1133.61">2484 1,'-49'15,"0"3,2 2,0 2,2 1,0 3,2 2,1 2,-10 10,-7 31,58-69,0 1,0-1,0 1,0-1,0 1,0 0,1-1,-1 1,1 0,0-1,0 1,0 0,0-1,0 1,0 0,1 0,0-1,-1 1,1-1,0 1,0 0,0-1,1 0,-1 1,0-1,1 0,0 0,-1 0,1 0,0 0,2 2,0-1,0-1,0 1,0-1,1 1,-1-1,1 0,0-1,-1 1,1-1,0 0,0 0,0-1,0 1,0-1,0 0,0-1,0 1,-1-1,1 0,0 0,0 0,4-2,100-50,193-179,-254 205,-47 27,0 0,0 0,1 0,-1 0,0 0,0 0,1 0,-1 0,0 0,0 1,0-1,1 0,-1 1,0-1,0 1,0-1,0 1,0 0,0-1,0 1,0 0,0 0,0 0,0-1,0 1,-1 0,1 0,0 0,-1 0,1 1,-1-1,1 0,-1 0,1 0,-1 0,0 1,0-1,1 0,-1 0,0 1,0-1,0 0,11 142,-10-136,-1 0,1 0,1 0,-1-1,1 1,1-1,-1 1,1-1,0 0,0 0,1 0,0 0,0 0,0-1,0 0,1 0,0 0,0-1,1 1,-1-1,1 0,0-1,0 1,0-1,7 2,7-1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1,'0'0,"-1"0,1 1,0-1,0 0,1 0,-1 1,0-1,0 0,0 1,0-1,0 0,0 0,0 1,0-1,0 0,1 0,-1 1,0-1,0 0,0 0,0 0,1 1,-1-1,0 0,0 0,1 0,-1 0,0 1,0-1,1 0,-1 0,0 0,0 0,1 0,-1 0,0 0,1 0,-1 0,0 0,0 0,1 0,-1 0,0 0,1 0,-1 0,0 0,0 0,1 0,-1 0,0-1,0 1,1 0,-1 0,0 0,0 0,0-1,1 1,-1 0,0 0,0 0,0-1,1 1,-1 0,-4 28,3-25,-57 221,56-214,-19 90,4 0,5 1,0 94,13-176,-1-38,1 1</inkml:trace>
  <inkml:trace contextRef="#ctx0" brushRef="#br0" timeOffset="286.788">114 29,'33'0,"31"0,9 0,2 0,-3 0,-8 0,-6 0,-8 0,-7 0,-7 0,-4 0,-3 0,-2 0,-9 0,-14 0,-7 4,-8 3,-1-1</inkml:trace>
  <inkml:trace contextRef="#ctx0" brushRef="#br0" timeOffset="514.573">1 368,'43'0,"38"-5,11-2,-7 1,-11-4,-15 1,-12 0,-5 3,-4-2,-4-1,-8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46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198 115,'-125'227,"114"-206,0 0,1 1,1 1,2-1,0 1,1 1,1-1,1 1,1 2,5-21,0-1,0 1,1 0,-1 0,1-1,0 0,0 1,1-1,-1 0,1-1,0 1,0-1,0 1,0-1,1 0,-1-1,1 1,0-1,-1 0,1 0,0 0,1-1,-1 0,0 0,0 0,0-1,1 1,-1-1,0 0,0-1,1 0,-1 1,0-1,2-1,43-6,-1-2,0-2,-1-2,0-2,30-16,44-22,-99 37</inkml:trace>
  <inkml:trace contextRef="#ctx0" brushRef="#br0" timeOffset="251.629">706 59,'-27'47,"2"2,2 1,3 0,2 2,2 0,2 1,3 0,1 5,1 217,11-111,-28 64,29-209,3-8</inkml:trace>
  <inkml:trace contextRef="#ctx0" brushRef="#br0" timeOffset="531.938">1045 934,'-10'14,"-2"10,4 1,5-4</inkml:trace>
  <inkml:trace contextRef="#ctx0" brushRef="#br0" timeOffset="912.07">1722 143,'-73'39,"1"3,-59 46,59-17,70-70,1 1,0 0,0 0,0 1,0-1,0 0,0 0,0 0,1 1,-1-1,1 0,0 0,0 1,0-1,0 0,0 1,0-1,0 0,1 1,-1-1,1 0,0 0,0 1,-1-1,2 0,-1 0,0 0,0 0,1 0,-1-1,0 1,1 0,0 0,0-1,-1 1,1-1,0 0,0 0,0 1,2 0,14 6,-1 0,1-2,1 0,-1 0,1-2,0 0,0-1,11-1,45 10,-55-8,160 47,-172-47,1 0,-1 0,0 1,0 0,0 0,-1 1,0 0,0 1,0-1,-1 1,0 0,-1 1,1 0,-1 0,-1 0,1 0,-1 1,1 3,-4-2,0 0,-1 0,0 0,-1 0,0 0,0 0,-1 0,0-1,-1 1,0-1,-1 1,0-1,0 0,-1 0,0-1,0 1,-1-1,0-1,-1 1,0-1,0 0,0 0,-1-1,0 0,0 0,0-1,-3 1,4-2,1-1,-1 0,1 0,-1 0,0-1,0 0,0 0,0-1,-1 0,1 0,0-1,-1 0,1 0,0-1,0 0,-1 0,1 0,-17-6</inkml:trace>
  <inkml:trace contextRef="#ctx0" brushRef="#br0" timeOffset="1084.538">1694 115,'43'-19,"38"-11,16-1,-5 10,-8 9,-9 11,-12 5,-12 8,-15 0</inkml:trace>
  <inkml:trace contextRef="#ctx0" brushRef="#br0" timeOffset="1313.051">2654 1019,'-39'24,"-22"12,0 6,5-5,12-4,13-3,13-6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0,'-14'34,"-10"16,-6 8,-2 0,-1 0,1-6,1-6,1-7,0-5,1-3,6-8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1,'6'222,"-8"-154,0-6,-2 0,-3 0,-3-1,-4 7,-57 199,33-176,28-77</inkml:trace>
  <inkml:trace contextRef="#ctx0" brushRef="#br0" timeOffset="252.868">1 537,'159'-13,"200"-30,-339 39,1-1,0-1,-1-1,0-1,-1-1,0 0,0-2,-1 0,0-1,-1 0,-1-2,0 0,0-1,-2 0,5-7,-4 1</inkml:trace>
  <inkml:trace contextRef="#ctx0" brushRef="#br0" timeOffset="635.017">1017 1,'-114'449,"66"-182,46-264,1 0,0 1,0-1,0 1,0 0,0-1,1 1,0-1,-1 1,1 0,1-1,-1 1,0 0,1-1,0 1,0-1,0 1,0-1,1 1,-1-1,1 0,0 1,0-1,0 0,0 0,0-1,1 1,-1 0,1-1,0 0,0 1,0-1,0 0,0 0,0-1,1 1,-1-1,1 0,-1 1,1-2,-1 1,1 0,0-1,-1 1,2-1,7-4,0 0,-1-1,0 0,0-1,-1 0,1-1,-1 0,-1-1,1 0,-1 0,8-10,22-18,-19 19,-6 4,0 1,0 1,2 0,-1 1,1 0,1 1,0 1,10-3,-25 10,-1 1,1-1,0 1,0-1,-1 1,1 0,0 0,0 0,-1 0,1 0,0 0,0 0,-1 0,1 1,0-1,0 1,-1 0,1-1,0 1,-1 0,1 0,-1 0,1 0,-1 0,0 0,1 0,-1 1,0-1,0 0,0 1,0-1,0 1,0-1,0 1,0-1,-1 1,1 0,0-1,-1 1,0 0,1 0,-1 0,0-1,0 1,0 1,-8 83,4-70,0-4,1 0,0 1,1-1,0 1,1 0,1-1,0 1,0 0,1 0,5 5</inkml:trace>
  <inkml:trace contextRef="#ctx0" brushRef="#br0" timeOffset="934.889">1554 707,'58'-24,"0"-2,-2-3,-1-2,9-9,-14-1,-49 40,0 0,0 0,0 0,0 0,0 0,0 0,0 0,0 0,-1 0,1-1,0 1,-1 0,1-1,-1 1,1 0,-1-1,0 1,0 0,1-1,-1 1,0-1,0 1,0 0,0-1,-1 1,1-1,0 1,-1 0,1-1,-1 1,1 0,-1 0,1-1,-1 1,0 0,0 0,0 0,0 0,1 0,-1 0,-1-1,-4 1,-1-1,1 1,0 0,-1 0,1 1,-1 0,1 0,-1 0,1 1,-1 0,1 0,0 1,-1 0,1 0,0 0,0 1,1 0,-1 0,0 0,1 1,0 0,-1 0,-5 2,1 0,0 1,0 0,1 0,0 1,0 0,1 1,0 0,0 0,1 1,0 0,1 0,0 0,0 1,1 0,1 0,0 1,0-1,1 1,1 0,0 0,1-1,-1 12,3-19,-1 0,1 0,0-1,0 1,0 0,0-1,1 1,0-1,-1 1,1-1,1 0,-1 0,0 0,1 0,-1 0,1 0,0-1,1 1,14 11</inkml:trace>
  <inkml:trace contextRef="#ctx0" brushRef="#br0" timeOffset="1315.832">2061 763,'19'-24,"0"0,1 0,1 2,1 1,1 1,20-14,-42 33,0 0,0 0,0 0,1 0,-1 0,0 0,0 1,1-1,-1 0,0 1,1-1,-1 1,1-1,-1 1,1 0,-1-1,1 1,-1 0,1 0,-1 0,1 0,-1 0,1 1,-1-1,1 0,-1 1,0-1,1 1,-1-1,1 1,-1 0,0-1,0 1,1 0,-1 0,0 0,0 0,0 0,0 0,0 0,0 1,0-1,0 0,-1 1,1-1,0 0,-1 1,1-1,-1 1,0-1,1 0,-1 1,0-1,0 1,5 57,-6-54,0 0,0 0,1 1,0-1,0 0,0 1,0-1,1 0,0 0,0 1,1-1,-1 0,1 0,0 0,0-1,1 1,0 0,-1-1,1 1,1-1,-1 0,1 0,-1-1,1 1,0-1,1 1,-1-1,1 0,-1-1,1 1,0-1,0 0,1 0,0-1,0 0,0 0,0-1,1 0,-1-1,0 1,0-1,0 0,0 0,0-1,0 0,0 0,-1 0,1-1,-1 0,1 0,-1 0,0-1,0 0,-1 0,1 0,-1 0,0-1,4-4,73-130,-69 113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549 4,'-34'-2,"0"0,0 3,0 0,0 2,0 2,0 1,1 2,-21 7,42-13,1 1,-1 0,1 1,0 0,0 0,0 1,1 1,0-1,0 2,0 0,1 0,0 0,0 1,1 1,0-1,0 1,1 1,0-1,1 1,0 1,0-1,1 1,1 0,-3 10,5-17,1-1,0 1,1 0,-1-1,1 1,-1 0,1 0,0 0,1-1,-1 1,1 0,-1 0,1-1,0 1,1 0,-1-1,0 1,1-1,0 0,0 1,0-1,0 0,1 0,-1 0,1-1,-1 1,1 0,0-1,0 0,1 0,-1 0,0 0,1 0,-1-1,1 1,-1-1,4 1,14-2,0-1,0-1,0-1,0-1,-1-1,1 0,-1-2,-1 0,1-1,-1-1,-1-1,0-1,0 0,-1-1,4-4,232-174,-241 183,-10 5,1 0,-1-1,0 1,1 1,-1-1,1 0,0 1,0-1,-1 1,1 0,0 0,0 0,0 0,0 0,0 1,0-1,1 1,-1 0,0 0,0 0,0 1,0-1,0 1,0-1,0 1,0 0,0 0,0 0,0 1,0-1,-1 1,1 0,-1-1,1 1,-1 0,1 0,-1 1,3 6,-1 1,0 0,-1 0,0 0,0 1,-1-1,0 0,-1 1,0 0,-1-1,0 1,-1 0,0 1,9 94,-7-101,0 1,1-1,-1 0,1 1,1-1,-1 0,1 0,0 0,0-1,0 1,1-1,-1 0,1 0,0 0,0 0,1-1,-1 1,1-1,0 0,0 0,0-1,0 0,0 0,4 1,19-21,-20 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1 377,'142'-20,"-24"2,0 6,67 3,-133 10,-67-2,1 0,-1-1,1-1,0 0,0-1,0 0,1-1,-1-1,1 0,0-1,1 0,-1-1,2 0,-1-1,1 0,0-1,1 0,0-1,1 0,-1-2,7 10,0-1,0 1,0 0,1-1,-1 0,1 0,0 0,0 0,0 0,0 0,1 0,-1 0,1-1,0 1,1-1,-1 1,1-1,0 1,0 0,0-1,1 1,-1-1,1 1,0-1,1 1,-1 0,1 0,0 0,-1 0,2 0,-1 0,0 0,1 0,30-24,-15 15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1,'510'0,"-486"0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1,'44'10,"32"2,9-4,-5-5,-7-2,-11-1,-11-6,-10-2,-6 1,-5 1,-8 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6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1 206,'423'0,"-360"0,-105-27,0-1,2-2,2-2,-28-29,53 46,3 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7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1 371,'29'-46,"2"1,3 1,1 2,2 2,2 1,36-28,-1 25,-72 41,0 0,0 0,0 1,-1-1,1 0,0 1,0 0,0-1,0 1,0 0,0 0,1 0,-1 0,0 1,0-1,0 0,0 1,-1 0,1-1,0 1,0 0,0 0,0 0,-1 0,1 0,0 0,-1 1,1-1,-1 0,1 1,-1 0,0-1,0 1,0 0,0-1,0 1,0 0,0 1,2 6,-1 0,-1 0,0 1,0-1,-1 0,0 0,0 0,-1 0,0 1,-1-1,0 0,-2 5,-5 31,8-42,1 0,-1 0,1 0,0 0,0 0,0 0,0 0,0 0,1 0,-1-1,1 1,0 0,0 0,0 0,0-1,1 1,-1 0,1-1,-1 1,1-1,0 0,0 0,0 0,0 0,1 0,-1 0,0 0,1 0,-1-1,1 0,0 1,-1-1,1 0,0 0,0 0,0-1,0 1,0-1,0 0,-1 1,1-1,0 0,0-1,0 1,0-1,0 1,0-1,0 0,0 0,0 0,17-6,-1-1,0 0,0-1,-1-2,0 0,-1 0,0-2,4-4,66-44,88-37,-173 97,-1 1,1-1,0 0,-1 1,1-1,0 1,0 0,0-1,-1 1,1 0,0 0,0 0,0 0,-1 1,1-1,0 0,0 1,0-1,-1 1,1 0,0-1,-1 1,1 0,-1 0,1 0,-1 0,1 0,-1 1,0-1,1 0,-1 1,0-1,0 1,0-1,0 1,0-1,-1 1,1 0,0-1,-1 1,1 0,-1 0,1-1,-1 1,0 0,0 0,0 0,0-1,0 2,-8 94,2-76,2-14,1 0,0 1,1-1,0 1,0-1,1 1,-1 0,2 0,-1 0,1 0,0 0,1 0,0 0,0-1,1 1,0 0,0-1,1 1,0-1,1 3,8 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86,'-90'18,"-206"45,278-60,6-2,0 1,0 1,0 0,0 0,0 1,0 1,1 0,0 0,0 1,1 1,-3 1,12-7,0 0,1 0,-1 0,0 1,0-1,1 0,-1 0,1 1,-1-1,1 0,0 1,-1-1,1 1,0-1,0 0,0 1,0-1,0 1,0-1,1 0,-1 1,0-1,1 0,-1 1,1-1,-1 0,1 1,0-1,-1 0,1 0,0 0,0 0,0 0,0 0,0 0,0 0,0 0,0 0,0 0,1-1,-1 1,1 0,56 29,134 7,-190-38,-1 1,0 0,1 0,-1 0,0 0,1 0,-1 1,0-1,1 0,-1 1,0-1,0 1,1-1,-1 1,0-1,0 1,0 0,0 0,0 0,0-1,0 1,0 0,0 0,0 0,-1 0,1 1,0-1,-1 0,1 0,0 0,-1 1,0-1,1 0,-1 0,0 1,0-1,1 0,-1 1,0-1,0 0,0 1,-1-1,1 0,0 1,0-1,-1 0,1 0,-1 1,1-1,-1 0,0 0,1 0,-1 0,0 0,0 0,0 0,0 0,0 1,-97 59,76-50,-196 92,192-89,19-12,0 0,1 1,-1 0,1 1,0-1,0 1,0 0,1 1,-1 0,1-1,0 2,0-1,1 0,0 1,0 0,0 0,0 0,1 1,-1 1,4-5,0-1,0 0,0 0,0 0,0 0,1 0,-1 1,1-1,-1 0,1 0,0 0,0 0,0 0,0 0,0 0,0-1,0 1,1 0,-1-1,1 1,-1-1,1 1,-1-1,1 1,0-1,0 0,0 0,0 0,0 0,0-1,0 1,0 0,0-1,0 1,1-1,81 8,-78-8,236-21,-30-9,-62 2,-131 23</inkml:trace>
  <inkml:trace contextRef="#ctx0" brushRef="#br0" timeOffset="367.236">1122 86,'-10'29,"-7"24,-2 7,3-1,4-6,-1-2,3-6,2-5,2-5,3-3,2-2,0-3,2 1,-1-11,5-7,2-11,0-9,-2-4</inkml:trace>
  <inkml:trace contextRef="#ctx0" brushRef="#br0" timeOffset="619.372">1093 30,'39'-5,"26"-1,8 0,-4 1,-10 2,-8 0,-10 2,-6 1,-15 5,-9 1</inkml:trace>
  <inkml:trace contextRef="#ctx0" brushRef="#br0" timeOffset="852.86">980 369,'43'0,"34"0,8-5,-5-1,-12-1,-12 2,-11-3,-9 0,-5 0,-8 3</inkml:trace>
  <inkml:trace contextRef="#ctx0" brushRef="#br0" timeOffset="1685.55">219 792,'19'5,"30"1,17 0,11-1,3-6,1-3,-3-1,0-4,-4-1,-6 1,-3 3,-4-3,-3 0,-6 2,-3 2,-4 2,-11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22,'-22'72,"-4"-1,-3-1,-3-1,2-1,-290 577,232-478,-63 84,111-199,39-52,0 0,0 0,1 0,-1 0,0 0,0 0,1 0,-1 0,0 0,0 0,1 0,-1 0,0-1,1 1,-1 0,0 0,1-1,-1 1,0-1,1 1,-1 0,0-1,1 1,-1-1,1 1,-1-1,1 0,0 1,-1-1,1 0,-1 1,1-1,0 0,0 1,-1-1,1 0,0 1,0-1,0 0,0 0,0 1,0-1,0 0,0 0,0 1,0-1,0 0,0 0,1 1,-1-1,0 0,0 1,1-1,-1 0,1 1,-1-1,0 0,1 1,-1-1,1 1,0-1,-1 1,1-1,-1 1,13-49,3 0,1 2,2 0,3 1,13-20,-18 31,128-246,11 7,36-29,-186 294,-4 5,0 0,0-1,1 1,0 0,-1 0,1 1,0-1,1 0,-1 1,1 0,-1 0,1 0,0 0,0 1,0-1,1 1,-1 0,0 0,1 1,-1-1,5 0,-6 5,1 0,-1 0,0 0,-1 1,1-1,-1 1,1-1,-1 1,0 0,0 0,-1 0,1 0,-1 0,0 1,0-1,0 0,-1 0,1 1,-1-1,0 0,0 1,-1-1,1 1,0 2,-27 360,23-276,5 0,3 0,8 34,12 11,-18-92,-34-62,-294-332,141 169,172 168,6 7</inkml:trace>
  <inkml:trace contextRef="#ctx0" brushRef="#br0" timeOffset="1405.397">958 1123,'74'-67,"-4"-2,-2-3,-4-4,-3-2,-4-3,1-9,-35 50,-3-1,-1-2,-3 0,-1 0,-2-1,-2-1,-1 0,-3-1,-2-6,-13-51,8 101,0 0,-1 0,1 0,-1 0,0-1,1 1,-1 0,0 1,0-1,-1 0,1 0,0 0,-1 1,1-1,0 1,-1-1,0 1,1-1,-1 1,0 0,0 0,0 0,0 0,0 0,0 0,0 1,0-1,0 1,0-1,0 1,-1 0,1 0,0 0,0 0,0 0,0 0,-1 0,1 1,0-1,0 1,0 0,0 0,0 0,0 0,-11 7,1 2,0-1,0 2,1 0,0 0,1 1,1 0,0 0,0 1,1 1,1-1,0 1,-2 9,5-16,-21 45,2 1,2 2,3 0,2 1,3 1,2 0,3 1,2 0,3 2,1-48,1 0,0 1,1-1,0 0,1 0,0 0,1 1,0-1,1-1,1 1,0 0,0-1,1 0,1 0,0 0,0 0,1-1,0 0,1-1,0 0,0 0,1 0,0-1,1-1,0 1,0-2,1 1,-1-1,1-1,1 0,-1-1,8 2,-3-4,-1-1,1 0,0-1,0-1,0-1,-1 0,1-1,-1-1,1 0,-1-1,0-1,-1 0,0-1,0 0,0-2,-1 1,0-2,0 1,-1-2,-1 0,0 0,0-1,-1 0,-1-1,0 0,1-4,23-34,-2-1,-3-2,14-39,-42 93,0 1,1-1,-1 1,0-1,1 1,-1-1,0 1,1-1,-1 1,0-1,1 0,-1 1,1-1,-1 1,1-1,-1 0,1 0,-1 1,1-1,-1 0,1 0,-1 0,1 1,0-1,-1 0,1 0,-1 0,1 0,-1 0,1 0,0 0,-1-1,1 1,-1 0,1 0,-1 0,1 0,-1-1,1 1,-1 0,1-1,-1 1,1 0,-1-1,1 1,-1 0,1-1,-1 1,0-1,1 1,3 16,0 0,0 0,-2 0,0 0,-1 1,0-1,-1 1,-1-1,-1 1,0-1,-1 0,-1 0,-1 0,0 0,-1-1,0 0,-2 0,1-1,-2 1,0-2,0 1,-10 8,-37 24,346-87,-271 34,1-1,-2-1,1-1,-1-1,0 0,-1-1,-1-1,0 0,-1-1,0-1,-1-1,-1 0,0 0,-1-2,5-9,-18 27,1 0,-1 0,1 0,-1 0,1 0,-1 0,1-1,-1 1,1 0,0 0,-1 0,1-1,-1 1,1 0,0-1,-1 1,1 0,0-1,-1 1,1 0,0-1,0 1,-1 0,1-1,0 1,0-1,0 1,-1-1,1 1,0-1,0 1,0-1,0 1,0 0,0-1,0 1,0-1,0 1,0-1,0 1,0-1,1 1,-1-1,0 1,0 0,0-1,1 1,-1-1,0 1,0 0,1-1,-1 1,0-1,1 1,-1 0,0 0,1-1,-34 26,20-10,1 1,1 0,0 1,1 0,0 1,2 0,0 0,1 1,-1 7,7-23,0 0,0 0,1 0,0 0,-1 0,1 0,0 0,0-1,1 1,-1 0,0 0,1 0,0 0,0 0,0-1,0 1,0 0,0-1,1 1,-1-1,1 1,0-1,0 0,0 1,0-1,0 0,0 0,1-1,-1 1,0 0,1-1,0 0,-1 1,1-1,0 0,-1 0,1-1,0 1,0 0,0-1,0 0,0 0,0 0,1 0,17 1,-1 0,1-2,-1 0,0-1,1-1,-1-1,0-1,-1-1,1-1,-1 0,0-2,-1 0,0-1,0 0,-1-2,-1 0,0-1,-1 0,0-1,1-3,-10 11,0 1,-1-1,0 1,0-1,0-1,-1 1,0-1,0 0,-1 0,0 0,0 0,-1 0,1-1,-2 1,1-1,-1 0,0 1,-1-1,0 0,0 0,0 1,-1-1,0 0,-1 1,0-1,0 1,0-1,-1 1,0 0,-1 0,0 0,0 1,0-1,-1 1,1 0,-2 0,-2-2,2 3,0 2,0-1,-1 1,1 0,-1 0,0 0,1 1,-1 0,0 1,-1-1,1 1,0 1,0 0,0 0,0 0,-1 0,1 1,0 1,0-1,0 1,0 0,1 1,-1-1,0 1,1 1,0-1,0 1,0 0,0 1,1-1,-3 4,7-7,0-1,0 1,0 0,0 0,0 0,0 0,0 0,1 0,-1 0,0 0,1 0,-1 0,1 0,-1 0,1 0,0 0,-1 1,1-1,0 0,0 0,0 0,0 1,0-1,0 0,0 0,0 1,0-1,1 0,-1 0,1 0,-1 0,1 1,-1-1,1 0,-1 0,1 0,0 0,0 0,-1 0,1 0,0-1,0 1,0 0,0 0,0-1,0 1,0 0,0-1,0 1,1-1,-1 0,64 14,-30-15,0-2,0-1,-1-1,0-2,24-9,0 2,124-29,-136 31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50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1,'-4'9,"-2"-1,4-2,-1-2,-1 3,-4 0,-1-1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53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1 199,'197'27,"60"-26,-195-12,-62 5,-5 1</inkml:trace>
  <inkml:trace contextRef="#ctx0" brushRef="#br0" timeOffset="252.784">85 424,'29'10,"23"3,9-1,-2-2,-6-3,-7-8,-7-3,-5-1,-4 0,-1 2,-2 0,-5-4,-2 0,-4 0</inkml:trace>
  <inkml:trace contextRef="#ctx0" brushRef="#br0" timeOffset="1150.119">932 678,'0'-5,"-2"-22,1 1,1 0,2 0,1 0,0 1,2-1,1 0,1 1,1 1,2-1,10-20,-9 25,0 0,2 2,0-1,1 1,0 1,2 1,0 0,1 1,0 1,1 0,1 1,0 1,-17 11,-1 0,1 0,0 1,0-1,0 1,-1-1,1 1,0-1,0 1,0 0,0 0,0 0,-1 0,1 0,0 1,0-1,0 0,0 1,-1-1,1 1,0 0,0 0,-1 0,1 0,0 0,-1 0,1 0,-1 0,0 0,1 1,-1-1,0 1,0-1,0 1,0-1,0 1,0 0,0-1,21 76,-18-58,20 93,-24-111,1 0,0 0,0 0,0 0,0-1,0 1,0 0,0 0,0-1,0 1,0-1,0 1,0-1,0 1,0-1,1 0,-1 0,0 1,0-1,1 0,-1 0,0 0,0 0,0-1,1 1,-1 0,0 0,0-1,0 1,0-1,1 1,-1-1,0 1,0-1,0 0,0 1,0-1,0 0,-1 0,1 0,0 0,0 0,-1 0,1 0,0 0,-1 0,1 0,-1 0,1 0,-1-1,7-5,216-197,-214 195,-6 4,0 1,0 0,1 0,0 1,-1-1,1 1,1-1,-1 1,0 1,1-1,-1 1,1-1,0 1,0 0,0 1,0-1,0 1,0 0,0 1,0-1,3 1,-6 2,1 0,-1 1,0-1,0 1,0 0,0 0,0 0,-1-1,1 2,-1-1,0 0,1 0,-2 0,1 1,0-1,-1 0,1 1,-1-1,0 0,0 1,0-1,-1 0,1 1,-1-1,0 0,0 1,0-1,0 0,-1 0,2-1,-71 255,70-255,0 0,0 0,1 0,-1 0,1 0,0 0,-1 0,1 0,0 1,0-1,0 0,1 0,-1 0,0 0,1 0,-1 0,1 0,0 0,0 0,0 0,0 0,0 0,0 0,0 0,1-1,-1 1,1 0,-1-1,1 0,-1 1,1-1,0 0,0 0,0 0,0 0,0 0,0 0,0 0,0-1,0 1,0-1,0 1,0-1,0 0,0 0,1 0,-1 0,0 0,0-1,41-17,-24 8</inkml:trace>
  <inkml:trace contextRef="#ctx0" brushRef="#br0" timeOffset="1598.265">2484 1,'-31'9,"1"1,1 2,0 1,0 1,1 1,1 2,1 1,0 1,1 1,2 1,0 1,1 1,1 1,-10 16,27-33,0 1,0-1,1 1,0 0,0 0,1 0,0 0,1 1,0-1,0 0,0 4,1-9,0 0,0 0,1 0,-1 0,1 0,-1 0,1 0,0 0,0 0,0-1,0 1,1 0,-1-1,1 1,0-1,0 1,0-1,0 0,0 0,0 0,0 0,1 0,-1 0,1-1,0 1,-1-1,1 0,0 1,0-1,0-1,-1 1,3 0,6-1,1-1,-1-1,1 0,-1 0,0-1,0 0,0-1,-1 0,1-1,-1 0,0-1,0 0,-1-1,0 0,0 0,0-1,-1 0,0 0,-1-1,3-4,17-12,136-168,-99 109,-63 84,-1 1,0-1,0 1,0-1,0 1,0-1,0 1,0-1,1 1,-1-1,0 0,0 1,1-1,-1 1,0-1,1 0,-1 1,0-1,1 0,-1 1,0-1,1 0,-1 0,1 1,-1-1,1 0,-1 0,0 0,1 0,-1 1,1-1,-1 0,1 0,-1 0,1 0,-1 0,1 0,-1 0,1 0,-1 0,1-1,-1 1,1 0,-1 0,0 0,1-1,-1 1,1 0,-1 0,1-1,-1 1,0 0,1-1,-1 1,0 0,1-1,-1 1,0 0,0-1,1 1,-1-1,0 1,0-1,0 1,0-1,1 1,-1-1,0 41,-54 195,54-229,0-1,0 1,0-1,0 1,1-1,0 0,0 1,0-1,1 0,0 1,0-1,0 0,1-1,-1 1,1 0,0-1,1 1,-1-1,1 0,0 0,0 0,0-1,0 1,1-1,-1 0,1 0,0-1,0 0,0 1,0-1,0-1,0 1,4 0,16 2</inkml:trace>
  <inkml:trace contextRef="#ctx0" brushRef="#br0" timeOffset="1838.349">3133 368,'-24'38,"-8"18,2 4,0-8,7-13</inkml:trace>
  <inkml:trace contextRef="#ctx0" brushRef="#br0" timeOffset="2001.381">2907 311,'39'34,"17"20,4 1,-4-3,-6-12,-11-11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6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1116 1,'-1'3,"-1"0,0-1,0 1,-1 0,1-1,-1 0,1 1,-1-1,0 0,0 0,1-1,-1 1,-1 0,1-1,0 0,0 0,-2 1,-316 102,-157 55,421-129,56-29,0 0,0 1,0-1,0 0,0 1,0-1,0 0,1 1,-1-1,0 1,1-1,-1 1,1-1,0 1,-1-1,1 1,0 0,0-1,0 1,0-1,0 1,1 0,-1-1,0 1,1-1,-1 1,1-1,-1 1,1-1,0 1,0-1,-1 0,1 1,0-1,0 0,2 1,4 5,1 0,0-1,0 0,0 0,1-1,0 0,0-1,0 0,1 0,-1-1,1 0,8 1,2 2,150 32,28-3,-71-6,-126-29,0 0,0 1,1-1,-1 0,0 1,0-1,1 1,-1 0,0-1,0 1,0 0,0 0,0-1,0 1,0 0,0 0,0 0,-1 0,1 0,0 1,-1-1,1 0,0 0,-1 0,0 1,1-1,-1 0,0 0,1 1,-1-1,0 0,0 1,0-1,0 0,0 1,-1-1,1 0,0 0,0 1,-1-1,1 0,-1 0,1 1,-1-1,0 0,0 0,1 0,-1 0,0 0,0 0,0 0,0 0,-1 0,-57 47,-429 226,470-264,-25 11,0 3,2 1,1 1,1 3,-11 12,48-40,-1 0,0 1,1 0,0-1,-1 1,1 0,0 0,0 0,0 1,0-1,0 0,0 1,1-1,-1 1,1 0,0 0,0-1,0 1,0 0,0 0,0 0,1 0,-1 0,1 0,0 0,0 0,0 0,1 0,-1 0,1 0,-1 0,1 0,0-1,0 1,0 0,1 0,-1-1,1 1,-1-1,1 1,0-1,0 0,0 1,0-1,0 0,1 0,-1-1,1 1,-1 0,3 0,14 3,0 0,1-2,0 0,0-2,0 0,0-1,0-1,-1-1,1 0,6-3,202-43,-32 13,-78 7,-99 18</inkml:trace>
  <inkml:trace contextRef="#ctx0" brushRef="#br0" timeOffset="5851.419">1596 114,'-6'16,"1"0,0 1,1 0,1 0,1 0,0 0,1 0,1 15,-2 19,-23 185,-32 100,30-227,29-153,5 17,-1 2</inkml:trace>
  <inkml:trace contextRef="#ctx0" brushRef="#br0" timeOffset="6112.886">1596 143,'32'12,"-1"-1,1-1,0-1,1-2,0-2,0-1,1-1,-1-2,1-1,31-5,84-22,-56 6,-75 16</inkml:trace>
  <inkml:trace contextRef="#ctx0" brushRef="#br0" timeOffset="6316.806">1512 566,'38'10,"23"2,5 0,-3-2,-8-3,-9-3,-7-2,-10-1</inkml:trace>
  <inkml:trace contextRef="#ctx0" brushRef="#br0" timeOffset="6617.29">2387 678,'-24'39,"-18"26,-6 8,0-5,9-8,5-14,9-11,4-11,5-5,1-5,3-6</inkml:trace>
  <inkml:trace contextRef="#ctx0" brushRef="#br0" timeOffset="6831.446">2076 735,'20'19,"10"16,5 7,2 1,-1-7,-2-4,-1-9,-2-7,-6-7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4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707 565,'-24'-9,"0"2,0 0,-1 2,0 1,1 0,-1 2,-1 1,1 1,0 1,0 2,0 0,1 1,-1 2,-19 7,22-6,0 1,1 1,0 1,1 1,0 0,1 2,0 0,1 2,0 0,16-13,-1 0,1 1,-1-1,1 0,0 1,0 0,0 0,0 0,1-1,-1 2,1-1,0 0,0 0,0 0,0 0,0 1,1-1,-1 0,1 1,0-1,0 1,0-1,1 0,-1 1,1-1,-1 0,1 0,1 1,-1-1,0 0,1 0,-1 0,1 0,0 0,0-1,0 1,0 0,0-1,1 0,-1 1,1-1,0 0,0 0,-1-1,1 1,0-1,1 1,0-1,139 20,-141-22,-1 1,1 0,-1-1,1 1,-1 0,0 0,1 0,-1 0,1 1,-1-1,1 0,-1 0,1 1,-1-1,1 1,-1-1,0 1,1 0,-1 0,0-1,0 1,0 0,1 0,-1 0,0 0,0 1,0-1,-1 0,1 0,0 0,0 1,-1-1,1 0,0 1,-1-1,0 1,1-1,-1 1,0-1,0 1,1-1,-1 1,0-1,-1 1,1-1,0 0,-1 2,-119 120,-51 49,167-169,1 1,0 0,0-1,0 1,1 0,0 1,-1-1,1 0,1 1,-1-1,1 1,0-1,0 1,0 0,0-1,1 1,0 0,0 0,0-1,0 1,1 0,0 0,0-1,0 1,1-1,0 1,-1-1,2 1,-1-1,0 0,1 0,0 0,0-1,2 3,3 0,1 0,0 0,1-1,-1-1,1 0,0 0,0-1,0 0,0 0,1-2,-1 1,1-1,-1 0,1-1,0-1,-1 1,1-2,-1 0,1 0,-1 0,0-1,0-1,0 0,-1 0,1-1,-1 0,0-1,0 0,-1 0,3-3,27-44,-25 28</inkml:trace>
  <inkml:trace contextRef="#ctx0" brushRef="#br0" timeOffset="413.804">396 1,'-20'59,"2"2,2 0,4 1,2 0,3 1,2 0,3 0,4 17,-3-22,-7 52,-4-2,-26 102,-12 90,21 37,29-336,1 11,-1-1,0 1,-1-1,0 1,0-1,-2 0,1 0,-1 0,-1 0,-3 8,-4-1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6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967 0,'-13'17,"-406"100,170-43,250-74,-1 1,1-1,-1 0,1 1,0-1,-1 0,1 1,-1-1,1 1,-1-1,1 1,-1-1,1 1,-1-1,0 1,1-1,-1 1,0 0,1-1,-1 1,0 0,0-1,0 1,1 0,-1-1,0 1,0 0,0-1,0 1,0 0,0-1,-1 1,1 0,0-1,0 1,0 0,-1-1,1 1,0-1,0 1,-1 0,1-1,-1 1,1-1,-1 1,1-1,-1 1,1-1,-1 1,1-1,-1 0,1 1,-1-1,0 0,0 1,211 28,-30-13,-60 14,-119-29,0-1,0 1,0 0,0 0,0-1,-1 1,1 0,0 0,0 0,-1 0,1 0,-1 0,1 0,-1 0,1 0,-1 0,0 0,1 0,-1 0,0 1,0-1,0 0,0 0,0 0,0 0,0 0,0 1,-1-1,1 0,0 0,-1 0,1 0,0 0,-1 0,1 0,-1 0,0 0,1 0,-1 0,0 0,0-1,0 2,-36 36,-98 53,-86 50,-11 25,74-29,157-136,0 0,-1 0,1-1,0 1,0 0,0 0,1 0,-1 0,0 0,0 0,0 0,1 0,-1 0,1 0,-1 1,1-1,-1 0,1 0,-1 1,1-1,0 0,0 1,0-1,0 0,0 0,0 1,0-1,0 0,0 1,1-1,-1 0,1 0,-1 1,1-1,-1 0,1 0,0 0,-1 0,1 0,0 0,0 0,0 0,0 0,0 0,0 0,0 0,0-1,0 1,0 0,0-1,0 1,1-1,-1 1,0-1,0 0,1 1,-1-1,0 0,1 0,-1 0,0 0,1 0,30 3,0-1,1-1,-1-2,0-1,1-2,29-7,-8 2,-9 2,255-21,-277 28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70,'20'0,"15"0,7 0,1 0,-2 0,-3 0,-4 0,-2 0,-2 0,-1 0,-1 0,-1 0,-4 0</inkml:trace>
  <inkml:trace contextRef="#ctx0" brushRef="#br0" timeOffset="249.185">29 239,'19'14,"21"5,9 0,0-4,-4-5,-3-8,-6-5,-3-2,-7 0</inkml:trace>
  <inkml:trace contextRef="#ctx0" brushRef="#br0" timeOffset="1282.806">650 521,'18'-56,"2"1,2 1,3 1,2 1,3 1,24-30,-49 73,0 0,1 1,0 0,0 0,1 1,0-1,0 1,0 1,1 0,0 0,0 0,0 1,0 0,1 1,0-1,0 2,0-1,0 1,0 1,0 0,5 0,-11 2,1 0,-1 1,0-1,0 1,0 0,0 0,0 0,-1 0,1 0,-1 1,1-1,-1 1,0 0,0-1,0 1,0 0,0 0,-1 0,1 1,-1-1,0 0,0 1,0-1,-1 0,1 1,-1 0,4 99,-5-84,-2 15,8 69,-3-101,0-1,0 0,0 0,1 0,-1-1,0 1,0-1,1 1,-1-1,0 1,0-1,1 0,-1 0,0 0,1-1,-1 1,0 0,1-1,-1 0,0 1,0-1,0 0,1 0,-1 0,0 0,0-1,-1 1,1-1,0 1,0-1,-1 1,1-1,-1 0,1 0,-1 0,0 0,0 0,1 0,1-2,222-238,-124 169,-100 72,0 0,0 1,0-1,0 1,0-1,0 1,0 0,0-1,0 1,0 0,0-1,0 1,0 0,0 0,0 0,1 0,-1 0,0 1,0-1,0 0,0 0,0 1,0-1,0 0,0 1,0-1,0 1,0-1,0 1,-1 0,1-1,0 1,0 0,0 0,-1 0,1-1,0 1,-1 0,1 0,-1 0,1 0,-1 0,0 0,1 0,-1 0,0 0,0 0,1 0,-1 0,0 1,0-1,0 0,-1 0,-1 62,-59 115,57-169,0 1,1 0,0 0,0 0,1 0,0 0,1 1,1-1,-1 1,2-1,-1 0,2 4,4 4</inkml:trace>
  <inkml:trace contextRef="#ctx0" brushRef="#br0" timeOffset="1703.081">2118 14,'-82'56,"2"4,-44 45,124-104,-9 5,0 0,0 1,1 1,1-1,-1 1,1 1,0-1,1 1,0 0,0 1,1-1,1 1,-1 0,2 0,-3 10,5-18,1 0,0 0,0-1,0 1,0 0,0 0,1-1,-1 1,1 0,-1 0,1-1,-1 1,1 0,0-1,0 1,0-1,0 1,0-1,0 0,0 1,0-1,1 0,-1 0,0 0,1 1,-1-1,1-1,-1 1,1 0,0 0,-1-1,1 1,0-1,-1 1,1-1,0 0,0 1,-1-1,1 0,0 0,0-1,-1 1,1 0,0 0,0-1,-1 1,1-1,82-30,-48 9,-1-1,-1-2,-1-1,24-25,59-47,-104 89,-5 3,0-1,1 2,0-1,0 1,0 0,0 1,1 0,0 1,0-1,0 1,0 1,0 0,6-1,-12 5,-1 0,1-1,-1 1,0 0,0 0,0 0,0 0,0 1,0-1,0 0,-1 1,1-1,-1 1,0 0,0-1,0 1,0 0,0 0,0 0,-1 0,0-1,1 1,-1 0,0 0,0 0,-1 0,1 0,-1 0,1 0,-1 0,0-1,0 1,0 0,0 0,-2 1,-1 11,1 2,1-1,0 0,0 0,2 1,0-1,1 1,1 0,3 8</inkml:trace>
  <inkml:trace contextRef="#ctx0" brushRef="#br0" timeOffset="2266.691">2598 324,'-2'3,"0"0,1 0,0 1,-1-1,1 0,1 0,-1 1,0-1,1 1,0-1,-1 1,1-1,1 1,-1-1,0 1,1-1,0 0,0 1,0-1,0 0,0 1,1-1,0 0,-1 0,1 0,0 0,0-1,1 1,-1-1,1 1,-1-1,1 0,0 1,0-1,-1-1,1 1,1 0,-1-1,0 0,0 1,1-1,-1-1,0 1,1 0,-1-1,1 0,-1 1,4-2,0-1,-1-1,0-1,0 1,0-1,0 0,0 0,-1-1,0 1,0-1,0-1,0 1,-1-1,0 1,3-7,20-22,-27 33,0 0,0 1,0-1,1 1,-1-1,0 0,0 1,1-1,-1 1,0-1,1 1,-1-1,1 1,-1-1,1 1,-1-1,1 1,-1-1,1 1,-1 0,1-1,-1 1,1 0,0 0,-1-1,1 1,-1 0,1 0,0 0,-1 0,1 0,0 0,-1 0,1 0,0 0,-1 0,1 0,0 0,-1 0,1 1,-1-1,1 0,0 0,-1 1,1-1,-1 0,1 1,-1-1,1 1,-1-1,1 1,-1-1,1 1,-1-1,0 1,1-1,-1 1,0-1,1 1,1 39,-8-10,2 0,1-1,2 1,1 0,1 0,4 24,3-12,-3-1,-1 1,-2 0,-1 0,-3 4,2-41,1 0,-1 1,0-1,-1 0,0 1,1-1,-2 0,1 0,0 0,-1 0,0 0,0 0,-1 0,1-1,-1 1,0-1,0 1,-1-1,1 0,-1-1,0 1,0-1,0 1,-1-1,1 0,-1-1,1 1,-1-1,0 0,0 0,0 0,0-1,0 0,-1 0,1 0,0-1,0 1,-1-1,1 0,0-1,-1 1,1-1,0 0,-2-1,5 1,0 0,-1-1,1 1,0 0,0-1,0 0,0 1,0-1,1 0,-1 0,0 0,1 0,-1 0,1 0,0 0,0-1,0 1,0 0,0-1,0 1,1-1,-1 1,1-1,-1 1,1-1,0 1,0-1,1 1,-1-1,0 1,1-1,-1 1,1-1,0 1,0-1,44-80,90-49,-116 114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30,'-93'383,"-7"-69,95-314,4-11</inkml:trace>
  <inkml:trace contextRef="#ctx0" brushRef="#br0" timeOffset="267.938">59 30,'43'-5,"34"-1,13 0,-4 1,-7 1,-12 2,-13 1,-10 1,-8 0,-16 5,-10 1</inkml:trace>
  <inkml:trace contextRef="#ctx0" brushRef="#br0" timeOffset="514.075">31 482,'39'0,"26"-5,13-1,-3-1,-9 2,-11 2,-15 1</inkml:trace>
  <inkml:trace contextRef="#ctx0" brushRef="#br0" timeOffset="1032.268">567 595,'-5'14,"0"1,2-1,-1 1,2 0,0 0,1 0,0 0,1 0,1 0,0 0,3 12,-2-26,-1 0,1 0,-1 0,1 0,-1 0,1 0,0 0,0 0,0-1,-1 1,1-1,0 1,0-1,0 0,0 1,0-1,0 0,0 0,-1-1,1 1,0 0,0-1,0 1,0-1,0 1,-1-1,1 0,0 0,-1 0,1 0,0 0,-1 0,1 0,-1-1,0 1,1-1,-1 1,0-1,0 1,0-1,0 1,1-3,-2 4,140-152,-139 151,0 0,0 0,0 0,0 0,0 0,0 0,1 0,-1 0,0 0,1 1,-1-1,0 1,1-1,-1 1,1-1,-1 1,1 0,-1 0,1-1,-1 1,1 0,-1 0,1 1,-1-1,1 0,-1 0,1 1,-1-1,0 1,1-1,-1 1,0 0,1-1,-1 1,0 0,0 0,1 0,-1 0,0 0,0 0,0 0,0 1,-1-1,1 0,0 0,0 1,-1-1,1 1,-1-1,1 0,-1 1,0-1,1 1,-1-1,0 1,0-1,0 1,0-1,0 1,0-1,-1 1,1 230,-1-207,-2-1,-1 0,-1 0,0 0,-2-1,-1 0,-1 0,-1 0,-5 7,10-21,1 0,-2-1,1 0,-1 0,0 0,-1-1,0 1,0-2,0 1,-1-1,0 0,0-1,-1 0,1 0,-1-1,0 0,-7 2,14-6,-1 1,1-1,0-1,0 1,0 0,0 0,0-1,0 1,0-1,0 0,0 1,0-1,0 0,0 0,0 0,1-1,-1 1,0 0,1-1,-1 1,1-1,0 1,-1-1,1 0,0 0,0 1,0-1,0 0,0 0,0 0,1 0,-1 0,1 0,-1 0,1 0,0 0,0-2,-2-81,7 60,1 1,1 0,1 0,1 0,2 1,0 1,1 0,1 1,1 0,1 1,1 0,1 1,11-9,-4 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16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531 27,'-38'-17,"18"13,0 2,0 0,0 1,0 1,0 1,1 1,-1 0,0 2,1 0,-1 1,-17 8,-32 5,-37 24,102-40,1 0,1 0,-1 0,0 0,0 1,1-1,-1 1,1 0,0-1,0 1,0 1,0-1,0 0,1 0,0 0,-1 1,1-1,0 1,1-1,-1 1,1-1,-1 1,1 0,0-1,0 1,1-1,-1 1,1 0,0-1,0 2,1 1,1 0,0-1,0 1,1-1,0 1,0-1,0 0,0-1,1 1,-1-1,1 0,0 0,1 0,-1-1,1 0,-1 0,1 0,0-1,4 2,122 26,-99-27,-25-3,1 0,-1 1,1-1,-1 2,1-1,-1 2,0-1,0 1,0 0,0 0,4 3,-11-5,0 0,0 1,0-1,0 0,1 1,-2-1,1 1,0-1,0 1,0-1,-1 1,1-1,-1 1,1 0,-1-1,0 1,1 0,-1 0,0-1,0 1,0 0,0-1,-1 1,1 0,0-1,-1 1,1 0,-1-1,0 1,1-1,-1 1,0-1,0 1,0-1,0 1,-1 0,-46 52,44-51,-219 192,209-184,1 0,0 0,1 1,0 1,1 0,1 0,-7 13,15-23,0 1,0 0,1 0,0 1,0-1,0 0,0 0,1 0,-1 1,1-1,0 0,1 1,-1-1,1 0,0 0,0 1,0-1,0 0,1 0,0 0,0-1,0 1,0 0,0 0,1-1,-1 0,3 2,3 4,0 0,0 0,1-1,1-1,-1 1,1-2,0 1,1-1,4 2,-10-8,0 1,0 0,-1-1,1 0,0 0,-1-1,1 1,0-1,0 0,-1 0,1 0,-1-1,1 0,-1 0,0 0,0 0,0-1,0 1,0-1,0 0,-1 0,1-1,-1 1,0-1,0 1,0-1,-1 0,1 0,-1 0,0-1,0 1,0 0,-1-1,0 0,0 1,1-5,8-16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17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1,'-15'42,"2"0,2 1,2 0,-2 24,-1 3,-34 271,31-199,-6 0,-7 5,-121 433,143-545,2 1,1-1,2 1,2 0,3 20,12-17,-3-27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1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724 57,'1'-1,"0"1,0-1,0 0,0 0,0 0,0 0,0 0,0 0,0 0,-1 0,1 0,0-1,-1 1,1 0,-1 0,1-1,-1 1,0 0,0 0,1-1,-1 1,0 0,0-1,0 1,0 0,0-1,-1 1,1 0,0-1,-1 1,1 0,-1 0,1-1,-1 1,0 0,1 0,-1 0,0 0,0 0,0 0,0 0,0 0,0 0,0 0,0 1,0-1,0 0,0 1,0-1,-1 1,1-1,0 1,0-1,-1 1,1 0,0 0,-1 0,1-1,0 1,-1 0,1 1,0-1,-1 0,1 0,0 1,-1-1,-155 30,108-16,23-7,-4 0,0 1,0 1,1 1,0 2,1 1,1 1,-11 8,35-20,1 0,0 0,0 1,0-1,0 0,0 1,0-1,1 1,-1 0,1-1,0 1,0 0,0 0,0 0,0 0,0 0,1 0,0 0,-1 0,1 0,0 0,1 0,-1 0,0 0,1 0,0 0,-1 0,1 0,1 0,-1 0,0-1,1 1,-1 0,1-1,0 1,0-1,0 0,0 1,0-1,0 0,1 0,-1-1,1 1,-1 0,1-1,0 1,-1-1,1 0,0 0,2 0,158 17,82 4,-173-11,-72-9,0 0,0 0,0 0,0 0,-1-1,1 1,-1 0,0 0,1-1,-1 1,0 0,0-1,0 1,0 0,0-1,0 0,-1 1,1-1,0 0,-1 1,1-1,-1 0,1 0,-1 0,0 0,1-1,-1 1,0 0,-232 128,131-63,-103 80,68-25,136-120,1 1,-1 0,0 0,1 0,-1 0,1 0,-1 0,1 1,0-1,0 0,0 1,0-1,0 1,1-1,-1 1,1-1,0 1,0-1,0 1,0-1,0 1,0-1,0 1,1-1,0 1,-1-1,1 1,0-1,0 1,0-1,1 0,-1 0,0 0,1 0,-1 0,1 0,0 0,0 0,0 0,0-1,0 1,0-1,0 1,0-1,1 0,-1 0,2 0,19 7,2-1,-1-1,1-1,-1-2,1 0,0-2,0 0,0-2,0-1,0-1,0-1,2-1,102-8,77 11,-182 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30,'9'0,"9"0,5 0,4 0,2 0,1 0,0 0,0-5,0-1,-1 0,-1 1,1 1,-1 2,-5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50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0,'-43'21,"1"1,1 3,2 1,0 2,1 1,2 2,-12 16,12-15,1 1,2 2,2 1,1 1,2 2,1 1,3 1,1 1,2 1,2 0,2 2,-6 24,20-56,0 0,1 0,0 0,1 1,1-1,0 0,0 1,1-1,1 0,1 1,0-1,0 0,1-1,1 1,0-1,1 1,0-2,1 1,0-1,1 0,0 0,0-1,2 0,-1-1,1 0,0 0,1-1,2 1,11 2,1-2,0-1,0-1,1-1,0-1,0-1,0-1,0-2,1 0,-1-2,0-1,1-1,-1-1,-1-2,1 0,-1-2,17-7,-18 7,0 0,-1-2,-1-1,1 0,-2-2,1-1,3-4,-16 12,0-1,0-1,-1 0,0 0,0-1,-1 1,0-2,0 1,-1-1,-1 0,0 0,0-1,-1 1,0-1,-1 0,2-10,-4 17,-1-1,0 1,0 0,-1-1,1 1,-1-1,0 1,0 0,0 0,-1-1,0 1,0 0,0 0,0 1,0-1,-1 0,1 1,-1-1,0 1,0 0,0 0,-1 0,1 0,-1 1,0-1,1 1,-1 0,-3-1,-120-35,93 34,0 1,0 2,0 1,0 2,0 2,0 1,1 1,-1 2,2 1,-1 1,1 2,-26 14,46-19,0 0,0 1,1 0,0 1,0 1,1-1,0 1,1 1,0 0,1 0,-5 8,0 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29,'39'-4,"22"-3,5 1,-4 1,-7 2,-8 1,-12 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2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59,'-28'130,"-64"184,30-60,48-196,12-54,1-6</inkml:trace>
  <inkml:trace contextRef="#ctx0" brushRef="#br0" timeOffset="335.942">57 59,'34'-4,"35"-8,10 0,-3 1,-10 2,-11 4,-10 2,-9 1,-4 1,-4 2,-6 4,-7 2</inkml:trace>
  <inkml:trace contextRef="#ctx0" brushRef="#br0" timeOffset="603.593">29 483,'39'0,"26"-5,8-1,-4-1,-10 2,-9 2,-8 5,-12 4</inkml:trace>
  <inkml:trace contextRef="#ctx0" brushRef="#br0" timeOffset="1266.442">396 737,'170'-23,"-169"22,0 1,0 0,1-1,-1 1,0 0,0 0,0 0,0 0,0 0,1 0,-1 0,0 0,0 0,0 0,0 1,0-1,0 0,0 1,0-1,0 1,0-1,0 1,0 0,0-1,0 1,0 0,0 0,-1 0,1-1,0 1,0 0,-1 0,1 0,-1 0,1 0,-1 0,0 0,1 1,-1-1,0 0,1 0,-1 0,0 0,0 0,0 0,0 1,0-1,0 0,-1 0,1 0,0 0,-1 0,1 0,0 0,-1 0,1 0,-1 0,0 0,1 0,-1 0,-73 82,65-76,1 1,-1 0,1 0,1 0,-1 1,1 0,1 0,0 1,0 0,1 0,0 1,1-1,0 1,1 0,-1 4,4-13,-1 1,1-1,1 1,-1-1,0 0,0 1,1-1,0 0,-1 1,1-1,0 0,0 0,0 0,0 1,1-1,-1 0,0-1,1 1,-1 0,1 0,0-1,0 1,0-1,0 1,0-1,0 0,0 0,0 1,0-2,0 1,1 0,-1 0,0-1,1 1,-1-1,1 0,-1 0,0 0,1 0,-1 0,0 0,2-1,5 1,-1-1,1 1,-1-2,1 1,-1-1,0-1,0 1,0-1,0-1,0 0,4-2,-2-5,-5 2</inkml:trace>
  <inkml:trace contextRef="#ctx0" brushRef="#br0" timeOffset="1534.47">369 878,'33'-5,"21"-1,6 0,-2 1,-7 1,-11 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0 564,'20'-40,"2"1,2 1,1 1,2 1,2 1,1 2,1 0,11-6,-27 26,-12 9,0 0,0 1,1-1,0 1,-1 0,1 0,0 0,0 1,1-1,-1 1,0 0,1 0,-1 0,1 1,0 0,0 0,3 0,-6 3,1 1,0 0,-1 0,1 0,-1 1,0-1,0 0,0 1,-1 0,1-1,-1 1,0 0,0 0,0 0,0-1,-1 1,0 0,1 0,-2 0,1 0,0 0,-1 0,1 0,-1 0,0 0,-1 1,-7 39,-9 116,18-158,-1-1,1 0,0 0,0 0,-1 0,1 0,0 0,0 1,0-1,0 0,0 0,1 0,-1 0,0 0,0 0,1 1,-1-1,1 0,-1 0,1 0,-1 0,1 0,0 0,-1-1,1 1,0 0,0 0,0 0,-1-1,1 1,0 0,0-1,0 1,0-1,0 1,1-1,-1 1,0-1,0 0,0 0,0 1,0-1,0 0,1 0,-1 0,0 0,0-1,0 1,0 0,0 0,2-1,108-139,67-58,-177 196,1 0,-1 1,1-1,0 0,0 1,0-1,0 1,0 0,0-1,0 1,0 0,1 0,-1 1,0-1,0 0,1 1,-1 0,1-1,-1 1,0 0,1 0,-1 0,1 0,-1 1,0-1,1 1,-1-1,0 1,1 0,-1 0,0 0,0 0,0 0,0 1,0-1,0 1,0-1,0 1,0 0,-1-1,1 1,-1 0,0 0,1 0,-1 0,0 1,0-1,0 0,0 0,0 2,1 11,0 0,-1 0,0 0,-2 1,0-1,0 0,-1 0,-1 1,-1-2,0 1,-11 74,13-64</inkml:trace>
  <inkml:trace contextRef="#ctx0" brushRef="#br0" timeOffset="549.911">1468 0,'-26'5,"1"1,0 1,0 1,0 2,1 0,1 1,0 2,0 0,2 1,-1 2,2 0,0 1,1 1,1 1,0 0,2 1,0 1,2 1,0 0,1 1,-2 7,13-23,-1-4,1 0,0 0,0 0,1 0,-1 1,0-1,1 1,0-1,0 1,0-1,0 1,1-1,-1 1,1 0,0 0,0-1,0 1,1 0,-1-1,1 1,0 0,0-1,0 1,0-1,1 1,-1-1,1 0,0 0,0 0,0 0,1 0,-1 0,1 0,-1-1,1 1,0-1,0 0,3 2,2-3,0 0,1-1,-1 0,0 0,1-1,-1 0,0-1,0 1,0-2,0 1,0-1,0 0,-1-1,1 0,-1 0,0 0,0-1,0 0,1-2,28-15,-4 1,-1-2,-1 0,-1-2,-1-2,-1 0,-2-2,-1 0,3-8,18-18,-39 47,-4 5,0 0,1-1,-1 1,1 0,-1 0,1 1,0-1,0 1,0-1,0 1,1 0,-1 0,1 0,-1 1,1-1,2 0,-4 4,0 0,0 0,0 0,0 0,-1 1,1-1,-1 0,1 1,-1-1,0 1,0 0,0-1,0 1,-1 0,1 0,-1-1,0 1,1 0,-1 0,0 0,-1-1,1 1,0 0,-2 2,2 1,-1 61,9 103,-2-143,-1-3</inkml:trace>
  <inkml:trace contextRef="#ctx0" brushRef="#br0" timeOffset="1137.253">1835 338,'81'-21,"-80"21,1 0,0-1,0 1,0 0,-1 0,1 0,0 0,0 0,0 0,-1 1,1-1,0 0,0 1,-1 0,1-1,0 1,-1 0,1 0,-1 0,1 0,-1 0,1 0,-1 0,0 0,0 1,1-1,-1 1,0-1,0 1,0-1,-1 1,1-1,0 1,-1 0,1-1,-1 1,1 0,-1 0,0-1,1 1,-1 0,0 0,-1 1,-24 76,-12-25,29-44,0 0,1 0,0 0,1 1,0 0,0 1,1-1,1 1,0 0,1 0,0 1,-1 8,4-19,0 0,0 0,0 1,0-1,0 0,1 0,-1 1,1-1,-1 0,1 0,0 0,0 0,0 0,0 0,0 0,0 0,1 0,-1 0,1 0,-1-1,1 1,0-1,-1 1,1-1,0 0,0 1,0-1,0 0,0 0,0-1,0 1,1 0,-1-1,0 1,0-1,1 0,-1 0,0 0,0 0,1 0,-1 0,0 0,1-1,6 0,-1 0,0-1,1 0,-1 0,0-1,0 1,-1-2,1 1,-1-1,1-1,1-1,11-11</inkml:trace>
  <inkml:trace contextRef="#ctx0" brushRef="#br0" timeOffset="1397.969">1778 479,'39'0,"22"-5,5-1,-4 0,-11-4,-11 1,-7 1,-4-3,-7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1166,'7'8,"1"1,0-2,0 1,1-1,0 0,0-1,0 0,1 0,0-1,0 0,0-1,0 0,1-1,0 0,0-1,0 0,0 0,0-1,0-1,0 0,0 0,0-1,0-1,0 0,0 0,0-1,0 0,-1-1,1 0,-1-1,0 0,2-3,36-21,-1-2,-1-2,-3-2,0-2,-3-2,-1-1,-2-3,11-16,31-46,-5-4,-4-2,16-45,86-208,-156 334,-17 30,1 0,0 1,0-1,0 1,0-1,0 1,0-1,0 0,0 1,0-1,0 1,0-1,0 0,0 1,0-1,1 1,-1-1,0 0,0 1,0-1,1 0,-1 1,0-1,0 0,1 1,-1-1,0 0,0 1,1-1,-1 0,1 0,-1 1,0-1,1 0,-1 0,0 0,1 0,-1 0,1 1,-1-1,0 0,1 0,-1 0,1 0,-1 0,1 0,-1 0,0 0,1-1,-1 1,1 0,-1 0,0 0,1 0,-1 0,0-1,1 1,-1 0,0 0,1-1,-1 1,0 0,1-1,-1 1,0 0,0-1,1 1,14 109,-5 0,-3 80,3 50,-6-191,2 4,-3 0,-1 0,-3 0,-7 41,6-80,0 0,-1 0,0-1,-1 1,0-1,-1 0,-1 0,0-1,0 0,-1 0,-1 0,1 0,-2-1,0-1,0 0,0 0,-1 0,-1-1,1-1,-1 0,-7 3,-11 0,-1-1,0-2,0-1,0-1,-1-2,0-1,0-1,0-2,1-1,-1-1,0-2,1-1,0-1,-23-9,-13-11,65 26,-1 0,1 1,0-1,0 0,-1 0,1 0,0 0,0 0,0 0,0 0,0 0,0 0,0 0,0-1,1 1,-1 0,0-1,1 1,-1 0,1-1,-1 1,1-1,0 1,0-1,-1 1,1-1,0 1,0-1,1 1,-1-1,0 1,0-1,1 1,-1 0,1-1,-1 1,1-1,0 1,-1 0,1 0,0-1,0 1,0 0,0 0,0 0,11-10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0,'-10'34,"-2"25,0 7,2-2,3-12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1 508,'131'-408,"-124"389,-1 42,-6 1,-1 3,1 0,1-1,1 1,2-1,4 18,-6-38,-1-1,1 1,0-1,0 0,0 1,1-1,0 0,0-1,0 1,1 0,-1-1,1 0,0 0,1 0,-1 0,0-1,1 1,0-1,0-1,0 1,0-1,0 1,1-1,-1-1,1 1,-1-1,1 0,0 0,0-1,2 1,0-1,0 0,0-1,0 1,-1-1,1-1,0 0,0 0,-1 0,1-1,-1 0,0-1,0 0,0 0,-1 0,1-1,-1 0,0 0,0 0,-1-1,1 0,-1 0,-1 0,1-1,-1 0,0 0,-1 0,1 0,-1 0,-1-2,22-65,-17 56</inkml:trace>
  <inkml:trace contextRef="#ctx0" brushRef="#br0" timeOffset="269.995">1016 0,'-250'214,"191"-131,57-81,1 1,0 0,0-1,1 1,-1 0,0 0,1 0,0 0,-1 0,1 0,0-1,1 1,-1 0,0 0,1 0,0 0,0 0,0-1,0 1,0 0,0-1,1 1,-1-1,1 1,0-1,-1 0,1 1,0-1,1 0,-1 0,0-1,2 2,7 4,0-1,0 0,0-1,1-1,0 1,0-2,0 0,0 0,0-1,1-1,-1 0,1-1,-1 0,1 0,-1-2,6 0,13-4,0-1,-1-1,0-2,-1-1,28-15,-39 18</inkml:trace>
  <inkml:trace contextRef="#ctx0" brushRef="#br0" timeOffset="567.44">1186 311,'6'6,"0"0,0 0,1 0,0-1,0 0,1-1,-1 1,1-1,0-1,0 1,0-1,0-1,1 0,-1 0,1 0,-1-1,1-1,0 1,-1-1,1-1,0 0,-1 0,1 0,0-1,-1-1,0 1,0-1,0-1,0 1,0-1,-1-1,1 0,-1 0,0 0,-1-1,1 1,-1-2,0 1,-1-1,0 0,0 0,0 0,2-8,-2 8,-1 0,0 0,0-1,-1 1,0-1,0 0,-1 0,0 0,0 0,-1 0,0-1,-1 1,1 0,-2-5,-1 10,-1 0,1 1,-1-1,0 1,0-1,0 1,0 0,0 0,0 1,-1-1,1 1,-1-1,1 1,-1 0,1 0,-1 1,0-1,1 1,-1 0,0 0,1 0,-1 0,0 0,1 1,-1 0,0 0,1 0,-1 0,1 0,-1 1,1 0,0-1,-1 2,-10 3,0 1,0 1,0 0,1 1,0 1,1 0,0 0,0 1,1 1,1 0,0 0,1 1,0 0,1 1,0 0,1 0,1 1,0 0,1 0,1 0,0 1,1-1,0 1,2 0,0 0,1 7,1-16,0 0,0 0,1-1,0 1,0-1,1 0,0 0,0 1,0-2,1 1,0 0,0-1,1 0,-1 0,1 0,0 0,0-1,1 0,-1 0,1 0,0-1,0 0,0 0,0 0,1-1,18 8,1-1,0-2,0 0,1-2,18 1,-16-3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1086 1,'-56'18,"-461"123,357-97,159-44,0-1,0 1,0 0,0-1,0 1,0 0,0 0,0 0,0 0,0 0,0 0,0 0,0 1,0-1,0 0,0 0,0 1,1-1,-1 1,0-1,0 1,0-1,0 1,0 0,1-1,-1 1,0 0,1-1,-1 1,0 0,1 0,-1 0,1 0,-1 0,1-1,0 1,-1 0,1 0,0 0,-1 0,1 0,0 0,0 0,0 0,0 0,0 0,0 0,0 0,1 0,-1 0,0 0,0 0,1 0,-1 0,1 0,-1 0,1 0,-1 0,1 0,-1-1,1 1,0 0,0 0,-1-1,1 1,0-1,0 1,32 10,0-2,1-2,0-1,0-1,0-2,1-2,-1-1,17-2,-12 1,19 12,-57-10,0-1,0 1,0-1,0 1,0 0,0-1,0 1,0 0,0 0,0 0,-1 0,1 0,0 0,0 0,-1 0,1 0,-1 0,1 0,-1 0,1 0,-1 0,0 0,0 1,0-1,1 0,-1 0,0 0,0 0,0 1,-1-1,1 0,0 0,0 0,-1 1,1-1,-1 0,1 0,-1 0,1 0,-1 0,1 0,-1 0,0 0,0 0,0 0,1-1,-2 2,-10 9,1 0,-2-1,1 0,-1-1,-1-1,0 0,0 0,0-2,-2 1,-11 6,-175 94,-106 80,300-182,3-3,0 1,0-1,0 1,0 0,0 1,1-1,-1 1,1 0,0 0,0 1,1-1,-1 1,1-1,0 1,0 0,0 0,1 1,0-1,0 1,0-1,1 2,3-2,1-1,-1 1,1-1,1 0,-1 0,1 0,-1-1,1 1,0-1,0 0,1 0,-1 0,0 0,1-1,0 0,0 0,-1 0,1-1,0 1,1-1,-1 0,0-1,5 1,28 7,0-1,1-1,0-3,0-1,0-2,-1-2,8-2,198-32,-135 19,-91 11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1 205,'399'28,"-171"-28,-227 1,0-1,1 0,-1 1,1-1,-1 0,0 0,1 0,-1 0,1 0,-1 0,1-1,-1 1,1 0,-1-1,0 1,1-1,-1 1,0-1,0 0,1 1,-1-1,0 0,0 0,0 0,0 0,0 0,0 0,0 0,0 0,0-1,0 1,-1 0,1-1,-1 1,1 0,-1-1,1 1,-1 0,0-1,1 1,-1-1,0 1,0-1,0 1,0 0,-1-1,1 1,0-1,0 1,-1-1,0 0,-10-8,0 0,-1 1,-1 0,0 1,0 0,0 1,-1 1,0 0,-5-1,-6-4,-145-73,153 70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5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0 194,'113'-9,"4"-1,1 5,36 6,-33 13,-121-14,-1 0,1 0,0 0,-1 0,1-1,0 1,0 0,-1 0,1-1,0 1,0 0,0 0,0-1,-1 1,1 0,0-1,0 1,0 0,0-1,0 1,0 0,0-1,0 1,0 0,0-1,0 1,0 0,0-1,0 1,0 0,0-1,0 1,0 0,0-1,0 1,1 0,-1 0,0-1,0 1,0 0,1 0,-1-1,0 1,0 0,0 0,1-1,-1 1,0 0,1 0,-1 0,-31-20,-35-8,46 20,0 1,1-2,0-1,0-1,1 0,0-1,1-1,-10-10,9 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50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1,'-14'158,"7"2,8 40,-2-174,2 0,0 0,2 0,1 0,1-1,1 0,2 0,0 0,1-1,2 0,0 0,14 19,-21-39,-1 0,1-1,0 1,0-1,0 0,0 0,0 0,1-1,-1 0,1 1,0-2,0 1,-1 0,1-1,0 0,0 0,0-1,1 1,-1-1,0 0,0 0,0-1,0 0,0 0,0 0,0 0,0-1,0 0,-1 0,1 0,-1 0,1-1,-1 0,0 0,0 0,0 0,0-1,-1 1,1-1,-1 0,175-221,-20-39,-152 310,-7-18,1-1,1 0,2 1,1-1,0 0,10 25,-13-45,1 0,1-1,-1 0,1 1,0-1,1 0,-1 0,1-1,0 1,1-1,-1 0,1 0,0 0,1 0,-1-1,1 0,-1 0,1-1,0 0,1 0,-1 0,0-1,1 1,0-2,-1 1,1-1,0 0,0 0,0-1,0 0,13-1,-1-2,0 0,0-2,0 0,-1 0,1-2,-1-1,-1 0,0-1,0 0,0-2,-1 0,-1-1,0 0,-1-2,0 1,-1-2,0 0,-2 0,9-13,-2-7,-1 0,-1-1,-2 0,-2-1,-1-1,-2 0,-1-1,-2 1,-2-1,-2 0,-2-37,0 37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0 198,'29'0,"28"0,10 0,-2 0,-2 0,-8 0,-7 0,-8 0,-6 0,-4 0,-1 0,-2 0,-6 0</inkml:trace>
  <inkml:trace contextRef="#ctx0" brushRef="#br0" timeOffset="244.804">85 481,'38'-10,"33"-7,8-2,0 3,-8 4,-16 4</inkml:trace>
  <inkml:trace contextRef="#ctx0" brushRef="#br0" timeOffset="749.734">678 678,'184'-351,"-173"333,0-1,1 2,1 0,0 0,1 1,1 1,1 0,0 1,1 1,0 1,1 0,0 1,4 0,-7 3,-12 6,-1 0,1-1,-1 1,1 0,0 1,0-1,0 0,0 1,0-1,0 1,1 0,-1 0,0 0,1 1,-1-1,0 1,1 0,-1 0,1 0,-1 0,0 1,1-1,-1 1,0 0,1 0,-1 0,0 0,0 0,0 1,0 0,0-1,0 1,-1 0,1 1,0-1,-1 0,0 1,1 0,0 8,-1 1,-1-1,0 0,-1 1,0-1,-1 0,0 1,-1-1,0 0,0 0,-1 0,-1 0,-3 8,-10 39,16-55,1-1,-1 1,0-1,1 1,0 0,-1-1,1 1,0-1,1 1,-1 0,0-1,1 1,-1-1,1 1,0-1,0 1,0-1,0 1,0-1,0 0,1 0,-1 0,1 1,0-1,-1-1,1 1,0 0,0 0,0-1,1 1,-1-1,0 0,0 1,1-1,-1 0,1 0,-1-1,1 1,-1-1,1 1,-1-1,1 0,0 1,-1-2,1 1,0 0,-1 0,1-1,-1 1,1-1,-1 0,1 0,-1 0,0 0,1 0,-1-1,33-17,-2-2,-1-1,0-2,-2-1,-1-1,-1-2,16-20,67-62,-48 65,-62 46,1 0,-1 0,1 0,-1 0,0 0,1 0,-1 1,0-1,0 1,0-1,0 1,0-1,0 1,0 0,0-1,-1 1,1 0,-1-1,1 1,-1 0,0 0,1 0,-1 0,0-1,0 1,-1 0,1 0,0 0,-1 0,1-1,-1 1,1 0,-1-1,0 1,1 0,-1-1,0 1,-1 0,-47 176,48-175,0 1,0-1,0 1,0-1,1 1,-1 0,1-1,0 1,0 0,0 0,1-1,-1 1,1 0,0-1,0 1,0-1,0 1,1-1,-1 0,1 1,0-1,0 0,0 0,1 0,-1 0,1-1,-1 1,1-1,0 1,0-1,0 0,0 0,0 0,1-1,-1 1,1-1,1 1,16 1</inkml:trace>
  <inkml:trace contextRef="#ctx0" brushRef="#br0" timeOffset="1133.61">2484 1,'-49'15,"0"3,2 2,0 2,2 1,0 3,2 2,1 2,-10 10,-7 31,58-69,0 1,0-1,0 1,0-1,0 1,0 0,1-1,-1 1,1 0,0-1,0 1,0 0,0-1,0 1,0 0,1 0,0-1,-1 1,1-1,0 1,0 0,0-1,1 0,-1 1,0-1,1 0,0 0,-1 0,1 0,0 0,2 2,0-1,0-1,0 1,0-1,1 1,-1-1,1 0,0-1,-1 1,1-1,0 0,0 0,0-1,0 1,0-1,0 0,0-1,0 1,-1-1,1 0,0 0,0 0,4-2,100-50,193-179,-254 205,-47 27,0 0,0 0,1 0,-1 0,0 0,0 0,1 0,-1 0,0 0,0 1,0-1,1 0,-1 1,0-1,0 1,0-1,0 1,0 0,0-1,0 1,0 0,0 0,0 0,0-1,0 1,-1 0,1 0,0 0,-1 0,1 1,-1-1,1 0,-1 0,1 0,-1 0,0 1,0-1,1 0,-1 0,0 1,0-1,0 0,11 142,-10-136,-1 0,1 0,1 0,-1-1,1 1,1-1,-1 1,1-1,0 0,0 0,1 0,0 0,0 0,0-1,0 0,1 0,0 0,0-1,1 1,-1-1,1 0,0-1,0 1,0-1,7 2,7-1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1,'0'0,"-1"0,1 1,0-1,0 0,1 0,-1 1,0-1,0 0,0 1,0-1,0 0,0 0,0 1,0-1,0 0,1 0,-1 1,0-1,0 0,0 0,0 0,1 1,-1-1,0 0,0 0,1 0,-1 0,0 1,0-1,1 0,-1 0,0 0,0 0,1 0,-1 0,0 0,1 0,-1 0,0 0,0 0,1 0,-1 0,0 0,1 0,-1 0,0 0,0 0,1 0,-1 0,0-1,0 1,1 0,-1 0,0 0,0 0,0-1,1 1,-1 0,0 0,0 0,0-1,1 1,-1 0,-4 28,3-25,-57 221,56-214,-19 90,4 0,5 1,0 94,13-176,-1-38,1 1</inkml:trace>
  <inkml:trace contextRef="#ctx0" brushRef="#br0" timeOffset="286.788">114 29,'33'0,"31"0,9 0,2 0,-3 0,-8 0,-6 0,-8 0,-7 0,-7 0,-4 0,-3 0,-2 0,-9 0,-14 0,-7 4,-8 3,-1-1</inkml:trace>
  <inkml:trace contextRef="#ctx0" brushRef="#br0" timeOffset="514.573">1 368,'43'0,"38"-5,11-2,-7 1,-11-4,-15 1,-12 0,-5 3,-4-2,-4-1,-8 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0,'-14'34,"-10"16,-6 8,-2 0,-1 0,1-6,1-6,1-7,0-5,1-3,6-8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1,'6'222,"-8"-154,0-6,-2 0,-3 0,-3-1,-4 7,-57 199,33-176,28-77</inkml:trace>
  <inkml:trace contextRef="#ctx0" brushRef="#br0" timeOffset="252.868">1 537,'159'-13,"200"-30,-339 39,1-1,0-1,-1-1,0-1,-1-1,0 0,0-2,-1 0,0-1,-1 0,-1-2,0 0,0-1,-2 0,5-7,-4 1</inkml:trace>
  <inkml:trace contextRef="#ctx0" brushRef="#br0" timeOffset="635.017">1017 1,'-114'449,"66"-182,46-264,1 0,0 1,0-1,0 1,0 0,0-1,1 1,0-1,-1 1,1 0,1-1,-1 1,0 0,1-1,0 1,0-1,0 1,0-1,1 1,-1-1,1 0,0 1,0-1,0 0,0 0,0-1,1 1,-1 0,1-1,0 0,0 1,0-1,0 0,0 0,0-1,1 1,-1-1,1 0,-1 1,1-2,-1 1,1 0,0-1,-1 1,2-1,7-4,0 0,-1-1,0 0,0-1,-1 0,1-1,-1 0,-1-1,1 0,-1 0,8-10,22-18,-19 19,-6 4,0 1,0 1,2 0,-1 1,1 0,1 1,0 1,10-3,-25 10,-1 1,1-1,0 1,0-1,-1 1,1 0,0 0,0 0,-1 0,1 0,0 0,0 0,-1 0,1 1,0-1,0 1,-1 0,1-1,0 1,-1 0,1 0,-1 0,1 0,-1 0,0 0,1 0,-1 1,0-1,0 0,0 1,0-1,0 1,0-1,0 1,0-1,-1 1,1 0,0-1,-1 1,0 0,1 0,-1 0,0-1,0 1,0 1,-8 83,4-70,0-4,1 0,0 1,1-1,0 1,1 0,1-1,0 1,0 0,1 0,5 5</inkml:trace>
  <inkml:trace contextRef="#ctx0" brushRef="#br0" timeOffset="934.889">1554 707,'58'-24,"0"-2,-2-3,-1-2,9-9,-14-1,-49 40,0 0,0 0,0 0,0 0,0 0,0 0,0 0,0 0,-1 0,1-1,0 1,-1 0,1-1,-1 1,1 0,-1-1,0 1,0 0,1-1,-1 1,0-1,0 1,0 0,0-1,-1 1,1-1,0 1,-1 0,1-1,-1 1,1 0,-1 0,1-1,-1 1,0 0,0 0,0 0,0 0,1 0,-1 0,-1-1,-4 1,-1-1,1 1,0 0,-1 0,1 1,-1 0,1 0,-1 0,1 1,-1 0,1 0,0 1,-1 0,1 0,0 0,0 1,1 0,-1 0,0 0,1 1,0 0,-1 0,-5 2,1 0,0 1,0 0,1 0,0 1,0 0,1 1,0 0,0 0,1 1,0 0,1 0,0 0,0 1,1 0,1 0,0 1,0-1,1 1,1 0,0 0,1-1,-1 12,3-19,-1 0,1 0,0-1,0 1,0 0,0-1,1 1,0-1,-1 1,1-1,1 0,-1 0,0 0,1 0,-1 0,1 0,0-1,1 1,14 11</inkml:trace>
  <inkml:trace contextRef="#ctx0" brushRef="#br0" timeOffset="1315.832">2061 763,'19'-24,"0"0,1 0,1 2,1 1,1 1,20-14,-42 33,0 0,0 0,0 0,1 0,-1 0,0 0,0 1,1-1,-1 0,0 1,1-1,-1 1,1-1,-1 1,1 0,-1-1,1 1,-1 0,1 0,-1 0,1 0,-1 0,1 1,-1-1,1 0,-1 1,0-1,1 1,-1-1,1 1,-1 0,0-1,0 1,1 0,-1 0,0 0,0 0,0 0,0 0,0 0,0 1,0-1,0 0,-1 1,1-1,0 0,-1 1,1-1,-1 1,0-1,1 0,-1 1,0-1,0 1,5 57,-6-54,0 0,0 0,1 1,0-1,0 0,0 1,0-1,1 0,0 0,0 1,1-1,-1 0,1 0,0 0,0-1,1 1,0 0,-1-1,1 1,1-1,-1 0,1 0,-1-1,1 1,0-1,1 1,-1-1,1 0,-1-1,1 1,0-1,0 0,1 0,0-1,0 0,0 0,0-1,1 0,-1-1,0 1,0-1,0 0,0 0,0-1,0 0,0 0,-1 0,1-1,-1 0,1 0,-1 0,0-1,0 0,-1 0,1 0,-1 0,0-1,4-4,73-130,-69 113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549 4,'-34'-2,"0"0,0 3,0 0,0 2,0 2,0 1,1 2,-21 7,42-13,1 1,-1 0,1 1,0 0,0 0,0 1,1 1,0-1,0 2,0 0,1 0,0 0,0 1,1 1,0-1,0 1,1 1,0-1,1 1,0 1,0-1,1 1,1 0,-3 10,5-17,1-1,0 1,1 0,-1-1,1 1,-1 0,1 0,0 0,1-1,-1 1,1 0,-1 0,1-1,0 1,1 0,-1-1,0 1,1-1,0 0,0 1,0-1,0 0,1 0,-1 0,1-1,-1 1,1 0,0-1,0 0,1 0,-1 0,0 0,1 0,-1-1,1 1,-1-1,4 1,14-2,0-1,0-1,0-1,0-1,-1-1,1 0,-1-2,-1 0,1-1,-1-1,-1-1,0-1,0 0,-1-1,4-4,232-174,-241 183,-10 5,1 0,-1-1,0 1,1 1,-1-1,1 0,0 1,0-1,-1 1,1 0,0 0,0 0,0 0,0 0,0 1,0-1,1 1,-1 0,0 0,0 0,0 1,0-1,0 1,0-1,0 1,0 0,0 0,0 0,0 1,0-1,-1 1,1 0,-1-1,1 1,-1 0,1 0,-1 1,3 6,-1 1,0 0,-1 0,0 0,0 1,-1-1,0 0,-1 1,0 0,-1-1,0 1,-1 0,0 1,9 94,-7-101,0 1,1-1,-1 0,1 1,1-1,-1 0,1 0,0 0,0-1,0 1,1-1,-1 0,1 0,0 0,0 0,1-1,-1 1,1-1,0 0,0 0,0-1,0 0,0 0,4 1,19-21,-20 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1 377,'142'-20,"-24"2,0 6,67 3,-133 10,-67-2,1 0,-1-1,1-1,0 0,0-1,0 0,1-1,-1-1,1 0,0-1,1 0,-1-1,2 0,-1-1,1 0,0-1,1 0,0-1,1 0,-1-2,7 10,0-1,0 1,0 0,1-1,-1 0,1 0,0 0,0 0,0 0,0 0,1 0,-1 0,1-1,0 1,1-1,-1 1,1-1,0 1,0 0,0-1,1 1,-1-1,1 1,0-1,1 1,-1 0,1 0,0 0,-1 0,2 0,-1 0,0 0,1 0,30-24,-15 15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1,'510'0,"-486"0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1,'44'10,"32"2,9-4,-5-5,-7-2,-11-1,-11-6,-10-2,-6 1,-5 1,-8 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6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1 206,'423'0,"-360"0,-105-27,0-1,2-2,2-2,-28-29,53 46,3 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7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1 371,'29'-46,"2"1,3 1,1 2,2 2,2 1,36-28,-1 25,-72 41,0 0,0 0,0 1,-1-1,1 0,0 1,0 0,0-1,0 1,0 0,0 0,1 0,-1 0,0 1,0-1,0 0,0 1,-1 0,1-1,0 1,0 0,0 0,0 0,-1 0,1 0,0 0,-1 1,1-1,-1 0,1 1,-1 0,0-1,0 1,0 0,0-1,0 1,0 0,0 1,2 6,-1 0,-1 0,0 1,0-1,-1 0,0 0,0 0,-1 0,0 1,-1-1,0 0,-2 5,-5 31,8-42,1 0,-1 0,1 0,0 0,0 0,0 0,0 0,0 0,1 0,-1-1,1 1,0 0,0 0,0 0,0-1,1 1,-1 0,1-1,-1 1,1-1,0 0,0 0,0 0,0 0,1 0,-1 0,0 0,1 0,-1-1,1 0,0 1,-1-1,1 0,0 0,0 0,0-1,0 1,0-1,0 0,-1 1,1-1,0 0,0-1,0 1,0-1,0 1,0-1,0 0,0 0,0 0,17-6,-1-1,0 0,0-1,-1-2,0 0,-1 0,0-2,4-4,66-44,88-37,-173 97,-1 1,1-1,0 0,-1 1,1-1,0 1,0 0,0-1,-1 1,1 0,0 0,0 0,0 0,-1 1,1-1,0 0,0 1,0-1,-1 1,1 0,0-1,-1 1,1 0,-1 0,1 0,-1 0,1 0,-1 1,0-1,1 0,-1 1,0-1,0 1,0-1,0 1,0-1,-1 1,1 0,0-1,-1 1,1 0,-1 0,1-1,-1 1,0 0,0 0,0 0,0-1,0 2,-8 94,2-76,2-14,1 0,0 1,1-1,0 1,0-1,1 1,-1 0,2 0,-1 0,1 0,0 0,1 0,0 0,0-1,1 1,0 0,0-1,1 1,0-1,1 3,8 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49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1,'17'315,"-4"24,-24 241,-20-177,31-369,2-34</inkml:trace>
  <inkml:trace contextRef="#ctx0" brushRef="#br0" timeOffset="365.54">768 1,'-16'240,"11"0,11-1,32 206,-4-190,-29-230,-6-32,-10-26,-1 0,-2 1,-1 1,-1 0,-2 1,-1 1,-2-1,-12-18,-2 2,-1 1,-3 1,-1 3,-3 1,-1 2,-40-26,74 56,-1 0,0 1,-1 1,1 0,-1 1,-1 0,1 0,-1 1,0 1,1 0,-1 1,-1 1,1 0,0 0,0 1,0 1,0 0,0 1,0 0,0 1,6 2,0 0,1 1,-1-1,1 1,1 0,-1 1,1-1,0 1,1 0,-1 1,2-1,-1 1,1-1,0 1,0 0,1 0,0 0,1 1,-1-1,2 0,-1 1,1-1,1 7,-2 16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86,'-90'18,"-206"45,278-60,6-2,0 1,0 1,0 0,0 0,0 1,0 1,1 0,0 0,0 1,1 1,-3 1,12-7,0 0,1 0,-1 0,0 1,0-1,1 0,-1 0,1 1,-1-1,1 0,0 1,-1-1,1 1,0-1,0 0,0 1,0-1,0 1,0-1,1 0,-1 1,0-1,1 0,-1 1,1-1,-1 0,1 1,0-1,-1 0,1 0,0 0,0 0,0 0,0 0,0 0,0 0,0 0,0 0,0 0,1-1,-1 1,1 0,56 29,134 7,-190-38,-1 1,0 0,1 0,-1 0,0 0,1 0,-1 1,0-1,1 0,-1 1,0-1,0 1,1-1,-1 1,0-1,0 1,0 0,0 0,0 0,0-1,0 1,0 0,0 0,0 0,-1 0,1 1,0-1,-1 0,1 0,0 0,-1 1,0-1,1 0,-1 0,0 1,0-1,1 0,-1 1,0-1,0 0,0 1,-1-1,1 0,0 1,0-1,-1 0,1 0,-1 1,1-1,-1 0,0 0,1 0,-1 0,0 0,0 0,0 0,0 0,0 1,-97 59,76-50,-196 92,192-89,19-12,0 0,1 1,-1 0,1 1,0-1,0 1,0 0,1 1,-1 0,1-1,0 2,0-1,1 0,0 1,0 0,0 0,0 0,1 1,-1 1,4-5,0-1,0 0,0 0,0 0,0 0,1 0,-1 1,1-1,-1 0,1 0,0 0,0 0,0 0,0 0,0 0,0-1,0 1,1 0,-1-1,1 1,-1-1,1 1,-1-1,1 1,0-1,0 0,0 0,0 0,0 0,0-1,0 1,0 0,0-1,0 1,1-1,81 8,-78-8,236-21,-30-9,-62 2,-131 23</inkml:trace>
  <inkml:trace contextRef="#ctx0" brushRef="#br0" timeOffset="367.236">1122 86,'-10'29,"-7"24,-2 7,3-1,4-6,-1-2,3-6,2-5,2-5,3-3,2-2,0-3,2 1,-1-11,5-7,2-11,0-9,-2-4</inkml:trace>
  <inkml:trace contextRef="#ctx0" brushRef="#br0" timeOffset="619.372">1093 30,'39'-5,"26"-1,8 0,-4 1,-10 2,-8 0,-10 2,-6 1,-15 5,-9 1</inkml:trace>
  <inkml:trace contextRef="#ctx0" brushRef="#br0" timeOffset="852.86">980 369,'43'0,"34"0,8-5,-5-1,-12-1,-12 2,-11-3,-9 0,-5 0,-8 3</inkml:trace>
  <inkml:trace contextRef="#ctx0" brushRef="#br0" timeOffset="1685.55">219 792,'19'5,"30"1,17 0,11-1,3-6,1-3,-3-1,0-4,-4-1,-6 1,-3 3,-4-3,-3 0,-6 2,-3 2,-4 2,-11 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22,'-22'72,"-4"-1,-3-1,-3-1,2-1,-290 577,232-478,-63 84,111-199,39-52,0 0,0 0,1 0,-1 0,0 0,0 0,1 0,-1 0,0 0,0 0,1 0,-1 0,0-1,1 1,-1 0,0 0,1-1,-1 1,0-1,1 1,-1 0,0-1,1 1,-1-1,1 1,-1-1,1 0,0 1,-1-1,1 0,-1 1,1-1,0 0,0 1,-1-1,1 0,0 1,0-1,0 0,0 0,0 1,0-1,0 0,0 0,0 1,0-1,0 0,0 0,1 1,-1-1,0 0,0 1,1-1,-1 0,1 1,-1-1,0 0,1 1,-1-1,1 1,0-1,-1 1,1-1,-1 1,13-49,3 0,1 2,2 0,3 1,13-20,-18 31,128-246,11 7,36-29,-186 294,-4 5,0 0,0-1,1 1,0 0,-1 0,1 1,0-1,1 0,-1 1,1 0,-1 0,1 0,0 0,0 1,0-1,1 1,-1 0,0 0,1 1,-1-1,5 0,-6 5,1 0,-1 0,0 0,-1 1,1-1,-1 1,1-1,-1 1,0 0,0 0,-1 0,1 0,-1 0,0 1,0-1,0 0,-1 0,1 1,-1-1,0 0,0 1,-1-1,1 1,0 2,-27 360,23-276,5 0,3 0,8 34,12 11,-18-92,-34-62,-294-332,141 169,172 168,6 7</inkml:trace>
  <inkml:trace contextRef="#ctx0" brushRef="#br0" timeOffset="1405.397">958 1123,'74'-67,"-4"-2,-2-3,-4-4,-3-2,-4-3,1-9,-35 50,-3-1,-1-2,-3 0,-1 0,-2-1,-2-1,-1 0,-3-1,-2-6,-13-51,8 101,0 0,-1 0,1 0,-1 0,0-1,1 1,-1 0,0 1,0-1,-1 0,1 0,0 0,-1 1,1-1,0 1,-1-1,0 1,1-1,-1 1,0 0,0 0,0 0,0 0,0 0,0 0,0 1,0-1,0 1,0-1,0 1,-1 0,1 0,0 0,0 0,0 0,0 0,-1 0,1 1,0-1,0 1,0 0,0 0,0 0,0 0,-11 7,1 2,0-1,0 2,1 0,0 0,1 1,1 0,0 0,0 1,1 1,1-1,0 1,-2 9,5-16,-21 45,2 1,2 2,3 0,2 1,3 1,2 0,3 1,2 0,3 2,1-48,1 0,0 1,1-1,0 0,1 0,0 0,1 1,0-1,1-1,1 1,0 0,0-1,1 0,1 0,0 0,0 0,1-1,0 0,1-1,0 0,0 0,1 0,0-1,1-1,0 1,0-2,1 1,-1-1,1-1,1 0,-1-1,8 2,-3-4,-1-1,1 0,0-1,0-1,0-1,-1 0,1-1,-1-1,1 0,-1-1,0-1,-1 0,0-1,0 0,0-2,-1 1,0-2,0 1,-1-2,-1 0,0 0,0-1,-1 0,-1-1,0 0,1-4,23-34,-2-1,-3-2,14-39,-42 93,0 1,1-1,-1 1,0-1,1 1,-1-1,0 1,1-1,-1 1,0-1,1 0,-1 1,1-1,-1 1,1-1,-1 0,1 0,-1 1,1-1,-1 0,1 0,-1 0,1 1,0-1,-1 0,1 0,-1 0,1 0,-1 0,1 0,0 0,-1-1,1 1,-1 0,1 0,-1 0,1 0,-1-1,1 1,-1 0,1-1,-1 1,1 0,-1-1,1 1,-1 0,1-1,-1 1,0-1,1 1,3 16,0 0,0 0,-2 0,0 0,-1 1,0-1,-1 1,-1-1,-1 1,0-1,-1 0,-1 0,-1 0,0 0,-1-1,0 0,-2 0,1-1,-2 1,0-2,0 1,-10 8,-37 24,346-87,-271 34,1-1,-2-1,1-1,-1-1,0 0,-1-1,-1-1,0 0,-1-1,0-1,-1-1,-1 0,0 0,-1-2,5-9,-18 27,1 0,-1 0,1 0,-1 0,1 0,-1 0,1-1,-1 1,1 0,0 0,-1 0,1-1,-1 1,1 0,0-1,-1 1,1 0,0-1,-1 1,1 0,0-1,0 1,-1 0,1-1,0 1,0-1,0 1,-1-1,1 1,0-1,0 1,0-1,0 1,0 0,0-1,0 1,0-1,0 1,0-1,0 1,0-1,1 1,-1-1,0 1,0 0,0-1,1 1,-1-1,0 1,0 0,1-1,-1 1,0-1,1 1,-1 0,0 0,1-1,-34 26,20-10,1 1,1 0,0 1,1 0,0 1,2 0,0 0,1 1,-1 7,7-23,0 0,0 0,1 0,0 0,-1 0,1 0,0 0,0-1,1 1,-1 0,0 0,1 0,0 0,0 0,0-1,0 1,0 0,0-1,1 1,-1-1,1 1,0-1,0 0,0 1,0-1,0 0,0 0,1-1,-1 1,0 0,1-1,0 0,-1 1,1-1,0 0,-1 0,1-1,0 1,0 0,0-1,0 0,0 0,0 0,1 0,17 1,-1 0,1-2,-1 0,0-1,1-1,-1-1,0-1,-1-1,1-1,-1 0,0-2,-1 0,0-1,0 0,-1-2,-1 0,0-1,-1 0,0-1,1-3,-10 11,0 1,-1-1,0 1,0-1,0-1,-1 1,0-1,0 0,-1 0,0 0,0 0,-1 0,1-1,-2 1,1-1,-1 0,0 1,-1-1,0 0,0 0,0 1,-1-1,0 0,-1 1,0-1,0 1,0-1,-1 1,0 0,-1 0,0 0,0 1,0-1,-1 1,1 0,-2 0,-2-2,2 3,0 2,0-1,-1 1,1 0,-1 0,0 0,1 1,-1 0,0 1,-1-1,1 1,0 1,0 0,0 0,0 0,-1 0,1 1,0 1,0-1,0 1,0 0,1 1,-1-1,0 1,1 1,0-1,0 1,0 0,0 1,1-1,-3 4,7-7,0-1,0 1,0 0,0 0,0 0,0 0,0 0,1 0,-1 0,0 0,1 0,-1 0,1 0,-1 0,1 0,0 0,-1 1,1-1,0 0,0 0,0 0,0 1,0-1,0 0,0 0,0 1,0-1,1 0,-1 0,1 0,-1 0,1 1,-1-1,1 0,-1 0,1 0,0 0,0 0,-1 0,1 0,0-1,0 1,0 0,0 0,0-1,0 1,0 0,0-1,0 1,1-1,-1 0,64 14,-30-15,0-2,0-1,-1-1,0-2,24-9,0 2,124-29,-136 31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53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1 199,'197'27,"60"-26,-195-12,-62 5,-5 1</inkml:trace>
  <inkml:trace contextRef="#ctx0" brushRef="#br0" timeOffset="252.784">85 424,'29'10,"23"3,9-1,-2-2,-6-3,-7-8,-7-3,-5-1,-4 0,-1 2,-2 0,-5-4,-2 0,-4 0</inkml:trace>
  <inkml:trace contextRef="#ctx0" brushRef="#br0" timeOffset="1150.119">932 678,'0'-5,"-2"-22,1 1,1 0,2 0,1 0,0 1,2-1,1 0,1 1,1 1,2-1,10-20,-9 25,0 0,2 2,0-1,1 1,0 1,2 1,0 0,1 1,0 1,1 0,1 1,0 1,-17 11,-1 0,1 0,0 1,0-1,0 1,-1-1,1 1,0-1,0 1,0 0,0 0,0 0,-1 0,1 0,0 1,0-1,0 0,0 1,-1-1,1 1,0 0,0 0,-1 0,1 0,0 0,-1 0,1 0,-1 0,0 0,1 1,-1-1,0 1,0-1,0 1,0-1,0 1,0 0,0-1,21 76,-18-58,20 93,-24-111,1 0,0 0,0 0,0 0,0-1,0 1,0 0,0 0,0-1,0 1,0-1,0 1,0-1,0 1,0-1,1 0,-1 0,0 1,0-1,1 0,-1 0,0 0,0 0,0-1,1 1,-1 0,0 0,0-1,0 1,0-1,1 1,-1-1,0 1,0-1,0 0,0 1,0-1,0 0,-1 0,1 0,0 0,0 0,-1 0,1 0,0 0,-1 0,1 0,-1 0,1 0,-1-1,7-5,216-197,-214 195,-6 4,0 1,0 0,1 0,0 1,-1-1,1 1,1-1,-1 1,0 1,1-1,-1 1,1-1,0 1,0 0,0 1,0-1,0 1,0 0,0 1,0-1,3 1,-6 2,1 0,-1 1,0-1,0 1,0 0,0 0,0 0,-1-1,1 2,-1-1,0 0,1 0,-2 0,1 1,0-1,-1 0,1 1,-1-1,0 0,0 1,0-1,-1 0,1 1,-1-1,0 0,0 1,0-1,0 0,-1 0,2-1,-71 255,70-255,0 0,0 0,1 0,-1 0,1 0,0 0,-1 0,1 0,0 1,0-1,0 0,1 0,-1 0,0 0,1 0,-1 0,1 0,0 0,0 0,0 0,0 0,0 0,0 0,0 0,1-1,-1 1,1 0,-1-1,1 0,-1 1,1-1,0 0,0 0,0 0,0 0,0 0,0 0,0 0,0-1,0 1,0-1,0 1,0-1,0 0,0 0,1 0,-1 0,0 0,0-1,41-17,-24 8</inkml:trace>
  <inkml:trace contextRef="#ctx0" brushRef="#br0" timeOffset="1598.265">2484 1,'-31'9,"1"1,1 2,0 1,0 1,1 1,1 2,1 1,0 1,1 1,2 1,0 1,1 1,1 1,-10 16,27-33,0 1,0-1,1 1,0 0,0 0,1 0,0 0,1 1,0-1,0 0,0 4,1-9,0 0,0 0,1 0,-1 0,1 0,-1 0,1 0,0 0,0 0,0-1,0 1,1 0,-1-1,1 1,0-1,0 1,0-1,0 0,0 0,0 0,0 0,1 0,-1 0,1-1,0 1,-1-1,1 0,0 1,0-1,0-1,-1 1,3 0,6-1,1-1,-1-1,1 0,-1 0,0-1,0 0,0-1,-1 0,1-1,-1 0,0-1,0 0,-1-1,0 0,0 0,0-1,-1 0,0 0,-1-1,3-4,17-12,136-168,-99 109,-63 84,-1 1,0-1,0 1,0-1,0 1,0-1,0 1,0-1,1 1,-1-1,0 0,0 1,1-1,-1 1,0-1,1 0,-1 1,0-1,1 0,-1 1,0-1,1 0,-1 0,1 1,-1-1,1 0,-1 0,0 0,1 0,-1 1,1-1,-1 0,1 0,-1 0,1 0,-1 0,1 0,-1 0,1 0,-1 0,1-1,-1 1,1 0,-1 0,0 0,1-1,-1 1,1 0,-1 0,1-1,-1 1,0 0,1-1,-1 1,0 0,1-1,-1 1,0 0,0-1,1 1,-1-1,0 1,0-1,0 1,0-1,1 1,-1-1,0 41,-54 195,54-229,0-1,0 1,0-1,0 1,1-1,0 0,0 1,0-1,1 0,0 1,0-1,0 0,1-1,-1 1,1 0,0-1,1 1,-1-1,1 0,0 0,0 0,0-1,0 1,1-1,-1 0,1 0,0-1,0 0,0 1,0-1,0-1,0 1,4 0,16 2</inkml:trace>
  <inkml:trace contextRef="#ctx0" brushRef="#br0" timeOffset="1838.349">3133 368,'-24'38,"-8"18,2 4,0-8,7-13</inkml:trace>
  <inkml:trace contextRef="#ctx0" brushRef="#br0" timeOffset="2001.381">2907 311,'39'34,"17"20,4 1,-4-3,-6-12,-11-11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6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1116 1,'-1'3,"-1"0,0-1,0 1,-1 0,1-1,-1 0,1 1,-1-1,0 0,0 0,1-1,-1 1,-1 0,1-1,0 0,0 0,-2 1,-316 102,-157 55,421-129,56-29,0 0,0 1,0-1,0 0,0 1,0-1,0 0,1 1,-1-1,0 1,1-1,-1 1,1-1,0 1,-1-1,1 1,0 0,0-1,0 1,0-1,0 1,1 0,-1-1,0 1,1-1,-1 1,1-1,-1 1,1-1,0 1,0-1,-1 0,1 1,0-1,0 0,2 1,4 5,1 0,0-1,0 0,0 0,1-1,0 0,0-1,0 0,1 0,-1-1,1 0,8 1,2 2,150 32,28-3,-71-6,-126-29,0 0,0 1,1-1,-1 0,0 1,0-1,1 1,-1 0,0-1,0 1,0 0,0 0,0-1,0 1,0 0,0 0,0 0,-1 0,1 0,0 1,-1-1,1 0,0 0,-1 0,0 1,1-1,-1 0,0 0,1 1,-1-1,0 0,0 1,0-1,0 0,0 1,-1-1,1 0,0 0,0 1,-1-1,1 0,-1 0,1 1,-1-1,0 0,0 0,1 0,-1 0,0 0,0 0,0 0,0 0,-1 0,-57 47,-429 226,470-264,-25 11,0 3,2 1,1 1,1 3,-11 12,48-40,-1 0,0 1,1 0,0-1,-1 1,1 0,0 0,0 0,0 1,0-1,0 0,0 1,1-1,-1 1,1 0,0 0,0-1,0 1,0 0,0 0,0 0,1 0,-1 0,1 0,0 0,0 0,0 0,1 0,-1 0,1 0,-1 0,1 0,0-1,0 1,0 0,1 0,-1-1,1 1,-1-1,1 1,0-1,0 0,0 1,0-1,0 0,1 0,-1-1,1 1,-1 0,3 0,14 3,0 0,1-2,0 0,0-2,0 0,0-1,0-1,-1-1,1 0,6-3,202-43,-32 13,-78 7,-99 18</inkml:trace>
  <inkml:trace contextRef="#ctx0" brushRef="#br0" timeOffset="5851.419">1596 114,'-6'16,"1"0,0 1,1 0,1 0,1 0,0 0,1 0,1 15,-2 19,-23 185,-32 100,30-227,29-153,5 17,-1 2</inkml:trace>
  <inkml:trace contextRef="#ctx0" brushRef="#br0" timeOffset="6112.886">1596 143,'32'12,"-1"-1,1-1,0-1,1-2,0-2,0-1,1-1,-1-2,1-1,31-5,84-22,-56 6,-75 16</inkml:trace>
  <inkml:trace contextRef="#ctx0" brushRef="#br0" timeOffset="6316.806">1512 566,'38'10,"23"2,5 0,-3-2,-8-3,-9-3,-7-2,-10-1</inkml:trace>
  <inkml:trace contextRef="#ctx0" brushRef="#br0" timeOffset="6617.29">2387 678,'-24'39,"-18"26,-6 8,0-5,9-8,5-14,9-11,4-11,5-5,1-5,3-6</inkml:trace>
  <inkml:trace contextRef="#ctx0" brushRef="#br0" timeOffset="6831.446">2076 735,'20'19,"10"16,5 7,2 1,-1-7,-2-4,-1-9,-2-7,-6-7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4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707 565,'-24'-9,"0"2,0 0,-1 2,0 1,1 0,-1 2,-1 1,1 1,0 1,0 2,0 0,1 1,-1 2,-19 7,22-6,0 1,1 1,0 1,1 1,0 0,1 2,0 0,1 2,0 0,16-13,-1 0,1 1,-1-1,1 0,0 1,0 0,0 0,0 0,1-1,-1 2,1-1,0 0,0 0,0 0,0 0,0 1,1-1,-1 0,1 1,0-1,0 1,0-1,1 0,-1 1,1-1,-1 0,1 0,1 1,-1-1,0 0,1 0,-1 0,1 0,0 0,0-1,0 1,0 0,0-1,1 0,-1 1,1-1,0 0,0 0,-1-1,1 1,0-1,1 1,0-1,139 20,-141-22,-1 1,1 0,-1-1,1 1,-1 0,0 0,1 0,-1 0,1 1,-1-1,1 0,-1 0,1 1,-1-1,1 1,-1-1,0 1,1 0,-1 0,0-1,0 1,0 0,1 0,-1 0,0 0,0 1,0-1,-1 0,1 0,0 0,0 1,-1-1,1 0,0 1,-1-1,0 1,1-1,-1 1,0-1,0 1,1-1,-1 1,0-1,-1 1,1-1,0 0,-1 2,-119 120,-51 49,167-169,1 1,0 0,0-1,0 1,1 0,0 1,-1-1,1 0,1 1,-1-1,1 1,0-1,0 1,0 0,0-1,1 1,0 0,0 0,0-1,0 1,1 0,0 0,0-1,0 1,1-1,0 1,-1-1,2 1,-1-1,0 0,1 0,0 0,0-1,2 3,3 0,1 0,0 0,1-1,-1-1,1 0,0 0,0-1,0 0,0 0,1-2,-1 1,1-1,-1 0,1-1,0-1,-1 1,1-2,-1 0,1 0,-1 0,0-1,0-1,0 0,-1 0,1-1,-1 0,0-1,0 0,-1 0,3-3,27-44,-25 28</inkml:trace>
  <inkml:trace contextRef="#ctx0" brushRef="#br0" timeOffset="413.804">396 1,'-20'59,"2"2,2 0,4 1,2 0,3 1,2 0,3 0,4 17,-3-22,-7 52,-4-2,-26 102,-12 90,21 37,29-336,1 11,-1-1,0 1,-1-1,0 1,0-1,-2 0,1 0,-1 0,-1 0,-3 8,-4-1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6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967 0,'-13'17,"-406"100,170-43,250-74,-1 1,1-1,-1 0,1 1,0-1,-1 0,1 1,-1-1,1 1,-1-1,1 1,-1-1,1 1,-1-1,0 1,1-1,-1 1,0 0,1-1,-1 1,0 0,0-1,0 1,1 0,-1-1,0 1,0 0,0-1,0 1,0 0,0-1,-1 1,1 0,0-1,0 1,0 0,-1-1,1 1,0-1,0 1,-1 0,1-1,-1 1,1-1,-1 1,1-1,-1 1,1-1,-1 1,1-1,-1 0,1 1,-1-1,0 0,0 1,211 28,-30-13,-60 14,-119-29,0-1,0 1,0 0,0 0,0-1,-1 1,1 0,0 0,0 0,-1 0,1 0,-1 0,1 0,-1 0,1 0,-1 0,0 0,1 0,-1 0,0 1,0-1,0 0,0 0,0 0,0 0,0 0,0 1,-1-1,1 0,0 0,-1 0,1 0,0 0,-1 0,1 0,-1 0,0 0,1 0,-1 0,0 0,0-1,0 2,-36 36,-98 53,-86 50,-11 25,74-29,157-136,0 0,-1 0,1-1,0 1,0 0,0 0,1 0,-1 0,0 0,0 0,0 0,1 0,-1 0,1 0,-1 1,1-1,-1 0,1 0,-1 1,1-1,0 0,0 1,0-1,0 0,0 0,0 1,0-1,0 0,0 1,1-1,-1 0,1 0,-1 1,1-1,-1 0,1 0,0 0,-1 0,1 0,0 0,0 0,0 0,0 0,0 0,0 0,0 0,0-1,0 1,0 0,0-1,0 1,1-1,-1 1,0-1,0 0,1 1,-1-1,0 0,1 0,-1 0,0 0,1 0,30 3,0-1,1-1,-1-2,0-1,1-2,29-7,-8 2,-9 2,255-21,-277 28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70,'20'0,"15"0,7 0,1 0,-2 0,-3 0,-4 0,-2 0,-2 0,-1 0,-1 0,-1 0,-4 0</inkml:trace>
  <inkml:trace contextRef="#ctx0" brushRef="#br0" timeOffset="249.185">29 239,'19'14,"21"5,9 0,0-4,-4-5,-3-8,-6-5,-3-2,-7 0</inkml:trace>
  <inkml:trace contextRef="#ctx0" brushRef="#br0" timeOffset="1282.806">650 521,'18'-56,"2"1,2 1,3 1,2 1,3 1,24-30,-49 73,0 0,1 1,0 0,0 0,1 1,0-1,0 1,0 1,1 0,0 0,0 0,0 1,0 0,1 1,0-1,0 2,0-1,0 1,0 1,0 0,5 0,-11 2,1 0,-1 1,0-1,0 1,0 0,0 0,0 0,-1 0,1 0,-1 1,1-1,-1 1,0 0,0-1,0 1,0 0,0 0,-1 0,1 1,-1-1,0 0,0 1,0-1,-1 0,1 1,-1 0,4 99,-5-84,-2 15,8 69,-3-101,0-1,0 0,0 0,1 0,-1-1,0 1,0-1,1 1,-1-1,0 1,0-1,1 0,-1 0,0 0,1-1,-1 1,0 0,1-1,-1 0,0 1,0-1,0 0,1 0,-1 0,0 0,0-1,-1 1,1-1,0 1,0-1,-1 1,1-1,-1 0,1 0,-1 0,0 0,0 0,1 0,1-2,222-238,-124 169,-100 72,0 0,0 1,0-1,0 1,0-1,0 1,0 0,0-1,0 1,0 0,0-1,0 1,0 0,0 0,0 0,1 0,-1 0,0 1,0-1,0 0,0 0,0 1,0-1,0 0,0 1,0-1,0 1,0-1,0 1,-1 0,1-1,0 1,0 0,0 0,-1 0,1-1,0 1,-1 0,1 0,-1 0,1 0,-1 0,0 0,1 0,-1 0,0 0,0 0,1 0,-1 0,0 1,0-1,0 0,-1 0,-1 62,-59 115,57-169,0 1,1 0,0 0,0 0,1 0,0 0,1 1,1-1,-1 1,2-1,-1 0,2 4,4 4</inkml:trace>
  <inkml:trace contextRef="#ctx0" brushRef="#br0" timeOffset="1703.081">2118 14,'-82'56,"2"4,-44 45,124-104,-9 5,0 0,0 1,1 1,1-1,-1 1,1 1,0-1,1 1,0 0,0 1,1-1,1 1,-1 0,2 0,-3 10,5-18,1 0,0 0,0-1,0 1,0 0,0 0,1-1,-1 1,1 0,-1 0,1-1,-1 1,1 0,0-1,0 1,0-1,0 1,0-1,0 0,0 1,0-1,1 0,-1 0,0 0,1 1,-1-1,1-1,-1 1,1 0,0 0,-1-1,1 1,0-1,-1 1,1-1,0 0,0 1,-1-1,1 0,0 0,0-1,-1 1,1 0,0 0,0-1,-1 1,1-1,82-30,-48 9,-1-1,-1-2,-1-1,24-25,59-47,-104 89,-5 3,0-1,1 2,0-1,0 1,0 0,0 1,1 0,0 1,0-1,0 1,0 1,0 0,6-1,-12 5,-1 0,1-1,-1 1,0 0,0 0,0 0,0 0,0 1,0-1,0 0,-1 1,1-1,-1 1,0 0,0-1,0 1,0 0,0 0,0 0,-1 0,0-1,1 1,-1 0,0 0,0 0,-1 0,1 0,-1 0,1 0,-1 0,0-1,0 1,0 0,0 0,-2 1,-1 11,1 2,1-1,0 0,0 0,2 1,0-1,1 1,1 0,3 8</inkml:trace>
  <inkml:trace contextRef="#ctx0" brushRef="#br0" timeOffset="2266.691">2598 324,'-2'3,"0"0,1 0,0 1,-1-1,1 0,1 0,-1 1,0-1,1 1,0-1,-1 1,1-1,1 1,-1-1,0 1,1-1,0 0,0 1,0-1,0 0,0 1,1-1,0 0,-1 0,1 0,0 0,0-1,1 1,-1-1,1 1,-1-1,1 0,0 1,0-1,-1-1,1 1,1 0,-1-1,0 0,0 1,1-1,-1-1,0 1,1 0,-1-1,1 0,-1 1,4-2,0-1,-1-1,0-1,0 1,0-1,0 0,0 0,-1-1,0 1,0-1,0-1,0 1,-1-1,0 1,3-7,20-22,-27 33,0 0,0 1,0-1,1 1,-1-1,0 0,0 1,1-1,-1 1,0-1,1 1,-1-1,1 1,-1-1,1 1,-1-1,1 1,-1-1,1 1,-1 0,1-1,-1 1,1 0,0 0,-1-1,1 1,-1 0,1 0,0 0,-1 0,1 0,0 0,-1 0,1 0,0 0,-1 0,1 0,0 0,-1 0,1 1,-1-1,1 0,0 0,-1 1,1-1,-1 0,1 1,-1-1,1 1,-1-1,1 1,-1-1,1 1,-1-1,0 1,1-1,-1 1,0-1,1 1,1 39,-8-10,2 0,1-1,2 1,1 0,1 0,4 24,3-12,-3-1,-1 1,-2 0,-1 0,-3 4,2-41,1 0,-1 1,0-1,-1 0,0 1,1-1,-2 0,1 0,0 0,-1 0,0 0,0 0,-1 0,1-1,-1 1,0-1,0 1,-1-1,1 0,-1-1,0 1,0-1,0 1,-1-1,1 0,-1-1,1 1,-1-1,0 0,0 0,0 0,0-1,0 0,-1 0,1 0,0-1,0 1,-1-1,1 0,0-1,-1 1,1-1,0 0,-2-1,5 1,0 0,-1-1,1 1,0 0,0-1,0 0,0 1,0-1,1 0,-1 0,0 0,1 0,-1 0,1 0,0 0,0-1,0 1,0 0,0-1,0 1,1-1,-1 1,1-1,-1 1,1-1,0 1,0-1,1 1,-1-1,0 1,1-1,-1 1,1-1,0 1,0-1,44-80,90-49,-116 114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30,'-93'383,"-7"-69,95-314,4-11</inkml:trace>
  <inkml:trace contextRef="#ctx0" brushRef="#br0" timeOffset="267.938">59 30,'43'-5,"34"-1,13 0,-4 1,-7 1,-12 2,-13 1,-10 1,-8 0,-16 5,-10 1</inkml:trace>
  <inkml:trace contextRef="#ctx0" brushRef="#br0" timeOffset="514.075">31 482,'39'0,"26"-5,13-1,-3-1,-9 2,-11 2,-15 1</inkml:trace>
  <inkml:trace contextRef="#ctx0" brushRef="#br0" timeOffset="1032.268">567 595,'-5'14,"0"1,2-1,-1 1,2 0,0 0,1 0,0 0,1 0,1 0,0 0,3 12,-2-26,-1 0,1 0,-1 0,1 0,-1 0,1 0,0 0,0 0,0-1,-1 1,1-1,0 1,0-1,0 0,0 1,0-1,0 0,0 0,-1-1,1 1,0 0,0-1,0 1,0-1,0 1,-1-1,1 0,0 0,-1 0,1 0,0 0,-1 0,1 0,-1-1,0 1,1-1,-1 1,0-1,0 1,0-1,0 1,1-3,-2 4,140-152,-139 151,0 0,0 0,0 0,0 0,0 0,0 0,1 0,-1 0,0 0,1 1,-1-1,0 1,1-1,-1 1,1-1,-1 1,1 0,-1 0,1-1,-1 1,1 0,-1 0,1 1,-1-1,1 0,-1 0,1 1,-1-1,0 1,1-1,-1 1,0 0,1-1,-1 1,0 0,0 0,1 0,-1 0,0 0,0 0,0 0,0 1,-1-1,1 0,0 0,0 1,-1-1,1 1,-1-1,1 0,-1 1,0-1,1 1,-1-1,0 1,0-1,0 1,0-1,0 1,0-1,-1 1,1 230,-1-207,-2-1,-1 0,-1 0,0 0,-2-1,-1 0,-1 0,-1 0,-5 7,10-21,1 0,-2-1,1 0,-1 0,0 0,-1-1,0 1,0-2,0 1,-1-1,0 0,0-1,-1 0,1 0,-1-1,0 0,-7 2,14-6,-1 1,1-1,0-1,0 1,0 0,0 0,0-1,0 1,0-1,0 0,0 1,0-1,0 0,0 0,0 0,1-1,-1 1,0 0,1-1,-1 1,1-1,0 1,-1-1,1 0,0 0,0 1,0-1,0 0,0 0,0 0,1 0,-1 0,1 0,-1 0,1 0,0 0,0-2,-2-81,7 60,1 1,1 0,1 0,1 0,2 1,0 1,1 0,1 1,1 0,1 1,1 0,1 1,11-9,-4 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16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531 27,'-38'-17,"18"13,0 2,0 0,0 1,0 1,0 1,1 1,-1 0,0 2,1 0,-1 1,-17 8,-32 5,-37 24,102-40,1 0,1 0,-1 0,0 0,0 1,1-1,-1 1,1 0,0-1,0 1,0 1,0-1,0 0,1 0,0 0,-1 1,1-1,0 1,1-1,-1 1,1-1,-1 1,1 0,0-1,0 1,1-1,-1 1,1 0,0-1,0 2,1 1,1 0,0-1,0 1,1-1,0 1,0-1,0 0,0-1,1 1,-1-1,1 0,0 0,1 0,-1-1,1 0,-1 0,1 0,0-1,4 2,122 26,-99-27,-25-3,1 0,-1 1,1-1,-1 2,1-1,-1 2,0-1,0 1,0 0,0 0,4 3,-11-5,0 0,0 1,0-1,0 0,1 1,-2-1,1 1,0-1,0 1,0-1,-1 1,1-1,-1 1,1 0,-1-1,0 1,1 0,-1 0,0-1,0 1,0 0,0-1,-1 1,1 0,0-1,-1 1,1 0,-1-1,0 1,1-1,-1 1,0-1,0 1,0-1,0 1,-1 0,-46 52,44-51,-219 192,209-184,1 0,0 0,1 1,0 1,1 0,1 0,-7 13,15-23,0 1,0 0,1 0,0 1,0-1,0 0,0 0,1 0,-1 1,1-1,0 0,1 1,-1-1,1 0,0 0,0 1,0-1,0 0,1 0,0 0,0-1,0 1,0 0,0 0,1-1,-1 0,3 2,3 4,0 0,0 0,1-1,1-1,-1 1,1-2,0 1,1-1,4 2,-10-8,0 1,0 0,-1-1,1 0,0 0,-1-1,1 1,0-1,0 0,-1 0,1 0,-1-1,1 0,-1 0,0 0,0 0,0-1,0 1,0-1,0 0,-1 0,1-1,-1 1,0-1,0 1,0-1,-1 0,1 0,-1 0,0-1,0 1,0 0,-1-1,0 0,0 1,1-5,8-16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17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1,'-15'42,"2"0,2 1,2 0,-2 24,-1 3,-34 271,31-199,-6 0,-7 5,-121 433,143-545,2 1,1-1,2 1,2 0,3 20,12-17,-3-27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6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728 481,'-18'55,"-111"313,119-343,1 0,1 0,2 1,0 0,2 0,-1 20,4-44,1 0,0 1,1-1,-1 0,0 0,1 0,-1 1,1-1,-1 0,1 0,0 0,0 0,0 0,0 0,1 0,-1-1,0 1,1 0,-1-1,1 1,0-1,-1 1,1-1,0 0,0 1,0-1,0 0,0 0,0-1,0 1,0 0,1-1,-1 1,0-1,0 0,0 0,1 0,-1 0,89-12,-88 11,160-41,-72 16,-78 16</inkml:trace>
  <inkml:trace contextRef="#ctx0" brushRef="#br0" timeOffset="367.73">1322 424,'-21'71,"4"0,3 2,1 23,1-17,-15 99,17-78,14-94,2-6</inkml:trace>
  <inkml:trace contextRef="#ctx0" brushRef="#br0" timeOffset="1103.344">1603 453,'82'-34,"74"-36,-154 69,0 0,0 0,0 1,0-1,1 1,-1-1,0 1,0 0,0 0,1-1,-1 2,0-1,0 0,0 0,0 1,1-1,-1 1,0 0,0-1,0 1,0 0,0 0,0 0,-1 1,1-1,0 0,0 1,-1-1,1 1,-1 0,0-1,1 1,-1 0,0 0,0 0,0 0,0 0,0 0,0 0,-1 0,1 0,-1 0,0 0,1 1,-1 0,-1 8,0 0,0-1,-1 1,0-1,-1 1,0-1,0 0,-2 0,1 0,-1-1,0 1,-1-1,0 0,-1-1,1 0,-2 0,1 0,-1-1,0 0,-2 1,-28 32,-134 198,144-197,22-36,1 1,0-1,0 1,0 1,1-1,0 0,1 1,-1 0,1 0,0 0,1 0,0 1,0-1,0 1,1-1,0 1,1-1,0 1,0 0,0-1,1 1,0 0,1-1,-1 1,2 1,3-4,0 0,0-1,0 1,1-1,0 0,-1 0,2-1,-1 0,0-1,0 1,1-1,0 0,-1-1,1 0,0 0,-1-1,1 0,0 0,0-1,-1 0,1-1,0 1,-1-1,1-1,-1 1,9-1,0 0,0-1,0-1,-1-1,0 0,0 0,0-2,-1 0,0 0,12-10,-13 4</inkml:trace>
  <inkml:trace contextRef="#ctx0" brushRef="#br0" timeOffset="2383.711">2253 86,'0'0,"0"1,0-1,1 1,-1-1,0 1,1-1,-1 1,0-1,1 0,-1 1,0-1,1 0,-1 1,1-1,-1 0,1 1,-1-1,1 0,-1 0,1 0,-1 1,1-1,-1 0,1 0,-1 0,1 0,0 0,-1 0,1 0,-1 0,1 0,-1 0,1 0,-1-1,1 1,-1 0,1 0,-1 0,1-1,-1 1,1 0,-1-1,0 1,1 0,-1-1,1 1,-1-1,0 1,1 0,-1-1,0 1,1-1,-1 1,0-1,0 0,5 53,-5-52,-1 425,-27-58,33-114,-5-251,0 0,0 0,0 0,0-1,-1 1,1 0,-1 0,1 0,-1-1,0 1,1 0,-1-1,0 1,0 0,0-1,0 1,-1-1,1 0,0 1,-1-1,1 0,0 0,-1 0,0 0,1 0,-1 0,1 0,-1 0,0-1,0 1,0-1,1 1,-3-1,-69 12,66-11,-371 13,-244 15,-38 27,334-21,302-31,-82-3,103-3,1-1,0 0,0 0,0 0,0 0,1 0,-1 0,1 0,0-1,0 1,0 0,0-1,0 1,1-1,0 1,-1-1,1 1,1-1,-1 1,0 0,1-1,0 1,0-1,0 1,0 0,0-1,1 1,-1 0,1 0,0 0,0 0,0 1,0-1,2-1,1-8,19-48,-4-2,-2 0,8-61,6-147,-22 178,-3 13,3 0,4 1,17-49,-29 120,0-1,1 1,-1 0,2 0,-1 0,1 0,0 0,0 1,1 0,0 0,0 0,1 0,-1 1,1 0,0 0,0 1,1-1,0 2,-1-1,1 1,1-1,-1 2,0-1,1 1,-1 0,2 1,219-31,582 32,-432-24,-70-5,-307 29,2-1,1 0,-1 1,1-1,0 1,-1 0,1 0,-1 1,1-1,-1 1,1 0,-1 0,1 0,-1 0,1 0,-1 1,0 0,0-1,2 3,5 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51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319 227,'-1'-1,"0"0,0 1,0-1,0 0,0 1,0-1,0 0,0 1,0-1,-1 1,1-1,0 1,0 0,-1 0,1 0,0-1,0 1,-1 0,1 0,0 1,0-1,-1 0,1 0,0 1,0-1,-1 0,1 1,0-1,0 1,0 0,0-1,0 1,0 0,0 0,0-1,0 1,0 0,0 0,1 0,-1 0,0 0,1 1,-1-1,0 0,1 0,-1 1,-51 54,2 2,-43 65,68-90,-24 50,48-82,1 0,0 1,0-1,0 0,0 1,0-1,1 0,-1 0,0 1,1-1,-1 0,1 1,-1-1,1 0,-1 0,1 0,0 0,0 0,-1 0,1 0,0 0,0 0,0 0,0 0,0 0,0-1,1 1,-1 0,0-1,0 1,0-1,1 1,-1-1,0 0,0 0,1 1,-1-1,0 0,1 0,-1 0,58 1,229-34,-281 31,1 0,0 1,0 0,0 0,0 1,0 0,0 0,0 1,0 0,-1 1,1-1,0 2,-1-1,1 1,-1 0,0 0,1 1,-2 0,1 0,0 1,-1 0,0 0,0 1,-1-1,1 1,-1 0,0 1,-1-1,0 1,0 0,0 0,2 6,-3 5,0 1,-1-1,0 1,-2 0,0 0,-1-1,-1 1,-1 0,-1-1,0 0,-1 1,-6 10,-1-4,-1-1,-1-1,-2 0,0-1,-1-1,-1 0,-1-2,-1 0,0-1,-1-1,-9 4,26-17,-1 0,0-1,0 0,-1 0,1-1,-1 1,1-1,-1 0,0-1,0 1,0-1,0 0,0-1,0 1,0-1,-1-1,-11-3</inkml:trace>
  <inkml:trace contextRef="#ctx0" brushRef="#br0" timeOffset="217.896">121 172,'43'-15,"53"-9,24 0,7-2,-5 4,-8 6,-9 0,-8 4,-12 3,-14 4,-20 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1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724 57,'1'-1,"0"1,0-1,0 0,0 0,0 0,0 0,0 0,0 0,0 0,-1 0,1 0,0-1,-1 1,1 0,-1 0,1-1,-1 1,0 0,0 0,1-1,-1 1,0 0,0-1,0 1,0 0,0-1,-1 1,1 0,0-1,-1 1,1 0,-1 0,1-1,-1 1,0 0,1 0,-1 0,0 0,0 0,0 0,0 0,0 0,0 0,0 0,0 1,0-1,0 0,0 1,0-1,-1 1,1-1,0 1,0-1,-1 1,1 0,0 0,-1 0,1-1,0 1,-1 0,1 1,0-1,-1 0,1 0,0 1,-1-1,-155 30,108-16,23-7,-4 0,0 1,0 1,1 1,0 2,1 1,1 1,-11 8,35-20,1 0,0 0,0 1,0-1,0 0,0 1,0-1,1 1,-1 0,1-1,0 1,0 0,0 0,0 0,0 0,0 0,1 0,0 0,-1 0,1 0,0 0,1 0,-1 0,0 0,1 0,0 0,-1 0,1 0,1 0,-1 0,0-1,1 1,-1 0,1-1,0 1,0-1,0 0,0 1,0-1,0 0,1 0,-1-1,1 1,-1 0,1-1,0 1,-1-1,1 0,0 0,2 0,158 17,82 4,-173-11,-72-9,0 0,0 0,0 0,0 0,-1-1,1 1,-1 0,0 0,1-1,-1 1,0 0,0-1,0 1,0 0,0-1,0 0,-1 1,1-1,0 0,-1 1,1-1,-1 0,1 0,-1 0,0 0,1-1,-1 1,0 0,-232 128,131-63,-103 80,68-25,136-120,1 1,-1 0,0 0,1 0,-1 0,1 0,-1 0,1 1,0-1,0 0,0 1,0-1,0 1,1-1,-1 1,1-1,0 1,0-1,0 1,0-1,0 1,0-1,0 1,1-1,0 1,-1-1,1 1,0-1,0 1,0-1,1 0,-1 0,0 0,1 0,-1 0,1 0,0 0,0 0,0 0,0-1,0 1,0-1,0 1,0-1,1 0,-1 0,2 0,19 7,2-1,-1-1,1-1,-1-2,1 0,0-2,0 0,0-2,0-1,0-1,0-1,2-1,102-8,77 11,-182 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30,'9'0,"9"0,5 0,4 0,2 0,1 0,0 0,0-5,0-1,-1 0,-1 1,1 1,-1 2,-5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29,'39'-4,"22"-3,5 1,-4 1,-7 2,-8 1,-12 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2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59,'-28'130,"-64"184,30-60,48-196,12-54,1-6</inkml:trace>
  <inkml:trace contextRef="#ctx0" brushRef="#br0" timeOffset="335.942">57 59,'34'-4,"35"-8,10 0,-3 1,-10 2,-11 4,-10 2,-9 1,-4 1,-4 2,-6 4,-7 2</inkml:trace>
  <inkml:trace contextRef="#ctx0" brushRef="#br0" timeOffset="603.593">29 483,'39'0,"26"-5,8-1,-4-1,-10 2,-9 2,-8 5,-12 4</inkml:trace>
  <inkml:trace contextRef="#ctx0" brushRef="#br0" timeOffset="1266.442">396 737,'170'-23,"-169"22,0 1,0 0,1-1,-1 1,0 0,0 0,0 0,0 0,0 0,1 0,-1 0,0 0,0 0,0 0,0 1,0-1,0 0,0 1,0-1,0 1,0-1,0 1,0 0,0-1,0 1,0 0,0 0,-1 0,1-1,0 1,0 0,-1 0,1 0,-1 0,1 0,-1 0,0 0,1 1,-1-1,0 0,1 0,-1 0,0 0,0 0,0 0,0 1,0-1,0 0,-1 0,1 0,0 0,-1 0,1 0,0 0,-1 0,1 0,-1 0,0 0,1 0,-1 0,-73 82,65-76,1 1,-1 0,1 0,1 0,-1 1,1 0,1 0,0 1,0 0,1 0,0 1,1-1,0 1,1 0,-1 4,4-13,-1 1,1-1,1 1,-1-1,0 0,0 1,1-1,0 0,-1 1,1-1,0 0,0 0,0 0,0 1,1-1,-1 0,0-1,1 1,-1 0,1 0,0-1,0 1,0-1,0 1,0-1,0 0,0 0,0 1,0-2,0 1,1 0,-1 0,0-1,1 1,-1-1,1 0,-1 0,0 0,1 0,-1 0,0 0,2-1,5 1,-1-1,1 1,-1-2,1 1,-1-1,0-1,0 1,0-1,0-1,0 0,4-2,-2-5,-5 2</inkml:trace>
  <inkml:trace contextRef="#ctx0" brushRef="#br0" timeOffset="1534.47">369 878,'33'-5,"21"-1,6 0,-2 1,-7 1,-11 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0 564,'20'-40,"2"1,2 1,1 1,2 1,2 1,1 2,1 0,11-6,-27 26,-12 9,0 0,0 1,1-1,0 1,-1 0,1 0,0 0,0 1,1-1,-1 1,0 0,1 0,-1 0,1 1,0 0,0 0,3 0,-6 3,1 1,0 0,-1 0,1 0,-1 1,0-1,0 0,0 1,-1 0,1-1,-1 1,0 0,0 0,0 0,0-1,-1 1,0 0,1 0,-2 0,1 0,0 0,-1 0,1 0,-1 0,0 0,-1 1,-7 39,-9 116,18-158,-1-1,1 0,0 0,0 0,-1 0,1 0,0 0,0 1,0-1,0 0,0 0,1 0,-1 0,0 0,0 0,1 1,-1-1,1 0,-1 0,1 0,-1 0,1 0,0 0,-1-1,1 1,0 0,0 0,0 0,-1-1,1 1,0 0,0-1,0 1,0-1,0 1,1-1,-1 1,0-1,0 0,0 0,0 1,0-1,0 0,1 0,-1 0,0 0,0-1,0 1,0 0,0 0,2-1,108-139,67-58,-177 196,1 0,-1 1,1-1,0 0,0 1,0-1,0 1,0 0,0-1,0 1,0 0,1 0,-1 1,0-1,0 0,1 1,-1 0,1-1,-1 1,0 0,1 0,-1 0,1 0,-1 1,0-1,1 1,-1-1,0 1,1 0,-1 0,0 0,0 0,0 0,0 1,0-1,0 1,0-1,0 1,0 0,-1-1,1 1,-1 0,0 0,1 0,-1 0,0 1,0-1,0 0,0 0,0 2,1 11,0 0,-1 0,0 0,-2 1,0-1,0 0,-1 0,-1 1,-1-2,0 1,-11 74,13-64</inkml:trace>
  <inkml:trace contextRef="#ctx0" brushRef="#br0" timeOffset="549.911">1468 0,'-26'5,"1"1,0 1,0 1,0 2,1 0,1 1,0 2,0 0,2 1,-1 2,2 0,0 1,1 1,1 1,0 0,2 1,0 1,2 1,0 0,1 1,-2 7,13-23,-1-4,1 0,0 0,0 0,1 0,-1 1,0-1,1 1,0-1,0 1,0-1,0 1,1-1,-1 1,1 0,0 0,0-1,0 1,1 0,-1-1,1 1,0 0,0-1,0 1,0-1,1 1,-1-1,1 0,0 0,0 0,0 0,1 0,-1 0,1 0,-1-1,1 1,0-1,0 0,3 2,2-3,0 0,1-1,-1 0,0 0,1-1,-1 0,0-1,0 1,0-2,0 1,0-1,0 0,-1-1,1 0,-1 0,0 0,0-1,0 0,1-2,28-15,-4 1,-1-2,-1 0,-1-2,-1-2,-1 0,-2-2,-1 0,3-8,18-18,-39 47,-4 5,0 0,1-1,-1 1,1 0,-1 0,1 1,0-1,0 1,0-1,0 1,1 0,-1 0,1 0,-1 1,1-1,2 0,-4 4,0 0,0 0,0 0,0 0,-1 1,1-1,-1 0,1 1,-1-1,0 1,0 0,0-1,0 1,-1 0,1 0,-1-1,0 1,1 0,-1 0,0 0,-1-1,1 1,0 0,-2 2,2 1,-1 61,9 103,-2-143,-1-3</inkml:trace>
  <inkml:trace contextRef="#ctx0" brushRef="#br0" timeOffset="1137.253">1835 338,'81'-21,"-80"21,1 0,0-1,0 1,0 0,-1 0,1 0,0 0,0 0,0 0,-1 1,1-1,0 0,0 1,-1 0,1-1,0 1,-1 0,1 0,-1 0,1 0,-1 0,1 0,-1 0,0 0,0 1,1-1,-1 1,0-1,0 1,0-1,-1 1,1-1,0 1,-1 0,1-1,-1 1,1 0,-1 0,0-1,1 1,-1 0,0 0,-1 1,-24 76,-12-25,29-44,0 0,1 0,0 0,1 1,0 0,0 1,1-1,1 1,0 0,1 0,0 1,-1 8,4-19,0 0,0 0,0 1,0-1,0 0,1 0,-1 1,1-1,-1 0,1 0,0 0,0 0,0 0,0 0,0 0,0 0,1 0,-1 0,1 0,-1-1,1 1,0-1,-1 1,1-1,0 0,0 1,0-1,0 0,0 0,0-1,0 1,1 0,-1-1,0 1,0-1,1 0,-1 0,0 0,0 0,1 0,-1 0,0 0,1-1,6 0,-1 0,0-1,1 0,-1 0,0-1,0 1,-1-2,1 1,-1-1,1-1,1-1,11-11</inkml:trace>
  <inkml:trace contextRef="#ctx0" brushRef="#br0" timeOffset="1397.969">1778 479,'39'0,"22"-5,5-1,-4 0,-11-4,-11 1,-7 1,-4-3,-7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25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1073 197,'16'-68,"-33"91,-144 299,28-112,-9-6,-16 4,105-153,53-56,0 1,1 0,-1-1,0 1,0 0,0 0,0-1,0 1,0 0,0-1,0 1,0 0,0-1,0 1,0 0,0-1,0 1,0 0,0 0,-1-1,1 1,0 0,0-1,0 1,0 0,-1 0,1-1,0 1,0 0,0 0,-1-1,1 1,0 0,0 0,-1 0,1 0,0-1,-1 1,1 0,0 0,0 0,-1 0,1 0,0 0,-1 0,1 0,0 0,-1 0,1 0,0 0,-1 0,1 0,0 0,-1 0,1 0,0 0,0 1,-1-1,1 0,0 0,12-30,67-112,7 3,59-67,248-311,-358 478,-35 59,-81 191,46-90,4 1,6 1,-6 95,28-199,1-1,1 1,1 0,0 0,2 0,0 0,1 0,1-1,0 0,2 1,0-1,1-1,0 0,3 2,-6-14,0 0,1-1,0 1,0-1,0 0,0-1,1 1,-1-1,1 0,0 0,0-1,0 1,0-1,0-1,1 1,-1-1,1 0,-1-1,1 0,-1 0,1 0,-1-1,1 1,-1-2,0 1,1-1,-1 0,0 0,0 0,0-1,-1 0,1 0,0-1,-1 0,0 0,0 0,0 0,-1-1,1 0,-1 0,0 0,30-42,-2-1,-2-1,-2-1,-3-2,-2-1,-2 0,-2-2,6-38,-2 10,-4-1,-4 0,-1-26,-15 43,1 68,0-1,0 0,-1 1,1-1,0 0,0 1,0-1,-1 1,1-1,0 0,0 0,-1 1,1-1,0 0,-1 1,1-1,0 0,-1 0,1 0,-1 0,1 1,0-1,-1 0,1 0,-1 0,1 0,0 0,-1 0,1 0,-1 0,1 0,-1 0,1 0,0 0,-1 0,1 0,-1 0,1-1,0 1,-1 0,1 0,0 0,-1-1,1 1,0 0,-1 0,1-1,0 1,-1 0,1-1,0 1,0 0,-1-1,1 1,0 0,0-1,-14 40,-2 37,12-42</inkml:trace>
  <inkml:trace contextRef="#ctx0" brushRef="#br0" timeOffset="330.816">2004 592,'-27'28,"1"2,1 0,2 1,1 2,2 0,-11 26,2 44,29-100,0 0,0 0,0 0,1-1,-1 1,1 0,-1 0,1-1,0 1,0 0,0-1,0 1,1-1,-1 1,1-1,-1 0,1 1,0-1,0 0,0 0,0 0,0-1,0 1,1 0,-1-1,1 1,-1-1,1 0,-1 0,1 0,0 0,-1-1,1 1,0-1,2 1,8-2,0 0,0 0,0-1,0-1,0-1,0 0,-1 0,1-1,-1 0,0-1,-1-1,0 0,0-1,0 0,-1 0,0-1,-1 0,0-1,5-2,0-1,-1-1,-1 1,-1-2,0 0,0 0,-2-1,0 0,-1-1,0 0,-2 0,0-1,0 0,-2 0,0 0,-2 0,2-17,-3 29,0-1,0 0,0 1,-1-1,0 0,0 1,-1-1,1 1,-1-1,-1 0,0 1,1 0,-2-1,1 1,-1 0,0 0,0 0,-1 1,0-1,0 1,0 0,0 0,-1 0,0 0,0 1,0 0,-1 0,1 0,-1 1,0 0,0 0,-1 0,-18-1,2 3</inkml:trace>
  <inkml:trace contextRef="#ctx0" brushRef="#br0" timeOffset="619.348">2681 0,'0'905,"0"-891,-2 1,0 0,0 0,-2-1,1 0,-2 0,0 0,-1 0,0 0,-1-1,0 0,-4 3,0 2</inkml:trace>
  <inkml:trace contextRef="#ctx0" brushRef="#br0" timeOffset="1170.598">2400 508,'26'17,"0"-2,2-1,0 0,0-3,1 0,7 0,135 14,-6-2,-39 3,59 6,-178-31,0-1,1 1,-1-1,1-1,-1 1,0-1,1-1,-1 1,0-1,0 0,0-1,0 0,0 0,-1 0,0-1,1 0,-1 0,0 0,-1-1,1 0,-1 0,0-1,0 1,-1-1,1 0,-1-1,1-3,1 0,0 0,-1 0,-1 0,0-1,0 1,-1-1,0 0,-1 0,0 0,-1-1,0 1,-1 0,0 0,-1-1,-2-9,1 17,-1 1,0 0,-1 0,1 0,0 0,-1 0,0 0,1 1,-1 0,0 0,0 0,0 0,-1 1,1 0,0-1,-1 1,1 1,0-1,-1 1,1 0,-1 0,1 0,-1 0,1 1,-1 0,1 0,0 0,0 0,-1 1,1 0,0 0,0 0,0 0,1 0,-1 1,1 0,-1 0,1 0,0 0,-15 9,0 1,1 0,1 1,0 1,1 1,1 0,0 1,1 0,1 1,1 1,0 0,2 0,0 1,1 0,1 0,1 1,1 0,0 0,2 1,1-1,0 1,2-1,0 1,3 15,-1-27,0-1,1 1,1-1,-1 1,2-1,-1 0,1-1,0 1,1-1,0 0,0 0,1-1,0 0,0 0,1 0,0-1,0 0,1-1,-1 0,1 0,0-1,0 0,5 1,7 2,1-1,0 0,0-2,0-1,0-1,1 0,-1-2,1 0,21-4,-20-2,-6 0</inkml:trace>
  <inkml:trace contextRef="#ctx0" brushRef="#br0" timeOffset="1617.659">1 1383,'77'-21,"-30"7,-1 2,2 1,0 3,0 2,0 2,0 2,20 3,236 43,-119-25,0-8,147-12,1021-99,-828 34,-326 39,-164 14,-30 6</inkml:trace>
  <inkml:trace contextRef="#ctx0" brushRef="#br0" timeOffset="2052.981">4149 479,'-5'5,"-6"1,3 1,9-2,3-7,1 3,-5 0,-7 1,-2 4,-5 7,0 0</inkml:trace>
  <inkml:trace contextRef="#ctx0" brushRef="#br0" timeOffset="2433.996">4205 903,'-9'9,"-4"9,-4 1,1-3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0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1 272,'60'-20,"0"2,2 3,0 2,0 4,1 2,25 1,-40 2,-48 3,0 0,0 0,0 0,0 0,0 0,0-1,0 1,0 0,0 0,-1 0,1 0,0 0,-1 0,1 0,-1 0,1 0,-1 0,1 0,-1 0,0 0,1 0,-1 0,0 1,0-1,0 0,0 1,0-1,0 0,0 1,0-1,0 1,0-1,0 1,0 0,0-1,-87-44,77 42,0-1,1-1,-1 0,1 0,0-1,0 0,1-1,0 0,0 0,0-1,-6-9,9 4,5 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0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23,'-9'-10,"-4"-3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0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52 170,'-10'39,"-3"21,1 6,2-3,3-13</inkml:trace>
  <inkml:trace contextRef="#ctx0" brushRef="#br0" timeOffset="532.744">503 1,'-9'7,"1"1,-1 0,1 1,1 0,0 0,0 1,1 0,0 0,1 0,0 1,0 0,1 0,1 0,0 0,1 1,0-1,0 1,5-6,-1-1,2 1,-1 0,0-1,1 0,0 0,1 0,-1 0,1-1,0 0,0 0,0 0,0 0,1-1,-1 0,1 0,0 0,0-1,0 0,0 0,1-1,1 1,5 3,-8-5,0 1,-1 0,1 0,0 0,0 1,0 0,-1 0,1 0,-1 0,0 1,1 0,-1 0,0 0,-1 0,1 1,0-1,-1 1,0 0,0 0,0 0,-1 1,1-1,-1 0,0 1,0 0,0-1,-1 1,0 0,0 0,0 0,0 0,-1 0,0 0,0 0,0 0,-1 0,0 0,0 0,-1 2,-1-1,-1 1,0-2,-1 1,1 0,-1-1,0 0,-1 0,1-1,-1 1,0-1,0 0,0-1,0 0,-1 1,0-2,1 1,-1-1,0 0,0-1,0 0,0 0,-1 0,1-1,-4 0,-15-4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29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0 550,'8'-37,"1"0,1 0,3 1,1 0,1 1,2 1,1 0,2 1,17-20,62-48,-97 99,-1 0,1 0,0 1,-1-1,1 0,0 0,0 1,0-1,0 1,0 0,1 0,-1 0,0 0,0 0,1 0,-1 0,1 1,-1-1,1 1,-1 0,1 0,-1 0,1 0,-1 0,1 0,-1 1,1-1,-1 1,0 0,1-1,-1 1,0 0,1 1,-1-1,0 0,0 1,0-1,0 1,0-1,-1 1,1 0,0 0,-1 0,2 1,9 21,0 1,-2-1,0 2,-2-1,-1 1,-1 1,1 14,12 45,-19-85,0 0,0-1,0 1,0 0,0 0,1 0,-1 0,0 0,0 0,1-1,-1 1,1 0,-1 0,1 0,-1-1,1 1,-1 0,1 0,-1-1,1 1,0-1,0 1,-1-1,1 1,0-1,0 1,-1-1,1 1,0-1,0 0,0 0,0 1,0-1,0 0,0 0,-1 0,1 0,0 0,0 0,0 0,0 0,0-1,0 1,0 0,-1 0,1-1,0 1,0-1,0 1,0 0,-1-1,1 0,0 1,-1-1,1 0,42-43,-35 35,43-51,2 3,3 2,2 3,65-45,-122 96,1-1,-1 0,1 0,0 1,-1-1,1 1,0-1,0 1,0 0,0 0,0 0,1 0,-1 0,0 0,0 1,1-1,-1 1,0-1,0 1,1 0,-1 0,1 0,-1 0,0 0,1 1,-1-1,0 1,0-1,1 1,-1 0,0 0,0 0,0 0,0 1,0-1,0 0,0 1,1 0,0 11,-1 0,1 1,-2-1,0 0,-1 1,0-1,-1 0,0 1,-2 4,2-9,-47 167,47-173,-1-1,1 0,0 0,0 0,0 1,0-1,0 0,0 1,0-1,1 1,0-1,-1 1,1-1,0 1,0-1,0 1,0-1,1 1,-1 0,1-1,-1 0,1 1,0-1,0 1,0-1,0 0,1 0,-1 0,1 1,-1-1,1 0,-1-1,1 1,0 0,0-1,0 1,0-1,0 1,1-1,-1 0,0 0,1 0,-1 0,0 0,1-1,-1 1,1-1,16-3,-1-2</inkml:trace>
  <inkml:trace contextRef="#ctx0" brushRef="#br0" timeOffset="448.819">1778 43,'-78'46,"1"4,2 3,-23 25,88-71,0 2,0-1,1 1,0 0,0 1,1 0,1 1,-1-1,2 1,-5 9,10-18,1-1,-1 1,1 0,-1-1,1 1,-1-1,1 1,0 0,0-1,0 1,0 0,0-1,0 1,0 0,1-1,-1 1,1-1,-1 1,1-1,-1 1,1-1,0 1,0-1,0 1,0-1,0 0,0 1,0-1,0 0,0 0,1 0,-1 0,0 0,1 0,-1 0,1-1,-1 1,1 0,-1-1,1 1,0-1,-1 0,2 1,74 2,-61-7,1-1,-1-1,0-1,-1 0,0-1,0 0,0-1,-1-1,-1-1,0 0,10-11,-15 16,128-140,-129 137,43-34,-49 44,1 0,-1 0,0 0,1 0,-1 0,0 1,0-1,0 0,0 1,0-1,0 0,-1 1,1 0,0-1,-1 1,1-1,-1 1,1 0,-1-1,0 1,0-1,0 1,0 0,0 0,0-1,0 1,-1 0,2 1,0 39,-2-34,0 1,1-1,0 1,1-1,0 1,0-1,1 0,0 1,1-1,0 0,0 0,0-1,1 1,0-1,1 1,-1-1,4 3,-3-5,-1-1,1 0,0 0,0 0,0 0,1-1,-1 0,1 0,0-1,-1 1,1-1,0 0,1-1,-1 0,0 0,0 0,1 0,-1-1,0 0,0-1,1 1,-1-1,5-2,8-3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53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0,'17'55,"-4"230,-14-216,-8 103,-7-1,-37 161,27-183,20-52,8-96,-1 0,1 0,0 0,-1-1,1 1,0 0,-1-1,1 1,0-1,0 0,0 1,-1-1,1 0,0 0,0 0,0 0,-1 0,1-1,0 1,0-1,0 1,-1-1,1 1,0-1,-1 0,1 0,-1 0,1 0,-1 0,1 0,-1-1,0 1,0 0,1-1,-1 1,0 0,0-1,0 0,0 1,0-1,6-5,359-332,-338 316,99-63,-125 85,0 0,0 0,0 1,1-1,-1 1,0 0,1-1,-1 1,0 0,1 0,-1 0,0 1,1-1,-1 1,0-1,0 1,0 0,1-1,-1 1,0 0,0 1,0-1,0 0,0 1,-1-1,1 1,0-1,-1 1,1 0,-1 0,1-1,-1 1,0 0,0 0,0 1,0-1,0 0,0 0,-1 0,1 1,-1-1,1 0,-1 1,11 106,-11-108,1 32,-2-1,-2 1,0 0,-3-1,0 1,-2-1,-7 15,15-46,-1 0,0 0,0 1,0-1,0 1,0-1,0 1,1-1,-1 1,1-1,-1 1,1 0,0-1,-1 1,1 0,0-1,0 1,0 0,0-1,1 1,-1 0,0-1,1 1,-1 0,1-1,0 1,-1-1,1 1,0-1,0 1,0-1,0 0,0 1,1-1,8-2</inkml:trace>
  <inkml:trace contextRef="#ctx0" brushRef="#br0" timeOffset="346.376">1323 790,'-93'77,"2"4,-49 61,125-126,7-9,-1 1,1 0,1 0,0 1,0 0,1 0,0 1,0 0,1 0,0 0,1 1,0-1,-1 11,4-19,1 0,0 0,0 0,0 0,0 0,1 0,-1 0,1 0,-1-1,1 1,-1 0,1 0,0 0,0-1,0 1,0 0,0-1,0 1,1-1,-1 1,0-1,1 0,-1 1,1-1,-1 0,1 0,0 0,0 0,-1-1,1 1,0 0,0-1,0 1,0-1,0 1,-1-1,1 0,0 0,0 0,0 0,0 0,0-1,0 1,0 0,0-1,1 0,88-29,-63 17,-1-1,0-1,-1-1,-1-2,0 0,4-7,152-144,-181 168,1 0,-1 0,1 0,-1 0,1 0,0 0,0 0,0 1,-1-1,1 0,0 0,0 1,0-1,0 0,0 1,0-1,0 1,0 0,0-1,0 1,1 0,-1 0,0-1,0 1,0 0,0 0,0 0,1 0,-1 1,0-1,0 0,0 0,0 1,0-1,0 0,0 1,0-1,0 1,0 0,0-1,0 1,0 0,0 0,0-1,-1 1,1 0,0 0,0 0,-1 0,1 0,-1 0,1 0,-1 0,1 0,-1 0,0 0,1 0,-1 1,0-1,0 0,4 194,1-176</inkml:trace>
  <inkml:trace contextRef="#ctx0" brushRef="#br0" timeOffset="706.566">2198 649,'-52'26,"1"2,1 3,1 2,3 2,-26 24,69-58,1 1,-1-1,0 1,1 0,-1-1,1 1,0 0,-1 0,1 0,0 1,0-1,1 1,-1-1,0 1,1-1,-1 1,1 0,0 0,0 0,0 0,0-1,1 1,-1 0,1 1,0-1,0 0,0 0,0 0,0 0,1 0,-1 0,1 0,0 0,0 0,0-1,0 1,0 0,1 0,-1-1,1 1,0-1,0 1,0-1,0 1,140 35,-139-38,1 0,-1 1,0-1,0 1,0 0,1 0,-1 0,0 0,0 0,-1 0,1 1,0 0,0-1,-1 1,1 0,-1 1,1-1,-1 0,0 0,0 1,0 0,0-1,-1 1,1 0,-1 0,1 0,-1 0,0 0,0 0,0 0,-1 0,1 0,-1 1,0-1,0 0,0 0,0 1,-1 2,-6 6,-1 0,0 0,-1-1,0 0,-1-1,0 0,-1 0,0-1,0-1,-1 1,0-2,-1 0,0 0,0-2,-11 5,22-9,0 1,0-1,-1 0,1 0,0 0,0 0,-1 0,1 0,-1-1,1 1,0-1,-1 1,1-1,-1 0,1 0,-1 0,1-1,-1 1,1 0,-1-1,1 0,-1 1,1-1,0 0,0 0,-1-1,1 1,0 0,0-1,0 1,0-1,-1-1,2-8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4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1,'-42'15,"0"1,1 3,0 1,2 2,1 1,1 3,-11 9,43-32,0 0,1 0,-1 0,1 0,0 1,-1-1,2 1,-1 0,0 0,1 1,0-1,0 1,0 0,0 0,1 0,0 0,0 0,0 0,1 1,-1-1,1 0,1 1,-1-1,1 1,0-1,0 1,1 0,-1-1,1 0,0 1,1-1,-1 1,1-1,1 2,2-2,1 0,0 0,0 0,0-1,0 0,1 0,-1 0,1-1,0 0,0 0,0-1,0 0,1 0,-1-1,1 0,-1 0,1-1,-1 0,1 0,-1 0,1-1,4-1,13-3,1 0,-1-2,0-1,-1-1,23-12,151-107,-197 127,0 0,0 0,0 0,0 0,1 0,-1 0,0 0,0 0,1 0,-1 0,0 1,1-1,-1 1,0-1,1 1,-1-1,1 1,-1 0,1 0,-1 0,1 0,-1 0,1 0,-1 0,1 0,-1 1,1-1,-1 0,1 1,-1-1,0 1,1 0,-1-1,0 1,1 0,-1 0,0 0,0 0,0 0,0 0,0 0,0 0,0 1,0-1,0 0,-1 0,1 1,0-1,-1 1,1-1,-1 1,16 40,-12-29,1 0,1 0,-1 0,2 0,0-1,1 0,0-1,5 7,7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5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1 201,'43'-5,"0"-2,0-2,0-2,-1-2,-1-2,0-1,-1-2,-1-2,-1-1,5-6,6-11,-47 39,1 0,-1 0,0 1,1-1,-1 1,0-1,0 1,0 0,0 0,0 0,0 0,0 0,-1 0,1 0,-1 1,0-1,0 0,0 1,0-1,0 1,0 0,0-1,-1 2,2 1,26 73,-3 2,-4 0,-4 1,-3 0,3 77,-14-125,-1 1,-1 0,-2-1,-2 1,-1-1,-1 0,-2 0,-1-1,-2 1,-1-2,-2 0,0 0,-2-1,-2-1,-1 0,0-1,-3-2,-20 23,26-34,0-1,-1-1,-1-1,0 0,0-1,-1 0,-1-2,1 0,-1-1,-1-1,-7 1,23-7,-1-1,1 1,-1 0,0-1,1 0,-1 0,1-1,-1 1,0-1,1 0,-1 0,1-1,0 1,-1-1,1 0,0 0,0 0,0-1,0 0,1 1,-1-1,1-1,-1 1,1 0,0-1,0 1,1-1,-1 0,1 0,0 0,0 0,0-1,0 1,1 0,0-1,0 1,0-1,0 0,1 1,0-1,0 1,0-1,4-21,1 1,2 0,0 0,2 0,1 1,0 1,2-1,1 2,1 0,0 0,2 2,5-6,15-16,1 1,1 2,3 2,1 1,27-16,-45 34,0 2,0 0,2 1,-1 2,2 1,0 0,0 3,9-3,-12 9</inkml:trace>
  <inkml:trace contextRef="#ctx0" brushRef="#br0" timeOffset="280.714">1214 511,'-15'16,"-21"18,1 2,2 1,2 2,1 1,-5 13,33-51,0 0,0 0,1 1,-1-1,1 1,-1-1,1 1,0-1,0 1,0 0,1-1,-1 1,0 0,1 0,0 0,0-1,0 1,0 0,0 0,0 0,1-1,-1 1,1 0,0 0,0-1,0 1,0-1,0 1,1-1,-1 1,1-1,0 0,-1 1,1-1,0 0,0 0,1-1,-1 1,0 0,0-1,1 1,-1-1,1 0,0 0,-1 0,1 0,0 0,1 0,1 0,-1-1,1 1,0-1,-1 0,1 0,0-1,0 1,-1-1,1 0,-1 0,1-1,-1 1,1-1,-1 0,0 0,0-1,0 1,0-1,0 0,0 0,-1 0,0-1,1 1,-1-1,0 1,-1-1,1 0,1-4,2-3,-1 0,0 0,0-1,-1 0,0 0,-1 0,-1-1,0 1,-1 0,0-5,0 3,-1 0,-1 1,0-1,-1 0,0 0,-1 1,-1-1,-4-9,2 11</inkml:trace>
  <inkml:trace contextRef="#ctx0" brushRef="#br0" timeOffset="517.385">1384 878,'5'-4,"6"-17,6-9,0-4,-2-2,0 2,-1 0,0 3,-1 0,2 2,3 5,-2 7</inkml:trace>
  <inkml:trace contextRef="#ctx0" brushRef="#br0" timeOffset="783.248">2033 540,'-15'2,"1"0,-1 0,1 2,0-1,0 2,0 0,1 1,0 0,0 1,0 0,1 1,0 1,1 0,0 0,0 1,1 0,0 1,-6 9,14-17,0 1,0 0,1 0,-1 0,1 0,0 0,0 0,1 0,-1 1,1-1,0 0,0 0,0 1,0-1,1 0,0 0,0 0,0 0,0 0,0 0,1 0,0 0,0 0,0 0,0-1,1 1,-1-1,1 0,0 0,0 0,0 0,1 0,-1-1,0 1,1-1,0 0,11 8,0-1,1-1,0 0,1-2,-1 0,1 0,1-2,2 1,-13-3,1-1,0 0,0 0,0 0,0-1,0 0,-1-1,1 0,0 0,0 0,0-1,-1-1,7-1,10-9</inkml:trace>
  <inkml:trace contextRef="#ctx0" brushRef="#br0" timeOffset="1162.717">2315 738,'42'-6,"0"-2,0-2,-1-1,0-3,-2-1,1-1,16-12,31-42,-85 68,0 0,-1 0,1 0,-1-1,1 1,-1 0,0-1,0 0,0 1,0-1,0 1,-1-1,1 0,-1 0,0 1,0-1,0 0,0 0,0 0,0 1,-1-1,1 0,-1 1,0-1,0 0,0 1,0-1,0 1,-1-1,1 1,-1 0,0 0,1 0,-1 0,0 0,0 0,-2-1,0-1,-1 0,0 1,-1 0,1 0,0 0,-1 0,0 1,0 0,0 0,1 1,-2-1,1 1,0 1,0-1,0 1,0 0,0 1,0-1,-1 1,1 0,0 1,0-1,1 1,-1 0,0 1,1-1,-1 1,0 1,-15 8,0 1,0 1,1 1,1 1,0 1,-5 7,16-17,0 2,0-1,1 1,0 1,0-1,1 1,0 0,1 1,0-1,1 1,0 0,1 0,0 0,1 1,0-1,0 1,1-1,1 1,0 0,1-1,0 1,1-1,1 6,3-5,1 0,1-1,-1-1,2 1,-1-1,2-1,-1 1,1-2,0 1,1-1,0-1,1 0,-1 0,1-2,0 1,1-1,-1-1,1 0,0-1,0 0,0-1,0-1,0 0,1 0,16 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1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876 260,'-18'39,"-38"88,-5-2,-46 64,22-77,85-112,0 0,0 0,0-1,0 1,0 0,0 0,0-1,1 1,-1 0,0 0,0-1,0 1,0 0,0 0,0-1,0 1,-1 0,1 0,0-1,0 1,0 0,0 0,0-1,0 1,0 0,0 0,-1-1,1 1,0 0,0 0,0 0,-1 0,1-1,0 1,0 0,0 0,-1 0,1 0,0 0,0 0,-1-1,1 1,0 0,0 0,-1 0,1 0,0 0,0 0,-1 0,1 0,12-26,21-29,3 2,2 1,39-40,-35 42,34-41,4 4,31-22,-111 108,0 0,1-1,-1 1,1 0,-1 0,1 0,0 0,-1 0,1 0,0 0,0 0,0 0,0 0,0 0,0 0,0 1,0-1,0 0,0 1,0-1,0 1,1-1,-1 1,0 0,0-1,0 1,1 0,-1 0,0 0,1 0,-1 0,0 0,0 0,1 0,-1 1,0-1,0 0,0 1,1-1,-1 1,0-1,0 1,0 0,0-1,0 1,0 0,0 0,0 0,0 0,0 0,-1 0,1 0,0 0,-1 0,1 0,0 0,-1 0,1 0,-1 1,0-1,-11 125,-1-61,11-50,-4 8,2 1,1 0,0 0,2 0,1 0,1 0,1-1,1 1,1 0,7 18,-10-38,1 1,0-1,1 0,-1 0,1 0,0 0,0-1,0 1,0-1,0 0,1 0,0-1,-1 1,1-1,0 0,0-1,0 1,1-1,-1 0,0 0,0 0,1-1,-1 0,0 0,0 0,1-1,-1 0,0 0,0 0,0 0,1-1,-2 0,1 0,0 0,0-1,-1 0,1 1,-1-2,0 1,0 0,2-3,10-13,0-1,-1 0,-1-2,-1 1,-1-2,-1 0,-1 0,-1-1,-2 0,0 0,-1-1,1-17,3-70,-10 88</inkml:trace>
  <inkml:trace contextRef="#ctx0" brushRef="#br0" timeOffset="318.022">2004 204,'-39'38,"1"3,3 1,1 2,2 1,2 2,-9 21,36-64,0 1,1-1,-1 1,1 0,0 0,0 0,0 0,1 0,0 0,0 0,0 0,0 1,1-1,0 0,0 1,1-1,-1 0,1 0,0 0,1 1,-1-1,1 0,0 0,0-1,0 1,1 0,0-1,0 0,0 1,0-1,1 0,0-1,0 1,0 0,0-1,0 0,3 1,2-1,0 0,1 0,0-1,-1 0,1-1,0 0,0-1,0 0,0 0,0-1,-1 0,1-1,0 0,-1-1,1 0,-1 0,0-1,0 0,0-1,-1 0,1 0,-1-1,0 0,-1 0,0-1,0 0,0 0,-1-1,0 0,0 0,-1 0,0-1,0 0,-1 0,1-4,-4 3,0 0,-1 0,0 0,-1 1,0-1,-1 0,0 0,-1 1,1-1,-2 1,1 0,-1 0,-1 0,0 1,0-1,-1 1,0 0,0 1,0 0,-1-1,0 2,-1-1,0 1,0 1,0-1,-1 1,1 1,-6-3,-74-33,63 33</inkml:trace>
  <inkml:trace contextRef="#ctx0" brushRef="#br0" timeOffset="585.287">2428 63,'-10'43,"-3"29,1 7,2-6,3-9,3-12,1-10,3-6,0-6,5-2,1-2,1-5</inkml:trace>
  <inkml:trace contextRef="#ctx0" brushRef="#br0" timeOffset="832.466">2174 35,'38'-10,"42"-2,11 4,1 5,-11 2,-14 6,-14 3,-16-1</inkml:trace>
  <inkml:trace contextRef="#ctx0" brushRef="#br0" timeOffset="1183.2">1 1107,'418'-94,"-260"71,0 6,1 7,95 9,491 6,-601 4,114-3,-7-40,-226 29</inkml:trace>
  <inkml:trace contextRef="#ctx0" brushRef="#br0" timeOffset="1703.53">311 1277,'1'0,"-1"0,0 0,1 0,-1 0,0 0,1 1,-1-1,0 0,1 0,-1 0,0 1,1-1,-1 0,0 0,0 1,1-1,-1 0,0 1,0-1,0 0,1 1,-1-1,0 1,0-1,0 0,0 1,0-1,0 0,0 1,0-1,0 1,0-1,0 0,0 1,0-1,0 0,0 1,0-1,0 1,-1-1,1 0,0 1,0-1,0 0,-1 1,1-1,0 0,0 0,-1 1,1-1,0 0,0 0,-1 1,1-1,0 0,-1 0,1 0,0 1,-1-1,1 0,-1 0,1 0,0 0,-1 0,1 0,0 0,-1 0,1 0,-1 0,1 0,31 8,30-6,1-2,0-3,-1-2,59-14,-56 9,91-12,695-84,-814 103,593-27,-454 20,-154 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1166,'7'8,"1"1,0-2,0 1,1-1,0 0,0-1,0 0,1 0,0-1,0 0,0-1,0 0,1-1,0 0,0-1,0 0,0 0,0-1,0-1,0 0,0 0,0-1,0-1,0 0,0 0,0-1,0 0,-1-1,1 0,-1-1,0 0,2-3,36-21,-1-2,-1-2,-3-2,0-2,-3-2,-1-1,-2-3,11-16,31-46,-5-4,-4-2,16-45,86-208,-156 334,-17 30,1 0,0 1,0-1,0 1,0-1,0 1,0-1,0 0,0 1,0-1,0 1,0-1,0 0,0 1,0-1,1 1,-1-1,0 0,0 1,0-1,1 0,-1 1,0-1,0 0,1 1,-1-1,0 0,0 1,1-1,-1 0,1 0,-1 1,0-1,1 0,-1 0,0 0,1 0,-1 0,1 1,-1-1,0 0,1 0,-1 0,1 0,-1 0,1 0,-1 0,0 0,1-1,-1 1,1 0,-1 0,0 0,1 0,-1 0,0-1,1 1,-1 0,0 0,1-1,-1 1,0 0,1-1,-1 1,0 0,0-1,1 1,14 109,-5 0,-3 80,3 50,-6-191,2 4,-3 0,-1 0,-3 0,-7 41,6-80,0 0,-1 0,0-1,-1 1,0-1,-1 0,-1 0,0-1,0 0,-1 0,-1 0,1 0,-2-1,0-1,0 0,0 0,-1 0,-1-1,1-1,-1 0,-7 3,-11 0,-1-1,0-2,0-1,0-1,-1-2,0-1,0-1,0-2,1-1,-1-1,0-2,1-1,0-1,-23-9,-13-11,65 26,-1 0,1 1,0-1,0 0,-1 0,1 0,0 0,0 0,0 0,0 0,0 0,0 0,0 0,0-1,1 1,-1 0,0-1,1 1,-1 0,1-1,-1 1,1-1,0 1,0-1,-1 1,1-1,0 1,0-1,1 1,-1-1,0 1,0-1,1 1,-1 0,1-1,-1 1,1-1,0 1,-1 0,1 0,0-1,0 1,0 0,0 0,0 0,11-10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0,'-10'34,"-2"25,0 7,2-2,3-12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1 508,'131'-408,"-124"389,-1 42,-6 1,-1 3,1 0,1-1,1 1,2-1,4 18,-6-38,-1-1,1 1,0-1,0 0,0 1,1-1,0 0,0-1,0 1,1 0,-1-1,1 0,0 0,1 0,-1 0,0-1,1 1,0-1,0-1,0 1,0-1,0 1,1-1,-1-1,1 1,-1-1,1 0,0 0,0-1,2 1,0-1,0 0,0-1,0 1,-1-1,1-1,0 0,0 0,-1 0,1-1,-1 0,0-1,0 0,0 0,-1 0,1-1,-1 0,0 0,0 0,-1-1,1 0,-1 0,-1 0,1-1,-1 0,0 0,-1 0,1 0,-1 0,-1-2,22-65,-17 56</inkml:trace>
  <inkml:trace contextRef="#ctx0" brushRef="#br0" timeOffset="269.995">1016 0,'-250'214,"191"-131,57-81,1 1,0 0,0-1,1 1,-1 0,0 0,1 0,0 0,-1 0,1 0,0-1,1 1,-1 0,0 0,1 0,0 0,0 0,0-1,0 1,0 0,0-1,1 1,-1-1,1 1,0-1,-1 0,1 1,0-1,1 0,-1 0,0-1,2 2,7 4,0-1,0 0,0-1,1-1,0 1,0-2,0 0,0 0,0-1,1-1,-1 0,1-1,-1 0,1 0,-1-2,6 0,13-4,0-1,-1-1,0-2,-1-1,28-15,-39 18</inkml:trace>
  <inkml:trace contextRef="#ctx0" brushRef="#br0" timeOffset="567.44">1186 311,'6'6,"0"0,0 0,1 0,0-1,0 0,1-1,-1 1,1-1,0-1,0 1,0-1,0-1,1 0,-1 0,1 0,-1-1,1-1,0 1,-1-1,1-1,0 0,-1 0,1 0,0-1,-1-1,0 1,0-1,0-1,0 1,0-1,-1-1,1 0,-1 0,0 0,-1-1,1 1,-1-2,0 1,-1-1,0 0,0 0,0 0,2-8,-2 8,-1 0,0 0,0-1,-1 1,0-1,0 0,-1 0,0 0,0 0,-1 0,0-1,-1 1,1 0,-2-5,-1 10,-1 0,1 1,-1-1,0 1,0-1,0 1,0 0,0 0,0 1,-1-1,1 1,-1-1,1 1,-1 0,1 0,-1 1,0-1,1 1,-1 0,0 0,1 0,-1 0,0 0,1 1,-1 0,0 0,1 0,-1 0,1 0,-1 1,1 0,0-1,-1 2,-10 3,0 1,0 1,0 0,1 1,0 1,1 0,0 0,0 1,1 1,1 0,0 0,1 1,0 0,1 1,0 0,1 0,1 1,0 0,1 0,1 0,0 1,1-1,0 1,2 0,0 0,1 7,1-16,0 0,0 0,1-1,0 1,0-1,1 0,0 0,0 1,0-2,1 1,0 0,0-1,1 0,-1 0,1 0,0 0,0-1,1 0,-1 0,1 0,0-1,0 0,0 0,0 0,1-1,18 8,1-1,0-2,0 0,1-2,18 1,-16-3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1086 1,'-56'18,"-461"123,357-97,159-44,0-1,0 1,0 0,0-1,0 1,0 0,0 0,0 0,0 0,0 0,0 0,0 0,0 1,0-1,0 0,0 0,0 1,1-1,-1 1,0-1,0 1,0-1,0 1,0 0,1-1,-1 1,0 0,1-1,-1 1,0 0,1 0,-1 0,1 0,-1 0,1-1,0 1,-1 0,1 0,0 0,-1 0,1 0,0 0,0 0,0 0,0 0,0 0,0 0,0 0,1 0,-1 0,0 0,0 0,1 0,-1 0,1 0,-1 0,1 0,-1 0,1 0,-1-1,1 1,0 0,0 0,-1-1,1 1,0-1,0 1,32 10,0-2,1-2,0-1,0-1,0-2,1-2,-1-1,17-2,-12 1,19 12,-57-10,0-1,0 1,0-1,0 1,0 0,0-1,0 1,0 0,0 0,0 0,-1 0,1 0,0 0,0 0,-1 0,1 0,-1 0,1 0,-1 0,1 0,-1 0,0 0,0 1,0-1,1 0,-1 0,0 0,0 0,0 1,-1-1,1 0,0 0,0 0,-1 1,1-1,-1 0,1 0,-1 0,1 0,-1 0,1 0,-1 0,0 0,0 0,0 0,1-1,-2 2,-10 9,1 0,-2-1,1 0,-1-1,-1-1,0 0,0 0,0-2,-2 1,-11 6,-175 94,-106 80,300-182,3-3,0 1,0-1,0 1,0 0,0 1,1-1,-1 1,1 0,0 0,0 1,1-1,-1 1,1-1,0 1,0 0,0 0,1 1,0-1,0 1,0-1,1 2,3-2,1-1,-1 1,1-1,1 0,-1 0,1 0,-1-1,1 1,0-1,0 0,1 0,-1 0,0 0,1-1,0 0,0 0,-1 0,1-1,0 1,1-1,-1 0,0-1,5 1,28 7,0-1,1-1,0-3,0-1,0-2,-1-2,8-2,198-32,-135 19,-91 11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1 205,'399'28,"-171"-28,-227 1,0-1,1 0,-1 1,1-1,-1 0,0 0,1 0,-1 0,1 0,-1 0,1-1,-1 1,1 0,-1-1,0 1,1-1,-1 1,0-1,0 0,1 1,-1-1,0 0,0 0,0 0,0 0,0 0,0 0,0 0,0 0,0-1,0 1,-1 0,1-1,-1 1,1 0,-1-1,1 1,-1 0,0-1,1 1,-1-1,0 1,0-1,0 1,0 0,-1-1,1 1,0-1,0 1,-1-1,0 0,-10-8,0 0,-1 1,-1 0,0 1,0 0,0 1,-1 1,0 0,-5-1,-6-4,-145-73,153 70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5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0 194,'113'-9,"4"-1,1 5,36 6,-33 13,-121-14,-1 0,1 0,0 0,-1 0,1-1,0 1,0 0,-1 0,1-1,0 1,0 0,0 0,0-1,-1 1,1 0,0-1,0 1,0 0,0-1,0 1,0 0,0-1,0 1,0 0,0-1,0 1,0 0,0-1,0 1,0 0,0-1,0 1,0 0,0-1,0 1,1 0,-1 0,0-1,0 1,0 0,1 0,-1-1,0 1,0 0,0 0,1-1,-1 1,0 0,1 0,-1 0,-31-20,-35-8,46 20,0 1,1-2,0-1,0-1,1 0,0-1,1-1,-10-10,9 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58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1361,'19'95,"-5"0,-3 0,-5 9,-5-85,7 193,25-378,1 88,4 2,3 1,3 3,4 1,3 2,2 3,3 2,34-26,-59 56,1 2,1 2,2 0,2 3,0 1,40-20,-8 29,-67 17,-1 0,1 0,-1 0,1 0,-1 0,0 0,1 1,-1-1,1 1,-1-1,1 1,-1 0,0-1,1 1,-1 0,0 0,0 0,0 0,0 0,0 0,0 0,0 0,0 1,0-1,0 0,-1 1,1-1,0 0,-1 1,1-1,-1 1,0-1,1 1,-1-1,0 0,0 1,0 0,0-1,0 1,0-1,0 0,-1 1,1-1,-1 1,1 0,-6 17,0 0,-2-1,0 0,-1 0,0-1,-1 0,-2 0,-10 12,-23 25,-3-3,-1-2,-3-2,-2-2,-1-3,-2-2,-22 9,2-12,89-57,33-24,-20 20</inkml:trace>
  <inkml:trace contextRef="#ctx0" brushRef="#br0" timeOffset="318.415">1468 881,'-56'38,"1"2,2 2,2 3,2 1,2 3,-26 37,24 16,48-100,0 1,1 0,-1 0,1-1,-1 1,1 0,0 0,1 0,-1-1,0 1,1 0,-1 0,1 0,0-1,0 1,0 0,0-1,0 1,1-1,-1 0,1 1,0-1,0 0,0 0,0 0,0 0,0 0,0 0,0-1,1 1,-1-1,1 0,-1 1,1-1,0 0,-1 0,2-1,13 2,0-1,0 0,0-2,0 0,-1-1,1 0,0-2,-1 0,1-1,-1 0,0-1,-1-1,0-1,0 0,0-1,-1 0,-1-1,1-1,2-4,-6 9,0-1,-1 0,0 0,0-1,-1-1,0 1,-1-1,0 0,0-1,0 0,-2 0,1 0,-1-1,-1 0,0 0,0 0,-1 0,0-1,-1 1,-1-1,0 1,0-1,-1 0,-1 1,0-1,0 0,-3-6,2 11,-1 0,0 0,0 0,-1 0,0 1,0 0,-1 0,0 0,0 0,0 1,-1 0,1 0,-1 0,0 1,-6-3,-12-5</inkml:trace>
  <inkml:trace contextRef="#ctx0" brushRef="#br0" timeOffset="651.669">2343 825,'-90'30,"2"5,-80 43,98-29,68-48,1 1,-1-1,1 0,-1 0,1 1,0-1,0 1,0-1,0 1,0 0,0-1,0 1,0 0,1-1,-1 1,1 0,-1 0,1 0,0 0,-1 0,1-1,0 1,0 0,1 0,-1 0,0 0,1 0,-1 0,1-1,-1 1,1 0,0 0,0-1,0 1,0 0,0-1,0 1,0-1,0 0,1 1,0 0,6 3,1 0,-1-1,1 0,0 0,0-1,0 0,0 0,0-1,1-1,2 1,20 4,-27-4,-1-3,0 1,0 0,1 1,-1-1,0 1,0 0,0 0,0 0,0 0,0 1,0 0,-1-1,1 1,-1 1,1-1,-1 0,0 1,1 0,-1 0,-1 0,1 0,0 0,-1 1,0-1,1 1,-1-1,-1 1,1 0,-1 0,1 0,-1 0,0 0,0 0,-1 0,1 2,-4 2,-1 0,0-1,0 1,0-1,-1 0,0 0,0-1,-1 1,0-1,0 0,0-1,-1 0,0 0,0 0,0-1,0 0,-2 1,-5 3,-21 13,-1-2,-1-2,0-1,-20 4,14-13,28-9</inkml:trace>
  <inkml:trace contextRef="#ctx0" brushRef="#br0" timeOffset="902.291">2850 317,'-4'48,"-8"45,-5 15,0-5,3-15,3-14,4-13,4-14,6-9,3-6,0-5,0-6</inkml:trace>
  <inkml:trace contextRef="#ctx0" brushRef="#br0" timeOffset="1324.742">2483 853,'311'-6,"-208"9,-63-2,3 3,-1-3,1-1,-1-2,1-2,-1-2,0-2,-1-1,0-2,33-15,-63 21,56-32,-66 36,1 0,-1-1,1 1,-1 0,1 0,-1-1,0 1,1-1,-1 1,0-1,0 1,0-1,0 0,-1 0,1 1,0-1,-1 0,1 0,-1 0,1 0,-1 0,0 0,0 0,0 1,0-1,0 0,-1 0,1 0,0 0,-1 0,0 0,1 1,-1-1,0-1,-4-1,0 0,0 1,0-1,0 1,-1 0,1 1,-1-1,0 1,0 0,0 0,0 1,0 0,0 0,0 0,0 1,-1 0,1 0,0 0,0 1,0 0,0 0,0 1,0-1,0 1,0 1,-5-1,1 0,-1 1,1 1,0-1,0 2,0 0,0 0,1 0,0 1,0 1,0-1,1 1,0 1,0 0,1 0,0 0,1 1,0 0,0 0,1 1,0-1,0 1,1 0,1 1,-1-1,1 3,2-6,0 1,1-1,0 0,0 0,1 0,-1 0,1 1,1-1,0 0,0 0,0-1,1 1,0 0,0-1,0 0,1 1,0-2,0 1,1 0,0-1,0 0,0 0,0 0,1 0,0-1,0 0,0 0,0-1,1 0,-1 0,1 0,1-1,10 2,1-1,-1-1,0-1,1-1,-1 0,1-1,-1-1,1-1,-1 0,0-2,0 0,-1-1,0-1,0 0,0-1,7-6,1 3</inkml:trace>
  <inkml:trace contextRef="#ctx0" brushRef="#br0" timeOffset="1770.747">3980 655,'-22'8,"0"1,0 1,1 1,0 1,1 1,1 0,0 2,1 0,-4 5,16-17,1 0,0 1,0 0,0 0,0 0,1 1,-1-1,1 1,0 0,1 0,-1 1,1-1,0 1,0-1,1 1,0 0,0 0,0 0,1 1,-1-1,2 0,-1 0,1 1,0-1,0 0,0 1,1-1,0 0,1 0,-1 1,1-1,0 0,1 0,-1-1,1 1,0-1,3 4,1-2,0-1,0 0,1-1,0 1,0-1,1-1,-1 0,1 0,0-1,0 0,0 0,0-1,1 0,-1-1,1 0,-1 0,1-1,-1 0,1-1,-1 0,1 0,-1-1,8-3,8-2,-1-1,-1-2,0 0,0-1,-1-2,0 0,-1-1,10-9,10-12,-2-2,-2-1,-1-2,-2-1,-2-2,21-37,-36 53,-2-2,-1 0,-1 0,-2-1,-1-1,-1 0,-1 0,-2-1,-1 0,-2 0,-1 0,-2 0,-1 0,-3-21,3 46,1 1,-1 0,0 0,-1 0,1 0,-1 0,-1 0,1 0,-1 0,0 1,0-1,0 1,-1 0,0 0,0 0,0 1,-1-1,1 1,-1 0,0 0,-1 1,1-1,0 1,-1 0,0 1,0-1,0 1,0 0,0 1,0 0,0 0,0 0,-1 0,1 1,0 0,0 1,-7 0,1 2,1 0,-1 1,1 0,0 1,0 0,0 1,1 0,0 1,0 0,0 0,1 1,0 0,1 1,-1 0,2 0,-1 1,2 0,-1 0,-4 12,1-2,0 2,2-1,1 1,0 0,2 1,1-1,0 1,2 0,0 0,2 2,1 5,2-1,0 0,2 0,2 0,0 0,2-1,1 0,1-1,2 0,0-1,2 0,1-1,1-1,1-1,1 0,0-1,2-1,1-1,1-1,0-1,20 11,105 60,-111-71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0 198,'29'0,"28"0,10 0,-2 0,-2 0,-8 0,-7 0,-8 0,-6 0,-4 0,-1 0,-2 0,-6 0</inkml:trace>
  <inkml:trace contextRef="#ctx0" brushRef="#br0" timeOffset="244.804">85 481,'38'-10,"33"-7,8-2,0 3,-8 4,-16 4</inkml:trace>
  <inkml:trace contextRef="#ctx0" brushRef="#br0" timeOffset="749.734">678 678,'184'-351,"-173"333,0-1,1 2,1 0,0 0,1 1,1 1,1 0,0 1,1 1,0 1,1 0,0 1,4 0,-7 3,-12 6,-1 0,1-1,-1 1,1 0,0 1,0-1,0 0,0 1,0-1,0 1,1 0,-1 0,0 0,1 1,-1-1,0 1,1 0,-1 0,1 0,-1 0,0 1,1-1,-1 1,0 0,1 0,-1 0,0 0,0 0,0 1,0 0,0-1,0 1,-1 0,1 1,0-1,-1 0,0 1,1 0,0 8,-1 1,-1-1,0 0,-1 1,0-1,-1 0,0 1,-1-1,0 0,0 0,-1 0,-1 0,-3 8,-10 39,16-55,1-1,-1 1,0-1,1 1,0 0,-1-1,1 1,0-1,1 1,-1 0,0-1,1 1,-1-1,1 1,0-1,0 1,0-1,0 1,0-1,0 0,1 0,-1 0,1 1,0-1,-1-1,1 1,0 0,0 0,0-1,1 1,-1-1,0 0,0 1,1-1,-1 0,1 0,-1-1,1 1,-1-1,1 1,-1-1,1 0,0 1,-1-2,1 1,0 0,-1 0,1-1,-1 1,1-1,-1 0,1 0,-1 0,0 0,1 0,-1-1,33-17,-2-2,-1-1,0-2,-2-1,-1-1,-1-2,16-20,67-62,-48 65,-62 46,1 0,-1 0,1 0,-1 0,0 0,1 0,-1 1,0-1,0 1,0-1,0 1,0-1,0 1,0 0,0-1,-1 1,1 0,-1-1,1 1,-1 0,0 0,1 0,-1 0,0-1,0 1,-1 0,1 0,0 0,-1 0,1-1,-1 1,1 0,-1-1,0 1,1 0,-1-1,0 1,-1 0,-47 176,48-175,0 1,0-1,0 1,0-1,1 1,-1 0,1-1,0 1,0 0,0 0,1-1,-1 1,1 0,0-1,0 1,0-1,0 1,1-1,-1 0,1 1,0-1,0 0,0 0,1 0,-1 0,1-1,-1 1,1-1,0 1,0-1,0 0,0 0,0 0,1-1,-1 1,1-1,1 1,16 1</inkml:trace>
  <inkml:trace contextRef="#ctx0" brushRef="#br0" timeOffset="1133.61">2484 1,'-49'15,"0"3,2 2,0 2,2 1,0 3,2 2,1 2,-10 10,-7 31,58-69,0 1,0-1,0 1,0-1,0 1,0 0,1-1,-1 1,1 0,0-1,0 1,0 0,0-1,0 1,0 0,1 0,0-1,-1 1,1-1,0 1,0 0,0-1,1 0,-1 1,0-1,1 0,0 0,-1 0,1 0,0 0,2 2,0-1,0-1,0 1,0-1,1 1,-1-1,1 0,0-1,-1 1,1-1,0 0,0 0,0-1,0 1,0-1,0 0,0-1,0 1,-1-1,1 0,0 0,0 0,4-2,100-50,193-179,-254 205,-47 27,0 0,0 0,1 0,-1 0,0 0,0 0,1 0,-1 0,0 0,0 1,0-1,1 0,-1 1,0-1,0 1,0-1,0 1,0 0,0-1,0 1,0 0,0 0,0 0,0-1,0 1,-1 0,1 0,0 0,-1 0,1 1,-1-1,1 0,-1 0,1 0,-1 0,0 1,0-1,1 0,-1 0,0 1,0-1,0 0,11 142,-10-136,-1 0,1 0,1 0,-1-1,1 1,1-1,-1 1,1-1,0 0,0 0,1 0,0 0,0 0,0-1,0 0,1 0,0 0,0-1,1 1,-1-1,1 0,0-1,0 1,0-1,7 2,7-1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1,'0'0,"-1"0,1 1,0-1,0 0,1 0,-1 1,0-1,0 0,0 1,0-1,0 0,0 0,0 1,0-1,0 0,1 0,-1 1,0-1,0 0,0 0,0 0,1 1,-1-1,0 0,0 0,1 0,-1 0,0 1,0-1,1 0,-1 0,0 0,0 0,1 0,-1 0,0 0,1 0,-1 0,0 0,0 0,1 0,-1 0,0 0,1 0,-1 0,0 0,0 0,1 0,-1 0,0-1,0 1,1 0,-1 0,0 0,0 0,0-1,1 1,-1 0,0 0,0 0,0-1,1 1,-1 0,-4 28,3-25,-57 221,56-214,-19 90,4 0,5 1,0 94,13-176,-1-38,1 1</inkml:trace>
  <inkml:trace contextRef="#ctx0" brushRef="#br0" timeOffset="286.788">114 29,'33'0,"31"0,9 0,2 0,-3 0,-8 0,-6 0,-8 0,-7 0,-7 0,-4 0,-3 0,-2 0,-9 0,-14 0,-7 4,-8 3,-1-1</inkml:trace>
  <inkml:trace contextRef="#ctx0" brushRef="#br0" timeOffset="514.573">1 368,'43'0,"38"-5,11-2,-7 1,-11-4,-15 1,-12 0,-5 3,-4-2,-4-1,-8 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0,'-14'34,"-10"16,-6 8,-2 0,-1 0,1-6,1-6,1-7,0-5,1-3,6-8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1,'6'222,"-8"-154,0-6,-2 0,-3 0,-3-1,-4 7,-57 199,33-176,28-77</inkml:trace>
  <inkml:trace contextRef="#ctx0" brushRef="#br0" timeOffset="252.868">1 537,'159'-13,"200"-30,-339 39,1-1,0-1,-1-1,0-1,-1-1,0 0,0-2,-1 0,0-1,-1 0,-1-2,0 0,0-1,-2 0,5-7,-4 1</inkml:trace>
  <inkml:trace contextRef="#ctx0" brushRef="#br0" timeOffset="635.017">1017 1,'-114'449,"66"-182,46-264,1 0,0 1,0-1,0 1,0 0,0-1,1 1,0-1,-1 1,1 0,1-1,-1 1,0 0,1-1,0 1,0-1,0 1,0-1,1 1,-1-1,1 0,0 1,0-1,0 0,0 0,0-1,1 1,-1 0,1-1,0 0,0 1,0-1,0 0,0 0,0-1,1 1,-1-1,1 0,-1 1,1-2,-1 1,1 0,0-1,-1 1,2-1,7-4,0 0,-1-1,0 0,0-1,-1 0,1-1,-1 0,-1-1,1 0,-1 0,8-10,22-18,-19 19,-6 4,0 1,0 1,2 0,-1 1,1 0,1 1,0 1,10-3,-25 10,-1 1,1-1,0 1,0-1,-1 1,1 0,0 0,0 0,-1 0,1 0,0 0,0 0,-1 0,1 1,0-1,0 1,-1 0,1-1,0 1,-1 0,1 0,-1 0,1 0,-1 0,0 0,1 0,-1 1,0-1,0 0,0 1,0-1,0 1,0-1,0 1,0-1,-1 1,1 0,0-1,-1 1,0 0,1 0,-1 0,0-1,0 1,0 1,-8 83,4-70,0-4,1 0,0 1,1-1,0 1,1 0,1-1,0 1,0 0,1 0,5 5</inkml:trace>
  <inkml:trace contextRef="#ctx0" brushRef="#br0" timeOffset="934.889">1554 707,'58'-24,"0"-2,-2-3,-1-2,9-9,-14-1,-49 40,0 0,0 0,0 0,0 0,0 0,0 0,0 0,0 0,-1 0,1-1,0 1,-1 0,1-1,-1 1,1 0,-1-1,0 1,0 0,1-1,-1 1,0-1,0 1,0 0,0-1,-1 1,1-1,0 1,-1 0,1-1,-1 1,1 0,-1 0,1-1,-1 1,0 0,0 0,0 0,0 0,1 0,-1 0,-1-1,-4 1,-1-1,1 1,0 0,-1 0,1 1,-1 0,1 0,-1 0,1 1,-1 0,1 0,0 1,-1 0,1 0,0 0,0 1,1 0,-1 0,0 0,1 1,0 0,-1 0,-5 2,1 0,0 1,0 0,1 0,0 1,0 0,1 1,0 0,0 0,1 1,0 0,1 0,0 0,0 1,1 0,1 0,0 1,0-1,1 1,1 0,0 0,1-1,-1 12,3-19,-1 0,1 0,0-1,0 1,0 0,0-1,1 1,0-1,-1 1,1-1,1 0,-1 0,0 0,1 0,-1 0,1 0,0-1,1 1,14 11</inkml:trace>
  <inkml:trace contextRef="#ctx0" brushRef="#br0" timeOffset="1315.832">2061 763,'19'-24,"0"0,1 0,1 2,1 1,1 1,20-14,-42 33,0 0,0 0,0 0,1 0,-1 0,0 0,0 1,1-1,-1 0,0 1,1-1,-1 1,1-1,-1 1,1 0,-1-1,1 1,-1 0,1 0,-1 0,1 0,-1 0,1 1,-1-1,1 0,-1 1,0-1,1 1,-1-1,1 1,-1 0,0-1,0 1,1 0,-1 0,0 0,0 0,0 0,0 0,0 0,0 1,0-1,0 0,-1 1,1-1,0 0,-1 1,1-1,-1 1,0-1,1 0,-1 1,0-1,0 1,5 57,-6-54,0 0,0 0,1 1,0-1,0 0,0 1,0-1,1 0,0 0,0 1,1-1,-1 0,1 0,0 0,0-1,1 1,0 0,-1-1,1 1,1-1,-1 0,1 0,-1-1,1 1,0-1,1 1,-1-1,1 0,-1-1,1 1,0-1,0 0,1 0,0-1,0 0,0 0,0-1,1 0,-1-1,0 1,0-1,0 0,0 0,0-1,0 0,0 0,-1 0,1-1,-1 0,1 0,-1 0,0-1,0 0,-1 0,1 0,-1 0,0-1,4-4,73-130,-69 113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549 4,'-34'-2,"0"0,0 3,0 0,0 2,0 2,0 1,1 2,-21 7,42-13,1 1,-1 0,1 1,0 0,0 0,0 1,1 1,0-1,0 2,0 0,1 0,0 0,0 1,1 1,0-1,0 1,1 1,0-1,1 1,0 1,0-1,1 1,1 0,-3 10,5-17,1-1,0 1,1 0,-1-1,1 1,-1 0,1 0,0 0,1-1,-1 1,1 0,-1 0,1-1,0 1,1 0,-1-1,0 1,1-1,0 0,0 1,0-1,0 0,1 0,-1 0,1-1,-1 1,1 0,0-1,0 0,1 0,-1 0,0 0,1 0,-1-1,1 1,-1-1,4 1,14-2,0-1,0-1,0-1,0-1,-1-1,1 0,-1-2,-1 0,1-1,-1-1,-1-1,0-1,0 0,-1-1,4-4,232-174,-241 183,-10 5,1 0,-1-1,0 1,1 1,-1-1,1 0,0 1,0-1,-1 1,1 0,0 0,0 0,0 0,0 0,0 1,0-1,1 1,-1 0,0 0,0 0,0 1,0-1,0 1,0-1,0 1,0 0,0 0,0 0,0 1,0-1,-1 1,1 0,-1-1,1 1,-1 0,1 0,-1 1,3 6,-1 1,0 0,-1 0,0 0,0 1,-1-1,0 0,-1 1,0 0,-1-1,0 1,-1 0,0 1,9 94,-7-101,0 1,1-1,-1 0,1 1,1-1,-1 0,1 0,0 0,0-1,0 1,1-1,-1 0,1 0,0 0,0 0,1-1,-1 1,1-1,0 0,0 0,0-1,0 0,0 0,4 1,19-21,-20 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1 377,'142'-20,"-24"2,0 6,67 3,-133 10,-67-2,1 0,-1-1,1-1,0 0,0-1,0 0,1-1,-1-1,1 0,0-1,1 0,-1-1,2 0,-1-1,1 0,0-1,1 0,0-1,1 0,-1-2,7 10,0-1,0 1,0 0,1-1,-1 0,1 0,0 0,0 0,0 0,0 0,1 0,-1 0,1-1,0 1,1-1,-1 1,1-1,0 1,0 0,0-1,1 1,-1-1,1 1,0-1,1 1,-1 0,1 0,0 0,-1 0,2 0,-1 0,0 0,1 0,30-24,-15 15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1,'510'0,"-486"0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1,'44'10,"32"2,9-4,-5-5,-7-2,-11-1,-11-6,-10-2,-6 1,-5 1,-8 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6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1 206,'423'0,"-360"0,-105-27,0-1,2-2,2-2,-28-29,53 46,3 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7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1 371,'29'-46,"2"1,3 1,1 2,2 2,2 1,36-28,-1 25,-72 41,0 0,0 0,0 1,-1-1,1 0,0 1,0 0,0-1,0 1,0 0,0 0,1 0,-1 0,0 1,0-1,0 0,0 1,-1 0,1-1,0 1,0 0,0 0,0 0,-1 0,1 0,0 0,-1 1,1-1,-1 0,1 1,-1 0,0-1,0 1,0 0,0-1,0 1,0 0,0 1,2 6,-1 0,-1 0,0 1,0-1,-1 0,0 0,0 0,-1 0,0 1,-1-1,0 0,-2 5,-5 31,8-42,1 0,-1 0,1 0,0 0,0 0,0 0,0 0,0 0,1 0,-1-1,1 1,0 0,0 0,0 0,0-1,1 1,-1 0,1-1,-1 1,1-1,0 0,0 0,0 0,0 0,1 0,-1 0,0 0,1 0,-1-1,1 0,0 1,-1-1,1 0,0 0,0 0,0-1,0 1,0-1,0 0,-1 1,1-1,0 0,0-1,0 1,0-1,0 1,0-1,0 0,0 0,0 0,17-6,-1-1,0 0,0-1,-1-2,0 0,-1 0,0-2,4-4,66-44,88-37,-173 97,-1 1,1-1,0 0,-1 1,1-1,0 1,0 0,0-1,-1 1,1 0,0 0,0 0,0 0,-1 1,1-1,0 0,0 1,0-1,-1 1,1 0,0-1,-1 1,1 0,-1 0,1 0,-1 0,1 0,-1 1,0-1,1 0,-1 1,0-1,0 1,0-1,0 1,0-1,-1 1,1 0,0-1,-1 1,1 0,-1 0,1-1,-1 1,0 0,0 0,0 0,0-1,0 2,-8 94,2-76,2-14,1 0,0 1,1-1,0 1,0-1,1 1,-1 0,2 0,-1 0,1 0,0 0,1 0,0 0,0-1,1 1,0 0,0-1,1 1,0-1,1 3,8 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56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237 1,'0'90,"-1"-11,-3 0,-4-1,-4 1,-3-2,-3 0,-3-1,-12 20,-91 212,124-309,0 1,0 0,1 0,-1 0,0 0,0 0,1 0,-1 0,0 0,1 0,-1 0,0 0,0 0,1 0,-1 0,0 0,0 1,1-1,-1 0,0 0,0 0,1 0,-1 0,0 1,0-1,0 0,1 0,-1 0,0 1,0-1,0 0,0 0,0 1,1-1,-1 0,0 0,0 1,0-1,0 0,0 0,0 1,0-1,0 0,0 0,0 1,0-1,0 0,0 0,0 1,0-1,0 0,0 1,28-23,-22 17,319-243,-291 226,-13 7,0 1,0 1,1 1,1 1,0 1,1 1,0 1,0 1,-21 6,0 1,0-1,0 1,0 0,0 0,0 1,0-1,0 1,0-1,0 1,0 0,0 0,0 0,0 0,-1 1,1-1,-1 1,1 0,-1 0,1-1,-1 1,0 1,0-1,0 0,0 1,-1-1,1 1,0-1,-1 1,0 0,0-1,0 1,0 0,1 3,0 2,0 1,0-1,-1 1,0 0,-1-1,0 1,0 0,-1 0,0-1,0 1,-3 6,-6 9,-1 0,-2-1,0 0,-1-1,-2-1,0 0,-1-2,-1 1,-1-2,0-1,-2 0,0-1,-13 6,24-13,-1 0,0-1,-1-1,0 0,0-1,0 0,-1 0,0-2,0 1,0-2,-1 0,1 0,-1-1,1-1,-6 0,1-6</inkml:trace>
  <inkml:trace contextRef="#ctx0" brushRef="#br0" timeOffset="328.189">690 961,'48'-2,"0"-2,0-3,0-1,-1-2,0-2,-1-3,-1-1,9-7,44-37,-95 58,0-1,1 0,-1 0,0 0,-1-1,1 1,-1-1,1 0,-1 1,0-1,0 0,-1 0,1 0,-1 0,0-1,0 1,0 0,-1-1,0 1,1 0,-2-1,1 1,0 0,-1-3,-1 4,1-1,-1 1,1-1,-1 1,0 0,-1-1,1 1,0 0,-1 1,0-1,1 0,-1 1,0-1,-1 1,1 0,0 0,0 0,-1 1,0-1,1 1,-1 0,1 0,-1 0,0 0,0 1,0-1,1 1,-1 0,-1 0,-113 11,101-8,2 2,-1-1,0 2,1 0,0 1,0 0,1 1,0 1,0 0,1 1,1 1,-1 0,1 0,1 1,1 1,-1 0,2 0,0 1,0 0,2 0,0 1,0 0,1 1,1 0,1-1,0 1,-1 15,3-24,0 0,0 0,1 0,0 0,1 0,-1 0,1 0,0 0,1 0,0 0,0 0,1 0,-1 0,2-1,-1 1,1 0,0-1,0 0,0 0,1 0,0 0,0 0,1-1,0 0,0 0,0 0,0 0,1-1,0 0,0 0,0 0,1-1,50 8,-32-10</inkml:trace>
  <inkml:trace contextRef="#ctx0" brushRef="#br0" timeOffset="660.476">1367 932,'29'-10,"26"-6,-1-3,-1-2,-1-3,0-1,33-25,-15-30,-69 78,1-1,-1 1,0 0,0 0,0-1,-1 1,1 0,-1-1,1 1,-1-1,0 1,0-1,0 1,0-1,0 1,0-1,-1 1,1 0,-1-1,0 1,0 0,0-1,0 1,0 0,0 0,-1 0,1 0,-1 0,1 0,-1 0,0 0,0 1,1-1,-1 1,0-1,-1 1,1 0,0 0,0 0,0 0,-1 0,-6-1,-1 1,1 0,-1 0,1 1,-1 0,1 1,0 0,-1 1,1 0,0 0,0 1,0 0,0 1,0 0,1 0,-1 1,1 0,0 0,1 1,-7 5,-5 4,1 0,0 2,1 0,1 0,1 2,0 0,1 1,2 0,0 1,1 0,1 1,0 0,0 9,-17 82,26-109,1 1,0-1,1 0,-1 1,1-1,-1 0,1 0,1 0,-1 0,0 0,1 0,0 0,0 0,0 0,1-1,-1 1,1-1,-1 0,1 0,0 0,1 0,-1 0,0-1,1 1,2 0,19 9,-1-5</inkml:trace>
  <inkml:trace contextRef="#ctx0" brushRef="#br0" timeOffset="1043.376">1846 1045,'128'-151,"-2"-1,-65 75,-80 139,12-42,-22 91,29-107,0 0,0-1,0 1,0 0,1 0,-1 0,1-1,0 1,0 0,1-1,-1 1,1-1,-1 1,1-1,0 0,1 1,-1-1,0 0,1-1,0 1,-1 0,1-1,0 1,1-1,-1 0,0 0,4 1,3 2,1-1,0 0,1 0,-1-1,0-1,1 0,0-1,-1 0,1 0,0-2,-1 1,1-1,0-1,-1 0,1-1,-1 0,0-1,0 0,0 0,-1-1,1-1,-1 0,0 0,-1-1,0 0,0-1,2-2,78-95,-77 90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86,'-90'18,"-206"45,278-60,6-2,0 1,0 1,0 0,0 0,0 1,0 1,1 0,0 0,0 1,1 1,-3 1,12-7,0 0,1 0,-1 0,0 1,0-1,1 0,-1 0,1 1,-1-1,1 0,0 1,-1-1,1 1,0-1,0 0,0 1,0-1,0 1,0-1,1 0,-1 1,0-1,1 0,-1 1,1-1,-1 0,1 1,0-1,-1 0,1 0,0 0,0 0,0 0,0 0,0 0,0 0,0 0,0 0,0 0,1-1,-1 1,1 0,56 29,134 7,-190-38,-1 1,0 0,1 0,-1 0,0 0,1 0,-1 1,0-1,1 0,-1 1,0-1,0 1,1-1,-1 1,0-1,0 1,0 0,0 0,0 0,0-1,0 1,0 0,0 0,0 0,-1 0,1 1,0-1,-1 0,1 0,0 0,-1 1,0-1,1 0,-1 0,0 1,0-1,1 0,-1 1,0-1,0 0,0 1,-1-1,1 0,0 1,0-1,-1 0,1 0,-1 1,1-1,-1 0,0 0,1 0,-1 0,0 0,0 0,0 0,0 0,0 1,-97 59,76-50,-196 92,192-89,19-12,0 0,1 1,-1 0,1 1,0-1,0 1,0 0,1 1,-1 0,1-1,0 2,0-1,1 0,0 1,0 0,0 0,0 0,1 1,-1 1,4-5,0-1,0 0,0 0,0 0,0 0,1 0,-1 1,1-1,-1 0,1 0,0 0,0 0,0 0,0 0,0 0,0-1,0 1,1 0,-1-1,1 1,-1-1,1 1,-1-1,1 1,0-1,0 0,0 0,0 0,0 0,0-1,0 1,0 0,0-1,0 1,1-1,81 8,-78-8,236-21,-30-9,-62 2,-131 23</inkml:trace>
  <inkml:trace contextRef="#ctx0" brushRef="#br0" timeOffset="367.236">1122 86,'-10'29,"-7"24,-2 7,3-1,4-6,-1-2,3-6,2-5,2-5,3-3,2-2,0-3,2 1,-1-11,5-7,2-11,0-9,-2-4</inkml:trace>
  <inkml:trace contextRef="#ctx0" brushRef="#br0" timeOffset="619.372">1093 30,'39'-5,"26"-1,8 0,-4 1,-10 2,-8 0,-10 2,-6 1,-15 5,-9 1</inkml:trace>
  <inkml:trace contextRef="#ctx0" brushRef="#br0" timeOffset="852.86">980 369,'43'0,"34"0,8-5,-5-1,-12-1,-12 2,-11-3,-9 0,-5 0,-8 3</inkml:trace>
  <inkml:trace contextRef="#ctx0" brushRef="#br0" timeOffset="1685.55">219 792,'19'5,"30"1,17 0,11-1,3-6,1-3,-3-1,0-4,-4-1,-6 1,-3 3,-4-3,-3 0,-6 2,-3 2,-4 2,-11 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22,'-22'72,"-4"-1,-3-1,-3-1,2-1,-290 577,232-478,-63 84,111-199,39-52,0 0,0 0,1 0,-1 0,0 0,0 0,1 0,-1 0,0 0,0 0,1 0,-1 0,0-1,1 1,-1 0,0 0,1-1,-1 1,0-1,1 1,-1 0,0-1,1 1,-1-1,1 1,-1-1,1 0,0 1,-1-1,1 0,-1 1,1-1,0 0,0 1,-1-1,1 0,0 1,0-1,0 0,0 0,0 1,0-1,0 0,0 0,0 1,0-1,0 0,0 0,1 1,-1-1,0 0,0 1,1-1,-1 0,1 1,-1-1,0 0,1 1,-1-1,1 1,0-1,-1 1,1-1,-1 1,13-49,3 0,1 2,2 0,3 1,13-20,-18 31,128-246,11 7,36-29,-186 294,-4 5,0 0,0-1,1 1,0 0,-1 0,1 1,0-1,1 0,-1 1,1 0,-1 0,1 0,0 0,0 1,0-1,1 1,-1 0,0 0,1 1,-1-1,5 0,-6 5,1 0,-1 0,0 0,-1 1,1-1,-1 1,1-1,-1 1,0 0,0 0,-1 0,1 0,-1 0,0 1,0-1,0 0,-1 0,1 1,-1-1,0 0,0 1,-1-1,1 1,0 2,-27 360,23-276,5 0,3 0,8 34,12 11,-18-92,-34-62,-294-332,141 169,172 168,6 7</inkml:trace>
  <inkml:trace contextRef="#ctx0" brushRef="#br0" timeOffset="1405.397">958 1123,'74'-67,"-4"-2,-2-3,-4-4,-3-2,-4-3,1-9,-35 50,-3-1,-1-2,-3 0,-1 0,-2-1,-2-1,-1 0,-3-1,-2-6,-13-51,8 101,0 0,-1 0,1 0,-1 0,0-1,1 1,-1 0,0 1,0-1,-1 0,1 0,0 0,-1 1,1-1,0 1,-1-1,0 1,1-1,-1 1,0 0,0 0,0 0,0 0,0 0,0 0,0 1,0-1,0 1,0-1,0 1,-1 0,1 0,0 0,0 0,0 0,0 0,-1 0,1 1,0-1,0 1,0 0,0 0,0 0,0 0,-11 7,1 2,0-1,0 2,1 0,0 0,1 1,1 0,0 0,0 1,1 1,1-1,0 1,-2 9,5-16,-21 45,2 1,2 2,3 0,2 1,3 1,2 0,3 1,2 0,3 2,1-48,1 0,0 1,1-1,0 0,1 0,0 0,1 1,0-1,1-1,1 1,0 0,0-1,1 0,1 0,0 0,0 0,1-1,0 0,1-1,0 0,0 0,1 0,0-1,1-1,0 1,0-2,1 1,-1-1,1-1,1 0,-1-1,8 2,-3-4,-1-1,1 0,0-1,0-1,0-1,-1 0,1-1,-1-1,1 0,-1-1,0-1,-1 0,0-1,0 0,0-2,-1 1,0-2,0 1,-1-2,-1 0,0 0,0-1,-1 0,-1-1,0 0,1-4,23-34,-2-1,-3-2,14-39,-42 93,0 1,1-1,-1 1,0-1,1 1,-1-1,0 1,1-1,-1 1,0-1,1 0,-1 1,1-1,-1 1,1-1,-1 0,1 0,-1 1,1-1,-1 0,1 0,-1 0,1 1,0-1,-1 0,1 0,-1 0,1 0,-1 0,1 0,0 0,-1-1,1 1,-1 0,1 0,-1 0,1 0,-1-1,1 1,-1 0,1-1,-1 1,1 0,-1-1,1 1,-1 0,1-1,-1 1,0-1,1 1,3 16,0 0,0 0,-2 0,0 0,-1 1,0-1,-1 1,-1-1,-1 1,0-1,-1 0,-1 0,-1 0,0 0,-1-1,0 0,-2 0,1-1,-2 1,0-2,0 1,-10 8,-37 24,346-87,-271 34,1-1,-2-1,1-1,-1-1,0 0,-1-1,-1-1,0 0,-1-1,0-1,-1-1,-1 0,0 0,-1-2,5-9,-18 27,1 0,-1 0,1 0,-1 0,1 0,-1 0,1-1,-1 1,1 0,0 0,-1 0,1-1,-1 1,1 0,0-1,-1 1,1 0,0-1,-1 1,1 0,0-1,0 1,-1 0,1-1,0 1,0-1,0 1,-1-1,1 1,0-1,0 1,0-1,0 1,0 0,0-1,0 1,0-1,0 1,0-1,0 1,0-1,1 1,-1-1,0 1,0 0,0-1,1 1,-1-1,0 1,0 0,1-1,-1 1,0-1,1 1,-1 0,0 0,1-1,-34 26,20-10,1 1,1 0,0 1,1 0,0 1,2 0,0 0,1 1,-1 7,7-23,0 0,0 0,1 0,0 0,-1 0,1 0,0 0,0-1,1 1,-1 0,0 0,1 0,0 0,0 0,0-1,0 1,0 0,0-1,1 1,-1-1,1 1,0-1,0 0,0 1,0-1,0 0,0 0,1-1,-1 1,0 0,1-1,0 0,-1 1,1-1,0 0,-1 0,1-1,0 1,0 0,0-1,0 0,0 0,0 0,1 0,17 1,-1 0,1-2,-1 0,0-1,1-1,-1-1,0-1,-1-1,1-1,-1 0,0-2,-1 0,0-1,0 0,-1-2,-1 0,0-1,-1 0,0-1,1-3,-10 11,0 1,-1-1,0 1,0-1,0-1,-1 1,0-1,0 0,-1 0,0 0,0 0,-1 0,1-1,-2 1,1-1,-1 0,0 1,-1-1,0 0,0 0,0 1,-1-1,0 0,-1 1,0-1,0 1,0-1,-1 1,0 0,-1 0,0 0,0 1,0-1,-1 1,1 0,-2 0,-2-2,2 3,0 2,0-1,-1 1,1 0,-1 0,0 0,1 1,-1 0,0 1,-1-1,1 1,0 1,0 0,0 0,0 0,-1 0,1 1,0 1,0-1,0 1,0 0,1 1,-1-1,0 1,1 1,0-1,0 1,0 0,0 1,1-1,-3 4,7-7,0-1,0 1,0 0,0 0,0 0,0 0,0 0,1 0,-1 0,0 0,1 0,-1 0,1 0,-1 0,1 0,0 0,-1 1,1-1,0 0,0 0,0 0,0 1,0-1,0 0,0 0,0 1,0-1,1 0,-1 0,1 0,-1 0,1 1,-1-1,1 0,-1 0,1 0,0 0,0 0,-1 0,1 0,0-1,0 1,0 0,0 0,0-1,0 1,0 0,0-1,0 1,1-1,-1 0,64 14,-30-15,0-2,0-1,-1-1,0-2,24-9,0 2,124-29,-136 31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53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1 199,'197'27,"60"-26,-195-12,-62 5,-5 1</inkml:trace>
  <inkml:trace contextRef="#ctx0" brushRef="#br0" timeOffset="252.784">85 424,'29'10,"23"3,9-1,-2-2,-6-3,-7-8,-7-3,-5-1,-4 0,-1 2,-2 0,-5-4,-2 0,-4 0</inkml:trace>
  <inkml:trace contextRef="#ctx0" brushRef="#br0" timeOffset="1150.119">932 678,'0'-5,"-2"-22,1 1,1 0,2 0,1 0,0 1,2-1,1 0,1 1,1 1,2-1,10-20,-9 25,0 0,2 2,0-1,1 1,0 1,2 1,0 0,1 1,0 1,1 0,1 1,0 1,-17 11,-1 0,1 0,0 1,0-1,0 1,-1-1,1 1,0-1,0 1,0 0,0 0,0 0,-1 0,1 0,0 1,0-1,0 0,0 1,-1-1,1 1,0 0,0 0,-1 0,1 0,0 0,-1 0,1 0,-1 0,0 0,1 1,-1-1,0 1,0-1,0 1,0-1,0 1,0 0,0-1,21 76,-18-58,20 93,-24-111,1 0,0 0,0 0,0 0,0-1,0 1,0 0,0 0,0-1,0 1,0-1,0 1,0-1,0 1,0-1,1 0,-1 0,0 1,0-1,1 0,-1 0,0 0,0 0,0-1,1 1,-1 0,0 0,0-1,0 1,0-1,1 1,-1-1,0 1,0-1,0 0,0 1,0-1,0 0,-1 0,1 0,0 0,0 0,-1 0,1 0,0 0,-1 0,1 0,-1 0,1 0,-1-1,7-5,216-197,-214 195,-6 4,0 1,0 0,1 0,0 1,-1-1,1 1,1-1,-1 1,0 1,1-1,-1 1,1-1,0 1,0 0,0 1,0-1,0 1,0 0,0 1,0-1,3 1,-6 2,1 0,-1 1,0-1,0 1,0 0,0 0,0 0,-1-1,1 2,-1-1,0 0,1 0,-2 0,1 1,0-1,-1 0,1 1,-1-1,0 0,0 1,0-1,-1 0,1 1,-1-1,0 0,0 1,0-1,0 0,-1 0,2-1,-71 255,70-255,0 0,0 0,1 0,-1 0,1 0,0 0,-1 0,1 0,0 1,0-1,0 0,1 0,-1 0,0 0,1 0,-1 0,1 0,0 0,0 0,0 0,0 0,0 0,0 0,0 0,1-1,-1 1,1 0,-1-1,1 0,-1 1,1-1,0 0,0 0,0 0,0 0,0 0,0 0,0 0,0-1,0 1,0-1,0 1,0-1,0 0,0 0,1 0,-1 0,0 0,0-1,41-17,-24 8</inkml:trace>
  <inkml:trace contextRef="#ctx0" brushRef="#br0" timeOffset="1598.265">2484 1,'-31'9,"1"1,1 2,0 1,0 1,1 1,1 2,1 1,0 1,1 1,2 1,0 1,1 1,1 1,-10 16,27-33,0 1,0-1,1 1,0 0,0 0,1 0,0 0,1 1,0-1,0 0,0 4,1-9,0 0,0 0,1 0,-1 0,1 0,-1 0,1 0,0 0,0 0,0-1,0 1,1 0,-1-1,1 1,0-1,0 1,0-1,0 0,0 0,0 0,0 0,1 0,-1 0,1-1,0 1,-1-1,1 0,0 1,0-1,0-1,-1 1,3 0,6-1,1-1,-1-1,1 0,-1 0,0-1,0 0,0-1,-1 0,1-1,-1 0,0-1,0 0,-1-1,0 0,0 0,0-1,-1 0,0 0,-1-1,3-4,17-12,136-168,-99 109,-63 84,-1 1,0-1,0 1,0-1,0 1,0-1,0 1,0-1,1 1,-1-1,0 0,0 1,1-1,-1 1,0-1,1 0,-1 1,0-1,1 0,-1 1,0-1,1 0,-1 0,1 1,-1-1,1 0,-1 0,0 0,1 0,-1 1,1-1,-1 0,1 0,-1 0,1 0,-1 0,1 0,-1 0,1 0,-1 0,1-1,-1 1,1 0,-1 0,0 0,1-1,-1 1,1 0,-1 0,1-1,-1 1,0 0,1-1,-1 1,0 0,1-1,-1 1,0 0,0-1,1 1,-1-1,0 1,0-1,0 1,0-1,1 1,-1-1,0 41,-54 195,54-229,0-1,0 1,0-1,0 1,1-1,0 0,0 1,0-1,1 0,0 1,0-1,0 0,1-1,-1 1,1 0,0-1,1 1,-1-1,1 0,0 0,0 0,0-1,0 1,1-1,-1 0,1 0,0-1,0 0,0 1,0-1,0-1,0 1,4 0,16 2</inkml:trace>
  <inkml:trace contextRef="#ctx0" brushRef="#br0" timeOffset="1838.349">3133 368,'-24'38,"-8"18,2 4,0-8,7-13</inkml:trace>
  <inkml:trace contextRef="#ctx0" brushRef="#br0" timeOffset="2001.381">2907 311,'39'34,"17"20,4 1,-4-3,-6-12,-11-11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6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1116 1,'-1'3,"-1"0,0-1,0 1,-1 0,1-1,-1 0,1 1,-1-1,0 0,0 0,1-1,-1 1,-1 0,1-1,0 0,0 0,-2 1,-316 102,-157 55,421-129,56-29,0 0,0 1,0-1,0 0,0 1,0-1,0 0,1 1,-1-1,0 1,1-1,-1 1,1-1,0 1,-1-1,1 1,0 0,0-1,0 1,0-1,0 1,1 0,-1-1,0 1,1-1,-1 1,1-1,-1 1,1-1,0 1,0-1,-1 0,1 1,0-1,0 0,2 1,4 5,1 0,0-1,0 0,0 0,1-1,0 0,0-1,0 0,1 0,-1-1,1 0,8 1,2 2,150 32,28-3,-71-6,-126-29,0 0,0 1,1-1,-1 0,0 1,0-1,1 1,-1 0,0-1,0 1,0 0,0 0,0-1,0 1,0 0,0 0,0 0,-1 0,1 0,0 1,-1-1,1 0,0 0,-1 0,0 1,1-1,-1 0,0 0,1 1,-1-1,0 0,0 1,0-1,0 0,0 1,-1-1,1 0,0 0,0 1,-1-1,1 0,-1 0,1 1,-1-1,0 0,0 0,1 0,-1 0,0 0,0 0,0 0,0 0,-1 0,-57 47,-429 226,470-264,-25 11,0 3,2 1,1 1,1 3,-11 12,48-40,-1 0,0 1,1 0,0-1,-1 1,1 0,0 0,0 0,0 1,0-1,0 0,0 1,1-1,-1 1,1 0,0 0,0-1,0 1,0 0,0 0,0 0,1 0,-1 0,1 0,0 0,0 0,0 0,1 0,-1 0,1 0,-1 0,1 0,0-1,0 1,0 0,1 0,-1-1,1 1,-1-1,1 1,0-1,0 0,0 1,0-1,0 0,1 0,-1-1,1 1,-1 0,3 0,14 3,0 0,1-2,0 0,0-2,0 0,0-1,0-1,-1-1,1 0,6-3,202-43,-32 13,-78 7,-99 18</inkml:trace>
  <inkml:trace contextRef="#ctx0" brushRef="#br0" timeOffset="5851.419">1596 114,'-6'16,"1"0,0 1,1 0,1 0,1 0,0 0,1 0,1 15,-2 19,-23 185,-32 100,30-227,29-153,5 17,-1 2</inkml:trace>
  <inkml:trace contextRef="#ctx0" brushRef="#br0" timeOffset="6112.886">1596 143,'32'12,"-1"-1,1-1,0-1,1-2,0-2,0-1,1-1,-1-2,1-1,31-5,84-22,-56 6,-75 16</inkml:trace>
  <inkml:trace contextRef="#ctx0" brushRef="#br0" timeOffset="6316.806">1512 566,'38'10,"23"2,5 0,-3-2,-8-3,-9-3,-7-2,-10-1</inkml:trace>
  <inkml:trace contextRef="#ctx0" brushRef="#br0" timeOffset="6617.29">2387 678,'-24'39,"-18"26,-6 8,0-5,9-8,5-14,9-11,4-11,5-5,1-5,3-6</inkml:trace>
  <inkml:trace contextRef="#ctx0" brushRef="#br0" timeOffset="6831.446">2076 735,'20'19,"10"16,5 7,2 1,-1-7,-2-4,-1-9,-2-7,-6-7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4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707 565,'-24'-9,"0"2,0 0,-1 2,0 1,1 0,-1 2,-1 1,1 1,0 1,0 2,0 0,1 1,-1 2,-19 7,22-6,0 1,1 1,0 1,1 1,0 0,1 2,0 0,1 2,0 0,16-13,-1 0,1 1,-1-1,1 0,0 1,0 0,0 0,0 0,1-1,-1 2,1-1,0 0,0 0,0 0,0 0,0 1,1-1,-1 0,1 1,0-1,0 1,0-1,1 0,-1 1,1-1,-1 0,1 0,1 1,-1-1,0 0,1 0,-1 0,1 0,0 0,0-1,0 1,0 0,0-1,1 0,-1 1,1-1,0 0,0 0,-1-1,1 1,0-1,1 1,0-1,139 20,-141-22,-1 1,1 0,-1-1,1 1,-1 0,0 0,1 0,-1 0,1 1,-1-1,1 0,-1 0,1 1,-1-1,1 1,-1-1,0 1,1 0,-1 0,0-1,0 1,0 0,1 0,-1 0,0 0,0 1,0-1,-1 0,1 0,0 0,0 1,-1-1,1 0,0 1,-1-1,0 1,1-1,-1 1,0-1,0 1,1-1,-1 1,0-1,-1 1,1-1,0 0,-1 2,-119 120,-51 49,167-169,1 1,0 0,0-1,0 1,1 0,0 1,-1-1,1 0,1 1,-1-1,1 1,0-1,0 1,0 0,0-1,1 1,0 0,0 0,0-1,0 1,1 0,0 0,0-1,0 1,1-1,0 1,-1-1,2 1,-1-1,0 0,1 0,0 0,0-1,2 3,3 0,1 0,0 0,1-1,-1-1,1 0,0 0,0-1,0 0,0 0,1-2,-1 1,1-1,-1 0,1-1,0-1,-1 1,1-2,-1 0,1 0,-1 0,0-1,0-1,0 0,-1 0,1-1,-1 0,0-1,0 0,-1 0,3-3,27-44,-25 28</inkml:trace>
  <inkml:trace contextRef="#ctx0" brushRef="#br0" timeOffset="413.804">396 1,'-20'59,"2"2,2 0,4 1,2 0,3 1,2 0,3 0,4 17,-3-22,-7 52,-4-2,-26 102,-12 90,21 37,29-336,1 11,-1-1,0 1,-1-1,0 1,0-1,-2 0,1 0,-1 0,-1 0,-3 8,-4-1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6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967 0,'-13'17,"-406"100,170-43,250-74,-1 1,1-1,-1 0,1 1,0-1,-1 0,1 1,-1-1,1 1,-1-1,1 1,-1-1,1 1,-1-1,0 1,1-1,-1 1,0 0,1-1,-1 1,0 0,0-1,0 1,1 0,-1-1,0 1,0 0,0-1,0 1,0 0,0-1,-1 1,1 0,0-1,0 1,0 0,-1-1,1 1,0-1,0 1,-1 0,1-1,-1 1,1-1,-1 1,1-1,-1 1,1-1,-1 1,1-1,-1 0,1 1,-1-1,0 0,0 1,211 28,-30-13,-60 14,-119-29,0-1,0 1,0 0,0 0,0-1,-1 1,1 0,0 0,0 0,-1 0,1 0,-1 0,1 0,-1 0,1 0,-1 0,0 0,1 0,-1 0,0 1,0-1,0 0,0 0,0 0,0 0,0 0,0 1,-1-1,1 0,0 0,-1 0,1 0,0 0,-1 0,1 0,-1 0,0 0,1 0,-1 0,0 0,0-1,0 2,-36 36,-98 53,-86 50,-11 25,74-29,157-136,0 0,-1 0,1-1,0 1,0 0,0 0,1 0,-1 0,0 0,0 0,0 0,1 0,-1 0,1 0,-1 1,1-1,-1 0,1 0,-1 1,1-1,0 0,0 1,0-1,0 0,0 0,0 1,0-1,0 0,0 1,1-1,-1 0,1 0,-1 1,1-1,-1 0,1 0,0 0,-1 0,1 0,0 0,0 0,0 0,0 0,0 0,0 0,0 0,0-1,0 1,0 0,0-1,0 1,1-1,-1 1,0-1,0 0,1 1,-1-1,0 0,1 0,-1 0,0 0,1 0,30 3,0-1,1-1,-1-2,0-1,1-2,29-7,-8 2,-9 2,255-21,-277 28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70,'20'0,"15"0,7 0,1 0,-2 0,-3 0,-4 0,-2 0,-2 0,-1 0,-1 0,-1 0,-4 0</inkml:trace>
  <inkml:trace contextRef="#ctx0" brushRef="#br0" timeOffset="249.185">29 239,'19'14,"21"5,9 0,0-4,-4-5,-3-8,-6-5,-3-2,-7 0</inkml:trace>
  <inkml:trace contextRef="#ctx0" brushRef="#br0" timeOffset="1282.806">650 521,'18'-56,"2"1,2 1,3 1,2 1,3 1,24-30,-49 73,0 0,1 1,0 0,0 0,1 1,0-1,0 1,0 1,1 0,0 0,0 0,0 1,0 0,1 1,0-1,0 2,0-1,0 1,0 1,0 0,5 0,-11 2,1 0,-1 1,0-1,0 1,0 0,0 0,0 0,-1 0,1 0,-1 1,1-1,-1 1,0 0,0-1,0 1,0 0,0 0,-1 0,1 1,-1-1,0 0,0 1,0-1,-1 0,1 1,-1 0,4 99,-5-84,-2 15,8 69,-3-101,0-1,0 0,0 0,1 0,-1-1,0 1,0-1,1 1,-1-1,0 1,0-1,1 0,-1 0,0 0,1-1,-1 1,0 0,1-1,-1 0,0 1,0-1,0 0,1 0,-1 0,0 0,0-1,-1 1,1-1,0 1,0-1,-1 1,1-1,-1 0,1 0,-1 0,0 0,0 0,1 0,1-2,222-238,-124 169,-100 72,0 0,0 1,0-1,0 1,0-1,0 1,0 0,0-1,0 1,0 0,0-1,0 1,0 0,0 0,0 0,1 0,-1 0,0 1,0-1,0 0,0 0,0 1,0-1,0 0,0 1,0-1,0 1,0-1,0 1,-1 0,1-1,0 1,0 0,0 0,-1 0,1-1,0 1,-1 0,1 0,-1 0,1 0,-1 0,0 0,1 0,-1 0,0 0,0 0,1 0,-1 0,0 1,0-1,0 0,-1 0,-1 62,-59 115,57-169,0 1,1 0,0 0,0 0,1 0,0 0,1 1,1-1,-1 1,2-1,-1 0,2 4,4 4</inkml:trace>
  <inkml:trace contextRef="#ctx0" brushRef="#br0" timeOffset="1703.081">2118 14,'-82'56,"2"4,-44 45,124-104,-9 5,0 0,0 1,1 1,1-1,-1 1,1 1,0-1,1 1,0 0,0 1,1-1,1 1,-1 0,2 0,-3 10,5-18,1 0,0 0,0-1,0 1,0 0,0 0,1-1,-1 1,1 0,-1 0,1-1,-1 1,1 0,0-1,0 1,0-1,0 1,0-1,0 0,0 1,0-1,1 0,-1 0,0 0,1 1,-1-1,1-1,-1 1,1 0,0 0,-1-1,1 1,0-1,-1 1,1-1,0 0,0 1,-1-1,1 0,0 0,0-1,-1 1,1 0,0 0,0-1,-1 1,1-1,82-30,-48 9,-1-1,-1-2,-1-1,24-25,59-47,-104 89,-5 3,0-1,1 2,0-1,0 1,0 0,0 1,1 0,0 1,0-1,0 1,0 1,0 0,6-1,-12 5,-1 0,1-1,-1 1,0 0,0 0,0 0,0 0,0 1,0-1,0 0,-1 1,1-1,-1 1,0 0,0-1,0 1,0 0,0 0,0 0,-1 0,0-1,1 1,-1 0,0 0,0 0,-1 0,1 0,-1 0,1 0,-1 0,0-1,0 1,0 0,0 0,-2 1,-1 11,1 2,1-1,0 0,0 0,2 1,0-1,1 1,1 0,3 8</inkml:trace>
  <inkml:trace contextRef="#ctx0" brushRef="#br0" timeOffset="2266.691">2598 324,'-2'3,"0"0,1 0,0 1,-1-1,1 0,1 0,-1 1,0-1,1 1,0-1,-1 1,1-1,1 1,-1-1,0 1,1-1,0 0,0 1,0-1,0 0,0 1,1-1,0 0,-1 0,1 0,0 0,0-1,1 1,-1-1,1 1,-1-1,1 0,0 1,0-1,-1-1,1 1,1 0,-1-1,0 0,0 1,1-1,-1-1,0 1,1 0,-1-1,1 0,-1 1,4-2,0-1,-1-1,0-1,0 1,0-1,0 0,0 0,-1-1,0 1,0-1,0-1,0 1,-1-1,0 1,3-7,20-22,-27 33,0 0,0 1,0-1,1 1,-1-1,0 0,0 1,1-1,-1 1,0-1,1 1,-1-1,1 1,-1-1,1 1,-1-1,1 1,-1-1,1 1,-1 0,1-1,-1 1,1 0,0 0,-1-1,1 1,-1 0,1 0,0 0,-1 0,1 0,0 0,-1 0,1 0,0 0,-1 0,1 0,0 0,-1 0,1 1,-1-1,1 0,0 0,-1 1,1-1,-1 0,1 1,-1-1,1 1,-1-1,1 1,-1-1,1 1,-1-1,0 1,1-1,-1 1,0-1,1 1,1 39,-8-10,2 0,1-1,2 1,1 0,1 0,4 24,3-12,-3-1,-1 1,-2 0,-1 0,-3 4,2-41,1 0,-1 1,0-1,-1 0,0 1,1-1,-2 0,1 0,0 0,-1 0,0 0,0 0,-1 0,1-1,-1 1,0-1,0 1,-1-1,1 0,-1-1,0 1,0-1,0 1,-1-1,1 0,-1-1,1 1,-1-1,0 0,0 0,0 0,0-1,0 0,-1 0,1 0,0-1,0 1,-1-1,1 0,0-1,-1 1,1-1,0 0,-2-1,5 1,0 0,-1-1,1 1,0 0,0-1,0 0,0 1,0-1,1 0,-1 0,0 0,1 0,-1 0,1 0,0 0,0-1,0 1,0 0,0-1,0 1,1-1,-1 1,1-1,-1 1,1-1,0 1,0-1,1 1,-1-1,0 1,1-1,-1 1,1-1,0 1,0-1,44-80,90-49,-116 114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30,'-93'383,"-7"-69,95-314,4-11</inkml:trace>
  <inkml:trace contextRef="#ctx0" brushRef="#br0" timeOffset="267.938">59 30,'43'-5,"34"-1,13 0,-4 1,-7 1,-12 2,-13 1,-10 1,-8 0,-16 5,-10 1</inkml:trace>
  <inkml:trace contextRef="#ctx0" brushRef="#br0" timeOffset="514.075">31 482,'39'0,"26"-5,13-1,-3-1,-9 2,-11 2,-15 1</inkml:trace>
  <inkml:trace contextRef="#ctx0" brushRef="#br0" timeOffset="1032.268">567 595,'-5'14,"0"1,2-1,-1 1,2 0,0 0,1 0,0 0,1 0,1 0,0 0,3 12,-2-26,-1 0,1 0,-1 0,1 0,-1 0,1 0,0 0,0 0,0-1,-1 1,1-1,0 1,0-1,0 0,0 1,0-1,0 0,0 0,-1-1,1 1,0 0,0-1,0 1,0-1,0 1,-1-1,1 0,0 0,-1 0,1 0,0 0,-1 0,1 0,-1-1,0 1,1-1,-1 1,0-1,0 1,0-1,0 1,1-3,-2 4,140-152,-139 151,0 0,0 0,0 0,0 0,0 0,0 0,1 0,-1 0,0 0,1 1,-1-1,0 1,1-1,-1 1,1-1,-1 1,1 0,-1 0,1-1,-1 1,1 0,-1 0,1 1,-1-1,1 0,-1 0,1 1,-1-1,0 1,1-1,-1 1,0 0,1-1,-1 1,0 0,0 0,1 0,-1 0,0 0,0 0,0 0,0 1,-1-1,1 0,0 0,0 1,-1-1,1 1,-1-1,1 0,-1 1,0-1,1 1,-1-1,0 1,0-1,0 1,0-1,0 1,0-1,-1 1,1 230,-1-207,-2-1,-1 0,-1 0,0 0,-2-1,-1 0,-1 0,-1 0,-5 7,10-21,1 0,-2-1,1 0,-1 0,0 0,-1-1,0 1,0-2,0 1,-1-1,0 0,0-1,-1 0,1 0,-1-1,0 0,-7 2,14-6,-1 1,1-1,0-1,0 1,0 0,0 0,0-1,0 1,0-1,0 0,0 1,0-1,0 0,0 0,0 0,1-1,-1 1,0 0,1-1,-1 1,1-1,0 1,-1-1,1 0,0 0,0 1,0-1,0 0,0 0,0 0,1 0,-1 0,1 0,-1 0,1 0,0 0,0-2,-2-81,7 60,1 1,1 0,1 0,1 0,2 1,0 1,1 0,1 1,1 0,1 1,1 0,1 1,11-9,-4 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16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531 27,'-38'-17,"18"13,0 2,0 0,0 1,0 1,0 1,1 1,-1 0,0 2,1 0,-1 1,-17 8,-32 5,-37 24,102-40,1 0,1 0,-1 0,0 0,0 1,1-1,-1 1,1 0,0-1,0 1,0 1,0-1,0 0,1 0,0 0,-1 1,1-1,0 1,1-1,-1 1,1-1,-1 1,1 0,0-1,0 1,1-1,-1 1,1 0,0-1,0 2,1 1,1 0,0-1,0 1,1-1,0 1,0-1,0 0,0-1,1 1,-1-1,1 0,0 0,1 0,-1-1,1 0,-1 0,1 0,0-1,4 2,122 26,-99-27,-25-3,1 0,-1 1,1-1,-1 2,1-1,-1 2,0-1,0 1,0 0,0 0,4 3,-11-5,0 0,0 1,0-1,0 0,1 1,-2-1,1 1,0-1,0 1,0-1,-1 1,1-1,-1 1,1 0,-1-1,0 1,1 0,-1 0,0-1,0 1,0 0,0-1,-1 1,1 0,0-1,-1 1,1 0,-1-1,0 1,1-1,-1 1,0-1,0 1,0-1,0 1,-1 0,-46 52,44-51,-219 192,209-184,1 0,0 0,1 1,0 1,1 0,1 0,-7 13,15-23,0 1,0 0,1 0,0 1,0-1,0 0,0 0,1 0,-1 1,1-1,0 0,1 1,-1-1,1 0,0 0,0 1,0-1,0 0,1 0,0 0,0-1,0 1,0 0,0 0,1-1,-1 0,3 2,3 4,0 0,0 0,1-1,1-1,-1 1,1-2,0 1,1-1,4 2,-10-8,0 1,0 0,-1-1,1 0,0 0,-1-1,1 1,0-1,0 0,-1 0,1 0,-1-1,1 0,-1 0,0 0,0 0,0-1,0 1,0-1,0 0,-1 0,1-1,-1 1,0-1,0 1,0-1,-1 0,1 0,-1 0,0-1,0 1,0 0,-1-1,0 0,0 1,1-5,8-16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17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1,'-15'42,"2"0,2 1,2 0,-2 24,-1 3,-34 271,31-199,-6 0,-7 5,-121 433,143-545,2 1,1-1,2 1,2 0,3 20,12-17,-3-27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3:02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854 1,'-121'60,"90"-39,-34 16,2 4,2 2,2 3,2 2,2 3,2 2,3 2,2 3,2 1,4 3,-9 19,44-71,1 1,0 0,0 0,1 1,1-1,0 1,0 0,1 1,1-1,0 0,1 1,0-1,1 1,0-1,1 1,0-1,1 1,1-1,0 0,0 0,1 0,1-1,0 1,1-1,0 0,0 0,1-1,1 0,0 0,6 6,1-6,0 0,1-1,0 0,1-1,0-1,0-1,0 0,1-2,0 0,0 0,0-2,0 0,4-1,26-1,0-1,0-3,-1-1,24-8,148-50,-166 40</inkml:trace>
  <inkml:trace contextRef="#ctx0" brushRef="#br0" timeOffset="350.314">1503 565,'-91'38,"3"4,1 4,2 4,3 3,-4 9,74-53,-2-1,0 0,1 2,0-1,1 1,0 1,1 0,0 1,0 0,1 1,1 0,0 0,1 1,1 0,0 1,1 0,0 0,-3 15,9-25,1 0,-1-1,1 1,0 0,0 0,1 0,-1-1,1 1,0-1,0 1,1-1,-1 0,1 0,0 0,0 0,0-1,1 1,-1-1,1 0,0 0,0 0,0 0,0-1,1 1,-1-1,1 0,-1 0,1-1,0 0,-1 0,1 0,0 0,0 0,0-1,0 0,0 0,0-1,-1 1,1-1,0 0,0 0,-1-1,3 0,33-11,-1-2,-1-2,0-2,-1-1,-1-1,-1-3,-1 0,-1-2,23-25,185-183,-241 234,0-1,0 1,0 0,0-1,1 1,-1-1,0 1,0 0,1-1,-1 1,0 0,1-1,-1 1,0 0,1-1,-1 1,0 0,1 0,-1-1,1 1,-1 0,1 0,-1 0,0 0,1-1,-1 1,1 0,-1 0,1 0,-1 0,1 0,-1 0,1 0,-1 0,1 1,-1-1,0 0,1 0,-1 0,1 0,-1 1,1-1,-1 0,0 0,1 1,-1-1,0 0,1 1,-1-1,0 0,1 1,-1-1,0 0,0 1,1-1,-1 1,5 32,-4-18,3 4,0 0,1-1,1 1,1-1,1-1,1 1,0-1,1-1,0 0,2 0,0-1,13 13,-9-14</inkml:trace>
  <inkml:trace contextRef="#ctx0" brushRef="#br0" timeOffset="686.653">1897 1131,'144'-326,"-92"240,-51 85,-1 0,0 1,0-1,0 0,0 1,1-1,-1 0,0 1,1-1,-1 1,0-1,1 0,-1 1,1-1,-1 1,1-1,-1 1,1-1,-1 1,1 0,0-1,-1 1,1 0,0-1,-1 1,1 0,0 0,-1 0,1-1,0 1,-1 0,1 0,0 0,-1 0,1 0,0 0,0 0,-1 1,1-1,0 0,-1 0,1 1,0-1,-1 0,1 0,-1 1,1-1,0 1,-1-1,1 1,-1-1,1 1,-1-1,1 1,-1-1,0 1,1-1,-1 1,0 0,1-1,-1 1,0 0,0-1,0 1,1 0,-1-1,0 1,0 0,3 53,-3-50,0-1,12 136,-11-134,1 1,0-1,0 0,0 0,1 0,-1 0,1 0,1-1,-1 1,0-1,1 0,0 0,0 0,0 0,1-1,-1 0,1 0,0 0,0 0,0-1,0 0,0 0,6 1,1-1,0-1,0-1,0 0,0-1,1 0,-1-1,0 0,-1-1,1 0,0-1,-1 0,0-1,0 0,0-1,-1 0,1 0,-1-2,-1 1,0-1,0 0,0-1,-1 0,0 0,-1-1,0 0,-1-1,0 1,5-12,53-148,-58 145</inkml:trace>
  <inkml:trace contextRef="#ctx0" brushRef="#br0" timeOffset="1036.628">2773 622,'49'127,"50"101,-98-225,1 1,-1-1,1 0,0 0,0 1,0-1,0 0,1-1,-1 1,1 0,0-1,0 1,0-1,0 0,0 0,0 0,0-1,1 1,-1-1,1 1,-1-1,1 0,0-1,-1 1,1 0,0-1,0 0,-1 0,1 0,0-1,-1 1,1-1,0 0,-1 0,1 0,-1 0,1-1,-1 1,1-1,-1 0,0 0,2-1,14-16,0 0,-1-1,-1-1,0-1,-2 0,-1-1,-1-1,0 0,-2 0,-1-2,-1 1,-1-4,2 4,51-93,-47 99</inkml:trace>
  <inkml:trace contextRef="#ctx0" brushRef="#br0" timeOffset="1399.541">3732 565,'-48'27,"0"2,3 2,0 2,2 2,2 2,-9 11,0 33,48-79,1 0,1 0,-1 0,0 0,0 0,1 0,-1 1,1-1,0 0,0 0,0 0,0 0,0 1,0-1,0 0,1 0,-1 0,1 0,0 0,-1 0,1 1,0-2,0 1,0 0,1 0,-1 0,0 0,1-1,-1 1,1-1,-1 1,1-1,0 1,0-1,-1 0,1 0,0 0,0 0,0 0,1 0,10 0,0 0,1 0,-1-1,0-1,0 0,0-1,0 0,0-1,-1 0,1-1,-1-1,0 0,0-1,0 0,-1 0,7-6,12-3,8-8,-1-1,0-1,-2-2,-1-2,13-16,-15 16,-32 30,-1 0,1 0,0 0,0-1,0 1,0 0,0 0,0 0,0-1,0 1,0 0,1 0,-1 0,0-1,0 1,1 0,-1 0,1-1,-1 1,0 0,1-1,-1 1,1 0,0-1,-1 1,1-1,-1 1,1-1,0 1,-1-1,1 0,0 1,0-1,-1 0,1 1,0-1,0 0,0 0,-1 0,1 0,0 0,0 0,0 0,-1 0,1 0,0 0,0 0,0 0,-1 0,1-1,0 1,0 0,-1-1,1 1,0-1,0 1,-1-1,1 1,-1-1,1 1,0-1,-1 1,1-1,-1 0,1 1,-1-1,1 0,-2 52,-1-45,1 0,0 0,0 0,0 0,1 0,0 0,0 0,1 0,-1 0,1 0,1 0,-1 0,1 0,0 0,0-1,1 1,-1-1,1 1,1-1,-1 0,1 0,0-1,0 1,0-1,0 0,1 0,0 0,0-1,0 1,57 8,-32-15</inkml:trace>
  <inkml:trace contextRef="#ctx0" brushRef="#br0" timeOffset="1684.324">4805 424,'-16'4,"-1"0,1 1,0 1,0 1,1 0,0 0,0 2,1 0,0 1,0 0,1 1,0 0,1 1,0 2,9-11,0 0,0 1,0 0,1-1,-1 1,1 0,0 0,1 0,-1 1,1-1,-1 0,1 1,0-1,1 0,-1 1,1-1,0 1,0-1,0 1,1-1,-1 1,1-1,0 1,1-1,-1 0,1 0,0 0,0 0,0 0,0 0,1 0,-1 0,1-1,0 0,0 1,1-1,2 2,39 33,-36-33,0 0,0 1,0 0,-1 0,0 1,0 0,-1 1,0 0,0 0,-1 0,0 1,0 0,-1 0,0 1,-1-1,0 1,0 0,-1 0,-1 0,1 1,-2-1,1 0,-1 1,-1 6,-7-2,-1-1,0 0,0 0,-2-1,0-1,0 1,-1-2,0 1,-1-2,-1 1,0-2,0 0,0 0,-1-1,-1-1,-4 2,-67 24,61-29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1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724 57,'1'-1,"0"1,0-1,0 0,0 0,0 0,0 0,0 0,0 0,0 0,-1 0,1 0,0-1,-1 1,1 0,-1 0,1-1,-1 1,0 0,0 0,1-1,-1 1,0 0,0-1,0 1,0 0,0-1,-1 1,1 0,0-1,-1 1,1 0,-1 0,1-1,-1 1,0 0,1 0,-1 0,0 0,0 0,0 0,0 0,0 0,0 0,0 0,0 1,0-1,0 0,0 1,0-1,-1 1,1-1,0 1,0-1,-1 1,1 0,0 0,-1 0,1-1,0 1,-1 0,1 1,0-1,-1 0,1 0,0 1,-1-1,-155 30,108-16,23-7,-4 0,0 1,0 1,1 1,0 2,1 1,1 1,-11 8,35-20,1 0,0 0,0 1,0-1,0 0,0 1,0-1,1 1,-1 0,1-1,0 1,0 0,0 0,0 0,0 0,0 0,1 0,0 0,-1 0,1 0,0 0,1 0,-1 0,0 0,1 0,0 0,-1 0,1 0,1 0,-1 0,0-1,1 1,-1 0,1-1,0 1,0-1,0 0,0 1,0-1,0 0,1 0,-1-1,1 1,-1 0,1-1,0 1,-1-1,1 0,0 0,2 0,158 17,82 4,-173-11,-72-9,0 0,0 0,0 0,0 0,-1-1,1 1,-1 0,0 0,1-1,-1 1,0 0,0-1,0 1,0 0,0-1,0 0,-1 1,1-1,0 0,-1 1,1-1,-1 0,1 0,-1 0,0 0,1-1,-1 1,0 0,-232 128,131-63,-103 80,68-25,136-120,1 1,-1 0,0 0,1 0,-1 0,1 0,-1 0,1 1,0-1,0 0,0 1,0-1,0 1,1-1,-1 1,1-1,0 1,0-1,0 1,0-1,0 1,0-1,0 1,1-1,0 1,-1-1,1 1,0-1,0 1,0-1,1 0,-1 0,0 0,1 0,-1 0,1 0,0 0,0 0,0 0,0-1,0 1,0-1,0 1,0-1,1 0,-1 0,2 0,19 7,2-1,-1-1,1-1,-1-2,1 0,0-2,0 0,0-2,0-1,0-1,0-1,2-1,102-8,77 11,-182 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30,'9'0,"9"0,5 0,4 0,2 0,1 0,0 0,0-5,0-1,-1 0,-1 1,1 1,-1 2,-5 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29,'39'-4,"22"-3,5 1,-4 1,-7 2,-8 1,-12 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2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59,'-28'130,"-64"184,30-60,48-196,12-54,1-6</inkml:trace>
  <inkml:trace contextRef="#ctx0" brushRef="#br0" timeOffset="335.942">57 59,'34'-4,"35"-8,10 0,-3 1,-10 2,-11 4,-10 2,-9 1,-4 1,-4 2,-6 4,-7 2</inkml:trace>
  <inkml:trace contextRef="#ctx0" brushRef="#br0" timeOffset="603.593">29 483,'39'0,"26"-5,8-1,-4-1,-10 2,-9 2,-8 5,-12 4</inkml:trace>
  <inkml:trace contextRef="#ctx0" brushRef="#br0" timeOffset="1266.442">396 737,'170'-23,"-169"22,0 1,0 0,1-1,-1 1,0 0,0 0,0 0,0 0,0 0,1 0,-1 0,0 0,0 0,0 0,0 1,0-1,0 0,0 1,0-1,0 1,0-1,0 1,0 0,0-1,0 1,0 0,0 0,-1 0,1-1,0 1,0 0,-1 0,1 0,-1 0,1 0,-1 0,0 0,1 1,-1-1,0 0,1 0,-1 0,0 0,0 0,0 0,0 1,0-1,0 0,-1 0,1 0,0 0,-1 0,1 0,0 0,-1 0,1 0,-1 0,0 0,1 0,-1 0,-73 82,65-76,1 1,-1 0,1 0,1 0,-1 1,1 0,1 0,0 1,0 0,1 0,0 1,1-1,0 1,1 0,-1 4,4-13,-1 1,1-1,1 1,-1-1,0 0,0 1,1-1,0 0,-1 1,1-1,0 0,0 0,0 0,0 1,1-1,-1 0,0-1,1 1,-1 0,1 0,0-1,0 1,0-1,0 1,0-1,0 0,0 0,0 1,0-2,0 1,1 0,-1 0,0-1,1 1,-1-1,1 0,-1 0,0 0,1 0,-1 0,0 0,2-1,5 1,-1-1,1 1,-1-2,1 1,-1-1,0-1,0 1,0-1,0-1,0 0,4-2,-2-5,-5 2</inkml:trace>
  <inkml:trace contextRef="#ctx0" brushRef="#br0" timeOffset="1534.47">369 878,'33'-5,"21"-1,6 0,-2 1,-7 1,-11 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0 564,'20'-40,"2"1,2 1,1 1,2 1,2 1,1 2,1 0,11-6,-27 26,-12 9,0 0,0 1,1-1,0 1,-1 0,1 0,0 0,0 1,1-1,-1 1,0 0,1 0,-1 0,1 1,0 0,0 0,3 0,-6 3,1 1,0 0,-1 0,1 0,-1 1,0-1,0 0,0 1,-1 0,1-1,-1 1,0 0,0 0,0 0,0-1,-1 1,0 0,1 0,-2 0,1 0,0 0,-1 0,1 0,-1 0,0 0,-1 1,-7 39,-9 116,18-158,-1-1,1 0,0 0,0 0,-1 0,1 0,0 0,0 1,0-1,0 0,0 0,1 0,-1 0,0 0,0 0,1 1,-1-1,1 0,-1 0,1 0,-1 0,1 0,0 0,-1-1,1 1,0 0,0 0,0 0,-1-1,1 1,0 0,0-1,0 1,0-1,0 1,1-1,-1 1,0-1,0 0,0 0,0 1,0-1,0 0,1 0,-1 0,0 0,0-1,0 1,0 0,0 0,2-1,108-139,67-58,-177 196,1 0,-1 1,1-1,0 0,0 1,0-1,0 1,0 0,0-1,0 1,0 0,1 0,-1 1,0-1,0 0,1 1,-1 0,1-1,-1 1,0 0,1 0,-1 0,1 0,-1 1,0-1,1 1,-1-1,0 1,1 0,-1 0,0 0,0 0,0 0,0 1,0-1,0 1,0-1,0 1,0 0,-1-1,1 1,-1 0,0 0,1 0,-1 0,0 1,0-1,0 0,0 0,0 2,1 11,0 0,-1 0,0 0,-2 1,0-1,0 0,-1 0,-1 1,-1-2,0 1,-11 74,13-64</inkml:trace>
  <inkml:trace contextRef="#ctx0" brushRef="#br0" timeOffset="549.911">1468 0,'-26'5,"1"1,0 1,0 1,0 2,1 0,1 1,0 2,0 0,2 1,-1 2,2 0,0 1,1 1,1 1,0 0,2 1,0 1,2 1,0 0,1 1,-2 7,13-23,-1-4,1 0,0 0,0 0,1 0,-1 1,0-1,1 1,0-1,0 1,0-1,0 1,1-1,-1 1,1 0,0 0,0-1,0 1,1 0,-1-1,1 1,0 0,0-1,0 1,0-1,1 1,-1-1,1 0,0 0,0 0,0 0,1 0,-1 0,1 0,-1-1,1 1,0-1,0 0,3 2,2-3,0 0,1-1,-1 0,0 0,1-1,-1 0,0-1,0 1,0-2,0 1,0-1,0 0,-1-1,1 0,-1 0,0 0,0-1,0 0,1-2,28-15,-4 1,-1-2,-1 0,-1-2,-1-2,-1 0,-2-2,-1 0,3-8,18-18,-39 47,-4 5,0 0,1-1,-1 1,1 0,-1 0,1 1,0-1,0 1,0-1,0 1,1 0,-1 0,1 0,-1 1,1-1,2 0,-4 4,0 0,0 0,0 0,0 0,-1 1,1-1,-1 0,1 1,-1-1,0 1,0 0,0-1,0 1,-1 0,1 0,-1-1,0 1,1 0,-1 0,0 0,-1-1,1 1,0 0,-2 2,2 1,-1 61,9 103,-2-143,-1-3</inkml:trace>
  <inkml:trace contextRef="#ctx0" brushRef="#br0" timeOffset="1137.253">1835 338,'81'-21,"-80"21,1 0,0-1,0 1,0 0,-1 0,1 0,0 0,0 0,0 0,-1 1,1-1,0 0,0 1,-1 0,1-1,0 1,-1 0,1 0,-1 0,1 0,-1 0,1 0,-1 0,0 0,0 1,1-1,-1 1,0-1,0 1,0-1,-1 1,1-1,0 1,-1 0,1-1,-1 1,1 0,-1 0,0-1,1 1,-1 0,0 0,-1 1,-24 76,-12-25,29-44,0 0,1 0,0 0,1 1,0 0,0 1,1-1,1 1,0 0,1 0,0 1,-1 8,4-19,0 0,0 0,0 1,0-1,0 0,1 0,-1 1,1-1,-1 0,1 0,0 0,0 0,0 0,0 0,0 0,0 0,1 0,-1 0,1 0,-1-1,1 1,0-1,-1 1,1-1,0 0,0 1,0-1,0 0,0 0,0-1,0 1,1 0,-1-1,0 1,0-1,1 0,-1 0,0 0,0 0,1 0,-1 0,0 0,1-1,6 0,-1 0,0-1,1 0,-1 0,0-1,0 1,-1-2,1 1,-1-1,1-1,1-1,11-11</inkml:trace>
  <inkml:trace contextRef="#ctx0" brushRef="#br0" timeOffset="1397.969">1778 479,'39'0,"22"-5,5-1,-4 0,-11-4,-11 1,-7 1,-4-3,-7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25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1073 197,'16'-68,"-33"91,-144 299,28-112,-9-6,-16 4,105-153,53-56,0 1,1 0,-1-1,0 1,0 0,0 0,0-1,0 1,0 0,0-1,0 1,0 0,0-1,0 1,0 0,0-1,0 1,0 0,0 0,-1-1,1 1,0 0,0-1,0 1,0 0,-1 0,1-1,0 1,0 0,0 0,-1-1,1 1,0 0,0 0,-1 0,1 0,0-1,-1 1,1 0,0 0,0 0,-1 0,1 0,0 0,-1 0,1 0,0 0,-1 0,1 0,0 0,-1 0,1 0,0 0,-1 0,1 0,0 0,0 1,-1-1,1 0,0 0,12-30,67-112,7 3,59-67,248-311,-358 478,-35 59,-81 191,46-90,4 1,6 1,-6 95,28-199,1-1,1 1,1 0,0 0,2 0,0 0,1 0,1-1,0 0,2 1,0-1,1-1,0 0,3 2,-6-14,0 0,1-1,0 1,0-1,0 0,0-1,1 1,-1-1,1 0,0 0,0-1,0 1,0-1,0-1,1 1,-1-1,1 0,-1-1,1 0,-1 0,1 0,-1-1,1 1,-1-2,0 1,1-1,-1 0,0 0,0 0,0-1,-1 0,1 0,0-1,-1 0,0 0,0 0,0 0,-1-1,1 0,-1 0,0 0,30-42,-2-1,-2-1,-2-1,-3-2,-2-1,-2 0,-2-2,6-38,-2 10,-4-1,-4 0,-1-26,-15 43,1 68,0-1,0 0,-1 1,1-1,0 0,0 1,0-1,-1 1,1-1,0 0,0 0,-1 1,1-1,0 0,-1 1,1-1,0 0,-1 0,1 0,-1 0,1 1,0-1,-1 0,1 0,-1 0,1 0,0 0,-1 0,1 0,-1 0,1 0,-1 0,1 0,0 0,-1 0,1 0,-1 0,1-1,0 1,-1 0,1 0,0 0,-1-1,1 1,0 0,-1 0,1-1,0 1,-1 0,1-1,0 1,0 0,-1-1,1 1,0 0,0-1,-14 40,-2 37,12-42</inkml:trace>
  <inkml:trace contextRef="#ctx0" brushRef="#br0" timeOffset="330.816">2004 592,'-27'28,"1"2,1 0,2 1,1 2,2 0,-11 26,2 44,29-100,0 0,0 0,0 0,1-1,-1 1,1 0,-1 0,1-1,0 1,0 0,0-1,0 1,1-1,-1 1,1-1,-1 0,1 1,0-1,0 0,0 0,0 0,0-1,0 1,1 0,-1-1,1 1,-1-1,1 0,-1 0,1 0,0 0,-1-1,1 1,0-1,2 1,8-2,0 0,0 0,0-1,0-1,0-1,0 0,-1 0,1-1,-1 0,0-1,-1-1,0 0,0-1,0 0,-1 0,0-1,-1 0,0-1,5-2,0-1,-1-1,-1 1,-1-2,0 0,0 0,-2-1,0 0,-1-1,0 0,-2 0,0-1,0 0,-2 0,0 0,-2 0,2-17,-3 29,0-1,0 0,0 1,-1-1,0 0,0 1,-1-1,1 1,-1-1,-1 0,0 1,1 0,-2-1,1 1,-1 0,0 0,0 0,-1 1,0-1,0 1,0 0,0 0,-1 0,0 0,0 1,0 0,-1 0,1 0,-1 1,0 0,0 0,-1 0,-18-1,2 3</inkml:trace>
  <inkml:trace contextRef="#ctx0" brushRef="#br0" timeOffset="619.348">2681 0,'0'905,"0"-891,-2 1,0 0,0 0,-2-1,1 0,-2 0,0 0,-1 0,0 0,-1-1,0 0,-4 3,0 2</inkml:trace>
  <inkml:trace contextRef="#ctx0" brushRef="#br0" timeOffset="1170.598">2400 508,'26'17,"0"-2,2-1,0 0,0-3,1 0,7 0,135 14,-6-2,-39 3,59 6,-178-31,0-1,1 1,-1-1,1-1,-1 1,0-1,1-1,-1 1,0-1,0 0,0-1,0 0,0 0,-1 0,0-1,1 0,-1 0,0 0,-1-1,1 0,-1 0,0-1,0 1,-1-1,1 0,-1-1,1-3,1 0,0 0,-1 0,-1 0,0-1,0 1,-1-1,0 0,-1 0,0 0,-1-1,0 1,-1 0,0 0,-1-1,-2-9,1 17,-1 1,0 0,-1 0,1 0,0 0,-1 0,0 0,1 1,-1 0,0 0,0 0,0 0,-1 1,1 0,0-1,-1 1,1 1,0-1,-1 1,1 0,-1 0,1 0,-1 0,1 1,-1 0,1 0,0 0,0 0,-1 1,1 0,0 0,0 0,0 0,1 0,-1 1,1 0,-1 0,1 0,0 0,-15 9,0 1,1 0,1 1,0 1,1 1,1 0,0 1,1 0,1 1,1 1,0 0,2 0,0 1,1 0,1 0,1 1,1 0,0 0,2 1,1-1,0 1,2-1,0 1,3 15,-1-27,0-1,1 1,1-1,-1 1,2-1,-1 0,1-1,0 1,1-1,0 0,0 0,1-1,0 0,0 0,1 0,0-1,0 0,1-1,-1 0,1 0,0-1,0 0,5 1,7 2,1-1,0 0,0-2,0-1,0-1,1 0,-1-2,1 0,21-4,-20-2,-6 0</inkml:trace>
  <inkml:trace contextRef="#ctx0" brushRef="#br0" timeOffset="1617.659">1 1383,'77'-21,"-30"7,-1 2,2 1,0 3,0 2,0 2,0 2,20 3,236 43,-119-25,0-8,147-12,1021-99,-828 34,-326 39,-164 14,-30 6</inkml:trace>
  <inkml:trace contextRef="#ctx0" brushRef="#br0" timeOffset="2052.981">4149 479,'-5'5,"-6"1,3 1,9-2,3-7,1 3,-5 0,-7 1,-2 4,-5 7,0 0</inkml:trace>
  <inkml:trace contextRef="#ctx0" brushRef="#br0" timeOffset="2433.996">4205 903,'-9'9,"-4"9,-4 1,1-3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0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1 272,'60'-20,"0"2,2 3,0 2,0 4,1 2,25 1,-40 2,-48 3,0 0,0 0,0 0,0 0,0 0,0-1,0 1,0 0,0 0,-1 0,1 0,0 0,-1 0,1 0,-1 0,1 0,-1 0,1 0,-1 0,0 0,1 0,-1 0,0 1,0-1,0 0,0 1,0-1,0 0,0 1,0-1,0 1,0-1,0 1,0 0,0-1,-87-44,77 42,0-1,1-1,-1 0,1 0,0-1,0 0,1-1,0 0,0 0,0-1,-6-9,9 4,5 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0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23,'-9'-10,"-4"-3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0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52 170,'-10'39,"-3"21,1 6,2-3,3-13</inkml:trace>
  <inkml:trace contextRef="#ctx0" brushRef="#br0" timeOffset="532.744">503 1,'-9'7,"1"1,-1 0,1 1,1 0,0 0,0 1,1 0,0 0,1 0,0 1,0 0,1 0,1 0,0 0,1 1,0-1,0 1,5-6,-1-1,2 1,-1 0,0-1,1 0,0 0,1 0,-1 0,1-1,0 0,0 0,0 0,0 0,1-1,-1 0,1 0,0 0,0-1,0 0,0 0,1-1,1 1,5 3,-8-5,0 1,-1 0,1 0,0 0,0 1,0 0,-1 0,1 0,-1 0,0 1,1 0,-1 0,0 0,-1 0,1 1,0-1,-1 1,0 0,0 0,0 0,-1 1,1-1,-1 0,0 1,0 0,0-1,-1 1,0 0,0 0,0 0,0 0,-1 0,0 0,0 0,0 0,-1 0,0 0,0 0,-1 2,-1-1,-1 1,0-2,-1 1,1 0,-1-1,0 0,-1 0,1-1,-1 1,0-1,0 0,0-1,0 0,-1 1,0-2,1 1,-1-1,0 0,0-1,0 0,0 0,-1 0,1-1,-4 0,-15-4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29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0 550,'8'-37,"1"0,1 0,3 1,1 0,1 1,2 1,1 0,2 1,17-20,62-48,-97 99,-1 0,1 0,0 1,-1-1,1 0,0 0,0 1,0-1,0 1,0 0,1 0,-1 0,0 0,0 0,1 0,-1 0,1 1,-1-1,1 1,-1 0,1 0,-1 0,1 0,-1 0,1 0,-1 1,1-1,-1 1,0 0,1-1,-1 1,0 0,1 1,-1-1,0 0,0 1,0-1,0 1,0-1,-1 1,1 0,0 0,-1 0,2 1,9 21,0 1,-2-1,0 2,-2-1,-1 1,-1 1,1 14,12 45,-19-85,0 0,0-1,0 1,0 0,0 0,1 0,-1 0,0 0,0 0,1-1,-1 1,1 0,-1 0,1 0,-1-1,1 1,-1 0,1 0,-1-1,1 1,0-1,0 1,-1-1,1 1,0-1,0 1,-1-1,1 1,0-1,0 0,0 0,0 1,0-1,0 0,0 0,-1 0,1 0,0 0,0 0,0 0,0 0,0-1,0 1,0 0,-1 0,1-1,0 1,0-1,0 1,0 0,-1-1,1 0,0 1,-1-1,1 0,42-43,-35 35,43-51,2 3,3 2,2 3,65-45,-122 96,1-1,-1 0,1 0,0 1,-1-1,1 1,0-1,0 1,0 0,0 0,0 0,1 0,-1 0,0 0,0 1,1-1,-1 1,0-1,0 1,1 0,-1 0,1 0,-1 0,0 0,1 1,-1-1,0 1,0-1,1 1,-1 0,0 0,0 0,0 0,0 1,0-1,0 0,0 1,1 0,0 11,-1 0,1 1,-2-1,0 0,-1 1,0-1,-1 0,0 1,-2 4,2-9,-47 167,47-173,-1-1,1 0,0 0,0 0,0 1,0-1,0 0,0 1,0-1,1 1,0-1,-1 1,1-1,0 1,0-1,0 1,0-1,1 1,-1 0,1-1,-1 0,1 1,0-1,0 1,0-1,0 0,1 0,-1 0,1 1,-1-1,1 0,-1-1,1 1,0 0,0-1,0 1,0-1,0 1,1-1,-1 0,0 0,1 0,-1 0,0 0,1-1,-1 1,1-1,16-3,-1-2</inkml:trace>
  <inkml:trace contextRef="#ctx0" brushRef="#br0" timeOffset="448.819">1778 43,'-78'46,"1"4,2 3,-23 25,88-71,0 2,0-1,1 1,0 0,0 1,1 0,1 1,-1-1,2 1,-5 9,10-18,1-1,-1 1,1 0,-1-1,1 1,-1-1,1 1,0 0,0-1,0 1,0 0,0-1,0 1,0 0,1-1,-1 1,1-1,-1 1,1-1,-1 1,1-1,0 1,0-1,0 1,0-1,0 0,0 1,0-1,0 0,0 0,1 0,-1 0,0 0,1 0,-1 0,1-1,-1 1,1 0,-1-1,1 1,0-1,-1 0,2 1,74 2,-61-7,1-1,-1-1,0-1,-1 0,0-1,0 0,0-1,-1-1,-1-1,0 0,10-11,-15 16,128-140,-129 137,43-34,-49 44,1 0,-1 0,0 0,1 0,-1 0,0 1,0-1,0 0,0 1,0-1,0 0,-1 1,1 0,0-1,-1 1,1-1,-1 1,1 0,-1-1,0 1,0-1,0 1,0 0,0 0,0-1,0 1,-1 0,2 1,0 39,-2-34,0 1,1-1,0 1,1-1,0 1,0-1,1 0,0 1,1-1,0 0,0 0,0-1,1 1,0-1,1 1,-1-1,4 3,-3-5,-1-1,1 0,0 0,0 0,0 0,1-1,-1 0,1 0,0-1,-1 1,1-1,0 0,1-1,-1 0,0 0,0 0,1 0,-1-1,0 0,0-1,1 1,-1-1,5-2,8-3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3:01.4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66,'-37'11,"0"2,1 2,1 1,0 2,1 1,1 2,1 1,1 2,-23 23,30-25,0 1,2 1,1 2,1 0,1 0,1 4,10-18,1 1,1 0,0 0,1 0,0 1,1 0,1-1,0 1,1 1,0-1,1 0,1 0,0 1,2 12,-1-22,0 0,1 0,-1 0,1 0,0 0,0-1,1 1,-1-1,1 1,0-1,0 0,1 0,-1 0,1 0,0-1,0 0,0 1,0-1,1-1,-1 1,1-1,0 1,-1-1,1-1,0 1,0-1,0 0,1 0,9 2,1-2,-1 1,1-2,-1 0,1-1,-1-1,0 0,15-4,8-7,1-2,-2-2,0-1,-2-1,0-2,-1-2,-1-1,-1-2,-1-1,-1-1,-2-1,-1-2,-2-1,0-1,-3-1,2-6,-14 26,-2-2,0 0,-1 0,0 0,-2 0,0-1,0 0,0-14,-4 26,0-1,-1 0,0 1,0-1,0 0,-1 0,1 1,-2-1,1 0,0 1,-1 0,0-1,-1 1,1 0,-1 0,0 0,0 0,0 0,-1 1,0 0,0-1,0 1,0 1,0-1,-1 1,0-1,0 1,-1 0,-5-3,-1 1,0 1,0 0,-1 1,1 0,-1 1,1 0,-1 1,0 0,0 1,1 0,-1 1,0 1,0 0,1 1,0 0,-1 1,1 0,0 1,1 0,-1 1,1 0,0 1,1 0,0 1,-7 6,-24 48,29-34</inkml:trace>
  <inkml:trace contextRef="#ctx0" brushRef="#br0" timeOffset="350.278">1017 686,'16'-56,"3"-1,2 2,2 1,11-14,-29 58,0-1,6-14,1 1,2 0,0 1,1 1,14-17,-29 39,1-1,-1 0,1 0,-1 0,1 0,0 0,-1 1,1-1,-1 0,1 0,0 1,0-1,0 1,-1-1,1 1,0-1,0 1,0-1,0 1,0 0,0-1,0 1,0 0,0 0,0 0,0 0,0 0,0 0,0 0,0 0,0 0,0 0,0 0,0 1,0-1,-1 0,1 1,0-1,0 1,0-1,0 1,0-1,-1 1,1 0,0-1,0 1,-1 0,1 0,0 0,16 50,-14-42,-2-2,0-1,0 1,1-1,0 0,1 0,-1 1,1-1,0-1,0 1,1 0,0-1,0 0,0 0,1 0,0 0,0-1,0 0,0 0,0 0,1-1,0 1,0-1,0-1,0 1,0-1,1 0,-1 0,5 0,5-1,0 0,0-2,0 1,0-2,0 0,0-1,-1-1,0 0,1-1,-2 0,1-2,0 1,-1-2,-1 0,1-1,-1 0,-1-1,0 0,0-1,-1 0,0-1,1-3,-1 3,0 0,-2-1,1 0,-1-1,-1 0,-1 0,6-13,-7 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4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1,'-42'15,"0"1,1 3,0 1,2 2,1 1,1 3,-11 9,43-32,0 0,1 0,-1 0,1 0,0 1,-1-1,2 1,-1 0,0 0,1 1,0-1,0 1,0 0,0 0,1 0,0 0,0 0,0 0,1 1,-1-1,1 0,1 1,-1-1,1 1,0-1,0 1,1 0,-1-1,1 0,0 1,1-1,-1 1,1-1,1 2,2-2,1 0,0 0,0 0,0-1,0 0,1 0,-1 0,1-1,0 0,0 0,0-1,0 0,1 0,-1-1,1 0,-1 0,1-1,-1 0,1 0,-1 0,1-1,4-1,13-3,1 0,-1-2,0-1,-1-1,23-12,151-107,-197 127,0 0,0 0,0 0,0 0,1 0,-1 0,0 0,0 0,1 0,-1 0,0 1,1-1,-1 1,0-1,1 1,-1-1,1 1,-1 0,1 0,-1 0,1 0,-1 0,1 0,-1 0,1 0,-1 1,1-1,-1 0,1 1,-1-1,0 1,1 0,-1-1,0 1,1 0,-1 0,0 0,0 0,0 0,0 0,0 0,0 0,0 1,0-1,0 0,-1 0,1 1,0-1,-1 1,1-1,-1 1,16 40,-12-29,1 0,1 0,-1 0,2 0,0-1,1 0,0-1,5 7,7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5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1 201,'43'-5,"0"-2,0-2,0-2,-1-2,-1-2,0-1,-1-2,-1-2,-1-1,5-6,6-11,-47 39,1 0,-1 0,0 1,1-1,-1 1,0-1,0 1,0 0,0 0,0 0,0 0,0 0,-1 0,1 0,-1 1,0-1,0 0,0 1,0-1,0 1,0 0,0-1,-1 2,2 1,26 73,-3 2,-4 0,-4 1,-3 0,3 77,-14-125,-1 1,-1 0,-2-1,-2 1,-1-1,-1 0,-2 0,-1-1,-2 1,-1-2,-2 0,0 0,-2-1,-2-1,-1 0,0-1,-3-2,-20 23,26-34,0-1,-1-1,-1-1,0 0,0-1,-1 0,-1-2,1 0,-1-1,-1-1,-7 1,23-7,-1-1,1 1,-1 0,0-1,1 0,-1 0,1-1,-1 1,0-1,1 0,-1 0,1-1,0 1,-1-1,1 0,0 0,0 0,0-1,0 0,1 1,-1-1,1-1,-1 1,1 0,0-1,0 1,1-1,-1 0,1 0,0 0,0 0,0-1,0 1,1 0,0-1,0 1,0-1,0 0,1 1,0-1,0 1,0-1,4-21,1 1,2 0,0 0,2 0,1 1,0 1,2-1,1 2,1 0,0 0,2 2,5-6,15-16,1 1,1 2,3 2,1 1,27-16,-45 34,0 2,0 0,2 1,-1 2,2 1,0 0,0 3,9-3,-12 9</inkml:trace>
  <inkml:trace contextRef="#ctx0" brushRef="#br0" timeOffset="280.714">1214 511,'-15'16,"-21"18,1 2,2 1,2 2,1 1,-5 13,33-51,0 0,0 0,1 1,-1-1,1 1,-1-1,1 1,0-1,0 1,0 0,1-1,-1 1,0 0,1 0,0 0,0-1,0 1,0 0,0 0,0 0,1-1,-1 1,1 0,0 0,0-1,0 1,0-1,0 1,1-1,-1 1,1-1,0 0,-1 1,1-1,0 0,0 0,1-1,-1 1,0 0,0-1,1 1,-1-1,1 0,0 0,-1 0,1 0,0 0,1 0,1 0,-1-1,1 1,0-1,-1 0,1 0,0-1,0 1,-1-1,1 0,-1 0,1-1,-1 1,1-1,-1 0,0 0,0-1,0 1,0-1,0 0,0 0,-1 0,0-1,1 1,-1-1,0 1,-1-1,1 0,1-4,2-3,-1 0,0 0,0-1,-1 0,0 0,-1 0,-1-1,0 1,-1 0,0-5,0 3,-1 0,-1 1,0-1,-1 0,0 0,-1 1,-1-1,-4-9,2 11</inkml:trace>
  <inkml:trace contextRef="#ctx0" brushRef="#br0" timeOffset="517.385">1384 878,'5'-4,"6"-17,6-9,0-4,-2-2,0 2,-1 0,0 3,-1 0,2 2,3 5,-2 7</inkml:trace>
  <inkml:trace contextRef="#ctx0" brushRef="#br0" timeOffset="783.248">2033 540,'-15'2,"1"0,-1 0,1 2,0-1,0 2,0 0,1 1,0 0,0 1,0 0,1 1,0 1,1 0,0 0,0 1,1 0,0 1,-6 9,14-17,0 1,0 0,1 0,-1 0,1 0,0 0,0 0,1 0,-1 1,1-1,0 0,0 0,0 1,0-1,1 0,0 0,0 0,0 0,0 0,0 0,1 0,0 0,0 0,0 0,0-1,1 1,-1-1,1 0,0 0,0 0,0 0,1 0,-1-1,0 1,1-1,0 0,11 8,0-1,1-1,0 0,1-2,-1 0,1 0,1-2,2 1,-13-3,1-1,0 0,0 0,0 0,0-1,0 0,-1-1,1 0,0 0,0 0,0-1,-1-1,7-1,10-9</inkml:trace>
  <inkml:trace contextRef="#ctx0" brushRef="#br0" timeOffset="1162.717">2315 738,'42'-6,"0"-2,0-2,-1-1,0-3,-2-1,1-1,16-12,31-42,-85 68,0 0,-1 0,1 0,-1-1,1 1,-1 0,0-1,0 0,0 1,0-1,0 1,-1-1,1 0,-1 0,0 1,0-1,0 0,0 0,0 0,0 1,-1-1,1 0,-1 1,0-1,0 0,0 1,0-1,0 1,-1-1,1 1,-1 0,0 0,1 0,-1 0,0 0,0 0,-2-1,0-1,-1 0,0 1,-1 0,1 0,0 0,-1 0,0 1,0 0,0 0,1 1,-2-1,1 1,0 1,0-1,0 1,0 0,0 1,0-1,-1 1,1 0,0 1,0-1,1 1,-1 0,0 1,1-1,-1 1,0 1,-15 8,0 1,0 1,1 1,1 1,0 1,-5 7,16-17,0 2,0-1,1 1,0 1,0-1,1 1,0 0,1 1,0-1,1 1,0 0,1 0,0 0,1 1,0-1,0 1,1-1,1 1,0 0,1-1,0 1,1-1,1 6,3-5,1 0,1-1,-1-1,2 1,-1-1,2-1,-1 1,1-2,0 1,1-1,0-1,1 0,-1 0,1-2,0 1,1-1,-1-1,1 0,0-1,0 0,0-1,0-1,0 0,1 0,16 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1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876 260,'-18'39,"-38"88,-5-2,-46 64,22-77,85-112,0 0,0 0,0-1,0 1,0 0,0 0,0-1,1 1,-1 0,0 0,0-1,0 1,0 0,0 0,0-1,0 1,-1 0,1 0,0-1,0 1,0 0,0 0,0-1,0 1,0 0,0 0,-1-1,1 1,0 0,0 0,0 0,-1 0,1-1,0 1,0 0,0 0,-1 0,1 0,0 0,0 0,-1-1,1 1,0 0,0 0,-1 0,1 0,0 0,0 0,-1 0,1 0,12-26,21-29,3 2,2 1,39-40,-35 42,34-41,4 4,31-22,-111 108,0 0,1-1,-1 1,1 0,-1 0,1 0,0 0,-1 0,1 0,0 0,0 0,0 0,0 0,0 0,0 0,0 1,0-1,0 0,0 1,0-1,0 1,1-1,-1 1,0 0,0-1,0 1,1 0,-1 0,0 0,1 0,-1 0,0 0,0 0,1 0,-1 1,0-1,0 0,0 1,1-1,-1 1,0-1,0 1,0 0,0-1,0 1,0 0,0 0,0 0,0 0,0 0,-1 0,1 0,0 0,-1 0,1 0,0 0,-1 0,1 0,-1 1,0-1,-11 125,-1-61,11-50,-4 8,2 1,1 0,0 0,2 0,1 0,1 0,1-1,1 1,1 0,7 18,-10-38,1 1,0-1,1 0,-1 0,1 0,0 0,0-1,0 1,0-1,0 0,1 0,0-1,-1 1,1-1,0 0,0-1,0 1,1-1,-1 0,0 0,0 0,1-1,-1 0,0 0,0 0,1-1,-1 0,0 0,0 0,0 0,1-1,-2 0,1 0,0 0,0-1,-1 0,1 1,-1-2,0 1,0 0,2-3,10-13,0-1,-1 0,-1-2,-1 1,-1-2,-1 0,-1 0,-1-1,-2 0,0 0,-1-1,1-17,3-70,-10 88</inkml:trace>
  <inkml:trace contextRef="#ctx0" brushRef="#br0" timeOffset="318.022">2004 204,'-39'38,"1"3,3 1,1 2,2 1,2 2,-9 21,36-64,0 1,1-1,-1 1,1 0,0 0,0 0,0 0,1 0,0 0,0 0,0 0,0 1,1-1,0 0,0 1,1-1,-1 0,1 0,0 0,1 1,-1-1,1 0,0 0,0-1,0 1,1 0,0-1,0 0,0 1,0-1,1 0,0-1,0 1,0 0,0-1,0 0,3 1,2-1,0 0,1 0,0-1,-1 0,1-1,0 0,0-1,0 0,0 0,0-1,-1 0,1-1,0 0,-1-1,1 0,-1 0,0-1,0 0,0-1,-1 0,1 0,-1-1,0 0,-1 0,0-1,0 0,0 0,-1-1,0 0,0 0,-1 0,0-1,0 0,-1 0,1-4,-4 3,0 0,-1 0,0 0,-1 1,0-1,-1 0,0 0,-1 1,1-1,-2 1,1 0,-1 0,-1 0,0 1,0-1,-1 1,0 0,0 1,0 0,-1-1,0 2,-1-1,0 1,0 1,0-1,-1 1,1 1,-6-3,-74-33,63 33</inkml:trace>
  <inkml:trace contextRef="#ctx0" brushRef="#br0" timeOffset="585.287">2428 63,'-10'43,"-3"29,1 7,2-6,3-9,3-12,1-10,3-6,0-6,5-2,1-2,1-5</inkml:trace>
  <inkml:trace contextRef="#ctx0" brushRef="#br0" timeOffset="832.466">2174 35,'38'-10,"42"-2,11 4,1 5,-11 2,-14 6,-14 3,-16-1</inkml:trace>
  <inkml:trace contextRef="#ctx0" brushRef="#br0" timeOffset="1183.2">1 1107,'418'-94,"-260"71,0 6,1 7,95 9,491 6,-601 4,114-3,-7-40,-226 29</inkml:trace>
  <inkml:trace contextRef="#ctx0" brushRef="#br0" timeOffset="1703.53">311 1277,'1'0,"-1"0,0 0,1 0,-1 0,0 0,1 1,-1-1,0 0,1 0,-1 0,0 1,1-1,-1 0,0 0,0 1,1-1,-1 0,0 1,0-1,0 0,1 1,-1-1,0 1,0-1,0 0,0 1,0-1,0 0,0 1,0-1,0 1,0-1,0 0,0 1,0-1,0 0,0 1,0-1,0 1,-1-1,1 0,0 1,0-1,0 0,-1 1,1-1,0 0,0 0,-1 1,1-1,0 0,0 0,-1 1,1-1,0 0,-1 0,1 0,0 1,-1-1,1 0,-1 0,1 0,0 0,-1 0,1 0,0 0,-1 0,1 0,-1 0,1 0,31 8,30-6,1-2,0-3,-1-2,59-14,-56 9,91-12,695-84,-814 103,593-27,-454 20,-154 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55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1,'-10'9,"-3"9,1-4,7-5,4-8,3 0,-4 1,-2-1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5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509 226,'1'95,"-13"225,-45 29,-7-141,65-207,-1 0,0 0,0-1,0 1,0 0,0 0,0 0,0-1,0 1,0 0,-1 0,1-1,0 1,0 0,-1 0,1-1,0 1,-1 0,1-1,-1 1,1-1,-1 1,1 0,-1-1,1 1,-1-1,0 1,1-1,-1 0,0 1,1-1,-1 0,0 1,1-1,-1 0,0 0,0 1,0-1,1 0,-1 0,0 0,0 0,1 0,-1 0,0 0,0-1,1 1,-1 0,0 0,0-1,1 1,-1 0,0-1,1 1,-1 0,0-1,1 1,-1-1,0 1,1-1,-1 0,1 1,-1-1,1 1,0-1,-1 0,-3-14</inkml:trace>
  <inkml:trace contextRef="#ctx0" brushRef="#br0" timeOffset="349.844">0 396,'183'-74,"3"9,178-37,-323 94,0-2,-1-2,-1-1,0-2,9-6,-32 13</inkml:trace>
  <inkml:trace contextRef="#ctx0" brushRef="#br0" timeOffset="813.162">1187 1,'-179'711,"135"-486,43-223,0 0,0 0,1 1,-1-1,1 0,-1 1,1-1,0 1,0-1,0 0,0 1,0-1,1 1,-1-1,1 0,0 0,-1 1,1-1,0 0,0 0,1 0,-1 0,0 0,1 0,-1 0,1 0,-1 0,1-1,0 1,0-1,0 1,0-1,0 0,0 0,0 0,0 0,0 0,1 0,-1 0,0-1,1 1,-1-1,1 0,-1 0,1 0,9-2,0-2,0 1,-1-2,1 1,-1-1,0-1,-1 0,1-1,-1 0,0-1,-1 0,0 0,0-1,1-2,32-26,-21 19,-15 12,0-1,0 1,1 1,0-1,0 1,1 1,-1-1,1 1,0 0,0 1,1 0,-1 0,1 1,2 0,-8 4,0 0,-1 0,1 0,0 0,-1 0,1 1,-1-1,0 1,1 0,-1 0,-1 0,1 0,0 0,-1 0,1 0,-1 0,0 1,0-1,-1 1,1-1,-1 0,1 1,-1-1,0 1,0-1,-1 1,1-1,-1 1,1-1,-1 1,0-1,-14 63,12-57,0-1,1 1,0-1,0 1,1 0,0-1,1 1,0 0,0 0,1 0,0-1,0 1,2 6,-2-13,-1 0,1 0,-1-1,1 1,0-1,0 1,-1-1,1 1,0-1,0 1,1-1,-1 0,0 1,0-1,1 0,-1 0,0 0,1 0,-1 0,1 0,-1-1,1 1,0 0,-1-1,1 1,0-1,-1 0,1 1,0-1,0 0,-1 0,1 0,0 0,0-1,-1 1,1 0,0-1,-1 1,1-1,0 1,0-2,61-42,-59 41,10-10</inkml:trace>
  <inkml:trace contextRef="#ctx0" brushRef="#br0" timeOffset="1127.096">1610 932,'28'2,"-1"-1,1-2,0-1,-1-1,0-1,0-1,0-1,0-2,-1-1,0-1,19-11,-33 16,-1-1,0-1,0 0,-1 0,0-1,0 0,-1-1,0 0,-1 0,1-1,-2 0,0 0,0-1,-1 0,0-1,-1 1,0-1,-1 0,1-2,-5 12,0 0,0 0,1 0,-1 0,0 0,-1 0,1 0,0 0,-1 0,1 0,-1 0,1 0,-1 0,0 1,0-1,0 0,0 0,0 1,0-1,-1 0,1 1,0-1,-1 1,1 0,-1 0,0-1,1 1,-1 0,0 0,0 0,1 1,-1-1,0 0,0 1,0-1,0 1,0 0,0-1,0 1,0 0,0 0,-1 1,-86 16,73-10,1 1,-1 1,1 1,1 0,0 1,0 0,1 1,1 1,0 0,1 0,0 1,1 1,0 0,1 0,0 2,5-8,0-1,0 1,0 0,1 0,1 1,-1-1,1 0,1 1,0 0,0-1,1 1,0 0,1-1,0 1,1-1,0 1,0-1,1 0,0 1,0-1,1-1,1 1,-1-1,1 1,1-1,-1-1,2 1,-1 0,9 3,0 0,1-1,0-1,1-1,-1 0,2-1,-1 0,1-2,0 0,0-1,0 0,1-2,-1 0,1-2,3 0,7 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20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0 677,'7'-37,"2"1,1 0,2 0,1 1,2 0,1 1,11-15,-10 19,1 2,1 0,1 1,2 1,20-20,80-60,-120 105,0 0,0-1,0 1,0 0,0 0,0 0,0 0,0 1,1-1,-1 1,0-1,0 1,1 0,-1 0,0 0,1 0,-1 0,0 0,1 1,-1-1,0 1,0 0,0-1,1 1,-1 0,0 0,0 1,0-1,0 0,-1 1,1-1,0 1,0-1,-1 1,1 0,-1 0,0 0,1 0,-1 0,0 0,0 0,0 0,-1 0,1 0,0 0,-1 1,1-1,-1 0,0 1,0-1,0 2,-2 254,2-148,1-109,1-1,-1 1,0 0,0 0,1-1,-1 1,1-1,-1 1,0-1,1 0,-1 1,1-1,-1 0,1 0,-1 0,1 0,-1 0,1-1,-1 1,1 0,-1-1,0 1,1-1,-1 1,0-1,1 0,-1 1,0-1,0 0,1 0,-1 0,0 0,0 0,0 0,0 0,0-1,-1 1,1 0,0 0,0-1,-1 1,1-1,1 0,150-162,-108 117,2 2,2 2,2 2,2 2,6 0,-57 37,0 1,0-1,1 0,0 1,-1-1,1 1,0-1,-1 1,1 0,0 0,0 0,0 0,0 0,0 0,0 1,0-1,0 1,1-1,-1 1,0 0,0 0,0-1,1 2,-1-1,0 0,0 0,0 1,0-1,0 1,1 0,-1 0,0 0,0 0,-1 0,1 0,0 0,0 0,0 1,-1-1,1 1,-1-1,1 1,-1 0,0 0,1-1,-1 1,0 0,0 0,-1 0,1 0,0 2,-3 170,-24-3,38-131,0-28</inkml:trace>
  <inkml:trace contextRef="#ctx0" brushRef="#br0" timeOffset="463.676">1751 170,'-11'-3,"1"0,-1 1,0 0,0 1,0 0,1 1,-1 0,0 0,0 2,0-1,0 1,1 1,-1 0,1 0,-2 2,-4 0,1 1,-1 0,2 1,-1 1,1 0,0 1,1 0,0 2,0-1,1 1,1 1,0 0,0 1,1 0,1 0,0 1,1 0,0 1,-2 8,9-21,0 1,0-1,0 0,0 0,0 1,0-1,1 0,-1 1,1-1,0 1,0-1,0 1,0-1,0 1,0-1,1 0,-1 1,1-1,-1 1,1-1,0 0,0 1,0-1,0 0,1 0,-1 0,1 0,-1 0,1 0,0-1,-1 1,1 0,0-1,0 1,0-1,0 0,0 1,1-1,-1 0,0-1,1 1,-1 0,0-1,1 1,1-1,9 0,0-2,-1 0,1 0,-1-1,0 0,0-2,0 1,-1-1,1-1,-1 0,0 0,-1-1,1-1,-1 0,-1 0,0-1,6-7,-3 6,226-189,-231 194,-2 0,1 0,-1 1,1-1,0 1,0 1,0-1,1 1,-1 0,1 1,-1-1,1 1,0 1,0-1,7 0,-11 4,0 0,0 0,-1 1,1-1,0 1,-1-1,0 1,0 0,1 0,-2 0,1 0,0 0,-1 0,1 0,-1 1,0-1,0 1,0-1,0 1,-1-1,0 1,1-1,-1 1,-1-1,1 1,0-1,-1 1,0-1,0 2,1 1,-21 142,19-143,1-1,0 1,0 0,0 0,1-1,0 1,0 0,0 0,1 0,-1-1,1 1,0 0,0-1,1 1,-1-1,1 1,0-1,0 0,1 1,-1-1,1-1,0 1,0 0,0-1,1 1,-1-1,1 0,0 0,2 1,14 6</inkml:trace>
  <inkml:trace contextRef="#ctx0" brushRef="#br0" timeOffset="914.341">2682 29,'-36'5,"0"2,0 1,1 2,0 2,1 1,1 1,-28 17,57-30,0 1,0-1,0 1,0-1,0 1,1 0,-1 0,1 1,0-1,-1 1,1 0,0-1,1 1,-1 1,0-1,1 0,0 1,0-1,0 1,0 0,0-1,1 1,-1 0,1 0,0 0,1 0,-1 0,1 0,-1 1,1-1,1 0,-1 1,6 4,0-1,1-1,-1 1,2-1,-1 0,1-1,0 0,0 0,1 0,-1-1,1-1,1 1,6 1,40 24,-54-29,1 0,-1 1,0-1,1 1,-1 0,0-1,0 1,-1 0,1 0,0 1,-1-1,1 0,-1 1,1-1,-1 0,0 1,0 0,-1-1,1 1,0-1,-1 1,1 0,-1 0,0-1,0 1,0 0,0 0,-1-1,1 1,-1 0,0-1,1 1,-1-1,0 1,0-1,-1 1,1-1,-1 0,1 1,-1-1,0 0,0 0,-89 78,65-65,19-10,0 1,-1-2,1 1,-1-1,0 0,0-1,0 0,-1 0,1-1,-1 0,0-1,1 0,-1 0,0 0,0-1,-1-1,-7-4</inkml:trace>
  <inkml:trace contextRef="#ctx0" brushRef="#br0" timeOffset="1364.969">3190 0,'-214'89,"214"-89,-5 2,0 0,0 0,1 0,-1 1,1-1,0 1,0 0,0 0,0 1,0-1,1 1,-1 0,1 0,0 0,0 0,1 0,-1 1,1-1,0 1,-1 4,5-5,0 0,1-1,-1 1,1-1,0 1,0-1,1 0,-1 0,0-1,1 1,0-1,-1 1,1-1,0 0,0-1,1 1,-1-1,0 1,0-1,1-1,-1 1,3 0,3 1,-5-1,0 0,0 0,1 1,-1-1,0 1,0 0,-1 1,1-1,0 1,-1 0,1 0,-1 0,0 1,0-1,0 1,-1 0,1 0,-1 0,0 1,0-1,-1 1,1 0,-1 0,0 0,0 0,0 0,-1 0,0 0,0 1,0-1,-1 0,0 1,0-1,0 0,-1 1,1-1,-1 0,-1 1,1-1,-1 0,0 0,0 0,-1 2,-8 5,0-1,0 0,-1-1,0 0,-1-1,0 0,-1-1,0-1,0 0,0-1,-1 0,-7 1,-34 16,11-5,26-12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23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1 461,'1'-17,"1"0,0 0,2 0,0 1,1 0,0-1,1 1,1 1,1 0,0 0,1 0,1 1,0 0,0 1,2 0,16-18,1 2,1 1,1 2,2 1,25-15,-53 37,-2 0,-1 0,0 1,1-1,-1 1,1 0,0 0,0 0,0 0,0 0,0 1,0-1,0 1,1 0,-1 0,0 0,1 0,-1 1,1-1,-1 1,1 0,-1 0,0 0,1 1,-1-1,1 1,-1 0,1 0,-1 0,0 0,0 0,0 1,0 0,0-1,0 1,0 0,0 1,2 1,-1 7,0 0,0 0,-1 0,-1 1,0-1,0 1,-1-1,-1 1,0 0,-1 0,0-1,0 2,-1 21,0 136,12-151,10-46,-11 14,31-39,2 1,3 1,26-20,-58 57,1-1,0 2,1 0,0 1,1 0,0 1,1 1,0 1,1 0,15-4,-31 11,0 1,0 0,0 0,0 0,0 0,0 0,0 0,0 0,0 1,0-1,0 1,0-1,0 1,0 0,-1-1,1 1,0 0,0 1,-1-1,1 0,-1 0,1 1,-1-1,0 0,1 1,-1 0,0-1,0 1,0 0,0-1,0 1,-1 0,1 0,0 0,-1 0,1 0,-1 1,4 80,-4-71,-5 331,5-319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2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1,'-5'29,"-1"18,0 8,1-3,-3-4,-1-10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24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1,'5'14,"6"5,1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0,'-16'14,"1"1,0 1,1 0,1 1,0 0,1 1,1 0,1 1,0 0,-2 9,13-23,-1 0,0 0,1 0,0 0,1 0,-1 0,1 0,-1-1,2 1,-1-1,0 1,1-1,0 0,0 0,0 0,0 0,1 0,-1-1,1 1,0-1,0 0,1-1,-1 1,0-1,1 1,0-1,-1-1,1 1,0-1,0 1,0-1,0-1,3 1,44 23,-48-22,0 1,0 0,0 0,0 0,-1 1,1-1,-1 1,0 0,0 0,0 0,-1 0,1 0,-1 1,0-1,0 1,-1 0,1-1,-1 1,0 0,0 0,-1 0,1 0,-1 0,0 0,-1 0,1 0,-1-1,0 1,0 0,0 0,-1 0,0-1,0 1,0-1,0 1,-1-1,1 0,-1 0,-1 1,-6 7,0 0,0-1,-2 0,1-1,-1 0,0-1,-1 0,0-1,-1 0,0-1,0-1,0 0,-1-1,0 0,0-2,0 1,0-2,-1 0,-12 0,0-5,4-3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6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728 481,'-18'55,"-111"313,119-343,1 0,1 0,2 1,0 0,2 0,-1 20,4-44,1 0,0 1,1-1,-1 0,0 0,1 0,-1 1,1-1,-1 0,1 0,0 0,0 0,0 0,0 0,1 0,-1-1,0 1,1 0,-1-1,1 1,0-1,-1 1,1-1,0 0,0 1,0-1,0 0,0 0,0-1,0 1,0 0,1-1,-1 1,0-1,0 0,0 0,1 0,-1 0,89-12,-88 11,160-41,-72 16,-78 16</inkml:trace>
  <inkml:trace contextRef="#ctx0" brushRef="#br0" timeOffset="367.73">1322 424,'-21'71,"4"0,3 2,1 23,1-17,-15 99,17-78,14-94,2-6</inkml:trace>
  <inkml:trace contextRef="#ctx0" brushRef="#br0" timeOffset="1103.344">1603 453,'82'-34,"74"-36,-154 69,0 0,0 0,0 1,0-1,1 1,-1-1,0 1,0 0,0 0,1-1,-1 2,0-1,0 0,0 0,0 1,1-1,-1 1,0 0,0-1,0 1,0 0,0 0,0 0,-1 1,1-1,0 0,0 1,-1-1,1 1,-1 0,0-1,1 1,-1 0,0 0,0 0,0 0,0 0,0 0,0 0,-1 0,1 0,-1 0,0 0,1 1,-1 0,-1 8,0 0,0-1,-1 1,0-1,-1 1,0-1,0 0,-2 0,1 0,-1-1,0 1,-1-1,0 0,-1-1,1 0,-2 0,1 0,-1-1,0 0,-2 1,-28 32,-134 198,144-197,22-36,1 1,0-1,0 1,0 1,1-1,0 0,1 1,-1 0,1 0,0 0,1 0,0 1,0-1,0 1,1-1,0 1,1-1,0 1,0 0,0-1,1 1,0 0,1-1,-1 1,2 1,3-4,0 0,0-1,0 1,1-1,0 0,-1 0,2-1,-1 0,0-1,0 1,1-1,0 0,-1-1,1 0,0 0,-1-1,1 0,0 0,0-1,-1 0,1-1,0 1,-1-1,1-1,-1 1,9-1,0 0,0-1,0-1,-1-1,0 0,0 0,0-2,-1 0,0 0,12-10,-13 4</inkml:trace>
  <inkml:trace contextRef="#ctx0" brushRef="#br0" timeOffset="2383.711">2253 86,'0'0,"0"1,0-1,1 1,-1-1,0 1,1-1,-1 1,0-1,1 0,-1 1,0-1,1 0,-1 1,1-1,-1 0,1 1,-1-1,1 0,-1 0,1 0,-1 1,1-1,-1 0,1 0,-1 0,1 0,0 0,-1 0,1 0,-1 0,1 0,-1 0,1 0,-1-1,1 1,-1 0,1 0,-1 0,1-1,-1 1,1 0,-1-1,0 1,1 0,-1-1,1 1,-1-1,0 1,1 0,-1-1,0 1,1-1,-1 1,0-1,0 0,5 53,-5-52,-1 425,-27-58,33-114,-5-251,0 0,0 0,0 0,0-1,-1 1,1 0,-1 0,1 0,-1-1,0 1,1 0,-1-1,0 1,0 0,0-1,0 1,-1-1,1 0,0 1,-1-1,1 0,0 0,-1 0,0 0,1 0,-1 0,1 0,-1 0,0-1,0 1,0-1,1 1,-3-1,-69 12,66-11,-371 13,-244 15,-38 27,334-21,302-31,-82-3,103-3,1-1,0 0,0 0,0 0,0 0,1 0,-1 0,1 0,0-1,0 1,0 0,0-1,0 1,1-1,0 1,-1-1,1 1,1-1,-1 1,0 0,1-1,0 1,0-1,0 1,0 0,0-1,1 1,-1 0,1 0,0 0,0 0,0 1,0-1,2-1,1-8,19-48,-4-2,-2 0,8-61,6-147,-22 178,-3 13,3 0,4 1,17-49,-29 120,0-1,1 1,-1 0,2 0,-1 0,1 0,0 0,0 1,1 0,0 0,0 0,1 0,-1 1,1 0,0 0,0 1,1-1,0 2,-1-1,1 1,1-1,-1 2,0-1,1 1,-1 0,2 1,219-31,582 32,-432-24,-70-5,-307 29,2-1,1 0,-1 1,1-1,0 1,-1 0,1 0,-1 1,1-1,-1 1,1 0,-1 0,1 0,-1 0,1 0,-1 1,0 0,0-1,2 3,5 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37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229 395,'55'-25,"-2"-1,0-3,-2-2,17-16,-53 37,-14 9,25-15,0-1,-1-1,-1 0,-1-3,-1 0,-1 0,0-2,16-26,-38 50,1-1,-1 0,0 0,0 0,1 0,-1 0,0 0,1 0,-1 0,0 0,0-1,1 1,-1 0,0 0,1-1,-1 1,0 0,1-1,-1 1,0-1,1 1,-1-1,1 1,-1-1,1 1,-1-1,1 1,-1-1,1 0,0 1,-1-1,1 0,0 1,0-1,-1 0,1 0,0 1,0-1,0 0,0 1,0-1,0 0,0 0,0 1,0-1,0 0,1 0,-12 15,1 1,0 1,1-1,1 2,1-1,0 1,1 0,1 0,0 1,0 12,-7 42,3 0,4 1,2 0,7 61,37 293,-37-407,-1 0,-1 0,-1 0,0 0,-2 0,0 0,-1 0,-1 0,-1 0,-1-1,-1 1,0-1,-2-1,0 1,-1-1,-1-1,0 0,-1 0,-1-1,-3 2,4-6,-1-2,0 1,-1-1,0-1,0 0,-1-1,0-1,-1 0,0-1,0 0,0-1,-1-1,1 0,-1-2,-3 1,7-1,0 0,-1-1,1 0,0-1,0 0,-1-1,1 0,0-1,0-1,0 0,0 0,1-1,-1-1,1 0,0 0,0-1,1-1,0 0,0 0,0-1,1 0,0-1,1 1,0-2,0 1,1-1,0-1,1 1,0-1,1 0,0 0,0-3,2 4,1 0,0-1,1 1,0-1,1 1,0-1,0 0,1 1,1-1,-1 1,2-1,0 1,0 0,0 0,2 0,-1 1,1-1,0 1,1 0,0 1,1-1,1 0,37-32,2 2,1 3,2 1,2 3,1 1,1 4,1 1,30-7,18-8,1 4,1 5,102-17,-12-8,-162 35,-61 30,8-1,-1 1,1 1,1 1,-1 0,2 2,0 0,0 1,1 1,0 0,2 1,0 1,0 1,1 0,2 1,-1 0,2 1,1 0,0 1,1 0,1 0,-1 8,8-23,0 0,1-1,0 1,0 0,0-1,0 1,0 0,1-1,0 1,0-1,0 1,1-1,0 1,-1-1,2 0,-1 0,0 0,1 0,0 0,-1 0,2-1,-1 1,0-1,1 0,-1 0,1 0,0 0,0-1,0 0,0 0,1 0,-1 0,5 1,2 0,0 0,1 0,-1-1,1 0,0-1,-1-1,1 0,0 0,-1-1,1-1,0 0,-1 0,2-2,-2 1,-1-1,0 0,0-1,0-1,-1 1,0-1,0-1,0 0,-1 0,0 0,-1-1,1 0,-1-1,-1 0,0 0,0 0,-1-1,0 0,0 0,-1 0,-1 0,0-1,0 0,1-9,-2 8,-1 0,0 0,0 0,-1 0,-1 0,0 0,-1 1,0-1,-1 0,0 0,0 1,-2 0,1 0,-1 0,-2-2,-3-5</inkml:trace>
  <inkml:trace contextRef="#ctx0" brushRef="#br0" timeOffset="253.433">1583 1100,'24'-144,"-23"121,1 1,1 0,1 0,0 1,2-1,1 1,0 0,2 1,0-1,1 2,1-1,10-11,-11 19,-3 1,1 1,1-1,-1 1,2 1,-1 0,2 0,-1 1,1 0,0 1,0 0,1 1,0 0,0 1,3-1,8 2</inkml:trace>
  <inkml:trace contextRef="#ctx0" brushRef="#br0" timeOffset="501.283">2317 592,'-39'16,"1"2,0 2,1 1,1 2,1 1,2 2,-2 2,27-20,0 0,0 1,0-1,1 1,1 1,0-1,0 1,0 0,1 1,1-1,0 1,0 0,0 7,3-13,0 0,0 1,1-1,0 1,0-1,0 1,0-1,1 1,0-1,0 0,1 0,0 1,-1-1,2 0,-1 0,1 0,-1-1,1 1,0-1,1 1,-1-1,1 0,0 0,0-1,0 1,1-1,-1 0,4 2,8 2,1 0,-1-2,1 0,0 0,1-2,-1 0,1-1,-1-1,1-1,-1 0,1-1,-1-1,1 0,-1-2,0 0,0-1,0 0,-1-2,0 0,0 0,0-2,-1 0,-1-1,6-4,0-3</inkml:trace>
  <inkml:trace contextRef="#ctx0" brushRef="#br0" timeOffset="853.348">2571 846,'44'9,"0"-2,1-2,-1-2,1-2,0-2,-1-2,1-2,8-3,-46 6,-1 0,1 0,-1 0,1-1,-1 0,0-1,0 1,0-1,-1 0,1 0,-1-1,0 0,-1 0,1 0,-1 0,0-1,0 0,0 0,-1 0,0 0,0 0,-1-1,1 1,-1-1,-1 0,1 1,-1-1,0-6,0 9,0 1,0-1,-1 0,1 0,-1 0,0 1,0-1,0 0,0 0,-1 0,1 0,-1 1,0-1,0 0,-1 1,1-1,-1 1,1-1,-1 1,0 0,-1 0,1 0,0 0,-1 0,0 0,0 0,0 1,0 0,0-1,0 1,0 1,-1-1,1 0,-1 1,1-1,-1 1,0 0,1 0,-1 1,-3-1,-7 3,0 0,0 2,0-1,0 2,1 0,-1 0,1 2,1-1,-1 2,1-1,1 2,-1-1,1 2,1-1,0 2,-2 2,-4 2,1 0,1 1,0 1,1 0,1 1,1 0,1 1,0 0,1 1,1 0,1 1,1-1,1 1,0 0,1 10,4-21,2-1,-1 0,1 0,1 1,-1-1,1-1,1 1,0 0,0-1,1 0,0 0,0 0,1 0,0-1,0 0,1 0,0-1,0 0,0 0,1-1,0 0,0 0,1 0,-1-1,1-1,0 1,0-1,0-1,0 0,0 0,1-1,-1 0,0-1,1 1,6-2,158 0,-140 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59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1102 805,'-25'-6,"0"2,0 0,0 1,-1 1,1 2,0 1,-1 0,-2 3,16-3,1 1,0 1,0 0,0 0,0 1,0 1,1 0,0 0,0 1,0 0,1 1,0 0,0 0,0 1,1 0,1 1,-1 0,-5 8,-1 8,1 0,1 0,1 1,2 1,0 0,2 0,0 0,2 1,2 0,0 0,2 0,1 0,3 27,-2-47,0-1,1 0,-1 0,2 0,-1 0,1-1,0 1,0-1,1 1,-1-1,2 0,-1-1,1 1,-1-1,1 1,1-1,-1-1,1 1,0-1,0 0,0-1,1 1,-1-1,1 0,0-1,0 1,0-2,0 1,0-1,0 0,0 0,0-1,1 0,-1 0,0 0,0-1,0-1,0 1,2-1,21-10,0-2,0 0,-2-2,0-1,-1-2,0 0,-2-2,0 0,-2-2,0-1,-1-1,-2 0,-1-2,8-15,21-19,59-82,-107 143,0 0,1 1,-1-1,0 0,0 0,0 1,0-1,0 0,0 0,1 1,-1-1,0 0,0 0,0 0,1 1,-1-1,0 0,0 0,1 0,-1 1,0-1,0 0,1 0,-1 0,0 0,0 0,1 0,-1 0,0 0,1 0,-1 0,0 0,1 0,-1 0,0 0,0 0,1 0,-1 0,0 0,1 0,-1 0,0 0,0-1,1 1,-1 0,0 0,0 0,1-1,-10 37,8-31,-11 37,7-30,0 1,1-1,0 1,1 0,0 1,1-1,0 0,1 1,1-1,0 0,1 1,0-1,1 0,1 1,0-1,1-1,0 1,6 12,-5-20,1-1,-1 0,1 0,0 0,0 0,0-1,0 0,0 0,1-1,-1 0,1 0,0 0,0-1,0 0,0-1,-1 1,1-1,0 0,0-1,0 0,0 0,0-1,9 2,9-1</inkml:trace>
  <inkml:trace contextRef="#ctx0" brushRef="#br0" timeOffset="253.203">2203 777,'-33'2,"0"1,1 2,0 1,0 2,0 1,1 1,0 2,1 1,1 1,0 2,1 1,-2 2,25-14,-1 0,1 1,0-1,0 1,1 0,0 0,0 0,0 1,1-1,0 1,0 0,1 0,0 0,0 0,0 0,1 1,0-1,1 0,-1 1,1-1,1 0,0 1,0-1,0 0,1 1,0-1,0 0,1 0,-1-1,2 1,-1 0,1-1,0 0,0 0,1 0,0 0,0-1,0 0,0 0,7 4,1-1,1 0,0-2,1 1,-1-2,1 0,1 0,-1-2,0 0,1 0,0-2,-1 0,1-1,0 0,-1-1,12-3,-3-1,-6-2</inkml:trace>
  <inkml:trace contextRef="#ctx0" brushRef="#br0" timeOffset="563.473">2683 749,'-8'-2,"-1"0,1 1,0-1,0 2,0-1,-1 1,1 1,0 0,0 0,0 0,-1 1,1 0,1 1,-1-1,0 2,1-1,-1 1,1 0,0 1,0-1,1 1,0 1,-6 5,0-3,0 1,0 0,1 1,1 0,0 1,0 0,1 0,0 1,1 0,1 1,0-1,0 1,1 1,1 0,0-1,1 1,1 1,0-1,1 0,0 8,1-15,0 1,1 0,0-1,1 1,0-1,0 1,0-1,1 0,0 1,1-1,-1 0,1 0,1 0,-1-1,1 1,0-1,1 0,0 0,0 0,0-1,0 1,1-1,0-1,0 1,0-1,5 2,0 1,1-1,0 0,0-1,1-1,-1 0,1 0,0-1,0-1,0 0,0-1,1-1,-1 1,0-2,1 0,-1-1,0 0,0-1,0 0,-1-1,13-8</inkml:trace>
  <inkml:trace contextRef="#ctx0" brushRef="#br0" timeOffset="1668.612">2909 1087,'20'7,"2"-2,-1 0,0-1,1-2,0 0,-1-1,1-1,0-1,0-1,-1 0,1-2,-1-1,0-1,0 0,-1-2,17-8,-26 12,-1-1,0-1,0 0,-1 0,0-1,0 0,-1-1,1 0,-2 0,1-1,-1 0,0 0,-1 0,0-1,-1 0,0 0,0-1,-1 1,-1-1,1 0,-2 0,0 0,0-1,-1 1,0 0,-1-1,0 1,-1-1,-1-6,0 14,0 0,0 0,0 0,-1 1,1-1,-1 1,0 0,0-1,0 1,0 1,-1-1,1 0,-1 1,1-1,-1 1,0 0,0 1,0-1,0 1,0-1,-1 1,1 0,0 1,-1-1,1 1,0 0,-1 0,1 0,0 1,-1-1,1 1,0 0,0 0,0 1,0-1,0 1,0 0,0 0,0 0,0 0,1 1,-1 0,1 0,0 0,-1 1,-11 9,0 0,1 1,0 1,1 0,1 1,0 0,2 1,0 1,0-1,2 1,0 1,1 0,1 0,1 0,1 1,-2 16,5-28,0 1,0-1,1 0,1 1,-1-1,1 1,1-1,0 0,0 0,0 0,1 0,0 0,1 0,0-1,0 1,0-1,1 0,0-1,1 1,-1-1,1 0,0 0,1-1,-1 0,1 0,0 0,1-1,-1 0,1 0,-1-1,1 0,0-1,0 0,8 2,20-1,0 0,-1-3,1-1,0-1,0-2,-1-2,0-1,0-2,-1-1,0-2,-1-1,0-1,-1-2,-1-2,0-1,24-20,-5 4,-1-2,-2-3,-2-2,-2-1,-1-2,-3-3,-2 0,18-34,-36 53,-2-1,-2 0,0-1,-2-1,-2 0,-1-1,-1 0,-2-1,-1 1,-2-1,-1 0,-1-6,-3 28,1 0,-1 0,-1 0,0 0,-1 0,0 0,-1 1,0 0,-1-1,-5-7,7 14,1 1,-1 0,0 0,0 0,-1 0,1 1,-1-1,0 1,1 0,-1 0,-1 0,1 1,0-1,-1 1,1 0,-1 0,0 1,0-1,0 1,1 0,-1 1,0-1,0 1,0 0,0 0,0 0,-1 1,-12 4,0 2,1 0,0 0,0 2,1 0,0 1,1 0,0 1,0 1,1 1,1 0,0 0,1 2,0-1,1 1,-6 13,-3 4,2 1,2 0,1 1,1 1,2 0,1 1,3 0,0 1,0 21,5-40,1-1,0 1,2-1,0 1,1 0,0-1,2 1,0-1,1 0,1 0,0 0,1-1,1 1,1-1,0-1,1 0,1 0,0 0,1-2,0 1,1-1,1-1,0 0,0-1,1 0,15 8,3-5,0-1,1-2,0 0,0-3,1-1,0-1,26 0,-41-5,0-1,1-1,-1-1,0-1,0 0,0-1,0-1,-1-1,0-1,0 0,0-2,-1 0,-1 0,1-2,2-3,-8 6,0-1,-1 0,0 0,-1-1,0 0,0-1,-1 0,-1 0,0-1,-1 0,0 0,0-1,-1 0,-1 0,0 0,-1 0,-1 0,0-1,0 1,-1-1,-2-12,0 20,0 0,-1-1,0 1,0 0,-1 1,0-1,0 0,0 1,0 0,-1-1,0 1,0 1,-1-1,1 1,-1-1,0 1,0 1,0-1,-1 1,1 0,-1 0,0 0,0 1,0 0,0 0,0 0,0 1,-1 0,1 0,0 1,-1 0,1 0,0 0,-1 1,1 0,0 0,0 0,0 1,0 0,0 0,0 1,0 0,0 0,1 0,0 1,-1-1,2 1,-1 0,0 1,-11 8,1 0,0 0,1 2,1 0,0 0,1 1,0 1,2 0,0 1,1 0,0 0,2 1,0 0,2 0,0 0,-2 16,7-25,1 0,0 0,0 0,1 0,0-1,1 1,0-1,1 1,0-1,0 0,1 0,0-1,1 0,0 1,0-2,1 1,-1-1,2 0,-1 0,1-1,0 0,0-1,1 1,0-2,-1 1,2-1,-1-1,0 1,1-1,0-1,-1 0,1-1,0 1,0-2,1 0,22 1,0-3,0-1,0-1,0-2,-1-1,0-1,-1-2,0-1,0-2,-1-1,-1-1,0-1,-1-2,-1-1,-1-1,-1-1,0-2,-2 0,16-20,-7 8,-2-2,-1-1,-3-1,0-1,-3-2,-1 0,-2-1,-2-1,4-22,-21 64,0 1,0-1,-1 0,1 1,0-1,-1 0,1 0,-1 1,0-1,0 0,0 0,0 0,0 0,0 0,0 1,0-1,-1 0,1 0,-1 1,1-1,-1 0,0 0,0 1,0-1,0 1,0-1,0 1,0-1,0 1,-1 0,1-1,0 1,-1 0,1 0,-1 0,1 0,-1 0,0 0,1 1,-1-1,0 0,0 1,0 0,1-1,-1 1,-2 0,-10 2,1 1,-1 0,1 1,0 0,-1 1,2 1,-1 0,1 0,0 2,0-1,1 2,0-1,-3 5,2-4,0 0,1 0,0 1,0 1,1 0,1 0,0 1,1 0,0 1,0 0,2 0,-1 0,-3 13,10-23,-1 0,0-1,1 1,-1 0,1 0,0 0,0-1,0 1,1 0,-1 0,1 0,-1 0,1-1,0 1,0 0,0-1,0 1,1-1,-1 1,1-1,-1 1,1-1,0 0,0 0,0 0,0 0,0 0,1-1,-1 1,0 0,1-1,-1 0,1 0,0 0,-1 0,1 0,0 0,1 0,113 7,-111-8,9-1,8-1,1 2,0 0,0 2,0 0,0 2,10 3,-31-6,1 0,-1 1,1 0,-1-1,0 1,1 0,-1 1,0-1,-1 0,1 1,0 0,-1 0,1 0,-1 0,0 0,0 0,0 0,0 1,-1-1,1 1,-1-1,0 1,0 0,0-1,0 1,-1 0,0 0,0 0,0 3,-18 119,13-106,-10 37,6-32</inkml:trace>
  <inkml:trace contextRef="#ctx0" brushRef="#br0" timeOffset="5720.043">6380 890,'-24'-14,"-1"1,0 1,0 2,-1 0,0 2,-1 1,-17-3,36 9,-1 0,0 0,1 1,-1-1,1 2,-1 0,0 0,1 0,-1 1,1 0,0 1,0 0,0 0,0 0,0 1,1 1,-1-1,1 1,0 0,1 1,-1 0,1 0,0 0,1 1,0-1,-1 2,-5 9,0 1,1 0,1 0,1 0,1 1,0 1,1-1,1 1,0 11,4-26,1-1,-1 1,1-1,0 1,1-1,-1 1,1-1,0 1,0-1,0 0,1 1,0-1,0 0,0 0,0 0,0 0,1-1,0 1,-1-1,1 1,1-1,-1 0,0 0,1 0,0-1,-1 1,1-1,1 1,2 0,-1-1,0 1,1-1,0 0,0-1,-1 1,1-1,0-1,0 1,0-1,0-1,0 1,0-1,0 0,-1 0,1-1,1-1,20-9,0-1,-1-1,0-2,-1-1,-1-1,-1-1,0-1,-2-1,0-1,-1-1,-2-1,12-18,37-37,-68 78,1 1,-1-1,0 1,1-1,-1 1,1-1,-1 1,1-1,-1 1,1-1,0 1,-1 0,1-1,-1 1,1 0,0 0,-1-1,1 1,0 0,-1 0,1 0,0 0,-1 0,1 0,0 0,0 0,-1 0,1 0,0 0,-1 1,1-1,-1 0,1 0,0 1,-1-1,1 0,-1 1,1-1,0 0,-1 1,1-1,-1 1,1-1,-1 1,0 0,1-1,-1 1,0-1,1 1,-1-1,0 1,1 0,-1-1,0 1,14 41,-13-37,4 16,0 0,2 0,1-1,0 1,1-2,8 12,-13-25,-1-1,1 0,-1-1,1 1,1-1,-1 1,1-1,0-1,-1 1,2 0,-1-1,0 0,1-1,-1 1,1-1,0 0,0 0,0-1,0 0,0 0,0 0,0-1,0 0,0 0,6-1,6-4,0-1,-1-1,0-1,0-1,0 0,-1-1,-1 0,0-1,0-1,-1-1,0 0,-2-1,1 0,3-7,6-3,13-15,-2-2,-1-1,-3-2,-1-1,-3-1,-1-1,-2-1,-3-1,-2-1,3-17,-9 20,-3 1,-2-1,-1-1,-3 1,-2-1,-5-35,-12 28,17 55,-1-1,1 0,-1 0,0 0,1 0,-1 0,1 1,-1-1,0 0,0 0,0 1,1-1,-1 1,0-1,0 1,0-1,0 1,0-1,0 1,0 0,0 0,0-1,0 1,0 0,0 0,0 0,0 0,0 0,0 0,0 0,0 1,0-1,0 0,0 0,0 1,0-1,0 1,0-1,0 1,0-1,1 1,-1 0,0-1,0 1,1 0,-1 0,0-1,1 1,-1 0,1 0,-1 0,1 0,-1 0,-8 15,0 0,1 1,1-1,1 2,0-1,1 1,1-1,0 1,2 1,-1 12,-1-1,-6 54,4 1,3 0,7 45,53 323,-43-373,-47-150,20 45</inkml:trace>
  <inkml:trace contextRef="#ctx0" brushRef="#br0" timeOffset="5966.178">6718 579,'24'0,"22"0,9 0,4 0,-3 0,-2 0,-5 0,-1 0,-4 0,-5 0,-4 0,-3 5,-3 1,0 0,-2-1,-4-2</inkml:trace>
  <inkml:trace contextRef="#ctx0" brushRef="#br0" timeOffset="6399.5">7791 777,'-5'24,"-2"27,1 10,1-1,2-6,0-7,2-12</inkml:trace>
  <inkml:trace contextRef="#ctx0" brushRef="#br0" timeOffset="6654.117">7819 353,'4'10,"3"3</inkml:trace>
  <inkml:trace contextRef="#ctx0" brushRef="#br0" timeOffset="6905.17">8214 749,'-97'306,"95"-303,0 1,1-1,-1 1,1 0,0-1,0 1,0 0,1 0,0 0,-1 0,1-1,0 1,1 0,-1 0,1 0,0 0,0-1,0 1,0 0,1-1,-1 1,1-1,0 1,0-1,0 0,1 0,-1 0,1 0,-1 0,1 0,0-1,0 1,0-1,1 0,-1 0,2 1,5-4,1 0,-1-1,0 0,0 0,0-1,-1 0,1-1,-1 0,0-1,0 0,0 0,-1-1,1 0,-1 0,-1-1,1 0,-1-1,-1 1,1-1,-1-1,0 1,-1-1,0 0,3-9,-2 9,0-1,0 0,-1 0,-1 0,0-1,0 0,-1 1,0-1,-1 0,0-1,-1 1,0 0,-1 0,0-1,-1 1,0 0,-1 0,0 0,0 0,-1 0,-1 0,0 1,-1-1,0 1,0 0,-5-5,10 13,-1 0,0 0,0 0,0 0,0 1,0-1,-1 0,1 1,0-1,-1 1,1 0,-1-1,0 1,1 0,-1 0,0 0,0 0,0 0,0 0,0 0,1 1,-1-1,-1 1,1 0,0-1,0 1,0 0,0 0,0 0,0 0,0 1,0-1,0 1,0-1,0 1,0 0,0-1,0 1,1 0,-1 0,0 0,0 1,1-1,-1 0,-1 2,-6 12</inkml:trace>
  <inkml:trace contextRef="#ctx0" brushRef="#br0" timeOffset="16923.146">8892 749,'-28'49,"-114"328,96-266,88-200,77-131,23 17,-105 158,-37 45,0 0,0 1,0-1,0 0,0 1,0-1,0 0,0 1,0-1,0 0,0 0,0 1,1-1,-1 0,0 1,0-1,0 0,0 0,0 1,1-1,-1 0,0 0,0 1,0-1,1 0,-1 0,0 0,0 1,1-1,-1 0,0 0,1 0,-1 0,0 0,0 0,1 1,-1-1,0 0,1 0,-1 0,0 0,1 0,-1 0,0 0,1 0,-1 0,0-1,0 1,1 0,-1 0,-11 31,2-6,1 0,0 1,2 0,2 0,0 0,1 0,2 1,0-1,2 1,2 6,-1-24,0 0,1 0,0 0,0-1,1 1,0-1,1 0,0 0,0-1,0 1,1-1,0 0,1-1,-1 1,1-1,1-1,-1 1,1-1,0-1,0 1,0-1,1-1,-1 1,1-2,0 1,0-1,0 0,0-1,0 0,0-1,0 1,1-2,-1 1,0-2,0 1,0-1,0 0,0-1,2-1,3-3,0-2,0 1,0-2,-1 0,-1-1,0 0,0 0,-1-1,0-1,-2 0,1-1,-1 1,-1-2,-1 1,0-1,0 0,-2-1,0 1,-1-1,0 0,0-9,0 13,0 0,0 0,-2-1,1 1,-1-1,-1 0,0 1,-1-1,-1 0,0 0,0 1,-1-1,-1 0,0 1,-1 0,0 0,-1 0,0 0,-1 1,-4-6,-5-1</inkml:trace>
  <inkml:trace contextRef="#ctx0" brushRef="#br0" timeOffset="26428.125">510 2160,'6'85,"-42"454,37-113,-17-361,4-54</inkml:trace>
  <inkml:trace contextRef="#ctx0" brushRef="#br0" timeOffset="27008.131">1 2922,'173'-66,"-3"-8,26-22,-151 75,-30 13,0 0,-1-1,0 0,0-1,-1-1,0 0,-1-1,0 0,7-11,118-155,-125 164,-10 22,-9 29,6-35,-126 457,123-443,-3 4,1-1,1 1,1 0,1 0,0 1,2-1,0 1,1-1,2 8,-1-25,-1 0,1 0,0 0,0-1,0 1,0 0,0 0,1-1,0 1,-1 0,1-1,0 0,0 1,0-1,0 0,0 0,1 0,-1 0,1-1,-1 1,1-1,0 1,0-1,-1 0,1 0,0 0,0 0,0-1,0 1,0-1,0 0,0 0,2 0,96-32,90-114,-181 138,-8 6,-1 0,1 0,-1 0,1 0,0 1,0-1,0 0,0 1,0 0,0-1,0 1,0 0,1 0,-1 0,0 0,1 0,-1 1,1-1,-1 1,1-1,-1 1,1 0,-1 0,1 0,-1 1,1-1,-1 0,1 1,-1 0,0 0,1-1,-1 1,0 0,0 1,1-1,-1 0,0 1,0-1,1 2,12 90,-16-89,0 1,0-1,0 1,1 0,0-1,0 1,0-1,0 1,1 0,0-1,0 1,0-1,0 0,1 1,0-1,-1 0,2 0,-1 0,0 0,1 0,0-1,0 1,0-1,0 1,1-1,-1 0,1 0,0-1,-1 1,4 0,45-3,-28-5</inkml:trace>
  <inkml:trace contextRef="#ctx0" brushRef="#br0" timeOffset="27254.944">1525 3148,'30'-28,"-1"-1,-1-1,-2-1,-1-2,-2 0,-1-2,11-24,-31 58,-1-1,1 0,-1 0,1 0,-1 0,0-1,0 1,0 0,0-1,-1 1,1 0,-1-1,1 1,-1-1,0 1,0 0,0-1,0 1,0-1,-1 1,1-1,-1 1,1 0,-1-1,0 1,0 0,0 0,0-1,0 1,-1 0,1 0,-1 0,1 1,-1-1,0 0,0 0,0 1,0-1,0 1,0 0,0 0,0-1,0 1,0 1,-1-1,1 0,-1 0,-1 1,-2 0,-1 1,0 1,1-1,-1 1,0 0,1 1,0-1,0 1,0 1,0-1,0 1,0 0,1 0,0 0,0 1,0 0,1 0,-1 0,1 1,0 0,-1 2,-3 6,-1 0,2 1,0 0,1 0,0 1,1 0,1 0,-1 6,3-13,1-1,0 1,0-1,0 1,1 0,0-1,1 1,0 0,1-1,-1 1,2-1,-1 0,1 0,0 0,1 0,0 0,0-1,1 1,0-1,0 0,0-1,1 1,0-1,0 0,1 0,0-1,1 0,104 42,-87-43</inkml:trace>
  <inkml:trace contextRef="#ctx0" brushRef="#br0" timeOffset="27821.12">2710 3373,'20'-38,"20"-33,8-12,1-3,-3 9,-5 8,-4 10,-4 11,-2 9,-3 6,0 9,-5 3,-7 11,-6 11,-4 10,-4 9,-2 0</inkml:trace>
  <inkml:trace contextRef="#ctx0" brushRef="#br0" timeOffset="28121.314">3501 3062,'23'-15,"0"-2,-1-1,0 0,-2-2,0-1,-1 0,-1-1,-2-1,0 0,1-4,-16 25,1 0,-1 0,0 0,0 0,1-1,-1 1,-1 0,1 0,0-1,0 1,-1 0,0-1,1 1,-1 0,0-1,0 1,0-1,0 1,-1 0,1-1,-1 1,1 0,-1-1,0 1,0 0,0 0,0 0,0 0,-1 0,1 0,0 0,-1 0,0 0,1 0,-1 1,0-1,0 1,0-1,0 1,0 0,0 0,0 0,-1 0,1 0,0 1,-1-1,0 0,-8 3,0 0,0 1,0 0,0 1,1 0,-1 1,1 0,0 0,1 1,-1 1,1 0,1 0,-1 0,1 1,0 0,1 1,0 0,-6 9,1-4,0 1,1 0,1 0,0 2,1-1,1 1,1 0,0 1,1 0,1 0,0 0,2 1,0-1,1 1,1 0,1-1,0 1,2 0,2 17,-2-31,0 0,0 0,0-1,0 1,1-1,-1 1,1-1,0 0,1 0,-1 0,1 0,0-1,0 0,0 1,0-1,0-1,1 1,-1-1,1 1,0-1,0-1,-1 1,1-1,2 1,124 5,-114-8,12 0</inkml:trace>
  <inkml:trace contextRef="#ctx0" brushRef="#br0" timeOffset="28493.446">4291 2781,'-7'3,"-9"2,1 1,0 0,1 1,-1 0,1 2,1-1,0 2,0 0,1 0,0 1,0 1,2 0,-3 3,12-10,0 0,1 0,0 0,0 0,0 0,0 0,1 0,0 0,0 0,0 0,1 0,0 0,0-1,0 1,0-1,1 1,-1-1,1 0,0 0,0 0,1-1,-1 1,1-1,0 1,0-1,0 0,0-1,1 1,3 1,21 22,-24-23,0 1,-1 0,1 1,-1-1,0 1,0 0,0 0,-1 0,1 0,-1 1,-1-1,1 1,-1 0,0 0,0 0,-1 0,0 0,0 0,0 0,-1 1,1-1,-2 0,1 0,-1 0,0 1,0-1,0 0,-1 0,0 0,0-1,-1 1,0 0,0-1,-1 2,-8 7,-1-1,0 0,-1-1,0 0,-1-1,0-1,-1-1,0 0,0 0,-3-1,-33 5,33-15</inkml:trace>
  <inkml:trace contextRef="#ctx0" brushRef="#br0" timeOffset="33775.912">2739 2837,'-26'167,"-5"63,38-22,-5-215,3-4</inkml:trace>
  <inkml:trace contextRef="#ctx0" brushRef="#br0" timeOffset="31689.632">4742 2894,'-39'150,"28"-107,5-31,2 0,-1 0,2 1,0 0,0 0,1 0,1 0,0 0,1 0,0 0,1 1,0-1,1 0,1 0,0-1,1 1,0-1,4 8,-6-17,1 0,-1 0,1-1,0 1,0 0,0-1,0 0,0 0,0 0,1 0,-1 0,1-1,-1 1,1-1,0 0,-1 0,1-1,0 1,0-1,0 1,-1-1,1 0,0-1,0 1,0-1,-1 0,1 0,0 0,0 0,104-51,-77 32,-1-1,-1-1,-1-2,-1 0,-1-2,-2-1,16-23,-29 36,-1 0,-1 0,0-1,-1-1,0 1,-2-1,0-1,0 1,-2-1,0 0,-1 0,0-4,-2-3</inkml:trace>
  <inkml:trace contextRef="#ctx0" brushRef="#br0" timeOffset="32040.251">5561 2104,'1'300,"26"-89,-25-134,-2-1,-4 1,-11 53,-8 7,18-67,5-68,0 0,0 0,0 0,1 0,-1-1,0 1,1 0,-1 0,1-1,0 1,0 0,-1-1,1 1,0-1,0 1,1-1,-1 1,0-1,0 0,1 1,-1-1,0 0,1 0,-1 0,1 0,0 0,-1-1,1 1,0 0,0-1,-1 1,1-1,0 1,0-1,0 0,-1 0,13-2</inkml:trace>
  <inkml:trace contextRef="#ctx0" brushRef="#br0" timeOffset="32496.206">6097 2104,'-17'377,"-40"45,29-204,7-126,20-103,3-4</inkml:trace>
  <inkml:trace contextRef="#ctx0" brushRef="#br0" timeOffset="32742.88">5843 2584,'43'9,"24"-1,10-3,-3-1,-4-7,-10-2,-10-1,-9 1,-6-4,-5 0,-2 2,-2 1,-4 2</inkml:trace>
  <inkml:trace contextRef="#ctx0" brushRef="#br0" timeOffset="35342.209">7734 3006,'-36'120,"22"-87,-14 29,18-41,0 1,1 0,1 0,1 1,1 0,1 1,1-1,0 3,4-23,0-1,0 0,0 0,0 0,0 1,1-1,-1 0,0 0,1 0,0 0,-1 0,1 0,0 0,0 0,0 0,1 0,-1 0,0 0,1-1,-1 1,1-1,-1 1,1-1,0 1,0-1,-1 0,1 0,0 0,0 0,0 0,0 0,1-1,-1 1,0-1,0 1,0-1,0 0,1 0,-1 0,0 0,0 0,0 0,0-1,1 1,-1-1,0 0,0 1,0-1,0 0,0 0,0 0,1-2,17-9,0-1,-1-2,0 0,-2 0,0-2,0 0,-2-1,8-12,-3 4,-2-1,-1 0,-2-1,0-1,-2 0,-1-1,-1 0,-2-1,3-16,-11 40,0-1,0 1,0-1,-1 0,0 1,-1-1,0 1,0-1,0 1,-1-1,0 1,-1 0,1 0,-1 0,-1 0,1 0,-1 0,0 1,-1 0,0 0,0 0,0 1,0-1,-1 1,0 1,0-1,0 1,-1 0,0 0,1 1,-1 0,-1 0,1 0,0 1,0 0,-1 1,1 0,-7-1,13 2,-1 0,1-1,-1 1,1 0,-1 0,1 0,-1 0,1 0,0 0,-1 0,1 1,-1-1,1 0,-1 1,1-1,0 1,-1 0,1-1,0 1,0 0,-1 0,1 0,0 0,0 0,0 0,0 0,0 0,0 0,0 1,1-1,-1 0,0 0,1 1,-1-1,1 1,-1-1,1 0,0 1,-1-1,1 1,0-1,0 1,0-1,0 1,0-1,1 1,3 0,1 0,0-1,0 1,0-1,0 0,0-1,0 1,0-1,0 0,0 0,0-1,0 1,0-1,0 0,0-1,0 1,-1-1,1 0,0 0,-1 0,0-1,1 1,-1-1,1-1,11-8,0-1,0-1,-2 0,1-1,-2 0,0-2,-1 1,-1-1,5-9,21-30,-18 29,0-1,-2-1,-2-1,0 0,1-10,-16 41,0-1,1 1,-1-1,0 1,0-1,0 1,0-1,1 1,-1-1,0 1,1-1,-1 1,0-1,1 0,-1 1,0-1,1 1,-1-1,1 0,-1 1,1-1,-1 0,1 0,-1 1,1-1,-1 0,1 0,-1 0,1 0,-1 0,1 1,-1-1,1 0,-1 0,1 0,0-1,-1 1,1 0,-1 0,1 0,-1 0,1 0,-1-1,1 1,-1 0,1 0,-1-1,1 1,-1 0,1-1,-1 1,0-1,1 1,-1 0,0-1,1 1,-1-1,0 1,0-1,1 1,-1-1,0 1,0-1,0 1,0-1,1 1,-1-1,17 46,2 42,-5 0,-3 1,-3 0,-5 1,-6 53,3-74,-10 184,-12 0,-10-2,-58 216,84-429,5-29,0 1,0-1,-1 0,0 0,0 0,-1 0,0 0,0 0,-1 0,0-1,-1 1,4-7,0 0,0 0,0 0,0 0,0 0,0 0,0 0,0 0,0-1,-1 1,1 0,0-1,-1 1,1-1,0 0,-1 1,1-1,0 0,-1 0,1 0,0 0,-1 0,1 0,-1 0,1 0,0-1,-1 1,1 0,0-1,-1 1,1-1,0 1,0-1,0 0,-1 0,1 0,0 1,0-1,0 0,0 0,0 0,1-1,-1 1,0 0,0 0,0-1,-30-61,22 29,1 1,2-2,1 1,2-1,1 0,2 0,2 1,1-1,1 0,2 1,1 0,2 0,2 1,1 0,15-30,-3 14,3 2,1 0,2 2,3 2,1 1,6-4,-22 28</inkml:trace>
  <inkml:trace contextRef="#ctx0" brushRef="#br0" timeOffset="35874.622">9851 3006,'-49'31,"2"2,2 2,1 2,2 2,2 2,1 1,-6 14,40-52,0 1,0 0,1 1,0-1,0 1,1 0,-1-1,1 2,1-1,-1 0,1 1,0-1,0 1,1 0,0-1,0 1,0 0,1 0,0 0,1-1,0 1,0 0,0 0,0-1,1 1,0-1,1 1,0-1,0 0,0 0,0 0,1 0,0-1,0 1,1-1,0 0,1 1,-1-3,-1 0,1-1,0 1,0-1,0 0,0 0,0-1,0 0,1 0,-1 0,0 0,1-1,-1 0,1 0,-1 0,0-1,1 0,-1 0,0 0,0-1,1 0,-1 0,-1 0,3-1,112-77,-99 64,42-38,-2-2,-3-2,18-28,-63 72,-5 5,0 0,1 0,0 1,0 0,1 0,0 1,0 1,1-1,4-1,-11 8,1 1,-1-1,0 1,0 0,0 0,0 0,-1 1,1-1,0 1,0-1,-1 1,1 0,-1 0,1 0,-1 0,0 1,0-1,0 0,0 1,0 0,-1-1,1 1,-1 0,0 0,1 0,-2 0,1 0,0 0,0 0,-1 0,0 0,1 2,2 4,3 15,2 0,1-1,1 1,1-2,1 0,1 0,0-1,2 0,1-2,0 0,1 0,7 4,-3-7</inkml:trace>
  <inkml:trace contextRef="#ctx0" brushRef="#br0" timeOffset="17857.224">11234 777,'-7'-3,"0"0,0 1,-1 0,1 0,0 1,-1 0,1 0,-1 1,0 0,1 0,-1 0,1 1,-1 1,1-1,0 1,-1 1,1-1,0 1,0 0,1 1,-1-1,1 1,-4 3,-12 9,1 1,1 0,1 1,0 2,2 0,-2 2,6-5,-3-2,2 0,0 2,0-1,2 2,0 0,1 0,1 1,0 0,2 1,0 0,1 0,1 1,1-1,1 1,1 1,1-1,0 2,3-19,0 0,0 0,1 0,-1-1,1 1,0 0,0-1,0 1,0-1,0 0,1 0,0 0,-1 0,1 0,0 0,0-1,1 1,-1-1,1 0,-1 0,1 0,-1-1,1 1,0-1,0 0,0 0,0 0,0-1,0 1,0-1,0 0,0 0,0 0,0-1,0 1,0-1,0 0,0 0,-1-1,1 1,0-1,-1 1,1-1,-1-1,1 1,-1 0,2-3,25-14,-1-2,-1 0,-1-2,-1-2,-1 0,7-11,19-25,-3-3,-2-2,0-7,-20 32,24-40,-48 81,-1 0,0 0,0-1,0 1,1 0,-1 0,0 0,0 1,1-1,-1 0,0 0,0 1,0-1,1 1,-1-1,0 1,0-1,0 1,0 0,0-1,0 1,0 0,0 0,0 0,-1 0,1 0,0 0,0 0,-1 0,1 0,-1 0,1 0,-1 0,1 0,-1 1,0-1,1 0,-1 0,0 0,0 1,0-1,0 0,0 0,0 1,0-1,-1 0,1 0,-1 2,2 0,11 51,-10-36,0-1,0 0,2 1,0-1,2-1,-1 1,2-1,0 0,1 0,1-1,0 0,1 0,0-1,1-1,1 0,0 0,1-1,1-1,2 2,-15-11,1-1,-1 0,0 0,0 0,1 0,-1 0,1 0,-1 0,1 0,-1-1,1 1,0 0,-1-1,1 0,0 1,-1-1,1 0,0 0,-1 0,1 0,0 0,0 0,-1 0,1-1,0 1,-1 0,1-1,0 0,-1 1,1-1,-1 0,1 0,-1 0,0 0,1 0,-1 0,0 0,0 0,1-1,-1 1,0 0,0-1,0 1,-1-1,1 1,0-1,-1 0,1 1,-1-1,1 1,-1-1,1 0,-4-14</inkml:trace>
  <inkml:trace contextRef="#ctx0" brushRef="#br0" timeOffset="18341.253">10951 466,'2'-2,"-1"0,1 0,-1 1,1-1,0 0,-1 1,1-1,0 1,0 0,0-1,0 1,0 0,1 0,-1 0,0 1,0-1,1 0,-1 1,0-1,1 1,-1 0,1 0,-1 0,3 1,-2-2,303-2,-57 31,-248-28,-1 0,0 0,1 0,-1 0,1 0,-1 0,1 0,-1 0,1 0,-1 0,1 0,-1 0,1 0,-1 0,0-1,1 1,-1 0,1 0,-1 0,0-1,1 1,-1 0,0-1,1 1,-1 0,0-1,1 1,-1 0,0-1,0 1,1-1,-1 1,0-1,0 1,0 0,0-1,0 1,1-1,-1 1,0-1,0 1,0-1,0 1,0-1,0 1,-1-1,1 1,0 0,0-1,0 1,0-1,-1 1,1-1,0 1,0 0,-1-1,1 1,0-1,0 1,-1 0,1 0,0-1,-1 1,1 0,-1-1,1 1,0 0,-1 0,1 0,-1-1,-27-21,-48-19,53 30,1-1,-1-1,2-1,0 0,1-2,0-1,-3-4,7 1</inkml:trace>
  <inkml:trace contextRef="#ctx0" brushRef="#br0" timeOffset="19989.124">13153 862,'-21'11,"1"2,0 0,1 1,0 1,2 1,-1 0,2 2,0-1,2 2,-1 0,2 1,-5 11,15-27,0 0,0 1,0 0,0 0,1-1,-1 1,1 1,1-1,-1 0,1 1,0-1,0 0,0 1,1-1,0 1,0-1,0 1,1-1,0 1,0-1,0 1,1-1,-1 0,1 0,1 0,-1 0,1 0,-1 0,2-1,-1 1,0-1,1 0,0 0,0 0,0 0,0-1,1 0,-1 1,4 0,3-2,0-1,1 0,-1-1,0 0,0-1,0 0,0-1,0 0,0-1,0 0,-1 0,1-2,-1 1,0-1,0 0,-1-1,0 0,0-1,0 0,0 0,-1-1,0-1,5-1,8-8,-1-2,0 0,-1-2,-2 0,0 0,-1-2,-2 0,0-1,-1 0,-2-1,-1 0,-1-1,6-26,-13 43,0 1,-1 0,0-1,-1 1,0 0,0-1,-1 1,0-1,-1 1,0 0,-1 0,1 0,-2 0,1 0,-1 1,-1-1,1 1,-1 0,-1 1,0-1,0 1,0 0,-1 0,0 1,0 0,0 0,-2 0,-78-17,58 20,29 3,-1 0,1 0,-1-1,1 1,-1 0,1 0,-1-1,1 1,-1 0,1-1,0 1,-1 0,1-1,0 1,-1 0,1-1,0 1,-1-1,1 1,0-1,0 1,0-1,-1 1,1-1,0 1,0-1,0 1,0-1,0 1,0-1,0 1,0-1,0 1,0-1,0 1,0-1,1 1,-1-1,0 1,0-1,1 1,-1-1,0 1,0-1,1 1,-1 0,0-1,1 1,-1-1,1 1,-1 0,0-1,1 1,-1 0,1 0,-1-1,1 1,-1 0,1 0,-1 0,1 0,-1 0,1 0,-1 0,1 0,-1 0,1 0,35-26,-6 10,-1-1,-1-2,-1 0,-1-2,-1-1,-1-1,9-11,79-90,-111 123,0 0,-1 0,1 0,0 0,0 0,0 0,0 0,-1 0,1 1,1-1,-1 0,0 1,0-1,0 1,0-1,0 1,0-1,1 1,-1 0,0 0,0 0,1 0,-1 0,0 0,0 0,0 0,1 0,-1 0,0 1,0-1,0 0,1 1,-1-1,0 1,0-1,0 1,0 0,0-1,0 1,0 0,0 0,0 0,-1 0,1 0,0 0,0 0,-1 0,1 0,-1 0,1 0,-1 0,1 0,-1 1,1 0,41 86,-3 3,-4 1,-5 2,9 50,-23-88,6 29,-4 0,-3 1,-4 0,-4 1,-3 0,-4 1,-8 35,4-78,-3 0,-1-1,-3 0,-1 0,-3-1,-1-1,-2 0,-2-2,-9 14,22-42,-3 5,0 1,-1-1,0-1,-2 0,0 0,-1-2,0 1,-1-2,-2 1,15-12,0-1,0 1,0-1,0 0,-1 0,1 0,0 0,0 0,-1-1,1 1,-1-1,1 1,0-1,-1 0,1 0,-1 0,1 0,-1-1,1 1,0 0,-1-1,1 0,0 0,-1 1,1-1,0-1,0 1,0 0,0 0,0-1,0 1,0-1,1 0,-1 0,0 1,1-1,-1 0,0-1,-33-90,32 45,2 0,2 0,3 0,1 0,3 0,2 1,2 0,1 1,3 1,2 0,12-21,73-125,-84 160</inkml:trace>
  <inkml:trace contextRef="#ctx0" brushRef="#br0" timeOffset="36712.911">11318 3486,'215'-321,"-85"132,-112 169,-15 39,-10 9,1 0,2 0,0 1,2-1,1 1,3 21,-2-43,1-1,0 1,0 0,1 0,0-1,0 1,0-1,1 0,0 0,0 0,1 0,0 0,0 0,0-1,0 0,1 0,0 0,0-1,1 1,-1-1,1 0,0-1,0 1,0-1,0 0,0-1,1 0,-1 0,1 0,5 0,-4-1,1-1,-1 1,1-2,0 1,-1-1,1-1,-1 0,1 0,-1 0,0-1,0 0,0-1,0 0,0 0,-1-1,0 1,0-2,0 1,-1-1,0 0,0 0,0-1,2-3,2 0,18-19,-1 0,-1-1,-1-2,-2-1,1-5,-12 18,-4 2,1 1,1 1,1 0,0 0,2 1,12-13,-11 20,-3 6</inkml:trace>
  <inkml:trace contextRef="#ctx0" brushRef="#br0" timeOffset="37260.896">12335 3316,'36'-17,"0"-1,-2-2,0-1,-1-2,-1-2,-2 0,0-2,10-14,-36 36,0-1,0 0,0 1,-1-2,0 1,0 0,-1-1,1 1,-1-1,-1 0,1 1,-1-4,-1 8,0-1,0 1,0 0,0-1,0 1,-1-1,1 1,-1-1,0 1,0 0,0 0,0-1,0 1,0 0,0 0,-1 0,1 0,-1 0,1 0,-1 1,0-1,0 0,0 1,0 0,0-1,0 1,0 0,0 0,0 0,-1 0,1 0,0 1,-1-1,1 1,-2-1,-3 0,1 0,-1 1,0 0,1 0,-1 0,0 1,1 0,-1 0,1 1,0 0,-1 0,1 0,0 1,0 0,0 0,1 1,-1-1,1 1,0 0,0 1,0-1,0 1,1 0,0 0,0 1,0-1,1 1,-1 0,1 0,-4 7,0 1,1 0,1 0,0 0,1 0,1 1,0-1,0 1,2 0,0 0,1 0,0 8,1-17,0 0,1 0,-1 0,1-1,0 1,0 0,1-1,0 0,0 0,0 0,0 0,1 0,0 0,0-1,0 0,0 0,1 0,0 0,0-1,0 0,0 0,0 0,1-1,0 1,10 3,0-1,0 0,1-1,-1 0,1-2,0 0,15 0,-5-2,0 0,-1-2,1-1,0-1,-1-1,0-1,0-2,-1 0,0-2,0-1,-1 0,-1-2,0-1,13-10,26-23,-1-3,-2-2,-3-3,-3-2,-2-2,-2-2,2-11,-29 37,-2-1,-1-1,-2-1,-1 0,-2-1,-2-1,-2 0,-1-1,0-14,-8 48,0 3,0 0,-1 0,1 0,0 0,-1 0,0 0,0 0,0 0,-1 0,1 0,-1 0,0 1,0-1,0 0,-1 0,0 1,1-1,-1 0,0 1,-1-1,1 4,0 0,-1 0,1 0,0 1,0-1,0 1,0-1,-1 1,1 0,0 0,0 0,0 0,1 0,-1 0,0 1,0-1,1 1,-1-1,0 1,1 0,0-1,-1 1,1 0,0 0,0 0,0 0,0 0,0 1,-16 29,3 0,0 0,2 1,2 1,0 0,0 15,-31 248,39-253,2 0,1 0,3-1,1 1,3-1,1 0,2 0,2-1,2-1,1 0,15 24,-18-35,-15-25</inkml:trace>
  <inkml:trace contextRef="#ctx0" brushRef="#br0" timeOffset="37444.544">13153 2781,'43'-5,"38"-2,16 1,-5 1,-8 2,-9 0,-7 2,-6 1,-9 0,-8 0,-12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778 7,'45'-6,"-111"29,-366 97,323-88,109-31,-1-1,1 0,-1 0,1 0,-1 1,0-1,1 0,-1 1,1-1,-1 0,1 1,0-1,-1 1,1-1,-1 1,1-1,0 1,-1-1,1 1,0-1,-1 1,1-1,0 1,0-1,0 1,0 0,-1-1,1 1,0-1,0 1,0 0,0-1,0 1,0 0,1-1,-1 1,0-1,0 1,0 0,1-1,-1 1,0-1,0 1,1-1,-1 1,1-1,-1 1,0-1,1 1,-1-1,1 0,-1 1,1-1,-1 0,1 1,-1-1,1 0,39 21,-33-18,14 5,1-1,0-1,0-2,0 0,0-1,1-1,-1-1,1-1,7-1,60 3,-72-1,0 0,0 2,0 0,0 1,0 1,0 1,-1 1,0 0,-14-5,0 0,0 0,0 1,-1-1,1 1,-1 0,1-1,-1 1,0 0,0 0,-1 0,1 1,0-1,-1 0,0 1,0-1,0 1,0-1,-1 1,1-1,-1 1,0 0,0-1,0 1,-1-1,1 1,-1-1,0 1,0-1,0 1,0-1,0 1,-1-1,0 0,0 0,0 0,0 0,0 0,0 0,-1-1,1 1,-3 1,-32 27,-1-2,-2-1,0-1,-2-3,-35 15,-100 61,-66 48,197-105,45-42,0 0,0 1,1-1,-1 0,0 0,1 0,-1 1,1-1,0 0,-1 1,1-1,0 0,0 1,-1-1,1 0,0 1,0-1,1 1,-1-1,0 0,0 1,1-1,-1 0,1 1,-1-1,1 0,-1 0,1 0,0 1,0-1,0 0,-1 0,1 0,0 0,0 0,1 0,-1-1,0 1,0 0,0 0,0-1,1 1,0 0,10 3,-1-1,1 0,0 0,0-1,0-1,1 0,-1-1,0 0,0-1,4 0,15-1,213-17,-37 6,-162 3,-27 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41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0 165,'535'46,"-481"-43,-54-4,0 0,0 0,0 0,1 0,-1 0,0 0,0 0,0 0,-1 0,1 0,0 0,0 0,0 0,-1 0,1 0,0 0,-1 0,1 1,-1-1,1 0,-1 0,0 0,1 1,-1-1,0 0,1 0,-1 1,0-1,0 1,0-1,1 1,-1-1,0 1,0 0,0-1,0 1,-1 0,2-1,-39-26,27 20,1-1,0 0,0 0,1-1,0 0,0-1,1 0,0 0,1-1,0 0,1-1,-4-8,3-3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40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1,'-14'109,"-4"0,-6 0,-4-2,-5-2,-42 93,57-135,20-63,0 0,0 0,0 0,0-1,0 1,0 0,-1-1,1 0,0 1,0-1,0 0,-1 0,1 0,0 0,-1 0,1 0,-1-1,1 1,-1 0,0-1,1 1,-1-1,0 0,0 1,0-1,24-35,-14 22</inkml:trace>
  <inkml:trace contextRef="#ctx0" brushRef="#br0" timeOffset="283.708">182 1,'38'4,"27"3,8-1,-4-1,-9-1,-5-2,-8-1,-6 0,-5-1,-5-1,-2 1,-2 0,-9 4,-14 2,-7 0</inkml:trace>
  <inkml:trace contextRef="#ctx0" brushRef="#br0" timeOffset="501.088">68 424,'39'5,"31"-4,9-1,-4-1,-10-5,-11-2,-11 1,-7 2,-5-4,-3 0,-2 2,-4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1166,'7'8,"1"1,0-2,0 1,1-1,0 0,0-1,0 0,1 0,0-1,0 0,0-1,0 0,1-1,0 0,0-1,0 0,0 0,0-1,0-1,0 0,0 0,0-1,0-1,0 0,0 0,0-1,0 0,-1-1,1 0,-1-1,0 0,2-3,36-21,-1-2,-1-2,-3-2,0-2,-3-2,-1-1,-2-3,11-16,31-46,-5-4,-4-2,16-45,86-208,-156 334,-17 30,1 0,0 1,0-1,0 1,0-1,0 1,0-1,0 0,0 1,0-1,0 1,0-1,0 0,0 1,0-1,1 1,-1-1,0 0,0 1,0-1,1 0,-1 1,0-1,0 0,1 1,-1-1,0 0,0 1,1-1,-1 0,1 0,-1 1,0-1,1 0,-1 0,0 0,1 0,-1 0,1 1,-1-1,0 0,1 0,-1 0,1 0,-1 0,1 0,-1 0,0 0,1-1,-1 1,1 0,-1 0,0 0,1 0,-1 0,0-1,1 1,-1 0,0 0,1-1,-1 1,0 0,1-1,-1 1,0 0,0-1,1 1,14 109,-5 0,-3 80,3 50,-6-191,2 4,-3 0,-1 0,-3 0,-7 41,6-80,0 0,-1 0,0-1,-1 1,0-1,-1 0,-1 0,0-1,0 0,-1 0,-1 0,1 0,-2-1,0-1,0 0,0 0,-1 0,-1-1,1-1,-1 0,-7 3,-11 0,-1-1,0-2,0-1,0-1,-1-2,0-1,0-1,0-2,1-1,-1-1,0-2,1-1,0-1,-23-9,-13-11,65 26,-1 0,1 1,0-1,0 0,-1 0,1 0,0 0,0 0,0 0,0 0,0 0,0 0,0 0,0-1,1 1,-1 0,0-1,1 1,-1 0,1-1,-1 1,1-1,0 1,0-1,-1 1,1-1,0 1,0-1,1 1,-1-1,0 1,0-1,1 1,-1 0,1-1,-1 1,1-1,0 1,-1 0,1 0,0-1,0 1,0 0,0 0,0 0,11-10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0,'-10'34,"-2"25,0 7,2-2,3-12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6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5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1 508,'131'-408,"-124"389,-1 42,-6 1,-1 3,1 0,1-1,1 1,2-1,4 18,-6-38,-1-1,1 1,0-1,0 0,0 1,1-1,0 0,0-1,0 1,1 0,-1-1,1 0,0 0,1 0,-1 0,0-1,1 1,0-1,0-1,0 1,0-1,0 1,1-1,-1-1,1 1,-1-1,1 0,0 0,0-1,2 1,0-1,0 0,0-1,0 1,-1-1,1-1,0 0,0 0,-1 0,1-1,-1 0,0-1,0 0,0 0,-1 0,1-1,-1 0,0 0,0 0,-1-1,1 0,-1 0,-1 0,1-1,-1 0,0 0,-1 0,1 0,-1 0,-1-2,22-65,-17 56</inkml:trace>
  <inkml:trace contextRef="#ctx0" brushRef="#br0" timeOffset="269.995">1016 0,'-250'214,"191"-131,57-81,1 1,0 0,0-1,1 1,-1 0,0 0,1 0,0 0,-1 0,1 0,0-1,1 1,-1 0,0 0,1 0,0 0,0 0,0-1,0 1,0 0,0-1,1 1,-1-1,1 1,0-1,-1 0,1 1,0-1,1 0,-1 0,0-1,2 2,7 4,0-1,0 0,0-1,1-1,0 1,0-2,0 0,0 0,0-1,1-1,-1 0,1-1,-1 0,1 0,-1-2,6 0,13-4,0-1,-1-1,0-2,-1-1,28-15,-39 18</inkml:trace>
  <inkml:trace contextRef="#ctx0" brushRef="#br0" timeOffset="567.44">1186 311,'6'6,"0"0,0 0,1 0,0-1,0 0,1-1,-1 1,1-1,0-1,0 1,0-1,0-1,1 0,-1 0,1 0,-1-1,1-1,0 1,-1-1,1-1,0 0,-1 0,1 0,0-1,-1-1,0 1,0-1,0-1,0 1,0-1,-1-1,1 0,-1 0,0 0,-1-1,1 1,-1-2,0 1,-1-1,0 0,0 0,0 0,2-8,-2 8,-1 0,0 0,0-1,-1 1,0-1,0 0,-1 0,0 0,0 0,-1 0,0-1,-1 1,1 0,-2-5,-1 10,-1 0,1 1,-1-1,0 1,0-1,0 1,0 0,0 0,0 1,-1-1,1 1,-1-1,1 1,-1 0,1 0,-1 1,0-1,1 1,-1 0,0 0,1 0,-1 0,0 0,1 1,-1 0,0 0,1 0,-1 0,1 0,-1 1,1 0,0-1,-1 2,-10 3,0 1,0 1,0 0,1 1,0 1,1 0,0 0,0 1,1 1,1 0,0 0,1 1,0 0,1 1,0 0,1 0,1 1,0 0,1 0,1 0,0 1,1-1,0 1,2 0,0 0,1 7,1-16,0 0,0 0,1-1,0 1,0-1,1 0,0 0,0 1,0-2,1 1,0 0,0-1,1 0,-1 0,1 0,0 0,0-1,1 0,-1 0,1 0,0-1,0 0,0 0,0 0,1-1,18 8,1-1,0-2,0 0,1-2,18 1,-16-3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1086 1,'-56'18,"-461"123,357-97,159-44,0-1,0 1,0 0,0-1,0 1,0 0,0 0,0 0,0 0,0 0,0 0,0 0,0 1,0-1,0 0,0 0,0 1,1-1,-1 1,0-1,0 1,0-1,0 1,0 0,1-1,-1 1,0 0,1-1,-1 1,0 0,1 0,-1 0,1 0,-1 0,1-1,0 1,-1 0,1 0,0 0,-1 0,1 0,0 0,0 0,0 0,0 0,0 0,0 0,0 0,1 0,-1 0,0 0,0 0,1 0,-1 0,1 0,-1 0,1 0,-1 0,1 0,-1-1,1 1,0 0,0 0,-1-1,1 1,0-1,0 1,32 10,0-2,1-2,0-1,0-1,0-2,1-2,-1-1,17-2,-12 1,19 12,-57-10,0-1,0 1,0-1,0 1,0 0,0-1,0 1,0 0,0 0,0 0,-1 0,1 0,0 0,0 0,-1 0,1 0,-1 0,1 0,-1 0,1 0,-1 0,0 0,0 1,0-1,1 0,-1 0,0 0,0 0,0 1,-1-1,1 0,0 0,0 0,-1 1,1-1,-1 0,1 0,-1 0,1 0,-1 0,1 0,-1 0,0 0,0 0,0 0,1-1,-2 2,-10 9,1 0,-2-1,1 0,-1-1,-1-1,0 0,0 0,0-2,-2 1,-11 6,-175 94,-106 80,300-182,3-3,0 1,0-1,0 1,0 0,0 1,1-1,-1 1,1 0,0 0,0 1,1-1,-1 1,1-1,0 1,0 0,0 0,1 1,0-1,0 1,0-1,1 2,3-2,1-1,-1 1,1-1,1 0,-1 0,1 0,-1-1,1 1,0-1,0 0,1 0,-1 0,0 0,1-1,0 0,0 0,-1 0,1-1,0 1,1-1,-1 0,0-1,5 1,28 7,0-1,1-1,0-3,0-1,0-2,-1-2,8-2,198-32,-135 19,-91 11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9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1213 148,'-28'179,"-20"317,38-184,-16-222,17-77</inkml:trace>
  <inkml:trace contextRef="#ctx0" brushRef="#br0" timeOffset="250.792">536 288,'43'-24,"48"-17,18-7,5 5,-7 5,-8 9,-11 4,-6 7,-7 7,-12 4,-7 4,-8 3,-7 1,-7 0,-3 0,-3 5,-1 1,-5 0</inkml:trace>
  <inkml:trace contextRef="#ctx0" brushRef="#br0" timeOffset="601.02">1863 515,'-35'44,"-185"263,161-168,57-135,1 0,0 0,1 1,-1-1,1 0,0 1,0-1,0 0,0 1,1-1,0 0,0 1,0-1,0 0,1 0,0 0,-1 0,1 0,1 0,-1-1,1 1,-1-1,1 1,0-1,0 0,1 0,-1 0,1-1,-1 1,1-1,0 0,0 0,3 1,0-1,-1 0,1 0,0-1,0 0,1 0,-1-1,0 0,0 0,0-1,0 1,0-2,0 1,0-1,0 0,-1 0,1-1,0 0,-1 0,0 0,0-1,0 0,2-3,10-6,-1-1,0-1,-1 0,-1-2,0 0,11-18,-14 19,-2-1,1 0,-2-1,0 0,-2 0,0-1,-1 0,0 0,-2-1,0 0,-1 1,-1-1,-1 0,-1-4,-2 13,1 1,-2-1,1 1,-2-1,1 1,-1 0,-1 0,0 0,0 1,-1 0,0 0,0 0,-1 0,0 1,-2 0,5 3,0 1,-1 0,1 0,-1 0,0 1,0-1,-1 1,1 0,0 1,-1 0,0-1,0 2,1-1,-1 1,0 0,-1 0,1 0,0 1,0 0,0 0,0 1,0-1,0 1,0 1,0-1,-5 3,-14 8</inkml:trace>
  <inkml:trace contextRef="#ctx0" brushRef="#br0" timeOffset="1069.943">2370 655,'-23'14,"1"2,1 0,0 1,1 0,0 2,2 1,0 0,2 1,0 1,1 0,1 2,-8 19,20-39,0 0,1 0,-1 0,1 0,0 0,0 0,0 0,1 0,0 0,0 0,0 1,0-1,0 0,1 0,0 0,0 0,0 0,0 0,1 0,-1 0,1 0,0-1,0 1,0 0,1-1,-1 0,1 0,0 1,0-2,0 1,0 0,1-1,-1 1,1-1,1 1,3 1,0 0,0 0,1-1,-1 0,1-1,0 1,0-2,-1 1,1-1,0-1,0 0,0 0,0 0,0-1,0-1,0 1,0-2,-1 1,1-1,-1 0,0-1,1 0,-2 0,1-1,0 0,-1 0,3-3,13-12,-1 0,-1-2,0 0,-2-1,-1-1,-1-1,9-16,-8 13,-1-1,-2 0,-1-1,-1 0,-1-1,-2-1,-1 0,-2 0,-1-1,-2 0,-1 0,-1 0,-2 0,-1 0,-2 0,-1 0,-1 0,-10-27,9 45,0 1,-2-1,1 2,-2-1,0 1,-1 0,0 1,0 0,-10-7,17 15,-1 0,0 1,0 0,-1-1,1 2,-1-1,1 0,-1 1,0 0,0 0,0 0,0 1,-1-1,1 1,0 1,0-1,-1 1,1 0,0 0,-1 0,1 1,0 0,-1 0,1 0,0 1,0-1,0 1,0 0,0 1,-1 0,-9 10,0 1,1 0,0 0,1 2,0-1,2 2,0 0,1 0,0 1,-4 13,2-3,1 0,2 1,0 0,2 1,2-1,0 1,2 0,1 1,2-1,1 0,1 0,4 14,-4-27,1-1,1 0,0 0,1-1,1 1,0-1,1-1,1 1,0-1,1 0,1-1,0 0,1 0,0-1,1-1,0 0,1 0,0-1,0-1,1 0,0-1,1-1,4 1,12 0</inkml:trace>
  <inkml:trace contextRef="#ctx0" brushRef="#br0" timeOffset="2100.07">3245 542,'-35'14,"1"1,1 1,0 2,2 1,0 2,1 1,1 1,1 1,1 2,1 1,2 1,0 0,2 2,2 2,15-24,1 1,1 0,0 0,0 0,1 0,0 1,0-1,1 1,0-1,1 1,0-1,1 2,-1-8,0 1,1-1,0 0,0 1,0-1,0 0,0 1,1-1,-1 0,1 0,0 0,0 0,0-1,0 1,1 0,-1-1,1 0,-1 1,1-1,0 0,0 0,0-1,0 1,0-1,0 1,1-1,-1 0,0 0,1-1,-1 1,1 0,-1-1,1 0,-1 0,14-2,1-1,-1-1,-1-1,1 0,0-1,-1 0,-1-2,1 0,-1-1,0 0,-1-1,0-1,-1 0,0-1,0 0,-2-1,1 0,-2-1,0 0,0-1,4-10,80-118,-94 142,0 1,0-1,0 1,0-1,0 1,0-1,0 1,0-1,0 1,1-1,-1 1,0-1,0 1,0 0,1-1,-1 1,0-1,0 1,1 0,-1-1,0 1,1 0,-1-1,0 1,1 0,-1-1,1 1,-1 0,1 0,-1 0,0-1,1 1,-1 0,1 0,-1 0,1 0,-1 0,1 0,-1 0,1 0,-1 0,1 0,-1 0,1 0,-1 0,0 0,1 1,-1-1,1 0,-1 0,1 0,-1 1,0-1,1 0,-1 1,1-1,-1 0,0 1,0-1,1 0,-1 1,0-1,1 0,-1 1,0-1,0 1,0-1,1 1,-1-1,0 1,2 36,-2-32,-1 35,-1-32,1 1,0 0,0 0,1-1,0 1,1 0,0 0,0-1,1 1,0 0,0-1,1 0,0 0,1 1,0-2,0 1,1 0,0-1,0 0,1 0,-4-5,0 0,1-1,-1 1,1-1,0 0,-1 0,1 0,0 0,0 0,-1-1,1 1,0-1,0 1,0-1,0 0,0 0,0-1,0 1,0-1,-1 1,1-1,0 0,0 0,-1 0,1 0,0-1,-1 1,1-1,0 0,67-59,-41 25,0-1,-3-1,-1-2,-2 0,-2-2,-1-1,-23 81,-24 136,27-166,0 1,0-1,1 0,1 0,-1 0,1 0,1 0,-1-1,1 1,1-1,-1 1,1-1,1 0,-1 0,1-1,0 0,1 1,-1-2,1 1,3 2,-6-7,0 1,0 0,0-1,0 0,1 1,-1-1,0-1,1 1,-1 0,0-1,1 0,-1 1,1-1,-1-1,0 1,1 0,-1-1,0 0,1 0,-1 0,0 0,0 0,0-1,0 1,0-1,0 0,0 0,0 0,-1 0,1 0,-1-1,1 1,71-88,-37 27,-2-2,-4-1,8-27,-11 26,-26 61,-2 4,0 0,0 1,1-1,-1 0,0 0,1 0,-1 0,1 0,0 1,-1-1,1 0,0 0,0 1,0-1,0 1,1-1,-1 1,0-1,1 1,-1 0,0 0,1 0,0-1,-1 2,1-1,0 0,-1 0,1 0,0 1,0-1,0 1,0-1,-1 1,1 0,0 0,0 0,0 0,0 0,0 0,1 1,4 7,0 0,0 1,-1 0,0 0,0 0,-1 1,-1 0,0 0,2 6,6 12,75 117,-68-119,-1 1,-1 1,-2 0,-1 1,-1 1,1 6,-6-6,-2 1,-1 0,-1 0,-2 0,-1 0,-2 1,-1-1,-1 0,-1 0,-2 0,-1 0,-2-1,-1-1,-1 1,-1-2,-15 25,6-21,-2-1,-1 0,-2-2,-1-1,-1-1,-1-1,-1-2,-1-1,-2 0,20-15,-1 0,0-1,0 0,0-1,-1 0,1-1,-1-1,-5 0,17-3,0 0,-1-1,1 1,0-1,-1 0,1 0,-1 0,1-1,0 1,-1-1,1 1,0-1,0 0,-1-1,1 1,0 0,0-1,0 0,1 0,-1 0,0 0,1 0,-1 0,1-1,0 1,-1-1,1 1,1-1,-1 0,0 0,1 0,-1 0,1 0,0 0,0-1,0 1,0 0,1-1,-1 1,1 0,1-15,0 0,1 0,1 1,0 0,2-1,0 1,1 1,0-1,2 1,0 0,0 1,9-12,-10 14,18-33,2 2,2 0,1 2,2 2,3 0,0 3,3 1,1 1,1 3,2 1,18-9,-47 32,0 2,1 0,0 0,0 2,0-1,1 2,-1 0,1 1,0 0,0 1,0 0,0 2,-1 0,10 2,25 15,-32-5</inkml:trace>
  <inkml:trace contextRef="#ctx0" brushRef="#br0" timeOffset="2449.057">0 1700,'797'-127,"-726"117,584-60,106 23,655 16,-799 16,-557 10,-13 2</inkml:trace>
  <inkml:trace contextRef="#ctx0" brushRef="#br0" timeOffset="3130.367">5164 373,'0'5,"-5"6,4 6,1 1</inkml:trace>
  <inkml:trace contextRef="#ctx0" brushRef="#br0" timeOffset="3386.58">5193 825,'-15'24,"6"8,8-2,5-5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1 205,'399'28,"-171"-28,-227 1,0-1,1 0,-1 1,1-1,-1 0,0 0,1 0,-1 0,1 0,-1 0,1-1,-1 1,1 0,-1-1,0 1,1-1,-1 1,0-1,0 0,1 1,-1-1,0 0,0 0,0 0,0 0,0 0,0 0,0 0,0 0,0-1,0 1,-1 0,1-1,-1 1,1 0,-1-1,1 1,-1 0,0-1,1 1,-1-1,0 1,0-1,0 1,0 0,-1-1,1 1,0-1,0 1,-1-1,0 0,-10-8,0 0,-1 1,-1 0,0 1,0 0,0 1,-1 1,0 0,-5-1,-6-4,-145-73,153 70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5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0 194,'113'-9,"4"-1,1 5,36 6,-33 13,-121-14,-1 0,1 0,0 0,-1 0,1-1,0 1,0 0,-1 0,1-1,0 1,0 0,0 0,0-1,-1 1,1 0,0-1,0 1,0 0,0-1,0 1,0 0,0-1,0 1,0 0,0-1,0 1,0 0,0-1,0 1,0 0,0-1,0 1,0 0,0-1,0 1,1 0,-1 0,0-1,0 1,0 0,1 0,-1-1,0 1,0 0,0 0,1-1,-1 1,0 0,1 0,-1 0,-31-20,-35-8,46 20,0 1,1-2,0-1,0-1,1 0,0-1,1-1,-10-10,9 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3.6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0 198,'29'0,"28"0,10 0,-2 0,-2 0,-8 0,-7 0,-8 0,-6 0,-4 0,-1 0,-2 0,-6 0</inkml:trace>
  <inkml:trace contextRef="#ctx0" brushRef="#br0" timeOffset="244.804">85 481,'38'-10,"33"-7,8-2,0 3,-8 4,-16 4</inkml:trace>
  <inkml:trace contextRef="#ctx0" brushRef="#br0" timeOffset="749.734">678 678,'184'-351,"-173"333,0-1,1 2,1 0,0 0,1 1,1 1,1 0,0 1,1 1,0 1,1 0,0 1,4 0,-7 3,-12 6,-1 0,1-1,-1 1,1 0,0 1,0-1,0 0,0 1,0-1,0 1,1 0,-1 0,0 0,1 1,-1-1,0 1,1 0,-1 0,1 0,-1 0,0 1,1-1,-1 1,0 0,1 0,-1 0,0 0,0 0,0 1,0 0,0-1,0 1,-1 0,1 1,0-1,-1 0,0 1,1 0,0 8,-1 1,-1-1,0 0,-1 1,0-1,-1 0,0 1,-1-1,0 0,0 0,-1 0,-1 0,-3 8,-10 39,16-55,1-1,-1 1,0-1,1 1,0 0,-1-1,1 1,0-1,1 1,-1 0,0-1,1 1,-1-1,1 1,0-1,0 1,0-1,0 1,0-1,0 0,1 0,-1 0,1 1,0-1,-1-1,1 1,0 0,0 0,0-1,1 1,-1-1,0 0,0 1,1-1,-1 0,1 0,-1-1,1 1,-1-1,1 1,-1-1,1 0,0 1,-1-2,1 1,0 0,-1 0,1-1,-1 1,1-1,-1 0,1 0,-1 0,0 0,1 0,-1-1,33-17,-2-2,-1-1,0-2,-2-1,-1-1,-1-2,16-20,67-62,-48 65,-62 46,1 0,-1 0,1 0,-1 0,0 0,1 0,-1 1,0-1,0 1,0-1,0 1,0-1,0 1,0 0,0-1,-1 1,1 0,-1-1,1 1,-1 0,0 0,1 0,-1 0,0-1,0 1,-1 0,1 0,0 0,-1 0,1-1,-1 1,1 0,-1-1,0 1,1 0,-1-1,0 1,-1 0,-47 176,48-175,0 1,0-1,0 1,0-1,1 1,-1 0,1-1,0 1,0 0,0 0,1-1,-1 1,1 0,0-1,0 1,0-1,0 1,1-1,-1 0,1 1,0-1,0 0,0 0,1 0,-1 0,1-1,-1 1,1-1,0 1,0-1,0 0,0 0,0 0,1-1,-1 1,1-1,1 1,16 1</inkml:trace>
  <inkml:trace contextRef="#ctx0" brushRef="#br0" timeOffset="1133.61">2484 1,'-49'15,"0"3,2 2,0 2,2 1,0 3,2 2,1 2,-10 10,-7 31,58-69,0 1,0-1,0 1,0-1,0 1,0 0,1-1,-1 1,1 0,0-1,0 1,0 0,0-1,0 1,0 0,1 0,0-1,-1 1,1-1,0 1,0 0,0-1,1 0,-1 1,0-1,1 0,0 0,-1 0,1 0,0 0,2 2,0-1,0-1,0 1,0-1,1 1,-1-1,1 0,0-1,-1 1,1-1,0 0,0 0,0-1,0 1,0-1,0 0,0-1,0 1,-1-1,1 0,0 0,0 0,4-2,100-50,193-179,-254 205,-47 27,0 0,0 0,1 0,-1 0,0 0,0 0,1 0,-1 0,0 0,0 1,0-1,1 0,-1 1,0-1,0 1,0-1,0 1,0 0,0-1,0 1,0 0,0 0,0 0,0-1,0 1,-1 0,1 0,0 0,-1 0,1 1,-1-1,1 0,-1 0,1 0,-1 0,0 1,0-1,1 0,-1 0,0 1,0-1,0 0,11 142,-10-136,-1 0,1 0,1 0,-1-1,1 1,1-1,-1 1,1-1,0 0,0 0,1 0,0 0,0 0,0-1,0 0,1 0,0 0,0-1,1 1,-1-1,1 0,0-1,0 1,0-1,7 2,7-1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7:52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1,'0'0,"-1"0,1 1,0-1,0 0,1 0,-1 1,0-1,0 0,0 1,0-1,0 0,0 0,0 1,0-1,0 0,1 0,-1 1,0-1,0 0,0 0,0 0,1 1,-1-1,0 0,0 0,1 0,-1 0,0 1,0-1,1 0,-1 0,0 0,0 0,1 0,-1 0,0 0,1 0,-1 0,0 0,0 0,1 0,-1 0,0 0,1 0,-1 0,0 0,0 0,1 0,-1 0,0-1,0 1,1 0,-1 0,0 0,0 0,0-1,1 1,-1 0,0 0,0 0,0-1,1 1,-1 0,-4 28,3-25,-57 221,56-214,-19 90,4 0,5 1,0 94,13-176,-1-38,1 1</inkml:trace>
  <inkml:trace contextRef="#ctx0" brushRef="#br0" timeOffset="286.788">114 29,'33'0,"31"0,9 0,2 0,-3 0,-8 0,-6 0,-8 0,-7 0,-7 0,-4 0,-3 0,-2 0,-9 0,-14 0,-7 4,-8 3,-1-1</inkml:trace>
  <inkml:trace contextRef="#ctx0" brushRef="#br0" timeOffset="514.573">1 368,'43'0,"38"-5,11-2,-7 1,-11-4,-15 1,-12 0,-5 3,-4-2,-4-1,-8 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0,'-14'34,"-10"16,-6 8,-2 0,-1 0,1-6,1-6,1-7,0-5,1-3,6-8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0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1,'6'222,"-8"-154,0-6,-2 0,-3 0,-3-1,-4 7,-57 199,33-176,28-77</inkml:trace>
  <inkml:trace contextRef="#ctx0" brushRef="#br0" timeOffset="252.868">1 537,'159'-13,"200"-30,-339 39,1-1,0-1,-1-1,0-1,-1-1,0 0,0-2,-1 0,0-1,-1 0,-1-2,0 0,0-1,-2 0,5-7,-4 1</inkml:trace>
  <inkml:trace contextRef="#ctx0" brushRef="#br0" timeOffset="635.017">1017 1,'-114'449,"66"-182,46-264,1 0,0 1,0-1,0 1,0 0,0-1,1 1,0-1,-1 1,1 0,1-1,-1 1,0 0,1-1,0 1,0-1,0 1,0-1,1 1,-1-1,1 0,0 1,0-1,0 0,0 0,0-1,1 1,-1 0,1-1,0 0,0 1,0-1,0 0,0 0,0-1,1 1,-1-1,1 0,-1 1,1-2,-1 1,1 0,0-1,-1 1,2-1,7-4,0 0,-1-1,0 0,0-1,-1 0,1-1,-1 0,-1-1,1 0,-1 0,8-10,22-18,-19 19,-6 4,0 1,0 1,2 0,-1 1,1 0,1 1,0 1,10-3,-25 10,-1 1,1-1,0 1,0-1,-1 1,1 0,0 0,0 0,-1 0,1 0,0 0,0 0,-1 0,1 1,0-1,0 1,-1 0,1-1,0 1,-1 0,1 0,-1 0,1 0,-1 0,0 0,1 0,-1 1,0-1,0 0,0 1,0-1,0 1,0-1,0 1,0-1,-1 1,1 0,0-1,-1 1,0 0,1 0,-1 0,0-1,0 1,0 1,-8 83,4-70,0-4,1 0,0 1,1-1,0 1,1 0,1-1,0 1,0 0,1 0,5 5</inkml:trace>
  <inkml:trace contextRef="#ctx0" brushRef="#br0" timeOffset="934.889">1554 707,'58'-24,"0"-2,-2-3,-1-2,9-9,-14-1,-49 40,0 0,0 0,0 0,0 0,0 0,0 0,0 0,0 0,-1 0,1-1,0 1,-1 0,1-1,-1 1,1 0,-1-1,0 1,0 0,1-1,-1 1,0-1,0 1,0 0,0-1,-1 1,1-1,0 1,-1 0,1-1,-1 1,1 0,-1 0,1-1,-1 1,0 0,0 0,0 0,0 0,1 0,-1 0,-1-1,-4 1,-1-1,1 1,0 0,-1 0,1 1,-1 0,1 0,-1 0,1 1,-1 0,1 0,0 1,-1 0,1 0,0 0,0 1,1 0,-1 0,0 0,1 1,0 0,-1 0,-5 2,1 0,0 1,0 0,1 0,0 1,0 0,1 1,0 0,0 0,1 1,0 0,1 0,0 0,0 1,1 0,1 0,0 1,0-1,1 1,1 0,0 0,1-1,-1 12,3-19,-1 0,1 0,0-1,0 1,0 0,0-1,1 1,0-1,-1 1,1-1,1 0,-1 0,0 0,1 0,-1 0,1 0,0-1,1 1,14 11</inkml:trace>
  <inkml:trace contextRef="#ctx0" brushRef="#br0" timeOffset="1315.832">2061 763,'19'-24,"0"0,1 0,1 2,1 1,1 1,20-14,-42 33,0 0,0 0,0 0,1 0,-1 0,0 0,0 1,1-1,-1 0,0 1,1-1,-1 1,1-1,-1 1,1 0,-1-1,1 1,-1 0,1 0,-1 0,1 0,-1 0,1 1,-1-1,1 0,-1 1,0-1,1 1,-1-1,1 1,-1 0,0-1,0 1,1 0,-1 0,0 0,0 0,0 0,0 0,0 0,0 1,0-1,0 0,-1 1,1-1,0 0,-1 1,1-1,-1 1,0-1,1 0,-1 1,0-1,0 1,5 57,-6-54,0 0,0 0,1 1,0-1,0 0,0 1,0-1,1 0,0 0,0 1,1-1,-1 0,1 0,0 0,0-1,1 1,0 0,-1-1,1 1,1-1,-1 0,1 0,-1-1,1 1,0-1,1 1,-1-1,1 0,-1-1,1 1,0-1,0 0,1 0,0-1,0 0,0 0,0-1,1 0,-1-1,0 1,0-1,0 0,0 0,0-1,0 0,0 0,-1 0,1-1,-1 0,1 0,-1 0,0-1,0 0,-1 0,1 0,-1 0,0-1,4-4,73-130,-69 113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3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549 4,'-34'-2,"0"0,0 3,0 0,0 2,0 2,0 1,1 2,-21 7,42-13,1 1,-1 0,1 1,0 0,0 0,0 1,1 1,0-1,0 2,0 0,1 0,0 0,0 1,1 1,0-1,0 1,1 1,0-1,1 1,0 1,0-1,1 1,1 0,-3 10,5-17,1-1,0 1,1 0,-1-1,1 1,-1 0,1 0,0 0,1-1,-1 1,1 0,-1 0,1-1,0 1,1 0,-1-1,0 1,1-1,0 0,0 1,0-1,0 0,1 0,-1 0,1-1,-1 1,1 0,0-1,0 0,1 0,-1 0,0 0,1 0,-1-1,1 1,-1-1,4 1,14-2,0-1,0-1,0-1,0-1,-1-1,1 0,-1-2,-1 0,1-1,-1-1,-1-1,0-1,0 0,-1-1,4-4,232-174,-241 183,-10 5,1 0,-1-1,0 1,1 1,-1-1,1 0,0 1,0-1,-1 1,1 0,0 0,0 0,0 0,0 0,0 1,0-1,1 1,-1 0,0 0,0 0,0 1,0-1,0 1,0-1,0 1,0 0,0 0,0 0,0 1,0-1,-1 1,1 0,-1-1,1 1,-1 0,1 0,-1 1,3 6,-1 1,0 0,-1 0,0 0,0 1,-1-1,0 0,-1 1,0 0,-1-1,0 1,-1 0,0 1,9 94,-7-101,0 1,1-1,-1 0,1 1,1-1,-1 0,1 0,0 0,0-1,0 1,1-1,-1 0,1 0,0 0,0 0,1-1,-1 1,1-1,0 0,0 0,0-1,0 0,0 0,4 1,19-21,-20 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0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1 377,'142'-20,"-24"2,0 6,67 3,-133 10,-67-2,1 0,-1-1,1-1,0 0,0-1,0 0,1-1,-1-1,1 0,0-1,1 0,-1-1,2 0,-1-1,1 0,0-1,1 0,0-1,1 0,-1-2,7 10,0-1,0 1,0 0,1-1,-1 0,1 0,0 0,0 0,0 0,0 0,1 0,-1 0,1-1,0 1,1-1,-1 1,1-1,0 1,0 0,0-1,1 1,-1-1,1 1,0-1,1 1,-1 0,1 0,0 0,-1 0,2 0,-1 0,0 0,1 0,30-24,-15 15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1,'510'0,"-486"0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4.8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1,'44'10,"32"2,9-4,-5-5,-7-2,-11-1,-11-6,-10-2,-6 1,-5 1,-8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5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86,'-2'1,"0"1,0 0,1 0,-1 0,0 0,1 0,0 0,-1 1,1-1,0 0,0 1,0-1,1 1,-1-1,1 1,-1-1,1 1,0 0,0-1,0 2,-1-2,-17 174,9-125,3 1,3 1,1-1,6 50,-4-99,1 0,-1 0,1 0,0 0,0 0,0 0,1-1,-1 1,1 0,-1-1,1 1,0-1,0 0,0 1,0-1,0 0,1 0,-1-1,1 1,-1 0,1-1,0 1,-1-1,1 0,0 0,0 0,0 0,0-1,0 1,0-1,0 0,0 0,0 0,0 0,0 0,1-1,111-20,-98 16,111-48,-122 47</inkml:trace>
  <inkml:trace contextRef="#ctx0" brushRef="#br0" timeOffset="352.458">398 0,'-5'34,"-19"138,7 0,5 71,15 66,8-242,-6-66,0-7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6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1 206,'423'0,"-360"0,-105-27,0-1,2-2,2-2,-28-29,53 46,3 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7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1 371,'29'-46,"2"1,3 1,1 2,2 2,2 1,36-28,-1 25,-72 41,0 0,0 0,0 1,-1-1,1 0,0 1,0 0,0-1,0 1,0 0,0 0,1 0,-1 0,0 1,0-1,0 0,0 1,-1 0,1-1,0 1,0 0,0 0,0 0,-1 0,1 0,0 0,-1 1,1-1,-1 0,1 1,-1 0,0-1,0 1,0 0,0-1,0 1,0 0,0 1,2 6,-1 0,-1 0,0 1,0-1,-1 0,0 0,0 0,-1 0,0 1,-1-1,0 0,-2 5,-5 31,8-42,1 0,-1 0,1 0,0 0,0 0,0 0,0 0,0 0,1 0,-1-1,1 1,0 0,0 0,0 0,0-1,1 1,-1 0,1-1,-1 1,1-1,0 0,0 0,0 0,0 0,1 0,-1 0,0 0,1 0,-1-1,1 0,0 1,-1-1,1 0,0 0,0 0,0-1,0 1,0-1,0 0,-1 1,1-1,0 0,0-1,0 1,0-1,0 1,0-1,0 0,0 0,0 0,17-6,-1-1,0 0,0-1,-1-2,0 0,-1 0,0-2,4-4,66-44,88-37,-173 97,-1 1,1-1,0 0,-1 1,1-1,0 1,0 0,0-1,-1 1,1 0,0 0,0 0,0 0,-1 1,1-1,0 0,0 1,0-1,-1 1,1 0,0-1,-1 1,1 0,-1 0,1 0,-1 0,1 0,-1 1,0-1,1 0,-1 1,0-1,0 1,0-1,0 1,0-1,-1 1,1 0,0-1,-1 1,1 0,-1 0,1-1,-1 1,0 0,0 0,0 0,0-1,0 2,-8 94,2-76,2-14,1 0,0 1,1-1,0 1,0-1,1 1,-1 0,2 0,-1 0,1 0,0 0,1 0,0 0,0-1,1 1,0 0,0-1,1 1,0-1,1 3,8 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05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86,'-90'18,"-206"45,278-60,6-2,0 1,0 1,0 0,0 0,0 1,0 1,1 0,0 0,0 1,1 1,-3 1,12-7,0 0,1 0,-1 0,0 1,0-1,1 0,-1 0,1 1,-1-1,1 0,0 1,-1-1,1 1,0-1,0 0,0 1,0-1,0 1,0-1,1 0,-1 1,0-1,1 0,-1 1,1-1,-1 0,1 1,0-1,-1 0,1 0,0 0,0 0,0 0,0 0,0 0,0 0,0 0,0 0,0 0,1-1,-1 1,1 0,56 29,134 7,-190-38,-1 1,0 0,1 0,-1 0,0 0,1 0,-1 1,0-1,1 0,-1 1,0-1,0 1,1-1,-1 1,0-1,0 1,0 0,0 0,0 0,0-1,0 1,0 0,0 0,0 0,-1 0,1 1,0-1,-1 0,1 0,0 0,-1 1,0-1,1 0,-1 0,0 1,0-1,1 0,-1 1,0-1,0 0,0 1,-1-1,1 0,0 1,0-1,-1 0,1 0,-1 1,1-1,-1 0,0 0,1 0,-1 0,0 0,0 0,0 0,0 0,0 1,-97 59,76-50,-196 92,192-89,19-12,0 0,1 1,-1 0,1 1,0-1,0 1,0 0,1 1,-1 0,1-1,0 2,0-1,1 0,0 1,0 0,0 0,0 0,1 1,-1 1,4-5,0-1,0 0,0 0,0 0,0 0,1 0,-1 1,1-1,-1 0,1 0,0 0,0 0,0 0,0 0,0 0,0-1,0 1,1 0,-1-1,1 1,-1-1,1 1,-1-1,1 1,0-1,0 0,0 0,0 0,0 0,0-1,0 1,0 0,0-1,0 1,1-1,81 8,-78-8,236-21,-30-9,-62 2,-131 23</inkml:trace>
  <inkml:trace contextRef="#ctx0" brushRef="#br0" timeOffset="367.236">1122 86,'-10'29,"-7"24,-2 7,3-1,4-6,-1-2,3-6,2-5,2-5,3-3,2-2,0-3,2 1,-1-11,5-7,2-11,0-9,-2-4</inkml:trace>
  <inkml:trace contextRef="#ctx0" brushRef="#br0" timeOffset="619.372">1093 30,'39'-5,"26"-1,8 0,-4 1,-10 2,-8 0,-10 2,-6 1,-15 5,-9 1</inkml:trace>
  <inkml:trace contextRef="#ctx0" brushRef="#br0" timeOffset="852.86">980 369,'43'0,"34"0,8-5,-5-1,-12-1,-12 2,-11-3,-9 0,-5 0,-8 3</inkml:trace>
  <inkml:trace contextRef="#ctx0" brushRef="#br0" timeOffset="1685.55">219 792,'19'5,"30"1,17 0,11-1,3-6,1-3,-3-1,0-4,-4-1,-6 1,-3 3,-4-3,-3 0,-6 2,-3 2,-4 2,-11 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1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761 22,'-22'72,"-4"-1,-3-1,-3-1,2-1,-290 577,232-478,-63 84,111-199,39-52,0 0,0 0,1 0,-1 0,0 0,0 0,1 0,-1 0,0 0,0 0,1 0,-1 0,0-1,1 1,-1 0,0 0,1-1,-1 1,0-1,1 1,-1 0,0-1,1 1,-1-1,1 1,-1-1,1 0,0 1,-1-1,1 0,-1 1,1-1,0 0,0 1,-1-1,1 0,0 1,0-1,0 0,0 0,0 1,0-1,0 0,0 0,0 1,0-1,0 0,0 0,1 1,-1-1,0 0,0 1,1-1,-1 0,1 1,-1-1,0 0,1 1,-1-1,1 1,0-1,-1 1,1-1,-1 1,13-49,3 0,1 2,2 0,3 1,13-20,-18 31,128-246,11 7,36-29,-186 294,-4 5,0 0,0-1,1 1,0 0,-1 0,1 1,0-1,1 0,-1 1,1 0,-1 0,1 0,0 0,0 1,0-1,1 1,-1 0,0 0,1 1,-1-1,5 0,-6 5,1 0,-1 0,0 0,-1 1,1-1,-1 1,1-1,-1 1,0 0,0 0,-1 0,1 0,-1 0,0 1,0-1,0 0,-1 0,1 1,-1-1,0 0,0 1,-1-1,1 1,0 2,-27 360,23-276,5 0,3 0,8 34,12 11,-18-92,-34-62,-294-332,141 169,172 168,6 7</inkml:trace>
  <inkml:trace contextRef="#ctx0" brushRef="#br0" timeOffset="1405.397">958 1123,'74'-67,"-4"-2,-2-3,-4-4,-3-2,-4-3,1-9,-35 50,-3-1,-1-2,-3 0,-1 0,-2-1,-2-1,-1 0,-3-1,-2-6,-13-51,8 101,0 0,-1 0,1 0,-1 0,0-1,1 1,-1 0,0 1,0-1,-1 0,1 0,0 0,-1 1,1-1,0 1,-1-1,0 1,1-1,-1 1,0 0,0 0,0 0,0 0,0 0,0 0,0 1,0-1,0 1,0-1,0 1,-1 0,1 0,0 0,0 0,0 0,0 0,-1 0,1 1,0-1,0 1,0 0,0 0,0 0,0 0,-11 7,1 2,0-1,0 2,1 0,0 0,1 1,1 0,0 0,0 1,1 1,1-1,0 1,-2 9,5-16,-21 45,2 1,2 2,3 0,2 1,3 1,2 0,3 1,2 0,3 2,1-48,1 0,0 1,1-1,0 0,1 0,0 0,1 1,0-1,1-1,1 1,0 0,0-1,1 0,1 0,0 0,0 0,1-1,0 0,1-1,0 0,0 0,1 0,0-1,1-1,0 1,0-2,1 1,-1-1,1-1,1 0,-1-1,8 2,-3-4,-1-1,1 0,0-1,0-1,0-1,-1 0,1-1,-1-1,1 0,-1-1,0-1,-1 0,0-1,0 0,0-2,-1 1,0-2,0 1,-1-2,-1 0,0 0,0-1,-1 0,-1-1,0 0,1-4,23-34,-2-1,-3-2,14-39,-42 93,0 1,1-1,-1 1,0-1,1 1,-1-1,0 1,1-1,-1 1,0-1,1 0,-1 1,1-1,-1 1,1-1,-1 0,1 0,-1 1,1-1,-1 0,1 0,-1 0,1 1,0-1,-1 0,1 0,-1 0,1 0,-1 0,1 0,0 0,-1-1,1 1,-1 0,1 0,-1 0,1 0,-1-1,1 1,-1 0,1-1,-1 1,1 0,-1-1,1 1,-1 0,1-1,-1 1,0-1,1 1,3 16,0 0,0 0,-2 0,0 0,-1 1,0-1,-1 1,-1-1,-1 1,0-1,-1 0,-1 0,-1 0,0 0,-1-1,0 0,-2 0,1-1,-2 1,0-2,0 1,-10 8,-37 24,346-87,-271 34,1-1,-2-1,1-1,-1-1,0 0,-1-1,-1-1,0 0,-1-1,0-1,-1-1,-1 0,0 0,-1-2,5-9,-18 27,1 0,-1 0,1 0,-1 0,1 0,-1 0,1-1,-1 1,1 0,0 0,-1 0,1-1,-1 1,1 0,0-1,-1 1,1 0,0-1,-1 1,1 0,0-1,0 1,-1 0,1-1,0 1,0-1,0 1,-1-1,1 1,0-1,0 1,0-1,0 1,0 0,0-1,0 1,0-1,0 1,0-1,0 1,0-1,1 1,-1-1,0 1,0 0,0-1,1 1,-1-1,0 1,0 0,1-1,-1 1,0-1,1 1,-1 0,0 0,1-1,-34 26,20-10,1 1,1 0,0 1,1 0,0 1,2 0,0 0,1 1,-1 7,7-23,0 0,0 0,1 0,0 0,-1 0,1 0,0 0,0-1,1 1,-1 0,0 0,1 0,0 0,0 0,0-1,0 1,0 0,0-1,1 1,-1-1,1 1,0-1,0 0,0 1,0-1,0 0,0 0,1-1,-1 1,0 0,1-1,0 0,-1 1,1-1,0 0,-1 0,1-1,0 1,0 0,0-1,0 0,0 0,0 0,1 0,17 1,-1 0,1-2,-1 0,0-1,1-1,-1-1,0-1,-1-1,1-1,-1 0,0-2,-1 0,0-1,0 0,-1-2,-1 0,0-1,-1 0,0-1,1-3,-10 11,0 1,-1-1,0 1,0-1,0-1,-1 1,0-1,0 0,-1 0,0 0,0 0,-1 0,1-1,-2 1,1-1,-1 0,0 1,-1-1,0 0,0 0,0 1,-1-1,0 0,-1 1,0-1,0 1,0-1,-1 1,0 0,-1 0,0 0,0 1,0-1,-1 1,1 0,-2 0,-2-2,2 3,0 2,0-1,-1 1,1 0,-1 0,0 0,1 1,-1 0,0 1,-1-1,1 1,0 1,0 0,0 0,0 0,-1 0,1 1,0 1,0-1,0 1,0 0,1 1,-1-1,0 1,1 1,0-1,0 1,0 0,0 1,1-1,-3 4,7-7,0-1,0 1,0 0,0 0,0 0,0 0,0 0,1 0,-1 0,0 0,1 0,-1 0,1 0,-1 0,1 0,0 0,-1 1,1-1,0 0,0 0,0 0,0 1,0-1,0 0,0 0,0 1,0-1,1 0,-1 0,1 0,-1 0,1 1,-1-1,1 0,-1 0,1 0,0 0,0 0,-1 0,1 0,0-1,0 1,0 0,0 0,0-1,0 1,0 0,0-1,0 1,1-1,-1 0,64 14,-30-15,0-2,0-1,-1-1,0-2,24-9,0 2,124-29,-136 31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53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1 199,'197'27,"60"-26,-195-12,-62 5,-5 1</inkml:trace>
  <inkml:trace contextRef="#ctx0" brushRef="#br0" timeOffset="252.784">85 424,'29'10,"23"3,9-1,-2-2,-6-3,-7-8,-7-3,-5-1,-4 0,-1 2,-2 0,-5-4,-2 0,-4 0</inkml:trace>
  <inkml:trace contextRef="#ctx0" brushRef="#br0" timeOffset="1150.119">932 678,'0'-5,"-2"-22,1 1,1 0,2 0,1 0,0 1,2-1,1 0,1 1,1 1,2-1,10-20,-9 25,0 0,2 2,0-1,1 1,0 1,2 1,0 0,1 1,0 1,1 0,1 1,0 1,-17 11,-1 0,1 0,0 1,0-1,0 1,-1-1,1 1,0-1,0 1,0 0,0 0,0 0,-1 0,1 0,0 1,0-1,0 0,0 1,-1-1,1 1,0 0,0 0,-1 0,1 0,0 0,-1 0,1 0,-1 0,0 0,1 1,-1-1,0 1,0-1,0 1,0-1,0 1,0 0,0-1,21 76,-18-58,20 93,-24-111,1 0,0 0,0 0,0 0,0-1,0 1,0 0,0 0,0-1,0 1,0-1,0 1,0-1,0 1,0-1,1 0,-1 0,0 1,0-1,1 0,-1 0,0 0,0 0,0-1,1 1,-1 0,0 0,0-1,0 1,0-1,1 1,-1-1,0 1,0-1,0 0,0 1,0-1,0 0,-1 0,1 0,0 0,0 0,-1 0,1 0,0 0,-1 0,1 0,-1 0,1 0,-1-1,7-5,216-197,-214 195,-6 4,0 1,0 0,1 0,0 1,-1-1,1 1,1-1,-1 1,0 1,1-1,-1 1,1-1,0 1,0 0,0 1,0-1,0 1,0 0,0 1,0-1,3 1,-6 2,1 0,-1 1,0-1,0 1,0 0,0 0,0 0,-1-1,1 2,-1-1,0 0,1 0,-2 0,1 1,0-1,-1 0,1 1,-1-1,0 0,0 1,0-1,-1 0,1 1,-1-1,0 0,0 1,0-1,0 0,-1 0,2-1,-71 255,70-255,0 0,0 0,1 0,-1 0,1 0,0 0,-1 0,1 0,0 1,0-1,0 0,1 0,-1 0,0 0,1 0,-1 0,1 0,0 0,0 0,0 0,0 0,0 0,0 0,0 0,1-1,-1 1,1 0,-1-1,1 0,-1 1,1-1,0 0,0 0,0 0,0 0,0 0,0 0,0 0,0-1,0 1,0-1,0 1,0-1,0 0,0 0,1 0,-1 0,0 0,0-1,41-17,-24 8</inkml:trace>
  <inkml:trace contextRef="#ctx0" brushRef="#br0" timeOffset="1598.265">2484 1,'-31'9,"1"1,1 2,0 1,0 1,1 1,1 2,1 1,0 1,1 1,2 1,0 1,1 1,1 1,-10 16,27-33,0 1,0-1,1 1,0 0,0 0,1 0,0 0,1 1,0-1,0 0,0 4,1-9,0 0,0 0,1 0,-1 0,1 0,-1 0,1 0,0 0,0 0,0-1,0 1,1 0,-1-1,1 1,0-1,0 1,0-1,0 0,0 0,0 0,0 0,1 0,-1 0,1-1,0 1,-1-1,1 0,0 1,0-1,0-1,-1 1,3 0,6-1,1-1,-1-1,1 0,-1 0,0-1,0 0,0-1,-1 0,1-1,-1 0,0-1,0 0,-1-1,0 0,0 0,0-1,-1 0,0 0,-1-1,3-4,17-12,136-168,-99 109,-63 84,-1 1,0-1,0 1,0-1,0 1,0-1,0 1,0-1,1 1,-1-1,0 0,0 1,1-1,-1 1,0-1,1 0,-1 1,0-1,1 0,-1 1,0-1,1 0,-1 0,1 1,-1-1,1 0,-1 0,0 0,1 0,-1 1,1-1,-1 0,1 0,-1 0,1 0,-1 0,1 0,-1 0,1 0,-1 0,1-1,-1 1,1 0,-1 0,0 0,1-1,-1 1,1 0,-1 0,1-1,-1 1,0 0,1-1,-1 1,0 0,1-1,-1 1,0 0,0-1,1 1,-1-1,0 1,0-1,0 1,0-1,1 1,-1-1,0 41,-54 195,54-229,0-1,0 1,0-1,0 1,1-1,0 0,0 1,0-1,1 0,0 1,0-1,0 0,1-1,-1 1,1 0,0-1,1 1,-1-1,1 0,0 0,0 0,0-1,0 1,1-1,-1 0,1 0,0-1,0 0,0 1,0-1,0-1,0 1,4 0,16 2</inkml:trace>
  <inkml:trace contextRef="#ctx0" brushRef="#br0" timeOffset="1838.349">3133 368,'-24'38,"-8"18,2 4,0-8,7-13</inkml:trace>
  <inkml:trace contextRef="#ctx0" brushRef="#br0" timeOffset="2001.381">2907 311,'39'34,"17"20,4 1,-4-3,-6-12,-11-11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8:46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1116 1,'-1'3,"-1"0,0-1,0 1,-1 0,1-1,-1 0,1 1,-1-1,0 0,0 0,1-1,-1 1,-1 0,1-1,0 0,0 0,-2 1,-316 102,-157 55,421-129,56-29,0 0,0 1,0-1,0 0,0 1,0-1,0 0,1 1,-1-1,0 1,1-1,-1 1,1-1,0 1,-1-1,1 1,0 0,0-1,0 1,0-1,0 1,1 0,-1-1,0 1,1-1,-1 1,1-1,-1 1,1-1,0 1,0-1,-1 0,1 1,0-1,0 0,2 1,4 5,1 0,0-1,0 0,0 0,1-1,0 0,0-1,0 0,1 0,-1-1,1 0,8 1,2 2,150 32,28-3,-71-6,-126-29,0 0,0 1,1-1,-1 0,0 1,0-1,1 1,-1 0,0-1,0 1,0 0,0 0,0-1,0 1,0 0,0 0,0 0,-1 0,1 0,0 1,-1-1,1 0,0 0,-1 0,0 1,1-1,-1 0,0 0,1 1,-1-1,0 0,0 1,0-1,0 0,0 1,-1-1,1 0,0 0,0 1,-1-1,1 0,-1 0,1 1,-1-1,0 0,0 0,1 0,-1 0,0 0,0 0,0 0,0 0,-1 0,-57 47,-429 226,470-264,-25 11,0 3,2 1,1 1,1 3,-11 12,48-40,-1 0,0 1,1 0,0-1,-1 1,1 0,0 0,0 0,0 1,0-1,0 0,0 1,1-1,-1 1,1 0,0 0,0-1,0 1,0 0,0 0,0 0,1 0,-1 0,1 0,0 0,0 0,0 0,1 0,-1 0,1 0,-1 0,1 0,0-1,0 1,0 0,1 0,-1-1,1 1,-1-1,1 1,0-1,0 0,0 1,0-1,0 0,1 0,-1-1,1 1,-1 0,3 0,14 3,0 0,1-2,0 0,0-2,0 0,0-1,0-1,-1-1,1 0,6-3,202-43,-32 13,-78 7,-99 18</inkml:trace>
  <inkml:trace contextRef="#ctx0" brushRef="#br0" timeOffset="5851.419">1596 114,'-6'16,"1"0,0 1,1 0,1 0,1 0,0 0,1 0,1 15,-2 19,-23 185,-32 100,30-227,29-153,5 17,-1 2</inkml:trace>
  <inkml:trace contextRef="#ctx0" brushRef="#br0" timeOffset="6112.886">1596 143,'32'12,"-1"-1,1-1,0-1,1-2,0-2,0-1,1-1,-1-2,1-1,31-5,84-22,-56 6,-75 16</inkml:trace>
  <inkml:trace contextRef="#ctx0" brushRef="#br0" timeOffset="6316.806">1512 566,'38'10,"23"2,5 0,-3-2,-8-3,-9-3,-7-2,-10-1</inkml:trace>
  <inkml:trace contextRef="#ctx0" brushRef="#br0" timeOffset="6617.29">2387 678,'-24'39,"-18"26,-6 8,0-5,9-8,5-14,9-11,4-11,5-5,1-5,3-6</inkml:trace>
  <inkml:trace contextRef="#ctx0" brushRef="#br0" timeOffset="6831.446">2076 735,'20'19,"10"16,5 7,2 1,-1-7,-2-4,-1-9,-2-7,-6-7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4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707 565,'-24'-9,"0"2,0 0,-1 2,0 1,1 0,-1 2,-1 1,1 1,0 1,0 2,0 0,1 1,-1 2,-19 7,22-6,0 1,1 1,0 1,1 1,0 0,1 2,0 0,1 2,0 0,16-13,-1 0,1 1,-1-1,1 0,0 1,0 0,0 0,0 0,1-1,-1 2,1-1,0 0,0 0,0 0,0 0,0 1,1-1,-1 0,1 1,0-1,0 1,0-1,1 0,-1 1,1-1,-1 0,1 0,1 1,-1-1,0 0,1 0,-1 0,1 0,0 0,0-1,0 1,0 0,0-1,1 0,-1 1,1-1,0 0,0 0,-1-1,1 1,0-1,1 1,0-1,139 20,-141-22,-1 1,1 0,-1-1,1 1,-1 0,0 0,1 0,-1 0,1 1,-1-1,1 0,-1 0,1 1,-1-1,1 1,-1-1,0 1,1 0,-1 0,0-1,0 1,0 0,1 0,-1 0,0 0,0 1,0-1,-1 0,1 0,0 0,0 1,-1-1,1 0,0 1,-1-1,0 1,1-1,-1 1,0-1,0 1,1-1,-1 1,0-1,-1 1,1-1,0 0,-1 2,-119 120,-51 49,167-169,1 1,0 0,0-1,0 1,1 0,0 1,-1-1,1 0,1 1,-1-1,1 1,0-1,0 1,0 0,0-1,1 1,0 0,0 0,0-1,0 1,1 0,0 0,0-1,0 1,1-1,0 1,-1-1,2 1,-1-1,0 0,1 0,0 0,0-1,2 3,3 0,1 0,0 0,1-1,-1-1,1 0,0 0,0-1,0 0,0 0,1-2,-1 1,1-1,-1 0,1-1,0-1,-1 1,1-2,-1 0,1 0,-1 0,0-1,0-1,0 0,-1 0,1-1,-1 0,0-1,0 0,-1 0,3-3,27-44,-25 28</inkml:trace>
  <inkml:trace contextRef="#ctx0" brushRef="#br0" timeOffset="413.804">396 1,'-20'59,"2"2,2 0,4 1,2 0,3 1,2 0,3 0,4 17,-3-22,-7 52,-4-2,-26 102,-12 90,21 37,29-336,1 11,-1-1,0 1,-1-1,0 1,0-1,-2 0,1 0,-1 0,-1 0,-3 8,-4-1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6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967 0,'-13'17,"-406"100,170-43,250-74,-1 1,1-1,-1 0,1 1,0-1,-1 0,1 1,-1-1,1 1,-1-1,1 1,-1-1,1 1,-1-1,0 1,1-1,-1 1,0 0,1-1,-1 1,0 0,0-1,0 1,1 0,-1-1,0 1,0 0,0-1,0 1,0 0,0-1,-1 1,1 0,0-1,0 1,0 0,-1-1,1 1,0-1,0 1,-1 0,1-1,-1 1,1-1,-1 1,1-1,-1 1,1-1,-1 1,1-1,-1 0,1 1,-1-1,0 0,0 1,211 28,-30-13,-60 14,-119-29,0-1,0 1,0 0,0 0,0-1,-1 1,1 0,0 0,0 0,-1 0,1 0,-1 0,1 0,-1 0,1 0,-1 0,0 0,1 0,-1 0,0 1,0-1,0 0,0 0,0 0,0 0,0 0,0 1,-1-1,1 0,0 0,-1 0,1 0,0 0,-1 0,1 0,-1 0,0 0,1 0,-1 0,0 0,0-1,0 2,-36 36,-98 53,-86 50,-11 25,74-29,157-136,0 0,-1 0,1-1,0 1,0 0,0 0,1 0,-1 0,0 0,0 0,0 0,1 0,-1 0,1 0,-1 1,1-1,-1 0,1 0,-1 1,1-1,0 0,0 1,0-1,0 0,0 0,0 1,0-1,0 0,0 1,1-1,-1 0,1 0,-1 1,1-1,-1 0,1 0,0 0,-1 0,1 0,0 0,0 0,0 0,0 0,0 0,0 0,0 0,0-1,0 1,0 0,0-1,0 1,1-1,-1 1,0-1,0 0,1 1,-1-1,0 0,1 0,-1 0,0 0,1 0,30 3,0-1,1-1,-1-2,0-1,1-2,29-7,-8 2,-9 2,255-21,-277 28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8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70,'20'0,"15"0,7 0,1 0,-2 0,-3 0,-4 0,-2 0,-2 0,-1 0,-1 0,-1 0,-4 0</inkml:trace>
  <inkml:trace contextRef="#ctx0" brushRef="#br0" timeOffset="249.185">29 239,'19'14,"21"5,9 0,0-4,-4-5,-3-8,-6-5,-3-2,-7 0</inkml:trace>
  <inkml:trace contextRef="#ctx0" brushRef="#br0" timeOffset="1282.806">650 521,'18'-56,"2"1,2 1,3 1,2 1,3 1,24-30,-49 73,0 0,1 1,0 0,0 0,1 1,0-1,0 1,0 1,1 0,0 0,0 0,0 1,0 0,1 1,0-1,0 2,0-1,0 1,0 1,0 0,5 0,-11 2,1 0,-1 1,0-1,0 1,0 0,0 0,0 0,-1 0,1 0,-1 1,1-1,-1 1,0 0,0-1,0 1,0 0,0 0,-1 0,1 1,-1-1,0 0,0 1,0-1,-1 0,1 1,-1 0,4 99,-5-84,-2 15,8 69,-3-101,0-1,0 0,0 0,1 0,-1-1,0 1,0-1,1 1,-1-1,0 1,0-1,1 0,-1 0,0 0,1-1,-1 1,0 0,1-1,-1 0,0 1,0-1,0 0,1 0,-1 0,0 0,0-1,-1 1,1-1,0 1,0-1,-1 1,1-1,-1 0,1 0,-1 0,0 0,0 0,1 0,1-2,222-238,-124 169,-100 72,0 0,0 1,0-1,0 1,0-1,0 1,0 0,0-1,0 1,0 0,0-1,0 1,0 0,0 0,0 0,1 0,-1 0,0 1,0-1,0 0,0 0,0 1,0-1,0 0,0 1,0-1,0 1,0-1,0 1,-1 0,1-1,0 1,0 0,0 0,-1 0,1-1,0 1,-1 0,1 0,-1 0,1 0,-1 0,0 0,1 0,-1 0,0 0,0 0,1 0,-1 0,0 1,0-1,0 0,-1 0,-1 62,-59 115,57-169,0 1,1 0,0 0,0 0,1 0,0 0,1 1,1-1,-1 1,2-1,-1 0,2 4,4 4</inkml:trace>
  <inkml:trace contextRef="#ctx0" brushRef="#br0" timeOffset="1703.081">2118 14,'-82'56,"2"4,-44 45,124-104,-9 5,0 0,0 1,1 1,1-1,-1 1,1 1,0-1,1 1,0 0,0 1,1-1,1 1,-1 0,2 0,-3 10,5-18,1 0,0 0,0-1,0 1,0 0,0 0,1-1,-1 1,1 0,-1 0,1-1,-1 1,1 0,0-1,0 1,0-1,0 1,0-1,0 0,0 1,0-1,1 0,-1 0,0 0,1 1,-1-1,1-1,-1 1,1 0,0 0,-1-1,1 1,0-1,-1 1,1-1,0 0,0 1,-1-1,1 0,0 0,0-1,-1 1,1 0,0 0,0-1,-1 1,1-1,82-30,-48 9,-1-1,-1-2,-1-1,24-25,59-47,-104 89,-5 3,0-1,1 2,0-1,0 1,0 0,0 1,1 0,0 1,0-1,0 1,0 1,0 0,6-1,-12 5,-1 0,1-1,-1 1,0 0,0 0,0 0,0 0,0 1,0-1,0 0,-1 1,1-1,-1 1,0 0,0-1,0 1,0 0,0 0,0 0,-1 0,0-1,1 1,-1 0,0 0,0 0,-1 0,1 0,-1 0,1 0,-1 0,0-1,0 1,0 0,0 0,-2 1,-1 11,1 2,1-1,0 0,0 0,2 1,0-1,1 1,1 0,3 8</inkml:trace>
  <inkml:trace contextRef="#ctx0" brushRef="#br0" timeOffset="2266.691">2598 324,'-2'3,"0"0,1 0,0 1,-1-1,1 0,1 0,-1 1,0-1,1 1,0-1,-1 1,1-1,1 1,-1-1,0 1,1-1,0 0,0 1,0-1,0 0,0 1,1-1,0 0,-1 0,1 0,0 0,0-1,1 1,-1-1,1 1,-1-1,1 0,0 1,0-1,-1-1,1 1,1 0,-1-1,0 0,0 1,1-1,-1-1,0 1,1 0,-1-1,1 0,-1 1,4-2,0-1,-1-1,0-1,0 1,0-1,0 0,0 0,-1-1,0 1,0-1,0-1,0 1,-1-1,0 1,3-7,20-22,-27 33,0 0,0 1,0-1,1 1,-1-1,0 0,0 1,1-1,-1 1,0-1,1 1,-1-1,1 1,-1-1,1 1,-1-1,1 1,-1-1,1 1,-1 0,1-1,-1 1,1 0,0 0,-1-1,1 1,-1 0,1 0,0 0,-1 0,1 0,0 0,-1 0,1 0,0 0,-1 0,1 0,0 0,-1 0,1 1,-1-1,1 0,0 0,-1 1,1-1,-1 0,1 1,-1-1,1 1,-1-1,1 1,-1-1,1 1,-1-1,0 1,1-1,-1 1,0-1,1 1,1 39,-8-10,2 0,1-1,2 1,1 0,1 0,4 24,3-12,-3-1,-1 1,-2 0,-1 0,-3 4,2-41,1 0,-1 1,0-1,-1 0,0 1,1-1,-2 0,1 0,0 0,-1 0,0 0,0 0,-1 0,1-1,-1 1,0-1,0 1,-1-1,1 0,-1-1,0 1,0-1,0 1,-1-1,1 0,-1-1,1 1,-1-1,0 0,0 0,0 0,0-1,0 0,-1 0,1 0,0-1,0 1,-1-1,1 0,0-1,-1 1,1-1,0 0,-2-1,5 1,0 0,-1-1,1 1,0 0,0-1,0 0,0 1,0-1,1 0,-1 0,0 0,1 0,-1 0,1 0,0 0,0-1,0 1,0 0,0-1,0 1,1-1,-1 1,1-1,-1 1,1-1,0 1,0-1,1 1,-1-1,0 1,1-1,-1 1,1-1,0 1,0-1,44-80,90-49,-116 114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0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30,'-93'383,"-7"-69,95-314,4-11</inkml:trace>
  <inkml:trace contextRef="#ctx0" brushRef="#br0" timeOffset="267.938">59 30,'43'-5,"34"-1,13 0,-4 1,-7 1,-12 2,-13 1,-10 1,-8 0,-16 5,-10 1</inkml:trace>
  <inkml:trace contextRef="#ctx0" brushRef="#br0" timeOffset="514.075">31 482,'39'0,"26"-5,13-1,-3-1,-9 2,-11 2,-15 1</inkml:trace>
  <inkml:trace contextRef="#ctx0" brushRef="#br0" timeOffset="1032.268">567 595,'-5'14,"0"1,2-1,-1 1,2 0,0 0,1 0,0 0,1 0,1 0,0 0,3 12,-2-26,-1 0,1 0,-1 0,1 0,-1 0,1 0,0 0,0 0,0-1,-1 1,1-1,0 1,0-1,0 0,0 1,0-1,0 0,0 0,-1-1,1 1,0 0,0-1,0 1,0-1,0 1,-1-1,1 0,0 0,-1 0,1 0,0 0,-1 0,1 0,-1-1,0 1,1-1,-1 1,0-1,0 1,0-1,0 1,1-3,-2 4,140-152,-139 151,0 0,0 0,0 0,0 0,0 0,0 0,1 0,-1 0,0 0,1 1,-1-1,0 1,1-1,-1 1,1-1,-1 1,1 0,-1 0,1-1,-1 1,1 0,-1 0,1 1,-1-1,1 0,-1 0,1 1,-1-1,0 1,1-1,-1 1,0 0,1-1,-1 1,0 0,0 0,1 0,-1 0,0 0,0 0,0 0,0 1,-1-1,1 0,0 0,0 1,-1-1,1 1,-1-1,1 0,-1 1,0-1,1 1,-1-1,0 1,0-1,0 1,0-1,0 1,0-1,-1 1,1 230,-1-207,-2-1,-1 0,-1 0,0 0,-2-1,-1 0,-1 0,-1 0,-5 7,10-21,1 0,-2-1,1 0,-1 0,0 0,-1-1,0 1,0-2,0 1,-1-1,0 0,0-1,-1 0,1 0,-1-1,0 0,-7 2,14-6,-1 1,1-1,0-1,0 1,0 0,0 0,0-1,0 1,0-1,0 0,0 1,0-1,0 0,0 0,0 0,1-1,-1 1,0 0,1-1,-1 1,1-1,0 1,-1-1,1 0,0 0,0 1,0-1,0 0,0 0,0 0,1 0,-1 0,1 0,-1 0,1 0,0 0,0-2,-2-81,7 60,1 1,1 0,1 0,1 0,2 1,0 1,1 0,1 1,1 0,1 1,1 0,1 1,11-9,-4 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36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56 875,'-15'15,"-4"9,6 0,4-8,10-7,4-5</inkml:trace>
  <inkml:trace contextRef="#ctx0" brushRef="#br0" timeOffset="2529.193">395 198,'23'-22,"1"0,0 2,2 0,1 2,0 1,1 1,1 1,0 2,1 1,9-2,-30 12,-1 0,1 0,-1 1,1 0,0 1,-1-1,1 2,0-1,0 1,-1 1,1-1,-1 2,0-1,1 1,-1 0,0 1,0 0,-1 0,1 1,-1-1,0 2,0-1,-1 1,0 0,0 0,0 1,-1 0,0 0,0 0,0 1,-1-1,0 1,-1 0,2 6,-2-4,-1 1,0 0,-1 0,0 0,0 0,-1 0,-1 0,0 0,0 0,-1 0,-1 0,1 0,-2-1,0 1,0-1,-1 0,0 0,-1 0,-11 19,-2-1,-1-1,-1-1,-1 0,-9 7,-64 57,96-89,0-1,0 1,0 0,0 0,0 0,1 0,-1-1,0 1,0 0,0-1,1 1,-1-1,0 0,0 1,1-1,-1 0,0 0,1 0,-1 0,0 0,1 0,-1 0,0 0,1-1,-1 1,0 0,1-1,-1 1,0-1,0 1,0-1,1 0,0 0,7-1,28-2,1 1,0 1,0 2,0 2,21 5,-48-6,0 1,0 0,0 1,0 0,-1 1,1 0,-1 1,0 0,0 0,-1 1,0 1,0-1,0 1,-1 1,0 0,0 0,-1 1,0-1,0 1,5 10,-10-14,0 0,-1 0,1 0,-1 0,0 0,-1 1,1-1,-1 0,0 0,0 1,0-1,-1 0,0 0,0 0,0 0,-1 0,1 0,-1 0,-1 0,1 0,-1-1,1 1,-1-1,0 0,-3 3,-5 6,-1 0,0-1,0-1,-1 0,-1-1,0 0,-8 4,4-3,0 0,-1-1,0-1,0-1,-1 0,0-2,-1 0,1-1,-1-1,0-1,0-1,0-1,0-1,0-1,-1 0,2-2,-1 0,0-2,-11-3,29 7,1 0,-1 0,1 0,-1 0,1 0,0-1,0 1,-1-1,1 0,0 1,0-1,1 0,-1 0,0 0,0 0,1 0,0-1,-1 1,1 0,0-1,0 1,0-1,0 1,1-1,-1 0,1 1,0-1,-1 1,1-1,0-1,2-16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16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531 27,'-38'-17,"18"13,0 2,0 0,0 1,0 1,0 1,1 1,-1 0,0 2,1 0,-1 1,-17 8,-32 5,-37 24,102-40,1 0,1 0,-1 0,0 0,0 1,1-1,-1 1,1 0,0-1,0 1,0 1,0-1,0 0,1 0,0 0,-1 1,1-1,0 1,1-1,-1 1,1-1,-1 1,1 0,0-1,0 1,1-1,-1 1,1 0,0-1,0 2,1 1,1 0,0-1,0 1,1-1,0 1,0-1,0 0,0-1,1 1,-1-1,1 0,0 0,1 0,-1-1,1 0,-1 0,1 0,0-1,4 2,122 26,-99-27,-25-3,1 0,-1 1,1-1,-1 2,1-1,-1 2,0-1,0 1,0 0,0 0,4 3,-11-5,0 0,0 1,0-1,0 0,1 1,-2-1,1 1,0-1,0 1,0-1,-1 1,1-1,-1 1,1 0,-1-1,0 1,1 0,-1 0,0-1,0 1,0 0,0-1,-1 1,1 0,0-1,-1 1,1 0,-1-1,0 1,1-1,-1 1,0-1,0 1,0-1,0 1,-1 0,-46 52,44-51,-219 192,209-184,1 0,0 0,1 1,0 1,1 0,1 0,-7 13,15-23,0 1,0 0,1 0,0 1,0-1,0 0,0 0,1 0,-1 1,1-1,0 0,1 1,-1-1,1 0,0 0,0 1,0-1,0 0,1 0,0 0,0-1,0 1,0 0,0 0,1-1,-1 0,3 2,3 4,0 0,0 0,1-1,1-1,-1 1,1-2,0 1,1-1,4 2,-10-8,0 1,0 0,-1-1,1 0,0 0,-1-1,1 1,0-1,0 0,-1 0,1 0,-1-1,1 0,-1 0,0 0,0 0,0-1,0 1,0-1,0 0,-1 0,1-1,-1 1,0-1,0 1,0-1,-1 0,1 0,-1 0,0-1,0 1,0 0,-1-1,0 0,0 1,1-5,8-16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17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344 1,'-15'42,"2"0,2 1,2 0,-2 24,-1 3,-34 271,31-199,-6 0,-7 5,-121 433,143-545,2 1,1-1,2 1,2 0,3 20,12-17,-3-27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1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724 57,'1'-1,"0"1,0-1,0 0,0 0,0 0,0 0,0 0,0 0,0 0,-1 0,1 0,0-1,-1 1,1 0,-1 0,1-1,-1 1,0 0,0 0,1-1,-1 1,0 0,0-1,0 1,0 0,0-1,-1 1,1 0,0-1,-1 1,1 0,-1 0,1-1,-1 1,0 0,1 0,-1 0,0 0,0 0,0 0,0 0,0 0,0 0,0 0,0 1,0-1,0 0,0 1,0-1,-1 1,1-1,0 1,0-1,-1 1,1 0,0 0,-1 0,1-1,0 1,-1 0,1 1,0-1,-1 0,1 0,0 1,-1-1,-155 30,108-16,23-7,-4 0,0 1,0 1,1 1,0 2,1 1,1 1,-11 8,35-20,1 0,0 0,0 1,0-1,0 0,0 1,0-1,1 1,-1 0,1-1,0 1,0 0,0 0,0 0,0 0,0 0,1 0,0 0,-1 0,1 0,0 0,1 0,-1 0,0 0,1 0,0 0,-1 0,1 0,1 0,-1 0,0-1,1 1,-1 0,1-1,0 1,0-1,0 0,0 1,0-1,0 0,1 0,-1-1,1 1,-1 0,1-1,0 1,-1-1,1 0,0 0,2 0,158 17,82 4,-173-11,-72-9,0 0,0 0,0 0,0 0,-1-1,1 1,-1 0,0 0,1-1,-1 1,0 0,0-1,0 1,0 0,0-1,0 0,-1 1,1-1,0 0,-1 1,1-1,-1 0,1 0,-1 0,0 0,1-1,-1 1,0 0,-232 128,131-63,-103 80,68-25,136-120,1 1,-1 0,0 0,1 0,-1 0,1 0,-1 0,1 1,0-1,0 0,0 1,0-1,0 1,1-1,-1 1,1-1,0 1,0-1,0 1,0-1,0 1,0-1,0 1,1-1,0 1,-1-1,1 1,0-1,0 1,0-1,1 0,-1 0,0 0,1 0,-1 0,1 0,0 0,0 0,0 0,0-1,0 1,0-1,0 1,0-1,1 0,-1 0,2 0,19 7,2-1,-1-1,1-1,-1-2,1 0,0-2,0 0,0-2,0-1,0-1,0-1,2-1,102-8,77 11,-182 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4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30,'9'0,"9"0,5 0,4 0,2 0,1 0,0 0,0-5,0-1,-1 0,-1 1,1 1,-1 2,-5 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29,'39'-4,"22"-3,5 1,-4 1,-7 2,-8 1,-12 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2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59,'-28'130,"-64"184,30-60,48-196,12-54,1-6</inkml:trace>
  <inkml:trace contextRef="#ctx0" brushRef="#br0" timeOffset="335.942">57 59,'34'-4,"35"-8,10 0,-3 1,-10 2,-11 4,-10 2,-9 1,-4 1,-4 2,-6 4,-7 2</inkml:trace>
  <inkml:trace contextRef="#ctx0" brushRef="#br0" timeOffset="603.593">29 483,'39'0,"26"-5,8-1,-4-1,-10 2,-9 2,-8 5,-12 4</inkml:trace>
  <inkml:trace contextRef="#ctx0" brushRef="#br0" timeOffset="1266.442">396 737,'170'-23,"-169"22,0 1,0 0,1-1,-1 1,0 0,0 0,0 0,0 0,0 0,1 0,-1 0,0 0,0 0,0 0,0 1,0-1,0 0,0 1,0-1,0 1,0-1,0 1,0 0,0-1,0 1,0 0,0 0,-1 0,1-1,0 1,0 0,-1 0,1 0,-1 0,1 0,-1 0,0 0,1 1,-1-1,0 0,1 0,-1 0,0 0,0 0,0 0,0 1,0-1,0 0,-1 0,1 0,0 0,-1 0,1 0,0 0,-1 0,1 0,-1 0,0 0,1 0,-1 0,-73 82,65-76,1 1,-1 0,1 0,1 0,-1 1,1 0,1 0,0 1,0 0,1 0,0 1,1-1,0 1,1 0,-1 4,4-13,-1 1,1-1,1 1,-1-1,0 0,0 1,1-1,0 0,-1 1,1-1,0 0,0 0,0 0,0 1,1-1,-1 0,0-1,1 1,-1 0,1 0,0-1,0 1,0-1,0 1,0-1,0 0,0 0,0 1,0-2,0 1,1 0,-1 0,0-1,1 1,-1-1,1 0,-1 0,0 0,1 0,-1 0,0 0,2-1,5 1,-1-1,1 1,-1-2,1 1,-1-1,0-1,0 1,0-1,0-1,0 0,4-2,-2-5,-5 2</inkml:trace>
  <inkml:trace contextRef="#ctx0" brushRef="#br0" timeOffset="1534.47">369 878,'33'-5,"21"-1,6 0,-2 1,-7 1,-11 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19:26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0 564,'20'-40,"2"1,2 1,1 1,2 1,2 1,1 2,1 0,11-6,-27 26,-12 9,0 0,0 1,1-1,0 1,-1 0,1 0,0 0,0 1,1-1,-1 1,0 0,1 0,-1 0,1 1,0 0,0 0,3 0,-6 3,1 1,0 0,-1 0,1 0,-1 1,0-1,0 0,0 1,-1 0,1-1,-1 1,0 0,0 0,0 0,0-1,-1 1,0 0,1 0,-2 0,1 0,0 0,-1 0,1 0,-1 0,0 0,-1 1,-7 39,-9 116,18-158,-1-1,1 0,0 0,0 0,-1 0,1 0,0 0,0 1,0-1,0 0,0 0,1 0,-1 0,0 0,0 0,1 1,-1-1,1 0,-1 0,1 0,-1 0,1 0,0 0,-1-1,1 1,0 0,0 0,0 0,-1-1,1 1,0 0,0-1,0 1,0-1,0 1,1-1,-1 1,0-1,0 0,0 0,0 1,0-1,0 0,1 0,-1 0,0 0,0-1,0 1,0 0,0 0,2-1,108-139,67-58,-177 196,1 0,-1 1,1-1,0 0,0 1,0-1,0 1,0 0,0-1,0 1,0 0,1 0,-1 1,0-1,0 0,1 1,-1 0,1-1,-1 1,0 0,1 0,-1 0,1 0,-1 1,0-1,1 1,-1-1,0 1,1 0,-1 0,0 0,0 0,0 0,0 1,0-1,0 1,0-1,0 1,0 0,-1-1,1 1,-1 0,0 0,1 0,-1 0,0 1,0-1,0 0,0 0,0 2,1 11,0 0,-1 0,0 0,-2 1,0-1,0 0,-1 0,-1 1,-1-2,0 1,-11 74,13-64</inkml:trace>
  <inkml:trace contextRef="#ctx0" brushRef="#br0" timeOffset="549.911">1468 0,'-26'5,"1"1,0 1,0 1,0 2,1 0,1 1,0 2,0 0,2 1,-1 2,2 0,0 1,1 1,1 1,0 0,2 1,0 1,2 1,0 0,1 1,-2 7,13-23,-1-4,1 0,0 0,0 0,1 0,-1 1,0-1,1 1,0-1,0 1,0-1,0 1,1-1,-1 1,1 0,0 0,0-1,0 1,1 0,-1-1,1 1,0 0,0-1,0 1,0-1,1 1,-1-1,1 0,0 0,0 0,0 0,1 0,-1 0,1 0,-1-1,1 1,0-1,0 0,3 2,2-3,0 0,1-1,-1 0,0 0,1-1,-1 0,0-1,0 1,0-2,0 1,0-1,0 0,-1-1,1 0,-1 0,0 0,0-1,0 0,1-2,28-15,-4 1,-1-2,-1 0,-1-2,-1-2,-1 0,-2-2,-1 0,3-8,18-18,-39 47,-4 5,0 0,1-1,-1 1,1 0,-1 0,1 1,0-1,0 1,0-1,0 1,1 0,-1 0,1 0,-1 1,1-1,2 0,-4 4,0 0,0 0,0 0,0 0,-1 1,1-1,-1 0,1 1,-1-1,0 1,0 0,0-1,0 1,-1 0,1 0,-1-1,0 1,1 0,-1 0,0 0,-1-1,1 1,0 0,-2 2,2 1,-1 61,9 103,-2-143,-1-3</inkml:trace>
  <inkml:trace contextRef="#ctx0" brushRef="#br0" timeOffset="1137.253">1835 338,'81'-21,"-80"21,1 0,0-1,0 1,0 0,-1 0,1 0,0 0,0 0,0 0,-1 1,1-1,0 0,0 1,-1 0,1-1,0 1,-1 0,1 0,-1 0,1 0,-1 0,1 0,-1 0,0 0,0 1,1-1,-1 1,0-1,0 1,0-1,-1 1,1-1,0 1,-1 0,1-1,-1 1,1 0,-1 0,0-1,1 1,-1 0,0 0,-1 1,-24 76,-12-25,29-44,0 0,1 0,0 0,1 1,0 0,0 1,1-1,1 1,0 0,1 0,0 1,-1 8,4-19,0 0,0 0,0 1,0-1,0 0,1 0,-1 1,1-1,-1 0,1 0,0 0,0 0,0 0,0 0,0 0,0 0,1 0,-1 0,1 0,-1-1,1 1,0-1,-1 1,1-1,0 0,0 1,0-1,0 0,0 0,0-1,0 1,1 0,-1-1,0 1,0-1,1 0,-1 0,0 0,0 0,1 0,-1 0,0 0,1-1,6 0,-1 0,0-1,1 0,-1 0,0-1,0 1,-1-2,1 1,-1-1,1-1,1-1,11-11</inkml:trace>
  <inkml:trace contextRef="#ctx0" brushRef="#br0" timeOffset="1397.969">1778 479,'39'0,"22"-5,5-1,-4 0,-11-4,-11 1,-7 1,-4-3,-7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25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1073 197,'16'-68,"-33"91,-144 299,28-112,-9-6,-16 4,105-153,53-56,0 1,1 0,-1-1,0 1,0 0,0 0,0-1,0 1,0 0,0-1,0 1,0 0,0-1,0 1,0 0,0-1,0 1,0 0,0 0,-1-1,1 1,0 0,0-1,0 1,0 0,-1 0,1-1,0 1,0 0,0 0,-1-1,1 1,0 0,0 0,-1 0,1 0,0-1,-1 1,1 0,0 0,0 0,-1 0,1 0,0 0,-1 0,1 0,0 0,-1 0,1 0,0 0,-1 0,1 0,0 0,-1 0,1 0,0 0,0 1,-1-1,1 0,0 0,12-30,67-112,7 3,59-67,248-311,-358 478,-35 59,-81 191,46-90,4 1,6 1,-6 95,28-199,1-1,1 1,1 0,0 0,2 0,0 0,1 0,1-1,0 0,2 1,0-1,1-1,0 0,3 2,-6-14,0 0,1-1,0 1,0-1,0 0,0-1,1 1,-1-1,1 0,0 0,0-1,0 1,0-1,0-1,1 1,-1-1,1 0,-1-1,1 0,-1 0,1 0,-1-1,1 1,-1-2,0 1,1-1,-1 0,0 0,0 0,0-1,-1 0,1 0,0-1,-1 0,0 0,0 0,0 0,-1-1,1 0,-1 0,0 0,30-42,-2-1,-2-1,-2-1,-3-2,-2-1,-2 0,-2-2,6-38,-2 10,-4-1,-4 0,-1-26,-15 43,1 68,0-1,0 0,-1 1,1-1,0 0,0 1,0-1,-1 1,1-1,0 0,0 0,-1 1,1-1,0 0,-1 1,1-1,0 0,-1 0,1 0,-1 0,1 1,0-1,-1 0,1 0,-1 0,1 0,0 0,-1 0,1 0,-1 0,1 0,-1 0,1 0,0 0,-1 0,1 0,-1 0,1-1,0 1,-1 0,1 0,0 0,-1-1,1 1,0 0,-1 0,1-1,0 1,-1 0,1-1,0 1,0 0,-1-1,1 1,0 0,0-1,-14 40,-2 37,12-42</inkml:trace>
  <inkml:trace contextRef="#ctx0" brushRef="#br0" timeOffset="330.816">2004 592,'-27'28,"1"2,1 0,2 1,1 2,2 0,-11 26,2 44,29-100,0 0,0 0,0 0,1-1,-1 1,1 0,-1 0,1-1,0 1,0 0,0-1,0 1,1-1,-1 1,1-1,-1 0,1 1,0-1,0 0,0 0,0 0,0-1,0 1,1 0,-1-1,1 1,-1-1,1 0,-1 0,1 0,0 0,-1-1,1 1,0-1,2 1,8-2,0 0,0 0,0-1,0-1,0-1,0 0,-1 0,1-1,-1 0,0-1,-1-1,0 0,0-1,0 0,-1 0,0-1,-1 0,0-1,5-2,0-1,-1-1,-1 1,-1-2,0 0,0 0,-2-1,0 0,-1-1,0 0,-2 0,0-1,0 0,-2 0,0 0,-2 0,2-17,-3 29,0-1,0 0,0 1,-1-1,0 0,0 1,-1-1,1 1,-1-1,-1 0,0 1,1 0,-2-1,1 1,-1 0,0 0,0 0,-1 1,0-1,0 1,0 0,0 0,-1 0,0 0,0 1,0 0,-1 0,1 0,-1 1,0 0,0 0,-1 0,-18-1,2 3</inkml:trace>
  <inkml:trace contextRef="#ctx0" brushRef="#br0" timeOffset="619.348">2681 0,'0'905,"0"-891,-2 1,0 0,0 0,-2-1,1 0,-2 0,0 0,-1 0,0 0,-1-1,0 0,-4 3,0 2</inkml:trace>
  <inkml:trace contextRef="#ctx0" brushRef="#br0" timeOffset="1170.598">2400 508,'26'17,"0"-2,2-1,0 0,0-3,1 0,7 0,135 14,-6-2,-39 3,59 6,-178-31,0-1,1 1,-1-1,1-1,-1 1,0-1,1-1,-1 1,0-1,0 0,0-1,0 0,0 0,-1 0,0-1,1 0,-1 0,0 0,-1-1,1 0,-1 0,0-1,0 1,-1-1,1 0,-1-1,1-3,1 0,0 0,-1 0,-1 0,0-1,0 1,-1-1,0 0,-1 0,0 0,-1-1,0 1,-1 0,0 0,-1-1,-2-9,1 17,-1 1,0 0,-1 0,1 0,0 0,-1 0,0 0,1 1,-1 0,0 0,0 0,0 0,-1 1,1 0,0-1,-1 1,1 1,0-1,-1 1,1 0,-1 0,1 0,-1 0,1 1,-1 0,1 0,0 0,0 0,-1 1,1 0,0 0,0 0,0 0,1 0,-1 1,1 0,-1 0,1 0,0 0,-15 9,0 1,1 0,1 1,0 1,1 1,1 0,0 1,1 0,1 1,1 1,0 0,2 0,0 1,1 0,1 0,1 1,1 0,0 0,2 1,1-1,0 1,2-1,0 1,3 15,-1-27,0-1,1 1,1-1,-1 1,2-1,-1 0,1-1,0 1,1-1,0 0,0 0,1-1,0 0,0 0,1 0,0-1,0 0,1-1,-1 0,1 0,0-1,0 0,5 1,7 2,1-1,0 0,0-2,0-1,0-1,1 0,-1-2,1 0,21-4,-20-2,-6 0</inkml:trace>
  <inkml:trace contextRef="#ctx0" brushRef="#br0" timeOffset="1617.659">1 1383,'77'-21,"-30"7,-1 2,2 1,0 3,0 2,0 2,0 2,20 3,236 43,-119-25,0-8,147-12,1021-99,-828 34,-326 39,-164 14,-30 6</inkml:trace>
  <inkml:trace contextRef="#ctx0" brushRef="#br0" timeOffset="2052.981">4149 479,'-5'5,"-6"1,3 1,9-2,3-7,1 3,-5 0,-7 1,-2 4,-5 7,0 0</inkml:trace>
  <inkml:trace contextRef="#ctx0" brushRef="#br0" timeOffset="2433.996">4205 903,'-9'9,"-4"9,-4 1,1-3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0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1 272,'60'-20,"0"2,2 3,0 2,0 4,1 2,25 1,-40 2,-48 3,0 0,0 0,0 0,0 0,0 0,0-1,0 1,0 0,0 0,-1 0,1 0,0 0,-1 0,1 0,-1 0,1 0,-1 0,1 0,-1 0,0 0,1 0,-1 0,0 1,0-1,0 0,0 1,0-1,0 0,0 1,0-1,0 1,0-1,0 1,0 0,0-1,-87-44,77 42,0-1,1-1,-1 0,1 0,0-1,0 0,1-1,0 0,0 0,0-1,-6-9,9 4,5 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0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23,'-9'-10,"-4"-3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29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1213 148,'-28'179,"-20"317,38-184,-16-222,17-77</inkml:trace>
  <inkml:trace contextRef="#ctx0" brushRef="#br0" timeOffset="250.792">536 288,'43'-24,"48"-17,18-7,5 5,-7 5,-8 9,-11 4,-6 7,-7 7,-12 4,-7 4,-8 3,-7 1,-7 0,-3 0,-3 5,-1 1,-5 0</inkml:trace>
  <inkml:trace contextRef="#ctx0" brushRef="#br0" timeOffset="601.02">1863 515,'-35'44,"-185"263,161-168,57-135,1 0,0 0,1 1,-1-1,1 0,0 1,0-1,0 0,0 1,1-1,0 0,0 1,0-1,0 0,1 0,0 0,-1 0,1 0,1 0,-1-1,1 1,-1-1,1 1,0-1,0 0,1 0,-1 0,1-1,-1 1,1-1,0 0,0 0,3 1,0-1,-1 0,1 0,0-1,0 0,1 0,-1-1,0 0,0 0,0-1,0 1,0-2,0 1,0-1,0 0,-1 0,1-1,0 0,-1 0,0 0,0-1,0 0,2-3,10-6,-1-1,0-1,-1 0,-1-2,0 0,11-18,-14 19,-2-1,1 0,-2-1,0 0,-2 0,0-1,-1 0,0 0,-2-1,0 0,-1 1,-1-1,-1 0,-1-4,-2 13,1 1,-2-1,1 1,-2-1,1 1,-1 0,-1 0,0 0,0 1,-1 0,0 0,0 0,-1 0,0 1,-2 0,5 3,0 1,-1 0,1 0,-1 0,0 1,0-1,-1 1,1 0,0 1,-1 0,0-1,0 2,1-1,-1 1,0 0,-1 0,1 0,0 1,0 0,0 0,0 1,0-1,0 1,0 1,0-1,-5 3,-14 8</inkml:trace>
  <inkml:trace contextRef="#ctx0" brushRef="#br0" timeOffset="1069.943">2370 655,'-23'14,"1"2,1 0,0 1,1 0,0 2,2 1,0 0,2 1,0 1,1 0,1 2,-8 19,20-39,0 0,1 0,-1 0,1 0,0 0,0 0,0 0,1 0,0 0,0 0,0 1,0-1,0 0,1 0,0 0,0 0,0 0,0 0,1 0,-1 0,1 0,0-1,0 1,0 0,1-1,-1 0,1 0,0 1,0-2,0 1,0 0,1-1,-1 1,1-1,1 1,3 1,0 0,0 0,1-1,-1 0,1-1,0 1,0-2,-1 1,1-1,0-1,0 0,0 0,0 0,0-1,0-1,0 1,0-2,-1 1,1-1,-1 0,0-1,1 0,-2 0,1-1,0 0,-1 0,3-3,13-12,-1 0,-1-2,0 0,-2-1,-1-1,-1-1,9-16,-8 13,-1-1,-2 0,-1-1,-1 0,-1-1,-2-1,-1 0,-2 0,-1-1,-2 0,-1 0,-1 0,-2 0,-1 0,-2 0,-1 0,-1 0,-10-27,9 45,0 1,-2-1,1 2,-2-1,0 1,-1 0,0 1,0 0,-10-7,17 15,-1 0,0 1,0 0,-1-1,1 2,-1-1,1 0,-1 1,0 0,0 0,0 0,0 1,-1-1,1 1,0 1,0-1,-1 1,1 0,0 0,-1 0,1 1,0 0,-1 0,1 0,0 1,0-1,0 1,0 0,0 1,-1 0,-9 10,0 1,1 0,0 0,1 2,0-1,2 2,0 0,1 0,0 1,-4 13,2-3,1 0,2 1,0 0,2 1,2-1,0 1,2 0,1 1,2-1,1 0,1 0,4 14,-4-27,1-1,1 0,0 0,1-1,1 1,0-1,1-1,1 1,0-1,1 0,1-1,0 0,1 0,0-1,1-1,0 0,1 0,0-1,0-1,1 0,0-1,1-1,4 1,12 0</inkml:trace>
  <inkml:trace contextRef="#ctx0" brushRef="#br0" timeOffset="2100.07">3245 542,'-35'14,"1"1,1 1,0 2,2 1,0 2,1 1,1 1,1 1,1 2,1 1,2 1,0 0,2 2,2 2,15-24,1 1,1 0,0 0,0 0,1 0,0 1,0-1,1 1,0-1,1 1,0-1,1 2,-1-8,0 1,1-1,0 0,0 1,0-1,0 0,0 1,1-1,-1 0,1 0,0 0,0 0,0-1,0 1,1 0,-1-1,1 0,-1 1,1-1,0 0,0 0,0-1,0 1,0-1,0 1,1-1,-1 0,0 0,1-1,-1 1,1 0,-1-1,1 0,-1 0,14-2,1-1,-1-1,-1-1,1 0,0-1,-1 0,-1-2,1 0,-1-1,0 0,-1-1,0-1,-1 0,0-1,0 0,-2-1,1 0,-2-1,0 0,0-1,4-10,80-118,-94 142,0 1,0-1,0 1,0-1,0 1,0-1,0 1,0-1,0 1,1-1,-1 1,0-1,0 1,0 0,1-1,-1 1,0-1,0 1,1 0,-1-1,0 1,1 0,-1-1,0 1,1 0,-1-1,1 1,-1 0,1 0,-1 0,0-1,1 1,-1 0,1 0,-1 0,1 0,-1 0,1 0,-1 0,1 0,-1 0,1 0,-1 0,1 0,-1 0,0 0,1 1,-1-1,1 0,-1 0,1 0,-1 1,0-1,1 0,-1 1,1-1,-1 0,0 1,0-1,1 0,-1 1,0-1,1 0,-1 1,0-1,0 1,0-1,1 1,-1-1,0 1,2 36,-2-32,-1 35,-1-32,1 1,0 0,0 0,1-1,0 1,1 0,0 0,0-1,1 1,0 0,0-1,1 0,0 0,1 1,0-2,0 1,1 0,0-1,0 0,1 0,-4-5,0 0,1-1,-1 1,1-1,0 0,-1 0,1 0,0 0,0 0,-1-1,1 1,0-1,0 1,0-1,0 0,0 0,0-1,0 1,0-1,-1 1,1-1,0 0,0 0,-1 0,1 0,0-1,-1 1,1-1,0 0,67-59,-41 25,0-1,-3-1,-1-2,-2 0,-2-2,-1-1,-23 81,-24 136,27-166,0 1,0-1,1 0,1 0,-1 0,1 0,1 0,-1-1,1 1,1-1,-1 1,1-1,1 0,-1 0,1-1,0 0,1 1,-1-2,1 1,3 2,-6-7,0 1,0 0,0-1,0 0,1 1,-1-1,0-1,1 1,-1 0,0-1,1 0,-1 1,1-1,-1-1,0 1,1 0,-1-1,0 0,1 0,-1 0,0 0,0 0,0-1,0 1,0-1,0 0,0 0,0 0,-1 0,1 0,-1-1,1 1,71-88,-37 27,-2-2,-4-1,8-27,-11 26,-26 61,-2 4,0 0,0 1,1-1,-1 0,0 0,1 0,-1 0,1 0,0 1,-1-1,1 0,0 0,0 1,0-1,0 1,1-1,-1 1,0-1,1 1,-1 0,0 0,1 0,0-1,-1 2,1-1,0 0,-1 0,1 0,0 1,0-1,0 1,0-1,-1 1,1 0,0 0,0 0,0 0,0 0,0 0,1 1,4 7,0 0,0 1,-1 0,0 0,0 0,-1 1,-1 0,0 0,2 6,6 12,75 117,-68-119,-1 1,-1 1,-2 0,-1 1,-1 1,1 6,-6-6,-2 1,-1 0,-1 0,-2 0,-1 0,-2 1,-1-1,-1 0,-1 0,-2 0,-1 0,-2-1,-1-1,-1 1,-1-2,-15 25,6-21,-2-1,-1 0,-2-2,-1-1,-1-1,-1-1,-1-2,-1-1,-2 0,20-15,-1 0,0-1,0 0,0-1,-1 0,1-1,-1-1,-5 0,17-3,0 0,-1-1,1 1,0-1,-1 0,1 0,-1 0,1-1,0 1,-1-1,1 1,0-1,0 0,-1-1,1 1,0 0,0-1,0 0,1 0,-1 0,0 0,1 0,-1 0,1-1,0 1,-1-1,1 1,1-1,-1 0,0 0,1 0,-1 0,1 0,0 0,0-1,0 1,0 0,1-1,-1 1,1 0,1-15,0 0,1 0,1 1,0 0,2-1,0 1,1 1,0-1,2 1,0 0,0 1,9-12,-10 14,18-33,2 2,2 0,1 2,2 2,3 0,0 3,3 1,1 1,1 3,2 1,18-9,-47 32,0 2,1 0,0 0,0 2,0-1,1 2,-1 0,1 1,0 0,0 1,0 0,0 2,-1 0,10 2,25 15,-32-5</inkml:trace>
  <inkml:trace contextRef="#ctx0" brushRef="#br0" timeOffset="2449.057">0 1700,'797'-127,"-726"117,584-60,106 23,655 16,-799 16,-557 10,-13 2</inkml:trace>
  <inkml:trace contextRef="#ctx0" brushRef="#br0" timeOffset="3130.367">5164 373,'0'5,"-5"6,4 6,1 1</inkml:trace>
  <inkml:trace contextRef="#ctx0" brushRef="#br0" timeOffset="3386.58">5193 825,'-15'24,"6"8,8-2,5-5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265 0,'-24'39,"-12"31,-6 9,5-4,4-11,2-10,8-10,1-13,6-11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0.5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52 170,'-10'39,"-3"21,1 6,2-3,3-13</inkml:trace>
  <inkml:trace contextRef="#ctx0" brushRef="#br0" timeOffset="532.744">503 1,'-9'7,"1"1,-1 0,1 1,1 0,0 0,0 1,1 0,0 0,1 0,0 1,0 0,1 0,1 0,0 0,1 1,0-1,0 1,5-6,-1-1,2 1,-1 0,0-1,1 0,0 0,1 0,-1 0,1-1,0 0,0 0,0 0,0 0,1-1,-1 0,1 0,0 0,0-1,0 0,0 0,1-1,1 1,5 3,-8-5,0 1,-1 0,1 0,0 0,0 1,0 0,-1 0,1 0,-1 0,0 1,1 0,-1 0,0 0,-1 0,1 1,0-1,-1 1,0 0,0 0,0 0,-1 1,1-1,-1 0,0 1,0 0,0-1,-1 1,0 0,0 0,0 0,0 0,-1 0,0 0,0 0,0 0,-1 0,0 0,0 0,-1 2,-1-1,-1 1,0-2,-1 1,1 0,-1-1,0 0,-1 0,1-1,-1 1,0-1,0 0,0-1,0 0,-1 1,0-2,1 1,-1-1,0 0,0-1,0 0,0 0,-1 0,1-1,-4 0,-15-4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29.1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0 550,'8'-37,"1"0,1 0,3 1,1 0,1 1,2 1,1 0,2 1,17-20,62-48,-97 99,-1 0,1 0,0 1,-1-1,1 0,0 0,0 1,0-1,0 1,0 0,1 0,-1 0,0 0,0 0,1 0,-1 0,1 1,-1-1,1 1,-1 0,1 0,-1 0,1 0,-1 0,1 0,-1 1,1-1,-1 1,0 0,1-1,-1 1,0 0,1 1,-1-1,0 0,0 1,0-1,0 1,0-1,-1 1,1 0,0 0,-1 0,2 1,9 21,0 1,-2-1,0 2,-2-1,-1 1,-1 1,1 14,12 45,-19-85,0 0,0-1,0 1,0 0,0 0,1 0,-1 0,0 0,0 0,1-1,-1 1,1 0,-1 0,1 0,-1-1,1 1,-1 0,1 0,-1-1,1 1,0-1,0 1,-1-1,1 1,0-1,0 1,-1-1,1 1,0-1,0 0,0 0,0 1,0-1,0 0,0 0,-1 0,1 0,0 0,0 0,0 0,0 0,0-1,0 1,0 0,-1 0,1-1,0 1,0-1,0 1,0 0,-1-1,1 0,0 1,-1-1,1 0,42-43,-35 35,43-51,2 3,3 2,2 3,65-45,-122 96,1-1,-1 0,1 0,0 1,-1-1,1 1,0-1,0 1,0 0,0 0,0 0,1 0,-1 0,0 0,0 1,1-1,-1 1,0-1,0 1,1 0,-1 0,1 0,-1 0,0 0,1 1,-1-1,0 1,0-1,1 1,-1 0,0 0,0 0,0 0,0 1,0-1,0 0,0 1,1 0,0 11,-1 0,1 1,-2-1,0 0,-1 1,0-1,-1 0,0 1,-2 4,2-9,-47 167,47-173,-1-1,1 0,0 0,0 0,0 1,0-1,0 0,0 1,0-1,1 1,0-1,-1 1,1-1,0 1,0-1,0 1,0-1,1 1,-1 0,1-1,-1 0,1 1,0-1,0 1,0-1,0 0,1 0,-1 0,1 1,-1-1,1 0,-1-1,1 1,0 0,0-1,0 1,0-1,0 1,1-1,-1 0,0 0,1 0,-1 0,0 0,1-1,-1 1,1-1,16-3,-1-2</inkml:trace>
  <inkml:trace contextRef="#ctx0" brushRef="#br0" timeOffset="448.819">1778 43,'-78'46,"1"4,2 3,-23 25,88-71,0 2,0-1,1 1,0 0,0 1,1 0,1 1,-1-1,2 1,-5 9,10-18,1-1,-1 1,1 0,-1-1,1 1,-1-1,1 1,0 0,0-1,0 1,0 0,0-1,0 1,0 0,1-1,-1 1,1-1,-1 1,1-1,-1 1,1-1,0 1,0-1,0 1,0-1,0 0,0 1,0-1,0 0,0 0,1 0,-1 0,0 0,1 0,-1 0,1-1,-1 1,1 0,-1-1,1 1,0-1,-1 0,2 1,74 2,-61-7,1-1,-1-1,0-1,-1 0,0-1,0 0,0-1,-1-1,-1-1,0 0,10-11,-15 16,128-140,-129 137,43-34,-49 44,1 0,-1 0,0 0,1 0,-1 0,0 1,0-1,0 0,0 1,0-1,0 0,-1 1,1 0,0-1,-1 1,1-1,-1 1,1 0,-1-1,0 1,0-1,0 1,0 0,0 0,0-1,0 1,-1 0,2 1,0 39,-2-34,0 1,1-1,0 1,1-1,0 1,0-1,1 0,0 1,1-1,0 0,0 0,0-1,1 1,0-1,1 1,-1-1,4 3,-3-5,-1-1,1 0,0 0,0 0,0 0,1-1,-1 0,1 0,0-1,-1 1,1-1,0 0,1-1,-1 0,0 0,0 0,1 0,-1-1,0 0,0-1,1 1,-1-1,5-2,8-3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4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1,'-42'15,"0"1,1 3,0 1,2 2,1 1,1 3,-11 9,43-32,0 0,1 0,-1 0,1 0,0 1,-1-1,2 1,-1 0,0 0,1 1,0-1,0 1,0 0,0 0,1 0,0 0,0 0,0 0,1 1,-1-1,1 0,1 1,-1-1,1 1,0-1,0 1,1 0,-1-1,1 0,0 1,1-1,-1 1,1-1,1 2,2-2,1 0,0 0,0 0,0-1,0 0,1 0,-1 0,1-1,0 0,0 0,0-1,0 0,1 0,-1-1,1 0,-1 0,1-1,-1 0,1 0,-1 0,1-1,4-1,13-3,1 0,-1-2,0-1,-1-1,23-12,151-107,-197 127,0 0,0 0,0 0,0 0,1 0,-1 0,0 0,0 0,1 0,-1 0,0 1,1-1,-1 1,0-1,1 1,-1-1,1 1,-1 0,1 0,-1 0,1 0,-1 0,1 0,-1 0,1 0,-1 1,1-1,-1 0,1 1,-1-1,0 1,1 0,-1-1,0 1,1 0,-1 0,0 0,0 0,0 0,0 0,0 0,0 0,0 1,0-1,0 0,-1 0,1 1,0-1,-1 1,1-1,-1 1,16 40,-12-29,1 0,1 0,-1 0,2 0,0-1,1 0,0-1,5 7,7 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5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1 201,'43'-5,"0"-2,0-2,0-2,-1-2,-1-2,0-1,-1-2,-1-2,-1-1,5-6,6-11,-47 39,1 0,-1 0,0 1,1-1,-1 1,0-1,0 1,0 0,0 0,0 0,0 0,0 0,-1 0,1 0,-1 1,0-1,0 0,0 1,0-1,0 1,0 0,0-1,-1 2,2 1,26 73,-3 2,-4 0,-4 1,-3 0,3 77,-14-125,-1 1,-1 0,-2-1,-2 1,-1-1,-1 0,-2 0,-1-1,-2 1,-1-2,-2 0,0 0,-2-1,-2-1,-1 0,0-1,-3-2,-20 23,26-34,0-1,-1-1,-1-1,0 0,0-1,-1 0,-1-2,1 0,-1-1,-1-1,-7 1,23-7,-1-1,1 1,-1 0,0-1,1 0,-1 0,1-1,-1 1,0-1,1 0,-1 0,1-1,0 1,-1-1,1 0,0 0,0 0,0-1,0 0,1 1,-1-1,1-1,-1 1,1 0,0-1,0 1,1-1,-1 0,1 0,0 0,0 0,0-1,0 1,1 0,0-1,0 1,0-1,0 0,1 1,0-1,0 1,0-1,4-21,1 1,2 0,0 0,2 0,1 1,0 1,2-1,1 2,1 0,0 0,2 2,5-6,15-16,1 1,1 2,3 2,1 1,27-16,-45 34,0 2,0 0,2 1,-1 2,2 1,0 0,0 3,9-3,-12 9</inkml:trace>
  <inkml:trace contextRef="#ctx0" brushRef="#br0" timeOffset="280.714">1214 511,'-15'16,"-21"18,1 2,2 1,2 2,1 1,-5 13,33-51,0 0,0 0,1 1,-1-1,1 1,-1-1,1 1,0-1,0 1,0 0,1-1,-1 1,0 0,1 0,0 0,0-1,0 1,0 0,0 0,0 0,1-1,-1 1,1 0,0 0,0-1,0 1,0-1,0 1,1-1,-1 1,1-1,0 0,-1 1,1-1,0 0,0 0,1-1,-1 1,0 0,0-1,1 1,-1-1,1 0,0 0,-1 0,1 0,0 0,1 0,1 0,-1-1,1 1,0-1,-1 0,1 0,0-1,0 1,-1-1,1 0,-1 0,1-1,-1 1,1-1,-1 0,0 0,0-1,0 1,0-1,0 0,0 0,-1 0,0-1,1 1,-1-1,0 1,-1-1,1 0,1-4,2-3,-1 0,0 0,0-1,-1 0,0 0,-1 0,-1-1,0 1,-1 0,0-5,0 3,-1 0,-1 1,0-1,-1 0,0 0,-1 1,-1-1,-4-9,2 11</inkml:trace>
  <inkml:trace contextRef="#ctx0" brushRef="#br0" timeOffset="517.385">1384 878,'5'-4,"6"-17,6-9,0-4,-2-2,0 2,-1 0,0 3,-1 0,2 2,3 5,-2 7</inkml:trace>
  <inkml:trace contextRef="#ctx0" brushRef="#br0" timeOffset="783.248">2033 540,'-15'2,"1"0,-1 0,1 2,0-1,0 2,0 0,1 1,0 0,0 1,0 0,1 1,0 1,1 0,0 0,0 1,1 0,0 1,-6 9,14-17,0 1,0 0,1 0,-1 0,1 0,0 0,0 0,1 0,-1 1,1-1,0 0,0 0,0 1,0-1,1 0,0 0,0 0,0 0,0 0,0 0,1 0,0 0,0 0,0 0,0-1,1 1,-1-1,1 0,0 0,0 0,0 0,1 0,-1-1,0 1,1-1,0 0,11 8,0-1,1-1,0 0,1-2,-1 0,1 0,1-2,2 1,-13-3,1-1,0 0,0 0,0 0,0-1,0 0,-1-1,1 0,0 0,0 0,0-1,-1-1,7-1,10-9</inkml:trace>
  <inkml:trace contextRef="#ctx0" brushRef="#br0" timeOffset="1162.717">2315 738,'42'-6,"0"-2,0-2,-1-1,0-3,-2-1,1-1,16-12,31-42,-85 68,0 0,-1 0,1 0,-1-1,1 1,-1 0,0-1,0 0,0 1,0-1,0 1,-1-1,1 0,-1 0,0 1,0-1,0 0,0 0,0 0,0 1,-1-1,1 0,-1 1,0-1,0 0,0 1,0-1,0 1,-1-1,1 1,-1 0,0 0,1 0,-1 0,0 0,0 0,-2-1,0-1,-1 0,0 1,-1 0,1 0,0 0,-1 0,0 1,0 0,0 0,1 1,-2-1,1 1,0 1,0-1,0 1,0 0,0 1,0-1,-1 1,1 0,0 1,0-1,1 1,-1 0,0 1,1-1,-1 1,0 1,-15 8,0 1,0 1,1 1,1 1,0 1,-5 7,16-17,0 2,0-1,1 1,0 1,0-1,1 1,0 0,1 1,0-1,1 1,0 0,1 0,0 0,1 1,0-1,0 1,1-1,1 1,0 0,1-1,0 1,1-1,1 6,3-5,1 0,1-1,-1-1,2 1,-1-1,2-1,-1 1,1-2,0 1,1-1,0-1,1 0,-1 0,1-2,0 1,1-1,-1-1,1 0,0-1,0 0,0-1,0-1,0 0,1 0,16 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31.9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876 260,'-18'39,"-38"88,-5-2,-46 64,22-77,85-112,0 0,0 0,0-1,0 1,0 0,0 0,0-1,1 1,-1 0,0 0,0-1,0 1,0 0,0 0,0-1,0 1,-1 0,1 0,0-1,0 1,0 0,0 0,0-1,0 1,0 0,0 0,-1-1,1 1,0 0,0 0,0 0,-1 0,1-1,0 1,0 0,0 0,-1 0,1 0,0 0,0 0,-1-1,1 1,0 0,0 0,-1 0,1 0,0 0,0 0,-1 0,1 0,12-26,21-29,3 2,2 1,39-40,-35 42,34-41,4 4,31-22,-111 108,0 0,1-1,-1 1,1 0,-1 0,1 0,0 0,-1 0,1 0,0 0,0 0,0 0,0 0,0 0,0 0,0 1,0-1,0 0,0 1,0-1,0 1,1-1,-1 1,0 0,0-1,0 1,1 0,-1 0,0 0,1 0,-1 0,0 0,0 0,1 0,-1 1,0-1,0 0,0 1,1-1,-1 1,0-1,0 1,0 0,0-1,0 1,0 0,0 0,0 0,0 0,0 0,-1 0,1 0,0 0,-1 0,1 0,0 0,-1 0,1 0,-1 1,0-1,-11 125,-1-61,11-50,-4 8,2 1,1 0,0 0,2 0,1 0,1 0,1-1,1 1,1 0,7 18,-10-38,1 1,0-1,1 0,-1 0,1 0,0 0,0-1,0 1,0-1,0 0,1 0,0-1,-1 1,1-1,0 0,0-1,0 1,1-1,-1 0,0 0,0 0,1-1,-1 0,0 0,0 0,1-1,-1 0,0 0,0 0,0 0,1-1,-2 0,1 0,0 0,0-1,-1 0,1 1,-1-2,0 1,0 0,2-3,10-13,0-1,-1 0,-1-2,-1 1,-1-2,-1 0,-1 0,-1-1,-2 0,0 0,-1-1,1-17,3-70,-10 88</inkml:trace>
  <inkml:trace contextRef="#ctx0" brushRef="#br0" timeOffset="318.022">2004 204,'-39'38,"1"3,3 1,1 2,2 1,2 2,-9 21,36-64,0 1,1-1,-1 1,1 0,0 0,0 0,0 0,1 0,0 0,0 0,0 0,0 1,1-1,0 0,0 1,1-1,-1 0,1 0,0 0,1 1,-1-1,1 0,0 0,0-1,0 1,1 0,0-1,0 0,0 1,0-1,1 0,0-1,0 1,0 0,0-1,0 0,3 1,2-1,0 0,1 0,0-1,-1 0,1-1,0 0,0-1,0 0,0 0,0-1,-1 0,1-1,0 0,-1-1,1 0,-1 0,0-1,0 0,0-1,-1 0,1 0,-1-1,0 0,-1 0,0-1,0 0,0 0,-1-1,0 0,0 0,-1 0,0-1,0 0,-1 0,1-4,-4 3,0 0,-1 0,0 0,-1 1,0-1,-1 0,0 0,-1 1,1-1,-2 1,1 0,-1 0,-1 0,0 1,0-1,-1 1,0 0,0 1,0 0,-1-1,0 2,-1-1,0 1,0 1,0-1,-1 1,1 1,-6-3,-74-33,63 33</inkml:trace>
  <inkml:trace contextRef="#ctx0" brushRef="#br0" timeOffset="585.287">2428 63,'-10'43,"-3"29,1 7,2-6,3-9,3-12,1-10,3-6,0-6,5-2,1-2,1-5</inkml:trace>
  <inkml:trace contextRef="#ctx0" brushRef="#br0" timeOffset="832.466">2174 35,'38'-10,"42"-2,11 4,1 5,-11 2,-14 6,-14 3,-16-1</inkml:trace>
  <inkml:trace contextRef="#ctx0" brushRef="#br0" timeOffset="1183.2">1 1107,'418'-94,"-260"71,0 6,1 7,95 9,491 6,-601 4,114-3,-7-40,-226 29</inkml:trace>
  <inkml:trace contextRef="#ctx0" brushRef="#br0" timeOffset="1703.53">311 1277,'1'0,"-1"0,0 0,1 0,-1 0,0 0,1 1,-1-1,0 0,1 0,-1 0,0 1,1-1,-1 0,0 0,0 1,1-1,-1 0,0 1,0-1,0 0,1 1,-1-1,0 1,0-1,0 0,0 1,0-1,0 0,0 1,0-1,0 1,0-1,0 0,0 1,0-1,0 0,0 1,0-1,0 1,-1-1,1 0,0 1,0-1,0 0,-1 1,1-1,0 0,0 0,-1 1,1-1,0 0,0 0,-1 1,1-1,0 0,-1 0,1 0,0 1,-1-1,1 0,-1 0,1 0,0 0,-1 0,1 0,0 0,-1 0,1 0,-1 0,1 0,31 8,30-6,1-2,0-3,-1-2,59-14,-56 9,91-12,695-84,-814 103,593-27,-454 20,-154 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55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1,'-10'9,"-3"9,1-4,7-5,4-8,3 0,-4 1,-2-1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56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509 226,'1'95,"-13"225,-45 29,-7-141,65-207,-1 0,0 0,0-1,0 1,0 0,0 0,0 0,0-1,0 1,0 0,-1 0,1-1,0 1,0 0,-1 0,1-1,0 1,-1 0,1-1,-1 1,1-1,-1 1,1 0,-1-1,1 1,-1-1,0 1,1-1,-1 0,0 1,1-1,-1 0,0 1,1-1,-1 0,0 0,0 1,0-1,1 0,-1 0,0 0,0 0,1 0,-1 0,0 0,0-1,1 1,-1 0,0 0,0-1,1 1,-1 0,0-1,1 1,-1 0,0-1,1 1,-1-1,0 1,1-1,-1 0,1 1,-1-1,1 1,0-1,-1 0,-3-14</inkml:trace>
  <inkml:trace contextRef="#ctx0" brushRef="#br0" timeOffset="349.844">0 396,'183'-74,"3"9,178-37,-323 94,0-2,-1-2,-1-1,0-2,9-6,-32 13</inkml:trace>
  <inkml:trace contextRef="#ctx0" brushRef="#br0" timeOffset="813.162">1187 1,'-179'711,"135"-486,43-223,0 0,0 0,1 1,-1-1,1 0,-1 1,1-1,0 1,0-1,0 0,0 1,0-1,1 1,-1-1,1 0,0 0,-1 1,1-1,0 0,0 0,1 0,-1 0,0 0,1 0,-1 0,1 0,-1 0,1-1,0 1,0-1,0 1,0-1,0 0,0 0,0 0,0 0,0 0,1 0,-1 0,0-1,1 1,-1-1,1 0,-1 0,1 0,9-2,0-2,0 1,-1-2,1 1,-1-1,0-1,-1 0,1-1,-1 0,0-1,-1 0,0 0,0-1,1-2,32-26,-21 19,-15 12,0-1,0 1,1 1,0-1,0 1,1 1,-1-1,1 1,0 0,0 1,1 0,-1 0,1 1,2 0,-8 4,0 0,-1 0,1 0,0 0,-1 0,1 1,-1-1,0 1,1 0,-1 0,-1 0,1 0,0 0,-1 0,1 0,-1 0,0 1,0-1,-1 1,1-1,-1 0,1 1,-1-1,0 1,0-1,-1 1,1-1,-1 1,1-1,-1 1,0-1,-14 63,12-57,0-1,1 1,0-1,0 1,1 0,0-1,1 1,0 0,0 0,1 0,0-1,0 1,2 6,-2-13,-1 0,1 0,-1-1,1 1,0-1,0 1,-1-1,1 1,0-1,0 1,1-1,-1 0,0 1,0-1,1 0,-1 0,0 0,1 0,-1 0,1 0,-1-1,1 1,0 0,-1-1,1 1,0-1,-1 0,1 1,0-1,0 0,-1 0,1 0,0 0,0-1,-1 1,1 0,0-1,-1 1,1-1,0 1,0-2,61-42,-59 41,10-10</inkml:trace>
  <inkml:trace contextRef="#ctx0" brushRef="#br0" timeOffset="1127.096">1610 932,'28'2,"-1"-1,1-2,0-1,-1-1,0-1,0-1,0-1,0-2,-1-1,0-1,19-11,-33 16,-1-1,0-1,0 0,-1 0,0-1,0 0,-1-1,0 0,-1 0,1-1,-2 0,0 0,0-1,-1 0,0-1,-1 1,0-1,-1 0,1-2,-5 12,0 0,0 0,1 0,-1 0,0 0,-1 0,1 0,0 0,-1 0,1 0,-1 0,1 0,-1 0,0 1,0-1,0 0,0 0,0 1,0-1,-1 0,1 1,0-1,-1 1,1 0,-1 0,0-1,1 1,-1 0,0 0,0 0,1 1,-1-1,0 0,0 1,0-1,0 1,0 0,0-1,0 1,0 0,0 0,-1 1,-86 16,73-10,1 1,-1 1,1 1,1 0,0 1,0 0,1 1,1 1,0 0,1 0,0 1,1 1,0 0,1 0,0 2,5-8,0-1,0 1,0 0,1 0,1 1,-1-1,1 0,1 1,0 0,0-1,1 1,0 0,1-1,0 1,1-1,0 1,0-1,1 0,0 1,0-1,1-1,1 1,-1-1,1 1,1-1,-1-1,2 1,-1 0,9 3,0 0,1-1,0-1,1-1,-1 0,2-1,-1 0,1-2,0 0,0-1,0 0,1-2,-1 0,1-2,3 0,7 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20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0 677,'7'-37,"2"1,1 0,2 0,1 1,2 0,1 1,11-15,-10 19,1 2,1 0,1 1,2 1,20-20,80-60,-120 105,0 0,0-1,0 1,0 0,0 0,0 0,0 0,0 1,1-1,-1 1,0-1,0 1,1 0,-1 0,0 0,1 0,-1 0,0 0,1 1,-1-1,0 1,0 0,0-1,1 1,-1 0,0 0,0 1,0-1,0 0,-1 1,1-1,0 1,0-1,-1 1,1 0,-1 0,0 0,1 0,-1 0,0 0,0 0,0 0,-1 0,1 0,0 0,-1 1,1-1,-1 0,0 1,0-1,0 2,-2 254,2-148,1-109,1-1,-1 1,0 0,0 0,1-1,-1 1,1-1,-1 1,0-1,1 0,-1 1,1-1,-1 0,1 0,-1 0,1 0,-1 0,1-1,-1 1,1 0,-1-1,0 1,1-1,-1 1,0-1,1 0,-1 1,0-1,0 0,1 0,-1 0,0 0,0 0,0 0,0 0,0-1,-1 1,1 0,0 0,0-1,-1 1,1-1,1 0,150-162,-108 117,2 2,2 2,2 2,2 2,6 0,-57 37,0 1,0-1,1 0,0 1,-1-1,1 1,0-1,-1 1,1 0,0 0,0 0,0 0,0 0,0 0,0 1,0-1,0 1,1-1,-1 1,0 0,0 0,0-1,1 2,-1-1,0 0,0 0,0 1,0-1,0 1,1 0,-1 0,0 0,0 0,-1 0,1 0,0 0,0 0,0 1,-1-1,1 1,-1-1,1 1,-1 0,0 0,1-1,-1 1,0 0,0 0,-1 0,1 0,0 2,-3 170,-24-3,38-131,0-28</inkml:trace>
  <inkml:trace contextRef="#ctx0" brushRef="#br0" timeOffset="463.676">1751 170,'-11'-3,"1"0,-1 1,0 0,0 1,0 0,1 1,-1 0,0 0,0 2,0-1,0 1,1 1,-1 0,1 0,-2 2,-4 0,1 1,-1 0,2 1,-1 1,1 0,0 1,1 0,0 2,0-1,1 1,1 1,0 0,0 1,1 0,1 0,0 1,1 0,0 1,-2 8,9-21,0 1,0-1,0 0,0 0,0 1,0-1,1 0,-1 1,1-1,0 1,0-1,0 1,0-1,0 1,0-1,1 0,-1 1,1-1,-1 1,1-1,0 0,0 1,0-1,0 0,1 0,-1 0,1 0,-1 0,1 0,0-1,-1 1,1 0,0-1,0 1,0-1,0 0,0 1,1-1,-1 0,0-1,1 1,-1 0,0-1,1 1,1-1,9 0,0-2,-1 0,1 0,-1-1,0 0,0-2,0 1,-1-1,1-1,-1 0,0 0,-1-1,1-1,-1 0,-1 0,0-1,6-7,-3 6,226-189,-231 194,-2 0,1 0,-1 1,1-1,0 1,0 1,0-1,1 1,-1 0,1 1,-1-1,1 1,0 1,0-1,7 0,-11 4,0 0,0 0,-1 1,1-1,0 1,-1-1,0 1,0 0,1 0,-2 0,1 0,0 0,-1 0,1 0,-1 1,0-1,0 1,0-1,0 1,-1-1,0 1,1-1,-1 1,-1-1,1 1,0-1,-1 1,0-1,0 2,1 1,-21 142,19-143,1-1,0 1,0 0,0 0,1-1,0 1,0 0,0 0,1 0,-1-1,1 1,0 0,0-1,1 1,-1-1,1 1,0-1,0 0,1 1,-1-1,1-1,0 1,0 0,0-1,1 1,-1-1,1 0,0 0,2 1,14 6</inkml:trace>
  <inkml:trace contextRef="#ctx0" brushRef="#br0" timeOffset="914.341">2682 29,'-36'5,"0"2,0 1,1 2,0 2,1 1,1 1,-28 17,57-30,0 1,0-1,0 1,0-1,0 1,1 0,-1 0,1 1,0-1,-1 1,1 0,0-1,1 1,-1 1,0-1,1 0,0 1,0-1,0 1,0 0,0-1,1 1,-1 0,1 0,0 0,1 0,-1 0,1 0,-1 1,1-1,1 0,-1 1,6 4,0-1,1-1,-1 1,2-1,-1 0,1-1,0 0,0 0,1 0,-1-1,1-1,1 1,6 1,40 24,-54-29,1 0,-1 1,0-1,1 1,-1 0,0-1,0 1,-1 0,1 0,0 1,-1-1,1 0,-1 1,1-1,-1 0,0 1,0 0,-1-1,1 1,0-1,-1 1,1 0,-1 0,0-1,0 1,0 0,0 0,-1-1,1 1,-1 0,0-1,1 1,-1-1,0 1,0-1,-1 1,1-1,-1 0,1 1,-1-1,0 0,0 0,-89 78,65-65,19-10,0 1,-1-2,1 1,-1-1,0 0,0-1,0 0,-1 0,1-1,-1 0,0-1,1 0,-1 0,0 0,0-1,-1-1,-7-4</inkml:trace>
  <inkml:trace contextRef="#ctx0" brushRef="#br0" timeOffset="1364.969">3190 0,'-214'89,"214"-89,-5 2,0 0,0 0,1 0,-1 1,1-1,0 1,0 0,0 0,0 1,0-1,1 1,-1 0,1 0,0 0,0 0,1 0,-1 1,1-1,0 1,-1 4,5-5,0 0,1-1,-1 1,1-1,0 1,0-1,1 0,-1 0,0-1,1 1,0-1,-1 1,1-1,0 0,0-1,1 1,-1-1,0 1,0-1,1-1,-1 1,3 0,3 1,-5-1,0 0,0 0,1 1,-1-1,0 1,0 0,-1 1,1-1,0 1,-1 0,1 0,-1 0,0 1,0-1,0 1,-1 0,1 0,-1 0,0 1,0-1,-1 1,1 0,-1 0,0 0,0 0,0 0,-1 0,0 0,0 1,0-1,-1 0,0 1,0-1,0 0,-1 1,1-1,-1 0,-1 1,1-1,-1 0,0 0,0 0,-1 2,-8 5,0-1,0 0,-1-1,0 0,-1-1,0 0,-1-1,0-1,0 0,0-1,-1 0,-7 1,-34 16,11-5,26-12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23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1 461,'1'-17,"1"0,0 0,2 0,0 1,1 0,0-1,1 1,1 1,1 0,0 0,1 0,1 1,0 0,0 1,2 0,16-18,1 2,1 1,1 2,2 1,25-15,-53 37,-2 0,-1 0,0 1,1-1,-1 1,1 0,0 0,0 0,0 0,0 0,0 1,0-1,0 1,1 0,-1 0,0 0,1 0,-1 1,1-1,-1 1,1 0,-1 0,0 0,1 1,-1-1,1 1,-1 0,1 0,-1 0,0 0,0 0,0 1,0 0,0-1,0 1,0 0,0 1,2 1,-1 7,0 0,0 0,-1 0,-1 1,0-1,0 1,-1-1,-1 1,0 0,-1 0,0-1,0 2,-1 21,0 136,12-151,10-46,-11 14,31-39,2 1,3 1,26-20,-58 57,1-1,0 2,1 0,0 1,1 0,0 1,1 1,0 1,1 0,15-4,-31 11,0 1,0 0,0 0,0 0,0 0,0 0,0 0,0 0,0 1,0-1,0 1,0-1,0 1,0 0,-1-1,1 1,0 0,0 1,-1-1,1 0,-1 0,1 1,-1-1,0 0,1 1,-1 0,0-1,0 1,0 0,0-1,0 1,-1 0,1 0,0 0,-1 0,1 0,-1 1,4 80,-4-71,-5 331,5-319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2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1,'-5'29,"-1"18,0 8,1-3,-3-4,-1-10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1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86,'-84'366,"76"-329,5-32,0 0,1 1,0-1,0 1,0-1,1 1,0 0,0 0,0 0,1 0,0-1,0 1,0 0,1 0,0 0,0 0,0-1,1 1,0 0,0-1,0 1,1-1,0 0,0 0,0 0,1 0,-1-1,1 1,0-1,1 0,-1 0,1 0,2 1,3-2,0 0,0 0,1-1,-1 0,0-1,1 0,-1-1,1 0,-1-1,1 0,-1 0,1-1,-1-1,0 0,0 0,6-4,147-84,-144 77</inkml:trace>
  <inkml:trace contextRef="#ctx0" brushRef="#br0" timeOffset="248.174">704 0,'-156'302,"112"-206,35-78,-51 100,5 2,5 3,6 2,5 2,-6 52,42-165,0 0,1 0,1 0,0 0,1 0,1 1,0-1,1 0,0 0,1 0,1 0,3 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24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1,'5'14,"6"5,1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24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0,'-16'14,"1"1,0 1,1 0,1 1,0 0,1 1,1 0,1 1,0 0,-2 9,13-23,-1 0,0 0,1 0,0 0,1 0,-1 0,1 0,-1-1,2 1,-1-1,0 1,1-1,0 0,0 0,0 0,0 0,1 0,-1-1,1 1,0-1,0 0,1-1,-1 1,0-1,1 1,0-1,-1-1,1 1,0-1,0 1,0-1,0-1,3 1,44 23,-48-22,0 1,0 0,0 0,0 0,-1 1,1-1,-1 1,0 0,0 0,0 0,-1 0,1 0,-1 1,0-1,0 1,-1 0,1-1,-1 1,0 0,0 0,-1 0,1 0,-1 0,0 0,-1 0,1 0,-1-1,0 1,0 0,0 0,-1 0,0-1,0 1,0-1,0 1,-1-1,1 0,-1 0,-1 1,-6 7,0 0,0-1,-2 0,1-1,-1 0,0-1,-1 0,0-1,-1 0,0-1,0-1,0 0,-1-1,0 0,0-2,0 1,0-2,-1 0,-12 0,0-5,4-3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37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229 395,'55'-25,"-2"-1,0-3,-2-2,17-16,-53 37,-14 9,25-15,0-1,-1-1,-1 0,-1-3,-1 0,-1 0,0-2,16-26,-38 50,1-1,-1 0,0 0,0 0,1 0,-1 0,0 0,1 0,-1 0,0 0,0-1,1 1,-1 0,0 0,1-1,-1 1,0 0,1-1,-1 1,0-1,1 1,-1-1,1 1,-1-1,1 1,-1-1,1 1,-1-1,1 0,0 1,-1-1,1 0,0 1,0-1,-1 0,1 0,0 1,0-1,0 0,0 1,0-1,0 0,0 0,0 1,0-1,0 0,1 0,-12 15,1 1,0 1,1-1,1 2,1-1,0 1,1 0,1 0,0 1,0 12,-7 42,3 0,4 1,2 0,7 61,37 293,-37-407,-1 0,-1 0,-1 0,0 0,-2 0,0 0,-1 0,-1 0,-1 0,-1-1,-1 1,0-1,-2-1,0 1,-1-1,-1-1,0 0,-1 0,-1-1,-3 2,4-6,-1-2,0 1,-1-1,0-1,0 0,-1-1,0-1,-1 0,0-1,0 0,0-1,-1-1,1 0,-1-2,-3 1,7-1,0 0,-1-1,1 0,0-1,0 0,-1-1,1 0,0-1,0-1,0 0,0 0,1-1,-1-1,1 0,0 0,0-1,1-1,0 0,0 0,0-1,1 0,0-1,1 1,0-2,0 1,1-1,0-1,1 1,0-1,1 0,0 0,0-3,2 4,1 0,0-1,1 1,0-1,1 1,0-1,0 0,1 1,1-1,-1 1,2-1,0 1,0 0,0 0,2 0,-1 1,1-1,0 1,1 0,0 1,1-1,1 0,37-32,2 2,1 3,2 1,2 3,1 1,1 4,1 1,30-7,18-8,1 4,1 5,102-17,-12-8,-162 35,-61 30,8-1,-1 1,1 1,1 1,-1 0,2 2,0 0,0 1,1 1,0 0,2 1,0 1,0 1,1 0,2 1,-1 0,2 1,1 0,0 1,1 0,1 0,-1 8,8-23,0 0,1-1,0 1,0 0,0-1,0 1,0 0,1-1,0 1,0-1,0 1,1-1,0 1,-1-1,2 0,-1 0,0 0,1 0,0 0,-1 0,2-1,-1 1,0-1,1 0,-1 0,1 0,0 0,0-1,0 0,0 0,1 0,-1 0,5 1,2 0,0 0,1 0,-1-1,1 0,0-1,-1-1,1 0,0 0,-1-1,1-1,0 0,-1 0,2-2,-2 1,-1-1,0 0,0-1,0-1,-1 1,0-1,0-1,0 0,-1 0,0 0,-1-1,1 0,-1-1,-1 0,0 0,0 0,-1-1,0 0,0 0,-1 0,-1 0,0-1,0 0,1-9,-2 8,-1 0,0 0,0 0,-1 0,-1 0,0 0,-1 1,0-1,-1 0,0 0,0 1,-2 0,1 0,-1 0,-2-2,-3-5</inkml:trace>
  <inkml:trace contextRef="#ctx0" brushRef="#br0" timeOffset="253.433">1583 1100,'24'-144,"-23"121,1 1,1 0,1 0,0 1,2-1,1 1,0 0,2 1,0-1,1 2,1-1,10-11,-11 19,-3 1,1 1,1-1,-1 1,2 1,-1 0,2 0,-1 1,1 0,0 1,0 0,1 1,0 0,0 1,3-1,8 2</inkml:trace>
  <inkml:trace contextRef="#ctx0" brushRef="#br0" timeOffset="501.283">2317 592,'-39'16,"1"2,0 2,1 1,1 2,1 1,2 2,-2 2,27-20,0 0,0 1,0-1,1 1,1 1,0-1,0 1,0 0,1 1,1-1,0 1,0 0,0 7,3-13,0 0,0 1,1-1,0 1,0-1,0 1,0-1,1 1,0-1,0 0,1 0,0 1,-1-1,2 0,-1 0,1 0,-1-1,1 1,0-1,1 1,-1-1,1 0,0 0,0-1,0 1,1-1,-1 0,4 2,8 2,1 0,-1-2,1 0,0 0,1-2,-1 0,1-1,-1-1,1-1,-1 0,1-1,-1-1,1 0,-1-2,0 0,0-1,0 0,-1-2,0 0,0 0,0-2,-1 0,-1-1,6-4,0-3</inkml:trace>
  <inkml:trace contextRef="#ctx0" brushRef="#br0" timeOffset="853.348">2571 846,'44'9,"0"-2,1-2,-1-2,1-2,0-2,-1-2,1-2,8-3,-46 6,-1 0,1 0,-1 0,1-1,-1 0,0-1,0 1,0-1,-1 0,1 0,-1-1,0 0,-1 0,1 0,-1 0,0-1,0 0,0 0,-1 0,0 0,0 0,-1-1,1 1,-1-1,-1 0,1 1,-1-1,0-6,0 9,0 1,0-1,-1 0,1 0,-1 0,0 1,0-1,0 0,0 0,-1 0,1 0,-1 1,0-1,0 0,-1 1,1-1,-1 1,1-1,-1 1,0 0,-1 0,1 0,0 0,-1 0,0 0,0 0,0 1,0 0,0-1,0 1,0 1,-1-1,1 0,-1 1,1-1,-1 1,0 0,1 0,-1 1,-3-1,-7 3,0 0,0 2,0-1,0 2,1 0,-1 0,1 2,1-1,-1 2,1-1,1 2,-1-1,1 2,1-1,0 2,-2 2,-4 2,1 0,1 1,0 1,1 0,1 1,1 0,1 1,0 0,1 1,1 0,1 1,1-1,1 1,0 0,1 10,4-21,2-1,-1 0,1 0,1 1,-1-1,1-1,1 1,0 0,0-1,1 0,0 0,0 0,1 0,0-1,0 0,1 0,0-1,0 0,0 0,1-1,0 0,0 0,1 0,-1-1,1-1,0 1,0-1,0-1,0 0,0 0,1-1,-1 0,0-1,1 1,6-2,158 0,-140 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0:59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1102 805,'-25'-6,"0"2,0 0,0 1,-1 1,1 2,0 1,-1 0,-2 3,16-3,1 1,0 1,0 0,0 0,0 1,0 1,1 0,0 0,0 1,0 0,1 1,0 0,0 0,0 1,1 0,1 1,-1 0,-5 8,-1 8,1 0,1 0,1 1,2 1,0 0,2 0,0 0,2 1,2 0,0 0,2 0,1 0,3 27,-2-47,0-1,1 0,-1 0,2 0,-1 0,1-1,0 1,0-1,1 1,-1-1,2 0,-1-1,1 1,-1-1,1 1,1-1,-1-1,1 1,0-1,0 0,0-1,1 1,-1-1,1 0,0-1,0 1,0-2,0 1,0-1,0 0,0 0,0-1,1 0,-1 0,0 0,0-1,0-1,0 1,2-1,21-10,0-2,0 0,-2-2,0-1,-1-2,0 0,-2-2,0 0,-2-2,0-1,-1-1,-2 0,-1-2,8-15,21-19,59-82,-107 143,0 0,1 1,-1-1,0 0,0 0,0 1,0-1,0 0,0 0,1 1,-1-1,0 0,0 0,0 0,1 1,-1-1,0 0,0 0,1 0,-1 1,0-1,0 0,1 0,-1 0,0 0,0 0,1 0,-1 0,0 0,1 0,-1 0,0 0,1 0,-1 0,0 0,0 0,1 0,-1 0,0 0,1 0,-1 0,0 0,0-1,1 1,-1 0,0 0,0 0,1-1,-10 37,8-31,-11 37,7-30,0 1,1-1,0 1,1 0,0 1,1-1,0 0,1 1,1-1,0 0,1 1,0-1,1 0,1 1,0-1,1-1,0 1,6 12,-5-20,1-1,-1 0,1 0,0 0,0 0,0-1,0 0,0 0,1-1,-1 0,1 0,0 0,0-1,0 0,0-1,-1 1,1-1,0 0,0-1,0 0,0 0,0-1,9 2,9-1</inkml:trace>
  <inkml:trace contextRef="#ctx0" brushRef="#br0" timeOffset="253.203">2203 777,'-33'2,"0"1,1 2,0 1,0 2,0 1,1 1,0 2,1 1,1 1,0 2,1 1,-2 2,25-14,-1 0,1 1,0-1,0 1,1 0,0 0,0 0,0 1,1-1,0 1,0 0,1 0,0 0,0 0,0 0,1 1,0-1,1 0,-1 1,1-1,1 0,0 1,0-1,0 0,1 1,0-1,0 0,1 0,-1-1,2 1,-1 0,1-1,0 0,0 0,1 0,0 0,0-1,0 0,0 0,7 4,1-1,1 0,0-2,1 1,-1-2,1 0,1 0,-1-2,0 0,1 0,0-2,-1 0,1-1,0 0,-1-1,12-3,-3-1,-6-2</inkml:trace>
  <inkml:trace contextRef="#ctx0" brushRef="#br0" timeOffset="563.473">2683 749,'-8'-2,"-1"0,1 1,0-1,0 2,0-1,-1 1,1 1,0 0,0 0,0 0,-1 1,1 0,1 1,-1-1,0 2,1-1,-1 1,1 0,0 1,0-1,1 1,0 1,-6 5,0-3,0 1,0 0,1 1,1 0,0 1,0 0,1 0,0 1,1 0,1 1,0-1,0 1,1 1,1 0,0-1,1 1,1 1,0-1,1 0,0 8,1-15,0 1,1 0,0-1,1 1,0-1,0 1,0-1,1 0,0 1,1-1,-1 0,1 0,1 0,-1-1,1 1,0-1,1 0,0 0,0 0,0-1,0 1,1-1,0-1,0 1,0-1,5 2,0 1,1-1,0 0,0-1,1-1,-1 0,1 0,0-1,0-1,0 0,0-1,1-1,-1 1,0-2,1 0,-1-1,0 0,0-1,0 0,-1-1,13-8</inkml:trace>
  <inkml:trace contextRef="#ctx0" brushRef="#br0" timeOffset="1668.612">2909 1087,'20'7,"2"-2,-1 0,0-1,1-2,0 0,-1-1,1-1,0-1,0-1,-1 0,1-2,-1-1,0-1,0 0,-1-2,17-8,-26 12,-1-1,0-1,0 0,-1 0,0-1,0 0,-1-1,1 0,-2 0,1-1,-1 0,0 0,-1 0,0-1,-1 0,0 0,0-1,-1 1,-1-1,1 0,-2 0,0 0,0-1,-1 1,0 0,-1-1,0 1,-1-1,-1-6,0 14,0 0,0 0,0 0,-1 1,1-1,-1 1,0 0,0-1,0 1,0 1,-1-1,1 0,-1 1,1-1,-1 1,0 0,0 1,0-1,0 1,0-1,-1 1,1 0,0 1,-1-1,1 1,0 0,-1 0,1 0,0 1,-1-1,1 1,0 0,0 0,0 1,0-1,0 1,0 0,0 0,0 0,0 0,1 1,-1 0,1 0,0 0,-1 1,-11 9,0 0,1 1,0 1,1 0,1 1,0 0,2 1,0 1,0-1,2 1,0 1,1 0,1 0,1 0,1 1,-2 16,5-28,0 1,0-1,1 0,1 1,-1-1,1 1,1-1,0 0,0 0,0 0,1 0,0 0,1 0,0-1,0 1,0-1,1 0,0-1,1 1,-1-1,1 0,0 0,1-1,-1 0,1 0,0 0,1-1,-1 0,1 0,-1-1,1 0,0-1,0 0,8 2,20-1,0 0,-1-3,1-1,0-1,0-2,-1-2,0-1,0-2,-1-1,0-2,-1-1,0-1,-1-2,-1-2,0-1,24-20,-5 4,-1-2,-2-3,-2-2,-2-1,-1-2,-3-3,-2 0,18-34,-36 53,-2-1,-2 0,0-1,-2-1,-2 0,-1-1,-1 0,-2-1,-1 1,-2-1,-1 0,-1-6,-3 28,1 0,-1 0,-1 0,0 0,-1 0,0 0,-1 1,0 0,-1-1,-5-7,7 14,1 1,-1 0,0 0,0 0,-1 0,1 1,-1-1,0 1,1 0,-1 0,-1 0,1 1,0-1,-1 1,1 0,-1 0,0 1,0-1,0 1,1 0,-1 1,0-1,0 1,0 0,0 0,0 0,-1 1,-12 4,0 2,1 0,0 0,0 2,1 0,0 1,1 0,0 1,0 1,1 1,1 0,0 0,1 2,0-1,1 1,-6 13,-3 4,2 1,2 0,1 1,1 1,2 0,1 1,3 0,0 1,0 21,5-40,1-1,0 1,2-1,0 1,1 0,0-1,2 1,0-1,1 0,1 0,0 0,1-1,1 1,1-1,0-1,1 0,1 0,0 0,1-2,0 1,1-1,1-1,0 0,0-1,1 0,15 8,3-5,0-1,1-2,0 0,0-3,1-1,0-1,26 0,-41-5,0-1,1-1,-1-1,0-1,0 0,0-1,0-1,-1-1,0-1,0 0,0-2,-1 0,-1 0,1-2,2-3,-8 6,0-1,-1 0,0 0,-1-1,0 0,0-1,-1 0,-1 0,0-1,-1 0,0 0,0-1,-1 0,-1 0,0 0,-1 0,-1 0,0-1,0 1,-1-1,-2-12,0 20,0 0,-1-1,0 1,0 0,-1 1,0-1,0 0,0 1,0 0,-1-1,0 1,0 1,-1-1,1 1,-1-1,0 1,0 1,0-1,-1 1,1 0,-1 0,0 0,0 1,0 0,0 0,0 0,0 1,-1 0,1 0,0 1,-1 0,1 0,0 0,-1 1,1 0,0 0,0 0,0 1,0 0,0 0,0 1,0 0,0 0,1 0,0 1,-1-1,2 1,-1 0,0 1,-11 8,1 0,0 0,1 2,1 0,0 0,1 1,0 1,2 0,0 1,1 0,0 0,2 1,0 0,2 0,0 0,-2 16,7-25,1 0,0 0,0 0,1 0,0-1,1 1,0-1,1 1,0-1,0 0,1 0,0-1,1 0,0 1,0-2,1 1,-1-1,2 0,-1 0,1-1,0 0,0-1,1 1,0-2,-1 1,2-1,-1-1,0 1,1-1,0-1,-1 0,1-1,0 1,0-2,1 0,22 1,0-3,0-1,0-1,0-2,-1-1,0-1,-1-2,0-1,0-2,-1-1,-1-1,0-1,-1-2,-1-1,-1-1,-1-1,0-2,-2 0,16-20,-7 8,-2-2,-1-1,-3-1,0-1,-3-2,-1 0,-2-1,-2-1,4-22,-21 64,0 1,0-1,-1 0,1 1,0-1,-1 0,1 0,-1 1,0-1,0 0,0 0,0 0,0 0,0 0,0 1,0-1,-1 0,1 0,-1 1,1-1,-1 0,0 0,0 1,0-1,0 1,0-1,0 1,0-1,0 1,-1 0,1-1,0 1,-1 0,1 0,-1 0,1 0,-1 0,0 0,1 1,-1-1,0 0,0 1,0 0,1-1,-1 1,-2 0,-10 2,1 1,-1 0,1 1,0 0,-1 1,2 1,-1 0,1 0,0 2,0-1,1 2,0-1,-3 5,2-4,0 0,1 0,0 1,0 1,1 0,1 0,0 1,1 0,0 1,0 0,2 0,-1 0,-3 13,10-23,-1 0,0-1,1 1,-1 0,1 0,0 0,0-1,0 1,1 0,-1 0,1 0,-1 0,1-1,0 1,0 0,0-1,0 1,1-1,-1 1,1-1,-1 1,1-1,0 0,0 0,0 0,0 0,0 0,1-1,-1 1,0 0,1-1,-1 0,1 0,0 0,-1 0,1 0,0 0,1 0,113 7,-111-8,9-1,8-1,1 2,0 0,0 2,0 0,0 2,10 3,-31-6,1 0,-1 1,1 0,-1-1,0 1,1 0,-1 1,0-1,-1 0,1 1,0 0,-1 0,1 0,-1 0,0 0,0 0,0 0,0 1,-1-1,1 1,-1-1,0 1,0 0,0-1,0 1,-1 0,0 0,0 0,0 3,-18 119,13-106,-10 37,6-32</inkml:trace>
  <inkml:trace contextRef="#ctx0" brushRef="#br0" timeOffset="5720.043">6380 890,'-24'-14,"-1"1,0 1,0 2,-1 0,0 2,-1 1,-17-3,36 9,-1 0,0 0,1 1,-1-1,1 2,-1 0,0 0,1 0,-1 1,1 0,0 1,0 0,0 0,0 0,0 1,1 1,-1-1,1 1,0 0,1 1,-1 0,1 0,0 0,1 1,0-1,-1 2,-5 9,0 1,1 0,1 0,1 0,1 1,0 1,1-1,1 1,0 11,4-26,1-1,-1 1,1-1,0 1,1-1,-1 1,1-1,0 1,0-1,0 0,1 1,0-1,0 0,0 0,0 0,0 0,1-1,0 1,-1-1,1 1,1-1,-1 0,0 0,1 0,0-1,-1 1,1-1,1 1,2 0,-1-1,0 1,1-1,0 0,0-1,-1 1,1-1,0-1,0 1,0-1,0-1,0 1,0-1,0 0,-1 0,1-1,1-1,20-9,0-1,-1-1,0-2,-1-1,-1-1,-1-1,0-1,-2-1,0-1,-1-1,-2-1,12-18,37-37,-68 78,1 1,-1-1,0 1,1-1,-1 1,1-1,-1 1,1-1,-1 1,1-1,0 1,-1 0,1-1,-1 1,1 0,0 0,-1-1,1 1,0 0,-1 0,1 0,0 0,-1 0,1 0,0 0,0 0,-1 0,1 0,0 0,-1 1,1-1,-1 0,1 0,0 1,-1-1,1 0,-1 1,1-1,0 0,-1 1,1-1,-1 1,1-1,-1 1,0 0,1-1,-1 1,0-1,1 1,-1-1,0 1,1 0,-1-1,0 1,14 41,-13-37,4 16,0 0,2 0,1-1,0 1,1-2,8 12,-13-25,-1-1,1 0,-1-1,1 1,1-1,-1 1,1-1,0-1,-1 1,2 0,-1-1,0 0,1-1,-1 1,1-1,0 0,0 0,0-1,0 0,0 0,0 0,0-1,0 0,0 0,6-1,6-4,0-1,-1-1,0-1,0-1,0 0,-1-1,-1 0,0-1,0-1,-1-1,0 0,-2-1,1 0,3-7,6-3,13-15,-2-2,-1-1,-3-2,-1-1,-3-1,-1-1,-2-1,-3-1,-2-1,3-17,-9 20,-3 1,-2-1,-1-1,-3 1,-2-1,-5-35,-12 28,17 55,-1-1,1 0,-1 0,0 0,1 0,-1 0,1 1,-1-1,0 0,0 0,0 1,1-1,-1 1,0-1,0 1,0-1,0 1,0-1,0 1,0 0,0 0,0-1,0 1,0 0,0 0,0 0,0 0,0 0,0 0,0 0,0 1,0-1,0 0,0 0,0 1,0-1,0 1,0-1,0 1,0-1,1 1,-1 0,0-1,0 1,1 0,-1 0,0-1,1 1,-1 0,1 0,-1 0,1 0,-1 0,-8 15,0 0,1 1,1-1,1 2,0-1,1 1,1-1,0 1,2 1,-1 12,-1-1,-6 54,4 1,3 0,7 45,53 323,-43-373,-47-150,20 45</inkml:trace>
  <inkml:trace contextRef="#ctx0" brushRef="#br0" timeOffset="5966.178">6718 579,'24'0,"22"0,9 0,4 0,-3 0,-2 0,-5 0,-1 0,-4 0,-5 0,-4 0,-3 5,-3 1,0 0,-2-1,-4-2</inkml:trace>
  <inkml:trace contextRef="#ctx0" brushRef="#br0" timeOffset="6399.5">7791 777,'-5'24,"-2"27,1 10,1-1,2-6,0-7,2-12</inkml:trace>
  <inkml:trace contextRef="#ctx0" brushRef="#br0" timeOffset="6654.117">7819 353,'4'10,"3"3</inkml:trace>
  <inkml:trace contextRef="#ctx0" brushRef="#br0" timeOffset="6905.17">8214 749,'-97'306,"95"-303,0 1,1-1,-1 1,1 0,0-1,0 1,0 0,1 0,0 0,-1 0,1-1,0 1,1 0,-1 0,1 0,0 0,0-1,0 1,0 0,1-1,-1 1,1-1,0 1,0-1,0 0,1 0,-1 0,1 0,-1 0,1 0,0-1,0 1,0-1,1 0,-1 0,2 1,5-4,1 0,-1-1,0 0,0 0,0-1,-1 0,1-1,-1 0,0-1,0 0,0 0,-1-1,1 0,-1 0,-1-1,1 0,-1-1,-1 1,1-1,-1-1,0 1,-1-1,0 0,3-9,-2 9,0-1,0 0,-1 0,-1 0,0-1,0 0,-1 1,0-1,-1 0,0-1,-1 1,0 0,-1 0,0-1,-1 1,0 0,-1 0,0 0,0 0,-1 0,-1 0,0 1,-1-1,0 1,0 0,-5-5,10 13,-1 0,0 0,0 0,0 0,0 1,0-1,-1 0,1 1,0-1,-1 1,1 0,-1-1,0 1,1 0,-1 0,0 0,0 0,0 0,0 0,0 0,1 1,-1-1,-1 1,1 0,0-1,0 1,0 0,0 0,0 0,0 0,0 1,0-1,0 1,0-1,0 1,0 0,0-1,0 1,1 0,-1 0,0 0,0 1,1-1,-1 0,-1 2,-6 12</inkml:trace>
  <inkml:trace contextRef="#ctx0" brushRef="#br0" timeOffset="16923.146">8892 749,'-28'49,"-114"328,96-266,88-200,77-131,23 17,-105 158,-37 45,0 0,0 1,0-1,0 0,0 1,0-1,0 0,0 1,0-1,0 0,0 0,0 1,1-1,-1 0,0 1,0-1,0 0,0 0,0 1,1-1,-1 0,0 0,0 1,0-1,1 0,-1 0,0 0,0 1,1-1,-1 0,0 0,1 0,-1 0,0 0,0 0,1 1,-1-1,0 0,1 0,-1 0,0 0,1 0,-1 0,0 0,1 0,-1 0,0-1,0 1,1 0,-1 0,-11 31,2-6,1 0,0 1,2 0,2 0,0 0,1 0,2 1,0-1,2 1,2 6,-1-24,0 0,1 0,0 0,0-1,1 1,0-1,1 0,0 0,0-1,0 1,1-1,0 0,1-1,-1 1,1-1,1-1,-1 1,1-1,0-1,0 1,0-1,1-1,-1 1,1-2,0 1,0-1,0 0,0-1,0 0,0-1,0 1,1-2,-1 1,0-2,0 1,0-1,0 0,0-1,2-1,3-3,0-2,0 1,0-2,-1 0,-1-1,0 0,0 0,-1-1,0-1,-2 0,1-1,-1 1,-1-2,-1 1,0-1,0 0,-2-1,0 1,-1-1,0 0,0-9,0 13,0 0,0 0,-2-1,1 1,-1-1,-1 0,0 1,-1-1,-1 0,0 0,0 1,-1-1,-1 0,0 1,-1 0,0 0,-1 0,0 0,-1 1,-4-6,-5-1</inkml:trace>
  <inkml:trace contextRef="#ctx0" brushRef="#br0" timeOffset="26428.125">510 2160,'6'85,"-42"454,37-113,-17-361,4-54</inkml:trace>
  <inkml:trace contextRef="#ctx0" brushRef="#br0" timeOffset="27008.131">1 2922,'173'-66,"-3"-8,26-22,-151 75,-30 13,0 0,-1-1,0 0,0-1,-1-1,0 0,-1-1,0 0,7-11,118-155,-125 164,-10 22,-9 29,6-35,-126 457,123-443,-3 4,1-1,1 1,1 0,1 0,0 1,2-1,0 1,1-1,2 8,-1-25,-1 0,1 0,0 0,0-1,0 1,0 0,0 0,1-1,0 1,-1 0,1-1,0 0,0 1,0-1,0 0,0 0,1 0,-1 0,1-1,-1 1,1-1,0 1,0-1,-1 0,1 0,0 0,0 0,0-1,0 1,0-1,0 0,0 0,2 0,96-32,90-114,-181 138,-8 6,-1 0,1 0,-1 0,1 0,0 1,0-1,0 0,0 1,0 0,0-1,0 1,0 0,1 0,-1 0,0 0,1 0,-1 1,1-1,-1 1,1-1,-1 1,1 0,-1 0,1 0,-1 1,1-1,-1 0,1 1,-1 0,0 0,1-1,-1 1,0 0,0 1,1-1,-1 0,0 1,0-1,1 2,12 90,-16-89,0 1,0-1,0 1,1 0,0-1,0 1,0-1,0 1,1 0,0-1,0 1,0-1,0 0,1 1,0-1,-1 0,2 0,-1 0,0 0,1 0,0-1,0 1,0-1,0 1,1-1,-1 0,1 0,0-1,-1 1,4 0,45-3,-28-5</inkml:trace>
  <inkml:trace contextRef="#ctx0" brushRef="#br0" timeOffset="27254.944">1525 3148,'30'-28,"-1"-1,-1-1,-2-1,-1-2,-2 0,-1-2,11-24,-31 58,-1-1,1 0,-1 0,1 0,-1 0,0-1,0 1,0 0,0-1,-1 1,1 0,-1-1,1 1,-1-1,0 1,0 0,0-1,0 1,0-1,-1 1,1-1,-1 1,1 0,-1-1,0 1,0 0,0 0,0-1,0 1,-1 0,1 0,-1 0,1 1,-1-1,0 0,0 0,0 1,0-1,0 1,0 0,0 0,0-1,0 1,0 1,-1-1,1 0,-1 0,-1 1,-2 0,-1 1,0 1,1-1,-1 1,0 0,1 1,0-1,0 1,0 1,0-1,0 1,0 0,1 0,0 0,0 1,0 0,1 0,-1 0,1 1,0 0,-1 2,-3 6,-1 0,2 1,0 0,1 0,0 1,1 0,1 0,-1 6,3-13,1-1,0 1,0-1,0 1,1 0,0-1,1 1,0 0,1-1,-1 1,2-1,-1 0,1 0,0 0,1 0,0 0,0-1,1 1,0-1,0 0,0-1,1 1,0-1,0 0,1 0,0-1,1 0,104 42,-87-43</inkml:trace>
  <inkml:trace contextRef="#ctx0" brushRef="#br0" timeOffset="27821.12">2710 3373,'20'-38,"20"-33,8-12,1-3,-3 9,-5 8,-4 10,-4 11,-2 9,-3 6,0 9,-5 3,-7 11,-6 11,-4 10,-4 9,-2 0</inkml:trace>
  <inkml:trace contextRef="#ctx0" brushRef="#br0" timeOffset="28121.314">3501 3062,'23'-15,"0"-2,-1-1,0 0,-2-2,0-1,-1 0,-1-1,-2-1,0 0,1-4,-16 25,1 0,-1 0,0 0,0 0,1-1,-1 1,-1 0,1 0,0-1,0 1,-1 0,0-1,1 1,-1 0,0-1,0 1,0-1,0 1,-1 0,1-1,-1 1,1 0,-1-1,0 1,0 0,0 0,0 0,0 0,-1 0,1 0,0 0,-1 0,0 0,1 0,-1 1,0-1,0 1,0-1,0 1,0 0,0 0,0 0,-1 0,1 0,0 1,-1-1,0 0,-8 3,0 0,0 1,0 0,0 1,1 0,-1 1,1 0,0 0,1 1,-1 1,1 0,1 0,-1 0,1 1,0 0,1 1,0 0,-6 9,1-4,0 1,1 0,1 0,0 2,1-1,1 1,1 0,0 1,1 0,1 0,0 0,2 1,0-1,1 1,1 0,1-1,0 1,2 0,2 17,-2-31,0 0,0 0,0-1,0 1,1-1,-1 1,1-1,0 0,1 0,-1 0,1 0,0-1,0 0,0 1,0-1,0-1,1 1,-1-1,1 1,0-1,0-1,-1 1,1-1,2 1,124 5,-114-8,12 0</inkml:trace>
  <inkml:trace contextRef="#ctx0" brushRef="#br0" timeOffset="28493.446">4291 2781,'-7'3,"-9"2,1 1,0 0,1 1,-1 0,1 2,1-1,0 2,0 0,1 0,0 1,0 1,2 0,-3 3,12-10,0 0,1 0,0 0,0 0,0 0,0 0,1 0,0 0,0 0,0 0,1 0,0 0,0-1,0 1,0-1,1 1,-1-1,1 0,0 0,0 0,1-1,-1 1,1-1,0 1,0-1,0 0,0-1,1 1,3 1,21 22,-24-23,0 1,-1 0,1 1,-1-1,0 1,0 0,0 0,-1 0,1 0,-1 1,-1-1,1 1,-1 0,0 0,0 0,-1 0,0 0,0 0,0 0,-1 1,1-1,-2 0,1 0,-1 0,0 1,0-1,0 0,-1 0,0 0,0-1,-1 1,0 0,0-1,-1 2,-8 7,-1-1,0 0,-1-1,0 0,-1-1,0-1,-1-1,0 0,0 0,-3-1,-33 5,33-15</inkml:trace>
  <inkml:trace contextRef="#ctx0" brushRef="#br0" timeOffset="33775.912">2739 2837,'-26'167,"-5"63,38-22,-5-215,3-4</inkml:trace>
  <inkml:trace contextRef="#ctx0" brushRef="#br0" timeOffset="31689.632">4742 2894,'-39'150,"28"-107,5-31,2 0,-1 0,2 1,0 0,0 0,1 0,1 0,0 0,1 0,0 0,1 1,0-1,1 0,1 0,0-1,1 1,0-1,4 8,-6-17,1 0,-1 0,1-1,0 1,0 0,0-1,0 0,0 0,0 0,1 0,-1 0,1-1,-1 1,1-1,0 0,-1 0,1-1,0 1,0-1,0 1,-1-1,1 0,0-1,0 1,0-1,-1 0,1 0,0 0,0 0,104-51,-77 32,-1-1,-1-1,-1-2,-1 0,-1-2,-2-1,16-23,-29 36,-1 0,-1 0,0-1,-1-1,0 1,-2-1,0-1,0 1,-2-1,0 0,-1 0,0-4,-2-3</inkml:trace>
  <inkml:trace contextRef="#ctx0" brushRef="#br0" timeOffset="32040.251">5561 2104,'1'300,"26"-89,-25-134,-2-1,-4 1,-11 53,-8 7,18-67,5-68,0 0,0 0,0 0,1 0,-1-1,0 1,1 0,-1 0,1-1,0 1,0 0,-1-1,1 1,0-1,0 1,1-1,-1 1,0-1,0 0,1 1,-1-1,0 0,1 0,-1 0,1 0,0 0,-1-1,1 1,0 0,0-1,-1 1,1-1,0 1,0-1,0 0,-1 0,13-2</inkml:trace>
  <inkml:trace contextRef="#ctx0" brushRef="#br0" timeOffset="32496.206">6097 2104,'-17'377,"-40"45,29-204,7-126,20-103,3-4</inkml:trace>
  <inkml:trace contextRef="#ctx0" brushRef="#br0" timeOffset="32742.88">5843 2584,'43'9,"24"-1,10-3,-3-1,-4-7,-10-2,-10-1,-9 1,-6-4,-5 0,-2 2,-2 1,-4 2</inkml:trace>
  <inkml:trace contextRef="#ctx0" brushRef="#br0" timeOffset="35342.209">7734 3006,'-36'120,"22"-87,-14 29,18-41,0 1,1 0,1 0,1 1,1 0,1 1,1-1,0 3,4-23,0-1,0 0,0 0,0 0,0 1,1-1,-1 0,0 0,1 0,0 0,-1 0,1 0,0 0,0 0,0 0,1 0,-1 0,0 0,1-1,-1 1,1-1,-1 1,1-1,0 1,0-1,-1 0,1 0,0 0,0 0,0 0,0 0,1-1,-1 1,0-1,0 1,0-1,0 0,1 0,-1 0,0 0,0 0,0 0,0-1,1 1,-1-1,0 0,0 1,0-1,0 0,0 0,0 0,1-2,17-9,0-1,-1-2,0 0,-2 0,0-2,0 0,-2-1,8-12,-3 4,-2-1,-1 0,-2-1,0-1,-2 0,-1-1,-1 0,-2-1,3-16,-11 40,0-1,0 1,0-1,-1 0,0 1,-1-1,0 1,0-1,0 1,-1-1,0 1,-1 0,1 0,-1 0,-1 0,1 0,-1 0,0 1,-1 0,0 0,0 0,0 1,0-1,-1 1,0 1,0-1,0 1,-1 0,0 0,1 1,-1 0,-1 0,1 0,0 1,0 0,-1 1,1 0,-7-1,13 2,-1 0,1-1,-1 1,1 0,-1 0,1 0,-1 0,1 0,0 0,-1 0,1 1,-1-1,1 0,-1 1,1-1,0 1,-1 0,1-1,0 1,0 0,-1 0,1 0,0 0,0 0,0 0,0 0,0 0,0 0,0 1,1-1,-1 0,0 0,1 1,-1-1,1 1,-1-1,1 0,0 1,-1-1,1 1,0-1,0 1,0-1,0 1,0-1,1 1,3 0,1 0,0-1,0 1,0-1,0 0,0-1,0 1,0-1,0 0,0 0,0-1,0 1,0-1,0 0,0-1,0 1,-1-1,1 0,0 0,-1 0,0-1,1 1,-1-1,1-1,11-8,0-1,0-1,-2 0,1-1,-2 0,0-2,-1 1,-1-1,5-9,21-30,-18 29,0-1,-2-1,-2-1,0 0,1-10,-16 41,0-1,1 1,-1-1,0 1,0-1,0 1,0-1,1 1,-1-1,0 1,1-1,-1 1,0-1,1 0,-1 1,0-1,1 1,-1-1,1 0,-1 1,1-1,-1 0,1 0,-1 1,1-1,-1 0,1 0,-1 0,1 0,-1 0,1 1,-1-1,1 0,-1 0,1 0,0-1,-1 1,1 0,-1 0,1 0,-1 0,1 0,-1-1,1 1,-1 0,1 0,-1-1,1 1,-1 0,1-1,-1 1,0-1,1 1,-1 0,0-1,1 1,-1-1,0 1,0-1,1 1,-1-1,0 1,0-1,0 1,0-1,1 1,-1-1,17 46,2 42,-5 0,-3 1,-3 0,-5 1,-6 53,3-74,-10 184,-12 0,-10-2,-58 216,84-429,5-29,0 1,0-1,-1 0,0 0,0 0,-1 0,0 0,0 0,-1 0,0-1,-1 1,4-7,0 0,0 0,0 0,0 0,0 0,0 0,0 0,0 0,0-1,-1 1,1 0,0-1,-1 1,1-1,0 0,-1 1,1-1,0 0,-1 0,1 0,0 0,-1 0,1 0,-1 0,1 0,0-1,-1 1,1 0,0-1,-1 1,1-1,0 1,0-1,0 0,-1 0,1 0,0 1,0-1,0 0,0 0,0 0,1-1,-1 1,0 0,0 0,0-1,-30-61,22 29,1 1,2-2,1 1,2-1,1 0,2 0,2 1,1-1,1 0,2 1,1 0,2 0,2 1,1 0,15-30,-3 14,3 2,1 0,2 2,3 2,1 1,6-4,-22 28</inkml:trace>
  <inkml:trace contextRef="#ctx0" brushRef="#br0" timeOffset="35874.622">9851 3006,'-49'31,"2"2,2 2,1 2,2 2,2 2,1 1,-6 14,40-52,0 1,0 0,1 1,0-1,0 1,1 0,-1-1,1 2,1-1,-1 0,1 1,0-1,0 1,1 0,0-1,0 1,0 0,1 0,0 0,1-1,0 1,0 0,0 0,0-1,1 1,0-1,1 1,0-1,0 0,0 0,0 0,1 0,0-1,0 1,1-1,0 0,1 1,-1-3,-1 0,1-1,0 1,0-1,0 0,0 0,0-1,0 0,1 0,-1 0,0 0,1-1,-1 0,1 0,-1 0,0-1,1 0,-1 0,0 0,0-1,1 0,-1 0,-1 0,3-1,112-77,-99 64,42-38,-2-2,-3-2,18-28,-63 72,-5 5,0 0,1 0,0 1,0 0,1 0,0 1,0 1,1-1,4-1,-11 8,1 1,-1-1,0 1,0 0,0 0,0 0,-1 1,1-1,0 1,0-1,-1 1,1 0,-1 0,1 0,-1 0,0 1,0-1,0 0,0 1,0 0,-1-1,1 1,-1 0,0 0,1 0,-2 0,1 0,0 0,0 0,-1 0,0 0,1 2,2 4,3 15,2 0,1-1,1 1,1-2,1 0,1 0,0-1,2 0,1-2,0 0,1 0,7 4,-3-7</inkml:trace>
  <inkml:trace contextRef="#ctx0" brushRef="#br0" timeOffset="17857.224">11234 777,'-7'-3,"0"0,0 1,-1 0,1 0,0 1,-1 0,1 0,-1 1,0 0,1 0,-1 0,1 1,-1 1,1-1,0 1,-1 1,1-1,0 1,0 0,1 1,-1-1,1 1,-4 3,-12 9,1 1,1 0,1 1,0 2,2 0,-2 2,6-5,-3-2,2 0,0 2,0-1,2 2,0 0,1 0,1 1,0 0,2 1,0 0,1 0,1 1,1-1,1 1,1 1,1-1,0 2,3-19,0 0,0 0,1 0,-1-1,1 1,0 0,0-1,0 1,0-1,0 0,1 0,0 0,-1 0,1 0,0 0,0-1,1 1,-1-1,1 0,-1 0,1 0,-1-1,1 1,0-1,0 0,0 0,0 0,0-1,0 1,0-1,0 0,0 0,0 0,0-1,0 1,0-1,0 0,0 0,-1-1,1 1,0-1,-1 1,1-1,-1-1,1 1,-1 0,2-3,25-14,-1-2,-1 0,-1-2,-1-2,-1 0,7-11,19-25,-3-3,-2-2,0-7,-20 32,24-40,-48 81,-1 0,0 0,0-1,0 1,1 0,-1 0,0 0,0 1,1-1,-1 0,0 0,0 1,0-1,1 1,-1-1,0 1,0-1,0 1,0 0,0-1,0 1,0 0,0 0,0 0,-1 0,1 0,0 0,0 0,-1 0,1 0,-1 0,1 0,-1 0,1 0,-1 1,0-1,1 0,-1 0,0 0,0 1,0-1,0 0,0 0,0 1,0-1,-1 0,1 0,-1 2,2 0,11 51,-10-36,0-1,0 0,2 1,0-1,2-1,-1 1,2-1,0 0,1 0,1-1,0 0,1 0,0-1,1-1,1 0,0 0,1-1,1-1,2 2,-15-11,1-1,-1 0,0 0,0 0,1 0,-1 0,1 0,-1 0,1 0,-1-1,1 1,0 0,-1-1,1 0,0 1,-1-1,1 0,0 0,-1 0,1 0,0 0,0 0,-1 0,1-1,0 1,-1 0,1-1,0 0,-1 1,1-1,-1 0,1 0,-1 0,0 0,1 0,-1 0,0 0,0 0,1-1,-1 1,0 0,0-1,0 1,-1-1,1 1,0-1,-1 0,1 1,-1-1,1 1,-1-1,1 0,-4-14</inkml:trace>
  <inkml:trace contextRef="#ctx0" brushRef="#br0" timeOffset="18341.253">10951 466,'2'-2,"-1"0,1 0,-1 1,1-1,0 0,-1 1,1-1,0 1,0 0,0-1,0 1,0 0,1 0,-1 0,0 1,0-1,1 0,-1 1,0-1,1 1,-1 0,1 0,-1 0,3 1,-2-2,303-2,-57 31,-248-28,-1 0,0 0,1 0,-1 0,1 0,-1 0,1 0,-1 0,1 0,-1 0,1 0,-1 0,1 0,-1 0,0-1,1 1,-1 0,1 0,-1 0,0-1,1 1,-1 0,0-1,1 1,-1 0,0-1,1 1,-1 0,0-1,0 1,1-1,-1 1,0-1,0 1,0 0,0-1,0 1,1-1,-1 1,0-1,0 1,0-1,0 1,0-1,0 1,-1-1,1 1,0 0,0-1,0 1,0-1,-1 1,1-1,0 1,0 0,-1-1,1 1,0-1,0 1,-1 0,1 0,0-1,-1 1,1 0,-1-1,1 1,0 0,-1 0,1 0,-1-1,-27-21,-48-19,53 30,1-1,-1-1,2-1,0 0,1-2,0-1,-3-4,7 1</inkml:trace>
  <inkml:trace contextRef="#ctx0" brushRef="#br0" timeOffset="19989.124">13153 862,'-21'11,"1"2,0 0,1 1,0 1,2 1,-1 0,2 2,0-1,2 2,-1 0,2 1,-5 11,15-27,0 0,0 1,0 0,0 0,1-1,-1 1,1 1,1-1,-1 0,1 1,0-1,0 0,0 1,1-1,0 1,0-1,0 1,1-1,0 1,0-1,0 1,1-1,-1 0,1 0,1 0,-1 0,1 0,-1 0,2-1,-1 1,0-1,1 0,0 0,0 0,0 0,0-1,1 0,-1 1,4 0,3-2,0-1,1 0,-1-1,0 0,0-1,0 0,0-1,0 0,0-1,0 0,-1 0,1-2,-1 1,0-1,0 0,-1-1,0 0,0-1,0 0,0 0,-1-1,0-1,5-1,8-8,-1-2,0 0,-1-2,-2 0,0 0,-1-2,-2 0,0-1,-1 0,-2-1,-1 0,-1-1,6-26,-13 43,0 1,-1 0,0-1,-1 1,0 0,0-1,-1 1,0-1,-1 1,0 0,-1 0,1 0,-2 0,1 0,-1 1,-1-1,1 1,-1 0,-1 1,0-1,0 1,0 0,-1 0,0 1,0 0,0 0,-2 0,-78-17,58 20,29 3,-1 0,1 0,-1-1,1 1,-1 0,1 0,-1-1,1 1,-1 0,1-1,0 1,-1 0,1-1,0 1,-1 0,1-1,0 1,-1-1,1 1,0-1,0 1,0-1,-1 1,1-1,0 1,0-1,0 1,0-1,0 1,0-1,0 1,0-1,0 1,0-1,0 1,0-1,1 1,-1-1,0 1,0-1,1 1,-1-1,0 1,0-1,1 1,-1 0,0-1,1 1,-1-1,1 1,-1 0,0-1,1 1,-1 0,1 0,-1-1,1 1,-1 0,1 0,-1 0,1 0,-1 0,1 0,-1 0,1 0,-1 0,1 0,35-26,-6 10,-1-1,-1-2,-1 0,-1-2,-1-1,-1-1,9-11,79-90,-111 123,0 0,-1 0,1 0,0 0,0 0,0 0,0 0,-1 0,1 1,1-1,-1 0,0 1,0-1,0 1,0-1,0 1,0-1,1 1,-1 0,0 0,0 0,1 0,-1 0,0 0,0 0,0 0,1 0,-1 0,0 1,0-1,0 0,1 1,-1-1,0 1,0-1,0 1,0 0,0-1,0 1,0 0,0 0,0 0,-1 0,1 0,0 0,0 0,-1 0,1 0,-1 0,1 0,-1 0,1 0,-1 1,1 0,41 86,-3 3,-4 1,-5 2,9 50,-23-88,6 29,-4 0,-3 1,-4 0,-4 1,-3 0,-4 1,-8 35,4-78,-3 0,-1-1,-3 0,-1 0,-3-1,-1-1,-2 0,-2-2,-9 14,22-42,-3 5,0 1,-1-1,0-1,-2 0,0 0,-1-2,0 1,-1-2,-2 1,15-12,0-1,0 1,0-1,0 0,-1 0,1 0,0 0,0 0,-1-1,1 1,-1-1,1 1,0-1,-1 0,1 0,-1 0,1 0,-1-1,1 1,0 0,-1-1,1 0,0 0,-1 1,1-1,0-1,0 1,0 0,0 0,0-1,0 1,0-1,1 0,-1 0,0 1,1-1,-1 0,0-1,-33-90,32 45,2 0,2 0,3 0,1 0,3 0,2 1,2 0,1 1,3 1,2 0,12-21,73-125,-84 160</inkml:trace>
  <inkml:trace contextRef="#ctx0" brushRef="#br0" timeOffset="36712.911">11318 3486,'215'-321,"-85"132,-112 169,-15 39,-10 9,1 0,2 0,0 1,2-1,1 1,3 21,-2-43,1-1,0 1,0 0,1 0,0-1,0 1,0-1,1 0,0 0,0 0,1 0,0 0,0 0,0-1,0 0,1 0,0 0,0-1,1 1,-1-1,1 0,0-1,0 1,0-1,0 0,0-1,1 0,-1 0,1 0,5 0,-4-1,1-1,-1 1,1-2,0 1,-1-1,1-1,-1 0,1 0,-1 0,0-1,0 0,0-1,0 0,0 0,-1-1,0 1,0-2,0 1,-1-1,0 0,0 0,0-1,2-3,2 0,18-19,-1 0,-1-1,-1-2,-2-1,1-5,-12 18,-4 2,1 1,1 1,1 0,0 0,2 1,12-13,-11 20,-3 6</inkml:trace>
  <inkml:trace contextRef="#ctx0" brushRef="#br0" timeOffset="37260.896">12335 3316,'36'-17,"0"-1,-2-2,0-1,-1-2,-1-2,-2 0,0-2,10-14,-36 36,0-1,0 0,0 1,-1-2,0 1,0 0,-1-1,1 1,-1-1,-1 0,1 1,-1-4,-1 8,0-1,0 1,0 0,0-1,0 1,-1-1,1 1,-1-1,0 1,0 0,0 0,0-1,0 1,0 0,0 0,-1 0,1 0,-1 0,1 0,-1 1,0-1,0 0,0 1,0 0,0-1,0 1,0 0,0 0,0 0,-1 0,1 0,0 1,-1-1,1 1,-2-1,-3 0,1 0,-1 1,0 0,1 0,-1 0,0 1,1 0,-1 0,1 1,0 0,-1 0,1 0,0 1,0 0,0 0,1 1,-1-1,1 1,0 0,0 1,0-1,0 1,1 0,0 0,0 1,0-1,1 1,-1 0,1 0,-4 7,0 1,1 0,1 0,0 0,1 0,1 1,0-1,0 1,2 0,0 0,1 0,0 8,1-17,0 0,1 0,-1 0,1-1,0 1,0 0,1-1,0 0,0 0,0 0,0 0,1 0,0 0,0-1,0 0,0 0,1 0,0 0,0-1,0 0,0 0,0 0,1-1,0 1,10 3,0-1,0 0,1-1,-1 0,1-2,0 0,15 0,-5-2,0 0,-1-2,1-1,0-1,-1-1,0-1,0-2,-1 0,0-2,0-1,-1 0,-1-2,0-1,13-10,26-23,-1-3,-2-2,-3-3,-3-2,-2-2,-2-2,2-11,-29 37,-2-1,-1-1,-2-1,-1 0,-2-1,-2-1,-2 0,-1-1,0-14,-8 48,0 3,0 0,-1 0,1 0,0 0,-1 0,0 0,0 0,0 0,-1 0,1 0,-1 0,0 1,0-1,0 0,-1 0,0 1,1-1,-1 0,0 1,-1-1,1 4,0 0,-1 0,1 0,0 1,0-1,0 1,0-1,-1 1,1 0,0 0,0 0,0 0,1 0,-1 0,0 1,0-1,1 1,-1-1,0 1,1 0,0-1,-1 1,1 0,0 0,0 0,0 0,0 0,0 1,-16 29,3 0,0 0,2 1,2 1,0 0,0 15,-31 248,39-253,2 0,1 0,3-1,1 1,3-1,1 0,2 0,2-1,2-1,1 0,15 24,-18-35,-15-25</inkml:trace>
  <inkml:trace contextRef="#ctx0" brushRef="#br0" timeOffset="37444.544">13153 2781,'43'-5,"38"-2,16 1,-5 1,-8 2,-9 0,-7 2,-6 1,-9 0,-8 0,-12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40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778 7,'45'-6,"-111"29,-366 97,323-88,109-31,-1-1,1 0,-1 0,1 0,-1 1,0-1,1 0,-1 1,1-1,-1 0,1 1,0-1,-1 1,1-1,-1 1,1-1,0 1,-1-1,1 1,0-1,-1 1,1-1,0 1,0-1,0 1,0 0,-1-1,1 1,0-1,0 1,0 0,0-1,0 1,0 0,1-1,-1 1,0-1,0 1,0 0,1-1,-1 1,0-1,0 1,1-1,-1 1,1-1,-1 1,0-1,1 1,-1-1,1 0,-1 1,1-1,-1 0,1 1,-1-1,1 0,39 21,-33-18,14 5,1-1,0-1,0-2,0 0,0-1,1-1,-1-1,1-1,7-1,60 3,-72-1,0 0,0 2,0 0,0 1,0 1,0 1,-1 1,0 0,-14-5,0 0,0 0,0 1,-1-1,1 1,-1 0,1-1,-1 1,0 0,0 0,-1 0,1 1,0-1,-1 0,0 1,0-1,0 1,0-1,-1 1,1-1,-1 1,0 0,0-1,0 1,-1-1,1 1,-1-1,0 1,0-1,0 1,0-1,0 1,-1-1,0 0,0 0,0 0,0 0,0 0,0 0,-1-1,1 1,-3 1,-32 27,-1-2,-2-1,0-1,-2-3,-35 15,-100 61,-66 48,197-105,45-42,0 0,0 1,1-1,-1 0,0 0,1 0,-1 1,1-1,0 0,-1 1,1-1,0 0,0 1,-1-1,1 0,0 1,0-1,1 1,-1-1,0 0,0 1,1-1,-1 0,1 1,-1-1,1 0,-1 0,1 0,0 1,0-1,0 0,-1 0,1 0,0 0,0 0,1 0,-1-1,0 1,0 0,0 0,0-1,1 1,0 0,10 3,-1-1,1 0,0 0,0-1,0-1,1 0,-1-1,0 0,0-1,4 0,15-1,213-17,-37 6,-162 3,-27 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41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0 165,'535'46,"-481"-43,-54-4,0 0,0 0,0 0,1 0,-1 0,0 0,0 0,0 0,-1 0,1 0,0 0,0 0,0 0,-1 0,1 0,0 0,-1 0,1 1,-1-1,1 0,-1 0,0 0,1 1,-1-1,0 0,1 0,-1 1,0-1,0 1,0-1,1 1,-1-1,0 1,0 0,0-1,0 1,-1 0,2-1,-39-26,27 20,1-1,0 0,0 0,1-1,0 0,0-1,1 0,0 0,1-1,0 0,1-1,-4-8,3-3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40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210 1,'-14'109,"-4"0,-6 0,-4-2,-5-2,-42 93,57-135,20-63,0 0,0 0,0 0,0-1,0 1,0 0,-1-1,1 0,0 1,0-1,0 0,-1 0,1 0,0 0,-1 0,1 0,-1-1,1 1,-1 0,0-1,1 1,-1-1,0 0,0 1,0-1,24-35,-14 22</inkml:trace>
  <inkml:trace contextRef="#ctx0" brushRef="#br0" timeOffset="283.708">182 1,'38'4,"27"3,8-1,-4-1,-9-1,-5-2,-8-1,-6 0,-5-1,-5-1,-2 1,-2 0,-9 4,-14 2,-7 0</inkml:trace>
  <inkml:trace contextRef="#ctx0" brushRef="#br0" timeOffset="501.088">68 424,'39'5,"31"-4,9-1,-4-1,-10-5,-11-2,-11 1,-7 2,-5-4,-3 0,-2 2,-4 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53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17 366,'-1'0,"0"-1,0 1,0-1,0 0,0 1,0-1,0 0,1 1,-1-1,0 0,0 0,1 0,-1 0,0 0,1 0,-1 0,1 0,-1 0,1 0,0 0,-1 0,1-1,0 1,0 0,0 0,0 0,0 0,0 0,0-1,0 1,0 0,0 0,1 0,-1 0,0 0,1 0,-1 0,1 0,-1 0,1 0,0 0,-1 0,1 0,0 0,0 0,0 0,0 1,0-1,-1 0,1 1,0-1,1 1,-1-1,0 1,0-1,0 1,0 0,1-1,161-7,-30 5,48-20,-177 23,-2 1,-1 0,1-1,-1 1,1-1,0 1,-1-1,1 1,-1-1,1 0,0 0,-1 0,1 0,0 0,-1 0,1-1,0 1,-1 0,1-1,-1 1,1-1,-1 0,1 0,-1 1,1-1,-1 0,1 0,-1 0,0 0,0-1,0 1,0 0,0 0,0-1,0 1,0-1,0 1,0-1,-1 1,1-1,-1 1,1-1,-1 1,0-1,1 0,-1 1,0-1,0 0,0 1,0-1,-1 0,-109-125,31 44,65 58,17 19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2:02.1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52 251,'-52'-1,"74"-15,18 5,1 1,0 3,1 1,0 2,9 1,145 4,-195-1,0 1,0-1,0 0,0 1,0-1,-1 0,1 0,0 0,0 1,0-1,0 0,0 0,0-1,0 1,0 0,0 0,0 0,0-1,0 1,0 0,-1-1,1 1,0-1,0 1,0-1,-1 1,1-1,0 0,0 1,-1-1,1 0,-1 1,1-1,0 0,-1 0,0 0,1 0,-1 0,1 1,-1-1,0 0,0 0,0 0,1 0,-1 0,0 0,0 0,0 0,0 0,-1 0,1 0,0 0,0 0,0 0,-1 1,1-1,-1 0,1 0,-1 0,1 0,-1 1,1-1,-1 0,1 0,-1 1,0-1,0 0,-162-103,102 59,54 37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2:05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0 504,'123'-36,"2"6,12 3,-85 17,0 3,1 3,0 1,0 3,1 2,-82-17,1 6,1 0,-1-2,1 0,1-2,0-1,1-1,1-1,0-1,1-1,1-1,1-1,1-1,-4-6,18 18,0 0,0-1,1 0,1 0,-1 0,2 0,-1-1,2 1,-1-1,1 0,1-7,-1-6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0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85,'-177'393,"173"-384,0 0,1 1,0-1,1 1,0 0,0 0,1 0,1 0,0 0,0 0,1 0,0 0,1 3,-1-10,1 0,0-1,-1 0,1 1,0-1,0 0,0 0,1 0,-1 0,0 0,1 0,0-1,-1 1,1-1,0 0,-1 0,1 0,0 0,0 0,0-1,0 1,0-1,0 0,0 0,0 0,0 0,0 0,2-1,85-18,-63 9,-1-1,0-2,0 0,-1-1,-1-2,16-13,-26 19</inkml:trace>
  <inkml:trace contextRef="#ctx0" brushRef="#br0" timeOffset="284.319">566 0,'-52'94,"3"2,5 2,4 2,4 2,5 1,4 1,3 13,-35 143,58-256,0-1,0 1,0-1,1 1,0-1,-1 1,1-1,0 1,1-1,-1 1,1-1,-1 1,1-1,0 1,0-1,1 0,-1 1,1-1,-1 0,1 0,0 0,0 0,1-1,-1 1,1 0,-1-1,3 2,12 1</inkml:trace>
  <inkml:trace contextRef="#ctx0" brushRef="#br0" timeOffset="527.744">849 875,'-14'24,"-6"8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2:02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7 199,'-1'-1,"1"1,-1-1,0 0,1 1,-1-1,1 0,-1 0,1 1,0-1,-1 0,1 0,0 0,0 1,-1-1,1 0,0 0,0 0,0 0,0 0,0 1,0-1,0 0,1 0,-1 0,0 0,0 1,0-1,1 0,-1 0,1 0,-1 1,1-1,-1 0,1 1,-1-1,1 0,-1 1,1-1,0 1,-1-1,1 1,0-1,-1 1,1-1,0 1,0 0,0-1,-1 1,1 0,0 0,51 0,-32 2,198-24,-10-7,-182 26</inkml:trace>
  <inkml:trace contextRef="#ctx0" brushRef="#br0" timeOffset="284.946">148 424,'4'0,"17"0,9-5,4-1,2 0,-1 1,-2 2,-1 0,-2-3,-1 0,0-1,-1 2,0 2,0 1,0 1,-5 1</inkml:trace>
  <inkml:trace contextRef="#ctx0" brushRef="#br0" timeOffset="1128.81">853 621,'1'-23,"1"0,2 1,0-1,1 1,2-1,0 2,1-1,2 1,0 0,1 1,0 0,4-2,12-21,-12 16,0 1,2 0,1 1,1 2,1 0,1 0,1 2,19-14,-33 30,86-48,-91 52,-1 0,1 0,0 0,-1 0,1 0,0 1,-1-1,1 1,0 0,0 0,-1 0,1 0,0 0,0 1,-1-1,1 1,0 0,-1 0,1 0,-1 0,1 0,-1 1,0-1,1 1,-1-1,0 1,0 0,0 0,0 0,0 0,0 0,-1 0,1 0,-1 1,1 1,2 8,0 1,-1-1,0 1,-1 0,-1 0,0 0,-1 0,0 0,-1 0,-1 5,0 18,0 227,2-261,0 0,0-1,0 1,0 0,1 0,-1 0,1 0,-1-1,1 1,-1 0,1-1,0 1,0 0,0-1,0 1,0-1,0 1,1-1,-1 0,0 1,1-1,-1 0,1 0,-1 0,1 0,-1 0,1 0,0 0,-1-1,1 1,0-1,0 1,0-1,-1 0,1 0,0 1,0-1,0-1,0 1,0 0,-1 0,1-1,0 1,0-1,0 1,-1-1,1 0,0 0,-1 1,1-1,-1 0,1-1,-1 1,1 0,-1 0,0-1,0 1,1-1,-1 1,0-1,0 1,0-2,108-128,-49 57,3 3,45-38,-42 61,-64 49,0 0,0 0,0 1,-1-1,1 0,0 1,-1 0,0-1,1 1,-1 0,0 0,0-1,1 1,-1 0,-1 0,1 0,0 1,-1-1,1 0,-1 0,1 0,-1 0,0 0,0 1,0-1,0 0,0 0,-1 0,1 1,-1 1,1 0,-33 231,32-216,-1-12,0 1,1-1,0 1,0 0,1 0,0-1,0 1,1 0,0 0,0-1,1 1,0-1,1 1,-1-1,1 0,1 0,-1 0,1 0,0-1,1 1,0-1,1 1,10 1</inkml:trace>
  <inkml:trace contextRef="#ctx0" brushRef="#br0" timeOffset="1878.051">2574 254,'-7'-4,"0"-1,0 2,-1-1,0 1,1 0,-1 0,0 1,-1 0,1 1,0-1,0 2,-1-1,1 1,0 0,-1 1,1 0,0 0,-1 1,1 0,0 1,1 0,-5 1,-3 5,0 1,1 0,0 1,1 0,0 1,1 1,0 0,1 0,1 1,0 1,1 0,0 0,-5 15,8-20,1 0,0 1,0 0,1 0,1 0,0 0,1 1,0-1,0 1,1-1,1 1,0 0,0 0,1-1,1 1,0-1,3 10,-3-18,0 0,0 0,1 0,-1 0,1 0,0-1,0 1,0-1,0 0,0 0,0 0,0 0,1 0,-1-1,1 1,-1-1,1 0,0 0,-1 0,1-1,0 1,0-1,-1 0,1 0,0-1,0 1,98-26,39-89,-78 56,-16 15,-37 32,2 0,-1 1,2 0,-1 1,1 0,1 1,0 0,0 1,0 1,1 0,1 1,-1 1,13-3,-22 8,-1 1,0 0,0 1,0-1,0 1,0 0,0 0,0 1,0-1,-1 1,1 0,-1 0,0 1,0-1,0 1,-1 0,1 0,-1 0,0 1,0-1,0 1,-1 0,1 0,-1-1,0 1,-1 1,2 2,20 35,-16-32,1 0,0-1,1 1,0-2,0 1,1-2,1 1,-1-1,1-1,1 0,-1 0,1-1,0-1,1 0,-1 0,1-2,0 1,0-2,0 1,0-2,1 0,6-1,21-16,-29 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1:53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1284 1,'-87'23,"-71"20,1 7,3 6,-79 45,228-99,-50 33,54-35,0 1,1 0,-1 0,0-1,0 1,0 0,1 0,-1 0,0 0,1 0,-1 0,1 0,-1 0,1 0,0 0,-1 0,1 1,0-1,0 0,-1 0,1 0,0 0,0 0,1 1,-1-1,0 0,0 0,0 0,1 0,-1 0,1 0,-1 0,1 0,-1 1,1-2,-1 1,1 0,0 0,0 0,-1 0,1 0,0-1,0 1,0 0,0-1,0 1,0 0,0-1,0 1,1-1,20 11,0-2,0-1,1 0,0-2,0 0,20 1,-28-4,48 8,-23-5,0 2,0 1,-1 2,18 9,-55-19,0-1,0 1,0 0,0-1,0 1,0 0,0 0,-1 0,1 1,0-1,-1 0,1 1,-1-1,1 1,-1-1,0 1,0-1,0 1,0 0,0 0,0 0,0 0,0-1,-1 1,1 0,-1 0,1 0,-1 0,0 0,0 1,0-1,0 0,0 0,0 0,-1 0,1 0,-1 0,1 0,-1 0,0-1,0 1,0 0,0 0,0 0,0-1,0 1,-1 0,0 0,-17 18,-2-1,0 0,-1-2,-1-1,0 0,-1-2,-13 6,-26 16,-317 187,96-72,283-151,0 1,-1 0,1 0,0 0,-1 0,1 0,0 0,0 0,0 0,0 1,0-1,0 0,0 1,1-1,-1 1,0-1,1 1,-1-1,1 1,0-1,-1 1,1-1,0 1,0-1,0 1,0 0,0-1,0 1,1-1,-1 1,0 0,1-1,-1 1,1-1,0 0,-1 1,1-1,0 1,0-1,0 0,0 0,0 1,0-1,0 0,0 0,1 0,-1 0,0 0,1-1,-1 1,1 0,-1-1,1 1,-1-1,1 1,-1-1,1 1,-1-1,1 0,0 0,21 5,0-2,0 0,0-2,0 0,1-2,13-1,20-1,14-1,-1-4,0-3,14-7,-24 6,123-22,-160 33</inkml:trace>
  <inkml:trace contextRef="#ctx0" brushRef="#br0" timeOffset="1202.434">1567 86,'-28'570,"-5"-300,32-268,-2 19,-1 0,-2 0,0 0,-1-1,-1 1,0-2,-2 1,-10 14,0-21,21-22</inkml:trace>
  <inkml:trace contextRef="#ctx0" brushRef="#br0" timeOffset="7439.323">1651 171,'226'-17,"-55"-7,-120 19,-33 8</inkml:trace>
  <inkml:trace contextRef="#ctx0" brushRef="#br0" timeOffset="8187.342">1679 594,'0'5,"5"1,6 0,7-1,4-2,3-5,3-3,1-1,1 1,-5-3,-3-1,1 1,-4 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6:59.0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0 117,'1'0,"-1"0,1 0,-1 0,0-1,1 1,-1 0,0 0,1 0,-1-1,0 1,1 0,-1 0,0-1,1 1,-1 0,0-1,0 1,1 0,-1-1,0 1,0 0,0-1,1 1,-1 0,0-1,0 1,0-1,0 1,0 0,0-1,0 1,0-1,0 1,0-1,0 1,0 0,0-1,0 1,0-1,-1 1,1 0,0-1,0 1,0 0,-1-1,1 1,0 0,0-1,-1 1,1 0,0 0,-1-1,1 1,0 0,124 53,31-13,-127-36,1-2,-1 0,1-2,0 0,-1-3,1 0,26-7,-1 3,0 2,0 2,0 3,0 2,24-1,87 13,-123-8,0-2,1-1,-1-3,23-3,297-65,-267 46,1 4,1 4,1 4,79 4,240 7,-207-29,-48 16,-98 3,0 2,0 4,1 2,33 5,78 23,-7 1,0 1,57 1,56-30,-84 27,276-27,-167-29,685 30,-575 27,469-28,-534-26,15-5,91 4,472 26,-122 1,-493-28,312 28,-421 32,-92-9,88 7,75-2,-156-28,144 11,10 5,-117-13,125 24,-36-38,-120-1,0 5,47 8,-110-1,241-28,-234 25,-1 3,1 3,45 8,-81-5,0-2,0-2,0-1,0-1,0-2,2-2,570-82,-484 73,-1 6,119 8,-79 2,68 13,-5 13,-55-6,-107-14,0-2,1-3,-1-3,23-4,26 1,254 3,-111 26,198-16,-83 44,61 2,20-20,-303-30,1-6,127-16,-6 1,98 14,-138 2,199-31,-98 1,54-1,-92 13,-50-6,-179 12,1 4,-1 2,1 3,18 4,27-1,172 26,-254-28,-19-1,-1 0,0 1,0 0,0 0,1 1,-1 0,0 1,0 0,0 0,-1 0,1 1,0 0,6 4,-1 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06.2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41 143,'-39'-94,"39"93,0 0,0 0,-1 1,1-1,0 0,0 0,0 0,0 0,0 1,0-1,0 0,0 0,0 0,0 1,0-1,1 0,-1 0,0 0,1 1,-1-1,0 0,1 1,-1-1,1 0,-1 1,1-1,-1 0,1 1,0-1,-1 1,1-1,0 1,-1-1,1 1,0 0,0-1,-1 1,1 0,0-1,0 1,0 0,-1 0,1 0,0 0,0 0,0 0,0 0,-1 0,1 0,0 0,54 2,-43-1,391 4,-206-34,86 29,27 58,-177-64,-104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3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283 192,'1'-10,"-13"-45,-2 88,11 281,3-225,-2-15,3-1,3 0,3 0,4 0,4 7,29 60,-43-139,-1 0,1 0,0 0,-1 0,1 0,0 0,0-1,0 1,0 0,-1 0,1-1,0 1,1 0,-1-1,0 1,0-1,0 1,0-1,0 0,0 1,1-1,-1 0,0 0,0 0,0 0,1 0,-1 0,0 0,0 0,0-1,1 1,-1 0,0-1,0 1,0-1,0 1,0-1,0 1,0-1,0 0,0 0,0 1,0-1,0 0,-1 0,1 0,0-1,34-49,-14 1,-1 0,-2-1,-3-1,0-7,0 14,-14 45,1 0,-1 0,1 1,-1-1,1 0,-1 1,1-1,-1 1,0-1,1 1,-1 0,0-1,0 1,1 0,-1 0,0 0,0 0,0 0,0 0,0 1,0-1,0 0,-1 0,1 1,0-1,-1 0,1 1,-1-1,1 0,-1 1,0-1,1 1,-1-1,0 1,0-1,0 1,0 0,0-1,20 61,-17-47,0-1,1 1,1-1,0 0,1-1,0 1,2-1,-1 0,1-1,1 0,0 0,1-1,0 0,1 0,0-1,3 1,-9-7,-1-1,1 0,0 0,1 0,-1-1,0 1,1-1,-1 0,1-1,0 0,-1 0,1 0,0 0,0-1,0 0,0 0,-1 0,1-1,0 0,0 0,-1-1,1 0,-1 1,1-2,-1 1,0-1,0 0,3-2,16-17,-2-2,-1-1,0-1,-2 0,-1-2,-2 0,0-1,-2 0,-1-1,0-5,14-36,-3-1,-3-1,-4-1,-3 0,4-62,-16 124,-1 0,-1 1,0-1,0 0,-1 0,-1 1,0-1,0 0,-1 1,0 0,-5-8,8 18,0 0,0 1,0-1,0 1,0-1,-1 0,1 1,0-1,-1 1,1-1,0 0,-1 1,1-1,-1 1,1-1,0 1,-1-1,1 1,-1 0,0-1,1 1,-1 0,1-1,-1 1,0 0,1 0,-1-1,1 1,-1 0,0 0,1 0,-1 0,0 0,1 0,-1 0,0 0,1 0,-1 0,0 1,1-1,-1 0,0 0,1 0,-1 1,1-1,-1 0,1 1,-1-1,0 1,1-1,0 1,-1-1,1 0,-1 1,1 0,-1-1,1 1,0-1,-1 1,1-1,0 1,0 0,-18 43,17-41,-6 25,1-1</inkml:trace>
  <inkml:trace contextRef="#ctx0" brushRef="#br0" timeOffset="796.841">1355 926,'26'-16,"-1"-1,-1-1,-1-1,0-1,-1-1,-2-1,0-1,4-8,-20 25,-2 0,1 0,-1 0,1-1,-2 1,1 0,-1-1,0 1,0-1,-1 1,1-1,-2-5,1 10,0-1,0 1,0 0,-1 0,1 0,-1 0,1 0,-1 0,0 0,0 0,0 0,0 0,0 1,0-1,0 0,-1 0,1 1,0-1,-1 1,0-1,1 1,-1 0,0 0,0 0,1 0,-1 0,0 0,0 0,0 0,0 1,0-1,-1 1,1 0,0-1,0 1,0 0,0 0,0 1,0-1,-1 0,-10 4,0 1,1 0,0 1,0 0,0 0,1 1,0 1,0 0,1 1,0 0,1 0,-9 11,15-17,-13 14,0 1,1 1,1 0,1 1,1 1,1 0,0 1,2 0,0 0,2 1,0 0,2 0,-1 9,5-28,0 1,0 1,0-1,1 0,0 0,0 0,1 0,-1 0,1 0,0 0,1 0,-1 0,1 0,0-1,0 1,0 0,1-1,-1 0,1 1,0-1,0 0,1-1,-1 1,1 0,0-1,0 0,0 0,1 0,-1-1,0 1,1-1,0 0,-1 0,1-1,0 1,0-1,0 0,0-1,4 1,15-4,0-1,0 0,0-2,0-1,-1-1,0-2,-1 0,0-1,0 0,-1-2,-1-1,12-11,-27 22,29-19,-2-1,0-1,-1-2,-2-1,-1-2,-1-1,16-23,-28 31,-6 12,0-2,-1 1,-1-1,0 0,-1-1,0 1,-1-1,0 0,0-6,-4 18,-1 1,1-1,-1 0,0 0,1 0,-1 0,0 1,1-1,-1 0,0 0,0 0,0 0,0 0,0 0,0 0,0 0,0 0,0 1,0-1,-1 0,1 0,0 0,-1 0,1 0,0 1,-1-1,1 0,-1 0,0 1,1-1,-1 0,1 1,-1-1,0 0,0 1,1-1,-1 1,0-1,0 1,0 0,1-1,-1 1,0 0,0-1,0 1,0 0,0 0,0 0,0 0,1 0,-1 0,0 0,0 0,0 0,0 0,0 1,-1-1,-46 29,32-14,0 1,1 0,1 1,1 1,1 0,0 1,1 0,1 1,1 0,-1 6,8-22,0 0,0 1,1 0,-1-1,1 1,0 0,1 0,-1-1,1 1,0 0,0 0,1 0,-1 0,1-1,0 1,0 0,1-1,-1 1,1-1,0 1,0-1,1 0,-1 0,1 0,0 0,0 0,1 0,2 2,0-2,-1-1,0 0,1 0,0 0,-1-1,1 0,0 0,0 0,0-1,1 0,-1 0,0-1,0 0,1 0,-1 0,0-1,0 1,0-2,1 1,-1-1,0 1,-1-2,1 1,0-1,-1 0,3-1,17-12,0-1,-1-1,-1-1,-1-2,-1 0,-1-1,0 0,-2-2,-1-1,0 0,-2-1,-1 0,-2-1,0-1,-2 0,0 0,4-28,-14 55,9-22,-2 0,0-1,-1 0,-1 0,-2 0,0 0,-1-1,-2 1,-1-1,0 1,-2-1,-1 1,-1 0,-1-2,5 22,-1 1,1 0,0 0,-1 0,0 1,1-1,-1 0,-1 0,1 1,0 0,0-1,-1 1,1 0,-1 0,0 0,0 0,0 1,0-1,0 1,0 0,0 0,0 0,0 0,0 0,-1 1,1-1,0 1,-1 0,1 0,0 0,-1 1,1-1,0 1,0-1,-1 1,1 0,0 1,0-1,0 0,-2 2,-9 9,1 0,0 1,0 1,2 0,0 0,0 1,1 1,1 0,1 0,0 0,1 1,1 0,0 1,2 0,0-1,-1 12,-2 3,1 1,2 0,1 0,2 0,1 0,2 0,3 20,-3-38,1 0,0-1,1 1,0-1,1 0,1 0,0 0,1-1,1 0,0 0,0-1,1 0,1-1,0 0,1 0,0-1,10 7,-11-11,1 0,0-1,0 0,1-1,-1-1,1 1,0-2,0 0,0 0,11-1,-18 0,19 3,-6 2</inkml:trace>
  <inkml:trace contextRef="#ctx0" brushRef="#br0" timeOffset="1232.088">2372 1038,'35'-29,"-2"0,0-3,-3-1,0-1,15-24,31-87,-79 154,-1 0,2 0,-1 0,1 0,1 1,0-1,0 1,1-1,0 0,0 1,1-1,0 1,1-1,0 0,1 0,0 0,0 0,1 0,3 6,-3-9,0 0,1 0,0 0,0-1,0 0,1 0,-1 0,1 0,0-1,1 0,-1 0,1-1,-1 0,1 0,0 0,0-1,1 0,-1-1,0 1,1-1,-1-1,0 1,1-1,-1-1,1 1,-1-1,0-1,1 1,-1-1,0-1,0 1,0-1,0 0,-1-1,1 1,-1-1,0-1,0 1,0-1,-1 0,0 0,3-3,5-8,-1 0,0-1,-2 0,1-1,-2 0,-1 0,0-1,-1 0,-1-1,-1 0,0 1,-2-5</inkml:trace>
  <inkml:trace contextRef="#ctx0" brushRef="#br0" timeOffset="1865.341">3303 954,'26'-3,"-1"-1,1 0,-1-2,0-1,-1-1,1-1,-2-1,12-7,-23 13,1-1,-1 0,-1-1,1 0,-1 0,0-1,0-1,-1 0,0 0,-1-1,0-1,0 1,-1-1,0-1,0 1,-2-1,1-1,-1 1,-1-1,3-7,-9 15,1 0,-1 0,1 0,-1 0,0 0,0 0,-1 1,1-1,-1 0,0 1,0-1,0 1,-1 0,1 0,-1 0,1 0,-1 0,0 0,0 1,0-1,-1 1,1 0,0 0,-1 0,0 1,1-1,-1 1,0 0,0 0,0 0,0 0,0 1,0-1,1 1,-1 0,0 0,0 1,0-1,0 1,0 0,0 0,0 0,0 1,1-1,-1 1,1 0,-1 0,-2 2,-9 2,1 1,0 0,0 1,0 1,1 0,0 1,1 1,0-1,1 2,0 0,1 0,0 1,1 0,0 1,1 0,1 0,0 0,1 1,0 0,2 1,-1-1,2 1,-1 12,4-24,1 1,0 0,0 0,0 0,0 0,1 0,0-1,0 1,0-1,1 0,0 1,-1-1,1 0,1 0,-1-1,1 1,-1-1,1 0,0 0,0 0,0 0,1 0,-1-1,0 0,1 0,0 0,0-1,-1 0,1 1,0-2,2 1,8 2,0-1,0-1,0-1,1 0,-1-1,0 0,0-1,0-1,13-4,12-8,-1-2,0-1,-1-2,10-9,-9 6</inkml:trace>
  <inkml:trace contextRef="#ctx0" brushRef="#br0" timeOffset="2118.297">4234 587,'-30'11,"0"1,0 1,2 2,-1 1,2 1,0 1,2 2,-13 12,35-30,0-1,0 1,1 0,-1 0,0 1,1-1,0 1,0-1,-1 1,1-1,1 1,-1 0,0 0,1 0,0 0,-1 0,1 1,0-1,1 0,-1 1,1-1,-1 0,1 1,0-1,0 0,0 1,1-1,-1 0,1 1,0-1,0 0,0 0,0 1,1-1,-1 0,1 0,0-1,-1 1,1 0,1 0,-1 0,92 28,-86-31,-1 1,1 1,0-1,-1 1,1 1,-1-1,0 1,0 1,0-1,0 1,-1 0,1 1,-1-1,1 2,-5-4,0 1,-1-1,1 1,0-1,-1 1,1 0,-1 0,0 0,0 0,0 0,-1 0,1 0,-1 0,1 0,-1 0,0 0,0 0,0 0,-1 1,1-1,-1 0,1 0,-1 0,0 0,-1 0,1-1,0 1,-1 0,1 0,-1-1,0 1,0-1,0 0,0 1,0-1,-1 0,-92 74,94-75,-66 35,52-26</inkml:trace>
  <inkml:trace contextRef="#ctx0" brushRef="#br0" timeOffset="2851.281">4798 756,'-15'3,"-1"1,1 0,0 1,0 1,0 0,0 1,1 0,0 2,1-1,0 2,0-1,-7 10,20-19,-12 8,0 0,1 1,0 1,0 0,1 0,1 1,0 1,0-1,1 1,1 1,0-1,0 1,2 1,-1-1,2 1,0 0,0 0,1 0,1 0,1 1,0 8,1-18,1 0,1 0,-1 0,1 0,0 0,0-1,0 1,0 0,1-1,0 0,0 0,0 0,1 0,-1 0,1 0,0-1,0 0,0 0,0 0,1 0,-1-1,1 1,0-1,-1-1,1 1,0 0,0-1,0 0,0 0,1-1,-1 0,0 1,0-2,0 1,0 0,0-1,0 0,0-1,0 1,1-1,21-10,-1-2,0 0,-1-2,0-1,-2-1,0 0,-1-2,-1-1,-1-1,-1 0,-1-1,15-25,-10 18,-1-2,-2-1,0 0,-3-1,-1-1,-1-1,-2 0,-2-1,-1 0,-2-1,-1 0,-2 0,-2-1,-2 1,-1-1,-2 1,-1 0,-3-1,0 1,-3 1,-8-21,16 51,-1 0,0 0,-1 0,1 0,-1 0,-1 1,1 0,-1-1,0 1,-1 1,0-1,1 1,-2-1,1 1,-1 1,1-1,-1 1,0 0,-1 0,1 1,-1 0,0 0,1 0,-1 1,0 0,-1 1,1-1,0 1,0 1,-1-1,1 1,0 1,-1-1,1 1,0 0,-1 1,-5 7,0 0,1 1,0 1,1 0,0 0,0 1,2 0,-1 1,2 0,-1 1,2 0,0 0,1 0,0 1,1 0,1 0,0 1,0 8,-4 13,1 1,3 0,1 1,1-1,3 1,1-1,2 1,1-1,2 0,2-1,1 1,2-2,2 2,-6-21,1-1,0 0,2 0,-1-1,2-1,0 0,0 0,2-2,-1 1,2-2,-1 0,2 0,-1-1,1-1,1-1,0 0,0-2,0 0,1 0,0-2,0 0,0-1,0-1,1 0,-1-2,0 0,1-1,-1-1,1 0,-1-2,0 0,-1-1,1-1,4-2,51-28,-45 19</inkml:trace>
  <inkml:trace contextRef="#ctx0" brushRef="#br0" timeOffset="3772.963">5645 530,'-64'49,"3"2,1 2,3 4,3 2,2 2,-17 29,66-87,0 0,0 0,0 1,1-1,0 1,0 0,0-1,0 1,0 0,1 0,-1 0,1 0,0 1,1-1,-1 0,1 0,0 0,0 1,0-1,0 0,1 0,-1 1,1-1,0 0,1 0,-1 0,1 0,0 0,0-1,0 1,0 0,0-1,1 1,1 0,1 0,0-1,1 1,-1-1,1 0,-1-1,1 1,0-1,0 0,0-1,0 0,0 0,1 0,-1 0,0-1,1 0,-1-1,0 1,0-1,0 0,1-1,-1 1,2-2,126-64,-134 67,46-33,-1-2,-1-2,-2-1,-2-3,6-10,19-22,-64 73,1 0,-1 1,0-1,1 0,-1 1,0-1,1 1,-1 0,0-1,0 1,0 0,0-1,1 1,-1 0,0 0,0 0,-1 0,1 0,0 0,0 1,0-1,-1 0,1 0,-1 1,1-1,-1 0,1 0,-1 1,0-1,1 1,-1-1,0 0,0 1,0-1,0 0,-1 1,1-1,0 1,0-1,-1 0,1 1,-1-1,1 0,-1 0,0 1,0-1,1 4,-2 59,6 68,-3-129,0 1,0-1,0 1,0-1,1 0,-1 1,1-1,0 0,0 0,0 0,0 0,1 0,-1-1,1 1,0-1,-1 0,1 0,0 0,0 0,1 0,-1 0,0-1,1 0,-1 1,0-1,1-1,0 1,-1 0,1-1,-1 0,1 0,0 0,-1 0,1 0,-1-1,1 0,0 1,-1-1,0-1,1 1,-1 0,0-1,1 0,-1 0,0 0,1-1,16-16,-1-1,-2-1,0 0,-1-1,-1-1,-1-1,-1 0,-1 0,-2-1,0-1,0-4,38-83,-25 68,-31 111,6-52,0 1,1-1,1 0,0 1,1-1,1 0,0 0,1 0,0 0,1 0,1 0,0-1,1 0,1 0,0 0,0-1,1 0,1-1,0 1,9 7,-14-15,0-1,0 0,0-1,1 1,-1-1,1 0,0 0,0 0,0 0,0-1,0 0,0 0,0 0,0-1,0 0,1 0,-1 0,0-1,0 1,0-1,0 0,0-1,0 1,0-1,0 0,-1 0,1-1,-1 1,1-1,-1 0,0 0,0-1,0 1,0-1,-1 0,0 0,0 0,0 0,0 0,0-1,-1 1,0-1,0 0,0 0,0-2,137-326,-139 331,1 0,-1 0,1 0,0 1,0-1,-1 0,1 1,0-1,0 1,0-1,1 1,-1 0,0-1,0 1,1 0,-1 0,1 0,-1 0,1 0,0 0,-1 0,1 0,0 1,-1-1,1 1,0-1,0 1,-1 0,1 0,0-1,0 1,0 0,0 1,-1-1,1 0,0 1,0-1,0 1,-1-1,1 1,0 0,-1-1,1 1,-1 0,1 0,-1 0,1 1,-1-1,1 0,-1 0,0 1,0-1,0 1,0-1,0 1,0 0,0-1,-1 1,1 0,0-1,10 28,0-1,-2 1,-2 1,0-1,-2 1,-1 1,0 18,2 11,4 1,-3 0,-3 0,-2 0,-4 0,-1 0,-4 0,-2 0,-2-1,-4-1,-12 33,16-69,-2 1,0-2,-1 0,-2 0,0-1,-1-1,-1-1,0-1,-2 0,0-1,-19 11,30-22,1-1,-1-1,0 1,-1-2,1 1,0-1,-1 0,0-1,0 0,-3-1,10 0,0-1,0 0,0 0,-1 0,1 0,0-1,0 1,0-1,0 0,0 0,0 0,0 0,0 0,0-1,0 1,1-1,-1 0,0 0,1 0,0 0,-1 0,1 0,0-1,0 1,0-1,1 0,-1 1,1-1,-1 0,1 0,0 0,0 0,0-2,-1-10,2 1,0-1,1 1,0 0,1-1,1 1,0 0,1 0,1 0,0 1,0-1,2 1,-1 1,5-5,27-49,3 2,2 1,3 3,3 2,9-5,-13 16,2 2,2 2,1 2,34-19,45-1,-101 49</inkml:trace>
  <inkml:trace contextRef="#ctx0" brushRef="#br0" timeOffset="4813.809">1 1631,'140'-22,"1"6,16 6,11-2,518-31,-184 21,200-32,26 5,-184 22,-28 17,-5-10,-158-4,-74-1,-51 4,67 7,1237 16,-1509-2</inkml:trace>
  <inkml:trace contextRef="#ctx0" brushRef="#br0" timeOffset="5215.582">7621 417,'0'-5,"0"-1</inkml:trace>
  <inkml:trace contextRef="#ctx0" brushRef="#br0" timeOffset="5550.228">7818 813,'-4'14,"-3"10,-4 6,0 2,6-5,5-10,1-10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6:59.0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0 117,'1'0,"-1"0,1 0,-1 0,0-1,1 1,-1 0,0 0,1 0,-1-1,0 1,1 0,-1 0,0-1,1 1,-1 0,0-1,0 1,1 0,-1-1,0 1,0 0,0-1,1 1,-1 0,0-1,0 1,0-1,0 1,0 0,0-1,0 1,0-1,0 1,0-1,0 1,0 0,0-1,0 1,0-1,-1 1,1 0,0-1,0 1,0 0,-1-1,1 1,0 0,0-1,-1 1,1 0,0 0,-1-1,1 1,0 0,124 53,31-13,-127-36,1-2,-1 0,1-2,0 0,-1-3,1 0,26-7,-1 3,0 2,0 2,0 3,0 2,24-1,87 13,-123-8,0-2,1-1,-1-3,23-3,297-65,-267 46,1 4,1 4,1 4,79 4,240 7,-207-29,-48 16,-98 3,0 2,0 4,1 2,33 5,78 23,-7 1,0 1,57 1,56-30,-84 27,276-27,-167-29,685 30,-575 27,469-28,-534-26,15-5,91 4,472 26,-122 1,-493-28,312 28,-421 32,-92-9,88 7,75-2,-156-28,144 11,10 5,-117-13,125 24,-36-38,-120-1,0 5,47 8,-110-1,241-28,-234 25,-1 3,1 3,45 8,-81-5,0-2,0-2,0-1,0-1,0-2,2-2,570-82,-484 73,-1 6,119 8,-79 2,68 13,-5 13,-55-6,-107-14,0-2,1-3,-1-3,23-4,26 1,254 3,-111 26,198-16,-83 44,61 2,20-20,-303-30,1-6,127-16,-6 1,98 14,-138 2,199-31,-98 1,54-1,-92 13,-50-6,-179 12,1 4,-1 2,1 3,18 4,27-1,172 26,-254-28,-19-1,-1 0,0 1,0 0,0 0,1 1,-1 0,0 1,0 0,0 0,-1 0,1 1,0 0,6 4,-1 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06.2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41 143,'-39'-94,"39"93,0 0,0 0,-1 1,1-1,0 0,0 0,0 0,0 0,0 1,0-1,0 0,0 0,0 0,0 1,0-1,1 0,-1 0,0 0,1 1,-1-1,0 0,1 1,-1-1,1 0,-1 1,1-1,-1 0,1 1,0-1,-1 1,1-1,0 1,-1-1,1 1,0 0,0-1,-1 1,1 0,0-1,0 1,0 0,-1 0,1 0,0 0,0 0,0 0,0 0,-1 0,1 0,0 0,54 2,-43-1,391 4,-206-34,86 29,27 58,-177-64,-104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48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84,'-179'458,"177"-454,-1-1,1 1,0-1,1 1,-1-1,0 1,1 0,0 0,0 0,0 0,1 0,-1 0,1 0,0 0,0 0,0 0,1 0,0 0,-1 0,1 0,1 0,-1 0,0 0,1-1,0 1,0-1,0 1,0-1,1 0,-1 1,1-1,0 0,0-1,2 3,11-2,-1 0,0-1,1-1,0 0,-1-2,1 1,-1-2,1 0,-1-1,0 0,0-2,0 1,0-2,12-6,15-5,0-2,-1-2,-1-2,16-13,-39 22,-4 0</inkml:trace>
  <inkml:trace contextRef="#ctx0" brushRef="#br0" timeOffset="263.819">650 0,'-39'90,"3"2,4 2,-7 45,-78 397,78-317,38-214,-1 0,1 1,0 0,1-1,-1 1,1-1,0 1,0 0,1-1,0 1,0 0,0-1,0 1,1-1,0 0,0 0,1 1,1 2,8 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6458.692">706 2654,'312'-30,"-1"-27,480 59,-565-31,56 29,-113-27,46 15,-173 4,0 2,1 1,-1 3,1 1,31 4,18-1,104-1,-53 25,336-25,198-1,-451-28,508 28,-508 29,62-31,-56-25,-28 16,-115 0,1 3,-1 5,55 6,-10-1,346-2,-311 28,283-28,-312 0,-116 0</inkml:trace>
  <inkml:trace contextRef="#ctx0" brushRef="#br0" timeOffset="15575.595">4122 1440,'0'-24,"-2"0,2 0,0 1,2-1,1 1,0-1,2 1,0 0,2 0,1 1,2-5,17-22,2 1,3 1,1 2,25-26,-53 66,-1 0,1 0,1 1,-1 0,1 0,-1 0,1 1,0 0,1 0,-1 0,0 1,1 0,0 0,-1 0,1 1,0 0,0 1,0-1,-1 1,1 1,0-1,3 1,-5 0,-1 0,1 0,0 1,-1-1,0 1,1 0,-1 0,0 0,0 1,0-1,0 1,0 0,0 0,-1 1,0-1,0 1,0 0,0-1,0 1,-1 0,1 1,-1-1,1 5,31 114,-28-89,2 16,-3 0,-2-1,-2 2,-3 11,2-23,18-78,-1-13,2 0,3 2,2 0,2 2,2 0,2 2,13-14,-12 20,-16 20,0 0,1 1,1 1,1 0,0 2,10-7,-25 21,0 1,0-1,0 1,0 0,1-1,-1 2,0-1,1 0,-1 1,1-1,-1 1,1 0,-1 0,1 0,-1 1,1-1,-1 1,0 0,1 0,-1 0,0 0,0 1,0-1,1 1,-1 0,-1 0,1 0,0 0,0 0,-1 1,0-1,2 2,4 4,0 1,-1 0,-1 0,1 1,-1-1,-1 1,0 1,0-1,2 8,2 9,0 1,-2 0,-2 0,0 1,-2 0,-1 0,-21 141,16-157,0 0,1 0,0 0,1 0,1 1,0-1,0 0,2 1,0 1,4-2,0-7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6:59.0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0 117,'1'0,"-1"0,1 0,-1 0,0-1,1 1,-1 0,0 0,1 0,-1-1,0 1,1 0,-1 0,0-1,1 1,-1 0,0-1,0 1,1 0,-1-1,0 1,0 0,0-1,1 1,-1 0,0-1,0 1,0-1,0 1,0 0,0-1,0 1,0-1,0 1,0-1,0 1,0 0,0-1,0 1,0-1,-1 1,1 0,0-1,0 1,0 0,-1-1,1 1,0 0,0-1,-1 1,1 0,0 0,-1-1,1 1,0 0,124 53,31-13,-127-36,1-2,-1 0,1-2,0 0,-1-3,1 0,26-7,-1 3,0 2,0 2,0 3,0 2,24-1,87 13,-123-8,0-2,1-1,-1-3,23-3,297-65,-267 46,1 4,1 4,1 4,79 4,240 7,-207-29,-48 16,-98 3,0 2,0 4,1 2,33 5,78 23,-7 1,0 1,57 1,56-30,-84 27,276-27,-167-29,685 30,-575 27,469-28,-534-26,15-5,91 4,472 26,-122 1,-493-28,312 28,-421 32,-92-9,88 7,75-2,-156-28,144 11,10 5,-117-13,125 24,-36-38,-120-1,0 5,47 8,-110-1,241-28,-234 25,-1 3,1 3,45 8,-81-5,0-2,0-2,0-1,0-1,0-2,2-2,570-82,-484 73,-1 6,119 8,-79 2,68 13,-5 13,-55-6,-107-14,0-2,1-3,-1-3,23-4,26 1,254 3,-111 26,198-16,-83 44,61 2,20-20,-303-30,1-6,127-16,-6 1,98 14,-138 2,199-31,-98 1,54-1,-92 13,-50-6,-179 12,1 4,-1 2,1 3,18 4,27-1,172 26,-254-28,-19-1,-1 0,0 1,0 0,0 0,1 1,-1 0,0 1,0 0,0 0,-1 0,1 1,0 0,6 4,-1 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06.2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41 143,'-39'-94,"39"93,0 0,0 0,-1 1,1-1,0 0,0 0,0 0,0 0,0 1,0-1,0 0,0 0,0 0,0 1,0-1,1 0,-1 0,0 0,1 1,-1-1,0 0,1 1,-1-1,1 0,-1 1,1-1,-1 0,1 1,0-1,-1 1,1-1,0 1,-1-1,1 1,0 0,0-1,-1 1,1 0,0-1,0 1,0 0,-1 0,1 0,0 0,0 0,0 0,0 0,-1 0,1 0,0 0,54 2,-43-1,391 4,-206-34,86 29,27 58,-177-64,-104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46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198 115,'-125'227,"114"-206,0 0,1 1,1 1,2-1,0 1,1 1,1-1,1 1,1 2,5-21,0-1,0 1,1 0,-1 0,1-1,0 0,0 1,1-1,-1 0,1-1,0 1,0-1,0 1,0-1,1 0,-1-1,1 1,0-1,-1 0,1 0,0 0,1-1,-1 0,0 0,0 0,0-1,1 1,-1-1,0 0,0-1,1 0,-1 1,0-1,2-1,43-6,-1-2,0-2,-1-2,0-2,30-16,44-22,-99 37</inkml:trace>
  <inkml:trace contextRef="#ctx0" brushRef="#br0" timeOffset="251.629">706 59,'-27'47,"2"2,2 1,3 0,2 2,2 0,2 1,3 0,1 5,1 217,11-111,-28 64,29-209,3-8</inkml:trace>
  <inkml:trace contextRef="#ctx0" brushRef="#br0" timeOffset="531.938">1045 934,'-10'14,"-2"10,4 1,5-4</inkml:trace>
  <inkml:trace contextRef="#ctx0" brushRef="#br0" timeOffset="912.07">1722 143,'-73'39,"1"3,-59 46,59-17,70-70,1 1,0 0,0 0,0 1,0-1,0 0,0 0,0 0,1 1,-1-1,1 0,0 0,0 1,0-1,0 0,0 1,0-1,0 0,1 1,-1-1,1 0,0 0,0 1,-1-1,2 0,-1 0,0 0,0 0,1 0,-1-1,0 1,1 0,0 0,0-1,-1 1,1-1,0 0,0 0,0 1,2 0,14 6,-1 0,1-2,1 0,-1 0,1-2,0 0,0-1,11-1,45 10,-55-8,160 47,-172-47,1 0,-1 0,0 1,0 0,0 0,-1 1,0 0,0 1,0-1,-1 1,0 0,-1 1,1 0,-1 0,-1 0,1 0,-1 1,1 3,-4-2,0 0,-1 0,0 0,-1 0,0 0,0 0,-1 0,0-1,-1 1,0-1,-1 1,0-1,0 0,-1 0,0-1,0 1,-1-1,0-1,-1 1,0-1,0 0,0 0,-1-1,0 0,0 0,0-1,-3 1,4-2,1-1,-1 0,1 0,-1 0,0-1,0 0,0 0,0-1,-1 0,1 0,0-1,-1 0,1 0,0-1,0 0,-1 0,1 0,-17-6</inkml:trace>
  <inkml:trace contextRef="#ctx0" brushRef="#br0" timeOffset="1084.538">1694 115,'43'-19,"38"-11,16-1,-5 10,-8 9,-9 11,-12 5,-12 8,-15 0</inkml:trace>
  <inkml:trace contextRef="#ctx0" brushRef="#br0" timeOffset="1313.051">2654 1019,'-39'24,"-22"12,0 6,5-5,12-4,13-3,13-6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6:59.0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0 117,'1'0,"-1"0,1 0,-1 0,0-1,1 1,-1 0,0 0,1 0,-1-1,0 1,1 0,-1 0,0-1,1 1,-1 0,0-1,0 1,1 0,-1-1,0 1,0 0,0-1,1 1,-1 0,0-1,0 1,0-1,0 1,0 0,0-1,0 1,0-1,0 1,0-1,0 1,0 0,0-1,0 1,0-1,-1 1,1 0,0-1,0 1,0 0,-1-1,1 1,0 0,0-1,-1 1,1 0,0 0,-1-1,1 1,0 0,124 53,31-13,-127-36,1-2,-1 0,1-2,0 0,-1-3,1 0,26-7,-1 3,0 2,0 2,0 3,0 2,24-1,87 13,-123-8,0-2,1-1,-1-3,23-3,297-65,-267 46,1 4,1 4,1 4,79 4,240 7,-207-29,-48 16,-98 3,0 2,0 4,1 2,33 5,78 23,-7 1,0 1,57 1,56-30,-84 27,276-27,-167-29,685 30,-575 27,469-28,-534-26,15-5,91 4,472 26,-122 1,-493-28,312 28,-421 32,-92-9,88 7,75-2,-156-28,144 11,10 5,-117-13,125 24,-36-38,-120-1,0 5,47 8,-110-1,241-28,-234 25,-1 3,1 3,45 8,-81-5,0-2,0-2,0-1,0-1,0-2,2-2,570-82,-484 73,-1 6,119 8,-79 2,68 13,-5 13,-55-6,-107-14,0-2,1-3,-1-3,23-4,26 1,254 3,-111 26,198-16,-83 44,61 2,20-20,-303-30,1-6,127-16,-6 1,98 14,-138 2,199-31,-98 1,54-1,-92 13,-50-6,-179 12,1 4,-1 2,1 3,18 4,27-1,172 26,-254-28,-19-1,-1 0,0 1,0 0,0 0,1 1,-1 0,0 1,0 0,0 0,-1 0,1 1,0 0,6 4,-1 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06.2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41 143,'-39'-94,"39"93,0 0,0 0,-1 1,1-1,0 0,0 0,0 0,0 0,0 1,0-1,0 0,0 0,0 0,0 1,0-1,1 0,-1 0,0 0,1 1,-1-1,0 0,1 1,-1-1,1 0,-1 1,1-1,-1 0,1 1,0-1,-1 1,1-1,0 1,-1-1,1 1,0 0,0-1,-1 1,1 0,0-1,0 1,0 0,-1 0,1 0,0 0,0 0,0 0,0 0,-1 0,1 0,0 0,54 2,-43-1,391 4,-206-34,86 29,27 58,-177-64,-104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50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1,'-4'9,"-2"-1,4-2,-1-2,-1 3,-4 0,-1-1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57,'1'4,"0"-1,0 0,-1 0,1 1,-1-1,0 0,0 1,0-1,-1 0,1 0,-1 1,1-1,-1 0,0 0,-1 0,1 0,0 0,-1 0,0 0,0 0,1 0,-2-1,0 2,1-1,-15 21,-1-1,0-2,-2 0,-1 0,-21 15,7-5,-207 189,210-197,16-16</inkml:trace>
  <inkml:trace contextRef="#ctx0" brushRef="#br0" timeOffset="396.006">30 1,'37'82,"-22"-60,3 4,3 0,0-1,1-1,1 0,2-2,5 2,41 41,-25-22,-3 3,-2 1,-1 2,-3 2,12 24,-32-42,-19-31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570 732,'23'87,"-5"63,-1 124,11-38,-27-189,-2-1,-2 0,-2 0,-5 13,-3 108,-8-24,43-4,-21-136,-1 0,1 0,0 0,0 0,1 0,-1-1,0 1,1 0,0-1,-1 1,1 0,0-1,0 0,1 0,-1 1,0-1,1-1,-1 1,1 0,0 0,0-1,-1 0,1 0,0 1,0-2,0 1,0 0,0 0,1-1,98 1,-70-3,252-31,422 34,-536-28,-9 21,-148 0,-7 0</inkml:trace>
  <inkml:trace contextRef="#ctx0" brushRef="#br0" timeOffset="2296.838">62 140,'-32'103,"24"-79,2 0,1 0,1 0,1 1,2 0,0 0,1-1,3 17,-3-40,-1 0,1 0,0 0,-1 0,1 0,0-1,0 1,-1 0,1 0,0 0,0 0,0 0,0 0,0 0,1 0,-1-1,0 1,0 0,0 0,1 0,-1 0,1 0,-1-1,0 1,1 0,-1 0,1-1,0 1,-1 0,1-1,0 1,-1 0,1-1,0 1,0-1,-1 1,1-1,0 0,0 1,0-1,0 0,-1 1,1-1,0 0,0 0,0 0,0 0,0 0,0 0,0 0,0 0,-1 0,1-1,0 1,0 0,0 0,0-1,0 1,-1-1,1 1,0-1,0 1,-1-1,1 1,0-1,-1 0,1 1,0-1,110-186,-82 131,88-171,-101 195,-10 55,-7 101,11 198,-4-274,-2 0,-1 0,-3 1,-2-1,-2 1,-6 47,10-69,-1-1,-1 1,-2-1,0 0,-2 0,-1 0,-1 0,-1-1,-1-1,-1 1,-2-2,0 0,-3 2,7-13,5-6,1 1,-1-1,-1 0,1 0,-1-1,0 1,0-1,-1 0,1 0,-1-1,0 0,0 0,-1 0,1-1,-1 0,0 0,0 0,0-1,0 0,0-1,0 1,0-1,-1-1,1 1,0-1,-4-1,6-3,1-1,0 1,0-1,1 0,-1 0,1 0,0-1,0 1,1-1,0 0,0 1,0-1,1 0,-1 0,2 0,-1-1,0 1,1 0,1 0,-1 0,1 0,0 0,0 0,0 0,1 0,0 0,0 0,1 1,3-23,1 2,1-1,1 1,2 0,0 1,10-14,-15 28,0 1,1 0,0 1,1-1,0 1,0 1,1-1,0 2,0-1,1 1,0 1,1-1,-1 2,1 0,0 0,6-1,24-7,-25 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6:59.0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0 117,'1'0,"-1"0,1 0,-1 0,0-1,1 1,-1 0,0 0,1 0,-1-1,0 1,1 0,-1 0,0-1,1 1,-1 0,0-1,0 1,1 0,-1-1,0 1,0 0,0-1,1 1,-1 0,0-1,0 1,0-1,0 1,0 0,0-1,0 1,0-1,0 1,0-1,0 1,0 0,0-1,0 1,0-1,-1 1,1 0,0-1,0 1,0 0,-1-1,1 1,0 0,0-1,-1 1,1 0,0 0,-1-1,1 1,0 0,124 53,31-13,-127-36,1-2,-1 0,1-2,0 0,-1-3,1 0,26-7,-1 3,0 2,0 2,0 3,0 2,24-1,87 13,-123-8,0-2,1-1,-1-3,23-3,297-65,-267 46,1 4,1 4,1 4,79 4,240 7,-207-29,-48 16,-98 3,0 2,0 4,1 2,33 5,78 23,-7 1,0 1,57 1,56-30,-84 27,276-27,-167-29,685 30,-575 27,469-28,-534-26,15-5,91 4,472 26,-122 1,-493-28,312 28,-421 32,-92-9,88 7,75-2,-156-28,144 11,10 5,-117-13,125 24,-36-38,-120-1,0 5,47 8,-110-1,241-28,-234 25,-1 3,1 3,45 8,-81-5,0-2,0-2,0-1,0-1,0-2,2-2,570-82,-484 73,-1 6,119 8,-79 2,68 13,-5 13,-55-6,-107-14,0-2,1-3,-1-3,23-4,26 1,254 3,-111 26,198-16,-83 44,61 2,20-20,-303-30,1-6,127-16,-6 1,98 14,-138 2,199-31,-98 1,54-1,-92 13,-50-6,-179 12,1 4,-1 2,1 3,18 4,27-1,172 26,-254-28,-19-1,-1 0,0 1,0 0,0 0,1 1,-1 0,0 1,0 0,0 0,-1 0,1 1,0 0,6 4,-1 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1:50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0,'-43'21,"1"1,1 3,2 1,0 2,1 1,2 2,-12 16,12-15,1 1,2 2,2 1,1 1,2 2,1 1,3 1,1 1,2 1,2 0,2 2,-6 24,20-56,0 0,1 0,0 0,1 1,1-1,0 0,0 1,1-1,1 0,1 1,0-1,0 0,1-1,1 1,0-1,1 1,0-2,1 1,0-1,1 0,0 0,0-1,2 0,-1-1,1 0,0 0,1-1,2 1,11 2,1-2,0-1,0-1,1-1,0-1,0-1,0-1,0-2,1 0,-1-2,0-1,1-1,-1-1,-1-2,1 0,-1-2,17-7,-18 7,0 0,-1-2,-1-1,1 0,-2-2,1-1,3-4,-16 12,0-1,0-1,-1 0,0 0,0-1,-1 1,0-2,0 1,-1-1,-1 0,0 0,0-1,-1 1,0-1,-1 0,2-10,-4 17,-1-1,0 1,0 0,-1-1,1 1,-1-1,0 1,0 0,0 0,-1-1,0 1,0 0,0 0,0 1,0-1,-1 0,1 1,-1-1,0 1,0 0,0 0,-1 0,1 0,-1 1,0-1,1 1,-1 0,-3-1,-120-35,93 34,0 1,0 2,0 1,0 2,0 2,0 1,1 1,-1 2,2 1,-1 1,1 2,-26 14,46-19,0 0,0 1,1 0,0 1,0 1,1-1,0 1,1 1,0 0,1 0,-5 8,0 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06.2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41 143,'-39'-94,"39"93,0 0,0 0,-1 1,1-1,0 0,0 0,0 0,0 0,0 1,0-1,0 0,0 0,0 0,0 1,0-1,1 0,-1 0,0 0,1 1,-1-1,0 0,1 1,-1-1,1 0,-1 1,1-1,-1 0,1 1,0-1,-1 1,1-1,0 1,-1-1,1 1,0 0,0-1,-1 1,1 0,0-1,0 1,0 0,-1 0,1 0,0 0,0 0,0 0,0 0,-1 0,1 0,0 0,54 2,-43-1,391 4,-206-34,86 29,27 58,-177-64,-104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29,'14'5,"10"-3,5-2,3-2,0 1,-4-5,-3-1,-1 0,1 2,0 1,1 2,1 1,-4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6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0,'-17'57,"-6"281,-12 63,24-245,34-325,-12 133,-1 5</inkml:trace>
  <inkml:trace contextRef="#ctx0" brushRef="#br0" timeOffset="408.847">396 283,'-232'268,"228"-266,1-1,-1 1,1 0,0 1,0-1,0 0,0 1,0 0,0-1,1 1,-1 0,1 0,0 1,0-1,0 0,0 1,1 0,-1-1,1 1,0 0,0-1,1 1,-1 0,1 0,-1 0,1 0,0-1,1 1,-1 0,1 0,0 0,-1 0,2-1,-1 1,0-1,1 1,0-1,0 1,0-1,0 1,121 81,-48 10,-52-74,-13-18</inkml:trace>
  <inkml:trace contextRef="#ctx0" brushRef="#br0" timeOffset="1219.888">819 508,'-8'0,"0"1,-1 1,1 0,0 0,0 0,0 1,0 0,0 0,1 1,0 0,-1 1,1 0,1 0,-1 0,1 1,0-1,0 2,1-1,-2 3,-83 138,85-138,-32 87,36-93,0 0,1 0,-1 0,1 0,-1 0,1 0,0 0,0 0,0 0,1 0,-1 0,1 0,0 0,0 0,0-1,0 1,0 0,0 0,1-1,-1 1,1-1,0 1,0-1,0 0,0 1,0-1,0 0,1 0,-1-1,1 1,-1 0,7-1,0 0,0 0,0 0,0-1,0-1,0 1,0-2,0 1,-1-1,1 0,0-1,-1 0,0 0,0-1,0 0,0-1,0 1,-1-2,0 1,2-2,18-15,-1 0,-2-2,0-1,-1-1,15-23,-16 22,81-113,-103 139,0 1,1-1,-1 0,0 1,1-1,-1 0,0 1,1-1,-1 1,1-1,-1 1,1-1,-1 1,1-1,0 1,-1-1,1 1,-1 0,1-1,0 1,-1 0,1 0,0-1,0 1,-1 0,1 0,0 0,-1 0,1 0,0 0,0 0,-1 0,1 0,0 0,-1 0,1 1,0-1,-1 0,1 0,0 1,-1-1,1 0,0 1,-1-1,1 1,-1-1,1 1,-1-1,1 1,-1-1,1 1,-1 0,1-1,-1 1,0-1,0 1,1 0,-1-1,0 1,0 0,0 0,1-1,-1 1,5 52,-5-48,-28 281,9-134,-6-1,-10 13,34-153,0 1,-1-1,-1 0,0 0,-1 0,0-1,0 1,-1-1,-1 0,0 0,0 0,0-1,-2 0,1-1,-1 1,0-1,0-1,-1 0,0 0,-1 0,0-1,0-1,-2 1,11-5,-1-1,0 0,0 1,0-1,0 0,0 0,0 0,0-1,0 1,0 0,0-1,0 1,0-1,1 0,-1 1,0-1,0 0,1 0,-1 0,0 0,1-1,-1 1,1 0,-1-1,1 1,0-1,0 1,0-1,0 0,0 1,0-1,0 0,0 0,1 0,-1 1,1-1,-1 0,1 0,0 0,0 0,1-84,10 54,0 0,2 1,2 0,0 1,2 0,2 1,20-24,-30 41,1 1,0 0,1 1,0 0,0 1,1 0,0 1,1 0,0 1,0 1,0 0,1 0,0 2,0-1,0 2,1 0,-1 1,1 0,-1 1,1 1,1 0,7 5,-5 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5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85,'-28'344,"27"-341,0 0,0 1,1-1,0 1,-1 0,1-1,0 1,1-1,-1 1,1-1,0 1,0-1,0 1,0-1,0 0,1 0,-1 1,1-1,0 0,0 0,0-1,0 1,1 0,-1-1,1 1,0-1,-1 0,1 0,0 0,0 0,1 0,-1-1,0 0,0 1,1-1,1 0,99-27,-94 22,0 0,0 0,1 1,-1 0,0 1,1 0,0 1,0 0,-1 1,1 0,0 1,5 0,2 5</inkml:trace>
  <inkml:trace contextRef="#ctx0" brushRef="#br0" timeOffset="420.204">484 1,'-17'56,"-40"233,0 84,46-113,11-260,0 0,0-1,0 1,0 0,0-1,0 1,0 0,0 0,0-1,0 1,1 0,-1-1,0 1,0 0,0 0,0-1,0 1,0 0,0 0,1 0,-1-1,0 1,0 0,0 0,1 0,-1-1,0 1,0 0,1 0,-1 0,0 0,0 0,1 0,-1-1,0 1,0 0,1 0,-1 0,0 0,0 0,1 0,-1 0,0 0,1 0,-1 0,0 0,0 0,1 1,-1-1,0 0,0 0,1 0,-1 0,0 0,0 0,1 1,-1-1,0 0,0 0,0 0,1 1,-1-1,0 0,0 0,0 1,7-13</inkml:trace>
  <inkml:trace contextRef="#ctx0" brushRef="#br0" timeOffset="886.633">964 142,'-27'31,"2"1,2 2,1 0,1 1,2 1,2 1,1 1,2 0,1 1,3 0,1 1,1 0,1 17,23 75,-15-128,1 1,-1-1,1 0,1 0,-1 0,0-1,1 1,0 0,0-1,0 0,0 0,0 0,1 0,-1 0,1-1,0 1,0-1,0 0,0 0,0 0,0-1,1 0,-1 0,0 0,1 0,-1 0,1-1,0 0,10-2,-1-1,0 0,0-1,0-1,-1 0,0-1,1 0,-2-1,1-1,-1 0,-1 0,1-1,-1-1,-1 0,0 0,0-1,-1-1,0 1,-1-1,-1-1,3-5,9-20,-1-1,-2 0,-2-2,-1 1,-3-2,-1 0,-2 0,-2 0,0-30,-4 64,0-1,0 0,0 0,-1 0,-1 0,0 0,0 0,0 0,-1 1,0-1,-1 1,0-1,-1 1,1 0,-2 0,1 0,-1 1,0-1,0 1,-1 0,0 1,0-1,-1 1,0 0,0 1,0 0,-1 0,-6-3,5 8,0 0,0 1,-1 0,1 0,0 1,0 0,0 0,0 1,1 0,-1 1,1 0,0 0,0 1,0 0,0 0,1 1,0 0,0 0,1 1,-1 1,-62 62,44-38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50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3218 198,'23'87,"-6"250,18 11,-24-219,-7 0,-6 42,0-14,2 519,-4-554,8-32,-4-78</inkml:trace>
  <inkml:trace contextRef="#ctx0" brushRef="#br0" timeOffset="3496.559">3247 85,'1'0,"-1"0,0 0,1 0,-1 0,0 0,1 0,-1 0,0 0,1 0,-1 0,0 0,1 0,-1-1,0 1,0 0,1 0,-1 0,0-1,1 1,-1 0,0 0,0-1,0 1,1 0,-1 0,0-1,0 1,0 0,0-1,1 1,-1 0,0-1,0 1,0 0,0-1,0 1,0 0,0-1,0 1,0 0,0-1,0 1,0-1,0 1,-1 0,1 0,0-1,0 1,0 0,0-1,0 1,-1 0,1-1,0 1,0 0,-1 0,1-1,0 1,0 0,-1 0,1 0,0-1,-1 1,1 0,31 4,-29-3,55 6,0-2,0-2,0-3,5-3,41 1,259-28,456 32,-648-30,168 27,-140-27,-58 29,-136 1,0-1,0 1,0-1,-1 1,1 0,-1 0,0 1,1-1,-1 1,0 0,0 0,0 0,-1 0,1 0,-1 0,0 1,0-1,0 1,0 0,-1-1,1 1,-1 0,0 0,0 0,0 0,-1 0,1 0,-1 0,0 0,0 0,-1 0,1 0,-1 0,0 0,0 0,0 1,3 41,7 18,-2 0,-3 1,-3-1,-4 21,-24 113,27 225,-28-225,27 225,-26-198,43-101,-3 75,-14-155,1-40,0 0,0 0,0 0,0 0,-1 0,0 0,1 0,-2 0,1 0,0 0,-1 0,0-1,1 1,-2-1,1 1,0-1,-1 0,1 0,-1 0,0 0,0 0,0-1,0 1,-1-1,1 0,-1 0,1 0,-1 0,0-1,1 1,-5 0,-12 3,-1-1,0 0,1-2,-1 0,-1-2,1 0,-19-3,-15 1,-115-10,-27-23,173 31,1 2,-1 0,0 1,1 2,-1 0,0 2,1 0,-14 5,-18 0,0-3,-1-2,1-2,-18-4,-28 1,-266 2,197-28,-281 27,377 1,62 0</inkml:trace>
  <inkml:trace contextRef="#ctx0" brushRef="#br0" timeOffset="18173.489">1186 1157,'454'0,"-228"-28,508 29,-452-31,26 31,-308-2,-1 1,1-1,-1 1,0-1,1 1,-1-1,1 0,-1 1,1-1,0 0,-1 1,1-1,0 0,-1 0,1 1,0-1,0 0,-1 0,1 0,0 1,0-1,0 0,0 0,0 0,1 1,-1-1,0 0,0 0,0 1,1-1,-1 0,0 0,1 1,-1-1,0 0,1 1,-1-1,1 0,-1 1,1-1,0 1,-1-1,1 1,0-1,-1 1,1-1,0 1,-1 0,1-1,0 1,0 0,-1-1,1 1,0 0,0 0,0 0,-1 0,1 0,0 0,0 0,-123-83,62 32,2-2,3-2,-25-35,57 69,9 39,43 152,-27-141,-2-1,-1 0,-2 0,0 0,-6 17,1 7,-41 165,49-216,0 0,-1 0,1 0,0-1,0 1,-1 0,1 0,0 0,0 0,0 0,0 0,0 0,1 0,-1 0,0 0,0-1,0 1,1 0,-1 0,0 0,1 0,-1 0,1-1,-1 1,1 0,0 0,-1-1,1 1,0 0,-1-1,1 1,0-1,0 1,-1-1,1 1,0-1,0 0,0 1,0-1,0 0,0 0,-1 1,1-1,0 0,0 0,0 0,0 0,0 0,0 0,0-1,0 1,0 0,0 0,-1-1,1 1,0 0,0-1,0 1,0-1,-1 1,1-1,0 0,-1 1,2-1,55-34,151-119,-55 68,-136 78,-3 5</inkml:trace>
  <inkml:trace contextRef="#ctx0" brushRef="#br0" timeOffset="20439.857">1 509,'17'57,"-10"-4,-2 0,-2 0,-3 1,-2 3,1 23,0-41,-16 275,6-96,11-234,0-2</inkml:trace>
  <inkml:trace contextRef="#ctx0" brushRef="#br0" timeOffset="20939.853">58 537,'340'0,"-170"-28,-116 32,-53 2,-5 0</inkml:trace>
  <inkml:trace contextRef="#ctx0" brushRef="#br0" timeOffset="21729.692">29 960,'5'0,"6"0,7 0,4 0,4 0,1 0,2-5,1-1,-1 0,1 1,-1 2,0 1,-1-4,0-1,0 0,1 3,-11 0,-7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50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1,'-14'158,"7"2,8 40,-2-174,2 0,0 0,2 0,1 0,1-1,1 0,2 0,0 0,1-1,2 0,0 0,14 19,-21-39,-1 0,1-1,0 1,0-1,0 0,0 0,0 0,1-1,-1 0,1 1,0-2,0 1,-1 0,1-1,0 0,0 0,0-1,1 1,-1-1,0 0,0 0,0-1,0 0,0 0,0 0,0 0,0-1,0 0,-1 0,1 0,-1 0,1-1,-1 0,0 0,0 0,0 0,0-1,-1 1,1-1,-1 0,175-221,-20-39,-152 310,-7-18,1-1,1 0,2 1,1-1,0 0,10 25,-13-45,1 0,1-1,-1 0,1 1,0-1,1 0,-1 0,1-1,0 1,1-1,-1 0,1 0,0 0,1 0,-1-1,1 0,-1 0,1-1,0 0,1 0,-1 0,0-1,1 1,0-2,-1 1,1-1,0 0,0 0,0-1,0 0,13-1,-1-2,0 0,0-2,0 0,-1 0,1-2,-1-1,-1 0,0-1,0 0,0-2,-1 0,-1-1,0 0,-1-2,0 1,-1-2,0 0,-2 0,9-13,-2-7,-1 0,-1-1,-2 0,-2-1,-1-1,-2 0,-1-1,-2 1,-2-1,-2 0,-2-37,0 37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8:55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895 156,'11'173,"0"-90,-5 2,-3-1,-5 37,1-16,-27 65,27 139,-25-167,26-114,0-11,-3-33,0-1,-1 0,0 1,-2-1,0 1,-1 0,0 1,-1 0,-1 0,0 1,-1 0,-1 0,0 1,-1 1,0 0,-1 0,0 1,-14-8,-23-18,87 12,121-2,13 10,-121 5,-44 9,-1 1,2 1,-1-1,0 1,0 0,0 0,0 0,1 1,-1 0,0 1,1-1,-1 1,0 0,-4 0,0 0,0 0,0 0,0 0,-1 0,1 1,0-1,-1 1,1-1,-1 1,1-1,-1 1,0 0,0-1,0 1,0 0,0 0,0 0,0 0,-1 0,1 0,-1 0,1 0,-1 0,0 1,0-1,0 0,0 0,0 0,-1 0,1 0,0 0,-1 0,0 0,1 0,-2 1,-37 70,-143 76,169-137,4-5</inkml:trace>
  <inkml:trace contextRef="#ctx0" brushRef="#br0" timeOffset="1460.044">20 2413,'-5'-19,"0"0,1 0,2-1,0 1,0-1,2 0,1 0,0 1,1-1,2 1,0-1,1 1,0 0,2 1,2-6,9-9,1 0,2 1,1 1,2 1,1 0,1 2,16-12,-41 38,-1 1,1-1,0 1,0 0,0-1,0 1,0 0,1 0,-1 0,0 0,1 0,-1 0,0 0,1 0,-1 0,1 1,-1-1,1 0,0 1,-1-1,1 1,0 0,-1 0,1 0,0 0,-1 0,1 0,0 0,-1 0,1 0,0 1,-1-1,1 1,-1-1,1 1,-1 0,1 0,-1-1,1 1,-1 0,0 0,1 1,-1-1,0 0,0 0,0 0,0 1,0-1,0 1,0-1,0 1,5 12,-1-1,0 1,-1 0,0 0,-1 0,-1 0,0 1,-1-1,-1 1,0-1,-1 1,-2 10,2 19,0 149,2-194,-1 1,0 0,1 0,-1-1,1 1,-1 0,1 0,-1-1,1 1,-1 0,1 0,-1 0,1 0,-1 0,1 0,-1 0,1 0,-1 0,1 0,-1 0,1 0,-1 0,1 0,-1 0,0 1,1-1,-1 0,1 0,-1 1,1-1,-1 0,0 1,1-1,-1 0,1 1,-1-1,0 0,0 1,1-1,-1 1,0-1,0 1,1-1,-1 0,0 1,0-1,0 1,0-1,0 1,0-1,1 1,-1-1,0 1,-1-1,1 1,0-1,0 1,0-1,0 1,0-1,0 1,-1-1,1 1,0-1,0 1,-1-1,21-36,-2-7,1 2,2 1,2 0,2 2,1 1,2 0,1 3,25-23,-53 55,1 0,-1 0,1 0,-1 0,1 1,0-1,0 0,0 1,0-1,0 1,0 0,0 0,0 0,0 0,1 0,-1 0,0 1,1-1,-1 1,0-1,1 1,-1 0,1 0,-1 0,1 0,-1 1,1-1,-1 0,0 1,1 0,-1 0,0 0,0 0,1 0,-1 0,0 0,0 1,0-1,0 1,-1-1,1 1,0 0,-1 0,1 0,-1 0,1 0,-1 0,0 0,3 11,0 0,-1 1,0-1,-2 1,1-1,-2 1,1 0,-2-1,0 1,-1 0,0-1,-1 0,0 1,-1-1,-1 0,-3 6,-10 47,-3 6,24-58,6-18</inkml:trace>
  <inkml:trace contextRef="#ctx0" brushRef="#br0" timeOffset="2082.265">1092 1849,'-20'13,"0"0,1 1,0 1,1 1,1 0,1 1,0 1,1 1,1 0,-8 16,13-17,0 1,2 0,0 1,1 0,1 0,1 0,-1 13,4-30,-1 0,1 0,0 0,0 0,1 0,-1 1,1-1,-1 0,1 0,0 1,0-1,1 0,-1 0,1 1,-1-1,1 0,0 0,0 0,1 0,-1 0,1 0,-1 0,1 0,0-1,0 1,0-1,0 1,0-1,1 0,-1 0,1 0,0 0,-1 0,1 0,0-1,0 1,0-1,0 0,0 0,0 0,1 0,-1-1,0 1,0-1,1 0,-1 0,3 0,6-5,-1-1,1 0,-1 0,0-1,-1-1,0 0,0 0,0-1,-1 0,0-1,-1 0,0 0,-1-1,0 0,-1 0,0 0,4-11,0 4,32-63,45-64,-86 144,-1 0,1 0,-1 1,1-1,0 0,0 1,-1-1,1 0,0 1,0-1,0 1,-1 0,1-1,0 1,0-1,0 1,0 0,0 0,0 0,0 0,0-1,0 1,0 0,0 1,0-1,0 0,0 0,0 0,0 0,0 1,-1-1,1 1,0-1,0 0,0 1,0-1,0 1,-1 0,1-1,0 1,-1 0,1-1,0 1,-1 0,1 0,-1 0,1-1,-1 1,1 0,-1 0,0 0,1 0,-1 0,0 0,0 0,0 0,0 0,0 0,16 63,-16-62,8 70,-4 1,-3 0,-3 13,0 15,2-50,-1 1,-3-1,-2 0,-2 0,-3-1,-1 0,-3 0,-2-2,-2 0,-9 12,26-57,2 0,-1 0,0 0,0 0,0 0,0 0,0 0,-1-1,1 1,-1 0,0-1,0 1,0-1,0 0,0 0,0 0,-1 0,1 0,-1 0,1 0,-1-1,0 1,1-1,-1 0,0 0,0 0,0 0,0-1,0 1,0-1,0 1,0-1,-1 0,1 0,0-1,0 1,0-1,-1 0,-4-8,0 0,0-1,1 0,0 0,1-1,0 0,1 0,0 0,1-1,0 1,1-1,0 0,1 0,0-1,1 1,0 0,1-1,0 1,1 0,2-10,-3 5,0-29,1 0,3 1,1 0,3 0,1 0,3 1,8-20,-9 39</inkml:trace>
  <inkml:trace contextRef="#ctx0" brushRef="#br0" timeOffset="3693.398">1798 100,'-22'109,"13"177,11-172,-2 310,-28-199,28-67,6-223,0 40</inkml:trace>
  <inkml:trace contextRef="#ctx0" brushRef="#br0" timeOffset="4766.615">1798 156,'7'0,"-20"20,-18 14,-2-1,-1-2,-1-1,-2-2,-1-1,-53 21,90-48,0 0,1 0,-1 0,1 0,-1 1,1-1,-1 0,1 0,-1 1,1-1,-1 0,1 1,-1-1,1 0,-1 1,1-1,0 1,-1-1,1 0,0 1,-1-1,1 1,0-1,-1 1,1 0,0-1,0 1,0-1,0 1,0-1,-1 1,1 0,0-1,0 1,0-1,1 1,-1-1,0 1,0 0,0-1,0 1,0-1,1 1,-1-1,0 1,0-1,1 1,-1-1,1 1,-1-1,0 1,1-1,-1 0,1 1,-1-1,1 0,-1 1,1-1,-1 0,1 0,-1 1,1-1,-1 0,1 0,-1 0,1 0,0 0,-1 0,43 7,10-6,0-1,-1-3,1-3,49-10,48-19,-143 35,-6 0,0 1,0 0,1-1,-1 1,0-1,1 1,-1-1,0 0,1 0,-1 1,0-1,1 0,-1 0,1-1,-1 1,0 0,1 0,-1 0,0-1,1 1,-1-1,0 1,1-1,-1 0,0 1,0-1,0 0,0 0,0 0,0 0,0 0,0 0,0 0,0 0,0 0,-1 0,1-1,0 1,-1 0,1 0,-1-1,1 1,-1 0,0-1,0 1,1-1,-1 1,0 0,0-1,-1 1,1-1,0 1,0 0,0-1,-1 0,-101-128,95 120,-1 0,1 0,1-1,0 1,0-2,1 1,1-1,0 1,0-1,1 0,1-1,0 1,1 0,0-1,1-10,5 5</inkml:trace>
  <inkml:trace contextRef="#ctx0" brushRef="#br0" timeOffset="5562.217">2024 1680,'-27'39,"-25"151,-21 111,43-190,24-80,6-31,0 1,0-1,-1 0,1 0,0 1,0-1,0 0,-1 1,1-1,0 0,0 1,0-1,0 1,0-1,0 0,-1 1,1-1,0 0,0 1,0-1,0 1,1-1,-1 0,0 1,0-1,0 0,0 1,0-1,0 0,1 1,-1-1,0 0,0 1,0-1,1 0,-1 1,0-1,0 0,1 0,-1 1,0-1,1 0,-1 0,0 1,1-1,-1 0,0 0,1 0,-1 0,0 0,1 0,-1 0,1 0,-1 0,0 0,1 0,-1 0,1 0,-1 0,0 0,1 0,-1 0,0 0,1 0,-1 0,0-1,1 1,-1 0,1 0,25-57,-20 34</inkml:trace>
  <inkml:trace contextRef="#ctx0" brushRef="#br0" timeOffset="6210.831">2109 1652,'-2'1,"0"0,0 1,0-1,0 1,1 0,-1-1,0 1,1 0,0 0,-1 0,1 0,0 0,0 0,0 0,0 0,1 1,-1-1,1 0,-1 0,1 1,0-1,0 0,0 1,0-1,0 2,0-1,24 196,-23-175,0 1,1 0,1-1,1 0,2 0,0 0,2-1,0 0,1 0,13 20,-22-41,1 0,0 0,0 0,0 0,0 0,0 0,0 0,1 0,-1-1,1 1,-1 0,1-1,-1 1,1-1,0 0,0 0,0 1,0-1,0 0,0-1,0 1,0 0,0-1,0 1,1-1,-1 1,0-1,0 0,0 0,1 0,-1 0,0-1,0 1,0 0,1-1,-1 0,0 1,0-1,0 0,0 0,0 0,0 0,-1-1,1 1,0 0,0-1,-1 1,1-1,-1 0,0 0,1 1,-1-1,0 0,0 0,0 0,0 0,0-2,23-138,-4-2,15-51,-2-22,-30 205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1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57,'1'4,"0"-1,0 0,-1 0,1 1,-1-1,0 0,0 1,0-1,-1 0,1 0,-1 1,1-1,-1 0,0 0,-1 0,1 0,0 0,-1 0,0 0,0 0,1 0,-2-1,0 2,1-1,-15 21,-1-1,0-2,-2 0,-1 0,-21 15,7-5,-207 189,210-197,16-16</inkml:trace>
  <inkml:trace contextRef="#ctx0" brushRef="#br0" timeOffset="396.006">30 1,'37'82,"-22"-60,3 4,3 0,0-1,1-1,1 0,2-2,5 2,41 41,-25-22,-3 3,-2 1,-1 2,-3 2,12 24,-32-42,-19-31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00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570 732,'23'87,"-5"63,-1 124,11-38,-27-189,-2-1,-2 0,-2 0,-5 13,-3 108,-8-24,43-4,-21-136,-1 0,1 0,0 0,0 0,1 0,-1-1,0 1,1 0,0-1,-1 1,1 0,0-1,0 0,1 0,-1 1,0-1,1-1,-1 1,1 0,0 0,0-1,-1 0,1 0,0 1,0-2,0 1,0 0,0 0,1-1,98 1,-70-3,252-31,422 34,-536-28,-9 21,-148 0,-7 0</inkml:trace>
  <inkml:trace contextRef="#ctx0" brushRef="#br0" timeOffset="2296.838">62 140,'-32'103,"24"-79,2 0,1 0,1 0,1 1,2 0,0 0,1-1,3 17,-3-40,-1 0,1 0,0 0,-1 0,1 0,0-1,0 1,-1 0,1 0,0 0,0 0,0 0,0 0,0 0,1 0,-1-1,0 1,0 0,0 0,1 0,-1 0,1 0,-1-1,0 1,1 0,-1 0,1-1,0 1,-1 0,1-1,0 1,-1 0,1-1,0 1,0-1,-1 1,1-1,0 0,0 1,0-1,0 0,-1 1,1-1,0 0,0 0,0 0,0 0,0 0,0 0,0 0,0 0,-1 0,1-1,0 1,0 0,0 0,0-1,0 1,-1-1,1 1,0-1,0 1,-1-1,1 1,0-1,-1 0,1 1,0-1,110-186,-82 131,88-171,-101 195,-10 55,-7 101,11 198,-4-274,-2 0,-1 0,-3 1,-2-1,-2 1,-6 47,10-69,-1-1,-1 1,-2-1,0 0,-2 0,-1 0,-1 0,-1-1,-1-1,-1 1,-2-2,0 0,-3 2,7-13,5-6,1 1,-1-1,-1 0,1 0,-1-1,0 1,0-1,-1 0,1 0,-1-1,0 0,0 0,-1 0,1-1,-1 0,0 0,0 0,0-1,0 0,0-1,0 1,0-1,-1-1,1 1,0-1,-4-1,6-3,1-1,0 1,0-1,1 0,-1 0,1 0,0-1,0 1,1-1,0 0,0 1,0-1,1 0,-1 0,2 0,-1-1,0 1,1 0,1 0,-1 0,1 0,0 0,0 0,0 0,1 0,0 0,0 0,1 1,3-23,1 2,1-1,1 1,2 0,0 1,10-14,-15 28,0 1,1 0,0 1,1-1,0 1,0 1,1-1,0 2,0-1,1 1,0 1,1-1,-1 2,1 0,0 0,6-1,24-7,-25 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0,'5'0,"11"5,7 2,6-1,1-1,2-1,-1-2,0-1,-1-1,-1 1,-1-2,1 1,-1 0,0 0,0-1,-5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3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1,'19'5,"21"1,9 0,0-1,-3-7,-5-2,-4-1,-4 1,-8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31,'29'-5,"29"-2,8 1,0 1,-4 2,-6 0,-9 2,-7 1,-5 0,-5 0,-11 5,-15 2,-11 4,-6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31,'34'-5,"25"-2,7 1,-2 1,-7 2,-10 0,-6 2,-7 1,-3 0,-13 0,-8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1,'33'4,"31"-2,9-2,-3-2,-9 1,-9 0,-10 0,-6 0,-10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2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1 585,'6'-25,"2"0,1 1,1 0,1 0,0 1,14-19,-15 25,9-15,1 0,2 2,1 1,1 0,2 2,23-20,-25 25,2 0,1 1,0 2,2 1,0 1,19-8,-47 24,1 0,0-1,0 1,0 0,0 0,0 0,0 1,1-1,-1 0,0 1,0 0,0-1,1 1,-1 0,0 0,0 0,1 0,-1 1,0-1,0 1,0-1,1 1,-1 0,0-1,0 1,0 0,0 1,0-1,-1 0,1 0,0 1,0-1,-1 1,1 0,-1-1,1 1,-1 0,0 0,0 0,0 0,0 0,0 0,0 0,-1 0,1 1,0-1,-1 2,-13 108,1-51,7 81,5-140,0-1,0 0,0 1,0-1,0 1,0-1,0 0,1 1,-1-1,1 0,-1 1,1-1,-1 0,1 0,0 0,0 1,-1-1,1 0,0 0,0 0,0 0,0 0,0 0,0-1,1 1,-1 0,0 0,0-1,0 1,1-1,-1 1,0-1,1 0,-1 1,1-1,-1 0,0 0,1 0,-1 0,0 0,1 0,-1 0,1-1,-1 1,0 0,1-1,-1 1,0-1,63-35,35-48,-75 60,2 1,1 2,1 0,1 2,26-13,-40 24,-11 5,0 1,1-1,-1 1,0 0,1 0,0 0,-1 1,1-1,0 1,0 0,-1 1,1-1,0 1,0 0,0 0,2 1,-5 1,1 1,-1 0,0-1,0 1,-1 0,1 0,-1 1,1-1,-1 0,0 0,0 1,0-1,-1 1,1-1,-1 0,0 1,0-1,0 1,0-1,0 1,-1 1,1 2,-33 198,31-180</inkml:trace>
  <inkml:trace contextRef="#ctx0" brushRef="#br0" timeOffset="515.024">1609 78,'-26'2,"1"1,-1 1,1 1,0 2,0 0,0 2,1 1,1 1,-15 9,24-13,1 1,0 0,0 1,1 1,1 0,-1 1,2 0,-1 0,1 1,1 1,1-1,-1 2,2-1,0 1,1 0,0 0,1 1,0 0,2 0,-1 0,2 0,0 0,1 1,1-1,0 1,1 3,-1-16,0 0,1-1,-1 1,1-1,0 1,0 0,0-1,0 1,0-1,0 0,1 1,-1-1,1 0,-1 0,1 0,0 0,0 0,0-1,0 1,0 0,1-1,-1 1,0-1,1 0,-1 0,1 0,-1 0,1 0,-1-1,1 1,0-1,-1 0,1 1,0-1,-1 0,1-1,0 1,98-29,-76 13,-1-1,0-1,-1-1,-1 0,-1-2,-1-1,-1-1,3-6,109-109,-130 136,-1 1,1 0,0-1,-1 1,1 0,0 0,0-1,0 1,0 0,0 0,0 0,0 0,1 0,-1 0,0 1,0-1,1 0,-1 1,0-1,1 1,-1-1,1 1,-1-1,1 1,-1 0,1 0,-1 0,1 0,-1 0,1 0,-1 0,1 1,-1-1,1 0,-1 1,0-1,1 1,-1 0,0-1,1 1,-1 0,0 0,0 0,1 0,-1 0,0 0,0 0,0 0,0 0,-1 0,1 1,0-1,0 0,-1 1,1-1,-1 1,1-1,-1 0,0 1,1-1,1 93,-4-85,1-1,0 1,0 0,1 0,0 0,0-1,1 1,1 0,-1 0,1-1,1 1,0-1,0 0,0 1,1-1,0-1,1 1,0-1,0 0,1 0,-1 0,4 2,14 6,-1-5</inkml:trace>
  <inkml:trace contextRef="#ctx0" brushRef="#br0" timeOffset="1598.997">2146 304,'-4'6,"1"-1,-1 2,1-1,0 0,1 1,0-1,0 1,0 0,1-1,0 1,0 0,1 0,0 0,0 2,0 0,-1-7,0 1,0-1,1 1,-1 0,1 0,0-1,0 1,0 0,0-1,0 1,1 0,-1-1,1 1,0 0,-1-1,1 1,1-1,-1 1,0-1,0 1,1-1,0 0,-1 0,1 0,0 0,0 0,0 0,0 0,0-1,0 1,1-1,-1 0,1 1,-1-1,1 0,-1 0,1-1,-1 1,1 0,0-1,2 1,7-6,-1 1,1-2,-1 1,0-2,0 1,-1-1,0-1,0 0,-1-1,0 1,0-2,-1 1,0-1,74-86,-81 95,-1 1,1-1,-1 0,1 1,0-1,-1 1,1-1,0 1,-1 0,1-1,0 1,-1 0,1-1,0 1,0 0,0 0,-1 0,1 0,0 0,0 0,0 0,-1 0,1 0,0 0,0 0,0 0,-1 0,1 1,0-1,0 0,-1 1,1-1,0 1,-1-1,1 0,0 1,-1-1,1 1,-1 0,1-1,-1 1,1-1,-1 1,1 0,-1 0,0-1,1 1,-1 0,0 0,0-1,1 1,-1 0,0 0,0-1,0 1,0 0,0 0,0 0,0-1,0 1,0 1,3 58,-3-54,-4 421,3-386,-2 0,-2 0,-2 0,-7 22,10-47,0 0,-1 0,0 0,-2-1,1 0,-2 0,0-1,-1 0,0 0,-1-1,-1 0,0-1,0 0,-2-1,1 0,-13 7,22-15,0-1,-1 0,1 0,-1 0,1-1,-1 1,0-1,1 0,-1 0,0 0,0 0,0-1,0 1,0-1,1 0,-1 0,0-1,0 1,0-1,0 0,0 0,1 0,-1-1,0 1,1-1,-1 0,1 0,0 0,-1 0,1 0,0-1,0 0,1 1,-1-1,1 0,-1 0,1-1,0 1,0 0,0-1,0 1,1-1,0 0,-1 1,1-1,1 0,-1 0,1 0,-1 0,5-8,0 0,0 1,1-1,1 1,0 0,0 1,1-1,0 1,1 1,0-1,10-7,-5 2,23-25,2 1,1 2,2 1,2 3,26-16,91-34,-142 75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2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1,'-104'445,"68"-249,34-236,2 17</inkml:trace>
  <inkml:trace contextRef="#ctx0" brushRef="#br0" timeOffset="420.188">58 283,'34'5,"25"1,7-5,-2-2,-12-2</inkml:trace>
  <inkml:trace contextRef="#ctx0" brushRef="#br0" timeOffset="966.543">453 424,'-7'29,"2"-17,1 0,0 0,1 0,1 1,0-1,1 1,0 0,1-1,0 1,1 0,0-1,1 1,1-1,3 10,-5-19,0-1,1 1,-1-1,1 0,0 0,0 0,0 0,0 0,0 0,0-1,0 1,1-1,-1 1,0-1,1 0,-1 0,1 0,0 0,-1 0,1-1,0 1,0-1,-1 0,1 0,0 0,0 0,-1 0,1 0,0-1,-1 0,1 1,0-1,-1 0,1 0,-1 0,1-1,1 0,87-64,6-55,-96 120,-1 1,0-1,1 1,-1-1,0 1,1-1,-1 1,1 0,-1-1,1 1,-1-1,1 1,-1 0,1-1,0 1,-1 0,1 0,-1 0,1-1,0 1,-1 0,1 0,0 0,-1 0,1 0,0 0,-1 0,1 0,-1 0,1 1,0-1,-1 0,1 0,-1 0,1 1,0-1,-1 0,1 1,-1-1,1 1,-1-1,1 0,-1 1,1-1,-1 1,0-1,1 1,-1-1,0 1,1 0,-1-1,0 1,0-1,0 1,1 0,-1 0,11 38,-26 119,12-105,-3-1,-2 1,-2-1,-2 0,-3-1,-20 46,0-51,34-46,0 1,0 0,0-1,0 1,0-1,0 1,0-1,0 1,0-1,0 0,0 1,0-1,0 0,0 0,0 0,0 0,0 0,-1 0,1 0,0 0,0 0,0-1,0 1,0 0,0-1,0 1,0 0,0-1,0 0,0 1,0-1,0 1,1-1,-1 0,0 0,0 0,1 1,-1-1,0 0,1 0,-1 0,1 0,-1 0,1 0,0 0,-1 0,1 0,0 0,0 0,-1-1,-3-17,0 0,2 0,0 0,1 0,0 0,2-1,0 1,3-8,-4 23,34-144,-24 119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5:22:49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1,'17'315,"-4"24,-24 241,-20-177,31-369,2-34</inkml:trace>
  <inkml:trace contextRef="#ctx0" brushRef="#br0" timeOffset="365.54">768 1,'-16'240,"11"0,11-1,32 206,-4-190,-29-230,-6-32,-10-26,-1 0,-2 1,-1 1,-1 0,-2 1,-1 1,-2-1,-12-18,-2 2,-1 1,-3 1,-1 3,-3 1,-1 2,-40-26,74 56,-1 0,0 1,-1 1,1 0,-1 1,-1 0,1 0,-1 1,0 1,1 0,-1 1,-1 1,1 0,0 0,0 1,0 1,0 0,0 1,0 0,0 1,6 2,0 0,1 1,-1-1,1 1,1 0,-1 1,1-1,0 1,1 0,-1 1,2-1,-1 1,1-1,0 1,0 0,1 0,0 0,1 1,-1-1,2 0,-1 1,1-1,1 7,-2 16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6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1 510,'7'-32,"2"1,1 0,1 1,2 0,1 0,2 2,0 0,2 0,19-22,-11 21,2 1,0 1,2 2,1 1,20-13,-50 36,0-1,0 1,1-1,-1 1,0-1,0 1,1 0,-1 0,1-1,-1 1,1 0,0 0,-1 1,1-1,0 0,0 0,0 1,-1-1,1 1,0 0,0-1,0 1,0 0,0 0,0 0,-1 1,1-1,0 0,0 1,0-1,0 1,-1-1,1 1,0 0,0 0,-1 0,1 0,-1 0,1 0,-1 1,1-1,-1 0,0 1,0-1,1 1,-1-1,0 1,0-1,-1 1,1 0,0 0,2 155,-7-86,5 59,0-129,1-1,-1 0,1 1,-1-1,1 0,-1 0,1 0,-1 0,1 0,-1 0,1-1,-1 1,1 0,-1-1,1 1,-1-1,0 0,1 1,-1-1,0 0,1 0,-1 0,0 0,0 0,0 0,0 0,0 0,0 0,0-1,0 1,-1 0,1 0,0-1,0 0,98-110,6 6,9-2,-113 107,0-1,-1 1,1 0,0 0,0 0,-1-1,1 1,0 0,0 0,0 0,0 0,1 0,-1 1,0-1,0 0,1 0,-1 1,0-1,1 1,-1-1,0 1,1 0,-1-1,1 1,-1 0,0 0,1 0,-1 0,1 0,-1 0,1 1,-1-1,0 0,1 1,-1-1,0 1,1-1,-1 1,0 0,0 0,1-1,-1 1,0 0,0 0,0 0,0 0,0 0,0 1,-1 10,0 0,-1 0,-1-1,0 1,-1-1,0 1,-1-1,0 0,0 0,-3 3,5-8,-88 214,89-219,0 1,0-1,0 1,1 0,-1-1,0 1,1 0,-1-1,1 1,-1 0,1 0,0-1,0 1,0 0,0 0,0 0,0-1,0 1,1 0,-1 0,1-1,-1 1,1 0,0-1,0 1,-1 0,1-1,0 1,1-1,-1 1,0-1,0 0,0 0,1 1,-1-1,1 0,-1 0,1 0,0 0,15 5</inkml:trace>
  <inkml:trace contextRef="#ctx0" brushRef="#br0" timeOffset="598.865">1553 30,'-17'2,"1"0,-1 2,1-1,0 2,0 0,0 1,1 1,0 0,0 1,1 1,0 0,-8 7,4-4,1 0,1 1,0 1,0 0,1 1,1 1,1 0,0 1,1 0,1 1,1 0,0 1,1 0,1 0,1 1,-1 6,7-23,0 0,0 0,0 0,0 0,1 0,-1 1,1-1,0 0,0 0,0 0,0 1,0-1,1 0,0 0,-1 0,1 0,0 0,0 0,1 0,-1 0,1 0,-1-1,1 1,0 0,0-1,0 1,0-1,1 0,-1 0,1 0,-1 0,1 0,0-1,-1 1,1-1,0 1,0-1,0 0,0 0,0-1,0 1,1-1,-1 1,0-1,0 0,0 0,1 0,-1-1,1 1,12-6,0 0,0-1,-1-1,0 0,-1-1,0 0,0-1,-1-1,0-1,-1 1,3-5,16-13,153-198,-184 228,0 0,0 0,0 0,0-1,0 1,0 0,0 0,0 0,0 0,0-1,1 1,-1 0,0 0,0 0,1-1,-1 1,1 0,-1 0,1-1,-1 1,1 0,-1-1,1 1,-1-1,1 1,0-1,0 1,-1-1,1 1,0-1,-1 0,1 1,0-1,0 0,0 0,0 1,-1-1,1 0,0 0,0 0,0 0,0 0,-1 0,1 0,0 0,0-1,0 1,0 0,-1 0,1-1,0 1,0-1,-1 1,1 0,0-1,-1 1,1-1,0 0,-1 1,1-1,-1 1,1-1,-1 0,1 0,-1 1,1-1,-1 0,0 0,1 1,-1-2,-17 203,18-193,-1-1,0 1,0 0,1 0,0 0,1 0,0-1,0 1,1-1,0 1,0-1,0 0,1 0,0 0,1-1,-1 1,1-1,0 0,1-1,0 1,-1-1,2 0,-1 0,12-5,-3-3</inkml:trace>
  <inkml:trace contextRef="#ctx0" brushRef="#br0" timeOffset="855.398">2286 256,'-19'39,"-16"21,-2 6,0-8,7-9,4-14,5-7,3-8,4-4,-1-3,-2-5,1-4</inkml:trace>
  <inkml:trace contextRef="#ctx0" brushRef="#br0" timeOffset="1034.954">2004 368,'9'10,"9"12,1 8,2-1,-3-2,1 1,-4-1,2-4,-3-1,1-1,-2 3,2-4,3-1,-2-3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11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1336 191,'-32'226,"24"-192,-76 270,44-187,24-84,18-64,55-108,-43 119</inkml:trace>
  <inkml:trace contextRef="#ctx0" brushRef="#br0" timeOffset="334.731">1365 78,'1'-2,"1"0,-1 1,1-1,-1 0,1 0,-1 1,1-1,0 1,0-1,0 1,0 0,0 0,0 0,0 0,0 0,1 0,-1 1,0-1,1 1,-1 0,0-1,1 1,-1 0,0 0,2 1,-1-2,286-13,-84-21,-189 32,-19 10,-22 11,6-8</inkml:trace>
  <inkml:trace contextRef="#ctx0" brushRef="#br0" timeOffset="600.48">1308 502,'34'4,"20"3,6-1,-2-1,-7-2,-6-1,-7-1,-10 0</inkml:trace>
  <inkml:trace contextRef="#ctx0" brushRef="#br0" timeOffset="3897.786">1873 840,'-15'14,"-9"10,-5 6,2 2,1-4,4-2,2-6,4-1,0 1,3 2,-2-3,3 0,-3-3,2-5</inkml:trace>
  <inkml:trace contextRef="#ctx0" brushRef="#br0" timeOffset="4184.905">1647 840,'5'14,"1"15,5 7,0 2,4-5,-2-4,-2-2,1-5,-1-2,-2 1,1-4,0 1,-2 1,2-1,0 0,-2 2,2-3,0-3</inkml:trace>
  <inkml:trace contextRef="#ctx0" brushRef="#br0" timeOffset="19808.649">885 78,'-95'18,"-348"87,420-98,0-2,2 1,-1 0,1 2,0 1,0 0,1 1,0 2,1 0,-17 14,35-26,0 1,0 0,-1 0,1 0,0 0,0 0,0 1,1-1,-1 0,0 0,0 1,1-1,-1 0,0 1,1-1,-1 0,1 1,0-1,0 1,-1-1,1 1,0-1,0 1,0-1,0 1,1-1,-1 1,0-1,1 0,-1 1,1-1,-1 1,1-1,0 0,-1 1,1-1,0 0,0 0,0 0,0 0,0 0,0 0,1 1,62 36,-53-32,28 13,1-2,1-1,0-2,1-2,0-2,117 20,-151-28,-3-2,1 0,-1 1,0 0,0 0,1 0,-1 1,0 0,0 0,0 0,-1 0,1 1,0 0,-1 0,2 1,-6-1,-1-1,1 1,-1-1,0 1,1-1,-1 0,0 1,0-1,0 0,-1 0,1 0,-1 0,1 0,-1 0,1 0,-1 0,0 0,0-1,0 1,0-1,0 1,-1-1,1 0,0 0,0 0,-1 0,1-1,-1 1,-4 3,-369 195,181-107,165-72,29-19,1-1,-1 0,1 1,-1-1,1 0,0 1,-1-1,1 0,-1 1,1-1,0 1,-1-1,1 0,0 1,0-1,-1 1,1-1,0 1,0-1,0 1,0-1,0 1,0 0,0-1,-1 1,1-1,1 1,-1-1,0 1,0-1,0 1,0-1,0 1,0-1,1 1,-1-1,0 1,0-1,1 1,-1-1,0 1,1-1,-1 0,0 1,1-1,-1 0,1 1,-1-1,1 0,-1 1,1-1,-1 0,1 0,-1 0,1 1,-1-1,1 0,-1 0,1 0,0 0,124 7,-86-9,389 1,-270 29,-153-27,-6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30:34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676 23,'0'0,"1"0,-1 0,1 1,-1-1,0 0,1 0,-1 0,1 0,-1 0,1 0,-1 0,1 0,-1 0,1 0,-1-1,1 1,-1 0,0 0,1 0,-1-1,1 1,-1 0,1 0,-1-1,0 1,1 0,-1-1,0 1,1 0,-1-1,0 1,0 0,1-1,-1 1,0-1,0 1,0-1,0 1,1 0,-1-1,0 1,0-1,0 1,0-1,0 1,0-1,0 1,0-1,0 1,0-1,-1 1,1-1,0 1,0 0,0-1,-1 1,1-1,0 1,0 0,-1-1,1 1,0-1,-1 1,1 0,0 0,-1-1,1 1,-1 0,-34-3,-225 81,206-58,-115 46,168-65,-1-2,0 1,0 0,-1 0,1 0,0 1,-1-1,1 1,0-1,0 1,-1 0,1-1,0 1,0 0,0 1,0-1,0 0,0 1,1-1,-1 1,0-1,1 1,-1 0,1-1,-1 1,1 0,0 0,0 0,0 0,0 0,0 1,0-1,1 0,-1 0,1 1,-1-1,1 0,0 1,0-1,0 0,0 0,1 1,-1-1,0 0,1 1,0-1,-1 0,1 0,1 1,9 9,0-1,1-1,0 0,1 0,0-1,0-1,1 0,9 3,52 32,112 95,-186-137,0-1,0 0,1 1,-1-1,0 1,0-1,0 1,-1 0,1-1,0 1,0 0,0 0,0 0,-1 0,1 0,0-1,-1 1,1 0,-1 1,1-1,-1 0,1 0,-1 0,0 0,0 0,1 0,-1 0,0 0,0 1,0-1,0 0,0 0,-1 0,1 0,0 0,0 1,-1-1,1 0,-1 0,1 0,-1 0,1 0,-1 0,0 0,1 0,-1-1,0 1,0 0,0 0,0 0,1-1,-1 1,-1 0,-132 50,98-37,1 1,0 2,1 1,1 2,-7 7,-102 92,141-118,0-1,0 1,1-1,-1 1,0 0,0-1,1 1,-1 0,0-1,1 1,-1 0,0 0,1 0,-1 0,1 0,0-1,-1 1,1 0,0 0,-1 0,1 0,0 0,0 0,0 0,0 0,0 0,0 0,0 0,0 0,0 0,1 0,-1 0,0 0,1 0,-1 0,1 0,-1 0,1 0,-1 0,1-1,-1 1,1 0,0 0,-1-1,1 1,0 0,0-1,0 1,-1-1,1 1,0-1,0 1,0-1,0 0,0 1,57 12,206-2,-96 7,-52 7,-95-23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6:59.0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0 117,'1'0,"-1"0,1 0,-1 0,0-1,1 1,-1 0,0 0,1 0,-1-1,0 1,1 0,-1 0,0-1,1 1,-1 0,0-1,0 1,1 0,-1-1,0 1,0 0,0-1,1 1,-1 0,0-1,0 1,0-1,0 1,0 0,0-1,0 1,0-1,0 1,0-1,0 1,0 0,0-1,0 1,0-1,-1 1,1 0,0-1,0 1,0 0,-1-1,1 1,0 0,0-1,-1 1,1 0,0 0,-1-1,1 1,0 0,124 53,31-13,-127-36,1-2,-1 0,1-2,0 0,-1-3,1 0,26-7,-1 3,0 2,0 2,0 3,0 2,24-1,87 13,-123-8,0-2,1-1,-1-3,23-3,297-65,-267 46,1 4,1 4,1 4,79 4,240 7,-207-29,-48 16,-98 3,0 2,0 4,1 2,33 5,78 23,-7 1,0 1,57 1,56-30,-84 27,276-27,-167-29,685 30,-575 27,469-28,-534-26,15-5,91 4,472 26,-122 1,-493-28,312 28,-421 32,-92-9,88 7,75-2,-156-28,144 11,10 5,-117-13,125 24,-36-38,-120-1,0 5,47 8,-110-1,241-28,-234 25,-1 3,1 3,45 8,-81-5,0-2,0-2,0-1,0-1,0-2,2-2,570-82,-484 73,-1 6,119 8,-79 2,68 13,-5 13,-55-6,-107-14,0-2,1-3,-1-3,23-4,26 1,254 3,-111 26,198-16,-83 44,61 2,20-20,-303-30,1-6,127-16,-6 1,98 14,-138 2,199-31,-98 1,54-1,-92 13,-50-6,-179 12,1 4,-1 2,1 3,18 4,27-1,172 26,-254-28,-19-1,-1 0,0 1,0 0,0 0,1 1,-1 0,0 1,0 0,0 0,-1 0,1 1,0 0,6 4,-1 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06.2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41 143,'-39'-94,"39"93,0 0,0 0,-1 1,1-1,0 0,0 0,0 0,0 0,0 1,0-1,0 0,0 0,0 0,0 1,0-1,1 0,-1 0,0 0,1 1,-1-1,0 0,1 1,-1-1,1 0,-1 1,1-1,-1 0,1 1,0-1,-1 1,1-1,0 1,-1-1,1 1,0 0,0-1,-1 1,1 0,0-1,0 1,0 0,-1 0,1 0,0 0,0 0,0 0,0 0,-1 0,1 0,0 0,54 2,-43-1,391 4,-206-34,86 29,27 58,-177-64,-104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7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0,'-14'29,"-5"14,-4 4,2 0,-1-4,5-4,-1-4,3-4,-1-1,3-2,3 0,4-6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8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1 629,'4'-30,"2"0,2 0,0 0,2 1,1 0,1 1,2 0,1 1,1 1,1 0,1 1,1 1,13-12,-26 29,166-183,-124 158,-46 32,-1-1,0 1,0 0,0 0,1 0,-1 0,0 0,0 0,0 0,1 0,-1 0,0 0,0 1,0-1,0 0,1 1,-1-1,0 1,0-1,0 1,0 0,0-1,0 1,0 0,0 0,-1 0,1 0,0 0,0 0,-1 0,1 0,-1 0,1 0,-1 0,1 0,-1 0,1 0,-1 1,0-1,0 0,0 0,0 0,0 1,0-1,0 0,-1 225,1 7,-1-232,1 0,0-1,-1 1,1 0,0 0,0 0,0 0,-1 0,1 0,0 0,0 0,0 0,1 0,-1 0,0 0,0 0,0 0,1 0,-1-1,0 1,1 0,-1 0,1 0,-1 0,1-1,0 1,-1 0,1 0,0-1,-1 1,1 0,0-1,0 1,-1-1,1 1,0-1,0 0,0 1,0-1,0 0,0 1,0-1,0 0,0 0,0 0,-1 0,1 0,0 0,0 0,0 0,0 0,0-1,0 1,0 0,0-1,0 1,0 0,0-1,-1 1,1-1,0 1,0-1,-1 0,1 1,0-1,-1 0,1 0,78-119,208-199,-286 317,0 0,0 0,0 0,0 1,0-1,1 0,-1 1,1 0,-1-1,1 1,-1 0,1-1,0 1,0 0,-1 0,1 1,0-1,0 0,0 1,0-1,0 1,0-1,0 1,0 0,0 0,0 0,0 0,0 0,0 0,0 1,0-1,0 1,0-1,0 1,0 0,0 0,0 0,0 0,-1 0,1 0,0 0,-1 1,1-1,-1 1,1-1,-1 1,0-1,0 1,0 0,0 0,0-1,0 1,0 1,3 7,0 0,-1 0,0 0,-1 1,0-1,-1 1,0-1,-1 1,0 0,-1 1,6 57,-2-49,1-4,-1 1,-1 0,0-1,-1 1,-1 0,-1 0,0 0,-1 1,-55 168,54-171,4-2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5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1 165,'2'-2,"18"-19,0 1,0 0,2 2,1 1,0 0,1 2,0 1,5-1,-24 13,1 1,-1 0,1 0,-1 1,1-1,-1 1,0 1,1-1,-1 1,1 0,-1 0,0 0,1 1,-1 0,0 0,0 0,0 0,0 1,-1 0,1 0,-1 0,0 1,0 0,0-1,0 1,0 1,-1-1,0 0,0 1,0 0,0-1,-1 1,0 0,0 1,0-1,-1 0,0 0,0 1,0-1,0 1,-1-1,0 1,0 0,0 29,-1-1,-2 1,-1-1,-1 0,-3 0,0 0,-2-1,-2-1,-1 0,-1 0,-2-1,-2 1,-105 220,120-249,2-1,-1 1,0 0,0-1,1 1,-1 0,1 0,0 0,0 0,0 0,0 1,1-1,-1 0,1 0,0 0,0 1,0-1,0 0,1 0,-1 1,1-1,0 0,0 0,0 0,0 0,0 0,1 0,0 0,-1-1,1 1,0 0,0-1,0 1,1-1,-1 0,1 1,10-1,1 0,0 0,-1-1,1-1,0-1,0 0,-1 0,1-1,-1-1,1 0,-1-1,0-1,0 0,-1 0,0-1,0-1,6-4,20-7,17-12,-30 14</inkml:trace>
  <inkml:trace contextRef="#ctx0" brushRef="#br0" timeOffset="358.232">1045 194,'-33'38,"1"2,2 1,2 1,2 1,2 2,1 0,-14 44,32-78,0 0,1 0,0 0,1 1,0 0,1-1,0 1,1 0,0 0,1 0,1 0,-1 0,2 0,0 0,0 0,1-1,0 1,1-1,1 0,0 0,0 0,1-1,0 1,1-2,2 4,-3-8,-1 1,1-1,0-1,1 1,-1-1,1 0,0 0,-1-1,2 0,-1 0,0-1,1 0,-1 0,1-1,-1 0,1 0,0 0,-1-1,1-1,0 1,-1-1,1 0,0-1,-1 0,2-1,9-5,-1 0,-1-2,0 0,0 0,-1-2,0 0,-1 0,0-2,-1 0,0 0,-2-1,0 0,0-1,-1-1,-1 0,-1 0,-1 0,5-15,-7 22,4-6,0 0,0-1,-2 0,0-1,-1 1,-1-1,0 0,-1-1,-2 1,0-1,0 0,-2 1,0-1,-1 0,-1 1,-1-1,-1 1,0-1,-2 1,0 1,0-1,-2 1,0 0,-1 1,-1 0,-1 0,9 12,-1 0,1 1,-1 0,0-1,0 1,0 0,0 0,-1 1,1-1,-1 1,0 0,0 0,0 0,0 0,0 1,0-1,0 1,0 0,-1 0,1 1,0-1,-1 1,1 0,0 0,-1 1,1-1,0 1,0 0,-1 0,1 0,0 1,0-1,0 1,0 0,0 0,1 0,-1 1,-1 1,-14 18,4 1</inkml:trace>
  <inkml:trace contextRef="#ctx0" brushRef="#br0" timeOffset="1368.678">1693 138,'-159'596,"131"-491,28-105,0-1,0 1,1 0,-1-1,0 1,0 0,1 0,-1-1,0 1,1 0,-1 0,0-1,0 1,1 0,-1 0,1 0,-1 0,0-1,1 1,-1 0,0 0,1 0,-1 0,1 0,-1 0,0 0,1 0,-1 0,1 0,-1 0,0 0,1 0,-1 1,0-1,1 0,-1 0,0 0,1 0,-1 1,0-1,1 0,-1 0,0 1,1-1,-1 0,0 1,0-1,0 0,1 0,-1 1,0-1,0 1,0-1,0 0,1 1,-1-1,0 0,0 1,0-1,0 1,0-1,0 0,0 1,0-1,0 1,0-1,0 0,-1 1,21-27,98-206,-98 184,-3 0,-1-1,6-43,-11 48,48-145,-56 257,-4-26,12 152,8 3,6-84,-23-109,-1 1,1-1,0 0,0 0,0 0,1 0,0 0,-1 0,1-1,1 1,-1-1,0 0,1 0,-1 0,1-1,0 1,0-1,0 0,0 0,1 0,-1 0,1-1,1 1,0-4,0 0,0 0,0-1,0 1,-1-1,1 0,-1-1,0 1,0-1,0 0,0-1,-1 1,1-1,-1 0,0 0,-1 0,1 0,-1-1,0 1,-1-1,1 0,-1 0,0 0,0 0,-1 0,0-1,0 0,0 6,17-56,-3 0,-2-1,-2 0,-1-23,2 16,-8 52,-1 1,-1 0,0-1,0 1,-1-1,-1 0,0 1,-1-1,-2-7,-2 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1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8,'0'-7,"-1"22,-3 50,-97 525,-40-93,109-395,38-131,0 12</inkml:trace>
  <inkml:trace contextRef="#ctx0" brushRef="#br0" timeOffset="493.076">81 148,'650'0,"-626"0</inkml:trace>
  <inkml:trace contextRef="#ctx0" brushRef="#br0" timeOffset="1538.137">137 601,'-4'0,"2"0,7 0,8 4,5 3,6-1,3-2,1 0,2-2,-1-1,1 0,-1-1,0-1,-1 1,1 0,-1 4,-4 3</inkml:trace>
  <inkml:trace contextRef="#ctx0" brushRef="#br0" timeOffset="1918.228">984 374,'5'0,"6"0,2 5,2 2,5-1,3-1,2-1,3-2,0-1,1-1,0 0,0 0,0 0,-1 0,-4 0</inkml:trace>
  <inkml:trace contextRef="#ctx0" brushRef="#br0" timeOffset="2166.146">1012 741,'34'-9,"15"-4,5 1,-2 2,-6 3,-5 3,-5 1,-9 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4:2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46,'195'0,"-49"-27,-114 27,53-12,-79 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customXml" Target="../ink/ink1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.xml"/><Relationship Id="rId5" Type="http://schemas.openxmlformats.org/officeDocument/2006/relationships/image" Target="../media/image38.png"/><Relationship Id="rId4" Type="http://schemas.openxmlformats.org/officeDocument/2006/relationships/customXml" Target="../ink/ink114.xml"/></Relationships>
</file>

<file path=ppt/slides/_rels/slide10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2915.xml"/><Relationship Id="rId42" Type="http://schemas.openxmlformats.org/officeDocument/2006/relationships/image" Target="../media/image483.png"/><Relationship Id="rId47" Type="http://schemas.openxmlformats.org/officeDocument/2006/relationships/customXml" Target="../ink/ink2928.xml"/><Relationship Id="rId63" Type="http://schemas.openxmlformats.org/officeDocument/2006/relationships/customXml" Target="../ink/ink2936.xml"/><Relationship Id="rId68" Type="http://schemas.openxmlformats.org/officeDocument/2006/relationships/image" Target="../media/image496.png"/><Relationship Id="rId84" Type="http://schemas.openxmlformats.org/officeDocument/2006/relationships/image" Target="../media/image503.png"/><Relationship Id="rId16" Type="http://schemas.openxmlformats.org/officeDocument/2006/relationships/image" Target="../media/image470.png"/><Relationship Id="rId11" Type="http://schemas.openxmlformats.org/officeDocument/2006/relationships/customXml" Target="../ink/ink2910.xml"/><Relationship Id="rId32" Type="http://schemas.openxmlformats.org/officeDocument/2006/relationships/image" Target="../media/image32.png"/><Relationship Id="rId37" Type="http://schemas.openxmlformats.org/officeDocument/2006/relationships/customXml" Target="../ink/ink2923.xml"/><Relationship Id="rId53" Type="http://schemas.openxmlformats.org/officeDocument/2006/relationships/customXml" Target="../ink/ink2931.xml"/><Relationship Id="rId58" Type="http://schemas.openxmlformats.org/officeDocument/2006/relationships/image" Target="../media/image491.png"/><Relationship Id="rId74" Type="http://schemas.openxmlformats.org/officeDocument/2006/relationships/image" Target="../media/image48.png"/><Relationship Id="rId79" Type="http://schemas.openxmlformats.org/officeDocument/2006/relationships/customXml" Target="../ink/ink2944.xml"/><Relationship Id="rId5" Type="http://schemas.openxmlformats.org/officeDocument/2006/relationships/customXml" Target="../ink/ink2907.xml"/><Relationship Id="rId19" Type="http://schemas.openxmlformats.org/officeDocument/2006/relationships/customXml" Target="../ink/ink2914.xml"/><Relationship Id="rId14" Type="http://schemas.openxmlformats.org/officeDocument/2006/relationships/image" Target="../media/image469.png"/><Relationship Id="rId22" Type="http://schemas.openxmlformats.org/officeDocument/2006/relationships/image" Target="../media/image474.png"/><Relationship Id="rId27" Type="http://schemas.openxmlformats.org/officeDocument/2006/relationships/customXml" Target="../ink/ink2918.xml"/><Relationship Id="rId30" Type="http://schemas.openxmlformats.org/officeDocument/2006/relationships/image" Target="../media/image478.png"/><Relationship Id="rId35" Type="http://schemas.openxmlformats.org/officeDocument/2006/relationships/customXml" Target="../ink/ink2922.xml"/><Relationship Id="rId43" Type="http://schemas.openxmlformats.org/officeDocument/2006/relationships/customXml" Target="../ink/ink2926.xml"/><Relationship Id="rId48" Type="http://schemas.openxmlformats.org/officeDocument/2006/relationships/image" Target="../media/image486.png"/><Relationship Id="rId56" Type="http://schemas.openxmlformats.org/officeDocument/2006/relationships/image" Target="../media/image490.png"/><Relationship Id="rId64" Type="http://schemas.openxmlformats.org/officeDocument/2006/relationships/image" Target="../media/image494.png"/><Relationship Id="rId69" Type="http://schemas.openxmlformats.org/officeDocument/2006/relationships/customXml" Target="../ink/ink2939.xml"/><Relationship Id="rId77" Type="http://schemas.openxmlformats.org/officeDocument/2006/relationships/customXml" Target="../ink/ink2943.xml"/><Relationship Id="rId8" Type="http://schemas.openxmlformats.org/officeDocument/2006/relationships/image" Target="../media/image466.png"/><Relationship Id="rId51" Type="http://schemas.openxmlformats.org/officeDocument/2006/relationships/customXml" Target="../ink/ink2930.xml"/><Relationship Id="rId72" Type="http://schemas.openxmlformats.org/officeDocument/2006/relationships/image" Target="../media/image498.png"/><Relationship Id="rId80" Type="http://schemas.openxmlformats.org/officeDocument/2006/relationships/image" Target="../media/image501.png"/><Relationship Id="rId85" Type="http://schemas.openxmlformats.org/officeDocument/2006/relationships/customXml" Target="../ink/ink2947.xml"/><Relationship Id="rId3" Type="http://schemas.openxmlformats.org/officeDocument/2006/relationships/customXml" Target="../ink/ink2906.xml"/><Relationship Id="rId12" Type="http://schemas.openxmlformats.org/officeDocument/2006/relationships/image" Target="../media/image468.png"/><Relationship Id="rId17" Type="http://schemas.openxmlformats.org/officeDocument/2006/relationships/customXml" Target="../ink/ink2913.xml"/><Relationship Id="rId25" Type="http://schemas.openxmlformats.org/officeDocument/2006/relationships/customXml" Target="../ink/ink2917.xml"/><Relationship Id="rId33" Type="http://schemas.openxmlformats.org/officeDocument/2006/relationships/customXml" Target="../ink/ink2921.xml"/><Relationship Id="rId38" Type="http://schemas.openxmlformats.org/officeDocument/2006/relationships/image" Target="../media/image481.png"/><Relationship Id="rId46" Type="http://schemas.openxmlformats.org/officeDocument/2006/relationships/image" Target="../media/image485.png"/><Relationship Id="rId59" Type="http://schemas.openxmlformats.org/officeDocument/2006/relationships/customXml" Target="../ink/ink2934.xml"/><Relationship Id="rId67" Type="http://schemas.openxmlformats.org/officeDocument/2006/relationships/customXml" Target="../ink/ink2938.xml"/><Relationship Id="rId20" Type="http://schemas.openxmlformats.org/officeDocument/2006/relationships/image" Target="../media/image473.png"/><Relationship Id="rId41" Type="http://schemas.openxmlformats.org/officeDocument/2006/relationships/customXml" Target="../ink/ink2925.xml"/><Relationship Id="rId54" Type="http://schemas.openxmlformats.org/officeDocument/2006/relationships/image" Target="../media/image489.png"/><Relationship Id="rId62" Type="http://schemas.openxmlformats.org/officeDocument/2006/relationships/image" Target="../media/image493.png"/><Relationship Id="rId70" Type="http://schemas.openxmlformats.org/officeDocument/2006/relationships/image" Target="../media/image497.png"/><Relationship Id="rId75" Type="http://schemas.openxmlformats.org/officeDocument/2006/relationships/customXml" Target="../ink/ink2942.xml"/><Relationship Id="rId83" Type="http://schemas.openxmlformats.org/officeDocument/2006/relationships/customXml" Target="../ink/ink2946.xml"/><Relationship Id="rId88" Type="http://schemas.openxmlformats.org/officeDocument/2006/relationships/image" Target="../media/image5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5" Type="http://schemas.openxmlformats.org/officeDocument/2006/relationships/customXml" Target="../ink/ink2912.xml"/><Relationship Id="rId23" Type="http://schemas.openxmlformats.org/officeDocument/2006/relationships/customXml" Target="../ink/ink2916.xml"/><Relationship Id="rId28" Type="http://schemas.openxmlformats.org/officeDocument/2006/relationships/image" Target="../media/image477.png"/><Relationship Id="rId36" Type="http://schemas.openxmlformats.org/officeDocument/2006/relationships/image" Target="../media/image480.png"/><Relationship Id="rId49" Type="http://schemas.openxmlformats.org/officeDocument/2006/relationships/customXml" Target="../ink/ink2929.xml"/><Relationship Id="rId57" Type="http://schemas.openxmlformats.org/officeDocument/2006/relationships/customXml" Target="../ink/ink2933.xml"/><Relationship Id="rId10" Type="http://schemas.openxmlformats.org/officeDocument/2006/relationships/image" Target="../media/image467.png"/><Relationship Id="rId31" Type="http://schemas.openxmlformats.org/officeDocument/2006/relationships/customXml" Target="../ink/ink2920.xml"/><Relationship Id="rId44" Type="http://schemas.openxmlformats.org/officeDocument/2006/relationships/image" Target="../media/image484.png"/><Relationship Id="rId52" Type="http://schemas.openxmlformats.org/officeDocument/2006/relationships/image" Target="../media/image488.png"/><Relationship Id="rId60" Type="http://schemas.openxmlformats.org/officeDocument/2006/relationships/image" Target="../media/image492.png"/><Relationship Id="rId65" Type="http://schemas.openxmlformats.org/officeDocument/2006/relationships/customXml" Target="../ink/ink2937.xml"/><Relationship Id="rId73" Type="http://schemas.openxmlformats.org/officeDocument/2006/relationships/customXml" Target="../ink/ink2941.xml"/><Relationship Id="rId78" Type="http://schemas.openxmlformats.org/officeDocument/2006/relationships/image" Target="../media/image500.png"/><Relationship Id="rId81" Type="http://schemas.openxmlformats.org/officeDocument/2006/relationships/customXml" Target="../ink/ink2945.xml"/><Relationship Id="rId86" Type="http://schemas.openxmlformats.org/officeDocument/2006/relationships/image" Target="../media/image504.png"/><Relationship Id="rId4" Type="http://schemas.openxmlformats.org/officeDocument/2006/relationships/image" Target="../media/image464.png"/><Relationship Id="rId9" Type="http://schemas.openxmlformats.org/officeDocument/2006/relationships/customXml" Target="../ink/ink2909.xml"/><Relationship Id="rId13" Type="http://schemas.openxmlformats.org/officeDocument/2006/relationships/customXml" Target="../ink/ink2911.xml"/><Relationship Id="rId18" Type="http://schemas.openxmlformats.org/officeDocument/2006/relationships/image" Target="../media/image472.png"/><Relationship Id="rId39" Type="http://schemas.openxmlformats.org/officeDocument/2006/relationships/customXml" Target="../ink/ink2924.xml"/><Relationship Id="rId34" Type="http://schemas.openxmlformats.org/officeDocument/2006/relationships/image" Target="../media/image479.png"/><Relationship Id="rId50" Type="http://schemas.openxmlformats.org/officeDocument/2006/relationships/image" Target="../media/image487.png"/><Relationship Id="rId55" Type="http://schemas.openxmlformats.org/officeDocument/2006/relationships/customXml" Target="../ink/ink2932.xml"/><Relationship Id="rId76" Type="http://schemas.openxmlformats.org/officeDocument/2006/relationships/image" Target="../media/image499.png"/><Relationship Id="rId7" Type="http://schemas.openxmlformats.org/officeDocument/2006/relationships/customXml" Target="../ink/ink2908.xml"/><Relationship Id="rId71" Type="http://schemas.openxmlformats.org/officeDocument/2006/relationships/customXml" Target="../ink/ink2940.xml"/><Relationship Id="rId2" Type="http://schemas.openxmlformats.org/officeDocument/2006/relationships/image" Target="../media/image462.png"/><Relationship Id="rId29" Type="http://schemas.openxmlformats.org/officeDocument/2006/relationships/customXml" Target="../ink/ink2919.xml"/><Relationship Id="rId24" Type="http://schemas.openxmlformats.org/officeDocument/2006/relationships/image" Target="../media/image475.png"/><Relationship Id="rId40" Type="http://schemas.openxmlformats.org/officeDocument/2006/relationships/image" Target="../media/image482.png"/><Relationship Id="rId45" Type="http://schemas.openxmlformats.org/officeDocument/2006/relationships/customXml" Target="../ink/ink2927.xml"/><Relationship Id="rId66" Type="http://schemas.openxmlformats.org/officeDocument/2006/relationships/image" Target="../media/image495.png"/><Relationship Id="rId87" Type="http://schemas.openxmlformats.org/officeDocument/2006/relationships/customXml" Target="../ink/ink2948.xml"/><Relationship Id="rId61" Type="http://schemas.openxmlformats.org/officeDocument/2006/relationships/customXml" Target="../ink/ink2935.xml"/><Relationship Id="rId82" Type="http://schemas.openxmlformats.org/officeDocument/2006/relationships/image" Target="../media/image502.png"/></Relationships>
</file>

<file path=ppt/slides/_rels/slide10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2958.xml"/><Relationship Id="rId42" Type="http://schemas.openxmlformats.org/officeDocument/2006/relationships/image" Target="../media/image483.png"/><Relationship Id="rId47" Type="http://schemas.openxmlformats.org/officeDocument/2006/relationships/customXml" Target="../ink/ink2971.xml"/><Relationship Id="rId63" Type="http://schemas.openxmlformats.org/officeDocument/2006/relationships/customXml" Target="../ink/ink2979.xml"/><Relationship Id="rId68" Type="http://schemas.openxmlformats.org/officeDocument/2006/relationships/image" Target="../media/image496.png"/><Relationship Id="rId84" Type="http://schemas.openxmlformats.org/officeDocument/2006/relationships/image" Target="../media/image503.png"/><Relationship Id="rId89" Type="http://schemas.openxmlformats.org/officeDocument/2006/relationships/customXml" Target="../ink/ink2992.xml"/><Relationship Id="rId16" Type="http://schemas.openxmlformats.org/officeDocument/2006/relationships/image" Target="../media/image470.png"/><Relationship Id="rId11" Type="http://schemas.openxmlformats.org/officeDocument/2006/relationships/customXml" Target="../ink/ink2953.xml"/><Relationship Id="rId32" Type="http://schemas.openxmlformats.org/officeDocument/2006/relationships/image" Target="../media/image32.png"/><Relationship Id="rId37" Type="http://schemas.openxmlformats.org/officeDocument/2006/relationships/customXml" Target="../ink/ink2966.xml"/><Relationship Id="rId53" Type="http://schemas.openxmlformats.org/officeDocument/2006/relationships/customXml" Target="../ink/ink2974.xml"/><Relationship Id="rId58" Type="http://schemas.openxmlformats.org/officeDocument/2006/relationships/image" Target="../media/image491.png"/><Relationship Id="rId74" Type="http://schemas.openxmlformats.org/officeDocument/2006/relationships/image" Target="../media/image48.png"/><Relationship Id="rId79" Type="http://schemas.openxmlformats.org/officeDocument/2006/relationships/customXml" Target="../ink/ink2987.xml"/><Relationship Id="rId102" Type="http://schemas.openxmlformats.org/officeDocument/2006/relationships/image" Target="../media/image512.png"/><Relationship Id="rId5" Type="http://schemas.openxmlformats.org/officeDocument/2006/relationships/customXml" Target="../ink/ink2950.xml"/><Relationship Id="rId90" Type="http://schemas.openxmlformats.org/officeDocument/2006/relationships/image" Target="../media/image506.png"/><Relationship Id="rId95" Type="http://schemas.openxmlformats.org/officeDocument/2006/relationships/customXml" Target="../ink/ink2995.xml"/><Relationship Id="rId22" Type="http://schemas.openxmlformats.org/officeDocument/2006/relationships/image" Target="../media/image474.png"/><Relationship Id="rId27" Type="http://schemas.openxmlformats.org/officeDocument/2006/relationships/customXml" Target="../ink/ink2961.xml"/><Relationship Id="rId43" Type="http://schemas.openxmlformats.org/officeDocument/2006/relationships/customXml" Target="../ink/ink2969.xml"/><Relationship Id="rId48" Type="http://schemas.openxmlformats.org/officeDocument/2006/relationships/image" Target="../media/image486.png"/><Relationship Id="rId64" Type="http://schemas.openxmlformats.org/officeDocument/2006/relationships/image" Target="../media/image494.png"/><Relationship Id="rId69" Type="http://schemas.openxmlformats.org/officeDocument/2006/relationships/customXml" Target="../ink/ink2982.xml"/><Relationship Id="rId80" Type="http://schemas.openxmlformats.org/officeDocument/2006/relationships/image" Target="../media/image501.png"/><Relationship Id="rId85" Type="http://schemas.openxmlformats.org/officeDocument/2006/relationships/customXml" Target="../ink/ink2990.xml"/><Relationship Id="rId12" Type="http://schemas.openxmlformats.org/officeDocument/2006/relationships/image" Target="../media/image468.png"/><Relationship Id="rId17" Type="http://schemas.openxmlformats.org/officeDocument/2006/relationships/customXml" Target="../ink/ink2956.xml"/><Relationship Id="rId25" Type="http://schemas.openxmlformats.org/officeDocument/2006/relationships/customXml" Target="../ink/ink2960.xml"/><Relationship Id="rId33" Type="http://schemas.openxmlformats.org/officeDocument/2006/relationships/customXml" Target="../ink/ink2964.xml"/><Relationship Id="rId38" Type="http://schemas.openxmlformats.org/officeDocument/2006/relationships/image" Target="../media/image481.png"/><Relationship Id="rId46" Type="http://schemas.openxmlformats.org/officeDocument/2006/relationships/image" Target="../media/image485.png"/><Relationship Id="rId59" Type="http://schemas.openxmlformats.org/officeDocument/2006/relationships/customXml" Target="../ink/ink2977.xml"/><Relationship Id="rId67" Type="http://schemas.openxmlformats.org/officeDocument/2006/relationships/customXml" Target="../ink/ink2981.xml"/><Relationship Id="rId20" Type="http://schemas.openxmlformats.org/officeDocument/2006/relationships/image" Target="../media/image473.png"/><Relationship Id="rId41" Type="http://schemas.openxmlformats.org/officeDocument/2006/relationships/customXml" Target="../ink/ink2968.xml"/><Relationship Id="rId54" Type="http://schemas.openxmlformats.org/officeDocument/2006/relationships/image" Target="../media/image489.png"/><Relationship Id="rId62" Type="http://schemas.openxmlformats.org/officeDocument/2006/relationships/image" Target="../media/image493.png"/><Relationship Id="rId70" Type="http://schemas.openxmlformats.org/officeDocument/2006/relationships/image" Target="../media/image497.png"/><Relationship Id="rId75" Type="http://schemas.openxmlformats.org/officeDocument/2006/relationships/customXml" Target="../ink/ink2985.xml"/><Relationship Id="rId83" Type="http://schemas.openxmlformats.org/officeDocument/2006/relationships/customXml" Target="../ink/ink2989.xml"/><Relationship Id="rId88" Type="http://schemas.openxmlformats.org/officeDocument/2006/relationships/image" Target="../media/image505.png"/><Relationship Id="rId91" Type="http://schemas.openxmlformats.org/officeDocument/2006/relationships/customXml" Target="../ink/ink2993.xml"/><Relationship Id="rId96" Type="http://schemas.openxmlformats.org/officeDocument/2006/relationships/image" Target="../media/image5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5" Type="http://schemas.openxmlformats.org/officeDocument/2006/relationships/customXml" Target="../ink/ink2955.xml"/><Relationship Id="rId23" Type="http://schemas.openxmlformats.org/officeDocument/2006/relationships/customXml" Target="../ink/ink2959.xml"/><Relationship Id="rId28" Type="http://schemas.openxmlformats.org/officeDocument/2006/relationships/image" Target="../media/image477.png"/><Relationship Id="rId36" Type="http://schemas.openxmlformats.org/officeDocument/2006/relationships/image" Target="../media/image480.png"/><Relationship Id="rId49" Type="http://schemas.openxmlformats.org/officeDocument/2006/relationships/customXml" Target="../ink/ink2972.xml"/><Relationship Id="rId57" Type="http://schemas.openxmlformats.org/officeDocument/2006/relationships/customXml" Target="../ink/ink2976.xml"/><Relationship Id="rId10" Type="http://schemas.openxmlformats.org/officeDocument/2006/relationships/image" Target="../media/image467.png"/><Relationship Id="rId31" Type="http://schemas.openxmlformats.org/officeDocument/2006/relationships/customXml" Target="../ink/ink2963.xml"/><Relationship Id="rId44" Type="http://schemas.openxmlformats.org/officeDocument/2006/relationships/image" Target="../media/image484.png"/><Relationship Id="rId52" Type="http://schemas.openxmlformats.org/officeDocument/2006/relationships/image" Target="../media/image488.png"/><Relationship Id="rId60" Type="http://schemas.openxmlformats.org/officeDocument/2006/relationships/image" Target="../media/image492.png"/><Relationship Id="rId65" Type="http://schemas.openxmlformats.org/officeDocument/2006/relationships/customXml" Target="../ink/ink2980.xml"/><Relationship Id="rId73" Type="http://schemas.openxmlformats.org/officeDocument/2006/relationships/customXml" Target="../ink/ink2984.xml"/><Relationship Id="rId78" Type="http://schemas.openxmlformats.org/officeDocument/2006/relationships/image" Target="../media/image500.png"/><Relationship Id="rId81" Type="http://schemas.openxmlformats.org/officeDocument/2006/relationships/customXml" Target="../ink/ink2988.xml"/><Relationship Id="rId86" Type="http://schemas.openxmlformats.org/officeDocument/2006/relationships/image" Target="../media/image504.png"/><Relationship Id="rId94" Type="http://schemas.openxmlformats.org/officeDocument/2006/relationships/image" Target="../media/image508.png"/><Relationship Id="rId99" Type="http://schemas.openxmlformats.org/officeDocument/2006/relationships/customXml" Target="../ink/ink2997.xml"/><Relationship Id="rId101" Type="http://schemas.openxmlformats.org/officeDocument/2006/relationships/customXml" Target="../ink/ink2998.xml"/><Relationship Id="rId4" Type="http://schemas.openxmlformats.org/officeDocument/2006/relationships/image" Target="../media/image464.png"/><Relationship Id="rId9" Type="http://schemas.openxmlformats.org/officeDocument/2006/relationships/customXml" Target="../ink/ink2952.xml"/><Relationship Id="rId13" Type="http://schemas.openxmlformats.org/officeDocument/2006/relationships/customXml" Target="../ink/ink2954.xml"/><Relationship Id="rId18" Type="http://schemas.openxmlformats.org/officeDocument/2006/relationships/image" Target="../media/image472.png"/><Relationship Id="rId39" Type="http://schemas.openxmlformats.org/officeDocument/2006/relationships/customXml" Target="../ink/ink2967.xml"/><Relationship Id="rId34" Type="http://schemas.openxmlformats.org/officeDocument/2006/relationships/image" Target="../media/image479.png"/><Relationship Id="rId50" Type="http://schemas.openxmlformats.org/officeDocument/2006/relationships/image" Target="../media/image487.png"/><Relationship Id="rId55" Type="http://schemas.openxmlformats.org/officeDocument/2006/relationships/customXml" Target="../ink/ink2975.xml"/><Relationship Id="rId76" Type="http://schemas.openxmlformats.org/officeDocument/2006/relationships/image" Target="../media/image499.png"/><Relationship Id="rId97" Type="http://schemas.openxmlformats.org/officeDocument/2006/relationships/customXml" Target="../ink/ink2996.xml"/><Relationship Id="rId7" Type="http://schemas.openxmlformats.org/officeDocument/2006/relationships/customXml" Target="../ink/ink2951.xml"/><Relationship Id="rId71" Type="http://schemas.openxmlformats.org/officeDocument/2006/relationships/customXml" Target="../ink/ink2983.xml"/><Relationship Id="rId92" Type="http://schemas.openxmlformats.org/officeDocument/2006/relationships/image" Target="../media/image507.png"/><Relationship Id="rId2" Type="http://schemas.openxmlformats.org/officeDocument/2006/relationships/image" Target="../media/image462.png"/><Relationship Id="rId29" Type="http://schemas.openxmlformats.org/officeDocument/2006/relationships/customXml" Target="../ink/ink2962.xml"/><Relationship Id="rId24" Type="http://schemas.openxmlformats.org/officeDocument/2006/relationships/image" Target="../media/image475.png"/><Relationship Id="rId40" Type="http://schemas.openxmlformats.org/officeDocument/2006/relationships/image" Target="../media/image482.png"/><Relationship Id="rId45" Type="http://schemas.openxmlformats.org/officeDocument/2006/relationships/customXml" Target="../ink/ink2970.xml"/><Relationship Id="rId66" Type="http://schemas.openxmlformats.org/officeDocument/2006/relationships/image" Target="../media/image495.png"/><Relationship Id="rId87" Type="http://schemas.openxmlformats.org/officeDocument/2006/relationships/customXml" Target="../ink/ink2991.xml"/><Relationship Id="rId61" Type="http://schemas.openxmlformats.org/officeDocument/2006/relationships/customXml" Target="../ink/ink2978.xml"/><Relationship Id="rId82" Type="http://schemas.openxmlformats.org/officeDocument/2006/relationships/image" Target="../media/image502.png"/><Relationship Id="rId19" Type="http://schemas.openxmlformats.org/officeDocument/2006/relationships/customXml" Target="../ink/ink2957.xml"/><Relationship Id="rId14" Type="http://schemas.openxmlformats.org/officeDocument/2006/relationships/image" Target="../media/image469.png"/><Relationship Id="rId30" Type="http://schemas.openxmlformats.org/officeDocument/2006/relationships/image" Target="../media/image478.png"/><Relationship Id="rId35" Type="http://schemas.openxmlformats.org/officeDocument/2006/relationships/customXml" Target="../ink/ink2965.xml"/><Relationship Id="rId56" Type="http://schemas.openxmlformats.org/officeDocument/2006/relationships/image" Target="../media/image490.png"/><Relationship Id="rId77" Type="http://schemas.openxmlformats.org/officeDocument/2006/relationships/customXml" Target="../ink/ink2986.xml"/><Relationship Id="rId100" Type="http://schemas.openxmlformats.org/officeDocument/2006/relationships/image" Target="../media/image511.png"/><Relationship Id="rId8" Type="http://schemas.openxmlformats.org/officeDocument/2006/relationships/image" Target="../media/image466.png"/><Relationship Id="rId51" Type="http://schemas.openxmlformats.org/officeDocument/2006/relationships/customXml" Target="../ink/ink2973.xml"/><Relationship Id="rId72" Type="http://schemas.openxmlformats.org/officeDocument/2006/relationships/image" Target="../media/image498.png"/><Relationship Id="rId93" Type="http://schemas.openxmlformats.org/officeDocument/2006/relationships/customXml" Target="../ink/ink2994.xml"/><Relationship Id="rId98" Type="http://schemas.openxmlformats.org/officeDocument/2006/relationships/image" Target="../media/image510.png"/><Relationship Id="rId3" Type="http://schemas.openxmlformats.org/officeDocument/2006/relationships/customXml" Target="../ink/ink2949.xml"/></Relationships>
</file>

<file path=ppt/slides/_rels/slide10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3008.xml"/><Relationship Id="rId42" Type="http://schemas.openxmlformats.org/officeDocument/2006/relationships/image" Target="../media/image483.png"/><Relationship Id="rId47" Type="http://schemas.openxmlformats.org/officeDocument/2006/relationships/customXml" Target="../ink/ink3021.xml"/><Relationship Id="rId63" Type="http://schemas.openxmlformats.org/officeDocument/2006/relationships/customXml" Target="../ink/ink3029.xml"/><Relationship Id="rId68" Type="http://schemas.openxmlformats.org/officeDocument/2006/relationships/image" Target="../media/image496.png"/><Relationship Id="rId84" Type="http://schemas.openxmlformats.org/officeDocument/2006/relationships/image" Target="../media/image503.png"/><Relationship Id="rId89" Type="http://schemas.openxmlformats.org/officeDocument/2006/relationships/customXml" Target="../ink/ink3042.xml"/><Relationship Id="rId16" Type="http://schemas.openxmlformats.org/officeDocument/2006/relationships/image" Target="../media/image470.png"/><Relationship Id="rId107" Type="http://schemas.openxmlformats.org/officeDocument/2006/relationships/customXml" Target="../ink/ink3051.xml"/><Relationship Id="rId11" Type="http://schemas.openxmlformats.org/officeDocument/2006/relationships/customXml" Target="../ink/ink3003.xml"/><Relationship Id="rId32" Type="http://schemas.openxmlformats.org/officeDocument/2006/relationships/image" Target="../media/image32.png"/><Relationship Id="rId37" Type="http://schemas.openxmlformats.org/officeDocument/2006/relationships/customXml" Target="../ink/ink3016.xml"/><Relationship Id="rId53" Type="http://schemas.openxmlformats.org/officeDocument/2006/relationships/customXml" Target="../ink/ink3024.xml"/><Relationship Id="rId58" Type="http://schemas.openxmlformats.org/officeDocument/2006/relationships/image" Target="../media/image491.png"/><Relationship Id="rId74" Type="http://schemas.openxmlformats.org/officeDocument/2006/relationships/image" Target="../media/image48.png"/><Relationship Id="rId79" Type="http://schemas.openxmlformats.org/officeDocument/2006/relationships/customXml" Target="../ink/ink3037.xml"/><Relationship Id="rId102" Type="http://schemas.openxmlformats.org/officeDocument/2006/relationships/image" Target="../media/image512.png"/><Relationship Id="rId5" Type="http://schemas.openxmlformats.org/officeDocument/2006/relationships/customXml" Target="../ink/ink3000.xml"/><Relationship Id="rId90" Type="http://schemas.openxmlformats.org/officeDocument/2006/relationships/image" Target="../media/image506.png"/><Relationship Id="rId95" Type="http://schemas.openxmlformats.org/officeDocument/2006/relationships/customXml" Target="../ink/ink3045.xml"/><Relationship Id="rId22" Type="http://schemas.openxmlformats.org/officeDocument/2006/relationships/image" Target="../media/image474.png"/><Relationship Id="rId27" Type="http://schemas.openxmlformats.org/officeDocument/2006/relationships/customXml" Target="../ink/ink3011.xml"/><Relationship Id="rId43" Type="http://schemas.openxmlformats.org/officeDocument/2006/relationships/customXml" Target="../ink/ink3019.xml"/><Relationship Id="rId48" Type="http://schemas.openxmlformats.org/officeDocument/2006/relationships/image" Target="../media/image486.png"/><Relationship Id="rId64" Type="http://schemas.openxmlformats.org/officeDocument/2006/relationships/image" Target="../media/image494.png"/><Relationship Id="rId69" Type="http://schemas.openxmlformats.org/officeDocument/2006/relationships/customXml" Target="../ink/ink3032.xml"/><Relationship Id="rId80" Type="http://schemas.openxmlformats.org/officeDocument/2006/relationships/image" Target="../media/image501.png"/><Relationship Id="rId85" Type="http://schemas.openxmlformats.org/officeDocument/2006/relationships/customXml" Target="../ink/ink3040.xml"/><Relationship Id="rId12" Type="http://schemas.openxmlformats.org/officeDocument/2006/relationships/image" Target="../media/image468.png"/><Relationship Id="rId17" Type="http://schemas.openxmlformats.org/officeDocument/2006/relationships/customXml" Target="../ink/ink3006.xml"/><Relationship Id="rId33" Type="http://schemas.openxmlformats.org/officeDocument/2006/relationships/customXml" Target="../ink/ink3014.xml"/><Relationship Id="rId38" Type="http://schemas.openxmlformats.org/officeDocument/2006/relationships/image" Target="../media/image481.png"/><Relationship Id="rId59" Type="http://schemas.openxmlformats.org/officeDocument/2006/relationships/customXml" Target="../ink/ink3027.xml"/><Relationship Id="rId103" Type="http://schemas.openxmlformats.org/officeDocument/2006/relationships/customXml" Target="../ink/ink3049.xml"/><Relationship Id="rId108" Type="http://schemas.openxmlformats.org/officeDocument/2006/relationships/image" Target="../media/image515.png"/><Relationship Id="rId54" Type="http://schemas.openxmlformats.org/officeDocument/2006/relationships/image" Target="../media/image489.png"/><Relationship Id="rId70" Type="http://schemas.openxmlformats.org/officeDocument/2006/relationships/image" Target="../media/image497.png"/><Relationship Id="rId75" Type="http://schemas.openxmlformats.org/officeDocument/2006/relationships/customXml" Target="../ink/ink3035.xml"/><Relationship Id="rId91" Type="http://schemas.openxmlformats.org/officeDocument/2006/relationships/customXml" Target="../ink/ink3043.xml"/><Relationship Id="rId96" Type="http://schemas.openxmlformats.org/officeDocument/2006/relationships/image" Target="../media/image5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5" Type="http://schemas.openxmlformats.org/officeDocument/2006/relationships/customXml" Target="../ink/ink3005.xml"/><Relationship Id="rId23" Type="http://schemas.openxmlformats.org/officeDocument/2006/relationships/customXml" Target="../ink/ink3009.xml"/><Relationship Id="rId28" Type="http://schemas.openxmlformats.org/officeDocument/2006/relationships/image" Target="../media/image477.png"/><Relationship Id="rId36" Type="http://schemas.openxmlformats.org/officeDocument/2006/relationships/image" Target="../media/image480.png"/><Relationship Id="rId49" Type="http://schemas.openxmlformats.org/officeDocument/2006/relationships/customXml" Target="../ink/ink3022.xml"/><Relationship Id="rId57" Type="http://schemas.openxmlformats.org/officeDocument/2006/relationships/customXml" Target="../ink/ink3026.xml"/><Relationship Id="rId106" Type="http://schemas.openxmlformats.org/officeDocument/2006/relationships/image" Target="../media/image514.png"/><Relationship Id="rId10" Type="http://schemas.openxmlformats.org/officeDocument/2006/relationships/image" Target="../media/image467.png"/><Relationship Id="rId31" Type="http://schemas.openxmlformats.org/officeDocument/2006/relationships/customXml" Target="../ink/ink3013.xml"/><Relationship Id="rId44" Type="http://schemas.openxmlformats.org/officeDocument/2006/relationships/image" Target="../media/image484.png"/><Relationship Id="rId52" Type="http://schemas.openxmlformats.org/officeDocument/2006/relationships/image" Target="../media/image488.png"/><Relationship Id="rId60" Type="http://schemas.openxmlformats.org/officeDocument/2006/relationships/image" Target="../media/image492.png"/><Relationship Id="rId65" Type="http://schemas.openxmlformats.org/officeDocument/2006/relationships/customXml" Target="../ink/ink3030.xml"/><Relationship Id="rId73" Type="http://schemas.openxmlformats.org/officeDocument/2006/relationships/customXml" Target="../ink/ink3034.xml"/><Relationship Id="rId78" Type="http://schemas.openxmlformats.org/officeDocument/2006/relationships/image" Target="../media/image500.png"/><Relationship Id="rId81" Type="http://schemas.openxmlformats.org/officeDocument/2006/relationships/customXml" Target="../ink/ink3038.xml"/><Relationship Id="rId86" Type="http://schemas.openxmlformats.org/officeDocument/2006/relationships/image" Target="../media/image504.png"/><Relationship Id="rId94" Type="http://schemas.openxmlformats.org/officeDocument/2006/relationships/image" Target="../media/image508.png"/><Relationship Id="rId99" Type="http://schemas.openxmlformats.org/officeDocument/2006/relationships/customXml" Target="../ink/ink3047.xml"/><Relationship Id="rId101" Type="http://schemas.openxmlformats.org/officeDocument/2006/relationships/customXml" Target="../ink/ink3048.xml"/><Relationship Id="rId4" Type="http://schemas.openxmlformats.org/officeDocument/2006/relationships/image" Target="../media/image464.png"/><Relationship Id="rId9" Type="http://schemas.openxmlformats.org/officeDocument/2006/relationships/customXml" Target="../ink/ink3002.xml"/><Relationship Id="rId13" Type="http://schemas.openxmlformats.org/officeDocument/2006/relationships/customXml" Target="../ink/ink3004.xml"/><Relationship Id="rId18" Type="http://schemas.openxmlformats.org/officeDocument/2006/relationships/image" Target="../media/image472.png"/><Relationship Id="rId39" Type="http://schemas.openxmlformats.org/officeDocument/2006/relationships/customXml" Target="../ink/ink3017.xml"/><Relationship Id="rId109" Type="http://schemas.openxmlformats.org/officeDocument/2006/relationships/customXml" Target="../ink/ink3052.xml"/><Relationship Id="rId34" Type="http://schemas.openxmlformats.org/officeDocument/2006/relationships/image" Target="../media/image479.png"/><Relationship Id="rId50" Type="http://schemas.openxmlformats.org/officeDocument/2006/relationships/image" Target="../media/image487.png"/><Relationship Id="rId55" Type="http://schemas.openxmlformats.org/officeDocument/2006/relationships/customXml" Target="../ink/ink3025.xml"/><Relationship Id="rId76" Type="http://schemas.openxmlformats.org/officeDocument/2006/relationships/image" Target="../media/image499.png"/><Relationship Id="rId97" Type="http://schemas.openxmlformats.org/officeDocument/2006/relationships/customXml" Target="../ink/ink3046.xml"/><Relationship Id="rId104" Type="http://schemas.openxmlformats.org/officeDocument/2006/relationships/image" Target="../media/image513.png"/><Relationship Id="rId7" Type="http://schemas.openxmlformats.org/officeDocument/2006/relationships/customXml" Target="../ink/ink3001.xml"/><Relationship Id="rId71" Type="http://schemas.openxmlformats.org/officeDocument/2006/relationships/customXml" Target="../ink/ink3033.xml"/><Relationship Id="rId92" Type="http://schemas.openxmlformats.org/officeDocument/2006/relationships/image" Target="../media/image507.png"/><Relationship Id="rId2" Type="http://schemas.openxmlformats.org/officeDocument/2006/relationships/image" Target="../media/image462.png"/><Relationship Id="rId29" Type="http://schemas.openxmlformats.org/officeDocument/2006/relationships/customXml" Target="../ink/ink3012.xml"/><Relationship Id="rId24" Type="http://schemas.openxmlformats.org/officeDocument/2006/relationships/image" Target="../media/image475.png"/><Relationship Id="rId40" Type="http://schemas.openxmlformats.org/officeDocument/2006/relationships/image" Target="../media/image482.png"/><Relationship Id="rId45" Type="http://schemas.openxmlformats.org/officeDocument/2006/relationships/customXml" Target="../ink/ink3020.xml"/><Relationship Id="rId66" Type="http://schemas.openxmlformats.org/officeDocument/2006/relationships/image" Target="../media/image495.png"/><Relationship Id="rId87" Type="http://schemas.openxmlformats.org/officeDocument/2006/relationships/customXml" Target="../ink/ink3041.xml"/><Relationship Id="rId110" Type="http://schemas.openxmlformats.org/officeDocument/2006/relationships/image" Target="../media/image516.png"/><Relationship Id="rId61" Type="http://schemas.openxmlformats.org/officeDocument/2006/relationships/customXml" Target="../ink/ink3028.xml"/><Relationship Id="rId82" Type="http://schemas.openxmlformats.org/officeDocument/2006/relationships/image" Target="../media/image502.png"/><Relationship Id="rId19" Type="http://schemas.openxmlformats.org/officeDocument/2006/relationships/customXml" Target="../ink/ink3007.xml"/><Relationship Id="rId14" Type="http://schemas.openxmlformats.org/officeDocument/2006/relationships/image" Target="../media/image469.png"/><Relationship Id="rId30" Type="http://schemas.openxmlformats.org/officeDocument/2006/relationships/image" Target="../media/image478.png"/><Relationship Id="rId35" Type="http://schemas.openxmlformats.org/officeDocument/2006/relationships/customXml" Target="../ink/ink3015.xml"/><Relationship Id="rId56" Type="http://schemas.openxmlformats.org/officeDocument/2006/relationships/image" Target="../media/image490.png"/><Relationship Id="rId77" Type="http://schemas.openxmlformats.org/officeDocument/2006/relationships/customXml" Target="../ink/ink3036.xml"/><Relationship Id="rId100" Type="http://schemas.openxmlformats.org/officeDocument/2006/relationships/image" Target="../media/image511.png"/><Relationship Id="rId105" Type="http://schemas.openxmlformats.org/officeDocument/2006/relationships/customXml" Target="../ink/ink3050.xml"/><Relationship Id="rId8" Type="http://schemas.openxmlformats.org/officeDocument/2006/relationships/image" Target="../media/image466.png"/><Relationship Id="rId51" Type="http://schemas.openxmlformats.org/officeDocument/2006/relationships/customXml" Target="../ink/ink3023.xml"/><Relationship Id="rId72" Type="http://schemas.openxmlformats.org/officeDocument/2006/relationships/image" Target="../media/image498.png"/><Relationship Id="rId93" Type="http://schemas.openxmlformats.org/officeDocument/2006/relationships/customXml" Target="../ink/ink3044.xml"/><Relationship Id="rId98" Type="http://schemas.openxmlformats.org/officeDocument/2006/relationships/image" Target="../media/image510.png"/><Relationship Id="rId3" Type="http://schemas.openxmlformats.org/officeDocument/2006/relationships/customXml" Target="../ink/ink2999.xml"/><Relationship Id="rId25" Type="http://schemas.openxmlformats.org/officeDocument/2006/relationships/customXml" Target="../ink/ink3010.xml"/><Relationship Id="rId46" Type="http://schemas.openxmlformats.org/officeDocument/2006/relationships/image" Target="../media/image485.png"/><Relationship Id="rId67" Type="http://schemas.openxmlformats.org/officeDocument/2006/relationships/customXml" Target="../ink/ink3031.xml"/><Relationship Id="rId20" Type="http://schemas.openxmlformats.org/officeDocument/2006/relationships/image" Target="../media/image473.png"/><Relationship Id="rId41" Type="http://schemas.openxmlformats.org/officeDocument/2006/relationships/customXml" Target="../ink/ink3018.xml"/><Relationship Id="rId62" Type="http://schemas.openxmlformats.org/officeDocument/2006/relationships/image" Target="../media/image493.png"/><Relationship Id="rId83" Type="http://schemas.openxmlformats.org/officeDocument/2006/relationships/customXml" Target="../ink/ink3039.xml"/><Relationship Id="rId88" Type="http://schemas.openxmlformats.org/officeDocument/2006/relationships/image" Target="../media/image505.png"/></Relationships>
</file>

<file path=ppt/slides/_rels/slide10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10.xml"/><Relationship Id="rId21" Type="http://schemas.openxmlformats.org/officeDocument/2006/relationships/customXml" Target="../ink/ink3062.xml"/><Relationship Id="rId42" Type="http://schemas.openxmlformats.org/officeDocument/2006/relationships/image" Target="../media/image483.png"/><Relationship Id="rId47" Type="http://schemas.openxmlformats.org/officeDocument/2006/relationships/customXml" Target="../ink/ink3075.xml"/><Relationship Id="rId63" Type="http://schemas.openxmlformats.org/officeDocument/2006/relationships/customXml" Target="../ink/ink3083.xml"/><Relationship Id="rId68" Type="http://schemas.openxmlformats.org/officeDocument/2006/relationships/image" Target="../media/image496.png"/><Relationship Id="rId84" Type="http://schemas.openxmlformats.org/officeDocument/2006/relationships/image" Target="../media/image503.png"/><Relationship Id="rId89" Type="http://schemas.openxmlformats.org/officeDocument/2006/relationships/customXml" Target="../ink/ink3096.xml"/><Relationship Id="rId112" Type="http://schemas.openxmlformats.org/officeDocument/2006/relationships/image" Target="../media/image517.png"/><Relationship Id="rId16" Type="http://schemas.openxmlformats.org/officeDocument/2006/relationships/image" Target="../media/image470.png"/><Relationship Id="rId107" Type="http://schemas.openxmlformats.org/officeDocument/2006/relationships/customXml" Target="../ink/ink3105.xml"/><Relationship Id="rId11" Type="http://schemas.openxmlformats.org/officeDocument/2006/relationships/customXml" Target="../ink/ink3057.xml"/><Relationship Id="rId32" Type="http://schemas.openxmlformats.org/officeDocument/2006/relationships/image" Target="../media/image32.png"/><Relationship Id="rId37" Type="http://schemas.openxmlformats.org/officeDocument/2006/relationships/customXml" Target="../ink/ink3070.xml"/><Relationship Id="rId53" Type="http://schemas.openxmlformats.org/officeDocument/2006/relationships/customXml" Target="../ink/ink3078.xml"/><Relationship Id="rId58" Type="http://schemas.openxmlformats.org/officeDocument/2006/relationships/image" Target="../media/image491.png"/><Relationship Id="rId74" Type="http://schemas.openxmlformats.org/officeDocument/2006/relationships/image" Target="../media/image48.png"/><Relationship Id="rId79" Type="http://schemas.openxmlformats.org/officeDocument/2006/relationships/customXml" Target="../ink/ink3091.xml"/><Relationship Id="rId102" Type="http://schemas.openxmlformats.org/officeDocument/2006/relationships/image" Target="../media/image512.png"/><Relationship Id="rId123" Type="http://schemas.openxmlformats.org/officeDocument/2006/relationships/customXml" Target="../ink/ink3113.xml"/><Relationship Id="rId128" Type="http://schemas.openxmlformats.org/officeDocument/2006/relationships/image" Target="../media/image525.png"/><Relationship Id="rId5" Type="http://schemas.openxmlformats.org/officeDocument/2006/relationships/customXml" Target="../ink/ink3054.xml"/><Relationship Id="rId90" Type="http://schemas.openxmlformats.org/officeDocument/2006/relationships/image" Target="../media/image506.png"/><Relationship Id="rId95" Type="http://schemas.openxmlformats.org/officeDocument/2006/relationships/customXml" Target="../ink/ink3099.xml"/><Relationship Id="rId22" Type="http://schemas.openxmlformats.org/officeDocument/2006/relationships/image" Target="../media/image474.png"/><Relationship Id="rId27" Type="http://schemas.openxmlformats.org/officeDocument/2006/relationships/customXml" Target="../ink/ink3065.xml"/><Relationship Id="rId43" Type="http://schemas.openxmlformats.org/officeDocument/2006/relationships/customXml" Target="../ink/ink3073.xml"/><Relationship Id="rId48" Type="http://schemas.openxmlformats.org/officeDocument/2006/relationships/image" Target="../media/image486.png"/><Relationship Id="rId64" Type="http://schemas.openxmlformats.org/officeDocument/2006/relationships/image" Target="../media/image494.png"/><Relationship Id="rId69" Type="http://schemas.openxmlformats.org/officeDocument/2006/relationships/customXml" Target="../ink/ink3086.xml"/><Relationship Id="rId113" Type="http://schemas.openxmlformats.org/officeDocument/2006/relationships/customXml" Target="../ink/ink3108.xml"/><Relationship Id="rId118" Type="http://schemas.openxmlformats.org/officeDocument/2006/relationships/image" Target="../media/image520.png"/><Relationship Id="rId80" Type="http://schemas.openxmlformats.org/officeDocument/2006/relationships/image" Target="../media/image501.png"/><Relationship Id="rId85" Type="http://schemas.openxmlformats.org/officeDocument/2006/relationships/customXml" Target="../ink/ink3094.xml"/><Relationship Id="rId12" Type="http://schemas.openxmlformats.org/officeDocument/2006/relationships/image" Target="../media/image468.png"/><Relationship Id="rId17" Type="http://schemas.openxmlformats.org/officeDocument/2006/relationships/customXml" Target="../ink/ink3060.xml"/><Relationship Id="rId33" Type="http://schemas.openxmlformats.org/officeDocument/2006/relationships/customXml" Target="../ink/ink3068.xml"/><Relationship Id="rId38" Type="http://schemas.openxmlformats.org/officeDocument/2006/relationships/image" Target="../media/image481.png"/><Relationship Id="rId59" Type="http://schemas.openxmlformats.org/officeDocument/2006/relationships/customXml" Target="../ink/ink3081.xml"/><Relationship Id="rId103" Type="http://schemas.openxmlformats.org/officeDocument/2006/relationships/customXml" Target="../ink/ink3103.xml"/><Relationship Id="rId108" Type="http://schemas.openxmlformats.org/officeDocument/2006/relationships/image" Target="../media/image515.png"/><Relationship Id="rId124" Type="http://schemas.openxmlformats.org/officeDocument/2006/relationships/image" Target="../media/image523.png"/><Relationship Id="rId129" Type="http://schemas.openxmlformats.org/officeDocument/2006/relationships/customXml" Target="../ink/ink3116.xml"/><Relationship Id="rId54" Type="http://schemas.openxmlformats.org/officeDocument/2006/relationships/image" Target="../media/image489.png"/><Relationship Id="rId70" Type="http://schemas.openxmlformats.org/officeDocument/2006/relationships/image" Target="../media/image497.png"/><Relationship Id="rId75" Type="http://schemas.openxmlformats.org/officeDocument/2006/relationships/customXml" Target="../ink/ink3089.xml"/><Relationship Id="rId91" Type="http://schemas.openxmlformats.org/officeDocument/2006/relationships/customXml" Target="../ink/ink3097.xml"/><Relationship Id="rId96" Type="http://schemas.openxmlformats.org/officeDocument/2006/relationships/image" Target="../media/image5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23" Type="http://schemas.openxmlformats.org/officeDocument/2006/relationships/customXml" Target="../ink/ink3063.xml"/><Relationship Id="rId28" Type="http://schemas.openxmlformats.org/officeDocument/2006/relationships/image" Target="../media/image477.png"/><Relationship Id="rId49" Type="http://schemas.openxmlformats.org/officeDocument/2006/relationships/customXml" Target="../ink/ink3076.xml"/><Relationship Id="rId114" Type="http://schemas.openxmlformats.org/officeDocument/2006/relationships/image" Target="../media/image518.png"/><Relationship Id="rId119" Type="http://schemas.openxmlformats.org/officeDocument/2006/relationships/customXml" Target="../ink/ink3111.xml"/><Relationship Id="rId44" Type="http://schemas.openxmlformats.org/officeDocument/2006/relationships/image" Target="../media/image484.png"/><Relationship Id="rId60" Type="http://schemas.openxmlformats.org/officeDocument/2006/relationships/image" Target="../media/image492.png"/><Relationship Id="rId65" Type="http://schemas.openxmlformats.org/officeDocument/2006/relationships/customXml" Target="../ink/ink3084.xml"/><Relationship Id="rId81" Type="http://schemas.openxmlformats.org/officeDocument/2006/relationships/customXml" Target="../ink/ink3092.xml"/><Relationship Id="rId86" Type="http://schemas.openxmlformats.org/officeDocument/2006/relationships/image" Target="../media/image504.png"/><Relationship Id="rId130" Type="http://schemas.openxmlformats.org/officeDocument/2006/relationships/image" Target="../media/image526.png"/><Relationship Id="rId13" Type="http://schemas.openxmlformats.org/officeDocument/2006/relationships/customXml" Target="../ink/ink3058.xml"/><Relationship Id="rId18" Type="http://schemas.openxmlformats.org/officeDocument/2006/relationships/image" Target="../media/image472.png"/><Relationship Id="rId39" Type="http://schemas.openxmlformats.org/officeDocument/2006/relationships/customXml" Target="../ink/ink3071.xml"/><Relationship Id="rId109" Type="http://schemas.openxmlformats.org/officeDocument/2006/relationships/customXml" Target="../ink/ink3106.xml"/><Relationship Id="rId34" Type="http://schemas.openxmlformats.org/officeDocument/2006/relationships/image" Target="../media/image479.png"/><Relationship Id="rId50" Type="http://schemas.openxmlformats.org/officeDocument/2006/relationships/image" Target="../media/image487.png"/><Relationship Id="rId55" Type="http://schemas.openxmlformats.org/officeDocument/2006/relationships/customXml" Target="../ink/ink3079.xml"/><Relationship Id="rId76" Type="http://schemas.openxmlformats.org/officeDocument/2006/relationships/image" Target="../media/image499.png"/><Relationship Id="rId97" Type="http://schemas.openxmlformats.org/officeDocument/2006/relationships/customXml" Target="../ink/ink3100.xml"/><Relationship Id="rId104" Type="http://schemas.openxmlformats.org/officeDocument/2006/relationships/image" Target="../media/image513.png"/><Relationship Id="rId120" Type="http://schemas.openxmlformats.org/officeDocument/2006/relationships/image" Target="../media/image521.png"/><Relationship Id="rId125" Type="http://schemas.openxmlformats.org/officeDocument/2006/relationships/customXml" Target="../ink/ink3114.xml"/><Relationship Id="rId7" Type="http://schemas.openxmlformats.org/officeDocument/2006/relationships/customXml" Target="../ink/ink3055.xml"/><Relationship Id="rId71" Type="http://schemas.openxmlformats.org/officeDocument/2006/relationships/customXml" Target="../ink/ink3087.xml"/><Relationship Id="rId92" Type="http://schemas.openxmlformats.org/officeDocument/2006/relationships/image" Target="../media/image507.png"/><Relationship Id="rId2" Type="http://schemas.openxmlformats.org/officeDocument/2006/relationships/image" Target="../media/image462.png"/><Relationship Id="rId29" Type="http://schemas.openxmlformats.org/officeDocument/2006/relationships/customXml" Target="../ink/ink3066.xml"/><Relationship Id="rId24" Type="http://schemas.openxmlformats.org/officeDocument/2006/relationships/image" Target="../media/image475.png"/><Relationship Id="rId40" Type="http://schemas.openxmlformats.org/officeDocument/2006/relationships/image" Target="../media/image482.png"/><Relationship Id="rId45" Type="http://schemas.openxmlformats.org/officeDocument/2006/relationships/customXml" Target="../ink/ink3074.xml"/><Relationship Id="rId66" Type="http://schemas.openxmlformats.org/officeDocument/2006/relationships/image" Target="../media/image495.png"/><Relationship Id="rId87" Type="http://schemas.openxmlformats.org/officeDocument/2006/relationships/customXml" Target="../ink/ink3095.xml"/><Relationship Id="rId110" Type="http://schemas.openxmlformats.org/officeDocument/2006/relationships/image" Target="../media/image516.png"/><Relationship Id="rId115" Type="http://schemas.openxmlformats.org/officeDocument/2006/relationships/customXml" Target="../ink/ink3109.xml"/><Relationship Id="rId61" Type="http://schemas.openxmlformats.org/officeDocument/2006/relationships/customXml" Target="../ink/ink3082.xml"/><Relationship Id="rId82" Type="http://schemas.openxmlformats.org/officeDocument/2006/relationships/image" Target="../media/image502.png"/><Relationship Id="rId19" Type="http://schemas.openxmlformats.org/officeDocument/2006/relationships/customXml" Target="../ink/ink3061.xml"/><Relationship Id="rId14" Type="http://schemas.openxmlformats.org/officeDocument/2006/relationships/image" Target="../media/image469.png"/><Relationship Id="rId30" Type="http://schemas.openxmlformats.org/officeDocument/2006/relationships/image" Target="../media/image478.png"/><Relationship Id="rId35" Type="http://schemas.openxmlformats.org/officeDocument/2006/relationships/customXml" Target="../ink/ink3069.xml"/><Relationship Id="rId56" Type="http://schemas.openxmlformats.org/officeDocument/2006/relationships/image" Target="../media/image490.png"/><Relationship Id="rId77" Type="http://schemas.openxmlformats.org/officeDocument/2006/relationships/customXml" Target="../ink/ink3090.xml"/><Relationship Id="rId100" Type="http://schemas.openxmlformats.org/officeDocument/2006/relationships/image" Target="../media/image511.png"/><Relationship Id="rId105" Type="http://schemas.openxmlformats.org/officeDocument/2006/relationships/customXml" Target="../ink/ink3104.xml"/><Relationship Id="rId126" Type="http://schemas.openxmlformats.org/officeDocument/2006/relationships/image" Target="../media/image524.png"/><Relationship Id="rId8" Type="http://schemas.openxmlformats.org/officeDocument/2006/relationships/image" Target="../media/image466.png"/><Relationship Id="rId51" Type="http://schemas.openxmlformats.org/officeDocument/2006/relationships/customXml" Target="../ink/ink3077.xml"/><Relationship Id="rId72" Type="http://schemas.openxmlformats.org/officeDocument/2006/relationships/image" Target="../media/image498.png"/><Relationship Id="rId93" Type="http://schemas.openxmlformats.org/officeDocument/2006/relationships/customXml" Target="../ink/ink3098.xml"/><Relationship Id="rId98" Type="http://schemas.openxmlformats.org/officeDocument/2006/relationships/image" Target="../media/image510.png"/><Relationship Id="rId121" Type="http://schemas.openxmlformats.org/officeDocument/2006/relationships/customXml" Target="../ink/ink3112.xml"/><Relationship Id="rId3" Type="http://schemas.openxmlformats.org/officeDocument/2006/relationships/customXml" Target="../ink/ink3053.xml"/><Relationship Id="rId25" Type="http://schemas.openxmlformats.org/officeDocument/2006/relationships/customXml" Target="../ink/ink3064.xml"/><Relationship Id="rId46" Type="http://schemas.openxmlformats.org/officeDocument/2006/relationships/image" Target="../media/image485.png"/><Relationship Id="rId67" Type="http://schemas.openxmlformats.org/officeDocument/2006/relationships/customXml" Target="../ink/ink3085.xml"/><Relationship Id="rId116" Type="http://schemas.openxmlformats.org/officeDocument/2006/relationships/image" Target="../media/image519.png"/><Relationship Id="rId20" Type="http://schemas.openxmlformats.org/officeDocument/2006/relationships/image" Target="../media/image473.png"/><Relationship Id="rId41" Type="http://schemas.openxmlformats.org/officeDocument/2006/relationships/customXml" Target="../ink/ink3072.xml"/><Relationship Id="rId62" Type="http://schemas.openxmlformats.org/officeDocument/2006/relationships/image" Target="../media/image493.png"/><Relationship Id="rId83" Type="http://schemas.openxmlformats.org/officeDocument/2006/relationships/customXml" Target="../ink/ink3093.xml"/><Relationship Id="rId88" Type="http://schemas.openxmlformats.org/officeDocument/2006/relationships/image" Target="../media/image505.png"/><Relationship Id="rId111" Type="http://schemas.openxmlformats.org/officeDocument/2006/relationships/customXml" Target="../ink/ink3107.xml"/><Relationship Id="rId15" Type="http://schemas.openxmlformats.org/officeDocument/2006/relationships/customXml" Target="../ink/ink3059.xml"/><Relationship Id="rId36" Type="http://schemas.openxmlformats.org/officeDocument/2006/relationships/image" Target="../media/image480.png"/><Relationship Id="rId57" Type="http://schemas.openxmlformats.org/officeDocument/2006/relationships/customXml" Target="../ink/ink3080.xml"/><Relationship Id="rId106" Type="http://schemas.openxmlformats.org/officeDocument/2006/relationships/image" Target="../media/image514.png"/><Relationship Id="rId127" Type="http://schemas.openxmlformats.org/officeDocument/2006/relationships/customXml" Target="../ink/ink3115.xml"/><Relationship Id="rId10" Type="http://schemas.openxmlformats.org/officeDocument/2006/relationships/image" Target="../media/image467.png"/><Relationship Id="rId31" Type="http://schemas.openxmlformats.org/officeDocument/2006/relationships/customXml" Target="../ink/ink3067.xml"/><Relationship Id="rId52" Type="http://schemas.openxmlformats.org/officeDocument/2006/relationships/image" Target="../media/image488.png"/><Relationship Id="rId73" Type="http://schemas.openxmlformats.org/officeDocument/2006/relationships/customXml" Target="../ink/ink3088.xml"/><Relationship Id="rId78" Type="http://schemas.openxmlformats.org/officeDocument/2006/relationships/image" Target="../media/image500.png"/><Relationship Id="rId94" Type="http://schemas.openxmlformats.org/officeDocument/2006/relationships/image" Target="../media/image508.png"/><Relationship Id="rId99" Type="http://schemas.openxmlformats.org/officeDocument/2006/relationships/customXml" Target="../ink/ink3101.xml"/><Relationship Id="rId101" Type="http://schemas.openxmlformats.org/officeDocument/2006/relationships/customXml" Target="../ink/ink3102.xml"/><Relationship Id="rId122" Type="http://schemas.openxmlformats.org/officeDocument/2006/relationships/image" Target="../media/image522.png"/><Relationship Id="rId4" Type="http://schemas.openxmlformats.org/officeDocument/2006/relationships/image" Target="../media/image464.png"/><Relationship Id="rId9" Type="http://schemas.openxmlformats.org/officeDocument/2006/relationships/customXml" Target="../ink/ink3056.xml"/><Relationship Id="rId26" Type="http://schemas.openxmlformats.org/officeDocument/2006/relationships/image" Target="../media/image476.png"/></Relationships>
</file>

<file path=ppt/slides/_rels/slide10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74.xml"/><Relationship Id="rId21" Type="http://schemas.openxmlformats.org/officeDocument/2006/relationships/customXml" Target="../ink/ink3126.xml"/><Relationship Id="rId42" Type="http://schemas.openxmlformats.org/officeDocument/2006/relationships/image" Target="../media/image483.png"/><Relationship Id="rId63" Type="http://schemas.openxmlformats.org/officeDocument/2006/relationships/customXml" Target="../ink/ink3147.xml"/><Relationship Id="rId84" Type="http://schemas.openxmlformats.org/officeDocument/2006/relationships/image" Target="../media/image503.png"/><Relationship Id="rId16" Type="http://schemas.openxmlformats.org/officeDocument/2006/relationships/image" Target="../media/image470.png"/><Relationship Id="rId107" Type="http://schemas.openxmlformats.org/officeDocument/2006/relationships/customXml" Target="../ink/ink3169.xml"/><Relationship Id="rId11" Type="http://schemas.openxmlformats.org/officeDocument/2006/relationships/customXml" Target="../ink/ink3121.xml"/><Relationship Id="rId32" Type="http://schemas.openxmlformats.org/officeDocument/2006/relationships/image" Target="../media/image32.png"/><Relationship Id="rId37" Type="http://schemas.openxmlformats.org/officeDocument/2006/relationships/customXml" Target="../ink/ink3134.xml"/><Relationship Id="rId53" Type="http://schemas.openxmlformats.org/officeDocument/2006/relationships/customXml" Target="../ink/ink3142.xml"/><Relationship Id="rId58" Type="http://schemas.openxmlformats.org/officeDocument/2006/relationships/image" Target="../media/image491.png"/><Relationship Id="rId74" Type="http://schemas.openxmlformats.org/officeDocument/2006/relationships/image" Target="../media/image48.png"/><Relationship Id="rId79" Type="http://schemas.openxmlformats.org/officeDocument/2006/relationships/customXml" Target="../ink/ink3155.xml"/><Relationship Id="rId102" Type="http://schemas.openxmlformats.org/officeDocument/2006/relationships/image" Target="../media/image512.png"/><Relationship Id="rId123" Type="http://schemas.openxmlformats.org/officeDocument/2006/relationships/customXml" Target="../ink/ink3177.xml"/><Relationship Id="rId128" Type="http://schemas.openxmlformats.org/officeDocument/2006/relationships/image" Target="../media/image525.png"/><Relationship Id="rId5" Type="http://schemas.openxmlformats.org/officeDocument/2006/relationships/customXml" Target="../ink/ink3118.xml"/><Relationship Id="rId90" Type="http://schemas.openxmlformats.org/officeDocument/2006/relationships/image" Target="../media/image506.png"/><Relationship Id="rId95" Type="http://schemas.openxmlformats.org/officeDocument/2006/relationships/customXml" Target="../ink/ink3163.xml"/><Relationship Id="rId22" Type="http://schemas.openxmlformats.org/officeDocument/2006/relationships/image" Target="../media/image474.png"/><Relationship Id="rId27" Type="http://schemas.openxmlformats.org/officeDocument/2006/relationships/customXml" Target="../ink/ink3129.xml"/><Relationship Id="rId43" Type="http://schemas.openxmlformats.org/officeDocument/2006/relationships/customXml" Target="../ink/ink3137.xml"/><Relationship Id="rId48" Type="http://schemas.openxmlformats.org/officeDocument/2006/relationships/image" Target="../media/image486.png"/><Relationship Id="rId64" Type="http://schemas.openxmlformats.org/officeDocument/2006/relationships/image" Target="../media/image494.png"/><Relationship Id="rId69" Type="http://schemas.openxmlformats.org/officeDocument/2006/relationships/customXml" Target="../ink/ink3150.xml"/><Relationship Id="rId113" Type="http://schemas.openxmlformats.org/officeDocument/2006/relationships/customXml" Target="../ink/ink3172.xml"/><Relationship Id="rId118" Type="http://schemas.openxmlformats.org/officeDocument/2006/relationships/image" Target="../media/image520.png"/><Relationship Id="rId134" Type="http://schemas.openxmlformats.org/officeDocument/2006/relationships/image" Target="../media/image528.png"/><Relationship Id="rId80" Type="http://schemas.openxmlformats.org/officeDocument/2006/relationships/image" Target="../media/image501.png"/><Relationship Id="rId85" Type="http://schemas.openxmlformats.org/officeDocument/2006/relationships/customXml" Target="../ink/ink3158.xml"/><Relationship Id="rId12" Type="http://schemas.openxmlformats.org/officeDocument/2006/relationships/image" Target="../media/image468.png"/><Relationship Id="rId17" Type="http://schemas.openxmlformats.org/officeDocument/2006/relationships/customXml" Target="../ink/ink3124.xml"/><Relationship Id="rId33" Type="http://schemas.openxmlformats.org/officeDocument/2006/relationships/customXml" Target="../ink/ink3132.xml"/><Relationship Id="rId38" Type="http://schemas.openxmlformats.org/officeDocument/2006/relationships/image" Target="../media/image481.png"/><Relationship Id="rId59" Type="http://schemas.openxmlformats.org/officeDocument/2006/relationships/customXml" Target="../ink/ink3145.xml"/><Relationship Id="rId103" Type="http://schemas.openxmlformats.org/officeDocument/2006/relationships/customXml" Target="../ink/ink3167.xml"/><Relationship Id="rId108" Type="http://schemas.openxmlformats.org/officeDocument/2006/relationships/image" Target="../media/image515.png"/><Relationship Id="rId124" Type="http://schemas.openxmlformats.org/officeDocument/2006/relationships/image" Target="../media/image523.png"/><Relationship Id="rId129" Type="http://schemas.openxmlformats.org/officeDocument/2006/relationships/customXml" Target="../ink/ink3180.xml"/><Relationship Id="rId54" Type="http://schemas.openxmlformats.org/officeDocument/2006/relationships/image" Target="../media/image489.png"/><Relationship Id="rId70" Type="http://schemas.openxmlformats.org/officeDocument/2006/relationships/image" Target="../media/image497.png"/><Relationship Id="rId75" Type="http://schemas.openxmlformats.org/officeDocument/2006/relationships/customXml" Target="../ink/ink3153.xml"/><Relationship Id="rId91" Type="http://schemas.openxmlformats.org/officeDocument/2006/relationships/customXml" Target="../ink/ink3161.xml"/><Relationship Id="rId96" Type="http://schemas.openxmlformats.org/officeDocument/2006/relationships/image" Target="../media/image5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23" Type="http://schemas.openxmlformats.org/officeDocument/2006/relationships/customXml" Target="../ink/ink3127.xml"/><Relationship Id="rId28" Type="http://schemas.openxmlformats.org/officeDocument/2006/relationships/image" Target="../media/image477.png"/><Relationship Id="rId49" Type="http://schemas.openxmlformats.org/officeDocument/2006/relationships/customXml" Target="../ink/ink3140.xml"/><Relationship Id="rId114" Type="http://schemas.openxmlformats.org/officeDocument/2006/relationships/image" Target="../media/image518.png"/><Relationship Id="rId119" Type="http://schemas.openxmlformats.org/officeDocument/2006/relationships/customXml" Target="../ink/ink3175.xml"/><Relationship Id="rId44" Type="http://schemas.openxmlformats.org/officeDocument/2006/relationships/image" Target="../media/image484.png"/><Relationship Id="rId60" Type="http://schemas.openxmlformats.org/officeDocument/2006/relationships/image" Target="../media/image492.png"/><Relationship Id="rId65" Type="http://schemas.openxmlformats.org/officeDocument/2006/relationships/customXml" Target="../ink/ink3148.xml"/><Relationship Id="rId81" Type="http://schemas.openxmlformats.org/officeDocument/2006/relationships/customXml" Target="../ink/ink3156.xml"/><Relationship Id="rId86" Type="http://schemas.openxmlformats.org/officeDocument/2006/relationships/image" Target="../media/image504.png"/><Relationship Id="rId130" Type="http://schemas.openxmlformats.org/officeDocument/2006/relationships/image" Target="../media/image526.png"/><Relationship Id="rId13" Type="http://schemas.openxmlformats.org/officeDocument/2006/relationships/customXml" Target="../ink/ink3122.xml"/><Relationship Id="rId18" Type="http://schemas.openxmlformats.org/officeDocument/2006/relationships/image" Target="../media/image472.png"/><Relationship Id="rId39" Type="http://schemas.openxmlformats.org/officeDocument/2006/relationships/customXml" Target="../ink/ink3135.xml"/><Relationship Id="rId109" Type="http://schemas.openxmlformats.org/officeDocument/2006/relationships/customXml" Target="../ink/ink3170.xml"/><Relationship Id="rId34" Type="http://schemas.openxmlformats.org/officeDocument/2006/relationships/image" Target="../media/image479.png"/><Relationship Id="rId50" Type="http://schemas.openxmlformats.org/officeDocument/2006/relationships/image" Target="../media/image487.png"/><Relationship Id="rId55" Type="http://schemas.openxmlformats.org/officeDocument/2006/relationships/customXml" Target="../ink/ink3143.xml"/><Relationship Id="rId76" Type="http://schemas.openxmlformats.org/officeDocument/2006/relationships/image" Target="../media/image499.png"/><Relationship Id="rId97" Type="http://schemas.openxmlformats.org/officeDocument/2006/relationships/customXml" Target="../ink/ink3164.xml"/><Relationship Id="rId104" Type="http://schemas.openxmlformats.org/officeDocument/2006/relationships/image" Target="../media/image513.png"/><Relationship Id="rId120" Type="http://schemas.openxmlformats.org/officeDocument/2006/relationships/image" Target="../media/image521.png"/><Relationship Id="rId125" Type="http://schemas.openxmlformats.org/officeDocument/2006/relationships/customXml" Target="../ink/ink3178.xml"/><Relationship Id="rId7" Type="http://schemas.openxmlformats.org/officeDocument/2006/relationships/customXml" Target="../ink/ink3119.xml"/><Relationship Id="rId71" Type="http://schemas.openxmlformats.org/officeDocument/2006/relationships/customXml" Target="../ink/ink3151.xml"/><Relationship Id="rId92" Type="http://schemas.openxmlformats.org/officeDocument/2006/relationships/image" Target="../media/image507.png"/><Relationship Id="rId2" Type="http://schemas.openxmlformats.org/officeDocument/2006/relationships/image" Target="../media/image462.png"/><Relationship Id="rId29" Type="http://schemas.openxmlformats.org/officeDocument/2006/relationships/customXml" Target="../ink/ink3130.xml"/><Relationship Id="rId24" Type="http://schemas.openxmlformats.org/officeDocument/2006/relationships/image" Target="../media/image475.png"/><Relationship Id="rId40" Type="http://schemas.openxmlformats.org/officeDocument/2006/relationships/image" Target="../media/image482.png"/><Relationship Id="rId45" Type="http://schemas.openxmlformats.org/officeDocument/2006/relationships/customXml" Target="../ink/ink3138.xml"/><Relationship Id="rId66" Type="http://schemas.openxmlformats.org/officeDocument/2006/relationships/image" Target="../media/image495.png"/><Relationship Id="rId87" Type="http://schemas.openxmlformats.org/officeDocument/2006/relationships/customXml" Target="../ink/ink3159.xml"/><Relationship Id="rId110" Type="http://schemas.openxmlformats.org/officeDocument/2006/relationships/image" Target="../media/image516.png"/><Relationship Id="rId115" Type="http://schemas.openxmlformats.org/officeDocument/2006/relationships/customXml" Target="../ink/ink3173.xml"/><Relationship Id="rId131" Type="http://schemas.openxmlformats.org/officeDocument/2006/relationships/customXml" Target="../ink/ink3181.xml"/><Relationship Id="rId61" Type="http://schemas.openxmlformats.org/officeDocument/2006/relationships/customXml" Target="../ink/ink3146.xml"/><Relationship Id="rId82" Type="http://schemas.openxmlformats.org/officeDocument/2006/relationships/image" Target="../media/image502.png"/><Relationship Id="rId19" Type="http://schemas.openxmlformats.org/officeDocument/2006/relationships/customXml" Target="../ink/ink3125.xml"/><Relationship Id="rId14" Type="http://schemas.openxmlformats.org/officeDocument/2006/relationships/image" Target="../media/image469.png"/><Relationship Id="rId30" Type="http://schemas.openxmlformats.org/officeDocument/2006/relationships/image" Target="../media/image478.png"/><Relationship Id="rId35" Type="http://schemas.openxmlformats.org/officeDocument/2006/relationships/customXml" Target="../ink/ink3133.xml"/><Relationship Id="rId56" Type="http://schemas.openxmlformats.org/officeDocument/2006/relationships/image" Target="../media/image490.png"/><Relationship Id="rId77" Type="http://schemas.openxmlformats.org/officeDocument/2006/relationships/customXml" Target="../ink/ink3154.xml"/><Relationship Id="rId100" Type="http://schemas.openxmlformats.org/officeDocument/2006/relationships/image" Target="../media/image511.png"/><Relationship Id="rId105" Type="http://schemas.openxmlformats.org/officeDocument/2006/relationships/customXml" Target="../ink/ink3168.xml"/><Relationship Id="rId126" Type="http://schemas.openxmlformats.org/officeDocument/2006/relationships/image" Target="../media/image524.png"/><Relationship Id="rId8" Type="http://schemas.openxmlformats.org/officeDocument/2006/relationships/image" Target="../media/image466.png"/><Relationship Id="rId51" Type="http://schemas.openxmlformats.org/officeDocument/2006/relationships/customXml" Target="../ink/ink3141.xml"/><Relationship Id="rId72" Type="http://schemas.openxmlformats.org/officeDocument/2006/relationships/image" Target="../media/image498.png"/><Relationship Id="rId93" Type="http://schemas.openxmlformats.org/officeDocument/2006/relationships/customXml" Target="../ink/ink3162.xml"/><Relationship Id="rId98" Type="http://schemas.openxmlformats.org/officeDocument/2006/relationships/image" Target="../media/image510.png"/><Relationship Id="rId121" Type="http://schemas.openxmlformats.org/officeDocument/2006/relationships/customXml" Target="../ink/ink3176.xml"/><Relationship Id="rId3" Type="http://schemas.openxmlformats.org/officeDocument/2006/relationships/customXml" Target="../ink/ink3117.xml"/><Relationship Id="rId25" Type="http://schemas.openxmlformats.org/officeDocument/2006/relationships/customXml" Target="../ink/ink3128.xml"/><Relationship Id="rId46" Type="http://schemas.openxmlformats.org/officeDocument/2006/relationships/image" Target="../media/image485.png"/><Relationship Id="rId67" Type="http://schemas.openxmlformats.org/officeDocument/2006/relationships/customXml" Target="../ink/ink3149.xml"/><Relationship Id="rId116" Type="http://schemas.openxmlformats.org/officeDocument/2006/relationships/image" Target="../media/image519.png"/><Relationship Id="rId20" Type="http://schemas.openxmlformats.org/officeDocument/2006/relationships/image" Target="../media/image473.png"/><Relationship Id="rId41" Type="http://schemas.openxmlformats.org/officeDocument/2006/relationships/customXml" Target="../ink/ink3136.xml"/><Relationship Id="rId62" Type="http://schemas.openxmlformats.org/officeDocument/2006/relationships/image" Target="../media/image493.png"/><Relationship Id="rId83" Type="http://schemas.openxmlformats.org/officeDocument/2006/relationships/customXml" Target="../ink/ink3157.xml"/><Relationship Id="rId88" Type="http://schemas.openxmlformats.org/officeDocument/2006/relationships/image" Target="../media/image505.png"/><Relationship Id="rId111" Type="http://schemas.openxmlformats.org/officeDocument/2006/relationships/customXml" Target="../ink/ink3171.xml"/><Relationship Id="rId132" Type="http://schemas.openxmlformats.org/officeDocument/2006/relationships/image" Target="../media/image527.png"/><Relationship Id="rId15" Type="http://schemas.openxmlformats.org/officeDocument/2006/relationships/customXml" Target="../ink/ink3123.xml"/><Relationship Id="rId36" Type="http://schemas.openxmlformats.org/officeDocument/2006/relationships/image" Target="../media/image480.png"/><Relationship Id="rId57" Type="http://schemas.openxmlformats.org/officeDocument/2006/relationships/customXml" Target="../ink/ink3144.xml"/><Relationship Id="rId106" Type="http://schemas.openxmlformats.org/officeDocument/2006/relationships/image" Target="../media/image514.png"/><Relationship Id="rId127" Type="http://schemas.openxmlformats.org/officeDocument/2006/relationships/customXml" Target="../ink/ink3179.xml"/><Relationship Id="rId10" Type="http://schemas.openxmlformats.org/officeDocument/2006/relationships/image" Target="../media/image467.png"/><Relationship Id="rId31" Type="http://schemas.openxmlformats.org/officeDocument/2006/relationships/customXml" Target="../ink/ink3131.xml"/><Relationship Id="rId52" Type="http://schemas.openxmlformats.org/officeDocument/2006/relationships/image" Target="../media/image488.png"/><Relationship Id="rId73" Type="http://schemas.openxmlformats.org/officeDocument/2006/relationships/customXml" Target="../ink/ink3152.xml"/><Relationship Id="rId78" Type="http://schemas.openxmlformats.org/officeDocument/2006/relationships/image" Target="../media/image500.png"/><Relationship Id="rId94" Type="http://schemas.openxmlformats.org/officeDocument/2006/relationships/image" Target="../media/image508.png"/><Relationship Id="rId99" Type="http://schemas.openxmlformats.org/officeDocument/2006/relationships/customXml" Target="../ink/ink3165.xml"/><Relationship Id="rId101" Type="http://schemas.openxmlformats.org/officeDocument/2006/relationships/customXml" Target="../ink/ink3166.xml"/><Relationship Id="rId122" Type="http://schemas.openxmlformats.org/officeDocument/2006/relationships/image" Target="../media/image522.png"/><Relationship Id="rId4" Type="http://schemas.openxmlformats.org/officeDocument/2006/relationships/image" Target="../media/image464.png"/><Relationship Id="rId9" Type="http://schemas.openxmlformats.org/officeDocument/2006/relationships/customXml" Target="../ink/ink3120.xml"/><Relationship Id="rId26" Type="http://schemas.openxmlformats.org/officeDocument/2006/relationships/image" Target="../media/image476.png"/><Relationship Id="rId47" Type="http://schemas.openxmlformats.org/officeDocument/2006/relationships/customXml" Target="../ink/ink3139.xml"/><Relationship Id="rId68" Type="http://schemas.openxmlformats.org/officeDocument/2006/relationships/image" Target="../media/image496.png"/><Relationship Id="rId89" Type="http://schemas.openxmlformats.org/officeDocument/2006/relationships/customXml" Target="../ink/ink3160.xml"/><Relationship Id="rId112" Type="http://schemas.openxmlformats.org/officeDocument/2006/relationships/image" Target="../media/image517.png"/><Relationship Id="rId133" Type="http://schemas.openxmlformats.org/officeDocument/2006/relationships/customXml" Target="../ink/ink3182.xml"/></Relationships>
</file>

<file path=ppt/slides/_rels/slide10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40.xml"/><Relationship Id="rId21" Type="http://schemas.openxmlformats.org/officeDocument/2006/relationships/customXml" Target="../ink/ink3192.xml"/><Relationship Id="rId42" Type="http://schemas.openxmlformats.org/officeDocument/2006/relationships/image" Target="../media/image483.png"/><Relationship Id="rId63" Type="http://schemas.openxmlformats.org/officeDocument/2006/relationships/customXml" Target="../ink/ink3213.xml"/><Relationship Id="rId84" Type="http://schemas.openxmlformats.org/officeDocument/2006/relationships/image" Target="../media/image503.png"/><Relationship Id="rId138" Type="http://schemas.openxmlformats.org/officeDocument/2006/relationships/image" Target="../media/image528.png"/><Relationship Id="rId107" Type="http://schemas.openxmlformats.org/officeDocument/2006/relationships/customXml" Target="../ink/ink3235.xml"/><Relationship Id="rId11" Type="http://schemas.openxmlformats.org/officeDocument/2006/relationships/customXml" Target="../ink/ink3187.xml"/><Relationship Id="rId32" Type="http://schemas.openxmlformats.org/officeDocument/2006/relationships/image" Target="../media/image32.png"/><Relationship Id="rId53" Type="http://schemas.openxmlformats.org/officeDocument/2006/relationships/customXml" Target="../ink/ink3208.xml"/><Relationship Id="rId74" Type="http://schemas.openxmlformats.org/officeDocument/2006/relationships/image" Target="../media/image48.png"/><Relationship Id="rId128" Type="http://schemas.openxmlformats.org/officeDocument/2006/relationships/image" Target="../media/image525.png"/><Relationship Id="rId5" Type="http://schemas.openxmlformats.org/officeDocument/2006/relationships/customXml" Target="../ink/ink3184.xml"/><Relationship Id="rId90" Type="http://schemas.openxmlformats.org/officeDocument/2006/relationships/image" Target="../media/image506.png"/><Relationship Id="rId95" Type="http://schemas.openxmlformats.org/officeDocument/2006/relationships/customXml" Target="../ink/ink3229.xml"/><Relationship Id="rId22" Type="http://schemas.openxmlformats.org/officeDocument/2006/relationships/image" Target="../media/image474.png"/><Relationship Id="rId27" Type="http://schemas.openxmlformats.org/officeDocument/2006/relationships/customXml" Target="../ink/ink3195.xml"/><Relationship Id="rId43" Type="http://schemas.openxmlformats.org/officeDocument/2006/relationships/customXml" Target="../ink/ink3203.xml"/><Relationship Id="rId48" Type="http://schemas.openxmlformats.org/officeDocument/2006/relationships/image" Target="../media/image486.png"/><Relationship Id="rId64" Type="http://schemas.openxmlformats.org/officeDocument/2006/relationships/image" Target="../media/image494.png"/><Relationship Id="rId69" Type="http://schemas.openxmlformats.org/officeDocument/2006/relationships/customXml" Target="../ink/ink3216.xml"/><Relationship Id="rId113" Type="http://schemas.openxmlformats.org/officeDocument/2006/relationships/customXml" Target="../ink/ink3238.xml"/><Relationship Id="rId118" Type="http://schemas.openxmlformats.org/officeDocument/2006/relationships/image" Target="../media/image520.png"/><Relationship Id="rId134" Type="http://schemas.openxmlformats.org/officeDocument/2006/relationships/image" Target="../media/image529.png"/><Relationship Id="rId139" Type="http://schemas.openxmlformats.org/officeDocument/2006/relationships/customXml" Target="../ink/ink3251.xml"/><Relationship Id="rId80" Type="http://schemas.openxmlformats.org/officeDocument/2006/relationships/image" Target="../media/image501.png"/><Relationship Id="rId85" Type="http://schemas.openxmlformats.org/officeDocument/2006/relationships/customXml" Target="../ink/ink3224.xml"/><Relationship Id="rId12" Type="http://schemas.openxmlformats.org/officeDocument/2006/relationships/image" Target="../media/image468.png"/><Relationship Id="rId17" Type="http://schemas.openxmlformats.org/officeDocument/2006/relationships/customXml" Target="../ink/ink3190.xml"/><Relationship Id="rId33" Type="http://schemas.openxmlformats.org/officeDocument/2006/relationships/customXml" Target="../ink/ink3198.xml"/><Relationship Id="rId38" Type="http://schemas.openxmlformats.org/officeDocument/2006/relationships/image" Target="../media/image481.png"/><Relationship Id="rId59" Type="http://schemas.openxmlformats.org/officeDocument/2006/relationships/customXml" Target="../ink/ink3211.xml"/><Relationship Id="rId103" Type="http://schemas.openxmlformats.org/officeDocument/2006/relationships/customXml" Target="../ink/ink3233.xml"/><Relationship Id="rId108" Type="http://schemas.openxmlformats.org/officeDocument/2006/relationships/image" Target="../media/image515.png"/><Relationship Id="rId124" Type="http://schemas.openxmlformats.org/officeDocument/2006/relationships/image" Target="../media/image523.png"/><Relationship Id="rId129" Type="http://schemas.openxmlformats.org/officeDocument/2006/relationships/customXml" Target="../ink/ink3246.xml"/><Relationship Id="rId54" Type="http://schemas.openxmlformats.org/officeDocument/2006/relationships/image" Target="../media/image489.png"/><Relationship Id="rId70" Type="http://schemas.openxmlformats.org/officeDocument/2006/relationships/image" Target="../media/image497.png"/><Relationship Id="rId75" Type="http://schemas.openxmlformats.org/officeDocument/2006/relationships/customXml" Target="../ink/ink3219.xml"/><Relationship Id="rId91" Type="http://schemas.openxmlformats.org/officeDocument/2006/relationships/customXml" Target="../ink/ink3227.xml"/><Relationship Id="rId96" Type="http://schemas.openxmlformats.org/officeDocument/2006/relationships/image" Target="../media/image509.png"/><Relationship Id="rId140" Type="http://schemas.openxmlformats.org/officeDocument/2006/relationships/image" Target="../media/image531.png"/><Relationship Id="rId145" Type="http://schemas.openxmlformats.org/officeDocument/2006/relationships/customXml" Target="../ink/ink32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23" Type="http://schemas.openxmlformats.org/officeDocument/2006/relationships/customXml" Target="../ink/ink3193.xml"/><Relationship Id="rId28" Type="http://schemas.openxmlformats.org/officeDocument/2006/relationships/image" Target="../media/image477.png"/><Relationship Id="rId49" Type="http://schemas.openxmlformats.org/officeDocument/2006/relationships/customXml" Target="../ink/ink3206.xml"/><Relationship Id="rId114" Type="http://schemas.openxmlformats.org/officeDocument/2006/relationships/image" Target="../media/image518.png"/><Relationship Id="rId119" Type="http://schemas.openxmlformats.org/officeDocument/2006/relationships/customXml" Target="../ink/ink3241.xml"/><Relationship Id="rId44" Type="http://schemas.openxmlformats.org/officeDocument/2006/relationships/image" Target="../media/image484.png"/><Relationship Id="rId60" Type="http://schemas.openxmlformats.org/officeDocument/2006/relationships/image" Target="../media/image492.png"/><Relationship Id="rId65" Type="http://schemas.openxmlformats.org/officeDocument/2006/relationships/customXml" Target="../ink/ink3214.xml"/><Relationship Id="rId81" Type="http://schemas.openxmlformats.org/officeDocument/2006/relationships/customXml" Target="../ink/ink3222.xml"/><Relationship Id="rId86" Type="http://schemas.openxmlformats.org/officeDocument/2006/relationships/image" Target="../media/image504.png"/><Relationship Id="rId130" Type="http://schemas.openxmlformats.org/officeDocument/2006/relationships/image" Target="../media/image526.png"/><Relationship Id="rId135" Type="http://schemas.openxmlformats.org/officeDocument/2006/relationships/customXml" Target="../ink/ink3249.xml"/><Relationship Id="rId13" Type="http://schemas.openxmlformats.org/officeDocument/2006/relationships/customXml" Target="../ink/ink3188.xml"/><Relationship Id="rId18" Type="http://schemas.openxmlformats.org/officeDocument/2006/relationships/image" Target="../media/image472.png"/><Relationship Id="rId39" Type="http://schemas.openxmlformats.org/officeDocument/2006/relationships/customXml" Target="../ink/ink3201.xml"/><Relationship Id="rId109" Type="http://schemas.openxmlformats.org/officeDocument/2006/relationships/customXml" Target="../ink/ink3236.xml"/><Relationship Id="rId34" Type="http://schemas.openxmlformats.org/officeDocument/2006/relationships/image" Target="../media/image479.png"/><Relationship Id="rId50" Type="http://schemas.openxmlformats.org/officeDocument/2006/relationships/image" Target="../media/image487.png"/><Relationship Id="rId55" Type="http://schemas.openxmlformats.org/officeDocument/2006/relationships/customXml" Target="../ink/ink3209.xml"/><Relationship Id="rId76" Type="http://schemas.openxmlformats.org/officeDocument/2006/relationships/image" Target="../media/image499.png"/><Relationship Id="rId97" Type="http://schemas.openxmlformats.org/officeDocument/2006/relationships/customXml" Target="../ink/ink3230.xml"/><Relationship Id="rId104" Type="http://schemas.openxmlformats.org/officeDocument/2006/relationships/image" Target="../media/image513.png"/><Relationship Id="rId120" Type="http://schemas.openxmlformats.org/officeDocument/2006/relationships/image" Target="../media/image521.png"/><Relationship Id="rId125" Type="http://schemas.openxmlformats.org/officeDocument/2006/relationships/customXml" Target="../ink/ink3244.xml"/><Relationship Id="rId141" Type="http://schemas.openxmlformats.org/officeDocument/2006/relationships/customXml" Target="../ink/ink3252.xml"/><Relationship Id="rId146" Type="http://schemas.openxmlformats.org/officeDocument/2006/relationships/image" Target="../media/image534.png"/><Relationship Id="rId7" Type="http://schemas.openxmlformats.org/officeDocument/2006/relationships/customXml" Target="../ink/ink3185.xml"/><Relationship Id="rId71" Type="http://schemas.openxmlformats.org/officeDocument/2006/relationships/customXml" Target="../ink/ink3217.xml"/><Relationship Id="rId92" Type="http://schemas.openxmlformats.org/officeDocument/2006/relationships/image" Target="../media/image507.png"/><Relationship Id="rId2" Type="http://schemas.openxmlformats.org/officeDocument/2006/relationships/image" Target="../media/image462.png"/><Relationship Id="rId29" Type="http://schemas.openxmlformats.org/officeDocument/2006/relationships/customXml" Target="../ink/ink3196.xml"/><Relationship Id="rId24" Type="http://schemas.openxmlformats.org/officeDocument/2006/relationships/image" Target="../media/image475.png"/><Relationship Id="rId40" Type="http://schemas.openxmlformats.org/officeDocument/2006/relationships/image" Target="../media/image482.png"/><Relationship Id="rId45" Type="http://schemas.openxmlformats.org/officeDocument/2006/relationships/customXml" Target="../ink/ink3204.xml"/><Relationship Id="rId66" Type="http://schemas.openxmlformats.org/officeDocument/2006/relationships/image" Target="../media/image495.png"/><Relationship Id="rId87" Type="http://schemas.openxmlformats.org/officeDocument/2006/relationships/customXml" Target="../ink/ink3225.xml"/><Relationship Id="rId110" Type="http://schemas.openxmlformats.org/officeDocument/2006/relationships/image" Target="../media/image516.png"/><Relationship Id="rId115" Type="http://schemas.openxmlformats.org/officeDocument/2006/relationships/customXml" Target="../ink/ink3239.xml"/><Relationship Id="rId131" Type="http://schemas.openxmlformats.org/officeDocument/2006/relationships/customXml" Target="../ink/ink3247.xml"/><Relationship Id="rId136" Type="http://schemas.openxmlformats.org/officeDocument/2006/relationships/image" Target="../media/image530.png"/><Relationship Id="rId61" Type="http://schemas.openxmlformats.org/officeDocument/2006/relationships/customXml" Target="../ink/ink3212.xml"/><Relationship Id="rId82" Type="http://schemas.openxmlformats.org/officeDocument/2006/relationships/image" Target="../media/image502.png"/><Relationship Id="rId19" Type="http://schemas.openxmlformats.org/officeDocument/2006/relationships/customXml" Target="../ink/ink3191.xml"/><Relationship Id="rId14" Type="http://schemas.openxmlformats.org/officeDocument/2006/relationships/image" Target="../media/image469.png"/><Relationship Id="rId30" Type="http://schemas.openxmlformats.org/officeDocument/2006/relationships/image" Target="../media/image478.png"/><Relationship Id="rId35" Type="http://schemas.openxmlformats.org/officeDocument/2006/relationships/customXml" Target="../ink/ink3199.xml"/><Relationship Id="rId56" Type="http://schemas.openxmlformats.org/officeDocument/2006/relationships/image" Target="../media/image490.png"/><Relationship Id="rId77" Type="http://schemas.openxmlformats.org/officeDocument/2006/relationships/customXml" Target="../ink/ink3220.xml"/><Relationship Id="rId100" Type="http://schemas.openxmlformats.org/officeDocument/2006/relationships/image" Target="../media/image511.png"/><Relationship Id="rId105" Type="http://schemas.openxmlformats.org/officeDocument/2006/relationships/customXml" Target="../ink/ink3234.xml"/><Relationship Id="rId126" Type="http://schemas.openxmlformats.org/officeDocument/2006/relationships/image" Target="../media/image524.png"/><Relationship Id="rId8" Type="http://schemas.openxmlformats.org/officeDocument/2006/relationships/image" Target="../media/image466.png"/><Relationship Id="rId51" Type="http://schemas.openxmlformats.org/officeDocument/2006/relationships/customXml" Target="../ink/ink3207.xml"/><Relationship Id="rId72" Type="http://schemas.openxmlformats.org/officeDocument/2006/relationships/image" Target="../media/image498.png"/><Relationship Id="rId93" Type="http://schemas.openxmlformats.org/officeDocument/2006/relationships/customXml" Target="../ink/ink3228.xml"/><Relationship Id="rId98" Type="http://schemas.openxmlformats.org/officeDocument/2006/relationships/image" Target="../media/image510.png"/><Relationship Id="rId121" Type="http://schemas.openxmlformats.org/officeDocument/2006/relationships/customXml" Target="../ink/ink3242.xml"/><Relationship Id="rId142" Type="http://schemas.openxmlformats.org/officeDocument/2006/relationships/image" Target="../media/image532.png"/><Relationship Id="rId3" Type="http://schemas.openxmlformats.org/officeDocument/2006/relationships/customXml" Target="../ink/ink3183.xml"/><Relationship Id="rId25" Type="http://schemas.openxmlformats.org/officeDocument/2006/relationships/customXml" Target="../ink/ink3194.xml"/><Relationship Id="rId46" Type="http://schemas.openxmlformats.org/officeDocument/2006/relationships/image" Target="../media/image485.png"/><Relationship Id="rId67" Type="http://schemas.openxmlformats.org/officeDocument/2006/relationships/customXml" Target="../ink/ink3215.xml"/><Relationship Id="rId116" Type="http://schemas.openxmlformats.org/officeDocument/2006/relationships/image" Target="../media/image519.png"/><Relationship Id="rId137" Type="http://schemas.openxmlformats.org/officeDocument/2006/relationships/customXml" Target="../ink/ink3250.xml"/><Relationship Id="rId20" Type="http://schemas.openxmlformats.org/officeDocument/2006/relationships/image" Target="../media/image473.png"/><Relationship Id="rId41" Type="http://schemas.openxmlformats.org/officeDocument/2006/relationships/customXml" Target="../ink/ink3202.xml"/><Relationship Id="rId62" Type="http://schemas.openxmlformats.org/officeDocument/2006/relationships/image" Target="../media/image493.png"/><Relationship Id="rId83" Type="http://schemas.openxmlformats.org/officeDocument/2006/relationships/customXml" Target="../ink/ink3223.xml"/><Relationship Id="rId88" Type="http://schemas.openxmlformats.org/officeDocument/2006/relationships/image" Target="../media/image505.png"/><Relationship Id="rId111" Type="http://schemas.openxmlformats.org/officeDocument/2006/relationships/customXml" Target="../ink/ink3237.xml"/><Relationship Id="rId132" Type="http://schemas.openxmlformats.org/officeDocument/2006/relationships/image" Target="../media/image527.png"/><Relationship Id="rId15" Type="http://schemas.openxmlformats.org/officeDocument/2006/relationships/customXml" Target="../ink/ink3189.xml"/><Relationship Id="rId36" Type="http://schemas.openxmlformats.org/officeDocument/2006/relationships/image" Target="../media/image480.png"/><Relationship Id="rId57" Type="http://schemas.openxmlformats.org/officeDocument/2006/relationships/customXml" Target="../ink/ink3210.xml"/><Relationship Id="rId106" Type="http://schemas.openxmlformats.org/officeDocument/2006/relationships/image" Target="../media/image514.png"/><Relationship Id="rId127" Type="http://schemas.openxmlformats.org/officeDocument/2006/relationships/customXml" Target="../ink/ink3245.xml"/><Relationship Id="rId10" Type="http://schemas.openxmlformats.org/officeDocument/2006/relationships/image" Target="../media/image467.png"/><Relationship Id="rId31" Type="http://schemas.openxmlformats.org/officeDocument/2006/relationships/customXml" Target="../ink/ink3197.xml"/><Relationship Id="rId52" Type="http://schemas.openxmlformats.org/officeDocument/2006/relationships/image" Target="../media/image488.png"/><Relationship Id="rId73" Type="http://schemas.openxmlformats.org/officeDocument/2006/relationships/customXml" Target="../ink/ink3218.xml"/><Relationship Id="rId78" Type="http://schemas.openxmlformats.org/officeDocument/2006/relationships/image" Target="../media/image500.png"/><Relationship Id="rId94" Type="http://schemas.openxmlformats.org/officeDocument/2006/relationships/image" Target="../media/image508.png"/><Relationship Id="rId99" Type="http://schemas.openxmlformats.org/officeDocument/2006/relationships/customXml" Target="../ink/ink3231.xml"/><Relationship Id="rId101" Type="http://schemas.openxmlformats.org/officeDocument/2006/relationships/customXml" Target="../ink/ink3232.xml"/><Relationship Id="rId122" Type="http://schemas.openxmlformats.org/officeDocument/2006/relationships/image" Target="../media/image522.png"/><Relationship Id="rId143" Type="http://schemas.openxmlformats.org/officeDocument/2006/relationships/customXml" Target="../ink/ink3253.xml"/><Relationship Id="rId4" Type="http://schemas.openxmlformats.org/officeDocument/2006/relationships/image" Target="../media/image464.png"/><Relationship Id="rId9" Type="http://schemas.openxmlformats.org/officeDocument/2006/relationships/customXml" Target="../ink/ink3186.xml"/><Relationship Id="rId26" Type="http://schemas.openxmlformats.org/officeDocument/2006/relationships/image" Target="../media/image476.png"/><Relationship Id="rId47" Type="http://schemas.openxmlformats.org/officeDocument/2006/relationships/customXml" Target="../ink/ink3205.xml"/><Relationship Id="rId68" Type="http://schemas.openxmlformats.org/officeDocument/2006/relationships/image" Target="../media/image496.png"/><Relationship Id="rId89" Type="http://schemas.openxmlformats.org/officeDocument/2006/relationships/customXml" Target="../ink/ink3226.xml"/><Relationship Id="rId112" Type="http://schemas.openxmlformats.org/officeDocument/2006/relationships/image" Target="../media/image517.png"/><Relationship Id="rId133" Type="http://schemas.openxmlformats.org/officeDocument/2006/relationships/customXml" Target="../ink/ink3248.xml"/><Relationship Id="rId16" Type="http://schemas.openxmlformats.org/officeDocument/2006/relationships/image" Target="../media/image470.png"/><Relationship Id="rId37" Type="http://schemas.openxmlformats.org/officeDocument/2006/relationships/customXml" Target="../ink/ink3200.xml"/><Relationship Id="rId58" Type="http://schemas.openxmlformats.org/officeDocument/2006/relationships/image" Target="../media/image491.png"/><Relationship Id="rId79" Type="http://schemas.openxmlformats.org/officeDocument/2006/relationships/customXml" Target="../ink/ink3221.xml"/><Relationship Id="rId102" Type="http://schemas.openxmlformats.org/officeDocument/2006/relationships/image" Target="../media/image512.png"/><Relationship Id="rId123" Type="http://schemas.openxmlformats.org/officeDocument/2006/relationships/customXml" Target="../ink/ink3243.xml"/><Relationship Id="rId144" Type="http://schemas.openxmlformats.org/officeDocument/2006/relationships/image" Target="../media/image533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.xml"/><Relationship Id="rId5" Type="http://schemas.openxmlformats.org/officeDocument/2006/relationships/image" Target="../media/image40.png"/><Relationship Id="rId4" Type="http://schemas.openxmlformats.org/officeDocument/2006/relationships/customXml" Target="../ink/ink117.xml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.xml"/><Relationship Id="rId13" Type="http://schemas.openxmlformats.org/officeDocument/2006/relationships/image" Target="../media/image45.png"/><Relationship Id="rId18" Type="http://schemas.openxmlformats.org/officeDocument/2006/relationships/customXml" Target="../ink/ink128.xml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12" Type="http://schemas.openxmlformats.org/officeDocument/2006/relationships/customXml" Target="../ink/ink125.xml"/><Relationship Id="rId17" Type="http://schemas.openxmlformats.org/officeDocument/2006/relationships/image" Target="../media/image39.png"/><Relationship Id="rId2" Type="http://schemas.openxmlformats.org/officeDocument/2006/relationships/customXml" Target="../ink/ink120.xml"/><Relationship Id="rId16" Type="http://schemas.openxmlformats.org/officeDocument/2006/relationships/customXml" Target="../ink/ink1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2.xml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6.png"/><Relationship Id="rId10" Type="http://schemas.openxmlformats.org/officeDocument/2006/relationships/customXml" Target="../ink/ink124.xml"/><Relationship Id="rId19" Type="http://schemas.openxmlformats.org/officeDocument/2006/relationships/image" Target="../media/image41.png"/><Relationship Id="rId4" Type="http://schemas.openxmlformats.org/officeDocument/2006/relationships/customXml" Target="../ink/ink121.xml"/><Relationship Id="rId9" Type="http://schemas.openxmlformats.org/officeDocument/2006/relationships/image" Target="../media/image43.png"/><Relationship Id="rId14" Type="http://schemas.openxmlformats.org/officeDocument/2006/relationships/customXml" Target="../ink/ink12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customXml" Target="../ink/ink137.xml"/><Relationship Id="rId26" Type="http://schemas.openxmlformats.org/officeDocument/2006/relationships/customXml" Target="../ink/ink141.xml"/><Relationship Id="rId39" Type="http://schemas.openxmlformats.org/officeDocument/2006/relationships/image" Target="../media/image58.png"/><Relationship Id="rId21" Type="http://schemas.openxmlformats.org/officeDocument/2006/relationships/image" Target="../media/image49.png"/><Relationship Id="rId34" Type="http://schemas.openxmlformats.org/officeDocument/2006/relationships/customXml" Target="../ink/ink145.xml"/><Relationship Id="rId42" Type="http://schemas.openxmlformats.org/officeDocument/2006/relationships/customXml" Target="../ink/ink149.xml"/><Relationship Id="rId47" Type="http://schemas.openxmlformats.org/officeDocument/2006/relationships/image" Target="../media/image60.png"/><Relationship Id="rId7" Type="http://schemas.openxmlformats.org/officeDocument/2006/relationships/image" Target="../media/image42.png"/><Relationship Id="rId2" Type="http://schemas.openxmlformats.org/officeDocument/2006/relationships/customXml" Target="../ink/ink129.xml"/><Relationship Id="rId16" Type="http://schemas.openxmlformats.org/officeDocument/2006/relationships/customXml" Target="../ink/ink136.xml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.xml"/><Relationship Id="rId11" Type="http://schemas.openxmlformats.org/officeDocument/2006/relationships/image" Target="../media/image44.png"/><Relationship Id="rId24" Type="http://schemas.openxmlformats.org/officeDocument/2006/relationships/customXml" Target="../ink/ink140.xml"/><Relationship Id="rId32" Type="http://schemas.openxmlformats.org/officeDocument/2006/relationships/customXml" Target="../ink/ink144.xml"/><Relationship Id="rId37" Type="http://schemas.openxmlformats.org/officeDocument/2006/relationships/image" Target="../media/image57.png"/><Relationship Id="rId40" Type="http://schemas.openxmlformats.org/officeDocument/2006/relationships/customXml" Target="../ink/ink148.xml"/><Relationship Id="rId45" Type="http://schemas.openxmlformats.org/officeDocument/2006/relationships/image" Target="../media/image41.png"/><Relationship Id="rId5" Type="http://schemas.openxmlformats.org/officeDocument/2006/relationships/image" Target="../media/image40.png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28" Type="http://schemas.openxmlformats.org/officeDocument/2006/relationships/customXml" Target="../ink/ink142.xml"/><Relationship Id="rId36" Type="http://schemas.openxmlformats.org/officeDocument/2006/relationships/customXml" Target="../ink/ink146.xml"/><Relationship Id="rId10" Type="http://schemas.openxmlformats.org/officeDocument/2006/relationships/customXml" Target="../ink/ink133.xml"/><Relationship Id="rId19" Type="http://schemas.openxmlformats.org/officeDocument/2006/relationships/image" Target="../media/image48.png"/><Relationship Id="rId31" Type="http://schemas.openxmlformats.org/officeDocument/2006/relationships/image" Target="../media/image54.png"/><Relationship Id="rId44" Type="http://schemas.openxmlformats.org/officeDocument/2006/relationships/customXml" Target="../ink/ink150.xml"/><Relationship Id="rId4" Type="http://schemas.openxmlformats.org/officeDocument/2006/relationships/customXml" Target="../ink/ink130.xml"/><Relationship Id="rId9" Type="http://schemas.openxmlformats.org/officeDocument/2006/relationships/image" Target="../media/image43.png"/><Relationship Id="rId14" Type="http://schemas.openxmlformats.org/officeDocument/2006/relationships/customXml" Target="../ink/ink135.xml"/><Relationship Id="rId22" Type="http://schemas.openxmlformats.org/officeDocument/2006/relationships/customXml" Target="../ink/ink139.xml"/><Relationship Id="rId27" Type="http://schemas.openxmlformats.org/officeDocument/2006/relationships/image" Target="../media/image52.png"/><Relationship Id="rId30" Type="http://schemas.openxmlformats.org/officeDocument/2006/relationships/customXml" Target="../ink/ink143.xml"/><Relationship Id="rId35" Type="http://schemas.openxmlformats.org/officeDocument/2006/relationships/image" Target="../media/image56.png"/><Relationship Id="rId43" Type="http://schemas.openxmlformats.org/officeDocument/2006/relationships/image" Target="../media/image39.png"/><Relationship Id="rId8" Type="http://schemas.openxmlformats.org/officeDocument/2006/relationships/customXml" Target="../ink/ink132.xml"/><Relationship Id="rId3" Type="http://schemas.openxmlformats.org/officeDocument/2006/relationships/image" Target="../media/image37.png"/><Relationship Id="rId12" Type="http://schemas.openxmlformats.org/officeDocument/2006/relationships/customXml" Target="../ink/ink134.xml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33" Type="http://schemas.openxmlformats.org/officeDocument/2006/relationships/image" Target="../media/image55.png"/><Relationship Id="rId38" Type="http://schemas.openxmlformats.org/officeDocument/2006/relationships/customXml" Target="../ink/ink147.xml"/><Relationship Id="rId46" Type="http://schemas.openxmlformats.org/officeDocument/2006/relationships/customXml" Target="../ink/ink151.xml"/><Relationship Id="rId20" Type="http://schemas.openxmlformats.org/officeDocument/2006/relationships/customXml" Target="../ink/ink138.xml"/><Relationship Id="rId41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8.png"/><Relationship Id="rId18" Type="http://schemas.openxmlformats.org/officeDocument/2006/relationships/customXml" Target="../ink/ink16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3.xml"/><Relationship Id="rId17" Type="http://schemas.openxmlformats.org/officeDocument/2006/relationships/image" Target="../media/image10.png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2.xml"/><Relationship Id="rId19" Type="http://schemas.openxmlformats.org/officeDocument/2006/relationships/image" Target="../media/image11.png"/><Relationship Id="rId4" Type="http://schemas.openxmlformats.org/officeDocument/2006/relationships/customXml" Target="../ink/ink9.xml"/><Relationship Id="rId9" Type="http://schemas.openxmlformats.org/officeDocument/2006/relationships/image" Target="../media/image6.png"/><Relationship Id="rId14" Type="http://schemas.openxmlformats.org/officeDocument/2006/relationships/customXml" Target="../ink/ink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15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.xml"/><Relationship Id="rId13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customXml" Target="../ink/ink158.xml"/><Relationship Id="rId17" Type="http://schemas.openxmlformats.org/officeDocument/2006/relationships/image" Target="../media/image71.png"/><Relationship Id="rId2" Type="http://schemas.openxmlformats.org/officeDocument/2006/relationships/customXml" Target="../ink/ink153.xml"/><Relationship Id="rId16" Type="http://schemas.openxmlformats.org/officeDocument/2006/relationships/customXml" Target="../ink/ink1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.xml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10" Type="http://schemas.openxmlformats.org/officeDocument/2006/relationships/customXml" Target="../ink/ink157.xml"/><Relationship Id="rId4" Type="http://schemas.openxmlformats.org/officeDocument/2006/relationships/customXml" Target="../ink/ink154.xml"/><Relationship Id="rId9" Type="http://schemas.openxmlformats.org/officeDocument/2006/relationships/image" Target="../media/image67.png"/><Relationship Id="rId14" Type="http://schemas.openxmlformats.org/officeDocument/2006/relationships/customXml" Target="../ink/ink159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customXml" Target="../ink/ink169.xml"/><Relationship Id="rId26" Type="http://schemas.openxmlformats.org/officeDocument/2006/relationships/customXml" Target="../ink/ink173.xml"/><Relationship Id="rId3" Type="http://schemas.openxmlformats.org/officeDocument/2006/relationships/image" Target="../media/image64.png"/><Relationship Id="rId21" Type="http://schemas.openxmlformats.org/officeDocument/2006/relationships/image" Target="../media/image73.png"/><Relationship Id="rId7" Type="http://schemas.openxmlformats.org/officeDocument/2006/relationships/image" Target="../media/image66.png"/><Relationship Id="rId12" Type="http://schemas.openxmlformats.org/officeDocument/2006/relationships/customXml" Target="../ink/ink166.xml"/><Relationship Id="rId17" Type="http://schemas.openxmlformats.org/officeDocument/2006/relationships/image" Target="../media/image71.png"/><Relationship Id="rId25" Type="http://schemas.openxmlformats.org/officeDocument/2006/relationships/image" Target="../media/image75.png"/><Relationship Id="rId33" Type="http://schemas.openxmlformats.org/officeDocument/2006/relationships/image" Target="../media/image79.png"/><Relationship Id="rId2" Type="http://schemas.openxmlformats.org/officeDocument/2006/relationships/customXml" Target="../ink/ink161.xml"/><Relationship Id="rId16" Type="http://schemas.openxmlformats.org/officeDocument/2006/relationships/customXml" Target="../ink/ink168.xml"/><Relationship Id="rId20" Type="http://schemas.openxmlformats.org/officeDocument/2006/relationships/customXml" Target="../ink/ink170.xml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.xml"/><Relationship Id="rId11" Type="http://schemas.openxmlformats.org/officeDocument/2006/relationships/image" Target="../media/image68.png"/><Relationship Id="rId24" Type="http://schemas.openxmlformats.org/officeDocument/2006/relationships/customXml" Target="../ink/ink172.xml"/><Relationship Id="rId32" Type="http://schemas.openxmlformats.org/officeDocument/2006/relationships/customXml" Target="../ink/ink176.xml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customXml" Target="../ink/ink174.xml"/><Relationship Id="rId10" Type="http://schemas.openxmlformats.org/officeDocument/2006/relationships/customXml" Target="../ink/ink165.xml"/><Relationship Id="rId19" Type="http://schemas.openxmlformats.org/officeDocument/2006/relationships/image" Target="../media/image72.png"/><Relationship Id="rId31" Type="http://schemas.openxmlformats.org/officeDocument/2006/relationships/image" Target="../media/image78.png"/><Relationship Id="rId4" Type="http://schemas.openxmlformats.org/officeDocument/2006/relationships/customXml" Target="../ink/ink162.xml"/><Relationship Id="rId9" Type="http://schemas.openxmlformats.org/officeDocument/2006/relationships/image" Target="../media/image67.png"/><Relationship Id="rId14" Type="http://schemas.openxmlformats.org/officeDocument/2006/relationships/customXml" Target="../ink/ink167.xml"/><Relationship Id="rId22" Type="http://schemas.openxmlformats.org/officeDocument/2006/relationships/customXml" Target="../ink/ink171.xml"/><Relationship Id="rId27" Type="http://schemas.openxmlformats.org/officeDocument/2006/relationships/image" Target="../media/image76.png"/><Relationship Id="rId30" Type="http://schemas.openxmlformats.org/officeDocument/2006/relationships/customXml" Target="../ink/ink175.xml"/><Relationship Id="rId8" Type="http://schemas.openxmlformats.org/officeDocument/2006/relationships/customXml" Target="../ink/ink164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9.xml"/><Relationship Id="rId21" Type="http://schemas.openxmlformats.org/officeDocument/2006/relationships/image" Target="../media/image73.png"/><Relationship Id="rId42" Type="http://schemas.openxmlformats.org/officeDocument/2006/relationships/customXml" Target="../ink/ink197.xml"/><Relationship Id="rId47" Type="http://schemas.openxmlformats.org/officeDocument/2006/relationships/image" Target="../media/image86.png"/><Relationship Id="rId63" Type="http://schemas.openxmlformats.org/officeDocument/2006/relationships/image" Target="../media/image94.png"/><Relationship Id="rId68" Type="http://schemas.openxmlformats.org/officeDocument/2006/relationships/customXml" Target="../ink/ink210.xml"/><Relationship Id="rId84" Type="http://schemas.openxmlformats.org/officeDocument/2006/relationships/customXml" Target="../ink/ink218.xml"/><Relationship Id="rId16" Type="http://schemas.openxmlformats.org/officeDocument/2006/relationships/customXml" Target="../ink/ink184.xml"/><Relationship Id="rId11" Type="http://schemas.openxmlformats.org/officeDocument/2006/relationships/image" Target="../media/image68.png"/><Relationship Id="rId32" Type="http://schemas.openxmlformats.org/officeDocument/2006/relationships/customXml" Target="../ink/ink192.xml"/><Relationship Id="rId37" Type="http://schemas.openxmlformats.org/officeDocument/2006/relationships/image" Target="../media/image81.png"/><Relationship Id="rId53" Type="http://schemas.openxmlformats.org/officeDocument/2006/relationships/image" Target="../media/image89.png"/><Relationship Id="rId58" Type="http://schemas.openxmlformats.org/officeDocument/2006/relationships/customXml" Target="../ink/ink205.xml"/><Relationship Id="rId74" Type="http://schemas.openxmlformats.org/officeDocument/2006/relationships/customXml" Target="../ink/ink213.xml"/><Relationship Id="rId79" Type="http://schemas.openxmlformats.org/officeDocument/2006/relationships/image" Target="../media/image101.png"/><Relationship Id="rId5" Type="http://schemas.openxmlformats.org/officeDocument/2006/relationships/image" Target="../media/image65.png"/><Relationship Id="rId19" Type="http://schemas.openxmlformats.org/officeDocument/2006/relationships/image" Target="../media/image72.png"/><Relationship Id="rId14" Type="http://schemas.openxmlformats.org/officeDocument/2006/relationships/customXml" Target="../ink/ink183.xml"/><Relationship Id="rId22" Type="http://schemas.openxmlformats.org/officeDocument/2006/relationships/customXml" Target="../ink/ink187.xml"/><Relationship Id="rId27" Type="http://schemas.openxmlformats.org/officeDocument/2006/relationships/image" Target="../media/image76.png"/><Relationship Id="rId30" Type="http://schemas.openxmlformats.org/officeDocument/2006/relationships/customXml" Target="../ink/ink191.xml"/><Relationship Id="rId35" Type="http://schemas.openxmlformats.org/officeDocument/2006/relationships/image" Target="../media/image80.png"/><Relationship Id="rId43" Type="http://schemas.openxmlformats.org/officeDocument/2006/relationships/image" Target="../media/image84.png"/><Relationship Id="rId48" Type="http://schemas.openxmlformats.org/officeDocument/2006/relationships/customXml" Target="../ink/ink200.xml"/><Relationship Id="rId56" Type="http://schemas.openxmlformats.org/officeDocument/2006/relationships/customXml" Target="../ink/ink204.xml"/><Relationship Id="rId64" Type="http://schemas.openxmlformats.org/officeDocument/2006/relationships/customXml" Target="../ink/ink208.xml"/><Relationship Id="rId69" Type="http://schemas.openxmlformats.org/officeDocument/2006/relationships/image" Target="../media/image96.png"/><Relationship Id="rId77" Type="http://schemas.openxmlformats.org/officeDocument/2006/relationships/image" Target="../media/image100.png"/><Relationship Id="rId8" Type="http://schemas.openxmlformats.org/officeDocument/2006/relationships/customXml" Target="../ink/ink180.xml"/><Relationship Id="rId51" Type="http://schemas.openxmlformats.org/officeDocument/2006/relationships/image" Target="../media/image88.png"/><Relationship Id="rId72" Type="http://schemas.openxmlformats.org/officeDocument/2006/relationships/customXml" Target="../ink/ink212.xml"/><Relationship Id="rId80" Type="http://schemas.openxmlformats.org/officeDocument/2006/relationships/customXml" Target="../ink/ink216.xml"/><Relationship Id="rId85" Type="http://schemas.openxmlformats.org/officeDocument/2006/relationships/image" Target="../media/image104.png"/><Relationship Id="rId3" Type="http://schemas.openxmlformats.org/officeDocument/2006/relationships/image" Target="../media/image64.png"/><Relationship Id="rId12" Type="http://schemas.openxmlformats.org/officeDocument/2006/relationships/customXml" Target="../ink/ink182.xml"/><Relationship Id="rId17" Type="http://schemas.openxmlformats.org/officeDocument/2006/relationships/image" Target="../media/image71.png"/><Relationship Id="rId25" Type="http://schemas.openxmlformats.org/officeDocument/2006/relationships/image" Target="../media/image75.png"/><Relationship Id="rId33" Type="http://schemas.openxmlformats.org/officeDocument/2006/relationships/image" Target="../media/image79.png"/><Relationship Id="rId38" Type="http://schemas.openxmlformats.org/officeDocument/2006/relationships/customXml" Target="../ink/ink195.xml"/><Relationship Id="rId46" Type="http://schemas.openxmlformats.org/officeDocument/2006/relationships/customXml" Target="../ink/ink199.xml"/><Relationship Id="rId59" Type="http://schemas.openxmlformats.org/officeDocument/2006/relationships/image" Target="../media/image92.png"/><Relationship Id="rId67" Type="http://schemas.openxmlformats.org/officeDocument/2006/relationships/image" Target="../media/image48.png"/><Relationship Id="rId20" Type="http://schemas.openxmlformats.org/officeDocument/2006/relationships/customXml" Target="../ink/ink186.xml"/><Relationship Id="rId41" Type="http://schemas.openxmlformats.org/officeDocument/2006/relationships/image" Target="../media/image83.png"/><Relationship Id="rId54" Type="http://schemas.openxmlformats.org/officeDocument/2006/relationships/customXml" Target="../ink/ink203.xml"/><Relationship Id="rId62" Type="http://schemas.openxmlformats.org/officeDocument/2006/relationships/customXml" Target="../ink/ink207.xml"/><Relationship Id="rId70" Type="http://schemas.openxmlformats.org/officeDocument/2006/relationships/customXml" Target="../ink/ink211.xml"/><Relationship Id="rId75" Type="http://schemas.openxmlformats.org/officeDocument/2006/relationships/image" Target="../media/image99.png"/><Relationship Id="rId83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9.xml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customXml" Target="../ink/ink190.xml"/><Relationship Id="rId36" Type="http://schemas.openxmlformats.org/officeDocument/2006/relationships/customXml" Target="../ink/ink194.xml"/><Relationship Id="rId49" Type="http://schemas.openxmlformats.org/officeDocument/2006/relationships/image" Target="../media/image87.png"/><Relationship Id="rId57" Type="http://schemas.openxmlformats.org/officeDocument/2006/relationships/image" Target="../media/image91.png"/><Relationship Id="rId10" Type="http://schemas.openxmlformats.org/officeDocument/2006/relationships/customXml" Target="../ink/ink181.xml"/><Relationship Id="rId31" Type="http://schemas.openxmlformats.org/officeDocument/2006/relationships/image" Target="../media/image78.png"/><Relationship Id="rId44" Type="http://schemas.openxmlformats.org/officeDocument/2006/relationships/customXml" Target="../ink/ink198.xml"/><Relationship Id="rId52" Type="http://schemas.openxmlformats.org/officeDocument/2006/relationships/customXml" Target="../ink/ink202.xml"/><Relationship Id="rId60" Type="http://schemas.openxmlformats.org/officeDocument/2006/relationships/customXml" Target="../ink/ink206.xml"/><Relationship Id="rId65" Type="http://schemas.openxmlformats.org/officeDocument/2006/relationships/image" Target="../media/image95.png"/><Relationship Id="rId73" Type="http://schemas.openxmlformats.org/officeDocument/2006/relationships/image" Target="../media/image98.png"/><Relationship Id="rId78" Type="http://schemas.openxmlformats.org/officeDocument/2006/relationships/customXml" Target="../ink/ink215.xml"/><Relationship Id="rId81" Type="http://schemas.openxmlformats.org/officeDocument/2006/relationships/image" Target="../media/image102.png"/><Relationship Id="rId4" Type="http://schemas.openxmlformats.org/officeDocument/2006/relationships/customXml" Target="../ink/ink178.xml"/><Relationship Id="rId9" Type="http://schemas.openxmlformats.org/officeDocument/2006/relationships/image" Target="../media/image67.png"/><Relationship Id="rId13" Type="http://schemas.openxmlformats.org/officeDocument/2006/relationships/image" Target="../media/image69.png"/><Relationship Id="rId18" Type="http://schemas.openxmlformats.org/officeDocument/2006/relationships/customXml" Target="../ink/ink185.xml"/><Relationship Id="rId39" Type="http://schemas.openxmlformats.org/officeDocument/2006/relationships/image" Target="../media/image82.png"/><Relationship Id="rId34" Type="http://schemas.openxmlformats.org/officeDocument/2006/relationships/customXml" Target="../ink/ink193.xml"/><Relationship Id="rId50" Type="http://schemas.openxmlformats.org/officeDocument/2006/relationships/customXml" Target="../ink/ink201.xml"/><Relationship Id="rId55" Type="http://schemas.openxmlformats.org/officeDocument/2006/relationships/image" Target="../media/image90.png"/><Relationship Id="rId76" Type="http://schemas.openxmlformats.org/officeDocument/2006/relationships/customXml" Target="../ink/ink214.xml"/><Relationship Id="rId7" Type="http://schemas.openxmlformats.org/officeDocument/2006/relationships/image" Target="../media/image66.png"/><Relationship Id="rId71" Type="http://schemas.openxmlformats.org/officeDocument/2006/relationships/image" Target="../media/image97.png"/><Relationship Id="rId2" Type="http://schemas.openxmlformats.org/officeDocument/2006/relationships/customXml" Target="../ink/ink177.xml"/><Relationship Id="rId29" Type="http://schemas.openxmlformats.org/officeDocument/2006/relationships/image" Target="../media/image77.png"/><Relationship Id="rId24" Type="http://schemas.openxmlformats.org/officeDocument/2006/relationships/customXml" Target="../ink/ink188.xml"/><Relationship Id="rId40" Type="http://schemas.openxmlformats.org/officeDocument/2006/relationships/customXml" Target="../ink/ink196.xml"/><Relationship Id="rId45" Type="http://schemas.openxmlformats.org/officeDocument/2006/relationships/image" Target="../media/image85.png"/><Relationship Id="rId66" Type="http://schemas.openxmlformats.org/officeDocument/2006/relationships/customXml" Target="../ink/ink209.xml"/><Relationship Id="rId61" Type="http://schemas.openxmlformats.org/officeDocument/2006/relationships/image" Target="../media/image93.png"/><Relationship Id="rId82" Type="http://schemas.openxmlformats.org/officeDocument/2006/relationships/customXml" Target="../ink/ink217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1.xml"/><Relationship Id="rId21" Type="http://schemas.openxmlformats.org/officeDocument/2006/relationships/image" Target="../media/image73.png"/><Relationship Id="rId42" Type="http://schemas.openxmlformats.org/officeDocument/2006/relationships/customXml" Target="../ink/ink239.xml"/><Relationship Id="rId47" Type="http://schemas.openxmlformats.org/officeDocument/2006/relationships/image" Target="../media/image86.png"/><Relationship Id="rId63" Type="http://schemas.openxmlformats.org/officeDocument/2006/relationships/image" Target="../media/image94.png"/><Relationship Id="rId68" Type="http://schemas.openxmlformats.org/officeDocument/2006/relationships/customXml" Target="../ink/ink252.xml"/><Relationship Id="rId84" Type="http://schemas.openxmlformats.org/officeDocument/2006/relationships/customXml" Target="../ink/ink260.xml"/><Relationship Id="rId89" Type="http://schemas.openxmlformats.org/officeDocument/2006/relationships/image" Target="../media/image106.png"/><Relationship Id="rId112" Type="http://schemas.openxmlformats.org/officeDocument/2006/relationships/customXml" Target="../ink/ink274.xml"/><Relationship Id="rId16" Type="http://schemas.openxmlformats.org/officeDocument/2006/relationships/customXml" Target="../ink/ink226.xml"/><Relationship Id="rId107" Type="http://schemas.openxmlformats.org/officeDocument/2006/relationships/image" Target="../media/image115.png"/><Relationship Id="rId11" Type="http://schemas.openxmlformats.org/officeDocument/2006/relationships/image" Target="../media/image68.png"/><Relationship Id="rId32" Type="http://schemas.openxmlformats.org/officeDocument/2006/relationships/customXml" Target="../ink/ink234.xml"/><Relationship Id="rId37" Type="http://schemas.openxmlformats.org/officeDocument/2006/relationships/image" Target="../media/image81.png"/><Relationship Id="rId53" Type="http://schemas.openxmlformats.org/officeDocument/2006/relationships/image" Target="../media/image89.png"/><Relationship Id="rId58" Type="http://schemas.openxmlformats.org/officeDocument/2006/relationships/customXml" Target="../ink/ink247.xml"/><Relationship Id="rId74" Type="http://schemas.openxmlformats.org/officeDocument/2006/relationships/customXml" Target="../ink/ink255.xml"/><Relationship Id="rId79" Type="http://schemas.openxmlformats.org/officeDocument/2006/relationships/image" Target="../media/image101.png"/><Relationship Id="rId102" Type="http://schemas.openxmlformats.org/officeDocument/2006/relationships/customXml" Target="../ink/ink269.xml"/><Relationship Id="rId5" Type="http://schemas.openxmlformats.org/officeDocument/2006/relationships/image" Target="../media/image65.png"/><Relationship Id="rId90" Type="http://schemas.openxmlformats.org/officeDocument/2006/relationships/customXml" Target="../ink/ink263.xml"/><Relationship Id="rId95" Type="http://schemas.openxmlformats.org/officeDocument/2006/relationships/image" Target="../media/image109.png"/><Relationship Id="rId22" Type="http://schemas.openxmlformats.org/officeDocument/2006/relationships/customXml" Target="../ink/ink229.xml"/><Relationship Id="rId27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customXml" Target="../ink/ink242.xml"/><Relationship Id="rId64" Type="http://schemas.openxmlformats.org/officeDocument/2006/relationships/customXml" Target="../ink/ink250.xml"/><Relationship Id="rId69" Type="http://schemas.openxmlformats.org/officeDocument/2006/relationships/image" Target="../media/image96.png"/><Relationship Id="rId113" Type="http://schemas.openxmlformats.org/officeDocument/2006/relationships/image" Target="../media/image118.png"/><Relationship Id="rId80" Type="http://schemas.openxmlformats.org/officeDocument/2006/relationships/customXml" Target="../ink/ink258.xml"/><Relationship Id="rId85" Type="http://schemas.openxmlformats.org/officeDocument/2006/relationships/image" Target="../media/image104.png"/><Relationship Id="rId12" Type="http://schemas.openxmlformats.org/officeDocument/2006/relationships/customXml" Target="../ink/ink224.xml"/><Relationship Id="rId17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customXml" Target="../ink/ink237.xml"/><Relationship Id="rId59" Type="http://schemas.openxmlformats.org/officeDocument/2006/relationships/image" Target="../media/image92.png"/><Relationship Id="rId103" Type="http://schemas.openxmlformats.org/officeDocument/2006/relationships/image" Target="../media/image113.png"/><Relationship Id="rId108" Type="http://schemas.openxmlformats.org/officeDocument/2006/relationships/customXml" Target="../ink/ink272.xml"/><Relationship Id="rId54" Type="http://schemas.openxmlformats.org/officeDocument/2006/relationships/customXml" Target="../ink/ink245.xml"/><Relationship Id="rId70" Type="http://schemas.openxmlformats.org/officeDocument/2006/relationships/customXml" Target="../ink/ink253.xml"/><Relationship Id="rId75" Type="http://schemas.openxmlformats.org/officeDocument/2006/relationships/image" Target="../media/image99.png"/><Relationship Id="rId91" Type="http://schemas.openxmlformats.org/officeDocument/2006/relationships/image" Target="../media/image107.png"/><Relationship Id="rId96" Type="http://schemas.openxmlformats.org/officeDocument/2006/relationships/customXml" Target="../ink/ink2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1.xml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customXml" Target="../ink/ink232.xml"/><Relationship Id="rId36" Type="http://schemas.openxmlformats.org/officeDocument/2006/relationships/customXml" Target="../ink/ink236.xml"/><Relationship Id="rId49" Type="http://schemas.openxmlformats.org/officeDocument/2006/relationships/image" Target="../media/image87.png"/><Relationship Id="rId57" Type="http://schemas.openxmlformats.org/officeDocument/2006/relationships/image" Target="../media/image91.png"/><Relationship Id="rId106" Type="http://schemas.openxmlformats.org/officeDocument/2006/relationships/customXml" Target="../ink/ink271.xml"/><Relationship Id="rId10" Type="http://schemas.openxmlformats.org/officeDocument/2006/relationships/customXml" Target="../ink/ink223.xml"/><Relationship Id="rId31" Type="http://schemas.openxmlformats.org/officeDocument/2006/relationships/image" Target="../media/image78.png"/><Relationship Id="rId44" Type="http://schemas.openxmlformats.org/officeDocument/2006/relationships/customXml" Target="../ink/ink240.xml"/><Relationship Id="rId52" Type="http://schemas.openxmlformats.org/officeDocument/2006/relationships/customXml" Target="../ink/ink244.xml"/><Relationship Id="rId60" Type="http://schemas.openxmlformats.org/officeDocument/2006/relationships/customXml" Target="../ink/ink248.xml"/><Relationship Id="rId65" Type="http://schemas.openxmlformats.org/officeDocument/2006/relationships/image" Target="../media/image95.png"/><Relationship Id="rId73" Type="http://schemas.openxmlformats.org/officeDocument/2006/relationships/image" Target="../media/image98.png"/><Relationship Id="rId78" Type="http://schemas.openxmlformats.org/officeDocument/2006/relationships/customXml" Target="../ink/ink257.xml"/><Relationship Id="rId81" Type="http://schemas.openxmlformats.org/officeDocument/2006/relationships/image" Target="../media/image102.png"/><Relationship Id="rId86" Type="http://schemas.openxmlformats.org/officeDocument/2006/relationships/customXml" Target="../ink/ink261.xml"/><Relationship Id="rId94" Type="http://schemas.openxmlformats.org/officeDocument/2006/relationships/customXml" Target="../ink/ink265.xml"/><Relationship Id="rId99" Type="http://schemas.openxmlformats.org/officeDocument/2006/relationships/image" Target="../media/image111.png"/><Relationship Id="rId101" Type="http://schemas.openxmlformats.org/officeDocument/2006/relationships/image" Target="../media/image112.png"/><Relationship Id="rId4" Type="http://schemas.openxmlformats.org/officeDocument/2006/relationships/customXml" Target="../ink/ink220.xml"/><Relationship Id="rId9" Type="http://schemas.openxmlformats.org/officeDocument/2006/relationships/image" Target="../media/image67.png"/><Relationship Id="rId13" Type="http://schemas.openxmlformats.org/officeDocument/2006/relationships/image" Target="../media/image69.png"/><Relationship Id="rId18" Type="http://schemas.openxmlformats.org/officeDocument/2006/relationships/customXml" Target="../ink/ink227.xml"/><Relationship Id="rId39" Type="http://schemas.openxmlformats.org/officeDocument/2006/relationships/image" Target="../media/image82.png"/><Relationship Id="rId109" Type="http://schemas.openxmlformats.org/officeDocument/2006/relationships/image" Target="../media/image116.png"/><Relationship Id="rId34" Type="http://schemas.openxmlformats.org/officeDocument/2006/relationships/customXml" Target="../ink/ink235.xml"/><Relationship Id="rId50" Type="http://schemas.openxmlformats.org/officeDocument/2006/relationships/customXml" Target="../ink/ink243.xml"/><Relationship Id="rId55" Type="http://schemas.openxmlformats.org/officeDocument/2006/relationships/image" Target="../media/image90.png"/><Relationship Id="rId76" Type="http://schemas.openxmlformats.org/officeDocument/2006/relationships/customXml" Target="../ink/ink256.xml"/><Relationship Id="rId97" Type="http://schemas.openxmlformats.org/officeDocument/2006/relationships/image" Target="../media/image110.png"/><Relationship Id="rId104" Type="http://schemas.openxmlformats.org/officeDocument/2006/relationships/customXml" Target="../ink/ink270.xml"/><Relationship Id="rId7" Type="http://schemas.openxmlformats.org/officeDocument/2006/relationships/image" Target="../media/image66.png"/><Relationship Id="rId71" Type="http://schemas.openxmlformats.org/officeDocument/2006/relationships/image" Target="../media/image97.png"/><Relationship Id="rId92" Type="http://schemas.openxmlformats.org/officeDocument/2006/relationships/customXml" Target="../ink/ink264.xml"/><Relationship Id="rId2" Type="http://schemas.openxmlformats.org/officeDocument/2006/relationships/customXml" Target="../ink/ink219.xml"/><Relationship Id="rId29" Type="http://schemas.openxmlformats.org/officeDocument/2006/relationships/image" Target="../media/image77.png"/><Relationship Id="rId24" Type="http://schemas.openxmlformats.org/officeDocument/2006/relationships/customXml" Target="../ink/ink230.xml"/><Relationship Id="rId40" Type="http://schemas.openxmlformats.org/officeDocument/2006/relationships/customXml" Target="../ink/ink238.xml"/><Relationship Id="rId45" Type="http://schemas.openxmlformats.org/officeDocument/2006/relationships/image" Target="../media/image85.png"/><Relationship Id="rId66" Type="http://schemas.openxmlformats.org/officeDocument/2006/relationships/customXml" Target="../ink/ink251.xml"/><Relationship Id="rId87" Type="http://schemas.openxmlformats.org/officeDocument/2006/relationships/image" Target="../media/image105.png"/><Relationship Id="rId110" Type="http://schemas.openxmlformats.org/officeDocument/2006/relationships/customXml" Target="../ink/ink273.xml"/><Relationship Id="rId61" Type="http://schemas.openxmlformats.org/officeDocument/2006/relationships/image" Target="../media/image93.png"/><Relationship Id="rId82" Type="http://schemas.openxmlformats.org/officeDocument/2006/relationships/customXml" Target="../ink/ink259.xml"/><Relationship Id="rId19" Type="http://schemas.openxmlformats.org/officeDocument/2006/relationships/image" Target="../media/image72.png"/><Relationship Id="rId14" Type="http://schemas.openxmlformats.org/officeDocument/2006/relationships/customXml" Target="../ink/ink225.xml"/><Relationship Id="rId30" Type="http://schemas.openxmlformats.org/officeDocument/2006/relationships/customXml" Target="../ink/ink233.xml"/><Relationship Id="rId35" Type="http://schemas.openxmlformats.org/officeDocument/2006/relationships/image" Target="../media/image80.png"/><Relationship Id="rId56" Type="http://schemas.openxmlformats.org/officeDocument/2006/relationships/customXml" Target="../ink/ink246.xml"/><Relationship Id="rId77" Type="http://schemas.openxmlformats.org/officeDocument/2006/relationships/image" Target="../media/image100.png"/><Relationship Id="rId100" Type="http://schemas.openxmlformats.org/officeDocument/2006/relationships/customXml" Target="../ink/ink268.xml"/><Relationship Id="rId105" Type="http://schemas.openxmlformats.org/officeDocument/2006/relationships/image" Target="../media/image114.png"/><Relationship Id="rId8" Type="http://schemas.openxmlformats.org/officeDocument/2006/relationships/customXml" Target="../ink/ink222.xml"/><Relationship Id="rId51" Type="http://schemas.openxmlformats.org/officeDocument/2006/relationships/image" Target="../media/image88.png"/><Relationship Id="rId72" Type="http://schemas.openxmlformats.org/officeDocument/2006/relationships/customXml" Target="../ink/ink254.xml"/><Relationship Id="rId93" Type="http://schemas.openxmlformats.org/officeDocument/2006/relationships/image" Target="../media/image108.png"/><Relationship Id="rId98" Type="http://schemas.openxmlformats.org/officeDocument/2006/relationships/customXml" Target="../ink/ink267.xml"/><Relationship Id="rId3" Type="http://schemas.openxmlformats.org/officeDocument/2006/relationships/image" Target="../media/image64.png"/><Relationship Id="rId25" Type="http://schemas.openxmlformats.org/officeDocument/2006/relationships/image" Target="../media/image75.png"/><Relationship Id="rId46" Type="http://schemas.openxmlformats.org/officeDocument/2006/relationships/customXml" Target="../ink/ink241.xml"/><Relationship Id="rId67" Type="http://schemas.openxmlformats.org/officeDocument/2006/relationships/image" Target="../media/image48.png"/><Relationship Id="rId20" Type="http://schemas.openxmlformats.org/officeDocument/2006/relationships/customXml" Target="../ink/ink228.xml"/><Relationship Id="rId41" Type="http://schemas.openxmlformats.org/officeDocument/2006/relationships/image" Target="../media/image83.png"/><Relationship Id="rId62" Type="http://schemas.openxmlformats.org/officeDocument/2006/relationships/customXml" Target="../ink/ink249.xml"/><Relationship Id="rId83" Type="http://schemas.openxmlformats.org/officeDocument/2006/relationships/image" Target="../media/image103.png"/><Relationship Id="rId88" Type="http://schemas.openxmlformats.org/officeDocument/2006/relationships/customXml" Target="../ink/ink262.xml"/><Relationship Id="rId111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7.xml"/><Relationship Id="rId117" Type="http://schemas.openxmlformats.org/officeDocument/2006/relationships/image" Target="../media/image120.png"/><Relationship Id="rId21" Type="http://schemas.openxmlformats.org/officeDocument/2006/relationships/image" Target="../media/image73.png"/><Relationship Id="rId42" Type="http://schemas.openxmlformats.org/officeDocument/2006/relationships/customXml" Target="../ink/ink295.xml"/><Relationship Id="rId47" Type="http://schemas.openxmlformats.org/officeDocument/2006/relationships/image" Target="../media/image86.png"/><Relationship Id="rId63" Type="http://schemas.openxmlformats.org/officeDocument/2006/relationships/image" Target="../media/image94.png"/><Relationship Id="rId68" Type="http://schemas.openxmlformats.org/officeDocument/2006/relationships/customXml" Target="../ink/ink308.xml"/><Relationship Id="rId84" Type="http://schemas.openxmlformats.org/officeDocument/2006/relationships/customXml" Target="../ink/ink316.xml"/><Relationship Id="rId89" Type="http://schemas.openxmlformats.org/officeDocument/2006/relationships/image" Target="../media/image106.png"/><Relationship Id="rId112" Type="http://schemas.openxmlformats.org/officeDocument/2006/relationships/customXml" Target="../ink/ink330.xml"/><Relationship Id="rId16" Type="http://schemas.openxmlformats.org/officeDocument/2006/relationships/customXml" Target="../ink/ink282.xml"/><Relationship Id="rId107" Type="http://schemas.openxmlformats.org/officeDocument/2006/relationships/image" Target="../media/image115.png"/><Relationship Id="rId11" Type="http://schemas.openxmlformats.org/officeDocument/2006/relationships/image" Target="../media/image68.png"/><Relationship Id="rId32" Type="http://schemas.openxmlformats.org/officeDocument/2006/relationships/customXml" Target="../ink/ink290.xml"/><Relationship Id="rId37" Type="http://schemas.openxmlformats.org/officeDocument/2006/relationships/image" Target="../media/image81.png"/><Relationship Id="rId53" Type="http://schemas.openxmlformats.org/officeDocument/2006/relationships/image" Target="../media/image89.png"/><Relationship Id="rId58" Type="http://schemas.openxmlformats.org/officeDocument/2006/relationships/customXml" Target="../ink/ink303.xml"/><Relationship Id="rId74" Type="http://schemas.openxmlformats.org/officeDocument/2006/relationships/customXml" Target="../ink/ink311.xml"/><Relationship Id="rId79" Type="http://schemas.openxmlformats.org/officeDocument/2006/relationships/image" Target="../media/image101.png"/><Relationship Id="rId102" Type="http://schemas.openxmlformats.org/officeDocument/2006/relationships/customXml" Target="../ink/ink325.xml"/><Relationship Id="rId5" Type="http://schemas.openxmlformats.org/officeDocument/2006/relationships/image" Target="../media/image65.png"/><Relationship Id="rId90" Type="http://schemas.openxmlformats.org/officeDocument/2006/relationships/customXml" Target="../ink/ink319.xml"/><Relationship Id="rId95" Type="http://schemas.openxmlformats.org/officeDocument/2006/relationships/image" Target="../media/image109.png"/><Relationship Id="rId22" Type="http://schemas.openxmlformats.org/officeDocument/2006/relationships/customXml" Target="../ink/ink285.xml"/><Relationship Id="rId27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customXml" Target="../ink/ink298.xml"/><Relationship Id="rId64" Type="http://schemas.openxmlformats.org/officeDocument/2006/relationships/customXml" Target="../ink/ink306.xml"/><Relationship Id="rId69" Type="http://schemas.openxmlformats.org/officeDocument/2006/relationships/image" Target="../media/image96.png"/><Relationship Id="rId113" Type="http://schemas.openxmlformats.org/officeDocument/2006/relationships/image" Target="../media/image118.png"/><Relationship Id="rId118" Type="http://schemas.openxmlformats.org/officeDocument/2006/relationships/customXml" Target="../ink/ink333.xml"/><Relationship Id="rId80" Type="http://schemas.openxmlformats.org/officeDocument/2006/relationships/customXml" Target="../ink/ink314.xml"/><Relationship Id="rId85" Type="http://schemas.openxmlformats.org/officeDocument/2006/relationships/image" Target="../media/image104.png"/><Relationship Id="rId12" Type="http://schemas.openxmlformats.org/officeDocument/2006/relationships/customXml" Target="../ink/ink280.xml"/><Relationship Id="rId17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customXml" Target="../ink/ink293.xml"/><Relationship Id="rId59" Type="http://schemas.openxmlformats.org/officeDocument/2006/relationships/image" Target="../media/image92.png"/><Relationship Id="rId103" Type="http://schemas.openxmlformats.org/officeDocument/2006/relationships/image" Target="../media/image113.png"/><Relationship Id="rId108" Type="http://schemas.openxmlformats.org/officeDocument/2006/relationships/customXml" Target="../ink/ink328.xml"/><Relationship Id="rId54" Type="http://schemas.openxmlformats.org/officeDocument/2006/relationships/customXml" Target="../ink/ink301.xml"/><Relationship Id="rId70" Type="http://schemas.openxmlformats.org/officeDocument/2006/relationships/customXml" Target="../ink/ink309.xml"/><Relationship Id="rId75" Type="http://schemas.openxmlformats.org/officeDocument/2006/relationships/image" Target="../media/image99.png"/><Relationship Id="rId91" Type="http://schemas.openxmlformats.org/officeDocument/2006/relationships/image" Target="../media/image107.png"/><Relationship Id="rId96" Type="http://schemas.openxmlformats.org/officeDocument/2006/relationships/customXml" Target="../ink/ink3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7.xml"/><Relationship Id="rId23" Type="http://schemas.openxmlformats.org/officeDocument/2006/relationships/image" Target="../media/image74.png"/><Relationship Id="rId28" Type="http://schemas.openxmlformats.org/officeDocument/2006/relationships/customXml" Target="../ink/ink288.xml"/><Relationship Id="rId49" Type="http://schemas.openxmlformats.org/officeDocument/2006/relationships/image" Target="../media/image87.png"/><Relationship Id="rId114" Type="http://schemas.openxmlformats.org/officeDocument/2006/relationships/customXml" Target="../ink/ink331.xml"/><Relationship Id="rId119" Type="http://schemas.openxmlformats.org/officeDocument/2006/relationships/image" Target="../media/image121.png"/><Relationship Id="rId10" Type="http://schemas.openxmlformats.org/officeDocument/2006/relationships/customXml" Target="../ink/ink279.xml"/><Relationship Id="rId31" Type="http://schemas.openxmlformats.org/officeDocument/2006/relationships/image" Target="../media/image78.png"/><Relationship Id="rId44" Type="http://schemas.openxmlformats.org/officeDocument/2006/relationships/customXml" Target="../ink/ink296.xml"/><Relationship Id="rId52" Type="http://schemas.openxmlformats.org/officeDocument/2006/relationships/customXml" Target="../ink/ink300.xml"/><Relationship Id="rId60" Type="http://schemas.openxmlformats.org/officeDocument/2006/relationships/customXml" Target="../ink/ink304.xml"/><Relationship Id="rId65" Type="http://schemas.openxmlformats.org/officeDocument/2006/relationships/image" Target="../media/image95.png"/><Relationship Id="rId73" Type="http://schemas.openxmlformats.org/officeDocument/2006/relationships/image" Target="../media/image98.png"/><Relationship Id="rId78" Type="http://schemas.openxmlformats.org/officeDocument/2006/relationships/customXml" Target="../ink/ink313.xml"/><Relationship Id="rId81" Type="http://schemas.openxmlformats.org/officeDocument/2006/relationships/image" Target="../media/image102.png"/><Relationship Id="rId86" Type="http://schemas.openxmlformats.org/officeDocument/2006/relationships/customXml" Target="../ink/ink317.xml"/><Relationship Id="rId94" Type="http://schemas.openxmlformats.org/officeDocument/2006/relationships/customXml" Target="../ink/ink321.xml"/><Relationship Id="rId99" Type="http://schemas.openxmlformats.org/officeDocument/2006/relationships/image" Target="../media/image111.png"/><Relationship Id="rId101" Type="http://schemas.openxmlformats.org/officeDocument/2006/relationships/image" Target="../media/image112.png"/><Relationship Id="rId4" Type="http://schemas.openxmlformats.org/officeDocument/2006/relationships/customXml" Target="../ink/ink276.xml"/><Relationship Id="rId9" Type="http://schemas.openxmlformats.org/officeDocument/2006/relationships/image" Target="../media/image67.png"/><Relationship Id="rId13" Type="http://schemas.openxmlformats.org/officeDocument/2006/relationships/image" Target="../media/image69.png"/><Relationship Id="rId18" Type="http://schemas.openxmlformats.org/officeDocument/2006/relationships/customXml" Target="../ink/ink283.xml"/><Relationship Id="rId39" Type="http://schemas.openxmlformats.org/officeDocument/2006/relationships/image" Target="../media/image82.png"/><Relationship Id="rId109" Type="http://schemas.openxmlformats.org/officeDocument/2006/relationships/image" Target="../media/image116.png"/><Relationship Id="rId34" Type="http://schemas.openxmlformats.org/officeDocument/2006/relationships/customXml" Target="../ink/ink291.xml"/><Relationship Id="rId50" Type="http://schemas.openxmlformats.org/officeDocument/2006/relationships/customXml" Target="../ink/ink299.xml"/><Relationship Id="rId55" Type="http://schemas.openxmlformats.org/officeDocument/2006/relationships/image" Target="../media/image90.png"/><Relationship Id="rId76" Type="http://schemas.openxmlformats.org/officeDocument/2006/relationships/customXml" Target="../ink/ink312.xml"/><Relationship Id="rId97" Type="http://schemas.openxmlformats.org/officeDocument/2006/relationships/image" Target="../media/image110.png"/><Relationship Id="rId104" Type="http://schemas.openxmlformats.org/officeDocument/2006/relationships/customXml" Target="../ink/ink326.xml"/><Relationship Id="rId7" Type="http://schemas.openxmlformats.org/officeDocument/2006/relationships/image" Target="../media/image66.png"/><Relationship Id="rId71" Type="http://schemas.openxmlformats.org/officeDocument/2006/relationships/image" Target="../media/image97.png"/><Relationship Id="rId92" Type="http://schemas.openxmlformats.org/officeDocument/2006/relationships/customXml" Target="../ink/ink320.xml"/><Relationship Id="rId2" Type="http://schemas.openxmlformats.org/officeDocument/2006/relationships/customXml" Target="../ink/ink275.xml"/><Relationship Id="rId29" Type="http://schemas.openxmlformats.org/officeDocument/2006/relationships/image" Target="../media/image77.png"/><Relationship Id="rId24" Type="http://schemas.openxmlformats.org/officeDocument/2006/relationships/customXml" Target="../ink/ink286.xml"/><Relationship Id="rId40" Type="http://schemas.openxmlformats.org/officeDocument/2006/relationships/customXml" Target="../ink/ink294.xml"/><Relationship Id="rId45" Type="http://schemas.openxmlformats.org/officeDocument/2006/relationships/image" Target="../media/image85.png"/><Relationship Id="rId66" Type="http://schemas.openxmlformats.org/officeDocument/2006/relationships/customXml" Target="../ink/ink307.xml"/><Relationship Id="rId87" Type="http://schemas.openxmlformats.org/officeDocument/2006/relationships/image" Target="../media/image105.png"/><Relationship Id="rId110" Type="http://schemas.openxmlformats.org/officeDocument/2006/relationships/customXml" Target="../ink/ink329.xml"/><Relationship Id="rId115" Type="http://schemas.openxmlformats.org/officeDocument/2006/relationships/image" Target="../media/image119.png"/><Relationship Id="rId61" Type="http://schemas.openxmlformats.org/officeDocument/2006/relationships/image" Target="../media/image93.png"/><Relationship Id="rId82" Type="http://schemas.openxmlformats.org/officeDocument/2006/relationships/customXml" Target="../ink/ink315.xml"/><Relationship Id="rId19" Type="http://schemas.openxmlformats.org/officeDocument/2006/relationships/image" Target="../media/image72.png"/><Relationship Id="rId14" Type="http://schemas.openxmlformats.org/officeDocument/2006/relationships/customXml" Target="../ink/ink281.xml"/><Relationship Id="rId30" Type="http://schemas.openxmlformats.org/officeDocument/2006/relationships/customXml" Target="../ink/ink289.xml"/><Relationship Id="rId35" Type="http://schemas.openxmlformats.org/officeDocument/2006/relationships/image" Target="../media/image80.png"/><Relationship Id="rId56" Type="http://schemas.openxmlformats.org/officeDocument/2006/relationships/customXml" Target="../ink/ink302.xml"/><Relationship Id="rId77" Type="http://schemas.openxmlformats.org/officeDocument/2006/relationships/image" Target="../media/image100.png"/><Relationship Id="rId100" Type="http://schemas.openxmlformats.org/officeDocument/2006/relationships/customXml" Target="../ink/ink324.xml"/><Relationship Id="rId105" Type="http://schemas.openxmlformats.org/officeDocument/2006/relationships/image" Target="../media/image114.png"/><Relationship Id="rId8" Type="http://schemas.openxmlformats.org/officeDocument/2006/relationships/customXml" Target="../ink/ink278.xml"/><Relationship Id="rId51" Type="http://schemas.openxmlformats.org/officeDocument/2006/relationships/image" Target="../media/image88.png"/><Relationship Id="rId72" Type="http://schemas.openxmlformats.org/officeDocument/2006/relationships/customXml" Target="../ink/ink310.xml"/><Relationship Id="rId93" Type="http://schemas.openxmlformats.org/officeDocument/2006/relationships/image" Target="../media/image108.png"/><Relationship Id="rId98" Type="http://schemas.openxmlformats.org/officeDocument/2006/relationships/customXml" Target="../ink/ink323.xml"/><Relationship Id="rId3" Type="http://schemas.openxmlformats.org/officeDocument/2006/relationships/image" Target="../media/image64.png"/><Relationship Id="rId25" Type="http://schemas.openxmlformats.org/officeDocument/2006/relationships/image" Target="../media/image75.png"/><Relationship Id="rId46" Type="http://schemas.openxmlformats.org/officeDocument/2006/relationships/customXml" Target="../ink/ink297.xml"/><Relationship Id="rId67" Type="http://schemas.openxmlformats.org/officeDocument/2006/relationships/image" Target="../media/image48.png"/><Relationship Id="rId116" Type="http://schemas.openxmlformats.org/officeDocument/2006/relationships/customXml" Target="../ink/ink332.xml"/><Relationship Id="rId20" Type="http://schemas.openxmlformats.org/officeDocument/2006/relationships/customXml" Target="../ink/ink284.xml"/><Relationship Id="rId41" Type="http://schemas.openxmlformats.org/officeDocument/2006/relationships/image" Target="../media/image83.png"/><Relationship Id="rId62" Type="http://schemas.openxmlformats.org/officeDocument/2006/relationships/customXml" Target="../ink/ink305.xml"/><Relationship Id="rId83" Type="http://schemas.openxmlformats.org/officeDocument/2006/relationships/image" Target="../media/image103.png"/><Relationship Id="rId88" Type="http://schemas.openxmlformats.org/officeDocument/2006/relationships/customXml" Target="../ink/ink318.xml"/><Relationship Id="rId111" Type="http://schemas.openxmlformats.org/officeDocument/2006/relationships/image" Target="../media/image117.png"/><Relationship Id="rId15" Type="http://schemas.openxmlformats.org/officeDocument/2006/relationships/image" Target="../media/image70.png"/><Relationship Id="rId36" Type="http://schemas.openxmlformats.org/officeDocument/2006/relationships/customXml" Target="../ink/ink292.xml"/><Relationship Id="rId57" Type="http://schemas.openxmlformats.org/officeDocument/2006/relationships/image" Target="../media/image91.png"/><Relationship Id="rId106" Type="http://schemas.openxmlformats.org/officeDocument/2006/relationships/customXml" Target="../ink/ink327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png"/><Relationship Id="rId21" Type="http://schemas.openxmlformats.org/officeDocument/2006/relationships/image" Target="../media/image73.png"/><Relationship Id="rId42" Type="http://schemas.openxmlformats.org/officeDocument/2006/relationships/customXml" Target="../ink/ink354.xml"/><Relationship Id="rId63" Type="http://schemas.openxmlformats.org/officeDocument/2006/relationships/image" Target="../media/image94.png"/><Relationship Id="rId84" Type="http://schemas.openxmlformats.org/officeDocument/2006/relationships/customXml" Target="../ink/ink375.xml"/><Relationship Id="rId138" Type="http://schemas.openxmlformats.org/officeDocument/2006/relationships/image" Target="../media/image130.png"/><Relationship Id="rId107" Type="http://schemas.openxmlformats.org/officeDocument/2006/relationships/image" Target="../media/image115.png"/><Relationship Id="rId11" Type="http://schemas.openxmlformats.org/officeDocument/2006/relationships/image" Target="../media/image68.png"/><Relationship Id="rId32" Type="http://schemas.openxmlformats.org/officeDocument/2006/relationships/customXml" Target="../ink/ink349.xml"/><Relationship Id="rId53" Type="http://schemas.openxmlformats.org/officeDocument/2006/relationships/image" Target="../media/image89.png"/><Relationship Id="rId74" Type="http://schemas.openxmlformats.org/officeDocument/2006/relationships/customXml" Target="../ink/ink370.xml"/><Relationship Id="rId128" Type="http://schemas.openxmlformats.org/officeDocument/2006/relationships/customXml" Target="../ink/ink397.xml"/><Relationship Id="rId5" Type="http://schemas.openxmlformats.org/officeDocument/2006/relationships/image" Target="../media/image65.png"/><Relationship Id="rId90" Type="http://schemas.openxmlformats.org/officeDocument/2006/relationships/customXml" Target="../ink/ink378.xml"/><Relationship Id="rId95" Type="http://schemas.openxmlformats.org/officeDocument/2006/relationships/image" Target="../media/image109.png"/><Relationship Id="rId22" Type="http://schemas.openxmlformats.org/officeDocument/2006/relationships/customXml" Target="../ink/ink344.xml"/><Relationship Id="rId27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customXml" Target="../ink/ink357.xml"/><Relationship Id="rId64" Type="http://schemas.openxmlformats.org/officeDocument/2006/relationships/customXml" Target="../ink/ink365.xml"/><Relationship Id="rId69" Type="http://schemas.openxmlformats.org/officeDocument/2006/relationships/image" Target="../media/image96.png"/><Relationship Id="rId113" Type="http://schemas.openxmlformats.org/officeDocument/2006/relationships/image" Target="../media/image118.png"/><Relationship Id="rId118" Type="http://schemas.openxmlformats.org/officeDocument/2006/relationships/customXml" Target="../ink/ink392.xml"/><Relationship Id="rId134" Type="http://schemas.openxmlformats.org/officeDocument/2006/relationships/image" Target="../media/image128.png"/><Relationship Id="rId139" Type="http://schemas.openxmlformats.org/officeDocument/2006/relationships/customXml" Target="../ink/ink403.xml"/><Relationship Id="rId80" Type="http://schemas.openxmlformats.org/officeDocument/2006/relationships/customXml" Target="../ink/ink373.xml"/><Relationship Id="rId85" Type="http://schemas.openxmlformats.org/officeDocument/2006/relationships/image" Target="../media/image104.png"/><Relationship Id="rId12" Type="http://schemas.openxmlformats.org/officeDocument/2006/relationships/customXml" Target="../ink/ink339.xml"/><Relationship Id="rId17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customXml" Target="../ink/ink352.xml"/><Relationship Id="rId59" Type="http://schemas.openxmlformats.org/officeDocument/2006/relationships/image" Target="../media/image92.png"/><Relationship Id="rId103" Type="http://schemas.openxmlformats.org/officeDocument/2006/relationships/image" Target="../media/image113.png"/><Relationship Id="rId108" Type="http://schemas.openxmlformats.org/officeDocument/2006/relationships/customXml" Target="../ink/ink387.xml"/><Relationship Id="rId124" Type="http://schemas.openxmlformats.org/officeDocument/2006/relationships/customXml" Target="../ink/ink395.xml"/><Relationship Id="rId129" Type="http://schemas.openxmlformats.org/officeDocument/2006/relationships/image" Target="../media/image126.png"/><Relationship Id="rId54" Type="http://schemas.openxmlformats.org/officeDocument/2006/relationships/customXml" Target="../ink/ink360.xml"/><Relationship Id="rId70" Type="http://schemas.openxmlformats.org/officeDocument/2006/relationships/customXml" Target="../ink/ink368.xml"/><Relationship Id="rId75" Type="http://schemas.openxmlformats.org/officeDocument/2006/relationships/image" Target="../media/image99.png"/><Relationship Id="rId91" Type="http://schemas.openxmlformats.org/officeDocument/2006/relationships/image" Target="../media/image107.png"/><Relationship Id="rId96" Type="http://schemas.openxmlformats.org/officeDocument/2006/relationships/customXml" Target="../ink/ink381.xml"/><Relationship Id="rId140" Type="http://schemas.openxmlformats.org/officeDocument/2006/relationships/image" Target="../media/image131.png"/><Relationship Id="rId145" Type="http://schemas.openxmlformats.org/officeDocument/2006/relationships/customXml" Target="../ink/ink4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6.xml"/><Relationship Id="rId23" Type="http://schemas.openxmlformats.org/officeDocument/2006/relationships/image" Target="../media/image74.png"/><Relationship Id="rId28" Type="http://schemas.openxmlformats.org/officeDocument/2006/relationships/customXml" Target="../ink/ink347.xml"/><Relationship Id="rId49" Type="http://schemas.openxmlformats.org/officeDocument/2006/relationships/image" Target="../media/image87.png"/><Relationship Id="rId114" Type="http://schemas.openxmlformats.org/officeDocument/2006/relationships/customXml" Target="../ink/ink390.xml"/><Relationship Id="rId119" Type="http://schemas.openxmlformats.org/officeDocument/2006/relationships/image" Target="../media/image121.png"/><Relationship Id="rId44" Type="http://schemas.openxmlformats.org/officeDocument/2006/relationships/customXml" Target="../ink/ink355.xml"/><Relationship Id="rId60" Type="http://schemas.openxmlformats.org/officeDocument/2006/relationships/customXml" Target="../ink/ink363.xml"/><Relationship Id="rId65" Type="http://schemas.openxmlformats.org/officeDocument/2006/relationships/image" Target="../media/image95.png"/><Relationship Id="rId81" Type="http://schemas.openxmlformats.org/officeDocument/2006/relationships/image" Target="../media/image102.png"/><Relationship Id="rId86" Type="http://schemas.openxmlformats.org/officeDocument/2006/relationships/customXml" Target="../ink/ink376.xml"/><Relationship Id="rId130" Type="http://schemas.openxmlformats.org/officeDocument/2006/relationships/customXml" Target="../ink/ink398.xml"/><Relationship Id="rId135" Type="http://schemas.openxmlformats.org/officeDocument/2006/relationships/customXml" Target="../ink/ink401.xml"/><Relationship Id="rId13" Type="http://schemas.openxmlformats.org/officeDocument/2006/relationships/image" Target="../media/image69.png"/><Relationship Id="rId18" Type="http://schemas.openxmlformats.org/officeDocument/2006/relationships/customXml" Target="../ink/ink342.xml"/><Relationship Id="rId39" Type="http://schemas.openxmlformats.org/officeDocument/2006/relationships/image" Target="../media/image82.png"/><Relationship Id="rId109" Type="http://schemas.openxmlformats.org/officeDocument/2006/relationships/image" Target="../media/image116.png"/><Relationship Id="rId34" Type="http://schemas.openxmlformats.org/officeDocument/2006/relationships/customXml" Target="../ink/ink350.xml"/><Relationship Id="rId50" Type="http://schemas.openxmlformats.org/officeDocument/2006/relationships/customXml" Target="../ink/ink358.xml"/><Relationship Id="rId55" Type="http://schemas.openxmlformats.org/officeDocument/2006/relationships/image" Target="../media/image90.png"/><Relationship Id="rId76" Type="http://schemas.openxmlformats.org/officeDocument/2006/relationships/customXml" Target="../ink/ink371.xml"/><Relationship Id="rId97" Type="http://schemas.openxmlformats.org/officeDocument/2006/relationships/image" Target="../media/image110.png"/><Relationship Id="rId104" Type="http://schemas.openxmlformats.org/officeDocument/2006/relationships/customXml" Target="../ink/ink385.xml"/><Relationship Id="rId120" Type="http://schemas.openxmlformats.org/officeDocument/2006/relationships/customXml" Target="../ink/ink393.xml"/><Relationship Id="rId125" Type="http://schemas.openxmlformats.org/officeDocument/2006/relationships/image" Target="../media/image124.png"/><Relationship Id="rId141" Type="http://schemas.openxmlformats.org/officeDocument/2006/relationships/customXml" Target="../ink/ink404.xml"/><Relationship Id="rId146" Type="http://schemas.openxmlformats.org/officeDocument/2006/relationships/image" Target="../media/image134.png"/><Relationship Id="rId7" Type="http://schemas.openxmlformats.org/officeDocument/2006/relationships/image" Target="../media/image66.png"/><Relationship Id="rId71" Type="http://schemas.openxmlformats.org/officeDocument/2006/relationships/image" Target="../media/image97.png"/><Relationship Id="rId92" Type="http://schemas.openxmlformats.org/officeDocument/2006/relationships/customXml" Target="../ink/ink379.xml"/><Relationship Id="rId2" Type="http://schemas.openxmlformats.org/officeDocument/2006/relationships/customXml" Target="../ink/ink334.xml"/><Relationship Id="rId29" Type="http://schemas.openxmlformats.org/officeDocument/2006/relationships/image" Target="../media/image77.png"/><Relationship Id="rId24" Type="http://schemas.openxmlformats.org/officeDocument/2006/relationships/customXml" Target="../ink/ink345.xml"/><Relationship Id="rId40" Type="http://schemas.openxmlformats.org/officeDocument/2006/relationships/customXml" Target="../ink/ink353.xml"/><Relationship Id="rId45" Type="http://schemas.openxmlformats.org/officeDocument/2006/relationships/image" Target="../media/image85.png"/><Relationship Id="rId66" Type="http://schemas.openxmlformats.org/officeDocument/2006/relationships/customXml" Target="../ink/ink366.xml"/><Relationship Id="rId87" Type="http://schemas.openxmlformats.org/officeDocument/2006/relationships/image" Target="../media/image105.png"/><Relationship Id="rId110" Type="http://schemas.openxmlformats.org/officeDocument/2006/relationships/customXml" Target="../ink/ink388.xml"/><Relationship Id="rId115" Type="http://schemas.openxmlformats.org/officeDocument/2006/relationships/image" Target="../media/image119.png"/><Relationship Id="rId131" Type="http://schemas.openxmlformats.org/officeDocument/2006/relationships/image" Target="../media/image127.png"/><Relationship Id="rId136" Type="http://schemas.openxmlformats.org/officeDocument/2006/relationships/image" Target="../media/image129.png"/><Relationship Id="rId61" Type="http://schemas.openxmlformats.org/officeDocument/2006/relationships/image" Target="../media/image93.png"/><Relationship Id="rId82" Type="http://schemas.openxmlformats.org/officeDocument/2006/relationships/customXml" Target="../ink/ink374.xml"/><Relationship Id="rId19" Type="http://schemas.openxmlformats.org/officeDocument/2006/relationships/image" Target="../media/image72.png"/><Relationship Id="rId14" Type="http://schemas.openxmlformats.org/officeDocument/2006/relationships/customXml" Target="../ink/ink340.xml"/><Relationship Id="rId30" Type="http://schemas.openxmlformats.org/officeDocument/2006/relationships/customXml" Target="../ink/ink348.xml"/><Relationship Id="rId35" Type="http://schemas.openxmlformats.org/officeDocument/2006/relationships/image" Target="../media/image80.png"/><Relationship Id="rId56" Type="http://schemas.openxmlformats.org/officeDocument/2006/relationships/customXml" Target="../ink/ink361.xml"/><Relationship Id="rId77" Type="http://schemas.openxmlformats.org/officeDocument/2006/relationships/image" Target="../media/image100.png"/><Relationship Id="rId100" Type="http://schemas.openxmlformats.org/officeDocument/2006/relationships/customXml" Target="../ink/ink383.xml"/><Relationship Id="rId105" Type="http://schemas.openxmlformats.org/officeDocument/2006/relationships/image" Target="../media/image114.png"/><Relationship Id="rId126" Type="http://schemas.openxmlformats.org/officeDocument/2006/relationships/customXml" Target="../ink/ink396.xml"/><Relationship Id="rId8" Type="http://schemas.openxmlformats.org/officeDocument/2006/relationships/customXml" Target="../ink/ink337.xml"/><Relationship Id="rId51" Type="http://schemas.openxmlformats.org/officeDocument/2006/relationships/image" Target="../media/image88.png"/><Relationship Id="rId72" Type="http://schemas.openxmlformats.org/officeDocument/2006/relationships/customXml" Target="../ink/ink369.xml"/><Relationship Id="rId93" Type="http://schemas.openxmlformats.org/officeDocument/2006/relationships/image" Target="../media/image108.png"/><Relationship Id="rId98" Type="http://schemas.openxmlformats.org/officeDocument/2006/relationships/customXml" Target="../ink/ink382.xml"/><Relationship Id="rId121" Type="http://schemas.openxmlformats.org/officeDocument/2006/relationships/image" Target="../media/image122.png"/><Relationship Id="rId142" Type="http://schemas.openxmlformats.org/officeDocument/2006/relationships/image" Target="../media/image132.png"/><Relationship Id="rId3" Type="http://schemas.openxmlformats.org/officeDocument/2006/relationships/image" Target="../media/image64.png"/><Relationship Id="rId25" Type="http://schemas.openxmlformats.org/officeDocument/2006/relationships/image" Target="../media/image75.png"/><Relationship Id="rId46" Type="http://schemas.openxmlformats.org/officeDocument/2006/relationships/customXml" Target="../ink/ink356.xml"/><Relationship Id="rId67" Type="http://schemas.openxmlformats.org/officeDocument/2006/relationships/image" Target="../media/image48.png"/><Relationship Id="rId116" Type="http://schemas.openxmlformats.org/officeDocument/2006/relationships/customXml" Target="../ink/ink391.xml"/><Relationship Id="rId137" Type="http://schemas.openxmlformats.org/officeDocument/2006/relationships/customXml" Target="../ink/ink402.xml"/><Relationship Id="rId20" Type="http://schemas.openxmlformats.org/officeDocument/2006/relationships/customXml" Target="../ink/ink343.xml"/><Relationship Id="rId41" Type="http://schemas.openxmlformats.org/officeDocument/2006/relationships/image" Target="../media/image83.png"/><Relationship Id="rId62" Type="http://schemas.openxmlformats.org/officeDocument/2006/relationships/customXml" Target="../ink/ink364.xml"/><Relationship Id="rId83" Type="http://schemas.openxmlformats.org/officeDocument/2006/relationships/image" Target="../media/image103.png"/><Relationship Id="rId88" Type="http://schemas.openxmlformats.org/officeDocument/2006/relationships/customXml" Target="../ink/ink377.xml"/><Relationship Id="rId111" Type="http://schemas.openxmlformats.org/officeDocument/2006/relationships/image" Target="../media/image117.png"/><Relationship Id="rId132" Type="http://schemas.openxmlformats.org/officeDocument/2006/relationships/customXml" Target="../ink/ink399.xml"/><Relationship Id="rId15" Type="http://schemas.openxmlformats.org/officeDocument/2006/relationships/image" Target="../media/image70.png"/><Relationship Id="rId36" Type="http://schemas.openxmlformats.org/officeDocument/2006/relationships/customXml" Target="../ink/ink351.xml"/><Relationship Id="rId57" Type="http://schemas.openxmlformats.org/officeDocument/2006/relationships/image" Target="../media/image91.png"/><Relationship Id="rId106" Type="http://schemas.openxmlformats.org/officeDocument/2006/relationships/customXml" Target="../ink/ink386.xml"/><Relationship Id="rId127" Type="http://schemas.openxmlformats.org/officeDocument/2006/relationships/image" Target="../media/image125.png"/><Relationship Id="rId10" Type="http://schemas.openxmlformats.org/officeDocument/2006/relationships/customXml" Target="../ink/ink338.xml"/><Relationship Id="rId31" Type="http://schemas.openxmlformats.org/officeDocument/2006/relationships/image" Target="../media/image78.png"/><Relationship Id="rId52" Type="http://schemas.openxmlformats.org/officeDocument/2006/relationships/customXml" Target="../ink/ink359.xml"/><Relationship Id="rId73" Type="http://schemas.openxmlformats.org/officeDocument/2006/relationships/image" Target="../media/image98.png"/><Relationship Id="rId78" Type="http://schemas.openxmlformats.org/officeDocument/2006/relationships/customXml" Target="../ink/ink372.xml"/><Relationship Id="rId94" Type="http://schemas.openxmlformats.org/officeDocument/2006/relationships/customXml" Target="../ink/ink380.xml"/><Relationship Id="rId99" Type="http://schemas.openxmlformats.org/officeDocument/2006/relationships/image" Target="../media/image111.png"/><Relationship Id="rId101" Type="http://schemas.openxmlformats.org/officeDocument/2006/relationships/image" Target="../media/image112.png"/><Relationship Id="rId122" Type="http://schemas.openxmlformats.org/officeDocument/2006/relationships/customXml" Target="../ink/ink394.xml"/><Relationship Id="rId143" Type="http://schemas.openxmlformats.org/officeDocument/2006/relationships/customXml" Target="../ink/ink405.xml"/><Relationship Id="rId4" Type="http://schemas.openxmlformats.org/officeDocument/2006/relationships/customXml" Target="../ink/ink335.xml"/><Relationship Id="rId9" Type="http://schemas.openxmlformats.org/officeDocument/2006/relationships/image" Target="../media/image67.png"/><Relationship Id="rId26" Type="http://schemas.openxmlformats.org/officeDocument/2006/relationships/customXml" Target="../ink/ink346.xml"/><Relationship Id="rId47" Type="http://schemas.openxmlformats.org/officeDocument/2006/relationships/image" Target="../media/image86.png"/><Relationship Id="rId68" Type="http://schemas.openxmlformats.org/officeDocument/2006/relationships/customXml" Target="../ink/ink367.xml"/><Relationship Id="rId89" Type="http://schemas.openxmlformats.org/officeDocument/2006/relationships/image" Target="../media/image106.png"/><Relationship Id="rId112" Type="http://schemas.openxmlformats.org/officeDocument/2006/relationships/customXml" Target="../ink/ink389.xml"/><Relationship Id="rId133" Type="http://schemas.openxmlformats.org/officeDocument/2006/relationships/customXml" Target="../ink/ink400.xml"/><Relationship Id="rId16" Type="http://schemas.openxmlformats.org/officeDocument/2006/relationships/customXml" Target="../ink/ink341.xml"/><Relationship Id="rId37" Type="http://schemas.openxmlformats.org/officeDocument/2006/relationships/image" Target="../media/image81.png"/><Relationship Id="rId58" Type="http://schemas.openxmlformats.org/officeDocument/2006/relationships/customXml" Target="../ink/ink362.xml"/><Relationship Id="rId79" Type="http://schemas.openxmlformats.org/officeDocument/2006/relationships/image" Target="../media/image101.png"/><Relationship Id="rId102" Type="http://schemas.openxmlformats.org/officeDocument/2006/relationships/customXml" Target="../ink/ink384.xml"/><Relationship Id="rId123" Type="http://schemas.openxmlformats.org/officeDocument/2006/relationships/image" Target="../media/image123.png"/><Relationship Id="rId144" Type="http://schemas.openxmlformats.org/officeDocument/2006/relationships/image" Target="../media/image133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png"/><Relationship Id="rId21" Type="http://schemas.openxmlformats.org/officeDocument/2006/relationships/image" Target="../media/image73.png"/><Relationship Id="rId42" Type="http://schemas.openxmlformats.org/officeDocument/2006/relationships/customXml" Target="../ink/ink427.xml"/><Relationship Id="rId63" Type="http://schemas.openxmlformats.org/officeDocument/2006/relationships/image" Target="../media/image94.png"/><Relationship Id="rId84" Type="http://schemas.openxmlformats.org/officeDocument/2006/relationships/customXml" Target="../ink/ink448.xml"/><Relationship Id="rId138" Type="http://schemas.openxmlformats.org/officeDocument/2006/relationships/image" Target="../media/image130.png"/><Relationship Id="rId107" Type="http://schemas.openxmlformats.org/officeDocument/2006/relationships/image" Target="../media/image115.png"/><Relationship Id="rId11" Type="http://schemas.openxmlformats.org/officeDocument/2006/relationships/image" Target="../media/image68.png"/><Relationship Id="rId32" Type="http://schemas.openxmlformats.org/officeDocument/2006/relationships/customXml" Target="../ink/ink422.xml"/><Relationship Id="rId53" Type="http://schemas.openxmlformats.org/officeDocument/2006/relationships/image" Target="../media/image89.png"/><Relationship Id="rId74" Type="http://schemas.openxmlformats.org/officeDocument/2006/relationships/customXml" Target="../ink/ink443.xml"/><Relationship Id="rId128" Type="http://schemas.openxmlformats.org/officeDocument/2006/relationships/customXml" Target="../ink/ink470.xml"/><Relationship Id="rId149" Type="http://schemas.openxmlformats.org/officeDocument/2006/relationships/customXml" Target="../ink/ink481.xml"/><Relationship Id="rId5" Type="http://schemas.openxmlformats.org/officeDocument/2006/relationships/image" Target="../media/image65.png"/><Relationship Id="rId95" Type="http://schemas.openxmlformats.org/officeDocument/2006/relationships/image" Target="../media/image109.png"/><Relationship Id="rId22" Type="http://schemas.openxmlformats.org/officeDocument/2006/relationships/customXml" Target="../ink/ink417.xml"/><Relationship Id="rId27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customXml" Target="../ink/ink430.xml"/><Relationship Id="rId64" Type="http://schemas.openxmlformats.org/officeDocument/2006/relationships/customXml" Target="../ink/ink438.xml"/><Relationship Id="rId69" Type="http://schemas.openxmlformats.org/officeDocument/2006/relationships/image" Target="../media/image96.png"/><Relationship Id="rId113" Type="http://schemas.openxmlformats.org/officeDocument/2006/relationships/image" Target="../media/image118.png"/><Relationship Id="rId118" Type="http://schemas.openxmlformats.org/officeDocument/2006/relationships/customXml" Target="../ink/ink465.xml"/><Relationship Id="rId134" Type="http://schemas.openxmlformats.org/officeDocument/2006/relationships/image" Target="../media/image128.png"/><Relationship Id="rId139" Type="http://schemas.openxmlformats.org/officeDocument/2006/relationships/customXml" Target="../ink/ink476.xml"/><Relationship Id="rId80" Type="http://schemas.openxmlformats.org/officeDocument/2006/relationships/customXml" Target="../ink/ink446.xml"/><Relationship Id="rId85" Type="http://schemas.openxmlformats.org/officeDocument/2006/relationships/image" Target="../media/image104.png"/><Relationship Id="rId150" Type="http://schemas.openxmlformats.org/officeDocument/2006/relationships/image" Target="../media/image136.png"/><Relationship Id="rId155" Type="http://schemas.openxmlformats.org/officeDocument/2006/relationships/customXml" Target="../ink/ink484.xml"/><Relationship Id="rId12" Type="http://schemas.openxmlformats.org/officeDocument/2006/relationships/customXml" Target="../ink/ink412.xml"/><Relationship Id="rId17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customXml" Target="../ink/ink425.xml"/><Relationship Id="rId59" Type="http://schemas.openxmlformats.org/officeDocument/2006/relationships/image" Target="../media/image92.png"/><Relationship Id="rId103" Type="http://schemas.openxmlformats.org/officeDocument/2006/relationships/image" Target="../media/image113.png"/><Relationship Id="rId108" Type="http://schemas.openxmlformats.org/officeDocument/2006/relationships/customXml" Target="../ink/ink460.xml"/><Relationship Id="rId124" Type="http://schemas.openxmlformats.org/officeDocument/2006/relationships/customXml" Target="../ink/ink468.xml"/><Relationship Id="rId129" Type="http://schemas.openxmlformats.org/officeDocument/2006/relationships/image" Target="../media/image126.png"/><Relationship Id="rId54" Type="http://schemas.openxmlformats.org/officeDocument/2006/relationships/customXml" Target="../ink/ink433.xml"/><Relationship Id="rId70" Type="http://schemas.openxmlformats.org/officeDocument/2006/relationships/customXml" Target="../ink/ink441.xml"/><Relationship Id="rId75" Type="http://schemas.openxmlformats.org/officeDocument/2006/relationships/image" Target="../media/image99.png"/><Relationship Id="rId91" Type="http://schemas.openxmlformats.org/officeDocument/2006/relationships/image" Target="../media/image107.png"/><Relationship Id="rId96" Type="http://schemas.openxmlformats.org/officeDocument/2006/relationships/customXml" Target="../ink/ink454.xml"/><Relationship Id="rId140" Type="http://schemas.openxmlformats.org/officeDocument/2006/relationships/image" Target="../media/image131.png"/><Relationship Id="rId145" Type="http://schemas.openxmlformats.org/officeDocument/2006/relationships/customXml" Target="../ink/ink4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9.xml"/><Relationship Id="rId23" Type="http://schemas.openxmlformats.org/officeDocument/2006/relationships/image" Target="../media/image74.png"/><Relationship Id="rId28" Type="http://schemas.openxmlformats.org/officeDocument/2006/relationships/customXml" Target="../ink/ink420.xml"/><Relationship Id="rId49" Type="http://schemas.openxmlformats.org/officeDocument/2006/relationships/image" Target="../media/image87.png"/><Relationship Id="rId114" Type="http://schemas.openxmlformats.org/officeDocument/2006/relationships/customXml" Target="../ink/ink463.xml"/><Relationship Id="rId119" Type="http://schemas.openxmlformats.org/officeDocument/2006/relationships/image" Target="../media/image121.png"/><Relationship Id="rId44" Type="http://schemas.openxmlformats.org/officeDocument/2006/relationships/customXml" Target="../ink/ink428.xml"/><Relationship Id="rId60" Type="http://schemas.openxmlformats.org/officeDocument/2006/relationships/customXml" Target="../ink/ink436.xml"/><Relationship Id="rId65" Type="http://schemas.openxmlformats.org/officeDocument/2006/relationships/image" Target="../media/image95.png"/><Relationship Id="rId81" Type="http://schemas.openxmlformats.org/officeDocument/2006/relationships/image" Target="../media/image102.png"/><Relationship Id="rId86" Type="http://schemas.openxmlformats.org/officeDocument/2006/relationships/customXml" Target="../ink/ink449.xml"/><Relationship Id="rId130" Type="http://schemas.openxmlformats.org/officeDocument/2006/relationships/customXml" Target="../ink/ink471.xml"/><Relationship Id="rId135" Type="http://schemas.openxmlformats.org/officeDocument/2006/relationships/customXml" Target="../ink/ink474.xml"/><Relationship Id="rId151" Type="http://schemas.openxmlformats.org/officeDocument/2006/relationships/customXml" Target="../ink/ink482.xml"/><Relationship Id="rId156" Type="http://schemas.openxmlformats.org/officeDocument/2006/relationships/image" Target="../media/image139.png"/><Relationship Id="rId13" Type="http://schemas.openxmlformats.org/officeDocument/2006/relationships/image" Target="../media/image69.png"/><Relationship Id="rId18" Type="http://schemas.openxmlformats.org/officeDocument/2006/relationships/customXml" Target="../ink/ink415.xml"/><Relationship Id="rId39" Type="http://schemas.openxmlformats.org/officeDocument/2006/relationships/image" Target="../media/image82.png"/><Relationship Id="rId109" Type="http://schemas.openxmlformats.org/officeDocument/2006/relationships/image" Target="../media/image116.png"/><Relationship Id="rId34" Type="http://schemas.openxmlformats.org/officeDocument/2006/relationships/customXml" Target="../ink/ink423.xml"/><Relationship Id="rId50" Type="http://schemas.openxmlformats.org/officeDocument/2006/relationships/customXml" Target="../ink/ink431.xml"/><Relationship Id="rId55" Type="http://schemas.openxmlformats.org/officeDocument/2006/relationships/image" Target="../media/image90.png"/><Relationship Id="rId76" Type="http://schemas.openxmlformats.org/officeDocument/2006/relationships/customXml" Target="../ink/ink444.xml"/><Relationship Id="rId97" Type="http://schemas.openxmlformats.org/officeDocument/2006/relationships/image" Target="../media/image110.png"/><Relationship Id="rId104" Type="http://schemas.openxmlformats.org/officeDocument/2006/relationships/customXml" Target="../ink/ink458.xml"/><Relationship Id="rId120" Type="http://schemas.openxmlformats.org/officeDocument/2006/relationships/customXml" Target="../ink/ink466.xml"/><Relationship Id="rId125" Type="http://schemas.openxmlformats.org/officeDocument/2006/relationships/image" Target="../media/image124.png"/><Relationship Id="rId141" Type="http://schemas.openxmlformats.org/officeDocument/2006/relationships/customXml" Target="../ink/ink477.xml"/><Relationship Id="rId146" Type="http://schemas.openxmlformats.org/officeDocument/2006/relationships/image" Target="../media/image134.png"/><Relationship Id="rId7" Type="http://schemas.openxmlformats.org/officeDocument/2006/relationships/image" Target="../media/image66.png"/><Relationship Id="rId71" Type="http://schemas.openxmlformats.org/officeDocument/2006/relationships/image" Target="../media/image97.png"/><Relationship Id="rId92" Type="http://schemas.openxmlformats.org/officeDocument/2006/relationships/customXml" Target="../ink/ink452.xml"/><Relationship Id="rId2" Type="http://schemas.openxmlformats.org/officeDocument/2006/relationships/customXml" Target="../ink/ink407.xml"/><Relationship Id="rId29" Type="http://schemas.openxmlformats.org/officeDocument/2006/relationships/image" Target="../media/image77.png"/><Relationship Id="rId24" Type="http://schemas.openxmlformats.org/officeDocument/2006/relationships/customXml" Target="../ink/ink418.xml"/><Relationship Id="rId40" Type="http://schemas.openxmlformats.org/officeDocument/2006/relationships/customXml" Target="../ink/ink426.xml"/><Relationship Id="rId45" Type="http://schemas.openxmlformats.org/officeDocument/2006/relationships/image" Target="../media/image85.png"/><Relationship Id="rId66" Type="http://schemas.openxmlformats.org/officeDocument/2006/relationships/customXml" Target="../ink/ink439.xml"/><Relationship Id="rId87" Type="http://schemas.openxmlformats.org/officeDocument/2006/relationships/image" Target="../media/image105.png"/><Relationship Id="rId110" Type="http://schemas.openxmlformats.org/officeDocument/2006/relationships/customXml" Target="../ink/ink461.xml"/><Relationship Id="rId115" Type="http://schemas.openxmlformats.org/officeDocument/2006/relationships/image" Target="../media/image119.png"/><Relationship Id="rId131" Type="http://schemas.openxmlformats.org/officeDocument/2006/relationships/image" Target="../media/image127.png"/><Relationship Id="rId136" Type="http://schemas.openxmlformats.org/officeDocument/2006/relationships/image" Target="../media/image129.png"/><Relationship Id="rId61" Type="http://schemas.openxmlformats.org/officeDocument/2006/relationships/image" Target="../media/image93.png"/><Relationship Id="rId82" Type="http://schemas.openxmlformats.org/officeDocument/2006/relationships/customXml" Target="../ink/ink447.xml"/><Relationship Id="rId152" Type="http://schemas.openxmlformats.org/officeDocument/2006/relationships/image" Target="../media/image137.png"/><Relationship Id="rId19" Type="http://schemas.openxmlformats.org/officeDocument/2006/relationships/image" Target="../media/image72.png"/><Relationship Id="rId14" Type="http://schemas.openxmlformats.org/officeDocument/2006/relationships/customXml" Target="../ink/ink413.xml"/><Relationship Id="rId30" Type="http://schemas.openxmlformats.org/officeDocument/2006/relationships/customXml" Target="../ink/ink421.xml"/><Relationship Id="rId35" Type="http://schemas.openxmlformats.org/officeDocument/2006/relationships/image" Target="../media/image80.png"/><Relationship Id="rId56" Type="http://schemas.openxmlformats.org/officeDocument/2006/relationships/customXml" Target="../ink/ink434.xml"/><Relationship Id="rId77" Type="http://schemas.openxmlformats.org/officeDocument/2006/relationships/image" Target="../media/image100.png"/><Relationship Id="rId100" Type="http://schemas.openxmlformats.org/officeDocument/2006/relationships/customXml" Target="../ink/ink456.xml"/><Relationship Id="rId105" Type="http://schemas.openxmlformats.org/officeDocument/2006/relationships/image" Target="../media/image114.png"/><Relationship Id="rId126" Type="http://schemas.openxmlformats.org/officeDocument/2006/relationships/customXml" Target="../ink/ink469.xml"/><Relationship Id="rId147" Type="http://schemas.openxmlformats.org/officeDocument/2006/relationships/customXml" Target="../ink/ink480.xml"/><Relationship Id="rId8" Type="http://schemas.openxmlformats.org/officeDocument/2006/relationships/customXml" Target="../ink/ink410.xml"/><Relationship Id="rId51" Type="http://schemas.openxmlformats.org/officeDocument/2006/relationships/image" Target="../media/image88.png"/><Relationship Id="rId72" Type="http://schemas.openxmlformats.org/officeDocument/2006/relationships/customXml" Target="../ink/ink442.xml"/><Relationship Id="rId93" Type="http://schemas.openxmlformats.org/officeDocument/2006/relationships/image" Target="../media/image108.png"/><Relationship Id="rId98" Type="http://schemas.openxmlformats.org/officeDocument/2006/relationships/customXml" Target="../ink/ink455.xml"/><Relationship Id="rId121" Type="http://schemas.openxmlformats.org/officeDocument/2006/relationships/image" Target="../media/image122.png"/><Relationship Id="rId142" Type="http://schemas.openxmlformats.org/officeDocument/2006/relationships/image" Target="../media/image132.png"/><Relationship Id="rId3" Type="http://schemas.openxmlformats.org/officeDocument/2006/relationships/image" Target="../media/image64.png"/><Relationship Id="rId25" Type="http://schemas.openxmlformats.org/officeDocument/2006/relationships/image" Target="../media/image75.png"/><Relationship Id="rId46" Type="http://schemas.openxmlformats.org/officeDocument/2006/relationships/customXml" Target="../ink/ink429.xml"/><Relationship Id="rId67" Type="http://schemas.openxmlformats.org/officeDocument/2006/relationships/image" Target="../media/image48.png"/><Relationship Id="rId116" Type="http://schemas.openxmlformats.org/officeDocument/2006/relationships/customXml" Target="../ink/ink464.xml"/><Relationship Id="rId137" Type="http://schemas.openxmlformats.org/officeDocument/2006/relationships/customXml" Target="../ink/ink475.xml"/><Relationship Id="rId20" Type="http://schemas.openxmlformats.org/officeDocument/2006/relationships/customXml" Target="../ink/ink416.xml"/><Relationship Id="rId41" Type="http://schemas.openxmlformats.org/officeDocument/2006/relationships/image" Target="../media/image83.png"/><Relationship Id="rId62" Type="http://schemas.openxmlformats.org/officeDocument/2006/relationships/customXml" Target="../ink/ink437.xml"/><Relationship Id="rId83" Type="http://schemas.openxmlformats.org/officeDocument/2006/relationships/image" Target="../media/image103.png"/><Relationship Id="rId88" Type="http://schemas.openxmlformats.org/officeDocument/2006/relationships/customXml" Target="../ink/ink450.xml"/><Relationship Id="rId111" Type="http://schemas.openxmlformats.org/officeDocument/2006/relationships/image" Target="../media/image117.png"/><Relationship Id="rId132" Type="http://schemas.openxmlformats.org/officeDocument/2006/relationships/customXml" Target="../ink/ink472.xml"/><Relationship Id="rId153" Type="http://schemas.openxmlformats.org/officeDocument/2006/relationships/customXml" Target="../ink/ink483.xml"/><Relationship Id="rId15" Type="http://schemas.openxmlformats.org/officeDocument/2006/relationships/image" Target="../media/image70.png"/><Relationship Id="rId36" Type="http://schemas.openxmlformats.org/officeDocument/2006/relationships/customXml" Target="../ink/ink424.xml"/><Relationship Id="rId57" Type="http://schemas.openxmlformats.org/officeDocument/2006/relationships/image" Target="../media/image91.png"/><Relationship Id="rId106" Type="http://schemas.openxmlformats.org/officeDocument/2006/relationships/customXml" Target="../ink/ink459.xml"/><Relationship Id="rId127" Type="http://schemas.openxmlformats.org/officeDocument/2006/relationships/image" Target="../media/image125.png"/><Relationship Id="rId10" Type="http://schemas.openxmlformats.org/officeDocument/2006/relationships/customXml" Target="../ink/ink411.xml"/><Relationship Id="rId31" Type="http://schemas.openxmlformats.org/officeDocument/2006/relationships/image" Target="../media/image78.png"/><Relationship Id="rId52" Type="http://schemas.openxmlformats.org/officeDocument/2006/relationships/customXml" Target="../ink/ink432.xml"/><Relationship Id="rId73" Type="http://schemas.openxmlformats.org/officeDocument/2006/relationships/image" Target="../media/image98.png"/><Relationship Id="rId78" Type="http://schemas.openxmlformats.org/officeDocument/2006/relationships/customXml" Target="../ink/ink445.xml"/><Relationship Id="rId94" Type="http://schemas.openxmlformats.org/officeDocument/2006/relationships/customXml" Target="../ink/ink453.xml"/><Relationship Id="rId99" Type="http://schemas.openxmlformats.org/officeDocument/2006/relationships/image" Target="../media/image111.png"/><Relationship Id="rId101" Type="http://schemas.openxmlformats.org/officeDocument/2006/relationships/image" Target="../media/image112.png"/><Relationship Id="rId122" Type="http://schemas.openxmlformats.org/officeDocument/2006/relationships/customXml" Target="../ink/ink467.xml"/><Relationship Id="rId143" Type="http://schemas.openxmlformats.org/officeDocument/2006/relationships/customXml" Target="../ink/ink478.xml"/><Relationship Id="rId148" Type="http://schemas.openxmlformats.org/officeDocument/2006/relationships/image" Target="../media/image135.png"/><Relationship Id="rId4" Type="http://schemas.openxmlformats.org/officeDocument/2006/relationships/customXml" Target="../ink/ink408.xml"/><Relationship Id="rId9" Type="http://schemas.openxmlformats.org/officeDocument/2006/relationships/image" Target="../media/image67.png"/><Relationship Id="rId26" Type="http://schemas.openxmlformats.org/officeDocument/2006/relationships/customXml" Target="../ink/ink419.xml"/><Relationship Id="rId47" Type="http://schemas.openxmlformats.org/officeDocument/2006/relationships/image" Target="../media/image86.png"/><Relationship Id="rId68" Type="http://schemas.openxmlformats.org/officeDocument/2006/relationships/customXml" Target="../ink/ink440.xml"/><Relationship Id="rId89" Type="http://schemas.openxmlformats.org/officeDocument/2006/relationships/image" Target="../media/image106.png"/><Relationship Id="rId112" Type="http://schemas.openxmlformats.org/officeDocument/2006/relationships/customXml" Target="../ink/ink462.xml"/><Relationship Id="rId133" Type="http://schemas.openxmlformats.org/officeDocument/2006/relationships/customXml" Target="../ink/ink473.xml"/><Relationship Id="rId154" Type="http://schemas.openxmlformats.org/officeDocument/2006/relationships/image" Target="../media/image138.png"/><Relationship Id="rId16" Type="http://schemas.openxmlformats.org/officeDocument/2006/relationships/customXml" Target="../ink/ink414.xml"/><Relationship Id="rId37" Type="http://schemas.openxmlformats.org/officeDocument/2006/relationships/image" Target="../media/image81.png"/><Relationship Id="rId58" Type="http://schemas.openxmlformats.org/officeDocument/2006/relationships/customXml" Target="../ink/ink435.xml"/><Relationship Id="rId79" Type="http://schemas.openxmlformats.org/officeDocument/2006/relationships/image" Target="../media/image101.png"/><Relationship Id="rId102" Type="http://schemas.openxmlformats.org/officeDocument/2006/relationships/customXml" Target="../ink/ink457.xml"/><Relationship Id="rId123" Type="http://schemas.openxmlformats.org/officeDocument/2006/relationships/image" Target="../media/image123.png"/><Relationship Id="rId144" Type="http://schemas.openxmlformats.org/officeDocument/2006/relationships/image" Target="../media/image133.png"/><Relationship Id="rId90" Type="http://schemas.openxmlformats.org/officeDocument/2006/relationships/customXml" Target="../ink/ink451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png"/><Relationship Id="rId21" Type="http://schemas.openxmlformats.org/officeDocument/2006/relationships/image" Target="../media/image73.png"/><Relationship Id="rId42" Type="http://schemas.openxmlformats.org/officeDocument/2006/relationships/customXml" Target="../ink/ink505.xml"/><Relationship Id="rId63" Type="http://schemas.openxmlformats.org/officeDocument/2006/relationships/image" Target="../media/image94.png"/><Relationship Id="rId84" Type="http://schemas.openxmlformats.org/officeDocument/2006/relationships/customXml" Target="../ink/ink526.xml"/><Relationship Id="rId138" Type="http://schemas.openxmlformats.org/officeDocument/2006/relationships/image" Target="../media/image130.png"/><Relationship Id="rId159" Type="http://schemas.openxmlformats.org/officeDocument/2006/relationships/customXml" Target="../ink/ink564.xml"/><Relationship Id="rId170" Type="http://schemas.openxmlformats.org/officeDocument/2006/relationships/image" Target="../media/image145.png"/><Relationship Id="rId107" Type="http://schemas.openxmlformats.org/officeDocument/2006/relationships/image" Target="../media/image115.png"/><Relationship Id="rId11" Type="http://schemas.openxmlformats.org/officeDocument/2006/relationships/image" Target="../media/image68.png"/><Relationship Id="rId32" Type="http://schemas.openxmlformats.org/officeDocument/2006/relationships/customXml" Target="../ink/ink500.xml"/><Relationship Id="rId53" Type="http://schemas.openxmlformats.org/officeDocument/2006/relationships/image" Target="../media/image89.png"/><Relationship Id="rId74" Type="http://schemas.openxmlformats.org/officeDocument/2006/relationships/customXml" Target="../ink/ink521.xml"/><Relationship Id="rId128" Type="http://schemas.openxmlformats.org/officeDocument/2006/relationships/customXml" Target="../ink/ink548.xml"/><Relationship Id="rId149" Type="http://schemas.openxmlformats.org/officeDocument/2006/relationships/customXml" Target="../ink/ink559.xml"/><Relationship Id="rId5" Type="http://schemas.openxmlformats.org/officeDocument/2006/relationships/image" Target="../media/image65.png"/><Relationship Id="rId95" Type="http://schemas.openxmlformats.org/officeDocument/2006/relationships/image" Target="../media/image109.png"/><Relationship Id="rId160" Type="http://schemas.openxmlformats.org/officeDocument/2006/relationships/image" Target="../media/image141.png"/><Relationship Id="rId181" Type="http://schemas.openxmlformats.org/officeDocument/2006/relationships/customXml" Target="../ink/ink575.xml"/><Relationship Id="rId22" Type="http://schemas.openxmlformats.org/officeDocument/2006/relationships/customXml" Target="../ink/ink495.xml"/><Relationship Id="rId43" Type="http://schemas.openxmlformats.org/officeDocument/2006/relationships/image" Target="../media/image84.png"/><Relationship Id="rId64" Type="http://schemas.openxmlformats.org/officeDocument/2006/relationships/customXml" Target="../ink/ink516.xml"/><Relationship Id="rId118" Type="http://schemas.openxmlformats.org/officeDocument/2006/relationships/customXml" Target="../ink/ink543.xml"/><Relationship Id="rId139" Type="http://schemas.openxmlformats.org/officeDocument/2006/relationships/customXml" Target="../ink/ink554.xml"/><Relationship Id="rId85" Type="http://schemas.openxmlformats.org/officeDocument/2006/relationships/image" Target="../media/image104.png"/><Relationship Id="rId150" Type="http://schemas.openxmlformats.org/officeDocument/2006/relationships/image" Target="../media/image136.png"/><Relationship Id="rId171" Type="http://schemas.openxmlformats.org/officeDocument/2006/relationships/customXml" Target="../ink/ink570.xml"/><Relationship Id="rId12" Type="http://schemas.openxmlformats.org/officeDocument/2006/relationships/customXml" Target="../ink/ink490.xml"/><Relationship Id="rId33" Type="http://schemas.openxmlformats.org/officeDocument/2006/relationships/image" Target="../media/image79.png"/><Relationship Id="rId108" Type="http://schemas.openxmlformats.org/officeDocument/2006/relationships/customXml" Target="../ink/ink538.xml"/><Relationship Id="rId129" Type="http://schemas.openxmlformats.org/officeDocument/2006/relationships/image" Target="../media/image126.png"/><Relationship Id="rId54" Type="http://schemas.openxmlformats.org/officeDocument/2006/relationships/customXml" Target="../ink/ink511.xml"/><Relationship Id="rId75" Type="http://schemas.openxmlformats.org/officeDocument/2006/relationships/image" Target="../media/image99.png"/><Relationship Id="rId96" Type="http://schemas.openxmlformats.org/officeDocument/2006/relationships/customXml" Target="../ink/ink532.xml"/><Relationship Id="rId140" Type="http://schemas.openxmlformats.org/officeDocument/2006/relationships/image" Target="../media/image131.png"/><Relationship Id="rId161" Type="http://schemas.openxmlformats.org/officeDocument/2006/relationships/customXml" Target="../ink/ink565.xml"/><Relationship Id="rId182" Type="http://schemas.openxmlformats.org/officeDocument/2006/relationships/customXml" Target="../ink/ink576.xml"/><Relationship Id="rId6" Type="http://schemas.openxmlformats.org/officeDocument/2006/relationships/customXml" Target="../ink/ink487.xml"/><Relationship Id="rId23" Type="http://schemas.openxmlformats.org/officeDocument/2006/relationships/image" Target="../media/image74.png"/><Relationship Id="rId119" Type="http://schemas.openxmlformats.org/officeDocument/2006/relationships/image" Target="../media/image121.png"/><Relationship Id="rId44" Type="http://schemas.openxmlformats.org/officeDocument/2006/relationships/customXml" Target="../ink/ink506.xml"/><Relationship Id="rId65" Type="http://schemas.openxmlformats.org/officeDocument/2006/relationships/image" Target="../media/image95.png"/><Relationship Id="rId86" Type="http://schemas.openxmlformats.org/officeDocument/2006/relationships/customXml" Target="../ink/ink527.xml"/><Relationship Id="rId130" Type="http://schemas.openxmlformats.org/officeDocument/2006/relationships/customXml" Target="../ink/ink549.xml"/><Relationship Id="rId151" Type="http://schemas.openxmlformats.org/officeDocument/2006/relationships/customXml" Target="../ink/ink560.xml"/><Relationship Id="rId172" Type="http://schemas.openxmlformats.org/officeDocument/2006/relationships/image" Target="../media/image146.png"/><Relationship Id="rId13" Type="http://schemas.openxmlformats.org/officeDocument/2006/relationships/image" Target="../media/image69.png"/><Relationship Id="rId18" Type="http://schemas.openxmlformats.org/officeDocument/2006/relationships/customXml" Target="../ink/ink493.xml"/><Relationship Id="rId39" Type="http://schemas.openxmlformats.org/officeDocument/2006/relationships/image" Target="../media/image82.png"/><Relationship Id="rId109" Type="http://schemas.openxmlformats.org/officeDocument/2006/relationships/image" Target="../media/image116.png"/><Relationship Id="rId34" Type="http://schemas.openxmlformats.org/officeDocument/2006/relationships/customXml" Target="../ink/ink501.xml"/><Relationship Id="rId50" Type="http://schemas.openxmlformats.org/officeDocument/2006/relationships/customXml" Target="../ink/ink509.xml"/><Relationship Id="rId55" Type="http://schemas.openxmlformats.org/officeDocument/2006/relationships/image" Target="../media/image90.png"/><Relationship Id="rId76" Type="http://schemas.openxmlformats.org/officeDocument/2006/relationships/customXml" Target="../ink/ink522.xml"/><Relationship Id="rId97" Type="http://schemas.openxmlformats.org/officeDocument/2006/relationships/image" Target="../media/image110.png"/><Relationship Id="rId104" Type="http://schemas.openxmlformats.org/officeDocument/2006/relationships/customXml" Target="../ink/ink536.xml"/><Relationship Id="rId120" Type="http://schemas.openxmlformats.org/officeDocument/2006/relationships/customXml" Target="../ink/ink544.xml"/><Relationship Id="rId125" Type="http://schemas.openxmlformats.org/officeDocument/2006/relationships/image" Target="../media/image124.png"/><Relationship Id="rId141" Type="http://schemas.openxmlformats.org/officeDocument/2006/relationships/customXml" Target="../ink/ink555.xml"/><Relationship Id="rId146" Type="http://schemas.openxmlformats.org/officeDocument/2006/relationships/image" Target="../media/image134.png"/><Relationship Id="rId167" Type="http://schemas.openxmlformats.org/officeDocument/2006/relationships/customXml" Target="../ink/ink568.xml"/><Relationship Id="rId188" Type="http://schemas.openxmlformats.org/officeDocument/2006/relationships/customXml" Target="../ink/ink579.xml"/><Relationship Id="rId7" Type="http://schemas.openxmlformats.org/officeDocument/2006/relationships/image" Target="../media/image66.png"/><Relationship Id="rId71" Type="http://schemas.openxmlformats.org/officeDocument/2006/relationships/image" Target="../media/image97.png"/><Relationship Id="rId92" Type="http://schemas.openxmlformats.org/officeDocument/2006/relationships/customXml" Target="../ink/ink530.xml"/><Relationship Id="rId162" Type="http://schemas.openxmlformats.org/officeDocument/2006/relationships/image" Target="../media/image142.png"/><Relationship Id="rId183" Type="http://schemas.openxmlformats.org/officeDocument/2006/relationships/image" Target="../media/image151.png"/><Relationship Id="rId2" Type="http://schemas.openxmlformats.org/officeDocument/2006/relationships/customXml" Target="../ink/ink485.xml"/><Relationship Id="rId29" Type="http://schemas.openxmlformats.org/officeDocument/2006/relationships/image" Target="../media/image77.png"/><Relationship Id="rId24" Type="http://schemas.openxmlformats.org/officeDocument/2006/relationships/customXml" Target="../ink/ink496.xml"/><Relationship Id="rId40" Type="http://schemas.openxmlformats.org/officeDocument/2006/relationships/customXml" Target="../ink/ink504.xml"/><Relationship Id="rId45" Type="http://schemas.openxmlformats.org/officeDocument/2006/relationships/image" Target="../media/image85.png"/><Relationship Id="rId66" Type="http://schemas.openxmlformats.org/officeDocument/2006/relationships/customXml" Target="../ink/ink517.xml"/><Relationship Id="rId87" Type="http://schemas.openxmlformats.org/officeDocument/2006/relationships/image" Target="../media/image105.png"/><Relationship Id="rId110" Type="http://schemas.openxmlformats.org/officeDocument/2006/relationships/customXml" Target="../ink/ink539.xml"/><Relationship Id="rId115" Type="http://schemas.openxmlformats.org/officeDocument/2006/relationships/image" Target="../media/image119.png"/><Relationship Id="rId131" Type="http://schemas.openxmlformats.org/officeDocument/2006/relationships/image" Target="../media/image127.png"/><Relationship Id="rId136" Type="http://schemas.openxmlformats.org/officeDocument/2006/relationships/image" Target="../media/image129.png"/><Relationship Id="rId157" Type="http://schemas.openxmlformats.org/officeDocument/2006/relationships/customXml" Target="../ink/ink563.xml"/><Relationship Id="rId178" Type="http://schemas.openxmlformats.org/officeDocument/2006/relationships/image" Target="../media/image149.png"/><Relationship Id="rId61" Type="http://schemas.openxmlformats.org/officeDocument/2006/relationships/image" Target="../media/image93.png"/><Relationship Id="rId82" Type="http://schemas.openxmlformats.org/officeDocument/2006/relationships/customXml" Target="../ink/ink525.xml"/><Relationship Id="rId152" Type="http://schemas.openxmlformats.org/officeDocument/2006/relationships/image" Target="../media/image137.png"/><Relationship Id="rId173" Type="http://schemas.openxmlformats.org/officeDocument/2006/relationships/customXml" Target="../ink/ink571.xml"/><Relationship Id="rId19" Type="http://schemas.openxmlformats.org/officeDocument/2006/relationships/image" Target="../media/image72.png"/><Relationship Id="rId14" Type="http://schemas.openxmlformats.org/officeDocument/2006/relationships/customXml" Target="../ink/ink491.xml"/><Relationship Id="rId30" Type="http://schemas.openxmlformats.org/officeDocument/2006/relationships/customXml" Target="../ink/ink499.xml"/><Relationship Id="rId35" Type="http://schemas.openxmlformats.org/officeDocument/2006/relationships/image" Target="../media/image80.png"/><Relationship Id="rId56" Type="http://schemas.openxmlformats.org/officeDocument/2006/relationships/customXml" Target="../ink/ink512.xml"/><Relationship Id="rId77" Type="http://schemas.openxmlformats.org/officeDocument/2006/relationships/image" Target="../media/image100.png"/><Relationship Id="rId100" Type="http://schemas.openxmlformats.org/officeDocument/2006/relationships/customXml" Target="../ink/ink534.xml"/><Relationship Id="rId105" Type="http://schemas.openxmlformats.org/officeDocument/2006/relationships/image" Target="../media/image114.png"/><Relationship Id="rId126" Type="http://schemas.openxmlformats.org/officeDocument/2006/relationships/customXml" Target="../ink/ink547.xml"/><Relationship Id="rId147" Type="http://schemas.openxmlformats.org/officeDocument/2006/relationships/customXml" Target="../ink/ink558.xml"/><Relationship Id="rId168" Type="http://schemas.openxmlformats.org/officeDocument/2006/relationships/image" Target="../media/image144.png"/><Relationship Id="rId8" Type="http://schemas.openxmlformats.org/officeDocument/2006/relationships/customXml" Target="../ink/ink488.xml"/><Relationship Id="rId51" Type="http://schemas.openxmlformats.org/officeDocument/2006/relationships/image" Target="../media/image88.png"/><Relationship Id="rId72" Type="http://schemas.openxmlformats.org/officeDocument/2006/relationships/customXml" Target="../ink/ink520.xml"/><Relationship Id="rId93" Type="http://schemas.openxmlformats.org/officeDocument/2006/relationships/image" Target="../media/image108.png"/><Relationship Id="rId98" Type="http://schemas.openxmlformats.org/officeDocument/2006/relationships/customXml" Target="../ink/ink533.xml"/><Relationship Id="rId121" Type="http://schemas.openxmlformats.org/officeDocument/2006/relationships/image" Target="../media/image122.png"/><Relationship Id="rId142" Type="http://schemas.openxmlformats.org/officeDocument/2006/relationships/image" Target="../media/image132.png"/><Relationship Id="rId163" Type="http://schemas.openxmlformats.org/officeDocument/2006/relationships/customXml" Target="../ink/ink566.xml"/><Relationship Id="rId184" Type="http://schemas.openxmlformats.org/officeDocument/2006/relationships/customXml" Target="../ink/ink577.xml"/><Relationship Id="rId189" Type="http://schemas.openxmlformats.org/officeDocument/2006/relationships/image" Target="../media/image154.png"/><Relationship Id="rId3" Type="http://schemas.openxmlformats.org/officeDocument/2006/relationships/image" Target="../media/image64.png"/><Relationship Id="rId25" Type="http://schemas.openxmlformats.org/officeDocument/2006/relationships/image" Target="../media/image75.png"/><Relationship Id="rId46" Type="http://schemas.openxmlformats.org/officeDocument/2006/relationships/customXml" Target="../ink/ink507.xml"/><Relationship Id="rId67" Type="http://schemas.openxmlformats.org/officeDocument/2006/relationships/image" Target="../media/image48.png"/><Relationship Id="rId116" Type="http://schemas.openxmlformats.org/officeDocument/2006/relationships/customXml" Target="../ink/ink542.xml"/><Relationship Id="rId137" Type="http://schemas.openxmlformats.org/officeDocument/2006/relationships/customXml" Target="../ink/ink553.xml"/><Relationship Id="rId158" Type="http://schemas.openxmlformats.org/officeDocument/2006/relationships/image" Target="../media/image140.png"/><Relationship Id="rId20" Type="http://schemas.openxmlformats.org/officeDocument/2006/relationships/customXml" Target="../ink/ink494.xml"/><Relationship Id="rId41" Type="http://schemas.openxmlformats.org/officeDocument/2006/relationships/image" Target="../media/image83.png"/><Relationship Id="rId62" Type="http://schemas.openxmlformats.org/officeDocument/2006/relationships/customXml" Target="../ink/ink515.xml"/><Relationship Id="rId83" Type="http://schemas.openxmlformats.org/officeDocument/2006/relationships/image" Target="../media/image103.png"/><Relationship Id="rId88" Type="http://schemas.openxmlformats.org/officeDocument/2006/relationships/customXml" Target="../ink/ink528.xml"/><Relationship Id="rId111" Type="http://schemas.openxmlformats.org/officeDocument/2006/relationships/image" Target="../media/image117.png"/><Relationship Id="rId132" Type="http://schemas.openxmlformats.org/officeDocument/2006/relationships/customXml" Target="../ink/ink550.xml"/><Relationship Id="rId153" Type="http://schemas.openxmlformats.org/officeDocument/2006/relationships/customXml" Target="../ink/ink561.xml"/><Relationship Id="rId174" Type="http://schemas.openxmlformats.org/officeDocument/2006/relationships/image" Target="../media/image147.png"/><Relationship Id="rId179" Type="http://schemas.openxmlformats.org/officeDocument/2006/relationships/customXml" Target="../ink/ink574.xml"/><Relationship Id="rId15" Type="http://schemas.openxmlformats.org/officeDocument/2006/relationships/image" Target="../media/image70.png"/><Relationship Id="rId36" Type="http://schemas.openxmlformats.org/officeDocument/2006/relationships/customXml" Target="../ink/ink502.xml"/><Relationship Id="rId57" Type="http://schemas.openxmlformats.org/officeDocument/2006/relationships/image" Target="../media/image91.png"/><Relationship Id="rId106" Type="http://schemas.openxmlformats.org/officeDocument/2006/relationships/customXml" Target="../ink/ink537.xml"/><Relationship Id="rId127" Type="http://schemas.openxmlformats.org/officeDocument/2006/relationships/image" Target="../media/image125.png"/><Relationship Id="rId10" Type="http://schemas.openxmlformats.org/officeDocument/2006/relationships/customXml" Target="../ink/ink489.xml"/><Relationship Id="rId31" Type="http://schemas.openxmlformats.org/officeDocument/2006/relationships/image" Target="../media/image78.png"/><Relationship Id="rId52" Type="http://schemas.openxmlformats.org/officeDocument/2006/relationships/customXml" Target="../ink/ink510.xml"/><Relationship Id="rId73" Type="http://schemas.openxmlformats.org/officeDocument/2006/relationships/image" Target="../media/image98.png"/><Relationship Id="rId78" Type="http://schemas.openxmlformats.org/officeDocument/2006/relationships/customXml" Target="../ink/ink523.xml"/><Relationship Id="rId94" Type="http://schemas.openxmlformats.org/officeDocument/2006/relationships/customXml" Target="../ink/ink531.xml"/><Relationship Id="rId99" Type="http://schemas.openxmlformats.org/officeDocument/2006/relationships/image" Target="../media/image111.png"/><Relationship Id="rId101" Type="http://schemas.openxmlformats.org/officeDocument/2006/relationships/image" Target="../media/image112.png"/><Relationship Id="rId122" Type="http://schemas.openxmlformats.org/officeDocument/2006/relationships/customXml" Target="../ink/ink545.xml"/><Relationship Id="rId143" Type="http://schemas.openxmlformats.org/officeDocument/2006/relationships/customXml" Target="../ink/ink556.xml"/><Relationship Id="rId148" Type="http://schemas.openxmlformats.org/officeDocument/2006/relationships/image" Target="../media/image135.png"/><Relationship Id="rId164" Type="http://schemas.openxmlformats.org/officeDocument/2006/relationships/image" Target="../media/image32.png"/><Relationship Id="rId169" Type="http://schemas.openxmlformats.org/officeDocument/2006/relationships/customXml" Target="../ink/ink569.xml"/><Relationship Id="rId185" Type="http://schemas.openxmlformats.org/officeDocument/2006/relationships/image" Target="../media/image152.png"/><Relationship Id="rId4" Type="http://schemas.openxmlformats.org/officeDocument/2006/relationships/customXml" Target="../ink/ink486.xml"/><Relationship Id="rId9" Type="http://schemas.openxmlformats.org/officeDocument/2006/relationships/image" Target="../media/image67.png"/><Relationship Id="rId180" Type="http://schemas.openxmlformats.org/officeDocument/2006/relationships/image" Target="../media/image150.png"/><Relationship Id="rId26" Type="http://schemas.openxmlformats.org/officeDocument/2006/relationships/customXml" Target="../ink/ink497.xml"/><Relationship Id="rId47" Type="http://schemas.openxmlformats.org/officeDocument/2006/relationships/image" Target="../media/image86.png"/><Relationship Id="rId68" Type="http://schemas.openxmlformats.org/officeDocument/2006/relationships/customXml" Target="../ink/ink518.xml"/><Relationship Id="rId89" Type="http://schemas.openxmlformats.org/officeDocument/2006/relationships/image" Target="../media/image106.png"/><Relationship Id="rId112" Type="http://schemas.openxmlformats.org/officeDocument/2006/relationships/customXml" Target="../ink/ink540.xml"/><Relationship Id="rId133" Type="http://schemas.openxmlformats.org/officeDocument/2006/relationships/customXml" Target="../ink/ink551.xml"/><Relationship Id="rId154" Type="http://schemas.openxmlformats.org/officeDocument/2006/relationships/image" Target="../media/image138.png"/><Relationship Id="rId175" Type="http://schemas.openxmlformats.org/officeDocument/2006/relationships/customXml" Target="../ink/ink572.xml"/><Relationship Id="rId16" Type="http://schemas.openxmlformats.org/officeDocument/2006/relationships/customXml" Target="../ink/ink492.xml"/><Relationship Id="rId37" Type="http://schemas.openxmlformats.org/officeDocument/2006/relationships/image" Target="../media/image81.png"/><Relationship Id="rId58" Type="http://schemas.openxmlformats.org/officeDocument/2006/relationships/customXml" Target="../ink/ink513.xml"/><Relationship Id="rId79" Type="http://schemas.openxmlformats.org/officeDocument/2006/relationships/image" Target="../media/image101.png"/><Relationship Id="rId102" Type="http://schemas.openxmlformats.org/officeDocument/2006/relationships/customXml" Target="../ink/ink535.xml"/><Relationship Id="rId123" Type="http://schemas.openxmlformats.org/officeDocument/2006/relationships/image" Target="../media/image123.png"/><Relationship Id="rId144" Type="http://schemas.openxmlformats.org/officeDocument/2006/relationships/image" Target="../media/image133.png"/><Relationship Id="rId90" Type="http://schemas.openxmlformats.org/officeDocument/2006/relationships/customXml" Target="../ink/ink529.xml"/><Relationship Id="rId165" Type="http://schemas.openxmlformats.org/officeDocument/2006/relationships/customXml" Target="../ink/ink567.xml"/><Relationship Id="rId186" Type="http://schemas.openxmlformats.org/officeDocument/2006/relationships/customXml" Target="../ink/ink578.xml"/><Relationship Id="rId27" Type="http://schemas.openxmlformats.org/officeDocument/2006/relationships/image" Target="../media/image76.png"/><Relationship Id="rId48" Type="http://schemas.openxmlformats.org/officeDocument/2006/relationships/customXml" Target="../ink/ink508.xml"/><Relationship Id="rId69" Type="http://schemas.openxmlformats.org/officeDocument/2006/relationships/image" Target="../media/image96.png"/><Relationship Id="rId113" Type="http://schemas.openxmlformats.org/officeDocument/2006/relationships/image" Target="../media/image118.png"/><Relationship Id="rId134" Type="http://schemas.openxmlformats.org/officeDocument/2006/relationships/image" Target="../media/image128.png"/><Relationship Id="rId80" Type="http://schemas.openxmlformats.org/officeDocument/2006/relationships/customXml" Target="../ink/ink524.xml"/><Relationship Id="rId155" Type="http://schemas.openxmlformats.org/officeDocument/2006/relationships/customXml" Target="../ink/ink562.xml"/><Relationship Id="rId176" Type="http://schemas.openxmlformats.org/officeDocument/2006/relationships/image" Target="../media/image148.png"/><Relationship Id="rId17" Type="http://schemas.openxmlformats.org/officeDocument/2006/relationships/image" Target="../media/image71.png"/><Relationship Id="rId38" Type="http://schemas.openxmlformats.org/officeDocument/2006/relationships/customXml" Target="../ink/ink503.xml"/><Relationship Id="rId59" Type="http://schemas.openxmlformats.org/officeDocument/2006/relationships/image" Target="../media/image92.png"/><Relationship Id="rId103" Type="http://schemas.openxmlformats.org/officeDocument/2006/relationships/image" Target="../media/image113.png"/><Relationship Id="rId124" Type="http://schemas.openxmlformats.org/officeDocument/2006/relationships/customXml" Target="../ink/ink546.xml"/><Relationship Id="rId70" Type="http://schemas.openxmlformats.org/officeDocument/2006/relationships/customXml" Target="../ink/ink519.xml"/><Relationship Id="rId91" Type="http://schemas.openxmlformats.org/officeDocument/2006/relationships/image" Target="../media/image107.png"/><Relationship Id="rId145" Type="http://schemas.openxmlformats.org/officeDocument/2006/relationships/customXml" Target="../ink/ink557.xml"/><Relationship Id="rId166" Type="http://schemas.openxmlformats.org/officeDocument/2006/relationships/image" Target="../media/image143.png"/><Relationship Id="rId187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98.xml"/><Relationship Id="rId49" Type="http://schemas.openxmlformats.org/officeDocument/2006/relationships/image" Target="../media/image87.png"/><Relationship Id="rId114" Type="http://schemas.openxmlformats.org/officeDocument/2006/relationships/customXml" Target="../ink/ink541.xml"/><Relationship Id="rId60" Type="http://schemas.openxmlformats.org/officeDocument/2006/relationships/customXml" Target="../ink/ink514.xml"/><Relationship Id="rId81" Type="http://schemas.openxmlformats.org/officeDocument/2006/relationships/image" Target="../media/image102.png"/><Relationship Id="rId135" Type="http://schemas.openxmlformats.org/officeDocument/2006/relationships/customXml" Target="../ink/ink552.xml"/><Relationship Id="rId156" Type="http://schemas.openxmlformats.org/officeDocument/2006/relationships/image" Target="../media/image139.png"/><Relationship Id="rId177" Type="http://schemas.openxmlformats.org/officeDocument/2006/relationships/customXml" Target="../ink/ink57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8.png"/><Relationship Id="rId18" Type="http://schemas.openxmlformats.org/officeDocument/2006/relationships/customXml" Target="../ink/ink25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22.xml"/><Relationship Id="rId17" Type="http://schemas.openxmlformats.org/officeDocument/2006/relationships/image" Target="../media/image12.png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21.xml"/><Relationship Id="rId19" Type="http://schemas.openxmlformats.org/officeDocument/2006/relationships/image" Target="../media/image13.png"/><Relationship Id="rId4" Type="http://schemas.openxmlformats.org/officeDocument/2006/relationships/customXml" Target="../ink/ink18.xml"/><Relationship Id="rId9" Type="http://schemas.openxmlformats.org/officeDocument/2006/relationships/image" Target="../media/image6.png"/><Relationship Id="rId14" Type="http://schemas.openxmlformats.org/officeDocument/2006/relationships/customXml" Target="../ink/ink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customXml" Target="../ink/ink580.xml"/><Relationship Id="rId7" Type="http://schemas.openxmlformats.org/officeDocument/2006/relationships/customXml" Target="../ink/ink582.xm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customXml" Target="../ink/ink581.xml"/><Relationship Id="rId10" Type="http://schemas.openxmlformats.org/officeDocument/2006/relationships/image" Target="../media/image159.png"/><Relationship Id="rId4" Type="http://schemas.openxmlformats.org/officeDocument/2006/relationships/image" Target="../media/image156.png"/><Relationship Id="rId9" Type="http://schemas.openxmlformats.org/officeDocument/2006/relationships/customXml" Target="../ink/ink58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customXml" Target="../ink/ink584.xml"/><Relationship Id="rId7" Type="http://schemas.openxmlformats.org/officeDocument/2006/relationships/customXml" Target="../ink/ink586.xm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customXml" Target="../ink/ink585.xml"/><Relationship Id="rId10" Type="http://schemas.openxmlformats.org/officeDocument/2006/relationships/image" Target="../media/image159.png"/><Relationship Id="rId4" Type="http://schemas.openxmlformats.org/officeDocument/2006/relationships/image" Target="../media/image156.png"/><Relationship Id="rId9" Type="http://schemas.openxmlformats.org/officeDocument/2006/relationships/customXml" Target="../ink/ink58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customXml" Target="../ink/ink593.xml"/><Relationship Id="rId3" Type="http://schemas.openxmlformats.org/officeDocument/2006/relationships/customXml" Target="../ink/ink588.xml"/><Relationship Id="rId7" Type="http://schemas.openxmlformats.org/officeDocument/2006/relationships/customXml" Target="../ink/ink590.xml"/><Relationship Id="rId12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customXml" Target="../ink/ink592.xml"/><Relationship Id="rId5" Type="http://schemas.openxmlformats.org/officeDocument/2006/relationships/customXml" Target="../ink/ink589.xml"/><Relationship Id="rId10" Type="http://schemas.openxmlformats.org/officeDocument/2006/relationships/image" Target="../media/image159.png"/><Relationship Id="rId4" Type="http://schemas.openxmlformats.org/officeDocument/2006/relationships/image" Target="../media/image156.png"/><Relationship Id="rId9" Type="http://schemas.openxmlformats.org/officeDocument/2006/relationships/customXml" Target="../ink/ink591.xml"/><Relationship Id="rId14" Type="http://schemas.openxmlformats.org/officeDocument/2006/relationships/image" Target="../media/image16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customXml" Target="../ink/ink599.xml"/><Relationship Id="rId18" Type="http://schemas.openxmlformats.org/officeDocument/2006/relationships/image" Target="../media/image163.png"/><Relationship Id="rId3" Type="http://schemas.openxmlformats.org/officeDocument/2006/relationships/customXml" Target="../ink/ink594.xml"/><Relationship Id="rId21" Type="http://schemas.openxmlformats.org/officeDocument/2006/relationships/customXml" Target="../ink/ink603.xml"/><Relationship Id="rId7" Type="http://schemas.openxmlformats.org/officeDocument/2006/relationships/customXml" Target="../ink/ink596.xml"/><Relationship Id="rId12" Type="http://schemas.openxmlformats.org/officeDocument/2006/relationships/image" Target="../media/image160.png"/><Relationship Id="rId17" Type="http://schemas.openxmlformats.org/officeDocument/2006/relationships/customXml" Target="../ink/ink601.xml"/><Relationship Id="rId2" Type="http://schemas.openxmlformats.org/officeDocument/2006/relationships/image" Target="../media/image155.png"/><Relationship Id="rId16" Type="http://schemas.openxmlformats.org/officeDocument/2006/relationships/image" Target="../media/image162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customXml" Target="../ink/ink598.xml"/><Relationship Id="rId5" Type="http://schemas.openxmlformats.org/officeDocument/2006/relationships/customXml" Target="../ink/ink595.xml"/><Relationship Id="rId15" Type="http://schemas.openxmlformats.org/officeDocument/2006/relationships/customXml" Target="../ink/ink600.xml"/><Relationship Id="rId10" Type="http://schemas.openxmlformats.org/officeDocument/2006/relationships/image" Target="../media/image159.png"/><Relationship Id="rId19" Type="http://schemas.openxmlformats.org/officeDocument/2006/relationships/customXml" Target="../ink/ink602.xml"/><Relationship Id="rId4" Type="http://schemas.openxmlformats.org/officeDocument/2006/relationships/image" Target="../media/image156.png"/><Relationship Id="rId9" Type="http://schemas.openxmlformats.org/officeDocument/2006/relationships/customXml" Target="../ink/ink597.xml"/><Relationship Id="rId14" Type="http://schemas.openxmlformats.org/officeDocument/2006/relationships/image" Target="../media/image161.png"/><Relationship Id="rId22" Type="http://schemas.openxmlformats.org/officeDocument/2006/relationships/image" Target="../media/image16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09.xml"/><Relationship Id="rId18" Type="http://schemas.openxmlformats.org/officeDocument/2006/relationships/image" Target="../media/image163.png"/><Relationship Id="rId26" Type="http://schemas.openxmlformats.org/officeDocument/2006/relationships/image" Target="../media/image167.png"/><Relationship Id="rId39" Type="http://schemas.openxmlformats.org/officeDocument/2006/relationships/customXml" Target="../ink/ink622.xml"/><Relationship Id="rId21" Type="http://schemas.openxmlformats.org/officeDocument/2006/relationships/customXml" Target="../ink/ink613.xml"/><Relationship Id="rId34" Type="http://schemas.openxmlformats.org/officeDocument/2006/relationships/image" Target="../media/image171.png"/><Relationship Id="rId7" Type="http://schemas.openxmlformats.org/officeDocument/2006/relationships/customXml" Target="../ink/ink606.xml"/><Relationship Id="rId12" Type="http://schemas.openxmlformats.org/officeDocument/2006/relationships/image" Target="../media/image160.png"/><Relationship Id="rId17" Type="http://schemas.openxmlformats.org/officeDocument/2006/relationships/customXml" Target="../ink/ink611.xml"/><Relationship Id="rId25" Type="http://schemas.openxmlformats.org/officeDocument/2006/relationships/customXml" Target="../ink/ink615.xml"/><Relationship Id="rId33" Type="http://schemas.openxmlformats.org/officeDocument/2006/relationships/customXml" Target="../ink/ink619.xml"/><Relationship Id="rId38" Type="http://schemas.openxmlformats.org/officeDocument/2006/relationships/image" Target="../media/image173.png"/><Relationship Id="rId2" Type="http://schemas.openxmlformats.org/officeDocument/2006/relationships/image" Target="../media/image155.png"/><Relationship Id="rId16" Type="http://schemas.openxmlformats.org/officeDocument/2006/relationships/image" Target="../media/image162.png"/><Relationship Id="rId20" Type="http://schemas.openxmlformats.org/officeDocument/2006/relationships/image" Target="../media/image164.png"/><Relationship Id="rId29" Type="http://schemas.openxmlformats.org/officeDocument/2006/relationships/customXml" Target="../ink/ink6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customXml" Target="../ink/ink608.xml"/><Relationship Id="rId24" Type="http://schemas.openxmlformats.org/officeDocument/2006/relationships/image" Target="../media/image166.png"/><Relationship Id="rId32" Type="http://schemas.openxmlformats.org/officeDocument/2006/relationships/image" Target="../media/image170.png"/><Relationship Id="rId37" Type="http://schemas.openxmlformats.org/officeDocument/2006/relationships/customXml" Target="../ink/ink621.xml"/><Relationship Id="rId40" Type="http://schemas.openxmlformats.org/officeDocument/2006/relationships/image" Target="../media/image174.png"/><Relationship Id="rId5" Type="http://schemas.openxmlformats.org/officeDocument/2006/relationships/customXml" Target="../ink/ink605.xml"/><Relationship Id="rId15" Type="http://schemas.openxmlformats.org/officeDocument/2006/relationships/customXml" Target="../ink/ink610.xml"/><Relationship Id="rId23" Type="http://schemas.openxmlformats.org/officeDocument/2006/relationships/customXml" Target="../ink/ink614.xml"/><Relationship Id="rId28" Type="http://schemas.openxmlformats.org/officeDocument/2006/relationships/image" Target="../media/image168.png"/><Relationship Id="rId36" Type="http://schemas.openxmlformats.org/officeDocument/2006/relationships/image" Target="../media/image172.png"/><Relationship Id="rId10" Type="http://schemas.openxmlformats.org/officeDocument/2006/relationships/image" Target="../media/image159.png"/><Relationship Id="rId19" Type="http://schemas.openxmlformats.org/officeDocument/2006/relationships/customXml" Target="../ink/ink612.xml"/><Relationship Id="rId31" Type="http://schemas.openxmlformats.org/officeDocument/2006/relationships/customXml" Target="../ink/ink618.xml"/><Relationship Id="rId4" Type="http://schemas.openxmlformats.org/officeDocument/2006/relationships/image" Target="../media/image156.png"/><Relationship Id="rId9" Type="http://schemas.openxmlformats.org/officeDocument/2006/relationships/customXml" Target="../ink/ink607.xml"/><Relationship Id="rId14" Type="http://schemas.openxmlformats.org/officeDocument/2006/relationships/image" Target="../media/image161.png"/><Relationship Id="rId22" Type="http://schemas.openxmlformats.org/officeDocument/2006/relationships/image" Target="../media/image165.png"/><Relationship Id="rId27" Type="http://schemas.openxmlformats.org/officeDocument/2006/relationships/customXml" Target="../ink/ink616.xml"/><Relationship Id="rId30" Type="http://schemas.openxmlformats.org/officeDocument/2006/relationships/image" Target="../media/image169.png"/><Relationship Id="rId35" Type="http://schemas.openxmlformats.org/officeDocument/2006/relationships/customXml" Target="../ink/ink620.xml"/><Relationship Id="rId8" Type="http://schemas.openxmlformats.org/officeDocument/2006/relationships/image" Target="../media/image158.png"/><Relationship Id="rId3" Type="http://schemas.openxmlformats.org/officeDocument/2006/relationships/customXml" Target="../ink/ink604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8.xml"/><Relationship Id="rId18" Type="http://schemas.openxmlformats.org/officeDocument/2006/relationships/image" Target="../media/image163.png"/><Relationship Id="rId26" Type="http://schemas.openxmlformats.org/officeDocument/2006/relationships/image" Target="../media/image167.png"/><Relationship Id="rId39" Type="http://schemas.openxmlformats.org/officeDocument/2006/relationships/customXml" Target="../ink/ink641.xml"/><Relationship Id="rId21" Type="http://schemas.openxmlformats.org/officeDocument/2006/relationships/customXml" Target="../ink/ink632.xml"/><Relationship Id="rId34" Type="http://schemas.openxmlformats.org/officeDocument/2006/relationships/image" Target="../media/image171.png"/><Relationship Id="rId7" Type="http://schemas.openxmlformats.org/officeDocument/2006/relationships/customXml" Target="../ink/ink625.xml"/><Relationship Id="rId12" Type="http://schemas.openxmlformats.org/officeDocument/2006/relationships/image" Target="../media/image160.png"/><Relationship Id="rId17" Type="http://schemas.openxmlformats.org/officeDocument/2006/relationships/customXml" Target="../ink/ink630.xml"/><Relationship Id="rId25" Type="http://schemas.openxmlformats.org/officeDocument/2006/relationships/customXml" Target="../ink/ink634.xml"/><Relationship Id="rId33" Type="http://schemas.openxmlformats.org/officeDocument/2006/relationships/customXml" Target="../ink/ink638.xml"/><Relationship Id="rId38" Type="http://schemas.openxmlformats.org/officeDocument/2006/relationships/image" Target="../media/image173.png"/><Relationship Id="rId2" Type="http://schemas.openxmlformats.org/officeDocument/2006/relationships/image" Target="../media/image155.png"/><Relationship Id="rId16" Type="http://schemas.openxmlformats.org/officeDocument/2006/relationships/image" Target="../media/image162.png"/><Relationship Id="rId20" Type="http://schemas.openxmlformats.org/officeDocument/2006/relationships/image" Target="../media/image164.png"/><Relationship Id="rId29" Type="http://schemas.openxmlformats.org/officeDocument/2006/relationships/customXml" Target="../ink/ink6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customXml" Target="../ink/ink627.xml"/><Relationship Id="rId24" Type="http://schemas.openxmlformats.org/officeDocument/2006/relationships/image" Target="../media/image166.png"/><Relationship Id="rId32" Type="http://schemas.openxmlformats.org/officeDocument/2006/relationships/image" Target="../media/image170.png"/><Relationship Id="rId37" Type="http://schemas.openxmlformats.org/officeDocument/2006/relationships/customXml" Target="../ink/ink640.xml"/><Relationship Id="rId40" Type="http://schemas.openxmlformats.org/officeDocument/2006/relationships/image" Target="../media/image174.png"/><Relationship Id="rId5" Type="http://schemas.openxmlformats.org/officeDocument/2006/relationships/customXml" Target="../ink/ink624.xml"/><Relationship Id="rId15" Type="http://schemas.openxmlformats.org/officeDocument/2006/relationships/customXml" Target="../ink/ink629.xml"/><Relationship Id="rId23" Type="http://schemas.openxmlformats.org/officeDocument/2006/relationships/customXml" Target="../ink/ink633.xml"/><Relationship Id="rId28" Type="http://schemas.openxmlformats.org/officeDocument/2006/relationships/image" Target="../media/image168.png"/><Relationship Id="rId36" Type="http://schemas.openxmlformats.org/officeDocument/2006/relationships/image" Target="../media/image172.png"/><Relationship Id="rId10" Type="http://schemas.openxmlformats.org/officeDocument/2006/relationships/image" Target="../media/image159.png"/><Relationship Id="rId19" Type="http://schemas.openxmlformats.org/officeDocument/2006/relationships/customXml" Target="../ink/ink631.xml"/><Relationship Id="rId31" Type="http://schemas.openxmlformats.org/officeDocument/2006/relationships/customXml" Target="../ink/ink637.xml"/><Relationship Id="rId4" Type="http://schemas.openxmlformats.org/officeDocument/2006/relationships/image" Target="../media/image156.png"/><Relationship Id="rId9" Type="http://schemas.openxmlformats.org/officeDocument/2006/relationships/customXml" Target="../ink/ink626.xml"/><Relationship Id="rId14" Type="http://schemas.openxmlformats.org/officeDocument/2006/relationships/image" Target="../media/image161.png"/><Relationship Id="rId22" Type="http://schemas.openxmlformats.org/officeDocument/2006/relationships/image" Target="../media/image165.png"/><Relationship Id="rId27" Type="http://schemas.openxmlformats.org/officeDocument/2006/relationships/customXml" Target="../ink/ink635.xml"/><Relationship Id="rId30" Type="http://schemas.openxmlformats.org/officeDocument/2006/relationships/image" Target="../media/image169.png"/><Relationship Id="rId35" Type="http://schemas.openxmlformats.org/officeDocument/2006/relationships/customXml" Target="../ink/ink639.xml"/><Relationship Id="rId8" Type="http://schemas.openxmlformats.org/officeDocument/2006/relationships/image" Target="../media/image158.png"/><Relationship Id="rId3" Type="http://schemas.openxmlformats.org/officeDocument/2006/relationships/customXml" Target="../ink/ink623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47.xml"/><Relationship Id="rId18" Type="http://schemas.openxmlformats.org/officeDocument/2006/relationships/image" Target="../media/image163.png"/><Relationship Id="rId26" Type="http://schemas.openxmlformats.org/officeDocument/2006/relationships/image" Target="../media/image167.png"/><Relationship Id="rId39" Type="http://schemas.openxmlformats.org/officeDocument/2006/relationships/customXml" Target="../ink/ink660.xml"/><Relationship Id="rId21" Type="http://schemas.openxmlformats.org/officeDocument/2006/relationships/customXml" Target="../ink/ink651.xml"/><Relationship Id="rId34" Type="http://schemas.openxmlformats.org/officeDocument/2006/relationships/image" Target="../media/image171.png"/><Relationship Id="rId42" Type="http://schemas.openxmlformats.org/officeDocument/2006/relationships/image" Target="../media/image175.png"/><Relationship Id="rId47" Type="http://schemas.openxmlformats.org/officeDocument/2006/relationships/customXml" Target="../ink/ink664.xml"/><Relationship Id="rId50" Type="http://schemas.openxmlformats.org/officeDocument/2006/relationships/image" Target="../media/image179.png"/><Relationship Id="rId7" Type="http://schemas.openxmlformats.org/officeDocument/2006/relationships/customXml" Target="../ink/ink644.xml"/><Relationship Id="rId2" Type="http://schemas.openxmlformats.org/officeDocument/2006/relationships/image" Target="../media/image155.png"/><Relationship Id="rId16" Type="http://schemas.openxmlformats.org/officeDocument/2006/relationships/image" Target="../media/image162.png"/><Relationship Id="rId29" Type="http://schemas.openxmlformats.org/officeDocument/2006/relationships/customXml" Target="../ink/ink655.xml"/><Relationship Id="rId11" Type="http://schemas.openxmlformats.org/officeDocument/2006/relationships/customXml" Target="../ink/ink646.xml"/><Relationship Id="rId24" Type="http://schemas.openxmlformats.org/officeDocument/2006/relationships/image" Target="../media/image166.png"/><Relationship Id="rId32" Type="http://schemas.openxmlformats.org/officeDocument/2006/relationships/image" Target="../media/image170.png"/><Relationship Id="rId37" Type="http://schemas.openxmlformats.org/officeDocument/2006/relationships/customXml" Target="../ink/ink659.xml"/><Relationship Id="rId40" Type="http://schemas.openxmlformats.org/officeDocument/2006/relationships/image" Target="../media/image174.png"/><Relationship Id="rId45" Type="http://schemas.openxmlformats.org/officeDocument/2006/relationships/customXml" Target="../ink/ink663.xml"/><Relationship Id="rId53" Type="http://schemas.openxmlformats.org/officeDocument/2006/relationships/customXml" Target="../ink/ink667.xml"/><Relationship Id="rId5" Type="http://schemas.openxmlformats.org/officeDocument/2006/relationships/customXml" Target="../ink/ink643.xml"/><Relationship Id="rId10" Type="http://schemas.openxmlformats.org/officeDocument/2006/relationships/image" Target="../media/image159.png"/><Relationship Id="rId19" Type="http://schemas.openxmlformats.org/officeDocument/2006/relationships/customXml" Target="../ink/ink650.xml"/><Relationship Id="rId31" Type="http://schemas.openxmlformats.org/officeDocument/2006/relationships/customXml" Target="../ink/ink656.xml"/><Relationship Id="rId44" Type="http://schemas.openxmlformats.org/officeDocument/2006/relationships/image" Target="../media/image176.png"/><Relationship Id="rId52" Type="http://schemas.openxmlformats.org/officeDocument/2006/relationships/image" Target="../media/image180.png"/><Relationship Id="rId4" Type="http://schemas.openxmlformats.org/officeDocument/2006/relationships/image" Target="../media/image156.png"/><Relationship Id="rId9" Type="http://schemas.openxmlformats.org/officeDocument/2006/relationships/customXml" Target="../ink/ink645.xml"/><Relationship Id="rId14" Type="http://schemas.openxmlformats.org/officeDocument/2006/relationships/image" Target="../media/image161.png"/><Relationship Id="rId22" Type="http://schemas.openxmlformats.org/officeDocument/2006/relationships/image" Target="../media/image165.png"/><Relationship Id="rId27" Type="http://schemas.openxmlformats.org/officeDocument/2006/relationships/customXml" Target="../ink/ink654.xml"/><Relationship Id="rId30" Type="http://schemas.openxmlformats.org/officeDocument/2006/relationships/image" Target="../media/image169.png"/><Relationship Id="rId35" Type="http://schemas.openxmlformats.org/officeDocument/2006/relationships/customXml" Target="../ink/ink658.xml"/><Relationship Id="rId43" Type="http://schemas.openxmlformats.org/officeDocument/2006/relationships/customXml" Target="../ink/ink662.xml"/><Relationship Id="rId48" Type="http://schemas.openxmlformats.org/officeDocument/2006/relationships/image" Target="../media/image178.png"/><Relationship Id="rId8" Type="http://schemas.openxmlformats.org/officeDocument/2006/relationships/image" Target="../media/image158.png"/><Relationship Id="rId51" Type="http://schemas.openxmlformats.org/officeDocument/2006/relationships/customXml" Target="../ink/ink666.xml"/><Relationship Id="rId3" Type="http://schemas.openxmlformats.org/officeDocument/2006/relationships/customXml" Target="../ink/ink642.xml"/><Relationship Id="rId12" Type="http://schemas.openxmlformats.org/officeDocument/2006/relationships/image" Target="../media/image160.png"/><Relationship Id="rId17" Type="http://schemas.openxmlformats.org/officeDocument/2006/relationships/customXml" Target="../ink/ink649.xml"/><Relationship Id="rId25" Type="http://schemas.openxmlformats.org/officeDocument/2006/relationships/customXml" Target="../ink/ink653.xml"/><Relationship Id="rId33" Type="http://schemas.openxmlformats.org/officeDocument/2006/relationships/customXml" Target="../ink/ink657.xml"/><Relationship Id="rId38" Type="http://schemas.openxmlformats.org/officeDocument/2006/relationships/image" Target="../media/image173.png"/><Relationship Id="rId46" Type="http://schemas.openxmlformats.org/officeDocument/2006/relationships/image" Target="../media/image177.png"/><Relationship Id="rId20" Type="http://schemas.openxmlformats.org/officeDocument/2006/relationships/image" Target="../media/image164.png"/><Relationship Id="rId41" Type="http://schemas.openxmlformats.org/officeDocument/2006/relationships/customXml" Target="../ink/ink661.xml"/><Relationship Id="rId54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5" Type="http://schemas.openxmlformats.org/officeDocument/2006/relationships/customXml" Target="../ink/ink648.xml"/><Relationship Id="rId23" Type="http://schemas.openxmlformats.org/officeDocument/2006/relationships/customXml" Target="../ink/ink652.xml"/><Relationship Id="rId28" Type="http://schemas.openxmlformats.org/officeDocument/2006/relationships/image" Target="../media/image168.png"/><Relationship Id="rId36" Type="http://schemas.openxmlformats.org/officeDocument/2006/relationships/image" Target="../media/image172.png"/><Relationship Id="rId49" Type="http://schemas.openxmlformats.org/officeDocument/2006/relationships/customXml" Target="../ink/ink66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1.xml"/><Relationship Id="rId13" Type="http://schemas.openxmlformats.org/officeDocument/2006/relationships/image" Target="../media/image186.png"/><Relationship Id="rId18" Type="http://schemas.openxmlformats.org/officeDocument/2006/relationships/customXml" Target="../ink/ink676.xml"/><Relationship Id="rId3" Type="http://schemas.openxmlformats.org/officeDocument/2006/relationships/image" Target="../media/image182.png"/><Relationship Id="rId7" Type="http://schemas.openxmlformats.org/officeDocument/2006/relationships/image" Target="../media/image48.png"/><Relationship Id="rId12" Type="http://schemas.openxmlformats.org/officeDocument/2006/relationships/customXml" Target="../ink/ink673.xml"/><Relationship Id="rId17" Type="http://schemas.openxmlformats.org/officeDocument/2006/relationships/image" Target="../media/image188.png"/><Relationship Id="rId2" Type="http://schemas.openxmlformats.org/officeDocument/2006/relationships/customXml" Target="../ink/ink668.xml"/><Relationship Id="rId16" Type="http://schemas.openxmlformats.org/officeDocument/2006/relationships/customXml" Target="../ink/ink6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0.xml"/><Relationship Id="rId11" Type="http://schemas.openxmlformats.org/officeDocument/2006/relationships/image" Target="../media/image185.png"/><Relationship Id="rId5" Type="http://schemas.openxmlformats.org/officeDocument/2006/relationships/image" Target="../media/image183.png"/><Relationship Id="rId15" Type="http://schemas.openxmlformats.org/officeDocument/2006/relationships/image" Target="../media/image187.png"/><Relationship Id="rId10" Type="http://schemas.openxmlformats.org/officeDocument/2006/relationships/customXml" Target="../ink/ink672.xml"/><Relationship Id="rId19" Type="http://schemas.openxmlformats.org/officeDocument/2006/relationships/image" Target="../media/image189.png"/><Relationship Id="rId4" Type="http://schemas.openxmlformats.org/officeDocument/2006/relationships/customXml" Target="../ink/ink669.xml"/><Relationship Id="rId9" Type="http://schemas.openxmlformats.org/officeDocument/2006/relationships/image" Target="../media/image184.png"/><Relationship Id="rId14" Type="http://schemas.openxmlformats.org/officeDocument/2006/relationships/customXml" Target="../ink/ink674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6.png"/><Relationship Id="rId18" Type="http://schemas.openxmlformats.org/officeDocument/2006/relationships/customXml" Target="../ink/ink685.xml"/><Relationship Id="rId26" Type="http://schemas.openxmlformats.org/officeDocument/2006/relationships/customXml" Target="../ink/ink689.xml"/><Relationship Id="rId21" Type="http://schemas.openxmlformats.org/officeDocument/2006/relationships/image" Target="../media/image190.png"/><Relationship Id="rId34" Type="http://schemas.openxmlformats.org/officeDocument/2006/relationships/customXml" Target="../ink/ink693.xml"/><Relationship Id="rId7" Type="http://schemas.openxmlformats.org/officeDocument/2006/relationships/image" Target="../media/image48.png"/><Relationship Id="rId12" Type="http://schemas.openxmlformats.org/officeDocument/2006/relationships/customXml" Target="../ink/ink682.xml"/><Relationship Id="rId17" Type="http://schemas.openxmlformats.org/officeDocument/2006/relationships/image" Target="../media/image188.png"/><Relationship Id="rId25" Type="http://schemas.openxmlformats.org/officeDocument/2006/relationships/image" Target="../media/image192.png"/><Relationship Id="rId33" Type="http://schemas.openxmlformats.org/officeDocument/2006/relationships/image" Target="../media/image196.png"/><Relationship Id="rId2" Type="http://schemas.openxmlformats.org/officeDocument/2006/relationships/customXml" Target="../ink/ink677.xml"/><Relationship Id="rId16" Type="http://schemas.openxmlformats.org/officeDocument/2006/relationships/customXml" Target="../ink/ink684.xml"/><Relationship Id="rId20" Type="http://schemas.openxmlformats.org/officeDocument/2006/relationships/customXml" Target="../ink/ink686.xml"/><Relationship Id="rId29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9.xml"/><Relationship Id="rId11" Type="http://schemas.openxmlformats.org/officeDocument/2006/relationships/image" Target="../media/image185.png"/><Relationship Id="rId24" Type="http://schemas.openxmlformats.org/officeDocument/2006/relationships/customXml" Target="../ink/ink688.xml"/><Relationship Id="rId32" Type="http://schemas.openxmlformats.org/officeDocument/2006/relationships/customXml" Target="../ink/ink692.xml"/><Relationship Id="rId37" Type="http://schemas.openxmlformats.org/officeDocument/2006/relationships/image" Target="../media/image198.png"/><Relationship Id="rId5" Type="http://schemas.openxmlformats.org/officeDocument/2006/relationships/image" Target="../media/image183.png"/><Relationship Id="rId15" Type="http://schemas.openxmlformats.org/officeDocument/2006/relationships/image" Target="../media/image187.png"/><Relationship Id="rId23" Type="http://schemas.openxmlformats.org/officeDocument/2006/relationships/image" Target="../media/image191.png"/><Relationship Id="rId28" Type="http://schemas.openxmlformats.org/officeDocument/2006/relationships/customXml" Target="../ink/ink690.xml"/><Relationship Id="rId36" Type="http://schemas.openxmlformats.org/officeDocument/2006/relationships/customXml" Target="../ink/ink694.xml"/><Relationship Id="rId10" Type="http://schemas.openxmlformats.org/officeDocument/2006/relationships/customXml" Target="../ink/ink681.xml"/><Relationship Id="rId19" Type="http://schemas.openxmlformats.org/officeDocument/2006/relationships/image" Target="../media/image189.png"/><Relationship Id="rId31" Type="http://schemas.openxmlformats.org/officeDocument/2006/relationships/image" Target="../media/image195.png"/><Relationship Id="rId4" Type="http://schemas.openxmlformats.org/officeDocument/2006/relationships/customXml" Target="../ink/ink678.xml"/><Relationship Id="rId9" Type="http://schemas.openxmlformats.org/officeDocument/2006/relationships/image" Target="../media/image184.png"/><Relationship Id="rId14" Type="http://schemas.openxmlformats.org/officeDocument/2006/relationships/customXml" Target="../ink/ink683.xml"/><Relationship Id="rId22" Type="http://schemas.openxmlformats.org/officeDocument/2006/relationships/customXml" Target="../ink/ink687.xml"/><Relationship Id="rId27" Type="http://schemas.openxmlformats.org/officeDocument/2006/relationships/image" Target="../media/image193.png"/><Relationship Id="rId30" Type="http://schemas.openxmlformats.org/officeDocument/2006/relationships/customXml" Target="../ink/ink691.xml"/><Relationship Id="rId35" Type="http://schemas.openxmlformats.org/officeDocument/2006/relationships/image" Target="../media/image197.png"/><Relationship Id="rId8" Type="http://schemas.openxmlformats.org/officeDocument/2006/relationships/customXml" Target="../ink/ink680.xml"/><Relationship Id="rId3" Type="http://schemas.openxmlformats.org/officeDocument/2006/relationships/image" Target="../media/image1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8.png"/><Relationship Id="rId18" Type="http://schemas.openxmlformats.org/officeDocument/2006/relationships/customXml" Target="../ink/ink34.xml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customXml" Target="../ink/ink31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7.png"/><Relationship Id="rId24" Type="http://schemas.openxmlformats.org/officeDocument/2006/relationships/customXml" Target="../ink/ink37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customXml" Target="../ink/ink30.xml"/><Relationship Id="rId19" Type="http://schemas.openxmlformats.org/officeDocument/2006/relationships/image" Target="../media/image15.png"/><Relationship Id="rId4" Type="http://schemas.openxmlformats.org/officeDocument/2006/relationships/customXml" Target="../ink/ink27.xml"/><Relationship Id="rId9" Type="http://schemas.openxmlformats.org/officeDocument/2006/relationships/image" Target="../media/image6.png"/><Relationship Id="rId14" Type="http://schemas.openxmlformats.org/officeDocument/2006/relationships/customXml" Target="../ink/ink32.xml"/><Relationship Id="rId22" Type="http://schemas.openxmlformats.org/officeDocument/2006/relationships/customXml" Target="../ink/ink36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6.png"/><Relationship Id="rId18" Type="http://schemas.openxmlformats.org/officeDocument/2006/relationships/customXml" Target="../ink/ink703.xml"/><Relationship Id="rId26" Type="http://schemas.openxmlformats.org/officeDocument/2006/relationships/customXml" Target="../ink/ink707.xml"/><Relationship Id="rId39" Type="http://schemas.openxmlformats.org/officeDocument/2006/relationships/image" Target="../media/image199.png"/><Relationship Id="rId21" Type="http://schemas.openxmlformats.org/officeDocument/2006/relationships/image" Target="../media/image190.png"/><Relationship Id="rId34" Type="http://schemas.openxmlformats.org/officeDocument/2006/relationships/customXml" Target="../ink/ink711.xml"/><Relationship Id="rId42" Type="http://schemas.openxmlformats.org/officeDocument/2006/relationships/customXml" Target="../ink/ink715.xml"/><Relationship Id="rId7" Type="http://schemas.openxmlformats.org/officeDocument/2006/relationships/image" Target="../media/image48.png"/><Relationship Id="rId2" Type="http://schemas.openxmlformats.org/officeDocument/2006/relationships/customXml" Target="../ink/ink695.xml"/><Relationship Id="rId16" Type="http://schemas.openxmlformats.org/officeDocument/2006/relationships/customXml" Target="../ink/ink702.xml"/><Relationship Id="rId20" Type="http://schemas.openxmlformats.org/officeDocument/2006/relationships/customXml" Target="../ink/ink704.xml"/><Relationship Id="rId29" Type="http://schemas.openxmlformats.org/officeDocument/2006/relationships/image" Target="../media/image194.png"/><Relationship Id="rId41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7.xml"/><Relationship Id="rId11" Type="http://schemas.openxmlformats.org/officeDocument/2006/relationships/image" Target="../media/image185.png"/><Relationship Id="rId24" Type="http://schemas.openxmlformats.org/officeDocument/2006/relationships/customXml" Target="../ink/ink706.xml"/><Relationship Id="rId32" Type="http://schemas.openxmlformats.org/officeDocument/2006/relationships/customXml" Target="../ink/ink710.xml"/><Relationship Id="rId37" Type="http://schemas.openxmlformats.org/officeDocument/2006/relationships/image" Target="../media/image198.png"/><Relationship Id="rId40" Type="http://schemas.openxmlformats.org/officeDocument/2006/relationships/customXml" Target="../ink/ink714.xml"/><Relationship Id="rId5" Type="http://schemas.openxmlformats.org/officeDocument/2006/relationships/image" Target="../media/image183.png"/><Relationship Id="rId15" Type="http://schemas.openxmlformats.org/officeDocument/2006/relationships/image" Target="../media/image187.png"/><Relationship Id="rId23" Type="http://schemas.openxmlformats.org/officeDocument/2006/relationships/image" Target="../media/image191.png"/><Relationship Id="rId28" Type="http://schemas.openxmlformats.org/officeDocument/2006/relationships/customXml" Target="../ink/ink708.xml"/><Relationship Id="rId36" Type="http://schemas.openxmlformats.org/officeDocument/2006/relationships/customXml" Target="../ink/ink712.xml"/><Relationship Id="rId10" Type="http://schemas.openxmlformats.org/officeDocument/2006/relationships/customXml" Target="../ink/ink699.xml"/><Relationship Id="rId19" Type="http://schemas.openxmlformats.org/officeDocument/2006/relationships/image" Target="../media/image189.png"/><Relationship Id="rId31" Type="http://schemas.openxmlformats.org/officeDocument/2006/relationships/image" Target="../media/image195.png"/><Relationship Id="rId4" Type="http://schemas.openxmlformats.org/officeDocument/2006/relationships/customXml" Target="../ink/ink696.xml"/><Relationship Id="rId9" Type="http://schemas.openxmlformats.org/officeDocument/2006/relationships/image" Target="../media/image184.png"/><Relationship Id="rId14" Type="http://schemas.openxmlformats.org/officeDocument/2006/relationships/customXml" Target="../ink/ink701.xml"/><Relationship Id="rId22" Type="http://schemas.openxmlformats.org/officeDocument/2006/relationships/customXml" Target="../ink/ink705.xml"/><Relationship Id="rId27" Type="http://schemas.openxmlformats.org/officeDocument/2006/relationships/image" Target="../media/image193.png"/><Relationship Id="rId30" Type="http://schemas.openxmlformats.org/officeDocument/2006/relationships/customXml" Target="../ink/ink709.xml"/><Relationship Id="rId35" Type="http://schemas.openxmlformats.org/officeDocument/2006/relationships/image" Target="../media/image197.png"/><Relationship Id="rId43" Type="http://schemas.openxmlformats.org/officeDocument/2006/relationships/image" Target="../media/image201.png"/><Relationship Id="rId8" Type="http://schemas.openxmlformats.org/officeDocument/2006/relationships/customXml" Target="../ink/ink698.xml"/><Relationship Id="rId3" Type="http://schemas.openxmlformats.org/officeDocument/2006/relationships/image" Target="../media/image182.png"/><Relationship Id="rId12" Type="http://schemas.openxmlformats.org/officeDocument/2006/relationships/customXml" Target="../ink/ink700.xml"/><Relationship Id="rId17" Type="http://schemas.openxmlformats.org/officeDocument/2006/relationships/image" Target="../media/image188.png"/><Relationship Id="rId25" Type="http://schemas.openxmlformats.org/officeDocument/2006/relationships/image" Target="../media/image192.png"/><Relationship Id="rId33" Type="http://schemas.openxmlformats.org/officeDocument/2006/relationships/image" Target="../media/image196.png"/><Relationship Id="rId38" Type="http://schemas.openxmlformats.org/officeDocument/2006/relationships/customXml" Target="../ink/ink713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6.png"/><Relationship Id="rId18" Type="http://schemas.openxmlformats.org/officeDocument/2006/relationships/customXml" Target="../ink/ink724.xml"/><Relationship Id="rId26" Type="http://schemas.openxmlformats.org/officeDocument/2006/relationships/customXml" Target="../ink/ink728.xml"/><Relationship Id="rId39" Type="http://schemas.openxmlformats.org/officeDocument/2006/relationships/image" Target="../media/image199.png"/><Relationship Id="rId21" Type="http://schemas.openxmlformats.org/officeDocument/2006/relationships/image" Target="../media/image190.png"/><Relationship Id="rId34" Type="http://schemas.openxmlformats.org/officeDocument/2006/relationships/customXml" Target="../ink/ink732.xml"/><Relationship Id="rId42" Type="http://schemas.openxmlformats.org/officeDocument/2006/relationships/customXml" Target="../ink/ink736.xml"/><Relationship Id="rId47" Type="http://schemas.openxmlformats.org/officeDocument/2006/relationships/image" Target="../media/image203.png"/><Relationship Id="rId50" Type="http://schemas.openxmlformats.org/officeDocument/2006/relationships/customXml" Target="../ink/ink740.xml"/><Relationship Id="rId7" Type="http://schemas.openxmlformats.org/officeDocument/2006/relationships/image" Target="../media/image48.png"/><Relationship Id="rId2" Type="http://schemas.openxmlformats.org/officeDocument/2006/relationships/customXml" Target="../ink/ink716.xml"/><Relationship Id="rId16" Type="http://schemas.openxmlformats.org/officeDocument/2006/relationships/customXml" Target="../ink/ink723.xml"/><Relationship Id="rId29" Type="http://schemas.openxmlformats.org/officeDocument/2006/relationships/image" Target="../media/image194.png"/><Relationship Id="rId11" Type="http://schemas.openxmlformats.org/officeDocument/2006/relationships/image" Target="../media/image185.png"/><Relationship Id="rId24" Type="http://schemas.openxmlformats.org/officeDocument/2006/relationships/customXml" Target="../ink/ink727.xml"/><Relationship Id="rId32" Type="http://schemas.openxmlformats.org/officeDocument/2006/relationships/customXml" Target="../ink/ink731.xml"/><Relationship Id="rId37" Type="http://schemas.openxmlformats.org/officeDocument/2006/relationships/image" Target="../media/image198.png"/><Relationship Id="rId40" Type="http://schemas.openxmlformats.org/officeDocument/2006/relationships/customXml" Target="../ink/ink735.xml"/><Relationship Id="rId45" Type="http://schemas.openxmlformats.org/officeDocument/2006/relationships/image" Target="../media/image202.png"/><Relationship Id="rId5" Type="http://schemas.openxmlformats.org/officeDocument/2006/relationships/image" Target="../media/image183.png"/><Relationship Id="rId15" Type="http://schemas.openxmlformats.org/officeDocument/2006/relationships/image" Target="../media/image187.png"/><Relationship Id="rId23" Type="http://schemas.openxmlformats.org/officeDocument/2006/relationships/image" Target="../media/image191.png"/><Relationship Id="rId28" Type="http://schemas.openxmlformats.org/officeDocument/2006/relationships/customXml" Target="../ink/ink729.xml"/><Relationship Id="rId36" Type="http://schemas.openxmlformats.org/officeDocument/2006/relationships/customXml" Target="../ink/ink733.xml"/><Relationship Id="rId49" Type="http://schemas.openxmlformats.org/officeDocument/2006/relationships/image" Target="../media/image204.png"/><Relationship Id="rId10" Type="http://schemas.openxmlformats.org/officeDocument/2006/relationships/customXml" Target="../ink/ink720.xml"/><Relationship Id="rId19" Type="http://schemas.openxmlformats.org/officeDocument/2006/relationships/image" Target="../media/image189.png"/><Relationship Id="rId31" Type="http://schemas.openxmlformats.org/officeDocument/2006/relationships/image" Target="../media/image195.png"/><Relationship Id="rId44" Type="http://schemas.openxmlformats.org/officeDocument/2006/relationships/customXml" Target="../ink/ink737.xml"/><Relationship Id="rId4" Type="http://schemas.openxmlformats.org/officeDocument/2006/relationships/customXml" Target="../ink/ink717.xml"/><Relationship Id="rId9" Type="http://schemas.openxmlformats.org/officeDocument/2006/relationships/image" Target="../media/image184.png"/><Relationship Id="rId14" Type="http://schemas.openxmlformats.org/officeDocument/2006/relationships/customXml" Target="../ink/ink722.xml"/><Relationship Id="rId22" Type="http://schemas.openxmlformats.org/officeDocument/2006/relationships/customXml" Target="../ink/ink726.xml"/><Relationship Id="rId27" Type="http://schemas.openxmlformats.org/officeDocument/2006/relationships/image" Target="../media/image193.png"/><Relationship Id="rId30" Type="http://schemas.openxmlformats.org/officeDocument/2006/relationships/customXml" Target="../ink/ink730.xml"/><Relationship Id="rId35" Type="http://schemas.openxmlformats.org/officeDocument/2006/relationships/image" Target="../media/image197.png"/><Relationship Id="rId43" Type="http://schemas.openxmlformats.org/officeDocument/2006/relationships/image" Target="../media/image201.png"/><Relationship Id="rId48" Type="http://schemas.openxmlformats.org/officeDocument/2006/relationships/customXml" Target="../ink/ink739.xml"/><Relationship Id="rId8" Type="http://schemas.openxmlformats.org/officeDocument/2006/relationships/customXml" Target="../ink/ink719.xml"/><Relationship Id="rId51" Type="http://schemas.openxmlformats.org/officeDocument/2006/relationships/image" Target="../media/image205.png"/><Relationship Id="rId3" Type="http://schemas.openxmlformats.org/officeDocument/2006/relationships/image" Target="../media/image182.png"/><Relationship Id="rId12" Type="http://schemas.openxmlformats.org/officeDocument/2006/relationships/customXml" Target="../ink/ink721.xml"/><Relationship Id="rId17" Type="http://schemas.openxmlformats.org/officeDocument/2006/relationships/image" Target="../media/image188.png"/><Relationship Id="rId25" Type="http://schemas.openxmlformats.org/officeDocument/2006/relationships/image" Target="../media/image192.png"/><Relationship Id="rId33" Type="http://schemas.openxmlformats.org/officeDocument/2006/relationships/image" Target="../media/image196.png"/><Relationship Id="rId38" Type="http://schemas.openxmlformats.org/officeDocument/2006/relationships/customXml" Target="../ink/ink734.xml"/><Relationship Id="rId46" Type="http://schemas.openxmlformats.org/officeDocument/2006/relationships/customXml" Target="../ink/ink738.xml"/><Relationship Id="rId20" Type="http://schemas.openxmlformats.org/officeDocument/2006/relationships/customXml" Target="../ink/ink725.xml"/><Relationship Id="rId41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8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53.xml"/><Relationship Id="rId21" Type="http://schemas.openxmlformats.org/officeDocument/2006/relationships/image" Target="../media/image190.png"/><Relationship Id="rId34" Type="http://schemas.openxmlformats.org/officeDocument/2006/relationships/customXml" Target="../ink/ink757.xml"/><Relationship Id="rId42" Type="http://schemas.openxmlformats.org/officeDocument/2006/relationships/customXml" Target="../ink/ink761.xml"/><Relationship Id="rId47" Type="http://schemas.openxmlformats.org/officeDocument/2006/relationships/image" Target="../media/image203.png"/><Relationship Id="rId50" Type="http://schemas.openxmlformats.org/officeDocument/2006/relationships/customXml" Target="../ink/ink765.xml"/><Relationship Id="rId55" Type="http://schemas.openxmlformats.org/officeDocument/2006/relationships/image" Target="../media/image207.png"/><Relationship Id="rId63" Type="http://schemas.openxmlformats.org/officeDocument/2006/relationships/image" Target="../media/image211.png"/><Relationship Id="rId7" Type="http://schemas.openxmlformats.org/officeDocument/2006/relationships/image" Target="../media/image48.png"/><Relationship Id="rId2" Type="http://schemas.openxmlformats.org/officeDocument/2006/relationships/customXml" Target="../ink/ink741.xml"/><Relationship Id="rId16" Type="http://schemas.openxmlformats.org/officeDocument/2006/relationships/customXml" Target="../ink/ink748.xml"/><Relationship Id="rId29" Type="http://schemas.openxmlformats.org/officeDocument/2006/relationships/image" Target="../media/image194.png"/><Relationship Id="rId11" Type="http://schemas.openxmlformats.org/officeDocument/2006/relationships/image" Target="../media/image185.png"/><Relationship Id="rId24" Type="http://schemas.openxmlformats.org/officeDocument/2006/relationships/customXml" Target="../ink/ink752.xml"/><Relationship Id="rId32" Type="http://schemas.openxmlformats.org/officeDocument/2006/relationships/customXml" Target="../ink/ink756.xml"/><Relationship Id="rId37" Type="http://schemas.openxmlformats.org/officeDocument/2006/relationships/image" Target="../media/image198.png"/><Relationship Id="rId40" Type="http://schemas.openxmlformats.org/officeDocument/2006/relationships/customXml" Target="../ink/ink760.xml"/><Relationship Id="rId45" Type="http://schemas.openxmlformats.org/officeDocument/2006/relationships/image" Target="../media/image202.png"/><Relationship Id="rId53" Type="http://schemas.openxmlformats.org/officeDocument/2006/relationships/image" Target="../media/image206.png"/><Relationship Id="rId58" Type="http://schemas.openxmlformats.org/officeDocument/2006/relationships/customXml" Target="../ink/ink769.xml"/><Relationship Id="rId5" Type="http://schemas.openxmlformats.org/officeDocument/2006/relationships/image" Target="../media/image183.png"/><Relationship Id="rId61" Type="http://schemas.openxmlformats.org/officeDocument/2006/relationships/image" Target="../media/image210.png"/><Relationship Id="rId19" Type="http://schemas.openxmlformats.org/officeDocument/2006/relationships/image" Target="../media/image189.png"/><Relationship Id="rId14" Type="http://schemas.openxmlformats.org/officeDocument/2006/relationships/customXml" Target="../ink/ink747.xml"/><Relationship Id="rId22" Type="http://schemas.openxmlformats.org/officeDocument/2006/relationships/customXml" Target="../ink/ink751.xml"/><Relationship Id="rId27" Type="http://schemas.openxmlformats.org/officeDocument/2006/relationships/image" Target="../media/image193.png"/><Relationship Id="rId30" Type="http://schemas.openxmlformats.org/officeDocument/2006/relationships/customXml" Target="../ink/ink755.xml"/><Relationship Id="rId35" Type="http://schemas.openxmlformats.org/officeDocument/2006/relationships/image" Target="../media/image197.png"/><Relationship Id="rId43" Type="http://schemas.openxmlformats.org/officeDocument/2006/relationships/image" Target="../media/image201.png"/><Relationship Id="rId48" Type="http://schemas.openxmlformats.org/officeDocument/2006/relationships/customXml" Target="../ink/ink764.xml"/><Relationship Id="rId56" Type="http://schemas.openxmlformats.org/officeDocument/2006/relationships/customXml" Target="../ink/ink768.xml"/><Relationship Id="rId64" Type="http://schemas.openxmlformats.org/officeDocument/2006/relationships/customXml" Target="../ink/ink772.xml"/><Relationship Id="rId8" Type="http://schemas.openxmlformats.org/officeDocument/2006/relationships/customXml" Target="../ink/ink744.xml"/><Relationship Id="rId51" Type="http://schemas.openxmlformats.org/officeDocument/2006/relationships/image" Target="../media/image205.png"/><Relationship Id="rId3" Type="http://schemas.openxmlformats.org/officeDocument/2006/relationships/image" Target="../media/image182.png"/><Relationship Id="rId12" Type="http://schemas.openxmlformats.org/officeDocument/2006/relationships/customXml" Target="../ink/ink746.xml"/><Relationship Id="rId17" Type="http://schemas.openxmlformats.org/officeDocument/2006/relationships/image" Target="../media/image188.png"/><Relationship Id="rId25" Type="http://schemas.openxmlformats.org/officeDocument/2006/relationships/image" Target="../media/image192.png"/><Relationship Id="rId33" Type="http://schemas.openxmlformats.org/officeDocument/2006/relationships/image" Target="../media/image196.png"/><Relationship Id="rId38" Type="http://schemas.openxmlformats.org/officeDocument/2006/relationships/customXml" Target="../ink/ink759.xml"/><Relationship Id="rId46" Type="http://schemas.openxmlformats.org/officeDocument/2006/relationships/customXml" Target="../ink/ink763.xml"/><Relationship Id="rId59" Type="http://schemas.openxmlformats.org/officeDocument/2006/relationships/image" Target="../media/image209.png"/><Relationship Id="rId20" Type="http://schemas.openxmlformats.org/officeDocument/2006/relationships/customXml" Target="../ink/ink750.xml"/><Relationship Id="rId41" Type="http://schemas.openxmlformats.org/officeDocument/2006/relationships/image" Target="../media/image200.png"/><Relationship Id="rId54" Type="http://schemas.openxmlformats.org/officeDocument/2006/relationships/customXml" Target="../ink/ink767.xml"/><Relationship Id="rId62" Type="http://schemas.openxmlformats.org/officeDocument/2006/relationships/customXml" Target="../ink/ink7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3.xml"/><Relationship Id="rId15" Type="http://schemas.openxmlformats.org/officeDocument/2006/relationships/image" Target="../media/image187.png"/><Relationship Id="rId23" Type="http://schemas.openxmlformats.org/officeDocument/2006/relationships/image" Target="../media/image191.png"/><Relationship Id="rId28" Type="http://schemas.openxmlformats.org/officeDocument/2006/relationships/customXml" Target="../ink/ink754.xml"/><Relationship Id="rId36" Type="http://schemas.openxmlformats.org/officeDocument/2006/relationships/customXml" Target="../ink/ink758.xml"/><Relationship Id="rId49" Type="http://schemas.openxmlformats.org/officeDocument/2006/relationships/image" Target="../media/image204.png"/><Relationship Id="rId57" Type="http://schemas.openxmlformats.org/officeDocument/2006/relationships/image" Target="../media/image208.png"/><Relationship Id="rId10" Type="http://schemas.openxmlformats.org/officeDocument/2006/relationships/customXml" Target="../ink/ink745.xml"/><Relationship Id="rId31" Type="http://schemas.openxmlformats.org/officeDocument/2006/relationships/image" Target="../media/image195.png"/><Relationship Id="rId44" Type="http://schemas.openxmlformats.org/officeDocument/2006/relationships/customXml" Target="../ink/ink762.xml"/><Relationship Id="rId52" Type="http://schemas.openxmlformats.org/officeDocument/2006/relationships/customXml" Target="../ink/ink766.xml"/><Relationship Id="rId60" Type="http://schemas.openxmlformats.org/officeDocument/2006/relationships/customXml" Target="../ink/ink770.xml"/><Relationship Id="rId65" Type="http://schemas.openxmlformats.org/officeDocument/2006/relationships/image" Target="../media/image212.png"/><Relationship Id="rId4" Type="http://schemas.openxmlformats.org/officeDocument/2006/relationships/customXml" Target="../ink/ink742.xml"/><Relationship Id="rId9" Type="http://schemas.openxmlformats.org/officeDocument/2006/relationships/image" Target="../media/image184.png"/><Relationship Id="rId13" Type="http://schemas.openxmlformats.org/officeDocument/2006/relationships/image" Target="../media/image186.png"/><Relationship Id="rId18" Type="http://schemas.openxmlformats.org/officeDocument/2006/relationships/customXml" Target="../ink/ink749.xml"/><Relationship Id="rId39" Type="http://schemas.openxmlformats.org/officeDocument/2006/relationships/image" Target="../media/image199.png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85.xml"/><Relationship Id="rId21" Type="http://schemas.openxmlformats.org/officeDocument/2006/relationships/image" Target="../media/image190.png"/><Relationship Id="rId42" Type="http://schemas.openxmlformats.org/officeDocument/2006/relationships/customXml" Target="../ink/ink793.xml"/><Relationship Id="rId47" Type="http://schemas.openxmlformats.org/officeDocument/2006/relationships/image" Target="../media/image203.png"/><Relationship Id="rId63" Type="http://schemas.openxmlformats.org/officeDocument/2006/relationships/image" Target="../media/image211.png"/><Relationship Id="rId68" Type="http://schemas.openxmlformats.org/officeDocument/2006/relationships/customXml" Target="../ink/ink806.xml"/><Relationship Id="rId16" Type="http://schemas.openxmlformats.org/officeDocument/2006/relationships/customXml" Target="../ink/ink780.xml"/><Relationship Id="rId11" Type="http://schemas.openxmlformats.org/officeDocument/2006/relationships/image" Target="../media/image185.png"/><Relationship Id="rId32" Type="http://schemas.openxmlformats.org/officeDocument/2006/relationships/customXml" Target="../ink/ink788.xml"/><Relationship Id="rId37" Type="http://schemas.openxmlformats.org/officeDocument/2006/relationships/image" Target="../media/image198.png"/><Relationship Id="rId53" Type="http://schemas.openxmlformats.org/officeDocument/2006/relationships/image" Target="../media/image206.png"/><Relationship Id="rId58" Type="http://schemas.openxmlformats.org/officeDocument/2006/relationships/customXml" Target="../ink/ink801.xml"/><Relationship Id="rId74" Type="http://schemas.openxmlformats.org/officeDocument/2006/relationships/customXml" Target="../ink/ink809.xml"/><Relationship Id="rId79" Type="http://schemas.openxmlformats.org/officeDocument/2006/relationships/image" Target="../media/image219.png"/><Relationship Id="rId5" Type="http://schemas.openxmlformats.org/officeDocument/2006/relationships/image" Target="../media/image183.png"/><Relationship Id="rId61" Type="http://schemas.openxmlformats.org/officeDocument/2006/relationships/image" Target="../media/image210.png"/><Relationship Id="rId19" Type="http://schemas.openxmlformats.org/officeDocument/2006/relationships/image" Target="../media/image189.png"/><Relationship Id="rId14" Type="http://schemas.openxmlformats.org/officeDocument/2006/relationships/customXml" Target="../ink/ink779.xml"/><Relationship Id="rId22" Type="http://schemas.openxmlformats.org/officeDocument/2006/relationships/customXml" Target="../ink/ink783.xml"/><Relationship Id="rId27" Type="http://schemas.openxmlformats.org/officeDocument/2006/relationships/image" Target="../media/image193.png"/><Relationship Id="rId30" Type="http://schemas.openxmlformats.org/officeDocument/2006/relationships/customXml" Target="../ink/ink787.xml"/><Relationship Id="rId35" Type="http://schemas.openxmlformats.org/officeDocument/2006/relationships/image" Target="../media/image197.png"/><Relationship Id="rId43" Type="http://schemas.openxmlformats.org/officeDocument/2006/relationships/image" Target="../media/image201.png"/><Relationship Id="rId48" Type="http://schemas.openxmlformats.org/officeDocument/2006/relationships/customXml" Target="../ink/ink796.xml"/><Relationship Id="rId56" Type="http://schemas.openxmlformats.org/officeDocument/2006/relationships/customXml" Target="../ink/ink800.xml"/><Relationship Id="rId64" Type="http://schemas.openxmlformats.org/officeDocument/2006/relationships/customXml" Target="../ink/ink804.xml"/><Relationship Id="rId69" Type="http://schemas.openxmlformats.org/officeDocument/2006/relationships/image" Target="../media/image214.png"/><Relationship Id="rId77" Type="http://schemas.openxmlformats.org/officeDocument/2006/relationships/image" Target="../media/image218.png"/><Relationship Id="rId8" Type="http://schemas.openxmlformats.org/officeDocument/2006/relationships/customXml" Target="../ink/ink776.xml"/><Relationship Id="rId51" Type="http://schemas.openxmlformats.org/officeDocument/2006/relationships/image" Target="../media/image205.png"/><Relationship Id="rId72" Type="http://schemas.openxmlformats.org/officeDocument/2006/relationships/customXml" Target="../ink/ink808.xml"/><Relationship Id="rId80" Type="http://schemas.openxmlformats.org/officeDocument/2006/relationships/customXml" Target="../ink/ink812.xml"/><Relationship Id="rId3" Type="http://schemas.openxmlformats.org/officeDocument/2006/relationships/image" Target="../media/image182.png"/><Relationship Id="rId12" Type="http://schemas.openxmlformats.org/officeDocument/2006/relationships/customXml" Target="../ink/ink778.xml"/><Relationship Id="rId17" Type="http://schemas.openxmlformats.org/officeDocument/2006/relationships/image" Target="../media/image188.png"/><Relationship Id="rId25" Type="http://schemas.openxmlformats.org/officeDocument/2006/relationships/image" Target="../media/image192.png"/><Relationship Id="rId33" Type="http://schemas.openxmlformats.org/officeDocument/2006/relationships/image" Target="../media/image196.png"/><Relationship Id="rId38" Type="http://schemas.openxmlformats.org/officeDocument/2006/relationships/customXml" Target="../ink/ink791.xml"/><Relationship Id="rId46" Type="http://schemas.openxmlformats.org/officeDocument/2006/relationships/customXml" Target="../ink/ink795.xml"/><Relationship Id="rId59" Type="http://schemas.openxmlformats.org/officeDocument/2006/relationships/image" Target="../media/image209.png"/><Relationship Id="rId67" Type="http://schemas.openxmlformats.org/officeDocument/2006/relationships/image" Target="../media/image213.png"/><Relationship Id="rId20" Type="http://schemas.openxmlformats.org/officeDocument/2006/relationships/customXml" Target="../ink/ink782.xml"/><Relationship Id="rId41" Type="http://schemas.openxmlformats.org/officeDocument/2006/relationships/image" Target="../media/image200.png"/><Relationship Id="rId54" Type="http://schemas.openxmlformats.org/officeDocument/2006/relationships/customXml" Target="../ink/ink799.xml"/><Relationship Id="rId62" Type="http://schemas.openxmlformats.org/officeDocument/2006/relationships/customXml" Target="../ink/ink803.xml"/><Relationship Id="rId70" Type="http://schemas.openxmlformats.org/officeDocument/2006/relationships/customXml" Target="../ink/ink807.xml"/><Relationship Id="rId75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5.xml"/><Relationship Id="rId15" Type="http://schemas.openxmlformats.org/officeDocument/2006/relationships/image" Target="../media/image187.png"/><Relationship Id="rId23" Type="http://schemas.openxmlformats.org/officeDocument/2006/relationships/image" Target="../media/image191.png"/><Relationship Id="rId28" Type="http://schemas.openxmlformats.org/officeDocument/2006/relationships/customXml" Target="../ink/ink786.xml"/><Relationship Id="rId36" Type="http://schemas.openxmlformats.org/officeDocument/2006/relationships/customXml" Target="../ink/ink790.xml"/><Relationship Id="rId49" Type="http://schemas.openxmlformats.org/officeDocument/2006/relationships/image" Target="../media/image204.png"/><Relationship Id="rId57" Type="http://schemas.openxmlformats.org/officeDocument/2006/relationships/image" Target="../media/image208.png"/><Relationship Id="rId10" Type="http://schemas.openxmlformats.org/officeDocument/2006/relationships/customXml" Target="../ink/ink777.xml"/><Relationship Id="rId31" Type="http://schemas.openxmlformats.org/officeDocument/2006/relationships/image" Target="../media/image195.png"/><Relationship Id="rId44" Type="http://schemas.openxmlformats.org/officeDocument/2006/relationships/customXml" Target="../ink/ink794.xml"/><Relationship Id="rId52" Type="http://schemas.openxmlformats.org/officeDocument/2006/relationships/customXml" Target="../ink/ink798.xml"/><Relationship Id="rId60" Type="http://schemas.openxmlformats.org/officeDocument/2006/relationships/customXml" Target="../ink/ink802.xml"/><Relationship Id="rId65" Type="http://schemas.openxmlformats.org/officeDocument/2006/relationships/image" Target="../media/image212.png"/><Relationship Id="rId73" Type="http://schemas.openxmlformats.org/officeDocument/2006/relationships/image" Target="../media/image216.png"/><Relationship Id="rId78" Type="http://schemas.openxmlformats.org/officeDocument/2006/relationships/customXml" Target="../ink/ink811.xml"/><Relationship Id="rId81" Type="http://schemas.openxmlformats.org/officeDocument/2006/relationships/image" Target="../media/image220.png"/><Relationship Id="rId4" Type="http://schemas.openxmlformats.org/officeDocument/2006/relationships/customXml" Target="../ink/ink774.xml"/><Relationship Id="rId9" Type="http://schemas.openxmlformats.org/officeDocument/2006/relationships/image" Target="../media/image184.png"/><Relationship Id="rId13" Type="http://schemas.openxmlformats.org/officeDocument/2006/relationships/image" Target="../media/image186.png"/><Relationship Id="rId18" Type="http://schemas.openxmlformats.org/officeDocument/2006/relationships/customXml" Target="../ink/ink781.xml"/><Relationship Id="rId39" Type="http://schemas.openxmlformats.org/officeDocument/2006/relationships/image" Target="../media/image199.png"/><Relationship Id="rId34" Type="http://schemas.openxmlformats.org/officeDocument/2006/relationships/customXml" Target="../ink/ink789.xml"/><Relationship Id="rId50" Type="http://schemas.openxmlformats.org/officeDocument/2006/relationships/customXml" Target="../ink/ink797.xml"/><Relationship Id="rId55" Type="http://schemas.openxmlformats.org/officeDocument/2006/relationships/image" Target="../media/image207.png"/><Relationship Id="rId76" Type="http://schemas.openxmlformats.org/officeDocument/2006/relationships/customXml" Target="../ink/ink810.xml"/><Relationship Id="rId7" Type="http://schemas.openxmlformats.org/officeDocument/2006/relationships/image" Target="../media/image48.png"/><Relationship Id="rId71" Type="http://schemas.openxmlformats.org/officeDocument/2006/relationships/image" Target="../media/image215.png"/><Relationship Id="rId2" Type="http://schemas.openxmlformats.org/officeDocument/2006/relationships/customXml" Target="../ink/ink773.xml"/><Relationship Id="rId29" Type="http://schemas.openxmlformats.org/officeDocument/2006/relationships/image" Target="../media/image194.png"/><Relationship Id="rId24" Type="http://schemas.openxmlformats.org/officeDocument/2006/relationships/customXml" Target="../ink/ink784.xml"/><Relationship Id="rId40" Type="http://schemas.openxmlformats.org/officeDocument/2006/relationships/customXml" Target="../ink/ink792.xml"/><Relationship Id="rId45" Type="http://schemas.openxmlformats.org/officeDocument/2006/relationships/image" Target="../media/image202.png"/><Relationship Id="rId66" Type="http://schemas.openxmlformats.org/officeDocument/2006/relationships/customXml" Target="../ink/ink805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5.xml"/><Relationship Id="rId21" Type="http://schemas.openxmlformats.org/officeDocument/2006/relationships/image" Target="../media/image190.png"/><Relationship Id="rId42" Type="http://schemas.openxmlformats.org/officeDocument/2006/relationships/customXml" Target="../ink/ink833.xml"/><Relationship Id="rId47" Type="http://schemas.openxmlformats.org/officeDocument/2006/relationships/image" Target="../media/image203.png"/><Relationship Id="rId63" Type="http://schemas.openxmlformats.org/officeDocument/2006/relationships/image" Target="../media/image211.png"/><Relationship Id="rId68" Type="http://schemas.openxmlformats.org/officeDocument/2006/relationships/customXml" Target="../ink/ink846.xml"/><Relationship Id="rId84" Type="http://schemas.openxmlformats.org/officeDocument/2006/relationships/customXml" Target="../ink/ink854.xml"/><Relationship Id="rId89" Type="http://schemas.openxmlformats.org/officeDocument/2006/relationships/image" Target="../media/image224.png"/><Relationship Id="rId16" Type="http://schemas.openxmlformats.org/officeDocument/2006/relationships/customXml" Target="../ink/ink820.xml"/><Relationship Id="rId11" Type="http://schemas.openxmlformats.org/officeDocument/2006/relationships/image" Target="../media/image185.png"/><Relationship Id="rId32" Type="http://schemas.openxmlformats.org/officeDocument/2006/relationships/customXml" Target="../ink/ink828.xml"/><Relationship Id="rId37" Type="http://schemas.openxmlformats.org/officeDocument/2006/relationships/image" Target="../media/image198.png"/><Relationship Id="rId53" Type="http://schemas.openxmlformats.org/officeDocument/2006/relationships/image" Target="../media/image206.png"/><Relationship Id="rId58" Type="http://schemas.openxmlformats.org/officeDocument/2006/relationships/customXml" Target="../ink/ink841.xml"/><Relationship Id="rId74" Type="http://schemas.openxmlformats.org/officeDocument/2006/relationships/customXml" Target="../ink/ink849.xml"/><Relationship Id="rId79" Type="http://schemas.openxmlformats.org/officeDocument/2006/relationships/image" Target="../media/image219.png"/><Relationship Id="rId102" Type="http://schemas.openxmlformats.org/officeDocument/2006/relationships/customXml" Target="../ink/ink863.xml"/><Relationship Id="rId5" Type="http://schemas.openxmlformats.org/officeDocument/2006/relationships/image" Target="../media/image183.png"/><Relationship Id="rId90" Type="http://schemas.openxmlformats.org/officeDocument/2006/relationships/customXml" Target="../ink/ink857.xml"/><Relationship Id="rId95" Type="http://schemas.openxmlformats.org/officeDocument/2006/relationships/image" Target="../media/image227.png"/><Relationship Id="rId22" Type="http://schemas.openxmlformats.org/officeDocument/2006/relationships/customXml" Target="../ink/ink823.xml"/><Relationship Id="rId27" Type="http://schemas.openxmlformats.org/officeDocument/2006/relationships/image" Target="../media/image193.png"/><Relationship Id="rId43" Type="http://schemas.openxmlformats.org/officeDocument/2006/relationships/image" Target="../media/image201.png"/><Relationship Id="rId48" Type="http://schemas.openxmlformats.org/officeDocument/2006/relationships/customXml" Target="../ink/ink836.xml"/><Relationship Id="rId64" Type="http://schemas.openxmlformats.org/officeDocument/2006/relationships/customXml" Target="../ink/ink844.xml"/><Relationship Id="rId69" Type="http://schemas.openxmlformats.org/officeDocument/2006/relationships/image" Target="../media/image214.png"/><Relationship Id="rId80" Type="http://schemas.openxmlformats.org/officeDocument/2006/relationships/customXml" Target="../ink/ink852.xml"/><Relationship Id="rId85" Type="http://schemas.openxmlformats.org/officeDocument/2006/relationships/image" Target="../media/image222.png"/><Relationship Id="rId12" Type="http://schemas.openxmlformats.org/officeDocument/2006/relationships/customXml" Target="../ink/ink818.xml"/><Relationship Id="rId17" Type="http://schemas.openxmlformats.org/officeDocument/2006/relationships/image" Target="../media/image188.png"/><Relationship Id="rId33" Type="http://schemas.openxmlformats.org/officeDocument/2006/relationships/image" Target="../media/image196.png"/><Relationship Id="rId38" Type="http://schemas.openxmlformats.org/officeDocument/2006/relationships/customXml" Target="../ink/ink831.xml"/><Relationship Id="rId59" Type="http://schemas.openxmlformats.org/officeDocument/2006/relationships/image" Target="../media/image209.png"/><Relationship Id="rId103" Type="http://schemas.openxmlformats.org/officeDocument/2006/relationships/image" Target="../media/image231.png"/><Relationship Id="rId20" Type="http://schemas.openxmlformats.org/officeDocument/2006/relationships/customXml" Target="../ink/ink822.xml"/><Relationship Id="rId41" Type="http://schemas.openxmlformats.org/officeDocument/2006/relationships/image" Target="../media/image200.png"/><Relationship Id="rId54" Type="http://schemas.openxmlformats.org/officeDocument/2006/relationships/customXml" Target="../ink/ink839.xml"/><Relationship Id="rId62" Type="http://schemas.openxmlformats.org/officeDocument/2006/relationships/customXml" Target="../ink/ink843.xml"/><Relationship Id="rId70" Type="http://schemas.openxmlformats.org/officeDocument/2006/relationships/customXml" Target="../ink/ink847.xml"/><Relationship Id="rId75" Type="http://schemas.openxmlformats.org/officeDocument/2006/relationships/image" Target="../media/image217.png"/><Relationship Id="rId83" Type="http://schemas.openxmlformats.org/officeDocument/2006/relationships/image" Target="../media/image221.png"/><Relationship Id="rId88" Type="http://schemas.openxmlformats.org/officeDocument/2006/relationships/customXml" Target="../ink/ink856.xml"/><Relationship Id="rId91" Type="http://schemas.openxmlformats.org/officeDocument/2006/relationships/image" Target="../media/image225.png"/><Relationship Id="rId96" Type="http://schemas.openxmlformats.org/officeDocument/2006/relationships/customXml" Target="../ink/ink8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5.xml"/><Relationship Id="rId15" Type="http://schemas.openxmlformats.org/officeDocument/2006/relationships/image" Target="../media/image187.png"/><Relationship Id="rId23" Type="http://schemas.openxmlformats.org/officeDocument/2006/relationships/image" Target="../media/image191.png"/><Relationship Id="rId28" Type="http://schemas.openxmlformats.org/officeDocument/2006/relationships/customXml" Target="../ink/ink826.xml"/><Relationship Id="rId36" Type="http://schemas.openxmlformats.org/officeDocument/2006/relationships/customXml" Target="../ink/ink830.xml"/><Relationship Id="rId49" Type="http://schemas.openxmlformats.org/officeDocument/2006/relationships/image" Target="../media/image204.png"/><Relationship Id="rId57" Type="http://schemas.openxmlformats.org/officeDocument/2006/relationships/image" Target="../media/image208.png"/><Relationship Id="rId10" Type="http://schemas.openxmlformats.org/officeDocument/2006/relationships/customXml" Target="../ink/ink817.xml"/><Relationship Id="rId31" Type="http://schemas.openxmlformats.org/officeDocument/2006/relationships/image" Target="../media/image195.png"/><Relationship Id="rId44" Type="http://schemas.openxmlformats.org/officeDocument/2006/relationships/customXml" Target="../ink/ink834.xml"/><Relationship Id="rId52" Type="http://schemas.openxmlformats.org/officeDocument/2006/relationships/customXml" Target="../ink/ink838.xml"/><Relationship Id="rId60" Type="http://schemas.openxmlformats.org/officeDocument/2006/relationships/customXml" Target="../ink/ink842.xml"/><Relationship Id="rId65" Type="http://schemas.openxmlformats.org/officeDocument/2006/relationships/image" Target="../media/image212.png"/><Relationship Id="rId73" Type="http://schemas.openxmlformats.org/officeDocument/2006/relationships/image" Target="../media/image216.png"/><Relationship Id="rId78" Type="http://schemas.openxmlformats.org/officeDocument/2006/relationships/customXml" Target="../ink/ink851.xml"/><Relationship Id="rId81" Type="http://schemas.openxmlformats.org/officeDocument/2006/relationships/image" Target="../media/image220.png"/><Relationship Id="rId86" Type="http://schemas.openxmlformats.org/officeDocument/2006/relationships/customXml" Target="../ink/ink855.xml"/><Relationship Id="rId94" Type="http://schemas.openxmlformats.org/officeDocument/2006/relationships/customXml" Target="../ink/ink859.xml"/><Relationship Id="rId99" Type="http://schemas.openxmlformats.org/officeDocument/2006/relationships/image" Target="../media/image229.png"/><Relationship Id="rId101" Type="http://schemas.openxmlformats.org/officeDocument/2006/relationships/image" Target="../media/image230.png"/><Relationship Id="rId4" Type="http://schemas.openxmlformats.org/officeDocument/2006/relationships/customXml" Target="../ink/ink814.xml"/><Relationship Id="rId9" Type="http://schemas.openxmlformats.org/officeDocument/2006/relationships/image" Target="../media/image184.png"/><Relationship Id="rId13" Type="http://schemas.openxmlformats.org/officeDocument/2006/relationships/image" Target="../media/image186.png"/><Relationship Id="rId18" Type="http://schemas.openxmlformats.org/officeDocument/2006/relationships/customXml" Target="../ink/ink821.xml"/><Relationship Id="rId39" Type="http://schemas.openxmlformats.org/officeDocument/2006/relationships/image" Target="../media/image199.png"/><Relationship Id="rId34" Type="http://schemas.openxmlformats.org/officeDocument/2006/relationships/customXml" Target="../ink/ink829.xml"/><Relationship Id="rId50" Type="http://schemas.openxmlformats.org/officeDocument/2006/relationships/customXml" Target="../ink/ink837.xml"/><Relationship Id="rId55" Type="http://schemas.openxmlformats.org/officeDocument/2006/relationships/image" Target="../media/image207.png"/><Relationship Id="rId76" Type="http://schemas.openxmlformats.org/officeDocument/2006/relationships/customXml" Target="../ink/ink850.xml"/><Relationship Id="rId97" Type="http://schemas.openxmlformats.org/officeDocument/2006/relationships/image" Target="../media/image228.png"/><Relationship Id="rId104" Type="http://schemas.openxmlformats.org/officeDocument/2006/relationships/customXml" Target="../ink/ink864.xml"/><Relationship Id="rId7" Type="http://schemas.openxmlformats.org/officeDocument/2006/relationships/image" Target="../media/image48.png"/><Relationship Id="rId71" Type="http://schemas.openxmlformats.org/officeDocument/2006/relationships/image" Target="../media/image215.png"/><Relationship Id="rId92" Type="http://schemas.openxmlformats.org/officeDocument/2006/relationships/customXml" Target="../ink/ink858.xml"/><Relationship Id="rId2" Type="http://schemas.openxmlformats.org/officeDocument/2006/relationships/customXml" Target="../ink/ink813.xml"/><Relationship Id="rId29" Type="http://schemas.openxmlformats.org/officeDocument/2006/relationships/image" Target="../media/image194.png"/><Relationship Id="rId24" Type="http://schemas.openxmlformats.org/officeDocument/2006/relationships/customXml" Target="../ink/ink824.xml"/><Relationship Id="rId40" Type="http://schemas.openxmlformats.org/officeDocument/2006/relationships/customXml" Target="../ink/ink832.xml"/><Relationship Id="rId45" Type="http://schemas.openxmlformats.org/officeDocument/2006/relationships/image" Target="../media/image202.png"/><Relationship Id="rId66" Type="http://schemas.openxmlformats.org/officeDocument/2006/relationships/customXml" Target="../ink/ink845.xml"/><Relationship Id="rId87" Type="http://schemas.openxmlformats.org/officeDocument/2006/relationships/image" Target="../media/image223.png"/><Relationship Id="rId61" Type="http://schemas.openxmlformats.org/officeDocument/2006/relationships/image" Target="../media/image210.png"/><Relationship Id="rId82" Type="http://schemas.openxmlformats.org/officeDocument/2006/relationships/customXml" Target="../ink/ink853.xml"/><Relationship Id="rId19" Type="http://schemas.openxmlformats.org/officeDocument/2006/relationships/image" Target="../media/image189.png"/><Relationship Id="rId14" Type="http://schemas.openxmlformats.org/officeDocument/2006/relationships/customXml" Target="../ink/ink819.xml"/><Relationship Id="rId30" Type="http://schemas.openxmlformats.org/officeDocument/2006/relationships/customXml" Target="../ink/ink827.xml"/><Relationship Id="rId35" Type="http://schemas.openxmlformats.org/officeDocument/2006/relationships/image" Target="../media/image197.png"/><Relationship Id="rId56" Type="http://schemas.openxmlformats.org/officeDocument/2006/relationships/customXml" Target="../ink/ink840.xml"/><Relationship Id="rId77" Type="http://schemas.openxmlformats.org/officeDocument/2006/relationships/image" Target="../media/image218.png"/><Relationship Id="rId100" Type="http://schemas.openxmlformats.org/officeDocument/2006/relationships/customXml" Target="../ink/ink862.xml"/><Relationship Id="rId105" Type="http://schemas.openxmlformats.org/officeDocument/2006/relationships/image" Target="../media/image232.png"/><Relationship Id="rId8" Type="http://schemas.openxmlformats.org/officeDocument/2006/relationships/customXml" Target="../ink/ink816.xml"/><Relationship Id="rId51" Type="http://schemas.openxmlformats.org/officeDocument/2006/relationships/image" Target="../media/image205.png"/><Relationship Id="rId72" Type="http://schemas.openxmlformats.org/officeDocument/2006/relationships/customXml" Target="../ink/ink848.xml"/><Relationship Id="rId93" Type="http://schemas.openxmlformats.org/officeDocument/2006/relationships/image" Target="../media/image226.png"/><Relationship Id="rId98" Type="http://schemas.openxmlformats.org/officeDocument/2006/relationships/customXml" Target="../ink/ink861.xml"/><Relationship Id="rId3" Type="http://schemas.openxmlformats.org/officeDocument/2006/relationships/image" Target="../media/image182.png"/><Relationship Id="rId25" Type="http://schemas.openxmlformats.org/officeDocument/2006/relationships/image" Target="../media/image192.png"/><Relationship Id="rId46" Type="http://schemas.openxmlformats.org/officeDocument/2006/relationships/customXml" Target="../ink/ink835.xml"/><Relationship Id="rId67" Type="http://schemas.openxmlformats.org/officeDocument/2006/relationships/image" Target="../media/image213.png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77.xml"/><Relationship Id="rId21" Type="http://schemas.openxmlformats.org/officeDocument/2006/relationships/image" Target="../media/image190.png"/><Relationship Id="rId42" Type="http://schemas.openxmlformats.org/officeDocument/2006/relationships/customXml" Target="../ink/ink885.xml"/><Relationship Id="rId47" Type="http://schemas.openxmlformats.org/officeDocument/2006/relationships/image" Target="../media/image203.png"/><Relationship Id="rId63" Type="http://schemas.openxmlformats.org/officeDocument/2006/relationships/image" Target="../media/image211.png"/><Relationship Id="rId68" Type="http://schemas.openxmlformats.org/officeDocument/2006/relationships/customXml" Target="../ink/ink898.xml"/><Relationship Id="rId84" Type="http://schemas.openxmlformats.org/officeDocument/2006/relationships/customXml" Target="../ink/ink906.xml"/><Relationship Id="rId89" Type="http://schemas.openxmlformats.org/officeDocument/2006/relationships/image" Target="../media/image224.png"/><Relationship Id="rId112" Type="http://schemas.openxmlformats.org/officeDocument/2006/relationships/customXml" Target="../ink/ink920.xml"/><Relationship Id="rId16" Type="http://schemas.openxmlformats.org/officeDocument/2006/relationships/customXml" Target="../ink/ink872.xml"/><Relationship Id="rId107" Type="http://schemas.openxmlformats.org/officeDocument/2006/relationships/image" Target="../media/image233.png"/><Relationship Id="rId11" Type="http://schemas.openxmlformats.org/officeDocument/2006/relationships/image" Target="../media/image185.png"/><Relationship Id="rId32" Type="http://schemas.openxmlformats.org/officeDocument/2006/relationships/customXml" Target="../ink/ink880.xml"/><Relationship Id="rId37" Type="http://schemas.openxmlformats.org/officeDocument/2006/relationships/image" Target="../media/image198.png"/><Relationship Id="rId53" Type="http://schemas.openxmlformats.org/officeDocument/2006/relationships/image" Target="../media/image206.png"/><Relationship Id="rId58" Type="http://schemas.openxmlformats.org/officeDocument/2006/relationships/customXml" Target="../ink/ink893.xml"/><Relationship Id="rId74" Type="http://schemas.openxmlformats.org/officeDocument/2006/relationships/customXml" Target="../ink/ink901.xml"/><Relationship Id="rId79" Type="http://schemas.openxmlformats.org/officeDocument/2006/relationships/image" Target="../media/image219.png"/><Relationship Id="rId102" Type="http://schemas.openxmlformats.org/officeDocument/2006/relationships/customXml" Target="../ink/ink915.xml"/><Relationship Id="rId5" Type="http://schemas.openxmlformats.org/officeDocument/2006/relationships/image" Target="../media/image183.png"/><Relationship Id="rId90" Type="http://schemas.openxmlformats.org/officeDocument/2006/relationships/customXml" Target="../ink/ink909.xml"/><Relationship Id="rId95" Type="http://schemas.openxmlformats.org/officeDocument/2006/relationships/image" Target="../media/image227.png"/><Relationship Id="rId22" Type="http://schemas.openxmlformats.org/officeDocument/2006/relationships/customXml" Target="../ink/ink875.xml"/><Relationship Id="rId27" Type="http://schemas.openxmlformats.org/officeDocument/2006/relationships/image" Target="../media/image193.png"/><Relationship Id="rId43" Type="http://schemas.openxmlformats.org/officeDocument/2006/relationships/image" Target="../media/image201.png"/><Relationship Id="rId48" Type="http://schemas.openxmlformats.org/officeDocument/2006/relationships/customXml" Target="../ink/ink888.xml"/><Relationship Id="rId64" Type="http://schemas.openxmlformats.org/officeDocument/2006/relationships/customXml" Target="../ink/ink896.xml"/><Relationship Id="rId69" Type="http://schemas.openxmlformats.org/officeDocument/2006/relationships/image" Target="../media/image214.png"/><Relationship Id="rId113" Type="http://schemas.openxmlformats.org/officeDocument/2006/relationships/image" Target="../media/image236.png"/><Relationship Id="rId80" Type="http://schemas.openxmlformats.org/officeDocument/2006/relationships/customXml" Target="../ink/ink904.xml"/><Relationship Id="rId85" Type="http://schemas.openxmlformats.org/officeDocument/2006/relationships/image" Target="../media/image222.png"/><Relationship Id="rId12" Type="http://schemas.openxmlformats.org/officeDocument/2006/relationships/customXml" Target="../ink/ink870.xml"/><Relationship Id="rId17" Type="http://schemas.openxmlformats.org/officeDocument/2006/relationships/image" Target="../media/image188.png"/><Relationship Id="rId33" Type="http://schemas.openxmlformats.org/officeDocument/2006/relationships/image" Target="../media/image196.png"/><Relationship Id="rId38" Type="http://schemas.openxmlformats.org/officeDocument/2006/relationships/customXml" Target="../ink/ink883.xml"/><Relationship Id="rId59" Type="http://schemas.openxmlformats.org/officeDocument/2006/relationships/image" Target="../media/image209.png"/><Relationship Id="rId103" Type="http://schemas.openxmlformats.org/officeDocument/2006/relationships/image" Target="../media/image231.png"/><Relationship Id="rId108" Type="http://schemas.openxmlformats.org/officeDocument/2006/relationships/customXml" Target="../ink/ink918.xml"/><Relationship Id="rId54" Type="http://schemas.openxmlformats.org/officeDocument/2006/relationships/customXml" Target="../ink/ink891.xml"/><Relationship Id="rId70" Type="http://schemas.openxmlformats.org/officeDocument/2006/relationships/customXml" Target="../ink/ink899.xml"/><Relationship Id="rId75" Type="http://schemas.openxmlformats.org/officeDocument/2006/relationships/image" Target="../media/image217.png"/><Relationship Id="rId91" Type="http://schemas.openxmlformats.org/officeDocument/2006/relationships/image" Target="../media/image225.png"/><Relationship Id="rId96" Type="http://schemas.openxmlformats.org/officeDocument/2006/relationships/customXml" Target="../ink/ink9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7.xml"/><Relationship Id="rId15" Type="http://schemas.openxmlformats.org/officeDocument/2006/relationships/image" Target="../media/image187.png"/><Relationship Id="rId23" Type="http://schemas.openxmlformats.org/officeDocument/2006/relationships/image" Target="../media/image191.png"/><Relationship Id="rId28" Type="http://schemas.openxmlformats.org/officeDocument/2006/relationships/customXml" Target="../ink/ink878.xml"/><Relationship Id="rId36" Type="http://schemas.openxmlformats.org/officeDocument/2006/relationships/customXml" Target="../ink/ink882.xml"/><Relationship Id="rId49" Type="http://schemas.openxmlformats.org/officeDocument/2006/relationships/image" Target="../media/image204.png"/><Relationship Id="rId57" Type="http://schemas.openxmlformats.org/officeDocument/2006/relationships/image" Target="../media/image208.png"/><Relationship Id="rId106" Type="http://schemas.openxmlformats.org/officeDocument/2006/relationships/customXml" Target="../ink/ink917.xml"/><Relationship Id="rId114" Type="http://schemas.openxmlformats.org/officeDocument/2006/relationships/customXml" Target="../ink/ink921.xml"/><Relationship Id="rId10" Type="http://schemas.openxmlformats.org/officeDocument/2006/relationships/customXml" Target="../ink/ink869.xml"/><Relationship Id="rId31" Type="http://schemas.openxmlformats.org/officeDocument/2006/relationships/image" Target="../media/image195.png"/><Relationship Id="rId44" Type="http://schemas.openxmlformats.org/officeDocument/2006/relationships/customXml" Target="../ink/ink886.xml"/><Relationship Id="rId52" Type="http://schemas.openxmlformats.org/officeDocument/2006/relationships/customXml" Target="../ink/ink890.xml"/><Relationship Id="rId60" Type="http://schemas.openxmlformats.org/officeDocument/2006/relationships/customXml" Target="../ink/ink894.xml"/><Relationship Id="rId65" Type="http://schemas.openxmlformats.org/officeDocument/2006/relationships/image" Target="../media/image212.png"/><Relationship Id="rId73" Type="http://schemas.openxmlformats.org/officeDocument/2006/relationships/image" Target="../media/image216.png"/><Relationship Id="rId78" Type="http://schemas.openxmlformats.org/officeDocument/2006/relationships/customXml" Target="../ink/ink903.xml"/><Relationship Id="rId81" Type="http://schemas.openxmlformats.org/officeDocument/2006/relationships/image" Target="../media/image220.png"/><Relationship Id="rId86" Type="http://schemas.openxmlformats.org/officeDocument/2006/relationships/customXml" Target="../ink/ink907.xml"/><Relationship Id="rId94" Type="http://schemas.openxmlformats.org/officeDocument/2006/relationships/customXml" Target="../ink/ink911.xml"/><Relationship Id="rId99" Type="http://schemas.openxmlformats.org/officeDocument/2006/relationships/image" Target="../media/image229.png"/><Relationship Id="rId101" Type="http://schemas.openxmlformats.org/officeDocument/2006/relationships/image" Target="../media/image230.png"/><Relationship Id="rId4" Type="http://schemas.openxmlformats.org/officeDocument/2006/relationships/customXml" Target="../ink/ink866.xml"/><Relationship Id="rId9" Type="http://schemas.openxmlformats.org/officeDocument/2006/relationships/image" Target="../media/image184.png"/><Relationship Id="rId13" Type="http://schemas.openxmlformats.org/officeDocument/2006/relationships/image" Target="../media/image186.png"/><Relationship Id="rId18" Type="http://schemas.openxmlformats.org/officeDocument/2006/relationships/customXml" Target="../ink/ink873.xml"/><Relationship Id="rId39" Type="http://schemas.openxmlformats.org/officeDocument/2006/relationships/image" Target="../media/image199.png"/><Relationship Id="rId109" Type="http://schemas.openxmlformats.org/officeDocument/2006/relationships/image" Target="../media/image234.png"/><Relationship Id="rId34" Type="http://schemas.openxmlformats.org/officeDocument/2006/relationships/customXml" Target="../ink/ink881.xml"/><Relationship Id="rId50" Type="http://schemas.openxmlformats.org/officeDocument/2006/relationships/customXml" Target="../ink/ink889.xml"/><Relationship Id="rId55" Type="http://schemas.openxmlformats.org/officeDocument/2006/relationships/image" Target="../media/image207.png"/><Relationship Id="rId76" Type="http://schemas.openxmlformats.org/officeDocument/2006/relationships/customXml" Target="../ink/ink902.xml"/><Relationship Id="rId97" Type="http://schemas.openxmlformats.org/officeDocument/2006/relationships/image" Target="../media/image228.png"/><Relationship Id="rId104" Type="http://schemas.openxmlformats.org/officeDocument/2006/relationships/customXml" Target="../ink/ink916.xml"/><Relationship Id="rId7" Type="http://schemas.openxmlformats.org/officeDocument/2006/relationships/image" Target="../media/image48.png"/><Relationship Id="rId71" Type="http://schemas.openxmlformats.org/officeDocument/2006/relationships/image" Target="../media/image215.png"/><Relationship Id="rId92" Type="http://schemas.openxmlformats.org/officeDocument/2006/relationships/customXml" Target="../ink/ink910.xml"/><Relationship Id="rId2" Type="http://schemas.openxmlformats.org/officeDocument/2006/relationships/customXml" Target="../ink/ink865.xml"/><Relationship Id="rId29" Type="http://schemas.openxmlformats.org/officeDocument/2006/relationships/image" Target="../media/image194.png"/><Relationship Id="rId24" Type="http://schemas.openxmlformats.org/officeDocument/2006/relationships/customXml" Target="../ink/ink876.xml"/><Relationship Id="rId40" Type="http://schemas.openxmlformats.org/officeDocument/2006/relationships/customXml" Target="../ink/ink884.xml"/><Relationship Id="rId45" Type="http://schemas.openxmlformats.org/officeDocument/2006/relationships/image" Target="../media/image202.png"/><Relationship Id="rId66" Type="http://schemas.openxmlformats.org/officeDocument/2006/relationships/customXml" Target="../ink/ink897.xml"/><Relationship Id="rId87" Type="http://schemas.openxmlformats.org/officeDocument/2006/relationships/image" Target="../media/image223.png"/><Relationship Id="rId110" Type="http://schemas.openxmlformats.org/officeDocument/2006/relationships/customXml" Target="../ink/ink919.xml"/><Relationship Id="rId115" Type="http://schemas.openxmlformats.org/officeDocument/2006/relationships/image" Target="../media/image237.png"/><Relationship Id="rId61" Type="http://schemas.openxmlformats.org/officeDocument/2006/relationships/image" Target="../media/image210.png"/><Relationship Id="rId82" Type="http://schemas.openxmlformats.org/officeDocument/2006/relationships/customXml" Target="../ink/ink905.xml"/><Relationship Id="rId19" Type="http://schemas.openxmlformats.org/officeDocument/2006/relationships/image" Target="../media/image189.png"/><Relationship Id="rId14" Type="http://schemas.openxmlformats.org/officeDocument/2006/relationships/customXml" Target="../ink/ink871.xml"/><Relationship Id="rId30" Type="http://schemas.openxmlformats.org/officeDocument/2006/relationships/customXml" Target="../ink/ink879.xml"/><Relationship Id="rId35" Type="http://schemas.openxmlformats.org/officeDocument/2006/relationships/image" Target="../media/image197.png"/><Relationship Id="rId56" Type="http://schemas.openxmlformats.org/officeDocument/2006/relationships/customXml" Target="../ink/ink892.xml"/><Relationship Id="rId77" Type="http://schemas.openxmlformats.org/officeDocument/2006/relationships/image" Target="../media/image218.png"/><Relationship Id="rId100" Type="http://schemas.openxmlformats.org/officeDocument/2006/relationships/customXml" Target="../ink/ink914.xml"/><Relationship Id="rId105" Type="http://schemas.openxmlformats.org/officeDocument/2006/relationships/image" Target="../media/image232.png"/><Relationship Id="rId8" Type="http://schemas.openxmlformats.org/officeDocument/2006/relationships/customXml" Target="../ink/ink868.xml"/><Relationship Id="rId51" Type="http://schemas.openxmlformats.org/officeDocument/2006/relationships/image" Target="../media/image205.png"/><Relationship Id="rId72" Type="http://schemas.openxmlformats.org/officeDocument/2006/relationships/customXml" Target="../ink/ink900.xml"/><Relationship Id="rId93" Type="http://schemas.openxmlformats.org/officeDocument/2006/relationships/image" Target="../media/image226.png"/><Relationship Id="rId98" Type="http://schemas.openxmlformats.org/officeDocument/2006/relationships/customXml" Target="../ink/ink913.xml"/><Relationship Id="rId3" Type="http://schemas.openxmlformats.org/officeDocument/2006/relationships/image" Target="../media/image182.png"/><Relationship Id="rId25" Type="http://schemas.openxmlformats.org/officeDocument/2006/relationships/image" Target="../media/image192.png"/><Relationship Id="rId46" Type="http://schemas.openxmlformats.org/officeDocument/2006/relationships/customXml" Target="../ink/ink887.xml"/><Relationship Id="rId67" Type="http://schemas.openxmlformats.org/officeDocument/2006/relationships/image" Target="../media/image213.png"/><Relationship Id="rId20" Type="http://schemas.openxmlformats.org/officeDocument/2006/relationships/customXml" Target="../ink/ink874.xml"/><Relationship Id="rId41" Type="http://schemas.openxmlformats.org/officeDocument/2006/relationships/image" Target="../media/image200.png"/><Relationship Id="rId62" Type="http://schemas.openxmlformats.org/officeDocument/2006/relationships/customXml" Target="../ink/ink895.xml"/><Relationship Id="rId83" Type="http://schemas.openxmlformats.org/officeDocument/2006/relationships/image" Target="../media/image221.png"/><Relationship Id="rId88" Type="http://schemas.openxmlformats.org/officeDocument/2006/relationships/customXml" Target="../ink/ink908.xml"/><Relationship Id="rId111" Type="http://schemas.openxmlformats.org/officeDocument/2006/relationships/image" Target="../media/image2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5.xml"/><Relationship Id="rId13" Type="http://schemas.openxmlformats.org/officeDocument/2006/relationships/image" Target="../media/image243.png"/><Relationship Id="rId18" Type="http://schemas.openxmlformats.org/officeDocument/2006/relationships/customXml" Target="../ink/ink930.xml"/><Relationship Id="rId3" Type="http://schemas.openxmlformats.org/officeDocument/2006/relationships/image" Target="../media/image238.png"/><Relationship Id="rId21" Type="http://schemas.openxmlformats.org/officeDocument/2006/relationships/image" Target="../media/image247.png"/><Relationship Id="rId7" Type="http://schemas.openxmlformats.org/officeDocument/2006/relationships/image" Target="../media/image240.png"/><Relationship Id="rId12" Type="http://schemas.openxmlformats.org/officeDocument/2006/relationships/customXml" Target="../ink/ink927.xml"/><Relationship Id="rId17" Type="http://schemas.openxmlformats.org/officeDocument/2006/relationships/image" Target="../media/image245.png"/><Relationship Id="rId2" Type="http://schemas.openxmlformats.org/officeDocument/2006/relationships/customXml" Target="../ink/ink922.xml"/><Relationship Id="rId16" Type="http://schemas.openxmlformats.org/officeDocument/2006/relationships/customXml" Target="../ink/ink929.xml"/><Relationship Id="rId20" Type="http://schemas.openxmlformats.org/officeDocument/2006/relationships/customXml" Target="../ink/ink9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4.xml"/><Relationship Id="rId11" Type="http://schemas.openxmlformats.org/officeDocument/2006/relationships/image" Target="../media/image242.png"/><Relationship Id="rId5" Type="http://schemas.openxmlformats.org/officeDocument/2006/relationships/image" Target="../media/image239.png"/><Relationship Id="rId15" Type="http://schemas.openxmlformats.org/officeDocument/2006/relationships/image" Target="../media/image244.png"/><Relationship Id="rId10" Type="http://schemas.openxmlformats.org/officeDocument/2006/relationships/customXml" Target="../ink/ink926.xml"/><Relationship Id="rId19" Type="http://schemas.openxmlformats.org/officeDocument/2006/relationships/image" Target="../media/image246.png"/><Relationship Id="rId4" Type="http://schemas.openxmlformats.org/officeDocument/2006/relationships/customXml" Target="../ink/ink923.xml"/><Relationship Id="rId9" Type="http://schemas.openxmlformats.org/officeDocument/2006/relationships/image" Target="../media/image241.png"/><Relationship Id="rId14" Type="http://schemas.openxmlformats.org/officeDocument/2006/relationships/customXml" Target="../ink/ink92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5.xml"/><Relationship Id="rId13" Type="http://schemas.openxmlformats.org/officeDocument/2006/relationships/image" Target="../media/image243.png"/><Relationship Id="rId18" Type="http://schemas.openxmlformats.org/officeDocument/2006/relationships/customXml" Target="../ink/ink940.xml"/><Relationship Id="rId3" Type="http://schemas.openxmlformats.org/officeDocument/2006/relationships/image" Target="../media/image238.png"/><Relationship Id="rId21" Type="http://schemas.openxmlformats.org/officeDocument/2006/relationships/image" Target="../media/image247.png"/><Relationship Id="rId7" Type="http://schemas.openxmlformats.org/officeDocument/2006/relationships/image" Target="../media/image240.png"/><Relationship Id="rId12" Type="http://schemas.openxmlformats.org/officeDocument/2006/relationships/customXml" Target="../ink/ink937.xml"/><Relationship Id="rId17" Type="http://schemas.openxmlformats.org/officeDocument/2006/relationships/image" Target="../media/image245.png"/><Relationship Id="rId2" Type="http://schemas.openxmlformats.org/officeDocument/2006/relationships/customXml" Target="../ink/ink932.xml"/><Relationship Id="rId16" Type="http://schemas.openxmlformats.org/officeDocument/2006/relationships/customXml" Target="../ink/ink939.xml"/><Relationship Id="rId20" Type="http://schemas.openxmlformats.org/officeDocument/2006/relationships/customXml" Target="../ink/ink9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4.xml"/><Relationship Id="rId11" Type="http://schemas.openxmlformats.org/officeDocument/2006/relationships/image" Target="../media/image242.png"/><Relationship Id="rId5" Type="http://schemas.openxmlformats.org/officeDocument/2006/relationships/image" Target="../media/image239.png"/><Relationship Id="rId15" Type="http://schemas.openxmlformats.org/officeDocument/2006/relationships/image" Target="../media/image244.png"/><Relationship Id="rId23" Type="http://schemas.openxmlformats.org/officeDocument/2006/relationships/image" Target="../media/image248.png"/><Relationship Id="rId10" Type="http://schemas.openxmlformats.org/officeDocument/2006/relationships/customXml" Target="../ink/ink936.xml"/><Relationship Id="rId19" Type="http://schemas.openxmlformats.org/officeDocument/2006/relationships/image" Target="../media/image246.png"/><Relationship Id="rId4" Type="http://schemas.openxmlformats.org/officeDocument/2006/relationships/customXml" Target="../ink/ink933.xml"/><Relationship Id="rId9" Type="http://schemas.openxmlformats.org/officeDocument/2006/relationships/image" Target="../media/image241.png"/><Relationship Id="rId14" Type="http://schemas.openxmlformats.org/officeDocument/2006/relationships/customXml" Target="../ink/ink938.xml"/><Relationship Id="rId22" Type="http://schemas.openxmlformats.org/officeDocument/2006/relationships/customXml" Target="../ink/ink94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6.xml"/><Relationship Id="rId13" Type="http://schemas.openxmlformats.org/officeDocument/2006/relationships/image" Target="../media/image243.png"/><Relationship Id="rId18" Type="http://schemas.openxmlformats.org/officeDocument/2006/relationships/customXml" Target="../ink/ink951.xml"/><Relationship Id="rId3" Type="http://schemas.openxmlformats.org/officeDocument/2006/relationships/image" Target="../media/image238.png"/><Relationship Id="rId21" Type="http://schemas.openxmlformats.org/officeDocument/2006/relationships/image" Target="../media/image247.png"/><Relationship Id="rId7" Type="http://schemas.openxmlformats.org/officeDocument/2006/relationships/image" Target="../media/image240.png"/><Relationship Id="rId12" Type="http://schemas.openxmlformats.org/officeDocument/2006/relationships/customXml" Target="../ink/ink948.xml"/><Relationship Id="rId17" Type="http://schemas.openxmlformats.org/officeDocument/2006/relationships/image" Target="../media/image245.png"/><Relationship Id="rId25" Type="http://schemas.openxmlformats.org/officeDocument/2006/relationships/image" Target="../media/image250.png"/><Relationship Id="rId2" Type="http://schemas.openxmlformats.org/officeDocument/2006/relationships/customXml" Target="../ink/ink943.xml"/><Relationship Id="rId16" Type="http://schemas.openxmlformats.org/officeDocument/2006/relationships/customXml" Target="../ink/ink950.xml"/><Relationship Id="rId20" Type="http://schemas.openxmlformats.org/officeDocument/2006/relationships/customXml" Target="../ink/ink9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5.xml"/><Relationship Id="rId11" Type="http://schemas.openxmlformats.org/officeDocument/2006/relationships/image" Target="../media/image242.png"/><Relationship Id="rId24" Type="http://schemas.openxmlformats.org/officeDocument/2006/relationships/customXml" Target="../ink/ink954.xml"/><Relationship Id="rId5" Type="http://schemas.openxmlformats.org/officeDocument/2006/relationships/image" Target="../media/image239.png"/><Relationship Id="rId15" Type="http://schemas.openxmlformats.org/officeDocument/2006/relationships/image" Target="../media/image244.png"/><Relationship Id="rId23" Type="http://schemas.openxmlformats.org/officeDocument/2006/relationships/image" Target="../media/image249.png"/><Relationship Id="rId10" Type="http://schemas.openxmlformats.org/officeDocument/2006/relationships/customXml" Target="../ink/ink947.xml"/><Relationship Id="rId19" Type="http://schemas.openxmlformats.org/officeDocument/2006/relationships/image" Target="../media/image246.png"/><Relationship Id="rId4" Type="http://schemas.openxmlformats.org/officeDocument/2006/relationships/customXml" Target="../ink/ink944.xml"/><Relationship Id="rId9" Type="http://schemas.openxmlformats.org/officeDocument/2006/relationships/image" Target="../media/image241.png"/><Relationship Id="rId14" Type="http://schemas.openxmlformats.org/officeDocument/2006/relationships/customXml" Target="../ink/ink949.xml"/><Relationship Id="rId22" Type="http://schemas.openxmlformats.org/officeDocument/2006/relationships/customXml" Target="../ink/ink95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8.png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customXml" Target="../ink/ink43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7.png"/><Relationship Id="rId24" Type="http://schemas.openxmlformats.org/officeDocument/2006/relationships/customXml" Target="../ink/ink49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customXml" Target="../ink/ink51.xml"/><Relationship Id="rId10" Type="http://schemas.openxmlformats.org/officeDocument/2006/relationships/customXml" Target="../ink/ink42.xml"/><Relationship Id="rId19" Type="http://schemas.openxmlformats.org/officeDocument/2006/relationships/image" Target="../media/image15.png"/><Relationship Id="rId4" Type="http://schemas.openxmlformats.org/officeDocument/2006/relationships/customXml" Target="../ink/ink39.xml"/><Relationship Id="rId9" Type="http://schemas.openxmlformats.org/officeDocument/2006/relationships/image" Target="../media/image6.png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8.xml"/><Relationship Id="rId13" Type="http://schemas.openxmlformats.org/officeDocument/2006/relationships/image" Target="../media/image243.png"/><Relationship Id="rId18" Type="http://schemas.openxmlformats.org/officeDocument/2006/relationships/customXml" Target="../ink/ink963.xml"/><Relationship Id="rId26" Type="http://schemas.openxmlformats.org/officeDocument/2006/relationships/customXml" Target="../ink/ink967.xml"/><Relationship Id="rId3" Type="http://schemas.openxmlformats.org/officeDocument/2006/relationships/image" Target="../media/image238.png"/><Relationship Id="rId21" Type="http://schemas.openxmlformats.org/officeDocument/2006/relationships/image" Target="../media/image247.png"/><Relationship Id="rId7" Type="http://schemas.openxmlformats.org/officeDocument/2006/relationships/image" Target="../media/image240.png"/><Relationship Id="rId12" Type="http://schemas.openxmlformats.org/officeDocument/2006/relationships/customXml" Target="../ink/ink960.xml"/><Relationship Id="rId17" Type="http://schemas.openxmlformats.org/officeDocument/2006/relationships/image" Target="../media/image245.png"/><Relationship Id="rId25" Type="http://schemas.openxmlformats.org/officeDocument/2006/relationships/image" Target="../media/image250.png"/><Relationship Id="rId2" Type="http://schemas.openxmlformats.org/officeDocument/2006/relationships/customXml" Target="../ink/ink955.xml"/><Relationship Id="rId16" Type="http://schemas.openxmlformats.org/officeDocument/2006/relationships/customXml" Target="../ink/ink962.xml"/><Relationship Id="rId20" Type="http://schemas.openxmlformats.org/officeDocument/2006/relationships/customXml" Target="../ink/ink964.xml"/><Relationship Id="rId29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7.xml"/><Relationship Id="rId11" Type="http://schemas.openxmlformats.org/officeDocument/2006/relationships/image" Target="../media/image242.png"/><Relationship Id="rId24" Type="http://schemas.openxmlformats.org/officeDocument/2006/relationships/customXml" Target="../ink/ink966.xml"/><Relationship Id="rId5" Type="http://schemas.openxmlformats.org/officeDocument/2006/relationships/image" Target="../media/image239.png"/><Relationship Id="rId15" Type="http://schemas.openxmlformats.org/officeDocument/2006/relationships/image" Target="../media/image244.png"/><Relationship Id="rId23" Type="http://schemas.openxmlformats.org/officeDocument/2006/relationships/image" Target="../media/image249.png"/><Relationship Id="rId28" Type="http://schemas.openxmlformats.org/officeDocument/2006/relationships/customXml" Target="../ink/ink968.xml"/><Relationship Id="rId10" Type="http://schemas.openxmlformats.org/officeDocument/2006/relationships/customXml" Target="../ink/ink959.xml"/><Relationship Id="rId19" Type="http://schemas.openxmlformats.org/officeDocument/2006/relationships/image" Target="../media/image246.png"/><Relationship Id="rId4" Type="http://schemas.openxmlformats.org/officeDocument/2006/relationships/customXml" Target="../ink/ink956.xml"/><Relationship Id="rId9" Type="http://schemas.openxmlformats.org/officeDocument/2006/relationships/image" Target="../media/image241.png"/><Relationship Id="rId14" Type="http://schemas.openxmlformats.org/officeDocument/2006/relationships/customXml" Target="../ink/ink961.xml"/><Relationship Id="rId22" Type="http://schemas.openxmlformats.org/officeDocument/2006/relationships/customXml" Target="../ink/ink965.xml"/><Relationship Id="rId27" Type="http://schemas.openxmlformats.org/officeDocument/2006/relationships/image" Target="../media/image251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3.png"/><Relationship Id="rId18" Type="http://schemas.openxmlformats.org/officeDocument/2006/relationships/customXml" Target="../ink/ink977.xml"/><Relationship Id="rId26" Type="http://schemas.openxmlformats.org/officeDocument/2006/relationships/customXml" Target="../ink/ink981.xml"/><Relationship Id="rId39" Type="http://schemas.openxmlformats.org/officeDocument/2006/relationships/image" Target="../media/image257.png"/><Relationship Id="rId21" Type="http://schemas.openxmlformats.org/officeDocument/2006/relationships/image" Target="../media/image247.png"/><Relationship Id="rId34" Type="http://schemas.openxmlformats.org/officeDocument/2006/relationships/customXml" Target="../ink/ink985.xml"/><Relationship Id="rId42" Type="http://schemas.openxmlformats.org/officeDocument/2006/relationships/customXml" Target="../ink/ink989.xml"/><Relationship Id="rId47" Type="http://schemas.openxmlformats.org/officeDocument/2006/relationships/image" Target="../media/image261.png"/><Relationship Id="rId7" Type="http://schemas.openxmlformats.org/officeDocument/2006/relationships/image" Target="../media/image240.png"/><Relationship Id="rId2" Type="http://schemas.openxmlformats.org/officeDocument/2006/relationships/customXml" Target="../ink/ink969.xml"/><Relationship Id="rId16" Type="http://schemas.openxmlformats.org/officeDocument/2006/relationships/customXml" Target="../ink/ink976.xml"/><Relationship Id="rId29" Type="http://schemas.openxmlformats.org/officeDocument/2006/relationships/image" Target="../media/image252.png"/><Relationship Id="rId11" Type="http://schemas.openxmlformats.org/officeDocument/2006/relationships/image" Target="../media/image242.png"/><Relationship Id="rId24" Type="http://schemas.openxmlformats.org/officeDocument/2006/relationships/customXml" Target="../ink/ink980.xml"/><Relationship Id="rId32" Type="http://schemas.openxmlformats.org/officeDocument/2006/relationships/customXml" Target="../ink/ink984.xml"/><Relationship Id="rId37" Type="http://schemas.openxmlformats.org/officeDocument/2006/relationships/image" Target="../media/image256.png"/><Relationship Id="rId40" Type="http://schemas.openxmlformats.org/officeDocument/2006/relationships/customXml" Target="../ink/ink988.xml"/><Relationship Id="rId45" Type="http://schemas.openxmlformats.org/officeDocument/2006/relationships/image" Target="../media/image260.png"/><Relationship Id="rId5" Type="http://schemas.openxmlformats.org/officeDocument/2006/relationships/image" Target="../media/image239.png"/><Relationship Id="rId15" Type="http://schemas.openxmlformats.org/officeDocument/2006/relationships/image" Target="../media/image244.png"/><Relationship Id="rId23" Type="http://schemas.openxmlformats.org/officeDocument/2006/relationships/image" Target="../media/image249.png"/><Relationship Id="rId28" Type="http://schemas.openxmlformats.org/officeDocument/2006/relationships/customXml" Target="../ink/ink982.xml"/><Relationship Id="rId36" Type="http://schemas.openxmlformats.org/officeDocument/2006/relationships/customXml" Target="../ink/ink986.xml"/><Relationship Id="rId49" Type="http://schemas.openxmlformats.org/officeDocument/2006/relationships/image" Target="../media/image262.png"/><Relationship Id="rId10" Type="http://schemas.openxmlformats.org/officeDocument/2006/relationships/customXml" Target="../ink/ink973.xml"/><Relationship Id="rId19" Type="http://schemas.openxmlformats.org/officeDocument/2006/relationships/image" Target="../media/image246.png"/><Relationship Id="rId31" Type="http://schemas.openxmlformats.org/officeDocument/2006/relationships/image" Target="../media/image253.png"/><Relationship Id="rId44" Type="http://schemas.openxmlformats.org/officeDocument/2006/relationships/customXml" Target="../ink/ink990.xml"/><Relationship Id="rId4" Type="http://schemas.openxmlformats.org/officeDocument/2006/relationships/customXml" Target="../ink/ink970.xml"/><Relationship Id="rId9" Type="http://schemas.openxmlformats.org/officeDocument/2006/relationships/image" Target="../media/image241.png"/><Relationship Id="rId14" Type="http://schemas.openxmlformats.org/officeDocument/2006/relationships/customXml" Target="../ink/ink975.xml"/><Relationship Id="rId22" Type="http://schemas.openxmlformats.org/officeDocument/2006/relationships/customXml" Target="../ink/ink979.xml"/><Relationship Id="rId27" Type="http://schemas.openxmlformats.org/officeDocument/2006/relationships/image" Target="../media/image251.png"/><Relationship Id="rId30" Type="http://schemas.openxmlformats.org/officeDocument/2006/relationships/customXml" Target="../ink/ink983.xml"/><Relationship Id="rId35" Type="http://schemas.openxmlformats.org/officeDocument/2006/relationships/image" Target="../media/image255.png"/><Relationship Id="rId43" Type="http://schemas.openxmlformats.org/officeDocument/2006/relationships/image" Target="../media/image259.png"/><Relationship Id="rId48" Type="http://schemas.openxmlformats.org/officeDocument/2006/relationships/customXml" Target="../ink/ink992.xml"/><Relationship Id="rId8" Type="http://schemas.openxmlformats.org/officeDocument/2006/relationships/customXml" Target="../ink/ink972.xml"/><Relationship Id="rId3" Type="http://schemas.openxmlformats.org/officeDocument/2006/relationships/image" Target="../media/image238.png"/><Relationship Id="rId12" Type="http://schemas.openxmlformats.org/officeDocument/2006/relationships/customXml" Target="../ink/ink974.xml"/><Relationship Id="rId17" Type="http://schemas.openxmlformats.org/officeDocument/2006/relationships/image" Target="../media/image245.png"/><Relationship Id="rId25" Type="http://schemas.openxmlformats.org/officeDocument/2006/relationships/image" Target="../media/image250.png"/><Relationship Id="rId33" Type="http://schemas.openxmlformats.org/officeDocument/2006/relationships/image" Target="../media/image254.png"/><Relationship Id="rId38" Type="http://schemas.openxmlformats.org/officeDocument/2006/relationships/customXml" Target="../ink/ink987.xml"/><Relationship Id="rId46" Type="http://schemas.openxmlformats.org/officeDocument/2006/relationships/customXml" Target="../ink/ink991.xml"/><Relationship Id="rId20" Type="http://schemas.openxmlformats.org/officeDocument/2006/relationships/customXml" Target="../ink/ink978.xml"/><Relationship Id="rId41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1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3.png"/><Relationship Id="rId18" Type="http://schemas.openxmlformats.org/officeDocument/2006/relationships/customXml" Target="../ink/ink1001.xml"/><Relationship Id="rId26" Type="http://schemas.openxmlformats.org/officeDocument/2006/relationships/customXml" Target="../ink/ink1005.xml"/><Relationship Id="rId39" Type="http://schemas.openxmlformats.org/officeDocument/2006/relationships/image" Target="../media/image257.png"/><Relationship Id="rId21" Type="http://schemas.openxmlformats.org/officeDocument/2006/relationships/image" Target="../media/image247.png"/><Relationship Id="rId34" Type="http://schemas.openxmlformats.org/officeDocument/2006/relationships/customXml" Target="../ink/ink1009.xml"/><Relationship Id="rId42" Type="http://schemas.openxmlformats.org/officeDocument/2006/relationships/customXml" Target="../ink/ink1013.xml"/><Relationship Id="rId47" Type="http://schemas.openxmlformats.org/officeDocument/2006/relationships/image" Target="../media/image261.png"/><Relationship Id="rId50" Type="http://schemas.openxmlformats.org/officeDocument/2006/relationships/customXml" Target="../ink/ink1017.xml"/><Relationship Id="rId7" Type="http://schemas.openxmlformats.org/officeDocument/2006/relationships/image" Target="../media/image240.png"/><Relationship Id="rId2" Type="http://schemas.openxmlformats.org/officeDocument/2006/relationships/customXml" Target="../ink/ink993.xml"/><Relationship Id="rId16" Type="http://schemas.openxmlformats.org/officeDocument/2006/relationships/customXml" Target="../ink/ink1000.xml"/><Relationship Id="rId29" Type="http://schemas.openxmlformats.org/officeDocument/2006/relationships/image" Target="../media/image252.png"/><Relationship Id="rId11" Type="http://schemas.openxmlformats.org/officeDocument/2006/relationships/image" Target="../media/image242.png"/><Relationship Id="rId24" Type="http://schemas.openxmlformats.org/officeDocument/2006/relationships/customXml" Target="../ink/ink1004.xml"/><Relationship Id="rId32" Type="http://schemas.openxmlformats.org/officeDocument/2006/relationships/customXml" Target="../ink/ink1008.xml"/><Relationship Id="rId37" Type="http://schemas.openxmlformats.org/officeDocument/2006/relationships/image" Target="../media/image256.png"/><Relationship Id="rId40" Type="http://schemas.openxmlformats.org/officeDocument/2006/relationships/customXml" Target="../ink/ink1012.xml"/><Relationship Id="rId45" Type="http://schemas.openxmlformats.org/officeDocument/2006/relationships/image" Target="../media/image260.png"/><Relationship Id="rId53" Type="http://schemas.openxmlformats.org/officeDocument/2006/relationships/image" Target="../media/image264.png"/><Relationship Id="rId5" Type="http://schemas.openxmlformats.org/officeDocument/2006/relationships/image" Target="../media/image239.png"/><Relationship Id="rId10" Type="http://schemas.openxmlformats.org/officeDocument/2006/relationships/customXml" Target="../ink/ink997.xml"/><Relationship Id="rId19" Type="http://schemas.openxmlformats.org/officeDocument/2006/relationships/image" Target="../media/image246.png"/><Relationship Id="rId31" Type="http://schemas.openxmlformats.org/officeDocument/2006/relationships/image" Target="../media/image253.png"/><Relationship Id="rId44" Type="http://schemas.openxmlformats.org/officeDocument/2006/relationships/customXml" Target="../ink/ink1014.xml"/><Relationship Id="rId52" Type="http://schemas.openxmlformats.org/officeDocument/2006/relationships/customXml" Target="../ink/ink1018.xml"/><Relationship Id="rId4" Type="http://schemas.openxmlformats.org/officeDocument/2006/relationships/customXml" Target="../ink/ink994.xml"/><Relationship Id="rId9" Type="http://schemas.openxmlformats.org/officeDocument/2006/relationships/image" Target="../media/image241.png"/><Relationship Id="rId14" Type="http://schemas.openxmlformats.org/officeDocument/2006/relationships/customXml" Target="../ink/ink999.xml"/><Relationship Id="rId22" Type="http://schemas.openxmlformats.org/officeDocument/2006/relationships/customXml" Target="../ink/ink1003.xml"/><Relationship Id="rId27" Type="http://schemas.openxmlformats.org/officeDocument/2006/relationships/image" Target="../media/image251.png"/><Relationship Id="rId30" Type="http://schemas.openxmlformats.org/officeDocument/2006/relationships/customXml" Target="../ink/ink1007.xml"/><Relationship Id="rId35" Type="http://schemas.openxmlformats.org/officeDocument/2006/relationships/image" Target="../media/image255.png"/><Relationship Id="rId43" Type="http://schemas.openxmlformats.org/officeDocument/2006/relationships/image" Target="../media/image259.png"/><Relationship Id="rId48" Type="http://schemas.openxmlformats.org/officeDocument/2006/relationships/customXml" Target="../ink/ink1016.xml"/><Relationship Id="rId8" Type="http://schemas.openxmlformats.org/officeDocument/2006/relationships/customXml" Target="../ink/ink996.xml"/><Relationship Id="rId51" Type="http://schemas.openxmlformats.org/officeDocument/2006/relationships/image" Target="../media/image263.png"/><Relationship Id="rId3" Type="http://schemas.openxmlformats.org/officeDocument/2006/relationships/image" Target="../media/image238.png"/><Relationship Id="rId12" Type="http://schemas.openxmlformats.org/officeDocument/2006/relationships/customXml" Target="../ink/ink998.xml"/><Relationship Id="rId17" Type="http://schemas.openxmlformats.org/officeDocument/2006/relationships/image" Target="../media/image245.png"/><Relationship Id="rId25" Type="http://schemas.openxmlformats.org/officeDocument/2006/relationships/image" Target="../media/image250.png"/><Relationship Id="rId33" Type="http://schemas.openxmlformats.org/officeDocument/2006/relationships/image" Target="../media/image254.png"/><Relationship Id="rId38" Type="http://schemas.openxmlformats.org/officeDocument/2006/relationships/customXml" Target="../ink/ink1011.xml"/><Relationship Id="rId46" Type="http://schemas.openxmlformats.org/officeDocument/2006/relationships/customXml" Target="../ink/ink1015.xml"/><Relationship Id="rId20" Type="http://schemas.openxmlformats.org/officeDocument/2006/relationships/customXml" Target="../ink/ink1002.xml"/><Relationship Id="rId41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5.xml"/><Relationship Id="rId15" Type="http://schemas.openxmlformats.org/officeDocument/2006/relationships/image" Target="../media/image244.png"/><Relationship Id="rId23" Type="http://schemas.openxmlformats.org/officeDocument/2006/relationships/image" Target="../media/image249.png"/><Relationship Id="rId28" Type="http://schemas.openxmlformats.org/officeDocument/2006/relationships/customXml" Target="../ink/ink1006.xml"/><Relationship Id="rId36" Type="http://schemas.openxmlformats.org/officeDocument/2006/relationships/customXml" Target="../ink/ink1010.xml"/><Relationship Id="rId49" Type="http://schemas.openxmlformats.org/officeDocument/2006/relationships/image" Target="../media/image262.png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31.xml"/><Relationship Id="rId21" Type="http://schemas.openxmlformats.org/officeDocument/2006/relationships/image" Target="../media/image247.png"/><Relationship Id="rId34" Type="http://schemas.openxmlformats.org/officeDocument/2006/relationships/customXml" Target="../ink/ink1035.xml"/><Relationship Id="rId42" Type="http://schemas.openxmlformats.org/officeDocument/2006/relationships/customXml" Target="../ink/ink1039.xml"/><Relationship Id="rId47" Type="http://schemas.openxmlformats.org/officeDocument/2006/relationships/image" Target="../media/image261.png"/><Relationship Id="rId50" Type="http://schemas.openxmlformats.org/officeDocument/2006/relationships/customXml" Target="../ink/ink1043.xml"/><Relationship Id="rId55" Type="http://schemas.openxmlformats.org/officeDocument/2006/relationships/image" Target="../media/image265.png"/><Relationship Id="rId63" Type="http://schemas.openxmlformats.org/officeDocument/2006/relationships/image" Target="../media/image269.png"/><Relationship Id="rId7" Type="http://schemas.openxmlformats.org/officeDocument/2006/relationships/image" Target="../media/image240.png"/><Relationship Id="rId2" Type="http://schemas.openxmlformats.org/officeDocument/2006/relationships/customXml" Target="../ink/ink1019.xml"/><Relationship Id="rId16" Type="http://schemas.openxmlformats.org/officeDocument/2006/relationships/customXml" Target="../ink/ink1026.xml"/><Relationship Id="rId29" Type="http://schemas.openxmlformats.org/officeDocument/2006/relationships/image" Target="../media/image252.png"/><Relationship Id="rId11" Type="http://schemas.openxmlformats.org/officeDocument/2006/relationships/image" Target="../media/image242.png"/><Relationship Id="rId24" Type="http://schemas.openxmlformats.org/officeDocument/2006/relationships/customXml" Target="../ink/ink1030.xml"/><Relationship Id="rId32" Type="http://schemas.openxmlformats.org/officeDocument/2006/relationships/customXml" Target="../ink/ink1034.xml"/><Relationship Id="rId37" Type="http://schemas.openxmlformats.org/officeDocument/2006/relationships/image" Target="../media/image256.png"/><Relationship Id="rId40" Type="http://schemas.openxmlformats.org/officeDocument/2006/relationships/customXml" Target="../ink/ink1038.xml"/><Relationship Id="rId45" Type="http://schemas.openxmlformats.org/officeDocument/2006/relationships/image" Target="../media/image260.png"/><Relationship Id="rId53" Type="http://schemas.openxmlformats.org/officeDocument/2006/relationships/image" Target="../media/image264.png"/><Relationship Id="rId58" Type="http://schemas.openxmlformats.org/officeDocument/2006/relationships/customXml" Target="../ink/ink1047.xml"/><Relationship Id="rId5" Type="http://schemas.openxmlformats.org/officeDocument/2006/relationships/image" Target="../media/image239.png"/><Relationship Id="rId61" Type="http://schemas.openxmlformats.org/officeDocument/2006/relationships/image" Target="../media/image268.png"/><Relationship Id="rId19" Type="http://schemas.openxmlformats.org/officeDocument/2006/relationships/image" Target="../media/image246.png"/><Relationship Id="rId14" Type="http://schemas.openxmlformats.org/officeDocument/2006/relationships/customXml" Target="../ink/ink1025.xml"/><Relationship Id="rId22" Type="http://schemas.openxmlformats.org/officeDocument/2006/relationships/customXml" Target="../ink/ink1029.xml"/><Relationship Id="rId27" Type="http://schemas.openxmlformats.org/officeDocument/2006/relationships/image" Target="../media/image251.png"/><Relationship Id="rId30" Type="http://schemas.openxmlformats.org/officeDocument/2006/relationships/customXml" Target="../ink/ink1033.xml"/><Relationship Id="rId35" Type="http://schemas.openxmlformats.org/officeDocument/2006/relationships/image" Target="../media/image255.png"/><Relationship Id="rId43" Type="http://schemas.openxmlformats.org/officeDocument/2006/relationships/image" Target="../media/image259.png"/><Relationship Id="rId48" Type="http://schemas.openxmlformats.org/officeDocument/2006/relationships/customXml" Target="../ink/ink1042.xml"/><Relationship Id="rId56" Type="http://schemas.openxmlformats.org/officeDocument/2006/relationships/customXml" Target="../ink/ink1046.xml"/><Relationship Id="rId64" Type="http://schemas.openxmlformats.org/officeDocument/2006/relationships/customXml" Target="../ink/ink1050.xml"/><Relationship Id="rId8" Type="http://schemas.openxmlformats.org/officeDocument/2006/relationships/customXml" Target="../ink/ink1022.xml"/><Relationship Id="rId51" Type="http://schemas.openxmlformats.org/officeDocument/2006/relationships/image" Target="../media/image263.png"/><Relationship Id="rId3" Type="http://schemas.openxmlformats.org/officeDocument/2006/relationships/image" Target="../media/image238.png"/><Relationship Id="rId12" Type="http://schemas.openxmlformats.org/officeDocument/2006/relationships/customXml" Target="../ink/ink1024.xml"/><Relationship Id="rId17" Type="http://schemas.openxmlformats.org/officeDocument/2006/relationships/image" Target="../media/image245.png"/><Relationship Id="rId25" Type="http://schemas.openxmlformats.org/officeDocument/2006/relationships/image" Target="../media/image250.png"/><Relationship Id="rId33" Type="http://schemas.openxmlformats.org/officeDocument/2006/relationships/image" Target="../media/image254.png"/><Relationship Id="rId38" Type="http://schemas.openxmlformats.org/officeDocument/2006/relationships/customXml" Target="../ink/ink1037.xml"/><Relationship Id="rId46" Type="http://schemas.openxmlformats.org/officeDocument/2006/relationships/customXml" Target="../ink/ink1041.xml"/><Relationship Id="rId59" Type="http://schemas.openxmlformats.org/officeDocument/2006/relationships/image" Target="../media/image267.png"/><Relationship Id="rId20" Type="http://schemas.openxmlformats.org/officeDocument/2006/relationships/customXml" Target="../ink/ink1028.xml"/><Relationship Id="rId41" Type="http://schemas.openxmlformats.org/officeDocument/2006/relationships/image" Target="../media/image258.png"/><Relationship Id="rId54" Type="http://schemas.openxmlformats.org/officeDocument/2006/relationships/customXml" Target="../ink/ink1045.xml"/><Relationship Id="rId62" Type="http://schemas.openxmlformats.org/officeDocument/2006/relationships/customXml" Target="../ink/ink10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21.xml"/><Relationship Id="rId15" Type="http://schemas.openxmlformats.org/officeDocument/2006/relationships/image" Target="../media/image244.png"/><Relationship Id="rId23" Type="http://schemas.openxmlformats.org/officeDocument/2006/relationships/image" Target="../media/image249.png"/><Relationship Id="rId28" Type="http://schemas.openxmlformats.org/officeDocument/2006/relationships/customXml" Target="../ink/ink1032.xml"/><Relationship Id="rId36" Type="http://schemas.openxmlformats.org/officeDocument/2006/relationships/customXml" Target="../ink/ink1036.xml"/><Relationship Id="rId49" Type="http://schemas.openxmlformats.org/officeDocument/2006/relationships/image" Target="../media/image262.png"/><Relationship Id="rId57" Type="http://schemas.openxmlformats.org/officeDocument/2006/relationships/image" Target="../media/image266.png"/><Relationship Id="rId10" Type="http://schemas.openxmlformats.org/officeDocument/2006/relationships/customXml" Target="../ink/ink1023.xml"/><Relationship Id="rId31" Type="http://schemas.openxmlformats.org/officeDocument/2006/relationships/image" Target="../media/image253.png"/><Relationship Id="rId44" Type="http://schemas.openxmlformats.org/officeDocument/2006/relationships/customXml" Target="../ink/ink1040.xml"/><Relationship Id="rId52" Type="http://schemas.openxmlformats.org/officeDocument/2006/relationships/customXml" Target="../ink/ink1044.xml"/><Relationship Id="rId60" Type="http://schemas.openxmlformats.org/officeDocument/2006/relationships/customXml" Target="../ink/ink1048.xml"/><Relationship Id="rId65" Type="http://schemas.openxmlformats.org/officeDocument/2006/relationships/image" Target="../media/image270.png"/><Relationship Id="rId4" Type="http://schemas.openxmlformats.org/officeDocument/2006/relationships/customXml" Target="../ink/ink1020.xml"/><Relationship Id="rId9" Type="http://schemas.openxmlformats.org/officeDocument/2006/relationships/image" Target="../media/image241.png"/><Relationship Id="rId13" Type="http://schemas.openxmlformats.org/officeDocument/2006/relationships/image" Target="../media/image243.png"/><Relationship Id="rId18" Type="http://schemas.openxmlformats.org/officeDocument/2006/relationships/customXml" Target="../ink/ink1027.xml"/><Relationship Id="rId39" Type="http://schemas.openxmlformats.org/officeDocument/2006/relationships/image" Target="../media/image257.png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63.xml"/><Relationship Id="rId21" Type="http://schemas.openxmlformats.org/officeDocument/2006/relationships/image" Target="../media/image247.png"/><Relationship Id="rId42" Type="http://schemas.openxmlformats.org/officeDocument/2006/relationships/customXml" Target="../ink/ink1071.xml"/><Relationship Id="rId47" Type="http://schemas.openxmlformats.org/officeDocument/2006/relationships/image" Target="../media/image261.png"/><Relationship Id="rId63" Type="http://schemas.openxmlformats.org/officeDocument/2006/relationships/image" Target="../media/image272.png"/><Relationship Id="rId68" Type="http://schemas.openxmlformats.org/officeDocument/2006/relationships/customXml" Target="../ink/ink1084.xml"/><Relationship Id="rId7" Type="http://schemas.openxmlformats.org/officeDocument/2006/relationships/image" Target="../media/image240.png"/><Relationship Id="rId2" Type="http://schemas.openxmlformats.org/officeDocument/2006/relationships/customXml" Target="../ink/ink1051.xml"/><Relationship Id="rId16" Type="http://schemas.openxmlformats.org/officeDocument/2006/relationships/customXml" Target="../ink/ink1058.xml"/><Relationship Id="rId29" Type="http://schemas.openxmlformats.org/officeDocument/2006/relationships/image" Target="../media/image252.png"/><Relationship Id="rId11" Type="http://schemas.openxmlformats.org/officeDocument/2006/relationships/image" Target="../media/image242.png"/><Relationship Id="rId24" Type="http://schemas.openxmlformats.org/officeDocument/2006/relationships/customXml" Target="../ink/ink1062.xml"/><Relationship Id="rId32" Type="http://schemas.openxmlformats.org/officeDocument/2006/relationships/customXml" Target="../ink/ink1066.xml"/><Relationship Id="rId37" Type="http://schemas.openxmlformats.org/officeDocument/2006/relationships/image" Target="../media/image256.png"/><Relationship Id="rId40" Type="http://schemas.openxmlformats.org/officeDocument/2006/relationships/customXml" Target="../ink/ink1070.xml"/><Relationship Id="rId45" Type="http://schemas.openxmlformats.org/officeDocument/2006/relationships/image" Target="../media/image260.png"/><Relationship Id="rId53" Type="http://schemas.openxmlformats.org/officeDocument/2006/relationships/image" Target="../media/image264.png"/><Relationship Id="rId58" Type="http://schemas.openxmlformats.org/officeDocument/2006/relationships/customXml" Target="../ink/ink1079.xml"/><Relationship Id="rId66" Type="http://schemas.openxmlformats.org/officeDocument/2006/relationships/customXml" Target="../ink/ink1083.xml"/><Relationship Id="rId5" Type="http://schemas.openxmlformats.org/officeDocument/2006/relationships/image" Target="../media/image239.png"/><Relationship Id="rId61" Type="http://schemas.openxmlformats.org/officeDocument/2006/relationships/image" Target="../media/image271.png"/><Relationship Id="rId19" Type="http://schemas.openxmlformats.org/officeDocument/2006/relationships/image" Target="../media/image246.png"/><Relationship Id="rId14" Type="http://schemas.openxmlformats.org/officeDocument/2006/relationships/customXml" Target="../ink/ink1057.xml"/><Relationship Id="rId22" Type="http://schemas.openxmlformats.org/officeDocument/2006/relationships/customXml" Target="../ink/ink1061.xml"/><Relationship Id="rId27" Type="http://schemas.openxmlformats.org/officeDocument/2006/relationships/image" Target="../media/image251.png"/><Relationship Id="rId30" Type="http://schemas.openxmlformats.org/officeDocument/2006/relationships/customXml" Target="../ink/ink1065.xml"/><Relationship Id="rId35" Type="http://schemas.openxmlformats.org/officeDocument/2006/relationships/image" Target="../media/image255.png"/><Relationship Id="rId43" Type="http://schemas.openxmlformats.org/officeDocument/2006/relationships/image" Target="../media/image259.png"/><Relationship Id="rId48" Type="http://schemas.openxmlformats.org/officeDocument/2006/relationships/customXml" Target="../ink/ink1074.xml"/><Relationship Id="rId56" Type="http://schemas.openxmlformats.org/officeDocument/2006/relationships/customXml" Target="../ink/ink1078.xml"/><Relationship Id="rId64" Type="http://schemas.openxmlformats.org/officeDocument/2006/relationships/customXml" Target="../ink/ink1082.xml"/><Relationship Id="rId69" Type="http://schemas.openxmlformats.org/officeDocument/2006/relationships/image" Target="../media/image275.png"/><Relationship Id="rId8" Type="http://schemas.openxmlformats.org/officeDocument/2006/relationships/customXml" Target="../ink/ink1054.xml"/><Relationship Id="rId51" Type="http://schemas.openxmlformats.org/officeDocument/2006/relationships/image" Target="../media/image263.png"/><Relationship Id="rId3" Type="http://schemas.openxmlformats.org/officeDocument/2006/relationships/image" Target="../media/image238.png"/><Relationship Id="rId12" Type="http://schemas.openxmlformats.org/officeDocument/2006/relationships/customXml" Target="../ink/ink1056.xml"/><Relationship Id="rId17" Type="http://schemas.openxmlformats.org/officeDocument/2006/relationships/image" Target="../media/image245.png"/><Relationship Id="rId25" Type="http://schemas.openxmlformats.org/officeDocument/2006/relationships/image" Target="../media/image250.png"/><Relationship Id="rId33" Type="http://schemas.openxmlformats.org/officeDocument/2006/relationships/image" Target="../media/image254.png"/><Relationship Id="rId38" Type="http://schemas.openxmlformats.org/officeDocument/2006/relationships/customXml" Target="../ink/ink1069.xml"/><Relationship Id="rId46" Type="http://schemas.openxmlformats.org/officeDocument/2006/relationships/customXml" Target="../ink/ink1073.xml"/><Relationship Id="rId59" Type="http://schemas.openxmlformats.org/officeDocument/2006/relationships/image" Target="../media/image267.png"/><Relationship Id="rId67" Type="http://schemas.openxmlformats.org/officeDocument/2006/relationships/image" Target="../media/image274.png"/><Relationship Id="rId20" Type="http://schemas.openxmlformats.org/officeDocument/2006/relationships/customXml" Target="../ink/ink1060.xml"/><Relationship Id="rId41" Type="http://schemas.openxmlformats.org/officeDocument/2006/relationships/image" Target="../media/image258.png"/><Relationship Id="rId54" Type="http://schemas.openxmlformats.org/officeDocument/2006/relationships/customXml" Target="../ink/ink1077.xml"/><Relationship Id="rId62" Type="http://schemas.openxmlformats.org/officeDocument/2006/relationships/customXml" Target="../ink/ink10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3.xml"/><Relationship Id="rId15" Type="http://schemas.openxmlformats.org/officeDocument/2006/relationships/image" Target="../media/image244.png"/><Relationship Id="rId23" Type="http://schemas.openxmlformats.org/officeDocument/2006/relationships/image" Target="../media/image249.png"/><Relationship Id="rId28" Type="http://schemas.openxmlformats.org/officeDocument/2006/relationships/customXml" Target="../ink/ink1064.xml"/><Relationship Id="rId36" Type="http://schemas.openxmlformats.org/officeDocument/2006/relationships/customXml" Target="../ink/ink1068.xml"/><Relationship Id="rId49" Type="http://schemas.openxmlformats.org/officeDocument/2006/relationships/image" Target="../media/image262.png"/><Relationship Id="rId57" Type="http://schemas.openxmlformats.org/officeDocument/2006/relationships/image" Target="../media/image266.png"/><Relationship Id="rId10" Type="http://schemas.openxmlformats.org/officeDocument/2006/relationships/customXml" Target="../ink/ink1055.xml"/><Relationship Id="rId31" Type="http://schemas.openxmlformats.org/officeDocument/2006/relationships/image" Target="../media/image253.png"/><Relationship Id="rId44" Type="http://schemas.openxmlformats.org/officeDocument/2006/relationships/customXml" Target="../ink/ink1072.xml"/><Relationship Id="rId52" Type="http://schemas.openxmlformats.org/officeDocument/2006/relationships/customXml" Target="../ink/ink1076.xml"/><Relationship Id="rId60" Type="http://schemas.openxmlformats.org/officeDocument/2006/relationships/customXml" Target="../ink/ink1080.xml"/><Relationship Id="rId65" Type="http://schemas.openxmlformats.org/officeDocument/2006/relationships/image" Target="../media/image273.png"/><Relationship Id="rId4" Type="http://schemas.openxmlformats.org/officeDocument/2006/relationships/customXml" Target="../ink/ink1052.xml"/><Relationship Id="rId9" Type="http://schemas.openxmlformats.org/officeDocument/2006/relationships/image" Target="../media/image241.png"/><Relationship Id="rId13" Type="http://schemas.openxmlformats.org/officeDocument/2006/relationships/image" Target="../media/image243.png"/><Relationship Id="rId18" Type="http://schemas.openxmlformats.org/officeDocument/2006/relationships/customXml" Target="../ink/ink1059.xml"/><Relationship Id="rId39" Type="http://schemas.openxmlformats.org/officeDocument/2006/relationships/image" Target="../media/image257.png"/><Relationship Id="rId34" Type="http://schemas.openxmlformats.org/officeDocument/2006/relationships/customXml" Target="../ink/ink1067.xml"/><Relationship Id="rId50" Type="http://schemas.openxmlformats.org/officeDocument/2006/relationships/customXml" Target="../ink/ink1075.xml"/><Relationship Id="rId55" Type="http://schemas.openxmlformats.org/officeDocument/2006/relationships/image" Target="../media/image265.png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97.xml"/><Relationship Id="rId21" Type="http://schemas.openxmlformats.org/officeDocument/2006/relationships/image" Target="../media/image250.png"/><Relationship Id="rId42" Type="http://schemas.openxmlformats.org/officeDocument/2006/relationships/customXml" Target="../ink/ink1105.xml"/><Relationship Id="rId47" Type="http://schemas.openxmlformats.org/officeDocument/2006/relationships/image" Target="../media/image263.png"/><Relationship Id="rId63" Type="http://schemas.openxmlformats.org/officeDocument/2006/relationships/image" Target="../media/image276.png"/><Relationship Id="rId68" Type="http://schemas.openxmlformats.org/officeDocument/2006/relationships/customXml" Target="../ink/ink1118.xml"/><Relationship Id="rId2" Type="http://schemas.openxmlformats.org/officeDocument/2006/relationships/customXml" Target="../ink/ink1085.xml"/><Relationship Id="rId16" Type="http://schemas.openxmlformats.org/officeDocument/2006/relationships/customXml" Target="../ink/ink1092.xml"/><Relationship Id="rId29" Type="http://schemas.openxmlformats.org/officeDocument/2006/relationships/image" Target="../media/image254.png"/><Relationship Id="rId11" Type="http://schemas.openxmlformats.org/officeDocument/2006/relationships/image" Target="../media/image244.png"/><Relationship Id="rId24" Type="http://schemas.openxmlformats.org/officeDocument/2006/relationships/customXml" Target="../ink/ink1096.xml"/><Relationship Id="rId32" Type="http://schemas.openxmlformats.org/officeDocument/2006/relationships/customXml" Target="../ink/ink1100.xml"/><Relationship Id="rId37" Type="http://schemas.openxmlformats.org/officeDocument/2006/relationships/image" Target="../media/image258.png"/><Relationship Id="rId40" Type="http://schemas.openxmlformats.org/officeDocument/2006/relationships/customXml" Target="../ink/ink1104.xml"/><Relationship Id="rId45" Type="http://schemas.openxmlformats.org/officeDocument/2006/relationships/image" Target="../media/image262.png"/><Relationship Id="rId53" Type="http://schemas.openxmlformats.org/officeDocument/2006/relationships/image" Target="../media/image266.png"/><Relationship Id="rId58" Type="http://schemas.openxmlformats.org/officeDocument/2006/relationships/customXml" Target="../ink/ink1113.xml"/><Relationship Id="rId66" Type="http://schemas.openxmlformats.org/officeDocument/2006/relationships/customXml" Target="../ink/ink1117.xml"/><Relationship Id="rId5" Type="http://schemas.openxmlformats.org/officeDocument/2006/relationships/image" Target="../media/image241.png"/><Relationship Id="rId61" Type="http://schemas.openxmlformats.org/officeDocument/2006/relationships/image" Target="../media/image273.png"/><Relationship Id="rId19" Type="http://schemas.openxmlformats.org/officeDocument/2006/relationships/image" Target="../media/image249.png"/><Relationship Id="rId14" Type="http://schemas.openxmlformats.org/officeDocument/2006/relationships/customXml" Target="../ink/ink1091.xml"/><Relationship Id="rId22" Type="http://schemas.openxmlformats.org/officeDocument/2006/relationships/customXml" Target="../ink/ink1095.xml"/><Relationship Id="rId27" Type="http://schemas.openxmlformats.org/officeDocument/2006/relationships/image" Target="../media/image253.png"/><Relationship Id="rId30" Type="http://schemas.openxmlformats.org/officeDocument/2006/relationships/customXml" Target="../ink/ink1099.xml"/><Relationship Id="rId35" Type="http://schemas.openxmlformats.org/officeDocument/2006/relationships/image" Target="../media/image257.png"/><Relationship Id="rId43" Type="http://schemas.openxmlformats.org/officeDocument/2006/relationships/image" Target="../media/image261.png"/><Relationship Id="rId48" Type="http://schemas.openxmlformats.org/officeDocument/2006/relationships/customXml" Target="../ink/ink1108.xml"/><Relationship Id="rId56" Type="http://schemas.openxmlformats.org/officeDocument/2006/relationships/customXml" Target="../ink/ink1112.xml"/><Relationship Id="rId64" Type="http://schemas.openxmlformats.org/officeDocument/2006/relationships/customXml" Target="../ink/ink1116.xml"/><Relationship Id="rId69" Type="http://schemas.openxmlformats.org/officeDocument/2006/relationships/image" Target="../media/image279.png"/><Relationship Id="rId8" Type="http://schemas.openxmlformats.org/officeDocument/2006/relationships/customXml" Target="../ink/ink1088.xml"/><Relationship Id="rId51" Type="http://schemas.openxmlformats.org/officeDocument/2006/relationships/image" Target="../media/image265.png"/><Relationship Id="rId72" Type="http://schemas.openxmlformats.org/officeDocument/2006/relationships/customXml" Target="../ink/ink1120.xml"/><Relationship Id="rId3" Type="http://schemas.openxmlformats.org/officeDocument/2006/relationships/image" Target="../media/image240.png"/><Relationship Id="rId12" Type="http://schemas.openxmlformats.org/officeDocument/2006/relationships/customXml" Target="../ink/ink1090.xml"/><Relationship Id="rId17" Type="http://schemas.openxmlformats.org/officeDocument/2006/relationships/image" Target="../media/image247.png"/><Relationship Id="rId25" Type="http://schemas.openxmlformats.org/officeDocument/2006/relationships/image" Target="../media/image252.png"/><Relationship Id="rId33" Type="http://schemas.openxmlformats.org/officeDocument/2006/relationships/image" Target="../media/image256.png"/><Relationship Id="rId38" Type="http://schemas.openxmlformats.org/officeDocument/2006/relationships/customXml" Target="../ink/ink1103.xml"/><Relationship Id="rId46" Type="http://schemas.openxmlformats.org/officeDocument/2006/relationships/customXml" Target="../ink/ink1107.xml"/><Relationship Id="rId59" Type="http://schemas.openxmlformats.org/officeDocument/2006/relationships/image" Target="../media/image272.png"/><Relationship Id="rId67" Type="http://schemas.openxmlformats.org/officeDocument/2006/relationships/image" Target="../media/image278.png"/><Relationship Id="rId20" Type="http://schemas.openxmlformats.org/officeDocument/2006/relationships/customXml" Target="../ink/ink1094.xml"/><Relationship Id="rId41" Type="http://schemas.openxmlformats.org/officeDocument/2006/relationships/image" Target="../media/image260.png"/><Relationship Id="rId54" Type="http://schemas.openxmlformats.org/officeDocument/2006/relationships/customXml" Target="../ink/ink1111.xml"/><Relationship Id="rId62" Type="http://schemas.openxmlformats.org/officeDocument/2006/relationships/customXml" Target="../ink/ink1115.xml"/><Relationship Id="rId70" Type="http://schemas.openxmlformats.org/officeDocument/2006/relationships/customXml" Target="../ink/ink11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87.xml"/><Relationship Id="rId15" Type="http://schemas.openxmlformats.org/officeDocument/2006/relationships/image" Target="../media/image246.png"/><Relationship Id="rId23" Type="http://schemas.openxmlformats.org/officeDocument/2006/relationships/image" Target="../media/image251.png"/><Relationship Id="rId28" Type="http://schemas.openxmlformats.org/officeDocument/2006/relationships/customXml" Target="../ink/ink1098.xml"/><Relationship Id="rId36" Type="http://schemas.openxmlformats.org/officeDocument/2006/relationships/customXml" Target="../ink/ink1102.xml"/><Relationship Id="rId49" Type="http://schemas.openxmlformats.org/officeDocument/2006/relationships/image" Target="../media/image264.png"/><Relationship Id="rId57" Type="http://schemas.openxmlformats.org/officeDocument/2006/relationships/image" Target="../media/image271.png"/><Relationship Id="rId10" Type="http://schemas.openxmlformats.org/officeDocument/2006/relationships/customXml" Target="../ink/ink1089.xml"/><Relationship Id="rId31" Type="http://schemas.openxmlformats.org/officeDocument/2006/relationships/image" Target="../media/image255.png"/><Relationship Id="rId44" Type="http://schemas.openxmlformats.org/officeDocument/2006/relationships/customXml" Target="../ink/ink1106.xml"/><Relationship Id="rId52" Type="http://schemas.openxmlformats.org/officeDocument/2006/relationships/customXml" Target="../ink/ink1110.xml"/><Relationship Id="rId60" Type="http://schemas.openxmlformats.org/officeDocument/2006/relationships/customXml" Target="../ink/ink1114.xml"/><Relationship Id="rId65" Type="http://schemas.openxmlformats.org/officeDocument/2006/relationships/image" Target="../media/image277.png"/><Relationship Id="rId73" Type="http://schemas.openxmlformats.org/officeDocument/2006/relationships/image" Target="../media/image281.png"/><Relationship Id="rId4" Type="http://schemas.openxmlformats.org/officeDocument/2006/relationships/customXml" Target="../ink/ink1086.xml"/><Relationship Id="rId9" Type="http://schemas.openxmlformats.org/officeDocument/2006/relationships/image" Target="../media/image243.png"/><Relationship Id="rId13" Type="http://schemas.openxmlformats.org/officeDocument/2006/relationships/image" Target="../media/image245.png"/><Relationship Id="rId18" Type="http://schemas.openxmlformats.org/officeDocument/2006/relationships/customXml" Target="../ink/ink1093.xml"/><Relationship Id="rId39" Type="http://schemas.openxmlformats.org/officeDocument/2006/relationships/image" Target="../media/image259.png"/><Relationship Id="rId34" Type="http://schemas.openxmlformats.org/officeDocument/2006/relationships/customXml" Target="../ink/ink1101.xml"/><Relationship Id="rId50" Type="http://schemas.openxmlformats.org/officeDocument/2006/relationships/customXml" Target="../ink/ink1109.xml"/><Relationship Id="rId55" Type="http://schemas.openxmlformats.org/officeDocument/2006/relationships/image" Target="../media/image267.png"/><Relationship Id="rId7" Type="http://schemas.openxmlformats.org/officeDocument/2006/relationships/image" Target="../media/image242.png"/><Relationship Id="rId71" Type="http://schemas.openxmlformats.org/officeDocument/2006/relationships/image" Target="../media/image280.png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33.xml"/><Relationship Id="rId21" Type="http://schemas.openxmlformats.org/officeDocument/2006/relationships/image" Target="../media/image250.png"/><Relationship Id="rId42" Type="http://schemas.openxmlformats.org/officeDocument/2006/relationships/customXml" Target="../ink/ink1141.xml"/><Relationship Id="rId47" Type="http://schemas.openxmlformats.org/officeDocument/2006/relationships/image" Target="../media/image263.png"/><Relationship Id="rId63" Type="http://schemas.openxmlformats.org/officeDocument/2006/relationships/image" Target="../media/image276.png"/><Relationship Id="rId68" Type="http://schemas.openxmlformats.org/officeDocument/2006/relationships/customXml" Target="../ink/ink1154.xml"/><Relationship Id="rId84" Type="http://schemas.openxmlformats.org/officeDocument/2006/relationships/customXml" Target="../ink/ink1162.xml"/><Relationship Id="rId16" Type="http://schemas.openxmlformats.org/officeDocument/2006/relationships/customXml" Target="../ink/ink1128.xml"/><Relationship Id="rId11" Type="http://schemas.openxmlformats.org/officeDocument/2006/relationships/image" Target="../media/image244.png"/><Relationship Id="rId32" Type="http://schemas.openxmlformats.org/officeDocument/2006/relationships/customXml" Target="../ink/ink1136.xml"/><Relationship Id="rId37" Type="http://schemas.openxmlformats.org/officeDocument/2006/relationships/image" Target="../media/image258.png"/><Relationship Id="rId53" Type="http://schemas.openxmlformats.org/officeDocument/2006/relationships/image" Target="../media/image266.png"/><Relationship Id="rId58" Type="http://schemas.openxmlformats.org/officeDocument/2006/relationships/customXml" Target="../ink/ink1149.xml"/><Relationship Id="rId74" Type="http://schemas.openxmlformats.org/officeDocument/2006/relationships/customXml" Target="../ink/ink1157.xml"/><Relationship Id="rId79" Type="http://schemas.openxmlformats.org/officeDocument/2006/relationships/image" Target="../media/image284.png"/><Relationship Id="rId5" Type="http://schemas.openxmlformats.org/officeDocument/2006/relationships/image" Target="../media/image241.png"/><Relationship Id="rId19" Type="http://schemas.openxmlformats.org/officeDocument/2006/relationships/image" Target="../media/image249.png"/><Relationship Id="rId14" Type="http://schemas.openxmlformats.org/officeDocument/2006/relationships/customXml" Target="../ink/ink1127.xml"/><Relationship Id="rId22" Type="http://schemas.openxmlformats.org/officeDocument/2006/relationships/customXml" Target="../ink/ink1131.xml"/><Relationship Id="rId27" Type="http://schemas.openxmlformats.org/officeDocument/2006/relationships/image" Target="../media/image253.png"/><Relationship Id="rId30" Type="http://schemas.openxmlformats.org/officeDocument/2006/relationships/customXml" Target="../ink/ink1135.xml"/><Relationship Id="rId35" Type="http://schemas.openxmlformats.org/officeDocument/2006/relationships/image" Target="../media/image257.png"/><Relationship Id="rId43" Type="http://schemas.openxmlformats.org/officeDocument/2006/relationships/image" Target="../media/image261.png"/><Relationship Id="rId48" Type="http://schemas.openxmlformats.org/officeDocument/2006/relationships/customXml" Target="../ink/ink1144.xml"/><Relationship Id="rId56" Type="http://schemas.openxmlformats.org/officeDocument/2006/relationships/customXml" Target="../ink/ink1148.xml"/><Relationship Id="rId64" Type="http://schemas.openxmlformats.org/officeDocument/2006/relationships/customXml" Target="../ink/ink1152.xml"/><Relationship Id="rId69" Type="http://schemas.openxmlformats.org/officeDocument/2006/relationships/image" Target="../media/image279.png"/><Relationship Id="rId77" Type="http://schemas.openxmlformats.org/officeDocument/2006/relationships/image" Target="../media/image283.png"/><Relationship Id="rId8" Type="http://schemas.openxmlformats.org/officeDocument/2006/relationships/customXml" Target="../ink/ink1124.xml"/><Relationship Id="rId51" Type="http://schemas.openxmlformats.org/officeDocument/2006/relationships/image" Target="../media/image265.png"/><Relationship Id="rId72" Type="http://schemas.openxmlformats.org/officeDocument/2006/relationships/customXml" Target="../ink/ink1156.xml"/><Relationship Id="rId80" Type="http://schemas.openxmlformats.org/officeDocument/2006/relationships/customXml" Target="../ink/ink1160.xml"/><Relationship Id="rId85" Type="http://schemas.openxmlformats.org/officeDocument/2006/relationships/image" Target="../media/image287.png"/><Relationship Id="rId3" Type="http://schemas.openxmlformats.org/officeDocument/2006/relationships/image" Target="../media/image240.png"/><Relationship Id="rId12" Type="http://schemas.openxmlformats.org/officeDocument/2006/relationships/customXml" Target="../ink/ink1126.xml"/><Relationship Id="rId17" Type="http://schemas.openxmlformats.org/officeDocument/2006/relationships/image" Target="../media/image247.png"/><Relationship Id="rId25" Type="http://schemas.openxmlformats.org/officeDocument/2006/relationships/image" Target="../media/image252.png"/><Relationship Id="rId33" Type="http://schemas.openxmlformats.org/officeDocument/2006/relationships/image" Target="../media/image256.png"/><Relationship Id="rId38" Type="http://schemas.openxmlformats.org/officeDocument/2006/relationships/customXml" Target="../ink/ink1139.xml"/><Relationship Id="rId46" Type="http://schemas.openxmlformats.org/officeDocument/2006/relationships/customXml" Target="../ink/ink1143.xml"/><Relationship Id="rId59" Type="http://schemas.openxmlformats.org/officeDocument/2006/relationships/image" Target="../media/image272.png"/><Relationship Id="rId67" Type="http://schemas.openxmlformats.org/officeDocument/2006/relationships/image" Target="../media/image278.png"/><Relationship Id="rId20" Type="http://schemas.openxmlformats.org/officeDocument/2006/relationships/customXml" Target="../ink/ink1130.xml"/><Relationship Id="rId41" Type="http://schemas.openxmlformats.org/officeDocument/2006/relationships/image" Target="../media/image260.png"/><Relationship Id="rId54" Type="http://schemas.openxmlformats.org/officeDocument/2006/relationships/customXml" Target="../ink/ink1147.xml"/><Relationship Id="rId62" Type="http://schemas.openxmlformats.org/officeDocument/2006/relationships/customXml" Target="../ink/ink1151.xml"/><Relationship Id="rId70" Type="http://schemas.openxmlformats.org/officeDocument/2006/relationships/customXml" Target="../ink/ink1155.xml"/><Relationship Id="rId75" Type="http://schemas.openxmlformats.org/officeDocument/2006/relationships/image" Target="../media/image282.png"/><Relationship Id="rId83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3.xml"/><Relationship Id="rId15" Type="http://schemas.openxmlformats.org/officeDocument/2006/relationships/image" Target="../media/image246.png"/><Relationship Id="rId23" Type="http://schemas.openxmlformats.org/officeDocument/2006/relationships/image" Target="../media/image251.png"/><Relationship Id="rId28" Type="http://schemas.openxmlformats.org/officeDocument/2006/relationships/customXml" Target="../ink/ink1134.xml"/><Relationship Id="rId36" Type="http://schemas.openxmlformats.org/officeDocument/2006/relationships/customXml" Target="../ink/ink1138.xml"/><Relationship Id="rId49" Type="http://schemas.openxmlformats.org/officeDocument/2006/relationships/image" Target="../media/image264.png"/><Relationship Id="rId57" Type="http://schemas.openxmlformats.org/officeDocument/2006/relationships/image" Target="../media/image271.png"/><Relationship Id="rId10" Type="http://schemas.openxmlformats.org/officeDocument/2006/relationships/customXml" Target="../ink/ink1125.xml"/><Relationship Id="rId31" Type="http://schemas.openxmlformats.org/officeDocument/2006/relationships/image" Target="../media/image255.png"/><Relationship Id="rId44" Type="http://schemas.openxmlformats.org/officeDocument/2006/relationships/customXml" Target="../ink/ink1142.xml"/><Relationship Id="rId52" Type="http://schemas.openxmlformats.org/officeDocument/2006/relationships/customXml" Target="../ink/ink1146.xml"/><Relationship Id="rId60" Type="http://schemas.openxmlformats.org/officeDocument/2006/relationships/customXml" Target="../ink/ink1150.xml"/><Relationship Id="rId65" Type="http://schemas.openxmlformats.org/officeDocument/2006/relationships/image" Target="../media/image277.png"/><Relationship Id="rId73" Type="http://schemas.openxmlformats.org/officeDocument/2006/relationships/image" Target="../media/image281.png"/><Relationship Id="rId78" Type="http://schemas.openxmlformats.org/officeDocument/2006/relationships/customXml" Target="../ink/ink1159.xml"/><Relationship Id="rId81" Type="http://schemas.openxmlformats.org/officeDocument/2006/relationships/image" Target="../media/image285.png"/><Relationship Id="rId86" Type="http://schemas.openxmlformats.org/officeDocument/2006/relationships/customXml" Target="../ink/ink1163.xml"/><Relationship Id="rId4" Type="http://schemas.openxmlformats.org/officeDocument/2006/relationships/customXml" Target="../ink/ink1122.xml"/><Relationship Id="rId9" Type="http://schemas.openxmlformats.org/officeDocument/2006/relationships/image" Target="../media/image243.png"/><Relationship Id="rId13" Type="http://schemas.openxmlformats.org/officeDocument/2006/relationships/image" Target="../media/image245.png"/><Relationship Id="rId18" Type="http://schemas.openxmlformats.org/officeDocument/2006/relationships/customXml" Target="../ink/ink1129.xml"/><Relationship Id="rId39" Type="http://schemas.openxmlformats.org/officeDocument/2006/relationships/image" Target="../media/image259.png"/><Relationship Id="rId34" Type="http://schemas.openxmlformats.org/officeDocument/2006/relationships/customXml" Target="../ink/ink1137.xml"/><Relationship Id="rId50" Type="http://schemas.openxmlformats.org/officeDocument/2006/relationships/customXml" Target="../ink/ink1145.xml"/><Relationship Id="rId55" Type="http://schemas.openxmlformats.org/officeDocument/2006/relationships/image" Target="../media/image267.png"/><Relationship Id="rId76" Type="http://schemas.openxmlformats.org/officeDocument/2006/relationships/customXml" Target="../ink/ink1158.xml"/><Relationship Id="rId7" Type="http://schemas.openxmlformats.org/officeDocument/2006/relationships/image" Target="../media/image242.png"/><Relationship Id="rId71" Type="http://schemas.openxmlformats.org/officeDocument/2006/relationships/image" Target="../media/image280.png"/><Relationship Id="rId2" Type="http://schemas.openxmlformats.org/officeDocument/2006/relationships/customXml" Target="../ink/ink1121.xml"/><Relationship Id="rId29" Type="http://schemas.openxmlformats.org/officeDocument/2006/relationships/image" Target="../media/image254.png"/><Relationship Id="rId24" Type="http://schemas.openxmlformats.org/officeDocument/2006/relationships/customXml" Target="../ink/ink1132.xml"/><Relationship Id="rId40" Type="http://schemas.openxmlformats.org/officeDocument/2006/relationships/customXml" Target="../ink/ink1140.xml"/><Relationship Id="rId45" Type="http://schemas.openxmlformats.org/officeDocument/2006/relationships/image" Target="../media/image262.png"/><Relationship Id="rId66" Type="http://schemas.openxmlformats.org/officeDocument/2006/relationships/customXml" Target="../ink/ink1153.xml"/><Relationship Id="rId87" Type="http://schemas.openxmlformats.org/officeDocument/2006/relationships/image" Target="../media/image288.png"/><Relationship Id="rId61" Type="http://schemas.openxmlformats.org/officeDocument/2006/relationships/image" Target="../media/image273.png"/><Relationship Id="rId82" Type="http://schemas.openxmlformats.org/officeDocument/2006/relationships/customXml" Target="../ink/ink1161.xml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76.xml"/><Relationship Id="rId21" Type="http://schemas.openxmlformats.org/officeDocument/2006/relationships/image" Target="../media/image250.png"/><Relationship Id="rId42" Type="http://schemas.openxmlformats.org/officeDocument/2006/relationships/customXml" Target="../ink/ink1184.xml"/><Relationship Id="rId47" Type="http://schemas.openxmlformats.org/officeDocument/2006/relationships/image" Target="../media/image263.png"/><Relationship Id="rId63" Type="http://schemas.openxmlformats.org/officeDocument/2006/relationships/image" Target="../media/image276.png"/><Relationship Id="rId68" Type="http://schemas.openxmlformats.org/officeDocument/2006/relationships/customXml" Target="../ink/ink1197.xml"/><Relationship Id="rId84" Type="http://schemas.openxmlformats.org/officeDocument/2006/relationships/customXml" Target="../ink/ink1205.xml"/><Relationship Id="rId89" Type="http://schemas.openxmlformats.org/officeDocument/2006/relationships/image" Target="../media/image289.png"/><Relationship Id="rId16" Type="http://schemas.openxmlformats.org/officeDocument/2006/relationships/customXml" Target="../ink/ink1171.xml"/><Relationship Id="rId11" Type="http://schemas.openxmlformats.org/officeDocument/2006/relationships/image" Target="../media/image244.png"/><Relationship Id="rId32" Type="http://schemas.openxmlformats.org/officeDocument/2006/relationships/customXml" Target="../ink/ink1179.xml"/><Relationship Id="rId37" Type="http://schemas.openxmlformats.org/officeDocument/2006/relationships/image" Target="../media/image258.png"/><Relationship Id="rId53" Type="http://schemas.openxmlformats.org/officeDocument/2006/relationships/image" Target="../media/image266.png"/><Relationship Id="rId58" Type="http://schemas.openxmlformats.org/officeDocument/2006/relationships/customXml" Target="../ink/ink1192.xml"/><Relationship Id="rId74" Type="http://schemas.openxmlformats.org/officeDocument/2006/relationships/customXml" Target="../ink/ink1200.xml"/><Relationship Id="rId79" Type="http://schemas.openxmlformats.org/officeDocument/2006/relationships/image" Target="../media/image284.png"/><Relationship Id="rId5" Type="http://schemas.openxmlformats.org/officeDocument/2006/relationships/image" Target="../media/image241.png"/><Relationship Id="rId90" Type="http://schemas.openxmlformats.org/officeDocument/2006/relationships/customXml" Target="../ink/ink1208.xml"/><Relationship Id="rId95" Type="http://schemas.openxmlformats.org/officeDocument/2006/relationships/image" Target="../media/image292.png"/><Relationship Id="rId22" Type="http://schemas.openxmlformats.org/officeDocument/2006/relationships/customXml" Target="../ink/ink1174.xml"/><Relationship Id="rId27" Type="http://schemas.openxmlformats.org/officeDocument/2006/relationships/image" Target="../media/image253.png"/><Relationship Id="rId43" Type="http://schemas.openxmlformats.org/officeDocument/2006/relationships/image" Target="../media/image261.png"/><Relationship Id="rId48" Type="http://schemas.openxmlformats.org/officeDocument/2006/relationships/customXml" Target="../ink/ink1187.xml"/><Relationship Id="rId64" Type="http://schemas.openxmlformats.org/officeDocument/2006/relationships/customXml" Target="../ink/ink1195.xml"/><Relationship Id="rId69" Type="http://schemas.openxmlformats.org/officeDocument/2006/relationships/image" Target="../media/image279.png"/><Relationship Id="rId80" Type="http://schemas.openxmlformats.org/officeDocument/2006/relationships/customXml" Target="../ink/ink1203.xml"/><Relationship Id="rId85" Type="http://schemas.openxmlformats.org/officeDocument/2006/relationships/image" Target="../media/image287.png"/><Relationship Id="rId3" Type="http://schemas.openxmlformats.org/officeDocument/2006/relationships/image" Target="../media/image240.png"/><Relationship Id="rId12" Type="http://schemas.openxmlformats.org/officeDocument/2006/relationships/customXml" Target="../ink/ink1169.xml"/><Relationship Id="rId17" Type="http://schemas.openxmlformats.org/officeDocument/2006/relationships/image" Target="../media/image247.png"/><Relationship Id="rId25" Type="http://schemas.openxmlformats.org/officeDocument/2006/relationships/image" Target="../media/image252.png"/><Relationship Id="rId33" Type="http://schemas.openxmlformats.org/officeDocument/2006/relationships/image" Target="../media/image256.png"/><Relationship Id="rId38" Type="http://schemas.openxmlformats.org/officeDocument/2006/relationships/customXml" Target="../ink/ink1182.xml"/><Relationship Id="rId46" Type="http://schemas.openxmlformats.org/officeDocument/2006/relationships/customXml" Target="../ink/ink1186.xml"/><Relationship Id="rId59" Type="http://schemas.openxmlformats.org/officeDocument/2006/relationships/image" Target="../media/image272.png"/><Relationship Id="rId67" Type="http://schemas.openxmlformats.org/officeDocument/2006/relationships/image" Target="../media/image278.png"/><Relationship Id="rId20" Type="http://schemas.openxmlformats.org/officeDocument/2006/relationships/customXml" Target="../ink/ink1173.xml"/><Relationship Id="rId41" Type="http://schemas.openxmlformats.org/officeDocument/2006/relationships/image" Target="../media/image260.png"/><Relationship Id="rId54" Type="http://schemas.openxmlformats.org/officeDocument/2006/relationships/customXml" Target="../ink/ink1190.xml"/><Relationship Id="rId62" Type="http://schemas.openxmlformats.org/officeDocument/2006/relationships/customXml" Target="../ink/ink1194.xml"/><Relationship Id="rId70" Type="http://schemas.openxmlformats.org/officeDocument/2006/relationships/customXml" Target="../ink/ink1198.xml"/><Relationship Id="rId75" Type="http://schemas.openxmlformats.org/officeDocument/2006/relationships/image" Target="../media/image282.png"/><Relationship Id="rId83" Type="http://schemas.openxmlformats.org/officeDocument/2006/relationships/image" Target="../media/image286.png"/><Relationship Id="rId88" Type="http://schemas.openxmlformats.org/officeDocument/2006/relationships/customXml" Target="../ink/ink1207.xml"/><Relationship Id="rId91" Type="http://schemas.openxmlformats.org/officeDocument/2006/relationships/image" Target="../media/image290.png"/><Relationship Id="rId96" Type="http://schemas.openxmlformats.org/officeDocument/2006/relationships/customXml" Target="../ink/ink12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6.xml"/><Relationship Id="rId15" Type="http://schemas.openxmlformats.org/officeDocument/2006/relationships/image" Target="../media/image246.png"/><Relationship Id="rId23" Type="http://schemas.openxmlformats.org/officeDocument/2006/relationships/image" Target="../media/image251.png"/><Relationship Id="rId28" Type="http://schemas.openxmlformats.org/officeDocument/2006/relationships/customXml" Target="../ink/ink1177.xml"/><Relationship Id="rId36" Type="http://schemas.openxmlformats.org/officeDocument/2006/relationships/customXml" Target="../ink/ink1181.xml"/><Relationship Id="rId49" Type="http://schemas.openxmlformats.org/officeDocument/2006/relationships/image" Target="../media/image264.png"/><Relationship Id="rId57" Type="http://schemas.openxmlformats.org/officeDocument/2006/relationships/image" Target="../media/image271.png"/><Relationship Id="rId10" Type="http://schemas.openxmlformats.org/officeDocument/2006/relationships/customXml" Target="../ink/ink1168.xml"/><Relationship Id="rId31" Type="http://schemas.openxmlformats.org/officeDocument/2006/relationships/image" Target="../media/image255.png"/><Relationship Id="rId44" Type="http://schemas.openxmlformats.org/officeDocument/2006/relationships/customXml" Target="../ink/ink1185.xml"/><Relationship Id="rId52" Type="http://schemas.openxmlformats.org/officeDocument/2006/relationships/customXml" Target="../ink/ink1189.xml"/><Relationship Id="rId60" Type="http://schemas.openxmlformats.org/officeDocument/2006/relationships/customXml" Target="../ink/ink1193.xml"/><Relationship Id="rId65" Type="http://schemas.openxmlformats.org/officeDocument/2006/relationships/image" Target="../media/image277.png"/><Relationship Id="rId73" Type="http://schemas.openxmlformats.org/officeDocument/2006/relationships/image" Target="../media/image281.png"/><Relationship Id="rId78" Type="http://schemas.openxmlformats.org/officeDocument/2006/relationships/customXml" Target="../ink/ink1202.xml"/><Relationship Id="rId81" Type="http://schemas.openxmlformats.org/officeDocument/2006/relationships/image" Target="../media/image285.png"/><Relationship Id="rId86" Type="http://schemas.openxmlformats.org/officeDocument/2006/relationships/customXml" Target="../ink/ink1206.xml"/><Relationship Id="rId94" Type="http://schemas.openxmlformats.org/officeDocument/2006/relationships/customXml" Target="../ink/ink1210.xml"/><Relationship Id="rId4" Type="http://schemas.openxmlformats.org/officeDocument/2006/relationships/customXml" Target="../ink/ink1165.xml"/><Relationship Id="rId9" Type="http://schemas.openxmlformats.org/officeDocument/2006/relationships/image" Target="../media/image243.png"/><Relationship Id="rId13" Type="http://schemas.openxmlformats.org/officeDocument/2006/relationships/image" Target="../media/image245.png"/><Relationship Id="rId18" Type="http://schemas.openxmlformats.org/officeDocument/2006/relationships/customXml" Target="../ink/ink1172.xml"/><Relationship Id="rId39" Type="http://schemas.openxmlformats.org/officeDocument/2006/relationships/image" Target="../media/image259.png"/><Relationship Id="rId34" Type="http://schemas.openxmlformats.org/officeDocument/2006/relationships/customXml" Target="../ink/ink1180.xml"/><Relationship Id="rId50" Type="http://schemas.openxmlformats.org/officeDocument/2006/relationships/customXml" Target="../ink/ink1188.xml"/><Relationship Id="rId55" Type="http://schemas.openxmlformats.org/officeDocument/2006/relationships/image" Target="../media/image267.png"/><Relationship Id="rId76" Type="http://schemas.openxmlformats.org/officeDocument/2006/relationships/customXml" Target="../ink/ink1201.xml"/><Relationship Id="rId97" Type="http://schemas.openxmlformats.org/officeDocument/2006/relationships/image" Target="../media/image293.png"/><Relationship Id="rId7" Type="http://schemas.openxmlformats.org/officeDocument/2006/relationships/image" Target="../media/image242.png"/><Relationship Id="rId71" Type="http://schemas.openxmlformats.org/officeDocument/2006/relationships/image" Target="../media/image280.png"/><Relationship Id="rId92" Type="http://schemas.openxmlformats.org/officeDocument/2006/relationships/customXml" Target="../ink/ink1209.xml"/><Relationship Id="rId2" Type="http://schemas.openxmlformats.org/officeDocument/2006/relationships/customXml" Target="../ink/ink1164.xml"/><Relationship Id="rId29" Type="http://schemas.openxmlformats.org/officeDocument/2006/relationships/image" Target="../media/image254.png"/><Relationship Id="rId24" Type="http://schemas.openxmlformats.org/officeDocument/2006/relationships/customXml" Target="../ink/ink1175.xml"/><Relationship Id="rId40" Type="http://schemas.openxmlformats.org/officeDocument/2006/relationships/customXml" Target="../ink/ink1183.xml"/><Relationship Id="rId45" Type="http://schemas.openxmlformats.org/officeDocument/2006/relationships/image" Target="../media/image262.png"/><Relationship Id="rId66" Type="http://schemas.openxmlformats.org/officeDocument/2006/relationships/customXml" Target="../ink/ink1196.xml"/><Relationship Id="rId87" Type="http://schemas.openxmlformats.org/officeDocument/2006/relationships/image" Target="../media/image288.png"/><Relationship Id="rId61" Type="http://schemas.openxmlformats.org/officeDocument/2006/relationships/image" Target="../media/image273.png"/><Relationship Id="rId82" Type="http://schemas.openxmlformats.org/officeDocument/2006/relationships/customXml" Target="../ink/ink1204.xml"/><Relationship Id="rId19" Type="http://schemas.openxmlformats.org/officeDocument/2006/relationships/image" Target="../media/image249.png"/><Relationship Id="rId14" Type="http://schemas.openxmlformats.org/officeDocument/2006/relationships/customXml" Target="../ink/ink1170.xml"/><Relationship Id="rId30" Type="http://schemas.openxmlformats.org/officeDocument/2006/relationships/customXml" Target="../ink/ink1178.xml"/><Relationship Id="rId35" Type="http://schemas.openxmlformats.org/officeDocument/2006/relationships/image" Target="../media/image257.png"/><Relationship Id="rId56" Type="http://schemas.openxmlformats.org/officeDocument/2006/relationships/customXml" Target="../ink/ink1191.xml"/><Relationship Id="rId77" Type="http://schemas.openxmlformats.org/officeDocument/2006/relationships/image" Target="../media/image283.png"/><Relationship Id="rId8" Type="http://schemas.openxmlformats.org/officeDocument/2006/relationships/customXml" Target="../ink/ink1167.xml"/><Relationship Id="rId51" Type="http://schemas.openxmlformats.org/officeDocument/2006/relationships/image" Target="../media/image265.png"/><Relationship Id="rId72" Type="http://schemas.openxmlformats.org/officeDocument/2006/relationships/customXml" Target="../ink/ink1199.xml"/><Relationship Id="rId93" Type="http://schemas.openxmlformats.org/officeDocument/2006/relationships/image" Target="../media/image291.png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24.xml"/><Relationship Id="rId21" Type="http://schemas.openxmlformats.org/officeDocument/2006/relationships/image" Target="../media/image250.png"/><Relationship Id="rId42" Type="http://schemas.openxmlformats.org/officeDocument/2006/relationships/customXml" Target="../ink/ink1232.xml"/><Relationship Id="rId47" Type="http://schemas.openxmlformats.org/officeDocument/2006/relationships/image" Target="../media/image263.png"/><Relationship Id="rId63" Type="http://schemas.openxmlformats.org/officeDocument/2006/relationships/image" Target="../media/image276.png"/><Relationship Id="rId68" Type="http://schemas.openxmlformats.org/officeDocument/2006/relationships/customXml" Target="../ink/ink1245.xml"/><Relationship Id="rId84" Type="http://schemas.openxmlformats.org/officeDocument/2006/relationships/customXml" Target="../ink/ink1253.xml"/><Relationship Id="rId89" Type="http://schemas.openxmlformats.org/officeDocument/2006/relationships/image" Target="../media/image289.png"/><Relationship Id="rId16" Type="http://schemas.openxmlformats.org/officeDocument/2006/relationships/customXml" Target="../ink/ink1219.xml"/><Relationship Id="rId11" Type="http://schemas.openxmlformats.org/officeDocument/2006/relationships/image" Target="../media/image244.png"/><Relationship Id="rId32" Type="http://schemas.openxmlformats.org/officeDocument/2006/relationships/customXml" Target="../ink/ink1227.xml"/><Relationship Id="rId37" Type="http://schemas.openxmlformats.org/officeDocument/2006/relationships/image" Target="../media/image258.png"/><Relationship Id="rId53" Type="http://schemas.openxmlformats.org/officeDocument/2006/relationships/image" Target="../media/image266.png"/><Relationship Id="rId58" Type="http://schemas.openxmlformats.org/officeDocument/2006/relationships/customXml" Target="../ink/ink1240.xml"/><Relationship Id="rId74" Type="http://schemas.openxmlformats.org/officeDocument/2006/relationships/customXml" Target="../ink/ink1248.xml"/><Relationship Id="rId79" Type="http://schemas.openxmlformats.org/officeDocument/2006/relationships/image" Target="../media/image284.png"/><Relationship Id="rId5" Type="http://schemas.openxmlformats.org/officeDocument/2006/relationships/image" Target="../media/image241.png"/><Relationship Id="rId90" Type="http://schemas.openxmlformats.org/officeDocument/2006/relationships/customXml" Target="../ink/ink1256.xml"/><Relationship Id="rId95" Type="http://schemas.openxmlformats.org/officeDocument/2006/relationships/image" Target="../media/image292.png"/><Relationship Id="rId22" Type="http://schemas.openxmlformats.org/officeDocument/2006/relationships/customXml" Target="../ink/ink1222.xml"/><Relationship Id="rId27" Type="http://schemas.openxmlformats.org/officeDocument/2006/relationships/image" Target="../media/image253.png"/><Relationship Id="rId43" Type="http://schemas.openxmlformats.org/officeDocument/2006/relationships/image" Target="../media/image261.png"/><Relationship Id="rId48" Type="http://schemas.openxmlformats.org/officeDocument/2006/relationships/customXml" Target="../ink/ink1235.xml"/><Relationship Id="rId64" Type="http://schemas.openxmlformats.org/officeDocument/2006/relationships/customXml" Target="../ink/ink1243.xml"/><Relationship Id="rId69" Type="http://schemas.openxmlformats.org/officeDocument/2006/relationships/image" Target="../media/image279.png"/><Relationship Id="rId80" Type="http://schemas.openxmlformats.org/officeDocument/2006/relationships/customXml" Target="../ink/ink1251.xml"/><Relationship Id="rId85" Type="http://schemas.openxmlformats.org/officeDocument/2006/relationships/image" Target="../media/image287.png"/><Relationship Id="rId3" Type="http://schemas.openxmlformats.org/officeDocument/2006/relationships/image" Target="../media/image240.png"/><Relationship Id="rId12" Type="http://schemas.openxmlformats.org/officeDocument/2006/relationships/customXml" Target="../ink/ink1217.xml"/><Relationship Id="rId17" Type="http://schemas.openxmlformats.org/officeDocument/2006/relationships/image" Target="../media/image247.png"/><Relationship Id="rId25" Type="http://schemas.openxmlformats.org/officeDocument/2006/relationships/image" Target="../media/image252.png"/><Relationship Id="rId33" Type="http://schemas.openxmlformats.org/officeDocument/2006/relationships/image" Target="../media/image256.png"/><Relationship Id="rId38" Type="http://schemas.openxmlformats.org/officeDocument/2006/relationships/customXml" Target="../ink/ink1230.xml"/><Relationship Id="rId46" Type="http://schemas.openxmlformats.org/officeDocument/2006/relationships/customXml" Target="../ink/ink1234.xml"/><Relationship Id="rId59" Type="http://schemas.openxmlformats.org/officeDocument/2006/relationships/image" Target="../media/image272.png"/><Relationship Id="rId67" Type="http://schemas.openxmlformats.org/officeDocument/2006/relationships/image" Target="../media/image278.png"/><Relationship Id="rId20" Type="http://schemas.openxmlformats.org/officeDocument/2006/relationships/customXml" Target="../ink/ink1221.xml"/><Relationship Id="rId41" Type="http://schemas.openxmlformats.org/officeDocument/2006/relationships/image" Target="../media/image260.png"/><Relationship Id="rId54" Type="http://schemas.openxmlformats.org/officeDocument/2006/relationships/customXml" Target="../ink/ink1238.xml"/><Relationship Id="rId62" Type="http://schemas.openxmlformats.org/officeDocument/2006/relationships/customXml" Target="../ink/ink1242.xml"/><Relationship Id="rId70" Type="http://schemas.openxmlformats.org/officeDocument/2006/relationships/customXml" Target="../ink/ink1246.xml"/><Relationship Id="rId75" Type="http://schemas.openxmlformats.org/officeDocument/2006/relationships/image" Target="../media/image282.png"/><Relationship Id="rId83" Type="http://schemas.openxmlformats.org/officeDocument/2006/relationships/image" Target="../media/image286.png"/><Relationship Id="rId88" Type="http://schemas.openxmlformats.org/officeDocument/2006/relationships/customXml" Target="../ink/ink1255.xml"/><Relationship Id="rId91" Type="http://schemas.openxmlformats.org/officeDocument/2006/relationships/image" Target="../media/image290.png"/><Relationship Id="rId96" Type="http://schemas.openxmlformats.org/officeDocument/2006/relationships/customXml" Target="../ink/ink12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4.xml"/><Relationship Id="rId15" Type="http://schemas.openxmlformats.org/officeDocument/2006/relationships/image" Target="../media/image246.png"/><Relationship Id="rId23" Type="http://schemas.openxmlformats.org/officeDocument/2006/relationships/image" Target="../media/image251.png"/><Relationship Id="rId28" Type="http://schemas.openxmlformats.org/officeDocument/2006/relationships/customXml" Target="../ink/ink1225.xml"/><Relationship Id="rId36" Type="http://schemas.openxmlformats.org/officeDocument/2006/relationships/customXml" Target="../ink/ink1229.xml"/><Relationship Id="rId49" Type="http://schemas.openxmlformats.org/officeDocument/2006/relationships/image" Target="../media/image264.png"/><Relationship Id="rId57" Type="http://schemas.openxmlformats.org/officeDocument/2006/relationships/image" Target="../media/image271.png"/><Relationship Id="rId10" Type="http://schemas.openxmlformats.org/officeDocument/2006/relationships/customXml" Target="../ink/ink1216.xml"/><Relationship Id="rId31" Type="http://schemas.openxmlformats.org/officeDocument/2006/relationships/image" Target="../media/image255.png"/><Relationship Id="rId44" Type="http://schemas.openxmlformats.org/officeDocument/2006/relationships/customXml" Target="../ink/ink1233.xml"/><Relationship Id="rId52" Type="http://schemas.openxmlformats.org/officeDocument/2006/relationships/customXml" Target="../ink/ink1237.xml"/><Relationship Id="rId60" Type="http://schemas.openxmlformats.org/officeDocument/2006/relationships/customXml" Target="../ink/ink1241.xml"/><Relationship Id="rId65" Type="http://schemas.openxmlformats.org/officeDocument/2006/relationships/image" Target="../media/image277.png"/><Relationship Id="rId73" Type="http://schemas.openxmlformats.org/officeDocument/2006/relationships/image" Target="../media/image281.png"/><Relationship Id="rId78" Type="http://schemas.openxmlformats.org/officeDocument/2006/relationships/customXml" Target="../ink/ink1250.xml"/><Relationship Id="rId81" Type="http://schemas.openxmlformats.org/officeDocument/2006/relationships/image" Target="../media/image285.png"/><Relationship Id="rId86" Type="http://schemas.openxmlformats.org/officeDocument/2006/relationships/customXml" Target="../ink/ink1254.xml"/><Relationship Id="rId94" Type="http://schemas.openxmlformats.org/officeDocument/2006/relationships/customXml" Target="../ink/ink1258.xml"/><Relationship Id="rId99" Type="http://schemas.openxmlformats.org/officeDocument/2006/relationships/image" Target="../media/image295.png"/><Relationship Id="rId4" Type="http://schemas.openxmlformats.org/officeDocument/2006/relationships/customXml" Target="../ink/ink1213.xml"/><Relationship Id="rId9" Type="http://schemas.openxmlformats.org/officeDocument/2006/relationships/image" Target="../media/image243.png"/><Relationship Id="rId13" Type="http://schemas.openxmlformats.org/officeDocument/2006/relationships/image" Target="../media/image245.png"/><Relationship Id="rId18" Type="http://schemas.openxmlformats.org/officeDocument/2006/relationships/customXml" Target="../ink/ink1220.xml"/><Relationship Id="rId39" Type="http://schemas.openxmlformats.org/officeDocument/2006/relationships/image" Target="../media/image259.png"/><Relationship Id="rId34" Type="http://schemas.openxmlformats.org/officeDocument/2006/relationships/customXml" Target="../ink/ink1228.xml"/><Relationship Id="rId50" Type="http://schemas.openxmlformats.org/officeDocument/2006/relationships/customXml" Target="../ink/ink1236.xml"/><Relationship Id="rId55" Type="http://schemas.openxmlformats.org/officeDocument/2006/relationships/image" Target="../media/image267.png"/><Relationship Id="rId76" Type="http://schemas.openxmlformats.org/officeDocument/2006/relationships/customXml" Target="../ink/ink1249.xml"/><Relationship Id="rId97" Type="http://schemas.openxmlformats.org/officeDocument/2006/relationships/image" Target="../media/image294.png"/><Relationship Id="rId7" Type="http://schemas.openxmlformats.org/officeDocument/2006/relationships/image" Target="../media/image242.png"/><Relationship Id="rId71" Type="http://schemas.openxmlformats.org/officeDocument/2006/relationships/image" Target="../media/image280.png"/><Relationship Id="rId92" Type="http://schemas.openxmlformats.org/officeDocument/2006/relationships/customXml" Target="../ink/ink1257.xml"/><Relationship Id="rId2" Type="http://schemas.openxmlformats.org/officeDocument/2006/relationships/customXml" Target="../ink/ink1212.xml"/><Relationship Id="rId29" Type="http://schemas.openxmlformats.org/officeDocument/2006/relationships/image" Target="../media/image254.png"/><Relationship Id="rId24" Type="http://schemas.openxmlformats.org/officeDocument/2006/relationships/customXml" Target="../ink/ink1223.xml"/><Relationship Id="rId40" Type="http://schemas.openxmlformats.org/officeDocument/2006/relationships/customXml" Target="../ink/ink1231.xml"/><Relationship Id="rId45" Type="http://schemas.openxmlformats.org/officeDocument/2006/relationships/image" Target="../media/image262.png"/><Relationship Id="rId66" Type="http://schemas.openxmlformats.org/officeDocument/2006/relationships/customXml" Target="../ink/ink1244.xml"/><Relationship Id="rId87" Type="http://schemas.openxmlformats.org/officeDocument/2006/relationships/image" Target="../media/image288.png"/><Relationship Id="rId61" Type="http://schemas.openxmlformats.org/officeDocument/2006/relationships/image" Target="../media/image273.png"/><Relationship Id="rId82" Type="http://schemas.openxmlformats.org/officeDocument/2006/relationships/customXml" Target="../ink/ink1252.xml"/><Relationship Id="rId19" Type="http://schemas.openxmlformats.org/officeDocument/2006/relationships/image" Target="../media/image249.png"/><Relationship Id="rId14" Type="http://schemas.openxmlformats.org/officeDocument/2006/relationships/customXml" Target="../ink/ink1218.xml"/><Relationship Id="rId30" Type="http://schemas.openxmlformats.org/officeDocument/2006/relationships/customXml" Target="../ink/ink1226.xml"/><Relationship Id="rId35" Type="http://schemas.openxmlformats.org/officeDocument/2006/relationships/image" Target="../media/image257.png"/><Relationship Id="rId56" Type="http://schemas.openxmlformats.org/officeDocument/2006/relationships/customXml" Target="../ink/ink1239.xml"/><Relationship Id="rId77" Type="http://schemas.openxmlformats.org/officeDocument/2006/relationships/image" Target="../media/image283.png"/><Relationship Id="rId8" Type="http://schemas.openxmlformats.org/officeDocument/2006/relationships/customXml" Target="../ink/ink1215.xml"/><Relationship Id="rId51" Type="http://schemas.openxmlformats.org/officeDocument/2006/relationships/image" Target="../media/image265.png"/><Relationship Id="rId72" Type="http://schemas.openxmlformats.org/officeDocument/2006/relationships/customXml" Target="../ink/ink1247.xml"/><Relationship Id="rId93" Type="http://schemas.openxmlformats.org/officeDocument/2006/relationships/image" Target="../media/image291.png"/><Relationship Id="rId98" Type="http://schemas.openxmlformats.org/officeDocument/2006/relationships/customXml" Target="../ink/ink1260.xml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73.xml"/><Relationship Id="rId21" Type="http://schemas.openxmlformats.org/officeDocument/2006/relationships/image" Target="../media/image250.png"/><Relationship Id="rId42" Type="http://schemas.openxmlformats.org/officeDocument/2006/relationships/customXml" Target="../ink/ink1281.xml"/><Relationship Id="rId47" Type="http://schemas.openxmlformats.org/officeDocument/2006/relationships/image" Target="../media/image263.png"/><Relationship Id="rId63" Type="http://schemas.openxmlformats.org/officeDocument/2006/relationships/image" Target="../media/image276.png"/><Relationship Id="rId68" Type="http://schemas.openxmlformats.org/officeDocument/2006/relationships/customXml" Target="../ink/ink1294.xml"/><Relationship Id="rId84" Type="http://schemas.openxmlformats.org/officeDocument/2006/relationships/customXml" Target="../ink/ink1302.xml"/><Relationship Id="rId89" Type="http://schemas.openxmlformats.org/officeDocument/2006/relationships/image" Target="../media/image289.png"/><Relationship Id="rId16" Type="http://schemas.openxmlformats.org/officeDocument/2006/relationships/customXml" Target="../ink/ink1268.xml"/><Relationship Id="rId107" Type="http://schemas.openxmlformats.org/officeDocument/2006/relationships/image" Target="../media/image299.png"/><Relationship Id="rId11" Type="http://schemas.openxmlformats.org/officeDocument/2006/relationships/image" Target="../media/image244.png"/><Relationship Id="rId32" Type="http://schemas.openxmlformats.org/officeDocument/2006/relationships/customXml" Target="../ink/ink1276.xml"/><Relationship Id="rId37" Type="http://schemas.openxmlformats.org/officeDocument/2006/relationships/image" Target="../media/image258.png"/><Relationship Id="rId53" Type="http://schemas.openxmlformats.org/officeDocument/2006/relationships/image" Target="../media/image266.png"/><Relationship Id="rId58" Type="http://schemas.openxmlformats.org/officeDocument/2006/relationships/customXml" Target="../ink/ink1289.xml"/><Relationship Id="rId74" Type="http://schemas.openxmlformats.org/officeDocument/2006/relationships/customXml" Target="../ink/ink1297.xml"/><Relationship Id="rId79" Type="http://schemas.openxmlformats.org/officeDocument/2006/relationships/image" Target="../media/image284.png"/><Relationship Id="rId102" Type="http://schemas.openxmlformats.org/officeDocument/2006/relationships/customXml" Target="../ink/ink1311.xml"/><Relationship Id="rId5" Type="http://schemas.openxmlformats.org/officeDocument/2006/relationships/image" Target="../media/image241.png"/><Relationship Id="rId90" Type="http://schemas.openxmlformats.org/officeDocument/2006/relationships/customXml" Target="../ink/ink1305.xml"/><Relationship Id="rId95" Type="http://schemas.openxmlformats.org/officeDocument/2006/relationships/image" Target="../media/image292.png"/><Relationship Id="rId22" Type="http://schemas.openxmlformats.org/officeDocument/2006/relationships/customXml" Target="../ink/ink1271.xml"/><Relationship Id="rId27" Type="http://schemas.openxmlformats.org/officeDocument/2006/relationships/image" Target="../media/image253.png"/><Relationship Id="rId43" Type="http://schemas.openxmlformats.org/officeDocument/2006/relationships/image" Target="../media/image261.png"/><Relationship Id="rId48" Type="http://schemas.openxmlformats.org/officeDocument/2006/relationships/customXml" Target="../ink/ink1284.xml"/><Relationship Id="rId64" Type="http://schemas.openxmlformats.org/officeDocument/2006/relationships/customXml" Target="../ink/ink1292.xml"/><Relationship Id="rId69" Type="http://schemas.openxmlformats.org/officeDocument/2006/relationships/image" Target="../media/image279.png"/><Relationship Id="rId80" Type="http://schemas.openxmlformats.org/officeDocument/2006/relationships/customXml" Target="../ink/ink1300.xml"/><Relationship Id="rId85" Type="http://schemas.openxmlformats.org/officeDocument/2006/relationships/image" Target="../media/image287.png"/><Relationship Id="rId12" Type="http://schemas.openxmlformats.org/officeDocument/2006/relationships/customXml" Target="../ink/ink1266.xml"/><Relationship Id="rId17" Type="http://schemas.openxmlformats.org/officeDocument/2006/relationships/image" Target="../media/image247.png"/><Relationship Id="rId33" Type="http://schemas.openxmlformats.org/officeDocument/2006/relationships/image" Target="../media/image256.png"/><Relationship Id="rId38" Type="http://schemas.openxmlformats.org/officeDocument/2006/relationships/customXml" Target="../ink/ink1279.xml"/><Relationship Id="rId59" Type="http://schemas.openxmlformats.org/officeDocument/2006/relationships/image" Target="../media/image272.png"/><Relationship Id="rId103" Type="http://schemas.openxmlformats.org/officeDocument/2006/relationships/image" Target="../media/image297.png"/><Relationship Id="rId108" Type="http://schemas.openxmlformats.org/officeDocument/2006/relationships/customXml" Target="../ink/ink1314.xml"/><Relationship Id="rId54" Type="http://schemas.openxmlformats.org/officeDocument/2006/relationships/customXml" Target="../ink/ink1287.xml"/><Relationship Id="rId70" Type="http://schemas.openxmlformats.org/officeDocument/2006/relationships/customXml" Target="../ink/ink1295.xml"/><Relationship Id="rId75" Type="http://schemas.openxmlformats.org/officeDocument/2006/relationships/image" Target="../media/image282.png"/><Relationship Id="rId91" Type="http://schemas.openxmlformats.org/officeDocument/2006/relationships/image" Target="../media/image290.png"/><Relationship Id="rId96" Type="http://schemas.openxmlformats.org/officeDocument/2006/relationships/customXml" Target="../ink/ink13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3.xml"/><Relationship Id="rId15" Type="http://schemas.openxmlformats.org/officeDocument/2006/relationships/image" Target="../media/image246.png"/><Relationship Id="rId23" Type="http://schemas.openxmlformats.org/officeDocument/2006/relationships/image" Target="../media/image251.png"/><Relationship Id="rId28" Type="http://schemas.openxmlformats.org/officeDocument/2006/relationships/customXml" Target="../ink/ink1274.xml"/><Relationship Id="rId36" Type="http://schemas.openxmlformats.org/officeDocument/2006/relationships/customXml" Target="../ink/ink1278.xml"/><Relationship Id="rId49" Type="http://schemas.openxmlformats.org/officeDocument/2006/relationships/image" Target="../media/image264.png"/><Relationship Id="rId57" Type="http://schemas.openxmlformats.org/officeDocument/2006/relationships/image" Target="../media/image271.png"/><Relationship Id="rId106" Type="http://schemas.openxmlformats.org/officeDocument/2006/relationships/customXml" Target="../ink/ink1313.xml"/><Relationship Id="rId10" Type="http://schemas.openxmlformats.org/officeDocument/2006/relationships/customXml" Target="../ink/ink1265.xml"/><Relationship Id="rId31" Type="http://schemas.openxmlformats.org/officeDocument/2006/relationships/image" Target="../media/image255.png"/><Relationship Id="rId44" Type="http://schemas.openxmlformats.org/officeDocument/2006/relationships/customXml" Target="../ink/ink1282.xml"/><Relationship Id="rId52" Type="http://schemas.openxmlformats.org/officeDocument/2006/relationships/customXml" Target="../ink/ink1286.xml"/><Relationship Id="rId60" Type="http://schemas.openxmlformats.org/officeDocument/2006/relationships/customXml" Target="../ink/ink1290.xml"/><Relationship Id="rId65" Type="http://schemas.openxmlformats.org/officeDocument/2006/relationships/image" Target="../media/image277.png"/><Relationship Id="rId73" Type="http://schemas.openxmlformats.org/officeDocument/2006/relationships/image" Target="../media/image281.png"/><Relationship Id="rId78" Type="http://schemas.openxmlformats.org/officeDocument/2006/relationships/customXml" Target="../ink/ink1299.xml"/><Relationship Id="rId81" Type="http://schemas.openxmlformats.org/officeDocument/2006/relationships/image" Target="../media/image285.png"/><Relationship Id="rId86" Type="http://schemas.openxmlformats.org/officeDocument/2006/relationships/customXml" Target="../ink/ink1303.xml"/><Relationship Id="rId94" Type="http://schemas.openxmlformats.org/officeDocument/2006/relationships/customXml" Target="../ink/ink1307.xml"/><Relationship Id="rId99" Type="http://schemas.openxmlformats.org/officeDocument/2006/relationships/image" Target="../media/image295.png"/><Relationship Id="rId101" Type="http://schemas.openxmlformats.org/officeDocument/2006/relationships/image" Target="../media/image296.png"/><Relationship Id="rId4" Type="http://schemas.openxmlformats.org/officeDocument/2006/relationships/customXml" Target="../ink/ink1262.xml"/><Relationship Id="rId9" Type="http://schemas.openxmlformats.org/officeDocument/2006/relationships/image" Target="../media/image243.png"/><Relationship Id="rId13" Type="http://schemas.openxmlformats.org/officeDocument/2006/relationships/image" Target="../media/image245.png"/><Relationship Id="rId18" Type="http://schemas.openxmlformats.org/officeDocument/2006/relationships/customXml" Target="../ink/ink1269.xml"/><Relationship Id="rId39" Type="http://schemas.openxmlformats.org/officeDocument/2006/relationships/image" Target="../media/image259.png"/><Relationship Id="rId109" Type="http://schemas.openxmlformats.org/officeDocument/2006/relationships/image" Target="../media/image300.png"/><Relationship Id="rId34" Type="http://schemas.openxmlformats.org/officeDocument/2006/relationships/customXml" Target="../ink/ink1277.xml"/><Relationship Id="rId50" Type="http://schemas.openxmlformats.org/officeDocument/2006/relationships/customXml" Target="../ink/ink1285.xml"/><Relationship Id="rId55" Type="http://schemas.openxmlformats.org/officeDocument/2006/relationships/image" Target="../media/image267.png"/><Relationship Id="rId76" Type="http://schemas.openxmlformats.org/officeDocument/2006/relationships/customXml" Target="../ink/ink1298.xml"/><Relationship Id="rId97" Type="http://schemas.openxmlformats.org/officeDocument/2006/relationships/image" Target="../media/image294.png"/><Relationship Id="rId104" Type="http://schemas.openxmlformats.org/officeDocument/2006/relationships/customXml" Target="../ink/ink1312.xml"/><Relationship Id="rId7" Type="http://schemas.openxmlformats.org/officeDocument/2006/relationships/image" Target="../media/image242.png"/><Relationship Id="rId71" Type="http://schemas.openxmlformats.org/officeDocument/2006/relationships/image" Target="../media/image280.png"/><Relationship Id="rId92" Type="http://schemas.openxmlformats.org/officeDocument/2006/relationships/customXml" Target="../ink/ink1306.xml"/><Relationship Id="rId2" Type="http://schemas.openxmlformats.org/officeDocument/2006/relationships/customXml" Target="../ink/ink1261.xml"/><Relationship Id="rId29" Type="http://schemas.openxmlformats.org/officeDocument/2006/relationships/image" Target="../media/image254.png"/><Relationship Id="rId24" Type="http://schemas.openxmlformats.org/officeDocument/2006/relationships/customXml" Target="../ink/ink1272.xml"/><Relationship Id="rId40" Type="http://schemas.openxmlformats.org/officeDocument/2006/relationships/customXml" Target="../ink/ink1280.xml"/><Relationship Id="rId45" Type="http://schemas.openxmlformats.org/officeDocument/2006/relationships/image" Target="../media/image262.png"/><Relationship Id="rId66" Type="http://schemas.openxmlformats.org/officeDocument/2006/relationships/customXml" Target="../ink/ink1293.xml"/><Relationship Id="rId87" Type="http://schemas.openxmlformats.org/officeDocument/2006/relationships/image" Target="../media/image288.png"/><Relationship Id="rId110" Type="http://schemas.openxmlformats.org/officeDocument/2006/relationships/customXml" Target="../ink/ink1315.xml"/><Relationship Id="rId61" Type="http://schemas.openxmlformats.org/officeDocument/2006/relationships/image" Target="../media/image273.png"/><Relationship Id="rId82" Type="http://schemas.openxmlformats.org/officeDocument/2006/relationships/customXml" Target="../ink/ink1301.xml"/><Relationship Id="rId19" Type="http://schemas.openxmlformats.org/officeDocument/2006/relationships/image" Target="../media/image249.png"/><Relationship Id="rId14" Type="http://schemas.openxmlformats.org/officeDocument/2006/relationships/customXml" Target="../ink/ink1267.xml"/><Relationship Id="rId30" Type="http://schemas.openxmlformats.org/officeDocument/2006/relationships/customXml" Target="../ink/ink1275.xml"/><Relationship Id="rId35" Type="http://schemas.openxmlformats.org/officeDocument/2006/relationships/image" Target="../media/image257.png"/><Relationship Id="rId56" Type="http://schemas.openxmlformats.org/officeDocument/2006/relationships/customXml" Target="../ink/ink1288.xml"/><Relationship Id="rId77" Type="http://schemas.openxmlformats.org/officeDocument/2006/relationships/image" Target="../media/image283.png"/><Relationship Id="rId100" Type="http://schemas.openxmlformats.org/officeDocument/2006/relationships/customXml" Target="../ink/ink1310.xml"/><Relationship Id="rId105" Type="http://schemas.openxmlformats.org/officeDocument/2006/relationships/image" Target="../media/image298.png"/><Relationship Id="rId8" Type="http://schemas.openxmlformats.org/officeDocument/2006/relationships/customXml" Target="../ink/ink1264.xml"/><Relationship Id="rId51" Type="http://schemas.openxmlformats.org/officeDocument/2006/relationships/image" Target="../media/image265.png"/><Relationship Id="rId72" Type="http://schemas.openxmlformats.org/officeDocument/2006/relationships/customXml" Target="../ink/ink1296.xml"/><Relationship Id="rId93" Type="http://schemas.openxmlformats.org/officeDocument/2006/relationships/image" Target="../media/image291.png"/><Relationship Id="rId98" Type="http://schemas.openxmlformats.org/officeDocument/2006/relationships/customXml" Target="../ink/ink1309.xml"/><Relationship Id="rId3" Type="http://schemas.openxmlformats.org/officeDocument/2006/relationships/image" Target="../media/image240.png"/><Relationship Id="rId25" Type="http://schemas.openxmlformats.org/officeDocument/2006/relationships/image" Target="../media/image252.png"/><Relationship Id="rId46" Type="http://schemas.openxmlformats.org/officeDocument/2006/relationships/customXml" Target="../ink/ink1283.xml"/><Relationship Id="rId67" Type="http://schemas.openxmlformats.org/officeDocument/2006/relationships/image" Target="../media/image278.png"/><Relationship Id="rId20" Type="http://schemas.openxmlformats.org/officeDocument/2006/relationships/customXml" Target="../ink/ink1270.xml"/><Relationship Id="rId41" Type="http://schemas.openxmlformats.org/officeDocument/2006/relationships/image" Target="../media/image260.png"/><Relationship Id="rId62" Type="http://schemas.openxmlformats.org/officeDocument/2006/relationships/customXml" Target="../ink/ink1291.xml"/><Relationship Id="rId83" Type="http://schemas.openxmlformats.org/officeDocument/2006/relationships/image" Target="../media/image286.png"/><Relationship Id="rId88" Type="http://schemas.openxmlformats.org/officeDocument/2006/relationships/customXml" Target="../ink/ink1304.xml"/><Relationship Id="rId111" Type="http://schemas.openxmlformats.org/officeDocument/2006/relationships/image" Target="../media/image30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8.png"/><Relationship Id="rId18" Type="http://schemas.openxmlformats.org/officeDocument/2006/relationships/customXml" Target="../ink/ink60.xml"/><Relationship Id="rId26" Type="http://schemas.openxmlformats.org/officeDocument/2006/relationships/customXml" Target="../ink/ink64.xml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customXml" Target="../ink/ink57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0" Type="http://schemas.openxmlformats.org/officeDocument/2006/relationships/customXml" Target="../ink/ink61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1" Type="http://schemas.openxmlformats.org/officeDocument/2006/relationships/image" Target="../media/image7.png"/><Relationship Id="rId24" Type="http://schemas.openxmlformats.org/officeDocument/2006/relationships/customXml" Target="../ink/ink63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customXml" Target="../ink/ink65.xml"/><Relationship Id="rId10" Type="http://schemas.openxmlformats.org/officeDocument/2006/relationships/customXml" Target="../ink/ink56.xml"/><Relationship Id="rId19" Type="http://schemas.openxmlformats.org/officeDocument/2006/relationships/image" Target="../media/image15.png"/><Relationship Id="rId4" Type="http://schemas.openxmlformats.org/officeDocument/2006/relationships/customXml" Target="../ink/ink53.xml"/><Relationship Id="rId9" Type="http://schemas.openxmlformats.org/officeDocument/2006/relationships/image" Target="../media/image6.png"/><Relationship Id="rId14" Type="http://schemas.openxmlformats.org/officeDocument/2006/relationships/customXml" Target="../ink/ink58.xml"/><Relationship Id="rId22" Type="http://schemas.openxmlformats.org/officeDocument/2006/relationships/customXml" Target="../ink/ink62.xml"/><Relationship Id="rId27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28.xml"/><Relationship Id="rId21" Type="http://schemas.openxmlformats.org/officeDocument/2006/relationships/image" Target="../media/image250.png"/><Relationship Id="rId42" Type="http://schemas.openxmlformats.org/officeDocument/2006/relationships/customXml" Target="../ink/ink1336.xml"/><Relationship Id="rId47" Type="http://schemas.openxmlformats.org/officeDocument/2006/relationships/image" Target="../media/image263.png"/><Relationship Id="rId63" Type="http://schemas.openxmlformats.org/officeDocument/2006/relationships/image" Target="../media/image276.png"/><Relationship Id="rId68" Type="http://schemas.openxmlformats.org/officeDocument/2006/relationships/customXml" Target="../ink/ink1349.xml"/><Relationship Id="rId84" Type="http://schemas.openxmlformats.org/officeDocument/2006/relationships/customXml" Target="../ink/ink1357.xml"/><Relationship Id="rId89" Type="http://schemas.openxmlformats.org/officeDocument/2006/relationships/image" Target="../media/image289.png"/><Relationship Id="rId112" Type="http://schemas.openxmlformats.org/officeDocument/2006/relationships/customXml" Target="../ink/ink1371.xml"/><Relationship Id="rId16" Type="http://schemas.openxmlformats.org/officeDocument/2006/relationships/customXml" Target="../ink/ink1323.xml"/><Relationship Id="rId107" Type="http://schemas.openxmlformats.org/officeDocument/2006/relationships/image" Target="../media/image299.png"/><Relationship Id="rId11" Type="http://schemas.openxmlformats.org/officeDocument/2006/relationships/image" Target="../media/image244.png"/><Relationship Id="rId32" Type="http://schemas.openxmlformats.org/officeDocument/2006/relationships/customXml" Target="../ink/ink1331.xml"/><Relationship Id="rId37" Type="http://schemas.openxmlformats.org/officeDocument/2006/relationships/image" Target="../media/image258.png"/><Relationship Id="rId53" Type="http://schemas.openxmlformats.org/officeDocument/2006/relationships/image" Target="../media/image266.png"/><Relationship Id="rId58" Type="http://schemas.openxmlformats.org/officeDocument/2006/relationships/customXml" Target="../ink/ink1344.xml"/><Relationship Id="rId74" Type="http://schemas.openxmlformats.org/officeDocument/2006/relationships/customXml" Target="../ink/ink1352.xml"/><Relationship Id="rId79" Type="http://schemas.openxmlformats.org/officeDocument/2006/relationships/image" Target="../media/image284.png"/><Relationship Id="rId102" Type="http://schemas.openxmlformats.org/officeDocument/2006/relationships/customXml" Target="../ink/ink1366.xml"/><Relationship Id="rId5" Type="http://schemas.openxmlformats.org/officeDocument/2006/relationships/image" Target="../media/image241.png"/><Relationship Id="rId90" Type="http://schemas.openxmlformats.org/officeDocument/2006/relationships/customXml" Target="../ink/ink1360.xml"/><Relationship Id="rId95" Type="http://schemas.openxmlformats.org/officeDocument/2006/relationships/image" Target="../media/image292.png"/><Relationship Id="rId22" Type="http://schemas.openxmlformats.org/officeDocument/2006/relationships/customXml" Target="../ink/ink1326.xml"/><Relationship Id="rId27" Type="http://schemas.openxmlformats.org/officeDocument/2006/relationships/image" Target="../media/image253.png"/><Relationship Id="rId43" Type="http://schemas.openxmlformats.org/officeDocument/2006/relationships/image" Target="../media/image261.png"/><Relationship Id="rId48" Type="http://schemas.openxmlformats.org/officeDocument/2006/relationships/customXml" Target="../ink/ink1339.xml"/><Relationship Id="rId64" Type="http://schemas.openxmlformats.org/officeDocument/2006/relationships/customXml" Target="../ink/ink1347.xml"/><Relationship Id="rId69" Type="http://schemas.openxmlformats.org/officeDocument/2006/relationships/image" Target="../media/image279.png"/><Relationship Id="rId113" Type="http://schemas.openxmlformats.org/officeDocument/2006/relationships/image" Target="../media/image302.png"/><Relationship Id="rId80" Type="http://schemas.openxmlformats.org/officeDocument/2006/relationships/customXml" Target="../ink/ink1355.xml"/><Relationship Id="rId85" Type="http://schemas.openxmlformats.org/officeDocument/2006/relationships/image" Target="../media/image287.png"/><Relationship Id="rId12" Type="http://schemas.openxmlformats.org/officeDocument/2006/relationships/customXml" Target="../ink/ink1321.xml"/><Relationship Id="rId17" Type="http://schemas.openxmlformats.org/officeDocument/2006/relationships/image" Target="../media/image247.png"/><Relationship Id="rId33" Type="http://schemas.openxmlformats.org/officeDocument/2006/relationships/image" Target="../media/image256.png"/><Relationship Id="rId38" Type="http://schemas.openxmlformats.org/officeDocument/2006/relationships/customXml" Target="../ink/ink1334.xml"/><Relationship Id="rId59" Type="http://schemas.openxmlformats.org/officeDocument/2006/relationships/image" Target="../media/image272.png"/><Relationship Id="rId103" Type="http://schemas.openxmlformats.org/officeDocument/2006/relationships/image" Target="../media/image297.png"/><Relationship Id="rId108" Type="http://schemas.openxmlformats.org/officeDocument/2006/relationships/customXml" Target="../ink/ink1369.xml"/><Relationship Id="rId54" Type="http://schemas.openxmlformats.org/officeDocument/2006/relationships/customXml" Target="../ink/ink1342.xml"/><Relationship Id="rId70" Type="http://schemas.openxmlformats.org/officeDocument/2006/relationships/customXml" Target="../ink/ink1350.xml"/><Relationship Id="rId75" Type="http://schemas.openxmlformats.org/officeDocument/2006/relationships/image" Target="../media/image282.png"/><Relationship Id="rId91" Type="http://schemas.openxmlformats.org/officeDocument/2006/relationships/image" Target="../media/image290.png"/><Relationship Id="rId96" Type="http://schemas.openxmlformats.org/officeDocument/2006/relationships/customXml" Target="../ink/ink13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8.xml"/><Relationship Id="rId15" Type="http://schemas.openxmlformats.org/officeDocument/2006/relationships/image" Target="../media/image246.png"/><Relationship Id="rId23" Type="http://schemas.openxmlformats.org/officeDocument/2006/relationships/image" Target="../media/image251.png"/><Relationship Id="rId28" Type="http://schemas.openxmlformats.org/officeDocument/2006/relationships/customXml" Target="../ink/ink1329.xml"/><Relationship Id="rId36" Type="http://schemas.openxmlformats.org/officeDocument/2006/relationships/customXml" Target="../ink/ink1333.xml"/><Relationship Id="rId49" Type="http://schemas.openxmlformats.org/officeDocument/2006/relationships/image" Target="../media/image264.png"/><Relationship Id="rId57" Type="http://schemas.openxmlformats.org/officeDocument/2006/relationships/image" Target="../media/image271.png"/><Relationship Id="rId106" Type="http://schemas.openxmlformats.org/officeDocument/2006/relationships/customXml" Target="../ink/ink1368.xml"/><Relationship Id="rId10" Type="http://schemas.openxmlformats.org/officeDocument/2006/relationships/customXml" Target="../ink/ink1320.xml"/><Relationship Id="rId31" Type="http://schemas.openxmlformats.org/officeDocument/2006/relationships/image" Target="../media/image255.png"/><Relationship Id="rId44" Type="http://schemas.openxmlformats.org/officeDocument/2006/relationships/customXml" Target="../ink/ink1337.xml"/><Relationship Id="rId52" Type="http://schemas.openxmlformats.org/officeDocument/2006/relationships/customXml" Target="../ink/ink1341.xml"/><Relationship Id="rId60" Type="http://schemas.openxmlformats.org/officeDocument/2006/relationships/customXml" Target="../ink/ink1345.xml"/><Relationship Id="rId65" Type="http://schemas.openxmlformats.org/officeDocument/2006/relationships/image" Target="../media/image277.png"/><Relationship Id="rId73" Type="http://schemas.openxmlformats.org/officeDocument/2006/relationships/image" Target="../media/image281.png"/><Relationship Id="rId78" Type="http://schemas.openxmlformats.org/officeDocument/2006/relationships/customXml" Target="../ink/ink1354.xml"/><Relationship Id="rId81" Type="http://schemas.openxmlformats.org/officeDocument/2006/relationships/image" Target="../media/image285.png"/><Relationship Id="rId86" Type="http://schemas.openxmlformats.org/officeDocument/2006/relationships/customXml" Target="../ink/ink1358.xml"/><Relationship Id="rId94" Type="http://schemas.openxmlformats.org/officeDocument/2006/relationships/customXml" Target="../ink/ink1362.xml"/><Relationship Id="rId99" Type="http://schemas.openxmlformats.org/officeDocument/2006/relationships/image" Target="../media/image295.png"/><Relationship Id="rId101" Type="http://schemas.openxmlformats.org/officeDocument/2006/relationships/image" Target="../media/image296.png"/><Relationship Id="rId4" Type="http://schemas.openxmlformats.org/officeDocument/2006/relationships/customXml" Target="../ink/ink1317.xml"/><Relationship Id="rId9" Type="http://schemas.openxmlformats.org/officeDocument/2006/relationships/image" Target="../media/image243.png"/><Relationship Id="rId13" Type="http://schemas.openxmlformats.org/officeDocument/2006/relationships/image" Target="../media/image245.png"/><Relationship Id="rId18" Type="http://schemas.openxmlformats.org/officeDocument/2006/relationships/customXml" Target="../ink/ink1324.xml"/><Relationship Id="rId39" Type="http://schemas.openxmlformats.org/officeDocument/2006/relationships/image" Target="../media/image259.png"/><Relationship Id="rId109" Type="http://schemas.openxmlformats.org/officeDocument/2006/relationships/image" Target="../media/image300.png"/><Relationship Id="rId34" Type="http://schemas.openxmlformats.org/officeDocument/2006/relationships/customXml" Target="../ink/ink1332.xml"/><Relationship Id="rId50" Type="http://schemas.openxmlformats.org/officeDocument/2006/relationships/customXml" Target="../ink/ink1340.xml"/><Relationship Id="rId55" Type="http://schemas.openxmlformats.org/officeDocument/2006/relationships/image" Target="../media/image267.png"/><Relationship Id="rId76" Type="http://schemas.openxmlformats.org/officeDocument/2006/relationships/customXml" Target="../ink/ink1353.xml"/><Relationship Id="rId97" Type="http://schemas.openxmlformats.org/officeDocument/2006/relationships/image" Target="../media/image294.png"/><Relationship Id="rId104" Type="http://schemas.openxmlformats.org/officeDocument/2006/relationships/customXml" Target="../ink/ink1367.xml"/><Relationship Id="rId7" Type="http://schemas.openxmlformats.org/officeDocument/2006/relationships/image" Target="../media/image242.png"/><Relationship Id="rId71" Type="http://schemas.openxmlformats.org/officeDocument/2006/relationships/image" Target="../media/image280.png"/><Relationship Id="rId92" Type="http://schemas.openxmlformats.org/officeDocument/2006/relationships/customXml" Target="../ink/ink1361.xml"/><Relationship Id="rId2" Type="http://schemas.openxmlformats.org/officeDocument/2006/relationships/customXml" Target="../ink/ink1316.xml"/><Relationship Id="rId29" Type="http://schemas.openxmlformats.org/officeDocument/2006/relationships/image" Target="../media/image254.png"/><Relationship Id="rId24" Type="http://schemas.openxmlformats.org/officeDocument/2006/relationships/customXml" Target="../ink/ink1327.xml"/><Relationship Id="rId40" Type="http://schemas.openxmlformats.org/officeDocument/2006/relationships/customXml" Target="../ink/ink1335.xml"/><Relationship Id="rId45" Type="http://schemas.openxmlformats.org/officeDocument/2006/relationships/image" Target="../media/image262.png"/><Relationship Id="rId66" Type="http://schemas.openxmlformats.org/officeDocument/2006/relationships/customXml" Target="../ink/ink1348.xml"/><Relationship Id="rId87" Type="http://schemas.openxmlformats.org/officeDocument/2006/relationships/image" Target="../media/image288.png"/><Relationship Id="rId110" Type="http://schemas.openxmlformats.org/officeDocument/2006/relationships/customXml" Target="../ink/ink1370.xml"/><Relationship Id="rId61" Type="http://schemas.openxmlformats.org/officeDocument/2006/relationships/image" Target="../media/image273.png"/><Relationship Id="rId82" Type="http://schemas.openxmlformats.org/officeDocument/2006/relationships/customXml" Target="../ink/ink1356.xml"/><Relationship Id="rId19" Type="http://schemas.openxmlformats.org/officeDocument/2006/relationships/image" Target="../media/image249.png"/><Relationship Id="rId14" Type="http://schemas.openxmlformats.org/officeDocument/2006/relationships/customXml" Target="../ink/ink1322.xml"/><Relationship Id="rId30" Type="http://schemas.openxmlformats.org/officeDocument/2006/relationships/customXml" Target="../ink/ink1330.xml"/><Relationship Id="rId35" Type="http://schemas.openxmlformats.org/officeDocument/2006/relationships/image" Target="../media/image257.png"/><Relationship Id="rId56" Type="http://schemas.openxmlformats.org/officeDocument/2006/relationships/customXml" Target="../ink/ink1343.xml"/><Relationship Id="rId77" Type="http://schemas.openxmlformats.org/officeDocument/2006/relationships/image" Target="../media/image283.png"/><Relationship Id="rId100" Type="http://schemas.openxmlformats.org/officeDocument/2006/relationships/customXml" Target="../ink/ink1365.xml"/><Relationship Id="rId105" Type="http://schemas.openxmlformats.org/officeDocument/2006/relationships/image" Target="../media/image298.png"/><Relationship Id="rId8" Type="http://schemas.openxmlformats.org/officeDocument/2006/relationships/customXml" Target="../ink/ink1319.xml"/><Relationship Id="rId51" Type="http://schemas.openxmlformats.org/officeDocument/2006/relationships/image" Target="../media/image265.png"/><Relationship Id="rId72" Type="http://schemas.openxmlformats.org/officeDocument/2006/relationships/customXml" Target="../ink/ink1351.xml"/><Relationship Id="rId93" Type="http://schemas.openxmlformats.org/officeDocument/2006/relationships/image" Target="../media/image291.png"/><Relationship Id="rId98" Type="http://schemas.openxmlformats.org/officeDocument/2006/relationships/customXml" Target="../ink/ink1364.xml"/><Relationship Id="rId3" Type="http://schemas.openxmlformats.org/officeDocument/2006/relationships/image" Target="../media/image240.png"/><Relationship Id="rId25" Type="http://schemas.openxmlformats.org/officeDocument/2006/relationships/image" Target="../media/image252.png"/><Relationship Id="rId46" Type="http://schemas.openxmlformats.org/officeDocument/2006/relationships/customXml" Target="../ink/ink1338.xml"/><Relationship Id="rId67" Type="http://schemas.openxmlformats.org/officeDocument/2006/relationships/image" Target="../media/image278.png"/><Relationship Id="rId20" Type="http://schemas.openxmlformats.org/officeDocument/2006/relationships/customXml" Target="../ink/ink1325.xml"/><Relationship Id="rId41" Type="http://schemas.openxmlformats.org/officeDocument/2006/relationships/image" Target="../media/image260.png"/><Relationship Id="rId62" Type="http://schemas.openxmlformats.org/officeDocument/2006/relationships/customXml" Target="../ink/ink1346.xml"/><Relationship Id="rId83" Type="http://schemas.openxmlformats.org/officeDocument/2006/relationships/image" Target="../media/image286.png"/><Relationship Id="rId88" Type="http://schemas.openxmlformats.org/officeDocument/2006/relationships/customXml" Target="../ink/ink1359.xml"/><Relationship Id="rId111" Type="http://schemas.openxmlformats.org/officeDocument/2006/relationships/image" Target="../media/image30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13" Type="http://schemas.openxmlformats.org/officeDocument/2006/relationships/customXml" Target="../ink/ink1377.xml"/><Relationship Id="rId18" Type="http://schemas.openxmlformats.org/officeDocument/2006/relationships/image" Target="../media/image311.png"/><Relationship Id="rId3" Type="http://schemas.openxmlformats.org/officeDocument/2006/relationships/customXml" Target="../ink/ink1372.xml"/><Relationship Id="rId21" Type="http://schemas.openxmlformats.org/officeDocument/2006/relationships/customXml" Target="../ink/ink1381.xml"/><Relationship Id="rId7" Type="http://schemas.openxmlformats.org/officeDocument/2006/relationships/customXml" Target="../ink/ink1374.xml"/><Relationship Id="rId12" Type="http://schemas.openxmlformats.org/officeDocument/2006/relationships/image" Target="../media/image308.png"/><Relationship Id="rId17" Type="http://schemas.openxmlformats.org/officeDocument/2006/relationships/customXml" Target="../ink/ink1379.xml"/><Relationship Id="rId2" Type="http://schemas.openxmlformats.org/officeDocument/2006/relationships/image" Target="../media/image303.png"/><Relationship Id="rId16" Type="http://schemas.openxmlformats.org/officeDocument/2006/relationships/image" Target="../media/image310.png"/><Relationship Id="rId20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5.png"/><Relationship Id="rId11" Type="http://schemas.openxmlformats.org/officeDocument/2006/relationships/customXml" Target="../ink/ink1376.xml"/><Relationship Id="rId24" Type="http://schemas.openxmlformats.org/officeDocument/2006/relationships/image" Target="../media/image314.png"/><Relationship Id="rId5" Type="http://schemas.openxmlformats.org/officeDocument/2006/relationships/customXml" Target="../ink/ink1373.xml"/><Relationship Id="rId15" Type="http://schemas.openxmlformats.org/officeDocument/2006/relationships/customXml" Target="../ink/ink1378.xml"/><Relationship Id="rId23" Type="http://schemas.openxmlformats.org/officeDocument/2006/relationships/customXml" Target="../ink/ink1382.xml"/><Relationship Id="rId10" Type="http://schemas.openxmlformats.org/officeDocument/2006/relationships/image" Target="../media/image307.png"/><Relationship Id="rId19" Type="http://schemas.openxmlformats.org/officeDocument/2006/relationships/customXml" Target="../ink/ink1380.xml"/><Relationship Id="rId4" Type="http://schemas.openxmlformats.org/officeDocument/2006/relationships/image" Target="../media/image304.png"/><Relationship Id="rId9" Type="http://schemas.openxmlformats.org/officeDocument/2006/relationships/customXml" Target="../ink/ink1375.xml"/><Relationship Id="rId14" Type="http://schemas.openxmlformats.org/officeDocument/2006/relationships/image" Target="../media/image309.png"/><Relationship Id="rId22" Type="http://schemas.openxmlformats.org/officeDocument/2006/relationships/image" Target="../media/image313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88.xml"/><Relationship Id="rId18" Type="http://schemas.openxmlformats.org/officeDocument/2006/relationships/image" Target="../media/image312.png"/><Relationship Id="rId26" Type="http://schemas.openxmlformats.org/officeDocument/2006/relationships/image" Target="../media/image316.png"/><Relationship Id="rId3" Type="http://schemas.openxmlformats.org/officeDocument/2006/relationships/customXml" Target="../ink/ink1383.xml"/><Relationship Id="rId21" Type="http://schemas.openxmlformats.org/officeDocument/2006/relationships/customXml" Target="../ink/ink1392.xml"/><Relationship Id="rId34" Type="http://schemas.openxmlformats.org/officeDocument/2006/relationships/image" Target="../media/image320.png"/><Relationship Id="rId7" Type="http://schemas.openxmlformats.org/officeDocument/2006/relationships/customXml" Target="../ink/ink1385.xml"/><Relationship Id="rId12" Type="http://schemas.openxmlformats.org/officeDocument/2006/relationships/image" Target="../media/image309.png"/><Relationship Id="rId17" Type="http://schemas.openxmlformats.org/officeDocument/2006/relationships/customXml" Target="../ink/ink1390.xml"/><Relationship Id="rId25" Type="http://schemas.openxmlformats.org/officeDocument/2006/relationships/customXml" Target="../ink/ink1394.xml"/><Relationship Id="rId33" Type="http://schemas.openxmlformats.org/officeDocument/2006/relationships/customXml" Target="../ink/ink1398.xml"/><Relationship Id="rId2" Type="http://schemas.openxmlformats.org/officeDocument/2006/relationships/image" Target="../media/image303.png"/><Relationship Id="rId16" Type="http://schemas.openxmlformats.org/officeDocument/2006/relationships/image" Target="../media/image311.png"/><Relationship Id="rId20" Type="http://schemas.openxmlformats.org/officeDocument/2006/relationships/image" Target="../media/image313.png"/><Relationship Id="rId29" Type="http://schemas.openxmlformats.org/officeDocument/2006/relationships/customXml" Target="../ink/ink13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1" Type="http://schemas.openxmlformats.org/officeDocument/2006/relationships/customXml" Target="../ink/ink1387.xml"/><Relationship Id="rId24" Type="http://schemas.openxmlformats.org/officeDocument/2006/relationships/image" Target="../media/image315.png"/><Relationship Id="rId32" Type="http://schemas.openxmlformats.org/officeDocument/2006/relationships/image" Target="../media/image319.png"/><Relationship Id="rId5" Type="http://schemas.openxmlformats.org/officeDocument/2006/relationships/customXml" Target="../ink/ink1384.xml"/><Relationship Id="rId15" Type="http://schemas.openxmlformats.org/officeDocument/2006/relationships/customXml" Target="../ink/ink1389.xml"/><Relationship Id="rId23" Type="http://schemas.openxmlformats.org/officeDocument/2006/relationships/customXml" Target="../ink/ink1393.xml"/><Relationship Id="rId28" Type="http://schemas.openxmlformats.org/officeDocument/2006/relationships/image" Target="../media/image317.png"/><Relationship Id="rId36" Type="http://schemas.openxmlformats.org/officeDocument/2006/relationships/image" Target="../media/image321.png"/><Relationship Id="rId10" Type="http://schemas.openxmlformats.org/officeDocument/2006/relationships/image" Target="../media/image308.png"/><Relationship Id="rId19" Type="http://schemas.openxmlformats.org/officeDocument/2006/relationships/customXml" Target="../ink/ink1391.xml"/><Relationship Id="rId31" Type="http://schemas.openxmlformats.org/officeDocument/2006/relationships/customXml" Target="../ink/ink1397.xml"/><Relationship Id="rId4" Type="http://schemas.openxmlformats.org/officeDocument/2006/relationships/image" Target="../media/image305.png"/><Relationship Id="rId9" Type="http://schemas.openxmlformats.org/officeDocument/2006/relationships/customXml" Target="../ink/ink1386.xml"/><Relationship Id="rId14" Type="http://schemas.openxmlformats.org/officeDocument/2006/relationships/image" Target="../media/image310.png"/><Relationship Id="rId22" Type="http://schemas.openxmlformats.org/officeDocument/2006/relationships/image" Target="../media/image314.png"/><Relationship Id="rId27" Type="http://schemas.openxmlformats.org/officeDocument/2006/relationships/customXml" Target="../ink/ink1395.xml"/><Relationship Id="rId30" Type="http://schemas.openxmlformats.org/officeDocument/2006/relationships/image" Target="../media/image318.png"/><Relationship Id="rId35" Type="http://schemas.openxmlformats.org/officeDocument/2006/relationships/customXml" Target="../ink/ink1399.xml"/><Relationship Id="rId8" Type="http://schemas.openxmlformats.org/officeDocument/2006/relationships/image" Target="../media/image307.png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05.xml"/><Relationship Id="rId18" Type="http://schemas.openxmlformats.org/officeDocument/2006/relationships/image" Target="../media/image312.png"/><Relationship Id="rId26" Type="http://schemas.openxmlformats.org/officeDocument/2006/relationships/image" Target="../media/image318.png"/><Relationship Id="rId39" Type="http://schemas.openxmlformats.org/officeDocument/2006/relationships/customXml" Target="../ink/ink1418.xml"/><Relationship Id="rId21" Type="http://schemas.openxmlformats.org/officeDocument/2006/relationships/customXml" Target="../ink/ink1409.xml"/><Relationship Id="rId34" Type="http://schemas.openxmlformats.org/officeDocument/2006/relationships/image" Target="../media/image322.png"/><Relationship Id="rId42" Type="http://schemas.openxmlformats.org/officeDocument/2006/relationships/image" Target="../media/image326.png"/><Relationship Id="rId47" Type="http://schemas.openxmlformats.org/officeDocument/2006/relationships/customXml" Target="../ink/ink1422.xml"/><Relationship Id="rId50" Type="http://schemas.openxmlformats.org/officeDocument/2006/relationships/image" Target="../media/image330.png"/><Relationship Id="rId7" Type="http://schemas.openxmlformats.org/officeDocument/2006/relationships/customXml" Target="../ink/ink1402.xml"/><Relationship Id="rId2" Type="http://schemas.openxmlformats.org/officeDocument/2006/relationships/image" Target="../media/image303.png"/><Relationship Id="rId16" Type="http://schemas.openxmlformats.org/officeDocument/2006/relationships/image" Target="../media/image311.png"/><Relationship Id="rId29" Type="http://schemas.openxmlformats.org/officeDocument/2006/relationships/customXml" Target="../ink/ink1413.xml"/><Relationship Id="rId11" Type="http://schemas.openxmlformats.org/officeDocument/2006/relationships/customXml" Target="../ink/ink1404.xml"/><Relationship Id="rId24" Type="http://schemas.openxmlformats.org/officeDocument/2006/relationships/image" Target="../media/image315.png"/><Relationship Id="rId32" Type="http://schemas.openxmlformats.org/officeDocument/2006/relationships/image" Target="../media/image321.png"/><Relationship Id="rId37" Type="http://schemas.openxmlformats.org/officeDocument/2006/relationships/customXml" Target="../ink/ink1417.xml"/><Relationship Id="rId40" Type="http://schemas.openxmlformats.org/officeDocument/2006/relationships/image" Target="../media/image325.png"/><Relationship Id="rId45" Type="http://schemas.openxmlformats.org/officeDocument/2006/relationships/customXml" Target="../ink/ink1421.xml"/><Relationship Id="rId5" Type="http://schemas.openxmlformats.org/officeDocument/2006/relationships/customXml" Target="../ink/ink1401.xml"/><Relationship Id="rId15" Type="http://schemas.openxmlformats.org/officeDocument/2006/relationships/customXml" Target="../ink/ink1406.xml"/><Relationship Id="rId23" Type="http://schemas.openxmlformats.org/officeDocument/2006/relationships/customXml" Target="../ink/ink1410.xml"/><Relationship Id="rId28" Type="http://schemas.openxmlformats.org/officeDocument/2006/relationships/image" Target="../media/image319.png"/><Relationship Id="rId36" Type="http://schemas.openxmlformats.org/officeDocument/2006/relationships/image" Target="../media/image323.png"/><Relationship Id="rId49" Type="http://schemas.openxmlformats.org/officeDocument/2006/relationships/customXml" Target="../ink/ink1423.xml"/><Relationship Id="rId10" Type="http://schemas.openxmlformats.org/officeDocument/2006/relationships/image" Target="../media/image308.png"/><Relationship Id="rId19" Type="http://schemas.openxmlformats.org/officeDocument/2006/relationships/customXml" Target="../ink/ink1408.xml"/><Relationship Id="rId31" Type="http://schemas.openxmlformats.org/officeDocument/2006/relationships/customXml" Target="../ink/ink1414.xml"/><Relationship Id="rId44" Type="http://schemas.openxmlformats.org/officeDocument/2006/relationships/image" Target="../media/image327.png"/><Relationship Id="rId4" Type="http://schemas.openxmlformats.org/officeDocument/2006/relationships/image" Target="../media/image305.png"/><Relationship Id="rId9" Type="http://schemas.openxmlformats.org/officeDocument/2006/relationships/customXml" Target="../ink/ink1403.xml"/><Relationship Id="rId14" Type="http://schemas.openxmlformats.org/officeDocument/2006/relationships/image" Target="../media/image310.png"/><Relationship Id="rId22" Type="http://schemas.openxmlformats.org/officeDocument/2006/relationships/image" Target="../media/image314.png"/><Relationship Id="rId27" Type="http://schemas.openxmlformats.org/officeDocument/2006/relationships/customXml" Target="../ink/ink1412.xml"/><Relationship Id="rId30" Type="http://schemas.openxmlformats.org/officeDocument/2006/relationships/image" Target="../media/image320.png"/><Relationship Id="rId35" Type="http://schemas.openxmlformats.org/officeDocument/2006/relationships/customXml" Target="../ink/ink1416.xml"/><Relationship Id="rId43" Type="http://schemas.openxmlformats.org/officeDocument/2006/relationships/customXml" Target="../ink/ink1420.xml"/><Relationship Id="rId48" Type="http://schemas.openxmlformats.org/officeDocument/2006/relationships/image" Target="../media/image329.png"/><Relationship Id="rId8" Type="http://schemas.openxmlformats.org/officeDocument/2006/relationships/image" Target="../media/image307.png"/><Relationship Id="rId3" Type="http://schemas.openxmlformats.org/officeDocument/2006/relationships/customXml" Target="../ink/ink1400.xml"/><Relationship Id="rId12" Type="http://schemas.openxmlformats.org/officeDocument/2006/relationships/image" Target="../media/image309.png"/><Relationship Id="rId17" Type="http://schemas.openxmlformats.org/officeDocument/2006/relationships/customXml" Target="../ink/ink1407.xml"/><Relationship Id="rId25" Type="http://schemas.openxmlformats.org/officeDocument/2006/relationships/customXml" Target="../ink/ink1411.xml"/><Relationship Id="rId33" Type="http://schemas.openxmlformats.org/officeDocument/2006/relationships/customXml" Target="../ink/ink1415.xml"/><Relationship Id="rId38" Type="http://schemas.openxmlformats.org/officeDocument/2006/relationships/image" Target="../media/image324.png"/><Relationship Id="rId46" Type="http://schemas.openxmlformats.org/officeDocument/2006/relationships/image" Target="../media/image328.png"/><Relationship Id="rId20" Type="http://schemas.openxmlformats.org/officeDocument/2006/relationships/image" Target="../media/image313.png"/><Relationship Id="rId41" Type="http://schemas.openxmlformats.org/officeDocument/2006/relationships/customXml" Target="../ink/ink14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29.xml"/><Relationship Id="rId18" Type="http://schemas.openxmlformats.org/officeDocument/2006/relationships/image" Target="../media/image312.png"/><Relationship Id="rId26" Type="http://schemas.openxmlformats.org/officeDocument/2006/relationships/image" Target="../media/image318.png"/><Relationship Id="rId39" Type="http://schemas.openxmlformats.org/officeDocument/2006/relationships/customXml" Target="../ink/ink1442.xml"/><Relationship Id="rId21" Type="http://schemas.openxmlformats.org/officeDocument/2006/relationships/customXml" Target="../ink/ink1433.xml"/><Relationship Id="rId34" Type="http://schemas.openxmlformats.org/officeDocument/2006/relationships/image" Target="../media/image322.png"/><Relationship Id="rId42" Type="http://schemas.openxmlformats.org/officeDocument/2006/relationships/image" Target="../media/image328.png"/><Relationship Id="rId47" Type="http://schemas.openxmlformats.org/officeDocument/2006/relationships/customXml" Target="../ink/ink1446.xml"/><Relationship Id="rId50" Type="http://schemas.openxmlformats.org/officeDocument/2006/relationships/image" Target="../media/image332.png"/><Relationship Id="rId7" Type="http://schemas.openxmlformats.org/officeDocument/2006/relationships/customXml" Target="../ink/ink1426.xml"/><Relationship Id="rId2" Type="http://schemas.openxmlformats.org/officeDocument/2006/relationships/image" Target="../media/image303.png"/><Relationship Id="rId16" Type="http://schemas.openxmlformats.org/officeDocument/2006/relationships/image" Target="../media/image311.png"/><Relationship Id="rId29" Type="http://schemas.openxmlformats.org/officeDocument/2006/relationships/customXml" Target="../ink/ink1437.xml"/><Relationship Id="rId11" Type="http://schemas.openxmlformats.org/officeDocument/2006/relationships/customXml" Target="../ink/ink1428.xml"/><Relationship Id="rId24" Type="http://schemas.openxmlformats.org/officeDocument/2006/relationships/image" Target="../media/image315.png"/><Relationship Id="rId32" Type="http://schemas.openxmlformats.org/officeDocument/2006/relationships/image" Target="../media/image321.png"/><Relationship Id="rId37" Type="http://schemas.openxmlformats.org/officeDocument/2006/relationships/customXml" Target="../ink/ink1441.xml"/><Relationship Id="rId40" Type="http://schemas.openxmlformats.org/officeDocument/2006/relationships/image" Target="../media/image327.png"/><Relationship Id="rId45" Type="http://schemas.openxmlformats.org/officeDocument/2006/relationships/customXml" Target="../ink/ink1445.xml"/><Relationship Id="rId5" Type="http://schemas.openxmlformats.org/officeDocument/2006/relationships/customXml" Target="../ink/ink1425.xml"/><Relationship Id="rId15" Type="http://schemas.openxmlformats.org/officeDocument/2006/relationships/customXml" Target="../ink/ink1430.xml"/><Relationship Id="rId23" Type="http://schemas.openxmlformats.org/officeDocument/2006/relationships/customXml" Target="../ink/ink1434.xml"/><Relationship Id="rId28" Type="http://schemas.openxmlformats.org/officeDocument/2006/relationships/image" Target="../media/image319.png"/><Relationship Id="rId36" Type="http://schemas.openxmlformats.org/officeDocument/2006/relationships/image" Target="../media/image325.png"/><Relationship Id="rId49" Type="http://schemas.openxmlformats.org/officeDocument/2006/relationships/customXml" Target="../ink/ink1447.xml"/><Relationship Id="rId10" Type="http://schemas.openxmlformats.org/officeDocument/2006/relationships/image" Target="../media/image308.png"/><Relationship Id="rId19" Type="http://schemas.openxmlformats.org/officeDocument/2006/relationships/customXml" Target="../ink/ink1432.xml"/><Relationship Id="rId31" Type="http://schemas.openxmlformats.org/officeDocument/2006/relationships/customXml" Target="../ink/ink1438.xml"/><Relationship Id="rId44" Type="http://schemas.openxmlformats.org/officeDocument/2006/relationships/image" Target="../media/image329.png"/><Relationship Id="rId52" Type="http://schemas.openxmlformats.org/officeDocument/2006/relationships/image" Target="../media/image333.png"/><Relationship Id="rId4" Type="http://schemas.openxmlformats.org/officeDocument/2006/relationships/image" Target="../media/image305.png"/><Relationship Id="rId9" Type="http://schemas.openxmlformats.org/officeDocument/2006/relationships/customXml" Target="../ink/ink1427.xml"/><Relationship Id="rId14" Type="http://schemas.openxmlformats.org/officeDocument/2006/relationships/image" Target="../media/image310.png"/><Relationship Id="rId22" Type="http://schemas.openxmlformats.org/officeDocument/2006/relationships/image" Target="../media/image314.png"/><Relationship Id="rId27" Type="http://schemas.openxmlformats.org/officeDocument/2006/relationships/customXml" Target="../ink/ink1436.xml"/><Relationship Id="rId30" Type="http://schemas.openxmlformats.org/officeDocument/2006/relationships/image" Target="../media/image320.png"/><Relationship Id="rId35" Type="http://schemas.openxmlformats.org/officeDocument/2006/relationships/customXml" Target="../ink/ink1440.xml"/><Relationship Id="rId43" Type="http://schemas.openxmlformats.org/officeDocument/2006/relationships/customXml" Target="../ink/ink1444.xml"/><Relationship Id="rId48" Type="http://schemas.openxmlformats.org/officeDocument/2006/relationships/image" Target="../media/image331.png"/><Relationship Id="rId8" Type="http://schemas.openxmlformats.org/officeDocument/2006/relationships/image" Target="../media/image307.png"/><Relationship Id="rId51" Type="http://schemas.openxmlformats.org/officeDocument/2006/relationships/customXml" Target="../ink/ink1448.xml"/><Relationship Id="rId3" Type="http://schemas.openxmlformats.org/officeDocument/2006/relationships/customXml" Target="../ink/ink1424.xml"/><Relationship Id="rId12" Type="http://schemas.openxmlformats.org/officeDocument/2006/relationships/image" Target="../media/image309.png"/><Relationship Id="rId17" Type="http://schemas.openxmlformats.org/officeDocument/2006/relationships/customXml" Target="../ink/ink1431.xml"/><Relationship Id="rId25" Type="http://schemas.openxmlformats.org/officeDocument/2006/relationships/customXml" Target="../ink/ink1435.xml"/><Relationship Id="rId33" Type="http://schemas.openxmlformats.org/officeDocument/2006/relationships/customXml" Target="../ink/ink1439.xml"/><Relationship Id="rId38" Type="http://schemas.openxmlformats.org/officeDocument/2006/relationships/image" Target="../media/image326.png"/><Relationship Id="rId46" Type="http://schemas.openxmlformats.org/officeDocument/2006/relationships/image" Target="../media/image330.png"/><Relationship Id="rId20" Type="http://schemas.openxmlformats.org/officeDocument/2006/relationships/image" Target="../media/image313.png"/><Relationship Id="rId41" Type="http://schemas.openxmlformats.org/officeDocument/2006/relationships/customXml" Target="../ink/ink14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54.xml"/><Relationship Id="rId18" Type="http://schemas.openxmlformats.org/officeDocument/2006/relationships/image" Target="../media/image312.png"/><Relationship Id="rId26" Type="http://schemas.openxmlformats.org/officeDocument/2006/relationships/image" Target="../media/image318.png"/><Relationship Id="rId39" Type="http://schemas.openxmlformats.org/officeDocument/2006/relationships/customXml" Target="../ink/ink1467.xml"/><Relationship Id="rId21" Type="http://schemas.openxmlformats.org/officeDocument/2006/relationships/customXml" Target="../ink/ink1458.xml"/><Relationship Id="rId34" Type="http://schemas.openxmlformats.org/officeDocument/2006/relationships/image" Target="../media/image322.png"/><Relationship Id="rId42" Type="http://schemas.openxmlformats.org/officeDocument/2006/relationships/image" Target="../media/image328.png"/><Relationship Id="rId47" Type="http://schemas.openxmlformats.org/officeDocument/2006/relationships/customXml" Target="../ink/ink1471.xml"/><Relationship Id="rId50" Type="http://schemas.openxmlformats.org/officeDocument/2006/relationships/image" Target="../media/image332.png"/><Relationship Id="rId55" Type="http://schemas.openxmlformats.org/officeDocument/2006/relationships/customXml" Target="../ink/ink1475.xml"/><Relationship Id="rId7" Type="http://schemas.openxmlformats.org/officeDocument/2006/relationships/customXml" Target="../ink/ink1451.xml"/><Relationship Id="rId2" Type="http://schemas.openxmlformats.org/officeDocument/2006/relationships/image" Target="../media/image303.png"/><Relationship Id="rId16" Type="http://schemas.openxmlformats.org/officeDocument/2006/relationships/image" Target="../media/image311.png"/><Relationship Id="rId29" Type="http://schemas.openxmlformats.org/officeDocument/2006/relationships/customXml" Target="../ink/ink1462.xml"/><Relationship Id="rId11" Type="http://schemas.openxmlformats.org/officeDocument/2006/relationships/customXml" Target="../ink/ink1453.xml"/><Relationship Id="rId24" Type="http://schemas.openxmlformats.org/officeDocument/2006/relationships/image" Target="../media/image315.png"/><Relationship Id="rId32" Type="http://schemas.openxmlformats.org/officeDocument/2006/relationships/image" Target="../media/image321.png"/><Relationship Id="rId37" Type="http://schemas.openxmlformats.org/officeDocument/2006/relationships/customXml" Target="../ink/ink1466.xml"/><Relationship Id="rId40" Type="http://schemas.openxmlformats.org/officeDocument/2006/relationships/image" Target="../media/image327.png"/><Relationship Id="rId45" Type="http://schemas.openxmlformats.org/officeDocument/2006/relationships/customXml" Target="../ink/ink1470.xml"/><Relationship Id="rId53" Type="http://schemas.openxmlformats.org/officeDocument/2006/relationships/customXml" Target="../ink/ink1474.xml"/><Relationship Id="rId5" Type="http://schemas.openxmlformats.org/officeDocument/2006/relationships/customXml" Target="../ink/ink1450.xml"/><Relationship Id="rId10" Type="http://schemas.openxmlformats.org/officeDocument/2006/relationships/image" Target="../media/image308.png"/><Relationship Id="rId19" Type="http://schemas.openxmlformats.org/officeDocument/2006/relationships/customXml" Target="../ink/ink1457.xml"/><Relationship Id="rId31" Type="http://schemas.openxmlformats.org/officeDocument/2006/relationships/customXml" Target="../ink/ink1463.xml"/><Relationship Id="rId44" Type="http://schemas.openxmlformats.org/officeDocument/2006/relationships/image" Target="../media/image329.png"/><Relationship Id="rId52" Type="http://schemas.openxmlformats.org/officeDocument/2006/relationships/image" Target="../media/image333.png"/><Relationship Id="rId4" Type="http://schemas.openxmlformats.org/officeDocument/2006/relationships/image" Target="../media/image305.png"/><Relationship Id="rId9" Type="http://schemas.openxmlformats.org/officeDocument/2006/relationships/customXml" Target="../ink/ink1452.xml"/><Relationship Id="rId14" Type="http://schemas.openxmlformats.org/officeDocument/2006/relationships/image" Target="../media/image310.png"/><Relationship Id="rId22" Type="http://schemas.openxmlformats.org/officeDocument/2006/relationships/image" Target="../media/image314.png"/><Relationship Id="rId27" Type="http://schemas.openxmlformats.org/officeDocument/2006/relationships/customXml" Target="../ink/ink1461.xml"/><Relationship Id="rId30" Type="http://schemas.openxmlformats.org/officeDocument/2006/relationships/image" Target="../media/image320.png"/><Relationship Id="rId35" Type="http://schemas.openxmlformats.org/officeDocument/2006/relationships/customXml" Target="../ink/ink1465.xml"/><Relationship Id="rId43" Type="http://schemas.openxmlformats.org/officeDocument/2006/relationships/customXml" Target="../ink/ink1469.xml"/><Relationship Id="rId48" Type="http://schemas.openxmlformats.org/officeDocument/2006/relationships/image" Target="../media/image331.png"/><Relationship Id="rId56" Type="http://schemas.openxmlformats.org/officeDocument/2006/relationships/image" Target="../media/image335.png"/><Relationship Id="rId8" Type="http://schemas.openxmlformats.org/officeDocument/2006/relationships/image" Target="../media/image307.png"/><Relationship Id="rId51" Type="http://schemas.openxmlformats.org/officeDocument/2006/relationships/customXml" Target="../ink/ink1473.xml"/><Relationship Id="rId3" Type="http://schemas.openxmlformats.org/officeDocument/2006/relationships/customXml" Target="../ink/ink1449.xml"/><Relationship Id="rId12" Type="http://schemas.openxmlformats.org/officeDocument/2006/relationships/image" Target="../media/image309.png"/><Relationship Id="rId17" Type="http://schemas.openxmlformats.org/officeDocument/2006/relationships/customXml" Target="../ink/ink1456.xml"/><Relationship Id="rId25" Type="http://schemas.openxmlformats.org/officeDocument/2006/relationships/customXml" Target="../ink/ink1460.xml"/><Relationship Id="rId33" Type="http://schemas.openxmlformats.org/officeDocument/2006/relationships/customXml" Target="../ink/ink1464.xml"/><Relationship Id="rId38" Type="http://schemas.openxmlformats.org/officeDocument/2006/relationships/image" Target="../media/image326.png"/><Relationship Id="rId46" Type="http://schemas.openxmlformats.org/officeDocument/2006/relationships/image" Target="../media/image330.png"/><Relationship Id="rId20" Type="http://schemas.openxmlformats.org/officeDocument/2006/relationships/image" Target="../media/image313.png"/><Relationship Id="rId41" Type="http://schemas.openxmlformats.org/officeDocument/2006/relationships/customXml" Target="../ink/ink1468.xml"/><Relationship Id="rId54" Type="http://schemas.openxmlformats.org/officeDocument/2006/relationships/image" Target="../media/image3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5" Type="http://schemas.openxmlformats.org/officeDocument/2006/relationships/customXml" Target="../ink/ink1455.xml"/><Relationship Id="rId23" Type="http://schemas.openxmlformats.org/officeDocument/2006/relationships/customXml" Target="../ink/ink1459.xml"/><Relationship Id="rId28" Type="http://schemas.openxmlformats.org/officeDocument/2006/relationships/image" Target="../media/image319.png"/><Relationship Id="rId36" Type="http://schemas.openxmlformats.org/officeDocument/2006/relationships/image" Target="../media/image325.png"/><Relationship Id="rId49" Type="http://schemas.openxmlformats.org/officeDocument/2006/relationships/customXml" Target="../ink/ink1472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8.png"/><Relationship Id="rId21" Type="http://schemas.openxmlformats.org/officeDocument/2006/relationships/customXml" Target="../ink/ink1485.xml"/><Relationship Id="rId34" Type="http://schemas.openxmlformats.org/officeDocument/2006/relationships/image" Target="../media/image322.png"/><Relationship Id="rId42" Type="http://schemas.openxmlformats.org/officeDocument/2006/relationships/image" Target="../media/image328.png"/><Relationship Id="rId47" Type="http://schemas.openxmlformats.org/officeDocument/2006/relationships/customXml" Target="../ink/ink1498.xml"/><Relationship Id="rId50" Type="http://schemas.openxmlformats.org/officeDocument/2006/relationships/image" Target="../media/image332.png"/><Relationship Id="rId55" Type="http://schemas.openxmlformats.org/officeDocument/2006/relationships/customXml" Target="../ink/ink1502.xml"/><Relationship Id="rId63" Type="http://schemas.openxmlformats.org/officeDocument/2006/relationships/customXml" Target="../ink/ink1506.xml"/><Relationship Id="rId7" Type="http://schemas.openxmlformats.org/officeDocument/2006/relationships/customXml" Target="../ink/ink1478.xml"/><Relationship Id="rId2" Type="http://schemas.openxmlformats.org/officeDocument/2006/relationships/image" Target="../media/image303.png"/><Relationship Id="rId16" Type="http://schemas.openxmlformats.org/officeDocument/2006/relationships/image" Target="../media/image311.png"/><Relationship Id="rId29" Type="http://schemas.openxmlformats.org/officeDocument/2006/relationships/customXml" Target="../ink/ink1489.xml"/><Relationship Id="rId11" Type="http://schemas.openxmlformats.org/officeDocument/2006/relationships/customXml" Target="../ink/ink1480.xml"/><Relationship Id="rId24" Type="http://schemas.openxmlformats.org/officeDocument/2006/relationships/image" Target="../media/image315.png"/><Relationship Id="rId32" Type="http://schemas.openxmlformats.org/officeDocument/2006/relationships/image" Target="../media/image321.png"/><Relationship Id="rId37" Type="http://schemas.openxmlformats.org/officeDocument/2006/relationships/customXml" Target="../ink/ink1493.xml"/><Relationship Id="rId40" Type="http://schemas.openxmlformats.org/officeDocument/2006/relationships/image" Target="../media/image327.png"/><Relationship Id="rId45" Type="http://schemas.openxmlformats.org/officeDocument/2006/relationships/customXml" Target="../ink/ink1497.xml"/><Relationship Id="rId53" Type="http://schemas.openxmlformats.org/officeDocument/2006/relationships/customXml" Target="../ink/ink1501.xml"/><Relationship Id="rId58" Type="http://schemas.openxmlformats.org/officeDocument/2006/relationships/image" Target="../media/image336.png"/><Relationship Id="rId66" Type="http://schemas.openxmlformats.org/officeDocument/2006/relationships/image" Target="../media/image340.png"/><Relationship Id="rId5" Type="http://schemas.openxmlformats.org/officeDocument/2006/relationships/customXml" Target="../ink/ink1477.xml"/><Relationship Id="rId61" Type="http://schemas.openxmlformats.org/officeDocument/2006/relationships/customXml" Target="../ink/ink1505.xml"/><Relationship Id="rId19" Type="http://schemas.openxmlformats.org/officeDocument/2006/relationships/customXml" Target="../ink/ink1484.xml"/><Relationship Id="rId14" Type="http://schemas.openxmlformats.org/officeDocument/2006/relationships/image" Target="../media/image310.png"/><Relationship Id="rId22" Type="http://schemas.openxmlformats.org/officeDocument/2006/relationships/image" Target="../media/image314.png"/><Relationship Id="rId27" Type="http://schemas.openxmlformats.org/officeDocument/2006/relationships/customXml" Target="../ink/ink1488.xml"/><Relationship Id="rId30" Type="http://schemas.openxmlformats.org/officeDocument/2006/relationships/image" Target="../media/image320.png"/><Relationship Id="rId35" Type="http://schemas.openxmlformats.org/officeDocument/2006/relationships/customXml" Target="../ink/ink1492.xml"/><Relationship Id="rId43" Type="http://schemas.openxmlformats.org/officeDocument/2006/relationships/customXml" Target="../ink/ink1496.xml"/><Relationship Id="rId48" Type="http://schemas.openxmlformats.org/officeDocument/2006/relationships/image" Target="../media/image331.png"/><Relationship Id="rId56" Type="http://schemas.openxmlformats.org/officeDocument/2006/relationships/image" Target="../media/image335.png"/><Relationship Id="rId64" Type="http://schemas.openxmlformats.org/officeDocument/2006/relationships/image" Target="../media/image339.png"/><Relationship Id="rId8" Type="http://schemas.openxmlformats.org/officeDocument/2006/relationships/image" Target="../media/image307.png"/><Relationship Id="rId51" Type="http://schemas.openxmlformats.org/officeDocument/2006/relationships/customXml" Target="../ink/ink1500.xml"/><Relationship Id="rId3" Type="http://schemas.openxmlformats.org/officeDocument/2006/relationships/customXml" Target="../ink/ink1476.xml"/><Relationship Id="rId12" Type="http://schemas.openxmlformats.org/officeDocument/2006/relationships/image" Target="../media/image309.png"/><Relationship Id="rId17" Type="http://schemas.openxmlformats.org/officeDocument/2006/relationships/customXml" Target="../ink/ink1483.xml"/><Relationship Id="rId25" Type="http://schemas.openxmlformats.org/officeDocument/2006/relationships/customXml" Target="../ink/ink1487.xml"/><Relationship Id="rId33" Type="http://schemas.openxmlformats.org/officeDocument/2006/relationships/customXml" Target="../ink/ink1491.xml"/><Relationship Id="rId38" Type="http://schemas.openxmlformats.org/officeDocument/2006/relationships/image" Target="../media/image326.png"/><Relationship Id="rId46" Type="http://schemas.openxmlformats.org/officeDocument/2006/relationships/image" Target="../media/image330.png"/><Relationship Id="rId59" Type="http://schemas.openxmlformats.org/officeDocument/2006/relationships/customXml" Target="../ink/ink1504.xml"/><Relationship Id="rId20" Type="http://schemas.openxmlformats.org/officeDocument/2006/relationships/image" Target="../media/image313.png"/><Relationship Id="rId41" Type="http://schemas.openxmlformats.org/officeDocument/2006/relationships/customXml" Target="../ink/ink1495.xml"/><Relationship Id="rId54" Type="http://schemas.openxmlformats.org/officeDocument/2006/relationships/image" Target="../media/image334.png"/><Relationship Id="rId6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5" Type="http://schemas.openxmlformats.org/officeDocument/2006/relationships/customXml" Target="../ink/ink1482.xml"/><Relationship Id="rId23" Type="http://schemas.openxmlformats.org/officeDocument/2006/relationships/customXml" Target="../ink/ink1486.xml"/><Relationship Id="rId28" Type="http://schemas.openxmlformats.org/officeDocument/2006/relationships/image" Target="../media/image319.png"/><Relationship Id="rId36" Type="http://schemas.openxmlformats.org/officeDocument/2006/relationships/image" Target="../media/image325.png"/><Relationship Id="rId49" Type="http://schemas.openxmlformats.org/officeDocument/2006/relationships/customXml" Target="../ink/ink1499.xml"/><Relationship Id="rId57" Type="http://schemas.openxmlformats.org/officeDocument/2006/relationships/customXml" Target="../ink/ink1503.xml"/><Relationship Id="rId10" Type="http://schemas.openxmlformats.org/officeDocument/2006/relationships/image" Target="../media/image308.png"/><Relationship Id="rId31" Type="http://schemas.openxmlformats.org/officeDocument/2006/relationships/customXml" Target="../ink/ink1490.xml"/><Relationship Id="rId44" Type="http://schemas.openxmlformats.org/officeDocument/2006/relationships/image" Target="../media/image329.png"/><Relationship Id="rId52" Type="http://schemas.openxmlformats.org/officeDocument/2006/relationships/image" Target="../media/image333.png"/><Relationship Id="rId60" Type="http://schemas.openxmlformats.org/officeDocument/2006/relationships/image" Target="../media/image337.png"/><Relationship Id="rId65" Type="http://schemas.openxmlformats.org/officeDocument/2006/relationships/customXml" Target="../ink/ink1507.xml"/><Relationship Id="rId4" Type="http://schemas.openxmlformats.org/officeDocument/2006/relationships/image" Target="../media/image305.png"/><Relationship Id="rId9" Type="http://schemas.openxmlformats.org/officeDocument/2006/relationships/customXml" Target="../ink/ink1479.xml"/><Relationship Id="rId13" Type="http://schemas.openxmlformats.org/officeDocument/2006/relationships/customXml" Target="../ink/ink1481.xml"/><Relationship Id="rId18" Type="http://schemas.openxmlformats.org/officeDocument/2006/relationships/image" Target="../media/image312.png"/><Relationship Id="rId39" Type="http://schemas.openxmlformats.org/officeDocument/2006/relationships/customXml" Target="../ink/ink1494.xml"/></Relationships>
</file>

<file path=ppt/slides/_rels/slide6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8.png"/><Relationship Id="rId21" Type="http://schemas.openxmlformats.org/officeDocument/2006/relationships/customXml" Target="../ink/ink1517.xml"/><Relationship Id="rId34" Type="http://schemas.openxmlformats.org/officeDocument/2006/relationships/image" Target="../media/image322.png"/><Relationship Id="rId42" Type="http://schemas.openxmlformats.org/officeDocument/2006/relationships/image" Target="../media/image328.png"/><Relationship Id="rId47" Type="http://schemas.openxmlformats.org/officeDocument/2006/relationships/customXml" Target="../ink/ink1530.xml"/><Relationship Id="rId50" Type="http://schemas.openxmlformats.org/officeDocument/2006/relationships/image" Target="../media/image332.png"/><Relationship Id="rId55" Type="http://schemas.openxmlformats.org/officeDocument/2006/relationships/customXml" Target="../ink/ink1534.xml"/><Relationship Id="rId63" Type="http://schemas.openxmlformats.org/officeDocument/2006/relationships/customXml" Target="../ink/ink1538.xml"/><Relationship Id="rId68" Type="http://schemas.openxmlformats.org/officeDocument/2006/relationships/image" Target="../media/image341.png"/><Relationship Id="rId7" Type="http://schemas.openxmlformats.org/officeDocument/2006/relationships/customXml" Target="../ink/ink1510.xml"/><Relationship Id="rId2" Type="http://schemas.openxmlformats.org/officeDocument/2006/relationships/image" Target="../media/image303.png"/><Relationship Id="rId16" Type="http://schemas.openxmlformats.org/officeDocument/2006/relationships/image" Target="../media/image311.png"/><Relationship Id="rId29" Type="http://schemas.openxmlformats.org/officeDocument/2006/relationships/customXml" Target="../ink/ink1521.xml"/><Relationship Id="rId11" Type="http://schemas.openxmlformats.org/officeDocument/2006/relationships/customXml" Target="../ink/ink1512.xml"/><Relationship Id="rId24" Type="http://schemas.openxmlformats.org/officeDocument/2006/relationships/image" Target="../media/image315.png"/><Relationship Id="rId32" Type="http://schemas.openxmlformats.org/officeDocument/2006/relationships/image" Target="../media/image321.png"/><Relationship Id="rId37" Type="http://schemas.openxmlformats.org/officeDocument/2006/relationships/customXml" Target="../ink/ink1525.xml"/><Relationship Id="rId40" Type="http://schemas.openxmlformats.org/officeDocument/2006/relationships/image" Target="../media/image327.png"/><Relationship Id="rId45" Type="http://schemas.openxmlformats.org/officeDocument/2006/relationships/customXml" Target="../ink/ink1529.xml"/><Relationship Id="rId53" Type="http://schemas.openxmlformats.org/officeDocument/2006/relationships/customXml" Target="../ink/ink1533.xml"/><Relationship Id="rId58" Type="http://schemas.openxmlformats.org/officeDocument/2006/relationships/image" Target="../media/image336.png"/><Relationship Id="rId66" Type="http://schemas.openxmlformats.org/officeDocument/2006/relationships/image" Target="../media/image340.png"/><Relationship Id="rId5" Type="http://schemas.openxmlformats.org/officeDocument/2006/relationships/customXml" Target="../ink/ink1509.xml"/><Relationship Id="rId61" Type="http://schemas.openxmlformats.org/officeDocument/2006/relationships/customXml" Target="../ink/ink1537.xml"/><Relationship Id="rId19" Type="http://schemas.openxmlformats.org/officeDocument/2006/relationships/customXml" Target="../ink/ink1516.xml"/><Relationship Id="rId14" Type="http://schemas.openxmlformats.org/officeDocument/2006/relationships/image" Target="../media/image310.png"/><Relationship Id="rId22" Type="http://schemas.openxmlformats.org/officeDocument/2006/relationships/image" Target="../media/image314.png"/><Relationship Id="rId27" Type="http://schemas.openxmlformats.org/officeDocument/2006/relationships/customXml" Target="../ink/ink1520.xml"/><Relationship Id="rId30" Type="http://schemas.openxmlformats.org/officeDocument/2006/relationships/image" Target="../media/image320.png"/><Relationship Id="rId35" Type="http://schemas.openxmlformats.org/officeDocument/2006/relationships/customXml" Target="../ink/ink1524.xml"/><Relationship Id="rId43" Type="http://schemas.openxmlformats.org/officeDocument/2006/relationships/customXml" Target="../ink/ink1528.xml"/><Relationship Id="rId48" Type="http://schemas.openxmlformats.org/officeDocument/2006/relationships/image" Target="../media/image331.png"/><Relationship Id="rId56" Type="http://schemas.openxmlformats.org/officeDocument/2006/relationships/image" Target="../media/image335.png"/><Relationship Id="rId64" Type="http://schemas.openxmlformats.org/officeDocument/2006/relationships/image" Target="../media/image339.png"/><Relationship Id="rId8" Type="http://schemas.openxmlformats.org/officeDocument/2006/relationships/image" Target="../media/image307.png"/><Relationship Id="rId51" Type="http://schemas.openxmlformats.org/officeDocument/2006/relationships/customXml" Target="../ink/ink1532.xml"/><Relationship Id="rId3" Type="http://schemas.openxmlformats.org/officeDocument/2006/relationships/customXml" Target="../ink/ink1508.xml"/><Relationship Id="rId12" Type="http://schemas.openxmlformats.org/officeDocument/2006/relationships/image" Target="../media/image309.png"/><Relationship Id="rId17" Type="http://schemas.openxmlformats.org/officeDocument/2006/relationships/customXml" Target="../ink/ink1515.xml"/><Relationship Id="rId25" Type="http://schemas.openxmlformats.org/officeDocument/2006/relationships/customXml" Target="../ink/ink1519.xml"/><Relationship Id="rId33" Type="http://schemas.openxmlformats.org/officeDocument/2006/relationships/customXml" Target="../ink/ink1523.xml"/><Relationship Id="rId38" Type="http://schemas.openxmlformats.org/officeDocument/2006/relationships/image" Target="../media/image326.png"/><Relationship Id="rId46" Type="http://schemas.openxmlformats.org/officeDocument/2006/relationships/image" Target="../media/image330.png"/><Relationship Id="rId59" Type="http://schemas.openxmlformats.org/officeDocument/2006/relationships/customXml" Target="../ink/ink1536.xml"/><Relationship Id="rId67" Type="http://schemas.openxmlformats.org/officeDocument/2006/relationships/customXml" Target="../ink/ink1540.xml"/><Relationship Id="rId20" Type="http://schemas.openxmlformats.org/officeDocument/2006/relationships/image" Target="../media/image313.png"/><Relationship Id="rId41" Type="http://schemas.openxmlformats.org/officeDocument/2006/relationships/customXml" Target="../ink/ink1527.xml"/><Relationship Id="rId54" Type="http://schemas.openxmlformats.org/officeDocument/2006/relationships/image" Target="../media/image334.png"/><Relationship Id="rId6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5" Type="http://schemas.openxmlformats.org/officeDocument/2006/relationships/customXml" Target="../ink/ink1514.xml"/><Relationship Id="rId23" Type="http://schemas.openxmlformats.org/officeDocument/2006/relationships/customXml" Target="../ink/ink1518.xml"/><Relationship Id="rId28" Type="http://schemas.openxmlformats.org/officeDocument/2006/relationships/image" Target="../media/image319.png"/><Relationship Id="rId36" Type="http://schemas.openxmlformats.org/officeDocument/2006/relationships/image" Target="../media/image325.png"/><Relationship Id="rId49" Type="http://schemas.openxmlformats.org/officeDocument/2006/relationships/customXml" Target="../ink/ink1531.xml"/><Relationship Id="rId57" Type="http://schemas.openxmlformats.org/officeDocument/2006/relationships/customXml" Target="../ink/ink1535.xml"/><Relationship Id="rId10" Type="http://schemas.openxmlformats.org/officeDocument/2006/relationships/image" Target="../media/image308.png"/><Relationship Id="rId31" Type="http://schemas.openxmlformats.org/officeDocument/2006/relationships/customXml" Target="../ink/ink1522.xml"/><Relationship Id="rId44" Type="http://schemas.openxmlformats.org/officeDocument/2006/relationships/image" Target="../media/image329.png"/><Relationship Id="rId52" Type="http://schemas.openxmlformats.org/officeDocument/2006/relationships/image" Target="../media/image333.png"/><Relationship Id="rId60" Type="http://schemas.openxmlformats.org/officeDocument/2006/relationships/image" Target="../media/image337.png"/><Relationship Id="rId65" Type="http://schemas.openxmlformats.org/officeDocument/2006/relationships/customXml" Target="../ink/ink1539.xml"/><Relationship Id="rId4" Type="http://schemas.openxmlformats.org/officeDocument/2006/relationships/image" Target="../media/image305.png"/><Relationship Id="rId9" Type="http://schemas.openxmlformats.org/officeDocument/2006/relationships/customXml" Target="../ink/ink1511.xml"/><Relationship Id="rId13" Type="http://schemas.openxmlformats.org/officeDocument/2006/relationships/customXml" Target="../ink/ink1513.xml"/><Relationship Id="rId18" Type="http://schemas.openxmlformats.org/officeDocument/2006/relationships/image" Target="../media/image312.png"/><Relationship Id="rId39" Type="http://schemas.openxmlformats.org/officeDocument/2006/relationships/customXml" Target="../ink/ink1526.xml"/></Relationships>
</file>

<file path=ppt/slides/_rels/slide6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8.png"/><Relationship Id="rId21" Type="http://schemas.openxmlformats.org/officeDocument/2006/relationships/customXml" Target="../ink/ink1550.xml"/><Relationship Id="rId42" Type="http://schemas.openxmlformats.org/officeDocument/2006/relationships/image" Target="../media/image328.png"/><Relationship Id="rId47" Type="http://schemas.openxmlformats.org/officeDocument/2006/relationships/customXml" Target="../ink/ink1563.xml"/><Relationship Id="rId63" Type="http://schemas.openxmlformats.org/officeDocument/2006/relationships/customXml" Target="../ink/ink1571.xml"/><Relationship Id="rId68" Type="http://schemas.openxmlformats.org/officeDocument/2006/relationships/image" Target="../media/image341.png"/><Relationship Id="rId16" Type="http://schemas.openxmlformats.org/officeDocument/2006/relationships/image" Target="../media/image311.png"/><Relationship Id="rId11" Type="http://schemas.openxmlformats.org/officeDocument/2006/relationships/customXml" Target="../ink/ink1545.xml"/><Relationship Id="rId32" Type="http://schemas.openxmlformats.org/officeDocument/2006/relationships/image" Target="../media/image321.png"/><Relationship Id="rId37" Type="http://schemas.openxmlformats.org/officeDocument/2006/relationships/customXml" Target="../ink/ink1558.xml"/><Relationship Id="rId53" Type="http://schemas.openxmlformats.org/officeDocument/2006/relationships/customXml" Target="../ink/ink1566.xml"/><Relationship Id="rId58" Type="http://schemas.openxmlformats.org/officeDocument/2006/relationships/image" Target="../media/image336.png"/><Relationship Id="rId74" Type="http://schemas.openxmlformats.org/officeDocument/2006/relationships/image" Target="../media/image344.png"/><Relationship Id="rId79" Type="http://schemas.openxmlformats.org/officeDocument/2006/relationships/customXml" Target="../ink/ink1579.xml"/><Relationship Id="rId5" Type="http://schemas.openxmlformats.org/officeDocument/2006/relationships/customXml" Target="../ink/ink1542.xml"/><Relationship Id="rId61" Type="http://schemas.openxmlformats.org/officeDocument/2006/relationships/customXml" Target="../ink/ink1570.xml"/><Relationship Id="rId82" Type="http://schemas.openxmlformats.org/officeDocument/2006/relationships/image" Target="../media/image347.png"/><Relationship Id="rId19" Type="http://schemas.openxmlformats.org/officeDocument/2006/relationships/customXml" Target="../ink/ink1549.xml"/><Relationship Id="rId14" Type="http://schemas.openxmlformats.org/officeDocument/2006/relationships/image" Target="../media/image310.png"/><Relationship Id="rId22" Type="http://schemas.openxmlformats.org/officeDocument/2006/relationships/image" Target="../media/image314.png"/><Relationship Id="rId27" Type="http://schemas.openxmlformats.org/officeDocument/2006/relationships/customXml" Target="../ink/ink1553.xml"/><Relationship Id="rId30" Type="http://schemas.openxmlformats.org/officeDocument/2006/relationships/image" Target="../media/image320.png"/><Relationship Id="rId35" Type="http://schemas.openxmlformats.org/officeDocument/2006/relationships/customXml" Target="../ink/ink1557.xml"/><Relationship Id="rId43" Type="http://schemas.openxmlformats.org/officeDocument/2006/relationships/customXml" Target="../ink/ink1561.xml"/><Relationship Id="rId48" Type="http://schemas.openxmlformats.org/officeDocument/2006/relationships/image" Target="../media/image331.png"/><Relationship Id="rId56" Type="http://schemas.openxmlformats.org/officeDocument/2006/relationships/image" Target="../media/image335.png"/><Relationship Id="rId64" Type="http://schemas.openxmlformats.org/officeDocument/2006/relationships/image" Target="../media/image339.png"/><Relationship Id="rId69" Type="http://schemas.openxmlformats.org/officeDocument/2006/relationships/customXml" Target="../ink/ink1574.xml"/><Relationship Id="rId77" Type="http://schemas.openxmlformats.org/officeDocument/2006/relationships/customXml" Target="../ink/ink1578.xml"/><Relationship Id="rId8" Type="http://schemas.openxmlformats.org/officeDocument/2006/relationships/image" Target="../media/image307.png"/><Relationship Id="rId51" Type="http://schemas.openxmlformats.org/officeDocument/2006/relationships/customXml" Target="../ink/ink1565.xml"/><Relationship Id="rId72" Type="http://schemas.openxmlformats.org/officeDocument/2006/relationships/image" Target="../media/image343.png"/><Relationship Id="rId80" Type="http://schemas.openxmlformats.org/officeDocument/2006/relationships/image" Target="../media/image346.png"/><Relationship Id="rId3" Type="http://schemas.openxmlformats.org/officeDocument/2006/relationships/customXml" Target="../ink/ink1541.xml"/><Relationship Id="rId12" Type="http://schemas.openxmlformats.org/officeDocument/2006/relationships/image" Target="../media/image309.png"/><Relationship Id="rId17" Type="http://schemas.openxmlformats.org/officeDocument/2006/relationships/customXml" Target="../ink/ink1548.xml"/><Relationship Id="rId25" Type="http://schemas.openxmlformats.org/officeDocument/2006/relationships/customXml" Target="../ink/ink1552.xml"/><Relationship Id="rId33" Type="http://schemas.openxmlformats.org/officeDocument/2006/relationships/customXml" Target="../ink/ink1556.xml"/><Relationship Id="rId38" Type="http://schemas.openxmlformats.org/officeDocument/2006/relationships/image" Target="../media/image326.png"/><Relationship Id="rId46" Type="http://schemas.openxmlformats.org/officeDocument/2006/relationships/image" Target="../media/image330.png"/><Relationship Id="rId59" Type="http://schemas.openxmlformats.org/officeDocument/2006/relationships/customXml" Target="../ink/ink1569.xml"/><Relationship Id="rId67" Type="http://schemas.openxmlformats.org/officeDocument/2006/relationships/customXml" Target="../ink/ink1573.xml"/><Relationship Id="rId20" Type="http://schemas.openxmlformats.org/officeDocument/2006/relationships/image" Target="../media/image313.png"/><Relationship Id="rId41" Type="http://schemas.openxmlformats.org/officeDocument/2006/relationships/customXml" Target="../ink/ink1560.xml"/><Relationship Id="rId54" Type="http://schemas.openxmlformats.org/officeDocument/2006/relationships/image" Target="../media/image334.png"/><Relationship Id="rId62" Type="http://schemas.openxmlformats.org/officeDocument/2006/relationships/image" Target="../media/image338.png"/><Relationship Id="rId70" Type="http://schemas.openxmlformats.org/officeDocument/2006/relationships/image" Target="../media/image342.png"/><Relationship Id="rId75" Type="http://schemas.openxmlformats.org/officeDocument/2006/relationships/customXml" Target="../ink/ink15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5" Type="http://schemas.openxmlformats.org/officeDocument/2006/relationships/customXml" Target="../ink/ink1547.xml"/><Relationship Id="rId23" Type="http://schemas.openxmlformats.org/officeDocument/2006/relationships/customXml" Target="../ink/ink1551.xml"/><Relationship Id="rId28" Type="http://schemas.openxmlformats.org/officeDocument/2006/relationships/image" Target="../media/image319.png"/><Relationship Id="rId36" Type="http://schemas.openxmlformats.org/officeDocument/2006/relationships/image" Target="../media/image325.png"/><Relationship Id="rId49" Type="http://schemas.openxmlformats.org/officeDocument/2006/relationships/customXml" Target="../ink/ink1564.xml"/><Relationship Id="rId57" Type="http://schemas.openxmlformats.org/officeDocument/2006/relationships/customXml" Target="../ink/ink1568.xml"/><Relationship Id="rId10" Type="http://schemas.openxmlformats.org/officeDocument/2006/relationships/image" Target="../media/image308.png"/><Relationship Id="rId31" Type="http://schemas.openxmlformats.org/officeDocument/2006/relationships/customXml" Target="../ink/ink1555.xml"/><Relationship Id="rId44" Type="http://schemas.openxmlformats.org/officeDocument/2006/relationships/image" Target="../media/image329.png"/><Relationship Id="rId52" Type="http://schemas.openxmlformats.org/officeDocument/2006/relationships/image" Target="../media/image333.png"/><Relationship Id="rId60" Type="http://schemas.openxmlformats.org/officeDocument/2006/relationships/image" Target="../media/image337.png"/><Relationship Id="rId65" Type="http://schemas.openxmlformats.org/officeDocument/2006/relationships/customXml" Target="../ink/ink1572.xml"/><Relationship Id="rId73" Type="http://schemas.openxmlformats.org/officeDocument/2006/relationships/customXml" Target="../ink/ink1576.xml"/><Relationship Id="rId78" Type="http://schemas.openxmlformats.org/officeDocument/2006/relationships/image" Target="../media/image345.png"/><Relationship Id="rId81" Type="http://schemas.openxmlformats.org/officeDocument/2006/relationships/customXml" Target="../ink/ink1580.xml"/><Relationship Id="rId4" Type="http://schemas.openxmlformats.org/officeDocument/2006/relationships/image" Target="../media/image305.png"/><Relationship Id="rId9" Type="http://schemas.openxmlformats.org/officeDocument/2006/relationships/customXml" Target="../ink/ink1544.xml"/><Relationship Id="rId13" Type="http://schemas.openxmlformats.org/officeDocument/2006/relationships/customXml" Target="../ink/ink1546.xml"/><Relationship Id="rId18" Type="http://schemas.openxmlformats.org/officeDocument/2006/relationships/image" Target="../media/image312.png"/><Relationship Id="rId39" Type="http://schemas.openxmlformats.org/officeDocument/2006/relationships/customXml" Target="../ink/ink1559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1567.xml"/><Relationship Id="rId76" Type="http://schemas.openxmlformats.org/officeDocument/2006/relationships/image" Target="../media/image136.png"/><Relationship Id="rId7" Type="http://schemas.openxmlformats.org/officeDocument/2006/relationships/customXml" Target="../ink/ink1543.xml"/><Relationship Id="rId71" Type="http://schemas.openxmlformats.org/officeDocument/2006/relationships/customXml" Target="../ink/ink1575.xml"/><Relationship Id="rId2" Type="http://schemas.openxmlformats.org/officeDocument/2006/relationships/image" Target="../media/image303.png"/><Relationship Id="rId29" Type="http://schemas.openxmlformats.org/officeDocument/2006/relationships/customXml" Target="../ink/ink1554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1562.xml"/><Relationship Id="rId66" Type="http://schemas.openxmlformats.org/officeDocument/2006/relationships/image" Target="../media/image34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74.xml"/><Relationship Id="rId26" Type="http://schemas.openxmlformats.org/officeDocument/2006/relationships/customXml" Target="../ink/ink78.xml"/><Relationship Id="rId39" Type="http://schemas.openxmlformats.org/officeDocument/2006/relationships/image" Target="../media/image29.png"/><Relationship Id="rId21" Type="http://schemas.openxmlformats.org/officeDocument/2006/relationships/image" Target="../media/image16.png"/><Relationship Id="rId34" Type="http://schemas.openxmlformats.org/officeDocument/2006/relationships/customXml" Target="../ink/ink82.xml"/><Relationship Id="rId7" Type="http://schemas.openxmlformats.org/officeDocument/2006/relationships/image" Target="../media/image5.png"/><Relationship Id="rId2" Type="http://schemas.openxmlformats.org/officeDocument/2006/relationships/customXml" Target="../ink/ink66.xml"/><Relationship Id="rId16" Type="http://schemas.openxmlformats.org/officeDocument/2006/relationships/customXml" Target="../ink/ink73.xml"/><Relationship Id="rId20" Type="http://schemas.openxmlformats.org/officeDocument/2006/relationships/customXml" Target="../ink/ink75.xml"/><Relationship Id="rId29" Type="http://schemas.openxmlformats.org/officeDocument/2006/relationships/image" Target="../media/image24.png"/><Relationship Id="rId41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Relationship Id="rId11" Type="http://schemas.openxmlformats.org/officeDocument/2006/relationships/image" Target="../media/image7.png"/><Relationship Id="rId24" Type="http://schemas.openxmlformats.org/officeDocument/2006/relationships/customXml" Target="../ink/ink77.xml"/><Relationship Id="rId32" Type="http://schemas.openxmlformats.org/officeDocument/2006/relationships/customXml" Target="../ink/ink81.xml"/><Relationship Id="rId37" Type="http://schemas.openxmlformats.org/officeDocument/2006/relationships/image" Target="../media/image28.png"/><Relationship Id="rId40" Type="http://schemas.openxmlformats.org/officeDocument/2006/relationships/customXml" Target="../ink/ink85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customXml" Target="../ink/ink79.xml"/><Relationship Id="rId36" Type="http://schemas.openxmlformats.org/officeDocument/2006/relationships/customXml" Target="../ink/ink83.xml"/><Relationship Id="rId10" Type="http://schemas.openxmlformats.org/officeDocument/2006/relationships/customXml" Target="../ink/ink70.xml"/><Relationship Id="rId19" Type="http://schemas.openxmlformats.org/officeDocument/2006/relationships/image" Target="../media/image15.png"/><Relationship Id="rId31" Type="http://schemas.openxmlformats.org/officeDocument/2006/relationships/image" Target="../media/image25.png"/><Relationship Id="rId4" Type="http://schemas.openxmlformats.org/officeDocument/2006/relationships/customXml" Target="../ink/ink67.xml"/><Relationship Id="rId9" Type="http://schemas.openxmlformats.org/officeDocument/2006/relationships/image" Target="../media/image6.png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23.png"/><Relationship Id="rId30" Type="http://schemas.openxmlformats.org/officeDocument/2006/relationships/customXml" Target="../ink/ink80.xml"/><Relationship Id="rId35" Type="http://schemas.openxmlformats.org/officeDocument/2006/relationships/image" Target="../media/image27.png"/><Relationship Id="rId8" Type="http://schemas.openxmlformats.org/officeDocument/2006/relationships/customXml" Target="../ink/ink69.xml"/><Relationship Id="rId3" Type="http://schemas.openxmlformats.org/officeDocument/2006/relationships/image" Target="../media/image3.png"/><Relationship Id="rId12" Type="http://schemas.openxmlformats.org/officeDocument/2006/relationships/customXml" Target="../ink/ink71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customXml" Target="../ink/ink84.xml"/></Relationships>
</file>

<file path=ppt/slides/_rels/slide7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8.png"/><Relationship Id="rId21" Type="http://schemas.openxmlformats.org/officeDocument/2006/relationships/customXml" Target="../ink/ink1590.xml"/><Relationship Id="rId42" Type="http://schemas.openxmlformats.org/officeDocument/2006/relationships/image" Target="../media/image328.png"/><Relationship Id="rId47" Type="http://schemas.openxmlformats.org/officeDocument/2006/relationships/customXml" Target="../ink/ink1603.xml"/><Relationship Id="rId63" Type="http://schemas.openxmlformats.org/officeDocument/2006/relationships/customXml" Target="../ink/ink1611.xml"/><Relationship Id="rId68" Type="http://schemas.openxmlformats.org/officeDocument/2006/relationships/image" Target="../media/image341.png"/><Relationship Id="rId84" Type="http://schemas.openxmlformats.org/officeDocument/2006/relationships/image" Target="../media/image348.png"/><Relationship Id="rId89" Type="http://schemas.openxmlformats.org/officeDocument/2006/relationships/customXml" Target="../ink/ink1624.xml"/><Relationship Id="rId16" Type="http://schemas.openxmlformats.org/officeDocument/2006/relationships/image" Target="../media/image311.png"/><Relationship Id="rId11" Type="http://schemas.openxmlformats.org/officeDocument/2006/relationships/customXml" Target="../ink/ink1585.xml"/><Relationship Id="rId32" Type="http://schemas.openxmlformats.org/officeDocument/2006/relationships/image" Target="../media/image321.png"/><Relationship Id="rId37" Type="http://schemas.openxmlformats.org/officeDocument/2006/relationships/customXml" Target="../ink/ink1598.xml"/><Relationship Id="rId53" Type="http://schemas.openxmlformats.org/officeDocument/2006/relationships/customXml" Target="../ink/ink1606.xml"/><Relationship Id="rId58" Type="http://schemas.openxmlformats.org/officeDocument/2006/relationships/image" Target="../media/image336.png"/><Relationship Id="rId74" Type="http://schemas.openxmlformats.org/officeDocument/2006/relationships/image" Target="../media/image344.png"/><Relationship Id="rId79" Type="http://schemas.openxmlformats.org/officeDocument/2006/relationships/customXml" Target="../ink/ink1619.xml"/><Relationship Id="rId5" Type="http://schemas.openxmlformats.org/officeDocument/2006/relationships/customXml" Target="../ink/ink1582.xml"/><Relationship Id="rId90" Type="http://schemas.openxmlformats.org/officeDocument/2006/relationships/image" Target="../media/image351.png"/><Relationship Id="rId95" Type="http://schemas.openxmlformats.org/officeDocument/2006/relationships/customXml" Target="../ink/ink1627.xml"/><Relationship Id="rId22" Type="http://schemas.openxmlformats.org/officeDocument/2006/relationships/image" Target="../media/image314.png"/><Relationship Id="rId27" Type="http://schemas.openxmlformats.org/officeDocument/2006/relationships/customXml" Target="../ink/ink1593.xml"/><Relationship Id="rId43" Type="http://schemas.openxmlformats.org/officeDocument/2006/relationships/customXml" Target="../ink/ink1601.xml"/><Relationship Id="rId48" Type="http://schemas.openxmlformats.org/officeDocument/2006/relationships/image" Target="../media/image331.png"/><Relationship Id="rId64" Type="http://schemas.openxmlformats.org/officeDocument/2006/relationships/image" Target="../media/image339.png"/><Relationship Id="rId69" Type="http://schemas.openxmlformats.org/officeDocument/2006/relationships/customXml" Target="../ink/ink1614.xml"/><Relationship Id="rId80" Type="http://schemas.openxmlformats.org/officeDocument/2006/relationships/image" Target="../media/image346.png"/><Relationship Id="rId85" Type="http://schemas.openxmlformats.org/officeDocument/2006/relationships/customXml" Target="../ink/ink1622.xml"/><Relationship Id="rId3" Type="http://schemas.openxmlformats.org/officeDocument/2006/relationships/customXml" Target="../ink/ink1581.xml"/><Relationship Id="rId12" Type="http://schemas.openxmlformats.org/officeDocument/2006/relationships/image" Target="../media/image309.png"/><Relationship Id="rId17" Type="http://schemas.openxmlformats.org/officeDocument/2006/relationships/customXml" Target="../ink/ink1588.xml"/><Relationship Id="rId25" Type="http://schemas.openxmlformats.org/officeDocument/2006/relationships/customXml" Target="../ink/ink1592.xml"/><Relationship Id="rId33" Type="http://schemas.openxmlformats.org/officeDocument/2006/relationships/customXml" Target="../ink/ink1596.xml"/><Relationship Id="rId38" Type="http://schemas.openxmlformats.org/officeDocument/2006/relationships/image" Target="../media/image326.png"/><Relationship Id="rId46" Type="http://schemas.openxmlformats.org/officeDocument/2006/relationships/image" Target="../media/image330.png"/><Relationship Id="rId59" Type="http://schemas.openxmlformats.org/officeDocument/2006/relationships/customXml" Target="../ink/ink1609.xml"/><Relationship Id="rId67" Type="http://schemas.openxmlformats.org/officeDocument/2006/relationships/customXml" Target="../ink/ink1613.xml"/><Relationship Id="rId20" Type="http://schemas.openxmlformats.org/officeDocument/2006/relationships/image" Target="../media/image313.png"/><Relationship Id="rId41" Type="http://schemas.openxmlformats.org/officeDocument/2006/relationships/customXml" Target="../ink/ink1600.xml"/><Relationship Id="rId54" Type="http://schemas.openxmlformats.org/officeDocument/2006/relationships/image" Target="../media/image334.png"/><Relationship Id="rId62" Type="http://schemas.openxmlformats.org/officeDocument/2006/relationships/image" Target="../media/image338.png"/><Relationship Id="rId70" Type="http://schemas.openxmlformats.org/officeDocument/2006/relationships/image" Target="../media/image342.png"/><Relationship Id="rId75" Type="http://schemas.openxmlformats.org/officeDocument/2006/relationships/customXml" Target="../ink/ink1617.xml"/><Relationship Id="rId83" Type="http://schemas.openxmlformats.org/officeDocument/2006/relationships/customXml" Target="../ink/ink1621.xml"/><Relationship Id="rId88" Type="http://schemas.openxmlformats.org/officeDocument/2006/relationships/image" Target="../media/image350.png"/><Relationship Id="rId91" Type="http://schemas.openxmlformats.org/officeDocument/2006/relationships/customXml" Target="../ink/ink1625.xml"/><Relationship Id="rId96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5" Type="http://schemas.openxmlformats.org/officeDocument/2006/relationships/customXml" Target="../ink/ink1587.xml"/><Relationship Id="rId23" Type="http://schemas.openxmlformats.org/officeDocument/2006/relationships/customXml" Target="../ink/ink1591.xml"/><Relationship Id="rId28" Type="http://schemas.openxmlformats.org/officeDocument/2006/relationships/image" Target="../media/image319.png"/><Relationship Id="rId36" Type="http://schemas.openxmlformats.org/officeDocument/2006/relationships/image" Target="../media/image325.png"/><Relationship Id="rId49" Type="http://schemas.openxmlformats.org/officeDocument/2006/relationships/customXml" Target="../ink/ink1604.xml"/><Relationship Id="rId57" Type="http://schemas.openxmlformats.org/officeDocument/2006/relationships/customXml" Target="../ink/ink1608.xml"/><Relationship Id="rId10" Type="http://schemas.openxmlformats.org/officeDocument/2006/relationships/image" Target="../media/image308.png"/><Relationship Id="rId31" Type="http://schemas.openxmlformats.org/officeDocument/2006/relationships/customXml" Target="../ink/ink1595.xml"/><Relationship Id="rId44" Type="http://schemas.openxmlformats.org/officeDocument/2006/relationships/image" Target="../media/image329.png"/><Relationship Id="rId52" Type="http://schemas.openxmlformats.org/officeDocument/2006/relationships/image" Target="../media/image333.png"/><Relationship Id="rId60" Type="http://schemas.openxmlformats.org/officeDocument/2006/relationships/image" Target="../media/image337.png"/><Relationship Id="rId65" Type="http://schemas.openxmlformats.org/officeDocument/2006/relationships/customXml" Target="../ink/ink1612.xml"/><Relationship Id="rId73" Type="http://schemas.openxmlformats.org/officeDocument/2006/relationships/customXml" Target="../ink/ink1616.xml"/><Relationship Id="rId78" Type="http://schemas.openxmlformats.org/officeDocument/2006/relationships/image" Target="../media/image345.png"/><Relationship Id="rId81" Type="http://schemas.openxmlformats.org/officeDocument/2006/relationships/customXml" Target="../ink/ink1620.xml"/><Relationship Id="rId86" Type="http://schemas.openxmlformats.org/officeDocument/2006/relationships/image" Target="../media/image349.png"/><Relationship Id="rId94" Type="http://schemas.openxmlformats.org/officeDocument/2006/relationships/image" Target="../media/image353.png"/><Relationship Id="rId4" Type="http://schemas.openxmlformats.org/officeDocument/2006/relationships/image" Target="../media/image305.png"/><Relationship Id="rId9" Type="http://schemas.openxmlformats.org/officeDocument/2006/relationships/customXml" Target="../ink/ink1584.xml"/><Relationship Id="rId13" Type="http://schemas.openxmlformats.org/officeDocument/2006/relationships/customXml" Target="../ink/ink1586.xml"/><Relationship Id="rId18" Type="http://schemas.openxmlformats.org/officeDocument/2006/relationships/image" Target="../media/image312.png"/><Relationship Id="rId39" Type="http://schemas.openxmlformats.org/officeDocument/2006/relationships/customXml" Target="../ink/ink1599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1607.xml"/><Relationship Id="rId76" Type="http://schemas.openxmlformats.org/officeDocument/2006/relationships/image" Target="../media/image136.png"/><Relationship Id="rId97" Type="http://schemas.openxmlformats.org/officeDocument/2006/relationships/customXml" Target="../ink/ink1628.xml"/><Relationship Id="rId7" Type="http://schemas.openxmlformats.org/officeDocument/2006/relationships/customXml" Target="../ink/ink1583.xml"/><Relationship Id="rId71" Type="http://schemas.openxmlformats.org/officeDocument/2006/relationships/customXml" Target="../ink/ink1615.xml"/><Relationship Id="rId92" Type="http://schemas.openxmlformats.org/officeDocument/2006/relationships/image" Target="../media/image352.png"/><Relationship Id="rId2" Type="http://schemas.openxmlformats.org/officeDocument/2006/relationships/image" Target="../media/image303.png"/><Relationship Id="rId29" Type="http://schemas.openxmlformats.org/officeDocument/2006/relationships/customXml" Target="../ink/ink1594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1602.xml"/><Relationship Id="rId66" Type="http://schemas.openxmlformats.org/officeDocument/2006/relationships/image" Target="../media/image340.png"/><Relationship Id="rId87" Type="http://schemas.openxmlformats.org/officeDocument/2006/relationships/customXml" Target="../ink/ink1623.xml"/><Relationship Id="rId61" Type="http://schemas.openxmlformats.org/officeDocument/2006/relationships/customXml" Target="../ink/ink1610.xml"/><Relationship Id="rId82" Type="http://schemas.openxmlformats.org/officeDocument/2006/relationships/image" Target="../media/image347.png"/><Relationship Id="rId19" Type="http://schemas.openxmlformats.org/officeDocument/2006/relationships/customXml" Target="../ink/ink1589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1597.xml"/><Relationship Id="rId56" Type="http://schemas.openxmlformats.org/officeDocument/2006/relationships/image" Target="../media/image335.png"/><Relationship Id="rId77" Type="http://schemas.openxmlformats.org/officeDocument/2006/relationships/customXml" Target="../ink/ink1618.xml"/><Relationship Id="rId8" Type="http://schemas.openxmlformats.org/officeDocument/2006/relationships/image" Target="../media/image307.png"/><Relationship Id="rId51" Type="http://schemas.openxmlformats.org/officeDocument/2006/relationships/customXml" Target="../ink/ink1605.xml"/><Relationship Id="rId72" Type="http://schemas.openxmlformats.org/officeDocument/2006/relationships/image" Target="../media/image343.png"/><Relationship Id="rId93" Type="http://schemas.openxmlformats.org/officeDocument/2006/relationships/customXml" Target="../ink/ink1626.xml"/><Relationship Id="rId98" Type="http://schemas.openxmlformats.org/officeDocument/2006/relationships/image" Target="../media/image355.png"/></Relationships>
</file>

<file path=ppt/slides/_rels/slide7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8.png"/><Relationship Id="rId21" Type="http://schemas.openxmlformats.org/officeDocument/2006/relationships/customXml" Target="../ink/ink1638.xml"/><Relationship Id="rId42" Type="http://schemas.openxmlformats.org/officeDocument/2006/relationships/image" Target="../media/image328.png"/><Relationship Id="rId47" Type="http://schemas.openxmlformats.org/officeDocument/2006/relationships/customXml" Target="../ink/ink1651.xml"/><Relationship Id="rId63" Type="http://schemas.openxmlformats.org/officeDocument/2006/relationships/customXml" Target="../ink/ink1659.xml"/><Relationship Id="rId68" Type="http://schemas.openxmlformats.org/officeDocument/2006/relationships/image" Target="../media/image341.png"/><Relationship Id="rId84" Type="http://schemas.openxmlformats.org/officeDocument/2006/relationships/image" Target="../media/image348.png"/><Relationship Id="rId89" Type="http://schemas.openxmlformats.org/officeDocument/2006/relationships/customXml" Target="../ink/ink1672.xml"/><Relationship Id="rId112" Type="http://schemas.openxmlformats.org/officeDocument/2006/relationships/image" Target="../media/image362.png"/><Relationship Id="rId16" Type="http://schemas.openxmlformats.org/officeDocument/2006/relationships/image" Target="../media/image311.png"/><Relationship Id="rId107" Type="http://schemas.openxmlformats.org/officeDocument/2006/relationships/customXml" Target="../ink/ink1681.xml"/><Relationship Id="rId11" Type="http://schemas.openxmlformats.org/officeDocument/2006/relationships/customXml" Target="../ink/ink1633.xml"/><Relationship Id="rId32" Type="http://schemas.openxmlformats.org/officeDocument/2006/relationships/image" Target="../media/image321.png"/><Relationship Id="rId37" Type="http://schemas.openxmlformats.org/officeDocument/2006/relationships/customXml" Target="../ink/ink1646.xml"/><Relationship Id="rId53" Type="http://schemas.openxmlformats.org/officeDocument/2006/relationships/customXml" Target="../ink/ink1654.xml"/><Relationship Id="rId58" Type="http://schemas.openxmlformats.org/officeDocument/2006/relationships/image" Target="../media/image336.png"/><Relationship Id="rId74" Type="http://schemas.openxmlformats.org/officeDocument/2006/relationships/image" Target="../media/image344.png"/><Relationship Id="rId79" Type="http://schemas.openxmlformats.org/officeDocument/2006/relationships/customXml" Target="../ink/ink1667.xml"/><Relationship Id="rId102" Type="http://schemas.openxmlformats.org/officeDocument/2006/relationships/image" Target="../media/image357.png"/><Relationship Id="rId5" Type="http://schemas.openxmlformats.org/officeDocument/2006/relationships/customXml" Target="../ink/ink1630.xml"/><Relationship Id="rId90" Type="http://schemas.openxmlformats.org/officeDocument/2006/relationships/image" Target="../media/image351.png"/><Relationship Id="rId95" Type="http://schemas.openxmlformats.org/officeDocument/2006/relationships/customXml" Target="../ink/ink1675.xml"/><Relationship Id="rId22" Type="http://schemas.openxmlformats.org/officeDocument/2006/relationships/image" Target="../media/image314.png"/><Relationship Id="rId27" Type="http://schemas.openxmlformats.org/officeDocument/2006/relationships/customXml" Target="../ink/ink1641.xml"/><Relationship Id="rId43" Type="http://schemas.openxmlformats.org/officeDocument/2006/relationships/customXml" Target="../ink/ink1649.xml"/><Relationship Id="rId48" Type="http://schemas.openxmlformats.org/officeDocument/2006/relationships/image" Target="../media/image331.png"/><Relationship Id="rId64" Type="http://schemas.openxmlformats.org/officeDocument/2006/relationships/image" Target="../media/image339.png"/><Relationship Id="rId69" Type="http://schemas.openxmlformats.org/officeDocument/2006/relationships/customXml" Target="../ink/ink1662.xml"/><Relationship Id="rId80" Type="http://schemas.openxmlformats.org/officeDocument/2006/relationships/image" Target="../media/image346.png"/><Relationship Id="rId85" Type="http://schemas.openxmlformats.org/officeDocument/2006/relationships/customXml" Target="../ink/ink1670.xml"/><Relationship Id="rId12" Type="http://schemas.openxmlformats.org/officeDocument/2006/relationships/image" Target="../media/image309.png"/><Relationship Id="rId17" Type="http://schemas.openxmlformats.org/officeDocument/2006/relationships/customXml" Target="../ink/ink1636.xml"/><Relationship Id="rId33" Type="http://schemas.openxmlformats.org/officeDocument/2006/relationships/customXml" Target="../ink/ink1644.xml"/><Relationship Id="rId38" Type="http://schemas.openxmlformats.org/officeDocument/2006/relationships/image" Target="../media/image326.png"/><Relationship Id="rId59" Type="http://schemas.openxmlformats.org/officeDocument/2006/relationships/customXml" Target="../ink/ink1657.xml"/><Relationship Id="rId103" Type="http://schemas.openxmlformats.org/officeDocument/2006/relationships/customXml" Target="../ink/ink1679.xml"/><Relationship Id="rId108" Type="http://schemas.openxmlformats.org/officeDocument/2006/relationships/image" Target="../media/image360.png"/><Relationship Id="rId54" Type="http://schemas.openxmlformats.org/officeDocument/2006/relationships/image" Target="../media/image334.png"/><Relationship Id="rId70" Type="http://schemas.openxmlformats.org/officeDocument/2006/relationships/image" Target="../media/image342.png"/><Relationship Id="rId75" Type="http://schemas.openxmlformats.org/officeDocument/2006/relationships/customXml" Target="../ink/ink1665.xml"/><Relationship Id="rId91" Type="http://schemas.openxmlformats.org/officeDocument/2006/relationships/customXml" Target="../ink/ink1673.xml"/><Relationship Id="rId96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5" Type="http://schemas.openxmlformats.org/officeDocument/2006/relationships/customXml" Target="../ink/ink1635.xml"/><Relationship Id="rId23" Type="http://schemas.openxmlformats.org/officeDocument/2006/relationships/customXml" Target="../ink/ink1639.xml"/><Relationship Id="rId28" Type="http://schemas.openxmlformats.org/officeDocument/2006/relationships/image" Target="../media/image319.png"/><Relationship Id="rId36" Type="http://schemas.openxmlformats.org/officeDocument/2006/relationships/image" Target="../media/image325.png"/><Relationship Id="rId49" Type="http://schemas.openxmlformats.org/officeDocument/2006/relationships/customXml" Target="../ink/ink1652.xml"/><Relationship Id="rId57" Type="http://schemas.openxmlformats.org/officeDocument/2006/relationships/customXml" Target="../ink/ink1656.xml"/><Relationship Id="rId106" Type="http://schemas.openxmlformats.org/officeDocument/2006/relationships/image" Target="../media/image359.png"/><Relationship Id="rId10" Type="http://schemas.openxmlformats.org/officeDocument/2006/relationships/image" Target="../media/image308.png"/><Relationship Id="rId31" Type="http://schemas.openxmlformats.org/officeDocument/2006/relationships/customXml" Target="../ink/ink1643.xml"/><Relationship Id="rId44" Type="http://schemas.openxmlformats.org/officeDocument/2006/relationships/image" Target="../media/image329.png"/><Relationship Id="rId52" Type="http://schemas.openxmlformats.org/officeDocument/2006/relationships/image" Target="../media/image333.png"/><Relationship Id="rId60" Type="http://schemas.openxmlformats.org/officeDocument/2006/relationships/image" Target="../media/image337.png"/><Relationship Id="rId65" Type="http://schemas.openxmlformats.org/officeDocument/2006/relationships/customXml" Target="../ink/ink1660.xml"/><Relationship Id="rId73" Type="http://schemas.openxmlformats.org/officeDocument/2006/relationships/customXml" Target="../ink/ink1664.xml"/><Relationship Id="rId78" Type="http://schemas.openxmlformats.org/officeDocument/2006/relationships/image" Target="../media/image345.png"/><Relationship Id="rId81" Type="http://schemas.openxmlformats.org/officeDocument/2006/relationships/customXml" Target="../ink/ink1668.xml"/><Relationship Id="rId86" Type="http://schemas.openxmlformats.org/officeDocument/2006/relationships/image" Target="../media/image349.png"/><Relationship Id="rId94" Type="http://schemas.openxmlformats.org/officeDocument/2006/relationships/image" Target="../media/image353.png"/><Relationship Id="rId99" Type="http://schemas.openxmlformats.org/officeDocument/2006/relationships/customXml" Target="../ink/ink1677.xml"/><Relationship Id="rId101" Type="http://schemas.openxmlformats.org/officeDocument/2006/relationships/customXml" Target="../ink/ink1678.xml"/><Relationship Id="rId4" Type="http://schemas.openxmlformats.org/officeDocument/2006/relationships/image" Target="../media/image305.png"/><Relationship Id="rId9" Type="http://schemas.openxmlformats.org/officeDocument/2006/relationships/customXml" Target="../ink/ink1632.xml"/><Relationship Id="rId13" Type="http://schemas.openxmlformats.org/officeDocument/2006/relationships/customXml" Target="../ink/ink1634.xml"/><Relationship Id="rId18" Type="http://schemas.openxmlformats.org/officeDocument/2006/relationships/image" Target="../media/image312.png"/><Relationship Id="rId39" Type="http://schemas.openxmlformats.org/officeDocument/2006/relationships/customXml" Target="../ink/ink1647.xml"/><Relationship Id="rId109" Type="http://schemas.openxmlformats.org/officeDocument/2006/relationships/customXml" Target="../ink/ink1682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1655.xml"/><Relationship Id="rId76" Type="http://schemas.openxmlformats.org/officeDocument/2006/relationships/image" Target="../media/image136.png"/><Relationship Id="rId97" Type="http://schemas.openxmlformats.org/officeDocument/2006/relationships/customXml" Target="../ink/ink1676.xml"/><Relationship Id="rId104" Type="http://schemas.openxmlformats.org/officeDocument/2006/relationships/image" Target="../media/image358.png"/><Relationship Id="rId7" Type="http://schemas.openxmlformats.org/officeDocument/2006/relationships/customXml" Target="../ink/ink1631.xml"/><Relationship Id="rId71" Type="http://schemas.openxmlformats.org/officeDocument/2006/relationships/customXml" Target="../ink/ink1663.xml"/><Relationship Id="rId92" Type="http://schemas.openxmlformats.org/officeDocument/2006/relationships/image" Target="../media/image352.png"/><Relationship Id="rId2" Type="http://schemas.openxmlformats.org/officeDocument/2006/relationships/image" Target="../media/image303.png"/><Relationship Id="rId29" Type="http://schemas.openxmlformats.org/officeDocument/2006/relationships/customXml" Target="../ink/ink1642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1650.xml"/><Relationship Id="rId66" Type="http://schemas.openxmlformats.org/officeDocument/2006/relationships/image" Target="../media/image340.png"/><Relationship Id="rId87" Type="http://schemas.openxmlformats.org/officeDocument/2006/relationships/customXml" Target="../ink/ink1671.xml"/><Relationship Id="rId110" Type="http://schemas.openxmlformats.org/officeDocument/2006/relationships/image" Target="../media/image361.png"/><Relationship Id="rId61" Type="http://schemas.openxmlformats.org/officeDocument/2006/relationships/customXml" Target="../ink/ink1658.xml"/><Relationship Id="rId82" Type="http://schemas.openxmlformats.org/officeDocument/2006/relationships/image" Target="../media/image347.png"/><Relationship Id="rId19" Type="http://schemas.openxmlformats.org/officeDocument/2006/relationships/customXml" Target="../ink/ink1637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1645.xml"/><Relationship Id="rId56" Type="http://schemas.openxmlformats.org/officeDocument/2006/relationships/image" Target="../media/image335.png"/><Relationship Id="rId77" Type="http://schemas.openxmlformats.org/officeDocument/2006/relationships/customXml" Target="../ink/ink1666.xml"/><Relationship Id="rId100" Type="http://schemas.openxmlformats.org/officeDocument/2006/relationships/image" Target="../media/image356.png"/><Relationship Id="rId105" Type="http://schemas.openxmlformats.org/officeDocument/2006/relationships/customXml" Target="../ink/ink1680.xml"/><Relationship Id="rId8" Type="http://schemas.openxmlformats.org/officeDocument/2006/relationships/image" Target="../media/image307.png"/><Relationship Id="rId51" Type="http://schemas.openxmlformats.org/officeDocument/2006/relationships/customXml" Target="../ink/ink1653.xml"/><Relationship Id="rId72" Type="http://schemas.openxmlformats.org/officeDocument/2006/relationships/image" Target="../media/image343.png"/><Relationship Id="rId93" Type="http://schemas.openxmlformats.org/officeDocument/2006/relationships/customXml" Target="../ink/ink1674.xml"/><Relationship Id="rId98" Type="http://schemas.openxmlformats.org/officeDocument/2006/relationships/image" Target="../media/image355.png"/><Relationship Id="rId3" Type="http://schemas.openxmlformats.org/officeDocument/2006/relationships/customXml" Target="../ink/ink1629.xml"/><Relationship Id="rId25" Type="http://schemas.openxmlformats.org/officeDocument/2006/relationships/customXml" Target="../ink/ink1640.xml"/><Relationship Id="rId46" Type="http://schemas.openxmlformats.org/officeDocument/2006/relationships/image" Target="../media/image330.png"/><Relationship Id="rId67" Type="http://schemas.openxmlformats.org/officeDocument/2006/relationships/customXml" Target="../ink/ink1661.xml"/><Relationship Id="rId20" Type="http://schemas.openxmlformats.org/officeDocument/2006/relationships/image" Target="../media/image313.png"/><Relationship Id="rId41" Type="http://schemas.openxmlformats.org/officeDocument/2006/relationships/customXml" Target="../ink/ink1648.xml"/><Relationship Id="rId62" Type="http://schemas.openxmlformats.org/officeDocument/2006/relationships/image" Target="../media/image338.png"/><Relationship Id="rId83" Type="http://schemas.openxmlformats.org/officeDocument/2006/relationships/customXml" Target="../ink/ink1669.xml"/><Relationship Id="rId88" Type="http://schemas.openxmlformats.org/officeDocument/2006/relationships/image" Target="../media/image350.png"/><Relationship Id="rId111" Type="http://schemas.openxmlformats.org/officeDocument/2006/relationships/customXml" Target="../ink/ink1683.xml"/></Relationships>
</file>

<file path=ppt/slides/_rels/slide7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8.png"/><Relationship Id="rId117" Type="http://schemas.openxmlformats.org/officeDocument/2006/relationships/customXml" Target="../ink/ink1741.xml"/><Relationship Id="rId21" Type="http://schemas.openxmlformats.org/officeDocument/2006/relationships/customXml" Target="../ink/ink1693.xml"/><Relationship Id="rId42" Type="http://schemas.openxmlformats.org/officeDocument/2006/relationships/image" Target="../media/image328.png"/><Relationship Id="rId47" Type="http://schemas.openxmlformats.org/officeDocument/2006/relationships/customXml" Target="../ink/ink1706.xml"/><Relationship Id="rId63" Type="http://schemas.openxmlformats.org/officeDocument/2006/relationships/customXml" Target="../ink/ink1714.xml"/><Relationship Id="rId68" Type="http://schemas.openxmlformats.org/officeDocument/2006/relationships/image" Target="../media/image341.png"/><Relationship Id="rId84" Type="http://schemas.openxmlformats.org/officeDocument/2006/relationships/image" Target="../media/image348.png"/><Relationship Id="rId89" Type="http://schemas.openxmlformats.org/officeDocument/2006/relationships/customXml" Target="../ink/ink1727.xml"/><Relationship Id="rId112" Type="http://schemas.openxmlformats.org/officeDocument/2006/relationships/image" Target="../media/image362.png"/><Relationship Id="rId16" Type="http://schemas.openxmlformats.org/officeDocument/2006/relationships/image" Target="../media/image311.png"/><Relationship Id="rId107" Type="http://schemas.openxmlformats.org/officeDocument/2006/relationships/customXml" Target="../ink/ink1736.xml"/><Relationship Id="rId11" Type="http://schemas.openxmlformats.org/officeDocument/2006/relationships/customXml" Target="../ink/ink1688.xml"/><Relationship Id="rId32" Type="http://schemas.openxmlformats.org/officeDocument/2006/relationships/image" Target="../media/image321.png"/><Relationship Id="rId37" Type="http://schemas.openxmlformats.org/officeDocument/2006/relationships/customXml" Target="../ink/ink1701.xml"/><Relationship Id="rId53" Type="http://schemas.openxmlformats.org/officeDocument/2006/relationships/customXml" Target="../ink/ink1709.xml"/><Relationship Id="rId58" Type="http://schemas.openxmlformats.org/officeDocument/2006/relationships/image" Target="../media/image336.png"/><Relationship Id="rId74" Type="http://schemas.openxmlformats.org/officeDocument/2006/relationships/image" Target="../media/image344.png"/><Relationship Id="rId79" Type="http://schemas.openxmlformats.org/officeDocument/2006/relationships/customXml" Target="../ink/ink1722.xml"/><Relationship Id="rId102" Type="http://schemas.openxmlformats.org/officeDocument/2006/relationships/image" Target="../media/image357.png"/><Relationship Id="rId5" Type="http://schemas.openxmlformats.org/officeDocument/2006/relationships/customXml" Target="../ink/ink1685.xml"/><Relationship Id="rId90" Type="http://schemas.openxmlformats.org/officeDocument/2006/relationships/image" Target="../media/image351.png"/><Relationship Id="rId95" Type="http://schemas.openxmlformats.org/officeDocument/2006/relationships/customXml" Target="../ink/ink1730.xml"/><Relationship Id="rId22" Type="http://schemas.openxmlformats.org/officeDocument/2006/relationships/image" Target="../media/image314.png"/><Relationship Id="rId27" Type="http://schemas.openxmlformats.org/officeDocument/2006/relationships/customXml" Target="../ink/ink1696.xml"/><Relationship Id="rId43" Type="http://schemas.openxmlformats.org/officeDocument/2006/relationships/customXml" Target="../ink/ink1704.xml"/><Relationship Id="rId48" Type="http://schemas.openxmlformats.org/officeDocument/2006/relationships/image" Target="../media/image331.png"/><Relationship Id="rId64" Type="http://schemas.openxmlformats.org/officeDocument/2006/relationships/image" Target="../media/image339.png"/><Relationship Id="rId69" Type="http://schemas.openxmlformats.org/officeDocument/2006/relationships/customXml" Target="../ink/ink1717.xml"/><Relationship Id="rId113" Type="http://schemas.openxmlformats.org/officeDocument/2006/relationships/customXml" Target="../ink/ink1739.xml"/><Relationship Id="rId118" Type="http://schemas.openxmlformats.org/officeDocument/2006/relationships/image" Target="../media/image365.png"/><Relationship Id="rId80" Type="http://schemas.openxmlformats.org/officeDocument/2006/relationships/image" Target="../media/image346.png"/><Relationship Id="rId85" Type="http://schemas.openxmlformats.org/officeDocument/2006/relationships/customXml" Target="../ink/ink1725.xml"/><Relationship Id="rId12" Type="http://schemas.openxmlformats.org/officeDocument/2006/relationships/image" Target="../media/image309.png"/><Relationship Id="rId17" Type="http://schemas.openxmlformats.org/officeDocument/2006/relationships/customXml" Target="../ink/ink1691.xml"/><Relationship Id="rId33" Type="http://schemas.openxmlformats.org/officeDocument/2006/relationships/customXml" Target="../ink/ink1699.xml"/><Relationship Id="rId38" Type="http://schemas.openxmlformats.org/officeDocument/2006/relationships/image" Target="../media/image326.png"/><Relationship Id="rId59" Type="http://schemas.openxmlformats.org/officeDocument/2006/relationships/customXml" Target="../ink/ink1712.xml"/><Relationship Id="rId103" Type="http://schemas.openxmlformats.org/officeDocument/2006/relationships/customXml" Target="../ink/ink1734.xml"/><Relationship Id="rId108" Type="http://schemas.openxmlformats.org/officeDocument/2006/relationships/image" Target="../media/image360.png"/><Relationship Id="rId54" Type="http://schemas.openxmlformats.org/officeDocument/2006/relationships/image" Target="../media/image334.png"/><Relationship Id="rId70" Type="http://schemas.openxmlformats.org/officeDocument/2006/relationships/image" Target="../media/image342.png"/><Relationship Id="rId75" Type="http://schemas.openxmlformats.org/officeDocument/2006/relationships/customXml" Target="../ink/ink1720.xml"/><Relationship Id="rId91" Type="http://schemas.openxmlformats.org/officeDocument/2006/relationships/customXml" Target="../ink/ink1728.xml"/><Relationship Id="rId96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23" Type="http://schemas.openxmlformats.org/officeDocument/2006/relationships/customXml" Target="../ink/ink1694.xml"/><Relationship Id="rId28" Type="http://schemas.openxmlformats.org/officeDocument/2006/relationships/image" Target="../media/image319.png"/><Relationship Id="rId49" Type="http://schemas.openxmlformats.org/officeDocument/2006/relationships/customXml" Target="../ink/ink1707.xml"/><Relationship Id="rId114" Type="http://schemas.openxmlformats.org/officeDocument/2006/relationships/image" Target="../media/image363.png"/><Relationship Id="rId119" Type="http://schemas.openxmlformats.org/officeDocument/2006/relationships/customXml" Target="../ink/ink1742.xml"/><Relationship Id="rId10" Type="http://schemas.openxmlformats.org/officeDocument/2006/relationships/image" Target="../media/image308.png"/><Relationship Id="rId31" Type="http://schemas.openxmlformats.org/officeDocument/2006/relationships/customXml" Target="../ink/ink1698.xml"/><Relationship Id="rId44" Type="http://schemas.openxmlformats.org/officeDocument/2006/relationships/image" Target="../media/image329.png"/><Relationship Id="rId52" Type="http://schemas.openxmlformats.org/officeDocument/2006/relationships/image" Target="../media/image333.png"/><Relationship Id="rId60" Type="http://schemas.openxmlformats.org/officeDocument/2006/relationships/image" Target="../media/image337.png"/><Relationship Id="rId65" Type="http://schemas.openxmlformats.org/officeDocument/2006/relationships/customXml" Target="../ink/ink1715.xml"/><Relationship Id="rId73" Type="http://schemas.openxmlformats.org/officeDocument/2006/relationships/customXml" Target="../ink/ink1719.xml"/><Relationship Id="rId78" Type="http://schemas.openxmlformats.org/officeDocument/2006/relationships/image" Target="../media/image345.png"/><Relationship Id="rId81" Type="http://schemas.openxmlformats.org/officeDocument/2006/relationships/customXml" Target="../ink/ink1723.xml"/><Relationship Id="rId86" Type="http://schemas.openxmlformats.org/officeDocument/2006/relationships/image" Target="../media/image349.png"/><Relationship Id="rId94" Type="http://schemas.openxmlformats.org/officeDocument/2006/relationships/image" Target="../media/image353.png"/><Relationship Id="rId99" Type="http://schemas.openxmlformats.org/officeDocument/2006/relationships/customXml" Target="../ink/ink1732.xml"/><Relationship Id="rId101" Type="http://schemas.openxmlformats.org/officeDocument/2006/relationships/customXml" Target="../ink/ink1733.xml"/><Relationship Id="rId4" Type="http://schemas.openxmlformats.org/officeDocument/2006/relationships/image" Target="../media/image305.png"/><Relationship Id="rId9" Type="http://schemas.openxmlformats.org/officeDocument/2006/relationships/customXml" Target="../ink/ink1687.xml"/><Relationship Id="rId13" Type="http://schemas.openxmlformats.org/officeDocument/2006/relationships/customXml" Target="../ink/ink1689.xml"/><Relationship Id="rId18" Type="http://schemas.openxmlformats.org/officeDocument/2006/relationships/image" Target="../media/image312.png"/><Relationship Id="rId39" Type="http://schemas.openxmlformats.org/officeDocument/2006/relationships/customXml" Target="../ink/ink1702.xml"/><Relationship Id="rId109" Type="http://schemas.openxmlformats.org/officeDocument/2006/relationships/customXml" Target="../ink/ink1737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1710.xml"/><Relationship Id="rId76" Type="http://schemas.openxmlformats.org/officeDocument/2006/relationships/image" Target="../media/image136.png"/><Relationship Id="rId97" Type="http://schemas.openxmlformats.org/officeDocument/2006/relationships/customXml" Target="../ink/ink1731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7" Type="http://schemas.openxmlformats.org/officeDocument/2006/relationships/customXml" Target="../ink/ink1686.xml"/><Relationship Id="rId71" Type="http://schemas.openxmlformats.org/officeDocument/2006/relationships/customXml" Target="../ink/ink1718.xml"/><Relationship Id="rId92" Type="http://schemas.openxmlformats.org/officeDocument/2006/relationships/image" Target="../media/image352.png"/><Relationship Id="rId2" Type="http://schemas.openxmlformats.org/officeDocument/2006/relationships/image" Target="../media/image303.png"/><Relationship Id="rId29" Type="http://schemas.openxmlformats.org/officeDocument/2006/relationships/customXml" Target="../ink/ink1697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1705.xml"/><Relationship Id="rId66" Type="http://schemas.openxmlformats.org/officeDocument/2006/relationships/image" Target="../media/image340.png"/><Relationship Id="rId87" Type="http://schemas.openxmlformats.org/officeDocument/2006/relationships/customXml" Target="../ink/ink1726.xml"/><Relationship Id="rId110" Type="http://schemas.openxmlformats.org/officeDocument/2006/relationships/image" Target="../media/image361.png"/><Relationship Id="rId115" Type="http://schemas.openxmlformats.org/officeDocument/2006/relationships/customXml" Target="../ink/ink1740.xml"/><Relationship Id="rId61" Type="http://schemas.openxmlformats.org/officeDocument/2006/relationships/customXml" Target="../ink/ink1713.xml"/><Relationship Id="rId82" Type="http://schemas.openxmlformats.org/officeDocument/2006/relationships/image" Target="../media/image347.png"/><Relationship Id="rId19" Type="http://schemas.openxmlformats.org/officeDocument/2006/relationships/customXml" Target="../ink/ink1692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1700.xml"/><Relationship Id="rId56" Type="http://schemas.openxmlformats.org/officeDocument/2006/relationships/image" Target="../media/image335.png"/><Relationship Id="rId77" Type="http://schemas.openxmlformats.org/officeDocument/2006/relationships/customXml" Target="../ink/ink1721.xml"/><Relationship Id="rId100" Type="http://schemas.openxmlformats.org/officeDocument/2006/relationships/image" Target="../media/image356.png"/><Relationship Id="rId105" Type="http://schemas.openxmlformats.org/officeDocument/2006/relationships/customXml" Target="../ink/ink1735.xml"/><Relationship Id="rId8" Type="http://schemas.openxmlformats.org/officeDocument/2006/relationships/image" Target="../media/image307.png"/><Relationship Id="rId51" Type="http://schemas.openxmlformats.org/officeDocument/2006/relationships/customXml" Target="../ink/ink1708.xml"/><Relationship Id="rId72" Type="http://schemas.openxmlformats.org/officeDocument/2006/relationships/image" Target="../media/image343.png"/><Relationship Id="rId93" Type="http://schemas.openxmlformats.org/officeDocument/2006/relationships/customXml" Target="../ink/ink1729.xml"/><Relationship Id="rId98" Type="http://schemas.openxmlformats.org/officeDocument/2006/relationships/image" Target="../media/image355.png"/><Relationship Id="rId3" Type="http://schemas.openxmlformats.org/officeDocument/2006/relationships/customXml" Target="../ink/ink1684.xml"/><Relationship Id="rId25" Type="http://schemas.openxmlformats.org/officeDocument/2006/relationships/customXml" Target="../ink/ink1695.xml"/><Relationship Id="rId46" Type="http://schemas.openxmlformats.org/officeDocument/2006/relationships/image" Target="../media/image330.png"/><Relationship Id="rId67" Type="http://schemas.openxmlformats.org/officeDocument/2006/relationships/customXml" Target="../ink/ink1716.xml"/><Relationship Id="rId116" Type="http://schemas.openxmlformats.org/officeDocument/2006/relationships/image" Target="../media/image364.png"/><Relationship Id="rId20" Type="http://schemas.openxmlformats.org/officeDocument/2006/relationships/image" Target="../media/image313.png"/><Relationship Id="rId41" Type="http://schemas.openxmlformats.org/officeDocument/2006/relationships/customXml" Target="../ink/ink1703.xml"/><Relationship Id="rId62" Type="http://schemas.openxmlformats.org/officeDocument/2006/relationships/image" Target="../media/image338.png"/><Relationship Id="rId83" Type="http://schemas.openxmlformats.org/officeDocument/2006/relationships/customXml" Target="../ink/ink1724.xml"/><Relationship Id="rId88" Type="http://schemas.openxmlformats.org/officeDocument/2006/relationships/image" Target="../media/image350.png"/><Relationship Id="rId111" Type="http://schemas.openxmlformats.org/officeDocument/2006/relationships/customXml" Target="../ink/ink1738.xml"/><Relationship Id="rId15" Type="http://schemas.openxmlformats.org/officeDocument/2006/relationships/customXml" Target="../ink/ink1690.xml"/><Relationship Id="rId36" Type="http://schemas.openxmlformats.org/officeDocument/2006/relationships/image" Target="../media/image325.png"/><Relationship Id="rId57" Type="http://schemas.openxmlformats.org/officeDocument/2006/relationships/customXml" Target="../ink/ink1711.xml"/><Relationship Id="rId106" Type="http://schemas.openxmlformats.org/officeDocument/2006/relationships/image" Target="../media/image359.png"/></Relationships>
</file>

<file path=ppt/slides/_rels/slide7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8.png"/><Relationship Id="rId117" Type="http://schemas.openxmlformats.org/officeDocument/2006/relationships/customXml" Target="../ink/ink1800.xml"/><Relationship Id="rId21" Type="http://schemas.openxmlformats.org/officeDocument/2006/relationships/customXml" Target="../ink/ink1752.xml"/><Relationship Id="rId42" Type="http://schemas.openxmlformats.org/officeDocument/2006/relationships/image" Target="../media/image328.png"/><Relationship Id="rId47" Type="http://schemas.openxmlformats.org/officeDocument/2006/relationships/customXml" Target="../ink/ink1765.xml"/><Relationship Id="rId63" Type="http://schemas.openxmlformats.org/officeDocument/2006/relationships/customXml" Target="../ink/ink1773.xml"/><Relationship Id="rId68" Type="http://schemas.openxmlformats.org/officeDocument/2006/relationships/image" Target="../media/image341.png"/><Relationship Id="rId84" Type="http://schemas.openxmlformats.org/officeDocument/2006/relationships/image" Target="../media/image348.png"/><Relationship Id="rId89" Type="http://schemas.openxmlformats.org/officeDocument/2006/relationships/customXml" Target="../ink/ink1786.xml"/><Relationship Id="rId112" Type="http://schemas.openxmlformats.org/officeDocument/2006/relationships/image" Target="../media/image362.png"/><Relationship Id="rId16" Type="http://schemas.openxmlformats.org/officeDocument/2006/relationships/image" Target="../media/image311.png"/><Relationship Id="rId107" Type="http://schemas.openxmlformats.org/officeDocument/2006/relationships/customXml" Target="../ink/ink1795.xml"/><Relationship Id="rId11" Type="http://schemas.openxmlformats.org/officeDocument/2006/relationships/customXml" Target="../ink/ink1747.xml"/><Relationship Id="rId32" Type="http://schemas.openxmlformats.org/officeDocument/2006/relationships/image" Target="../media/image321.png"/><Relationship Id="rId37" Type="http://schemas.openxmlformats.org/officeDocument/2006/relationships/customXml" Target="../ink/ink1760.xml"/><Relationship Id="rId53" Type="http://schemas.openxmlformats.org/officeDocument/2006/relationships/customXml" Target="../ink/ink1768.xml"/><Relationship Id="rId58" Type="http://schemas.openxmlformats.org/officeDocument/2006/relationships/image" Target="../media/image336.png"/><Relationship Id="rId74" Type="http://schemas.openxmlformats.org/officeDocument/2006/relationships/image" Target="../media/image344.png"/><Relationship Id="rId79" Type="http://schemas.openxmlformats.org/officeDocument/2006/relationships/customXml" Target="../ink/ink1781.xml"/><Relationship Id="rId102" Type="http://schemas.openxmlformats.org/officeDocument/2006/relationships/image" Target="../media/image357.png"/><Relationship Id="rId123" Type="http://schemas.openxmlformats.org/officeDocument/2006/relationships/customXml" Target="../ink/ink1803.xml"/><Relationship Id="rId5" Type="http://schemas.openxmlformats.org/officeDocument/2006/relationships/customXml" Target="../ink/ink1744.xml"/><Relationship Id="rId90" Type="http://schemas.openxmlformats.org/officeDocument/2006/relationships/image" Target="../media/image351.png"/><Relationship Id="rId95" Type="http://schemas.openxmlformats.org/officeDocument/2006/relationships/customXml" Target="../ink/ink1789.xml"/><Relationship Id="rId22" Type="http://schemas.openxmlformats.org/officeDocument/2006/relationships/image" Target="../media/image314.png"/><Relationship Id="rId27" Type="http://schemas.openxmlformats.org/officeDocument/2006/relationships/customXml" Target="../ink/ink1755.xml"/><Relationship Id="rId43" Type="http://schemas.openxmlformats.org/officeDocument/2006/relationships/customXml" Target="../ink/ink1763.xml"/><Relationship Id="rId48" Type="http://schemas.openxmlformats.org/officeDocument/2006/relationships/image" Target="../media/image331.png"/><Relationship Id="rId64" Type="http://schemas.openxmlformats.org/officeDocument/2006/relationships/image" Target="../media/image339.png"/><Relationship Id="rId69" Type="http://schemas.openxmlformats.org/officeDocument/2006/relationships/customXml" Target="../ink/ink1776.xml"/><Relationship Id="rId113" Type="http://schemas.openxmlformats.org/officeDocument/2006/relationships/customXml" Target="../ink/ink1798.xml"/><Relationship Id="rId118" Type="http://schemas.openxmlformats.org/officeDocument/2006/relationships/image" Target="../media/image365.png"/><Relationship Id="rId80" Type="http://schemas.openxmlformats.org/officeDocument/2006/relationships/image" Target="../media/image346.png"/><Relationship Id="rId85" Type="http://schemas.openxmlformats.org/officeDocument/2006/relationships/customXml" Target="../ink/ink1784.xml"/><Relationship Id="rId12" Type="http://schemas.openxmlformats.org/officeDocument/2006/relationships/image" Target="../media/image309.png"/><Relationship Id="rId17" Type="http://schemas.openxmlformats.org/officeDocument/2006/relationships/customXml" Target="../ink/ink1750.xml"/><Relationship Id="rId33" Type="http://schemas.openxmlformats.org/officeDocument/2006/relationships/customXml" Target="../ink/ink1758.xml"/><Relationship Id="rId38" Type="http://schemas.openxmlformats.org/officeDocument/2006/relationships/image" Target="../media/image326.png"/><Relationship Id="rId59" Type="http://schemas.openxmlformats.org/officeDocument/2006/relationships/customXml" Target="../ink/ink1771.xml"/><Relationship Id="rId103" Type="http://schemas.openxmlformats.org/officeDocument/2006/relationships/customXml" Target="../ink/ink1793.xml"/><Relationship Id="rId108" Type="http://schemas.openxmlformats.org/officeDocument/2006/relationships/image" Target="../media/image360.png"/><Relationship Id="rId124" Type="http://schemas.openxmlformats.org/officeDocument/2006/relationships/image" Target="../media/image368.png"/><Relationship Id="rId54" Type="http://schemas.openxmlformats.org/officeDocument/2006/relationships/image" Target="../media/image334.png"/><Relationship Id="rId70" Type="http://schemas.openxmlformats.org/officeDocument/2006/relationships/image" Target="../media/image342.png"/><Relationship Id="rId75" Type="http://schemas.openxmlformats.org/officeDocument/2006/relationships/customXml" Target="../ink/ink1779.xml"/><Relationship Id="rId91" Type="http://schemas.openxmlformats.org/officeDocument/2006/relationships/customXml" Target="../ink/ink1787.xml"/><Relationship Id="rId96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23" Type="http://schemas.openxmlformats.org/officeDocument/2006/relationships/customXml" Target="../ink/ink1753.xml"/><Relationship Id="rId28" Type="http://schemas.openxmlformats.org/officeDocument/2006/relationships/image" Target="../media/image319.png"/><Relationship Id="rId49" Type="http://schemas.openxmlformats.org/officeDocument/2006/relationships/customXml" Target="../ink/ink1766.xml"/><Relationship Id="rId114" Type="http://schemas.openxmlformats.org/officeDocument/2006/relationships/image" Target="../media/image363.png"/><Relationship Id="rId119" Type="http://schemas.openxmlformats.org/officeDocument/2006/relationships/customXml" Target="../ink/ink1801.xml"/><Relationship Id="rId44" Type="http://schemas.openxmlformats.org/officeDocument/2006/relationships/image" Target="../media/image329.png"/><Relationship Id="rId60" Type="http://schemas.openxmlformats.org/officeDocument/2006/relationships/image" Target="../media/image337.png"/><Relationship Id="rId65" Type="http://schemas.openxmlformats.org/officeDocument/2006/relationships/customXml" Target="../ink/ink1774.xml"/><Relationship Id="rId81" Type="http://schemas.openxmlformats.org/officeDocument/2006/relationships/customXml" Target="../ink/ink1782.xml"/><Relationship Id="rId86" Type="http://schemas.openxmlformats.org/officeDocument/2006/relationships/image" Target="../media/image349.png"/><Relationship Id="rId4" Type="http://schemas.openxmlformats.org/officeDocument/2006/relationships/image" Target="../media/image305.png"/><Relationship Id="rId9" Type="http://schemas.openxmlformats.org/officeDocument/2006/relationships/customXml" Target="../ink/ink1746.xml"/><Relationship Id="rId13" Type="http://schemas.openxmlformats.org/officeDocument/2006/relationships/customXml" Target="../ink/ink1748.xml"/><Relationship Id="rId18" Type="http://schemas.openxmlformats.org/officeDocument/2006/relationships/image" Target="../media/image312.png"/><Relationship Id="rId39" Type="http://schemas.openxmlformats.org/officeDocument/2006/relationships/customXml" Target="../ink/ink1761.xml"/><Relationship Id="rId109" Type="http://schemas.openxmlformats.org/officeDocument/2006/relationships/customXml" Target="../ink/ink1796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1769.xml"/><Relationship Id="rId76" Type="http://schemas.openxmlformats.org/officeDocument/2006/relationships/image" Target="../media/image136.png"/><Relationship Id="rId97" Type="http://schemas.openxmlformats.org/officeDocument/2006/relationships/customXml" Target="../ink/ink1790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7" Type="http://schemas.openxmlformats.org/officeDocument/2006/relationships/customXml" Target="../ink/ink1745.xml"/><Relationship Id="rId71" Type="http://schemas.openxmlformats.org/officeDocument/2006/relationships/customXml" Target="../ink/ink1777.xml"/><Relationship Id="rId92" Type="http://schemas.openxmlformats.org/officeDocument/2006/relationships/image" Target="../media/image352.png"/><Relationship Id="rId2" Type="http://schemas.openxmlformats.org/officeDocument/2006/relationships/image" Target="../media/image303.png"/><Relationship Id="rId29" Type="http://schemas.openxmlformats.org/officeDocument/2006/relationships/customXml" Target="../ink/ink1756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1764.xml"/><Relationship Id="rId66" Type="http://schemas.openxmlformats.org/officeDocument/2006/relationships/image" Target="../media/image340.png"/><Relationship Id="rId87" Type="http://schemas.openxmlformats.org/officeDocument/2006/relationships/customXml" Target="../ink/ink1785.xml"/><Relationship Id="rId110" Type="http://schemas.openxmlformats.org/officeDocument/2006/relationships/image" Target="../media/image361.png"/><Relationship Id="rId115" Type="http://schemas.openxmlformats.org/officeDocument/2006/relationships/customXml" Target="../ink/ink1799.xml"/><Relationship Id="rId61" Type="http://schemas.openxmlformats.org/officeDocument/2006/relationships/customXml" Target="../ink/ink1772.xml"/><Relationship Id="rId82" Type="http://schemas.openxmlformats.org/officeDocument/2006/relationships/image" Target="../media/image347.png"/><Relationship Id="rId19" Type="http://schemas.openxmlformats.org/officeDocument/2006/relationships/customXml" Target="../ink/ink1751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1759.xml"/><Relationship Id="rId56" Type="http://schemas.openxmlformats.org/officeDocument/2006/relationships/image" Target="../media/image335.png"/><Relationship Id="rId77" Type="http://schemas.openxmlformats.org/officeDocument/2006/relationships/customXml" Target="../ink/ink1780.xml"/><Relationship Id="rId100" Type="http://schemas.openxmlformats.org/officeDocument/2006/relationships/image" Target="../media/image356.png"/><Relationship Id="rId105" Type="http://schemas.openxmlformats.org/officeDocument/2006/relationships/customXml" Target="../ink/ink1794.xml"/><Relationship Id="rId8" Type="http://schemas.openxmlformats.org/officeDocument/2006/relationships/image" Target="../media/image307.png"/><Relationship Id="rId51" Type="http://schemas.openxmlformats.org/officeDocument/2006/relationships/customXml" Target="../ink/ink1767.xml"/><Relationship Id="rId72" Type="http://schemas.openxmlformats.org/officeDocument/2006/relationships/image" Target="../media/image343.png"/><Relationship Id="rId93" Type="http://schemas.openxmlformats.org/officeDocument/2006/relationships/customXml" Target="../ink/ink1788.xml"/><Relationship Id="rId98" Type="http://schemas.openxmlformats.org/officeDocument/2006/relationships/image" Target="../media/image355.png"/><Relationship Id="rId121" Type="http://schemas.openxmlformats.org/officeDocument/2006/relationships/customXml" Target="../ink/ink1802.xml"/><Relationship Id="rId3" Type="http://schemas.openxmlformats.org/officeDocument/2006/relationships/customXml" Target="../ink/ink1743.xml"/><Relationship Id="rId25" Type="http://schemas.openxmlformats.org/officeDocument/2006/relationships/customXml" Target="../ink/ink1754.xml"/><Relationship Id="rId46" Type="http://schemas.openxmlformats.org/officeDocument/2006/relationships/image" Target="../media/image330.png"/><Relationship Id="rId67" Type="http://schemas.openxmlformats.org/officeDocument/2006/relationships/customXml" Target="../ink/ink1775.xml"/><Relationship Id="rId116" Type="http://schemas.openxmlformats.org/officeDocument/2006/relationships/image" Target="../media/image364.png"/><Relationship Id="rId20" Type="http://schemas.openxmlformats.org/officeDocument/2006/relationships/image" Target="../media/image313.png"/><Relationship Id="rId41" Type="http://schemas.openxmlformats.org/officeDocument/2006/relationships/customXml" Target="../ink/ink1762.xml"/><Relationship Id="rId62" Type="http://schemas.openxmlformats.org/officeDocument/2006/relationships/image" Target="../media/image338.png"/><Relationship Id="rId83" Type="http://schemas.openxmlformats.org/officeDocument/2006/relationships/customXml" Target="../ink/ink1783.xml"/><Relationship Id="rId88" Type="http://schemas.openxmlformats.org/officeDocument/2006/relationships/image" Target="../media/image350.png"/><Relationship Id="rId111" Type="http://schemas.openxmlformats.org/officeDocument/2006/relationships/customXml" Target="../ink/ink1797.xml"/><Relationship Id="rId15" Type="http://schemas.openxmlformats.org/officeDocument/2006/relationships/customXml" Target="../ink/ink1749.xml"/><Relationship Id="rId36" Type="http://schemas.openxmlformats.org/officeDocument/2006/relationships/image" Target="../media/image325.png"/><Relationship Id="rId57" Type="http://schemas.openxmlformats.org/officeDocument/2006/relationships/customXml" Target="../ink/ink1770.xml"/><Relationship Id="rId106" Type="http://schemas.openxmlformats.org/officeDocument/2006/relationships/image" Target="../media/image359.png"/><Relationship Id="rId10" Type="http://schemas.openxmlformats.org/officeDocument/2006/relationships/image" Target="../media/image308.png"/><Relationship Id="rId31" Type="http://schemas.openxmlformats.org/officeDocument/2006/relationships/customXml" Target="../ink/ink1757.xml"/><Relationship Id="rId52" Type="http://schemas.openxmlformats.org/officeDocument/2006/relationships/image" Target="../media/image333.png"/><Relationship Id="rId73" Type="http://schemas.openxmlformats.org/officeDocument/2006/relationships/customXml" Target="../ink/ink1778.xml"/><Relationship Id="rId78" Type="http://schemas.openxmlformats.org/officeDocument/2006/relationships/image" Target="../media/image345.png"/><Relationship Id="rId94" Type="http://schemas.openxmlformats.org/officeDocument/2006/relationships/image" Target="../media/image353.png"/><Relationship Id="rId99" Type="http://schemas.openxmlformats.org/officeDocument/2006/relationships/customXml" Target="../ink/ink1791.xml"/><Relationship Id="rId101" Type="http://schemas.openxmlformats.org/officeDocument/2006/relationships/customXml" Target="../ink/ink1792.xml"/><Relationship Id="rId122" Type="http://schemas.openxmlformats.org/officeDocument/2006/relationships/image" Target="../media/image367.png"/></Relationships>
</file>

<file path=ppt/slides/_rels/slide7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61.xml"/><Relationship Id="rId21" Type="http://schemas.openxmlformats.org/officeDocument/2006/relationships/customXml" Target="../ink/ink1813.xml"/><Relationship Id="rId42" Type="http://schemas.openxmlformats.org/officeDocument/2006/relationships/image" Target="../media/image328.png"/><Relationship Id="rId47" Type="http://schemas.openxmlformats.org/officeDocument/2006/relationships/customXml" Target="../ink/ink1826.xml"/><Relationship Id="rId63" Type="http://schemas.openxmlformats.org/officeDocument/2006/relationships/customXml" Target="../ink/ink1834.xml"/><Relationship Id="rId68" Type="http://schemas.openxmlformats.org/officeDocument/2006/relationships/image" Target="../media/image341.png"/><Relationship Id="rId84" Type="http://schemas.openxmlformats.org/officeDocument/2006/relationships/image" Target="../media/image348.png"/><Relationship Id="rId89" Type="http://schemas.openxmlformats.org/officeDocument/2006/relationships/customXml" Target="../ink/ink1847.xml"/><Relationship Id="rId112" Type="http://schemas.openxmlformats.org/officeDocument/2006/relationships/image" Target="../media/image362.png"/><Relationship Id="rId16" Type="http://schemas.openxmlformats.org/officeDocument/2006/relationships/image" Target="../media/image311.png"/><Relationship Id="rId107" Type="http://schemas.openxmlformats.org/officeDocument/2006/relationships/customXml" Target="../ink/ink1856.xml"/><Relationship Id="rId11" Type="http://schemas.openxmlformats.org/officeDocument/2006/relationships/customXml" Target="../ink/ink1808.xml"/><Relationship Id="rId32" Type="http://schemas.openxmlformats.org/officeDocument/2006/relationships/image" Target="../media/image321.png"/><Relationship Id="rId37" Type="http://schemas.openxmlformats.org/officeDocument/2006/relationships/customXml" Target="../ink/ink1821.xml"/><Relationship Id="rId53" Type="http://schemas.openxmlformats.org/officeDocument/2006/relationships/customXml" Target="../ink/ink1829.xml"/><Relationship Id="rId58" Type="http://schemas.openxmlformats.org/officeDocument/2006/relationships/image" Target="../media/image336.png"/><Relationship Id="rId74" Type="http://schemas.openxmlformats.org/officeDocument/2006/relationships/image" Target="../media/image344.png"/><Relationship Id="rId79" Type="http://schemas.openxmlformats.org/officeDocument/2006/relationships/customXml" Target="../ink/ink1842.xml"/><Relationship Id="rId102" Type="http://schemas.openxmlformats.org/officeDocument/2006/relationships/image" Target="../media/image357.png"/><Relationship Id="rId123" Type="http://schemas.openxmlformats.org/officeDocument/2006/relationships/customXml" Target="../ink/ink1864.xml"/><Relationship Id="rId128" Type="http://schemas.openxmlformats.org/officeDocument/2006/relationships/image" Target="../media/image370.png"/><Relationship Id="rId5" Type="http://schemas.openxmlformats.org/officeDocument/2006/relationships/customXml" Target="../ink/ink1805.xml"/><Relationship Id="rId90" Type="http://schemas.openxmlformats.org/officeDocument/2006/relationships/image" Target="../media/image351.png"/><Relationship Id="rId95" Type="http://schemas.openxmlformats.org/officeDocument/2006/relationships/customXml" Target="../ink/ink1850.xml"/><Relationship Id="rId22" Type="http://schemas.openxmlformats.org/officeDocument/2006/relationships/image" Target="../media/image314.png"/><Relationship Id="rId27" Type="http://schemas.openxmlformats.org/officeDocument/2006/relationships/customXml" Target="../ink/ink1816.xml"/><Relationship Id="rId43" Type="http://schemas.openxmlformats.org/officeDocument/2006/relationships/customXml" Target="../ink/ink1824.xml"/><Relationship Id="rId48" Type="http://schemas.openxmlformats.org/officeDocument/2006/relationships/image" Target="../media/image331.png"/><Relationship Id="rId64" Type="http://schemas.openxmlformats.org/officeDocument/2006/relationships/image" Target="../media/image339.png"/><Relationship Id="rId69" Type="http://schemas.openxmlformats.org/officeDocument/2006/relationships/customXml" Target="../ink/ink1837.xml"/><Relationship Id="rId113" Type="http://schemas.openxmlformats.org/officeDocument/2006/relationships/customXml" Target="../ink/ink1859.xml"/><Relationship Id="rId118" Type="http://schemas.openxmlformats.org/officeDocument/2006/relationships/image" Target="../media/image365.png"/><Relationship Id="rId80" Type="http://schemas.openxmlformats.org/officeDocument/2006/relationships/image" Target="../media/image346.png"/><Relationship Id="rId85" Type="http://schemas.openxmlformats.org/officeDocument/2006/relationships/customXml" Target="../ink/ink1845.xml"/><Relationship Id="rId12" Type="http://schemas.openxmlformats.org/officeDocument/2006/relationships/image" Target="../media/image309.png"/><Relationship Id="rId17" Type="http://schemas.openxmlformats.org/officeDocument/2006/relationships/customXml" Target="../ink/ink1811.xml"/><Relationship Id="rId33" Type="http://schemas.openxmlformats.org/officeDocument/2006/relationships/customXml" Target="../ink/ink1819.xml"/><Relationship Id="rId38" Type="http://schemas.openxmlformats.org/officeDocument/2006/relationships/image" Target="../media/image326.png"/><Relationship Id="rId59" Type="http://schemas.openxmlformats.org/officeDocument/2006/relationships/customXml" Target="../ink/ink1832.xml"/><Relationship Id="rId103" Type="http://schemas.openxmlformats.org/officeDocument/2006/relationships/customXml" Target="../ink/ink1854.xml"/><Relationship Id="rId108" Type="http://schemas.openxmlformats.org/officeDocument/2006/relationships/image" Target="../media/image360.png"/><Relationship Id="rId124" Type="http://schemas.openxmlformats.org/officeDocument/2006/relationships/image" Target="../media/image48.png"/><Relationship Id="rId129" Type="http://schemas.openxmlformats.org/officeDocument/2006/relationships/customXml" Target="../ink/ink1867.xml"/><Relationship Id="rId54" Type="http://schemas.openxmlformats.org/officeDocument/2006/relationships/image" Target="../media/image334.png"/><Relationship Id="rId70" Type="http://schemas.openxmlformats.org/officeDocument/2006/relationships/image" Target="../media/image342.png"/><Relationship Id="rId75" Type="http://schemas.openxmlformats.org/officeDocument/2006/relationships/customXml" Target="../ink/ink1840.xml"/><Relationship Id="rId91" Type="http://schemas.openxmlformats.org/officeDocument/2006/relationships/customXml" Target="../ink/ink1848.xml"/><Relationship Id="rId96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23" Type="http://schemas.openxmlformats.org/officeDocument/2006/relationships/customXml" Target="../ink/ink1814.xml"/><Relationship Id="rId28" Type="http://schemas.openxmlformats.org/officeDocument/2006/relationships/image" Target="../media/image319.png"/><Relationship Id="rId49" Type="http://schemas.openxmlformats.org/officeDocument/2006/relationships/customXml" Target="../ink/ink1827.xml"/><Relationship Id="rId114" Type="http://schemas.openxmlformats.org/officeDocument/2006/relationships/image" Target="../media/image363.png"/><Relationship Id="rId119" Type="http://schemas.openxmlformats.org/officeDocument/2006/relationships/customXml" Target="../ink/ink1862.xml"/><Relationship Id="rId44" Type="http://schemas.openxmlformats.org/officeDocument/2006/relationships/image" Target="../media/image329.png"/><Relationship Id="rId60" Type="http://schemas.openxmlformats.org/officeDocument/2006/relationships/image" Target="../media/image337.png"/><Relationship Id="rId65" Type="http://schemas.openxmlformats.org/officeDocument/2006/relationships/customXml" Target="../ink/ink1835.xml"/><Relationship Id="rId81" Type="http://schemas.openxmlformats.org/officeDocument/2006/relationships/customXml" Target="../ink/ink1843.xml"/><Relationship Id="rId86" Type="http://schemas.openxmlformats.org/officeDocument/2006/relationships/image" Target="../media/image349.png"/><Relationship Id="rId130" Type="http://schemas.openxmlformats.org/officeDocument/2006/relationships/image" Target="../media/image371.png"/><Relationship Id="rId13" Type="http://schemas.openxmlformats.org/officeDocument/2006/relationships/customXml" Target="../ink/ink1809.xml"/><Relationship Id="rId18" Type="http://schemas.openxmlformats.org/officeDocument/2006/relationships/image" Target="../media/image312.png"/><Relationship Id="rId39" Type="http://schemas.openxmlformats.org/officeDocument/2006/relationships/customXml" Target="../ink/ink1822.xml"/><Relationship Id="rId109" Type="http://schemas.openxmlformats.org/officeDocument/2006/relationships/customXml" Target="../ink/ink1857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1830.xml"/><Relationship Id="rId76" Type="http://schemas.openxmlformats.org/officeDocument/2006/relationships/image" Target="../media/image136.png"/><Relationship Id="rId97" Type="http://schemas.openxmlformats.org/officeDocument/2006/relationships/customXml" Target="../ink/ink1851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125" Type="http://schemas.openxmlformats.org/officeDocument/2006/relationships/customXml" Target="../ink/ink1865.xml"/><Relationship Id="rId7" Type="http://schemas.openxmlformats.org/officeDocument/2006/relationships/customXml" Target="../ink/ink1806.xml"/><Relationship Id="rId71" Type="http://schemas.openxmlformats.org/officeDocument/2006/relationships/customXml" Target="../ink/ink1838.xml"/><Relationship Id="rId92" Type="http://schemas.openxmlformats.org/officeDocument/2006/relationships/image" Target="../media/image352.png"/><Relationship Id="rId2" Type="http://schemas.openxmlformats.org/officeDocument/2006/relationships/image" Target="../media/image303.png"/><Relationship Id="rId29" Type="http://schemas.openxmlformats.org/officeDocument/2006/relationships/customXml" Target="../ink/ink1817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1825.xml"/><Relationship Id="rId66" Type="http://schemas.openxmlformats.org/officeDocument/2006/relationships/image" Target="../media/image340.png"/><Relationship Id="rId87" Type="http://schemas.openxmlformats.org/officeDocument/2006/relationships/customXml" Target="../ink/ink1846.xml"/><Relationship Id="rId110" Type="http://schemas.openxmlformats.org/officeDocument/2006/relationships/image" Target="../media/image361.png"/><Relationship Id="rId115" Type="http://schemas.openxmlformats.org/officeDocument/2006/relationships/customXml" Target="../ink/ink1860.xml"/><Relationship Id="rId61" Type="http://schemas.openxmlformats.org/officeDocument/2006/relationships/customXml" Target="../ink/ink1833.xml"/><Relationship Id="rId82" Type="http://schemas.openxmlformats.org/officeDocument/2006/relationships/image" Target="../media/image347.png"/><Relationship Id="rId19" Type="http://schemas.openxmlformats.org/officeDocument/2006/relationships/customXml" Target="../ink/ink1812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1820.xml"/><Relationship Id="rId56" Type="http://schemas.openxmlformats.org/officeDocument/2006/relationships/image" Target="../media/image335.png"/><Relationship Id="rId77" Type="http://schemas.openxmlformats.org/officeDocument/2006/relationships/customXml" Target="../ink/ink1841.xml"/><Relationship Id="rId100" Type="http://schemas.openxmlformats.org/officeDocument/2006/relationships/image" Target="../media/image356.png"/><Relationship Id="rId105" Type="http://schemas.openxmlformats.org/officeDocument/2006/relationships/customXml" Target="../ink/ink1855.xml"/><Relationship Id="rId126" Type="http://schemas.openxmlformats.org/officeDocument/2006/relationships/image" Target="../media/image369.png"/><Relationship Id="rId8" Type="http://schemas.openxmlformats.org/officeDocument/2006/relationships/image" Target="../media/image307.png"/><Relationship Id="rId51" Type="http://schemas.openxmlformats.org/officeDocument/2006/relationships/customXml" Target="../ink/ink1828.xml"/><Relationship Id="rId72" Type="http://schemas.openxmlformats.org/officeDocument/2006/relationships/image" Target="../media/image343.png"/><Relationship Id="rId93" Type="http://schemas.openxmlformats.org/officeDocument/2006/relationships/customXml" Target="../ink/ink1849.xml"/><Relationship Id="rId98" Type="http://schemas.openxmlformats.org/officeDocument/2006/relationships/image" Target="../media/image355.png"/><Relationship Id="rId121" Type="http://schemas.openxmlformats.org/officeDocument/2006/relationships/customXml" Target="../ink/ink1863.xml"/><Relationship Id="rId3" Type="http://schemas.openxmlformats.org/officeDocument/2006/relationships/customXml" Target="../ink/ink1804.xml"/><Relationship Id="rId25" Type="http://schemas.openxmlformats.org/officeDocument/2006/relationships/customXml" Target="../ink/ink1815.xml"/><Relationship Id="rId46" Type="http://schemas.openxmlformats.org/officeDocument/2006/relationships/image" Target="../media/image330.png"/><Relationship Id="rId67" Type="http://schemas.openxmlformats.org/officeDocument/2006/relationships/customXml" Target="../ink/ink1836.xml"/><Relationship Id="rId116" Type="http://schemas.openxmlformats.org/officeDocument/2006/relationships/image" Target="../media/image364.png"/><Relationship Id="rId20" Type="http://schemas.openxmlformats.org/officeDocument/2006/relationships/image" Target="../media/image313.png"/><Relationship Id="rId41" Type="http://schemas.openxmlformats.org/officeDocument/2006/relationships/customXml" Target="../ink/ink1823.xml"/><Relationship Id="rId62" Type="http://schemas.openxmlformats.org/officeDocument/2006/relationships/image" Target="../media/image338.png"/><Relationship Id="rId83" Type="http://schemas.openxmlformats.org/officeDocument/2006/relationships/customXml" Target="../ink/ink1844.xml"/><Relationship Id="rId88" Type="http://schemas.openxmlformats.org/officeDocument/2006/relationships/image" Target="../media/image350.png"/><Relationship Id="rId111" Type="http://schemas.openxmlformats.org/officeDocument/2006/relationships/customXml" Target="../ink/ink1858.xml"/><Relationship Id="rId15" Type="http://schemas.openxmlformats.org/officeDocument/2006/relationships/customXml" Target="../ink/ink1810.xml"/><Relationship Id="rId36" Type="http://schemas.openxmlformats.org/officeDocument/2006/relationships/image" Target="../media/image325.png"/><Relationship Id="rId57" Type="http://schemas.openxmlformats.org/officeDocument/2006/relationships/customXml" Target="../ink/ink1831.xml"/><Relationship Id="rId106" Type="http://schemas.openxmlformats.org/officeDocument/2006/relationships/image" Target="../media/image359.png"/><Relationship Id="rId127" Type="http://schemas.openxmlformats.org/officeDocument/2006/relationships/customXml" Target="../ink/ink1866.xml"/><Relationship Id="rId10" Type="http://schemas.openxmlformats.org/officeDocument/2006/relationships/image" Target="../media/image308.png"/><Relationship Id="rId31" Type="http://schemas.openxmlformats.org/officeDocument/2006/relationships/customXml" Target="../ink/ink1818.xml"/><Relationship Id="rId52" Type="http://schemas.openxmlformats.org/officeDocument/2006/relationships/image" Target="../media/image333.png"/><Relationship Id="rId73" Type="http://schemas.openxmlformats.org/officeDocument/2006/relationships/customXml" Target="../ink/ink1839.xml"/><Relationship Id="rId78" Type="http://schemas.openxmlformats.org/officeDocument/2006/relationships/image" Target="../media/image345.png"/><Relationship Id="rId94" Type="http://schemas.openxmlformats.org/officeDocument/2006/relationships/image" Target="../media/image353.png"/><Relationship Id="rId99" Type="http://schemas.openxmlformats.org/officeDocument/2006/relationships/customXml" Target="../ink/ink1852.xml"/><Relationship Id="rId101" Type="http://schemas.openxmlformats.org/officeDocument/2006/relationships/customXml" Target="../ink/ink1853.xml"/><Relationship Id="rId122" Type="http://schemas.openxmlformats.org/officeDocument/2006/relationships/image" Target="../media/image367.png"/><Relationship Id="rId4" Type="http://schemas.openxmlformats.org/officeDocument/2006/relationships/image" Target="../media/image305.png"/><Relationship Id="rId9" Type="http://schemas.openxmlformats.org/officeDocument/2006/relationships/customXml" Target="../ink/ink1807.xml"/><Relationship Id="rId26" Type="http://schemas.openxmlformats.org/officeDocument/2006/relationships/image" Target="../media/image318.png"/></Relationships>
</file>

<file path=ppt/slides/_rels/slide7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25.xml"/><Relationship Id="rId21" Type="http://schemas.openxmlformats.org/officeDocument/2006/relationships/customXml" Target="../ink/ink1877.xml"/><Relationship Id="rId42" Type="http://schemas.openxmlformats.org/officeDocument/2006/relationships/image" Target="../media/image328.png"/><Relationship Id="rId63" Type="http://schemas.openxmlformats.org/officeDocument/2006/relationships/customXml" Target="../ink/ink1898.xml"/><Relationship Id="rId84" Type="http://schemas.openxmlformats.org/officeDocument/2006/relationships/image" Target="../media/image348.png"/><Relationship Id="rId16" Type="http://schemas.openxmlformats.org/officeDocument/2006/relationships/image" Target="../media/image311.png"/><Relationship Id="rId107" Type="http://schemas.openxmlformats.org/officeDocument/2006/relationships/customXml" Target="../ink/ink1920.xml"/><Relationship Id="rId11" Type="http://schemas.openxmlformats.org/officeDocument/2006/relationships/customXml" Target="../ink/ink1872.xml"/><Relationship Id="rId32" Type="http://schemas.openxmlformats.org/officeDocument/2006/relationships/image" Target="../media/image321.png"/><Relationship Id="rId37" Type="http://schemas.openxmlformats.org/officeDocument/2006/relationships/customXml" Target="../ink/ink1885.xml"/><Relationship Id="rId53" Type="http://schemas.openxmlformats.org/officeDocument/2006/relationships/customXml" Target="../ink/ink1893.xml"/><Relationship Id="rId58" Type="http://schemas.openxmlformats.org/officeDocument/2006/relationships/image" Target="../media/image336.png"/><Relationship Id="rId74" Type="http://schemas.openxmlformats.org/officeDocument/2006/relationships/image" Target="../media/image344.png"/><Relationship Id="rId79" Type="http://schemas.openxmlformats.org/officeDocument/2006/relationships/customXml" Target="../ink/ink1906.xml"/><Relationship Id="rId102" Type="http://schemas.openxmlformats.org/officeDocument/2006/relationships/image" Target="../media/image357.png"/><Relationship Id="rId123" Type="http://schemas.openxmlformats.org/officeDocument/2006/relationships/customXml" Target="../ink/ink1928.xml"/><Relationship Id="rId128" Type="http://schemas.openxmlformats.org/officeDocument/2006/relationships/image" Target="../media/image370.png"/><Relationship Id="rId5" Type="http://schemas.openxmlformats.org/officeDocument/2006/relationships/customXml" Target="../ink/ink1869.xml"/><Relationship Id="rId90" Type="http://schemas.openxmlformats.org/officeDocument/2006/relationships/image" Target="../media/image351.png"/><Relationship Id="rId95" Type="http://schemas.openxmlformats.org/officeDocument/2006/relationships/customXml" Target="../ink/ink1914.xml"/><Relationship Id="rId22" Type="http://schemas.openxmlformats.org/officeDocument/2006/relationships/image" Target="../media/image314.png"/><Relationship Id="rId27" Type="http://schemas.openxmlformats.org/officeDocument/2006/relationships/customXml" Target="../ink/ink1880.xml"/><Relationship Id="rId43" Type="http://schemas.openxmlformats.org/officeDocument/2006/relationships/customXml" Target="../ink/ink1888.xml"/><Relationship Id="rId48" Type="http://schemas.openxmlformats.org/officeDocument/2006/relationships/image" Target="../media/image331.png"/><Relationship Id="rId64" Type="http://schemas.openxmlformats.org/officeDocument/2006/relationships/image" Target="../media/image339.png"/><Relationship Id="rId69" Type="http://schemas.openxmlformats.org/officeDocument/2006/relationships/customXml" Target="../ink/ink1901.xml"/><Relationship Id="rId113" Type="http://schemas.openxmlformats.org/officeDocument/2006/relationships/customXml" Target="../ink/ink1923.xml"/><Relationship Id="rId118" Type="http://schemas.openxmlformats.org/officeDocument/2006/relationships/image" Target="../media/image365.png"/><Relationship Id="rId134" Type="http://schemas.openxmlformats.org/officeDocument/2006/relationships/image" Target="../media/image373.png"/><Relationship Id="rId80" Type="http://schemas.openxmlformats.org/officeDocument/2006/relationships/image" Target="../media/image346.png"/><Relationship Id="rId85" Type="http://schemas.openxmlformats.org/officeDocument/2006/relationships/customXml" Target="../ink/ink1909.xml"/><Relationship Id="rId12" Type="http://schemas.openxmlformats.org/officeDocument/2006/relationships/image" Target="../media/image309.png"/><Relationship Id="rId17" Type="http://schemas.openxmlformats.org/officeDocument/2006/relationships/customXml" Target="../ink/ink1875.xml"/><Relationship Id="rId33" Type="http://schemas.openxmlformats.org/officeDocument/2006/relationships/customXml" Target="../ink/ink1883.xml"/><Relationship Id="rId38" Type="http://schemas.openxmlformats.org/officeDocument/2006/relationships/image" Target="../media/image326.png"/><Relationship Id="rId59" Type="http://schemas.openxmlformats.org/officeDocument/2006/relationships/customXml" Target="../ink/ink1896.xml"/><Relationship Id="rId103" Type="http://schemas.openxmlformats.org/officeDocument/2006/relationships/customXml" Target="../ink/ink1918.xml"/><Relationship Id="rId108" Type="http://schemas.openxmlformats.org/officeDocument/2006/relationships/image" Target="../media/image360.png"/><Relationship Id="rId124" Type="http://schemas.openxmlformats.org/officeDocument/2006/relationships/image" Target="../media/image48.png"/><Relationship Id="rId129" Type="http://schemas.openxmlformats.org/officeDocument/2006/relationships/customXml" Target="../ink/ink1931.xml"/><Relationship Id="rId54" Type="http://schemas.openxmlformats.org/officeDocument/2006/relationships/image" Target="../media/image334.png"/><Relationship Id="rId70" Type="http://schemas.openxmlformats.org/officeDocument/2006/relationships/image" Target="../media/image342.png"/><Relationship Id="rId75" Type="http://schemas.openxmlformats.org/officeDocument/2006/relationships/customXml" Target="../ink/ink1904.xml"/><Relationship Id="rId91" Type="http://schemas.openxmlformats.org/officeDocument/2006/relationships/customXml" Target="../ink/ink1912.xml"/><Relationship Id="rId96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23" Type="http://schemas.openxmlformats.org/officeDocument/2006/relationships/customXml" Target="../ink/ink1878.xml"/><Relationship Id="rId28" Type="http://schemas.openxmlformats.org/officeDocument/2006/relationships/image" Target="../media/image319.png"/><Relationship Id="rId49" Type="http://schemas.openxmlformats.org/officeDocument/2006/relationships/customXml" Target="../ink/ink1891.xml"/><Relationship Id="rId114" Type="http://schemas.openxmlformats.org/officeDocument/2006/relationships/image" Target="../media/image363.png"/><Relationship Id="rId119" Type="http://schemas.openxmlformats.org/officeDocument/2006/relationships/customXml" Target="../ink/ink1926.xml"/><Relationship Id="rId44" Type="http://schemas.openxmlformats.org/officeDocument/2006/relationships/image" Target="../media/image329.png"/><Relationship Id="rId60" Type="http://schemas.openxmlformats.org/officeDocument/2006/relationships/image" Target="../media/image337.png"/><Relationship Id="rId65" Type="http://schemas.openxmlformats.org/officeDocument/2006/relationships/customXml" Target="../ink/ink1899.xml"/><Relationship Id="rId81" Type="http://schemas.openxmlformats.org/officeDocument/2006/relationships/customXml" Target="../ink/ink1907.xml"/><Relationship Id="rId86" Type="http://schemas.openxmlformats.org/officeDocument/2006/relationships/image" Target="../media/image349.png"/><Relationship Id="rId130" Type="http://schemas.openxmlformats.org/officeDocument/2006/relationships/image" Target="../media/image371.png"/><Relationship Id="rId13" Type="http://schemas.openxmlformats.org/officeDocument/2006/relationships/customXml" Target="../ink/ink1873.xml"/><Relationship Id="rId18" Type="http://schemas.openxmlformats.org/officeDocument/2006/relationships/image" Target="../media/image312.png"/><Relationship Id="rId39" Type="http://schemas.openxmlformats.org/officeDocument/2006/relationships/customXml" Target="../ink/ink1886.xml"/><Relationship Id="rId109" Type="http://schemas.openxmlformats.org/officeDocument/2006/relationships/customXml" Target="../ink/ink1921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1894.xml"/><Relationship Id="rId76" Type="http://schemas.openxmlformats.org/officeDocument/2006/relationships/image" Target="../media/image136.png"/><Relationship Id="rId97" Type="http://schemas.openxmlformats.org/officeDocument/2006/relationships/customXml" Target="../ink/ink1915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125" Type="http://schemas.openxmlformats.org/officeDocument/2006/relationships/customXml" Target="../ink/ink1929.xml"/><Relationship Id="rId7" Type="http://schemas.openxmlformats.org/officeDocument/2006/relationships/customXml" Target="../ink/ink1870.xml"/><Relationship Id="rId71" Type="http://schemas.openxmlformats.org/officeDocument/2006/relationships/customXml" Target="../ink/ink1902.xml"/><Relationship Id="rId92" Type="http://schemas.openxmlformats.org/officeDocument/2006/relationships/image" Target="../media/image352.png"/><Relationship Id="rId2" Type="http://schemas.openxmlformats.org/officeDocument/2006/relationships/image" Target="../media/image303.png"/><Relationship Id="rId29" Type="http://schemas.openxmlformats.org/officeDocument/2006/relationships/customXml" Target="../ink/ink1881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1889.xml"/><Relationship Id="rId66" Type="http://schemas.openxmlformats.org/officeDocument/2006/relationships/image" Target="../media/image340.png"/><Relationship Id="rId87" Type="http://schemas.openxmlformats.org/officeDocument/2006/relationships/customXml" Target="../ink/ink1910.xml"/><Relationship Id="rId110" Type="http://schemas.openxmlformats.org/officeDocument/2006/relationships/image" Target="../media/image361.png"/><Relationship Id="rId115" Type="http://schemas.openxmlformats.org/officeDocument/2006/relationships/customXml" Target="../ink/ink1924.xml"/><Relationship Id="rId131" Type="http://schemas.openxmlformats.org/officeDocument/2006/relationships/customXml" Target="../ink/ink1932.xml"/><Relationship Id="rId61" Type="http://schemas.openxmlformats.org/officeDocument/2006/relationships/customXml" Target="../ink/ink1897.xml"/><Relationship Id="rId82" Type="http://schemas.openxmlformats.org/officeDocument/2006/relationships/image" Target="../media/image347.png"/><Relationship Id="rId19" Type="http://schemas.openxmlformats.org/officeDocument/2006/relationships/customXml" Target="../ink/ink1876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1884.xml"/><Relationship Id="rId56" Type="http://schemas.openxmlformats.org/officeDocument/2006/relationships/image" Target="../media/image335.png"/><Relationship Id="rId77" Type="http://schemas.openxmlformats.org/officeDocument/2006/relationships/customXml" Target="../ink/ink1905.xml"/><Relationship Id="rId100" Type="http://schemas.openxmlformats.org/officeDocument/2006/relationships/image" Target="../media/image356.png"/><Relationship Id="rId105" Type="http://schemas.openxmlformats.org/officeDocument/2006/relationships/customXml" Target="../ink/ink1919.xml"/><Relationship Id="rId126" Type="http://schemas.openxmlformats.org/officeDocument/2006/relationships/image" Target="../media/image369.png"/><Relationship Id="rId8" Type="http://schemas.openxmlformats.org/officeDocument/2006/relationships/image" Target="../media/image307.png"/><Relationship Id="rId51" Type="http://schemas.openxmlformats.org/officeDocument/2006/relationships/customXml" Target="../ink/ink1892.xml"/><Relationship Id="rId72" Type="http://schemas.openxmlformats.org/officeDocument/2006/relationships/image" Target="../media/image343.png"/><Relationship Id="rId93" Type="http://schemas.openxmlformats.org/officeDocument/2006/relationships/customXml" Target="../ink/ink1913.xml"/><Relationship Id="rId98" Type="http://schemas.openxmlformats.org/officeDocument/2006/relationships/image" Target="../media/image355.png"/><Relationship Id="rId121" Type="http://schemas.openxmlformats.org/officeDocument/2006/relationships/customXml" Target="../ink/ink1927.xml"/><Relationship Id="rId3" Type="http://schemas.openxmlformats.org/officeDocument/2006/relationships/customXml" Target="../ink/ink1868.xml"/><Relationship Id="rId25" Type="http://schemas.openxmlformats.org/officeDocument/2006/relationships/customXml" Target="../ink/ink1879.xml"/><Relationship Id="rId46" Type="http://schemas.openxmlformats.org/officeDocument/2006/relationships/image" Target="../media/image330.png"/><Relationship Id="rId67" Type="http://schemas.openxmlformats.org/officeDocument/2006/relationships/customXml" Target="../ink/ink1900.xml"/><Relationship Id="rId116" Type="http://schemas.openxmlformats.org/officeDocument/2006/relationships/image" Target="../media/image364.png"/><Relationship Id="rId20" Type="http://schemas.openxmlformats.org/officeDocument/2006/relationships/image" Target="../media/image313.png"/><Relationship Id="rId41" Type="http://schemas.openxmlformats.org/officeDocument/2006/relationships/customXml" Target="../ink/ink1887.xml"/><Relationship Id="rId62" Type="http://schemas.openxmlformats.org/officeDocument/2006/relationships/image" Target="../media/image338.png"/><Relationship Id="rId83" Type="http://schemas.openxmlformats.org/officeDocument/2006/relationships/customXml" Target="../ink/ink1908.xml"/><Relationship Id="rId88" Type="http://schemas.openxmlformats.org/officeDocument/2006/relationships/image" Target="../media/image350.png"/><Relationship Id="rId111" Type="http://schemas.openxmlformats.org/officeDocument/2006/relationships/customXml" Target="../ink/ink1922.xml"/><Relationship Id="rId132" Type="http://schemas.openxmlformats.org/officeDocument/2006/relationships/image" Target="../media/image372.png"/><Relationship Id="rId15" Type="http://schemas.openxmlformats.org/officeDocument/2006/relationships/customXml" Target="../ink/ink1874.xml"/><Relationship Id="rId36" Type="http://schemas.openxmlformats.org/officeDocument/2006/relationships/image" Target="../media/image325.png"/><Relationship Id="rId57" Type="http://schemas.openxmlformats.org/officeDocument/2006/relationships/customXml" Target="../ink/ink1895.xml"/><Relationship Id="rId106" Type="http://schemas.openxmlformats.org/officeDocument/2006/relationships/image" Target="../media/image359.png"/><Relationship Id="rId127" Type="http://schemas.openxmlformats.org/officeDocument/2006/relationships/customXml" Target="../ink/ink1930.xml"/><Relationship Id="rId10" Type="http://schemas.openxmlformats.org/officeDocument/2006/relationships/image" Target="../media/image308.png"/><Relationship Id="rId31" Type="http://schemas.openxmlformats.org/officeDocument/2006/relationships/customXml" Target="../ink/ink1882.xml"/><Relationship Id="rId52" Type="http://schemas.openxmlformats.org/officeDocument/2006/relationships/image" Target="../media/image333.png"/><Relationship Id="rId73" Type="http://schemas.openxmlformats.org/officeDocument/2006/relationships/customXml" Target="../ink/ink1903.xml"/><Relationship Id="rId78" Type="http://schemas.openxmlformats.org/officeDocument/2006/relationships/image" Target="../media/image345.png"/><Relationship Id="rId94" Type="http://schemas.openxmlformats.org/officeDocument/2006/relationships/image" Target="../media/image353.png"/><Relationship Id="rId99" Type="http://schemas.openxmlformats.org/officeDocument/2006/relationships/customXml" Target="../ink/ink1916.xml"/><Relationship Id="rId101" Type="http://schemas.openxmlformats.org/officeDocument/2006/relationships/customXml" Target="../ink/ink1917.xml"/><Relationship Id="rId122" Type="http://schemas.openxmlformats.org/officeDocument/2006/relationships/image" Target="../media/image367.png"/><Relationship Id="rId4" Type="http://schemas.openxmlformats.org/officeDocument/2006/relationships/image" Target="../media/image305.png"/><Relationship Id="rId9" Type="http://schemas.openxmlformats.org/officeDocument/2006/relationships/customXml" Target="../ink/ink1871.xml"/><Relationship Id="rId26" Type="http://schemas.openxmlformats.org/officeDocument/2006/relationships/image" Target="../media/image318.png"/><Relationship Id="rId47" Type="http://schemas.openxmlformats.org/officeDocument/2006/relationships/customXml" Target="../ink/ink1890.xml"/><Relationship Id="rId68" Type="http://schemas.openxmlformats.org/officeDocument/2006/relationships/image" Target="../media/image341.png"/><Relationship Id="rId89" Type="http://schemas.openxmlformats.org/officeDocument/2006/relationships/customXml" Target="../ink/ink1911.xml"/><Relationship Id="rId112" Type="http://schemas.openxmlformats.org/officeDocument/2006/relationships/image" Target="../media/image362.png"/><Relationship Id="rId133" Type="http://schemas.openxmlformats.org/officeDocument/2006/relationships/customXml" Target="../ink/ink1933.xml"/></Relationships>
</file>

<file path=ppt/slides/_rels/slide7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91.xml"/><Relationship Id="rId21" Type="http://schemas.openxmlformats.org/officeDocument/2006/relationships/customXml" Target="../ink/ink1943.xml"/><Relationship Id="rId42" Type="http://schemas.openxmlformats.org/officeDocument/2006/relationships/image" Target="../media/image328.png"/><Relationship Id="rId63" Type="http://schemas.openxmlformats.org/officeDocument/2006/relationships/customXml" Target="../ink/ink1964.xml"/><Relationship Id="rId84" Type="http://schemas.openxmlformats.org/officeDocument/2006/relationships/image" Target="../media/image348.png"/><Relationship Id="rId138" Type="http://schemas.openxmlformats.org/officeDocument/2006/relationships/image" Target="../media/image375.png"/><Relationship Id="rId16" Type="http://schemas.openxmlformats.org/officeDocument/2006/relationships/image" Target="../media/image311.png"/><Relationship Id="rId107" Type="http://schemas.openxmlformats.org/officeDocument/2006/relationships/customXml" Target="../ink/ink1986.xml"/><Relationship Id="rId11" Type="http://schemas.openxmlformats.org/officeDocument/2006/relationships/customXml" Target="../ink/ink1938.xml"/><Relationship Id="rId32" Type="http://schemas.openxmlformats.org/officeDocument/2006/relationships/image" Target="../media/image321.png"/><Relationship Id="rId37" Type="http://schemas.openxmlformats.org/officeDocument/2006/relationships/customXml" Target="../ink/ink1951.xml"/><Relationship Id="rId53" Type="http://schemas.openxmlformats.org/officeDocument/2006/relationships/customXml" Target="../ink/ink1959.xml"/><Relationship Id="rId58" Type="http://schemas.openxmlformats.org/officeDocument/2006/relationships/image" Target="../media/image336.png"/><Relationship Id="rId74" Type="http://schemas.openxmlformats.org/officeDocument/2006/relationships/image" Target="../media/image344.png"/><Relationship Id="rId79" Type="http://schemas.openxmlformats.org/officeDocument/2006/relationships/customXml" Target="../ink/ink1972.xml"/><Relationship Id="rId102" Type="http://schemas.openxmlformats.org/officeDocument/2006/relationships/image" Target="../media/image357.png"/><Relationship Id="rId123" Type="http://schemas.openxmlformats.org/officeDocument/2006/relationships/customXml" Target="../ink/ink1994.xml"/><Relationship Id="rId128" Type="http://schemas.openxmlformats.org/officeDocument/2006/relationships/image" Target="../media/image370.png"/><Relationship Id="rId5" Type="http://schemas.openxmlformats.org/officeDocument/2006/relationships/customXml" Target="../ink/ink1935.xml"/><Relationship Id="rId90" Type="http://schemas.openxmlformats.org/officeDocument/2006/relationships/image" Target="../media/image351.png"/><Relationship Id="rId95" Type="http://schemas.openxmlformats.org/officeDocument/2006/relationships/customXml" Target="../ink/ink1980.xml"/><Relationship Id="rId22" Type="http://schemas.openxmlformats.org/officeDocument/2006/relationships/image" Target="../media/image314.png"/><Relationship Id="rId27" Type="http://schemas.openxmlformats.org/officeDocument/2006/relationships/customXml" Target="../ink/ink1946.xml"/><Relationship Id="rId43" Type="http://schemas.openxmlformats.org/officeDocument/2006/relationships/customXml" Target="../ink/ink1954.xml"/><Relationship Id="rId48" Type="http://schemas.openxmlformats.org/officeDocument/2006/relationships/image" Target="../media/image331.png"/><Relationship Id="rId64" Type="http://schemas.openxmlformats.org/officeDocument/2006/relationships/image" Target="../media/image339.png"/><Relationship Id="rId69" Type="http://schemas.openxmlformats.org/officeDocument/2006/relationships/customXml" Target="../ink/ink1967.xml"/><Relationship Id="rId113" Type="http://schemas.openxmlformats.org/officeDocument/2006/relationships/customXml" Target="../ink/ink1989.xml"/><Relationship Id="rId118" Type="http://schemas.openxmlformats.org/officeDocument/2006/relationships/image" Target="../media/image365.png"/><Relationship Id="rId134" Type="http://schemas.openxmlformats.org/officeDocument/2006/relationships/image" Target="../media/image373.png"/><Relationship Id="rId80" Type="http://schemas.openxmlformats.org/officeDocument/2006/relationships/image" Target="../media/image346.png"/><Relationship Id="rId85" Type="http://schemas.openxmlformats.org/officeDocument/2006/relationships/customXml" Target="../ink/ink1975.xml"/><Relationship Id="rId12" Type="http://schemas.openxmlformats.org/officeDocument/2006/relationships/image" Target="../media/image309.png"/><Relationship Id="rId17" Type="http://schemas.openxmlformats.org/officeDocument/2006/relationships/customXml" Target="../ink/ink1941.xml"/><Relationship Id="rId33" Type="http://schemas.openxmlformats.org/officeDocument/2006/relationships/customXml" Target="../ink/ink1949.xml"/><Relationship Id="rId38" Type="http://schemas.openxmlformats.org/officeDocument/2006/relationships/image" Target="../media/image326.png"/><Relationship Id="rId59" Type="http://schemas.openxmlformats.org/officeDocument/2006/relationships/customXml" Target="../ink/ink1962.xml"/><Relationship Id="rId103" Type="http://schemas.openxmlformats.org/officeDocument/2006/relationships/customXml" Target="../ink/ink1984.xml"/><Relationship Id="rId108" Type="http://schemas.openxmlformats.org/officeDocument/2006/relationships/image" Target="../media/image360.png"/><Relationship Id="rId124" Type="http://schemas.openxmlformats.org/officeDocument/2006/relationships/image" Target="../media/image48.png"/><Relationship Id="rId129" Type="http://schemas.openxmlformats.org/officeDocument/2006/relationships/customXml" Target="../ink/ink1997.xml"/><Relationship Id="rId54" Type="http://schemas.openxmlformats.org/officeDocument/2006/relationships/image" Target="../media/image334.png"/><Relationship Id="rId70" Type="http://schemas.openxmlformats.org/officeDocument/2006/relationships/image" Target="../media/image342.png"/><Relationship Id="rId75" Type="http://schemas.openxmlformats.org/officeDocument/2006/relationships/customXml" Target="../ink/ink1970.xml"/><Relationship Id="rId91" Type="http://schemas.openxmlformats.org/officeDocument/2006/relationships/customXml" Target="../ink/ink1978.xml"/><Relationship Id="rId96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23" Type="http://schemas.openxmlformats.org/officeDocument/2006/relationships/customXml" Target="../ink/ink1944.xml"/><Relationship Id="rId28" Type="http://schemas.openxmlformats.org/officeDocument/2006/relationships/image" Target="../media/image319.png"/><Relationship Id="rId49" Type="http://schemas.openxmlformats.org/officeDocument/2006/relationships/customXml" Target="../ink/ink1957.xml"/><Relationship Id="rId114" Type="http://schemas.openxmlformats.org/officeDocument/2006/relationships/image" Target="../media/image363.png"/><Relationship Id="rId119" Type="http://schemas.openxmlformats.org/officeDocument/2006/relationships/customXml" Target="../ink/ink1992.xml"/><Relationship Id="rId44" Type="http://schemas.openxmlformats.org/officeDocument/2006/relationships/image" Target="../media/image329.png"/><Relationship Id="rId60" Type="http://schemas.openxmlformats.org/officeDocument/2006/relationships/image" Target="../media/image337.png"/><Relationship Id="rId65" Type="http://schemas.openxmlformats.org/officeDocument/2006/relationships/customXml" Target="../ink/ink1965.xml"/><Relationship Id="rId81" Type="http://schemas.openxmlformats.org/officeDocument/2006/relationships/customXml" Target="../ink/ink1973.xml"/><Relationship Id="rId86" Type="http://schemas.openxmlformats.org/officeDocument/2006/relationships/image" Target="../media/image349.png"/><Relationship Id="rId130" Type="http://schemas.openxmlformats.org/officeDocument/2006/relationships/image" Target="../media/image371.png"/><Relationship Id="rId135" Type="http://schemas.openxmlformats.org/officeDocument/2006/relationships/customXml" Target="../ink/ink2000.xml"/><Relationship Id="rId13" Type="http://schemas.openxmlformats.org/officeDocument/2006/relationships/customXml" Target="../ink/ink1939.xml"/><Relationship Id="rId18" Type="http://schemas.openxmlformats.org/officeDocument/2006/relationships/image" Target="../media/image312.png"/><Relationship Id="rId39" Type="http://schemas.openxmlformats.org/officeDocument/2006/relationships/customXml" Target="../ink/ink1952.xml"/><Relationship Id="rId109" Type="http://schemas.openxmlformats.org/officeDocument/2006/relationships/customXml" Target="../ink/ink1987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1960.xml"/><Relationship Id="rId76" Type="http://schemas.openxmlformats.org/officeDocument/2006/relationships/image" Target="../media/image136.png"/><Relationship Id="rId97" Type="http://schemas.openxmlformats.org/officeDocument/2006/relationships/customXml" Target="../ink/ink1981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125" Type="http://schemas.openxmlformats.org/officeDocument/2006/relationships/customXml" Target="../ink/ink1995.xml"/><Relationship Id="rId7" Type="http://schemas.openxmlformats.org/officeDocument/2006/relationships/customXml" Target="../ink/ink1936.xml"/><Relationship Id="rId71" Type="http://schemas.openxmlformats.org/officeDocument/2006/relationships/customXml" Target="../ink/ink1968.xml"/><Relationship Id="rId92" Type="http://schemas.openxmlformats.org/officeDocument/2006/relationships/image" Target="../media/image352.png"/><Relationship Id="rId2" Type="http://schemas.openxmlformats.org/officeDocument/2006/relationships/image" Target="../media/image303.png"/><Relationship Id="rId29" Type="http://schemas.openxmlformats.org/officeDocument/2006/relationships/customXml" Target="../ink/ink1947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1955.xml"/><Relationship Id="rId66" Type="http://schemas.openxmlformats.org/officeDocument/2006/relationships/image" Target="../media/image340.png"/><Relationship Id="rId87" Type="http://schemas.openxmlformats.org/officeDocument/2006/relationships/customXml" Target="../ink/ink1976.xml"/><Relationship Id="rId110" Type="http://schemas.openxmlformats.org/officeDocument/2006/relationships/image" Target="../media/image361.png"/><Relationship Id="rId115" Type="http://schemas.openxmlformats.org/officeDocument/2006/relationships/customXml" Target="../ink/ink1990.xml"/><Relationship Id="rId131" Type="http://schemas.openxmlformats.org/officeDocument/2006/relationships/customXml" Target="../ink/ink1998.xml"/><Relationship Id="rId136" Type="http://schemas.openxmlformats.org/officeDocument/2006/relationships/image" Target="../media/image374.png"/><Relationship Id="rId61" Type="http://schemas.openxmlformats.org/officeDocument/2006/relationships/customXml" Target="../ink/ink1963.xml"/><Relationship Id="rId82" Type="http://schemas.openxmlformats.org/officeDocument/2006/relationships/image" Target="../media/image347.png"/><Relationship Id="rId19" Type="http://schemas.openxmlformats.org/officeDocument/2006/relationships/customXml" Target="../ink/ink1942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1950.xml"/><Relationship Id="rId56" Type="http://schemas.openxmlformats.org/officeDocument/2006/relationships/image" Target="../media/image335.png"/><Relationship Id="rId77" Type="http://schemas.openxmlformats.org/officeDocument/2006/relationships/customXml" Target="../ink/ink1971.xml"/><Relationship Id="rId100" Type="http://schemas.openxmlformats.org/officeDocument/2006/relationships/image" Target="../media/image356.png"/><Relationship Id="rId105" Type="http://schemas.openxmlformats.org/officeDocument/2006/relationships/customXml" Target="../ink/ink1985.xml"/><Relationship Id="rId126" Type="http://schemas.openxmlformats.org/officeDocument/2006/relationships/image" Target="../media/image369.png"/><Relationship Id="rId8" Type="http://schemas.openxmlformats.org/officeDocument/2006/relationships/image" Target="../media/image307.png"/><Relationship Id="rId51" Type="http://schemas.openxmlformats.org/officeDocument/2006/relationships/customXml" Target="../ink/ink1958.xml"/><Relationship Id="rId72" Type="http://schemas.openxmlformats.org/officeDocument/2006/relationships/image" Target="../media/image343.png"/><Relationship Id="rId93" Type="http://schemas.openxmlformats.org/officeDocument/2006/relationships/customXml" Target="../ink/ink1979.xml"/><Relationship Id="rId98" Type="http://schemas.openxmlformats.org/officeDocument/2006/relationships/image" Target="../media/image355.png"/><Relationship Id="rId121" Type="http://schemas.openxmlformats.org/officeDocument/2006/relationships/customXml" Target="../ink/ink1993.xml"/><Relationship Id="rId3" Type="http://schemas.openxmlformats.org/officeDocument/2006/relationships/customXml" Target="../ink/ink1934.xml"/><Relationship Id="rId25" Type="http://schemas.openxmlformats.org/officeDocument/2006/relationships/customXml" Target="../ink/ink1945.xml"/><Relationship Id="rId46" Type="http://schemas.openxmlformats.org/officeDocument/2006/relationships/image" Target="../media/image330.png"/><Relationship Id="rId67" Type="http://schemas.openxmlformats.org/officeDocument/2006/relationships/customXml" Target="../ink/ink1966.xml"/><Relationship Id="rId116" Type="http://schemas.openxmlformats.org/officeDocument/2006/relationships/image" Target="../media/image364.png"/><Relationship Id="rId137" Type="http://schemas.openxmlformats.org/officeDocument/2006/relationships/customXml" Target="../ink/ink2001.xml"/><Relationship Id="rId20" Type="http://schemas.openxmlformats.org/officeDocument/2006/relationships/image" Target="../media/image313.png"/><Relationship Id="rId41" Type="http://schemas.openxmlformats.org/officeDocument/2006/relationships/customXml" Target="../ink/ink1953.xml"/><Relationship Id="rId62" Type="http://schemas.openxmlformats.org/officeDocument/2006/relationships/image" Target="../media/image338.png"/><Relationship Id="rId83" Type="http://schemas.openxmlformats.org/officeDocument/2006/relationships/customXml" Target="../ink/ink1974.xml"/><Relationship Id="rId88" Type="http://schemas.openxmlformats.org/officeDocument/2006/relationships/image" Target="../media/image350.png"/><Relationship Id="rId111" Type="http://schemas.openxmlformats.org/officeDocument/2006/relationships/customXml" Target="../ink/ink1988.xml"/><Relationship Id="rId132" Type="http://schemas.openxmlformats.org/officeDocument/2006/relationships/image" Target="../media/image372.png"/><Relationship Id="rId15" Type="http://schemas.openxmlformats.org/officeDocument/2006/relationships/customXml" Target="../ink/ink1940.xml"/><Relationship Id="rId36" Type="http://schemas.openxmlformats.org/officeDocument/2006/relationships/image" Target="../media/image325.png"/><Relationship Id="rId57" Type="http://schemas.openxmlformats.org/officeDocument/2006/relationships/customXml" Target="../ink/ink1961.xml"/><Relationship Id="rId106" Type="http://schemas.openxmlformats.org/officeDocument/2006/relationships/image" Target="../media/image359.png"/><Relationship Id="rId127" Type="http://schemas.openxmlformats.org/officeDocument/2006/relationships/customXml" Target="../ink/ink1996.xml"/><Relationship Id="rId10" Type="http://schemas.openxmlformats.org/officeDocument/2006/relationships/image" Target="../media/image308.png"/><Relationship Id="rId31" Type="http://schemas.openxmlformats.org/officeDocument/2006/relationships/customXml" Target="../ink/ink1948.xml"/><Relationship Id="rId52" Type="http://schemas.openxmlformats.org/officeDocument/2006/relationships/image" Target="../media/image333.png"/><Relationship Id="rId73" Type="http://schemas.openxmlformats.org/officeDocument/2006/relationships/customXml" Target="../ink/ink1969.xml"/><Relationship Id="rId78" Type="http://schemas.openxmlformats.org/officeDocument/2006/relationships/image" Target="../media/image345.png"/><Relationship Id="rId94" Type="http://schemas.openxmlformats.org/officeDocument/2006/relationships/image" Target="../media/image353.png"/><Relationship Id="rId99" Type="http://schemas.openxmlformats.org/officeDocument/2006/relationships/customXml" Target="../ink/ink1982.xml"/><Relationship Id="rId101" Type="http://schemas.openxmlformats.org/officeDocument/2006/relationships/customXml" Target="../ink/ink1983.xml"/><Relationship Id="rId122" Type="http://schemas.openxmlformats.org/officeDocument/2006/relationships/image" Target="../media/image367.png"/><Relationship Id="rId4" Type="http://schemas.openxmlformats.org/officeDocument/2006/relationships/image" Target="../media/image305.png"/><Relationship Id="rId9" Type="http://schemas.openxmlformats.org/officeDocument/2006/relationships/customXml" Target="../ink/ink1937.xml"/><Relationship Id="rId26" Type="http://schemas.openxmlformats.org/officeDocument/2006/relationships/image" Target="../media/image318.png"/><Relationship Id="rId47" Type="http://schemas.openxmlformats.org/officeDocument/2006/relationships/customXml" Target="../ink/ink1956.xml"/><Relationship Id="rId68" Type="http://schemas.openxmlformats.org/officeDocument/2006/relationships/image" Target="../media/image341.png"/><Relationship Id="rId89" Type="http://schemas.openxmlformats.org/officeDocument/2006/relationships/customXml" Target="../ink/ink1977.xml"/><Relationship Id="rId112" Type="http://schemas.openxmlformats.org/officeDocument/2006/relationships/image" Target="../media/image362.png"/><Relationship Id="rId133" Type="http://schemas.openxmlformats.org/officeDocument/2006/relationships/customXml" Target="../ink/ink1999.xml"/></Relationships>
</file>

<file path=ppt/slides/_rels/slide7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59.xml"/><Relationship Id="rId21" Type="http://schemas.openxmlformats.org/officeDocument/2006/relationships/customXml" Target="../ink/ink2011.xml"/><Relationship Id="rId42" Type="http://schemas.openxmlformats.org/officeDocument/2006/relationships/image" Target="../media/image328.png"/><Relationship Id="rId63" Type="http://schemas.openxmlformats.org/officeDocument/2006/relationships/customXml" Target="../ink/ink2032.xml"/><Relationship Id="rId84" Type="http://schemas.openxmlformats.org/officeDocument/2006/relationships/image" Target="../media/image348.png"/><Relationship Id="rId138" Type="http://schemas.openxmlformats.org/officeDocument/2006/relationships/image" Target="../media/image384.png"/><Relationship Id="rId107" Type="http://schemas.openxmlformats.org/officeDocument/2006/relationships/customXml" Target="../ink/ink2054.xml"/><Relationship Id="rId11" Type="http://schemas.openxmlformats.org/officeDocument/2006/relationships/customXml" Target="../ink/ink2006.xml"/><Relationship Id="rId32" Type="http://schemas.openxmlformats.org/officeDocument/2006/relationships/image" Target="../media/image321.png"/><Relationship Id="rId53" Type="http://schemas.openxmlformats.org/officeDocument/2006/relationships/customXml" Target="../ink/ink2027.xml"/><Relationship Id="rId74" Type="http://schemas.openxmlformats.org/officeDocument/2006/relationships/image" Target="../media/image344.png"/><Relationship Id="rId128" Type="http://schemas.openxmlformats.org/officeDocument/2006/relationships/image" Target="../media/image379.png"/><Relationship Id="rId149" Type="http://schemas.openxmlformats.org/officeDocument/2006/relationships/customXml" Target="../ink/ink2075.xml"/><Relationship Id="rId5" Type="http://schemas.openxmlformats.org/officeDocument/2006/relationships/customXml" Target="../ink/ink2003.xml"/><Relationship Id="rId95" Type="http://schemas.openxmlformats.org/officeDocument/2006/relationships/customXml" Target="../ink/ink2048.xml"/><Relationship Id="rId22" Type="http://schemas.openxmlformats.org/officeDocument/2006/relationships/image" Target="../media/image314.png"/><Relationship Id="rId27" Type="http://schemas.openxmlformats.org/officeDocument/2006/relationships/customXml" Target="../ink/ink2014.xml"/><Relationship Id="rId43" Type="http://schemas.openxmlformats.org/officeDocument/2006/relationships/customXml" Target="../ink/ink2022.xml"/><Relationship Id="rId48" Type="http://schemas.openxmlformats.org/officeDocument/2006/relationships/image" Target="../media/image331.png"/><Relationship Id="rId64" Type="http://schemas.openxmlformats.org/officeDocument/2006/relationships/image" Target="../media/image339.png"/><Relationship Id="rId69" Type="http://schemas.openxmlformats.org/officeDocument/2006/relationships/customXml" Target="../ink/ink2035.xml"/><Relationship Id="rId113" Type="http://schemas.openxmlformats.org/officeDocument/2006/relationships/customXml" Target="../ink/ink2057.xml"/><Relationship Id="rId118" Type="http://schemas.openxmlformats.org/officeDocument/2006/relationships/image" Target="../media/image365.png"/><Relationship Id="rId134" Type="http://schemas.openxmlformats.org/officeDocument/2006/relationships/image" Target="../media/image382.png"/><Relationship Id="rId139" Type="http://schemas.openxmlformats.org/officeDocument/2006/relationships/customXml" Target="../ink/ink2070.xml"/><Relationship Id="rId80" Type="http://schemas.openxmlformats.org/officeDocument/2006/relationships/image" Target="../media/image346.png"/><Relationship Id="rId85" Type="http://schemas.openxmlformats.org/officeDocument/2006/relationships/customXml" Target="../ink/ink2043.xml"/><Relationship Id="rId150" Type="http://schemas.openxmlformats.org/officeDocument/2006/relationships/image" Target="../media/image390.png"/><Relationship Id="rId12" Type="http://schemas.openxmlformats.org/officeDocument/2006/relationships/image" Target="../media/image309.png"/><Relationship Id="rId17" Type="http://schemas.openxmlformats.org/officeDocument/2006/relationships/customXml" Target="../ink/ink2009.xml"/><Relationship Id="rId33" Type="http://schemas.openxmlformats.org/officeDocument/2006/relationships/customXml" Target="../ink/ink2017.xml"/><Relationship Id="rId38" Type="http://schemas.openxmlformats.org/officeDocument/2006/relationships/image" Target="../media/image326.png"/><Relationship Id="rId59" Type="http://schemas.openxmlformats.org/officeDocument/2006/relationships/customXml" Target="../ink/ink2030.xml"/><Relationship Id="rId103" Type="http://schemas.openxmlformats.org/officeDocument/2006/relationships/customXml" Target="../ink/ink2052.xml"/><Relationship Id="rId108" Type="http://schemas.openxmlformats.org/officeDocument/2006/relationships/image" Target="../media/image360.png"/><Relationship Id="rId124" Type="http://schemas.openxmlformats.org/officeDocument/2006/relationships/image" Target="../media/image377.png"/><Relationship Id="rId129" Type="http://schemas.openxmlformats.org/officeDocument/2006/relationships/customXml" Target="../ink/ink2065.xml"/><Relationship Id="rId54" Type="http://schemas.openxmlformats.org/officeDocument/2006/relationships/image" Target="../media/image334.png"/><Relationship Id="rId70" Type="http://schemas.openxmlformats.org/officeDocument/2006/relationships/image" Target="../media/image342.png"/><Relationship Id="rId75" Type="http://schemas.openxmlformats.org/officeDocument/2006/relationships/customXml" Target="../ink/ink2038.xml"/><Relationship Id="rId91" Type="http://schemas.openxmlformats.org/officeDocument/2006/relationships/customXml" Target="../ink/ink2046.xml"/><Relationship Id="rId96" Type="http://schemas.openxmlformats.org/officeDocument/2006/relationships/image" Target="../media/image354.png"/><Relationship Id="rId140" Type="http://schemas.openxmlformats.org/officeDocument/2006/relationships/image" Target="../media/image385.png"/><Relationship Id="rId145" Type="http://schemas.openxmlformats.org/officeDocument/2006/relationships/customXml" Target="../ink/ink20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23" Type="http://schemas.openxmlformats.org/officeDocument/2006/relationships/customXml" Target="../ink/ink2012.xml"/><Relationship Id="rId28" Type="http://schemas.openxmlformats.org/officeDocument/2006/relationships/image" Target="../media/image319.png"/><Relationship Id="rId49" Type="http://schemas.openxmlformats.org/officeDocument/2006/relationships/customXml" Target="../ink/ink2025.xml"/><Relationship Id="rId114" Type="http://schemas.openxmlformats.org/officeDocument/2006/relationships/image" Target="../media/image363.png"/><Relationship Id="rId119" Type="http://schemas.openxmlformats.org/officeDocument/2006/relationships/customXml" Target="../ink/ink2060.xml"/><Relationship Id="rId44" Type="http://schemas.openxmlformats.org/officeDocument/2006/relationships/image" Target="../media/image329.png"/><Relationship Id="rId60" Type="http://schemas.openxmlformats.org/officeDocument/2006/relationships/image" Target="../media/image337.png"/><Relationship Id="rId65" Type="http://schemas.openxmlformats.org/officeDocument/2006/relationships/customXml" Target="../ink/ink2033.xml"/><Relationship Id="rId81" Type="http://schemas.openxmlformats.org/officeDocument/2006/relationships/customXml" Target="../ink/ink2041.xml"/><Relationship Id="rId86" Type="http://schemas.openxmlformats.org/officeDocument/2006/relationships/image" Target="../media/image349.png"/><Relationship Id="rId130" Type="http://schemas.openxmlformats.org/officeDocument/2006/relationships/image" Target="../media/image380.png"/><Relationship Id="rId135" Type="http://schemas.openxmlformats.org/officeDocument/2006/relationships/customXml" Target="../ink/ink2068.xml"/><Relationship Id="rId13" Type="http://schemas.openxmlformats.org/officeDocument/2006/relationships/customXml" Target="../ink/ink2007.xml"/><Relationship Id="rId18" Type="http://schemas.openxmlformats.org/officeDocument/2006/relationships/image" Target="../media/image312.png"/><Relationship Id="rId39" Type="http://schemas.openxmlformats.org/officeDocument/2006/relationships/customXml" Target="../ink/ink2020.xml"/><Relationship Id="rId109" Type="http://schemas.openxmlformats.org/officeDocument/2006/relationships/customXml" Target="../ink/ink2055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2028.xml"/><Relationship Id="rId76" Type="http://schemas.openxmlformats.org/officeDocument/2006/relationships/image" Target="../media/image136.png"/><Relationship Id="rId97" Type="http://schemas.openxmlformats.org/officeDocument/2006/relationships/customXml" Target="../ink/ink2049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125" Type="http://schemas.openxmlformats.org/officeDocument/2006/relationships/customXml" Target="../ink/ink2063.xml"/><Relationship Id="rId141" Type="http://schemas.openxmlformats.org/officeDocument/2006/relationships/customXml" Target="../ink/ink2071.xml"/><Relationship Id="rId146" Type="http://schemas.openxmlformats.org/officeDocument/2006/relationships/image" Target="../media/image388.png"/><Relationship Id="rId7" Type="http://schemas.openxmlformats.org/officeDocument/2006/relationships/customXml" Target="../ink/ink2004.xml"/><Relationship Id="rId71" Type="http://schemas.openxmlformats.org/officeDocument/2006/relationships/customXml" Target="../ink/ink2036.xml"/><Relationship Id="rId92" Type="http://schemas.openxmlformats.org/officeDocument/2006/relationships/image" Target="../media/image352.png"/><Relationship Id="rId2" Type="http://schemas.openxmlformats.org/officeDocument/2006/relationships/image" Target="../media/image303.png"/><Relationship Id="rId29" Type="http://schemas.openxmlformats.org/officeDocument/2006/relationships/customXml" Target="../ink/ink2015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2023.xml"/><Relationship Id="rId66" Type="http://schemas.openxmlformats.org/officeDocument/2006/relationships/image" Target="../media/image340.png"/><Relationship Id="rId87" Type="http://schemas.openxmlformats.org/officeDocument/2006/relationships/customXml" Target="../ink/ink2044.xml"/><Relationship Id="rId110" Type="http://schemas.openxmlformats.org/officeDocument/2006/relationships/image" Target="../media/image361.png"/><Relationship Id="rId115" Type="http://schemas.openxmlformats.org/officeDocument/2006/relationships/customXml" Target="../ink/ink2058.xml"/><Relationship Id="rId131" Type="http://schemas.openxmlformats.org/officeDocument/2006/relationships/customXml" Target="../ink/ink2066.xml"/><Relationship Id="rId136" Type="http://schemas.openxmlformats.org/officeDocument/2006/relationships/image" Target="../media/image383.png"/><Relationship Id="rId61" Type="http://schemas.openxmlformats.org/officeDocument/2006/relationships/customXml" Target="../ink/ink2031.xml"/><Relationship Id="rId82" Type="http://schemas.openxmlformats.org/officeDocument/2006/relationships/image" Target="../media/image347.png"/><Relationship Id="rId19" Type="http://schemas.openxmlformats.org/officeDocument/2006/relationships/customXml" Target="../ink/ink2010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2018.xml"/><Relationship Id="rId56" Type="http://schemas.openxmlformats.org/officeDocument/2006/relationships/image" Target="../media/image335.png"/><Relationship Id="rId77" Type="http://schemas.openxmlformats.org/officeDocument/2006/relationships/customXml" Target="../ink/ink2039.xml"/><Relationship Id="rId100" Type="http://schemas.openxmlformats.org/officeDocument/2006/relationships/image" Target="../media/image356.png"/><Relationship Id="rId105" Type="http://schemas.openxmlformats.org/officeDocument/2006/relationships/customXml" Target="../ink/ink2053.xml"/><Relationship Id="rId126" Type="http://schemas.openxmlformats.org/officeDocument/2006/relationships/image" Target="../media/image378.png"/><Relationship Id="rId147" Type="http://schemas.openxmlformats.org/officeDocument/2006/relationships/customXml" Target="../ink/ink2074.xml"/><Relationship Id="rId8" Type="http://schemas.openxmlformats.org/officeDocument/2006/relationships/image" Target="../media/image307.png"/><Relationship Id="rId51" Type="http://schemas.openxmlformats.org/officeDocument/2006/relationships/customXml" Target="../ink/ink2026.xml"/><Relationship Id="rId72" Type="http://schemas.openxmlformats.org/officeDocument/2006/relationships/image" Target="../media/image343.png"/><Relationship Id="rId93" Type="http://schemas.openxmlformats.org/officeDocument/2006/relationships/customXml" Target="../ink/ink2047.xml"/><Relationship Id="rId98" Type="http://schemas.openxmlformats.org/officeDocument/2006/relationships/image" Target="../media/image355.png"/><Relationship Id="rId121" Type="http://schemas.openxmlformats.org/officeDocument/2006/relationships/customXml" Target="../ink/ink2061.xml"/><Relationship Id="rId142" Type="http://schemas.openxmlformats.org/officeDocument/2006/relationships/image" Target="../media/image386.png"/><Relationship Id="rId3" Type="http://schemas.openxmlformats.org/officeDocument/2006/relationships/customXml" Target="../ink/ink2002.xml"/><Relationship Id="rId25" Type="http://schemas.openxmlformats.org/officeDocument/2006/relationships/customXml" Target="../ink/ink2013.xml"/><Relationship Id="rId46" Type="http://schemas.openxmlformats.org/officeDocument/2006/relationships/image" Target="../media/image330.png"/><Relationship Id="rId67" Type="http://schemas.openxmlformats.org/officeDocument/2006/relationships/customXml" Target="../ink/ink2034.xml"/><Relationship Id="rId116" Type="http://schemas.openxmlformats.org/officeDocument/2006/relationships/image" Target="../media/image364.png"/><Relationship Id="rId137" Type="http://schemas.openxmlformats.org/officeDocument/2006/relationships/customXml" Target="../ink/ink2069.xml"/><Relationship Id="rId20" Type="http://schemas.openxmlformats.org/officeDocument/2006/relationships/image" Target="../media/image313.png"/><Relationship Id="rId41" Type="http://schemas.openxmlformats.org/officeDocument/2006/relationships/customXml" Target="../ink/ink2021.xml"/><Relationship Id="rId62" Type="http://schemas.openxmlformats.org/officeDocument/2006/relationships/image" Target="../media/image338.png"/><Relationship Id="rId83" Type="http://schemas.openxmlformats.org/officeDocument/2006/relationships/customXml" Target="../ink/ink2042.xml"/><Relationship Id="rId88" Type="http://schemas.openxmlformats.org/officeDocument/2006/relationships/image" Target="../media/image350.png"/><Relationship Id="rId111" Type="http://schemas.openxmlformats.org/officeDocument/2006/relationships/customXml" Target="../ink/ink2056.xml"/><Relationship Id="rId132" Type="http://schemas.openxmlformats.org/officeDocument/2006/relationships/image" Target="../media/image381.png"/><Relationship Id="rId15" Type="http://schemas.openxmlformats.org/officeDocument/2006/relationships/customXml" Target="../ink/ink2008.xml"/><Relationship Id="rId36" Type="http://schemas.openxmlformats.org/officeDocument/2006/relationships/image" Target="../media/image325.png"/><Relationship Id="rId57" Type="http://schemas.openxmlformats.org/officeDocument/2006/relationships/customXml" Target="../ink/ink2029.xml"/><Relationship Id="rId106" Type="http://schemas.openxmlformats.org/officeDocument/2006/relationships/image" Target="../media/image359.png"/><Relationship Id="rId127" Type="http://schemas.openxmlformats.org/officeDocument/2006/relationships/customXml" Target="../ink/ink2064.xml"/><Relationship Id="rId10" Type="http://schemas.openxmlformats.org/officeDocument/2006/relationships/image" Target="../media/image308.png"/><Relationship Id="rId31" Type="http://schemas.openxmlformats.org/officeDocument/2006/relationships/customXml" Target="../ink/ink2016.xml"/><Relationship Id="rId52" Type="http://schemas.openxmlformats.org/officeDocument/2006/relationships/image" Target="../media/image333.png"/><Relationship Id="rId73" Type="http://schemas.openxmlformats.org/officeDocument/2006/relationships/customXml" Target="../ink/ink2037.xml"/><Relationship Id="rId78" Type="http://schemas.openxmlformats.org/officeDocument/2006/relationships/image" Target="../media/image345.png"/><Relationship Id="rId94" Type="http://schemas.openxmlformats.org/officeDocument/2006/relationships/image" Target="../media/image353.png"/><Relationship Id="rId99" Type="http://schemas.openxmlformats.org/officeDocument/2006/relationships/customXml" Target="../ink/ink2050.xml"/><Relationship Id="rId101" Type="http://schemas.openxmlformats.org/officeDocument/2006/relationships/customXml" Target="../ink/ink2051.xml"/><Relationship Id="rId122" Type="http://schemas.openxmlformats.org/officeDocument/2006/relationships/image" Target="../media/image376.png"/><Relationship Id="rId143" Type="http://schemas.openxmlformats.org/officeDocument/2006/relationships/customXml" Target="../ink/ink2072.xml"/><Relationship Id="rId148" Type="http://schemas.openxmlformats.org/officeDocument/2006/relationships/image" Target="../media/image389.png"/><Relationship Id="rId4" Type="http://schemas.openxmlformats.org/officeDocument/2006/relationships/image" Target="../media/image305.png"/><Relationship Id="rId9" Type="http://schemas.openxmlformats.org/officeDocument/2006/relationships/customXml" Target="../ink/ink2005.xml"/><Relationship Id="rId26" Type="http://schemas.openxmlformats.org/officeDocument/2006/relationships/image" Target="../media/image318.png"/><Relationship Id="rId47" Type="http://schemas.openxmlformats.org/officeDocument/2006/relationships/customXml" Target="../ink/ink2024.xml"/><Relationship Id="rId68" Type="http://schemas.openxmlformats.org/officeDocument/2006/relationships/image" Target="../media/image341.png"/><Relationship Id="rId89" Type="http://schemas.openxmlformats.org/officeDocument/2006/relationships/customXml" Target="../ink/ink2045.xml"/><Relationship Id="rId112" Type="http://schemas.openxmlformats.org/officeDocument/2006/relationships/image" Target="../media/image362.png"/><Relationship Id="rId133" Type="http://schemas.openxmlformats.org/officeDocument/2006/relationships/customXml" Target="../ink/ink2067.xml"/><Relationship Id="rId16" Type="http://schemas.openxmlformats.org/officeDocument/2006/relationships/image" Target="../media/image311.png"/><Relationship Id="rId37" Type="http://schemas.openxmlformats.org/officeDocument/2006/relationships/customXml" Target="../ink/ink2019.xml"/><Relationship Id="rId58" Type="http://schemas.openxmlformats.org/officeDocument/2006/relationships/image" Target="../media/image336.png"/><Relationship Id="rId79" Type="http://schemas.openxmlformats.org/officeDocument/2006/relationships/customXml" Target="../ink/ink2040.xml"/><Relationship Id="rId102" Type="http://schemas.openxmlformats.org/officeDocument/2006/relationships/image" Target="../media/image357.png"/><Relationship Id="rId123" Type="http://schemas.openxmlformats.org/officeDocument/2006/relationships/customXml" Target="../ink/ink2062.xml"/><Relationship Id="rId144" Type="http://schemas.openxmlformats.org/officeDocument/2006/relationships/image" Target="../media/image387.png"/><Relationship Id="rId90" Type="http://schemas.openxmlformats.org/officeDocument/2006/relationships/image" Target="../media/image351.png"/></Relationships>
</file>

<file path=ppt/slides/_rels/slide7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33.xml"/><Relationship Id="rId21" Type="http://schemas.openxmlformats.org/officeDocument/2006/relationships/customXml" Target="../ink/ink2085.xml"/><Relationship Id="rId42" Type="http://schemas.openxmlformats.org/officeDocument/2006/relationships/image" Target="../media/image328.png"/><Relationship Id="rId63" Type="http://schemas.openxmlformats.org/officeDocument/2006/relationships/customXml" Target="../ink/ink2106.xml"/><Relationship Id="rId84" Type="http://schemas.openxmlformats.org/officeDocument/2006/relationships/image" Target="../media/image348.png"/><Relationship Id="rId138" Type="http://schemas.openxmlformats.org/officeDocument/2006/relationships/image" Target="../media/image384.png"/><Relationship Id="rId107" Type="http://schemas.openxmlformats.org/officeDocument/2006/relationships/customXml" Target="../ink/ink2128.xml"/><Relationship Id="rId11" Type="http://schemas.openxmlformats.org/officeDocument/2006/relationships/customXml" Target="../ink/ink2080.xml"/><Relationship Id="rId32" Type="http://schemas.openxmlformats.org/officeDocument/2006/relationships/image" Target="../media/image321.png"/><Relationship Id="rId53" Type="http://schemas.openxmlformats.org/officeDocument/2006/relationships/customXml" Target="../ink/ink2101.xml"/><Relationship Id="rId74" Type="http://schemas.openxmlformats.org/officeDocument/2006/relationships/image" Target="../media/image344.png"/><Relationship Id="rId128" Type="http://schemas.openxmlformats.org/officeDocument/2006/relationships/image" Target="../media/image379.png"/><Relationship Id="rId5" Type="http://schemas.openxmlformats.org/officeDocument/2006/relationships/customXml" Target="../ink/ink2077.xml"/><Relationship Id="rId90" Type="http://schemas.openxmlformats.org/officeDocument/2006/relationships/image" Target="../media/image351.png"/><Relationship Id="rId95" Type="http://schemas.openxmlformats.org/officeDocument/2006/relationships/customXml" Target="../ink/ink2122.xml"/><Relationship Id="rId22" Type="http://schemas.openxmlformats.org/officeDocument/2006/relationships/image" Target="../media/image314.png"/><Relationship Id="rId27" Type="http://schemas.openxmlformats.org/officeDocument/2006/relationships/customXml" Target="../ink/ink2088.xml"/><Relationship Id="rId43" Type="http://schemas.openxmlformats.org/officeDocument/2006/relationships/customXml" Target="../ink/ink2096.xml"/><Relationship Id="rId48" Type="http://schemas.openxmlformats.org/officeDocument/2006/relationships/image" Target="../media/image331.png"/><Relationship Id="rId64" Type="http://schemas.openxmlformats.org/officeDocument/2006/relationships/image" Target="../media/image339.png"/><Relationship Id="rId69" Type="http://schemas.openxmlformats.org/officeDocument/2006/relationships/customXml" Target="../ink/ink2109.xml"/><Relationship Id="rId113" Type="http://schemas.openxmlformats.org/officeDocument/2006/relationships/customXml" Target="../ink/ink2131.xml"/><Relationship Id="rId118" Type="http://schemas.openxmlformats.org/officeDocument/2006/relationships/image" Target="../media/image365.png"/><Relationship Id="rId134" Type="http://schemas.openxmlformats.org/officeDocument/2006/relationships/image" Target="../media/image382.png"/><Relationship Id="rId139" Type="http://schemas.openxmlformats.org/officeDocument/2006/relationships/customXml" Target="../ink/ink2144.xml"/><Relationship Id="rId80" Type="http://schemas.openxmlformats.org/officeDocument/2006/relationships/image" Target="../media/image346.png"/><Relationship Id="rId85" Type="http://schemas.openxmlformats.org/officeDocument/2006/relationships/customXml" Target="../ink/ink2117.xml"/><Relationship Id="rId12" Type="http://schemas.openxmlformats.org/officeDocument/2006/relationships/image" Target="../media/image309.png"/><Relationship Id="rId17" Type="http://schemas.openxmlformats.org/officeDocument/2006/relationships/customXml" Target="../ink/ink2083.xml"/><Relationship Id="rId33" Type="http://schemas.openxmlformats.org/officeDocument/2006/relationships/customXml" Target="../ink/ink2091.xml"/><Relationship Id="rId38" Type="http://schemas.openxmlformats.org/officeDocument/2006/relationships/image" Target="../media/image326.png"/><Relationship Id="rId59" Type="http://schemas.openxmlformats.org/officeDocument/2006/relationships/customXml" Target="../ink/ink2104.xml"/><Relationship Id="rId103" Type="http://schemas.openxmlformats.org/officeDocument/2006/relationships/customXml" Target="../ink/ink2126.xml"/><Relationship Id="rId108" Type="http://schemas.openxmlformats.org/officeDocument/2006/relationships/image" Target="../media/image360.png"/><Relationship Id="rId124" Type="http://schemas.openxmlformats.org/officeDocument/2006/relationships/image" Target="../media/image377.png"/><Relationship Id="rId129" Type="http://schemas.openxmlformats.org/officeDocument/2006/relationships/customXml" Target="../ink/ink2139.xml"/><Relationship Id="rId54" Type="http://schemas.openxmlformats.org/officeDocument/2006/relationships/image" Target="../media/image334.png"/><Relationship Id="rId70" Type="http://schemas.openxmlformats.org/officeDocument/2006/relationships/image" Target="../media/image342.png"/><Relationship Id="rId75" Type="http://schemas.openxmlformats.org/officeDocument/2006/relationships/customXml" Target="../ink/ink2112.xml"/><Relationship Id="rId91" Type="http://schemas.openxmlformats.org/officeDocument/2006/relationships/customXml" Target="../ink/ink2120.xml"/><Relationship Id="rId96" Type="http://schemas.openxmlformats.org/officeDocument/2006/relationships/image" Target="../media/image354.png"/><Relationship Id="rId140" Type="http://schemas.openxmlformats.org/officeDocument/2006/relationships/image" Target="../media/image385.png"/><Relationship Id="rId145" Type="http://schemas.openxmlformats.org/officeDocument/2006/relationships/customXml" Target="../ink/ink21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23" Type="http://schemas.openxmlformats.org/officeDocument/2006/relationships/customXml" Target="../ink/ink2086.xml"/><Relationship Id="rId28" Type="http://schemas.openxmlformats.org/officeDocument/2006/relationships/image" Target="../media/image319.png"/><Relationship Id="rId49" Type="http://schemas.openxmlformats.org/officeDocument/2006/relationships/customXml" Target="../ink/ink2099.xml"/><Relationship Id="rId114" Type="http://schemas.openxmlformats.org/officeDocument/2006/relationships/image" Target="../media/image363.png"/><Relationship Id="rId119" Type="http://schemas.openxmlformats.org/officeDocument/2006/relationships/customXml" Target="../ink/ink2134.xml"/><Relationship Id="rId44" Type="http://schemas.openxmlformats.org/officeDocument/2006/relationships/image" Target="../media/image329.png"/><Relationship Id="rId60" Type="http://schemas.openxmlformats.org/officeDocument/2006/relationships/image" Target="../media/image337.png"/><Relationship Id="rId65" Type="http://schemas.openxmlformats.org/officeDocument/2006/relationships/customXml" Target="../ink/ink2107.xml"/><Relationship Id="rId81" Type="http://schemas.openxmlformats.org/officeDocument/2006/relationships/customXml" Target="../ink/ink2115.xml"/><Relationship Id="rId86" Type="http://schemas.openxmlformats.org/officeDocument/2006/relationships/image" Target="../media/image349.png"/><Relationship Id="rId130" Type="http://schemas.openxmlformats.org/officeDocument/2006/relationships/image" Target="../media/image380.png"/><Relationship Id="rId135" Type="http://schemas.openxmlformats.org/officeDocument/2006/relationships/customXml" Target="../ink/ink2142.xml"/><Relationship Id="rId13" Type="http://schemas.openxmlformats.org/officeDocument/2006/relationships/customXml" Target="../ink/ink2081.xml"/><Relationship Id="rId18" Type="http://schemas.openxmlformats.org/officeDocument/2006/relationships/image" Target="../media/image312.png"/><Relationship Id="rId39" Type="http://schemas.openxmlformats.org/officeDocument/2006/relationships/customXml" Target="../ink/ink2094.xml"/><Relationship Id="rId109" Type="http://schemas.openxmlformats.org/officeDocument/2006/relationships/customXml" Target="../ink/ink2129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2102.xml"/><Relationship Id="rId76" Type="http://schemas.openxmlformats.org/officeDocument/2006/relationships/image" Target="../media/image136.png"/><Relationship Id="rId97" Type="http://schemas.openxmlformats.org/officeDocument/2006/relationships/customXml" Target="../ink/ink2123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125" Type="http://schemas.openxmlformats.org/officeDocument/2006/relationships/customXml" Target="../ink/ink2137.xml"/><Relationship Id="rId141" Type="http://schemas.openxmlformats.org/officeDocument/2006/relationships/customXml" Target="../ink/ink2145.xml"/><Relationship Id="rId146" Type="http://schemas.openxmlformats.org/officeDocument/2006/relationships/image" Target="../media/image392.png"/><Relationship Id="rId7" Type="http://schemas.openxmlformats.org/officeDocument/2006/relationships/customXml" Target="../ink/ink2078.xml"/><Relationship Id="rId71" Type="http://schemas.openxmlformats.org/officeDocument/2006/relationships/customXml" Target="../ink/ink2110.xml"/><Relationship Id="rId92" Type="http://schemas.openxmlformats.org/officeDocument/2006/relationships/image" Target="../media/image352.png"/><Relationship Id="rId2" Type="http://schemas.openxmlformats.org/officeDocument/2006/relationships/image" Target="../media/image303.png"/><Relationship Id="rId29" Type="http://schemas.openxmlformats.org/officeDocument/2006/relationships/customXml" Target="../ink/ink2089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2097.xml"/><Relationship Id="rId66" Type="http://schemas.openxmlformats.org/officeDocument/2006/relationships/image" Target="../media/image340.png"/><Relationship Id="rId87" Type="http://schemas.openxmlformats.org/officeDocument/2006/relationships/customXml" Target="../ink/ink2118.xml"/><Relationship Id="rId110" Type="http://schemas.openxmlformats.org/officeDocument/2006/relationships/image" Target="../media/image361.png"/><Relationship Id="rId115" Type="http://schemas.openxmlformats.org/officeDocument/2006/relationships/customXml" Target="../ink/ink2132.xml"/><Relationship Id="rId131" Type="http://schemas.openxmlformats.org/officeDocument/2006/relationships/customXml" Target="../ink/ink2140.xml"/><Relationship Id="rId136" Type="http://schemas.openxmlformats.org/officeDocument/2006/relationships/image" Target="../media/image383.png"/><Relationship Id="rId61" Type="http://schemas.openxmlformats.org/officeDocument/2006/relationships/customXml" Target="../ink/ink2105.xml"/><Relationship Id="rId82" Type="http://schemas.openxmlformats.org/officeDocument/2006/relationships/image" Target="../media/image347.png"/><Relationship Id="rId19" Type="http://schemas.openxmlformats.org/officeDocument/2006/relationships/customXml" Target="../ink/ink2084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2092.xml"/><Relationship Id="rId56" Type="http://schemas.openxmlformats.org/officeDocument/2006/relationships/image" Target="../media/image335.png"/><Relationship Id="rId77" Type="http://schemas.openxmlformats.org/officeDocument/2006/relationships/customXml" Target="../ink/ink2113.xml"/><Relationship Id="rId100" Type="http://schemas.openxmlformats.org/officeDocument/2006/relationships/image" Target="../media/image356.png"/><Relationship Id="rId105" Type="http://schemas.openxmlformats.org/officeDocument/2006/relationships/customXml" Target="../ink/ink2127.xml"/><Relationship Id="rId126" Type="http://schemas.openxmlformats.org/officeDocument/2006/relationships/image" Target="../media/image378.png"/><Relationship Id="rId8" Type="http://schemas.openxmlformats.org/officeDocument/2006/relationships/image" Target="../media/image307.png"/><Relationship Id="rId51" Type="http://schemas.openxmlformats.org/officeDocument/2006/relationships/customXml" Target="../ink/ink2100.xml"/><Relationship Id="rId72" Type="http://schemas.openxmlformats.org/officeDocument/2006/relationships/image" Target="../media/image343.png"/><Relationship Id="rId93" Type="http://schemas.openxmlformats.org/officeDocument/2006/relationships/customXml" Target="../ink/ink2121.xml"/><Relationship Id="rId98" Type="http://schemas.openxmlformats.org/officeDocument/2006/relationships/image" Target="../media/image355.png"/><Relationship Id="rId121" Type="http://schemas.openxmlformats.org/officeDocument/2006/relationships/customXml" Target="../ink/ink2135.xml"/><Relationship Id="rId142" Type="http://schemas.openxmlformats.org/officeDocument/2006/relationships/image" Target="../media/image386.png"/><Relationship Id="rId3" Type="http://schemas.openxmlformats.org/officeDocument/2006/relationships/customXml" Target="../ink/ink2076.xml"/><Relationship Id="rId25" Type="http://schemas.openxmlformats.org/officeDocument/2006/relationships/customXml" Target="../ink/ink2087.xml"/><Relationship Id="rId46" Type="http://schemas.openxmlformats.org/officeDocument/2006/relationships/image" Target="../media/image330.png"/><Relationship Id="rId67" Type="http://schemas.openxmlformats.org/officeDocument/2006/relationships/customXml" Target="../ink/ink2108.xml"/><Relationship Id="rId116" Type="http://schemas.openxmlformats.org/officeDocument/2006/relationships/image" Target="../media/image364.png"/><Relationship Id="rId137" Type="http://schemas.openxmlformats.org/officeDocument/2006/relationships/customXml" Target="../ink/ink2143.xml"/><Relationship Id="rId20" Type="http://schemas.openxmlformats.org/officeDocument/2006/relationships/image" Target="../media/image313.png"/><Relationship Id="rId41" Type="http://schemas.openxmlformats.org/officeDocument/2006/relationships/customXml" Target="../ink/ink2095.xml"/><Relationship Id="rId62" Type="http://schemas.openxmlformats.org/officeDocument/2006/relationships/image" Target="../media/image338.png"/><Relationship Id="rId83" Type="http://schemas.openxmlformats.org/officeDocument/2006/relationships/customXml" Target="../ink/ink2116.xml"/><Relationship Id="rId88" Type="http://schemas.openxmlformats.org/officeDocument/2006/relationships/image" Target="../media/image350.png"/><Relationship Id="rId111" Type="http://schemas.openxmlformats.org/officeDocument/2006/relationships/customXml" Target="../ink/ink2130.xml"/><Relationship Id="rId132" Type="http://schemas.openxmlformats.org/officeDocument/2006/relationships/image" Target="../media/image381.png"/><Relationship Id="rId15" Type="http://schemas.openxmlformats.org/officeDocument/2006/relationships/customXml" Target="../ink/ink2082.xml"/><Relationship Id="rId36" Type="http://schemas.openxmlformats.org/officeDocument/2006/relationships/image" Target="../media/image325.png"/><Relationship Id="rId57" Type="http://schemas.openxmlformats.org/officeDocument/2006/relationships/customXml" Target="../ink/ink2103.xml"/><Relationship Id="rId106" Type="http://schemas.openxmlformats.org/officeDocument/2006/relationships/image" Target="../media/image359.png"/><Relationship Id="rId127" Type="http://schemas.openxmlformats.org/officeDocument/2006/relationships/customXml" Target="../ink/ink2138.xml"/><Relationship Id="rId10" Type="http://schemas.openxmlformats.org/officeDocument/2006/relationships/image" Target="../media/image308.png"/><Relationship Id="rId31" Type="http://schemas.openxmlformats.org/officeDocument/2006/relationships/customXml" Target="../ink/ink2090.xml"/><Relationship Id="rId52" Type="http://schemas.openxmlformats.org/officeDocument/2006/relationships/image" Target="../media/image333.png"/><Relationship Id="rId73" Type="http://schemas.openxmlformats.org/officeDocument/2006/relationships/customXml" Target="../ink/ink2111.xml"/><Relationship Id="rId78" Type="http://schemas.openxmlformats.org/officeDocument/2006/relationships/image" Target="../media/image345.png"/><Relationship Id="rId94" Type="http://schemas.openxmlformats.org/officeDocument/2006/relationships/image" Target="../media/image353.png"/><Relationship Id="rId99" Type="http://schemas.openxmlformats.org/officeDocument/2006/relationships/customXml" Target="../ink/ink2124.xml"/><Relationship Id="rId101" Type="http://schemas.openxmlformats.org/officeDocument/2006/relationships/customXml" Target="../ink/ink2125.xml"/><Relationship Id="rId122" Type="http://schemas.openxmlformats.org/officeDocument/2006/relationships/image" Target="../media/image376.png"/><Relationship Id="rId143" Type="http://schemas.openxmlformats.org/officeDocument/2006/relationships/customXml" Target="../ink/ink2146.xml"/><Relationship Id="rId4" Type="http://schemas.openxmlformats.org/officeDocument/2006/relationships/image" Target="../media/image305.png"/><Relationship Id="rId9" Type="http://schemas.openxmlformats.org/officeDocument/2006/relationships/customXml" Target="../ink/ink2079.xml"/><Relationship Id="rId26" Type="http://schemas.openxmlformats.org/officeDocument/2006/relationships/image" Target="../media/image318.png"/><Relationship Id="rId47" Type="http://schemas.openxmlformats.org/officeDocument/2006/relationships/customXml" Target="../ink/ink2098.xml"/><Relationship Id="rId68" Type="http://schemas.openxmlformats.org/officeDocument/2006/relationships/image" Target="../media/image341.png"/><Relationship Id="rId89" Type="http://schemas.openxmlformats.org/officeDocument/2006/relationships/customXml" Target="../ink/ink2119.xml"/><Relationship Id="rId112" Type="http://schemas.openxmlformats.org/officeDocument/2006/relationships/image" Target="../media/image362.png"/><Relationship Id="rId133" Type="http://schemas.openxmlformats.org/officeDocument/2006/relationships/customXml" Target="../ink/ink2141.xml"/><Relationship Id="rId16" Type="http://schemas.openxmlformats.org/officeDocument/2006/relationships/image" Target="../media/image311.png"/><Relationship Id="rId37" Type="http://schemas.openxmlformats.org/officeDocument/2006/relationships/customXml" Target="../ink/ink2093.xml"/><Relationship Id="rId58" Type="http://schemas.openxmlformats.org/officeDocument/2006/relationships/image" Target="../media/image336.png"/><Relationship Id="rId79" Type="http://schemas.openxmlformats.org/officeDocument/2006/relationships/customXml" Target="../ink/ink2114.xml"/><Relationship Id="rId102" Type="http://schemas.openxmlformats.org/officeDocument/2006/relationships/image" Target="../media/image357.png"/><Relationship Id="rId123" Type="http://schemas.openxmlformats.org/officeDocument/2006/relationships/customXml" Target="../ink/ink2136.xml"/><Relationship Id="rId144" Type="http://schemas.openxmlformats.org/officeDocument/2006/relationships/image" Target="../media/image391.png"/></Relationships>
</file>

<file path=ppt/slides/_rels/slide7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05.xml"/><Relationship Id="rId21" Type="http://schemas.openxmlformats.org/officeDocument/2006/relationships/customXml" Target="../ink/ink2157.xml"/><Relationship Id="rId42" Type="http://schemas.openxmlformats.org/officeDocument/2006/relationships/image" Target="../media/image328.png"/><Relationship Id="rId63" Type="http://schemas.openxmlformats.org/officeDocument/2006/relationships/customXml" Target="../ink/ink2178.xml"/><Relationship Id="rId84" Type="http://schemas.openxmlformats.org/officeDocument/2006/relationships/image" Target="../media/image348.png"/><Relationship Id="rId138" Type="http://schemas.openxmlformats.org/officeDocument/2006/relationships/image" Target="../media/image384.png"/><Relationship Id="rId107" Type="http://schemas.openxmlformats.org/officeDocument/2006/relationships/customXml" Target="../ink/ink2200.xml"/><Relationship Id="rId11" Type="http://schemas.openxmlformats.org/officeDocument/2006/relationships/customXml" Target="../ink/ink2152.xml"/><Relationship Id="rId32" Type="http://schemas.openxmlformats.org/officeDocument/2006/relationships/image" Target="../media/image321.png"/><Relationship Id="rId53" Type="http://schemas.openxmlformats.org/officeDocument/2006/relationships/customXml" Target="../ink/ink2173.xml"/><Relationship Id="rId74" Type="http://schemas.openxmlformats.org/officeDocument/2006/relationships/image" Target="../media/image344.png"/><Relationship Id="rId128" Type="http://schemas.openxmlformats.org/officeDocument/2006/relationships/image" Target="../media/image379.png"/><Relationship Id="rId149" Type="http://schemas.openxmlformats.org/officeDocument/2006/relationships/customXml" Target="../ink/ink2221.xml"/><Relationship Id="rId5" Type="http://schemas.openxmlformats.org/officeDocument/2006/relationships/customXml" Target="../ink/ink2149.xml"/><Relationship Id="rId95" Type="http://schemas.openxmlformats.org/officeDocument/2006/relationships/customXml" Target="../ink/ink2194.xml"/><Relationship Id="rId22" Type="http://schemas.openxmlformats.org/officeDocument/2006/relationships/image" Target="../media/image314.png"/><Relationship Id="rId43" Type="http://schemas.openxmlformats.org/officeDocument/2006/relationships/customXml" Target="../ink/ink2168.xml"/><Relationship Id="rId64" Type="http://schemas.openxmlformats.org/officeDocument/2006/relationships/image" Target="../media/image339.png"/><Relationship Id="rId118" Type="http://schemas.openxmlformats.org/officeDocument/2006/relationships/image" Target="../media/image365.png"/><Relationship Id="rId139" Type="http://schemas.openxmlformats.org/officeDocument/2006/relationships/customXml" Target="../ink/ink2216.xml"/><Relationship Id="rId80" Type="http://schemas.openxmlformats.org/officeDocument/2006/relationships/image" Target="../media/image346.png"/><Relationship Id="rId85" Type="http://schemas.openxmlformats.org/officeDocument/2006/relationships/customXml" Target="../ink/ink2189.xml"/><Relationship Id="rId150" Type="http://schemas.openxmlformats.org/officeDocument/2006/relationships/image" Target="../media/image395.png"/><Relationship Id="rId155" Type="http://schemas.openxmlformats.org/officeDocument/2006/relationships/customXml" Target="../ink/ink2224.xml"/><Relationship Id="rId12" Type="http://schemas.openxmlformats.org/officeDocument/2006/relationships/image" Target="../media/image309.png"/><Relationship Id="rId17" Type="http://schemas.openxmlformats.org/officeDocument/2006/relationships/customXml" Target="../ink/ink2155.xml"/><Relationship Id="rId33" Type="http://schemas.openxmlformats.org/officeDocument/2006/relationships/customXml" Target="../ink/ink2163.xml"/><Relationship Id="rId38" Type="http://schemas.openxmlformats.org/officeDocument/2006/relationships/image" Target="../media/image326.png"/><Relationship Id="rId59" Type="http://schemas.openxmlformats.org/officeDocument/2006/relationships/customXml" Target="../ink/ink2176.xml"/><Relationship Id="rId103" Type="http://schemas.openxmlformats.org/officeDocument/2006/relationships/customXml" Target="../ink/ink2198.xml"/><Relationship Id="rId108" Type="http://schemas.openxmlformats.org/officeDocument/2006/relationships/image" Target="../media/image360.png"/><Relationship Id="rId124" Type="http://schemas.openxmlformats.org/officeDocument/2006/relationships/image" Target="../media/image377.png"/><Relationship Id="rId129" Type="http://schemas.openxmlformats.org/officeDocument/2006/relationships/customXml" Target="../ink/ink2211.xml"/><Relationship Id="rId54" Type="http://schemas.openxmlformats.org/officeDocument/2006/relationships/image" Target="../media/image334.png"/><Relationship Id="rId70" Type="http://schemas.openxmlformats.org/officeDocument/2006/relationships/image" Target="../media/image342.png"/><Relationship Id="rId75" Type="http://schemas.openxmlformats.org/officeDocument/2006/relationships/customXml" Target="../ink/ink2184.xml"/><Relationship Id="rId91" Type="http://schemas.openxmlformats.org/officeDocument/2006/relationships/customXml" Target="../ink/ink2192.xml"/><Relationship Id="rId96" Type="http://schemas.openxmlformats.org/officeDocument/2006/relationships/image" Target="../media/image354.png"/><Relationship Id="rId140" Type="http://schemas.openxmlformats.org/officeDocument/2006/relationships/image" Target="../media/image385.png"/><Relationship Id="rId145" Type="http://schemas.openxmlformats.org/officeDocument/2006/relationships/customXml" Target="../ink/ink22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23" Type="http://schemas.openxmlformats.org/officeDocument/2006/relationships/customXml" Target="../ink/ink2158.xml"/><Relationship Id="rId28" Type="http://schemas.openxmlformats.org/officeDocument/2006/relationships/image" Target="../media/image319.png"/><Relationship Id="rId49" Type="http://schemas.openxmlformats.org/officeDocument/2006/relationships/customXml" Target="../ink/ink2171.xml"/><Relationship Id="rId114" Type="http://schemas.openxmlformats.org/officeDocument/2006/relationships/image" Target="../media/image363.png"/><Relationship Id="rId119" Type="http://schemas.openxmlformats.org/officeDocument/2006/relationships/customXml" Target="../ink/ink2206.xml"/><Relationship Id="rId44" Type="http://schemas.openxmlformats.org/officeDocument/2006/relationships/image" Target="../media/image329.png"/><Relationship Id="rId60" Type="http://schemas.openxmlformats.org/officeDocument/2006/relationships/image" Target="../media/image337.png"/><Relationship Id="rId65" Type="http://schemas.openxmlformats.org/officeDocument/2006/relationships/customXml" Target="../ink/ink2179.xml"/><Relationship Id="rId81" Type="http://schemas.openxmlformats.org/officeDocument/2006/relationships/customXml" Target="../ink/ink2187.xml"/><Relationship Id="rId86" Type="http://schemas.openxmlformats.org/officeDocument/2006/relationships/image" Target="../media/image349.png"/><Relationship Id="rId130" Type="http://schemas.openxmlformats.org/officeDocument/2006/relationships/image" Target="../media/image380.png"/><Relationship Id="rId135" Type="http://schemas.openxmlformats.org/officeDocument/2006/relationships/customXml" Target="../ink/ink2214.xml"/><Relationship Id="rId151" Type="http://schemas.openxmlformats.org/officeDocument/2006/relationships/customXml" Target="../ink/ink2222.xml"/><Relationship Id="rId156" Type="http://schemas.openxmlformats.org/officeDocument/2006/relationships/image" Target="../media/image398.png"/><Relationship Id="rId13" Type="http://schemas.openxmlformats.org/officeDocument/2006/relationships/customXml" Target="../ink/ink2153.xml"/><Relationship Id="rId18" Type="http://schemas.openxmlformats.org/officeDocument/2006/relationships/image" Target="../media/image312.png"/><Relationship Id="rId39" Type="http://schemas.openxmlformats.org/officeDocument/2006/relationships/customXml" Target="../ink/ink2166.xml"/><Relationship Id="rId109" Type="http://schemas.openxmlformats.org/officeDocument/2006/relationships/customXml" Target="../ink/ink2201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2174.xml"/><Relationship Id="rId76" Type="http://schemas.openxmlformats.org/officeDocument/2006/relationships/image" Target="../media/image136.png"/><Relationship Id="rId97" Type="http://schemas.openxmlformats.org/officeDocument/2006/relationships/customXml" Target="../ink/ink2195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125" Type="http://schemas.openxmlformats.org/officeDocument/2006/relationships/customXml" Target="../ink/ink2209.xml"/><Relationship Id="rId141" Type="http://schemas.openxmlformats.org/officeDocument/2006/relationships/customXml" Target="../ink/ink2217.xml"/><Relationship Id="rId146" Type="http://schemas.openxmlformats.org/officeDocument/2006/relationships/image" Target="../media/image393.png"/><Relationship Id="rId7" Type="http://schemas.openxmlformats.org/officeDocument/2006/relationships/customXml" Target="../ink/ink2150.xml"/><Relationship Id="rId71" Type="http://schemas.openxmlformats.org/officeDocument/2006/relationships/customXml" Target="../ink/ink2182.xml"/><Relationship Id="rId92" Type="http://schemas.openxmlformats.org/officeDocument/2006/relationships/image" Target="../media/image352.png"/><Relationship Id="rId2" Type="http://schemas.openxmlformats.org/officeDocument/2006/relationships/image" Target="../media/image303.png"/><Relationship Id="rId29" Type="http://schemas.openxmlformats.org/officeDocument/2006/relationships/customXml" Target="../ink/ink2161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2169.xml"/><Relationship Id="rId66" Type="http://schemas.openxmlformats.org/officeDocument/2006/relationships/image" Target="../media/image340.png"/><Relationship Id="rId87" Type="http://schemas.openxmlformats.org/officeDocument/2006/relationships/customXml" Target="../ink/ink2190.xml"/><Relationship Id="rId110" Type="http://schemas.openxmlformats.org/officeDocument/2006/relationships/image" Target="../media/image361.png"/><Relationship Id="rId115" Type="http://schemas.openxmlformats.org/officeDocument/2006/relationships/customXml" Target="../ink/ink2204.xml"/><Relationship Id="rId131" Type="http://schemas.openxmlformats.org/officeDocument/2006/relationships/customXml" Target="../ink/ink2212.xml"/><Relationship Id="rId136" Type="http://schemas.openxmlformats.org/officeDocument/2006/relationships/image" Target="../media/image383.png"/><Relationship Id="rId157" Type="http://schemas.openxmlformats.org/officeDocument/2006/relationships/customXml" Target="../ink/ink2225.xml"/><Relationship Id="rId61" Type="http://schemas.openxmlformats.org/officeDocument/2006/relationships/customXml" Target="../ink/ink2177.xml"/><Relationship Id="rId82" Type="http://schemas.openxmlformats.org/officeDocument/2006/relationships/image" Target="../media/image347.png"/><Relationship Id="rId152" Type="http://schemas.openxmlformats.org/officeDocument/2006/relationships/image" Target="../media/image396.png"/><Relationship Id="rId19" Type="http://schemas.openxmlformats.org/officeDocument/2006/relationships/customXml" Target="../ink/ink2156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2164.xml"/><Relationship Id="rId56" Type="http://schemas.openxmlformats.org/officeDocument/2006/relationships/image" Target="../media/image335.png"/><Relationship Id="rId77" Type="http://schemas.openxmlformats.org/officeDocument/2006/relationships/customXml" Target="../ink/ink2185.xml"/><Relationship Id="rId100" Type="http://schemas.openxmlformats.org/officeDocument/2006/relationships/image" Target="../media/image356.png"/><Relationship Id="rId105" Type="http://schemas.openxmlformats.org/officeDocument/2006/relationships/customXml" Target="../ink/ink2199.xml"/><Relationship Id="rId126" Type="http://schemas.openxmlformats.org/officeDocument/2006/relationships/image" Target="../media/image378.png"/><Relationship Id="rId147" Type="http://schemas.openxmlformats.org/officeDocument/2006/relationships/customXml" Target="../ink/ink2220.xml"/><Relationship Id="rId8" Type="http://schemas.openxmlformats.org/officeDocument/2006/relationships/image" Target="../media/image307.png"/><Relationship Id="rId51" Type="http://schemas.openxmlformats.org/officeDocument/2006/relationships/customXml" Target="../ink/ink2172.xml"/><Relationship Id="rId72" Type="http://schemas.openxmlformats.org/officeDocument/2006/relationships/image" Target="../media/image343.png"/><Relationship Id="rId93" Type="http://schemas.openxmlformats.org/officeDocument/2006/relationships/customXml" Target="../ink/ink2193.xml"/><Relationship Id="rId98" Type="http://schemas.openxmlformats.org/officeDocument/2006/relationships/image" Target="../media/image355.png"/><Relationship Id="rId121" Type="http://schemas.openxmlformats.org/officeDocument/2006/relationships/customXml" Target="../ink/ink2207.xml"/><Relationship Id="rId142" Type="http://schemas.openxmlformats.org/officeDocument/2006/relationships/image" Target="../media/image386.png"/><Relationship Id="rId3" Type="http://schemas.openxmlformats.org/officeDocument/2006/relationships/customXml" Target="../ink/ink2148.xml"/><Relationship Id="rId25" Type="http://schemas.openxmlformats.org/officeDocument/2006/relationships/customXml" Target="../ink/ink2159.xml"/><Relationship Id="rId46" Type="http://schemas.openxmlformats.org/officeDocument/2006/relationships/image" Target="../media/image330.png"/><Relationship Id="rId67" Type="http://schemas.openxmlformats.org/officeDocument/2006/relationships/customXml" Target="../ink/ink2180.xml"/><Relationship Id="rId116" Type="http://schemas.openxmlformats.org/officeDocument/2006/relationships/image" Target="../media/image364.png"/><Relationship Id="rId137" Type="http://schemas.openxmlformats.org/officeDocument/2006/relationships/customXml" Target="../ink/ink2215.xml"/><Relationship Id="rId158" Type="http://schemas.openxmlformats.org/officeDocument/2006/relationships/image" Target="../media/image399.png"/><Relationship Id="rId20" Type="http://schemas.openxmlformats.org/officeDocument/2006/relationships/image" Target="../media/image313.png"/><Relationship Id="rId41" Type="http://schemas.openxmlformats.org/officeDocument/2006/relationships/customXml" Target="../ink/ink2167.xml"/><Relationship Id="rId62" Type="http://schemas.openxmlformats.org/officeDocument/2006/relationships/image" Target="../media/image338.png"/><Relationship Id="rId83" Type="http://schemas.openxmlformats.org/officeDocument/2006/relationships/customXml" Target="../ink/ink2188.xml"/><Relationship Id="rId88" Type="http://schemas.openxmlformats.org/officeDocument/2006/relationships/image" Target="../media/image350.png"/><Relationship Id="rId111" Type="http://schemas.openxmlformats.org/officeDocument/2006/relationships/customXml" Target="../ink/ink2202.xml"/><Relationship Id="rId132" Type="http://schemas.openxmlformats.org/officeDocument/2006/relationships/image" Target="../media/image381.png"/><Relationship Id="rId153" Type="http://schemas.openxmlformats.org/officeDocument/2006/relationships/customXml" Target="../ink/ink2223.xml"/><Relationship Id="rId15" Type="http://schemas.openxmlformats.org/officeDocument/2006/relationships/customXml" Target="../ink/ink2154.xml"/><Relationship Id="rId36" Type="http://schemas.openxmlformats.org/officeDocument/2006/relationships/image" Target="../media/image325.png"/><Relationship Id="rId57" Type="http://schemas.openxmlformats.org/officeDocument/2006/relationships/customXml" Target="../ink/ink2175.xml"/><Relationship Id="rId106" Type="http://schemas.openxmlformats.org/officeDocument/2006/relationships/image" Target="../media/image359.png"/><Relationship Id="rId127" Type="http://schemas.openxmlformats.org/officeDocument/2006/relationships/customXml" Target="../ink/ink2210.xml"/><Relationship Id="rId10" Type="http://schemas.openxmlformats.org/officeDocument/2006/relationships/image" Target="../media/image308.png"/><Relationship Id="rId31" Type="http://schemas.openxmlformats.org/officeDocument/2006/relationships/customXml" Target="../ink/ink2162.xml"/><Relationship Id="rId52" Type="http://schemas.openxmlformats.org/officeDocument/2006/relationships/image" Target="../media/image333.png"/><Relationship Id="rId73" Type="http://schemas.openxmlformats.org/officeDocument/2006/relationships/customXml" Target="../ink/ink2183.xml"/><Relationship Id="rId78" Type="http://schemas.openxmlformats.org/officeDocument/2006/relationships/image" Target="../media/image345.png"/><Relationship Id="rId94" Type="http://schemas.openxmlformats.org/officeDocument/2006/relationships/image" Target="../media/image353.png"/><Relationship Id="rId99" Type="http://schemas.openxmlformats.org/officeDocument/2006/relationships/customXml" Target="../ink/ink2196.xml"/><Relationship Id="rId101" Type="http://schemas.openxmlformats.org/officeDocument/2006/relationships/customXml" Target="../ink/ink2197.xml"/><Relationship Id="rId122" Type="http://schemas.openxmlformats.org/officeDocument/2006/relationships/image" Target="../media/image376.png"/><Relationship Id="rId143" Type="http://schemas.openxmlformats.org/officeDocument/2006/relationships/customXml" Target="../ink/ink2218.xml"/><Relationship Id="rId148" Type="http://schemas.openxmlformats.org/officeDocument/2006/relationships/image" Target="../media/image394.png"/><Relationship Id="rId4" Type="http://schemas.openxmlformats.org/officeDocument/2006/relationships/image" Target="../media/image305.png"/><Relationship Id="rId9" Type="http://schemas.openxmlformats.org/officeDocument/2006/relationships/customXml" Target="../ink/ink2151.xml"/><Relationship Id="rId26" Type="http://schemas.openxmlformats.org/officeDocument/2006/relationships/image" Target="../media/image318.png"/><Relationship Id="rId47" Type="http://schemas.openxmlformats.org/officeDocument/2006/relationships/customXml" Target="../ink/ink2170.xml"/><Relationship Id="rId68" Type="http://schemas.openxmlformats.org/officeDocument/2006/relationships/image" Target="../media/image341.png"/><Relationship Id="rId89" Type="http://schemas.openxmlformats.org/officeDocument/2006/relationships/customXml" Target="../ink/ink2191.xml"/><Relationship Id="rId112" Type="http://schemas.openxmlformats.org/officeDocument/2006/relationships/image" Target="../media/image362.png"/><Relationship Id="rId133" Type="http://schemas.openxmlformats.org/officeDocument/2006/relationships/customXml" Target="../ink/ink2213.xml"/><Relationship Id="rId154" Type="http://schemas.openxmlformats.org/officeDocument/2006/relationships/image" Target="../media/image397.png"/><Relationship Id="rId16" Type="http://schemas.openxmlformats.org/officeDocument/2006/relationships/image" Target="../media/image311.png"/><Relationship Id="rId37" Type="http://schemas.openxmlformats.org/officeDocument/2006/relationships/customXml" Target="../ink/ink2165.xml"/><Relationship Id="rId58" Type="http://schemas.openxmlformats.org/officeDocument/2006/relationships/image" Target="../media/image336.png"/><Relationship Id="rId79" Type="http://schemas.openxmlformats.org/officeDocument/2006/relationships/customXml" Target="../ink/ink2186.xml"/><Relationship Id="rId102" Type="http://schemas.openxmlformats.org/officeDocument/2006/relationships/image" Target="../media/image357.png"/><Relationship Id="rId123" Type="http://schemas.openxmlformats.org/officeDocument/2006/relationships/customXml" Target="../ink/ink2208.xml"/><Relationship Id="rId144" Type="http://schemas.openxmlformats.org/officeDocument/2006/relationships/image" Target="../media/image392.png"/><Relationship Id="rId90" Type="http://schemas.openxmlformats.org/officeDocument/2006/relationships/image" Target="../media/image351.png"/><Relationship Id="rId27" Type="http://schemas.openxmlformats.org/officeDocument/2006/relationships/customXml" Target="../ink/ink2160.xml"/><Relationship Id="rId48" Type="http://schemas.openxmlformats.org/officeDocument/2006/relationships/image" Target="../media/image331.png"/><Relationship Id="rId69" Type="http://schemas.openxmlformats.org/officeDocument/2006/relationships/customXml" Target="../ink/ink2181.xml"/><Relationship Id="rId113" Type="http://schemas.openxmlformats.org/officeDocument/2006/relationships/customXml" Target="../ink/ink2203.xml"/><Relationship Id="rId134" Type="http://schemas.openxmlformats.org/officeDocument/2006/relationships/image" Target="../media/image38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94.xml"/><Relationship Id="rId26" Type="http://schemas.openxmlformats.org/officeDocument/2006/relationships/customXml" Target="../ink/ink98.xml"/><Relationship Id="rId39" Type="http://schemas.openxmlformats.org/officeDocument/2006/relationships/image" Target="../media/image29.png"/><Relationship Id="rId21" Type="http://schemas.openxmlformats.org/officeDocument/2006/relationships/image" Target="../media/image16.png"/><Relationship Id="rId34" Type="http://schemas.openxmlformats.org/officeDocument/2006/relationships/customXml" Target="../ink/ink102.xml"/><Relationship Id="rId42" Type="http://schemas.openxmlformats.org/officeDocument/2006/relationships/customXml" Target="../ink/ink106.xml"/><Relationship Id="rId47" Type="http://schemas.openxmlformats.org/officeDocument/2006/relationships/image" Target="../media/image33.png"/><Relationship Id="rId50" Type="http://schemas.openxmlformats.org/officeDocument/2006/relationships/customXml" Target="../ink/ink110.xml"/><Relationship Id="rId7" Type="http://schemas.openxmlformats.org/officeDocument/2006/relationships/image" Target="../media/image5.png"/><Relationship Id="rId2" Type="http://schemas.openxmlformats.org/officeDocument/2006/relationships/customXml" Target="../ink/ink86.xml"/><Relationship Id="rId16" Type="http://schemas.openxmlformats.org/officeDocument/2006/relationships/customXml" Target="../ink/ink93.xml"/><Relationship Id="rId29" Type="http://schemas.openxmlformats.org/officeDocument/2006/relationships/image" Target="../media/image24.png"/><Relationship Id="rId11" Type="http://schemas.openxmlformats.org/officeDocument/2006/relationships/image" Target="../media/image7.png"/><Relationship Id="rId24" Type="http://schemas.openxmlformats.org/officeDocument/2006/relationships/customXml" Target="../ink/ink97.xml"/><Relationship Id="rId32" Type="http://schemas.openxmlformats.org/officeDocument/2006/relationships/customXml" Target="../ink/ink101.xml"/><Relationship Id="rId37" Type="http://schemas.openxmlformats.org/officeDocument/2006/relationships/image" Target="../media/image28.png"/><Relationship Id="rId40" Type="http://schemas.openxmlformats.org/officeDocument/2006/relationships/customXml" Target="../ink/ink105.xml"/><Relationship Id="rId45" Type="http://schemas.openxmlformats.org/officeDocument/2006/relationships/image" Target="../media/image32.png"/><Relationship Id="rId53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customXml" Target="../ink/ink90.xml"/><Relationship Id="rId19" Type="http://schemas.openxmlformats.org/officeDocument/2006/relationships/image" Target="../media/image15.png"/><Relationship Id="rId31" Type="http://schemas.openxmlformats.org/officeDocument/2006/relationships/image" Target="../media/image25.png"/><Relationship Id="rId44" Type="http://schemas.openxmlformats.org/officeDocument/2006/relationships/customXml" Target="../ink/ink107.xml"/><Relationship Id="rId52" Type="http://schemas.openxmlformats.org/officeDocument/2006/relationships/customXml" Target="../ink/ink111.xml"/><Relationship Id="rId4" Type="http://schemas.openxmlformats.org/officeDocument/2006/relationships/customXml" Target="../ink/ink87.xml"/><Relationship Id="rId9" Type="http://schemas.openxmlformats.org/officeDocument/2006/relationships/image" Target="../media/image6.png"/><Relationship Id="rId14" Type="http://schemas.openxmlformats.org/officeDocument/2006/relationships/customXml" Target="../ink/ink92.xml"/><Relationship Id="rId22" Type="http://schemas.openxmlformats.org/officeDocument/2006/relationships/customXml" Target="../ink/ink96.xml"/><Relationship Id="rId27" Type="http://schemas.openxmlformats.org/officeDocument/2006/relationships/image" Target="../media/image23.png"/><Relationship Id="rId30" Type="http://schemas.openxmlformats.org/officeDocument/2006/relationships/customXml" Target="../ink/ink100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109.xml"/><Relationship Id="rId8" Type="http://schemas.openxmlformats.org/officeDocument/2006/relationships/customXml" Target="../ink/ink89.xml"/><Relationship Id="rId51" Type="http://schemas.openxmlformats.org/officeDocument/2006/relationships/image" Target="../media/image35.png"/><Relationship Id="rId3" Type="http://schemas.openxmlformats.org/officeDocument/2006/relationships/image" Target="../media/image3.png"/><Relationship Id="rId12" Type="http://schemas.openxmlformats.org/officeDocument/2006/relationships/customXml" Target="../ink/ink91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customXml" Target="../ink/ink104.xml"/><Relationship Id="rId46" Type="http://schemas.openxmlformats.org/officeDocument/2006/relationships/customXml" Target="../ink/ink108.xml"/><Relationship Id="rId20" Type="http://schemas.openxmlformats.org/officeDocument/2006/relationships/customXml" Target="../ink/ink95.xml"/><Relationship Id="rId41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8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customXml" Target="../ink/ink99.xml"/><Relationship Id="rId36" Type="http://schemas.openxmlformats.org/officeDocument/2006/relationships/customXml" Target="../ink/ink103.xml"/><Relationship Id="rId49" Type="http://schemas.openxmlformats.org/officeDocument/2006/relationships/image" Target="../media/image34.png"/></Relationships>
</file>

<file path=ppt/slides/_rels/slide8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83.xml"/><Relationship Id="rId21" Type="http://schemas.openxmlformats.org/officeDocument/2006/relationships/customXml" Target="../ink/ink2235.xml"/><Relationship Id="rId42" Type="http://schemas.openxmlformats.org/officeDocument/2006/relationships/image" Target="../media/image328.png"/><Relationship Id="rId63" Type="http://schemas.openxmlformats.org/officeDocument/2006/relationships/customXml" Target="../ink/ink2256.xml"/><Relationship Id="rId84" Type="http://schemas.openxmlformats.org/officeDocument/2006/relationships/image" Target="../media/image348.png"/><Relationship Id="rId138" Type="http://schemas.openxmlformats.org/officeDocument/2006/relationships/image" Target="../media/image384.png"/><Relationship Id="rId159" Type="http://schemas.openxmlformats.org/officeDocument/2006/relationships/customXml" Target="../ink/ink2304.xml"/><Relationship Id="rId170" Type="http://schemas.openxmlformats.org/officeDocument/2006/relationships/image" Target="../media/image405.png"/><Relationship Id="rId107" Type="http://schemas.openxmlformats.org/officeDocument/2006/relationships/customXml" Target="../ink/ink2278.xml"/><Relationship Id="rId11" Type="http://schemas.openxmlformats.org/officeDocument/2006/relationships/customXml" Target="../ink/ink2230.xml"/><Relationship Id="rId32" Type="http://schemas.openxmlformats.org/officeDocument/2006/relationships/image" Target="../media/image321.png"/><Relationship Id="rId53" Type="http://schemas.openxmlformats.org/officeDocument/2006/relationships/customXml" Target="../ink/ink2251.xml"/><Relationship Id="rId74" Type="http://schemas.openxmlformats.org/officeDocument/2006/relationships/image" Target="../media/image344.png"/><Relationship Id="rId128" Type="http://schemas.openxmlformats.org/officeDocument/2006/relationships/image" Target="../media/image379.png"/><Relationship Id="rId149" Type="http://schemas.openxmlformats.org/officeDocument/2006/relationships/customXml" Target="../ink/ink2299.xml"/><Relationship Id="rId5" Type="http://schemas.openxmlformats.org/officeDocument/2006/relationships/customXml" Target="../ink/ink2227.xml"/><Relationship Id="rId95" Type="http://schemas.openxmlformats.org/officeDocument/2006/relationships/customXml" Target="../ink/ink2272.xml"/><Relationship Id="rId160" Type="http://schemas.openxmlformats.org/officeDocument/2006/relationships/image" Target="../media/image400.png"/><Relationship Id="rId22" Type="http://schemas.openxmlformats.org/officeDocument/2006/relationships/image" Target="../media/image314.png"/><Relationship Id="rId43" Type="http://schemas.openxmlformats.org/officeDocument/2006/relationships/customXml" Target="../ink/ink2246.xml"/><Relationship Id="rId64" Type="http://schemas.openxmlformats.org/officeDocument/2006/relationships/image" Target="../media/image339.png"/><Relationship Id="rId118" Type="http://schemas.openxmlformats.org/officeDocument/2006/relationships/image" Target="../media/image365.png"/><Relationship Id="rId139" Type="http://schemas.openxmlformats.org/officeDocument/2006/relationships/customXml" Target="../ink/ink2294.xml"/><Relationship Id="rId85" Type="http://schemas.openxmlformats.org/officeDocument/2006/relationships/customXml" Target="../ink/ink2267.xml"/><Relationship Id="rId150" Type="http://schemas.openxmlformats.org/officeDocument/2006/relationships/image" Target="../media/image395.png"/><Relationship Id="rId171" Type="http://schemas.openxmlformats.org/officeDocument/2006/relationships/customXml" Target="../ink/ink2310.xml"/><Relationship Id="rId12" Type="http://schemas.openxmlformats.org/officeDocument/2006/relationships/image" Target="../media/image309.png"/><Relationship Id="rId33" Type="http://schemas.openxmlformats.org/officeDocument/2006/relationships/customXml" Target="../ink/ink2241.xml"/><Relationship Id="rId108" Type="http://schemas.openxmlformats.org/officeDocument/2006/relationships/image" Target="../media/image360.png"/><Relationship Id="rId129" Type="http://schemas.openxmlformats.org/officeDocument/2006/relationships/customXml" Target="../ink/ink2289.xml"/><Relationship Id="rId54" Type="http://schemas.openxmlformats.org/officeDocument/2006/relationships/image" Target="../media/image334.png"/><Relationship Id="rId70" Type="http://schemas.openxmlformats.org/officeDocument/2006/relationships/image" Target="../media/image342.png"/><Relationship Id="rId75" Type="http://schemas.openxmlformats.org/officeDocument/2006/relationships/customXml" Target="../ink/ink2262.xml"/><Relationship Id="rId91" Type="http://schemas.openxmlformats.org/officeDocument/2006/relationships/customXml" Target="../ink/ink2270.xml"/><Relationship Id="rId96" Type="http://schemas.openxmlformats.org/officeDocument/2006/relationships/image" Target="../media/image354.png"/><Relationship Id="rId140" Type="http://schemas.openxmlformats.org/officeDocument/2006/relationships/image" Target="../media/image385.png"/><Relationship Id="rId145" Type="http://schemas.openxmlformats.org/officeDocument/2006/relationships/customXml" Target="../ink/ink2297.xml"/><Relationship Id="rId161" Type="http://schemas.openxmlformats.org/officeDocument/2006/relationships/customXml" Target="../ink/ink2305.xml"/><Relationship Id="rId166" Type="http://schemas.openxmlformats.org/officeDocument/2006/relationships/image" Target="../media/image4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23" Type="http://schemas.openxmlformats.org/officeDocument/2006/relationships/customXml" Target="../ink/ink2236.xml"/><Relationship Id="rId28" Type="http://schemas.openxmlformats.org/officeDocument/2006/relationships/image" Target="../media/image319.png"/><Relationship Id="rId49" Type="http://schemas.openxmlformats.org/officeDocument/2006/relationships/customXml" Target="../ink/ink2249.xml"/><Relationship Id="rId114" Type="http://schemas.openxmlformats.org/officeDocument/2006/relationships/image" Target="../media/image363.png"/><Relationship Id="rId119" Type="http://schemas.openxmlformats.org/officeDocument/2006/relationships/customXml" Target="../ink/ink2284.xml"/><Relationship Id="rId44" Type="http://schemas.openxmlformats.org/officeDocument/2006/relationships/image" Target="../media/image329.png"/><Relationship Id="rId60" Type="http://schemas.openxmlformats.org/officeDocument/2006/relationships/image" Target="../media/image337.png"/><Relationship Id="rId65" Type="http://schemas.openxmlformats.org/officeDocument/2006/relationships/customXml" Target="../ink/ink2257.xml"/><Relationship Id="rId81" Type="http://schemas.openxmlformats.org/officeDocument/2006/relationships/customXml" Target="../ink/ink2265.xml"/><Relationship Id="rId86" Type="http://schemas.openxmlformats.org/officeDocument/2006/relationships/image" Target="../media/image349.png"/><Relationship Id="rId130" Type="http://schemas.openxmlformats.org/officeDocument/2006/relationships/image" Target="../media/image380.png"/><Relationship Id="rId135" Type="http://schemas.openxmlformats.org/officeDocument/2006/relationships/customXml" Target="../ink/ink2292.xml"/><Relationship Id="rId151" Type="http://schemas.openxmlformats.org/officeDocument/2006/relationships/customXml" Target="../ink/ink2300.xml"/><Relationship Id="rId156" Type="http://schemas.openxmlformats.org/officeDocument/2006/relationships/image" Target="../media/image398.png"/><Relationship Id="rId172" Type="http://schemas.openxmlformats.org/officeDocument/2006/relationships/image" Target="../media/image406.png"/><Relationship Id="rId13" Type="http://schemas.openxmlformats.org/officeDocument/2006/relationships/customXml" Target="../ink/ink2231.xml"/><Relationship Id="rId18" Type="http://schemas.openxmlformats.org/officeDocument/2006/relationships/image" Target="../media/image312.png"/><Relationship Id="rId39" Type="http://schemas.openxmlformats.org/officeDocument/2006/relationships/customXml" Target="../ink/ink2244.xml"/><Relationship Id="rId109" Type="http://schemas.openxmlformats.org/officeDocument/2006/relationships/customXml" Target="../ink/ink2279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2252.xml"/><Relationship Id="rId76" Type="http://schemas.openxmlformats.org/officeDocument/2006/relationships/image" Target="../media/image136.png"/><Relationship Id="rId97" Type="http://schemas.openxmlformats.org/officeDocument/2006/relationships/customXml" Target="../ink/ink2273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125" Type="http://schemas.openxmlformats.org/officeDocument/2006/relationships/customXml" Target="../ink/ink2287.xml"/><Relationship Id="rId141" Type="http://schemas.openxmlformats.org/officeDocument/2006/relationships/customXml" Target="../ink/ink2295.xml"/><Relationship Id="rId146" Type="http://schemas.openxmlformats.org/officeDocument/2006/relationships/image" Target="../media/image393.png"/><Relationship Id="rId167" Type="http://schemas.openxmlformats.org/officeDocument/2006/relationships/customXml" Target="../ink/ink2308.xml"/><Relationship Id="rId7" Type="http://schemas.openxmlformats.org/officeDocument/2006/relationships/customXml" Target="../ink/ink2228.xml"/><Relationship Id="rId71" Type="http://schemas.openxmlformats.org/officeDocument/2006/relationships/customXml" Target="../ink/ink2260.xml"/><Relationship Id="rId92" Type="http://schemas.openxmlformats.org/officeDocument/2006/relationships/image" Target="../media/image352.png"/><Relationship Id="rId162" Type="http://schemas.openxmlformats.org/officeDocument/2006/relationships/image" Target="../media/image401.png"/><Relationship Id="rId2" Type="http://schemas.openxmlformats.org/officeDocument/2006/relationships/image" Target="../media/image303.png"/><Relationship Id="rId29" Type="http://schemas.openxmlformats.org/officeDocument/2006/relationships/customXml" Target="../ink/ink2239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2247.xml"/><Relationship Id="rId66" Type="http://schemas.openxmlformats.org/officeDocument/2006/relationships/image" Target="../media/image340.png"/><Relationship Id="rId87" Type="http://schemas.openxmlformats.org/officeDocument/2006/relationships/customXml" Target="../ink/ink2268.xml"/><Relationship Id="rId110" Type="http://schemas.openxmlformats.org/officeDocument/2006/relationships/image" Target="../media/image361.png"/><Relationship Id="rId115" Type="http://schemas.openxmlformats.org/officeDocument/2006/relationships/customXml" Target="../ink/ink2282.xml"/><Relationship Id="rId131" Type="http://schemas.openxmlformats.org/officeDocument/2006/relationships/customXml" Target="../ink/ink2290.xml"/><Relationship Id="rId136" Type="http://schemas.openxmlformats.org/officeDocument/2006/relationships/image" Target="../media/image383.png"/><Relationship Id="rId157" Type="http://schemas.openxmlformats.org/officeDocument/2006/relationships/customXml" Target="../ink/ink2303.xml"/><Relationship Id="rId61" Type="http://schemas.openxmlformats.org/officeDocument/2006/relationships/customXml" Target="../ink/ink2255.xml"/><Relationship Id="rId82" Type="http://schemas.openxmlformats.org/officeDocument/2006/relationships/image" Target="../media/image347.png"/><Relationship Id="rId152" Type="http://schemas.openxmlformats.org/officeDocument/2006/relationships/image" Target="../media/image396.png"/><Relationship Id="rId19" Type="http://schemas.openxmlformats.org/officeDocument/2006/relationships/customXml" Target="../ink/ink2234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2242.xml"/><Relationship Id="rId56" Type="http://schemas.openxmlformats.org/officeDocument/2006/relationships/image" Target="../media/image335.png"/><Relationship Id="rId77" Type="http://schemas.openxmlformats.org/officeDocument/2006/relationships/customXml" Target="../ink/ink2263.xml"/><Relationship Id="rId100" Type="http://schemas.openxmlformats.org/officeDocument/2006/relationships/image" Target="../media/image356.png"/><Relationship Id="rId105" Type="http://schemas.openxmlformats.org/officeDocument/2006/relationships/customXml" Target="../ink/ink2277.xml"/><Relationship Id="rId126" Type="http://schemas.openxmlformats.org/officeDocument/2006/relationships/image" Target="../media/image378.png"/><Relationship Id="rId147" Type="http://schemas.openxmlformats.org/officeDocument/2006/relationships/customXml" Target="../ink/ink2298.xml"/><Relationship Id="rId168" Type="http://schemas.openxmlformats.org/officeDocument/2006/relationships/image" Target="../media/image404.png"/><Relationship Id="rId8" Type="http://schemas.openxmlformats.org/officeDocument/2006/relationships/image" Target="../media/image307.png"/><Relationship Id="rId51" Type="http://schemas.openxmlformats.org/officeDocument/2006/relationships/customXml" Target="../ink/ink2250.xml"/><Relationship Id="rId72" Type="http://schemas.openxmlformats.org/officeDocument/2006/relationships/image" Target="../media/image343.png"/><Relationship Id="rId93" Type="http://schemas.openxmlformats.org/officeDocument/2006/relationships/customXml" Target="../ink/ink2271.xml"/><Relationship Id="rId98" Type="http://schemas.openxmlformats.org/officeDocument/2006/relationships/image" Target="../media/image355.png"/><Relationship Id="rId121" Type="http://schemas.openxmlformats.org/officeDocument/2006/relationships/customXml" Target="../ink/ink2285.xml"/><Relationship Id="rId142" Type="http://schemas.openxmlformats.org/officeDocument/2006/relationships/image" Target="../media/image386.png"/><Relationship Id="rId163" Type="http://schemas.openxmlformats.org/officeDocument/2006/relationships/customXml" Target="../ink/ink2306.xml"/><Relationship Id="rId3" Type="http://schemas.openxmlformats.org/officeDocument/2006/relationships/customXml" Target="../ink/ink2226.xml"/><Relationship Id="rId25" Type="http://schemas.openxmlformats.org/officeDocument/2006/relationships/customXml" Target="../ink/ink2237.xml"/><Relationship Id="rId46" Type="http://schemas.openxmlformats.org/officeDocument/2006/relationships/image" Target="../media/image330.png"/><Relationship Id="rId67" Type="http://schemas.openxmlformats.org/officeDocument/2006/relationships/customXml" Target="../ink/ink2258.xml"/><Relationship Id="rId116" Type="http://schemas.openxmlformats.org/officeDocument/2006/relationships/image" Target="../media/image364.png"/><Relationship Id="rId137" Type="http://schemas.openxmlformats.org/officeDocument/2006/relationships/customXml" Target="../ink/ink2293.xml"/><Relationship Id="rId158" Type="http://schemas.openxmlformats.org/officeDocument/2006/relationships/image" Target="../media/image399.png"/><Relationship Id="rId20" Type="http://schemas.openxmlformats.org/officeDocument/2006/relationships/image" Target="../media/image313.png"/><Relationship Id="rId41" Type="http://schemas.openxmlformats.org/officeDocument/2006/relationships/customXml" Target="../ink/ink2245.xml"/><Relationship Id="rId62" Type="http://schemas.openxmlformats.org/officeDocument/2006/relationships/image" Target="../media/image338.png"/><Relationship Id="rId83" Type="http://schemas.openxmlformats.org/officeDocument/2006/relationships/customXml" Target="../ink/ink2266.xml"/><Relationship Id="rId88" Type="http://schemas.openxmlformats.org/officeDocument/2006/relationships/image" Target="../media/image350.png"/><Relationship Id="rId111" Type="http://schemas.openxmlformats.org/officeDocument/2006/relationships/customXml" Target="../ink/ink2280.xml"/><Relationship Id="rId132" Type="http://schemas.openxmlformats.org/officeDocument/2006/relationships/image" Target="../media/image381.png"/><Relationship Id="rId153" Type="http://schemas.openxmlformats.org/officeDocument/2006/relationships/customXml" Target="../ink/ink2301.xml"/><Relationship Id="rId15" Type="http://schemas.openxmlformats.org/officeDocument/2006/relationships/customXml" Target="../ink/ink2232.xml"/><Relationship Id="rId36" Type="http://schemas.openxmlformats.org/officeDocument/2006/relationships/image" Target="../media/image325.png"/><Relationship Id="rId57" Type="http://schemas.openxmlformats.org/officeDocument/2006/relationships/customXml" Target="../ink/ink2253.xml"/><Relationship Id="rId106" Type="http://schemas.openxmlformats.org/officeDocument/2006/relationships/image" Target="../media/image359.png"/><Relationship Id="rId127" Type="http://schemas.openxmlformats.org/officeDocument/2006/relationships/customXml" Target="../ink/ink2288.xml"/><Relationship Id="rId10" Type="http://schemas.openxmlformats.org/officeDocument/2006/relationships/image" Target="../media/image308.png"/><Relationship Id="rId31" Type="http://schemas.openxmlformats.org/officeDocument/2006/relationships/customXml" Target="../ink/ink2240.xml"/><Relationship Id="rId52" Type="http://schemas.openxmlformats.org/officeDocument/2006/relationships/image" Target="../media/image333.png"/><Relationship Id="rId73" Type="http://schemas.openxmlformats.org/officeDocument/2006/relationships/customXml" Target="../ink/ink2261.xml"/><Relationship Id="rId78" Type="http://schemas.openxmlformats.org/officeDocument/2006/relationships/image" Target="../media/image345.png"/><Relationship Id="rId94" Type="http://schemas.openxmlformats.org/officeDocument/2006/relationships/image" Target="../media/image353.png"/><Relationship Id="rId99" Type="http://schemas.openxmlformats.org/officeDocument/2006/relationships/customXml" Target="../ink/ink2274.xml"/><Relationship Id="rId101" Type="http://schemas.openxmlformats.org/officeDocument/2006/relationships/customXml" Target="../ink/ink2275.xml"/><Relationship Id="rId122" Type="http://schemas.openxmlformats.org/officeDocument/2006/relationships/image" Target="../media/image376.png"/><Relationship Id="rId143" Type="http://schemas.openxmlformats.org/officeDocument/2006/relationships/customXml" Target="../ink/ink2296.xml"/><Relationship Id="rId148" Type="http://schemas.openxmlformats.org/officeDocument/2006/relationships/image" Target="../media/image394.png"/><Relationship Id="rId164" Type="http://schemas.openxmlformats.org/officeDocument/2006/relationships/image" Target="../media/image402.png"/><Relationship Id="rId169" Type="http://schemas.openxmlformats.org/officeDocument/2006/relationships/customXml" Target="../ink/ink2309.xml"/><Relationship Id="rId4" Type="http://schemas.openxmlformats.org/officeDocument/2006/relationships/image" Target="../media/image305.png"/><Relationship Id="rId9" Type="http://schemas.openxmlformats.org/officeDocument/2006/relationships/customXml" Target="../ink/ink2229.xml"/><Relationship Id="rId26" Type="http://schemas.openxmlformats.org/officeDocument/2006/relationships/image" Target="../media/image318.png"/><Relationship Id="rId47" Type="http://schemas.openxmlformats.org/officeDocument/2006/relationships/customXml" Target="../ink/ink2248.xml"/><Relationship Id="rId68" Type="http://schemas.openxmlformats.org/officeDocument/2006/relationships/image" Target="../media/image341.png"/><Relationship Id="rId89" Type="http://schemas.openxmlformats.org/officeDocument/2006/relationships/customXml" Target="../ink/ink2269.xml"/><Relationship Id="rId112" Type="http://schemas.openxmlformats.org/officeDocument/2006/relationships/image" Target="../media/image362.png"/><Relationship Id="rId133" Type="http://schemas.openxmlformats.org/officeDocument/2006/relationships/customXml" Target="../ink/ink2291.xml"/><Relationship Id="rId154" Type="http://schemas.openxmlformats.org/officeDocument/2006/relationships/image" Target="../media/image397.png"/><Relationship Id="rId16" Type="http://schemas.openxmlformats.org/officeDocument/2006/relationships/image" Target="../media/image311.png"/><Relationship Id="rId37" Type="http://schemas.openxmlformats.org/officeDocument/2006/relationships/customXml" Target="../ink/ink2243.xml"/><Relationship Id="rId58" Type="http://schemas.openxmlformats.org/officeDocument/2006/relationships/image" Target="../media/image336.png"/><Relationship Id="rId79" Type="http://schemas.openxmlformats.org/officeDocument/2006/relationships/customXml" Target="../ink/ink2264.xml"/><Relationship Id="rId102" Type="http://schemas.openxmlformats.org/officeDocument/2006/relationships/image" Target="../media/image357.png"/><Relationship Id="rId123" Type="http://schemas.openxmlformats.org/officeDocument/2006/relationships/customXml" Target="../ink/ink2286.xml"/><Relationship Id="rId144" Type="http://schemas.openxmlformats.org/officeDocument/2006/relationships/image" Target="../media/image392.png"/><Relationship Id="rId90" Type="http://schemas.openxmlformats.org/officeDocument/2006/relationships/image" Target="../media/image351.png"/><Relationship Id="rId165" Type="http://schemas.openxmlformats.org/officeDocument/2006/relationships/customXml" Target="../ink/ink2307.xml"/><Relationship Id="rId27" Type="http://schemas.openxmlformats.org/officeDocument/2006/relationships/customXml" Target="../ink/ink2238.xml"/><Relationship Id="rId48" Type="http://schemas.openxmlformats.org/officeDocument/2006/relationships/image" Target="../media/image331.png"/><Relationship Id="rId69" Type="http://schemas.openxmlformats.org/officeDocument/2006/relationships/customXml" Target="../ink/ink2259.xml"/><Relationship Id="rId113" Type="http://schemas.openxmlformats.org/officeDocument/2006/relationships/customXml" Target="../ink/ink2281.xml"/><Relationship Id="rId134" Type="http://schemas.openxmlformats.org/officeDocument/2006/relationships/image" Target="../media/image382.png"/><Relationship Id="rId80" Type="http://schemas.openxmlformats.org/officeDocument/2006/relationships/image" Target="../media/image346.png"/><Relationship Id="rId155" Type="http://schemas.openxmlformats.org/officeDocument/2006/relationships/customXml" Target="../ink/ink2302.xml"/><Relationship Id="rId17" Type="http://schemas.openxmlformats.org/officeDocument/2006/relationships/customXml" Target="../ink/ink2233.xml"/><Relationship Id="rId38" Type="http://schemas.openxmlformats.org/officeDocument/2006/relationships/image" Target="../media/image326.png"/><Relationship Id="rId59" Type="http://schemas.openxmlformats.org/officeDocument/2006/relationships/customXml" Target="../ink/ink2254.xml"/><Relationship Id="rId103" Type="http://schemas.openxmlformats.org/officeDocument/2006/relationships/customXml" Target="../ink/ink2276.xml"/><Relationship Id="rId124" Type="http://schemas.openxmlformats.org/officeDocument/2006/relationships/image" Target="../media/image377.png"/></Relationships>
</file>

<file path=ppt/slides/_rels/slide8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68.xml"/><Relationship Id="rId21" Type="http://schemas.openxmlformats.org/officeDocument/2006/relationships/customXml" Target="../ink/ink2320.xml"/><Relationship Id="rId42" Type="http://schemas.openxmlformats.org/officeDocument/2006/relationships/image" Target="../media/image328.png"/><Relationship Id="rId63" Type="http://schemas.openxmlformats.org/officeDocument/2006/relationships/customXml" Target="../ink/ink2341.xml"/><Relationship Id="rId84" Type="http://schemas.openxmlformats.org/officeDocument/2006/relationships/image" Target="../media/image348.png"/><Relationship Id="rId138" Type="http://schemas.openxmlformats.org/officeDocument/2006/relationships/image" Target="../media/image384.png"/><Relationship Id="rId159" Type="http://schemas.openxmlformats.org/officeDocument/2006/relationships/customXml" Target="../ink/ink2389.xml"/><Relationship Id="rId170" Type="http://schemas.openxmlformats.org/officeDocument/2006/relationships/image" Target="../media/image405.png"/><Relationship Id="rId107" Type="http://schemas.openxmlformats.org/officeDocument/2006/relationships/customXml" Target="../ink/ink2363.xml"/><Relationship Id="rId11" Type="http://schemas.openxmlformats.org/officeDocument/2006/relationships/customXml" Target="../ink/ink2315.xml"/><Relationship Id="rId32" Type="http://schemas.openxmlformats.org/officeDocument/2006/relationships/image" Target="../media/image321.png"/><Relationship Id="rId53" Type="http://schemas.openxmlformats.org/officeDocument/2006/relationships/customXml" Target="../ink/ink2336.xml"/><Relationship Id="rId74" Type="http://schemas.openxmlformats.org/officeDocument/2006/relationships/image" Target="../media/image344.png"/><Relationship Id="rId128" Type="http://schemas.openxmlformats.org/officeDocument/2006/relationships/image" Target="../media/image379.png"/><Relationship Id="rId149" Type="http://schemas.openxmlformats.org/officeDocument/2006/relationships/customXml" Target="../ink/ink2384.xml"/><Relationship Id="rId5" Type="http://schemas.openxmlformats.org/officeDocument/2006/relationships/customXml" Target="../ink/ink2312.xml"/><Relationship Id="rId95" Type="http://schemas.openxmlformats.org/officeDocument/2006/relationships/customXml" Target="../ink/ink2357.xml"/><Relationship Id="rId160" Type="http://schemas.openxmlformats.org/officeDocument/2006/relationships/image" Target="../media/image400.png"/><Relationship Id="rId22" Type="http://schemas.openxmlformats.org/officeDocument/2006/relationships/image" Target="../media/image314.png"/><Relationship Id="rId43" Type="http://schemas.openxmlformats.org/officeDocument/2006/relationships/customXml" Target="../ink/ink2331.xml"/><Relationship Id="rId64" Type="http://schemas.openxmlformats.org/officeDocument/2006/relationships/image" Target="../media/image339.png"/><Relationship Id="rId118" Type="http://schemas.openxmlformats.org/officeDocument/2006/relationships/image" Target="../media/image365.png"/><Relationship Id="rId139" Type="http://schemas.openxmlformats.org/officeDocument/2006/relationships/customXml" Target="../ink/ink2379.xml"/><Relationship Id="rId85" Type="http://schemas.openxmlformats.org/officeDocument/2006/relationships/customXml" Target="../ink/ink2352.xml"/><Relationship Id="rId150" Type="http://schemas.openxmlformats.org/officeDocument/2006/relationships/image" Target="../media/image395.png"/><Relationship Id="rId171" Type="http://schemas.openxmlformats.org/officeDocument/2006/relationships/customXml" Target="../ink/ink2395.xml"/><Relationship Id="rId12" Type="http://schemas.openxmlformats.org/officeDocument/2006/relationships/image" Target="../media/image309.png"/><Relationship Id="rId33" Type="http://schemas.openxmlformats.org/officeDocument/2006/relationships/customXml" Target="../ink/ink2326.xml"/><Relationship Id="rId108" Type="http://schemas.openxmlformats.org/officeDocument/2006/relationships/image" Target="../media/image360.png"/><Relationship Id="rId129" Type="http://schemas.openxmlformats.org/officeDocument/2006/relationships/customXml" Target="../ink/ink2374.xml"/><Relationship Id="rId54" Type="http://schemas.openxmlformats.org/officeDocument/2006/relationships/image" Target="../media/image334.png"/><Relationship Id="rId75" Type="http://schemas.openxmlformats.org/officeDocument/2006/relationships/customXml" Target="../ink/ink2347.xml"/><Relationship Id="rId96" Type="http://schemas.openxmlformats.org/officeDocument/2006/relationships/image" Target="../media/image354.png"/><Relationship Id="rId140" Type="http://schemas.openxmlformats.org/officeDocument/2006/relationships/image" Target="../media/image385.png"/><Relationship Id="rId161" Type="http://schemas.openxmlformats.org/officeDocument/2006/relationships/customXml" Target="../ink/ink2390.xml"/><Relationship Id="rId6" Type="http://schemas.openxmlformats.org/officeDocument/2006/relationships/image" Target="../media/image306.png"/><Relationship Id="rId23" Type="http://schemas.openxmlformats.org/officeDocument/2006/relationships/customXml" Target="../ink/ink2321.xml"/><Relationship Id="rId28" Type="http://schemas.openxmlformats.org/officeDocument/2006/relationships/image" Target="../media/image319.png"/><Relationship Id="rId49" Type="http://schemas.openxmlformats.org/officeDocument/2006/relationships/customXml" Target="../ink/ink2334.xml"/><Relationship Id="rId114" Type="http://schemas.openxmlformats.org/officeDocument/2006/relationships/image" Target="../media/image363.png"/><Relationship Id="rId119" Type="http://schemas.openxmlformats.org/officeDocument/2006/relationships/customXml" Target="../ink/ink2369.xml"/><Relationship Id="rId44" Type="http://schemas.openxmlformats.org/officeDocument/2006/relationships/image" Target="../media/image329.png"/><Relationship Id="rId60" Type="http://schemas.openxmlformats.org/officeDocument/2006/relationships/image" Target="../media/image337.png"/><Relationship Id="rId65" Type="http://schemas.openxmlformats.org/officeDocument/2006/relationships/customXml" Target="../ink/ink2342.xml"/><Relationship Id="rId81" Type="http://schemas.openxmlformats.org/officeDocument/2006/relationships/customXml" Target="../ink/ink2350.xml"/><Relationship Id="rId86" Type="http://schemas.openxmlformats.org/officeDocument/2006/relationships/image" Target="../media/image349.png"/><Relationship Id="rId130" Type="http://schemas.openxmlformats.org/officeDocument/2006/relationships/image" Target="../media/image380.png"/><Relationship Id="rId135" Type="http://schemas.openxmlformats.org/officeDocument/2006/relationships/customXml" Target="../ink/ink2377.xml"/><Relationship Id="rId151" Type="http://schemas.openxmlformats.org/officeDocument/2006/relationships/customXml" Target="../ink/ink2385.xml"/><Relationship Id="rId156" Type="http://schemas.openxmlformats.org/officeDocument/2006/relationships/image" Target="../media/image398.png"/><Relationship Id="rId177" Type="http://schemas.openxmlformats.org/officeDocument/2006/relationships/customXml" Target="../ink/ink2398.xml"/><Relationship Id="rId172" Type="http://schemas.openxmlformats.org/officeDocument/2006/relationships/image" Target="../media/image406.png"/><Relationship Id="rId13" Type="http://schemas.openxmlformats.org/officeDocument/2006/relationships/customXml" Target="../ink/ink2316.xml"/><Relationship Id="rId18" Type="http://schemas.openxmlformats.org/officeDocument/2006/relationships/image" Target="../media/image312.png"/><Relationship Id="rId39" Type="http://schemas.openxmlformats.org/officeDocument/2006/relationships/customXml" Target="../ink/ink2329.xml"/><Relationship Id="rId109" Type="http://schemas.openxmlformats.org/officeDocument/2006/relationships/customXml" Target="../ink/ink2364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2337.xml"/><Relationship Id="rId76" Type="http://schemas.openxmlformats.org/officeDocument/2006/relationships/image" Target="../media/image136.png"/><Relationship Id="rId97" Type="http://schemas.openxmlformats.org/officeDocument/2006/relationships/customXml" Target="../ink/ink2358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125" Type="http://schemas.openxmlformats.org/officeDocument/2006/relationships/customXml" Target="../ink/ink2372.xml"/><Relationship Id="rId141" Type="http://schemas.openxmlformats.org/officeDocument/2006/relationships/customXml" Target="../ink/ink2380.xml"/><Relationship Id="rId146" Type="http://schemas.openxmlformats.org/officeDocument/2006/relationships/image" Target="../media/image393.png"/><Relationship Id="rId167" Type="http://schemas.openxmlformats.org/officeDocument/2006/relationships/customXml" Target="../ink/ink2393.xml"/><Relationship Id="rId7" Type="http://schemas.openxmlformats.org/officeDocument/2006/relationships/customXml" Target="../ink/ink2313.xml"/><Relationship Id="rId71" Type="http://schemas.openxmlformats.org/officeDocument/2006/relationships/customXml" Target="../ink/ink2345.xml"/><Relationship Id="rId92" Type="http://schemas.openxmlformats.org/officeDocument/2006/relationships/image" Target="../media/image352.png"/><Relationship Id="rId162" Type="http://schemas.openxmlformats.org/officeDocument/2006/relationships/image" Target="../media/image401.png"/><Relationship Id="rId2" Type="http://schemas.openxmlformats.org/officeDocument/2006/relationships/image" Target="../media/image303.png"/><Relationship Id="rId29" Type="http://schemas.openxmlformats.org/officeDocument/2006/relationships/customXml" Target="../ink/ink2324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2332.xml"/><Relationship Id="rId66" Type="http://schemas.openxmlformats.org/officeDocument/2006/relationships/image" Target="../media/image340.png"/><Relationship Id="rId87" Type="http://schemas.openxmlformats.org/officeDocument/2006/relationships/customXml" Target="../ink/ink2353.xml"/><Relationship Id="rId110" Type="http://schemas.openxmlformats.org/officeDocument/2006/relationships/image" Target="../media/image361.png"/><Relationship Id="rId115" Type="http://schemas.openxmlformats.org/officeDocument/2006/relationships/customXml" Target="../ink/ink2367.xml"/><Relationship Id="rId131" Type="http://schemas.openxmlformats.org/officeDocument/2006/relationships/customXml" Target="../ink/ink2375.xml"/><Relationship Id="rId136" Type="http://schemas.openxmlformats.org/officeDocument/2006/relationships/image" Target="../media/image383.png"/><Relationship Id="rId157" Type="http://schemas.openxmlformats.org/officeDocument/2006/relationships/customXml" Target="../ink/ink2388.xml"/><Relationship Id="rId178" Type="http://schemas.openxmlformats.org/officeDocument/2006/relationships/image" Target="../media/image409.png"/><Relationship Id="rId61" Type="http://schemas.openxmlformats.org/officeDocument/2006/relationships/customXml" Target="../ink/ink2340.xml"/><Relationship Id="rId82" Type="http://schemas.openxmlformats.org/officeDocument/2006/relationships/image" Target="../media/image347.png"/><Relationship Id="rId152" Type="http://schemas.openxmlformats.org/officeDocument/2006/relationships/image" Target="../media/image396.png"/><Relationship Id="rId173" Type="http://schemas.openxmlformats.org/officeDocument/2006/relationships/customXml" Target="../ink/ink2396.xml"/><Relationship Id="rId19" Type="http://schemas.openxmlformats.org/officeDocument/2006/relationships/customXml" Target="../ink/ink2319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2327.xml"/><Relationship Id="rId56" Type="http://schemas.openxmlformats.org/officeDocument/2006/relationships/image" Target="../media/image335.png"/><Relationship Id="rId77" Type="http://schemas.openxmlformats.org/officeDocument/2006/relationships/customXml" Target="../ink/ink2348.xml"/><Relationship Id="rId100" Type="http://schemas.openxmlformats.org/officeDocument/2006/relationships/image" Target="../media/image356.png"/><Relationship Id="rId105" Type="http://schemas.openxmlformats.org/officeDocument/2006/relationships/customXml" Target="../ink/ink2362.xml"/><Relationship Id="rId126" Type="http://schemas.openxmlformats.org/officeDocument/2006/relationships/image" Target="../media/image378.png"/><Relationship Id="rId147" Type="http://schemas.openxmlformats.org/officeDocument/2006/relationships/customXml" Target="../ink/ink2383.xml"/><Relationship Id="rId168" Type="http://schemas.openxmlformats.org/officeDocument/2006/relationships/image" Target="../media/image404.png"/><Relationship Id="rId8" Type="http://schemas.openxmlformats.org/officeDocument/2006/relationships/image" Target="../media/image307.png"/><Relationship Id="rId51" Type="http://schemas.openxmlformats.org/officeDocument/2006/relationships/customXml" Target="../ink/ink2335.xml"/><Relationship Id="rId72" Type="http://schemas.openxmlformats.org/officeDocument/2006/relationships/image" Target="../media/image343.png"/><Relationship Id="rId93" Type="http://schemas.openxmlformats.org/officeDocument/2006/relationships/customXml" Target="../ink/ink2356.xml"/><Relationship Id="rId98" Type="http://schemas.openxmlformats.org/officeDocument/2006/relationships/image" Target="../media/image355.png"/><Relationship Id="rId121" Type="http://schemas.openxmlformats.org/officeDocument/2006/relationships/customXml" Target="../ink/ink2370.xml"/><Relationship Id="rId142" Type="http://schemas.openxmlformats.org/officeDocument/2006/relationships/image" Target="../media/image386.png"/><Relationship Id="rId163" Type="http://schemas.openxmlformats.org/officeDocument/2006/relationships/customXml" Target="../ink/ink2391.xml"/><Relationship Id="rId3" Type="http://schemas.openxmlformats.org/officeDocument/2006/relationships/customXml" Target="../ink/ink2311.xml"/><Relationship Id="rId25" Type="http://schemas.openxmlformats.org/officeDocument/2006/relationships/customXml" Target="../ink/ink2322.xml"/><Relationship Id="rId46" Type="http://schemas.openxmlformats.org/officeDocument/2006/relationships/image" Target="../media/image330.png"/><Relationship Id="rId67" Type="http://schemas.openxmlformats.org/officeDocument/2006/relationships/customXml" Target="../ink/ink2343.xml"/><Relationship Id="rId116" Type="http://schemas.openxmlformats.org/officeDocument/2006/relationships/image" Target="../media/image364.png"/><Relationship Id="rId137" Type="http://schemas.openxmlformats.org/officeDocument/2006/relationships/customXml" Target="../ink/ink2378.xml"/><Relationship Id="rId158" Type="http://schemas.openxmlformats.org/officeDocument/2006/relationships/image" Target="../media/image399.png"/><Relationship Id="rId20" Type="http://schemas.openxmlformats.org/officeDocument/2006/relationships/image" Target="../media/image313.png"/><Relationship Id="rId41" Type="http://schemas.openxmlformats.org/officeDocument/2006/relationships/customXml" Target="../ink/ink2330.xml"/><Relationship Id="rId62" Type="http://schemas.openxmlformats.org/officeDocument/2006/relationships/image" Target="../media/image338.png"/><Relationship Id="rId83" Type="http://schemas.openxmlformats.org/officeDocument/2006/relationships/customXml" Target="../ink/ink2351.xml"/><Relationship Id="rId88" Type="http://schemas.openxmlformats.org/officeDocument/2006/relationships/image" Target="../media/image350.png"/><Relationship Id="rId111" Type="http://schemas.openxmlformats.org/officeDocument/2006/relationships/customXml" Target="../ink/ink2365.xml"/><Relationship Id="rId132" Type="http://schemas.openxmlformats.org/officeDocument/2006/relationships/image" Target="../media/image381.png"/><Relationship Id="rId153" Type="http://schemas.openxmlformats.org/officeDocument/2006/relationships/customXml" Target="../ink/ink2386.xml"/><Relationship Id="rId174" Type="http://schemas.openxmlformats.org/officeDocument/2006/relationships/image" Target="../media/image407.png"/><Relationship Id="rId15" Type="http://schemas.openxmlformats.org/officeDocument/2006/relationships/customXml" Target="../ink/ink2317.xml"/><Relationship Id="rId36" Type="http://schemas.openxmlformats.org/officeDocument/2006/relationships/image" Target="../media/image325.png"/><Relationship Id="rId57" Type="http://schemas.openxmlformats.org/officeDocument/2006/relationships/customXml" Target="../ink/ink2338.xml"/><Relationship Id="rId106" Type="http://schemas.openxmlformats.org/officeDocument/2006/relationships/image" Target="../media/image359.png"/><Relationship Id="rId127" Type="http://schemas.openxmlformats.org/officeDocument/2006/relationships/customXml" Target="../ink/ink2373.xml"/><Relationship Id="rId10" Type="http://schemas.openxmlformats.org/officeDocument/2006/relationships/image" Target="../media/image308.png"/><Relationship Id="rId31" Type="http://schemas.openxmlformats.org/officeDocument/2006/relationships/customXml" Target="../ink/ink2325.xml"/><Relationship Id="rId52" Type="http://schemas.openxmlformats.org/officeDocument/2006/relationships/image" Target="../media/image333.png"/><Relationship Id="rId73" Type="http://schemas.openxmlformats.org/officeDocument/2006/relationships/customXml" Target="../ink/ink2346.xml"/><Relationship Id="rId78" Type="http://schemas.openxmlformats.org/officeDocument/2006/relationships/image" Target="../media/image345.png"/><Relationship Id="rId94" Type="http://schemas.openxmlformats.org/officeDocument/2006/relationships/image" Target="../media/image353.png"/><Relationship Id="rId99" Type="http://schemas.openxmlformats.org/officeDocument/2006/relationships/customXml" Target="../ink/ink2359.xml"/><Relationship Id="rId101" Type="http://schemas.openxmlformats.org/officeDocument/2006/relationships/customXml" Target="../ink/ink2360.xml"/><Relationship Id="rId122" Type="http://schemas.openxmlformats.org/officeDocument/2006/relationships/image" Target="../media/image376.png"/><Relationship Id="rId143" Type="http://schemas.openxmlformats.org/officeDocument/2006/relationships/customXml" Target="../ink/ink2381.xml"/><Relationship Id="rId148" Type="http://schemas.openxmlformats.org/officeDocument/2006/relationships/image" Target="../media/image394.png"/><Relationship Id="rId164" Type="http://schemas.openxmlformats.org/officeDocument/2006/relationships/image" Target="../media/image402.png"/><Relationship Id="rId169" Type="http://schemas.openxmlformats.org/officeDocument/2006/relationships/customXml" Target="../ink/ink2394.xml"/><Relationship Id="rId4" Type="http://schemas.openxmlformats.org/officeDocument/2006/relationships/image" Target="../media/image305.png"/><Relationship Id="rId9" Type="http://schemas.openxmlformats.org/officeDocument/2006/relationships/customXml" Target="../ink/ink2314.xml"/><Relationship Id="rId26" Type="http://schemas.openxmlformats.org/officeDocument/2006/relationships/image" Target="../media/image318.png"/><Relationship Id="rId47" Type="http://schemas.openxmlformats.org/officeDocument/2006/relationships/customXml" Target="../ink/ink2333.xml"/><Relationship Id="rId68" Type="http://schemas.openxmlformats.org/officeDocument/2006/relationships/image" Target="../media/image341.png"/><Relationship Id="rId89" Type="http://schemas.openxmlformats.org/officeDocument/2006/relationships/customXml" Target="../ink/ink2354.xml"/><Relationship Id="rId112" Type="http://schemas.openxmlformats.org/officeDocument/2006/relationships/image" Target="../media/image362.png"/><Relationship Id="rId133" Type="http://schemas.openxmlformats.org/officeDocument/2006/relationships/customXml" Target="../ink/ink2376.xml"/><Relationship Id="rId154" Type="http://schemas.openxmlformats.org/officeDocument/2006/relationships/image" Target="../media/image397.png"/><Relationship Id="rId175" Type="http://schemas.openxmlformats.org/officeDocument/2006/relationships/customXml" Target="../ink/ink2397.xml"/><Relationship Id="rId16" Type="http://schemas.openxmlformats.org/officeDocument/2006/relationships/image" Target="../media/image311.png"/><Relationship Id="rId37" Type="http://schemas.openxmlformats.org/officeDocument/2006/relationships/customXml" Target="../ink/ink2328.xml"/><Relationship Id="rId58" Type="http://schemas.openxmlformats.org/officeDocument/2006/relationships/image" Target="../media/image336.png"/><Relationship Id="rId79" Type="http://schemas.openxmlformats.org/officeDocument/2006/relationships/customXml" Target="../ink/ink2349.xml"/><Relationship Id="rId102" Type="http://schemas.openxmlformats.org/officeDocument/2006/relationships/image" Target="../media/image357.png"/><Relationship Id="rId123" Type="http://schemas.openxmlformats.org/officeDocument/2006/relationships/customXml" Target="../ink/ink2371.xml"/><Relationship Id="rId144" Type="http://schemas.openxmlformats.org/officeDocument/2006/relationships/image" Target="../media/image392.png"/><Relationship Id="rId90" Type="http://schemas.openxmlformats.org/officeDocument/2006/relationships/image" Target="../media/image351.png"/><Relationship Id="rId165" Type="http://schemas.openxmlformats.org/officeDocument/2006/relationships/customXml" Target="../ink/ink2392.xml"/><Relationship Id="rId27" Type="http://schemas.openxmlformats.org/officeDocument/2006/relationships/customXml" Target="../ink/ink2323.xml"/><Relationship Id="rId48" Type="http://schemas.openxmlformats.org/officeDocument/2006/relationships/image" Target="../media/image331.png"/><Relationship Id="rId69" Type="http://schemas.openxmlformats.org/officeDocument/2006/relationships/customXml" Target="../ink/ink2344.xml"/><Relationship Id="rId113" Type="http://schemas.openxmlformats.org/officeDocument/2006/relationships/customXml" Target="../ink/ink2366.xml"/><Relationship Id="rId134" Type="http://schemas.openxmlformats.org/officeDocument/2006/relationships/image" Target="../media/image382.png"/><Relationship Id="rId80" Type="http://schemas.openxmlformats.org/officeDocument/2006/relationships/image" Target="../media/image346.png"/><Relationship Id="rId155" Type="http://schemas.openxmlformats.org/officeDocument/2006/relationships/customXml" Target="../ink/ink2387.xml"/><Relationship Id="rId176" Type="http://schemas.openxmlformats.org/officeDocument/2006/relationships/image" Target="../media/image408.png"/><Relationship Id="rId17" Type="http://schemas.openxmlformats.org/officeDocument/2006/relationships/customXml" Target="../ink/ink2318.xml"/><Relationship Id="rId38" Type="http://schemas.openxmlformats.org/officeDocument/2006/relationships/image" Target="../media/image326.png"/><Relationship Id="rId59" Type="http://schemas.openxmlformats.org/officeDocument/2006/relationships/customXml" Target="../ink/ink2339.xml"/><Relationship Id="rId103" Type="http://schemas.openxmlformats.org/officeDocument/2006/relationships/customXml" Target="../ink/ink2361.xml"/><Relationship Id="rId124" Type="http://schemas.openxmlformats.org/officeDocument/2006/relationships/image" Target="../media/image377.png"/><Relationship Id="rId70" Type="http://schemas.openxmlformats.org/officeDocument/2006/relationships/image" Target="../media/image342.png"/><Relationship Id="rId91" Type="http://schemas.openxmlformats.org/officeDocument/2006/relationships/customXml" Target="../ink/ink2355.xml"/><Relationship Id="rId145" Type="http://schemas.openxmlformats.org/officeDocument/2006/relationships/customXml" Target="../ink/ink2382.xml"/><Relationship Id="rId166" Type="http://schemas.openxmlformats.org/officeDocument/2006/relationships/image" Target="../media/image40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56.xml"/><Relationship Id="rId21" Type="http://schemas.openxmlformats.org/officeDocument/2006/relationships/customXml" Target="../ink/ink2408.xml"/><Relationship Id="rId42" Type="http://schemas.openxmlformats.org/officeDocument/2006/relationships/image" Target="../media/image328.png"/><Relationship Id="rId63" Type="http://schemas.openxmlformats.org/officeDocument/2006/relationships/customXml" Target="../ink/ink2429.xml"/><Relationship Id="rId84" Type="http://schemas.openxmlformats.org/officeDocument/2006/relationships/image" Target="../media/image348.png"/><Relationship Id="rId138" Type="http://schemas.openxmlformats.org/officeDocument/2006/relationships/image" Target="../media/image384.png"/><Relationship Id="rId159" Type="http://schemas.openxmlformats.org/officeDocument/2006/relationships/customXml" Target="../ink/ink2477.xml"/><Relationship Id="rId170" Type="http://schemas.openxmlformats.org/officeDocument/2006/relationships/image" Target="../media/image405.png"/><Relationship Id="rId107" Type="http://schemas.openxmlformats.org/officeDocument/2006/relationships/customXml" Target="../ink/ink2451.xml"/><Relationship Id="rId11" Type="http://schemas.openxmlformats.org/officeDocument/2006/relationships/customXml" Target="../ink/ink2403.xml"/><Relationship Id="rId32" Type="http://schemas.openxmlformats.org/officeDocument/2006/relationships/image" Target="../media/image321.png"/><Relationship Id="rId53" Type="http://schemas.openxmlformats.org/officeDocument/2006/relationships/customXml" Target="../ink/ink2424.xml"/><Relationship Id="rId74" Type="http://schemas.openxmlformats.org/officeDocument/2006/relationships/image" Target="../media/image344.png"/><Relationship Id="rId128" Type="http://schemas.openxmlformats.org/officeDocument/2006/relationships/image" Target="../media/image379.png"/><Relationship Id="rId149" Type="http://schemas.openxmlformats.org/officeDocument/2006/relationships/customXml" Target="../ink/ink2472.xml"/><Relationship Id="rId5" Type="http://schemas.openxmlformats.org/officeDocument/2006/relationships/customXml" Target="../ink/ink2400.xml"/><Relationship Id="rId95" Type="http://schemas.openxmlformats.org/officeDocument/2006/relationships/customXml" Target="../ink/ink2445.xml"/><Relationship Id="rId160" Type="http://schemas.openxmlformats.org/officeDocument/2006/relationships/image" Target="../media/image400.png"/><Relationship Id="rId181" Type="http://schemas.openxmlformats.org/officeDocument/2006/relationships/customXml" Target="../ink/ink2488.xml"/><Relationship Id="rId22" Type="http://schemas.openxmlformats.org/officeDocument/2006/relationships/image" Target="../media/image314.png"/><Relationship Id="rId43" Type="http://schemas.openxmlformats.org/officeDocument/2006/relationships/customXml" Target="../ink/ink2419.xml"/><Relationship Id="rId64" Type="http://schemas.openxmlformats.org/officeDocument/2006/relationships/image" Target="../media/image339.png"/><Relationship Id="rId118" Type="http://schemas.openxmlformats.org/officeDocument/2006/relationships/image" Target="../media/image365.png"/><Relationship Id="rId139" Type="http://schemas.openxmlformats.org/officeDocument/2006/relationships/customXml" Target="../ink/ink2467.xml"/><Relationship Id="rId85" Type="http://schemas.openxmlformats.org/officeDocument/2006/relationships/customXml" Target="../ink/ink2440.xml"/><Relationship Id="rId150" Type="http://schemas.openxmlformats.org/officeDocument/2006/relationships/image" Target="../media/image395.png"/><Relationship Id="rId171" Type="http://schemas.openxmlformats.org/officeDocument/2006/relationships/customXml" Target="../ink/ink2483.xml"/><Relationship Id="rId12" Type="http://schemas.openxmlformats.org/officeDocument/2006/relationships/image" Target="../media/image309.png"/><Relationship Id="rId33" Type="http://schemas.openxmlformats.org/officeDocument/2006/relationships/customXml" Target="../ink/ink2414.xml"/><Relationship Id="rId108" Type="http://schemas.openxmlformats.org/officeDocument/2006/relationships/image" Target="../media/image360.png"/><Relationship Id="rId129" Type="http://schemas.openxmlformats.org/officeDocument/2006/relationships/customXml" Target="../ink/ink2462.xml"/><Relationship Id="rId54" Type="http://schemas.openxmlformats.org/officeDocument/2006/relationships/image" Target="../media/image334.png"/><Relationship Id="rId75" Type="http://schemas.openxmlformats.org/officeDocument/2006/relationships/customXml" Target="../ink/ink2435.xml"/><Relationship Id="rId96" Type="http://schemas.openxmlformats.org/officeDocument/2006/relationships/image" Target="../media/image354.png"/><Relationship Id="rId140" Type="http://schemas.openxmlformats.org/officeDocument/2006/relationships/image" Target="../media/image385.png"/><Relationship Id="rId161" Type="http://schemas.openxmlformats.org/officeDocument/2006/relationships/customXml" Target="../ink/ink2478.xml"/><Relationship Id="rId182" Type="http://schemas.openxmlformats.org/officeDocument/2006/relationships/image" Target="../media/image411.png"/><Relationship Id="rId6" Type="http://schemas.openxmlformats.org/officeDocument/2006/relationships/image" Target="../media/image306.png"/><Relationship Id="rId23" Type="http://schemas.openxmlformats.org/officeDocument/2006/relationships/customXml" Target="../ink/ink2409.xml"/><Relationship Id="rId119" Type="http://schemas.openxmlformats.org/officeDocument/2006/relationships/customXml" Target="../ink/ink2457.xml"/><Relationship Id="rId44" Type="http://schemas.openxmlformats.org/officeDocument/2006/relationships/image" Target="../media/image329.png"/><Relationship Id="rId65" Type="http://schemas.openxmlformats.org/officeDocument/2006/relationships/customXml" Target="../ink/ink2430.xml"/><Relationship Id="rId86" Type="http://schemas.openxmlformats.org/officeDocument/2006/relationships/image" Target="../media/image349.png"/><Relationship Id="rId130" Type="http://schemas.openxmlformats.org/officeDocument/2006/relationships/image" Target="../media/image380.png"/><Relationship Id="rId151" Type="http://schemas.openxmlformats.org/officeDocument/2006/relationships/customXml" Target="../ink/ink2473.xml"/><Relationship Id="rId172" Type="http://schemas.openxmlformats.org/officeDocument/2006/relationships/image" Target="../media/image406.png"/><Relationship Id="rId13" Type="http://schemas.openxmlformats.org/officeDocument/2006/relationships/customXml" Target="../ink/ink2404.xml"/><Relationship Id="rId18" Type="http://schemas.openxmlformats.org/officeDocument/2006/relationships/image" Target="../media/image312.png"/><Relationship Id="rId39" Type="http://schemas.openxmlformats.org/officeDocument/2006/relationships/customXml" Target="../ink/ink2417.xml"/><Relationship Id="rId109" Type="http://schemas.openxmlformats.org/officeDocument/2006/relationships/customXml" Target="../ink/ink2452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2425.xml"/><Relationship Id="rId76" Type="http://schemas.openxmlformats.org/officeDocument/2006/relationships/image" Target="../media/image136.png"/><Relationship Id="rId97" Type="http://schemas.openxmlformats.org/officeDocument/2006/relationships/customXml" Target="../ink/ink2446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125" Type="http://schemas.openxmlformats.org/officeDocument/2006/relationships/customXml" Target="../ink/ink2460.xml"/><Relationship Id="rId141" Type="http://schemas.openxmlformats.org/officeDocument/2006/relationships/customXml" Target="../ink/ink2468.xml"/><Relationship Id="rId146" Type="http://schemas.openxmlformats.org/officeDocument/2006/relationships/image" Target="../media/image393.png"/><Relationship Id="rId167" Type="http://schemas.openxmlformats.org/officeDocument/2006/relationships/customXml" Target="../ink/ink2481.xml"/><Relationship Id="rId188" Type="http://schemas.openxmlformats.org/officeDocument/2006/relationships/image" Target="../media/image414.png"/><Relationship Id="rId7" Type="http://schemas.openxmlformats.org/officeDocument/2006/relationships/customXml" Target="../ink/ink2401.xml"/><Relationship Id="rId71" Type="http://schemas.openxmlformats.org/officeDocument/2006/relationships/customXml" Target="../ink/ink2433.xml"/><Relationship Id="rId92" Type="http://schemas.openxmlformats.org/officeDocument/2006/relationships/image" Target="../media/image352.png"/><Relationship Id="rId162" Type="http://schemas.openxmlformats.org/officeDocument/2006/relationships/image" Target="../media/image401.png"/><Relationship Id="rId183" Type="http://schemas.openxmlformats.org/officeDocument/2006/relationships/customXml" Target="../ink/ink2489.xml"/><Relationship Id="rId2" Type="http://schemas.openxmlformats.org/officeDocument/2006/relationships/image" Target="../media/image303.png"/><Relationship Id="rId29" Type="http://schemas.openxmlformats.org/officeDocument/2006/relationships/customXml" Target="../ink/ink2412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2420.xml"/><Relationship Id="rId66" Type="http://schemas.openxmlformats.org/officeDocument/2006/relationships/image" Target="../media/image340.png"/><Relationship Id="rId87" Type="http://schemas.openxmlformats.org/officeDocument/2006/relationships/customXml" Target="../ink/ink2441.xml"/><Relationship Id="rId110" Type="http://schemas.openxmlformats.org/officeDocument/2006/relationships/image" Target="../media/image361.png"/><Relationship Id="rId115" Type="http://schemas.openxmlformats.org/officeDocument/2006/relationships/customXml" Target="../ink/ink2455.xml"/><Relationship Id="rId131" Type="http://schemas.openxmlformats.org/officeDocument/2006/relationships/customXml" Target="../ink/ink2463.xml"/><Relationship Id="rId136" Type="http://schemas.openxmlformats.org/officeDocument/2006/relationships/image" Target="../media/image383.png"/><Relationship Id="rId157" Type="http://schemas.openxmlformats.org/officeDocument/2006/relationships/customXml" Target="../ink/ink2476.xml"/><Relationship Id="rId178" Type="http://schemas.openxmlformats.org/officeDocument/2006/relationships/image" Target="../media/image409.png"/><Relationship Id="rId61" Type="http://schemas.openxmlformats.org/officeDocument/2006/relationships/customXml" Target="../ink/ink2428.xml"/><Relationship Id="rId82" Type="http://schemas.openxmlformats.org/officeDocument/2006/relationships/image" Target="../media/image347.png"/><Relationship Id="rId152" Type="http://schemas.openxmlformats.org/officeDocument/2006/relationships/image" Target="../media/image396.png"/><Relationship Id="rId173" Type="http://schemas.openxmlformats.org/officeDocument/2006/relationships/customXml" Target="../ink/ink2484.xml"/><Relationship Id="rId19" Type="http://schemas.openxmlformats.org/officeDocument/2006/relationships/customXml" Target="../ink/ink2407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2415.xml"/><Relationship Id="rId56" Type="http://schemas.openxmlformats.org/officeDocument/2006/relationships/image" Target="../media/image335.png"/><Relationship Id="rId77" Type="http://schemas.openxmlformats.org/officeDocument/2006/relationships/customXml" Target="../ink/ink2436.xml"/><Relationship Id="rId100" Type="http://schemas.openxmlformats.org/officeDocument/2006/relationships/image" Target="../media/image356.png"/><Relationship Id="rId105" Type="http://schemas.openxmlformats.org/officeDocument/2006/relationships/customXml" Target="../ink/ink2450.xml"/><Relationship Id="rId126" Type="http://schemas.openxmlformats.org/officeDocument/2006/relationships/image" Target="../media/image378.png"/><Relationship Id="rId147" Type="http://schemas.openxmlformats.org/officeDocument/2006/relationships/customXml" Target="../ink/ink2471.xml"/><Relationship Id="rId168" Type="http://schemas.openxmlformats.org/officeDocument/2006/relationships/image" Target="../media/image404.png"/><Relationship Id="rId8" Type="http://schemas.openxmlformats.org/officeDocument/2006/relationships/image" Target="../media/image307.png"/><Relationship Id="rId51" Type="http://schemas.openxmlformats.org/officeDocument/2006/relationships/customXml" Target="../ink/ink2423.xml"/><Relationship Id="rId72" Type="http://schemas.openxmlformats.org/officeDocument/2006/relationships/image" Target="../media/image343.png"/><Relationship Id="rId93" Type="http://schemas.openxmlformats.org/officeDocument/2006/relationships/customXml" Target="../ink/ink2444.xml"/><Relationship Id="rId98" Type="http://schemas.openxmlformats.org/officeDocument/2006/relationships/image" Target="../media/image355.png"/><Relationship Id="rId121" Type="http://schemas.openxmlformats.org/officeDocument/2006/relationships/customXml" Target="../ink/ink2458.xml"/><Relationship Id="rId142" Type="http://schemas.openxmlformats.org/officeDocument/2006/relationships/image" Target="../media/image386.png"/><Relationship Id="rId163" Type="http://schemas.openxmlformats.org/officeDocument/2006/relationships/customXml" Target="../ink/ink2479.xml"/><Relationship Id="rId184" Type="http://schemas.openxmlformats.org/officeDocument/2006/relationships/image" Target="../media/image412.png"/><Relationship Id="rId189" Type="http://schemas.openxmlformats.org/officeDocument/2006/relationships/customXml" Target="../ink/ink2492.xml"/><Relationship Id="rId3" Type="http://schemas.openxmlformats.org/officeDocument/2006/relationships/customXml" Target="../ink/ink2399.xml"/><Relationship Id="rId25" Type="http://schemas.openxmlformats.org/officeDocument/2006/relationships/customXml" Target="../ink/ink2410.xml"/><Relationship Id="rId46" Type="http://schemas.openxmlformats.org/officeDocument/2006/relationships/image" Target="../media/image330.png"/><Relationship Id="rId67" Type="http://schemas.openxmlformats.org/officeDocument/2006/relationships/customXml" Target="../ink/ink2431.xml"/><Relationship Id="rId116" Type="http://schemas.openxmlformats.org/officeDocument/2006/relationships/image" Target="../media/image364.png"/><Relationship Id="rId137" Type="http://schemas.openxmlformats.org/officeDocument/2006/relationships/customXml" Target="../ink/ink2466.xml"/><Relationship Id="rId158" Type="http://schemas.openxmlformats.org/officeDocument/2006/relationships/image" Target="../media/image399.png"/><Relationship Id="rId20" Type="http://schemas.openxmlformats.org/officeDocument/2006/relationships/image" Target="../media/image313.png"/><Relationship Id="rId41" Type="http://schemas.openxmlformats.org/officeDocument/2006/relationships/customXml" Target="../ink/ink2418.xml"/><Relationship Id="rId62" Type="http://schemas.openxmlformats.org/officeDocument/2006/relationships/image" Target="../media/image338.png"/><Relationship Id="rId83" Type="http://schemas.openxmlformats.org/officeDocument/2006/relationships/customXml" Target="../ink/ink2439.xml"/><Relationship Id="rId88" Type="http://schemas.openxmlformats.org/officeDocument/2006/relationships/image" Target="../media/image350.png"/><Relationship Id="rId111" Type="http://schemas.openxmlformats.org/officeDocument/2006/relationships/customXml" Target="../ink/ink2453.xml"/><Relationship Id="rId132" Type="http://schemas.openxmlformats.org/officeDocument/2006/relationships/image" Target="../media/image381.png"/><Relationship Id="rId153" Type="http://schemas.openxmlformats.org/officeDocument/2006/relationships/customXml" Target="../ink/ink2474.xml"/><Relationship Id="rId174" Type="http://schemas.openxmlformats.org/officeDocument/2006/relationships/image" Target="../media/image407.png"/><Relationship Id="rId179" Type="http://schemas.openxmlformats.org/officeDocument/2006/relationships/customXml" Target="../ink/ink2487.xml"/><Relationship Id="rId190" Type="http://schemas.openxmlformats.org/officeDocument/2006/relationships/image" Target="../media/image415.png"/><Relationship Id="rId15" Type="http://schemas.openxmlformats.org/officeDocument/2006/relationships/customXml" Target="../ink/ink2405.xml"/><Relationship Id="rId36" Type="http://schemas.openxmlformats.org/officeDocument/2006/relationships/image" Target="../media/image325.png"/><Relationship Id="rId57" Type="http://schemas.openxmlformats.org/officeDocument/2006/relationships/customXml" Target="../ink/ink2426.xml"/><Relationship Id="rId106" Type="http://schemas.openxmlformats.org/officeDocument/2006/relationships/image" Target="../media/image359.png"/><Relationship Id="rId127" Type="http://schemas.openxmlformats.org/officeDocument/2006/relationships/customXml" Target="../ink/ink2461.xml"/><Relationship Id="rId10" Type="http://schemas.openxmlformats.org/officeDocument/2006/relationships/image" Target="../media/image308.png"/><Relationship Id="rId31" Type="http://schemas.openxmlformats.org/officeDocument/2006/relationships/customXml" Target="../ink/ink2413.xml"/><Relationship Id="rId52" Type="http://schemas.openxmlformats.org/officeDocument/2006/relationships/image" Target="../media/image333.png"/><Relationship Id="rId73" Type="http://schemas.openxmlformats.org/officeDocument/2006/relationships/customXml" Target="../ink/ink2434.xml"/><Relationship Id="rId78" Type="http://schemas.openxmlformats.org/officeDocument/2006/relationships/image" Target="../media/image345.png"/><Relationship Id="rId94" Type="http://schemas.openxmlformats.org/officeDocument/2006/relationships/image" Target="../media/image353.png"/><Relationship Id="rId99" Type="http://schemas.openxmlformats.org/officeDocument/2006/relationships/customXml" Target="../ink/ink2447.xml"/><Relationship Id="rId101" Type="http://schemas.openxmlformats.org/officeDocument/2006/relationships/customXml" Target="../ink/ink2448.xml"/><Relationship Id="rId122" Type="http://schemas.openxmlformats.org/officeDocument/2006/relationships/image" Target="../media/image376.png"/><Relationship Id="rId143" Type="http://schemas.openxmlformats.org/officeDocument/2006/relationships/customXml" Target="../ink/ink2469.xml"/><Relationship Id="rId148" Type="http://schemas.openxmlformats.org/officeDocument/2006/relationships/image" Target="../media/image394.png"/><Relationship Id="rId164" Type="http://schemas.openxmlformats.org/officeDocument/2006/relationships/image" Target="../media/image402.png"/><Relationship Id="rId169" Type="http://schemas.openxmlformats.org/officeDocument/2006/relationships/customXml" Target="../ink/ink2482.xml"/><Relationship Id="rId185" Type="http://schemas.openxmlformats.org/officeDocument/2006/relationships/customXml" Target="../ink/ink2490.xml"/><Relationship Id="rId4" Type="http://schemas.openxmlformats.org/officeDocument/2006/relationships/image" Target="../media/image305.png"/><Relationship Id="rId9" Type="http://schemas.openxmlformats.org/officeDocument/2006/relationships/customXml" Target="../ink/ink2402.xml"/><Relationship Id="rId180" Type="http://schemas.openxmlformats.org/officeDocument/2006/relationships/image" Target="../media/image410.png"/><Relationship Id="rId26" Type="http://schemas.openxmlformats.org/officeDocument/2006/relationships/image" Target="../media/image318.png"/><Relationship Id="rId47" Type="http://schemas.openxmlformats.org/officeDocument/2006/relationships/customXml" Target="../ink/ink2421.xml"/><Relationship Id="rId68" Type="http://schemas.openxmlformats.org/officeDocument/2006/relationships/image" Target="../media/image341.png"/><Relationship Id="rId89" Type="http://schemas.openxmlformats.org/officeDocument/2006/relationships/customXml" Target="../ink/ink2442.xml"/><Relationship Id="rId112" Type="http://schemas.openxmlformats.org/officeDocument/2006/relationships/image" Target="../media/image362.png"/><Relationship Id="rId133" Type="http://schemas.openxmlformats.org/officeDocument/2006/relationships/customXml" Target="../ink/ink2464.xml"/><Relationship Id="rId154" Type="http://schemas.openxmlformats.org/officeDocument/2006/relationships/image" Target="../media/image397.png"/><Relationship Id="rId175" Type="http://schemas.openxmlformats.org/officeDocument/2006/relationships/customXml" Target="../ink/ink2485.xml"/><Relationship Id="rId16" Type="http://schemas.openxmlformats.org/officeDocument/2006/relationships/image" Target="../media/image311.png"/><Relationship Id="rId37" Type="http://schemas.openxmlformats.org/officeDocument/2006/relationships/customXml" Target="../ink/ink2416.xml"/><Relationship Id="rId58" Type="http://schemas.openxmlformats.org/officeDocument/2006/relationships/image" Target="../media/image336.png"/><Relationship Id="rId79" Type="http://schemas.openxmlformats.org/officeDocument/2006/relationships/customXml" Target="../ink/ink2437.xml"/><Relationship Id="rId102" Type="http://schemas.openxmlformats.org/officeDocument/2006/relationships/image" Target="../media/image357.png"/><Relationship Id="rId123" Type="http://schemas.openxmlformats.org/officeDocument/2006/relationships/customXml" Target="../ink/ink2459.xml"/><Relationship Id="rId144" Type="http://schemas.openxmlformats.org/officeDocument/2006/relationships/image" Target="../media/image392.png"/><Relationship Id="rId90" Type="http://schemas.openxmlformats.org/officeDocument/2006/relationships/image" Target="../media/image351.png"/><Relationship Id="rId165" Type="http://schemas.openxmlformats.org/officeDocument/2006/relationships/customXml" Target="../ink/ink2480.xml"/><Relationship Id="rId186" Type="http://schemas.openxmlformats.org/officeDocument/2006/relationships/image" Target="../media/image413.png"/><Relationship Id="rId27" Type="http://schemas.openxmlformats.org/officeDocument/2006/relationships/customXml" Target="../ink/ink2411.xml"/><Relationship Id="rId48" Type="http://schemas.openxmlformats.org/officeDocument/2006/relationships/image" Target="../media/image331.png"/><Relationship Id="rId69" Type="http://schemas.openxmlformats.org/officeDocument/2006/relationships/customXml" Target="../ink/ink2432.xml"/><Relationship Id="rId113" Type="http://schemas.openxmlformats.org/officeDocument/2006/relationships/customXml" Target="../ink/ink2454.xml"/><Relationship Id="rId134" Type="http://schemas.openxmlformats.org/officeDocument/2006/relationships/image" Target="../media/image382.png"/><Relationship Id="rId80" Type="http://schemas.openxmlformats.org/officeDocument/2006/relationships/image" Target="../media/image346.png"/><Relationship Id="rId155" Type="http://schemas.openxmlformats.org/officeDocument/2006/relationships/customXml" Target="../ink/ink2475.xml"/><Relationship Id="rId176" Type="http://schemas.openxmlformats.org/officeDocument/2006/relationships/image" Target="../media/image408.png"/><Relationship Id="rId17" Type="http://schemas.openxmlformats.org/officeDocument/2006/relationships/customXml" Target="../ink/ink2406.xml"/><Relationship Id="rId38" Type="http://schemas.openxmlformats.org/officeDocument/2006/relationships/image" Target="../media/image326.png"/><Relationship Id="rId59" Type="http://schemas.openxmlformats.org/officeDocument/2006/relationships/customXml" Target="../ink/ink2427.xml"/><Relationship Id="rId103" Type="http://schemas.openxmlformats.org/officeDocument/2006/relationships/customXml" Target="../ink/ink2449.xml"/><Relationship Id="rId124" Type="http://schemas.openxmlformats.org/officeDocument/2006/relationships/image" Target="../media/image377.png"/><Relationship Id="rId70" Type="http://schemas.openxmlformats.org/officeDocument/2006/relationships/image" Target="../media/image342.png"/><Relationship Id="rId91" Type="http://schemas.openxmlformats.org/officeDocument/2006/relationships/customXml" Target="../ink/ink2443.xml"/><Relationship Id="rId145" Type="http://schemas.openxmlformats.org/officeDocument/2006/relationships/customXml" Target="../ink/ink2470.xml"/><Relationship Id="rId166" Type="http://schemas.openxmlformats.org/officeDocument/2006/relationships/image" Target="../media/image403.png"/><Relationship Id="rId187" Type="http://schemas.openxmlformats.org/officeDocument/2006/relationships/customXml" Target="../ink/ink2491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19.png"/><Relationship Id="rId49" Type="http://schemas.openxmlformats.org/officeDocument/2006/relationships/customXml" Target="../ink/ink2422.xml"/><Relationship Id="rId114" Type="http://schemas.openxmlformats.org/officeDocument/2006/relationships/image" Target="../media/image363.png"/><Relationship Id="rId60" Type="http://schemas.openxmlformats.org/officeDocument/2006/relationships/image" Target="../media/image337.png"/><Relationship Id="rId81" Type="http://schemas.openxmlformats.org/officeDocument/2006/relationships/customXml" Target="../ink/ink2438.xml"/><Relationship Id="rId135" Type="http://schemas.openxmlformats.org/officeDocument/2006/relationships/customXml" Target="../ink/ink2465.xml"/><Relationship Id="rId156" Type="http://schemas.openxmlformats.org/officeDocument/2006/relationships/image" Target="../media/image398.png"/><Relationship Id="rId177" Type="http://schemas.openxmlformats.org/officeDocument/2006/relationships/customXml" Target="../ink/ink2486.xml"/></Relationships>
</file>

<file path=ppt/slides/_rels/slide8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50.xml"/><Relationship Id="rId21" Type="http://schemas.openxmlformats.org/officeDocument/2006/relationships/customXml" Target="../ink/ink2502.xml"/><Relationship Id="rId42" Type="http://schemas.openxmlformats.org/officeDocument/2006/relationships/image" Target="../media/image328.png"/><Relationship Id="rId63" Type="http://schemas.openxmlformats.org/officeDocument/2006/relationships/customXml" Target="../ink/ink2523.xml"/><Relationship Id="rId84" Type="http://schemas.openxmlformats.org/officeDocument/2006/relationships/image" Target="../media/image348.png"/><Relationship Id="rId138" Type="http://schemas.openxmlformats.org/officeDocument/2006/relationships/image" Target="../media/image384.png"/><Relationship Id="rId159" Type="http://schemas.openxmlformats.org/officeDocument/2006/relationships/customXml" Target="../ink/ink2571.xml"/><Relationship Id="rId170" Type="http://schemas.openxmlformats.org/officeDocument/2006/relationships/image" Target="../media/image405.png"/><Relationship Id="rId191" Type="http://schemas.openxmlformats.org/officeDocument/2006/relationships/customXml" Target="../ink/ink2587.xml"/><Relationship Id="rId107" Type="http://schemas.openxmlformats.org/officeDocument/2006/relationships/customXml" Target="../ink/ink2545.xml"/><Relationship Id="rId11" Type="http://schemas.openxmlformats.org/officeDocument/2006/relationships/customXml" Target="../ink/ink2497.xml"/><Relationship Id="rId32" Type="http://schemas.openxmlformats.org/officeDocument/2006/relationships/image" Target="../media/image321.png"/><Relationship Id="rId53" Type="http://schemas.openxmlformats.org/officeDocument/2006/relationships/customXml" Target="../ink/ink2518.xml"/><Relationship Id="rId74" Type="http://schemas.openxmlformats.org/officeDocument/2006/relationships/image" Target="../media/image344.png"/><Relationship Id="rId128" Type="http://schemas.openxmlformats.org/officeDocument/2006/relationships/image" Target="../media/image379.png"/><Relationship Id="rId149" Type="http://schemas.openxmlformats.org/officeDocument/2006/relationships/customXml" Target="../ink/ink2566.xml"/><Relationship Id="rId5" Type="http://schemas.openxmlformats.org/officeDocument/2006/relationships/customXml" Target="../ink/ink2494.xml"/><Relationship Id="rId95" Type="http://schemas.openxmlformats.org/officeDocument/2006/relationships/customXml" Target="../ink/ink2539.xml"/><Relationship Id="rId160" Type="http://schemas.openxmlformats.org/officeDocument/2006/relationships/image" Target="../media/image400.png"/><Relationship Id="rId181" Type="http://schemas.openxmlformats.org/officeDocument/2006/relationships/customXml" Target="../ink/ink2582.xml"/><Relationship Id="rId22" Type="http://schemas.openxmlformats.org/officeDocument/2006/relationships/image" Target="../media/image314.png"/><Relationship Id="rId43" Type="http://schemas.openxmlformats.org/officeDocument/2006/relationships/customXml" Target="../ink/ink2513.xml"/><Relationship Id="rId64" Type="http://schemas.openxmlformats.org/officeDocument/2006/relationships/image" Target="../media/image339.png"/><Relationship Id="rId118" Type="http://schemas.openxmlformats.org/officeDocument/2006/relationships/image" Target="../media/image365.png"/><Relationship Id="rId139" Type="http://schemas.openxmlformats.org/officeDocument/2006/relationships/customXml" Target="../ink/ink2561.xml"/><Relationship Id="rId85" Type="http://schemas.openxmlformats.org/officeDocument/2006/relationships/customXml" Target="../ink/ink2534.xml"/><Relationship Id="rId150" Type="http://schemas.openxmlformats.org/officeDocument/2006/relationships/image" Target="../media/image395.png"/><Relationship Id="rId171" Type="http://schemas.openxmlformats.org/officeDocument/2006/relationships/customXml" Target="../ink/ink2577.xml"/><Relationship Id="rId192" Type="http://schemas.openxmlformats.org/officeDocument/2006/relationships/image" Target="../media/image416.png"/><Relationship Id="rId12" Type="http://schemas.openxmlformats.org/officeDocument/2006/relationships/image" Target="../media/image309.png"/><Relationship Id="rId33" Type="http://schemas.openxmlformats.org/officeDocument/2006/relationships/customXml" Target="../ink/ink2508.xml"/><Relationship Id="rId108" Type="http://schemas.openxmlformats.org/officeDocument/2006/relationships/image" Target="../media/image360.png"/><Relationship Id="rId129" Type="http://schemas.openxmlformats.org/officeDocument/2006/relationships/customXml" Target="../ink/ink2556.xml"/><Relationship Id="rId54" Type="http://schemas.openxmlformats.org/officeDocument/2006/relationships/image" Target="../media/image334.png"/><Relationship Id="rId75" Type="http://schemas.openxmlformats.org/officeDocument/2006/relationships/customXml" Target="../ink/ink2529.xml"/><Relationship Id="rId96" Type="http://schemas.openxmlformats.org/officeDocument/2006/relationships/image" Target="../media/image354.png"/><Relationship Id="rId140" Type="http://schemas.openxmlformats.org/officeDocument/2006/relationships/image" Target="../media/image385.png"/><Relationship Id="rId161" Type="http://schemas.openxmlformats.org/officeDocument/2006/relationships/customXml" Target="../ink/ink2572.xml"/><Relationship Id="rId182" Type="http://schemas.openxmlformats.org/officeDocument/2006/relationships/image" Target="../media/image411.png"/><Relationship Id="rId6" Type="http://schemas.openxmlformats.org/officeDocument/2006/relationships/image" Target="../media/image306.png"/><Relationship Id="rId23" Type="http://schemas.openxmlformats.org/officeDocument/2006/relationships/customXml" Target="../ink/ink2503.xml"/><Relationship Id="rId119" Type="http://schemas.openxmlformats.org/officeDocument/2006/relationships/customXml" Target="../ink/ink2551.xml"/><Relationship Id="rId44" Type="http://schemas.openxmlformats.org/officeDocument/2006/relationships/image" Target="../media/image329.png"/><Relationship Id="rId65" Type="http://schemas.openxmlformats.org/officeDocument/2006/relationships/customXml" Target="../ink/ink2524.xml"/><Relationship Id="rId86" Type="http://schemas.openxmlformats.org/officeDocument/2006/relationships/image" Target="../media/image349.png"/><Relationship Id="rId130" Type="http://schemas.openxmlformats.org/officeDocument/2006/relationships/image" Target="../media/image380.png"/><Relationship Id="rId151" Type="http://schemas.openxmlformats.org/officeDocument/2006/relationships/customXml" Target="../ink/ink2567.xml"/><Relationship Id="rId172" Type="http://schemas.openxmlformats.org/officeDocument/2006/relationships/image" Target="../media/image406.png"/><Relationship Id="rId13" Type="http://schemas.openxmlformats.org/officeDocument/2006/relationships/customXml" Target="../ink/ink2498.xml"/><Relationship Id="rId18" Type="http://schemas.openxmlformats.org/officeDocument/2006/relationships/image" Target="../media/image312.png"/><Relationship Id="rId39" Type="http://schemas.openxmlformats.org/officeDocument/2006/relationships/customXml" Target="../ink/ink2511.xml"/><Relationship Id="rId109" Type="http://schemas.openxmlformats.org/officeDocument/2006/relationships/customXml" Target="../ink/ink2546.xml"/><Relationship Id="rId34" Type="http://schemas.openxmlformats.org/officeDocument/2006/relationships/image" Target="../media/image322.png"/><Relationship Id="rId50" Type="http://schemas.openxmlformats.org/officeDocument/2006/relationships/image" Target="../media/image332.png"/><Relationship Id="rId55" Type="http://schemas.openxmlformats.org/officeDocument/2006/relationships/customXml" Target="../ink/ink2519.xml"/><Relationship Id="rId76" Type="http://schemas.openxmlformats.org/officeDocument/2006/relationships/image" Target="../media/image136.png"/><Relationship Id="rId97" Type="http://schemas.openxmlformats.org/officeDocument/2006/relationships/customXml" Target="../ink/ink2540.xml"/><Relationship Id="rId104" Type="http://schemas.openxmlformats.org/officeDocument/2006/relationships/image" Target="../media/image358.png"/><Relationship Id="rId120" Type="http://schemas.openxmlformats.org/officeDocument/2006/relationships/image" Target="../media/image366.png"/><Relationship Id="rId125" Type="http://schemas.openxmlformats.org/officeDocument/2006/relationships/customXml" Target="../ink/ink2554.xml"/><Relationship Id="rId141" Type="http://schemas.openxmlformats.org/officeDocument/2006/relationships/customXml" Target="../ink/ink2562.xml"/><Relationship Id="rId146" Type="http://schemas.openxmlformats.org/officeDocument/2006/relationships/image" Target="../media/image393.png"/><Relationship Id="rId167" Type="http://schemas.openxmlformats.org/officeDocument/2006/relationships/customXml" Target="../ink/ink2575.xml"/><Relationship Id="rId188" Type="http://schemas.openxmlformats.org/officeDocument/2006/relationships/image" Target="../media/image414.png"/><Relationship Id="rId7" Type="http://schemas.openxmlformats.org/officeDocument/2006/relationships/customXml" Target="../ink/ink2495.xml"/><Relationship Id="rId71" Type="http://schemas.openxmlformats.org/officeDocument/2006/relationships/customXml" Target="../ink/ink2527.xml"/><Relationship Id="rId92" Type="http://schemas.openxmlformats.org/officeDocument/2006/relationships/image" Target="../media/image352.png"/><Relationship Id="rId162" Type="http://schemas.openxmlformats.org/officeDocument/2006/relationships/image" Target="../media/image401.png"/><Relationship Id="rId183" Type="http://schemas.openxmlformats.org/officeDocument/2006/relationships/customXml" Target="../ink/ink2583.xml"/><Relationship Id="rId2" Type="http://schemas.openxmlformats.org/officeDocument/2006/relationships/image" Target="../media/image303.png"/><Relationship Id="rId29" Type="http://schemas.openxmlformats.org/officeDocument/2006/relationships/customXml" Target="../ink/ink2506.xml"/><Relationship Id="rId24" Type="http://schemas.openxmlformats.org/officeDocument/2006/relationships/image" Target="../media/image315.png"/><Relationship Id="rId40" Type="http://schemas.openxmlformats.org/officeDocument/2006/relationships/image" Target="../media/image327.png"/><Relationship Id="rId45" Type="http://schemas.openxmlformats.org/officeDocument/2006/relationships/customXml" Target="../ink/ink2514.xml"/><Relationship Id="rId66" Type="http://schemas.openxmlformats.org/officeDocument/2006/relationships/image" Target="../media/image340.png"/><Relationship Id="rId87" Type="http://schemas.openxmlformats.org/officeDocument/2006/relationships/customXml" Target="../ink/ink2535.xml"/><Relationship Id="rId110" Type="http://schemas.openxmlformats.org/officeDocument/2006/relationships/image" Target="../media/image361.png"/><Relationship Id="rId115" Type="http://schemas.openxmlformats.org/officeDocument/2006/relationships/customXml" Target="../ink/ink2549.xml"/><Relationship Id="rId131" Type="http://schemas.openxmlformats.org/officeDocument/2006/relationships/customXml" Target="../ink/ink2557.xml"/><Relationship Id="rId136" Type="http://schemas.openxmlformats.org/officeDocument/2006/relationships/image" Target="../media/image383.png"/><Relationship Id="rId157" Type="http://schemas.openxmlformats.org/officeDocument/2006/relationships/customXml" Target="../ink/ink2570.xml"/><Relationship Id="rId178" Type="http://schemas.openxmlformats.org/officeDocument/2006/relationships/image" Target="../media/image409.png"/><Relationship Id="rId61" Type="http://schemas.openxmlformats.org/officeDocument/2006/relationships/customXml" Target="../ink/ink2522.xml"/><Relationship Id="rId82" Type="http://schemas.openxmlformats.org/officeDocument/2006/relationships/image" Target="../media/image347.png"/><Relationship Id="rId152" Type="http://schemas.openxmlformats.org/officeDocument/2006/relationships/image" Target="../media/image396.png"/><Relationship Id="rId173" Type="http://schemas.openxmlformats.org/officeDocument/2006/relationships/customXml" Target="../ink/ink2578.xml"/><Relationship Id="rId19" Type="http://schemas.openxmlformats.org/officeDocument/2006/relationships/customXml" Target="../ink/ink2501.xml"/><Relationship Id="rId14" Type="http://schemas.openxmlformats.org/officeDocument/2006/relationships/image" Target="../media/image310.png"/><Relationship Id="rId30" Type="http://schemas.openxmlformats.org/officeDocument/2006/relationships/image" Target="../media/image320.png"/><Relationship Id="rId35" Type="http://schemas.openxmlformats.org/officeDocument/2006/relationships/customXml" Target="../ink/ink2509.xml"/><Relationship Id="rId56" Type="http://schemas.openxmlformats.org/officeDocument/2006/relationships/image" Target="../media/image335.png"/><Relationship Id="rId77" Type="http://schemas.openxmlformats.org/officeDocument/2006/relationships/customXml" Target="../ink/ink2530.xml"/><Relationship Id="rId100" Type="http://schemas.openxmlformats.org/officeDocument/2006/relationships/image" Target="../media/image356.png"/><Relationship Id="rId105" Type="http://schemas.openxmlformats.org/officeDocument/2006/relationships/customXml" Target="../ink/ink2544.xml"/><Relationship Id="rId126" Type="http://schemas.openxmlformats.org/officeDocument/2006/relationships/image" Target="../media/image378.png"/><Relationship Id="rId147" Type="http://schemas.openxmlformats.org/officeDocument/2006/relationships/customXml" Target="../ink/ink2565.xml"/><Relationship Id="rId168" Type="http://schemas.openxmlformats.org/officeDocument/2006/relationships/image" Target="../media/image404.png"/><Relationship Id="rId8" Type="http://schemas.openxmlformats.org/officeDocument/2006/relationships/image" Target="../media/image307.png"/><Relationship Id="rId51" Type="http://schemas.openxmlformats.org/officeDocument/2006/relationships/customXml" Target="../ink/ink2517.xml"/><Relationship Id="rId72" Type="http://schemas.openxmlformats.org/officeDocument/2006/relationships/image" Target="../media/image343.png"/><Relationship Id="rId93" Type="http://schemas.openxmlformats.org/officeDocument/2006/relationships/customXml" Target="../ink/ink2538.xml"/><Relationship Id="rId98" Type="http://schemas.openxmlformats.org/officeDocument/2006/relationships/image" Target="../media/image355.png"/><Relationship Id="rId121" Type="http://schemas.openxmlformats.org/officeDocument/2006/relationships/customXml" Target="../ink/ink2552.xml"/><Relationship Id="rId142" Type="http://schemas.openxmlformats.org/officeDocument/2006/relationships/image" Target="../media/image386.png"/><Relationship Id="rId163" Type="http://schemas.openxmlformats.org/officeDocument/2006/relationships/customXml" Target="../ink/ink2573.xml"/><Relationship Id="rId184" Type="http://schemas.openxmlformats.org/officeDocument/2006/relationships/image" Target="../media/image412.png"/><Relationship Id="rId189" Type="http://schemas.openxmlformats.org/officeDocument/2006/relationships/customXml" Target="../ink/ink2586.xml"/><Relationship Id="rId3" Type="http://schemas.openxmlformats.org/officeDocument/2006/relationships/customXml" Target="../ink/ink2493.xml"/><Relationship Id="rId25" Type="http://schemas.openxmlformats.org/officeDocument/2006/relationships/customXml" Target="../ink/ink2504.xml"/><Relationship Id="rId46" Type="http://schemas.openxmlformats.org/officeDocument/2006/relationships/image" Target="../media/image330.png"/><Relationship Id="rId67" Type="http://schemas.openxmlformats.org/officeDocument/2006/relationships/customXml" Target="../ink/ink2525.xml"/><Relationship Id="rId116" Type="http://schemas.openxmlformats.org/officeDocument/2006/relationships/image" Target="../media/image364.png"/><Relationship Id="rId137" Type="http://schemas.openxmlformats.org/officeDocument/2006/relationships/customXml" Target="../ink/ink2560.xml"/><Relationship Id="rId158" Type="http://schemas.openxmlformats.org/officeDocument/2006/relationships/image" Target="../media/image399.png"/><Relationship Id="rId20" Type="http://schemas.openxmlformats.org/officeDocument/2006/relationships/image" Target="../media/image313.png"/><Relationship Id="rId41" Type="http://schemas.openxmlformats.org/officeDocument/2006/relationships/customXml" Target="../ink/ink2512.xml"/><Relationship Id="rId62" Type="http://schemas.openxmlformats.org/officeDocument/2006/relationships/image" Target="../media/image338.png"/><Relationship Id="rId83" Type="http://schemas.openxmlformats.org/officeDocument/2006/relationships/customXml" Target="../ink/ink2533.xml"/><Relationship Id="rId88" Type="http://schemas.openxmlformats.org/officeDocument/2006/relationships/image" Target="../media/image350.png"/><Relationship Id="rId111" Type="http://schemas.openxmlformats.org/officeDocument/2006/relationships/customXml" Target="../ink/ink2547.xml"/><Relationship Id="rId132" Type="http://schemas.openxmlformats.org/officeDocument/2006/relationships/image" Target="../media/image381.png"/><Relationship Id="rId153" Type="http://schemas.openxmlformats.org/officeDocument/2006/relationships/customXml" Target="../ink/ink2568.xml"/><Relationship Id="rId174" Type="http://schemas.openxmlformats.org/officeDocument/2006/relationships/image" Target="../media/image407.png"/><Relationship Id="rId179" Type="http://schemas.openxmlformats.org/officeDocument/2006/relationships/customXml" Target="../ink/ink2581.xml"/><Relationship Id="rId190" Type="http://schemas.openxmlformats.org/officeDocument/2006/relationships/image" Target="../media/image415.png"/><Relationship Id="rId15" Type="http://schemas.openxmlformats.org/officeDocument/2006/relationships/customXml" Target="../ink/ink2499.xml"/><Relationship Id="rId36" Type="http://schemas.openxmlformats.org/officeDocument/2006/relationships/image" Target="../media/image325.png"/><Relationship Id="rId57" Type="http://schemas.openxmlformats.org/officeDocument/2006/relationships/customXml" Target="../ink/ink2520.xml"/><Relationship Id="rId106" Type="http://schemas.openxmlformats.org/officeDocument/2006/relationships/image" Target="../media/image359.png"/><Relationship Id="rId127" Type="http://schemas.openxmlformats.org/officeDocument/2006/relationships/customXml" Target="../ink/ink2555.xml"/><Relationship Id="rId10" Type="http://schemas.openxmlformats.org/officeDocument/2006/relationships/image" Target="../media/image308.png"/><Relationship Id="rId31" Type="http://schemas.openxmlformats.org/officeDocument/2006/relationships/customXml" Target="../ink/ink2507.xml"/><Relationship Id="rId52" Type="http://schemas.openxmlformats.org/officeDocument/2006/relationships/image" Target="../media/image333.png"/><Relationship Id="rId73" Type="http://schemas.openxmlformats.org/officeDocument/2006/relationships/customXml" Target="../ink/ink2528.xml"/><Relationship Id="rId78" Type="http://schemas.openxmlformats.org/officeDocument/2006/relationships/image" Target="../media/image345.png"/><Relationship Id="rId94" Type="http://schemas.openxmlformats.org/officeDocument/2006/relationships/image" Target="../media/image353.png"/><Relationship Id="rId99" Type="http://schemas.openxmlformats.org/officeDocument/2006/relationships/customXml" Target="../ink/ink2541.xml"/><Relationship Id="rId101" Type="http://schemas.openxmlformats.org/officeDocument/2006/relationships/customXml" Target="../ink/ink2542.xml"/><Relationship Id="rId122" Type="http://schemas.openxmlformats.org/officeDocument/2006/relationships/image" Target="../media/image376.png"/><Relationship Id="rId143" Type="http://schemas.openxmlformats.org/officeDocument/2006/relationships/customXml" Target="../ink/ink2563.xml"/><Relationship Id="rId148" Type="http://schemas.openxmlformats.org/officeDocument/2006/relationships/image" Target="../media/image394.png"/><Relationship Id="rId164" Type="http://schemas.openxmlformats.org/officeDocument/2006/relationships/image" Target="../media/image402.png"/><Relationship Id="rId169" Type="http://schemas.openxmlformats.org/officeDocument/2006/relationships/customXml" Target="../ink/ink2576.xml"/><Relationship Id="rId185" Type="http://schemas.openxmlformats.org/officeDocument/2006/relationships/customXml" Target="../ink/ink2584.xml"/><Relationship Id="rId4" Type="http://schemas.openxmlformats.org/officeDocument/2006/relationships/image" Target="../media/image305.png"/><Relationship Id="rId9" Type="http://schemas.openxmlformats.org/officeDocument/2006/relationships/customXml" Target="../ink/ink2496.xml"/><Relationship Id="rId180" Type="http://schemas.openxmlformats.org/officeDocument/2006/relationships/image" Target="../media/image410.png"/><Relationship Id="rId26" Type="http://schemas.openxmlformats.org/officeDocument/2006/relationships/image" Target="../media/image318.png"/><Relationship Id="rId47" Type="http://schemas.openxmlformats.org/officeDocument/2006/relationships/customXml" Target="../ink/ink2515.xml"/><Relationship Id="rId68" Type="http://schemas.openxmlformats.org/officeDocument/2006/relationships/image" Target="../media/image341.png"/><Relationship Id="rId89" Type="http://schemas.openxmlformats.org/officeDocument/2006/relationships/customXml" Target="../ink/ink2536.xml"/><Relationship Id="rId112" Type="http://schemas.openxmlformats.org/officeDocument/2006/relationships/image" Target="../media/image362.png"/><Relationship Id="rId133" Type="http://schemas.openxmlformats.org/officeDocument/2006/relationships/customXml" Target="../ink/ink2558.xml"/><Relationship Id="rId154" Type="http://schemas.openxmlformats.org/officeDocument/2006/relationships/image" Target="../media/image397.png"/><Relationship Id="rId175" Type="http://schemas.openxmlformats.org/officeDocument/2006/relationships/customXml" Target="../ink/ink2579.xml"/><Relationship Id="rId16" Type="http://schemas.openxmlformats.org/officeDocument/2006/relationships/image" Target="../media/image311.png"/><Relationship Id="rId37" Type="http://schemas.openxmlformats.org/officeDocument/2006/relationships/customXml" Target="../ink/ink2510.xml"/><Relationship Id="rId58" Type="http://schemas.openxmlformats.org/officeDocument/2006/relationships/image" Target="../media/image336.png"/><Relationship Id="rId79" Type="http://schemas.openxmlformats.org/officeDocument/2006/relationships/customXml" Target="../ink/ink2531.xml"/><Relationship Id="rId102" Type="http://schemas.openxmlformats.org/officeDocument/2006/relationships/image" Target="../media/image357.png"/><Relationship Id="rId123" Type="http://schemas.openxmlformats.org/officeDocument/2006/relationships/customXml" Target="../ink/ink2553.xml"/><Relationship Id="rId144" Type="http://schemas.openxmlformats.org/officeDocument/2006/relationships/image" Target="../media/image392.png"/><Relationship Id="rId90" Type="http://schemas.openxmlformats.org/officeDocument/2006/relationships/image" Target="../media/image351.png"/><Relationship Id="rId165" Type="http://schemas.openxmlformats.org/officeDocument/2006/relationships/customXml" Target="../ink/ink2574.xml"/><Relationship Id="rId186" Type="http://schemas.openxmlformats.org/officeDocument/2006/relationships/image" Target="../media/image413.png"/><Relationship Id="rId27" Type="http://schemas.openxmlformats.org/officeDocument/2006/relationships/customXml" Target="../ink/ink2505.xml"/><Relationship Id="rId48" Type="http://schemas.openxmlformats.org/officeDocument/2006/relationships/image" Target="../media/image331.png"/><Relationship Id="rId69" Type="http://schemas.openxmlformats.org/officeDocument/2006/relationships/customXml" Target="../ink/ink2526.xml"/><Relationship Id="rId113" Type="http://schemas.openxmlformats.org/officeDocument/2006/relationships/customXml" Target="../ink/ink2548.xml"/><Relationship Id="rId134" Type="http://schemas.openxmlformats.org/officeDocument/2006/relationships/image" Target="../media/image382.png"/><Relationship Id="rId80" Type="http://schemas.openxmlformats.org/officeDocument/2006/relationships/image" Target="../media/image346.png"/><Relationship Id="rId155" Type="http://schemas.openxmlformats.org/officeDocument/2006/relationships/customXml" Target="../ink/ink2569.xml"/><Relationship Id="rId176" Type="http://schemas.openxmlformats.org/officeDocument/2006/relationships/image" Target="../media/image408.png"/><Relationship Id="rId17" Type="http://schemas.openxmlformats.org/officeDocument/2006/relationships/customXml" Target="../ink/ink2500.xml"/><Relationship Id="rId38" Type="http://schemas.openxmlformats.org/officeDocument/2006/relationships/image" Target="../media/image326.png"/><Relationship Id="rId59" Type="http://schemas.openxmlformats.org/officeDocument/2006/relationships/customXml" Target="../ink/ink2521.xml"/><Relationship Id="rId103" Type="http://schemas.openxmlformats.org/officeDocument/2006/relationships/customXml" Target="../ink/ink2543.xml"/><Relationship Id="rId124" Type="http://schemas.openxmlformats.org/officeDocument/2006/relationships/image" Target="../media/image377.png"/><Relationship Id="rId70" Type="http://schemas.openxmlformats.org/officeDocument/2006/relationships/image" Target="../media/image342.png"/><Relationship Id="rId91" Type="http://schemas.openxmlformats.org/officeDocument/2006/relationships/customXml" Target="../ink/ink2537.xml"/><Relationship Id="rId145" Type="http://schemas.openxmlformats.org/officeDocument/2006/relationships/customXml" Target="../ink/ink2564.xml"/><Relationship Id="rId166" Type="http://schemas.openxmlformats.org/officeDocument/2006/relationships/image" Target="../media/image403.png"/><Relationship Id="rId187" Type="http://schemas.openxmlformats.org/officeDocument/2006/relationships/customXml" Target="../ink/ink2585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19.png"/><Relationship Id="rId49" Type="http://schemas.openxmlformats.org/officeDocument/2006/relationships/customXml" Target="../ink/ink2516.xml"/><Relationship Id="rId114" Type="http://schemas.openxmlformats.org/officeDocument/2006/relationships/image" Target="../media/image363.png"/><Relationship Id="rId60" Type="http://schemas.openxmlformats.org/officeDocument/2006/relationships/image" Target="../media/image337.png"/><Relationship Id="rId81" Type="http://schemas.openxmlformats.org/officeDocument/2006/relationships/customXml" Target="../ink/ink2532.xml"/><Relationship Id="rId135" Type="http://schemas.openxmlformats.org/officeDocument/2006/relationships/customXml" Target="../ink/ink2559.xml"/><Relationship Id="rId156" Type="http://schemas.openxmlformats.org/officeDocument/2006/relationships/image" Target="../media/image398.png"/><Relationship Id="rId177" Type="http://schemas.openxmlformats.org/officeDocument/2006/relationships/customXml" Target="../ink/ink258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7.png"/><Relationship Id="rId2" Type="http://schemas.openxmlformats.org/officeDocument/2006/relationships/customXml" Target="../ink/ink258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92.xml"/><Relationship Id="rId13" Type="http://schemas.openxmlformats.org/officeDocument/2006/relationships/image" Target="../media/image422.png"/><Relationship Id="rId3" Type="http://schemas.openxmlformats.org/officeDocument/2006/relationships/image" Target="../media/image417.png"/><Relationship Id="rId7" Type="http://schemas.openxmlformats.org/officeDocument/2006/relationships/image" Target="../media/image419.png"/><Relationship Id="rId12" Type="http://schemas.openxmlformats.org/officeDocument/2006/relationships/customXml" Target="../ink/ink2594.xml"/><Relationship Id="rId2" Type="http://schemas.openxmlformats.org/officeDocument/2006/relationships/customXml" Target="../ink/ink25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91.xml"/><Relationship Id="rId11" Type="http://schemas.openxmlformats.org/officeDocument/2006/relationships/image" Target="../media/image421.png"/><Relationship Id="rId5" Type="http://schemas.openxmlformats.org/officeDocument/2006/relationships/image" Target="../media/image418.png"/><Relationship Id="rId10" Type="http://schemas.openxmlformats.org/officeDocument/2006/relationships/customXml" Target="../ink/ink2593.xml"/><Relationship Id="rId4" Type="http://schemas.openxmlformats.org/officeDocument/2006/relationships/customXml" Target="../ink/ink2590.xml"/><Relationship Id="rId9" Type="http://schemas.openxmlformats.org/officeDocument/2006/relationships/image" Target="../media/image42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98.xml"/><Relationship Id="rId13" Type="http://schemas.openxmlformats.org/officeDocument/2006/relationships/image" Target="../media/image422.png"/><Relationship Id="rId18" Type="http://schemas.openxmlformats.org/officeDocument/2006/relationships/customXml" Target="../ink/ink2603.xml"/><Relationship Id="rId26" Type="http://schemas.openxmlformats.org/officeDocument/2006/relationships/customXml" Target="../ink/ink2607.xml"/><Relationship Id="rId3" Type="http://schemas.openxmlformats.org/officeDocument/2006/relationships/image" Target="../media/image417.png"/><Relationship Id="rId21" Type="http://schemas.openxmlformats.org/officeDocument/2006/relationships/image" Target="../media/image426.png"/><Relationship Id="rId7" Type="http://schemas.openxmlformats.org/officeDocument/2006/relationships/image" Target="../media/image419.png"/><Relationship Id="rId12" Type="http://schemas.openxmlformats.org/officeDocument/2006/relationships/customXml" Target="../ink/ink2600.xml"/><Relationship Id="rId17" Type="http://schemas.openxmlformats.org/officeDocument/2006/relationships/image" Target="../media/image424.png"/><Relationship Id="rId25" Type="http://schemas.openxmlformats.org/officeDocument/2006/relationships/image" Target="../media/image427.png"/><Relationship Id="rId2" Type="http://schemas.openxmlformats.org/officeDocument/2006/relationships/customXml" Target="../ink/ink2595.xml"/><Relationship Id="rId16" Type="http://schemas.openxmlformats.org/officeDocument/2006/relationships/customXml" Target="../ink/ink2602.xml"/><Relationship Id="rId20" Type="http://schemas.openxmlformats.org/officeDocument/2006/relationships/customXml" Target="../ink/ink2604.xml"/><Relationship Id="rId29" Type="http://schemas.openxmlformats.org/officeDocument/2006/relationships/image" Target="../media/image4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97.xml"/><Relationship Id="rId11" Type="http://schemas.openxmlformats.org/officeDocument/2006/relationships/image" Target="../media/image421.png"/><Relationship Id="rId24" Type="http://schemas.openxmlformats.org/officeDocument/2006/relationships/customXml" Target="../ink/ink2606.xml"/><Relationship Id="rId5" Type="http://schemas.openxmlformats.org/officeDocument/2006/relationships/image" Target="../media/image418.png"/><Relationship Id="rId15" Type="http://schemas.openxmlformats.org/officeDocument/2006/relationships/image" Target="../media/image423.png"/><Relationship Id="rId23" Type="http://schemas.openxmlformats.org/officeDocument/2006/relationships/image" Target="../media/image48.png"/><Relationship Id="rId28" Type="http://schemas.openxmlformats.org/officeDocument/2006/relationships/customXml" Target="../ink/ink2608.xml"/><Relationship Id="rId10" Type="http://schemas.openxmlformats.org/officeDocument/2006/relationships/customXml" Target="../ink/ink2599.xml"/><Relationship Id="rId19" Type="http://schemas.openxmlformats.org/officeDocument/2006/relationships/image" Target="../media/image425.png"/><Relationship Id="rId4" Type="http://schemas.openxmlformats.org/officeDocument/2006/relationships/customXml" Target="../ink/ink2596.xml"/><Relationship Id="rId9" Type="http://schemas.openxmlformats.org/officeDocument/2006/relationships/image" Target="../media/image420.png"/><Relationship Id="rId14" Type="http://schemas.openxmlformats.org/officeDocument/2006/relationships/customXml" Target="../ink/ink2601.xml"/><Relationship Id="rId22" Type="http://schemas.openxmlformats.org/officeDocument/2006/relationships/customXml" Target="../ink/ink2605.xml"/><Relationship Id="rId27" Type="http://schemas.openxmlformats.org/officeDocument/2006/relationships/image" Target="../media/image42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12.xml"/><Relationship Id="rId13" Type="http://schemas.openxmlformats.org/officeDocument/2006/relationships/image" Target="../media/image422.png"/><Relationship Id="rId18" Type="http://schemas.openxmlformats.org/officeDocument/2006/relationships/customXml" Target="../ink/ink2617.xml"/><Relationship Id="rId3" Type="http://schemas.openxmlformats.org/officeDocument/2006/relationships/image" Target="../media/image417.png"/><Relationship Id="rId21" Type="http://schemas.openxmlformats.org/officeDocument/2006/relationships/image" Target="../media/image433.png"/><Relationship Id="rId7" Type="http://schemas.openxmlformats.org/officeDocument/2006/relationships/image" Target="../media/image419.png"/><Relationship Id="rId12" Type="http://schemas.openxmlformats.org/officeDocument/2006/relationships/customXml" Target="../ink/ink2614.xml"/><Relationship Id="rId17" Type="http://schemas.openxmlformats.org/officeDocument/2006/relationships/image" Target="../media/image431.png"/><Relationship Id="rId25" Type="http://schemas.openxmlformats.org/officeDocument/2006/relationships/image" Target="../media/image435.png"/><Relationship Id="rId2" Type="http://schemas.openxmlformats.org/officeDocument/2006/relationships/customXml" Target="../ink/ink2609.xml"/><Relationship Id="rId16" Type="http://schemas.openxmlformats.org/officeDocument/2006/relationships/customXml" Target="../ink/ink2616.xml"/><Relationship Id="rId20" Type="http://schemas.openxmlformats.org/officeDocument/2006/relationships/customXml" Target="../ink/ink26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11.xml"/><Relationship Id="rId11" Type="http://schemas.openxmlformats.org/officeDocument/2006/relationships/image" Target="../media/image421.png"/><Relationship Id="rId24" Type="http://schemas.openxmlformats.org/officeDocument/2006/relationships/customXml" Target="../ink/ink2620.xml"/><Relationship Id="rId5" Type="http://schemas.openxmlformats.org/officeDocument/2006/relationships/image" Target="../media/image418.png"/><Relationship Id="rId15" Type="http://schemas.openxmlformats.org/officeDocument/2006/relationships/image" Target="../media/image430.png"/><Relationship Id="rId23" Type="http://schemas.openxmlformats.org/officeDocument/2006/relationships/image" Target="../media/image434.png"/><Relationship Id="rId10" Type="http://schemas.openxmlformats.org/officeDocument/2006/relationships/customXml" Target="../ink/ink2613.xml"/><Relationship Id="rId19" Type="http://schemas.openxmlformats.org/officeDocument/2006/relationships/image" Target="../media/image432.png"/><Relationship Id="rId4" Type="http://schemas.openxmlformats.org/officeDocument/2006/relationships/customXml" Target="../ink/ink2610.xml"/><Relationship Id="rId9" Type="http://schemas.openxmlformats.org/officeDocument/2006/relationships/image" Target="../media/image420.png"/><Relationship Id="rId14" Type="http://schemas.openxmlformats.org/officeDocument/2006/relationships/customXml" Target="../ink/ink2615.xml"/><Relationship Id="rId22" Type="http://schemas.openxmlformats.org/officeDocument/2006/relationships/customXml" Target="../ink/ink2619.xml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2.png"/><Relationship Id="rId18" Type="http://schemas.openxmlformats.org/officeDocument/2006/relationships/customXml" Target="../ink/ink2629.xml"/><Relationship Id="rId26" Type="http://schemas.openxmlformats.org/officeDocument/2006/relationships/customXml" Target="../ink/ink2633.xml"/><Relationship Id="rId21" Type="http://schemas.openxmlformats.org/officeDocument/2006/relationships/image" Target="../media/image433.png"/><Relationship Id="rId34" Type="http://schemas.openxmlformats.org/officeDocument/2006/relationships/customXml" Target="../ink/ink2637.xml"/><Relationship Id="rId7" Type="http://schemas.openxmlformats.org/officeDocument/2006/relationships/image" Target="../media/image419.png"/><Relationship Id="rId12" Type="http://schemas.openxmlformats.org/officeDocument/2006/relationships/customXml" Target="../ink/ink2626.xml"/><Relationship Id="rId17" Type="http://schemas.openxmlformats.org/officeDocument/2006/relationships/image" Target="../media/image431.png"/><Relationship Id="rId25" Type="http://schemas.openxmlformats.org/officeDocument/2006/relationships/image" Target="../media/image435.png"/><Relationship Id="rId33" Type="http://schemas.openxmlformats.org/officeDocument/2006/relationships/image" Target="../media/image439.png"/><Relationship Id="rId2" Type="http://schemas.openxmlformats.org/officeDocument/2006/relationships/customXml" Target="../ink/ink2621.xml"/><Relationship Id="rId16" Type="http://schemas.openxmlformats.org/officeDocument/2006/relationships/customXml" Target="../ink/ink2628.xml"/><Relationship Id="rId20" Type="http://schemas.openxmlformats.org/officeDocument/2006/relationships/customXml" Target="../ink/ink2630.xml"/><Relationship Id="rId29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23.xml"/><Relationship Id="rId11" Type="http://schemas.openxmlformats.org/officeDocument/2006/relationships/image" Target="../media/image421.png"/><Relationship Id="rId24" Type="http://schemas.openxmlformats.org/officeDocument/2006/relationships/customXml" Target="../ink/ink2632.xml"/><Relationship Id="rId32" Type="http://schemas.openxmlformats.org/officeDocument/2006/relationships/customXml" Target="../ink/ink2636.xml"/><Relationship Id="rId37" Type="http://schemas.openxmlformats.org/officeDocument/2006/relationships/image" Target="../media/image441.png"/><Relationship Id="rId5" Type="http://schemas.openxmlformats.org/officeDocument/2006/relationships/image" Target="../media/image418.png"/><Relationship Id="rId15" Type="http://schemas.openxmlformats.org/officeDocument/2006/relationships/image" Target="../media/image430.png"/><Relationship Id="rId23" Type="http://schemas.openxmlformats.org/officeDocument/2006/relationships/image" Target="../media/image434.png"/><Relationship Id="rId28" Type="http://schemas.openxmlformats.org/officeDocument/2006/relationships/customXml" Target="../ink/ink2634.xml"/><Relationship Id="rId36" Type="http://schemas.openxmlformats.org/officeDocument/2006/relationships/customXml" Target="../ink/ink2638.xml"/><Relationship Id="rId10" Type="http://schemas.openxmlformats.org/officeDocument/2006/relationships/customXml" Target="../ink/ink2625.xml"/><Relationship Id="rId19" Type="http://schemas.openxmlformats.org/officeDocument/2006/relationships/image" Target="../media/image432.png"/><Relationship Id="rId31" Type="http://schemas.openxmlformats.org/officeDocument/2006/relationships/image" Target="../media/image438.png"/><Relationship Id="rId4" Type="http://schemas.openxmlformats.org/officeDocument/2006/relationships/customXml" Target="../ink/ink2622.xml"/><Relationship Id="rId9" Type="http://schemas.openxmlformats.org/officeDocument/2006/relationships/image" Target="../media/image420.png"/><Relationship Id="rId14" Type="http://schemas.openxmlformats.org/officeDocument/2006/relationships/customXml" Target="../ink/ink2627.xml"/><Relationship Id="rId22" Type="http://schemas.openxmlformats.org/officeDocument/2006/relationships/customXml" Target="../ink/ink2631.xml"/><Relationship Id="rId27" Type="http://schemas.openxmlformats.org/officeDocument/2006/relationships/image" Target="../media/image436.png"/><Relationship Id="rId30" Type="http://schemas.openxmlformats.org/officeDocument/2006/relationships/customXml" Target="../ink/ink2635.xml"/><Relationship Id="rId35" Type="http://schemas.openxmlformats.org/officeDocument/2006/relationships/image" Target="../media/image440.png"/><Relationship Id="rId8" Type="http://schemas.openxmlformats.org/officeDocument/2006/relationships/customXml" Target="../ink/ink2624.xml"/><Relationship Id="rId3" Type="http://schemas.openxmlformats.org/officeDocument/2006/relationships/image" Target="../media/image417.png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2.png"/><Relationship Id="rId18" Type="http://schemas.openxmlformats.org/officeDocument/2006/relationships/customXml" Target="../ink/ink2647.xml"/><Relationship Id="rId26" Type="http://schemas.openxmlformats.org/officeDocument/2006/relationships/customXml" Target="../ink/ink2651.xml"/><Relationship Id="rId39" Type="http://schemas.openxmlformats.org/officeDocument/2006/relationships/image" Target="../media/image442.png"/><Relationship Id="rId21" Type="http://schemas.openxmlformats.org/officeDocument/2006/relationships/image" Target="../media/image433.png"/><Relationship Id="rId34" Type="http://schemas.openxmlformats.org/officeDocument/2006/relationships/customXml" Target="../ink/ink2655.xml"/><Relationship Id="rId42" Type="http://schemas.openxmlformats.org/officeDocument/2006/relationships/customXml" Target="../ink/ink2659.xml"/><Relationship Id="rId47" Type="http://schemas.openxmlformats.org/officeDocument/2006/relationships/image" Target="../media/image446.png"/><Relationship Id="rId7" Type="http://schemas.openxmlformats.org/officeDocument/2006/relationships/image" Target="../media/image419.png"/><Relationship Id="rId2" Type="http://schemas.openxmlformats.org/officeDocument/2006/relationships/customXml" Target="../ink/ink2639.xml"/><Relationship Id="rId16" Type="http://schemas.openxmlformats.org/officeDocument/2006/relationships/customXml" Target="../ink/ink2646.xml"/><Relationship Id="rId29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41.xml"/><Relationship Id="rId11" Type="http://schemas.openxmlformats.org/officeDocument/2006/relationships/image" Target="../media/image421.png"/><Relationship Id="rId24" Type="http://schemas.openxmlformats.org/officeDocument/2006/relationships/customXml" Target="../ink/ink2650.xml"/><Relationship Id="rId32" Type="http://schemas.openxmlformats.org/officeDocument/2006/relationships/customXml" Target="../ink/ink2654.xml"/><Relationship Id="rId37" Type="http://schemas.openxmlformats.org/officeDocument/2006/relationships/image" Target="../media/image441.png"/><Relationship Id="rId40" Type="http://schemas.openxmlformats.org/officeDocument/2006/relationships/customXml" Target="../ink/ink2658.xml"/><Relationship Id="rId45" Type="http://schemas.openxmlformats.org/officeDocument/2006/relationships/image" Target="../media/image445.png"/><Relationship Id="rId5" Type="http://schemas.openxmlformats.org/officeDocument/2006/relationships/image" Target="../media/image418.png"/><Relationship Id="rId15" Type="http://schemas.openxmlformats.org/officeDocument/2006/relationships/image" Target="../media/image430.png"/><Relationship Id="rId23" Type="http://schemas.openxmlformats.org/officeDocument/2006/relationships/image" Target="../media/image434.png"/><Relationship Id="rId28" Type="http://schemas.openxmlformats.org/officeDocument/2006/relationships/customXml" Target="../ink/ink2652.xml"/><Relationship Id="rId36" Type="http://schemas.openxmlformats.org/officeDocument/2006/relationships/customXml" Target="../ink/ink2656.xml"/><Relationship Id="rId10" Type="http://schemas.openxmlformats.org/officeDocument/2006/relationships/customXml" Target="../ink/ink2643.xml"/><Relationship Id="rId19" Type="http://schemas.openxmlformats.org/officeDocument/2006/relationships/image" Target="../media/image432.png"/><Relationship Id="rId31" Type="http://schemas.openxmlformats.org/officeDocument/2006/relationships/image" Target="../media/image438.png"/><Relationship Id="rId44" Type="http://schemas.openxmlformats.org/officeDocument/2006/relationships/customXml" Target="../ink/ink2660.xml"/><Relationship Id="rId4" Type="http://schemas.openxmlformats.org/officeDocument/2006/relationships/customXml" Target="../ink/ink2640.xml"/><Relationship Id="rId9" Type="http://schemas.openxmlformats.org/officeDocument/2006/relationships/image" Target="../media/image420.png"/><Relationship Id="rId14" Type="http://schemas.openxmlformats.org/officeDocument/2006/relationships/customXml" Target="../ink/ink2645.xml"/><Relationship Id="rId22" Type="http://schemas.openxmlformats.org/officeDocument/2006/relationships/customXml" Target="../ink/ink2649.xml"/><Relationship Id="rId27" Type="http://schemas.openxmlformats.org/officeDocument/2006/relationships/image" Target="../media/image436.png"/><Relationship Id="rId30" Type="http://schemas.openxmlformats.org/officeDocument/2006/relationships/customXml" Target="../ink/ink2653.xml"/><Relationship Id="rId35" Type="http://schemas.openxmlformats.org/officeDocument/2006/relationships/image" Target="../media/image440.png"/><Relationship Id="rId43" Type="http://schemas.openxmlformats.org/officeDocument/2006/relationships/image" Target="../media/image444.png"/><Relationship Id="rId8" Type="http://schemas.openxmlformats.org/officeDocument/2006/relationships/customXml" Target="../ink/ink2642.xml"/><Relationship Id="rId3" Type="http://schemas.openxmlformats.org/officeDocument/2006/relationships/image" Target="../media/image417.png"/><Relationship Id="rId12" Type="http://schemas.openxmlformats.org/officeDocument/2006/relationships/customXml" Target="../ink/ink2644.xml"/><Relationship Id="rId17" Type="http://schemas.openxmlformats.org/officeDocument/2006/relationships/image" Target="../media/image431.png"/><Relationship Id="rId25" Type="http://schemas.openxmlformats.org/officeDocument/2006/relationships/image" Target="../media/image435.png"/><Relationship Id="rId33" Type="http://schemas.openxmlformats.org/officeDocument/2006/relationships/image" Target="../media/image439.png"/><Relationship Id="rId38" Type="http://schemas.openxmlformats.org/officeDocument/2006/relationships/customXml" Target="../ink/ink2657.xml"/><Relationship Id="rId46" Type="http://schemas.openxmlformats.org/officeDocument/2006/relationships/customXml" Target="../ink/ink2661.xml"/><Relationship Id="rId20" Type="http://schemas.openxmlformats.org/officeDocument/2006/relationships/customXml" Target="../ink/ink2648.xml"/><Relationship Id="rId41" Type="http://schemas.openxmlformats.org/officeDocument/2006/relationships/image" Target="../media/image4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1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74.xml"/><Relationship Id="rId21" Type="http://schemas.openxmlformats.org/officeDocument/2006/relationships/image" Target="../media/image433.png"/><Relationship Id="rId34" Type="http://schemas.openxmlformats.org/officeDocument/2006/relationships/customXml" Target="../ink/ink2678.xml"/><Relationship Id="rId42" Type="http://schemas.openxmlformats.org/officeDocument/2006/relationships/customXml" Target="../ink/ink2682.xml"/><Relationship Id="rId47" Type="http://schemas.openxmlformats.org/officeDocument/2006/relationships/image" Target="../media/image446.png"/><Relationship Id="rId50" Type="http://schemas.openxmlformats.org/officeDocument/2006/relationships/customXml" Target="../ink/ink2686.xml"/><Relationship Id="rId55" Type="http://schemas.openxmlformats.org/officeDocument/2006/relationships/image" Target="../media/image449.png"/><Relationship Id="rId63" Type="http://schemas.openxmlformats.org/officeDocument/2006/relationships/image" Target="../media/image453.png"/><Relationship Id="rId7" Type="http://schemas.openxmlformats.org/officeDocument/2006/relationships/image" Target="../media/image419.png"/><Relationship Id="rId2" Type="http://schemas.openxmlformats.org/officeDocument/2006/relationships/customXml" Target="../ink/ink2662.xml"/><Relationship Id="rId16" Type="http://schemas.openxmlformats.org/officeDocument/2006/relationships/customXml" Target="../ink/ink2669.xml"/><Relationship Id="rId29" Type="http://schemas.openxmlformats.org/officeDocument/2006/relationships/image" Target="../media/image437.png"/><Relationship Id="rId11" Type="http://schemas.openxmlformats.org/officeDocument/2006/relationships/image" Target="../media/image421.png"/><Relationship Id="rId24" Type="http://schemas.openxmlformats.org/officeDocument/2006/relationships/customXml" Target="../ink/ink2673.xml"/><Relationship Id="rId32" Type="http://schemas.openxmlformats.org/officeDocument/2006/relationships/customXml" Target="../ink/ink2677.xml"/><Relationship Id="rId37" Type="http://schemas.openxmlformats.org/officeDocument/2006/relationships/image" Target="../media/image441.png"/><Relationship Id="rId40" Type="http://schemas.openxmlformats.org/officeDocument/2006/relationships/customXml" Target="../ink/ink2681.xml"/><Relationship Id="rId45" Type="http://schemas.openxmlformats.org/officeDocument/2006/relationships/image" Target="../media/image445.png"/><Relationship Id="rId53" Type="http://schemas.openxmlformats.org/officeDocument/2006/relationships/image" Target="../media/image448.png"/><Relationship Id="rId58" Type="http://schemas.openxmlformats.org/officeDocument/2006/relationships/customXml" Target="../ink/ink2690.xml"/><Relationship Id="rId66" Type="http://schemas.openxmlformats.org/officeDocument/2006/relationships/customXml" Target="../ink/ink2694.xml"/><Relationship Id="rId5" Type="http://schemas.openxmlformats.org/officeDocument/2006/relationships/image" Target="../media/image418.png"/><Relationship Id="rId61" Type="http://schemas.openxmlformats.org/officeDocument/2006/relationships/image" Target="../media/image452.png"/><Relationship Id="rId19" Type="http://schemas.openxmlformats.org/officeDocument/2006/relationships/image" Target="../media/image432.png"/><Relationship Id="rId14" Type="http://schemas.openxmlformats.org/officeDocument/2006/relationships/customXml" Target="../ink/ink2668.xml"/><Relationship Id="rId22" Type="http://schemas.openxmlformats.org/officeDocument/2006/relationships/customXml" Target="../ink/ink2672.xml"/><Relationship Id="rId27" Type="http://schemas.openxmlformats.org/officeDocument/2006/relationships/image" Target="../media/image436.png"/><Relationship Id="rId30" Type="http://schemas.openxmlformats.org/officeDocument/2006/relationships/customXml" Target="../ink/ink2676.xml"/><Relationship Id="rId35" Type="http://schemas.openxmlformats.org/officeDocument/2006/relationships/image" Target="../media/image440.png"/><Relationship Id="rId43" Type="http://schemas.openxmlformats.org/officeDocument/2006/relationships/image" Target="../media/image444.png"/><Relationship Id="rId48" Type="http://schemas.openxmlformats.org/officeDocument/2006/relationships/customXml" Target="../ink/ink2685.xml"/><Relationship Id="rId56" Type="http://schemas.openxmlformats.org/officeDocument/2006/relationships/customXml" Target="../ink/ink2689.xml"/><Relationship Id="rId64" Type="http://schemas.openxmlformats.org/officeDocument/2006/relationships/customXml" Target="../ink/ink2693.xml"/><Relationship Id="rId8" Type="http://schemas.openxmlformats.org/officeDocument/2006/relationships/customXml" Target="../ink/ink2665.xml"/><Relationship Id="rId51" Type="http://schemas.openxmlformats.org/officeDocument/2006/relationships/image" Target="../media/image48.png"/><Relationship Id="rId3" Type="http://schemas.openxmlformats.org/officeDocument/2006/relationships/image" Target="../media/image417.png"/><Relationship Id="rId12" Type="http://schemas.openxmlformats.org/officeDocument/2006/relationships/customXml" Target="../ink/ink2667.xml"/><Relationship Id="rId17" Type="http://schemas.openxmlformats.org/officeDocument/2006/relationships/image" Target="../media/image431.png"/><Relationship Id="rId25" Type="http://schemas.openxmlformats.org/officeDocument/2006/relationships/image" Target="../media/image435.png"/><Relationship Id="rId33" Type="http://schemas.openxmlformats.org/officeDocument/2006/relationships/image" Target="../media/image439.png"/><Relationship Id="rId38" Type="http://schemas.openxmlformats.org/officeDocument/2006/relationships/customXml" Target="../ink/ink2680.xml"/><Relationship Id="rId46" Type="http://schemas.openxmlformats.org/officeDocument/2006/relationships/customXml" Target="../ink/ink2684.xml"/><Relationship Id="rId59" Type="http://schemas.openxmlformats.org/officeDocument/2006/relationships/image" Target="../media/image451.png"/><Relationship Id="rId67" Type="http://schemas.openxmlformats.org/officeDocument/2006/relationships/image" Target="../media/image455.png"/><Relationship Id="rId20" Type="http://schemas.openxmlformats.org/officeDocument/2006/relationships/customXml" Target="../ink/ink2671.xml"/><Relationship Id="rId41" Type="http://schemas.openxmlformats.org/officeDocument/2006/relationships/image" Target="../media/image443.png"/><Relationship Id="rId54" Type="http://schemas.openxmlformats.org/officeDocument/2006/relationships/customXml" Target="../ink/ink2688.xml"/><Relationship Id="rId62" Type="http://schemas.openxmlformats.org/officeDocument/2006/relationships/customXml" Target="../ink/ink26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64.xml"/><Relationship Id="rId15" Type="http://schemas.openxmlformats.org/officeDocument/2006/relationships/image" Target="../media/image430.png"/><Relationship Id="rId23" Type="http://schemas.openxmlformats.org/officeDocument/2006/relationships/image" Target="../media/image434.png"/><Relationship Id="rId28" Type="http://schemas.openxmlformats.org/officeDocument/2006/relationships/customXml" Target="../ink/ink2675.xml"/><Relationship Id="rId36" Type="http://schemas.openxmlformats.org/officeDocument/2006/relationships/customXml" Target="../ink/ink2679.xml"/><Relationship Id="rId49" Type="http://schemas.openxmlformats.org/officeDocument/2006/relationships/image" Target="../media/image447.png"/><Relationship Id="rId57" Type="http://schemas.openxmlformats.org/officeDocument/2006/relationships/image" Target="../media/image450.png"/><Relationship Id="rId10" Type="http://schemas.openxmlformats.org/officeDocument/2006/relationships/customXml" Target="../ink/ink2666.xml"/><Relationship Id="rId31" Type="http://schemas.openxmlformats.org/officeDocument/2006/relationships/image" Target="../media/image438.png"/><Relationship Id="rId44" Type="http://schemas.openxmlformats.org/officeDocument/2006/relationships/customXml" Target="../ink/ink2683.xml"/><Relationship Id="rId52" Type="http://schemas.openxmlformats.org/officeDocument/2006/relationships/customXml" Target="../ink/ink2687.xml"/><Relationship Id="rId60" Type="http://schemas.openxmlformats.org/officeDocument/2006/relationships/customXml" Target="../ink/ink2691.xml"/><Relationship Id="rId65" Type="http://schemas.openxmlformats.org/officeDocument/2006/relationships/image" Target="../media/image454.png"/><Relationship Id="rId4" Type="http://schemas.openxmlformats.org/officeDocument/2006/relationships/customXml" Target="../ink/ink2663.xml"/><Relationship Id="rId9" Type="http://schemas.openxmlformats.org/officeDocument/2006/relationships/image" Target="../media/image420.png"/><Relationship Id="rId13" Type="http://schemas.openxmlformats.org/officeDocument/2006/relationships/image" Target="../media/image422.png"/><Relationship Id="rId18" Type="http://schemas.openxmlformats.org/officeDocument/2006/relationships/customXml" Target="../ink/ink2670.xml"/><Relationship Id="rId39" Type="http://schemas.openxmlformats.org/officeDocument/2006/relationships/image" Target="../media/image442.png"/></Relationships>
</file>

<file path=ppt/slides/_rels/slide9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07.xml"/><Relationship Id="rId21" Type="http://schemas.openxmlformats.org/officeDocument/2006/relationships/image" Target="../media/image433.png"/><Relationship Id="rId42" Type="http://schemas.openxmlformats.org/officeDocument/2006/relationships/customXml" Target="../ink/ink2715.xml"/><Relationship Id="rId47" Type="http://schemas.openxmlformats.org/officeDocument/2006/relationships/image" Target="../media/image446.png"/><Relationship Id="rId63" Type="http://schemas.openxmlformats.org/officeDocument/2006/relationships/image" Target="../media/image453.png"/><Relationship Id="rId68" Type="http://schemas.openxmlformats.org/officeDocument/2006/relationships/customXml" Target="../ink/ink2728.xml"/><Relationship Id="rId16" Type="http://schemas.openxmlformats.org/officeDocument/2006/relationships/customXml" Target="../ink/ink2702.xml"/><Relationship Id="rId11" Type="http://schemas.openxmlformats.org/officeDocument/2006/relationships/image" Target="../media/image421.png"/><Relationship Id="rId32" Type="http://schemas.openxmlformats.org/officeDocument/2006/relationships/customXml" Target="../ink/ink2710.xml"/><Relationship Id="rId37" Type="http://schemas.openxmlformats.org/officeDocument/2006/relationships/image" Target="../media/image441.png"/><Relationship Id="rId53" Type="http://schemas.openxmlformats.org/officeDocument/2006/relationships/image" Target="../media/image448.png"/><Relationship Id="rId58" Type="http://schemas.openxmlformats.org/officeDocument/2006/relationships/customXml" Target="../ink/ink2723.xml"/><Relationship Id="rId74" Type="http://schemas.openxmlformats.org/officeDocument/2006/relationships/customXml" Target="../ink/ink2731.xml"/><Relationship Id="rId79" Type="http://schemas.openxmlformats.org/officeDocument/2006/relationships/image" Target="../media/image460.png"/><Relationship Id="rId5" Type="http://schemas.openxmlformats.org/officeDocument/2006/relationships/image" Target="../media/image418.png"/><Relationship Id="rId61" Type="http://schemas.openxmlformats.org/officeDocument/2006/relationships/image" Target="../media/image452.png"/><Relationship Id="rId19" Type="http://schemas.openxmlformats.org/officeDocument/2006/relationships/image" Target="../media/image432.png"/><Relationship Id="rId14" Type="http://schemas.openxmlformats.org/officeDocument/2006/relationships/customXml" Target="../ink/ink2701.xml"/><Relationship Id="rId22" Type="http://schemas.openxmlformats.org/officeDocument/2006/relationships/customXml" Target="../ink/ink2705.xml"/><Relationship Id="rId27" Type="http://schemas.openxmlformats.org/officeDocument/2006/relationships/image" Target="../media/image436.png"/><Relationship Id="rId30" Type="http://schemas.openxmlformats.org/officeDocument/2006/relationships/customXml" Target="../ink/ink2709.xml"/><Relationship Id="rId35" Type="http://schemas.openxmlformats.org/officeDocument/2006/relationships/image" Target="../media/image440.png"/><Relationship Id="rId43" Type="http://schemas.openxmlformats.org/officeDocument/2006/relationships/image" Target="../media/image444.png"/><Relationship Id="rId48" Type="http://schemas.openxmlformats.org/officeDocument/2006/relationships/customXml" Target="../ink/ink2718.xml"/><Relationship Id="rId56" Type="http://schemas.openxmlformats.org/officeDocument/2006/relationships/customXml" Target="../ink/ink2722.xml"/><Relationship Id="rId64" Type="http://schemas.openxmlformats.org/officeDocument/2006/relationships/customXml" Target="../ink/ink2726.xml"/><Relationship Id="rId69" Type="http://schemas.openxmlformats.org/officeDocument/2006/relationships/image" Target="../media/image456.png"/><Relationship Id="rId77" Type="http://schemas.openxmlformats.org/officeDocument/2006/relationships/image" Target="../media/image459.png"/><Relationship Id="rId8" Type="http://schemas.openxmlformats.org/officeDocument/2006/relationships/customXml" Target="../ink/ink2698.xml"/><Relationship Id="rId51" Type="http://schemas.openxmlformats.org/officeDocument/2006/relationships/image" Target="../media/image48.png"/><Relationship Id="rId72" Type="http://schemas.openxmlformats.org/officeDocument/2006/relationships/customXml" Target="../ink/ink2730.xml"/><Relationship Id="rId80" Type="http://schemas.openxmlformats.org/officeDocument/2006/relationships/customXml" Target="../ink/ink2734.xml"/><Relationship Id="rId3" Type="http://schemas.openxmlformats.org/officeDocument/2006/relationships/image" Target="../media/image417.png"/><Relationship Id="rId12" Type="http://schemas.openxmlformats.org/officeDocument/2006/relationships/customXml" Target="../ink/ink2700.xml"/><Relationship Id="rId17" Type="http://schemas.openxmlformats.org/officeDocument/2006/relationships/image" Target="../media/image431.png"/><Relationship Id="rId25" Type="http://schemas.openxmlformats.org/officeDocument/2006/relationships/image" Target="../media/image435.png"/><Relationship Id="rId33" Type="http://schemas.openxmlformats.org/officeDocument/2006/relationships/image" Target="../media/image439.png"/><Relationship Id="rId38" Type="http://schemas.openxmlformats.org/officeDocument/2006/relationships/customXml" Target="../ink/ink2713.xml"/><Relationship Id="rId46" Type="http://schemas.openxmlformats.org/officeDocument/2006/relationships/customXml" Target="../ink/ink2717.xml"/><Relationship Id="rId59" Type="http://schemas.openxmlformats.org/officeDocument/2006/relationships/image" Target="../media/image451.png"/><Relationship Id="rId67" Type="http://schemas.openxmlformats.org/officeDocument/2006/relationships/image" Target="../media/image455.png"/><Relationship Id="rId20" Type="http://schemas.openxmlformats.org/officeDocument/2006/relationships/customXml" Target="../ink/ink2704.xml"/><Relationship Id="rId41" Type="http://schemas.openxmlformats.org/officeDocument/2006/relationships/image" Target="../media/image443.png"/><Relationship Id="rId54" Type="http://schemas.openxmlformats.org/officeDocument/2006/relationships/customXml" Target="../ink/ink2721.xml"/><Relationship Id="rId62" Type="http://schemas.openxmlformats.org/officeDocument/2006/relationships/customXml" Target="../ink/ink2725.xml"/><Relationship Id="rId70" Type="http://schemas.openxmlformats.org/officeDocument/2006/relationships/customXml" Target="../ink/ink2729.xml"/><Relationship Id="rId75" Type="http://schemas.openxmlformats.org/officeDocument/2006/relationships/image" Target="../media/image4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97.xml"/><Relationship Id="rId15" Type="http://schemas.openxmlformats.org/officeDocument/2006/relationships/image" Target="../media/image430.png"/><Relationship Id="rId23" Type="http://schemas.openxmlformats.org/officeDocument/2006/relationships/image" Target="../media/image434.png"/><Relationship Id="rId28" Type="http://schemas.openxmlformats.org/officeDocument/2006/relationships/customXml" Target="../ink/ink2708.xml"/><Relationship Id="rId36" Type="http://schemas.openxmlformats.org/officeDocument/2006/relationships/customXml" Target="../ink/ink2712.xml"/><Relationship Id="rId49" Type="http://schemas.openxmlformats.org/officeDocument/2006/relationships/image" Target="../media/image447.png"/><Relationship Id="rId57" Type="http://schemas.openxmlformats.org/officeDocument/2006/relationships/image" Target="../media/image450.png"/><Relationship Id="rId10" Type="http://schemas.openxmlformats.org/officeDocument/2006/relationships/customXml" Target="../ink/ink2699.xml"/><Relationship Id="rId31" Type="http://schemas.openxmlformats.org/officeDocument/2006/relationships/image" Target="../media/image438.png"/><Relationship Id="rId44" Type="http://schemas.openxmlformats.org/officeDocument/2006/relationships/customXml" Target="../ink/ink2716.xml"/><Relationship Id="rId52" Type="http://schemas.openxmlformats.org/officeDocument/2006/relationships/customXml" Target="../ink/ink2720.xml"/><Relationship Id="rId60" Type="http://schemas.openxmlformats.org/officeDocument/2006/relationships/customXml" Target="../ink/ink2724.xml"/><Relationship Id="rId65" Type="http://schemas.openxmlformats.org/officeDocument/2006/relationships/image" Target="../media/image454.png"/><Relationship Id="rId73" Type="http://schemas.openxmlformats.org/officeDocument/2006/relationships/image" Target="../media/image457.png"/><Relationship Id="rId78" Type="http://schemas.openxmlformats.org/officeDocument/2006/relationships/customXml" Target="../ink/ink2733.xml"/><Relationship Id="rId81" Type="http://schemas.openxmlformats.org/officeDocument/2006/relationships/image" Target="../media/image461.png"/><Relationship Id="rId4" Type="http://schemas.openxmlformats.org/officeDocument/2006/relationships/customXml" Target="../ink/ink2696.xml"/><Relationship Id="rId9" Type="http://schemas.openxmlformats.org/officeDocument/2006/relationships/image" Target="../media/image420.png"/><Relationship Id="rId13" Type="http://schemas.openxmlformats.org/officeDocument/2006/relationships/image" Target="../media/image422.png"/><Relationship Id="rId18" Type="http://schemas.openxmlformats.org/officeDocument/2006/relationships/customXml" Target="../ink/ink2703.xml"/><Relationship Id="rId39" Type="http://schemas.openxmlformats.org/officeDocument/2006/relationships/image" Target="../media/image442.png"/><Relationship Id="rId34" Type="http://schemas.openxmlformats.org/officeDocument/2006/relationships/customXml" Target="../ink/ink2711.xml"/><Relationship Id="rId50" Type="http://schemas.openxmlformats.org/officeDocument/2006/relationships/customXml" Target="../ink/ink2719.xml"/><Relationship Id="rId55" Type="http://schemas.openxmlformats.org/officeDocument/2006/relationships/image" Target="../media/image449.png"/><Relationship Id="rId76" Type="http://schemas.openxmlformats.org/officeDocument/2006/relationships/customXml" Target="../ink/ink2732.xml"/><Relationship Id="rId7" Type="http://schemas.openxmlformats.org/officeDocument/2006/relationships/image" Target="../media/image419.png"/><Relationship Id="rId71" Type="http://schemas.openxmlformats.org/officeDocument/2006/relationships/image" Target="../media/image142.png"/><Relationship Id="rId2" Type="http://schemas.openxmlformats.org/officeDocument/2006/relationships/customXml" Target="../ink/ink2695.xml"/><Relationship Id="rId29" Type="http://schemas.openxmlformats.org/officeDocument/2006/relationships/image" Target="../media/image437.png"/><Relationship Id="rId24" Type="http://schemas.openxmlformats.org/officeDocument/2006/relationships/customXml" Target="../ink/ink2706.xml"/><Relationship Id="rId40" Type="http://schemas.openxmlformats.org/officeDocument/2006/relationships/customXml" Target="../ink/ink2714.xml"/><Relationship Id="rId45" Type="http://schemas.openxmlformats.org/officeDocument/2006/relationships/image" Target="../media/image445.png"/><Relationship Id="rId66" Type="http://schemas.openxmlformats.org/officeDocument/2006/relationships/customXml" Target="../ink/ink272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5.png"/><Relationship Id="rId13" Type="http://schemas.openxmlformats.org/officeDocument/2006/relationships/customXml" Target="../ink/ink2740.xml"/><Relationship Id="rId18" Type="http://schemas.openxmlformats.org/officeDocument/2006/relationships/image" Target="../media/image470.png"/><Relationship Id="rId3" Type="http://schemas.openxmlformats.org/officeDocument/2006/relationships/customXml" Target="../ink/ink2735.xml"/><Relationship Id="rId7" Type="http://schemas.openxmlformats.org/officeDocument/2006/relationships/customXml" Target="../ink/ink2737.xml"/><Relationship Id="rId12" Type="http://schemas.openxmlformats.org/officeDocument/2006/relationships/image" Target="../media/image467.png"/><Relationship Id="rId17" Type="http://schemas.openxmlformats.org/officeDocument/2006/relationships/customXml" Target="../ink/ink2742.xml"/><Relationship Id="rId2" Type="http://schemas.openxmlformats.org/officeDocument/2006/relationships/image" Target="../media/image462.png"/><Relationship Id="rId16" Type="http://schemas.openxmlformats.org/officeDocument/2006/relationships/image" Target="../media/image4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4.png"/><Relationship Id="rId11" Type="http://schemas.openxmlformats.org/officeDocument/2006/relationships/customXml" Target="../ink/ink2739.xml"/><Relationship Id="rId5" Type="http://schemas.openxmlformats.org/officeDocument/2006/relationships/customXml" Target="../ink/ink2736.xml"/><Relationship Id="rId15" Type="http://schemas.openxmlformats.org/officeDocument/2006/relationships/customXml" Target="../ink/ink2741.xml"/><Relationship Id="rId10" Type="http://schemas.openxmlformats.org/officeDocument/2006/relationships/image" Target="../media/image466.png"/><Relationship Id="rId4" Type="http://schemas.openxmlformats.org/officeDocument/2006/relationships/image" Target="../media/image463.png"/><Relationship Id="rId9" Type="http://schemas.openxmlformats.org/officeDocument/2006/relationships/customXml" Target="../ink/ink2738.xml"/><Relationship Id="rId14" Type="http://schemas.openxmlformats.org/officeDocument/2006/relationships/image" Target="../media/image468.png"/></Relationships>
</file>

<file path=ppt/slides/_rels/slide9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48.xml"/><Relationship Id="rId18" Type="http://schemas.openxmlformats.org/officeDocument/2006/relationships/image" Target="../media/image471.png"/><Relationship Id="rId26" Type="http://schemas.openxmlformats.org/officeDocument/2006/relationships/image" Target="../media/image475.png"/><Relationship Id="rId39" Type="http://schemas.openxmlformats.org/officeDocument/2006/relationships/customXml" Target="../ink/ink2761.xml"/><Relationship Id="rId21" Type="http://schemas.openxmlformats.org/officeDocument/2006/relationships/customXml" Target="../ink/ink2752.xml"/><Relationship Id="rId34" Type="http://schemas.openxmlformats.org/officeDocument/2006/relationships/image" Target="../media/image32.png"/><Relationship Id="rId7" Type="http://schemas.openxmlformats.org/officeDocument/2006/relationships/customXml" Target="../ink/ink2745.xml"/><Relationship Id="rId12" Type="http://schemas.openxmlformats.org/officeDocument/2006/relationships/image" Target="../media/image468.png"/><Relationship Id="rId17" Type="http://schemas.openxmlformats.org/officeDocument/2006/relationships/customXml" Target="../ink/ink2750.xml"/><Relationship Id="rId25" Type="http://schemas.openxmlformats.org/officeDocument/2006/relationships/customXml" Target="../ink/ink2754.xml"/><Relationship Id="rId33" Type="http://schemas.openxmlformats.org/officeDocument/2006/relationships/customXml" Target="../ink/ink2758.xml"/><Relationship Id="rId38" Type="http://schemas.openxmlformats.org/officeDocument/2006/relationships/image" Target="../media/image480.png"/><Relationship Id="rId2" Type="http://schemas.openxmlformats.org/officeDocument/2006/relationships/image" Target="../media/image462.png"/><Relationship Id="rId16" Type="http://schemas.openxmlformats.org/officeDocument/2006/relationships/image" Target="../media/image470.png"/><Relationship Id="rId20" Type="http://schemas.openxmlformats.org/officeDocument/2006/relationships/image" Target="../media/image472.png"/><Relationship Id="rId29" Type="http://schemas.openxmlformats.org/officeDocument/2006/relationships/customXml" Target="../ink/ink27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1" Type="http://schemas.openxmlformats.org/officeDocument/2006/relationships/customXml" Target="../ink/ink2747.xml"/><Relationship Id="rId24" Type="http://schemas.openxmlformats.org/officeDocument/2006/relationships/image" Target="../media/image474.png"/><Relationship Id="rId32" Type="http://schemas.openxmlformats.org/officeDocument/2006/relationships/image" Target="../media/image478.png"/><Relationship Id="rId37" Type="http://schemas.openxmlformats.org/officeDocument/2006/relationships/customXml" Target="../ink/ink2760.xml"/><Relationship Id="rId40" Type="http://schemas.openxmlformats.org/officeDocument/2006/relationships/image" Target="../media/image481.png"/><Relationship Id="rId5" Type="http://schemas.openxmlformats.org/officeDocument/2006/relationships/customXml" Target="../ink/ink2744.xml"/><Relationship Id="rId15" Type="http://schemas.openxmlformats.org/officeDocument/2006/relationships/customXml" Target="../ink/ink2749.xml"/><Relationship Id="rId23" Type="http://schemas.openxmlformats.org/officeDocument/2006/relationships/customXml" Target="../ink/ink2753.xml"/><Relationship Id="rId28" Type="http://schemas.openxmlformats.org/officeDocument/2006/relationships/image" Target="../media/image476.png"/><Relationship Id="rId36" Type="http://schemas.openxmlformats.org/officeDocument/2006/relationships/image" Target="../media/image479.png"/><Relationship Id="rId10" Type="http://schemas.openxmlformats.org/officeDocument/2006/relationships/image" Target="../media/image467.png"/><Relationship Id="rId19" Type="http://schemas.openxmlformats.org/officeDocument/2006/relationships/customXml" Target="../ink/ink2751.xml"/><Relationship Id="rId31" Type="http://schemas.openxmlformats.org/officeDocument/2006/relationships/customXml" Target="../ink/ink2757.xml"/><Relationship Id="rId4" Type="http://schemas.openxmlformats.org/officeDocument/2006/relationships/image" Target="../media/image464.png"/><Relationship Id="rId9" Type="http://schemas.openxmlformats.org/officeDocument/2006/relationships/customXml" Target="../ink/ink2746.xml"/><Relationship Id="rId14" Type="http://schemas.openxmlformats.org/officeDocument/2006/relationships/image" Target="../media/image469.png"/><Relationship Id="rId22" Type="http://schemas.openxmlformats.org/officeDocument/2006/relationships/image" Target="../media/image473.png"/><Relationship Id="rId27" Type="http://schemas.openxmlformats.org/officeDocument/2006/relationships/customXml" Target="../ink/ink2755.xml"/><Relationship Id="rId30" Type="http://schemas.openxmlformats.org/officeDocument/2006/relationships/image" Target="../media/image477.png"/><Relationship Id="rId35" Type="http://schemas.openxmlformats.org/officeDocument/2006/relationships/customXml" Target="../ink/ink2759.xml"/><Relationship Id="rId8" Type="http://schemas.openxmlformats.org/officeDocument/2006/relationships/image" Target="../media/image466.png"/><Relationship Id="rId3" Type="http://schemas.openxmlformats.org/officeDocument/2006/relationships/customXml" Target="../ink/ink2743.xml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67.xml"/><Relationship Id="rId18" Type="http://schemas.openxmlformats.org/officeDocument/2006/relationships/image" Target="../media/image472.png"/><Relationship Id="rId26" Type="http://schemas.openxmlformats.org/officeDocument/2006/relationships/image" Target="../media/image476.png"/><Relationship Id="rId39" Type="http://schemas.openxmlformats.org/officeDocument/2006/relationships/customXml" Target="../ink/ink2780.xml"/><Relationship Id="rId21" Type="http://schemas.openxmlformats.org/officeDocument/2006/relationships/customXml" Target="../ink/ink2771.xml"/><Relationship Id="rId34" Type="http://schemas.openxmlformats.org/officeDocument/2006/relationships/image" Target="../media/image479.png"/><Relationship Id="rId42" Type="http://schemas.openxmlformats.org/officeDocument/2006/relationships/image" Target="../media/image483.png"/><Relationship Id="rId7" Type="http://schemas.openxmlformats.org/officeDocument/2006/relationships/customXml" Target="../ink/ink2764.xml"/><Relationship Id="rId2" Type="http://schemas.openxmlformats.org/officeDocument/2006/relationships/image" Target="../media/image462.png"/><Relationship Id="rId16" Type="http://schemas.openxmlformats.org/officeDocument/2006/relationships/image" Target="../media/image470.png"/><Relationship Id="rId20" Type="http://schemas.openxmlformats.org/officeDocument/2006/relationships/image" Target="../media/image473.png"/><Relationship Id="rId29" Type="http://schemas.openxmlformats.org/officeDocument/2006/relationships/customXml" Target="../ink/ink2775.xml"/><Relationship Id="rId41" Type="http://schemas.openxmlformats.org/officeDocument/2006/relationships/customXml" Target="../ink/ink27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1" Type="http://schemas.openxmlformats.org/officeDocument/2006/relationships/customXml" Target="../ink/ink2766.xml"/><Relationship Id="rId24" Type="http://schemas.openxmlformats.org/officeDocument/2006/relationships/image" Target="../media/image475.png"/><Relationship Id="rId32" Type="http://schemas.openxmlformats.org/officeDocument/2006/relationships/image" Target="../media/image32.png"/><Relationship Id="rId37" Type="http://schemas.openxmlformats.org/officeDocument/2006/relationships/customXml" Target="../ink/ink2779.xml"/><Relationship Id="rId40" Type="http://schemas.openxmlformats.org/officeDocument/2006/relationships/image" Target="../media/image482.png"/><Relationship Id="rId5" Type="http://schemas.openxmlformats.org/officeDocument/2006/relationships/customXml" Target="../ink/ink2763.xml"/><Relationship Id="rId15" Type="http://schemas.openxmlformats.org/officeDocument/2006/relationships/customXml" Target="../ink/ink2768.xml"/><Relationship Id="rId23" Type="http://schemas.openxmlformats.org/officeDocument/2006/relationships/customXml" Target="../ink/ink2772.xml"/><Relationship Id="rId28" Type="http://schemas.openxmlformats.org/officeDocument/2006/relationships/image" Target="../media/image477.png"/><Relationship Id="rId36" Type="http://schemas.openxmlformats.org/officeDocument/2006/relationships/image" Target="../media/image480.png"/><Relationship Id="rId10" Type="http://schemas.openxmlformats.org/officeDocument/2006/relationships/image" Target="../media/image467.png"/><Relationship Id="rId19" Type="http://schemas.openxmlformats.org/officeDocument/2006/relationships/customXml" Target="../ink/ink2770.xml"/><Relationship Id="rId31" Type="http://schemas.openxmlformats.org/officeDocument/2006/relationships/customXml" Target="../ink/ink2776.xml"/><Relationship Id="rId4" Type="http://schemas.openxmlformats.org/officeDocument/2006/relationships/image" Target="../media/image464.png"/><Relationship Id="rId9" Type="http://schemas.openxmlformats.org/officeDocument/2006/relationships/customXml" Target="../ink/ink2765.xml"/><Relationship Id="rId14" Type="http://schemas.openxmlformats.org/officeDocument/2006/relationships/image" Target="../media/image469.png"/><Relationship Id="rId22" Type="http://schemas.openxmlformats.org/officeDocument/2006/relationships/image" Target="../media/image474.png"/><Relationship Id="rId27" Type="http://schemas.openxmlformats.org/officeDocument/2006/relationships/customXml" Target="../ink/ink2774.xml"/><Relationship Id="rId30" Type="http://schemas.openxmlformats.org/officeDocument/2006/relationships/image" Target="../media/image478.png"/><Relationship Id="rId35" Type="http://schemas.openxmlformats.org/officeDocument/2006/relationships/customXml" Target="../ink/ink2778.xml"/><Relationship Id="rId8" Type="http://schemas.openxmlformats.org/officeDocument/2006/relationships/image" Target="../media/image466.png"/><Relationship Id="rId3" Type="http://schemas.openxmlformats.org/officeDocument/2006/relationships/customXml" Target="../ink/ink2762.xml"/><Relationship Id="rId12" Type="http://schemas.openxmlformats.org/officeDocument/2006/relationships/image" Target="../media/image468.png"/><Relationship Id="rId17" Type="http://schemas.openxmlformats.org/officeDocument/2006/relationships/customXml" Target="../ink/ink2769.xml"/><Relationship Id="rId25" Type="http://schemas.openxmlformats.org/officeDocument/2006/relationships/customXml" Target="../ink/ink2773.xml"/><Relationship Id="rId33" Type="http://schemas.openxmlformats.org/officeDocument/2006/relationships/customXml" Target="../ink/ink2777.xml"/><Relationship Id="rId38" Type="http://schemas.openxmlformats.org/officeDocument/2006/relationships/image" Target="../media/image481.png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87.xml"/><Relationship Id="rId18" Type="http://schemas.openxmlformats.org/officeDocument/2006/relationships/image" Target="../media/image472.png"/><Relationship Id="rId26" Type="http://schemas.openxmlformats.org/officeDocument/2006/relationships/image" Target="../media/image476.png"/><Relationship Id="rId39" Type="http://schemas.openxmlformats.org/officeDocument/2006/relationships/customXml" Target="../ink/ink2800.xml"/><Relationship Id="rId21" Type="http://schemas.openxmlformats.org/officeDocument/2006/relationships/customXml" Target="../ink/ink2791.xml"/><Relationship Id="rId34" Type="http://schemas.openxmlformats.org/officeDocument/2006/relationships/image" Target="../media/image479.png"/><Relationship Id="rId42" Type="http://schemas.openxmlformats.org/officeDocument/2006/relationships/image" Target="../media/image483.png"/><Relationship Id="rId7" Type="http://schemas.openxmlformats.org/officeDocument/2006/relationships/customXml" Target="../ink/ink2784.xml"/><Relationship Id="rId2" Type="http://schemas.openxmlformats.org/officeDocument/2006/relationships/image" Target="../media/image462.png"/><Relationship Id="rId16" Type="http://schemas.openxmlformats.org/officeDocument/2006/relationships/image" Target="../media/image470.png"/><Relationship Id="rId29" Type="http://schemas.openxmlformats.org/officeDocument/2006/relationships/customXml" Target="../ink/ink27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1" Type="http://schemas.openxmlformats.org/officeDocument/2006/relationships/customXml" Target="../ink/ink2786.xml"/><Relationship Id="rId24" Type="http://schemas.openxmlformats.org/officeDocument/2006/relationships/image" Target="../media/image475.png"/><Relationship Id="rId32" Type="http://schemas.openxmlformats.org/officeDocument/2006/relationships/image" Target="../media/image32.png"/><Relationship Id="rId37" Type="http://schemas.openxmlformats.org/officeDocument/2006/relationships/customXml" Target="../ink/ink2799.xml"/><Relationship Id="rId40" Type="http://schemas.openxmlformats.org/officeDocument/2006/relationships/image" Target="../media/image482.png"/><Relationship Id="rId45" Type="http://schemas.openxmlformats.org/officeDocument/2006/relationships/customXml" Target="../ink/ink2803.xml"/><Relationship Id="rId5" Type="http://schemas.openxmlformats.org/officeDocument/2006/relationships/customXml" Target="../ink/ink2783.xml"/><Relationship Id="rId15" Type="http://schemas.openxmlformats.org/officeDocument/2006/relationships/customXml" Target="../ink/ink2788.xml"/><Relationship Id="rId23" Type="http://schemas.openxmlformats.org/officeDocument/2006/relationships/customXml" Target="../ink/ink2792.xml"/><Relationship Id="rId28" Type="http://schemas.openxmlformats.org/officeDocument/2006/relationships/image" Target="../media/image477.png"/><Relationship Id="rId36" Type="http://schemas.openxmlformats.org/officeDocument/2006/relationships/image" Target="../media/image480.png"/><Relationship Id="rId10" Type="http://schemas.openxmlformats.org/officeDocument/2006/relationships/image" Target="../media/image467.png"/><Relationship Id="rId19" Type="http://schemas.openxmlformats.org/officeDocument/2006/relationships/customXml" Target="../ink/ink2790.xml"/><Relationship Id="rId31" Type="http://schemas.openxmlformats.org/officeDocument/2006/relationships/customXml" Target="../ink/ink2796.xml"/><Relationship Id="rId44" Type="http://schemas.openxmlformats.org/officeDocument/2006/relationships/image" Target="../media/image484.png"/><Relationship Id="rId4" Type="http://schemas.openxmlformats.org/officeDocument/2006/relationships/image" Target="../media/image464.png"/><Relationship Id="rId9" Type="http://schemas.openxmlformats.org/officeDocument/2006/relationships/customXml" Target="../ink/ink2785.xml"/><Relationship Id="rId14" Type="http://schemas.openxmlformats.org/officeDocument/2006/relationships/image" Target="../media/image469.png"/><Relationship Id="rId22" Type="http://schemas.openxmlformats.org/officeDocument/2006/relationships/image" Target="../media/image474.png"/><Relationship Id="rId27" Type="http://schemas.openxmlformats.org/officeDocument/2006/relationships/customXml" Target="../ink/ink2794.xml"/><Relationship Id="rId30" Type="http://schemas.openxmlformats.org/officeDocument/2006/relationships/image" Target="../media/image478.png"/><Relationship Id="rId35" Type="http://schemas.openxmlformats.org/officeDocument/2006/relationships/customXml" Target="../ink/ink2798.xml"/><Relationship Id="rId43" Type="http://schemas.openxmlformats.org/officeDocument/2006/relationships/customXml" Target="../ink/ink2802.xml"/><Relationship Id="rId8" Type="http://schemas.openxmlformats.org/officeDocument/2006/relationships/image" Target="../media/image466.png"/><Relationship Id="rId3" Type="http://schemas.openxmlformats.org/officeDocument/2006/relationships/customXml" Target="../ink/ink2782.xml"/><Relationship Id="rId12" Type="http://schemas.openxmlformats.org/officeDocument/2006/relationships/image" Target="../media/image468.png"/><Relationship Id="rId17" Type="http://schemas.openxmlformats.org/officeDocument/2006/relationships/customXml" Target="../ink/ink2789.xml"/><Relationship Id="rId25" Type="http://schemas.openxmlformats.org/officeDocument/2006/relationships/customXml" Target="../ink/ink2793.xml"/><Relationship Id="rId33" Type="http://schemas.openxmlformats.org/officeDocument/2006/relationships/customXml" Target="../ink/ink2797.xml"/><Relationship Id="rId38" Type="http://schemas.openxmlformats.org/officeDocument/2006/relationships/image" Target="../media/image481.png"/><Relationship Id="rId46" Type="http://schemas.openxmlformats.org/officeDocument/2006/relationships/image" Target="../media/image485.png"/><Relationship Id="rId20" Type="http://schemas.openxmlformats.org/officeDocument/2006/relationships/image" Target="../media/image473.png"/><Relationship Id="rId41" Type="http://schemas.openxmlformats.org/officeDocument/2006/relationships/customXml" Target="../ink/ink2801.xml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09.xml"/><Relationship Id="rId18" Type="http://schemas.openxmlformats.org/officeDocument/2006/relationships/image" Target="../media/image472.png"/><Relationship Id="rId26" Type="http://schemas.openxmlformats.org/officeDocument/2006/relationships/image" Target="../media/image476.png"/><Relationship Id="rId39" Type="http://schemas.openxmlformats.org/officeDocument/2006/relationships/customXml" Target="../ink/ink2822.xml"/><Relationship Id="rId21" Type="http://schemas.openxmlformats.org/officeDocument/2006/relationships/customXml" Target="../ink/ink2813.xml"/><Relationship Id="rId34" Type="http://schemas.openxmlformats.org/officeDocument/2006/relationships/image" Target="../media/image479.png"/><Relationship Id="rId42" Type="http://schemas.openxmlformats.org/officeDocument/2006/relationships/image" Target="../media/image483.png"/><Relationship Id="rId47" Type="http://schemas.openxmlformats.org/officeDocument/2006/relationships/customXml" Target="../ink/ink2826.xml"/><Relationship Id="rId50" Type="http://schemas.openxmlformats.org/officeDocument/2006/relationships/image" Target="../media/image487.png"/><Relationship Id="rId55" Type="http://schemas.openxmlformats.org/officeDocument/2006/relationships/customXml" Target="../ink/ink2830.xml"/><Relationship Id="rId7" Type="http://schemas.openxmlformats.org/officeDocument/2006/relationships/customXml" Target="../ink/ink2806.xml"/><Relationship Id="rId2" Type="http://schemas.openxmlformats.org/officeDocument/2006/relationships/image" Target="../media/image462.png"/><Relationship Id="rId16" Type="http://schemas.openxmlformats.org/officeDocument/2006/relationships/image" Target="../media/image470.png"/><Relationship Id="rId29" Type="http://schemas.openxmlformats.org/officeDocument/2006/relationships/customXml" Target="../ink/ink2817.xml"/><Relationship Id="rId11" Type="http://schemas.openxmlformats.org/officeDocument/2006/relationships/customXml" Target="../ink/ink2808.xml"/><Relationship Id="rId24" Type="http://schemas.openxmlformats.org/officeDocument/2006/relationships/image" Target="../media/image475.png"/><Relationship Id="rId32" Type="http://schemas.openxmlformats.org/officeDocument/2006/relationships/image" Target="../media/image32.png"/><Relationship Id="rId37" Type="http://schemas.openxmlformats.org/officeDocument/2006/relationships/customXml" Target="../ink/ink2821.xml"/><Relationship Id="rId40" Type="http://schemas.openxmlformats.org/officeDocument/2006/relationships/image" Target="../media/image482.png"/><Relationship Id="rId45" Type="http://schemas.openxmlformats.org/officeDocument/2006/relationships/customXml" Target="../ink/ink2825.xml"/><Relationship Id="rId53" Type="http://schemas.openxmlformats.org/officeDocument/2006/relationships/customXml" Target="../ink/ink2829.xml"/><Relationship Id="rId58" Type="http://schemas.openxmlformats.org/officeDocument/2006/relationships/image" Target="../media/image491.png"/><Relationship Id="rId5" Type="http://schemas.openxmlformats.org/officeDocument/2006/relationships/customXml" Target="../ink/ink2805.xml"/><Relationship Id="rId19" Type="http://schemas.openxmlformats.org/officeDocument/2006/relationships/customXml" Target="../ink/ink2812.xml"/><Relationship Id="rId4" Type="http://schemas.openxmlformats.org/officeDocument/2006/relationships/image" Target="../media/image464.png"/><Relationship Id="rId9" Type="http://schemas.openxmlformats.org/officeDocument/2006/relationships/customXml" Target="../ink/ink2807.xml"/><Relationship Id="rId14" Type="http://schemas.openxmlformats.org/officeDocument/2006/relationships/image" Target="../media/image469.png"/><Relationship Id="rId22" Type="http://schemas.openxmlformats.org/officeDocument/2006/relationships/image" Target="../media/image474.png"/><Relationship Id="rId27" Type="http://schemas.openxmlformats.org/officeDocument/2006/relationships/customXml" Target="../ink/ink2816.xml"/><Relationship Id="rId30" Type="http://schemas.openxmlformats.org/officeDocument/2006/relationships/image" Target="../media/image478.png"/><Relationship Id="rId35" Type="http://schemas.openxmlformats.org/officeDocument/2006/relationships/customXml" Target="../ink/ink2820.xml"/><Relationship Id="rId43" Type="http://schemas.openxmlformats.org/officeDocument/2006/relationships/customXml" Target="../ink/ink2824.xml"/><Relationship Id="rId48" Type="http://schemas.openxmlformats.org/officeDocument/2006/relationships/image" Target="../media/image486.png"/><Relationship Id="rId56" Type="http://schemas.openxmlformats.org/officeDocument/2006/relationships/image" Target="../media/image490.png"/><Relationship Id="rId8" Type="http://schemas.openxmlformats.org/officeDocument/2006/relationships/image" Target="../media/image466.png"/><Relationship Id="rId51" Type="http://schemas.openxmlformats.org/officeDocument/2006/relationships/customXml" Target="../ink/ink2828.xml"/><Relationship Id="rId3" Type="http://schemas.openxmlformats.org/officeDocument/2006/relationships/customXml" Target="../ink/ink2804.xml"/><Relationship Id="rId12" Type="http://schemas.openxmlformats.org/officeDocument/2006/relationships/image" Target="../media/image468.png"/><Relationship Id="rId17" Type="http://schemas.openxmlformats.org/officeDocument/2006/relationships/customXml" Target="../ink/ink2811.xml"/><Relationship Id="rId25" Type="http://schemas.openxmlformats.org/officeDocument/2006/relationships/customXml" Target="../ink/ink2815.xml"/><Relationship Id="rId33" Type="http://schemas.openxmlformats.org/officeDocument/2006/relationships/customXml" Target="../ink/ink2819.xml"/><Relationship Id="rId38" Type="http://schemas.openxmlformats.org/officeDocument/2006/relationships/image" Target="../media/image481.png"/><Relationship Id="rId46" Type="http://schemas.openxmlformats.org/officeDocument/2006/relationships/image" Target="../media/image485.png"/><Relationship Id="rId20" Type="http://schemas.openxmlformats.org/officeDocument/2006/relationships/image" Target="../media/image473.png"/><Relationship Id="rId41" Type="http://schemas.openxmlformats.org/officeDocument/2006/relationships/customXml" Target="../ink/ink2823.xml"/><Relationship Id="rId54" Type="http://schemas.openxmlformats.org/officeDocument/2006/relationships/image" Target="../media/image4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5" Type="http://schemas.openxmlformats.org/officeDocument/2006/relationships/customXml" Target="../ink/ink2810.xml"/><Relationship Id="rId23" Type="http://schemas.openxmlformats.org/officeDocument/2006/relationships/customXml" Target="../ink/ink2814.xml"/><Relationship Id="rId28" Type="http://schemas.openxmlformats.org/officeDocument/2006/relationships/image" Target="../media/image477.png"/><Relationship Id="rId36" Type="http://schemas.openxmlformats.org/officeDocument/2006/relationships/image" Target="../media/image480.png"/><Relationship Id="rId49" Type="http://schemas.openxmlformats.org/officeDocument/2006/relationships/customXml" Target="../ink/ink2827.xml"/><Relationship Id="rId57" Type="http://schemas.openxmlformats.org/officeDocument/2006/relationships/customXml" Target="../ink/ink2831.xml"/><Relationship Id="rId10" Type="http://schemas.openxmlformats.org/officeDocument/2006/relationships/image" Target="../media/image467.png"/><Relationship Id="rId31" Type="http://schemas.openxmlformats.org/officeDocument/2006/relationships/customXml" Target="../ink/ink2818.xml"/><Relationship Id="rId44" Type="http://schemas.openxmlformats.org/officeDocument/2006/relationships/image" Target="../media/image484.png"/><Relationship Id="rId52" Type="http://schemas.openxmlformats.org/officeDocument/2006/relationships/image" Target="../media/image488.png"/></Relationships>
</file>

<file path=ppt/slides/_rels/slide9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2841.xml"/><Relationship Id="rId42" Type="http://schemas.openxmlformats.org/officeDocument/2006/relationships/image" Target="../media/image483.png"/><Relationship Id="rId47" Type="http://schemas.openxmlformats.org/officeDocument/2006/relationships/customXml" Target="../ink/ink2854.xml"/><Relationship Id="rId63" Type="http://schemas.openxmlformats.org/officeDocument/2006/relationships/customXml" Target="../ink/ink2862.xml"/><Relationship Id="rId68" Type="http://schemas.openxmlformats.org/officeDocument/2006/relationships/image" Target="../media/image496.png"/><Relationship Id="rId7" Type="http://schemas.openxmlformats.org/officeDocument/2006/relationships/customXml" Target="../ink/ink2834.xml"/><Relationship Id="rId71" Type="http://schemas.openxmlformats.org/officeDocument/2006/relationships/customXml" Target="../ink/ink2866.xml"/><Relationship Id="rId2" Type="http://schemas.openxmlformats.org/officeDocument/2006/relationships/image" Target="../media/image462.png"/><Relationship Id="rId16" Type="http://schemas.openxmlformats.org/officeDocument/2006/relationships/image" Target="../media/image470.png"/><Relationship Id="rId29" Type="http://schemas.openxmlformats.org/officeDocument/2006/relationships/customXml" Target="../ink/ink2845.xml"/><Relationship Id="rId11" Type="http://schemas.openxmlformats.org/officeDocument/2006/relationships/customXml" Target="../ink/ink2836.xml"/><Relationship Id="rId24" Type="http://schemas.openxmlformats.org/officeDocument/2006/relationships/image" Target="../media/image475.png"/><Relationship Id="rId32" Type="http://schemas.openxmlformats.org/officeDocument/2006/relationships/image" Target="../media/image32.png"/><Relationship Id="rId37" Type="http://schemas.openxmlformats.org/officeDocument/2006/relationships/customXml" Target="../ink/ink2849.xml"/><Relationship Id="rId40" Type="http://schemas.openxmlformats.org/officeDocument/2006/relationships/image" Target="../media/image482.png"/><Relationship Id="rId45" Type="http://schemas.openxmlformats.org/officeDocument/2006/relationships/customXml" Target="../ink/ink2853.xml"/><Relationship Id="rId53" Type="http://schemas.openxmlformats.org/officeDocument/2006/relationships/customXml" Target="../ink/ink2857.xml"/><Relationship Id="rId58" Type="http://schemas.openxmlformats.org/officeDocument/2006/relationships/image" Target="../media/image491.png"/><Relationship Id="rId66" Type="http://schemas.openxmlformats.org/officeDocument/2006/relationships/image" Target="../media/image495.png"/><Relationship Id="rId5" Type="http://schemas.openxmlformats.org/officeDocument/2006/relationships/customXml" Target="../ink/ink2833.xml"/><Relationship Id="rId61" Type="http://schemas.openxmlformats.org/officeDocument/2006/relationships/customXml" Target="../ink/ink2861.xml"/><Relationship Id="rId19" Type="http://schemas.openxmlformats.org/officeDocument/2006/relationships/customXml" Target="../ink/ink2840.xml"/><Relationship Id="rId14" Type="http://schemas.openxmlformats.org/officeDocument/2006/relationships/image" Target="../media/image469.png"/><Relationship Id="rId22" Type="http://schemas.openxmlformats.org/officeDocument/2006/relationships/image" Target="../media/image474.png"/><Relationship Id="rId27" Type="http://schemas.openxmlformats.org/officeDocument/2006/relationships/customXml" Target="../ink/ink2844.xml"/><Relationship Id="rId30" Type="http://schemas.openxmlformats.org/officeDocument/2006/relationships/image" Target="../media/image478.png"/><Relationship Id="rId35" Type="http://schemas.openxmlformats.org/officeDocument/2006/relationships/customXml" Target="../ink/ink2848.xml"/><Relationship Id="rId43" Type="http://schemas.openxmlformats.org/officeDocument/2006/relationships/customXml" Target="../ink/ink2852.xml"/><Relationship Id="rId48" Type="http://schemas.openxmlformats.org/officeDocument/2006/relationships/image" Target="../media/image486.png"/><Relationship Id="rId56" Type="http://schemas.openxmlformats.org/officeDocument/2006/relationships/image" Target="../media/image490.png"/><Relationship Id="rId64" Type="http://schemas.openxmlformats.org/officeDocument/2006/relationships/image" Target="../media/image494.png"/><Relationship Id="rId69" Type="http://schemas.openxmlformats.org/officeDocument/2006/relationships/customXml" Target="../ink/ink2865.xml"/><Relationship Id="rId8" Type="http://schemas.openxmlformats.org/officeDocument/2006/relationships/image" Target="../media/image466.png"/><Relationship Id="rId51" Type="http://schemas.openxmlformats.org/officeDocument/2006/relationships/customXml" Target="../ink/ink2856.xml"/><Relationship Id="rId72" Type="http://schemas.openxmlformats.org/officeDocument/2006/relationships/image" Target="../media/image498.png"/><Relationship Id="rId3" Type="http://schemas.openxmlformats.org/officeDocument/2006/relationships/customXml" Target="../ink/ink2832.xml"/><Relationship Id="rId12" Type="http://schemas.openxmlformats.org/officeDocument/2006/relationships/image" Target="../media/image468.png"/><Relationship Id="rId17" Type="http://schemas.openxmlformats.org/officeDocument/2006/relationships/customXml" Target="../ink/ink2839.xml"/><Relationship Id="rId25" Type="http://schemas.openxmlformats.org/officeDocument/2006/relationships/customXml" Target="../ink/ink2843.xml"/><Relationship Id="rId33" Type="http://schemas.openxmlformats.org/officeDocument/2006/relationships/customXml" Target="../ink/ink2847.xml"/><Relationship Id="rId38" Type="http://schemas.openxmlformats.org/officeDocument/2006/relationships/image" Target="../media/image481.png"/><Relationship Id="rId46" Type="http://schemas.openxmlformats.org/officeDocument/2006/relationships/image" Target="../media/image485.png"/><Relationship Id="rId59" Type="http://schemas.openxmlformats.org/officeDocument/2006/relationships/customXml" Target="../ink/ink2860.xml"/><Relationship Id="rId67" Type="http://schemas.openxmlformats.org/officeDocument/2006/relationships/customXml" Target="../ink/ink2864.xml"/><Relationship Id="rId20" Type="http://schemas.openxmlformats.org/officeDocument/2006/relationships/image" Target="../media/image473.png"/><Relationship Id="rId41" Type="http://schemas.openxmlformats.org/officeDocument/2006/relationships/customXml" Target="../ink/ink2851.xml"/><Relationship Id="rId54" Type="http://schemas.openxmlformats.org/officeDocument/2006/relationships/image" Target="../media/image489.png"/><Relationship Id="rId62" Type="http://schemas.openxmlformats.org/officeDocument/2006/relationships/image" Target="../media/image493.png"/><Relationship Id="rId70" Type="http://schemas.openxmlformats.org/officeDocument/2006/relationships/image" Target="../media/image4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5" Type="http://schemas.openxmlformats.org/officeDocument/2006/relationships/customXml" Target="../ink/ink2838.xml"/><Relationship Id="rId23" Type="http://schemas.openxmlformats.org/officeDocument/2006/relationships/customXml" Target="../ink/ink2842.xml"/><Relationship Id="rId28" Type="http://schemas.openxmlformats.org/officeDocument/2006/relationships/image" Target="../media/image477.png"/><Relationship Id="rId36" Type="http://schemas.openxmlformats.org/officeDocument/2006/relationships/image" Target="../media/image480.png"/><Relationship Id="rId49" Type="http://schemas.openxmlformats.org/officeDocument/2006/relationships/customXml" Target="../ink/ink2855.xml"/><Relationship Id="rId57" Type="http://schemas.openxmlformats.org/officeDocument/2006/relationships/customXml" Target="../ink/ink2859.xml"/><Relationship Id="rId10" Type="http://schemas.openxmlformats.org/officeDocument/2006/relationships/image" Target="../media/image467.png"/><Relationship Id="rId31" Type="http://schemas.openxmlformats.org/officeDocument/2006/relationships/customXml" Target="../ink/ink2846.xml"/><Relationship Id="rId44" Type="http://schemas.openxmlformats.org/officeDocument/2006/relationships/image" Target="../media/image484.png"/><Relationship Id="rId52" Type="http://schemas.openxmlformats.org/officeDocument/2006/relationships/image" Target="../media/image488.png"/><Relationship Id="rId60" Type="http://schemas.openxmlformats.org/officeDocument/2006/relationships/image" Target="../media/image492.png"/><Relationship Id="rId65" Type="http://schemas.openxmlformats.org/officeDocument/2006/relationships/customXml" Target="../ink/ink2863.xml"/><Relationship Id="rId4" Type="http://schemas.openxmlformats.org/officeDocument/2006/relationships/image" Target="../media/image464.png"/><Relationship Id="rId9" Type="http://schemas.openxmlformats.org/officeDocument/2006/relationships/customXml" Target="../ink/ink2835.xml"/><Relationship Id="rId13" Type="http://schemas.openxmlformats.org/officeDocument/2006/relationships/customXml" Target="../ink/ink2837.xml"/><Relationship Id="rId18" Type="http://schemas.openxmlformats.org/officeDocument/2006/relationships/image" Target="../media/image472.png"/><Relationship Id="rId39" Type="http://schemas.openxmlformats.org/officeDocument/2006/relationships/customXml" Target="../ink/ink2850.xml"/><Relationship Id="rId34" Type="http://schemas.openxmlformats.org/officeDocument/2006/relationships/image" Target="../media/image479.png"/><Relationship Id="rId50" Type="http://schemas.openxmlformats.org/officeDocument/2006/relationships/image" Target="../media/image487.png"/><Relationship Id="rId55" Type="http://schemas.openxmlformats.org/officeDocument/2006/relationships/customXml" Target="../ink/ink2858.xml"/></Relationships>
</file>

<file path=ppt/slides/_rels/slide9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6.png"/><Relationship Id="rId21" Type="http://schemas.openxmlformats.org/officeDocument/2006/relationships/customXml" Target="../ink/ink2876.xml"/><Relationship Id="rId42" Type="http://schemas.openxmlformats.org/officeDocument/2006/relationships/image" Target="../media/image483.png"/><Relationship Id="rId47" Type="http://schemas.openxmlformats.org/officeDocument/2006/relationships/customXml" Target="../ink/ink2889.xml"/><Relationship Id="rId63" Type="http://schemas.openxmlformats.org/officeDocument/2006/relationships/customXml" Target="../ink/ink2897.xml"/><Relationship Id="rId68" Type="http://schemas.openxmlformats.org/officeDocument/2006/relationships/image" Target="../media/image496.png"/><Relationship Id="rId16" Type="http://schemas.openxmlformats.org/officeDocument/2006/relationships/image" Target="../media/image470.png"/><Relationship Id="rId11" Type="http://schemas.openxmlformats.org/officeDocument/2006/relationships/customXml" Target="../ink/ink2871.xml"/><Relationship Id="rId24" Type="http://schemas.openxmlformats.org/officeDocument/2006/relationships/image" Target="../media/image475.png"/><Relationship Id="rId32" Type="http://schemas.openxmlformats.org/officeDocument/2006/relationships/image" Target="../media/image32.png"/><Relationship Id="rId37" Type="http://schemas.openxmlformats.org/officeDocument/2006/relationships/customXml" Target="../ink/ink2884.xml"/><Relationship Id="rId40" Type="http://schemas.openxmlformats.org/officeDocument/2006/relationships/image" Target="../media/image482.png"/><Relationship Id="rId45" Type="http://schemas.openxmlformats.org/officeDocument/2006/relationships/customXml" Target="../ink/ink2888.xml"/><Relationship Id="rId53" Type="http://schemas.openxmlformats.org/officeDocument/2006/relationships/customXml" Target="../ink/ink2892.xml"/><Relationship Id="rId58" Type="http://schemas.openxmlformats.org/officeDocument/2006/relationships/image" Target="../media/image491.png"/><Relationship Id="rId66" Type="http://schemas.openxmlformats.org/officeDocument/2006/relationships/image" Target="../media/image495.png"/><Relationship Id="rId74" Type="http://schemas.openxmlformats.org/officeDocument/2006/relationships/image" Target="../media/image48.png"/><Relationship Id="rId79" Type="http://schemas.openxmlformats.org/officeDocument/2006/relationships/customXml" Target="../ink/ink2905.xml"/><Relationship Id="rId5" Type="http://schemas.openxmlformats.org/officeDocument/2006/relationships/customXml" Target="../ink/ink2868.xml"/><Relationship Id="rId61" Type="http://schemas.openxmlformats.org/officeDocument/2006/relationships/customXml" Target="../ink/ink2896.xml"/><Relationship Id="rId19" Type="http://schemas.openxmlformats.org/officeDocument/2006/relationships/customXml" Target="../ink/ink2875.xml"/><Relationship Id="rId14" Type="http://schemas.openxmlformats.org/officeDocument/2006/relationships/image" Target="../media/image469.png"/><Relationship Id="rId22" Type="http://schemas.openxmlformats.org/officeDocument/2006/relationships/image" Target="../media/image474.png"/><Relationship Id="rId27" Type="http://schemas.openxmlformats.org/officeDocument/2006/relationships/customXml" Target="../ink/ink2879.xml"/><Relationship Id="rId30" Type="http://schemas.openxmlformats.org/officeDocument/2006/relationships/image" Target="../media/image478.png"/><Relationship Id="rId35" Type="http://schemas.openxmlformats.org/officeDocument/2006/relationships/customXml" Target="../ink/ink2883.xml"/><Relationship Id="rId43" Type="http://schemas.openxmlformats.org/officeDocument/2006/relationships/customXml" Target="../ink/ink2887.xml"/><Relationship Id="rId48" Type="http://schemas.openxmlformats.org/officeDocument/2006/relationships/image" Target="../media/image486.png"/><Relationship Id="rId56" Type="http://schemas.openxmlformats.org/officeDocument/2006/relationships/image" Target="../media/image490.png"/><Relationship Id="rId64" Type="http://schemas.openxmlformats.org/officeDocument/2006/relationships/image" Target="../media/image494.png"/><Relationship Id="rId69" Type="http://schemas.openxmlformats.org/officeDocument/2006/relationships/customXml" Target="../ink/ink2900.xml"/><Relationship Id="rId77" Type="http://schemas.openxmlformats.org/officeDocument/2006/relationships/customXml" Target="../ink/ink2904.xml"/><Relationship Id="rId8" Type="http://schemas.openxmlformats.org/officeDocument/2006/relationships/image" Target="../media/image466.png"/><Relationship Id="rId51" Type="http://schemas.openxmlformats.org/officeDocument/2006/relationships/customXml" Target="../ink/ink2891.xml"/><Relationship Id="rId72" Type="http://schemas.openxmlformats.org/officeDocument/2006/relationships/image" Target="../media/image498.png"/><Relationship Id="rId80" Type="http://schemas.openxmlformats.org/officeDocument/2006/relationships/image" Target="../media/image501.png"/><Relationship Id="rId3" Type="http://schemas.openxmlformats.org/officeDocument/2006/relationships/customXml" Target="../ink/ink2867.xml"/><Relationship Id="rId12" Type="http://schemas.openxmlformats.org/officeDocument/2006/relationships/image" Target="../media/image468.png"/><Relationship Id="rId17" Type="http://schemas.openxmlformats.org/officeDocument/2006/relationships/customXml" Target="../ink/ink2874.xml"/><Relationship Id="rId25" Type="http://schemas.openxmlformats.org/officeDocument/2006/relationships/customXml" Target="../ink/ink2878.xml"/><Relationship Id="rId33" Type="http://schemas.openxmlformats.org/officeDocument/2006/relationships/customXml" Target="../ink/ink2882.xml"/><Relationship Id="rId38" Type="http://schemas.openxmlformats.org/officeDocument/2006/relationships/image" Target="../media/image481.png"/><Relationship Id="rId46" Type="http://schemas.openxmlformats.org/officeDocument/2006/relationships/image" Target="../media/image485.png"/><Relationship Id="rId59" Type="http://schemas.openxmlformats.org/officeDocument/2006/relationships/customXml" Target="../ink/ink2895.xml"/><Relationship Id="rId67" Type="http://schemas.openxmlformats.org/officeDocument/2006/relationships/customXml" Target="../ink/ink2899.xml"/><Relationship Id="rId20" Type="http://schemas.openxmlformats.org/officeDocument/2006/relationships/image" Target="../media/image473.png"/><Relationship Id="rId41" Type="http://schemas.openxmlformats.org/officeDocument/2006/relationships/customXml" Target="../ink/ink2886.xml"/><Relationship Id="rId54" Type="http://schemas.openxmlformats.org/officeDocument/2006/relationships/image" Target="../media/image489.png"/><Relationship Id="rId62" Type="http://schemas.openxmlformats.org/officeDocument/2006/relationships/image" Target="../media/image493.png"/><Relationship Id="rId70" Type="http://schemas.openxmlformats.org/officeDocument/2006/relationships/image" Target="../media/image497.png"/><Relationship Id="rId75" Type="http://schemas.openxmlformats.org/officeDocument/2006/relationships/customXml" Target="../ink/ink29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15" Type="http://schemas.openxmlformats.org/officeDocument/2006/relationships/customXml" Target="../ink/ink2873.xml"/><Relationship Id="rId23" Type="http://schemas.openxmlformats.org/officeDocument/2006/relationships/customXml" Target="../ink/ink2877.xml"/><Relationship Id="rId28" Type="http://schemas.openxmlformats.org/officeDocument/2006/relationships/image" Target="../media/image477.png"/><Relationship Id="rId36" Type="http://schemas.openxmlformats.org/officeDocument/2006/relationships/image" Target="../media/image480.png"/><Relationship Id="rId49" Type="http://schemas.openxmlformats.org/officeDocument/2006/relationships/customXml" Target="../ink/ink2890.xml"/><Relationship Id="rId57" Type="http://schemas.openxmlformats.org/officeDocument/2006/relationships/customXml" Target="../ink/ink2894.xml"/><Relationship Id="rId10" Type="http://schemas.openxmlformats.org/officeDocument/2006/relationships/image" Target="../media/image467.png"/><Relationship Id="rId31" Type="http://schemas.openxmlformats.org/officeDocument/2006/relationships/customXml" Target="../ink/ink2881.xml"/><Relationship Id="rId44" Type="http://schemas.openxmlformats.org/officeDocument/2006/relationships/image" Target="../media/image484.png"/><Relationship Id="rId52" Type="http://schemas.openxmlformats.org/officeDocument/2006/relationships/image" Target="../media/image488.png"/><Relationship Id="rId60" Type="http://schemas.openxmlformats.org/officeDocument/2006/relationships/image" Target="../media/image492.png"/><Relationship Id="rId65" Type="http://schemas.openxmlformats.org/officeDocument/2006/relationships/customXml" Target="../ink/ink2898.xml"/><Relationship Id="rId73" Type="http://schemas.openxmlformats.org/officeDocument/2006/relationships/customXml" Target="../ink/ink2902.xml"/><Relationship Id="rId78" Type="http://schemas.openxmlformats.org/officeDocument/2006/relationships/image" Target="../media/image500.png"/><Relationship Id="rId4" Type="http://schemas.openxmlformats.org/officeDocument/2006/relationships/image" Target="../media/image464.png"/><Relationship Id="rId9" Type="http://schemas.openxmlformats.org/officeDocument/2006/relationships/customXml" Target="../ink/ink2870.xml"/><Relationship Id="rId13" Type="http://schemas.openxmlformats.org/officeDocument/2006/relationships/customXml" Target="../ink/ink2872.xml"/><Relationship Id="rId18" Type="http://schemas.openxmlformats.org/officeDocument/2006/relationships/image" Target="../media/image472.png"/><Relationship Id="rId39" Type="http://schemas.openxmlformats.org/officeDocument/2006/relationships/customXml" Target="../ink/ink2885.xml"/><Relationship Id="rId34" Type="http://schemas.openxmlformats.org/officeDocument/2006/relationships/image" Target="../media/image479.png"/><Relationship Id="rId50" Type="http://schemas.openxmlformats.org/officeDocument/2006/relationships/image" Target="../media/image487.png"/><Relationship Id="rId55" Type="http://schemas.openxmlformats.org/officeDocument/2006/relationships/customXml" Target="../ink/ink2893.xml"/><Relationship Id="rId76" Type="http://schemas.openxmlformats.org/officeDocument/2006/relationships/image" Target="../media/image499.png"/><Relationship Id="rId7" Type="http://schemas.openxmlformats.org/officeDocument/2006/relationships/customXml" Target="../ink/ink2869.xml"/><Relationship Id="rId71" Type="http://schemas.openxmlformats.org/officeDocument/2006/relationships/customXml" Target="../ink/ink2901.xml"/><Relationship Id="rId2" Type="http://schemas.openxmlformats.org/officeDocument/2006/relationships/image" Target="../media/image462.png"/><Relationship Id="rId29" Type="http://schemas.openxmlformats.org/officeDocument/2006/relationships/customXml" Target="../ink/ink28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14:cNvPr>
              <p14:cNvContentPartPr/>
              <p14:nvPr/>
            </p14:nvContentPartPr>
            <p14:xfrm>
              <a:off x="7794480" y="30040"/>
              <a:ext cx="821520" cy="49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480" y="12040"/>
                <a:ext cx="8571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14:cNvPr>
              <p14:cNvContentPartPr/>
              <p14:nvPr/>
            </p14:nvContentPartPr>
            <p14:xfrm>
              <a:off x="-20400" y="190600"/>
              <a:ext cx="1869480" cy="663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397" y="172960"/>
                <a:ext cx="1905113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14:cNvPr>
              <p14:cNvContentPartPr/>
              <p14:nvPr/>
            </p14:nvContentPartPr>
            <p14:xfrm>
              <a:off x="2162640" y="212920"/>
              <a:ext cx="143640" cy="359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4640" y="194920"/>
                <a:ext cx="179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14:cNvPr>
              <p14:cNvContentPartPr/>
              <p14:nvPr/>
            </p14:nvContentPartPr>
            <p14:xfrm>
              <a:off x="2479080" y="192760"/>
              <a:ext cx="434160" cy="37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1095" y="174760"/>
                <a:ext cx="46977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14:cNvPr>
              <p14:cNvContentPartPr/>
              <p14:nvPr/>
            </p14:nvContentPartPr>
            <p14:xfrm>
              <a:off x="3104760" y="467080"/>
              <a:ext cx="95760" cy="171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7120" y="449080"/>
                <a:ext cx="131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14:cNvPr>
              <p14:cNvContentPartPr/>
              <p14:nvPr/>
            </p14:nvContentPartPr>
            <p14:xfrm>
              <a:off x="3881640" y="162160"/>
              <a:ext cx="253440" cy="501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000" y="144160"/>
                <a:ext cx="2890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14:cNvPr>
              <p14:cNvContentPartPr/>
              <p14:nvPr/>
            </p14:nvContentPartPr>
            <p14:xfrm>
              <a:off x="3423000" y="172600"/>
              <a:ext cx="306000" cy="421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339" y="154600"/>
                <a:ext cx="341682" cy="4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AFA559A-0968-412E-AE0D-6189E5352030}"/>
                  </a:ext>
                </a:extLst>
              </p14:cNvPr>
              <p14:cNvContentPartPr/>
              <p14:nvPr/>
            </p14:nvContentPartPr>
            <p14:xfrm>
              <a:off x="1137360" y="141640"/>
              <a:ext cx="7284240" cy="4780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AFA559A-0968-412E-AE0D-6189E53520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360" y="124000"/>
                <a:ext cx="73198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1A13E06E-27E9-4BD9-8C17-C26CB2688890}"/>
                  </a:ext>
                </a:extLst>
              </p14:cNvPr>
              <p14:cNvContentPartPr/>
              <p14:nvPr/>
            </p14:nvContentPartPr>
            <p14:xfrm>
              <a:off x="385680" y="709000"/>
              <a:ext cx="8150040" cy="157320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1A13E06E-27E9-4BD9-8C17-C26CB26888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691360"/>
                <a:ext cx="8185680" cy="16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634906D-B8C6-41AC-A775-AF17DA696E1B}"/>
                  </a:ext>
                </a:extLst>
              </p14:cNvPr>
              <p14:cNvContentPartPr/>
              <p14:nvPr/>
            </p14:nvContentPartPr>
            <p14:xfrm>
              <a:off x="6363840" y="1493080"/>
              <a:ext cx="199440" cy="278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634906D-B8C6-41AC-A775-AF17DA696E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6200" y="1475440"/>
                <a:ext cx="23508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98874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14:cNvPr>
              <p14:cNvContentPartPr/>
              <p14:nvPr/>
            </p14:nvContentPartPr>
            <p14:xfrm>
              <a:off x="6614040" y="699640"/>
              <a:ext cx="2085480" cy="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664000"/>
                <a:ext cx="2121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14:cNvPr>
              <p14:cNvContentPartPr/>
              <p14:nvPr/>
            </p14:nvContentPartPr>
            <p14:xfrm>
              <a:off x="456960" y="1580200"/>
              <a:ext cx="2387880" cy="63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963" y="1562200"/>
                <a:ext cx="2423515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14:cNvPr>
              <p14:cNvContentPartPr/>
              <p14:nvPr/>
            </p14:nvContentPartPr>
            <p14:xfrm>
              <a:off x="4388520" y="1854520"/>
              <a:ext cx="1039320" cy="279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70880" y="1836880"/>
                <a:ext cx="1074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14:cNvPr>
              <p14:cNvContentPartPr/>
              <p14:nvPr/>
            </p14:nvContentPartPr>
            <p14:xfrm>
              <a:off x="3902160" y="1786840"/>
              <a:ext cx="248040" cy="354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84160" y="1769182"/>
                <a:ext cx="28368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14:cNvPr>
              <p14:cNvContentPartPr/>
              <p14:nvPr/>
            </p14:nvContentPartPr>
            <p14:xfrm>
              <a:off x="5780640" y="1787560"/>
              <a:ext cx="263160" cy="34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2640" y="1769920"/>
                <a:ext cx="2988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14:cNvPr>
              <p14:cNvContentPartPr/>
              <p14:nvPr/>
            </p14:nvContentPartPr>
            <p14:xfrm>
              <a:off x="6399120" y="1847320"/>
              <a:ext cx="325080" cy="279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81480" y="1829320"/>
                <a:ext cx="360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14:cNvPr>
              <p14:cNvContentPartPr/>
              <p14:nvPr/>
            </p14:nvContentPartPr>
            <p14:xfrm>
              <a:off x="6928680" y="1889440"/>
              <a:ext cx="185760" cy="1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11040" y="1871440"/>
                <a:ext cx="221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14:cNvPr>
              <p14:cNvContentPartPr/>
              <p14:nvPr/>
            </p14:nvContentPartPr>
            <p14:xfrm>
              <a:off x="6918600" y="1990960"/>
              <a:ext cx="202680" cy="1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960" y="1972960"/>
                <a:ext cx="238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14:cNvPr>
              <p14:cNvContentPartPr/>
              <p14:nvPr/>
            </p14:nvContentPartPr>
            <p14:xfrm>
              <a:off x="7386240" y="2028040"/>
              <a:ext cx="380160" cy="217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68240" y="2010040"/>
                <a:ext cx="415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14:cNvPr>
              <p14:cNvContentPartPr/>
              <p14:nvPr/>
            </p14:nvContentPartPr>
            <p14:xfrm>
              <a:off x="7365720" y="1604680"/>
              <a:ext cx="315000" cy="335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48080" y="1587021"/>
                <a:ext cx="35064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14:cNvPr>
              <p14:cNvContentPartPr/>
              <p14:nvPr/>
            </p14:nvContentPartPr>
            <p14:xfrm>
              <a:off x="4326240" y="2295520"/>
              <a:ext cx="1031400" cy="451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08606" y="2277880"/>
                <a:ext cx="1067028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14:cNvPr>
              <p14:cNvContentPartPr/>
              <p14:nvPr/>
            </p14:nvContentPartPr>
            <p14:xfrm>
              <a:off x="3700200" y="2356720"/>
              <a:ext cx="221400" cy="46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82560" y="2338720"/>
                <a:ext cx="257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14:cNvPr>
              <p14:cNvContentPartPr/>
              <p14:nvPr/>
            </p14:nvContentPartPr>
            <p14:xfrm>
              <a:off x="7558680" y="2356720"/>
              <a:ext cx="560160" cy="294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2339080"/>
                <a:ext cx="5958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14:cNvPr>
              <p14:cNvContentPartPr/>
              <p14:nvPr/>
            </p14:nvContentPartPr>
            <p14:xfrm>
              <a:off x="5633400" y="2299840"/>
              <a:ext cx="1689480" cy="679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5756" y="2281840"/>
                <a:ext cx="1725128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14:cNvPr>
              <p14:cNvContentPartPr/>
              <p14:nvPr/>
            </p14:nvContentPartPr>
            <p14:xfrm>
              <a:off x="560280" y="2444920"/>
              <a:ext cx="934560" cy="368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2633" y="2427280"/>
                <a:ext cx="970214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14:cNvPr>
              <p14:cNvContentPartPr/>
              <p14:nvPr/>
            </p14:nvContentPartPr>
            <p14:xfrm>
              <a:off x="3020880" y="2516920"/>
              <a:ext cx="351000" cy="259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02880" y="2498920"/>
                <a:ext cx="386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14:cNvPr>
              <p14:cNvContentPartPr/>
              <p14:nvPr/>
            </p14:nvContentPartPr>
            <p14:xfrm>
              <a:off x="1666200" y="2529520"/>
              <a:ext cx="1076760" cy="2426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48206" y="2511520"/>
                <a:ext cx="1112388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14:cNvPr>
              <p14:cNvContentPartPr/>
              <p14:nvPr/>
            </p14:nvContentPartPr>
            <p14:xfrm>
              <a:off x="1597080" y="3098680"/>
              <a:ext cx="828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79080" y="3080680"/>
                <a:ext cx="4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14:cNvPr>
              <p14:cNvContentPartPr/>
              <p14:nvPr/>
            </p14:nvContentPartPr>
            <p14:xfrm>
              <a:off x="3024840" y="3281200"/>
              <a:ext cx="1607760" cy="578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07196" y="3263549"/>
                <a:ext cx="1643408" cy="61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14:cNvPr>
              <p14:cNvContentPartPr/>
              <p14:nvPr/>
            </p14:nvContentPartPr>
            <p14:xfrm>
              <a:off x="1046280" y="3240520"/>
              <a:ext cx="1455840" cy="325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28280" y="3222860"/>
                <a:ext cx="149148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14:cNvPr>
              <p14:cNvContentPartPr/>
              <p14:nvPr/>
            </p14:nvContentPartPr>
            <p14:xfrm>
              <a:off x="541920" y="3058000"/>
              <a:ext cx="321480" cy="591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3920" y="3040000"/>
                <a:ext cx="35712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14:cNvPr>
              <p14:cNvContentPartPr/>
              <p14:nvPr/>
            </p14:nvContentPartPr>
            <p14:xfrm>
              <a:off x="5069280" y="3088240"/>
              <a:ext cx="1002960" cy="437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51640" y="3070240"/>
                <a:ext cx="10386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14:cNvPr>
              <p14:cNvContentPartPr/>
              <p14:nvPr/>
            </p14:nvContentPartPr>
            <p14:xfrm>
              <a:off x="6431160" y="3276160"/>
              <a:ext cx="347040" cy="188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13160" y="3258520"/>
                <a:ext cx="3826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14:cNvPr>
              <p14:cNvContentPartPr/>
              <p14:nvPr/>
            </p14:nvContentPartPr>
            <p14:xfrm>
              <a:off x="7294800" y="3052600"/>
              <a:ext cx="707400" cy="76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76800" y="3034600"/>
                <a:ext cx="74304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14:cNvPr>
              <p14:cNvContentPartPr/>
              <p14:nvPr/>
            </p14:nvContentPartPr>
            <p14:xfrm>
              <a:off x="6938760" y="3262480"/>
              <a:ext cx="198000" cy="131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20760" y="3244840"/>
                <a:ext cx="23364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90578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14:cNvPr>
              <p14:cNvContentPartPr/>
              <p14:nvPr/>
            </p14:nvContentPartPr>
            <p14:xfrm>
              <a:off x="6614040" y="699640"/>
              <a:ext cx="2085480" cy="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664000"/>
                <a:ext cx="2121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14:cNvPr>
              <p14:cNvContentPartPr/>
              <p14:nvPr/>
            </p14:nvContentPartPr>
            <p14:xfrm>
              <a:off x="456960" y="1580200"/>
              <a:ext cx="2387880" cy="63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963" y="1562200"/>
                <a:ext cx="2423515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14:cNvPr>
              <p14:cNvContentPartPr/>
              <p14:nvPr/>
            </p14:nvContentPartPr>
            <p14:xfrm>
              <a:off x="4388520" y="1854520"/>
              <a:ext cx="1039320" cy="279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70880" y="1836880"/>
                <a:ext cx="1074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14:cNvPr>
              <p14:cNvContentPartPr/>
              <p14:nvPr/>
            </p14:nvContentPartPr>
            <p14:xfrm>
              <a:off x="3902160" y="1786840"/>
              <a:ext cx="248040" cy="354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84160" y="1769182"/>
                <a:ext cx="28368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14:cNvPr>
              <p14:cNvContentPartPr/>
              <p14:nvPr/>
            </p14:nvContentPartPr>
            <p14:xfrm>
              <a:off x="5780640" y="1787560"/>
              <a:ext cx="263160" cy="34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2640" y="1769920"/>
                <a:ext cx="2988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14:cNvPr>
              <p14:cNvContentPartPr/>
              <p14:nvPr/>
            </p14:nvContentPartPr>
            <p14:xfrm>
              <a:off x="6399120" y="1847320"/>
              <a:ext cx="325080" cy="279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81480" y="1829320"/>
                <a:ext cx="360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14:cNvPr>
              <p14:cNvContentPartPr/>
              <p14:nvPr/>
            </p14:nvContentPartPr>
            <p14:xfrm>
              <a:off x="6928680" y="1889440"/>
              <a:ext cx="185760" cy="1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11040" y="1871440"/>
                <a:ext cx="221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14:cNvPr>
              <p14:cNvContentPartPr/>
              <p14:nvPr/>
            </p14:nvContentPartPr>
            <p14:xfrm>
              <a:off x="6918600" y="1990960"/>
              <a:ext cx="202680" cy="1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960" y="1972960"/>
                <a:ext cx="238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14:cNvPr>
              <p14:cNvContentPartPr/>
              <p14:nvPr/>
            </p14:nvContentPartPr>
            <p14:xfrm>
              <a:off x="7386240" y="2028040"/>
              <a:ext cx="380160" cy="217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68240" y="2010040"/>
                <a:ext cx="415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14:cNvPr>
              <p14:cNvContentPartPr/>
              <p14:nvPr/>
            </p14:nvContentPartPr>
            <p14:xfrm>
              <a:off x="7365720" y="1604680"/>
              <a:ext cx="315000" cy="335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48080" y="1587021"/>
                <a:ext cx="35064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14:cNvPr>
              <p14:cNvContentPartPr/>
              <p14:nvPr/>
            </p14:nvContentPartPr>
            <p14:xfrm>
              <a:off x="4326240" y="2295520"/>
              <a:ext cx="1031400" cy="451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08606" y="2277880"/>
                <a:ext cx="1067028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14:cNvPr>
              <p14:cNvContentPartPr/>
              <p14:nvPr/>
            </p14:nvContentPartPr>
            <p14:xfrm>
              <a:off x="3700200" y="2356720"/>
              <a:ext cx="221400" cy="46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82560" y="2338720"/>
                <a:ext cx="257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14:cNvPr>
              <p14:cNvContentPartPr/>
              <p14:nvPr/>
            </p14:nvContentPartPr>
            <p14:xfrm>
              <a:off x="7558680" y="2356720"/>
              <a:ext cx="560160" cy="294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2339080"/>
                <a:ext cx="5958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14:cNvPr>
              <p14:cNvContentPartPr/>
              <p14:nvPr/>
            </p14:nvContentPartPr>
            <p14:xfrm>
              <a:off x="5633400" y="2299840"/>
              <a:ext cx="1689480" cy="679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5756" y="2281840"/>
                <a:ext cx="1725128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14:cNvPr>
              <p14:cNvContentPartPr/>
              <p14:nvPr/>
            </p14:nvContentPartPr>
            <p14:xfrm>
              <a:off x="560280" y="2444920"/>
              <a:ext cx="934560" cy="368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2633" y="2427280"/>
                <a:ext cx="970214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14:cNvPr>
              <p14:cNvContentPartPr/>
              <p14:nvPr/>
            </p14:nvContentPartPr>
            <p14:xfrm>
              <a:off x="3020880" y="2516920"/>
              <a:ext cx="351000" cy="259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02880" y="2498920"/>
                <a:ext cx="386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14:cNvPr>
              <p14:cNvContentPartPr/>
              <p14:nvPr/>
            </p14:nvContentPartPr>
            <p14:xfrm>
              <a:off x="1666200" y="2529520"/>
              <a:ext cx="1076760" cy="2426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48206" y="2511520"/>
                <a:ext cx="1112388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14:cNvPr>
              <p14:cNvContentPartPr/>
              <p14:nvPr/>
            </p14:nvContentPartPr>
            <p14:xfrm>
              <a:off x="1597080" y="3098680"/>
              <a:ext cx="828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79080" y="3080680"/>
                <a:ext cx="4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14:cNvPr>
              <p14:cNvContentPartPr/>
              <p14:nvPr/>
            </p14:nvContentPartPr>
            <p14:xfrm>
              <a:off x="3024840" y="3281200"/>
              <a:ext cx="1607760" cy="578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07196" y="3263549"/>
                <a:ext cx="1643408" cy="61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14:cNvPr>
              <p14:cNvContentPartPr/>
              <p14:nvPr/>
            </p14:nvContentPartPr>
            <p14:xfrm>
              <a:off x="1046280" y="3240520"/>
              <a:ext cx="1455840" cy="325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28280" y="3222860"/>
                <a:ext cx="149148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14:cNvPr>
              <p14:cNvContentPartPr/>
              <p14:nvPr/>
            </p14:nvContentPartPr>
            <p14:xfrm>
              <a:off x="541920" y="3058000"/>
              <a:ext cx="321480" cy="591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3920" y="3040000"/>
                <a:ext cx="35712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14:cNvPr>
              <p14:cNvContentPartPr/>
              <p14:nvPr/>
            </p14:nvContentPartPr>
            <p14:xfrm>
              <a:off x="5069280" y="3088240"/>
              <a:ext cx="1002960" cy="437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51640" y="3070240"/>
                <a:ext cx="10386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14:cNvPr>
              <p14:cNvContentPartPr/>
              <p14:nvPr/>
            </p14:nvContentPartPr>
            <p14:xfrm>
              <a:off x="6431160" y="3276160"/>
              <a:ext cx="347040" cy="188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13160" y="3258520"/>
                <a:ext cx="3826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14:cNvPr>
              <p14:cNvContentPartPr/>
              <p14:nvPr/>
            </p14:nvContentPartPr>
            <p14:xfrm>
              <a:off x="7294800" y="3052600"/>
              <a:ext cx="707400" cy="76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76800" y="3034600"/>
                <a:ext cx="74304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14:cNvPr>
              <p14:cNvContentPartPr/>
              <p14:nvPr/>
            </p14:nvContentPartPr>
            <p14:xfrm>
              <a:off x="6938760" y="3262480"/>
              <a:ext cx="198000" cy="131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20760" y="3244840"/>
                <a:ext cx="233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46F2D2-C1C3-40C3-A4A7-7DC39A34FC90}"/>
                  </a:ext>
                </a:extLst>
              </p14:cNvPr>
              <p14:cNvContentPartPr/>
              <p14:nvPr/>
            </p14:nvContentPartPr>
            <p14:xfrm>
              <a:off x="1003080" y="4144840"/>
              <a:ext cx="1064520" cy="272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46F2D2-C1C3-40C3-A4A7-7DC39A34FC9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85440" y="4127200"/>
                <a:ext cx="11001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B831FF8-8FF9-4B7D-810D-5C686FBB0F6D}"/>
                  </a:ext>
                </a:extLst>
              </p14:cNvPr>
              <p14:cNvContentPartPr/>
              <p14:nvPr/>
            </p14:nvContentPartPr>
            <p14:xfrm>
              <a:off x="3147600" y="4237720"/>
              <a:ext cx="412560" cy="211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B831FF8-8FF9-4B7D-810D-5C686FBB0F6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29960" y="4219720"/>
                <a:ext cx="448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1FA0982-7822-41D3-A6CD-AEDDA547D4FF}"/>
                  </a:ext>
                </a:extLst>
              </p14:cNvPr>
              <p14:cNvContentPartPr/>
              <p14:nvPr/>
            </p14:nvContentPartPr>
            <p14:xfrm>
              <a:off x="3708120" y="4287040"/>
              <a:ext cx="237240" cy="169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1FA0982-7822-41D3-A6CD-AEDDA547D4F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690480" y="4269400"/>
                <a:ext cx="272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87599C9-E036-410B-895F-BE975D2529E3}"/>
                  </a:ext>
                </a:extLst>
              </p14:cNvPr>
              <p14:cNvContentPartPr/>
              <p14:nvPr/>
            </p14:nvContentPartPr>
            <p14:xfrm>
              <a:off x="3758880" y="4402240"/>
              <a:ext cx="195120" cy="27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87599C9-E036-410B-895F-BE975D2529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4384240"/>
                <a:ext cx="2307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E8C0799-E25D-4637-9288-A86D5851EF23}"/>
                  </a:ext>
                </a:extLst>
              </p14:cNvPr>
              <p14:cNvContentPartPr/>
              <p14:nvPr/>
            </p14:nvContentPartPr>
            <p14:xfrm>
              <a:off x="4299240" y="4043320"/>
              <a:ext cx="192600" cy="255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E8C0799-E25D-4637-9288-A86D5851EF2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81274" y="4025320"/>
                <a:ext cx="228174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60C13D2-6FBD-442E-80E1-BBF065BF703F}"/>
                  </a:ext>
                </a:extLst>
              </p14:cNvPr>
              <p14:cNvContentPartPr/>
              <p14:nvPr/>
            </p14:nvContentPartPr>
            <p14:xfrm>
              <a:off x="4185480" y="4340320"/>
              <a:ext cx="468360" cy="378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60C13D2-6FBD-442E-80E1-BBF065BF703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67480" y="4322680"/>
                <a:ext cx="504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3933BE-1735-4647-BCAF-A56B364620B4}"/>
                  </a:ext>
                </a:extLst>
              </p14:cNvPr>
              <p14:cNvContentPartPr/>
              <p14:nvPr/>
            </p14:nvContentPartPr>
            <p14:xfrm>
              <a:off x="4194840" y="4429600"/>
              <a:ext cx="805320" cy="4586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3933BE-1735-4647-BCAF-A56B364620B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6840" y="4411600"/>
                <a:ext cx="840960" cy="4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21732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14:cNvPr>
              <p14:cNvContentPartPr/>
              <p14:nvPr/>
            </p14:nvContentPartPr>
            <p14:xfrm>
              <a:off x="6614040" y="699640"/>
              <a:ext cx="2085480" cy="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664000"/>
                <a:ext cx="2121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14:cNvPr>
              <p14:cNvContentPartPr/>
              <p14:nvPr/>
            </p14:nvContentPartPr>
            <p14:xfrm>
              <a:off x="456960" y="1580200"/>
              <a:ext cx="2387880" cy="63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963" y="1562200"/>
                <a:ext cx="2423515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14:cNvPr>
              <p14:cNvContentPartPr/>
              <p14:nvPr/>
            </p14:nvContentPartPr>
            <p14:xfrm>
              <a:off x="4388520" y="1854520"/>
              <a:ext cx="1039320" cy="279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70880" y="1836880"/>
                <a:ext cx="1074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14:cNvPr>
              <p14:cNvContentPartPr/>
              <p14:nvPr/>
            </p14:nvContentPartPr>
            <p14:xfrm>
              <a:off x="3902160" y="1786840"/>
              <a:ext cx="248040" cy="354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84160" y="1769182"/>
                <a:ext cx="28368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14:cNvPr>
              <p14:cNvContentPartPr/>
              <p14:nvPr/>
            </p14:nvContentPartPr>
            <p14:xfrm>
              <a:off x="5780640" y="1787560"/>
              <a:ext cx="263160" cy="34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2640" y="1769920"/>
                <a:ext cx="2988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14:cNvPr>
              <p14:cNvContentPartPr/>
              <p14:nvPr/>
            </p14:nvContentPartPr>
            <p14:xfrm>
              <a:off x="6399120" y="1847320"/>
              <a:ext cx="325080" cy="279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81480" y="1829320"/>
                <a:ext cx="360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14:cNvPr>
              <p14:cNvContentPartPr/>
              <p14:nvPr/>
            </p14:nvContentPartPr>
            <p14:xfrm>
              <a:off x="6928680" y="1889440"/>
              <a:ext cx="185760" cy="1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11040" y="1871440"/>
                <a:ext cx="221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14:cNvPr>
              <p14:cNvContentPartPr/>
              <p14:nvPr/>
            </p14:nvContentPartPr>
            <p14:xfrm>
              <a:off x="6918600" y="1990960"/>
              <a:ext cx="202680" cy="1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960" y="1972960"/>
                <a:ext cx="238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14:cNvPr>
              <p14:cNvContentPartPr/>
              <p14:nvPr/>
            </p14:nvContentPartPr>
            <p14:xfrm>
              <a:off x="7386240" y="2028040"/>
              <a:ext cx="380160" cy="217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68240" y="2010040"/>
                <a:ext cx="415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14:cNvPr>
              <p14:cNvContentPartPr/>
              <p14:nvPr/>
            </p14:nvContentPartPr>
            <p14:xfrm>
              <a:off x="7365720" y="1604680"/>
              <a:ext cx="315000" cy="335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48080" y="1587021"/>
                <a:ext cx="35064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14:cNvPr>
              <p14:cNvContentPartPr/>
              <p14:nvPr/>
            </p14:nvContentPartPr>
            <p14:xfrm>
              <a:off x="4326240" y="2295520"/>
              <a:ext cx="1031400" cy="451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08606" y="2277880"/>
                <a:ext cx="1067028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14:cNvPr>
              <p14:cNvContentPartPr/>
              <p14:nvPr/>
            </p14:nvContentPartPr>
            <p14:xfrm>
              <a:off x="3700200" y="2356720"/>
              <a:ext cx="221400" cy="46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82560" y="2338720"/>
                <a:ext cx="257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14:cNvPr>
              <p14:cNvContentPartPr/>
              <p14:nvPr/>
            </p14:nvContentPartPr>
            <p14:xfrm>
              <a:off x="7558680" y="2356720"/>
              <a:ext cx="560160" cy="294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2339080"/>
                <a:ext cx="5958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14:cNvPr>
              <p14:cNvContentPartPr/>
              <p14:nvPr/>
            </p14:nvContentPartPr>
            <p14:xfrm>
              <a:off x="5633400" y="2299840"/>
              <a:ext cx="1689480" cy="679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5756" y="2281840"/>
                <a:ext cx="1725128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14:cNvPr>
              <p14:cNvContentPartPr/>
              <p14:nvPr/>
            </p14:nvContentPartPr>
            <p14:xfrm>
              <a:off x="560280" y="2444920"/>
              <a:ext cx="934560" cy="368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2633" y="2427280"/>
                <a:ext cx="970214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14:cNvPr>
              <p14:cNvContentPartPr/>
              <p14:nvPr/>
            </p14:nvContentPartPr>
            <p14:xfrm>
              <a:off x="3020880" y="2516920"/>
              <a:ext cx="351000" cy="259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02880" y="2498920"/>
                <a:ext cx="386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14:cNvPr>
              <p14:cNvContentPartPr/>
              <p14:nvPr/>
            </p14:nvContentPartPr>
            <p14:xfrm>
              <a:off x="1666200" y="2529520"/>
              <a:ext cx="1076760" cy="2426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48206" y="2511520"/>
                <a:ext cx="1112388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14:cNvPr>
              <p14:cNvContentPartPr/>
              <p14:nvPr/>
            </p14:nvContentPartPr>
            <p14:xfrm>
              <a:off x="1597080" y="3098680"/>
              <a:ext cx="828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79080" y="3080680"/>
                <a:ext cx="4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14:cNvPr>
              <p14:cNvContentPartPr/>
              <p14:nvPr/>
            </p14:nvContentPartPr>
            <p14:xfrm>
              <a:off x="3024840" y="3281200"/>
              <a:ext cx="1607760" cy="578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07196" y="3263549"/>
                <a:ext cx="1643408" cy="61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14:cNvPr>
              <p14:cNvContentPartPr/>
              <p14:nvPr/>
            </p14:nvContentPartPr>
            <p14:xfrm>
              <a:off x="1046280" y="3240520"/>
              <a:ext cx="1455840" cy="325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28280" y="3222860"/>
                <a:ext cx="149148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14:cNvPr>
              <p14:cNvContentPartPr/>
              <p14:nvPr/>
            </p14:nvContentPartPr>
            <p14:xfrm>
              <a:off x="541920" y="3058000"/>
              <a:ext cx="321480" cy="591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3920" y="3040000"/>
                <a:ext cx="35712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14:cNvPr>
              <p14:cNvContentPartPr/>
              <p14:nvPr/>
            </p14:nvContentPartPr>
            <p14:xfrm>
              <a:off x="5069280" y="3088240"/>
              <a:ext cx="1002960" cy="437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51640" y="3070240"/>
                <a:ext cx="10386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14:cNvPr>
              <p14:cNvContentPartPr/>
              <p14:nvPr/>
            </p14:nvContentPartPr>
            <p14:xfrm>
              <a:off x="6431160" y="3276160"/>
              <a:ext cx="347040" cy="188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13160" y="3258520"/>
                <a:ext cx="3826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14:cNvPr>
              <p14:cNvContentPartPr/>
              <p14:nvPr/>
            </p14:nvContentPartPr>
            <p14:xfrm>
              <a:off x="7294800" y="3052600"/>
              <a:ext cx="707400" cy="76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76800" y="3034600"/>
                <a:ext cx="74304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14:cNvPr>
              <p14:cNvContentPartPr/>
              <p14:nvPr/>
            </p14:nvContentPartPr>
            <p14:xfrm>
              <a:off x="6938760" y="3262480"/>
              <a:ext cx="198000" cy="131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20760" y="3244840"/>
                <a:ext cx="233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46F2D2-C1C3-40C3-A4A7-7DC39A34FC90}"/>
                  </a:ext>
                </a:extLst>
              </p14:cNvPr>
              <p14:cNvContentPartPr/>
              <p14:nvPr/>
            </p14:nvContentPartPr>
            <p14:xfrm>
              <a:off x="1003080" y="4144840"/>
              <a:ext cx="1064520" cy="272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46F2D2-C1C3-40C3-A4A7-7DC39A34FC9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85440" y="4127200"/>
                <a:ext cx="11001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B831FF8-8FF9-4B7D-810D-5C686FBB0F6D}"/>
                  </a:ext>
                </a:extLst>
              </p14:cNvPr>
              <p14:cNvContentPartPr/>
              <p14:nvPr/>
            </p14:nvContentPartPr>
            <p14:xfrm>
              <a:off x="3147600" y="4237720"/>
              <a:ext cx="412560" cy="211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B831FF8-8FF9-4B7D-810D-5C686FBB0F6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29960" y="4219720"/>
                <a:ext cx="448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1FA0982-7822-41D3-A6CD-AEDDA547D4FF}"/>
                  </a:ext>
                </a:extLst>
              </p14:cNvPr>
              <p14:cNvContentPartPr/>
              <p14:nvPr/>
            </p14:nvContentPartPr>
            <p14:xfrm>
              <a:off x="3708120" y="4287040"/>
              <a:ext cx="237240" cy="169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1FA0982-7822-41D3-A6CD-AEDDA547D4F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690480" y="4269400"/>
                <a:ext cx="272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87599C9-E036-410B-895F-BE975D2529E3}"/>
                  </a:ext>
                </a:extLst>
              </p14:cNvPr>
              <p14:cNvContentPartPr/>
              <p14:nvPr/>
            </p14:nvContentPartPr>
            <p14:xfrm>
              <a:off x="3758880" y="4402240"/>
              <a:ext cx="195120" cy="27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87599C9-E036-410B-895F-BE975D2529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4384240"/>
                <a:ext cx="2307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E8C0799-E25D-4637-9288-A86D5851EF23}"/>
                  </a:ext>
                </a:extLst>
              </p14:cNvPr>
              <p14:cNvContentPartPr/>
              <p14:nvPr/>
            </p14:nvContentPartPr>
            <p14:xfrm>
              <a:off x="4299240" y="4043320"/>
              <a:ext cx="192600" cy="255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E8C0799-E25D-4637-9288-A86D5851EF2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81274" y="4025320"/>
                <a:ext cx="228174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60C13D2-6FBD-442E-80E1-BBF065BF703F}"/>
                  </a:ext>
                </a:extLst>
              </p14:cNvPr>
              <p14:cNvContentPartPr/>
              <p14:nvPr/>
            </p14:nvContentPartPr>
            <p14:xfrm>
              <a:off x="4185480" y="4340320"/>
              <a:ext cx="468360" cy="378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60C13D2-6FBD-442E-80E1-BBF065BF703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67480" y="4322680"/>
                <a:ext cx="504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3933BE-1735-4647-BCAF-A56B364620B4}"/>
                  </a:ext>
                </a:extLst>
              </p14:cNvPr>
              <p14:cNvContentPartPr/>
              <p14:nvPr/>
            </p14:nvContentPartPr>
            <p14:xfrm>
              <a:off x="4194840" y="4429600"/>
              <a:ext cx="805320" cy="4586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3933BE-1735-4647-BCAF-A56B364620B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6840" y="4411600"/>
                <a:ext cx="84096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7FE75F-1618-41C3-BCBD-99F222532CC7}"/>
                  </a:ext>
                </a:extLst>
              </p14:cNvPr>
              <p14:cNvContentPartPr/>
              <p14:nvPr/>
            </p14:nvContentPartPr>
            <p14:xfrm>
              <a:off x="5303280" y="4342120"/>
              <a:ext cx="226800" cy="16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7FE75F-1618-41C3-BCBD-99F222532CC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85280" y="4324480"/>
                <a:ext cx="262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3470E51-5C17-4898-956F-A873EE4E6A0B}"/>
                  </a:ext>
                </a:extLst>
              </p14:cNvPr>
              <p14:cNvContentPartPr/>
              <p14:nvPr/>
            </p14:nvContentPartPr>
            <p14:xfrm>
              <a:off x="5343960" y="4480000"/>
              <a:ext cx="174600" cy="2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3470E51-5C17-4898-956F-A873EE4E6A0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26320" y="4462360"/>
                <a:ext cx="210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FA59CA-199F-49D7-A657-961CAAB54D70}"/>
                  </a:ext>
                </a:extLst>
              </p14:cNvPr>
              <p14:cNvContentPartPr/>
              <p14:nvPr/>
            </p14:nvContentPartPr>
            <p14:xfrm>
              <a:off x="5973600" y="4103080"/>
              <a:ext cx="706320" cy="436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FA59CA-199F-49D7-A657-961CAAB54D7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955960" y="4085095"/>
                <a:ext cx="741960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2122D4A-B967-48D7-9649-1F9381336913}"/>
                  </a:ext>
                </a:extLst>
              </p14:cNvPr>
              <p14:cNvContentPartPr/>
              <p14:nvPr/>
            </p14:nvContentPartPr>
            <p14:xfrm>
              <a:off x="6177000" y="4589080"/>
              <a:ext cx="295560" cy="144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2122D4A-B967-48D7-9649-1F938133691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59000" y="4571440"/>
                <a:ext cx="331200" cy="1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0124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14:cNvPr>
              <p14:cNvContentPartPr/>
              <p14:nvPr/>
            </p14:nvContentPartPr>
            <p14:xfrm>
              <a:off x="6614040" y="699640"/>
              <a:ext cx="2085480" cy="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664000"/>
                <a:ext cx="2121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14:cNvPr>
              <p14:cNvContentPartPr/>
              <p14:nvPr/>
            </p14:nvContentPartPr>
            <p14:xfrm>
              <a:off x="456960" y="1580200"/>
              <a:ext cx="2387880" cy="63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963" y="1562200"/>
                <a:ext cx="2423515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14:cNvPr>
              <p14:cNvContentPartPr/>
              <p14:nvPr/>
            </p14:nvContentPartPr>
            <p14:xfrm>
              <a:off x="4388520" y="1854520"/>
              <a:ext cx="1039320" cy="279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70880" y="1836880"/>
                <a:ext cx="1074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14:cNvPr>
              <p14:cNvContentPartPr/>
              <p14:nvPr/>
            </p14:nvContentPartPr>
            <p14:xfrm>
              <a:off x="3902160" y="1786840"/>
              <a:ext cx="248040" cy="354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84160" y="1769182"/>
                <a:ext cx="28368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14:cNvPr>
              <p14:cNvContentPartPr/>
              <p14:nvPr/>
            </p14:nvContentPartPr>
            <p14:xfrm>
              <a:off x="5780640" y="1787560"/>
              <a:ext cx="263160" cy="34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2640" y="1769920"/>
                <a:ext cx="2988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14:cNvPr>
              <p14:cNvContentPartPr/>
              <p14:nvPr/>
            </p14:nvContentPartPr>
            <p14:xfrm>
              <a:off x="6399120" y="1847320"/>
              <a:ext cx="325080" cy="279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81480" y="1829320"/>
                <a:ext cx="360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14:cNvPr>
              <p14:cNvContentPartPr/>
              <p14:nvPr/>
            </p14:nvContentPartPr>
            <p14:xfrm>
              <a:off x="6928680" y="1889440"/>
              <a:ext cx="185760" cy="1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11040" y="1871440"/>
                <a:ext cx="221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14:cNvPr>
              <p14:cNvContentPartPr/>
              <p14:nvPr/>
            </p14:nvContentPartPr>
            <p14:xfrm>
              <a:off x="6918600" y="1990960"/>
              <a:ext cx="202680" cy="1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960" y="1972960"/>
                <a:ext cx="238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14:cNvPr>
              <p14:cNvContentPartPr/>
              <p14:nvPr/>
            </p14:nvContentPartPr>
            <p14:xfrm>
              <a:off x="7386240" y="2028040"/>
              <a:ext cx="380160" cy="217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68240" y="2010040"/>
                <a:ext cx="415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14:cNvPr>
              <p14:cNvContentPartPr/>
              <p14:nvPr/>
            </p14:nvContentPartPr>
            <p14:xfrm>
              <a:off x="7365720" y="1604680"/>
              <a:ext cx="315000" cy="335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48080" y="1587021"/>
                <a:ext cx="35064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14:cNvPr>
              <p14:cNvContentPartPr/>
              <p14:nvPr/>
            </p14:nvContentPartPr>
            <p14:xfrm>
              <a:off x="4326240" y="2295520"/>
              <a:ext cx="1031400" cy="451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08606" y="2277880"/>
                <a:ext cx="1067028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14:cNvPr>
              <p14:cNvContentPartPr/>
              <p14:nvPr/>
            </p14:nvContentPartPr>
            <p14:xfrm>
              <a:off x="3700200" y="2356720"/>
              <a:ext cx="221400" cy="46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82560" y="2338720"/>
                <a:ext cx="257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14:cNvPr>
              <p14:cNvContentPartPr/>
              <p14:nvPr/>
            </p14:nvContentPartPr>
            <p14:xfrm>
              <a:off x="7558680" y="2356720"/>
              <a:ext cx="560160" cy="294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2339080"/>
                <a:ext cx="5958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14:cNvPr>
              <p14:cNvContentPartPr/>
              <p14:nvPr/>
            </p14:nvContentPartPr>
            <p14:xfrm>
              <a:off x="5633400" y="2299840"/>
              <a:ext cx="1689480" cy="679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5756" y="2281840"/>
                <a:ext cx="1725128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14:cNvPr>
              <p14:cNvContentPartPr/>
              <p14:nvPr/>
            </p14:nvContentPartPr>
            <p14:xfrm>
              <a:off x="560280" y="2444920"/>
              <a:ext cx="934560" cy="368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2633" y="2427280"/>
                <a:ext cx="970214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14:cNvPr>
              <p14:cNvContentPartPr/>
              <p14:nvPr/>
            </p14:nvContentPartPr>
            <p14:xfrm>
              <a:off x="3020880" y="2516920"/>
              <a:ext cx="351000" cy="259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02880" y="2498920"/>
                <a:ext cx="386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14:cNvPr>
              <p14:cNvContentPartPr/>
              <p14:nvPr/>
            </p14:nvContentPartPr>
            <p14:xfrm>
              <a:off x="1666200" y="2529520"/>
              <a:ext cx="1076760" cy="2426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48206" y="2511520"/>
                <a:ext cx="1112388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14:cNvPr>
              <p14:cNvContentPartPr/>
              <p14:nvPr/>
            </p14:nvContentPartPr>
            <p14:xfrm>
              <a:off x="1597080" y="3098680"/>
              <a:ext cx="828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79080" y="3080680"/>
                <a:ext cx="4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14:cNvPr>
              <p14:cNvContentPartPr/>
              <p14:nvPr/>
            </p14:nvContentPartPr>
            <p14:xfrm>
              <a:off x="3024840" y="3281200"/>
              <a:ext cx="1607760" cy="578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07196" y="3263549"/>
                <a:ext cx="1643408" cy="61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14:cNvPr>
              <p14:cNvContentPartPr/>
              <p14:nvPr/>
            </p14:nvContentPartPr>
            <p14:xfrm>
              <a:off x="1046280" y="3240520"/>
              <a:ext cx="1455840" cy="325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28280" y="3222860"/>
                <a:ext cx="149148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14:cNvPr>
              <p14:cNvContentPartPr/>
              <p14:nvPr/>
            </p14:nvContentPartPr>
            <p14:xfrm>
              <a:off x="541920" y="3058000"/>
              <a:ext cx="321480" cy="591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3920" y="3040000"/>
                <a:ext cx="35712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14:cNvPr>
              <p14:cNvContentPartPr/>
              <p14:nvPr/>
            </p14:nvContentPartPr>
            <p14:xfrm>
              <a:off x="5069280" y="3088240"/>
              <a:ext cx="1002960" cy="437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51640" y="3070240"/>
                <a:ext cx="10386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14:cNvPr>
              <p14:cNvContentPartPr/>
              <p14:nvPr/>
            </p14:nvContentPartPr>
            <p14:xfrm>
              <a:off x="6431160" y="3276160"/>
              <a:ext cx="347040" cy="188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13160" y="3258520"/>
                <a:ext cx="3826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14:cNvPr>
              <p14:cNvContentPartPr/>
              <p14:nvPr/>
            </p14:nvContentPartPr>
            <p14:xfrm>
              <a:off x="7294800" y="3052600"/>
              <a:ext cx="707400" cy="76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76800" y="3034600"/>
                <a:ext cx="74304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14:cNvPr>
              <p14:cNvContentPartPr/>
              <p14:nvPr/>
            </p14:nvContentPartPr>
            <p14:xfrm>
              <a:off x="6938760" y="3262480"/>
              <a:ext cx="198000" cy="131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20760" y="3244840"/>
                <a:ext cx="233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46F2D2-C1C3-40C3-A4A7-7DC39A34FC90}"/>
                  </a:ext>
                </a:extLst>
              </p14:cNvPr>
              <p14:cNvContentPartPr/>
              <p14:nvPr/>
            </p14:nvContentPartPr>
            <p14:xfrm>
              <a:off x="1003080" y="4144840"/>
              <a:ext cx="1064520" cy="272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46F2D2-C1C3-40C3-A4A7-7DC39A34FC9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85440" y="4127200"/>
                <a:ext cx="11001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B831FF8-8FF9-4B7D-810D-5C686FBB0F6D}"/>
                  </a:ext>
                </a:extLst>
              </p14:cNvPr>
              <p14:cNvContentPartPr/>
              <p14:nvPr/>
            </p14:nvContentPartPr>
            <p14:xfrm>
              <a:off x="3147600" y="4237720"/>
              <a:ext cx="412560" cy="211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B831FF8-8FF9-4B7D-810D-5C686FBB0F6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29960" y="4219720"/>
                <a:ext cx="448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1FA0982-7822-41D3-A6CD-AEDDA547D4FF}"/>
                  </a:ext>
                </a:extLst>
              </p14:cNvPr>
              <p14:cNvContentPartPr/>
              <p14:nvPr/>
            </p14:nvContentPartPr>
            <p14:xfrm>
              <a:off x="3708120" y="4287040"/>
              <a:ext cx="237240" cy="169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1FA0982-7822-41D3-A6CD-AEDDA547D4F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690480" y="4269400"/>
                <a:ext cx="272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87599C9-E036-410B-895F-BE975D2529E3}"/>
                  </a:ext>
                </a:extLst>
              </p14:cNvPr>
              <p14:cNvContentPartPr/>
              <p14:nvPr/>
            </p14:nvContentPartPr>
            <p14:xfrm>
              <a:off x="3758880" y="4402240"/>
              <a:ext cx="195120" cy="27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87599C9-E036-410B-895F-BE975D2529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4384240"/>
                <a:ext cx="2307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E8C0799-E25D-4637-9288-A86D5851EF23}"/>
                  </a:ext>
                </a:extLst>
              </p14:cNvPr>
              <p14:cNvContentPartPr/>
              <p14:nvPr/>
            </p14:nvContentPartPr>
            <p14:xfrm>
              <a:off x="4299240" y="4043320"/>
              <a:ext cx="192600" cy="255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E8C0799-E25D-4637-9288-A86D5851EF2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81274" y="4025320"/>
                <a:ext cx="228174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60C13D2-6FBD-442E-80E1-BBF065BF703F}"/>
                  </a:ext>
                </a:extLst>
              </p14:cNvPr>
              <p14:cNvContentPartPr/>
              <p14:nvPr/>
            </p14:nvContentPartPr>
            <p14:xfrm>
              <a:off x="4185480" y="4340320"/>
              <a:ext cx="468360" cy="378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60C13D2-6FBD-442E-80E1-BBF065BF703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67480" y="4322680"/>
                <a:ext cx="504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3933BE-1735-4647-BCAF-A56B364620B4}"/>
                  </a:ext>
                </a:extLst>
              </p14:cNvPr>
              <p14:cNvContentPartPr/>
              <p14:nvPr/>
            </p14:nvContentPartPr>
            <p14:xfrm>
              <a:off x="4194840" y="4429600"/>
              <a:ext cx="805320" cy="4586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3933BE-1735-4647-BCAF-A56B364620B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6840" y="4411600"/>
                <a:ext cx="84096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7FE75F-1618-41C3-BCBD-99F222532CC7}"/>
                  </a:ext>
                </a:extLst>
              </p14:cNvPr>
              <p14:cNvContentPartPr/>
              <p14:nvPr/>
            </p14:nvContentPartPr>
            <p14:xfrm>
              <a:off x="5303280" y="4342120"/>
              <a:ext cx="226800" cy="16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7FE75F-1618-41C3-BCBD-99F222532CC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85280" y="4324480"/>
                <a:ext cx="262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3470E51-5C17-4898-956F-A873EE4E6A0B}"/>
                  </a:ext>
                </a:extLst>
              </p14:cNvPr>
              <p14:cNvContentPartPr/>
              <p14:nvPr/>
            </p14:nvContentPartPr>
            <p14:xfrm>
              <a:off x="5343960" y="4480000"/>
              <a:ext cx="174600" cy="2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3470E51-5C17-4898-956F-A873EE4E6A0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26320" y="4462360"/>
                <a:ext cx="210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FA59CA-199F-49D7-A657-961CAAB54D70}"/>
                  </a:ext>
                </a:extLst>
              </p14:cNvPr>
              <p14:cNvContentPartPr/>
              <p14:nvPr/>
            </p14:nvContentPartPr>
            <p14:xfrm>
              <a:off x="5973600" y="4103080"/>
              <a:ext cx="706320" cy="436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FA59CA-199F-49D7-A657-961CAAB54D7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955960" y="4085095"/>
                <a:ext cx="741960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2122D4A-B967-48D7-9649-1F9381336913}"/>
                  </a:ext>
                </a:extLst>
              </p14:cNvPr>
              <p14:cNvContentPartPr/>
              <p14:nvPr/>
            </p14:nvContentPartPr>
            <p14:xfrm>
              <a:off x="6177000" y="4589080"/>
              <a:ext cx="295560" cy="144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2122D4A-B967-48D7-9649-1F938133691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59000" y="4571440"/>
                <a:ext cx="331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3422F6-153A-4DE2-9B00-2218D9670030}"/>
                  </a:ext>
                </a:extLst>
              </p14:cNvPr>
              <p14:cNvContentPartPr/>
              <p14:nvPr/>
            </p14:nvContentPartPr>
            <p14:xfrm>
              <a:off x="1341840" y="5313400"/>
              <a:ext cx="648360" cy="1843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3422F6-153A-4DE2-9B00-2218D967003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323840" y="5295760"/>
                <a:ext cx="684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33C73B-6A70-42A7-BDD2-3F29AAECA1EA}"/>
                  </a:ext>
                </a:extLst>
              </p14:cNvPr>
              <p14:cNvContentPartPr/>
              <p14:nvPr/>
            </p14:nvContentPartPr>
            <p14:xfrm>
              <a:off x="598800" y="5110000"/>
              <a:ext cx="429480" cy="3348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33C73B-6A70-42A7-BDD2-3F29AAECA1E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81160" y="5092000"/>
                <a:ext cx="4651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6053FC9-1B5A-4620-863A-B930F41838F5}"/>
                  </a:ext>
                </a:extLst>
              </p14:cNvPr>
              <p14:cNvContentPartPr/>
              <p14:nvPr/>
            </p14:nvContentPartPr>
            <p14:xfrm>
              <a:off x="2163360" y="4927120"/>
              <a:ext cx="2297160" cy="7992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6053FC9-1B5A-4620-863A-B930F41838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145360" y="4909480"/>
                <a:ext cx="233280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C9E13B5-FA04-42B1-BE73-B8427371087D}"/>
                  </a:ext>
                </a:extLst>
              </p14:cNvPr>
              <p14:cNvContentPartPr/>
              <p14:nvPr/>
            </p14:nvContentPartPr>
            <p14:xfrm>
              <a:off x="4520280" y="4988320"/>
              <a:ext cx="144720" cy="6595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C9E13B5-FA04-42B1-BE73-B8427371087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502280" y="4970320"/>
                <a:ext cx="18036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0DE1BAF-EEA2-40BC-93E1-E93205147919}"/>
                  </a:ext>
                </a:extLst>
              </p14:cNvPr>
              <p14:cNvContentPartPr/>
              <p14:nvPr/>
            </p14:nvContentPartPr>
            <p14:xfrm>
              <a:off x="4763280" y="5148520"/>
              <a:ext cx="286920" cy="3470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0DE1BAF-EEA2-40BC-93E1-E9320514791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45640" y="5130520"/>
                <a:ext cx="3225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0AE708E-7728-4C40-8EFB-42426E2DE537}"/>
                  </a:ext>
                </a:extLst>
              </p14:cNvPr>
              <p14:cNvContentPartPr/>
              <p14:nvPr/>
            </p14:nvContentPartPr>
            <p14:xfrm>
              <a:off x="5163600" y="5384680"/>
              <a:ext cx="28440" cy="622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0AE708E-7728-4C40-8EFB-42426E2DE53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145600" y="5366680"/>
                <a:ext cx="640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C4082B2-6C56-4695-A1E4-7E1989E68F7E}"/>
                  </a:ext>
                </a:extLst>
              </p14:cNvPr>
              <p14:cNvContentPartPr/>
              <p14:nvPr/>
            </p14:nvContentPartPr>
            <p14:xfrm>
              <a:off x="5283120" y="5118640"/>
              <a:ext cx="172440" cy="1954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C4082B2-6C56-4695-A1E4-7E1989E68F7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65120" y="5101000"/>
                <a:ext cx="2080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E6DEC6C-3788-450C-B7DD-282472C0069C}"/>
                  </a:ext>
                </a:extLst>
              </p14:cNvPr>
              <p14:cNvContentPartPr/>
              <p14:nvPr/>
            </p14:nvContentPartPr>
            <p14:xfrm>
              <a:off x="5291760" y="5282800"/>
              <a:ext cx="223200" cy="1944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E6DEC6C-3788-450C-B7DD-282472C0069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274120" y="5264800"/>
                <a:ext cx="2588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E90A44E-8715-4638-AE13-D87DAD3F5AD2}"/>
                  </a:ext>
                </a:extLst>
              </p14:cNvPr>
              <p14:cNvContentPartPr/>
              <p14:nvPr/>
            </p14:nvContentPartPr>
            <p14:xfrm>
              <a:off x="5626920" y="5149240"/>
              <a:ext cx="246600" cy="2772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E90A44E-8715-4638-AE13-D87DAD3F5AD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608920" y="5131600"/>
                <a:ext cx="2822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99AE617-FF4A-4B99-8BBF-812EA95DA708}"/>
                  </a:ext>
                </a:extLst>
              </p14:cNvPr>
              <p14:cNvContentPartPr/>
              <p14:nvPr/>
            </p14:nvContentPartPr>
            <p14:xfrm>
              <a:off x="5994120" y="4977160"/>
              <a:ext cx="700560" cy="5749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99AE617-FF4A-4B99-8BBF-812EA95DA70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976129" y="4959520"/>
                <a:ext cx="736182" cy="6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399147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14:cNvPr>
              <p14:cNvContentPartPr/>
              <p14:nvPr/>
            </p14:nvContentPartPr>
            <p14:xfrm>
              <a:off x="6614040" y="699640"/>
              <a:ext cx="2085480" cy="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664000"/>
                <a:ext cx="2121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14:cNvPr>
              <p14:cNvContentPartPr/>
              <p14:nvPr/>
            </p14:nvContentPartPr>
            <p14:xfrm>
              <a:off x="456960" y="1580200"/>
              <a:ext cx="2387880" cy="63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963" y="1562200"/>
                <a:ext cx="2423515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14:cNvPr>
              <p14:cNvContentPartPr/>
              <p14:nvPr/>
            </p14:nvContentPartPr>
            <p14:xfrm>
              <a:off x="4388520" y="1854520"/>
              <a:ext cx="1039320" cy="279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70880" y="1836880"/>
                <a:ext cx="1074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14:cNvPr>
              <p14:cNvContentPartPr/>
              <p14:nvPr/>
            </p14:nvContentPartPr>
            <p14:xfrm>
              <a:off x="3902160" y="1786840"/>
              <a:ext cx="248040" cy="354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84160" y="1769182"/>
                <a:ext cx="28368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14:cNvPr>
              <p14:cNvContentPartPr/>
              <p14:nvPr/>
            </p14:nvContentPartPr>
            <p14:xfrm>
              <a:off x="5780640" y="1787560"/>
              <a:ext cx="263160" cy="34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2640" y="1769920"/>
                <a:ext cx="2988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14:cNvPr>
              <p14:cNvContentPartPr/>
              <p14:nvPr/>
            </p14:nvContentPartPr>
            <p14:xfrm>
              <a:off x="6399120" y="1847320"/>
              <a:ext cx="325080" cy="279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81480" y="1829320"/>
                <a:ext cx="360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14:cNvPr>
              <p14:cNvContentPartPr/>
              <p14:nvPr/>
            </p14:nvContentPartPr>
            <p14:xfrm>
              <a:off x="6928680" y="1889440"/>
              <a:ext cx="185760" cy="1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11040" y="1871440"/>
                <a:ext cx="221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14:cNvPr>
              <p14:cNvContentPartPr/>
              <p14:nvPr/>
            </p14:nvContentPartPr>
            <p14:xfrm>
              <a:off x="6918600" y="1990960"/>
              <a:ext cx="202680" cy="1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960" y="1972960"/>
                <a:ext cx="238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14:cNvPr>
              <p14:cNvContentPartPr/>
              <p14:nvPr/>
            </p14:nvContentPartPr>
            <p14:xfrm>
              <a:off x="7386240" y="2028040"/>
              <a:ext cx="380160" cy="217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68240" y="2010040"/>
                <a:ext cx="415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14:cNvPr>
              <p14:cNvContentPartPr/>
              <p14:nvPr/>
            </p14:nvContentPartPr>
            <p14:xfrm>
              <a:off x="7365720" y="1604680"/>
              <a:ext cx="315000" cy="335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48080" y="1587021"/>
                <a:ext cx="35064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14:cNvPr>
              <p14:cNvContentPartPr/>
              <p14:nvPr/>
            </p14:nvContentPartPr>
            <p14:xfrm>
              <a:off x="4326240" y="2295520"/>
              <a:ext cx="1031400" cy="451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08606" y="2277880"/>
                <a:ext cx="1067028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14:cNvPr>
              <p14:cNvContentPartPr/>
              <p14:nvPr/>
            </p14:nvContentPartPr>
            <p14:xfrm>
              <a:off x="3700200" y="2356720"/>
              <a:ext cx="221400" cy="46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82560" y="2338720"/>
                <a:ext cx="257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14:cNvPr>
              <p14:cNvContentPartPr/>
              <p14:nvPr/>
            </p14:nvContentPartPr>
            <p14:xfrm>
              <a:off x="7558680" y="2356720"/>
              <a:ext cx="560160" cy="294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2339080"/>
                <a:ext cx="5958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14:cNvPr>
              <p14:cNvContentPartPr/>
              <p14:nvPr/>
            </p14:nvContentPartPr>
            <p14:xfrm>
              <a:off x="5633400" y="2299840"/>
              <a:ext cx="1689480" cy="679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5756" y="2281840"/>
                <a:ext cx="1725128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14:cNvPr>
              <p14:cNvContentPartPr/>
              <p14:nvPr/>
            </p14:nvContentPartPr>
            <p14:xfrm>
              <a:off x="560280" y="2444920"/>
              <a:ext cx="934560" cy="368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2633" y="2427280"/>
                <a:ext cx="970214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14:cNvPr>
              <p14:cNvContentPartPr/>
              <p14:nvPr/>
            </p14:nvContentPartPr>
            <p14:xfrm>
              <a:off x="3020880" y="2516920"/>
              <a:ext cx="351000" cy="259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02880" y="2498920"/>
                <a:ext cx="386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14:cNvPr>
              <p14:cNvContentPartPr/>
              <p14:nvPr/>
            </p14:nvContentPartPr>
            <p14:xfrm>
              <a:off x="1666200" y="2529520"/>
              <a:ext cx="1076760" cy="2426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48206" y="2511520"/>
                <a:ext cx="1112388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14:cNvPr>
              <p14:cNvContentPartPr/>
              <p14:nvPr/>
            </p14:nvContentPartPr>
            <p14:xfrm>
              <a:off x="1597080" y="3098680"/>
              <a:ext cx="828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79080" y="3080680"/>
                <a:ext cx="4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14:cNvPr>
              <p14:cNvContentPartPr/>
              <p14:nvPr/>
            </p14:nvContentPartPr>
            <p14:xfrm>
              <a:off x="3024840" y="3281200"/>
              <a:ext cx="1607760" cy="578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07196" y="3263549"/>
                <a:ext cx="1643408" cy="61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14:cNvPr>
              <p14:cNvContentPartPr/>
              <p14:nvPr/>
            </p14:nvContentPartPr>
            <p14:xfrm>
              <a:off x="1046280" y="3240520"/>
              <a:ext cx="1455840" cy="325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28280" y="3222860"/>
                <a:ext cx="149148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14:cNvPr>
              <p14:cNvContentPartPr/>
              <p14:nvPr/>
            </p14:nvContentPartPr>
            <p14:xfrm>
              <a:off x="541920" y="3058000"/>
              <a:ext cx="321480" cy="591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3920" y="3040000"/>
                <a:ext cx="35712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14:cNvPr>
              <p14:cNvContentPartPr/>
              <p14:nvPr/>
            </p14:nvContentPartPr>
            <p14:xfrm>
              <a:off x="5069280" y="3088240"/>
              <a:ext cx="1002960" cy="437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51640" y="3070240"/>
                <a:ext cx="10386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14:cNvPr>
              <p14:cNvContentPartPr/>
              <p14:nvPr/>
            </p14:nvContentPartPr>
            <p14:xfrm>
              <a:off x="6431160" y="3276160"/>
              <a:ext cx="347040" cy="188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13160" y="3258520"/>
                <a:ext cx="3826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14:cNvPr>
              <p14:cNvContentPartPr/>
              <p14:nvPr/>
            </p14:nvContentPartPr>
            <p14:xfrm>
              <a:off x="7294800" y="3052600"/>
              <a:ext cx="707400" cy="76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76800" y="3034600"/>
                <a:ext cx="74304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14:cNvPr>
              <p14:cNvContentPartPr/>
              <p14:nvPr/>
            </p14:nvContentPartPr>
            <p14:xfrm>
              <a:off x="6938760" y="3262480"/>
              <a:ext cx="198000" cy="131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20760" y="3244840"/>
                <a:ext cx="233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46F2D2-C1C3-40C3-A4A7-7DC39A34FC90}"/>
                  </a:ext>
                </a:extLst>
              </p14:cNvPr>
              <p14:cNvContentPartPr/>
              <p14:nvPr/>
            </p14:nvContentPartPr>
            <p14:xfrm>
              <a:off x="1003080" y="4144840"/>
              <a:ext cx="1064520" cy="272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46F2D2-C1C3-40C3-A4A7-7DC39A34FC9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85440" y="4127200"/>
                <a:ext cx="11001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B831FF8-8FF9-4B7D-810D-5C686FBB0F6D}"/>
                  </a:ext>
                </a:extLst>
              </p14:cNvPr>
              <p14:cNvContentPartPr/>
              <p14:nvPr/>
            </p14:nvContentPartPr>
            <p14:xfrm>
              <a:off x="3147600" y="4237720"/>
              <a:ext cx="412560" cy="211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B831FF8-8FF9-4B7D-810D-5C686FBB0F6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29960" y="4219720"/>
                <a:ext cx="448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1FA0982-7822-41D3-A6CD-AEDDA547D4FF}"/>
                  </a:ext>
                </a:extLst>
              </p14:cNvPr>
              <p14:cNvContentPartPr/>
              <p14:nvPr/>
            </p14:nvContentPartPr>
            <p14:xfrm>
              <a:off x="3708120" y="4287040"/>
              <a:ext cx="237240" cy="169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1FA0982-7822-41D3-A6CD-AEDDA547D4F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690480" y="4269400"/>
                <a:ext cx="272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87599C9-E036-410B-895F-BE975D2529E3}"/>
                  </a:ext>
                </a:extLst>
              </p14:cNvPr>
              <p14:cNvContentPartPr/>
              <p14:nvPr/>
            </p14:nvContentPartPr>
            <p14:xfrm>
              <a:off x="3758880" y="4402240"/>
              <a:ext cx="195120" cy="27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87599C9-E036-410B-895F-BE975D2529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4384240"/>
                <a:ext cx="2307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E8C0799-E25D-4637-9288-A86D5851EF23}"/>
                  </a:ext>
                </a:extLst>
              </p14:cNvPr>
              <p14:cNvContentPartPr/>
              <p14:nvPr/>
            </p14:nvContentPartPr>
            <p14:xfrm>
              <a:off x="4299240" y="4043320"/>
              <a:ext cx="192600" cy="255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E8C0799-E25D-4637-9288-A86D5851EF2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81274" y="4025320"/>
                <a:ext cx="228174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60C13D2-6FBD-442E-80E1-BBF065BF703F}"/>
                  </a:ext>
                </a:extLst>
              </p14:cNvPr>
              <p14:cNvContentPartPr/>
              <p14:nvPr/>
            </p14:nvContentPartPr>
            <p14:xfrm>
              <a:off x="4185480" y="4340320"/>
              <a:ext cx="468360" cy="378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60C13D2-6FBD-442E-80E1-BBF065BF703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67480" y="4322680"/>
                <a:ext cx="504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3933BE-1735-4647-BCAF-A56B364620B4}"/>
                  </a:ext>
                </a:extLst>
              </p14:cNvPr>
              <p14:cNvContentPartPr/>
              <p14:nvPr/>
            </p14:nvContentPartPr>
            <p14:xfrm>
              <a:off x="4194840" y="4429600"/>
              <a:ext cx="805320" cy="4586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3933BE-1735-4647-BCAF-A56B364620B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6840" y="4411600"/>
                <a:ext cx="84096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7FE75F-1618-41C3-BCBD-99F222532CC7}"/>
                  </a:ext>
                </a:extLst>
              </p14:cNvPr>
              <p14:cNvContentPartPr/>
              <p14:nvPr/>
            </p14:nvContentPartPr>
            <p14:xfrm>
              <a:off x="5303280" y="4342120"/>
              <a:ext cx="226800" cy="16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7FE75F-1618-41C3-BCBD-99F222532CC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85280" y="4324480"/>
                <a:ext cx="262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3470E51-5C17-4898-956F-A873EE4E6A0B}"/>
                  </a:ext>
                </a:extLst>
              </p14:cNvPr>
              <p14:cNvContentPartPr/>
              <p14:nvPr/>
            </p14:nvContentPartPr>
            <p14:xfrm>
              <a:off x="5343960" y="4480000"/>
              <a:ext cx="174600" cy="2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3470E51-5C17-4898-956F-A873EE4E6A0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26320" y="4462360"/>
                <a:ext cx="210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FA59CA-199F-49D7-A657-961CAAB54D70}"/>
                  </a:ext>
                </a:extLst>
              </p14:cNvPr>
              <p14:cNvContentPartPr/>
              <p14:nvPr/>
            </p14:nvContentPartPr>
            <p14:xfrm>
              <a:off x="5973600" y="4103080"/>
              <a:ext cx="706320" cy="436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FA59CA-199F-49D7-A657-961CAAB54D7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955960" y="4085095"/>
                <a:ext cx="741960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2122D4A-B967-48D7-9649-1F9381336913}"/>
                  </a:ext>
                </a:extLst>
              </p14:cNvPr>
              <p14:cNvContentPartPr/>
              <p14:nvPr/>
            </p14:nvContentPartPr>
            <p14:xfrm>
              <a:off x="6177000" y="4589080"/>
              <a:ext cx="295560" cy="144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2122D4A-B967-48D7-9649-1F938133691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59000" y="4571440"/>
                <a:ext cx="331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3422F6-153A-4DE2-9B00-2218D9670030}"/>
                  </a:ext>
                </a:extLst>
              </p14:cNvPr>
              <p14:cNvContentPartPr/>
              <p14:nvPr/>
            </p14:nvContentPartPr>
            <p14:xfrm>
              <a:off x="1341840" y="5313400"/>
              <a:ext cx="648360" cy="1843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3422F6-153A-4DE2-9B00-2218D967003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323840" y="5295760"/>
                <a:ext cx="684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33C73B-6A70-42A7-BDD2-3F29AAECA1EA}"/>
                  </a:ext>
                </a:extLst>
              </p14:cNvPr>
              <p14:cNvContentPartPr/>
              <p14:nvPr/>
            </p14:nvContentPartPr>
            <p14:xfrm>
              <a:off x="598800" y="5110000"/>
              <a:ext cx="429480" cy="3348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33C73B-6A70-42A7-BDD2-3F29AAECA1E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81160" y="5092000"/>
                <a:ext cx="4651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6053FC9-1B5A-4620-863A-B930F41838F5}"/>
                  </a:ext>
                </a:extLst>
              </p14:cNvPr>
              <p14:cNvContentPartPr/>
              <p14:nvPr/>
            </p14:nvContentPartPr>
            <p14:xfrm>
              <a:off x="2163360" y="4927120"/>
              <a:ext cx="2297160" cy="7992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6053FC9-1B5A-4620-863A-B930F41838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145360" y="4909480"/>
                <a:ext cx="233280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C9E13B5-FA04-42B1-BE73-B8427371087D}"/>
                  </a:ext>
                </a:extLst>
              </p14:cNvPr>
              <p14:cNvContentPartPr/>
              <p14:nvPr/>
            </p14:nvContentPartPr>
            <p14:xfrm>
              <a:off x="4520280" y="4988320"/>
              <a:ext cx="144720" cy="6595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C9E13B5-FA04-42B1-BE73-B8427371087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502280" y="4970320"/>
                <a:ext cx="18036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0DE1BAF-EEA2-40BC-93E1-E93205147919}"/>
                  </a:ext>
                </a:extLst>
              </p14:cNvPr>
              <p14:cNvContentPartPr/>
              <p14:nvPr/>
            </p14:nvContentPartPr>
            <p14:xfrm>
              <a:off x="4763280" y="5148520"/>
              <a:ext cx="286920" cy="3470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0DE1BAF-EEA2-40BC-93E1-E9320514791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45640" y="5130520"/>
                <a:ext cx="3225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0AE708E-7728-4C40-8EFB-42426E2DE537}"/>
                  </a:ext>
                </a:extLst>
              </p14:cNvPr>
              <p14:cNvContentPartPr/>
              <p14:nvPr/>
            </p14:nvContentPartPr>
            <p14:xfrm>
              <a:off x="5163600" y="5384680"/>
              <a:ext cx="28440" cy="622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0AE708E-7728-4C40-8EFB-42426E2DE53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145600" y="5366680"/>
                <a:ext cx="640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C4082B2-6C56-4695-A1E4-7E1989E68F7E}"/>
                  </a:ext>
                </a:extLst>
              </p14:cNvPr>
              <p14:cNvContentPartPr/>
              <p14:nvPr/>
            </p14:nvContentPartPr>
            <p14:xfrm>
              <a:off x="5283120" y="5118640"/>
              <a:ext cx="172440" cy="1954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C4082B2-6C56-4695-A1E4-7E1989E68F7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65120" y="5101000"/>
                <a:ext cx="2080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E6DEC6C-3788-450C-B7DD-282472C0069C}"/>
                  </a:ext>
                </a:extLst>
              </p14:cNvPr>
              <p14:cNvContentPartPr/>
              <p14:nvPr/>
            </p14:nvContentPartPr>
            <p14:xfrm>
              <a:off x="5291760" y="5282800"/>
              <a:ext cx="223200" cy="1944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E6DEC6C-3788-450C-B7DD-282472C0069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274120" y="5264800"/>
                <a:ext cx="2588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E90A44E-8715-4638-AE13-D87DAD3F5AD2}"/>
                  </a:ext>
                </a:extLst>
              </p14:cNvPr>
              <p14:cNvContentPartPr/>
              <p14:nvPr/>
            </p14:nvContentPartPr>
            <p14:xfrm>
              <a:off x="5626920" y="5149240"/>
              <a:ext cx="246600" cy="2772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E90A44E-8715-4638-AE13-D87DAD3F5AD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608920" y="5131600"/>
                <a:ext cx="2822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99AE617-FF4A-4B99-8BBF-812EA95DA708}"/>
                  </a:ext>
                </a:extLst>
              </p14:cNvPr>
              <p14:cNvContentPartPr/>
              <p14:nvPr/>
            </p14:nvContentPartPr>
            <p14:xfrm>
              <a:off x="5994120" y="4977160"/>
              <a:ext cx="700560" cy="5749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99AE617-FF4A-4B99-8BBF-812EA95DA70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976129" y="4959520"/>
                <a:ext cx="736182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3CB339A-F8AD-4ED6-B065-33552A897616}"/>
                  </a:ext>
                </a:extLst>
              </p14:cNvPr>
              <p14:cNvContentPartPr/>
              <p14:nvPr/>
            </p14:nvContentPartPr>
            <p14:xfrm>
              <a:off x="8226840" y="5024320"/>
              <a:ext cx="767160" cy="497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3CB339A-F8AD-4ED6-B065-33552A89761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209200" y="5006680"/>
                <a:ext cx="80280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404E212-69C9-4853-B9BF-F8FD4138C461}"/>
                  </a:ext>
                </a:extLst>
              </p14:cNvPr>
              <p14:cNvContentPartPr/>
              <p14:nvPr/>
            </p14:nvContentPartPr>
            <p14:xfrm>
              <a:off x="6705120" y="4865200"/>
              <a:ext cx="1424520" cy="8557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404E212-69C9-4853-B9BF-F8FD4138C46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687476" y="4847208"/>
                <a:ext cx="1460169" cy="8913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6683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14:cNvPr>
              <p14:cNvContentPartPr/>
              <p14:nvPr/>
            </p14:nvContentPartPr>
            <p14:xfrm>
              <a:off x="6614040" y="699640"/>
              <a:ext cx="2085480" cy="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664000"/>
                <a:ext cx="2121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14:cNvPr>
              <p14:cNvContentPartPr/>
              <p14:nvPr/>
            </p14:nvContentPartPr>
            <p14:xfrm>
              <a:off x="456960" y="1580200"/>
              <a:ext cx="2387880" cy="63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963" y="1562200"/>
                <a:ext cx="2423515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14:cNvPr>
              <p14:cNvContentPartPr/>
              <p14:nvPr/>
            </p14:nvContentPartPr>
            <p14:xfrm>
              <a:off x="4388520" y="1854520"/>
              <a:ext cx="1039320" cy="279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70880" y="1836880"/>
                <a:ext cx="1074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14:cNvPr>
              <p14:cNvContentPartPr/>
              <p14:nvPr/>
            </p14:nvContentPartPr>
            <p14:xfrm>
              <a:off x="3902160" y="1786840"/>
              <a:ext cx="248040" cy="354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84160" y="1769182"/>
                <a:ext cx="28368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14:cNvPr>
              <p14:cNvContentPartPr/>
              <p14:nvPr/>
            </p14:nvContentPartPr>
            <p14:xfrm>
              <a:off x="5780640" y="1787560"/>
              <a:ext cx="263160" cy="34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2640" y="1769920"/>
                <a:ext cx="2988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14:cNvPr>
              <p14:cNvContentPartPr/>
              <p14:nvPr/>
            </p14:nvContentPartPr>
            <p14:xfrm>
              <a:off x="6399120" y="1847320"/>
              <a:ext cx="325080" cy="279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81480" y="1829320"/>
                <a:ext cx="360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14:cNvPr>
              <p14:cNvContentPartPr/>
              <p14:nvPr/>
            </p14:nvContentPartPr>
            <p14:xfrm>
              <a:off x="6928680" y="1889440"/>
              <a:ext cx="185760" cy="1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11040" y="1871440"/>
                <a:ext cx="221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14:cNvPr>
              <p14:cNvContentPartPr/>
              <p14:nvPr/>
            </p14:nvContentPartPr>
            <p14:xfrm>
              <a:off x="6918600" y="1990960"/>
              <a:ext cx="202680" cy="1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960" y="1972960"/>
                <a:ext cx="238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14:cNvPr>
              <p14:cNvContentPartPr/>
              <p14:nvPr/>
            </p14:nvContentPartPr>
            <p14:xfrm>
              <a:off x="7386240" y="2028040"/>
              <a:ext cx="380160" cy="217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68240" y="2010040"/>
                <a:ext cx="415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14:cNvPr>
              <p14:cNvContentPartPr/>
              <p14:nvPr/>
            </p14:nvContentPartPr>
            <p14:xfrm>
              <a:off x="7365720" y="1604680"/>
              <a:ext cx="315000" cy="335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48080" y="1587021"/>
                <a:ext cx="35064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14:cNvPr>
              <p14:cNvContentPartPr/>
              <p14:nvPr/>
            </p14:nvContentPartPr>
            <p14:xfrm>
              <a:off x="4326240" y="2295520"/>
              <a:ext cx="1031400" cy="451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08606" y="2277880"/>
                <a:ext cx="1067028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14:cNvPr>
              <p14:cNvContentPartPr/>
              <p14:nvPr/>
            </p14:nvContentPartPr>
            <p14:xfrm>
              <a:off x="3700200" y="2356720"/>
              <a:ext cx="221400" cy="46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82560" y="2338720"/>
                <a:ext cx="257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14:cNvPr>
              <p14:cNvContentPartPr/>
              <p14:nvPr/>
            </p14:nvContentPartPr>
            <p14:xfrm>
              <a:off x="7558680" y="2356720"/>
              <a:ext cx="560160" cy="294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2339080"/>
                <a:ext cx="5958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14:cNvPr>
              <p14:cNvContentPartPr/>
              <p14:nvPr/>
            </p14:nvContentPartPr>
            <p14:xfrm>
              <a:off x="5633400" y="2299840"/>
              <a:ext cx="1689480" cy="679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5756" y="2281840"/>
                <a:ext cx="1725128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14:cNvPr>
              <p14:cNvContentPartPr/>
              <p14:nvPr/>
            </p14:nvContentPartPr>
            <p14:xfrm>
              <a:off x="560280" y="2444920"/>
              <a:ext cx="934560" cy="368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2633" y="2427280"/>
                <a:ext cx="970214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14:cNvPr>
              <p14:cNvContentPartPr/>
              <p14:nvPr/>
            </p14:nvContentPartPr>
            <p14:xfrm>
              <a:off x="3020880" y="2516920"/>
              <a:ext cx="351000" cy="259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02880" y="2498920"/>
                <a:ext cx="386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14:cNvPr>
              <p14:cNvContentPartPr/>
              <p14:nvPr/>
            </p14:nvContentPartPr>
            <p14:xfrm>
              <a:off x="1666200" y="2529520"/>
              <a:ext cx="1076760" cy="2426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48206" y="2511520"/>
                <a:ext cx="1112388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14:cNvPr>
              <p14:cNvContentPartPr/>
              <p14:nvPr/>
            </p14:nvContentPartPr>
            <p14:xfrm>
              <a:off x="1597080" y="3098680"/>
              <a:ext cx="828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79080" y="3080680"/>
                <a:ext cx="4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14:cNvPr>
              <p14:cNvContentPartPr/>
              <p14:nvPr/>
            </p14:nvContentPartPr>
            <p14:xfrm>
              <a:off x="3024840" y="3281200"/>
              <a:ext cx="1607760" cy="578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07196" y="3263549"/>
                <a:ext cx="1643408" cy="61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14:cNvPr>
              <p14:cNvContentPartPr/>
              <p14:nvPr/>
            </p14:nvContentPartPr>
            <p14:xfrm>
              <a:off x="1046280" y="3240520"/>
              <a:ext cx="1455840" cy="325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28280" y="3222860"/>
                <a:ext cx="149148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14:cNvPr>
              <p14:cNvContentPartPr/>
              <p14:nvPr/>
            </p14:nvContentPartPr>
            <p14:xfrm>
              <a:off x="541920" y="3058000"/>
              <a:ext cx="321480" cy="591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3920" y="3040000"/>
                <a:ext cx="35712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14:cNvPr>
              <p14:cNvContentPartPr/>
              <p14:nvPr/>
            </p14:nvContentPartPr>
            <p14:xfrm>
              <a:off x="5069280" y="3088240"/>
              <a:ext cx="1002960" cy="437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12FBE52-3323-46DC-8179-EB5F2681C5C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51640" y="3070240"/>
                <a:ext cx="10386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14:cNvPr>
              <p14:cNvContentPartPr/>
              <p14:nvPr/>
            </p14:nvContentPartPr>
            <p14:xfrm>
              <a:off x="6431160" y="3276160"/>
              <a:ext cx="347040" cy="1882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6A0196-449E-40B5-8EB7-3FAD8960B93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13160" y="3258520"/>
                <a:ext cx="3826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14:cNvPr>
              <p14:cNvContentPartPr/>
              <p14:nvPr/>
            </p14:nvContentPartPr>
            <p14:xfrm>
              <a:off x="7294800" y="3052600"/>
              <a:ext cx="707400" cy="768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4CCCB3-A8EF-4E8B-A793-B44E737A652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76800" y="3034600"/>
                <a:ext cx="74304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14:cNvPr>
              <p14:cNvContentPartPr/>
              <p14:nvPr/>
            </p14:nvContentPartPr>
            <p14:xfrm>
              <a:off x="6938760" y="3262480"/>
              <a:ext cx="198000" cy="131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F9352C2-A14F-4101-93E1-605E48A04F7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20760" y="3244840"/>
                <a:ext cx="233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746F2D2-C1C3-40C3-A4A7-7DC39A34FC90}"/>
                  </a:ext>
                </a:extLst>
              </p14:cNvPr>
              <p14:cNvContentPartPr/>
              <p14:nvPr/>
            </p14:nvContentPartPr>
            <p14:xfrm>
              <a:off x="1003080" y="4144840"/>
              <a:ext cx="1064520" cy="272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746F2D2-C1C3-40C3-A4A7-7DC39A34FC9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85440" y="4127200"/>
                <a:ext cx="11001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B831FF8-8FF9-4B7D-810D-5C686FBB0F6D}"/>
                  </a:ext>
                </a:extLst>
              </p14:cNvPr>
              <p14:cNvContentPartPr/>
              <p14:nvPr/>
            </p14:nvContentPartPr>
            <p14:xfrm>
              <a:off x="3147600" y="4237720"/>
              <a:ext cx="412560" cy="211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B831FF8-8FF9-4B7D-810D-5C686FBB0F6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129960" y="4219720"/>
                <a:ext cx="448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1FA0982-7822-41D3-A6CD-AEDDA547D4FF}"/>
                  </a:ext>
                </a:extLst>
              </p14:cNvPr>
              <p14:cNvContentPartPr/>
              <p14:nvPr/>
            </p14:nvContentPartPr>
            <p14:xfrm>
              <a:off x="3708120" y="4287040"/>
              <a:ext cx="237240" cy="169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1FA0982-7822-41D3-A6CD-AEDDA547D4F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690480" y="4269400"/>
                <a:ext cx="272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87599C9-E036-410B-895F-BE975D2529E3}"/>
                  </a:ext>
                </a:extLst>
              </p14:cNvPr>
              <p14:cNvContentPartPr/>
              <p14:nvPr/>
            </p14:nvContentPartPr>
            <p14:xfrm>
              <a:off x="3758880" y="4402240"/>
              <a:ext cx="195120" cy="27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87599C9-E036-410B-895F-BE975D2529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4384240"/>
                <a:ext cx="2307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E8C0799-E25D-4637-9288-A86D5851EF23}"/>
                  </a:ext>
                </a:extLst>
              </p14:cNvPr>
              <p14:cNvContentPartPr/>
              <p14:nvPr/>
            </p14:nvContentPartPr>
            <p14:xfrm>
              <a:off x="4299240" y="4043320"/>
              <a:ext cx="192600" cy="2552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E8C0799-E25D-4637-9288-A86D5851EF2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81274" y="4025320"/>
                <a:ext cx="228174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60C13D2-6FBD-442E-80E1-BBF065BF703F}"/>
                  </a:ext>
                </a:extLst>
              </p14:cNvPr>
              <p14:cNvContentPartPr/>
              <p14:nvPr/>
            </p14:nvContentPartPr>
            <p14:xfrm>
              <a:off x="4185480" y="4340320"/>
              <a:ext cx="468360" cy="378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60C13D2-6FBD-442E-80E1-BBF065BF703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167480" y="4322680"/>
                <a:ext cx="504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83933BE-1735-4647-BCAF-A56B364620B4}"/>
                  </a:ext>
                </a:extLst>
              </p14:cNvPr>
              <p14:cNvContentPartPr/>
              <p14:nvPr/>
            </p14:nvContentPartPr>
            <p14:xfrm>
              <a:off x="4194840" y="4429600"/>
              <a:ext cx="805320" cy="4586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83933BE-1735-4647-BCAF-A56B364620B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76840" y="4411600"/>
                <a:ext cx="84096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7FE75F-1618-41C3-BCBD-99F222532CC7}"/>
                  </a:ext>
                </a:extLst>
              </p14:cNvPr>
              <p14:cNvContentPartPr/>
              <p14:nvPr/>
            </p14:nvContentPartPr>
            <p14:xfrm>
              <a:off x="5303280" y="4342120"/>
              <a:ext cx="226800" cy="16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7FE75F-1618-41C3-BCBD-99F222532CC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85280" y="4324480"/>
                <a:ext cx="262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3470E51-5C17-4898-956F-A873EE4E6A0B}"/>
                  </a:ext>
                </a:extLst>
              </p14:cNvPr>
              <p14:cNvContentPartPr/>
              <p14:nvPr/>
            </p14:nvContentPartPr>
            <p14:xfrm>
              <a:off x="5343960" y="4480000"/>
              <a:ext cx="174600" cy="2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3470E51-5C17-4898-956F-A873EE4E6A0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26320" y="4462360"/>
                <a:ext cx="2102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FA59CA-199F-49D7-A657-961CAAB54D70}"/>
                  </a:ext>
                </a:extLst>
              </p14:cNvPr>
              <p14:cNvContentPartPr/>
              <p14:nvPr/>
            </p14:nvContentPartPr>
            <p14:xfrm>
              <a:off x="5973600" y="4103080"/>
              <a:ext cx="706320" cy="436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FA59CA-199F-49D7-A657-961CAAB54D7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955960" y="4085095"/>
                <a:ext cx="741960" cy="47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2122D4A-B967-48D7-9649-1F9381336913}"/>
                  </a:ext>
                </a:extLst>
              </p14:cNvPr>
              <p14:cNvContentPartPr/>
              <p14:nvPr/>
            </p14:nvContentPartPr>
            <p14:xfrm>
              <a:off x="6177000" y="4589080"/>
              <a:ext cx="295560" cy="144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2122D4A-B967-48D7-9649-1F938133691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59000" y="4571440"/>
                <a:ext cx="331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D3422F6-153A-4DE2-9B00-2218D9670030}"/>
                  </a:ext>
                </a:extLst>
              </p14:cNvPr>
              <p14:cNvContentPartPr/>
              <p14:nvPr/>
            </p14:nvContentPartPr>
            <p14:xfrm>
              <a:off x="1341840" y="5313400"/>
              <a:ext cx="648360" cy="1843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D3422F6-153A-4DE2-9B00-2218D967003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323840" y="5295760"/>
                <a:ext cx="684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33C73B-6A70-42A7-BDD2-3F29AAECA1EA}"/>
                  </a:ext>
                </a:extLst>
              </p14:cNvPr>
              <p14:cNvContentPartPr/>
              <p14:nvPr/>
            </p14:nvContentPartPr>
            <p14:xfrm>
              <a:off x="598800" y="5110000"/>
              <a:ext cx="429480" cy="3348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33C73B-6A70-42A7-BDD2-3F29AAECA1E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81160" y="5092000"/>
                <a:ext cx="4651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6053FC9-1B5A-4620-863A-B930F41838F5}"/>
                  </a:ext>
                </a:extLst>
              </p14:cNvPr>
              <p14:cNvContentPartPr/>
              <p14:nvPr/>
            </p14:nvContentPartPr>
            <p14:xfrm>
              <a:off x="2163360" y="4927120"/>
              <a:ext cx="2297160" cy="7992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6053FC9-1B5A-4620-863A-B930F41838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145360" y="4909480"/>
                <a:ext cx="233280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C9E13B5-FA04-42B1-BE73-B8427371087D}"/>
                  </a:ext>
                </a:extLst>
              </p14:cNvPr>
              <p14:cNvContentPartPr/>
              <p14:nvPr/>
            </p14:nvContentPartPr>
            <p14:xfrm>
              <a:off x="4520280" y="4988320"/>
              <a:ext cx="144720" cy="6595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C9E13B5-FA04-42B1-BE73-B8427371087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502280" y="4970320"/>
                <a:ext cx="18036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0DE1BAF-EEA2-40BC-93E1-E93205147919}"/>
                  </a:ext>
                </a:extLst>
              </p14:cNvPr>
              <p14:cNvContentPartPr/>
              <p14:nvPr/>
            </p14:nvContentPartPr>
            <p14:xfrm>
              <a:off x="4763280" y="5148520"/>
              <a:ext cx="286920" cy="3470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0DE1BAF-EEA2-40BC-93E1-E9320514791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45640" y="5130520"/>
                <a:ext cx="32256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0AE708E-7728-4C40-8EFB-42426E2DE537}"/>
                  </a:ext>
                </a:extLst>
              </p14:cNvPr>
              <p14:cNvContentPartPr/>
              <p14:nvPr/>
            </p14:nvContentPartPr>
            <p14:xfrm>
              <a:off x="5163600" y="5384680"/>
              <a:ext cx="28440" cy="622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0AE708E-7728-4C40-8EFB-42426E2DE53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145600" y="5366680"/>
                <a:ext cx="640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C4082B2-6C56-4695-A1E4-7E1989E68F7E}"/>
                  </a:ext>
                </a:extLst>
              </p14:cNvPr>
              <p14:cNvContentPartPr/>
              <p14:nvPr/>
            </p14:nvContentPartPr>
            <p14:xfrm>
              <a:off x="5283120" y="5118640"/>
              <a:ext cx="172440" cy="1954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C4082B2-6C56-4695-A1E4-7E1989E68F7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65120" y="5101000"/>
                <a:ext cx="2080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E6DEC6C-3788-450C-B7DD-282472C0069C}"/>
                  </a:ext>
                </a:extLst>
              </p14:cNvPr>
              <p14:cNvContentPartPr/>
              <p14:nvPr/>
            </p14:nvContentPartPr>
            <p14:xfrm>
              <a:off x="5291760" y="5282800"/>
              <a:ext cx="223200" cy="19440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E6DEC6C-3788-450C-B7DD-282472C0069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274120" y="5264800"/>
                <a:ext cx="2588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E90A44E-8715-4638-AE13-D87DAD3F5AD2}"/>
                  </a:ext>
                </a:extLst>
              </p14:cNvPr>
              <p14:cNvContentPartPr/>
              <p14:nvPr/>
            </p14:nvContentPartPr>
            <p14:xfrm>
              <a:off x="5626920" y="5149240"/>
              <a:ext cx="246600" cy="2772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E90A44E-8715-4638-AE13-D87DAD3F5AD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608920" y="5131600"/>
                <a:ext cx="2822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99AE617-FF4A-4B99-8BBF-812EA95DA708}"/>
                  </a:ext>
                </a:extLst>
              </p14:cNvPr>
              <p14:cNvContentPartPr/>
              <p14:nvPr/>
            </p14:nvContentPartPr>
            <p14:xfrm>
              <a:off x="5994120" y="4977160"/>
              <a:ext cx="700560" cy="5749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99AE617-FF4A-4B99-8BBF-812EA95DA70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976129" y="4959520"/>
                <a:ext cx="736182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3CB339A-F8AD-4ED6-B065-33552A897616}"/>
                  </a:ext>
                </a:extLst>
              </p14:cNvPr>
              <p14:cNvContentPartPr/>
              <p14:nvPr/>
            </p14:nvContentPartPr>
            <p14:xfrm>
              <a:off x="8226840" y="5024320"/>
              <a:ext cx="767160" cy="497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3CB339A-F8AD-4ED6-B065-33552A89761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209200" y="5006680"/>
                <a:ext cx="80280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D18740A-A7B1-4682-8290-8B61537FB057}"/>
                  </a:ext>
                </a:extLst>
              </p14:cNvPr>
              <p14:cNvContentPartPr/>
              <p14:nvPr/>
            </p14:nvContentPartPr>
            <p14:xfrm>
              <a:off x="1767360" y="5953120"/>
              <a:ext cx="581760" cy="3772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D18740A-A7B1-4682-8290-8B61537FB05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49720" y="5935480"/>
                <a:ext cx="6174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FA8944A-4A7A-4792-A9DB-6C49D315D8F2}"/>
                  </a:ext>
                </a:extLst>
              </p14:cNvPr>
              <p14:cNvContentPartPr/>
              <p14:nvPr/>
            </p14:nvContentPartPr>
            <p14:xfrm>
              <a:off x="2987400" y="6166600"/>
              <a:ext cx="760680" cy="2433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FA8944A-4A7A-4792-A9DB-6C49D315D8F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969760" y="6148600"/>
                <a:ext cx="7963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404E212-69C9-4853-B9BF-F8FD4138C461}"/>
                  </a:ext>
                </a:extLst>
              </p14:cNvPr>
              <p14:cNvContentPartPr/>
              <p14:nvPr/>
            </p14:nvContentPartPr>
            <p14:xfrm>
              <a:off x="6705120" y="4865200"/>
              <a:ext cx="1424520" cy="8557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404E212-69C9-4853-B9BF-F8FD4138C46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687476" y="4847208"/>
                <a:ext cx="1460169" cy="89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FEDFC71-5AC2-4166-BC45-143610142A4A}"/>
                  </a:ext>
                </a:extLst>
              </p14:cNvPr>
              <p14:cNvContentPartPr/>
              <p14:nvPr/>
            </p14:nvContentPartPr>
            <p14:xfrm>
              <a:off x="5252160" y="6092800"/>
              <a:ext cx="216360" cy="4215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FEDFC71-5AC2-4166-BC45-143610142A4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234520" y="6074800"/>
                <a:ext cx="2520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6DC41BC-8EFF-4AFA-A3D4-59D455FE984D}"/>
                  </a:ext>
                </a:extLst>
              </p14:cNvPr>
              <p14:cNvContentPartPr/>
              <p14:nvPr/>
            </p14:nvContentPartPr>
            <p14:xfrm>
              <a:off x="5668680" y="6137800"/>
              <a:ext cx="914760" cy="5738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6DC41BC-8EFF-4AFA-A3D4-59D455FE984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651033" y="6119800"/>
                <a:ext cx="950414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8DC9820-3E83-46F9-A99F-E7151BA0CBC5}"/>
                  </a:ext>
                </a:extLst>
              </p14:cNvPr>
              <p14:cNvContentPartPr/>
              <p14:nvPr/>
            </p14:nvContentPartPr>
            <p14:xfrm>
              <a:off x="4042920" y="6032320"/>
              <a:ext cx="1066320" cy="5720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8DC9820-3E83-46F9-A99F-E7151BA0CBC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024926" y="6014680"/>
                <a:ext cx="1101948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5091054-5C1B-46EB-9A8D-732AAB019FC9}"/>
                  </a:ext>
                </a:extLst>
              </p14:cNvPr>
              <p14:cNvContentPartPr/>
              <p14:nvPr/>
            </p14:nvContentPartPr>
            <p14:xfrm>
              <a:off x="2336160" y="5819200"/>
              <a:ext cx="4775760" cy="10501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5091054-5C1B-46EB-9A8D-732AAB019FC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18160" y="5783560"/>
                <a:ext cx="4811400" cy="11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06663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8643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225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8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AFA559A-0968-412E-AE0D-6189E5352030}"/>
                  </a:ext>
                </a:extLst>
              </p14:cNvPr>
              <p14:cNvContentPartPr/>
              <p14:nvPr/>
            </p14:nvContentPartPr>
            <p14:xfrm>
              <a:off x="1137360" y="141640"/>
              <a:ext cx="7284240" cy="4780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AFA559A-0968-412E-AE0D-6189E53520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360" y="124000"/>
                <a:ext cx="73198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1A13E06E-27E9-4BD9-8C17-C26CB2688890}"/>
                  </a:ext>
                </a:extLst>
              </p14:cNvPr>
              <p14:cNvContentPartPr/>
              <p14:nvPr/>
            </p14:nvContentPartPr>
            <p14:xfrm>
              <a:off x="345000" y="709000"/>
              <a:ext cx="8393400" cy="333360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1A13E06E-27E9-4BD9-8C17-C26CB26888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360" y="691360"/>
                <a:ext cx="8429040" cy="33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6FFEA4-FA3C-4BFE-8C9A-35F6A688D43D}"/>
                  </a:ext>
                </a:extLst>
              </p14:cNvPr>
              <p14:cNvContentPartPr/>
              <p14:nvPr/>
            </p14:nvContentPartPr>
            <p14:xfrm>
              <a:off x="6363840" y="1493080"/>
              <a:ext cx="199440" cy="278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6FFEA4-FA3C-4BFE-8C9A-35F6A688D4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6200" y="1475440"/>
                <a:ext cx="2350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54F865-3E3F-4A20-BE15-EFDAFE3EFDB1}"/>
                  </a:ext>
                </a:extLst>
              </p14:cNvPr>
              <p14:cNvContentPartPr/>
              <p14:nvPr/>
            </p14:nvContentPartPr>
            <p14:xfrm>
              <a:off x="1945560" y="3687640"/>
              <a:ext cx="309960" cy="307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54F865-3E3F-4A20-BE15-EFDAFE3EFD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7560" y="3670000"/>
                <a:ext cx="345600" cy="3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57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AFA559A-0968-412E-AE0D-6189E5352030}"/>
                  </a:ext>
                </a:extLst>
              </p14:cNvPr>
              <p14:cNvContentPartPr/>
              <p14:nvPr/>
            </p14:nvContentPartPr>
            <p14:xfrm>
              <a:off x="1137360" y="141640"/>
              <a:ext cx="7284240" cy="4780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AFA559A-0968-412E-AE0D-6189E53520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360" y="124000"/>
                <a:ext cx="73198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1A13E06E-27E9-4BD9-8C17-C26CB2688890}"/>
                  </a:ext>
                </a:extLst>
              </p14:cNvPr>
              <p14:cNvContentPartPr/>
              <p14:nvPr/>
            </p14:nvContentPartPr>
            <p14:xfrm>
              <a:off x="345000" y="709000"/>
              <a:ext cx="8393400" cy="333360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1A13E06E-27E9-4BD9-8C17-C26CB26888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360" y="691360"/>
                <a:ext cx="8429040" cy="33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1EDC77-1EB2-420F-A973-667A32A0A054}"/>
                  </a:ext>
                </a:extLst>
              </p14:cNvPr>
              <p14:cNvContentPartPr/>
              <p14:nvPr/>
            </p14:nvContentPartPr>
            <p14:xfrm>
              <a:off x="182640" y="4044040"/>
              <a:ext cx="8666640" cy="893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1EDC77-1EB2-420F-A973-667A32A0A0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640" y="4026400"/>
                <a:ext cx="8702280" cy="9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515FDD-7995-4CD6-AAD5-287D8218475A}"/>
                  </a:ext>
                </a:extLst>
              </p14:cNvPr>
              <p14:cNvContentPartPr/>
              <p14:nvPr/>
            </p14:nvContentPartPr>
            <p14:xfrm>
              <a:off x="842880" y="5212960"/>
              <a:ext cx="249480" cy="484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515FDD-7995-4CD6-AAD5-287D821847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4880" y="5194960"/>
                <a:ext cx="28512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6512090-E6A6-49A0-A400-DC0464CE7E78}"/>
                  </a:ext>
                </a:extLst>
              </p14:cNvPr>
              <p14:cNvContentPartPr/>
              <p14:nvPr/>
            </p14:nvContentPartPr>
            <p14:xfrm>
              <a:off x="1300080" y="5348680"/>
              <a:ext cx="1035720" cy="2898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6512090-E6A6-49A0-A400-DC0464CE7E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2074" y="5331040"/>
                <a:ext cx="1071372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01DA1C5-9B6D-46B7-B836-AA901D3CB980}"/>
                  </a:ext>
                </a:extLst>
              </p14:cNvPr>
              <p14:cNvContentPartPr/>
              <p14:nvPr/>
            </p14:nvContentPartPr>
            <p14:xfrm>
              <a:off x="2001360" y="5142760"/>
              <a:ext cx="291600" cy="140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01DA1C5-9B6D-46B7-B836-AA901D3CB9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3360" y="5124760"/>
                <a:ext cx="3272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1787769-F2C6-4277-8F10-153DAE81CC39}"/>
                  </a:ext>
                </a:extLst>
              </p14:cNvPr>
              <p14:cNvContentPartPr/>
              <p14:nvPr/>
            </p14:nvContentPartPr>
            <p14:xfrm>
              <a:off x="822720" y="4998400"/>
              <a:ext cx="241200" cy="716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1787769-F2C6-4277-8F10-153DAE81CC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5080" y="4980400"/>
                <a:ext cx="2768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0D10886-0E35-4DCE-AC16-DCC823661720}"/>
                  </a:ext>
                </a:extLst>
              </p14:cNvPr>
              <p14:cNvContentPartPr/>
              <p14:nvPr/>
            </p14:nvContentPartPr>
            <p14:xfrm>
              <a:off x="6363840" y="1493080"/>
              <a:ext cx="199440" cy="278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0D10886-0E35-4DCE-AC16-DCC8236617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6200" y="1475440"/>
                <a:ext cx="2350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6E3E2B3-A8C2-4F6B-B60B-91CB4294DC58}"/>
                  </a:ext>
                </a:extLst>
              </p14:cNvPr>
              <p14:cNvContentPartPr/>
              <p14:nvPr/>
            </p14:nvContentPartPr>
            <p14:xfrm>
              <a:off x="1945560" y="3687640"/>
              <a:ext cx="309960" cy="3074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6E3E2B3-A8C2-4F6B-B60B-91CB4294DC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27560" y="3670000"/>
                <a:ext cx="345600" cy="3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20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AFA559A-0968-412E-AE0D-6189E5352030}"/>
                  </a:ext>
                </a:extLst>
              </p14:cNvPr>
              <p14:cNvContentPartPr/>
              <p14:nvPr/>
            </p14:nvContentPartPr>
            <p14:xfrm>
              <a:off x="1137360" y="141640"/>
              <a:ext cx="7284240" cy="4780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AFA559A-0968-412E-AE0D-6189E53520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360" y="124000"/>
                <a:ext cx="73198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1A13E06E-27E9-4BD9-8C17-C26CB2688890}"/>
                  </a:ext>
                </a:extLst>
              </p14:cNvPr>
              <p14:cNvContentPartPr/>
              <p14:nvPr/>
            </p14:nvContentPartPr>
            <p14:xfrm>
              <a:off x="345000" y="709000"/>
              <a:ext cx="8393400" cy="333360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1A13E06E-27E9-4BD9-8C17-C26CB26888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360" y="691360"/>
                <a:ext cx="8429040" cy="33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1EDC77-1EB2-420F-A973-667A32A0A054}"/>
                  </a:ext>
                </a:extLst>
              </p14:cNvPr>
              <p14:cNvContentPartPr/>
              <p14:nvPr/>
            </p14:nvContentPartPr>
            <p14:xfrm>
              <a:off x="182640" y="4044040"/>
              <a:ext cx="8666640" cy="893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1EDC77-1EB2-420F-A973-667A32A0A0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640" y="4026400"/>
                <a:ext cx="8702280" cy="9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515FDD-7995-4CD6-AAD5-287D8218475A}"/>
                  </a:ext>
                </a:extLst>
              </p14:cNvPr>
              <p14:cNvContentPartPr/>
              <p14:nvPr/>
            </p14:nvContentPartPr>
            <p14:xfrm>
              <a:off x="842880" y="5212960"/>
              <a:ext cx="249480" cy="484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515FDD-7995-4CD6-AAD5-287D821847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4880" y="5194960"/>
                <a:ext cx="28512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6512090-E6A6-49A0-A400-DC0464CE7E78}"/>
                  </a:ext>
                </a:extLst>
              </p14:cNvPr>
              <p14:cNvContentPartPr/>
              <p14:nvPr/>
            </p14:nvContentPartPr>
            <p14:xfrm>
              <a:off x="1300080" y="5348680"/>
              <a:ext cx="1035720" cy="2898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6512090-E6A6-49A0-A400-DC0464CE7E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2074" y="5331040"/>
                <a:ext cx="1071372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01DA1C5-9B6D-46B7-B836-AA901D3CB980}"/>
                  </a:ext>
                </a:extLst>
              </p14:cNvPr>
              <p14:cNvContentPartPr/>
              <p14:nvPr/>
            </p14:nvContentPartPr>
            <p14:xfrm>
              <a:off x="2001360" y="5142760"/>
              <a:ext cx="291600" cy="140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01DA1C5-9B6D-46B7-B836-AA901D3CB9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3360" y="5124760"/>
                <a:ext cx="3272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1787769-F2C6-4277-8F10-153DAE81CC39}"/>
                  </a:ext>
                </a:extLst>
              </p14:cNvPr>
              <p14:cNvContentPartPr/>
              <p14:nvPr/>
            </p14:nvContentPartPr>
            <p14:xfrm>
              <a:off x="822720" y="4998400"/>
              <a:ext cx="241200" cy="716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1787769-F2C6-4277-8F10-153DAE81CC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5080" y="4980400"/>
                <a:ext cx="2768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0CB5B86-3B0A-48EE-8CD2-E0E180A769BA}"/>
                  </a:ext>
                </a:extLst>
              </p14:cNvPr>
              <p14:cNvContentPartPr/>
              <p14:nvPr/>
            </p14:nvContentPartPr>
            <p14:xfrm>
              <a:off x="6928320" y="5323480"/>
              <a:ext cx="21240" cy="130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0CB5B86-3B0A-48EE-8CD2-E0E180A769B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10320" y="5305840"/>
                <a:ext cx="568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FC1E2D9-6D48-47DA-BC54-05DE47F09C7E}"/>
                  </a:ext>
                </a:extLst>
              </p14:cNvPr>
              <p14:cNvContentPartPr/>
              <p14:nvPr/>
            </p14:nvContentPartPr>
            <p14:xfrm>
              <a:off x="6958920" y="5191360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FC1E2D9-6D48-47DA-BC54-05DE47F09C7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41280" y="5173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AFC97B4-8968-405E-8AC1-8F9B4B4D07C8}"/>
                  </a:ext>
                </a:extLst>
              </p14:cNvPr>
              <p14:cNvContentPartPr/>
              <p14:nvPr/>
            </p14:nvContentPartPr>
            <p14:xfrm>
              <a:off x="7069080" y="5292880"/>
              <a:ext cx="117000" cy="173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AFC97B4-8968-405E-8AC1-8F9B4B4D07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51080" y="5275240"/>
                <a:ext cx="1526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1EE1F1E-D715-4DEB-9979-229049F0BC7E}"/>
                  </a:ext>
                </a:extLst>
              </p14:cNvPr>
              <p14:cNvContentPartPr/>
              <p14:nvPr/>
            </p14:nvContentPartPr>
            <p14:xfrm>
              <a:off x="7389480" y="5242120"/>
              <a:ext cx="88560" cy="234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1EE1F1E-D715-4DEB-9979-229049F0BC7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1480" y="5224120"/>
                <a:ext cx="1242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16667FA-AD4B-45D9-A189-B80852F93CC0}"/>
                  </a:ext>
                </a:extLst>
              </p14:cNvPr>
              <p14:cNvContentPartPr/>
              <p14:nvPr/>
            </p14:nvContentPartPr>
            <p14:xfrm>
              <a:off x="2651520" y="5834680"/>
              <a:ext cx="1049040" cy="5594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16667FA-AD4B-45D9-A189-B80852F93CC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33520" y="5817040"/>
                <a:ext cx="108468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0AA9636-7D00-403F-9BE0-15B28DEF34B1}"/>
                  </a:ext>
                </a:extLst>
              </p14:cNvPr>
              <p14:cNvContentPartPr/>
              <p14:nvPr/>
            </p14:nvContentPartPr>
            <p14:xfrm>
              <a:off x="1554240" y="5872120"/>
              <a:ext cx="637200" cy="379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0AA9636-7D00-403F-9BE0-15B28DEF34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36600" y="5854463"/>
                <a:ext cx="672840" cy="414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1E4F3AD-B202-49D9-977B-A3809195A30B}"/>
                  </a:ext>
                </a:extLst>
              </p14:cNvPr>
              <p14:cNvContentPartPr/>
              <p14:nvPr/>
            </p14:nvContentPartPr>
            <p14:xfrm>
              <a:off x="5938680" y="5099920"/>
              <a:ext cx="873720" cy="5770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1E4F3AD-B202-49D9-977B-A3809195A30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20680" y="5082280"/>
                <a:ext cx="90936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9F136C0-1AA6-4F44-81C6-AF79495B10D7}"/>
                  </a:ext>
                </a:extLst>
              </p14:cNvPr>
              <p14:cNvContentPartPr/>
              <p14:nvPr/>
            </p14:nvContentPartPr>
            <p14:xfrm>
              <a:off x="3697680" y="5041600"/>
              <a:ext cx="1828800" cy="556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9F136C0-1AA6-4F44-81C6-AF79495B10D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80040" y="5023949"/>
                <a:ext cx="1864440" cy="592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4F95D14-B1AA-4FE0-9C3C-05E4E70C9208}"/>
                  </a:ext>
                </a:extLst>
              </p14:cNvPr>
              <p14:cNvContentPartPr/>
              <p14:nvPr/>
            </p14:nvContentPartPr>
            <p14:xfrm>
              <a:off x="2804160" y="5279920"/>
              <a:ext cx="619200" cy="3110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4F95D14-B1AA-4FE0-9C3C-05E4E70C920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6170" y="5261920"/>
                <a:ext cx="654819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3031376-597D-4ACF-B045-A9BAF911F1A8}"/>
                  </a:ext>
                </a:extLst>
              </p14:cNvPr>
              <p14:cNvContentPartPr/>
              <p14:nvPr/>
            </p14:nvContentPartPr>
            <p14:xfrm>
              <a:off x="3982440" y="5837200"/>
              <a:ext cx="1077840" cy="4629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3031376-597D-4ACF-B045-A9BAF911F1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64440" y="5819200"/>
                <a:ext cx="111348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8DD929AC-EF9A-44F8-9B5A-8B977837CA29}"/>
                  </a:ext>
                </a:extLst>
              </p14:cNvPr>
              <p14:cNvContentPartPr/>
              <p14:nvPr/>
            </p14:nvContentPartPr>
            <p14:xfrm>
              <a:off x="7393080" y="5638480"/>
              <a:ext cx="1123200" cy="78372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8DD929AC-EF9A-44F8-9B5A-8B977837CA2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75434" y="5620480"/>
                <a:ext cx="1158851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D5C1190C-462D-446F-BFA7-96B0AE0D69E0}"/>
                  </a:ext>
                </a:extLst>
              </p14:cNvPr>
              <p14:cNvContentPartPr/>
              <p14:nvPr/>
            </p14:nvContentPartPr>
            <p14:xfrm>
              <a:off x="6817080" y="6014320"/>
              <a:ext cx="318600" cy="32832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D5C1190C-462D-446F-BFA7-96B0AE0D69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99100" y="5996320"/>
                <a:ext cx="3542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6EC2219D-3E3C-4A48-995B-073D8D8B0A08}"/>
                  </a:ext>
                </a:extLst>
              </p14:cNvPr>
              <p14:cNvContentPartPr/>
              <p14:nvPr/>
            </p14:nvContentPartPr>
            <p14:xfrm>
              <a:off x="482520" y="5262280"/>
              <a:ext cx="239040" cy="35820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6EC2219D-3E3C-4A48-995B-073D8D8B0A0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4520" y="5244640"/>
                <a:ext cx="27468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BBB2DA78-878A-4A6F-91C7-131C33A25FE6}"/>
                  </a:ext>
                </a:extLst>
              </p14:cNvPr>
              <p14:cNvContentPartPr/>
              <p14:nvPr/>
            </p14:nvContentPartPr>
            <p14:xfrm>
              <a:off x="6363840" y="1493080"/>
              <a:ext cx="199440" cy="27864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BBB2DA78-878A-4A6F-91C7-131C33A25F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46200" y="1475440"/>
                <a:ext cx="2350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F3FD65A-C3F1-4795-B0E2-16FE70B85582}"/>
                  </a:ext>
                </a:extLst>
              </p14:cNvPr>
              <p14:cNvContentPartPr/>
              <p14:nvPr/>
            </p14:nvContentPartPr>
            <p14:xfrm>
              <a:off x="1945560" y="3687640"/>
              <a:ext cx="309960" cy="3074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F3FD65A-C3F1-4795-B0E2-16FE70B8558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27560" y="3670000"/>
                <a:ext cx="34560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3D5B4639-A77A-4683-9765-CF38CA37E1A4}"/>
                  </a:ext>
                </a:extLst>
              </p14:cNvPr>
              <p14:cNvContentPartPr/>
              <p14:nvPr/>
            </p14:nvContentPartPr>
            <p14:xfrm>
              <a:off x="5266200" y="5745760"/>
              <a:ext cx="1234800" cy="73404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3D5B4639-A77A-4683-9765-CF38CA37E1A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48560" y="5727760"/>
                <a:ext cx="1270440" cy="7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57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7F785-5F78-44B9-B527-2BBDE2BF2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49" t="11111" r="17501" b="82103"/>
          <a:stretch/>
        </p:blipFill>
        <p:spPr>
          <a:xfrm>
            <a:off x="228600" y="228600"/>
            <a:ext cx="7823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7F785-5F78-44B9-B527-2BBDE2BF2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49" t="11111" r="17501" b="70318"/>
          <a:stretch/>
        </p:blipFill>
        <p:spPr>
          <a:xfrm>
            <a:off x="228600" y="228600"/>
            <a:ext cx="782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8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7F785-5F78-44B9-B527-2BBDE2BF2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49" t="11111" r="17501" b="58889"/>
          <a:stretch/>
        </p:blipFill>
        <p:spPr>
          <a:xfrm>
            <a:off x="228600" y="228600"/>
            <a:ext cx="7823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F1C39-81F3-4D6C-A51E-B1182667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0987"/>
            <a:ext cx="6009724" cy="58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944DA-0AB6-44CE-9B73-C46C3716E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04" t="17379" r="29457" b="75296"/>
          <a:stretch/>
        </p:blipFill>
        <p:spPr>
          <a:xfrm>
            <a:off x="2476500" y="185033"/>
            <a:ext cx="4191000" cy="21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944DA-0AB6-44CE-9B73-C46C3716E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04" t="17379" r="29457" b="67326"/>
          <a:stretch/>
        </p:blipFill>
        <p:spPr>
          <a:xfrm>
            <a:off x="2476500" y="185033"/>
            <a:ext cx="4191000" cy="43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14:cNvPr>
              <p14:cNvContentPartPr/>
              <p14:nvPr/>
            </p14:nvContentPartPr>
            <p14:xfrm>
              <a:off x="7794480" y="30040"/>
              <a:ext cx="821520" cy="49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480" y="12040"/>
                <a:ext cx="8571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14:cNvPr>
              <p14:cNvContentPartPr/>
              <p14:nvPr/>
            </p14:nvContentPartPr>
            <p14:xfrm>
              <a:off x="-20400" y="190600"/>
              <a:ext cx="1869480" cy="663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397" y="172960"/>
                <a:ext cx="1905113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14:cNvPr>
              <p14:cNvContentPartPr/>
              <p14:nvPr/>
            </p14:nvContentPartPr>
            <p14:xfrm>
              <a:off x="2162640" y="212920"/>
              <a:ext cx="143640" cy="359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4640" y="194920"/>
                <a:ext cx="179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14:cNvPr>
              <p14:cNvContentPartPr/>
              <p14:nvPr/>
            </p14:nvContentPartPr>
            <p14:xfrm>
              <a:off x="2479080" y="192760"/>
              <a:ext cx="434160" cy="37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1095" y="174760"/>
                <a:ext cx="46977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14:cNvPr>
              <p14:cNvContentPartPr/>
              <p14:nvPr/>
            </p14:nvContentPartPr>
            <p14:xfrm>
              <a:off x="3104760" y="467080"/>
              <a:ext cx="95760" cy="171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7120" y="449080"/>
                <a:ext cx="131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14:cNvPr>
              <p14:cNvContentPartPr/>
              <p14:nvPr/>
            </p14:nvContentPartPr>
            <p14:xfrm>
              <a:off x="3881640" y="162160"/>
              <a:ext cx="253440" cy="501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000" y="144160"/>
                <a:ext cx="2890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14:cNvPr>
              <p14:cNvContentPartPr/>
              <p14:nvPr/>
            </p14:nvContentPartPr>
            <p14:xfrm>
              <a:off x="3423000" y="172600"/>
              <a:ext cx="306000" cy="421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339" y="154600"/>
                <a:ext cx="341682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A7FE17-4F59-4101-A081-9359B4D90AA5}"/>
                  </a:ext>
                </a:extLst>
              </p14:cNvPr>
              <p14:cNvContentPartPr/>
              <p14:nvPr/>
            </p14:nvContentPartPr>
            <p14:xfrm>
              <a:off x="2061480" y="629440"/>
              <a:ext cx="788040" cy="226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A7FE17-4F59-4101-A081-9359B4D90A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3480" y="611800"/>
                <a:ext cx="8236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E69367-5A52-4D73-8D0B-5E5F5C61A38E}"/>
                  </a:ext>
                </a:extLst>
              </p14:cNvPr>
              <p14:cNvContentPartPr/>
              <p14:nvPr/>
            </p14:nvContentPartPr>
            <p14:xfrm>
              <a:off x="477120" y="944440"/>
              <a:ext cx="1897200" cy="1726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E69367-5A52-4D73-8D0B-5E5F5C61A3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9480" y="926444"/>
                <a:ext cx="1932840" cy="17625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40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944DA-0AB6-44CE-9B73-C46C3716E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04" t="17379" r="29457" b="60000"/>
          <a:stretch/>
        </p:blipFill>
        <p:spPr>
          <a:xfrm>
            <a:off x="2476500" y="185033"/>
            <a:ext cx="4191000" cy="64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5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14:cNvPr>
              <p14:cNvContentPartPr/>
              <p14:nvPr/>
            </p14:nvContentPartPr>
            <p14:xfrm>
              <a:off x="2397720" y="108880"/>
              <a:ext cx="4358880" cy="614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9720" y="91240"/>
                <a:ext cx="4394520" cy="65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14:cNvPr>
              <p14:cNvContentPartPr/>
              <p14:nvPr/>
            </p14:nvContentPartPr>
            <p14:xfrm>
              <a:off x="2397720" y="108880"/>
              <a:ext cx="4358880" cy="614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9720" y="91240"/>
                <a:ext cx="43945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14:cNvPr>
              <p14:cNvContentPartPr/>
              <p14:nvPr/>
            </p14:nvContentPartPr>
            <p14:xfrm>
              <a:off x="1562160" y="1218760"/>
              <a:ext cx="385560" cy="20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4160" y="1200760"/>
                <a:ext cx="42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14:cNvPr>
              <p14:cNvContentPartPr/>
              <p14:nvPr/>
            </p14:nvContentPartPr>
            <p14:xfrm>
              <a:off x="558480" y="975760"/>
              <a:ext cx="891360" cy="513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833" y="957760"/>
                <a:ext cx="927014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14:cNvPr>
              <p14:cNvContentPartPr/>
              <p14:nvPr/>
            </p14:nvContentPartPr>
            <p14:xfrm>
              <a:off x="3261000" y="907360"/>
              <a:ext cx="232920" cy="84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3360" y="889360"/>
                <a:ext cx="2685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14:cNvPr>
              <p14:cNvContentPartPr/>
              <p14:nvPr/>
            </p14:nvContentPartPr>
            <p14:xfrm>
              <a:off x="4329480" y="1208680"/>
              <a:ext cx="291960" cy="133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1480" y="1190680"/>
                <a:ext cx="327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14:cNvPr>
              <p14:cNvContentPartPr/>
              <p14:nvPr/>
            </p14:nvContentPartPr>
            <p14:xfrm>
              <a:off x="4419480" y="962440"/>
              <a:ext cx="155160" cy="10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1480" y="944800"/>
                <a:ext cx="190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14:cNvPr>
              <p14:cNvContentPartPr/>
              <p14:nvPr/>
            </p14:nvContentPartPr>
            <p14:xfrm>
              <a:off x="3637200" y="1193560"/>
              <a:ext cx="571680" cy="178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9211" y="1175560"/>
                <a:ext cx="607298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14:cNvPr>
              <p14:cNvContentPartPr/>
              <p14:nvPr/>
            </p14:nvContentPartPr>
            <p14:xfrm>
              <a:off x="2777160" y="1076560"/>
              <a:ext cx="684720" cy="352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9520" y="1058560"/>
                <a:ext cx="72036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000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14:cNvPr>
              <p14:cNvContentPartPr/>
              <p14:nvPr/>
            </p14:nvContentPartPr>
            <p14:xfrm>
              <a:off x="2397720" y="108880"/>
              <a:ext cx="4358880" cy="614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9720" y="91240"/>
                <a:ext cx="43945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14:cNvPr>
              <p14:cNvContentPartPr/>
              <p14:nvPr/>
            </p14:nvContentPartPr>
            <p14:xfrm>
              <a:off x="1562160" y="1218760"/>
              <a:ext cx="385560" cy="20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4160" y="1200760"/>
                <a:ext cx="42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14:cNvPr>
              <p14:cNvContentPartPr/>
              <p14:nvPr/>
            </p14:nvContentPartPr>
            <p14:xfrm>
              <a:off x="558480" y="975760"/>
              <a:ext cx="891360" cy="513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833" y="957760"/>
                <a:ext cx="927014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14:cNvPr>
              <p14:cNvContentPartPr/>
              <p14:nvPr/>
            </p14:nvContentPartPr>
            <p14:xfrm>
              <a:off x="3261000" y="907360"/>
              <a:ext cx="232920" cy="84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3360" y="889360"/>
                <a:ext cx="2685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14:cNvPr>
              <p14:cNvContentPartPr/>
              <p14:nvPr/>
            </p14:nvContentPartPr>
            <p14:xfrm>
              <a:off x="4329480" y="1208680"/>
              <a:ext cx="291960" cy="133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1480" y="1190680"/>
                <a:ext cx="327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14:cNvPr>
              <p14:cNvContentPartPr/>
              <p14:nvPr/>
            </p14:nvContentPartPr>
            <p14:xfrm>
              <a:off x="4419480" y="962440"/>
              <a:ext cx="155160" cy="10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1480" y="944800"/>
                <a:ext cx="190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14:cNvPr>
              <p14:cNvContentPartPr/>
              <p14:nvPr/>
            </p14:nvContentPartPr>
            <p14:xfrm>
              <a:off x="3637200" y="1193560"/>
              <a:ext cx="571680" cy="178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9211" y="1175560"/>
                <a:ext cx="607298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14:cNvPr>
              <p14:cNvContentPartPr/>
              <p14:nvPr/>
            </p14:nvContentPartPr>
            <p14:xfrm>
              <a:off x="2777160" y="1076560"/>
              <a:ext cx="684720" cy="352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9520" y="1058560"/>
                <a:ext cx="7203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14:cNvPr>
              <p14:cNvContentPartPr/>
              <p14:nvPr/>
            </p14:nvContentPartPr>
            <p14:xfrm>
              <a:off x="5100240" y="1005280"/>
              <a:ext cx="891720" cy="315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82240" y="987620"/>
                <a:ext cx="927360" cy="35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14:cNvPr>
              <p14:cNvContentPartPr/>
              <p14:nvPr/>
            </p14:nvContentPartPr>
            <p14:xfrm>
              <a:off x="6471480" y="1082320"/>
              <a:ext cx="329040" cy="187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3480" y="1064320"/>
                <a:ext cx="3646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14:cNvPr>
              <p14:cNvContentPartPr/>
              <p14:nvPr/>
            </p14:nvContentPartPr>
            <p14:xfrm>
              <a:off x="6979440" y="1137400"/>
              <a:ext cx="194400" cy="12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1440" y="1119760"/>
                <a:ext cx="230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14:cNvPr>
              <p14:cNvContentPartPr/>
              <p14:nvPr/>
            </p14:nvContentPartPr>
            <p14:xfrm>
              <a:off x="7001400" y="1269520"/>
              <a:ext cx="190800" cy="10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83400" y="1251880"/>
                <a:ext cx="226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14:cNvPr>
              <p14:cNvContentPartPr/>
              <p14:nvPr/>
            </p14:nvContentPartPr>
            <p14:xfrm>
              <a:off x="7528080" y="782080"/>
              <a:ext cx="11520" cy="279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10440" y="764080"/>
                <a:ext cx="471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14:cNvPr>
              <p14:cNvContentPartPr/>
              <p14:nvPr/>
            </p14:nvContentPartPr>
            <p14:xfrm>
              <a:off x="7681440" y="797920"/>
              <a:ext cx="141840" cy="259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63440" y="779920"/>
                <a:ext cx="177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14:cNvPr>
              <p14:cNvContentPartPr/>
              <p14:nvPr/>
            </p14:nvContentPartPr>
            <p14:xfrm>
              <a:off x="7528080" y="1107160"/>
              <a:ext cx="726840" cy="309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10440" y="1089160"/>
                <a:ext cx="7624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14:cNvPr>
              <p14:cNvContentPartPr/>
              <p14:nvPr/>
            </p14:nvContentPartPr>
            <p14:xfrm>
              <a:off x="7934160" y="652840"/>
              <a:ext cx="285120" cy="35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16160" y="634840"/>
                <a:ext cx="320760" cy="3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84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14:cNvPr>
              <p14:cNvContentPartPr/>
              <p14:nvPr/>
            </p14:nvContentPartPr>
            <p14:xfrm>
              <a:off x="2397720" y="108880"/>
              <a:ext cx="4358880" cy="614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9720" y="91240"/>
                <a:ext cx="43945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14:cNvPr>
              <p14:cNvContentPartPr/>
              <p14:nvPr/>
            </p14:nvContentPartPr>
            <p14:xfrm>
              <a:off x="1562160" y="1218760"/>
              <a:ext cx="385560" cy="20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4160" y="1200760"/>
                <a:ext cx="42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14:cNvPr>
              <p14:cNvContentPartPr/>
              <p14:nvPr/>
            </p14:nvContentPartPr>
            <p14:xfrm>
              <a:off x="558480" y="975760"/>
              <a:ext cx="891360" cy="513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833" y="957760"/>
                <a:ext cx="927014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14:cNvPr>
              <p14:cNvContentPartPr/>
              <p14:nvPr/>
            </p14:nvContentPartPr>
            <p14:xfrm>
              <a:off x="3261000" y="907360"/>
              <a:ext cx="232920" cy="84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3360" y="889360"/>
                <a:ext cx="2685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14:cNvPr>
              <p14:cNvContentPartPr/>
              <p14:nvPr/>
            </p14:nvContentPartPr>
            <p14:xfrm>
              <a:off x="4329480" y="1208680"/>
              <a:ext cx="291960" cy="133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1480" y="1190680"/>
                <a:ext cx="327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14:cNvPr>
              <p14:cNvContentPartPr/>
              <p14:nvPr/>
            </p14:nvContentPartPr>
            <p14:xfrm>
              <a:off x="4419480" y="962440"/>
              <a:ext cx="155160" cy="10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1480" y="944800"/>
                <a:ext cx="190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14:cNvPr>
              <p14:cNvContentPartPr/>
              <p14:nvPr/>
            </p14:nvContentPartPr>
            <p14:xfrm>
              <a:off x="3637200" y="1193560"/>
              <a:ext cx="571680" cy="178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9211" y="1175560"/>
                <a:ext cx="607298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14:cNvPr>
              <p14:cNvContentPartPr/>
              <p14:nvPr/>
            </p14:nvContentPartPr>
            <p14:xfrm>
              <a:off x="2777160" y="1076560"/>
              <a:ext cx="684720" cy="352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9520" y="1058560"/>
                <a:ext cx="7203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14:cNvPr>
              <p14:cNvContentPartPr/>
              <p14:nvPr/>
            </p14:nvContentPartPr>
            <p14:xfrm>
              <a:off x="5100240" y="1005280"/>
              <a:ext cx="891720" cy="315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82240" y="987620"/>
                <a:ext cx="927360" cy="35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14:cNvPr>
              <p14:cNvContentPartPr/>
              <p14:nvPr/>
            </p14:nvContentPartPr>
            <p14:xfrm>
              <a:off x="6471480" y="1082320"/>
              <a:ext cx="329040" cy="187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3480" y="1064320"/>
                <a:ext cx="3646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14:cNvPr>
              <p14:cNvContentPartPr/>
              <p14:nvPr/>
            </p14:nvContentPartPr>
            <p14:xfrm>
              <a:off x="6979440" y="1137400"/>
              <a:ext cx="194400" cy="12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1440" y="1119760"/>
                <a:ext cx="230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14:cNvPr>
              <p14:cNvContentPartPr/>
              <p14:nvPr/>
            </p14:nvContentPartPr>
            <p14:xfrm>
              <a:off x="7001400" y="1269520"/>
              <a:ext cx="190800" cy="10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83400" y="1251880"/>
                <a:ext cx="226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14:cNvPr>
              <p14:cNvContentPartPr/>
              <p14:nvPr/>
            </p14:nvContentPartPr>
            <p14:xfrm>
              <a:off x="7528080" y="782080"/>
              <a:ext cx="11520" cy="279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10440" y="764080"/>
                <a:ext cx="471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14:cNvPr>
              <p14:cNvContentPartPr/>
              <p14:nvPr/>
            </p14:nvContentPartPr>
            <p14:xfrm>
              <a:off x="7681440" y="797920"/>
              <a:ext cx="141840" cy="259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63440" y="779920"/>
                <a:ext cx="177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14:cNvPr>
              <p14:cNvContentPartPr/>
              <p14:nvPr/>
            </p14:nvContentPartPr>
            <p14:xfrm>
              <a:off x="7528080" y="1107160"/>
              <a:ext cx="726840" cy="309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10440" y="1089160"/>
                <a:ext cx="7624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14:cNvPr>
              <p14:cNvContentPartPr/>
              <p14:nvPr/>
            </p14:nvContentPartPr>
            <p14:xfrm>
              <a:off x="7934160" y="652840"/>
              <a:ext cx="285120" cy="35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16160" y="634840"/>
                <a:ext cx="3207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14:cNvPr>
              <p14:cNvContentPartPr/>
              <p14:nvPr/>
            </p14:nvContentPartPr>
            <p14:xfrm>
              <a:off x="774120" y="1615120"/>
              <a:ext cx="293040" cy="641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6120" y="1597480"/>
                <a:ext cx="32868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14:cNvPr>
              <p14:cNvContentPartPr/>
              <p14:nvPr/>
            </p14:nvContentPartPr>
            <p14:xfrm>
              <a:off x="1756560" y="2003560"/>
              <a:ext cx="291600" cy="15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38920" y="1985920"/>
                <a:ext cx="3272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14:cNvPr>
              <p14:cNvContentPartPr/>
              <p14:nvPr/>
            </p14:nvContentPartPr>
            <p14:xfrm>
              <a:off x="2245080" y="1980880"/>
              <a:ext cx="17208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27440" y="196288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14:cNvPr>
              <p14:cNvContentPartPr/>
              <p14:nvPr/>
            </p14:nvContentPartPr>
            <p14:xfrm>
              <a:off x="2265600" y="2084560"/>
              <a:ext cx="110880" cy="8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47600" y="2066920"/>
                <a:ext cx="146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14:cNvPr>
              <p14:cNvContentPartPr/>
              <p14:nvPr/>
            </p14:nvContentPartPr>
            <p14:xfrm>
              <a:off x="1797960" y="1736800"/>
              <a:ext cx="182880" cy="96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80320" y="1718800"/>
                <a:ext cx="218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14:cNvPr>
              <p14:cNvContentPartPr/>
              <p14:nvPr/>
            </p14:nvContentPartPr>
            <p14:xfrm>
              <a:off x="2759520" y="1798000"/>
              <a:ext cx="297720" cy="267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41880" y="1780000"/>
                <a:ext cx="3333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14:cNvPr>
              <p14:cNvContentPartPr/>
              <p14:nvPr/>
            </p14:nvContentPartPr>
            <p14:xfrm>
              <a:off x="3210600" y="1818160"/>
              <a:ext cx="60840" cy="210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2960" y="1800520"/>
                <a:ext cx="96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14:cNvPr>
              <p14:cNvContentPartPr/>
              <p14:nvPr/>
            </p14:nvContentPartPr>
            <p14:xfrm>
              <a:off x="3271080" y="1787560"/>
              <a:ext cx="162360" cy="16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53440" y="1769920"/>
                <a:ext cx="198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14:cNvPr>
              <p14:cNvContentPartPr/>
              <p14:nvPr/>
            </p14:nvContentPartPr>
            <p14:xfrm>
              <a:off x="3220320" y="1885480"/>
              <a:ext cx="148680" cy="13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02680" y="1867480"/>
                <a:ext cx="1843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14:cNvPr>
              <p14:cNvContentPartPr/>
              <p14:nvPr/>
            </p14:nvContentPartPr>
            <p14:xfrm>
              <a:off x="3281160" y="1612240"/>
              <a:ext cx="187920" cy="684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63160" y="1594600"/>
                <a:ext cx="223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14:cNvPr>
              <p14:cNvContentPartPr/>
              <p14:nvPr/>
            </p14:nvContentPartPr>
            <p14:xfrm>
              <a:off x="2701920" y="2123800"/>
              <a:ext cx="767520" cy="20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84280" y="2105800"/>
                <a:ext cx="803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14:cNvPr>
              <p14:cNvContentPartPr/>
              <p14:nvPr/>
            </p14:nvContentPartPr>
            <p14:xfrm>
              <a:off x="2978400" y="2230720"/>
              <a:ext cx="305280" cy="166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0760" y="2212720"/>
                <a:ext cx="3409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14:cNvPr>
              <p14:cNvContentPartPr/>
              <p14:nvPr/>
            </p14:nvContentPartPr>
            <p14:xfrm>
              <a:off x="750000" y="2885200"/>
              <a:ext cx="742680" cy="3459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2000" y="2867200"/>
                <a:ext cx="77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14:cNvPr>
              <p14:cNvContentPartPr/>
              <p14:nvPr/>
            </p14:nvContentPartPr>
            <p14:xfrm>
              <a:off x="1798680" y="3027040"/>
              <a:ext cx="207360" cy="1900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80680" y="3009400"/>
                <a:ext cx="243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14:cNvPr>
              <p14:cNvContentPartPr/>
              <p14:nvPr/>
            </p14:nvContentPartPr>
            <p14:xfrm>
              <a:off x="2072280" y="3047560"/>
              <a:ext cx="207720" cy="152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3029920"/>
                <a:ext cx="243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14:cNvPr>
              <p14:cNvContentPartPr/>
              <p14:nvPr/>
            </p14:nvContentPartPr>
            <p14:xfrm>
              <a:off x="2404200" y="3037480"/>
              <a:ext cx="14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86200" y="3019840"/>
                <a:ext cx="49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14:cNvPr>
              <p14:cNvContentPartPr/>
              <p14:nvPr/>
            </p14:nvContentPartPr>
            <p14:xfrm>
              <a:off x="2417880" y="280384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00240" y="278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14:cNvPr>
              <p14:cNvContentPartPr/>
              <p14:nvPr/>
            </p14:nvContentPartPr>
            <p14:xfrm>
              <a:off x="2629200" y="2813920"/>
              <a:ext cx="13680" cy="3427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11560" y="2796280"/>
                <a:ext cx="4932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14:cNvPr>
              <p14:cNvContentPartPr/>
              <p14:nvPr/>
            </p14:nvContentPartPr>
            <p14:xfrm>
              <a:off x="2539560" y="2976640"/>
              <a:ext cx="167040" cy="29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21920" y="2958640"/>
                <a:ext cx="202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14:cNvPr>
              <p14:cNvContentPartPr/>
              <p14:nvPr/>
            </p14:nvContentPartPr>
            <p14:xfrm>
              <a:off x="3032040" y="2826520"/>
              <a:ext cx="229680" cy="683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14400" y="2808520"/>
                <a:ext cx="2653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14:cNvPr>
              <p14:cNvContentPartPr/>
              <p14:nvPr/>
            </p14:nvContentPartPr>
            <p14:xfrm>
              <a:off x="3563400" y="3014440"/>
              <a:ext cx="329400" cy="169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45400" y="2996800"/>
                <a:ext cx="365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14:cNvPr>
              <p14:cNvContentPartPr/>
              <p14:nvPr/>
            </p14:nvContentPartPr>
            <p14:xfrm>
              <a:off x="4030320" y="3017320"/>
              <a:ext cx="200160" cy="1274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12320" y="2999320"/>
                <a:ext cx="235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14:cNvPr>
              <p14:cNvContentPartPr/>
              <p14:nvPr/>
            </p14:nvContentPartPr>
            <p14:xfrm>
              <a:off x="4856160" y="2976640"/>
              <a:ext cx="178920" cy="111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38520" y="2958640"/>
                <a:ext cx="214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14:cNvPr>
              <p14:cNvContentPartPr/>
              <p14:nvPr/>
            </p14:nvContentPartPr>
            <p14:xfrm>
              <a:off x="4836000" y="3070960"/>
              <a:ext cx="196200" cy="28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18000" y="305332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14:cNvPr>
              <p14:cNvContentPartPr/>
              <p14:nvPr/>
            </p14:nvContentPartPr>
            <p14:xfrm>
              <a:off x="5313360" y="2651200"/>
              <a:ext cx="751680" cy="7416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95369" y="2633569"/>
                <a:ext cx="787303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14:cNvPr>
              <p14:cNvContentPartPr/>
              <p14:nvPr/>
            </p14:nvContentPartPr>
            <p14:xfrm>
              <a:off x="4359000" y="2925880"/>
              <a:ext cx="304200" cy="207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41021" y="2907880"/>
                <a:ext cx="339798" cy="2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225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14:cNvPr>
              <p14:cNvContentPartPr/>
              <p14:nvPr/>
            </p14:nvContentPartPr>
            <p14:xfrm>
              <a:off x="2397720" y="108880"/>
              <a:ext cx="4358880" cy="614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9720" y="91240"/>
                <a:ext cx="43945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14:cNvPr>
              <p14:cNvContentPartPr/>
              <p14:nvPr/>
            </p14:nvContentPartPr>
            <p14:xfrm>
              <a:off x="1562160" y="1218760"/>
              <a:ext cx="385560" cy="20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4160" y="1200760"/>
                <a:ext cx="42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14:cNvPr>
              <p14:cNvContentPartPr/>
              <p14:nvPr/>
            </p14:nvContentPartPr>
            <p14:xfrm>
              <a:off x="558480" y="975760"/>
              <a:ext cx="891360" cy="513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833" y="957760"/>
                <a:ext cx="927014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14:cNvPr>
              <p14:cNvContentPartPr/>
              <p14:nvPr/>
            </p14:nvContentPartPr>
            <p14:xfrm>
              <a:off x="3261000" y="907360"/>
              <a:ext cx="232920" cy="84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3360" y="889360"/>
                <a:ext cx="2685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14:cNvPr>
              <p14:cNvContentPartPr/>
              <p14:nvPr/>
            </p14:nvContentPartPr>
            <p14:xfrm>
              <a:off x="4329480" y="1208680"/>
              <a:ext cx="291960" cy="133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1480" y="1190680"/>
                <a:ext cx="327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14:cNvPr>
              <p14:cNvContentPartPr/>
              <p14:nvPr/>
            </p14:nvContentPartPr>
            <p14:xfrm>
              <a:off x="4419480" y="962440"/>
              <a:ext cx="155160" cy="10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1480" y="944800"/>
                <a:ext cx="190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14:cNvPr>
              <p14:cNvContentPartPr/>
              <p14:nvPr/>
            </p14:nvContentPartPr>
            <p14:xfrm>
              <a:off x="3637200" y="1193560"/>
              <a:ext cx="571680" cy="178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9211" y="1175560"/>
                <a:ext cx="607298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14:cNvPr>
              <p14:cNvContentPartPr/>
              <p14:nvPr/>
            </p14:nvContentPartPr>
            <p14:xfrm>
              <a:off x="2777160" y="1076560"/>
              <a:ext cx="684720" cy="352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9520" y="1058560"/>
                <a:ext cx="7203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14:cNvPr>
              <p14:cNvContentPartPr/>
              <p14:nvPr/>
            </p14:nvContentPartPr>
            <p14:xfrm>
              <a:off x="5100240" y="1005280"/>
              <a:ext cx="891720" cy="315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82240" y="987620"/>
                <a:ext cx="927360" cy="35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14:cNvPr>
              <p14:cNvContentPartPr/>
              <p14:nvPr/>
            </p14:nvContentPartPr>
            <p14:xfrm>
              <a:off x="6471480" y="1082320"/>
              <a:ext cx="329040" cy="187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3480" y="1064320"/>
                <a:ext cx="3646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14:cNvPr>
              <p14:cNvContentPartPr/>
              <p14:nvPr/>
            </p14:nvContentPartPr>
            <p14:xfrm>
              <a:off x="6979440" y="1137400"/>
              <a:ext cx="194400" cy="12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1440" y="1119760"/>
                <a:ext cx="230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14:cNvPr>
              <p14:cNvContentPartPr/>
              <p14:nvPr/>
            </p14:nvContentPartPr>
            <p14:xfrm>
              <a:off x="7001400" y="1269520"/>
              <a:ext cx="190800" cy="10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83400" y="1251880"/>
                <a:ext cx="226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14:cNvPr>
              <p14:cNvContentPartPr/>
              <p14:nvPr/>
            </p14:nvContentPartPr>
            <p14:xfrm>
              <a:off x="7528080" y="782080"/>
              <a:ext cx="11520" cy="279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10440" y="764080"/>
                <a:ext cx="471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14:cNvPr>
              <p14:cNvContentPartPr/>
              <p14:nvPr/>
            </p14:nvContentPartPr>
            <p14:xfrm>
              <a:off x="7681440" y="797920"/>
              <a:ext cx="141840" cy="259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63440" y="779920"/>
                <a:ext cx="177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14:cNvPr>
              <p14:cNvContentPartPr/>
              <p14:nvPr/>
            </p14:nvContentPartPr>
            <p14:xfrm>
              <a:off x="7528080" y="1107160"/>
              <a:ext cx="726840" cy="309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10440" y="1089160"/>
                <a:ext cx="7624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14:cNvPr>
              <p14:cNvContentPartPr/>
              <p14:nvPr/>
            </p14:nvContentPartPr>
            <p14:xfrm>
              <a:off x="7934160" y="652840"/>
              <a:ext cx="285120" cy="35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16160" y="634840"/>
                <a:ext cx="3207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14:cNvPr>
              <p14:cNvContentPartPr/>
              <p14:nvPr/>
            </p14:nvContentPartPr>
            <p14:xfrm>
              <a:off x="774120" y="1615120"/>
              <a:ext cx="293040" cy="641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6120" y="1597480"/>
                <a:ext cx="32868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14:cNvPr>
              <p14:cNvContentPartPr/>
              <p14:nvPr/>
            </p14:nvContentPartPr>
            <p14:xfrm>
              <a:off x="1756560" y="2003560"/>
              <a:ext cx="291600" cy="15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38920" y="1985920"/>
                <a:ext cx="3272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14:cNvPr>
              <p14:cNvContentPartPr/>
              <p14:nvPr/>
            </p14:nvContentPartPr>
            <p14:xfrm>
              <a:off x="2245080" y="1980880"/>
              <a:ext cx="17208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27440" y="196288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14:cNvPr>
              <p14:cNvContentPartPr/>
              <p14:nvPr/>
            </p14:nvContentPartPr>
            <p14:xfrm>
              <a:off x="2265600" y="2084560"/>
              <a:ext cx="110880" cy="8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47600" y="2066920"/>
                <a:ext cx="146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14:cNvPr>
              <p14:cNvContentPartPr/>
              <p14:nvPr/>
            </p14:nvContentPartPr>
            <p14:xfrm>
              <a:off x="1797960" y="1736800"/>
              <a:ext cx="182880" cy="96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80320" y="1718800"/>
                <a:ext cx="218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14:cNvPr>
              <p14:cNvContentPartPr/>
              <p14:nvPr/>
            </p14:nvContentPartPr>
            <p14:xfrm>
              <a:off x="2759520" y="1798000"/>
              <a:ext cx="297720" cy="267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41880" y="1780000"/>
                <a:ext cx="3333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14:cNvPr>
              <p14:cNvContentPartPr/>
              <p14:nvPr/>
            </p14:nvContentPartPr>
            <p14:xfrm>
              <a:off x="3210600" y="1818160"/>
              <a:ext cx="60840" cy="210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2960" y="1800520"/>
                <a:ext cx="96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14:cNvPr>
              <p14:cNvContentPartPr/>
              <p14:nvPr/>
            </p14:nvContentPartPr>
            <p14:xfrm>
              <a:off x="3271080" y="1787560"/>
              <a:ext cx="162360" cy="16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53440" y="1769920"/>
                <a:ext cx="198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14:cNvPr>
              <p14:cNvContentPartPr/>
              <p14:nvPr/>
            </p14:nvContentPartPr>
            <p14:xfrm>
              <a:off x="3220320" y="1885480"/>
              <a:ext cx="148680" cy="13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02680" y="1867480"/>
                <a:ext cx="1843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14:cNvPr>
              <p14:cNvContentPartPr/>
              <p14:nvPr/>
            </p14:nvContentPartPr>
            <p14:xfrm>
              <a:off x="3281160" y="1612240"/>
              <a:ext cx="187920" cy="684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63160" y="1594600"/>
                <a:ext cx="223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14:cNvPr>
              <p14:cNvContentPartPr/>
              <p14:nvPr/>
            </p14:nvContentPartPr>
            <p14:xfrm>
              <a:off x="2701920" y="2123800"/>
              <a:ext cx="767520" cy="20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84280" y="2105800"/>
                <a:ext cx="803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14:cNvPr>
              <p14:cNvContentPartPr/>
              <p14:nvPr/>
            </p14:nvContentPartPr>
            <p14:xfrm>
              <a:off x="2978400" y="2230720"/>
              <a:ext cx="305280" cy="166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0760" y="2212720"/>
                <a:ext cx="3409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14:cNvPr>
              <p14:cNvContentPartPr/>
              <p14:nvPr/>
            </p14:nvContentPartPr>
            <p14:xfrm>
              <a:off x="750000" y="2885200"/>
              <a:ext cx="742680" cy="3459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2000" y="2867200"/>
                <a:ext cx="77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14:cNvPr>
              <p14:cNvContentPartPr/>
              <p14:nvPr/>
            </p14:nvContentPartPr>
            <p14:xfrm>
              <a:off x="1798680" y="3027040"/>
              <a:ext cx="207360" cy="1900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80680" y="3009400"/>
                <a:ext cx="243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14:cNvPr>
              <p14:cNvContentPartPr/>
              <p14:nvPr/>
            </p14:nvContentPartPr>
            <p14:xfrm>
              <a:off x="2072280" y="3047560"/>
              <a:ext cx="207720" cy="152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3029920"/>
                <a:ext cx="243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14:cNvPr>
              <p14:cNvContentPartPr/>
              <p14:nvPr/>
            </p14:nvContentPartPr>
            <p14:xfrm>
              <a:off x="2404200" y="3037480"/>
              <a:ext cx="14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86200" y="3019840"/>
                <a:ext cx="49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14:cNvPr>
              <p14:cNvContentPartPr/>
              <p14:nvPr/>
            </p14:nvContentPartPr>
            <p14:xfrm>
              <a:off x="2417880" y="280384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00240" y="278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14:cNvPr>
              <p14:cNvContentPartPr/>
              <p14:nvPr/>
            </p14:nvContentPartPr>
            <p14:xfrm>
              <a:off x="2629200" y="2813920"/>
              <a:ext cx="13680" cy="3427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11560" y="2796280"/>
                <a:ext cx="4932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14:cNvPr>
              <p14:cNvContentPartPr/>
              <p14:nvPr/>
            </p14:nvContentPartPr>
            <p14:xfrm>
              <a:off x="2539560" y="2976640"/>
              <a:ext cx="167040" cy="29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21920" y="2958640"/>
                <a:ext cx="202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14:cNvPr>
              <p14:cNvContentPartPr/>
              <p14:nvPr/>
            </p14:nvContentPartPr>
            <p14:xfrm>
              <a:off x="3032040" y="2826520"/>
              <a:ext cx="229680" cy="683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14400" y="2808520"/>
                <a:ext cx="2653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14:cNvPr>
              <p14:cNvContentPartPr/>
              <p14:nvPr/>
            </p14:nvContentPartPr>
            <p14:xfrm>
              <a:off x="3563400" y="3014440"/>
              <a:ext cx="329400" cy="169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45400" y="2996800"/>
                <a:ext cx="365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14:cNvPr>
              <p14:cNvContentPartPr/>
              <p14:nvPr/>
            </p14:nvContentPartPr>
            <p14:xfrm>
              <a:off x="4030320" y="3017320"/>
              <a:ext cx="200160" cy="1274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12320" y="2999320"/>
                <a:ext cx="235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14:cNvPr>
              <p14:cNvContentPartPr/>
              <p14:nvPr/>
            </p14:nvContentPartPr>
            <p14:xfrm>
              <a:off x="4856160" y="2976640"/>
              <a:ext cx="178920" cy="111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38520" y="2958640"/>
                <a:ext cx="214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14:cNvPr>
              <p14:cNvContentPartPr/>
              <p14:nvPr/>
            </p14:nvContentPartPr>
            <p14:xfrm>
              <a:off x="4836000" y="3070960"/>
              <a:ext cx="196200" cy="28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18000" y="305332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14:cNvPr>
              <p14:cNvContentPartPr/>
              <p14:nvPr/>
            </p14:nvContentPartPr>
            <p14:xfrm>
              <a:off x="5313360" y="2651200"/>
              <a:ext cx="751680" cy="7416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95369" y="2633569"/>
                <a:ext cx="787303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14:cNvPr>
              <p14:cNvContentPartPr/>
              <p14:nvPr/>
            </p14:nvContentPartPr>
            <p14:xfrm>
              <a:off x="4359000" y="2925880"/>
              <a:ext cx="304200" cy="207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41021" y="2907880"/>
                <a:ext cx="339798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04B390-C006-43B9-959A-91968E7EB62E}"/>
                  </a:ext>
                </a:extLst>
              </p14:cNvPr>
              <p14:cNvContentPartPr/>
              <p14:nvPr/>
            </p14:nvContentPartPr>
            <p14:xfrm>
              <a:off x="793200" y="3595480"/>
              <a:ext cx="194400" cy="31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04B390-C006-43B9-959A-91968E7EB62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5560" y="3577840"/>
                <a:ext cx="2300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E00333E-7DEE-4DB5-89AD-FB676F7082D3}"/>
                  </a:ext>
                </a:extLst>
              </p14:cNvPr>
              <p14:cNvContentPartPr/>
              <p14:nvPr/>
            </p14:nvContentPartPr>
            <p14:xfrm>
              <a:off x="2903880" y="3579280"/>
              <a:ext cx="287280" cy="643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E00333E-7DEE-4DB5-89AD-FB676F7082D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85880" y="3561280"/>
                <a:ext cx="32292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0F60FF5-5BCB-46D5-84C8-C2F54B492FBC}"/>
                  </a:ext>
                </a:extLst>
              </p14:cNvPr>
              <p14:cNvContentPartPr/>
              <p14:nvPr/>
            </p14:nvContentPartPr>
            <p14:xfrm>
              <a:off x="2262000" y="3555520"/>
              <a:ext cx="270000" cy="294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0F60FF5-5BCB-46D5-84C8-C2F54B492FB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244000" y="3537880"/>
                <a:ext cx="30564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3209840-1E47-4A55-9138-7558269C7B1E}"/>
                  </a:ext>
                </a:extLst>
              </p14:cNvPr>
              <p14:cNvContentPartPr/>
              <p14:nvPr/>
            </p14:nvContentPartPr>
            <p14:xfrm>
              <a:off x="1644600" y="3711400"/>
              <a:ext cx="500400" cy="219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3209840-1E47-4A55-9138-7558269C7B1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626600" y="3693400"/>
                <a:ext cx="5360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C5C8CE6-52B3-4D57-9C62-D4ED0E7D6438}"/>
                  </a:ext>
                </a:extLst>
              </p14:cNvPr>
              <p14:cNvContentPartPr/>
              <p14:nvPr/>
            </p14:nvContentPartPr>
            <p14:xfrm>
              <a:off x="1106760" y="3601960"/>
              <a:ext cx="316080" cy="28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C5C8CE6-52B3-4D57-9C62-D4ED0E7D64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00" y="3584320"/>
                <a:ext cx="351761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5435E4-2015-4FEF-BD01-E35736460200}"/>
                  </a:ext>
                </a:extLst>
              </p14:cNvPr>
              <p14:cNvContentPartPr/>
              <p14:nvPr/>
            </p14:nvContentPartPr>
            <p14:xfrm>
              <a:off x="3502200" y="3532120"/>
              <a:ext cx="276480" cy="611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5435E4-2015-4FEF-BD01-E3573646020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84200" y="3514120"/>
                <a:ext cx="31212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46532F9-D599-4354-AA11-6ED8634369F8}"/>
                  </a:ext>
                </a:extLst>
              </p14:cNvPr>
              <p14:cNvContentPartPr/>
              <p14:nvPr/>
            </p14:nvContentPartPr>
            <p14:xfrm>
              <a:off x="3840240" y="3758560"/>
              <a:ext cx="114120" cy="154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46532F9-D599-4354-AA11-6ED8634369F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22600" y="3740920"/>
                <a:ext cx="149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55BCDD-D6CF-4812-83D2-C7B2E80E21E0}"/>
                  </a:ext>
                </a:extLst>
              </p14:cNvPr>
              <p14:cNvContentPartPr/>
              <p14:nvPr/>
            </p14:nvContentPartPr>
            <p14:xfrm>
              <a:off x="4023120" y="3720760"/>
              <a:ext cx="93960" cy="180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55BCDD-D6CF-4812-83D2-C7B2E80E21E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005120" y="3703120"/>
                <a:ext cx="1296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863436-FDDA-4CAF-BE4E-901A74A37BB6}"/>
                  </a:ext>
                </a:extLst>
              </p14:cNvPr>
              <p14:cNvContentPartPr/>
              <p14:nvPr/>
            </p14:nvContentPartPr>
            <p14:xfrm>
              <a:off x="4137240" y="3738400"/>
              <a:ext cx="138960" cy="134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863436-FDDA-4CAF-BE4E-901A74A37BB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19600" y="3720400"/>
                <a:ext cx="174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63807B0-5CF3-4848-AD7B-03047AE3BE95}"/>
                  </a:ext>
                </a:extLst>
              </p14:cNvPr>
              <p14:cNvContentPartPr/>
              <p14:nvPr/>
            </p14:nvContentPartPr>
            <p14:xfrm>
              <a:off x="4307520" y="3720040"/>
              <a:ext cx="151560" cy="1944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63807B0-5CF3-4848-AD7B-03047AE3B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89880" y="370240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3713A6-CAB8-42A0-9CF2-F70780F43856}"/>
                  </a:ext>
                </a:extLst>
              </p14:cNvPr>
              <p14:cNvContentPartPr/>
              <p14:nvPr/>
            </p14:nvContentPartPr>
            <p14:xfrm>
              <a:off x="4784880" y="3744160"/>
              <a:ext cx="249480" cy="25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3713A6-CAB8-42A0-9CF2-F70780F4385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66880" y="3726160"/>
                <a:ext cx="2851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5E4D05-D26D-485B-B3B9-A7215593426D}"/>
                  </a:ext>
                </a:extLst>
              </p14:cNvPr>
              <p14:cNvContentPartPr/>
              <p14:nvPr/>
            </p14:nvContentPartPr>
            <p14:xfrm>
              <a:off x="4815480" y="3834520"/>
              <a:ext cx="211320" cy="18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5E4D05-D26D-485B-B3B9-A7215593426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97840" y="3816880"/>
                <a:ext cx="246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8DCD6C9-E943-47A6-A5CD-F01AC80D8FA7}"/>
                  </a:ext>
                </a:extLst>
              </p14:cNvPr>
              <p14:cNvContentPartPr/>
              <p14:nvPr/>
            </p14:nvContentPartPr>
            <p14:xfrm>
              <a:off x="5316240" y="3565960"/>
              <a:ext cx="87840" cy="345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8DCD6C9-E943-47A6-A5CD-F01AC80D8FA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98240" y="3547960"/>
                <a:ext cx="123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490630E-980C-4C42-8436-068789ADD9B6}"/>
                  </a:ext>
                </a:extLst>
              </p14:cNvPr>
              <p14:cNvContentPartPr/>
              <p14:nvPr/>
            </p14:nvContentPartPr>
            <p14:xfrm>
              <a:off x="5435400" y="3486400"/>
              <a:ext cx="242280" cy="368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490630E-980C-4C42-8436-068789ADD9B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17400" y="3468760"/>
                <a:ext cx="277920" cy="4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2846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14:cNvPr>
              <p14:cNvContentPartPr/>
              <p14:nvPr/>
            </p14:nvContentPartPr>
            <p14:xfrm>
              <a:off x="2397720" y="108880"/>
              <a:ext cx="4358880" cy="614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9720" y="91240"/>
                <a:ext cx="43945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14:cNvPr>
              <p14:cNvContentPartPr/>
              <p14:nvPr/>
            </p14:nvContentPartPr>
            <p14:xfrm>
              <a:off x="1562160" y="1218760"/>
              <a:ext cx="385560" cy="20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4160" y="1200760"/>
                <a:ext cx="42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14:cNvPr>
              <p14:cNvContentPartPr/>
              <p14:nvPr/>
            </p14:nvContentPartPr>
            <p14:xfrm>
              <a:off x="558480" y="975760"/>
              <a:ext cx="891360" cy="513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833" y="957760"/>
                <a:ext cx="927014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14:cNvPr>
              <p14:cNvContentPartPr/>
              <p14:nvPr/>
            </p14:nvContentPartPr>
            <p14:xfrm>
              <a:off x="3261000" y="907360"/>
              <a:ext cx="232920" cy="84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3360" y="889360"/>
                <a:ext cx="2685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14:cNvPr>
              <p14:cNvContentPartPr/>
              <p14:nvPr/>
            </p14:nvContentPartPr>
            <p14:xfrm>
              <a:off x="4329480" y="1208680"/>
              <a:ext cx="291960" cy="133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1480" y="1190680"/>
                <a:ext cx="327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14:cNvPr>
              <p14:cNvContentPartPr/>
              <p14:nvPr/>
            </p14:nvContentPartPr>
            <p14:xfrm>
              <a:off x="4419480" y="962440"/>
              <a:ext cx="155160" cy="10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1480" y="944800"/>
                <a:ext cx="190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14:cNvPr>
              <p14:cNvContentPartPr/>
              <p14:nvPr/>
            </p14:nvContentPartPr>
            <p14:xfrm>
              <a:off x="3637200" y="1193560"/>
              <a:ext cx="571680" cy="178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9211" y="1175560"/>
                <a:ext cx="607298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14:cNvPr>
              <p14:cNvContentPartPr/>
              <p14:nvPr/>
            </p14:nvContentPartPr>
            <p14:xfrm>
              <a:off x="2777160" y="1076560"/>
              <a:ext cx="684720" cy="352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9520" y="1058560"/>
                <a:ext cx="7203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14:cNvPr>
              <p14:cNvContentPartPr/>
              <p14:nvPr/>
            </p14:nvContentPartPr>
            <p14:xfrm>
              <a:off x="5100240" y="1005280"/>
              <a:ext cx="891720" cy="315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82240" y="987620"/>
                <a:ext cx="927360" cy="35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14:cNvPr>
              <p14:cNvContentPartPr/>
              <p14:nvPr/>
            </p14:nvContentPartPr>
            <p14:xfrm>
              <a:off x="6471480" y="1082320"/>
              <a:ext cx="329040" cy="187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3480" y="1064320"/>
                <a:ext cx="3646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14:cNvPr>
              <p14:cNvContentPartPr/>
              <p14:nvPr/>
            </p14:nvContentPartPr>
            <p14:xfrm>
              <a:off x="6979440" y="1137400"/>
              <a:ext cx="194400" cy="12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1440" y="1119760"/>
                <a:ext cx="230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14:cNvPr>
              <p14:cNvContentPartPr/>
              <p14:nvPr/>
            </p14:nvContentPartPr>
            <p14:xfrm>
              <a:off x="7001400" y="1269520"/>
              <a:ext cx="190800" cy="10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83400" y="1251880"/>
                <a:ext cx="226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14:cNvPr>
              <p14:cNvContentPartPr/>
              <p14:nvPr/>
            </p14:nvContentPartPr>
            <p14:xfrm>
              <a:off x="7528080" y="782080"/>
              <a:ext cx="11520" cy="279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10440" y="764080"/>
                <a:ext cx="471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14:cNvPr>
              <p14:cNvContentPartPr/>
              <p14:nvPr/>
            </p14:nvContentPartPr>
            <p14:xfrm>
              <a:off x="7681440" y="797920"/>
              <a:ext cx="141840" cy="259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63440" y="779920"/>
                <a:ext cx="177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14:cNvPr>
              <p14:cNvContentPartPr/>
              <p14:nvPr/>
            </p14:nvContentPartPr>
            <p14:xfrm>
              <a:off x="7528080" y="1107160"/>
              <a:ext cx="726840" cy="309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10440" y="1089160"/>
                <a:ext cx="7624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14:cNvPr>
              <p14:cNvContentPartPr/>
              <p14:nvPr/>
            </p14:nvContentPartPr>
            <p14:xfrm>
              <a:off x="7934160" y="652840"/>
              <a:ext cx="285120" cy="35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16160" y="634840"/>
                <a:ext cx="3207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14:cNvPr>
              <p14:cNvContentPartPr/>
              <p14:nvPr/>
            </p14:nvContentPartPr>
            <p14:xfrm>
              <a:off x="774120" y="1615120"/>
              <a:ext cx="293040" cy="641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6120" y="1597480"/>
                <a:ext cx="32868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14:cNvPr>
              <p14:cNvContentPartPr/>
              <p14:nvPr/>
            </p14:nvContentPartPr>
            <p14:xfrm>
              <a:off x="1756560" y="2003560"/>
              <a:ext cx="291600" cy="15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38920" y="1985920"/>
                <a:ext cx="3272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14:cNvPr>
              <p14:cNvContentPartPr/>
              <p14:nvPr/>
            </p14:nvContentPartPr>
            <p14:xfrm>
              <a:off x="2245080" y="1980880"/>
              <a:ext cx="17208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27440" y="196288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14:cNvPr>
              <p14:cNvContentPartPr/>
              <p14:nvPr/>
            </p14:nvContentPartPr>
            <p14:xfrm>
              <a:off x="2265600" y="2084560"/>
              <a:ext cx="110880" cy="8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47600" y="2066920"/>
                <a:ext cx="146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14:cNvPr>
              <p14:cNvContentPartPr/>
              <p14:nvPr/>
            </p14:nvContentPartPr>
            <p14:xfrm>
              <a:off x="1797960" y="1736800"/>
              <a:ext cx="182880" cy="96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80320" y="1718800"/>
                <a:ext cx="218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14:cNvPr>
              <p14:cNvContentPartPr/>
              <p14:nvPr/>
            </p14:nvContentPartPr>
            <p14:xfrm>
              <a:off x="2759520" y="1798000"/>
              <a:ext cx="297720" cy="267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41880" y="1780000"/>
                <a:ext cx="3333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14:cNvPr>
              <p14:cNvContentPartPr/>
              <p14:nvPr/>
            </p14:nvContentPartPr>
            <p14:xfrm>
              <a:off x="3210600" y="1818160"/>
              <a:ext cx="60840" cy="210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2960" y="1800520"/>
                <a:ext cx="96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14:cNvPr>
              <p14:cNvContentPartPr/>
              <p14:nvPr/>
            </p14:nvContentPartPr>
            <p14:xfrm>
              <a:off x="3271080" y="1787560"/>
              <a:ext cx="162360" cy="16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53440" y="1769920"/>
                <a:ext cx="198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14:cNvPr>
              <p14:cNvContentPartPr/>
              <p14:nvPr/>
            </p14:nvContentPartPr>
            <p14:xfrm>
              <a:off x="3220320" y="1885480"/>
              <a:ext cx="148680" cy="13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02680" y="1867480"/>
                <a:ext cx="1843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14:cNvPr>
              <p14:cNvContentPartPr/>
              <p14:nvPr/>
            </p14:nvContentPartPr>
            <p14:xfrm>
              <a:off x="3281160" y="1612240"/>
              <a:ext cx="187920" cy="684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63160" y="1594600"/>
                <a:ext cx="223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14:cNvPr>
              <p14:cNvContentPartPr/>
              <p14:nvPr/>
            </p14:nvContentPartPr>
            <p14:xfrm>
              <a:off x="2701920" y="2123800"/>
              <a:ext cx="767520" cy="20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84280" y="2105800"/>
                <a:ext cx="803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14:cNvPr>
              <p14:cNvContentPartPr/>
              <p14:nvPr/>
            </p14:nvContentPartPr>
            <p14:xfrm>
              <a:off x="2978400" y="2230720"/>
              <a:ext cx="305280" cy="166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0760" y="2212720"/>
                <a:ext cx="3409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14:cNvPr>
              <p14:cNvContentPartPr/>
              <p14:nvPr/>
            </p14:nvContentPartPr>
            <p14:xfrm>
              <a:off x="750000" y="2885200"/>
              <a:ext cx="742680" cy="3459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2000" y="2867200"/>
                <a:ext cx="77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14:cNvPr>
              <p14:cNvContentPartPr/>
              <p14:nvPr/>
            </p14:nvContentPartPr>
            <p14:xfrm>
              <a:off x="1798680" y="3027040"/>
              <a:ext cx="207360" cy="1900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80680" y="3009400"/>
                <a:ext cx="243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14:cNvPr>
              <p14:cNvContentPartPr/>
              <p14:nvPr/>
            </p14:nvContentPartPr>
            <p14:xfrm>
              <a:off x="2072280" y="3047560"/>
              <a:ext cx="207720" cy="152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3029920"/>
                <a:ext cx="243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14:cNvPr>
              <p14:cNvContentPartPr/>
              <p14:nvPr/>
            </p14:nvContentPartPr>
            <p14:xfrm>
              <a:off x="2404200" y="3037480"/>
              <a:ext cx="14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86200" y="3019840"/>
                <a:ext cx="49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14:cNvPr>
              <p14:cNvContentPartPr/>
              <p14:nvPr/>
            </p14:nvContentPartPr>
            <p14:xfrm>
              <a:off x="2417880" y="280384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00240" y="278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14:cNvPr>
              <p14:cNvContentPartPr/>
              <p14:nvPr/>
            </p14:nvContentPartPr>
            <p14:xfrm>
              <a:off x="2629200" y="2813920"/>
              <a:ext cx="13680" cy="3427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11560" y="2796280"/>
                <a:ext cx="4932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14:cNvPr>
              <p14:cNvContentPartPr/>
              <p14:nvPr/>
            </p14:nvContentPartPr>
            <p14:xfrm>
              <a:off x="2539560" y="2976640"/>
              <a:ext cx="167040" cy="29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21920" y="2958640"/>
                <a:ext cx="202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14:cNvPr>
              <p14:cNvContentPartPr/>
              <p14:nvPr/>
            </p14:nvContentPartPr>
            <p14:xfrm>
              <a:off x="3032040" y="2826520"/>
              <a:ext cx="229680" cy="683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14400" y="2808520"/>
                <a:ext cx="2653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14:cNvPr>
              <p14:cNvContentPartPr/>
              <p14:nvPr/>
            </p14:nvContentPartPr>
            <p14:xfrm>
              <a:off x="3563400" y="3014440"/>
              <a:ext cx="329400" cy="169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45400" y="2996800"/>
                <a:ext cx="365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14:cNvPr>
              <p14:cNvContentPartPr/>
              <p14:nvPr/>
            </p14:nvContentPartPr>
            <p14:xfrm>
              <a:off x="4030320" y="3017320"/>
              <a:ext cx="200160" cy="1274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12320" y="2999320"/>
                <a:ext cx="235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14:cNvPr>
              <p14:cNvContentPartPr/>
              <p14:nvPr/>
            </p14:nvContentPartPr>
            <p14:xfrm>
              <a:off x="4856160" y="2976640"/>
              <a:ext cx="178920" cy="111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38520" y="2958640"/>
                <a:ext cx="214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14:cNvPr>
              <p14:cNvContentPartPr/>
              <p14:nvPr/>
            </p14:nvContentPartPr>
            <p14:xfrm>
              <a:off x="4836000" y="3070960"/>
              <a:ext cx="196200" cy="28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18000" y="305332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14:cNvPr>
              <p14:cNvContentPartPr/>
              <p14:nvPr/>
            </p14:nvContentPartPr>
            <p14:xfrm>
              <a:off x="5313360" y="2651200"/>
              <a:ext cx="751680" cy="7416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95369" y="2633569"/>
                <a:ext cx="787303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14:cNvPr>
              <p14:cNvContentPartPr/>
              <p14:nvPr/>
            </p14:nvContentPartPr>
            <p14:xfrm>
              <a:off x="4359000" y="2925880"/>
              <a:ext cx="304200" cy="207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41021" y="2907880"/>
                <a:ext cx="339798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04B390-C006-43B9-959A-91968E7EB62E}"/>
                  </a:ext>
                </a:extLst>
              </p14:cNvPr>
              <p14:cNvContentPartPr/>
              <p14:nvPr/>
            </p14:nvContentPartPr>
            <p14:xfrm>
              <a:off x="793200" y="3595480"/>
              <a:ext cx="194400" cy="31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04B390-C006-43B9-959A-91968E7EB62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5560" y="3577840"/>
                <a:ext cx="2300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E00333E-7DEE-4DB5-89AD-FB676F7082D3}"/>
                  </a:ext>
                </a:extLst>
              </p14:cNvPr>
              <p14:cNvContentPartPr/>
              <p14:nvPr/>
            </p14:nvContentPartPr>
            <p14:xfrm>
              <a:off x="2903880" y="3579280"/>
              <a:ext cx="287280" cy="643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E00333E-7DEE-4DB5-89AD-FB676F7082D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85880" y="3561280"/>
                <a:ext cx="32292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0F60FF5-5BCB-46D5-84C8-C2F54B492FBC}"/>
                  </a:ext>
                </a:extLst>
              </p14:cNvPr>
              <p14:cNvContentPartPr/>
              <p14:nvPr/>
            </p14:nvContentPartPr>
            <p14:xfrm>
              <a:off x="2262000" y="3555520"/>
              <a:ext cx="270000" cy="294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0F60FF5-5BCB-46D5-84C8-C2F54B492FB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244000" y="3537880"/>
                <a:ext cx="30564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3209840-1E47-4A55-9138-7558269C7B1E}"/>
                  </a:ext>
                </a:extLst>
              </p14:cNvPr>
              <p14:cNvContentPartPr/>
              <p14:nvPr/>
            </p14:nvContentPartPr>
            <p14:xfrm>
              <a:off x="1644600" y="3711400"/>
              <a:ext cx="500400" cy="219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3209840-1E47-4A55-9138-7558269C7B1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626600" y="3693400"/>
                <a:ext cx="5360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C5C8CE6-52B3-4D57-9C62-D4ED0E7D6438}"/>
                  </a:ext>
                </a:extLst>
              </p14:cNvPr>
              <p14:cNvContentPartPr/>
              <p14:nvPr/>
            </p14:nvContentPartPr>
            <p14:xfrm>
              <a:off x="1106760" y="3601960"/>
              <a:ext cx="316080" cy="28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C5C8CE6-52B3-4D57-9C62-D4ED0E7D64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00" y="3584320"/>
                <a:ext cx="351761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5435E4-2015-4FEF-BD01-E35736460200}"/>
                  </a:ext>
                </a:extLst>
              </p14:cNvPr>
              <p14:cNvContentPartPr/>
              <p14:nvPr/>
            </p14:nvContentPartPr>
            <p14:xfrm>
              <a:off x="3502200" y="3532120"/>
              <a:ext cx="276480" cy="611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5435E4-2015-4FEF-BD01-E3573646020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84200" y="3514120"/>
                <a:ext cx="31212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46532F9-D599-4354-AA11-6ED8634369F8}"/>
                  </a:ext>
                </a:extLst>
              </p14:cNvPr>
              <p14:cNvContentPartPr/>
              <p14:nvPr/>
            </p14:nvContentPartPr>
            <p14:xfrm>
              <a:off x="3840240" y="3758560"/>
              <a:ext cx="114120" cy="154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46532F9-D599-4354-AA11-6ED8634369F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22600" y="3740920"/>
                <a:ext cx="149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55BCDD-D6CF-4812-83D2-C7B2E80E21E0}"/>
                  </a:ext>
                </a:extLst>
              </p14:cNvPr>
              <p14:cNvContentPartPr/>
              <p14:nvPr/>
            </p14:nvContentPartPr>
            <p14:xfrm>
              <a:off x="4023120" y="3720760"/>
              <a:ext cx="93960" cy="180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55BCDD-D6CF-4812-83D2-C7B2E80E21E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005120" y="3703120"/>
                <a:ext cx="1296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863436-FDDA-4CAF-BE4E-901A74A37BB6}"/>
                  </a:ext>
                </a:extLst>
              </p14:cNvPr>
              <p14:cNvContentPartPr/>
              <p14:nvPr/>
            </p14:nvContentPartPr>
            <p14:xfrm>
              <a:off x="4137240" y="3738400"/>
              <a:ext cx="138960" cy="134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863436-FDDA-4CAF-BE4E-901A74A37BB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19600" y="3720400"/>
                <a:ext cx="174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63807B0-5CF3-4848-AD7B-03047AE3BE95}"/>
                  </a:ext>
                </a:extLst>
              </p14:cNvPr>
              <p14:cNvContentPartPr/>
              <p14:nvPr/>
            </p14:nvContentPartPr>
            <p14:xfrm>
              <a:off x="4307520" y="3720040"/>
              <a:ext cx="151560" cy="1944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63807B0-5CF3-4848-AD7B-03047AE3B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89880" y="370240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3713A6-CAB8-42A0-9CF2-F70780F43856}"/>
                  </a:ext>
                </a:extLst>
              </p14:cNvPr>
              <p14:cNvContentPartPr/>
              <p14:nvPr/>
            </p14:nvContentPartPr>
            <p14:xfrm>
              <a:off x="4784880" y="3744160"/>
              <a:ext cx="249480" cy="25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3713A6-CAB8-42A0-9CF2-F70780F4385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66880" y="3726160"/>
                <a:ext cx="2851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5E4D05-D26D-485B-B3B9-A7215593426D}"/>
                  </a:ext>
                </a:extLst>
              </p14:cNvPr>
              <p14:cNvContentPartPr/>
              <p14:nvPr/>
            </p14:nvContentPartPr>
            <p14:xfrm>
              <a:off x="4815480" y="3834520"/>
              <a:ext cx="211320" cy="18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5E4D05-D26D-485B-B3B9-A7215593426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97840" y="3816880"/>
                <a:ext cx="246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8DCD6C9-E943-47A6-A5CD-F01AC80D8FA7}"/>
                  </a:ext>
                </a:extLst>
              </p14:cNvPr>
              <p14:cNvContentPartPr/>
              <p14:nvPr/>
            </p14:nvContentPartPr>
            <p14:xfrm>
              <a:off x="5316240" y="3565960"/>
              <a:ext cx="87840" cy="345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8DCD6C9-E943-47A6-A5CD-F01AC80D8FA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98240" y="3547960"/>
                <a:ext cx="123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490630E-980C-4C42-8436-068789ADD9B6}"/>
                  </a:ext>
                </a:extLst>
              </p14:cNvPr>
              <p14:cNvContentPartPr/>
              <p14:nvPr/>
            </p14:nvContentPartPr>
            <p14:xfrm>
              <a:off x="5435400" y="3486400"/>
              <a:ext cx="242280" cy="368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490630E-980C-4C42-8436-068789ADD9B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17400" y="3468760"/>
                <a:ext cx="277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7BF08D-8F16-4217-9150-31E56305BF0D}"/>
                  </a:ext>
                </a:extLst>
              </p14:cNvPr>
              <p14:cNvContentPartPr/>
              <p14:nvPr/>
            </p14:nvContentPartPr>
            <p14:xfrm>
              <a:off x="5882520" y="3657040"/>
              <a:ext cx="222480" cy="1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7BF08D-8F16-4217-9150-31E56305BF0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864520" y="3639040"/>
                <a:ext cx="258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6D412A-C462-4C2D-92B6-47F2E0FB6C03}"/>
                  </a:ext>
                </a:extLst>
              </p14:cNvPr>
              <p14:cNvContentPartPr/>
              <p14:nvPr/>
            </p14:nvContentPartPr>
            <p14:xfrm>
              <a:off x="5912760" y="3748840"/>
              <a:ext cx="212400" cy="1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6D412A-C462-4C2D-92B6-47F2E0FB6C0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894760" y="3730840"/>
                <a:ext cx="248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395C58D-7B3E-4DBD-824B-96CA34ED7334}"/>
                  </a:ext>
                </a:extLst>
              </p14:cNvPr>
              <p14:cNvContentPartPr/>
              <p14:nvPr/>
            </p14:nvContentPartPr>
            <p14:xfrm>
              <a:off x="6450960" y="3434560"/>
              <a:ext cx="1118520" cy="609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395C58D-7B3E-4DBD-824B-96CA34ED733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33320" y="3416560"/>
                <a:ext cx="1154160" cy="6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350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14:cNvPr>
              <p14:cNvContentPartPr/>
              <p14:nvPr/>
            </p14:nvContentPartPr>
            <p14:xfrm>
              <a:off x="2397720" y="108880"/>
              <a:ext cx="4358880" cy="614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9720" y="91240"/>
                <a:ext cx="43945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14:cNvPr>
              <p14:cNvContentPartPr/>
              <p14:nvPr/>
            </p14:nvContentPartPr>
            <p14:xfrm>
              <a:off x="1562160" y="1218760"/>
              <a:ext cx="385560" cy="20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4160" y="1200760"/>
                <a:ext cx="42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14:cNvPr>
              <p14:cNvContentPartPr/>
              <p14:nvPr/>
            </p14:nvContentPartPr>
            <p14:xfrm>
              <a:off x="558480" y="975760"/>
              <a:ext cx="891360" cy="513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833" y="957760"/>
                <a:ext cx="927014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14:cNvPr>
              <p14:cNvContentPartPr/>
              <p14:nvPr/>
            </p14:nvContentPartPr>
            <p14:xfrm>
              <a:off x="3261000" y="907360"/>
              <a:ext cx="232920" cy="84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3360" y="889360"/>
                <a:ext cx="2685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14:cNvPr>
              <p14:cNvContentPartPr/>
              <p14:nvPr/>
            </p14:nvContentPartPr>
            <p14:xfrm>
              <a:off x="4329480" y="1208680"/>
              <a:ext cx="291960" cy="133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1480" y="1190680"/>
                <a:ext cx="327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14:cNvPr>
              <p14:cNvContentPartPr/>
              <p14:nvPr/>
            </p14:nvContentPartPr>
            <p14:xfrm>
              <a:off x="4419480" y="962440"/>
              <a:ext cx="155160" cy="10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1480" y="944800"/>
                <a:ext cx="190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14:cNvPr>
              <p14:cNvContentPartPr/>
              <p14:nvPr/>
            </p14:nvContentPartPr>
            <p14:xfrm>
              <a:off x="3637200" y="1193560"/>
              <a:ext cx="571680" cy="178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9211" y="1175560"/>
                <a:ext cx="607298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14:cNvPr>
              <p14:cNvContentPartPr/>
              <p14:nvPr/>
            </p14:nvContentPartPr>
            <p14:xfrm>
              <a:off x="2777160" y="1076560"/>
              <a:ext cx="684720" cy="352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9520" y="1058560"/>
                <a:ext cx="7203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14:cNvPr>
              <p14:cNvContentPartPr/>
              <p14:nvPr/>
            </p14:nvContentPartPr>
            <p14:xfrm>
              <a:off x="5100240" y="1005280"/>
              <a:ext cx="891720" cy="315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82240" y="987620"/>
                <a:ext cx="927360" cy="35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14:cNvPr>
              <p14:cNvContentPartPr/>
              <p14:nvPr/>
            </p14:nvContentPartPr>
            <p14:xfrm>
              <a:off x="6471480" y="1082320"/>
              <a:ext cx="329040" cy="187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3480" y="1064320"/>
                <a:ext cx="3646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14:cNvPr>
              <p14:cNvContentPartPr/>
              <p14:nvPr/>
            </p14:nvContentPartPr>
            <p14:xfrm>
              <a:off x="6979440" y="1137400"/>
              <a:ext cx="194400" cy="12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1440" y="1119760"/>
                <a:ext cx="230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14:cNvPr>
              <p14:cNvContentPartPr/>
              <p14:nvPr/>
            </p14:nvContentPartPr>
            <p14:xfrm>
              <a:off x="7001400" y="1269520"/>
              <a:ext cx="190800" cy="10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83400" y="1251880"/>
                <a:ext cx="226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14:cNvPr>
              <p14:cNvContentPartPr/>
              <p14:nvPr/>
            </p14:nvContentPartPr>
            <p14:xfrm>
              <a:off x="7528080" y="782080"/>
              <a:ext cx="11520" cy="279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10440" y="764080"/>
                <a:ext cx="471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14:cNvPr>
              <p14:cNvContentPartPr/>
              <p14:nvPr/>
            </p14:nvContentPartPr>
            <p14:xfrm>
              <a:off x="7681440" y="797920"/>
              <a:ext cx="141840" cy="259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63440" y="779920"/>
                <a:ext cx="177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14:cNvPr>
              <p14:cNvContentPartPr/>
              <p14:nvPr/>
            </p14:nvContentPartPr>
            <p14:xfrm>
              <a:off x="7528080" y="1107160"/>
              <a:ext cx="726840" cy="309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10440" y="1089160"/>
                <a:ext cx="7624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14:cNvPr>
              <p14:cNvContentPartPr/>
              <p14:nvPr/>
            </p14:nvContentPartPr>
            <p14:xfrm>
              <a:off x="7934160" y="652840"/>
              <a:ext cx="285120" cy="35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16160" y="634840"/>
                <a:ext cx="3207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14:cNvPr>
              <p14:cNvContentPartPr/>
              <p14:nvPr/>
            </p14:nvContentPartPr>
            <p14:xfrm>
              <a:off x="774120" y="1615120"/>
              <a:ext cx="293040" cy="641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6120" y="1597480"/>
                <a:ext cx="32868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14:cNvPr>
              <p14:cNvContentPartPr/>
              <p14:nvPr/>
            </p14:nvContentPartPr>
            <p14:xfrm>
              <a:off x="1756560" y="2003560"/>
              <a:ext cx="291600" cy="15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38920" y="1985920"/>
                <a:ext cx="3272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14:cNvPr>
              <p14:cNvContentPartPr/>
              <p14:nvPr/>
            </p14:nvContentPartPr>
            <p14:xfrm>
              <a:off x="2245080" y="1980880"/>
              <a:ext cx="17208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27440" y="196288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14:cNvPr>
              <p14:cNvContentPartPr/>
              <p14:nvPr/>
            </p14:nvContentPartPr>
            <p14:xfrm>
              <a:off x="2265600" y="2084560"/>
              <a:ext cx="110880" cy="8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47600" y="2066920"/>
                <a:ext cx="146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14:cNvPr>
              <p14:cNvContentPartPr/>
              <p14:nvPr/>
            </p14:nvContentPartPr>
            <p14:xfrm>
              <a:off x="1797960" y="1736800"/>
              <a:ext cx="182880" cy="96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80320" y="1718800"/>
                <a:ext cx="218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14:cNvPr>
              <p14:cNvContentPartPr/>
              <p14:nvPr/>
            </p14:nvContentPartPr>
            <p14:xfrm>
              <a:off x="2759520" y="1798000"/>
              <a:ext cx="297720" cy="267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41880" y="1780000"/>
                <a:ext cx="3333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14:cNvPr>
              <p14:cNvContentPartPr/>
              <p14:nvPr/>
            </p14:nvContentPartPr>
            <p14:xfrm>
              <a:off x="3210600" y="1818160"/>
              <a:ext cx="60840" cy="210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2960" y="1800520"/>
                <a:ext cx="96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14:cNvPr>
              <p14:cNvContentPartPr/>
              <p14:nvPr/>
            </p14:nvContentPartPr>
            <p14:xfrm>
              <a:off x="3271080" y="1787560"/>
              <a:ext cx="162360" cy="16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53440" y="1769920"/>
                <a:ext cx="198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14:cNvPr>
              <p14:cNvContentPartPr/>
              <p14:nvPr/>
            </p14:nvContentPartPr>
            <p14:xfrm>
              <a:off x="3220320" y="1885480"/>
              <a:ext cx="148680" cy="13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02680" y="1867480"/>
                <a:ext cx="1843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14:cNvPr>
              <p14:cNvContentPartPr/>
              <p14:nvPr/>
            </p14:nvContentPartPr>
            <p14:xfrm>
              <a:off x="3281160" y="1612240"/>
              <a:ext cx="187920" cy="684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63160" y="1594600"/>
                <a:ext cx="223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14:cNvPr>
              <p14:cNvContentPartPr/>
              <p14:nvPr/>
            </p14:nvContentPartPr>
            <p14:xfrm>
              <a:off x="2701920" y="2123800"/>
              <a:ext cx="767520" cy="20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84280" y="2105800"/>
                <a:ext cx="803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14:cNvPr>
              <p14:cNvContentPartPr/>
              <p14:nvPr/>
            </p14:nvContentPartPr>
            <p14:xfrm>
              <a:off x="2978400" y="2230720"/>
              <a:ext cx="305280" cy="166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0760" y="2212720"/>
                <a:ext cx="3409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14:cNvPr>
              <p14:cNvContentPartPr/>
              <p14:nvPr/>
            </p14:nvContentPartPr>
            <p14:xfrm>
              <a:off x="750000" y="2885200"/>
              <a:ext cx="742680" cy="3459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2000" y="2867200"/>
                <a:ext cx="77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14:cNvPr>
              <p14:cNvContentPartPr/>
              <p14:nvPr/>
            </p14:nvContentPartPr>
            <p14:xfrm>
              <a:off x="1798680" y="3027040"/>
              <a:ext cx="207360" cy="1900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80680" y="3009400"/>
                <a:ext cx="243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14:cNvPr>
              <p14:cNvContentPartPr/>
              <p14:nvPr/>
            </p14:nvContentPartPr>
            <p14:xfrm>
              <a:off x="2072280" y="3047560"/>
              <a:ext cx="207720" cy="152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3029920"/>
                <a:ext cx="243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14:cNvPr>
              <p14:cNvContentPartPr/>
              <p14:nvPr/>
            </p14:nvContentPartPr>
            <p14:xfrm>
              <a:off x="2404200" y="3037480"/>
              <a:ext cx="14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86200" y="3019840"/>
                <a:ext cx="49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14:cNvPr>
              <p14:cNvContentPartPr/>
              <p14:nvPr/>
            </p14:nvContentPartPr>
            <p14:xfrm>
              <a:off x="2417880" y="280384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00240" y="278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14:cNvPr>
              <p14:cNvContentPartPr/>
              <p14:nvPr/>
            </p14:nvContentPartPr>
            <p14:xfrm>
              <a:off x="2629200" y="2813920"/>
              <a:ext cx="13680" cy="3427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11560" y="2796280"/>
                <a:ext cx="4932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14:cNvPr>
              <p14:cNvContentPartPr/>
              <p14:nvPr/>
            </p14:nvContentPartPr>
            <p14:xfrm>
              <a:off x="2539560" y="2976640"/>
              <a:ext cx="167040" cy="29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21920" y="2958640"/>
                <a:ext cx="202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14:cNvPr>
              <p14:cNvContentPartPr/>
              <p14:nvPr/>
            </p14:nvContentPartPr>
            <p14:xfrm>
              <a:off x="3032040" y="2826520"/>
              <a:ext cx="229680" cy="683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14400" y="2808520"/>
                <a:ext cx="2653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14:cNvPr>
              <p14:cNvContentPartPr/>
              <p14:nvPr/>
            </p14:nvContentPartPr>
            <p14:xfrm>
              <a:off x="3563400" y="3014440"/>
              <a:ext cx="329400" cy="169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45400" y="2996800"/>
                <a:ext cx="365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14:cNvPr>
              <p14:cNvContentPartPr/>
              <p14:nvPr/>
            </p14:nvContentPartPr>
            <p14:xfrm>
              <a:off x="4030320" y="3017320"/>
              <a:ext cx="200160" cy="1274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12320" y="2999320"/>
                <a:ext cx="235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14:cNvPr>
              <p14:cNvContentPartPr/>
              <p14:nvPr/>
            </p14:nvContentPartPr>
            <p14:xfrm>
              <a:off x="4856160" y="2976640"/>
              <a:ext cx="178920" cy="111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38520" y="2958640"/>
                <a:ext cx="214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14:cNvPr>
              <p14:cNvContentPartPr/>
              <p14:nvPr/>
            </p14:nvContentPartPr>
            <p14:xfrm>
              <a:off x="4836000" y="3070960"/>
              <a:ext cx="196200" cy="28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18000" y="305332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14:cNvPr>
              <p14:cNvContentPartPr/>
              <p14:nvPr/>
            </p14:nvContentPartPr>
            <p14:xfrm>
              <a:off x="5313360" y="2651200"/>
              <a:ext cx="751680" cy="7416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95369" y="2633569"/>
                <a:ext cx="787303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14:cNvPr>
              <p14:cNvContentPartPr/>
              <p14:nvPr/>
            </p14:nvContentPartPr>
            <p14:xfrm>
              <a:off x="4359000" y="2925880"/>
              <a:ext cx="304200" cy="207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41021" y="2907880"/>
                <a:ext cx="339798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04B390-C006-43B9-959A-91968E7EB62E}"/>
                  </a:ext>
                </a:extLst>
              </p14:cNvPr>
              <p14:cNvContentPartPr/>
              <p14:nvPr/>
            </p14:nvContentPartPr>
            <p14:xfrm>
              <a:off x="793200" y="3595480"/>
              <a:ext cx="194400" cy="31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04B390-C006-43B9-959A-91968E7EB62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5560" y="3577840"/>
                <a:ext cx="2300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E00333E-7DEE-4DB5-89AD-FB676F7082D3}"/>
                  </a:ext>
                </a:extLst>
              </p14:cNvPr>
              <p14:cNvContentPartPr/>
              <p14:nvPr/>
            </p14:nvContentPartPr>
            <p14:xfrm>
              <a:off x="2903880" y="3579280"/>
              <a:ext cx="287280" cy="643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E00333E-7DEE-4DB5-89AD-FB676F7082D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85880" y="3561280"/>
                <a:ext cx="32292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0F60FF5-5BCB-46D5-84C8-C2F54B492FBC}"/>
                  </a:ext>
                </a:extLst>
              </p14:cNvPr>
              <p14:cNvContentPartPr/>
              <p14:nvPr/>
            </p14:nvContentPartPr>
            <p14:xfrm>
              <a:off x="2262000" y="3555520"/>
              <a:ext cx="270000" cy="294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0F60FF5-5BCB-46D5-84C8-C2F54B492FB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244000" y="3537880"/>
                <a:ext cx="30564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3209840-1E47-4A55-9138-7558269C7B1E}"/>
                  </a:ext>
                </a:extLst>
              </p14:cNvPr>
              <p14:cNvContentPartPr/>
              <p14:nvPr/>
            </p14:nvContentPartPr>
            <p14:xfrm>
              <a:off x="1644600" y="3711400"/>
              <a:ext cx="500400" cy="219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3209840-1E47-4A55-9138-7558269C7B1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626600" y="3693400"/>
                <a:ext cx="5360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C5C8CE6-52B3-4D57-9C62-D4ED0E7D6438}"/>
                  </a:ext>
                </a:extLst>
              </p14:cNvPr>
              <p14:cNvContentPartPr/>
              <p14:nvPr/>
            </p14:nvContentPartPr>
            <p14:xfrm>
              <a:off x="1106760" y="3601960"/>
              <a:ext cx="316080" cy="28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C5C8CE6-52B3-4D57-9C62-D4ED0E7D64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00" y="3584320"/>
                <a:ext cx="351761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5435E4-2015-4FEF-BD01-E35736460200}"/>
                  </a:ext>
                </a:extLst>
              </p14:cNvPr>
              <p14:cNvContentPartPr/>
              <p14:nvPr/>
            </p14:nvContentPartPr>
            <p14:xfrm>
              <a:off x="3502200" y="3532120"/>
              <a:ext cx="276480" cy="611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5435E4-2015-4FEF-BD01-E3573646020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84200" y="3514120"/>
                <a:ext cx="31212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46532F9-D599-4354-AA11-6ED8634369F8}"/>
                  </a:ext>
                </a:extLst>
              </p14:cNvPr>
              <p14:cNvContentPartPr/>
              <p14:nvPr/>
            </p14:nvContentPartPr>
            <p14:xfrm>
              <a:off x="3840240" y="3758560"/>
              <a:ext cx="114120" cy="154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46532F9-D599-4354-AA11-6ED8634369F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22600" y="3740920"/>
                <a:ext cx="149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55BCDD-D6CF-4812-83D2-C7B2E80E21E0}"/>
                  </a:ext>
                </a:extLst>
              </p14:cNvPr>
              <p14:cNvContentPartPr/>
              <p14:nvPr/>
            </p14:nvContentPartPr>
            <p14:xfrm>
              <a:off x="4023120" y="3720760"/>
              <a:ext cx="93960" cy="180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55BCDD-D6CF-4812-83D2-C7B2E80E21E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005120" y="3703120"/>
                <a:ext cx="1296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863436-FDDA-4CAF-BE4E-901A74A37BB6}"/>
                  </a:ext>
                </a:extLst>
              </p14:cNvPr>
              <p14:cNvContentPartPr/>
              <p14:nvPr/>
            </p14:nvContentPartPr>
            <p14:xfrm>
              <a:off x="4137240" y="3738400"/>
              <a:ext cx="138960" cy="134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863436-FDDA-4CAF-BE4E-901A74A37BB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19600" y="3720400"/>
                <a:ext cx="174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63807B0-5CF3-4848-AD7B-03047AE3BE95}"/>
                  </a:ext>
                </a:extLst>
              </p14:cNvPr>
              <p14:cNvContentPartPr/>
              <p14:nvPr/>
            </p14:nvContentPartPr>
            <p14:xfrm>
              <a:off x="4307520" y="3720040"/>
              <a:ext cx="151560" cy="1944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63807B0-5CF3-4848-AD7B-03047AE3B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89880" y="370240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3713A6-CAB8-42A0-9CF2-F70780F43856}"/>
                  </a:ext>
                </a:extLst>
              </p14:cNvPr>
              <p14:cNvContentPartPr/>
              <p14:nvPr/>
            </p14:nvContentPartPr>
            <p14:xfrm>
              <a:off x="4784880" y="3744160"/>
              <a:ext cx="249480" cy="25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3713A6-CAB8-42A0-9CF2-F70780F4385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66880" y="3726160"/>
                <a:ext cx="2851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5E4D05-D26D-485B-B3B9-A7215593426D}"/>
                  </a:ext>
                </a:extLst>
              </p14:cNvPr>
              <p14:cNvContentPartPr/>
              <p14:nvPr/>
            </p14:nvContentPartPr>
            <p14:xfrm>
              <a:off x="4815480" y="3834520"/>
              <a:ext cx="211320" cy="18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5E4D05-D26D-485B-B3B9-A7215593426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97840" y="3816880"/>
                <a:ext cx="246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8DCD6C9-E943-47A6-A5CD-F01AC80D8FA7}"/>
                  </a:ext>
                </a:extLst>
              </p14:cNvPr>
              <p14:cNvContentPartPr/>
              <p14:nvPr/>
            </p14:nvContentPartPr>
            <p14:xfrm>
              <a:off x="5316240" y="3565960"/>
              <a:ext cx="87840" cy="345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8DCD6C9-E943-47A6-A5CD-F01AC80D8FA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98240" y="3547960"/>
                <a:ext cx="123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490630E-980C-4C42-8436-068789ADD9B6}"/>
                  </a:ext>
                </a:extLst>
              </p14:cNvPr>
              <p14:cNvContentPartPr/>
              <p14:nvPr/>
            </p14:nvContentPartPr>
            <p14:xfrm>
              <a:off x="5435400" y="3486400"/>
              <a:ext cx="242280" cy="368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490630E-980C-4C42-8436-068789ADD9B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17400" y="3468760"/>
                <a:ext cx="277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7BF08D-8F16-4217-9150-31E56305BF0D}"/>
                  </a:ext>
                </a:extLst>
              </p14:cNvPr>
              <p14:cNvContentPartPr/>
              <p14:nvPr/>
            </p14:nvContentPartPr>
            <p14:xfrm>
              <a:off x="5882520" y="3657040"/>
              <a:ext cx="222480" cy="1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7BF08D-8F16-4217-9150-31E56305BF0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864520" y="3639040"/>
                <a:ext cx="258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6D412A-C462-4C2D-92B6-47F2E0FB6C03}"/>
                  </a:ext>
                </a:extLst>
              </p14:cNvPr>
              <p14:cNvContentPartPr/>
              <p14:nvPr/>
            </p14:nvContentPartPr>
            <p14:xfrm>
              <a:off x="5912760" y="3748840"/>
              <a:ext cx="212400" cy="1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6D412A-C462-4C2D-92B6-47F2E0FB6C0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894760" y="3730840"/>
                <a:ext cx="248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395C58D-7B3E-4DBD-824B-96CA34ED7334}"/>
                  </a:ext>
                </a:extLst>
              </p14:cNvPr>
              <p14:cNvContentPartPr/>
              <p14:nvPr/>
            </p14:nvContentPartPr>
            <p14:xfrm>
              <a:off x="6450960" y="3434560"/>
              <a:ext cx="1118520" cy="609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395C58D-7B3E-4DBD-824B-96CA34ED733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33320" y="3416560"/>
                <a:ext cx="115416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86CFF21-19FE-494E-BDC1-179D863BD41E}"/>
                  </a:ext>
                </a:extLst>
              </p14:cNvPr>
              <p14:cNvContentPartPr/>
              <p14:nvPr/>
            </p14:nvContentPartPr>
            <p14:xfrm>
              <a:off x="782760" y="4327720"/>
              <a:ext cx="40680" cy="4492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86CFF21-19FE-494E-BDC1-179D863BD41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4760" y="4310080"/>
                <a:ext cx="7632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AF5D333-9A41-4B6A-AA1D-17C1680B007B}"/>
                  </a:ext>
                </a:extLst>
              </p14:cNvPr>
              <p14:cNvContentPartPr/>
              <p14:nvPr/>
            </p14:nvContentPartPr>
            <p14:xfrm>
              <a:off x="803280" y="4326280"/>
              <a:ext cx="243720" cy="407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AF5D333-9A41-4B6A-AA1D-17C1680B007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5280" y="4308640"/>
                <a:ext cx="2793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E557128-FE52-42AC-86EB-DA3C0F3E1F32}"/>
                  </a:ext>
                </a:extLst>
              </p14:cNvPr>
              <p14:cNvContentPartPr/>
              <p14:nvPr/>
            </p14:nvContentPartPr>
            <p14:xfrm>
              <a:off x="1015680" y="4534360"/>
              <a:ext cx="318960" cy="240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E557128-FE52-42AC-86EB-DA3C0F3E1F3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97680" y="4516360"/>
                <a:ext cx="3546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AA65922-78CC-436D-BB80-F9A65D50DDFB}"/>
                  </a:ext>
                </a:extLst>
              </p14:cNvPr>
              <p14:cNvContentPartPr/>
              <p14:nvPr/>
            </p14:nvContentPartPr>
            <p14:xfrm>
              <a:off x="1911720" y="4307560"/>
              <a:ext cx="375840" cy="4345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AA65922-78CC-436D-BB80-F9A65D50DDF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893737" y="4289560"/>
                <a:ext cx="411446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75FC2DC-1F81-434E-B620-7D70C4F618D1}"/>
                  </a:ext>
                </a:extLst>
              </p14:cNvPr>
              <p14:cNvContentPartPr/>
              <p14:nvPr/>
            </p14:nvContentPartPr>
            <p14:xfrm>
              <a:off x="1412040" y="4409080"/>
              <a:ext cx="406440" cy="3398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75FC2DC-1F81-434E-B620-7D70C4F618D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394400" y="4391440"/>
                <a:ext cx="44208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EAC0082-D2DA-4BDF-B8AE-6C1B94C0EC0D}"/>
                  </a:ext>
                </a:extLst>
              </p14:cNvPr>
              <p14:cNvContentPartPr/>
              <p14:nvPr/>
            </p14:nvContentPartPr>
            <p14:xfrm>
              <a:off x="3163800" y="4571440"/>
              <a:ext cx="16200" cy="788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EAC0082-D2DA-4BDF-B8AE-6C1B94C0EC0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145800" y="4553800"/>
                <a:ext cx="518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8C0AA52-5FB9-46B1-87B9-6796AE3614B5}"/>
                  </a:ext>
                </a:extLst>
              </p14:cNvPr>
              <p14:cNvContentPartPr/>
              <p14:nvPr/>
            </p14:nvContentPartPr>
            <p14:xfrm>
              <a:off x="3159480" y="4459840"/>
              <a:ext cx="360" cy="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8C0AA52-5FB9-46B1-87B9-6796AE3614B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41480" y="4442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9F4900C-E6C5-4B81-98E8-CEAE718E0DAA}"/>
                  </a:ext>
                </a:extLst>
              </p14:cNvPr>
              <p14:cNvContentPartPr/>
              <p14:nvPr/>
            </p14:nvContentPartPr>
            <p14:xfrm>
              <a:off x="3711000" y="4350040"/>
              <a:ext cx="210960" cy="5666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9F4900C-E6C5-4B81-98E8-CEAE718E0DA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93000" y="4332040"/>
                <a:ext cx="24660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6F3D430-819F-40CD-9AB6-CAF661792B77}"/>
                  </a:ext>
                </a:extLst>
              </p14:cNvPr>
              <p14:cNvContentPartPr/>
              <p14:nvPr/>
            </p14:nvContentPartPr>
            <p14:xfrm>
              <a:off x="3261000" y="4357960"/>
              <a:ext cx="135360" cy="2980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6F3D430-819F-40CD-9AB6-CAF661792B7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243360" y="4340320"/>
                <a:ext cx="1710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547FF39-8E0F-47B3-B0BA-DC8CA9D43FC8}"/>
                  </a:ext>
                </a:extLst>
              </p14:cNvPr>
              <p14:cNvContentPartPr/>
              <p14:nvPr/>
            </p14:nvContentPartPr>
            <p14:xfrm>
              <a:off x="2618040" y="4534000"/>
              <a:ext cx="412560" cy="2102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547FF39-8E0F-47B3-B0BA-DC8CA9D43FC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600400" y="4516000"/>
                <a:ext cx="4482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0A402F2-C35E-4120-A8F1-129C591EA994}"/>
                  </a:ext>
                </a:extLst>
              </p14:cNvPr>
              <p14:cNvContentPartPr/>
              <p14:nvPr/>
            </p14:nvContentPartPr>
            <p14:xfrm>
              <a:off x="4195920" y="4330600"/>
              <a:ext cx="821160" cy="5054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0A402F2-C35E-4120-A8F1-129C591EA99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77928" y="4312600"/>
                <a:ext cx="856784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4A0405A-9EF9-499C-9320-6CA14269FD95}"/>
                  </a:ext>
                </a:extLst>
              </p14:cNvPr>
              <p14:cNvContentPartPr/>
              <p14:nvPr/>
            </p14:nvContentPartPr>
            <p14:xfrm>
              <a:off x="5272680" y="4561720"/>
              <a:ext cx="202320" cy="104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4A0405A-9EF9-499C-9320-6CA14269FD9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254680" y="4543720"/>
                <a:ext cx="237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5EEC3D0-D856-4D04-A61C-9C030E710F2D}"/>
                  </a:ext>
                </a:extLst>
              </p14:cNvPr>
              <p14:cNvContentPartPr/>
              <p14:nvPr/>
            </p14:nvContentPartPr>
            <p14:xfrm>
              <a:off x="5282760" y="4661440"/>
              <a:ext cx="204480" cy="2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5EEC3D0-D856-4D04-A61C-9C030E710F2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265120" y="4643440"/>
                <a:ext cx="240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3837F61-102B-48C2-9019-CDCADF474DFE}"/>
                  </a:ext>
                </a:extLst>
              </p14:cNvPr>
              <p14:cNvContentPartPr/>
              <p14:nvPr/>
            </p14:nvContentPartPr>
            <p14:xfrm>
              <a:off x="5728800" y="4234480"/>
              <a:ext cx="1325160" cy="5436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3837F61-102B-48C2-9019-CDCADF474DF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710800" y="4216492"/>
                <a:ext cx="1360800" cy="5792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739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14:cNvPr>
              <p14:cNvContentPartPr/>
              <p14:nvPr/>
            </p14:nvContentPartPr>
            <p14:xfrm>
              <a:off x="2397720" y="108880"/>
              <a:ext cx="4358880" cy="614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9720" y="91240"/>
                <a:ext cx="43945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14:cNvPr>
              <p14:cNvContentPartPr/>
              <p14:nvPr/>
            </p14:nvContentPartPr>
            <p14:xfrm>
              <a:off x="1562160" y="1218760"/>
              <a:ext cx="385560" cy="20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4160" y="1200760"/>
                <a:ext cx="42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14:cNvPr>
              <p14:cNvContentPartPr/>
              <p14:nvPr/>
            </p14:nvContentPartPr>
            <p14:xfrm>
              <a:off x="558480" y="975760"/>
              <a:ext cx="891360" cy="513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833" y="957760"/>
                <a:ext cx="927014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14:cNvPr>
              <p14:cNvContentPartPr/>
              <p14:nvPr/>
            </p14:nvContentPartPr>
            <p14:xfrm>
              <a:off x="3261000" y="907360"/>
              <a:ext cx="232920" cy="84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3360" y="889360"/>
                <a:ext cx="2685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14:cNvPr>
              <p14:cNvContentPartPr/>
              <p14:nvPr/>
            </p14:nvContentPartPr>
            <p14:xfrm>
              <a:off x="4329480" y="1208680"/>
              <a:ext cx="291960" cy="133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1480" y="1190680"/>
                <a:ext cx="327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14:cNvPr>
              <p14:cNvContentPartPr/>
              <p14:nvPr/>
            </p14:nvContentPartPr>
            <p14:xfrm>
              <a:off x="4419480" y="962440"/>
              <a:ext cx="155160" cy="10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1480" y="944800"/>
                <a:ext cx="190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14:cNvPr>
              <p14:cNvContentPartPr/>
              <p14:nvPr/>
            </p14:nvContentPartPr>
            <p14:xfrm>
              <a:off x="3637200" y="1193560"/>
              <a:ext cx="571680" cy="178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9211" y="1175560"/>
                <a:ext cx="607298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14:cNvPr>
              <p14:cNvContentPartPr/>
              <p14:nvPr/>
            </p14:nvContentPartPr>
            <p14:xfrm>
              <a:off x="2777160" y="1076560"/>
              <a:ext cx="684720" cy="352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9520" y="1058560"/>
                <a:ext cx="7203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14:cNvPr>
              <p14:cNvContentPartPr/>
              <p14:nvPr/>
            </p14:nvContentPartPr>
            <p14:xfrm>
              <a:off x="5100240" y="1005280"/>
              <a:ext cx="891720" cy="315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82240" y="987620"/>
                <a:ext cx="927360" cy="35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14:cNvPr>
              <p14:cNvContentPartPr/>
              <p14:nvPr/>
            </p14:nvContentPartPr>
            <p14:xfrm>
              <a:off x="6471480" y="1082320"/>
              <a:ext cx="329040" cy="187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3480" y="1064320"/>
                <a:ext cx="3646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14:cNvPr>
              <p14:cNvContentPartPr/>
              <p14:nvPr/>
            </p14:nvContentPartPr>
            <p14:xfrm>
              <a:off x="6979440" y="1137400"/>
              <a:ext cx="194400" cy="12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1440" y="1119760"/>
                <a:ext cx="230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14:cNvPr>
              <p14:cNvContentPartPr/>
              <p14:nvPr/>
            </p14:nvContentPartPr>
            <p14:xfrm>
              <a:off x="7001400" y="1269520"/>
              <a:ext cx="190800" cy="10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83400" y="1251880"/>
                <a:ext cx="226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14:cNvPr>
              <p14:cNvContentPartPr/>
              <p14:nvPr/>
            </p14:nvContentPartPr>
            <p14:xfrm>
              <a:off x="7528080" y="782080"/>
              <a:ext cx="11520" cy="279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10440" y="764080"/>
                <a:ext cx="471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14:cNvPr>
              <p14:cNvContentPartPr/>
              <p14:nvPr/>
            </p14:nvContentPartPr>
            <p14:xfrm>
              <a:off x="7681440" y="797920"/>
              <a:ext cx="141840" cy="259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63440" y="779920"/>
                <a:ext cx="177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14:cNvPr>
              <p14:cNvContentPartPr/>
              <p14:nvPr/>
            </p14:nvContentPartPr>
            <p14:xfrm>
              <a:off x="7528080" y="1107160"/>
              <a:ext cx="726840" cy="309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10440" y="1089160"/>
                <a:ext cx="7624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14:cNvPr>
              <p14:cNvContentPartPr/>
              <p14:nvPr/>
            </p14:nvContentPartPr>
            <p14:xfrm>
              <a:off x="7934160" y="652840"/>
              <a:ext cx="285120" cy="35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16160" y="634840"/>
                <a:ext cx="3207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14:cNvPr>
              <p14:cNvContentPartPr/>
              <p14:nvPr/>
            </p14:nvContentPartPr>
            <p14:xfrm>
              <a:off x="774120" y="1615120"/>
              <a:ext cx="293040" cy="641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6120" y="1597480"/>
                <a:ext cx="32868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14:cNvPr>
              <p14:cNvContentPartPr/>
              <p14:nvPr/>
            </p14:nvContentPartPr>
            <p14:xfrm>
              <a:off x="1756560" y="2003560"/>
              <a:ext cx="291600" cy="15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38920" y="1985920"/>
                <a:ext cx="3272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14:cNvPr>
              <p14:cNvContentPartPr/>
              <p14:nvPr/>
            </p14:nvContentPartPr>
            <p14:xfrm>
              <a:off x="2245080" y="1980880"/>
              <a:ext cx="17208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27440" y="196288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14:cNvPr>
              <p14:cNvContentPartPr/>
              <p14:nvPr/>
            </p14:nvContentPartPr>
            <p14:xfrm>
              <a:off x="2265600" y="2084560"/>
              <a:ext cx="110880" cy="8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47600" y="2066920"/>
                <a:ext cx="146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14:cNvPr>
              <p14:cNvContentPartPr/>
              <p14:nvPr/>
            </p14:nvContentPartPr>
            <p14:xfrm>
              <a:off x="1797960" y="1736800"/>
              <a:ext cx="182880" cy="96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80320" y="1718800"/>
                <a:ext cx="218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14:cNvPr>
              <p14:cNvContentPartPr/>
              <p14:nvPr/>
            </p14:nvContentPartPr>
            <p14:xfrm>
              <a:off x="2759520" y="1798000"/>
              <a:ext cx="297720" cy="267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41880" y="1780000"/>
                <a:ext cx="3333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14:cNvPr>
              <p14:cNvContentPartPr/>
              <p14:nvPr/>
            </p14:nvContentPartPr>
            <p14:xfrm>
              <a:off x="3210600" y="1818160"/>
              <a:ext cx="60840" cy="210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2960" y="1800520"/>
                <a:ext cx="96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14:cNvPr>
              <p14:cNvContentPartPr/>
              <p14:nvPr/>
            </p14:nvContentPartPr>
            <p14:xfrm>
              <a:off x="3271080" y="1787560"/>
              <a:ext cx="162360" cy="16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53440" y="1769920"/>
                <a:ext cx="198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14:cNvPr>
              <p14:cNvContentPartPr/>
              <p14:nvPr/>
            </p14:nvContentPartPr>
            <p14:xfrm>
              <a:off x="3220320" y="1885480"/>
              <a:ext cx="148680" cy="13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02680" y="1867480"/>
                <a:ext cx="1843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14:cNvPr>
              <p14:cNvContentPartPr/>
              <p14:nvPr/>
            </p14:nvContentPartPr>
            <p14:xfrm>
              <a:off x="3281160" y="1612240"/>
              <a:ext cx="187920" cy="684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63160" y="1594600"/>
                <a:ext cx="223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14:cNvPr>
              <p14:cNvContentPartPr/>
              <p14:nvPr/>
            </p14:nvContentPartPr>
            <p14:xfrm>
              <a:off x="2701920" y="2123800"/>
              <a:ext cx="767520" cy="20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84280" y="2105800"/>
                <a:ext cx="803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14:cNvPr>
              <p14:cNvContentPartPr/>
              <p14:nvPr/>
            </p14:nvContentPartPr>
            <p14:xfrm>
              <a:off x="2978400" y="2230720"/>
              <a:ext cx="305280" cy="166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0760" y="2212720"/>
                <a:ext cx="3409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14:cNvPr>
              <p14:cNvContentPartPr/>
              <p14:nvPr/>
            </p14:nvContentPartPr>
            <p14:xfrm>
              <a:off x="750000" y="2885200"/>
              <a:ext cx="742680" cy="3459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2000" y="2867200"/>
                <a:ext cx="77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14:cNvPr>
              <p14:cNvContentPartPr/>
              <p14:nvPr/>
            </p14:nvContentPartPr>
            <p14:xfrm>
              <a:off x="1798680" y="3027040"/>
              <a:ext cx="207360" cy="1900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80680" y="3009400"/>
                <a:ext cx="243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14:cNvPr>
              <p14:cNvContentPartPr/>
              <p14:nvPr/>
            </p14:nvContentPartPr>
            <p14:xfrm>
              <a:off x="2072280" y="3047560"/>
              <a:ext cx="207720" cy="152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3029920"/>
                <a:ext cx="243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14:cNvPr>
              <p14:cNvContentPartPr/>
              <p14:nvPr/>
            </p14:nvContentPartPr>
            <p14:xfrm>
              <a:off x="2404200" y="3037480"/>
              <a:ext cx="14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86200" y="3019840"/>
                <a:ext cx="49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14:cNvPr>
              <p14:cNvContentPartPr/>
              <p14:nvPr/>
            </p14:nvContentPartPr>
            <p14:xfrm>
              <a:off x="2417880" y="280384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00240" y="278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14:cNvPr>
              <p14:cNvContentPartPr/>
              <p14:nvPr/>
            </p14:nvContentPartPr>
            <p14:xfrm>
              <a:off x="2629200" y="2813920"/>
              <a:ext cx="13680" cy="3427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11560" y="2796280"/>
                <a:ext cx="4932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14:cNvPr>
              <p14:cNvContentPartPr/>
              <p14:nvPr/>
            </p14:nvContentPartPr>
            <p14:xfrm>
              <a:off x="2539560" y="2976640"/>
              <a:ext cx="167040" cy="29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21920" y="2958640"/>
                <a:ext cx="202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14:cNvPr>
              <p14:cNvContentPartPr/>
              <p14:nvPr/>
            </p14:nvContentPartPr>
            <p14:xfrm>
              <a:off x="3032040" y="2826520"/>
              <a:ext cx="229680" cy="683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14400" y="2808520"/>
                <a:ext cx="2653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14:cNvPr>
              <p14:cNvContentPartPr/>
              <p14:nvPr/>
            </p14:nvContentPartPr>
            <p14:xfrm>
              <a:off x="3563400" y="3014440"/>
              <a:ext cx="329400" cy="169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45400" y="2996800"/>
                <a:ext cx="365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14:cNvPr>
              <p14:cNvContentPartPr/>
              <p14:nvPr/>
            </p14:nvContentPartPr>
            <p14:xfrm>
              <a:off x="4030320" y="3017320"/>
              <a:ext cx="200160" cy="1274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12320" y="2999320"/>
                <a:ext cx="235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14:cNvPr>
              <p14:cNvContentPartPr/>
              <p14:nvPr/>
            </p14:nvContentPartPr>
            <p14:xfrm>
              <a:off x="4856160" y="2976640"/>
              <a:ext cx="178920" cy="111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38520" y="2958640"/>
                <a:ext cx="214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14:cNvPr>
              <p14:cNvContentPartPr/>
              <p14:nvPr/>
            </p14:nvContentPartPr>
            <p14:xfrm>
              <a:off x="4836000" y="3070960"/>
              <a:ext cx="196200" cy="28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18000" y="305332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14:cNvPr>
              <p14:cNvContentPartPr/>
              <p14:nvPr/>
            </p14:nvContentPartPr>
            <p14:xfrm>
              <a:off x="5313360" y="2651200"/>
              <a:ext cx="751680" cy="7416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95369" y="2633569"/>
                <a:ext cx="787303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14:cNvPr>
              <p14:cNvContentPartPr/>
              <p14:nvPr/>
            </p14:nvContentPartPr>
            <p14:xfrm>
              <a:off x="4359000" y="2925880"/>
              <a:ext cx="304200" cy="207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41021" y="2907880"/>
                <a:ext cx="339798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04B390-C006-43B9-959A-91968E7EB62E}"/>
                  </a:ext>
                </a:extLst>
              </p14:cNvPr>
              <p14:cNvContentPartPr/>
              <p14:nvPr/>
            </p14:nvContentPartPr>
            <p14:xfrm>
              <a:off x="793200" y="3595480"/>
              <a:ext cx="194400" cy="31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04B390-C006-43B9-959A-91968E7EB62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5560" y="3577840"/>
                <a:ext cx="2300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E00333E-7DEE-4DB5-89AD-FB676F7082D3}"/>
                  </a:ext>
                </a:extLst>
              </p14:cNvPr>
              <p14:cNvContentPartPr/>
              <p14:nvPr/>
            </p14:nvContentPartPr>
            <p14:xfrm>
              <a:off x="2903880" y="3579280"/>
              <a:ext cx="287280" cy="643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E00333E-7DEE-4DB5-89AD-FB676F7082D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85880" y="3561280"/>
                <a:ext cx="32292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0F60FF5-5BCB-46D5-84C8-C2F54B492FBC}"/>
                  </a:ext>
                </a:extLst>
              </p14:cNvPr>
              <p14:cNvContentPartPr/>
              <p14:nvPr/>
            </p14:nvContentPartPr>
            <p14:xfrm>
              <a:off x="2262000" y="3555520"/>
              <a:ext cx="270000" cy="294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0F60FF5-5BCB-46D5-84C8-C2F54B492FB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244000" y="3537880"/>
                <a:ext cx="30564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3209840-1E47-4A55-9138-7558269C7B1E}"/>
                  </a:ext>
                </a:extLst>
              </p14:cNvPr>
              <p14:cNvContentPartPr/>
              <p14:nvPr/>
            </p14:nvContentPartPr>
            <p14:xfrm>
              <a:off x="1644600" y="3711400"/>
              <a:ext cx="500400" cy="219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3209840-1E47-4A55-9138-7558269C7B1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626600" y="3693400"/>
                <a:ext cx="5360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C5C8CE6-52B3-4D57-9C62-D4ED0E7D6438}"/>
                  </a:ext>
                </a:extLst>
              </p14:cNvPr>
              <p14:cNvContentPartPr/>
              <p14:nvPr/>
            </p14:nvContentPartPr>
            <p14:xfrm>
              <a:off x="1106760" y="3601960"/>
              <a:ext cx="316080" cy="28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C5C8CE6-52B3-4D57-9C62-D4ED0E7D64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00" y="3584320"/>
                <a:ext cx="351761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5435E4-2015-4FEF-BD01-E35736460200}"/>
                  </a:ext>
                </a:extLst>
              </p14:cNvPr>
              <p14:cNvContentPartPr/>
              <p14:nvPr/>
            </p14:nvContentPartPr>
            <p14:xfrm>
              <a:off x="3502200" y="3532120"/>
              <a:ext cx="276480" cy="611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5435E4-2015-4FEF-BD01-E3573646020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84200" y="3514120"/>
                <a:ext cx="31212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46532F9-D599-4354-AA11-6ED8634369F8}"/>
                  </a:ext>
                </a:extLst>
              </p14:cNvPr>
              <p14:cNvContentPartPr/>
              <p14:nvPr/>
            </p14:nvContentPartPr>
            <p14:xfrm>
              <a:off x="3840240" y="3758560"/>
              <a:ext cx="114120" cy="154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46532F9-D599-4354-AA11-6ED8634369F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22600" y="3740920"/>
                <a:ext cx="149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55BCDD-D6CF-4812-83D2-C7B2E80E21E0}"/>
                  </a:ext>
                </a:extLst>
              </p14:cNvPr>
              <p14:cNvContentPartPr/>
              <p14:nvPr/>
            </p14:nvContentPartPr>
            <p14:xfrm>
              <a:off x="4023120" y="3720760"/>
              <a:ext cx="93960" cy="180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55BCDD-D6CF-4812-83D2-C7B2E80E21E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005120" y="3703120"/>
                <a:ext cx="1296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863436-FDDA-4CAF-BE4E-901A74A37BB6}"/>
                  </a:ext>
                </a:extLst>
              </p14:cNvPr>
              <p14:cNvContentPartPr/>
              <p14:nvPr/>
            </p14:nvContentPartPr>
            <p14:xfrm>
              <a:off x="4137240" y="3738400"/>
              <a:ext cx="138960" cy="134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863436-FDDA-4CAF-BE4E-901A74A37BB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19600" y="3720400"/>
                <a:ext cx="174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63807B0-5CF3-4848-AD7B-03047AE3BE95}"/>
                  </a:ext>
                </a:extLst>
              </p14:cNvPr>
              <p14:cNvContentPartPr/>
              <p14:nvPr/>
            </p14:nvContentPartPr>
            <p14:xfrm>
              <a:off x="4307520" y="3720040"/>
              <a:ext cx="151560" cy="1944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63807B0-5CF3-4848-AD7B-03047AE3B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89880" y="370240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3713A6-CAB8-42A0-9CF2-F70780F43856}"/>
                  </a:ext>
                </a:extLst>
              </p14:cNvPr>
              <p14:cNvContentPartPr/>
              <p14:nvPr/>
            </p14:nvContentPartPr>
            <p14:xfrm>
              <a:off x="4784880" y="3744160"/>
              <a:ext cx="249480" cy="25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3713A6-CAB8-42A0-9CF2-F70780F4385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66880" y="3726160"/>
                <a:ext cx="2851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5E4D05-D26D-485B-B3B9-A7215593426D}"/>
                  </a:ext>
                </a:extLst>
              </p14:cNvPr>
              <p14:cNvContentPartPr/>
              <p14:nvPr/>
            </p14:nvContentPartPr>
            <p14:xfrm>
              <a:off x="4815480" y="3834520"/>
              <a:ext cx="211320" cy="18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5E4D05-D26D-485B-B3B9-A7215593426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97840" y="3816880"/>
                <a:ext cx="246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8DCD6C9-E943-47A6-A5CD-F01AC80D8FA7}"/>
                  </a:ext>
                </a:extLst>
              </p14:cNvPr>
              <p14:cNvContentPartPr/>
              <p14:nvPr/>
            </p14:nvContentPartPr>
            <p14:xfrm>
              <a:off x="5316240" y="3565960"/>
              <a:ext cx="87840" cy="345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8DCD6C9-E943-47A6-A5CD-F01AC80D8FA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98240" y="3547960"/>
                <a:ext cx="123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490630E-980C-4C42-8436-068789ADD9B6}"/>
                  </a:ext>
                </a:extLst>
              </p14:cNvPr>
              <p14:cNvContentPartPr/>
              <p14:nvPr/>
            </p14:nvContentPartPr>
            <p14:xfrm>
              <a:off x="5435400" y="3486400"/>
              <a:ext cx="242280" cy="368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490630E-980C-4C42-8436-068789ADD9B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17400" y="3468760"/>
                <a:ext cx="277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7BF08D-8F16-4217-9150-31E56305BF0D}"/>
                  </a:ext>
                </a:extLst>
              </p14:cNvPr>
              <p14:cNvContentPartPr/>
              <p14:nvPr/>
            </p14:nvContentPartPr>
            <p14:xfrm>
              <a:off x="5882520" y="3657040"/>
              <a:ext cx="222480" cy="1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7BF08D-8F16-4217-9150-31E56305BF0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864520" y="3639040"/>
                <a:ext cx="258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6D412A-C462-4C2D-92B6-47F2E0FB6C03}"/>
                  </a:ext>
                </a:extLst>
              </p14:cNvPr>
              <p14:cNvContentPartPr/>
              <p14:nvPr/>
            </p14:nvContentPartPr>
            <p14:xfrm>
              <a:off x="5912760" y="3748840"/>
              <a:ext cx="212400" cy="1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6D412A-C462-4C2D-92B6-47F2E0FB6C0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894760" y="3730840"/>
                <a:ext cx="248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395C58D-7B3E-4DBD-824B-96CA34ED7334}"/>
                  </a:ext>
                </a:extLst>
              </p14:cNvPr>
              <p14:cNvContentPartPr/>
              <p14:nvPr/>
            </p14:nvContentPartPr>
            <p14:xfrm>
              <a:off x="6450960" y="3434560"/>
              <a:ext cx="1118520" cy="609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395C58D-7B3E-4DBD-824B-96CA34ED733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33320" y="3416560"/>
                <a:ext cx="115416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86CFF21-19FE-494E-BDC1-179D863BD41E}"/>
                  </a:ext>
                </a:extLst>
              </p14:cNvPr>
              <p14:cNvContentPartPr/>
              <p14:nvPr/>
            </p14:nvContentPartPr>
            <p14:xfrm>
              <a:off x="782760" y="4327720"/>
              <a:ext cx="40680" cy="4492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86CFF21-19FE-494E-BDC1-179D863BD41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4760" y="4310080"/>
                <a:ext cx="7632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AF5D333-9A41-4B6A-AA1D-17C1680B007B}"/>
                  </a:ext>
                </a:extLst>
              </p14:cNvPr>
              <p14:cNvContentPartPr/>
              <p14:nvPr/>
            </p14:nvContentPartPr>
            <p14:xfrm>
              <a:off x="803280" y="4326280"/>
              <a:ext cx="243720" cy="407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AF5D333-9A41-4B6A-AA1D-17C1680B007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5280" y="4308640"/>
                <a:ext cx="2793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E557128-FE52-42AC-86EB-DA3C0F3E1F32}"/>
                  </a:ext>
                </a:extLst>
              </p14:cNvPr>
              <p14:cNvContentPartPr/>
              <p14:nvPr/>
            </p14:nvContentPartPr>
            <p14:xfrm>
              <a:off x="1015680" y="4534360"/>
              <a:ext cx="318960" cy="240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E557128-FE52-42AC-86EB-DA3C0F3E1F3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97680" y="4516360"/>
                <a:ext cx="3546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AA65922-78CC-436D-BB80-F9A65D50DDFB}"/>
                  </a:ext>
                </a:extLst>
              </p14:cNvPr>
              <p14:cNvContentPartPr/>
              <p14:nvPr/>
            </p14:nvContentPartPr>
            <p14:xfrm>
              <a:off x="1911720" y="4307560"/>
              <a:ext cx="375840" cy="4345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AA65922-78CC-436D-BB80-F9A65D50DDF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893737" y="4289560"/>
                <a:ext cx="411446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75FC2DC-1F81-434E-B620-7D70C4F618D1}"/>
                  </a:ext>
                </a:extLst>
              </p14:cNvPr>
              <p14:cNvContentPartPr/>
              <p14:nvPr/>
            </p14:nvContentPartPr>
            <p14:xfrm>
              <a:off x="1412040" y="4409080"/>
              <a:ext cx="406440" cy="3398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75FC2DC-1F81-434E-B620-7D70C4F618D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394400" y="4391440"/>
                <a:ext cx="44208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EAC0082-D2DA-4BDF-B8AE-6C1B94C0EC0D}"/>
                  </a:ext>
                </a:extLst>
              </p14:cNvPr>
              <p14:cNvContentPartPr/>
              <p14:nvPr/>
            </p14:nvContentPartPr>
            <p14:xfrm>
              <a:off x="3163800" y="4571440"/>
              <a:ext cx="16200" cy="788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EAC0082-D2DA-4BDF-B8AE-6C1B94C0EC0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145800" y="4553800"/>
                <a:ext cx="518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8C0AA52-5FB9-46B1-87B9-6796AE3614B5}"/>
                  </a:ext>
                </a:extLst>
              </p14:cNvPr>
              <p14:cNvContentPartPr/>
              <p14:nvPr/>
            </p14:nvContentPartPr>
            <p14:xfrm>
              <a:off x="3159480" y="4459840"/>
              <a:ext cx="360" cy="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8C0AA52-5FB9-46B1-87B9-6796AE3614B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41480" y="4442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9F4900C-E6C5-4B81-98E8-CEAE718E0DAA}"/>
                  </a:ext>
                </a:extLst>
              </p14:cNvPr>
              <p14:cNvContentPartPr/>
              <p14:nvPr/>
            </p14:nvContentPartPr>
            <p14:xfrm>
              <a:off x="3711000" y="4350040"/>
              <a:ext cx="210960" cy="5666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9F4900C-E6C5-4B81-98E8-CEAE718E0DA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93000" y="4332040"/>
                <a:ext cx="24660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6F3D430-819F-40CD-9AB6-CAF661792B77}"/>
                  </a:ext>
                </a:extLst>
              </p14:cNvPr>
              <p14:cNvContentPartPr/>
              <p14:nvPr/>
            </p14:nvContentPartPr>
            <p14:xfrm>
              <a:off x="3261000" y="4357960"/>
              <a:ext cx="135360" cy="2980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6F3D430-819F-40CD-9AB6-CAF661792B7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243360" y="4340320"/>
                <a:ext cx="1710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547FF39-8E0F-47B3-B0BA-DC8CA9D43FC8}"/>
                  </a:ext>
                </a:extLst>
              </p14:cNvPr>
              <p14:cNvContentPartPr/>
              <p14:nvPr/>
            </p14:nvContentPartPr>
            <p14:xfrm>
              <a:off x="2618040" y="4534000"/>
              <a:ext cx="412560" cy="2102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547FF39-8E0F-47B3-B0BA-DC8CA9D43FC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600400" y="4516000"/>
                <a:ext cx="4482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0A402F2-C35E-4120-A8F1-129C591EA994}"/>
                  </a:ext>
                </a:extLst>
              </p14:cNvPr>
              <p14:cNvContentPartPr/>
              <p14:nvPr/>
            </p14:nvContentPartPr>
            <p14:xfrm>
              <a:off x="4195920" y="4330600"/>
              <a:ext cx="821160" cy="5054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0A402F2-C35E-4120-A8F1-129C591EA99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77928" y="4312600"/>
                <a:ext cx="856784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4A0405A-9EF9-499C-9320-6CA14269FD95}"/>
                  </a:ext>
                </a:extLst>
              </p14:cNvPr>
              <p14:cNvContentPartPr/>
              <p14:nvPr/>
            </p14:nvContentPartPr>
            <p14:xfrm>
              <a:off x="5272680" y="4561720"/>
              <a:ext cx="202320" cy="104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4A0405A-9EF9-499C-9320-6CA14269FD9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254680" y="4543720"/>
                <a:ext cx="237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5EEC3D0-D856-4D04-A61C-9C030E710F2D}"/>
                  </a:ext>
                </a:extLst>
              </p14:cNvPr>
              <p14:cNvContentPartPr/>
              <p14:nvPr/>
            </p14:nvContentPartPr>
            <p14:xfrm>
              <a:off x="5282760" y="4661440"/>
              <a:ext cx="204480" cy="2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5EEC3D0-D856-4D04-A61C-9C030E710F2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265120" y="4643440"/>
                <a:ext cx="240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3837F61-102B-48C2-9019-CDCADF474DFE}"/>
                  </a:ext>
                </a:extLst>
              </p14:cNvPr>
              <p14:cNvContentPartPr/>
              <p14:nvPr/>
            </p14:nvContentPartPr>
            <p14:xfrm>
              <a:off x="5728800" y="4234480"/>
              <a:ext cx="1325160" cy="5436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3837F61-102B-48C2-9019-CDCADF474DF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710800" y="4216492"/>
                <a:ext cx="1360800" cy="579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94D488F-F55A-4A56-BE3A-A7F66B778808}"/>
                  </a:ext>
                </a:extLst>
              </p14:cNvPr>
              <p14:cNvContentPartPr/>
              <p14:nvPr/>
            </p14:nvContentPartPr>
            <p14:xfrm>
              <a:off x="7172760" y="4429600"/>
              <a:ext cx="131400" cy="21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94D488F-F55A-4A56-BE3A-A7F66B77880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154760" y="4411600"/>
                <a:ext cx="167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69BDD46-80D2-4C8C-8FA2-608E5EB291FE}"/>
                  </a:ext>
                </a:extLst>
              </p14:cNvPr>
              <p14:cNvContentPartPr/>
              <p14:nvPr/>
            </p14:nvContentPartPr>
            <p14:xfrm>
              <a:off x="7172760" y="4541200"/>
              <a:ext cx="13032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69BDD46-80D2-4C8C-8FA2-608E5EB291F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154760" y="4523560"/>
                <a:ext cx="165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B6F1510-DCD4-4B6B-9A87-B68F09C90240}"/>
                  </a:ext>
                </a:extLst>
              </p14:cNvPr>
              <p14:cNvContentPartPr/>
              <p14:nvPr/>
            </p14:nvContentPartPr>
            <p14:xfrm>
              <a:off x="7515480" y="4296040"/>
              <a:ext cx="74160" cy="146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B6F1510-DCD4-4B6B-9A87-B68F09C9024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497840" y="4278040"/>
                <a:ext cx="109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1AAE370-941F-4899-A2D9-62E6DFEE040A}"/>
                  </a:ext>
                </a:extLst>
              </p14:cNvPr>
              <p14:cNvContentPartPr/>
              <p14:nvPr/>
            </p14:nvContentPartPr>
            <p14:xfrm>
              <a:off x="8193360" y="4146640"/>
              <a:ext cx="736200" cy="516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1AAE370-941F-4899-A2D9-62E6DFEE040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175711" y="4129000"/>
                <a:ext cx="771857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85A8F77-682E-484F-A820-C66AE315861B}"/>
                  </a:ext>
                </a:extLst>
              </p14:cNvPr>
              <p14:cNvContentPartPr/>
              <p14:nvPr/>
            </p14:nvContentPartPr>
            <p14:xfrm>
              <a:off x="7730400" y="4165360"/>
              <a:ext cx="366480" cy="4449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85A8F77-682E-484F-A820-C66AE315861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712400" y="4147360"/>
                <a:ext cx="402120" cy="4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2738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14:cNvPr>
              <p14:cNvContentPartPr/>
              <p14:nvPr/>
            </p14:nvContentPartPr>
            <p14:xfrm>
              <a:off x="2397720" y="108880"/>
              <a:ext cx="4358880" cy="614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3651B55-3F10-486E-B32A-F601CE30A8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9720" y="91240"/>
                <a:ext cx="43945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14:cNvPr>
              <p14:cNvContentPartPr/>
              <p14:nvPr/>
            </p14:nvContentPartPr>
            <p14:xfrm>
              <a:off x="1562160" y="1218760"/>
              <a:ext cx="385560" cy="20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DC0EC0-2430-4E55-9B54-B72FD04AF1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4160" y="1200760"/>
                <a:ext cx="42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14:cNvPr>
              <p14:cNvContentPartPr/>
              <p14:nvPr/>
            </p14:nvContentPartPr>
            <p14:xfrm>
              <a:off x="558480" y="975760"/>
              <a:ext cx="891360" cy="513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ECA952-0CC2-450D-AECB-0031EB1325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833" y="957760"/>
                <a:ext cx="927014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14:cNvPr>
              <p14:cNvContentPartPr/>
              <p14:nvPr/>
            </p14:nvContentPartPr>
            <p14:xfrm>
              <a:off x="3261000" y="907360"/>
              <a:ext cx="232920" cy="84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E444EE-5B1B-4A1C-BDEA-9D8371DFC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3360" y="889360"/>
                <a:ext cx="2685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14:cNvPr>
              <p14:cNvContentPartPr/>
              <p14:nvPr/>
            </p14:nvContentPartPr>
            <p14:xfrm>
              <a:off x="4329480" y="1208680"/>
              <a:ext cx="291960" cy="133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934AA6-05A7-4FD1-892A-AC612CABDA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1480" y="1190680"/>
                <a:ext cx="327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14:cNvPr>
              <p14:cNvContentPartPr/>
              <p14:nvPr/>
            </p14:nvContentPartPr>
            <p14:xfrm>
              <a:off x="4419480" y="962440"/>
              <a:ext cx="155160" cy="10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911EFDA-BC26-4583-9D37-88500940A7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01480" y="944800"/>
                <a:ext cx="1908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14:cNvPr>
              <p14:cNvContentPartPr/>
              <p14:nvPr/>
            </p14:nvContentPartPr>
            <p14:xfrm>
              <a:off x="3637200" y="1193560"/>
              <a:ext cx="571680" cy="178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F924D8-36F3-46FF-8E22-AE7173E73A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9211" y="1175560"/>
                <a:ext cx="607298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14:cNvPr>
              <p14:cNvContentPartPr/>
              <p14:nvPr/>
            </p14:nvContentPartPr>
            <p14:xfrm>
              <a:off x="2777160" y="1076560"/>
              <a:ext cx="684720" cy="352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5C76E9E-D707-4EA1-BC41-B951E06F2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9520" y="1058560"/>
                <a:ext cx="7203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14:cNvPr>
              <p14:cNvContentPartPr/>
              <p14:nvPr/>
            </p14:nvContentPartPr>
            <p14:xfrm>
              <a:off x="5100240" y="1005280"/>
              <a:ext cx="891720" cy="315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C0153CC-E15D-45C4-9687-BA8DBB2E84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82240" y="987620"/>
                <a:ext cx="927360" cy="350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14:cNvPr>
              <p14:cNvContentPartPr/>
              <p14:nvPr/>
            </p14:nvContentPartPr>
            <p14:xfrm>
              <a:off x="6471480" y="1082320"/>
              <a:ext cx="329040" cy="187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1A7084-2563-418C-A3B8-8703B67965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3480" y="1064320"/>
                <a:ext cx="3646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14:cNvPr>
              <p14:cNvContentPartPr/>
              <p14:nvPr/>
            </p14:nvContentPartPr>
            <p14:xfrm>
              <a:off x="6979440" y="1137400"/>
              <a:ext cx="194400" cy="12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7D36CC-A36D-4450-9991-A430BEEA1E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1440" y="1119760"/>
                <a:ext cx="230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14:cNvPr>
              <p14:cNvContentPartPr/>
              <p14:nvPr/>
            </p14:nvContentPartPr>
            <p14:xfrm>
              <a:off x="7001400" y="1269520"/>
              <a:ext cx="190800" cy="10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70A894-8B21-4AFF-8354-BBBD875183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83400" y="1251880"/>
                <a:ext cx="226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14:cNvPr>
              <p14:cNvContentPartPr/>
              <p14:nvPr/>
            </p14:nvContentPartPr>
            <p14:xfrm>
              <a:off x="7528080" y="782080"/>
              <a:ext cx="11520" cy="279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DAC04B-0D9F-4DA9-B02B-5753B4B809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10440" y="764080"/>
                <a:ext cx="471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14:cNvPr>
              <p14:cNvContentPartPr/>
              <p14:nvPr/>
            </p14:nvContentPartPr>
            <p14:xfrm>
              <a:off x="7681440" y="797920"/>
              <a:ext cx="141840" cy="259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B2988C-30F3-4311-B448-70EEDFDFEB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63440" y="779920"/>
                <a:ext cx="177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14:cNvPr>
              <p14:cNvContentPartPr/>
              <p14:nvPr/>
            </p14:nvContentPartPr>
            <p14:xfrm>
              <a:off x="7528080" y="1107160"/>
              <a:ext cx="726840" cy="309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5BBBF9-BA2D-4577-9739-A2B74950A9F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10440" y="1089160"/>
                <a:ext cx="7624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14:cNvPr>
              <p14:cNvContentPartPr/>
              <p14:nvPr/>
            </p14:nvContentPartPr>
            <p14:xfrm>
              <a:off x="7934160" y="652840"/>
              <a:ext cx="285120" cy="3596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3A6252-6B31-4BE7-9865-BA44CB2C22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16160" y="634840"/>
                <a:ext cx="3207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14:cNvPr>
              <p14:cNvContentPartPr/>
              <p14:nvPr/>
            </p14:nvContentPartPr>
            <p14:xfrm>
              <a:off x="774120" y="1615120"/>
              <a:ext cx="293040" cy="641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F5E079-F6A2-43B0-B58C-93A5F486BD7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6120" y="1597480"/>
                <a:ext cx="32868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14:cNvPr>
              <p14:cNvContentPartPr/>
              <p14:nvPr/>
            </p14:nvContentPartPr>
            <p14:xfrm>
              <a:off x="1756560" y="2003560"/>
              <a:ext cx="291600" cy="15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213C55-C05A-4F2E-A34A-13C0A6833E6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38920" y="1985920"/>
                <a:ext cx="3272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14:cNvPr>
              <p14:cNvContentPartPr/>
              <p14:nvPr/>
            </p14:nvContentPartPr>
            <p14:xfrm>
              <a:off x="2245080" y="1980880"/>
              <a:ext cx="172080" cy="10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A877E8-C04B-4C3F-8E33-0A11DA942C2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27440" y="196288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14:cNvPr>
              <p14:cNvContentPartPr/>
              <p14:nvPr/>
            </p14:nvContentPartPr>
            <p14:xfrm>
              <a:off x="2265600" y="2084560"/>
              <a:ext cx="110880" cy="8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33CB9C-0BB5-4E68-8C06-01A731ACEE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47600" y="2066920"/>
                <a:ext cx="146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14:cNvPr>
              <p14:cNvContentPartPr/>
              <p14:nvPr/>
            </p14:nvContentPartPr>
            <p14:xfrm>
              <a:off x="1797960" y="1736800"/>
              <a:ext cx="182880" cy="96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C14228-E89F-4C15-9249-DC0CB30F518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80320" y="1718800"/>
                <a:ext cx="218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14:cNvPr>
              <p14:cNvContentPartPr/>
              <p14:nvPr/>
            </p14:nvContentPartPr>
            <p14:xfrm>
              <a:off x="2759520" y="1798000"/>
              <a:ext cx="297720" cy="267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DEB965B-90F4-4815-BF2F-20BF671193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41880" y="1780000"/>
                <a:ext cx="3333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14:cNvPr>
              <p14:cNvContentPartPr/>
              <p14:nvPr/>
            </p14:nvContentPartPr>
            <p14:xfrm>
              <a:off x="3210600" y="1818160"/>
              <a:ext cx="60840" cy="210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2AEEF00-B52A-49A5-B27D-6D00B524B2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2960" y="1800520"/>
                <a:ext cx="96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14:cNvPr>
              <p14:cNvContentPartPr/>
              <p14:nvPr/>
            </p14:nvContentPartPr>
            <p14:xfrm>
              <a:off x="3271080" y="1787560"/>
              <a:ext cx="162360" cy="16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6177C0-4C7B-45EB-A01C-14FC86B617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53440" y="1769920"/>
                <a:ext cx="198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14:cNvPr>
              <p14:cNvContentPartPr/>
              <p14:nvPr/>
            </p14:nvContentPartPr>
            <p14:xfrm>
              <a:off x="3220320" y="1885480"/>
              <a:ext cx="148680" cy="13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DC3CFE-D26B-47F5-9E58-415B54A698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02680" y="1867480"/>
                <a:ext cx="1843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14:cNvPr>
              <p14:cNvContentPartPr/>
              <p14:nvPr/>
            </p14:nvContentPartPr>
            <p14:xfrm>
              <a:off x="3281160" y="1612240"/>
              <a:ext cx="187920" cy="684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B2331ED-25AB-448B-8B42-3B635240D4E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63160" y="1594600"/>
                <a:ext cx="223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14:cNvPr>
              <p14:cNvContentPartPr/>
              <p14:nvPr/>
            </p14:nvContentPartPr>
            <p14:xfrm>
              <a:off x="2701920" y="2123800"/>
              <a:ext cx="767520" cy="20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3DE291-E030-4CBD-AA28-53B1FFEEEB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84280" y="2105800"/>
                <a:ext cx="803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14:cNvPr>
              <p14:cNvContentPartPr/>
              <p14:nvPr/>
            </p14:nvContentPartPr>
            <p14:xfrm>
              <a:off x="2978400" y="2230720"/>
              <a:ext cx="305280" cy="1663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012638-D331-4D63-B821-2703E43AC92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0760" y="2212720"/>
                <a:ext cx="3409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14:cNvPr>
              <p14:cNvContentPartPr/>
              <p14:nvPr/>
            </p14:nvContentPartPr>
            <p14:xfrm>
              <a:off x="750000" y="2885200"/>
              <a:ext cx="742680" cy="3459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4E4F0F-AE26-49A2-9D71-391268A89E1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2000" y="2867200"/>
                <a:ext cx="7783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14:cNvPr>
              <p14:cNvContentPartPr/>
              <p14:nvPr/>
            </p14:nvContentPartPr>
            <p14:xfrm>
              <a:off x="1798680" y="3027040"/>
              <a:ext cx="207360" cy="1900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3E164ED-BD93-49D9-95B1-1C54A614902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80680" y="3009400"/>
                <a:ext cx="243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14:cNvPr>
              <p14:cNvContentPartPr/>
              <p14:nvPr/>
            </p14:nvContentPartPr>
            <p14:xfrm>
              <a:off x="2072280" y="3047560"/>
              <a:ext cx="207720" cy="152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29B676-59CB-402C-8636-3810E6EDD97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54640" y="3029920"/>
                <a:ext cx="243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14:cNvPr>
              <p14:cNvContentPartPr/>
              <p14:nvPr/>
            </p14:nvContentPartPr>
            <p14:xfrm>
              <a:off x="2404200" y="3037480"/>
              <a:ext cx="14040" cy="626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32D1B30-D11F-450D-85CF-A4493286276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86200" y="3019840"/>
                <a:ext cx="49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14:cNvPr>
              <p14:cNvContentPartPr/>
              <p14:nvPr/>
            </p14:nvContentPartPr>
            <p14:xfrm>
              <a:off x="2417880" y="2803840"/>
              <a:ext cx="36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2B67C73-D757-4E86-9BB3-116B02FAF8E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00240" y="278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14:cNvPr>
              <p14:cNvContentPartPr/>
              <p14:nvPr/>
            </p14:nvContentPartPr>
            <p14:xfrm>
              <a:off x="2629200" y="2813920"/>
              <a:ext cx="13680" cy="3427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FD7E19D-5AB0-415A-B62B-BB2E5AEA03A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11560" y="2796280"/>
                <a:ext cx="4932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14:cNvPr>
              <p14:cNvContentPartPr/>
              <p14:nvPr/>
            </p14:nvContentPartPr>
            <p14:xfrm>
              <a:off x="2539560" y="2976640"/>
              <a:ext cx="167040" cy="29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2A2D6E2-265B-4E02-9062-9F834433B65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21920" y="2958640"/>
                <a:ext cx="202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14:cNvPr>
              <p14:cNvContentPartPr/>
              <p14:nvPr/>
            </p14:nvContentPartPr>
            <p14:xfrm>
              <a:off x="3032040" y="2826520"/>
              <a:ext cx="229680" cy="683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C4D7500-5379-472F-8DC7-B7B611DD652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14400" y="2808520"/>
                <a:ext cx="2653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14:cNvPr>
              <p14:cNvContentPartPr/>
              <p14:nvPr/>
            </p14:nvContentPartPr>
            <p14:xfrm>
              <a:off x="3563400" y="3014440"/>
              <a:ext cx="329400" cy="169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C957EF8-D014-44DC-80EF-AA072083034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45400" y="2996800"/>
                <a:ext cx="365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14:cNvPr>
              <p14:cNvContentPartPr/>
              <p14:nvPr/>
            </p14:nvContentPartPr>
            <p14:xfrm>
              <a:off x="4030320" y="3017320"/>
              <a:ext cx="200160" cy="1274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C3A6675-AECA-43EC-9DFC-24C196037C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12320" y="2999320"/>
                <a:ext cx="235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14:cNvPr>
              <p14:cNvContentPartPr/>
              <p14:nvPr/>
            </p14:nvContentPartPr>
            <p14:xfrm>
              <a:off x="4856160" y="2976640"/>
              <a:ext cx="178920" cy="111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1F6707B-744A-4E32-AF25-2BE55AC82A3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38520" y="2958640"/>
                <a:ext cx="214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14:cNvPr>
              <p14:cNvContentPartPr/>
              <p14:nvPr/>
            </p14:nvContentPartPr>
            <p14:xfrm>
              <a:off x="4836000" y="3070960"/>
              <a:ext cx="196200" cy="280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3D84A3A-AE35-4F11-9D1D-07073A83CED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18000" y="305332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14:cNvPr>
              <p14:cNvContentPartPr/>
              <p14:nvPr/>
            </p14:nvContentPartPr>
            <p14:xfrm>
              <a:off x="5313360" y="2651200"/>
              <a:ext cx="751680" cy="7416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5BF248-9C0A-4F0C-B20D-A8E4DE26871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95369" y="2633569"/>
                <a:ext cx="787303" cy="777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14:cNvPr>
              <p14:cNvContentPartPr/>
              <p14:nvPr/>
            </p14:nvContentPartPr>
            <p14:xfrm>
              <a:off x="4359000" y="2925880"/>
              <a:ext cx="304200" cy="2073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9F4BF27-148F-4210-9E29-75E04A48F6C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41021" y="2907880"/>
                <a:ext cx="339798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04B390-C006-43B9-959A-91968E7EB62E}"/>
                  </a:ext>
                </a:extLst>
              </p14:cNvPr>
              <p14:cNvContentPartPr/>
              <p14:nvPr/>
            </p14:nvContentPartPr>
            <p14:xfrm>
              <a:off x="793200" y="3595480"/>
              <a:ext cx="194400" cy="31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04B390-C006-43B9-959A-91968E7EB62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75560" y="3577840"/>
                <a:ext cx="2300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E00333E-7DEE-4DB5-89AD-FB676F7082D3}"/>
                  </a:ext>
                </a:extLst>
              </p14:cNvPr>
              <p14:cNvContentPartPr/>
              <p14:nvPr/>
            </p14:nvContentPartPr>
            <p14:xfrm>
              <a:off x="2903880" y="3579280"/>
              <a:ext cx="287280" cy="643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E00333E-7DEE-4DB5-89AD-FB676F7082D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85880" y="3561280"/>
                <a:ext cx="32292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0F60FF5-5BCB-46D5-84C8-C2F54B492FBC}"/>
                  </a:ext>
                </a:extLst>
              </p14:cNvPr>
              <p14:cNvContentPartPr/>
              <p14:nvPr/>
            </p14:nvContentPartPr>
            <p14:xfrm>
              <a:off x="2262000" y="3555520"/>
              <a:ext cx="270000" cy="294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0F60FF5-5BCB-46D5-84C8-C2F54B492FB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244000" y="3537880"/>
                <a:ext cx="30564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3209840-1E47-4A55-9138-7558269C7B1E}"/>
                  </a:ext>
                </a:extLst>
              </p14:cNvPr>
              <p14:cNvContentPartPr/>
              <p14:nvPr/>
            </p14:nvContentPartPr>
            <p14:xfrm>
              <a:off x="1644600" y="3711400"/>
              <a:ext cx="500400" cy="219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3209840-1E47-4A55-9138-7558269C7B1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626600" y="3693400"/>
                <a:ext cx="5360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C5C8CE6-52B3-4D57-9C62-D4ED0E7D6438}"/>
                  </a:ext>
                </a:extLst>
              </p14:cNvPr>
              <p14:cNvContentPartPr/>
              <p14:nvPr/>
            </p14:nvContentPartPr>
            <p14:xfrm>
              <a:off x="1106760" y="3601960"/>
              <a:ext cx="316080" cy="28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C5C8CE6-52B3-4D57-9C62-D4ED0E7D64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89100" y="3584320"/>
                <a:ext cx="351761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5435E4-2015-4FEF-BD01-E35736460200}"/>
                  </a:ext>
                </a:extLst>
              </p14:cNvPr>
              <p14:cNvContentPartPr/>
              <p14:nvPr/>
            </p14:nvContentPartPr>
            <p14:xfrm>
              <a:off x="3502200" y="3532120"/>
              <a:ext cx="276480" cy="611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5435E4-2015-4FEF-BD01-E3573646020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84200" y="3514120"/>
                <a:ext cx="31212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46532F9-D599-4354-AA11-6ED8634369F8}"/>
                  </a:ext>
                </a:extLst>
              </p14:cNvPr>
              <p14:cNvContentPartPr/>
              <p14:nvPr/>
            </p14:nvContentPartPr>
            <p14:xfrm>
              <a:off x="3840240" y="3758560"/>
              <a:ext cx="114120" cy="154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46532F9-D599-4354-AA11-6ED8634369F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22600" y="3740920"/>
                <a:ext cx="149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55BCDD-D6CF-4812-83D2-C7B2E80E21E0}"/>
                  </a:ext>
                </a:extLst>
              </p14:cNvPr>
              <p14:cNvContentPartPr/>
              <p14:nvPr/>
            </p14:nvContentPartPr>
            <p14:xfrm>
              <a:off x="4023120" y="3720760"/>
              <a:ext cx="93960" cy="180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55BCDD-D6CF-4812-83D2-C7B2E80E21E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005120" y="3703120"/>
                <a:ext cx="1296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863436-FDDA-4CAF-BE4E-901A74A37BB6}"/>
                  </a:ext>
                </a:extLst>
              </p14:cNvPr>
              <p14:cNvContentPartPr/>
              <p14:nvPr/>
            </p14:nvContentPartPr>
            <p14:xfrm>
              <a:off x="4137240" y="3738400"/>
              <a:ext cx="138960" cy="134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863436-FDDA-4CAF-BE4E-901A74A37BB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19600" y="3720400"/>
                <a:ext cx="174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63807B0-5CF3-4848-AD7B-03047AE3BE95}"/>
                  </a:ext>
                </a:extLst>
              </p14:cNvPr>
              <p14:cNvContentPartPr/>
              <p14:nvPr/>
            </p14:nvContentPartPr>
            <p14:xfrm>
              <a:off x="4307520" y="3720040"/>
              <a:ext cx="151560" cy="1944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63807B0-5CF3-4848-AD7B-03047AE3B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89880" y="370240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3713A6-CAB8-42A0-9CF2-F70780F43856}"/>
                  </a:ext>
                </a:extLst>
              </p14:cNvPr>
              <p14:cNvContentPartPr/>
              <p14:nvPr/>
            </p14:nvContentPartPr>
            <p14:xfrm>
              <a:off x="4784880" y="3744160"/>
              <a:ext cx="249480" cy="255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3713A6-CAB8-42A0-9CF2-F70780F4385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66880" y="3726160"/>
                <a:ext cx="2851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85E4D05-D26D-485B-B3B9-A7215593426D}"/>
                  </a:ext>
                </a:extLst>
              </p14:cNvPr>
              <p14:cNvContentPartPr/>
              <p14:nvPr/>
            </p14:nvContentPartPr>
            <p14:xfrm>
              <a:off x="4815480" y="3834520"/>
              <a:ext cx="211320" cy="18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85E4D05-D26D-485B-B3B9-A7215593426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97840" y="3816880"/>
                <a:ext cx="246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8DCD6C9-E943-47A6-A5CD-F01AC80D8FA7}"/>
                  </a:ext>
                </a:extLst>
              </p14:cNvPr>
              <p14:cNvContentPartPr/>
              <p14:nvPr/>
            </p14:nvContentPartPr>
            <p14:xfrm>
              <a:off x="5316240" y="3565960"/>
              <a:ext cx="87840" cy="345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8DCD6C9-E943-47A6-A5CD-F01AC80D8FA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298240" y="3547960"/>
                <a:ext cx="1234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490630E-980C-4C42-8436-068789ADD9B6}"/>
                  </a:ext>
                </a:extLst>
              </p14:cNvPr>
              <p14:cNvContentPartPr/>
              <p14:nvPr/>
            </p14:nvContentPartPr>
            <p14:xfrm>
              <a:off x="5435400" y="3486400"/>
              <a:ext cx="242280" cy="368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490630E-980C-4C42-8436-068789ADD9B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17400" y="3468760"/>
                <a:ext cx="277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7BF08D-8F16-4217-9150-31E56305BF0D}"/>
                  </a:ext>
                </a:extLst>
              </p14:cNvPr>
              <p14:cNvContentPartPr/>
              <p14:nvPr/>
            </p14:nvContentPartPr>
            <p14:xfrm>
              <a:off x="5882520" y="3657040"/>
              <a:ext cx="222480" cy="1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7BF08D-8F16-4217-9150-31E56305BF0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864520" y="3639040"/>
                <a:ext cx="258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6D412A-C462-4C2D-92B6-47F2E0FB6C03}"/>
                  </a:ext>
                </a:extLst>
              </p14:cNvPr>
              <p14:cNvContentPartPr/>
              <p14:nvPr/>
            </p14:nvContentPartPr>
            <p14:xfrm>
              <a:off x="5912760" y="3748840"/>
              <a:ext cx="212400" cy="1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6D412A-C462-4C2D-92B6-47F2E0FB6C0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894760" y="3730840"/>
                <a:ext cx="248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395C58D-7B3E-4DBD-824B-96CA34ED7334}"/>
                  </a:ext>
                </a:extLst>
              </p14:cNvPr>
              <p14:cNvContentPartPr/>
              <p14:nvPr/>
            </p14:nvContentPartPr>
            <p14:xfrm>
              <a:off x="6450960" y="3434560"/>
              <a:ext cx="1118520" cy="609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395C58D-7B3E-4DBD-824B-96CA34ED733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33320" y="3416560"/>
                <a:ext cx="115416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86CFF21-19FE-494E-BDC1-179D863BD41E}"/>
                  </a:ext>
                </a:extLst>
              </p14:cNvPr>
              <p14:cNvContentPartPr/>
              <p14:nvPr/>
            </p14:nvContentPartPr>
            <p14:xfrm>
              <a:off x="782760" y="4327720"/>
              <a:ext cx="40680" cy="4492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86CFF21-19FE-494E-BDC1-179D863BD41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4760" y="4310080"/>
                <a:ext cx="7632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AF5D333-9A41-4B6A-AA1D-17C1680B007B}"/>
                  </a:ext>
                </a:extLst>
              </p14:cNvPr>
              <p14:cNvContentPartPr/>
              <p14:nvPr/>
            </p14:nvContentPartPr>
            <p14:xfrm>
              <a:off x="803280" y="4326280"/>
              <a:ext cx="243720" cy="407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AF5D333-9A41-4B6A-AA1D-17C1680B007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5280" y="4308640"/>
                <a:ext cx="2793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E557128-FE52-42AC-86EB-DA3C0F3E1F32}"/>
                  </a:ext>
                </a:extLst>
              </p14:cNvPr>
              <p14:cNvContentPartPr/>
              <p14:nvPr/>
            </p14:nvContentPartPr>
            <p14:xfrm>
              <a:off x="1015680" y="4534360"/>
              <a:ext cx="318960" cy="240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E557128-FE52-42AC-86EB-DA3C0F3E1F3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97680" y="4516360"/>
                <a:ext cx="3546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AA65922-78CC-436D-BB80-F9A65D50DDFB}"/>
                  </a:ext>
                </a:extLst>
              </p14:cNvPr>
              <p14:cNvContentPartPr/>
              <p14:nvPr/>
            </p14:nvContentPartPr>
            <p14:xfrm>
              <a:off x="1911720" y="4307560"/>
              <a:ext cx="375840" cy="4345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AA65922-78CC-436D-BB80-F9A65D50DDF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893737" y="4289560"/>
                <a:ext cx="411446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75FC2DC-1F81-434E-B620-7D70C4F618D1}"/>
                  </a:ext>
                </a:extLst>
              </p14:cNvPr>
              <p14:cNvContentPartPr/>
              <p14:nvPr/>
            </p14:nvContentPartPr>
            <p14:xfrm>
              <a:off x="1412040" y="4409080"/>
              <a:ext cx="406440" cy="3398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75FC2DC-1F81-434E-B620-7D70C4F618D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394400" y="4391440"/>
                <a:ext cx="44208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EAC0082-D2DA-4BDF-B8AE-6C1B94C0EC0D}"/>
                  </a:ext>
                </a:extLst>
              </p14:cNvPr>
              <p14:cNvContentPartPr/>
              <p14:nvPr/>
            </p14:nvContentPartPr>
            <p14:xfrm>
              <a:off x="3163800" y="4571440"/>
              <a:ext cx="16200" cy="788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EAC0082-D2DA-4BDF-B8AE-6C1B94C0EC0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145800" y="4553800"/>
                <a:ext cx="518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8C0AA52-5FB9-46B1-87B9-6796AE3614B5}"/>
                  </a:ext>
                </a:extLst>
              </p14:cNvPr>
              <p14:cNvContentPartPr/>
              <p14:nvPr/>
            </p14:nvContentPartPr>
            <p14:xfrm>
              <a:off x="3159480" y="4459840"/>
              <a:ext cx="360" cy="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8C0AA52-5FB9-46B1-87B9-6796AE3614B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41480" y="4442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9F4900C-E6C5-4B81-98E8-CEAE718E0DAA}"/>
                  </a:ext>
                </a:extLst>
              </p14:cNvPr>
              <p14:cNvContentPartPr/>
              <p14:nvPr/>
            </p14:nvContentPartPr>
            <p14:xfrm>
              <a:off x="3711000" y="4350040"/>
              <a:ext cx="210960" cy="5666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9F4900C-E6C5-4B81-98E8-CEAE718E0DA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93000" y="4332040"/>
                <a:ext cx="24660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6F3D430-819F-40CD-9AB6-CAF661792B77}"/>
                  </a:ext>
                </a:extLst>
              </p14:cNvPr>
              <p14:cNvContentPartPr/>
              <p14:nvPr/>
            </p14:nvContentPartPr>
            <p14:xfrm>
              <a:off x="3261000" y="4357960"/>
              <a:ext cx="135360" cy="2980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6F3D430-819F-40CD-9AB6-CAF661792B7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243360" y="4340320"/>
                <a:ext cx="1710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547FF39-8E0F-47B3-B0BA-DC8CA9D43FC8}"/>
                  </a:ext>
                </a:extLst>
              </p14:cNvPr>
              <p14:cNvContentPartPr/>
              <p14:nvPr/>
            </p14:nvContentPartPr>
            <p14:xfrm>
              <a:off x="2618040" y="4534000"/>
              <a:ext cx="412560" cy="2102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547FF39-8E0F-47B3-B0BA-DC8CA9D43FC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600400" y="4516000"/>
                <a:ext cx="4482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0A402F2-C35E-4120-A8F1-129C591EA994}"/>
                  </a:ext>
                </a:extLst>
              </p14:cNvPr>
              <p14:cNvContentPartPr/>
              <p14:nvPr/>
            </p14:nvContentPartPr>
            <p14:xfrm>
              <a:off x="4195920" y="4330600"/>
              <a:ext cx="821160" cy="5054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0A402F2-C35E-4120-A8F1-129C591EA99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77928" y="4312600"/>
                <a:ext cx="856784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4A0405A-9EF9-499C-9320-6CA14269FD95}"/>
                  </a:ext>
                </a:extLst>
              </p14:cNvPr>
              <p14:cNvContentPartPr/>
              <p14:nvPr/>
            </p14:nvContentPartPr>
            <p14:xfrm>
              <a:off x="5272680" y="4561720"/>
              <a:ext cx="202320" cy="104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4A0405A-9EF9-499C-9320-6CA14269FD9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254680" y="4543720"/>
                <a:ext cx="237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5EEC3D0-D856-4D04-A61C-9C030E710F2D}"/>
                  </a:ext>
                </a:extLst>
              </p14:cNvPr>
              <p14:cNvContentPartPr/>
              <p14:nvPr/>
            </p14:nvContentPartPr>
            <p14:xfrm>
              <a:off x="5282760" y="4661440"/>
              <a:ext cx="204480" cy="21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5EEC3D0-D856-4D04-A61C-9C030E710F2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265120" y="4643440"/>
                <a:ext cx="240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3837F61-102B-48C2-9019-CDCADF474DFE}"/>
                  </a:ext>
                </a:extLst>
              </p14:cNvPr>
              <p14:cNvContentPartPr/>
              <p14:nvPr/>
            </p14:nvContentPartPr>
            <p14:xfrm>
              <a:off x="5728800" y="4234480"/>
              <a:ext cx="1325160" cy="5436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3837F61-102B-48C2-9019-CDCADF474DF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710800" y="4216492"/>
                <a:ext cx="1360800" cy="579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94D488F-F55A-4A56-BE3A-A7F66B778808}"/>
                  </a:ext>
                </a:extLst>
              </p14:cNvPr>
              <p14:cNvContentPartPr/>
              <p14:nvPr/>
            </p14:nvContentPartPr>
            <p14:xfrm>
              <a:off x="7172760" y="4429600"/>
              <a:ext cx="131400" cy="21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94D488F-F55A-4A56-BE3A-A7F66B77880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154760" y="4411600"/>
                <a:ext cx="1670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69BDD46-80D2-4C8C-8FA2-608E5EB291FE}"/>
                  </a:ext>
                </a:extLst>
              </p14:cNvPr>
              <p14:cNvContentPartPr/>
              <p14:nvPr/>
            </p14:nvContentPartPr>
            <p14:xfrm>
              <a:off x="7172760" y="4541200"/>
              <a:ext cx="13032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69BDD46-80D2-4C8C-8FA2-608E5EB291F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154760" y="4523560"/>
                <a:ext cx="165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B6F1510-DCD4-4B6B-9A87-B68F09C90240}"/>
                  </a:ext>
                </a:extLst>
              </p14:cNvPr>
              <p14:cNvContentPartPr/>
              <p14:nvPr/>
            </p14:nvContentPartPr>
            <p14:xfrm>
              <a:off x="7515480" y="4296040"/>
              <a:ext cx="74160" cy="146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B6F1510-DCD4-4B6B-9A87-B68F09C9024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497840" y="4278040"/>
                <a:ext cx="109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1AAE370-941F-4899-A2D9-62E6DFEE040A}"/>
                  </a:ext>
                </a:extLst>
              </p14:cNvPr>
              <p14:cNvContentPartPr/>
              <p14:nvPr/>
            </p14:nvContentPartPr>
            <p14:xfrm>
              <a:off x="8193360" y="4146640"/>
              <a:ext cx="736200" cy="516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1AAE370-941F-4899-A2D9-62E6DFEE040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175711" y="4129000"/>
                <a:ext cx="771857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85A8F77-682E-484F-A820-C66AE315861B}"/>
                  </a:ext>
                </a:extLst>
              </p14:cNvPr>
              <p14:cNvContentPartPr/>
              <p14:nvPr/>
            </p14:nvContentPartPr>
            <p14:xfrm>
              <a:off x="7730400" y="4165360"/>
              <a:ext cx="366480" cy="4449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85A8F77-682E-484F-A820-C66AE315861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712400" y="4147360"/>
                <a:ext cx="4021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2D4706D-7804-4C2C-8959-2D6156F91344}"/>
                  </a:ext>
                </a:extLst>
              </p14:cNvPr>
              <p14:cNvContentPartPr/>
              <p14:nvPr/>
            </p14:nvContentPartPr>
            <p14:xfrm>
              <a:off x="2260920" y="5272720"/>
              <a:ext cx="28440" cy="25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2D4706D-7804-4C2C-8959-2D6156F9134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243280" y="5255080"/>
                <a:ext cx="640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9991E70-0DED-46BC-B8A4-F4B130C8E8C2}"/>
                  </a:ext>
                </a:extLst>
              </p14:cNvPr>
              <p14:cNvContentPartPr/>
              <p14:nvPr/>
            </p14:nvContentPartPr>
            <p14:xfrm>
              <a:off x="2295120" y="5425360"/>
              <a:ext cx="21240" cy="313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9991E70-0DED-46BC-B8A4-F4B130C8E8C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277480" y="5407360"/>
                <a:ext cx="56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95BECFC-23A6-491F-B07A-2A83A761E504}"/>
                  </a:ext>
                </a:extLst>
              </p14:cNvPr>
              <p14:cNvContentPartPr/>
              <p14:nvPr/>
            </p14:nvContentPartPr>
            <p14:xfrm>
              <a:off x="3535320" y="5313400"/>
              <a:ext cx="360" cy="110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95BECFC-23A6-491F-B07A-2A83A761E50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17680" y="5295760"/>
                <a:ext cx="360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00CB242-D871-46EB-BA68-880927759877}"/>
                  </a:ext>
                </a:extLst>
              </p14:cNvPr>
              <p14:cNvContentPartPr/>
              <p14:nvPr/>
            </p14:nvContentPartPr>
            <p14:xfrm>
              <a:off x="3545400" y="5150680"/>
              <a:ext cx="4320" cy="126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00CB242-D871-46EB-BA68-88092775987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527400" y="513304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19D9993-8E6E-4355-8C27-C134A7BE2262}"/>
                  </a:ext>
                </a:extLst>
              </p14:cNvPr>
              <p14:cNvContentPartPr/>
              <p14:nvPr/>
            </p14:nvContentPartPr>
            <p14:xfrm>
              <a:off x="3713520" y="5262280"/>
              <a:ext cx="106200" cy="1818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19D9993-8E6E-4355-8C27-C134A7BE226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695520" y="5244640"/>
                <a:ext cx="141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7968B67-BD8F-451F-A838-65B206B99E88}"/>
                  </a:ext>
                </a:extLst>
              </p14:cNvPr>
              <p14:cNvContentPartPr/>
              <p14:nvPr/>
            </p14:nvContentPartPr>
            <p14:xfrm>
              <a:off x="2681400" y="5099920"/>
              <a:ext cx="491040" cy="6242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7968B67-BD8F-451F-A838-65B206B99E8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663413" y="5082280"/>
                <a:ext cx="526654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7D181B9-4A45-4752-9F80-A8184A15F797}"/>
                  </a:ext>
                </a:extLst>
              </p14:cNvPr>
              <p14:cNvContentPartPr/>
              <p14:nvPr/>
            </p14:nvContentPartPr>
            <p14:xfrm>
              <a:off x="690600" y="5131240"/>
              <a:ext cx="1397880" cy="5785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7D181B9-4A45-4752-9F80-A8184A15F79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72960" y="5113600"/>
                <a:ext cx="143352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2CCD957-A636-4B62-9E84-6566E23FD7B0}"/>
                  </a:ext>
                </a:extLst>
              </p14:cNvPr>
              <p14:cNvContentPartPr/>
              <p14:nvPr/>
            </p14:nvContentPartPr>
            <p14:xfrm>
              <a:off x="4128600" y="5281000"/>
              <a:ext cx="325800" cy="1558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2CCD957-A636-4B62-9E84-6566E23FD7B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110960" y="5263000"/>
                <a:ext cx="3614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BAAB6CA-BBBA-4551-A290-14258F8D2A37}"/>
                  </a:ext>
                </a:extLst>
              </p14:cNvPr>
              <p14:cNvContentPartPr/>
              <p14:nvPr/>
            </p14:nvContentPartPr>
            <p14:xfrm>
              <a:off x="4713960" y="5255080"/>
              <a:ext cx="318600" cy="1904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BAAB6CA-BBBA-4551-A290-14258F8D2A3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695960" y="5237080"/>
                <a:ext cx="354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28E6B23-4220-4BF7-B16F-07D8E1F3ADB9}"/>
                  </a:ext>
                </a:extLst>
              </p14:cNvPr>
              <p14:cNvContentPartPr/>
              <p14:nvPr/>
            </p14:nvContentPartPr>
            <p14:xfrm>
              <a:off x="6128760" y="5029000"/>
              <a:ext cx="180720" cy="5896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28E6B23-4220-4BF7-B16F-07D8E1F3ADB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110760" y="5011000"/>
                <a:ext cx="21636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0CE2E3F-DE08-4821-844B-759F363F20B9}"/>
                  </a:ext>
                </a:extLst>
              </p14:cNvPr>
              <p14:cNvContentPartPr/>
              <p14:nvPr/>
            </p14:nvContentPartPr>
            <p14:xfrm>
              <a:off x="5141640" y="5161120"/>
              <a:ext cx="649800" cy="2739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0CE2E3F-DE08-4821-844B-759F363F20B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124000" y="5143120"/>
                <a:ext cx="6854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D3375B0B-2D14-4B5A-A3EE-7C9B36C44F42}"/>
                  </a:ext>
                </a:extLst>
              </p14:cNvPr>
              <p14:cNvContentPartPr/>
              <p14:nvPr/>
            </p14:nvContentPartPr>
            <p14:xfrm>
              <a:off x="4610640" y="5993800"/>
              <a:ext cx="12240" cy="687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D3375B0B-2D14-4B5A-A3EE-7C9B36C44F4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592640" y="5976160"/>
                <a:ext cx="478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5290A54-9267-4F76-9D18-92E928E0E9B5}"/>
                  </a:ext>
                </a:extLst>
              </p14:cNvPr>
              <p14:cNvContentPartPr/>
              <p14:nvPr/>
            </p14:nvContentPartPr>
            <p14:xfrm>
              <a:off x="4602000" y="5841520"/>
              <a:ext cx="360" cy="3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5290A54-9267-4F76-9D18-92E928E0E9B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84360" y="5823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4AA9D9D-1924-4450-BF0A-69782D91FF85}"/>
                  </a:ext>
                </a:extLst>
              </p14:cNvPr>
              <p14:cNvContentPartPr/>
              <p14:nvPr/>
            </p14:nvContentPartPr>
            <p14:xfrm>
              <a:off x="4773000" y="5912800"/>
              <a:ext cx="80280" cy="1692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4AA9D9D-1924-4450-BF0A-69782D91FF8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755360" y="5895160"/>
                <a:ext cx="1159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93FADE4-6313-4ADB-9E3E-44150F49E115}"/>
                  </a:ext>
                </a:extLst>
              </p14:cNvPr>
              <p14:cNvContentPartPr/>
              <p14:nvPr/>
            </p14:nvContentPartPr>
            <p14:xfrm>
              <a:off x="3016200" y="5790040"/>
              <a:ext cx="1321560" cy="5245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93FADE4-6313-4ADB-9E3E-44150F49E11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998555" y="5772040"/>
                <a:ext cx="135721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7B705AA-CDF0-4433-BE30-D15E021B3F0B}"/>
                  </a:ext>
                </a:extLst>
              </p14:cNvPr>
              <p14:cNvContentPartPr/>
              <p14:nvPr/>
            </p14:nvContentPartPr>
            <p14:xfrm>
              <a:off x="5800800" y="5721640"/>
              <a:ext cx="983160" cy="5158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7B705AA-CDF0-4433-BE30-D15E021B3F0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783160" y="5703640"/>
                <a:ext cx="101880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2A80332-6477-40EA-99DA-222B57ACB41B}"/>
                  </a:ext>
                </a:extLst>
              </p14:cNvPr>
              <p14:cNvContentPartPr/>
              <p14:nvPr/>
            </p14:nvContentPartPr>
            <p14:xfrm>
              <a:off x="5184120" y="5922880"/>
              <a:ext cx="263880" cy="1328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2A80332-6477-40EA-99DA-222B57ACB41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166480" y="5905240"/>
                <a:ext cx="29952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66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14:cNvPr>
              <p14:cNvContentPartPr/>
              <p14:nvPr/>
            </p14:nvContentPartPr>
            <p14:xfrm>
              <a:off x="7794480" y="30040"/>
              <a:ext cx="821520" cy="49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480" y="12040"/>
                <a:ext cx="8571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14:cNvPr>
              <p14:cNvContentPartPr/>
              <p14:nvPr/>
            </p14:nvContentPartPr>
            <p14:xfrm>
              <a:off x="-20400" y="190600"/>
              <a:ext cx="1869480" cy="663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397" y="172960"/>
                <a:ext cx="1905113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14:cNvPr>
              <p14:cNvContentPartPr/>
              <p14:nvPr/>
            </p14:nvContentPartPr>
            <p14:xfrm>
              <a:off x="2162640" y="212920"/>
              <a:ext cx="143640" cy="359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4640" y="194920"/>
                <a:ext cx="179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14:cNvPr>
              <p14:cNvContentPartPr/>
              <p14:nvPr/>
            </p14:nvContentPartPr>
            <p14:xfrm>
              <a:off x="2479080" y="192760"/>
              <a:ext cx="434160" cy="37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1095" y="174760"/>
                <a:ext cx="46977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14:cNvPr>
              <p14:cNvContentPartPr/>
              <p14:nvPr/>
            </p14:nvContentPartPr>
            <p14:xfrm>
              <a:off x="3104760" y="467080"/>
              <a:ext cx="95760" cy="171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7120" y="449080"/>
                <a:ext cx="131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14:cNvPr>
              <p14:cNvContentPartPr/>
              <p14:nvPr/>
            </p14:nvContentPartPr>
            <p14:xfrm>
              <a:off x="3881640" y="162160"/>
              <a:ext cx="253440" cy="501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000" y="144160"/>
                <a:ext cx="2890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14:cNvPr>
              <p14:cNvContentPartPr/>
              <p14:nvPr/>
            </p14:nvContentPartPr>
            <p14:xfrm>
              <a:off x="3423000" y="172600"/>
              <a:ext cx="306000" cy="421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339" y="154600"/>
                <a:ext cx="341682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1B3087-B7E7-41DB-8EEC-64383A2D1256}"/>
                  </a:ext>
                </a:extLst>
              </p14:cNvPr>
              <p14:cNvContentPartPr/>
              <p14:nvPr/>
            </p14:nvContentPartPr>
            <p14:xfrm>
              <a:off x="3362520" y="617920"/>
              <a:ext cx="751320" cy="18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1B3087-B7E7-41DB-8EEC-64383A2D12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44880" y="599920"/>
                <a:ext cx="7869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A2D8A78-5A13-4D52-BF54-B7D44AA3676E}"/>
                  </a:ext>
                </a:extLst>
              </p14:cNvPr>
              <p14:cNvContentPartPr/>
              <p14:nvPr/>
            </p14:nvContentPartPr>
            <p14:xfrm>
              <a:off x="2226000" y="905920"/>
              <a:ext cx="2770200" cy="1716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A2D8A78-5A13-4D52-BF54-B7D44AA3676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08358" y="888280"/>
                <a:ext cx="2805845" cy="175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3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456CE-7588-4774-8CE3-A96AAB597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28" t="13736" r="29627" b="78312"/>
          <a:stretch/>
        </p:blipFill>
        <p:spPr>
          <a:xfrm>
            <a:off x="3276600" y="152399"/>
            <a:ext cx="3352800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65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456CE-7588-4774-8CE3-A96AAB597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28" t="13736" r="29627" b="78312"/>
          <a:stretch/>
        </p:blipFill>
        <p:spPr>
          <a:xfrm>
            <a:off x="3276600" y="152399"/>
            <a:ext cx="3352800" cy="19050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14:cNvPr>
              <p14:cNvContentPartPr/>
              <p14:nvPr/>
            </p14:nvContentPartPr>
            <p14:xfrm>
              <a:off x="977880" y="815560"/>
              <a:ext cx="571680" cy="415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880" y="797920"/>
                <a:ext cx="6073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14:cNvPr>
              <p14:cNvContentPartPr/>
              <p14:nvPr/>
            </p14:nvContentPartPr>
            <p14:xfrm>
              <a:off x="2690400" y="1076560"/>
              <a:ext cx="42480" cy="143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2760" y="1058560"/>
                <a:ext cx="78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14:cNvPr>
              <p14:cNvContentPartPr/>
              <p14:nvPr/>
            </p14:nvContentPartPr>
            <p14:xfrm>
              <a:off x="2320680" y="1004920"/>
              <a:ext cx="279000" cy="168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2703" y="987280"/>
                <a:ext cx="314594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14:cNvPr>
              <p14:cNvContentPartPr/>
              <p14:nvPr/>
            </p14:nvContentPartPr>
            <p14:xfrm>
              <a:off x="1716600" y="950920"/>
              <a:ext cx="499320" cy="237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8960" y="933280"/>
                <a:ext cx="534960" cy="2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638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456CE-7588-4774-8CE3-A96AAB597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28" t="13737" r="29627" b="69366"/>
          <a:stretch/>
        </p:blipFill>
        <p:spPr>
          <a:xfrm>
            <a:off x="3276600" y="152399"/>
            <a:ext cx="3352800" cy="40478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14:cNvPr>
              <p14:cNvContentPartPr/>
              <p14:nvPr/>
            </p14:nvContentPartPr>
            <p14:xfrm>
              <a:off x="977880" y="815560"/>
              <a:ext cx="571680" cy="415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880" y="797920"/>
                <a:ext cx="6073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14:cNvPr>
              <p14:cNvContentPartPr/>
              <p14:nvPr/>
            </p14:nvContentPartPr>
            <p14:xfrm>
              <a:off x="2690400" y="1076560"/>
              <a:ext cx="42480" cy="143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2760" y="1058560"/>
                <a:ext cx="78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14:cNvPr>
              <p14:cNvContentPartPr/>
              <p14:nvPr/>
            </p14:nvContentPartPr>
            <p14:xfrm>
              <a:off x="2320680" y="1004920"/>
              <a:ext cx="279000" cy="168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2703" y="987280"/>
                <a:ext cx="314594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14:cNvPr>
              <p14:cNvContentPartPr/>
              <p14:nvPr/>
            </p14:nvContentPartPr>
            <p14:xfrm>
              <a:off x="1716600" y="950920"/>
              <a:ext cx="499320" cy="237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8960" y="933280"/>
                <a:ext cx="534960" cy="2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762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456CE-7588-4774-8CE3-A96AAB597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28" t="13737" r="29627" b="69366"/>
          <a:stretch/>
        </p:blipFill>
        <p:spPr>
          <a:xfrm>
            <a:off x="3276600" y="152399"/>
            <a:ext cx="3352800" cy="40478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14:cNvPr>
              <p14:cNvContentPartPr/>
              <p14:nvPr/>
            </p14:nvContentPartPr>
            <p14:xfrm>
              <a:off x="977880" y="815560"/>
              <a:ext cx="571680" cy="415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880" y="797920"/>
                <a:ext cx="6073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14:cNvPr>
              <p14:cNvContentPartPr/>
              <p14:nvPr/>
            </p14:nvContentPartPr>
            <p14:xfrm>
              <a:off x="2690400" y="1076560"/>
              <a:ext cx="42480" cy="143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2760" y="1058560"/>
                <a:ext cx="78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14:cNvPr>
              <p14:cNvContentPartPr/>
              <p14:nvPr/>
            </p14:nvContentPartPr>
            <p14:xfrm>
              <a:off x="2320680" y="1004920"/>
              <a:ext cx="279000" cy="168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2703" y="987280"/>
                <a:ext cx="314594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14:cNvPr>
              <p14:cNvContentPartPr/>
              <p14:nvPr/>
            </p14:nvContentPartPr>
            <p14:xfrm>
              <a:off x="1716600" y="950920"/>
              <a:ext cx="499320" cy="237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8960" y="933280"/>
                <a:ext cx="5349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56BFBA7-B0F9-40F7-9665-DDD5DD8A8066}"/>
                  </a:ext>
                </a:extLst>
              </p14:cNvPr>
              <p14:cNvContentPartPr/>
              <p14:nvPr/>
            </p14:nvContentPartPr>
            <p14:xfrm>
              <a:off x="975360" y="2520160"/>
              <a:ext cx="596160" cy="342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56BFBA7-B0F9-40F7-9665-DDD5DD8A80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7720" y="2502520"/>
                <a:ext cx="6318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C2D15-2099-4672-AC3E-1EDB20063AD3}"/>
                  </a:ext>
                </a:extLst>
              </p14:cNvPr>
              <p14:cNvContentPartPr/>
              <p14:nvPr/>
            </p14:nvContentPartPr>
            <p14:xfrm>
              <a:off x="1686360" y="2575960"/>
              <a:ext cx="1106280" cy="208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C2D15-2099-4672-AC3E-1EDB20063A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8720" y="2558320"/>
                <a:ext cx="1141920" cy="2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893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456CE-7588-4774-8CE3-A96AAB597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28" t="13737" r="29627" b="69366"/>
          <a:stretch/>
        </p:blipFill>
        <p:spPr>
          <a:xfrm>
            <a:off x="3276600" y="152399"/>
            <a:ext cx="3352800" cy="40478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14:cNvPr>
              <p14:cNvContentPartPr/>
              <p14:nvPr/>
            </p14:nvContentPartPr>
            <p14:xfrm>
              <a:off x="977880" y="815560"/>
              <a:ext cx="571680" cy="415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880" y="797920"/>
                <a:ext cx="6073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14:cNvPr>
              <p14:cNvContentPartPr/>
              <p14:nvPr/>
            </p14:nvContentPartPr>
            <p14:xfrm>
              <a:off x="2690400" y="1076560"/>
              <a:ext cx="42480" cy="143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2760" y="1058560"/>
                <a:ext cx="78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14:cNvPr>
              <p14:cNvContentPartPr/>
              <p14:nvPr/>
            </p14:nvContentPartPr>
            <p14:xfrm>
              <a:off x="2320680" y="1004920"/>
              <a:ext cx="279000" cy="168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2703" y="987280"/>
                <a:ext cx="314594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14:cNvPr>
              <p14:cNvContentPartPr/>
              <p14:nvPr/>
            </p14:nvContentPartPr>
            <p14:xfrm>
              <a:off x="1716600" y="950920"/>
              <a:ext cx="499320" cy="237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8960" y="933280"/>
                <a:ext cx="5349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56BFBA7-B0F9-40F7-9665-DDD5DD8A8066}"/>
                  </a:ext>
                </a:extLst>
              </p14:cNvPr>
              <p14:cNvContentPartPr/>
              <p14:nvPr/>
            </p14:nvContentPartPr>
            <p14:xfrm>
              <a:off x="975360" y="2520160"/>
              <a:ext cx="596160" cy="342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56BFBA7-B0F9-40F7-9665-DDD5DD8A80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7720" y="2502520"/>
                <a:ext cx="6318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C2D15-2099-4672-AC3E-1EDB20063AD3}"/>
                  </a:ext>
                </a:extLst>
              </p14:cNvPr>
              <p14:cNvContentPartPr/>
              <p14:nvPr/>
            </p14:nvContentPartPr>
            <p14:xfrm>
              <a:off x="1686360" y="2575960"/>
              <a:ext cx="1106280" cy="208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C2D15-2099-4672-AC3E-1EDB20063A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8720" y="2558320"/>
                <a:ext cx="11419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9349BDA-EE40-43C2-BD67-6E0A3725711D}"/>
                  </a:ext>
                </a:extLst>
              </p14:cNvPr>
              <p14:cNvContentPartPr/>
              <p14:nvPr/>
            </p14:nvContentPartPr>
            <p14:xfrm>
              <a:off x="508440" y="3271120"/>
              <a:ext cx="343080" cy="213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9349BDA-EE40-43C2-BD67-6E0A3725711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781" y="3253150"/>
                <a:ext cx="378757" cy="248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34A9FC6-B834-4DDB-8280-93CFB39F8984}"/>
                  </a:ext>
                </a:extLst>
              </p14:cNvPr>
              <p14:cNvContentPartPr/>
              <p14:nvPr/>
            </p14:nvContentPartPr>
            <p14:xfrm>
              <a:off x="2640000" y="3198400"/>
              <a:ext cx="338760" cy="163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34A9FC6-B834-4DDB-8280-93CFB39F89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22360" y="3180400"/>
                <a:ext cx="3744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898AD5-DEA0-433A-AEC3-818CA544580C}"/>
                  </a:ext>
                </a:extLst>
              </p14:cNvPr>
              <p14:cNvContentPartPr/>
              <p14:nvPr/>
            </p14:nvContentPartPr>
            <p14:xfrm>
              <a:off x="2031600" y="3189760"/>
              <a:ext cx="521640" cy="1742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898AD5-DEA0-433A-AEC3-818CA54458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3600" y="3172120"/>
                <a:ext cx="5572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CA55A4-C128-4626-93D7-17C47D0AEC83}"/>
                  </a:ext>
                </a:extLst>
              </p14:cNvPr>
              <p14:cNvContentPartPr/>
              <p14:nvPr/>
            </p14:nvContentPartPr>
            <p14:xfrm>
              <a:off x="1269840" y="3220360"/>
              <a:ext cx="670680" cy="183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CA55A4-C128-4626-93D7-17C47D0AEC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1840" y="3202360"/>
                <a:ext cx="706320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9388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456CE-7588-4774-8CE3-A96AAB597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28" t="13737" r="29627" b="69366"/>
          <a:stretch/>
        </p:blipFill>
        <p:spPr>
          <a:xfrm>
            <a:off x="3276600" y="152399"/>
            <a:ext cx="3352800" cy="40478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14:cNvPr>
              <p14:cNvContentPartPr/>
              <p14:nvPr/>
            </p14:nvContentPartPr>
            <p14:xfrm>
              <a:off x="977880" y="815560"/>
              <a:ext cx="571680" cy="415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880" y="797920"/>
                <a:ext cx="6073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14:cNvPr>
              <p14:cNvContentPartPr/>
              <p14:nvPr/>
            </p14:nvContentPartPr>
            <p14:xfrm>
              <a:off x="2690400" y="1076560"/>
              <a:ext cx="42480" cy="143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2760" y="1058560"/>
                <a:ext cx="78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14:cNvPr>
              <p14:cNvContentPartPr/>
              <p14:nvPr/>
            </p14:nvContentPartPr>
            <p14:xfrm>
              <a:off x="2320680" y="1004920"/>
              <a:ext cx="279000" cy="168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2703" y="987280"/>
                <a:ext cx="314594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14:cNvPr>
              <p14:cNvContentPartPr/>
              <p14:nvPr/>
            </p14:nvContentPartPr>
            <p14:xfrm>
              <a:off x="1716600" y="950920"/>
              <a:ext cx="499320" cy="237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8960" y="933280"/>
                <a:ext cx="5349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56BFBA7-B0F9-40F7-9665-DDD5DD8A8066}"/>
                  </a:ext>
                </a:extLst>
              </p14:cNvPr>
              <p14:cNvContentPartPr/>
              <p14:nvPr/>
            </p14:nvContentPartPr>
            <p14:xfrm>
              <a:off x="975360" y="2520160"/>
              <a:ext cx="596160" cy="342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56BFBA7-B0F9-40F7-9665-DDD5DD8A80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7720" y="2502520"/>
                <a:ext cx="6318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C2D15-2099-4672-AC3E-1EDB20063AD3}"/>
                  </a:ext>
                </a:extLst>
              </p14:cNvPr>
              <p14:cNvContentPartPr/>
              <p14:nvPr/>
            </p14:nvContentPartPr>
            <p14:xfrm>
              <a:off x="1686360" y="2575960"/>
              <a:ext cx="1106280" cy="208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C2D15-2099-4672-AC3E-1EDB20063A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8720" y="2558320"/>
                <a:ext cx="11419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9349BDA-EE40-43C2-BD67-6E0A3725711D}"/>
                  </a:ext>
                </a:extLst>
              </p14:cNvPr>
              <p14:cNvContentPartPr/>
              <p14:nvPr/>
            </p14:nvContentPartPr>
            <p14:xfrm>
              <a:off x="508440" y="3271120"/>
              <a:ext cx="343080" cy="213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9349BDA-EE40-43C2-BD67-6E0A3725711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781" y="3253150"/>
                <a:ext cx="378757" cy="248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34A9FC6-B834-4DDB-8280-93CFB39F8984}"/>
                  </a:ext>
                </a:extLst>
              </p14:cNvPr>
              <p14:cNvContentPartPr/>
              <p14:nvPr/>
            </p14:nvContentPartPr>
            <p14:xfrm>
              <a:off x="2640000" y="3198400"/>
              <a:ext cx="338760" cy="163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34A9FC6-B834-4DDB-8280-93CFB39F89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22360" y="3180400"/>
                <a:ext cx="3744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898AD5-DEA0-433A-AEC3-818CA544580C}"/>
                  </a:ext>
                </a:extLst>
              </p14:cNvPr>
              <p14:cNvContentPartPr/>
              <p14:nvPr/>
            </p14:nvContentPartPr>
            <p14:xfrm>
              <a:off x="2031600" y="3189760"/>
              <a:ext cx="521640" cy="1742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898AD5-DEA0-433A-AEC3-818CA54458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3600" y="3172120"/>
                <a:ext cx="5572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CA55A4-C128-4626-93D7-17C47D0AEC83}"/>
                  </a:ext>
                </a:extLst>
              </p14:cNvPr>
              <p14:cNvContentPartPr/>
              <p14:nvPr/>
            </p14:nvContentPartPr>
            <p14:xfrm>
              <a:off x="1269840" y="3220360"/>
              <a:ext cx="670680" cy="183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CA55A4-C128-4626-93D7-17C47D0AEC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1840" y="3202360"/>
                <a:ext cx="7063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AA918C4-D4B8-46A1-9609-2FCEA0A2420A}"/>
                  </a:ext>
                </a:extLst>
              </p14:cNvPr>
              <p14:cNvContentPartPr/>
              <p14:nvPr/>
            </p14:nvContentPartPr>
            <p14:xfrm>
              <a:off x="6654720" y="2986720"/>
              <a:ext cx="281520" cy="295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AA918C4-D4B8-46A1-9609-2FCEA0A2420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36743" y="2969080"/>
                <a:ext cx="317114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B85E320-2AAF-4DAE-A7B4-259A1E27D098}"/>
                  </a:ext>
                </a:extLst>
              </p14:cNvPr>
              <p14:cNvContentPartPr/>
              <p14:nvPr/>
            </p14:nvContentPartPr>
            <p14:xfrm>
              <a:off x="7192920" y="3263200"/>
              <a:ext cx="397440" cy="187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B85E320-2AAF-4DAE-A7B4-259A1E27D09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75280" y="3245200"/>
                <a:ext cx="433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49480D-7724-415F-97C4-2BD13A7702A6}"/>
                  </a:ext>
                </a:extLst>
              </p14:cNvPr>
              <p14:cNvContentPartPr/>
              <p14:nvPr/>
            </p14:nvContentPartPr>
            <p14:xfrm>
              <a:off x="7204440" y="3358240"/>
              <a:ext cx="374760" cy="1742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49480D-7724-415F-97C4-2BD13A7702A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86440" y="3340600"/>
                <a:ext cx="410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FBFEB34-5843-467F-9F23-4FE5FCC1D5EC}"/>
                  </a:ext>
                </a:extLst>
              </p14:cNvPr>
              <p14:cNvContentPartPr/>
              <p14:nvPr/>
            </p14:nvContentPartPr>
            <p14:xfrm>
              <a:off x="7158720" y="3006160"/>
              <a:ext cx="533880" cy="185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FBFEB34-5843-467F-9F23-4FE5FCC1D5E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40708" y="2988520"/>
                <a:ext cx="569544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7201594-9D6C-458C-96AC-A09FB013FF48}"/>
                  </a:ext>
                </a:extLst>
              </p14:cNvPr>
              <p14:cNvContentPartPr/>
              <p14:nvPr/>
            </p14:nvContentPartPr>
            <p14:xfrm>
              <a:off x="7843080" y="3241600"/>
              <a:ext cx="182160" cy="9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7201594-9D6C-458C-96AC-A09FB013FF4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25080" y="3223600"/>
                <a:ext cx="217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B646C29-9252-4FB6-ACC8-1DE0B003A704}"/>
                  </a:ext>
                </a:extLst>
              </p14:cNvPr>
              <p14:cNvContentPartPr/>
              <p14:nvPr/>
            </p14:nvContentPartPr>
            <p14:xfrm>
              <a:off x="7883760" y="3328000"/>
              <a:ext cx="97920" cy="4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B646C29-9252-4FB6-ACC8-1DE0B003A70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65760" y="3310360"/>
                <a:ext cx="133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7E97307-F35A-49F4-83C3-7BE399F1EDD0}"/>
                  </a:ext>
                </a:extLst>
              </p14:cNvPr>
              <p14:cNvContentPartPr/>
              <p14:nvPr/>
            </p14:nvContentPartPr>
            <p14:xfrm>
              <a:off x="8290200" y="3281560"/>
              <a:ext cx="376200" cy="306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7E97307-F35A-49F4-83C3-7BE399F1ED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2200" y="3263560"/>
                <a:ext cx="411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529FCC8-E231-470D-AD3E-46D1FEFDC3C2}"/>
                  </a:ext>
                </a:extLst>
              </p14:cNvPr>
              <p14:cNvContentPartPr/>
              <p14:nvPr/>
            </p14:nvContentPartPr>
            <p14:xfrm>
              <a:off x="8259240" y="3382720"/>
              <a:ext cx="481320" cy="255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529FCC8-E231-470D-AD3E-46D1FEFDC3C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41240" y="3365080"/>
                <a:ext cx="51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D8B3969-0BA4-4EA9-9AF2-D5566541FD96}"/>
                  </a:ext>
                </a:extLst>
              </p14:cNvPr>
              <p14:cNvContentPartPr/>
              <p14:nvPr/>
            </p14:nvContentPartPr>
            <p14:xfrm>
              <a:off x="8248080" y="3067720"/>
              <a:ext cx="347040" cy="1774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D8B3969-0BA4-4EA9-9AF2-D5566541FD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30440" y="3050080"/>
                <a:ext cx="38268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583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456CE-7588-4774-8CE3-A96AAB597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28" t="13735" r="29627" b="58889"/>
          <a:stretch/>
        </p:blipFill>
        <p:spPr>
          <a:xfrm>
            <a:off x="3276600" y="152399"/>
            <a:ext cx="3352800" cy="65583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14:cNvPr>
              <p14:cNvContentPartPr/>
              <p14:nvPr/>
            </p14:nvContentPartPr>
            <p14:xfrm>
              <a:off x="977880" y="815560"/>
              <a:ext cx="571680" cy="415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880" y="797920"/>
                <a:ext cx="6073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14:cNvPr>
              <p14:cNvContentPartPr/>
              <p14:nvPr/>
            </p14:nvContentPartPr>
            <p14:xfrm>
              <a:off x="2690400" y="1076560"/>
              <a:ext cx="42480" cy="143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2760" y="1058560"/>
                <a:ext cx="78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14:cNvPr>
              <p14:cNvContentPartPr/>
              <p14:nvPr/>
            </p14:nvContentPartPr>
            <p14:xfrm>
              <a:off x="2320680" y="1004920"/>
              <a:ext cx="279000" cy="168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2703" y="987280"/>
                <a:ext cx="314594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14:cNvPr>
              <p14:cNvContentPartPr/>
              <p14:nvPr/>
            </p14:nvContentPartPr>
            <p14:xfrm>
              <a:off x="1716600" y="950920"/>
              <a:ext cx="499320" cy="237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8960" y="933280"/>
                <a:ext cx="5349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56BFBA7-B0F9-40F7-9665-DDD5DD8A8066}"/>
                  </a:ext>
                </a:extLst>
              </p14:cNvPr>
              <p14:cNvContentPartPr/>
              <p14:nvPr/>
            </p14:nvContentPartPr>
            <p14:xfrm>
              <a:off x="975360" y="2520160"/>
              <a:ext cx="596160" cy="342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56BFBA7-B0F9-40F7-9665-DDD5DD8A80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7720" y="2502520"/>
                <a:ext cx="6318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C2D15-2099-4672-AC3E-1EDB20063AD3}"/>
                  </a:ext>
                </a:extLst>
              </p14:cNvPr>
              <p14:cNvContentPartPr/>
              <p14:nvPr/>
            </p14:nvContentPartPr>
            <p14:xfrm>
              <a:off x="1686360" y="2575960"/>
              <a:ext cx="1106280" cy="208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C2D15-2099-4672-AC3E-1EDB20063A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8720" y="2558320"/>
                <a:ext cx="11419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9349BDA-EE40-43C2-BD67-6E0A3725711D}"/>
                  </a:ext>
                </a:extLst>
              </p14:cNvPr>
              <p14:cNvContentPartPr/>
              <p14:nvPr/>
            </p14:nvContentPartPr>
            <p14:xfrm>
              <a:off x="508440" y="3271120"/>
              <a:ext cx="343080" cy="213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9349BDA-EE40-43C2-BD67-6E0A3725711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781" y="3253150"/>
                <a:ext cx="378757" cy="248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34A9FC6-B834-4DDB-8280-93CFB39F8984}"/>
                  </a:ext>
                </a:extLst>
              </p14:cNvPr>
              <p14:cNvContentPartPr/>
              <p14:nvPr/>
            </p14:nvContentPartPr>
            <p14:xfrm>
              <a:off x="2640000" y="3198400"/>
              <a:ext cx="338760" cy="163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34A9FC6-B834-4DDB-8280-93CFB39F89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22360" y="3180400"/>
                <a:ext cx="3744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898AD5-DEA0-433A-AEC3-818CA544580C}"/>
                  </a:ext>
                </a:extLst>
              </p14:cNvPr>
              <p14:cNvContentPartPr/>
              <p14:nvPr/>
            </p14:nvContentPartPr>
            <p14:xfrm>
              <a:off x="2031600" y="3189760"/>
              <a:ext cx="521640" cy="1742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898AD5-DEA0-433A-AEC3-818CA54458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3600" y="3172120"/>
                <a:ext cx="5572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CA55A4-C128-4626-93D7-17C47D0AEC83}"/>
                  </a:ext>
                </a:extLst>
              </p14:cNvPr>
              <p14:cNvContentPartPr/>
              <p14:nvPr/>
            </p14:nvContentPartPr>
            <p14:xfrm>
              <a:off x="1269840" y="3220360"/>
              <a:ext cx="670680" cy="183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CA55A4-C128-4626-93D7-17C47D0AEC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1840" y="3202360"/>
                <a:ext cx="7063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AA918C4-D4B8-46A1-9609-2FCEA0A2420A}"/>
                  </a:ext>
                </a:extLst>
              </p14:cNvPr>
              <p14:cNvContentPartPr/>
              <p14:nvPr/>
            </p14:nvContentPartPr>
            <p14:xfrm>
              <a:off x="6654720" y="2986720"/>
              <a:ext cx="281520" cy="295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AA918C4-D4B8-46A1-9609-2FCEA0A2420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36743" y="2969080"/>
                <a:ext cx="317114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B85E320-2AAF-4DAE-A7B4-259A1E27D098}"/>
                  </a:ext>
                </a:extLst>
              </p14:cNvPr>
              <p14:cNvContentPartPr/>
              <p14:nvPr/>
            </p14:nvContentPartPr>
            <p14:xfrm>
              <a:off x="7192920" y="3263200"/>
              <a:ext cx="397440" cy="187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B85E320-2AAF-4DAE-A7B4-259A1E27D09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75280" y="3245200"/>
                <a:ext cx="433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49480D-7724-415F-97C4-2BD13A7702A6}"/>
                  </a:ext>
                </a:extLst>
              </p14:cNvPr>
              <p14:cNvContentPartPr/>
              <p14:nvPr/>
            </p14:nvContentPartPr>
            <p14:xfrm>
              <a:off x="7204440" y="3358240"/>
              <a:ext cx="374760" cy="1742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49480D-7724-415F-97C4-2BD13A7702A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86440" y="3340600"/>
                <a:ext cx="410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FBFEB34-5843-467F-9F23-4FE5FCC1D5EC}"/>
                  </a:ext>
                </a:extLst>
              </p14:cNvPr>
              <p14:cNvContentPartPr/>
              <p14:nvPr/>
            </p14:nvContentPartPr>
            <p14:xfrm>
              <a:off x="7158720" y="3006160"/>
              <a:ext cx="533880" cy="185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FBFEB34-5843-467F-9F23-4FE5FCC1D5E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40708" y="2988520"/>
                <a:ext cx="569544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7201594-9D6C-458C-96AC-A09FB013FF48}"/>
                  </a:ext>
                </a:extLst>
              </p14:cNvPr>
              <p14:cNvContentPartPr/>
              <p14:nvPr/>
            </p14:nvContentPartPr>
            <p14:xfrm>
              <a:off x="7843080" y="3241600"/>
              <a:ext cx="182160" cy="9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7201594-9D6C-458C-96AC-A09FB013FF4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25080" y="3223600"/>
                <a:ext cx="217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B646C29-9252-4FB6-ACC8-1DE0B003A704}"/>
                  </a:ext>
                </a:extLst>
              </p14:cNvPr>
              <p14:cNvContentPartPr/>
              <p14:nvPr/>
            </p14:nvContentPartPr>
            <p14:xfrm>
              <a:off x="7883760" y="3328000"/>
              <a:ext cx="97920" cy="4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B646C29-9252-4FB6-ACC8-1DE0B003A70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65760" y="3310360"/>
                <a:ext cx="133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7E97307-F35A-49F4-83C3-7BE399F1EDD0}"/>
                  </a:ext>
                </a:extLst>
              </p14:cNvPr>
              <p14:cNvContentPartPr/>
              <p14:nvPr/>
            </p14:nvContentPartPr>
            <p14:xfrm>
              <a:off x="8290200" y="3281560"/>
              <a:ext cx="376200" cy="306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7E97307-F35A-49F4-83C3-7BE399F1ED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2200" y="3263560"/>
                <a:ext cx="411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529FCC8-E231-470D-AD3E-46D1FEFDC3C2}"/>
                  </a:ext>
                </a:extLst>
              </p14:cNvPr>
              <p14:cNvContentPartPr/>
              <p14:nvPr/>
            </p14:nvContentPartPr>
            <p14:xfrm>
              <a:off x="8259240" y="3382720"/>
              <a:ext cx="481320" cy="255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529FCC8-E231-470D-AD3E-46D1FEFDC3C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41240" y="3365080"/>
                <a:ext cx="51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D8B3969-0BA4-4EA9-9AF2-D5566541FD96}"/>
                  </a:ext>
                </a:extLst>
              </p14:cNvPr>
              <p14:cNvContentPartPr/>
              <p14:nvPr/>
            </p14:nvContentPartPr>
            <p14:xfrm>
              <a:off x="8248080" y="3067720"/>
              <a:ext cx="347040" cy="1774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D8B3969-0BA4-4EA9-9AF2-D5566541FD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30440" y="3050080"/>
                <a:ext cx="38268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0275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456CE-7588-4774-8CE3-A96AAB597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28" t="13735" r="29627" b="58889"/>
          <a:stretch/>
        </p:blipFill>
        <p:spPr>
          <a:xfrm>
            <a:off x="3276600" y="152399"/>
            <a:ext cx="3352800" cy="65583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14:cNvPr>
              <p14:cNvContentPartPr/>
              <p14:nvPr/>
            </p14:nvContentPartPr>
            <p14:xfrm>
              <a:off x="977880" y="815560"/>
              <a:ext cx="571680" cy="415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BFFAEA-7A92-4F93-AB5C-30510CDB86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880" y="797920"/>
                <a:ext cx="6073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14:cNvPr>
              <p14:cNvContentPartPr/>
              <p14:nvPr/>
            </p14:nvContentPartPr>
            <p14:xfrm>
              <a:off x="2690400" y="1076560"/>
              <a:ext cx="42480" cy="143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CF1805-3562-472E-BE5C-B17DAA4A67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2760" y="1058560"/>
                <a:ext cx="78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14:cNvPr>
              <p14:cNvContentPartPr/>
              <p14:nvPr/>
            </p14:nvContentPartPr>
            <p14:xfrm>
              <a:off x="2320680" y="1004920"/>
              <a:ext cx="279000" cy="168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70BC1C-568F-4628-8A8F-67683D7A62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2703" y="987280"/>
                <a:ext cx="314594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14:cNvPr>
              <p14:cNvContentPartPr/>
              <p14:nvPr/>
            </p14:nvContentPartPr>
            <p14:xfrm>
              <a:off x="1716600" y="950920"/>
              <a:ext cx="499320" cy="237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012D07-4929-4648-BF0F-3B9897DE4D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8960" y="933280"/>
                <a:ext cx="5349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56BFBA7-B0F9-40F7-9665-DDD5DD8A8066}"/>
                  </a:ext>
                </a:extLst>
              </p14:cNvPr>
              <p14:cNvContentPartPr/>
              <p14:nvPr/>
            </p14:nvContentPartPr>
            <p14:xfrm>
              <a:off x="975360" y="2520160"/>
              <a:ext cx="596160" cy="342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56BFBA7-B0F9-40F7-9665-DDD5DD8A80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7720" y="2502520"/>
                <a:ext cx="6318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C2D15-2099-4672-AC3E-1EDB20063AD3}"/>
                  </a:ext>
                </a:extLst>
              </p14:cNvPr>
              <p14:cNvContentPartPr/>
              <p14:nvPr/>
            </p14:nvContentPartPr>
            <p14:xfrm>
              <a:off x="1686360" y="2575960"/>
              <a:ext cx="1106280" cy="208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C2D15-2099-4672-AC3E-1EDB20063A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8720" y="2558320"/>
                <a:ext cx="11419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9349BDA-EE40-43C2-BD67-6E0A3725711D}"/>
                  </a:ext>
                </a:extLst>
              </p14:cNvPr>
              <p14:cNvContentPartPr/>
              <p14:nvPr/>
            </p14:nvContentPartPr>
            <p14:xfrm>
              <a:off x="508440" y="3271120"/>
              <a:ext cx="343080" cy="2131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9349BDA-EE40-43C2-BD67-6E0A3725711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781" y="3253150"/>
                <a:ext cx="378757" cy="248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34A9FC6-B834-4DDB-8280-93CFB39F8984}"/>
                  </a:ext>
                </a:extLst>
              </p14:cNvPr>
              <p14:cNvContentPartPr/>
              <p14:nvPr/>
            </p14:nvContentPartPr>
            <p14:xfrm>
              <a:off x="2640000" y="3198400"/>
              <a:ext cx="338760" cy="163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34A9FC6-B834-4DDB-8280-93CFB39F898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22360" y="3180400"/>
                <a:ext cx="3744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C898AD5-DEA0-433A-AEC3-818CA544580C}"/>
                  </a:ext>
                </a:extLst>
              </p14:cNvPr>
              <p14:cNvContentPartPr/>
              <p14:nvPr/>
            </p14:nvContentPartPr>
            <p14:xfrm>
              <a:off x="2031600" y="3189760"/>
              <a:ext cx="521640" cy="1742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C898AD5-DEA0-433A-AEC3-818CA54458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3600" y="3172120"/>
                <a:ext cx="5572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CA55A4-C128-4626-93D7-17C47D0AEC83}"/>
                  </a:ext>
                </a:extLst>
              </p14:cNvPr>
              <p14:cNvContentPartPr/>
              <p14:nvPr/>
            </p14:nvContentPartPr>
            <p14:xfrm>
              <a:off x="1269840" y="3220360"/>
              <a:ext cx="670680" cy="183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CA55A4-C128-4626-93D7-17C47D0AEC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1840" y="3202360"/>
                <a:ext cx="7063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AA918C4-D4B8-46A1-9609-2FCEA0A2420A}"/>
                  </a:ext>
                </a:extLst>
              </p14:cNvPr>
              <p14:cNvContentPartPr/>
              <p14:nvPr/>
            </p14:nvContentPartPr>
            <p14:xfrm>
              <a:off x="6654720" y="2986720"/>
              <a:ext cx="281520" cy="295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AA918C4-D4B8-46A1-9609-2FCEA0A2420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36743" y="2969080"/>
                <a:ext cx="317114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B85E320-2AAF-4DAE-A7B4-259A1E27D098}"/>
                  </a:ext>
                </a:extLst>
              </p14:cNvPr>
              <p14:cNvContentPartPr/>
              <p14:nvPr/>
            </p14:nvContentPartPr>
            <p14:xfrm>
              <a:off x="7192920" y="3263200"/>
              <a:ext cx="397440" cy="187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B85E320-2AAF-4DAE-A7B4-259A1E27D09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75280" y="3245200"/>
                <a:ext cx="433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E49480D-7724-415F-97C4-2BD13A7702A6}"/>
                  </a:ext>
                </a:extLst>
              </p14:cNvPr>
              <p14:cNvContentPartPr/>
              <p14:nvPr/>
            </p14:nvContentPartPr>
            <p14:xfrm>
              <a:off x="7204440" y="3358240"/>
              <a:ext cx="374760" cy="1742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E49480D-7724-415F-97C4-2BD13A7702A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86440" y="3340600"/>
                <a:ext cx="4104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FBFEB34-5843-467F-9F23-4FE5FCC1D5EC}"/>
                  </a:ext>
                </a:extLst>
              </p14:cNvPr>
              <p14:cNvContentPartPr/>
              <p14:nvPr/>
            </p14:nvContentPartPr>
            <p14:xfrm>
              <a:off x="7158720" y="3006160"/>
              <a:ext cx="533880" cy="185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FBFEB34-5843-467F-9F23-4FE5FCC1D5E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40708" y="2988520"/>
                <a:ext cx="569544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7201594-9D6C-458C-96AC-A09FB013FF48}"/>
                  </a:ext>
                </a:extLst>
              </p14:cNvPr>
              <p14:cNvContentPartPr/>
              <p14:nvPr/>
            </p14:nvContentPartPr>
            <p14:xfrm>
              <a:off x="7843080" y="3241600"/>
              <a:ext cx="182160" cy="93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7201594-9D6C-458C-96AC-A09FB013FF4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25080" y="3223600"/>
                <a:ext cx="217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B646C29-9252-4FB6-ACC8-1DE0B003A704}"/>
                  </a:ext>
                </a:extLst>
              </p14:cNvPr>
              <p14:cNvContentPartPr/>
              <p14:nvPr/>
            </p14:nvContentPartPr>
            <p14:xfrm>
              <a:off x="7883760" y="3328000"/>
              <a:ext cx="97920" cy="43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B646C29-9252-4FB6-ACC8-1DE0B003A70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65760" y="3310360"/>
                <a:ext cx="133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7E97307-F35A-49F4-83C3-7BE399F1EDD0}"/>
                  </a:ext>
                </a:extLst>
              </p14:cNvPr>
              <p14:cNvContentPartPr/>
              <p14:nvPr/>
            </p14:nvContentPartPr>
            <p14:xfrm>
              <a:off x="8290200" y="3281560"/>
              <a:ext cx="376200" cy="306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7E97307-F35A-49F4-83C3-7BE399F1ED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2200" y="3263560"/>
                <a:ext cx="4118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529FCC8-E231-470D-AD3E-46D1FEFDC3C2}"/>
                  </a:ext>
                </a:extLst>
              </p14:cNvPr>
              <p14:cNvContentPartPr/>
              <p14:nvPr/>
            </p14:nvContentPartPr>
            <p14:xfrm>
              <a:off x="8259240" y="3382720"/>
              <a:ext cx="481320" cy="2552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529FCC8-E231-470D-AD3E-46D1FEFDC3C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41240" y="3365080"/>
                <a:ext cx="51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D8B3969-0BA4-4EA9-9AF2-D5566541FD96}"/>
                  </a:ext>
                </a:extLst>
              </p14:cNvPr>
              <p14:cNvContentPartPr/>
              <p14:nvPr/>
            </p14:nvContentPartPr>
            <p14:xfrm>
              <a:off x="8248080" y="3067720"/>
              <a:ext cx="347040" cy="1774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D8B3969-0BA4-4EA9-9AF2-D5566541FD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30440" y="3050080"/>
                <a:ext cx="3826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7F4FB11-AA22-4BFB-9375-B00A917852A5}"/>
                  </a:ext>
                </a:extLst>
              </p14:cNvPr>
              <p14:cNvContentPartPr/>
              <p14:nvPr/>
            </p14:nvContentPartPr>
            <p14:xfrm>
              <a:off x="832440" y="4896880"/>
              <a:ext cx="186480" cy="3535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7F4FB11-AA22-4BFB-9375-B00A917852A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4440" y="4878880"/>
                <a:ext cx="222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5D421F4-74FE-4147-83A3-8D7ED9D2E79A}"/>
                  </a:ext>
                </a:extLst>
              </p14:cNvPr>
              <p14:cNvContentPartPr/>
              <p14:nvPr/>
            </p14:nvContentPartPr>
            <p14:xfrm>
              <a:off x="503040" y="4929280"/>
              <a:ext cx="177840" cy="3247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5D421F4-74FE-4147-83A3-8D7ED9D2E79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85040" y="4911640"/>
                <a:ext cx="2134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2957403-314E-4600-8589-6AE122F2DE21}"/>
                  </a:ext>
                </a:extLst>
              </p14:cNvPr>
              <p14:cNvContentPartPr/>
              <p14:nvPr/>
            </p14:nvContentPartPr>
            <p14:xfrm>
              <a:off x="1157880" y="4956280"/>
              <a:ext cx="167760" cy="324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2957403-314E-4600-8589-6AE122F2DE2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40240" y="4938640"/>
                <a:ext cx="2034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D99FF59-001C-4820-B174-DFA681D5C92F}"/>
                  </a:ext>
                </a:extLst>
              </p14:cNvPr>
              <p14:cNvContentPartPr/>
              <p14:nvPr/>
            </p14:nvContentPartPr>
            <p14:xfrm>
              <a:off x="1188480" y="5063200"/>
              <a:ext cx="147960" cy="68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D99FF59-001C-4820-B174-DFA681D5C92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70480" y="5045560"/>
                <a:ext cx="1836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2FAF306-E661-47EC-87C3-653DAA8F22B4}"/>
                  </a:ext>
                </a:extLst>
              </p14:cNvPr>
              <p14:cNvContentPartPr/>
              <p14:nvPr/>
            </p14:nvContentPartPr>
            <p14:xfrm>
              <a:off x="2549640" y="5004160"/>
              <a:ext cx="235800" cy="1951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2FAF306-E661-47EC-87C3-653DAA8F22B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32000" y="4986160"/>
                <a:ext cx="2714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E549121-9DD3-4EE3-B723-28301A125CAC}"/>
                  </a:ext>
                </a:extLst>
              </p14:cNvPr>
              <p14:cNvContentPartPr/>
              <p14:nvPr/>
            </p14:nvContentPartPr>
            <p14:xfrm>
              <a:off x="1422480" y="4866280"/>
              <a:ext cx="1026720" cy="4039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E549121-9DD3-4EE3-B723-28301A125CA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404486" y="4848296"/>
                <a:ext cx="1062348" cy="439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2860802-95D8-464D-8B92-996261DEA43F}"/>
                  </a:ext>
                </a:extLst>
              </p14:cNvPr>
              <p14:cNvContentPartPr/>
              <p14:nvPr/>
            </p14:nvContentPartPr>
            <p14:xfrm>
              <a:off x="2874720" y="5157520"/>
              <a:ext cx="79560" cy="1638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2860802-95D8-464D-8B92-996261DEA43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57080" y="5139520"/>
                <a:ext cx="115200" cy="1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5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14:cNvPr>
              <p14:cNvContentPartPr/>
              <p14:nvPr/>
            </p14:nvContentPartPr>
            <p14:xfrm>
              <a:off x="579000" y="372760"/>
              <a:ext cx="466920" cy="46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000" y="355120"/>
                <a:ext cx="50256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14:cNvPr>
              <p14:cNvContentPartPr/>
              <p14:nvPr/>
            </p14:nvContentPartPr>
            <p14:xfrm>
              <a:off x="1169760" y="690640"/>
              <a:ext cx="18720" cy="9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120" y="672640"/>
                <a:ext cx="54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14:cNvPr>
              <p14:cNvContentPartPr/>
              <p14:nvPr/>
            </p14:nvContentPartPr>
            <p14:xfrm>
              <a:off x="1178400" y="47716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400" y="45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14:cNvPr>
              <p14:cNvContentPartPr/>
              <p14:nvPr/>
            </p14:nvContentPartPr>
            <p14:xfrm>
              <a:off x="1290000" y="599200"/>
              <a:ext cx="557280" cy="23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360" y="581200"/>
                <a:ext cx="5929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14:cNvPr>
              <p14:cNvContentPartPr/>
              <p14:nvPr/>
            </p14:nvContentPartPr>
            <p14:xfrm>
              <a:off x="2778600" y="568240"/>
              <a:ext cx="391320" cy="33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0960" y="550600"/>
                <a:ext cx="4269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14:cNvPr>
              <p14:cNvContentPartPr/>
              <p14:nvPr/>
            </p14:nvContentPartPr>
            <p14:xfrm>
              <a:off x="3352440" y="383200"/>
              <a:ext cx="241920" cy="8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4800" y="365200"/>
                <a:ext cx="277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14:cNvPr>
              <p14:cNvContentPartPr/>
              <p14:nvPr/>
            </p14:nvContentPartPr>
            <p14:xfrm>
              <a:off x="4581840" y="387160"/>
              <a:ext cx="224640" cy="69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3840" y="369160"/>
                <a:ext cx="2602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14:cNvPr>
              <p14:cNvContentPartPr/>
              <p14:nvPr/>
            </p14:nvContentPartPr>
            <p14:xfrm>
              <a:off x="3840240" y="619360"/>
              <a:ext cx="994320" cy="244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2240" y="601720"/>
                <a:ext cx="10299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14:cNvPr>
              <p14:cNvContentPartPr/>
              <p14:nvPr/>
            </p14:nvContentPartPr>
            <p14:xfrm>
              <a:off x="3311760" y="578680"/>
              <a:ext cx="285120" cy="282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4120" y="561040"/>
                <a:ext cx="320760" cy="3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14:cNvPr>
              <p14:cNvContentPartPr/>
              <p14:nvPr/>
            </p14:nvContentPartPr>
            <p14:xfrm>
              <a:off x="579000" y="372760"/>
              <a:ext cx="466920" cy="46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000" y="355120"/>
                <a:ext cx="50256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14:cNvPr>
              <p14:cNvContentPartPr/>
              <p14:nvPr/>
            </p14:nvContentPartPr>
            <p14:xfrm>
              <a:off x="1169760" y="690640"/>
              <a:ext cx="18720" cy="9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120" y="672640"/>
                <a:ext cx="54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14:cNvPr>
              <p14:cNvContentPartPr/>
              <p14:nvPr/>
            </p14:nvContentPartPr>
            <p14:xfrm>
              <a:off x="1178400" y="47716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400" y="45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14:cNvPr>
              <p14:cNvContentPartPr/>
              <p14:nvPr/>
            </p14:nvContentPartPr>
            <p14:xfrm>
              <a:off x="1290000" y="599200"/>
              <a:ext cx="557280" cy="23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360" y="581200"/>
                <a:ext cx="5929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14:cNvPr>
              <p14:cNvContentPartPr/>
              <p14:nvPr/>
            </p14:nvContentPartPr>
            <p14:xfrm>
              <a:off x="2778600" y="568240"/>
              <a:ext cx="391320" cy="33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0960" y="550600"/>
                <a:ext cx="4269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14:cNvPr>
              <p14:cNvContentPartPr/>
              <p14:nvPr/>
            </p14:nvContentPartPr>
            <p14:xfrm>
              <a:off x="3352440" y="383200"/>
              <a:ext cx="241920" cy="8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4800" y="365200"/>
                <a:ext cx="277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14:cNvPr>
              <p14:cNvContentPartPr/>
              <p14:nvPr/>
            </p14:nvContentPartPr>
            <p14:xfrm>
              <a:off x="4581840" y="387160"/>
              <a:ext cx="224640" cy="69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3840" y="369160"/>
                <a:ext cx="2602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14:cNvPr>
              <p14:cNvContentPartPr/>
              <p14:nvPr/>
            </p14:nvContentPartPr>
            <p14:xfrm>
              <a:off x="3840240" y="619360"/>
              <a:ext cx="994320" cy="244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2240" y="601720"/>
                <a:ext cx="10299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14:cNvPr>
              <p14:cNvContentPartPr/>
              <p14:nvPr/>
            </p14:nvContentPartPr>
            <p14:xfrm>
              <a:off x="3311760" y="578680"/>
              <a:ext cx="285120" cy="282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4120" y="561040"/>
                <a:ext cx="32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14:cNvPr>
              <p14:cNvContentPartPr/>
              <p14:nvPr/>
            </p14:nvContentPartPr>
            <p14:xfrm>
              <a:off x="5080440" y="812320"/>
              <a:ext cx="111240" cy="17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2800" y="794320"/>
                <a:ext cx="146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14:cNvPr>
              <p14:cNvContentPartPr/>
              <p14:nvPr/>
            </p14:nvContentPartPr>
            <p14:xfrm>
              <a:off x="5384280" y="497320"/>
              <a:ext cx="939600" cy="352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6640" y="479680"/>
                <a:ext cx="9752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14:cNvPr>
              <p14:cNvContentPartPr/>
              <p14:nvPr/>
            </p14:nvContentPartPr>
            <p14:xfrm>
              <a:off x="6873240" y="679120"/>
              <a:ext cx="330120" cy="140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55240" y="661120"/>
                <a:ext cx="365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14:cNvPr>
              <p14:cNvContentPartPr/>
              <p14:nvPr/>
            </p14:nvContentPartPr>
            <p14:xfrm>
              <a:off x="6928680" y="413080"/>
              <a:ext cx="221760" cy="135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1040" y="395440"/>
                <a:ext cx="257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14:cNvPr>
              <p14:cNvContentPartPr/>
              <p14:nvPr/>
            </p14:nvContentPartPr>
            <p14:xfrm>
              <a:off x="7416480" y="660040"/>
              <a:ext cx="19260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8480" y="642400"/>
                <a:ext cx="228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14:cNvPr>
              <p14:cNvContentPartPr/>
              <p14:nvPr/>
            </p14:nvContentPartPr>
            <p14:xfrm>
              <a:off x="7416480" y="741040"/>
              <a:ext cx="216000" cy="12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8480" y="723400"/>
                <a:ext cx="251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14:cNvPr>
              <p14:cNvContentPartPr/>
              <p14:nvPr/>
            </p14:nvContentPartPr>
            <p14:xfrm>
              <a:off x="8259600" y="230560"/>
              <a:ext cx="175320" cy="74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41960" y="212560"/>
                <a:ext cx="210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14:cNvPr>
              <p14:cNvContentPartPr/>
              <p14:nvPr/>
            </p14:nvContentPartPr>
            <p14:xfrm>
              <a:off x="8097240" y="750400"/>
              <a:ext cx="358200" cy="133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79600" y="732400"/>
                <a:ext cx="393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14:cNvPr>
              <p14:cNvContentPartPr/>
              <p14:nvPr/>
            </p14:nvContentPartPr>
            <p14:xfrm>
              <a:off x="7845960" y="395440"/>
              <a:ext cx="560160" cy="293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8320" y="377800"/>
                <a:ext cx="59580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43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14:cNvPr>
              <p14:cNvContentPartPr/>
              <p14:nvPr/>
            </p14:nvContentPartPr>
            <p14:xfrm>
              <a:off x="7794480" y="30040"/>
              <a:ext cx="821520" cy="49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480" y="12040"/>
                <a:ext cx="8571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14:cNvPr>
              <p14:cNvContentPartPr/>
              <p14:nvPr/>
            </p14:nvContentPartPr>
            <p14:xfrm>
              <a:off x="-20400" y="190600"/>
              <a:ext cx="1869480" cy="663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397" y="172960"/>
                <a:ext cx="1905113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14:cNvPr>
              <p14:cNvContentPartPr/>
              <p14:nvPr/>
            </p14:nvContentPartPr>
            <p14:xfrm>
              <a:off x="2162640" y="212920"/>
              <a:ext cx="143640" cy="359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4640" y="194920"/>
                <a:ext cx="179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14:cNvPr>
              <p14:cNvContentPartPr/>
              <p14:nvPr/>
            </p14:nvContentPartPr>
            <p14:xfrm>
              <a:off x="2479080" y="192760"/>
              <a:ext cx="434160" cy="37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1095" y="174760"/>
                <a:ext cx="46977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14:cNvPr>
              <p14:cNvContentPartPr/>
              <p14:nvPr/>
            </p14:nvContentPartPr>
            <p14:xfrm>
              <a:off x="3104760" y="467080"/>
              <a:ext cx="95760" cy="171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7120" y="449080"/>
                <a:ext cx="131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14:cNvPr>
              <p14:cNvContentPartPr/>
              <p14:nvPr/>
            </p14:nvContentPartPr>
            <p14:xfrm>
              <a:off x="3881640" y="162160"/>
              <a:ext cx="253440" cy="501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000" y="144160"/>
                <a:ext cx="2890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14:cNvPr>
              <p14:cNvContentPartPr/>
              <p14:nvPr/>
            </p14:nvContentPartPr>
            <p14:xfrm>
              <a:off x="3423000" y="172600"/>
              <a:ext cx="306000" cy="421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339" y="154600"/>
                <a:ext cx="341682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406288-F2D7-4E4A-ACD2-241A01D06463}"/>
                  </a:ext>
                </a:extLst>
              </p14:cNvPr>
              <p14:cNvContentPartPr/>
              <p14:nvPr/>
            </p14:nvContentPartPr>
            <p14:xfrm>
              <a:off x="131520" y="1058560"/>
              <a:ext cx="2814840" cy="669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406288-F2D7-4E4A-ACD2-241A01D064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880" y="1040560"/>
                <a:ext cx="28504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AB4DB2-B075-44E3-A271-B12A5C680AD3}"/>
                  </a:ext>
                </a:extLst>
              </p14:cNvPr>
              <p14:cNvContentPartPr/>
              <p14:nvPr/>
            </p14:nvContentPartPr>
            <p14:xfrm>
              <a:off x="4602000" y="995560"/>
              <a:ext cx="234000" cy="464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AB4DB2-B075-44E3-A271-B12A5C680A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84028" y="977560"/>
                <a:ext cx="269585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4E80F9-8E62-4231-9A52-A1A607DC6F72}"/>
                  </a:ext>
                </a:extLst>
              </p14:cNvPr>
              <p14:cNvContentPartPr/>
              <p14:nvPr/>
            </p14:nvContentPartPr>
            <p14:xfrm>
              <a:off x="3352440" y="1025080"/>
              <a:ext cx="955440" cy="448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4E80F9-8E62-4231-9A52-A1A607DC6F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34440" y="1007440"/>
                <a:ext cx="9910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1C5CC7B-F249-40C9-8748-0AB020297C0A}"/>
                  </a:ext>
                </a:extLst>
              </p14:cNvPr>
              <p14:cNvContentPartPr/>
              <p14:nvPr/>
            </p14:nvContentPartPr>
            <p14:xfrm>
              <a:off x="4944720" y="1360960"/>
              <a:ext cx="13320" cy="17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1C5CC7B-F249-40C9-8748-0AB020297C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26720" y="1343320"/>
                <a:ext cx="489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277B39C-8A6C-4DFE-BEBC-F9C1938CC74F}"/>
                  </a:ext>
                </a:extLst>
              </p14:cNvPr>
              <p14:cNvContentPartPr/>
              <p14:nvPr/>
            </p14:nvContentPartPr>
            <p14:xfrm>
              <a:off x="5107440" y="995560"/>
              <a:ext cx="328680" cy="418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277B39C-8A6C-4DFE-BEBC-F9C1938CC74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9800" y="977560"/>
                <a:ext cx="364320" cy="4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5360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14:cNvPr>
              <p14:cNvContentPartPr/>
              <p14:nvPr/>
            </p14:nvContentPartPr>
            <p14:xfrm>
              <a:off x="579000" y="372760"/>
              <a:ext cx="466920" cy="46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000" y="355120"/>
                <a:ext cx="50256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14:cNvPr>
              <p14:cNvContentPartPr/>
              <p14:nvPr/>
            </p14:nvContentPartPr>
            <p14:xfrm>
              <a:off x="1169760" y="690640"/>
              <a:ext cx="18720" cy="9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120" y="672640"/>
                <a:ext cx="54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14:cNvPr>
              <p14:cNvContentPartPr/>
              <p14:nvPr/>
            </p14:nvContentPartPr>
            <p14:xfrm>
              <a:off x="1178400" y="47716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400" y="45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14:cNvPr>
              <p14:cNvContentPartPr/>
              <p14:nvPr/>
            </p14:nvContentPartPr>
            <p14:xfrm>
              <a:off x="1290000" y="599200"/>
              <a:ext cx="557280" cy="23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360" y="581200"/>
                <a:ext cx="5929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14:cNvPr>
              <p14:cNvContentPartPr/>
              <p14:nvPr/>
            </p14:nvContentPartPr>
            <p14:xfrm>
              <a:off x="2778600" y="568240"/>
              <a:ext cx="391320" cy="33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0960" y="550600"/>
                <a:ext cx="4269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14:cNvPr>
              <p14:cNvContentPartPr/>
              <p14:nvPr/>
            </p14:nvContentPartPr>
            <p14:xfrm>
              <a:off x="3352440" y="383200"/>
              <a:ext cx="241920" cy="8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4800" y="365200"/>
                <a:ext cx="277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14:cNvPr>
              <p14:cNvContentPartPr/>
              <p14:nvPr/>
            </p14:nvContentPartPr>
            <p14:xfrm>
              <a:off x="4581840" y="387160"/>
              <a:ext cx="224640" cy="69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3840" y="369160"/>
                <a:ext cx="2602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14:cNvPr>
              <p14:cNvContentPartPr/>
              <p14:nvPr/>
            </p14:nvContentPartPr>
            <p14:xfrm>
              <a:off x="3840240" y="619360"/>
              <a:ext cx="994320" cy="244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2240" y="601720"/>
                <a:ext cx="10299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14:cNvPr>
              <p14:cNvContentPartPr/>
              <p14:nvPr/>
            </p14:nvContentPartPr>
            <p14:xfrm>
              <a:off x="3311760" y="578680"/>
              <a:ext cx="285120" cy="282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4120" y="561040"/>
                <a:ext cx="32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14:cNvPr>
              <p14:cNvContentPartPr/>
              <p14:nvPr/>
            </p14:nvContentPartPr>
            <p14:xfrm>
              <a:off x="5080440" y="812320"/>
              <a:ext cx="111240" cy="17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2800" y="794320"/>
                <a:ext cx="146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14:cNvPr>
              <p14:cNvContentPartPr/>
              <p14:nvPr/>
            </p14:nvContentPartPr>
            <p14:xfrm>
              <a:off x="5384280" y="497320"/>
              <a:ext cx="939600" cy="352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6640" y="479680"/>
                <a:ext cx="9752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14:cNvPr>
              <p14:cNvContentPartPr/>
              <p14:nvPr/>
            </p14:nvContentPartPr>
            <p14:xfrm>
              <a:off x="6873240" y="679120"/>
              <a:ext cx="330120" cy="140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55240" y="661120"/>
                <a:ext cx="365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14:cNvPr>
              <p14:cNvContentPartPr/>
              <p14:nvPr/>
            </p14:nvContentPartPr>
            <p14:xfrm>
              <a:off x="6928680" y="413080"/>
              <a:ext cx="221760" cy="135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1040" y="395440"/>
                <a:ext cx="257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14:cNvPr>
              <p14:cNvContentPartPr/>
              <p14:nvPr/>
            </p14:nvContentPartPr>
            <p14:xfrm>
              <a:off x="7416480" y="660040"/>
              <a:ext cx="19260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8480" y="642400"/>
                <a:ext cx="228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14:cNvPr>
              <p14:cNvContentPartPr/>
              <p14:nvPr/>
            </p14:nvContentPartPr>
            <p14:xfrm>
              <a:off x="7416480" y="741040"/>
              <a:ext cx="216000" cy="12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8480" y="723400"/>
                <a:ext cx="251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14:cNvPr>
              <p14:cNvContentPartPr/>
              <p14:nvPr/>
            </p14:nvContentPartPr>
            <p14:xfrm>
              <a:off x="8259600" y="230560"/>
              <a:ext cx="175320" cy="74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41960" y="212560"/>
                <a:ext cx="210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14:cNvPr>
              <p14:cNvContentPartPr/>
              <p14:nvPr/>
            </p14:nvContentPartPr>
            <p14:xfrm>
              <a:off x="8097240" y="750400"/>
              <a:ext cx="358200" cy="133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79600" y="732400"/>
                <a:ext cx="393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14:cNvPr>
              <p14:cNvContentPartPr/>
              <p14:nvPr/>
            </p14:nvContentPartPr>
            <p14:xfrm>
              <a:off x="7845960" y="395440"/>
              <a:ext cx="560160" cy="293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8320" y="377800"/>
                <a:ext cx="595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14:cNvPr>
              <p14:cNvContentPartPr/>
              <p14:nvPr/>
            </p14:nvContentPartPr>
            <p14:xfrm>
              <a:off x="528600" y="1637800"/>
              <a:ext cx="1089360" cy="535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0960" y="1620172"/>
                <a:ext cx="1125000" cy="57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14:cNvPr>
              <p14:cNvContentPartPr/>
              <p14:nvPr/>
            </p14:nvContentPartPr>
            <p14:xfrm>
              <a:off x="1980840" y="2559760"/>
              <a:ext cx="1154520" cy="244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63200" y="2542120"/>
                <a:ext cx="11901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14:cNvPr>
              <p14:cNvContentPartPr/>
              <p14:nvPr/>
            </p14:nvContentPartPr>
            <p14:xfrm>
              <a:off x="898320" y="2427640"/>
              <a:ext cx="859680" cy="450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0320" y="2410000"/>
                <a:ext cx="895320" cy="4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202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14:cNvPr>
              <p14:cNvContentPartPr/>
              <p14:nvPr/>
            </p14:nvContentPartPr>
            <p14:xfrm>
              <a:off x="579000" y="372760"/>
              <a:ext cx="466920" cy="46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000" y="355120"/>
                <a:ext cx="50256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14:cNvPr>
              <p14:cNvContentPartPr/>
              <p14:nvPr/>
            </p14:nvContentPartPr>
            <p14:xfrm>
              <a:off x="1169760" y="690640"/>
              <a:ext cx="18720" cy="9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120" y="672640"/>
                <a:ext cx="54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14:cNvPr>
              <p14:cNvContentPartPr/>
              <p14:nvPr/>
            </p14:nvContentPartPr>
            <p14:xfrm>
              <a:off x="1178400" y="47716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400" y="45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14:cNvPr>
              <p14:cNvContentPartPr/>
              <p14:nvPr/>
            </p14:nvContentPartPr>
            <p14:xfrm>
              <a:off x="1290000" y="599200"/>
              <a:ext cx="557280" cy="23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360" y="581200"/>
                <a:ext cx="5929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14:cNvPr>
              <p14:cNvContentPartPr/>
              <p14:nvPr/>
            </p14:nvContentPartPr>
            <p14:xfrm>
              <a:off x="2778600" y="568240"/>
              <a:ext cx="391320" cy="33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0960" y="550600"/>
                <a:ext cx="4269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14:cNvPr>
              <p14:cNvContentPartPr/>
              <p14:nvPr/>
            </p14:nvContentPartPr>
            <p14:xfrm>
              <a:off x="3352440" y="383200"/>
              <a:ext cx="241920" cy="8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4800" y="365200"/>
                <a:ext cx="277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14:cNvPr>
              <p14:cNvContentPartPr/>
              <p14:nvPr/>
            </p14:nvContentPartPr>
            <p14:xfrm>
              <a:off x="4581840" y="387160"/>
              <a:ext cx="224640" cy="69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3840" y="369160"/>
                <a:ext cx="2602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14:cNvPr>
              <p14:cNvContentPartPr/>
              <p14:nvPr/>
            </p14:nvContentPartPr>
            <p14:xfrm>
              <a:off x="3840240" y="619360"/>
              <a:ext cx="994320" cy="244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2240" y="601720"/>
                <a:ext cx="10299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14:cNvPr>
              <p14:cNvContentPartPr/>
              <p14:nvPr/>
            </p14:nvContentPartPr>
            <p14:xfrm>
              <a:off x="3311760" y="578680"/>
              <a:ext cx="285120" cy="282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4120" y="561040"/>
                <a:ext cx="32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14:cNvPr>
              <p14:cNvContentPartPr/>
              <p14:nvPr/>
            </p14:nvContentPartPr>
            <p14:xfrm>
              <a:off x="5080440" y="812320"/>
              <a:ext cx="111240" cy="17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2800" y="794320"/>
                <a:ext cx="146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14:cNvPr>
              <p14:cNvContentPartPr/>
              <p14:nvPr/>
            </p14:nvContentPartPr>
            <p14:xfrm>
              <a:off x="5384280" y="497320"/>
              <a:ext cx="939600" cy="352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6640" y="479680"/>
                <a:ext cx="9752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14:cNvPr>
              <p14:cNvContentPartPr/>
              <p14:nvPr/>
            </p14:nvContentPartPr>
            <p14:xfrm>
              <a:off x="6873240" y="679120"/>
              <a:ext cx="330120" cy="140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55240" y="661120"/>
                <a:ext cx="365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14:cNvPr>
              <p14:cNvContentPartPr/>
              <p14:nvPr/>
            </p14:nvContentPartPr>
            <p14:xfrm>
              <a:off x="6928680" y="413080"/>
              <a:ext cx="221760" cy="135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1040" y="395440"/>
                <a:ext cx="257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14:cNvPr>
              <p14:cNvContentPartPr/>
              <p14:nvPr/>
            </p14:nvContentPartPr>
            <p14:xfrm>
              <a:off x="7416480" y="660040"/>
              <a:ext cx="19260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8480" y="642400"/>
                <a:ext cx="228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14:cNvPr>
              <p14:cNvContentPartPr/>
              <p14:nvPr/>
            </p14:nvContentPartPr>
            <p14:xfrm>
              <a:off x="7416480" y="741040"/>
              <a:ext cx="216000" cy="12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8480" y="723400"/>
                <a:ext cx="251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14:cNvPr>
              <p14:cNvContentPartPr/>
              <p14:nvPr/>
            </p14:nvContentPartPr>
            <p14:xfrm>
              <a:off x="8259600" y="230560"/>
              <a:ext cx="175320" cy="74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41960" y="212560"/>
                <a:ext cx="210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14:cNvPr>
              <p14:cNvContentPartPr/>
              <p14:nvPr/>
            </p14:nvContentPartPr>
            <p14:xfrm>
              <a:off x="8097240" y="750400"/>
              <a:ext cx="358200" cy="133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79600" y="732400"/>
                <a:ext cx="393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14:cNvPr>
              <p14:cNvContentPartPr/>
              <p14:nvPr/>
            </p14:nvContentPartPr>
            <p14:xfrm>
              <a:off x="7845960" y="395440"/>
              <a:ext cx="560160" cy="293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8320" y="377800"/>
                <a:ext cx="595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14:cNvPr>
              <p14:cNvContentPartPr/>
              <p14:nvPr/>
            </p14:nvContentPartPr>
            <p14:xfrm>
              <a:off x="528600" y="1637800"/>
              <a:ext cx="1089360" cy="535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0960" y="1620172"/>
                <a:ext cx="1125000" cy="57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14:cNvPr>
              <p14:cNvContentPartPr/>
              <p14:nvPr/>
            </p14:nvContentPartPr>
            <p14:xfrm>
              <a:off x="1980840" y="2559760"/>
              <a:ext cx="1154520" cy="244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63200" y="2542120"/>
                <a:ext cx="11901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14:cNvPr>
              <p14:cNvContentPartPr/>
              <p14:nvPr/>
            </p14:nvContentPartPr>
            <p14:xfrm>
              <a:off x="898320" y="2427640"/>
              <a:ext cx="859680" cy="450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0320" y="2410000"/>
                <a:ext cx="89532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6B1FF3F-D088-4256-8ED3-8072F907B6D7}"/>
                  </a:ext>
                </a:extLst>
              </p14:cNvPr>
              <p14:cNvContentPartPr/>
              <p14:nvPr/>
            </p14:nvContentPartPr>
            <p14:xfrm>
              <a:off x="3534960" y="2346640"/>
              <a:ext cx="254520" cy="665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6B1FF3F-D088-4256-8ED3-8072F907B6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17320" y="2329000"/>
                <a:ext cx="29016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929DCD-D635-4A4D-AF15-B01D642C58FF}"/>
                  </a:ext>
                </a:extLst>
              </p14:cNvPr>
              <p14:cNvContentPartPr/>
              <p14:nvPr/>
            </p14:nvContentPartPr>
            <p14:xfrm>
              <a:off x="4091880" y="2499280"/>
              <a:ext cx="34812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929DCD-D635-4A4D-AF15-B01D642C58F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74240" y="2481280"/>
                <a:ext cx="3837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2BF5EF-C2E1-42A6-B747-445530E85BBA}"/>
                  </a:ext>
                </a:extLst>
              </p14:cNvPr>
              <p14:cNvContentPartPr/>
              <p14:nvPr/>
            </p14:nvContentPartPr>
            <p14:xfrm>
              <a:off x="5008440" y="2606200"/>
              <a:ext cx="1020960" cy="359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2BF5EF-C2E1-42A6-B747-445530E85BB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90440" y="2588218"/>
                <a:ext cx="1056600" cy="39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153650A-A8E8-4AE6-9E15-CB9AB4802B15}"/>
                  </a:ext>
                </a:extLst>
              </p14:cNvPr>
              <p14:cNvContentPartPr/>
              <p14:nvPr/>
            </p14:nvContentPartPr>
            <p14:xfrm>
              <a:off x="4560600" y="2508640"/>
              <a:ext cx="296280" cy="446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153650A-A8E8-4AE6-9E15-CB9AB4802B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42960" y="2491000"/>
                <a:ext cx="331920" cy="4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6067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14:cNvPr>
              <p14:cNvContentPartPr/>
              <p14:nvPr/>
            </p14:nvContentPartPr>
            <p14:xfrm>
              <a:off x="579000" y="372760"/>
              <a:ext cx="466920" cy="46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000" y="355120"/>
                <a:ext cx="50256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14:cNvPr>
              <p14:cNvContentPartPr/>
              <p14:nvPr/>
            </p14:nvContentPartPr>
            <p14:xfrm>
              <a:off x="1169760" y="690640"/>
              <a:ext cx="18720" cy="9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120" y="672640"/>
                <a:ext cx="54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14:cNvPr>
              <p14:cNvContentPartPr/>
              <p14:nvPr/>
            </p14:nvContentPartPr>
            <p14:xfrm>
              <a:off x="1178400" y="47716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400" y="45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14:cNvPr>
              <p14:cNvContentPartPr/>
              <p14:nvPr/>
            </p14:nvContentPartPr>
            <p14:xfrm>
              <a:off x="1290000" y="599200"/>
              <a:ext cx="557280" cy="23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360" y="581200"/>
                <a:ext cx="5929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14:cNvPr>
              <p14:cNvContentPartPr/>
              <p14:nvPr/>
            </p14:nvContentPartPr>
            <p14:xfrm>
              <a:off x="2778600" y="568240"/>
              <a:ext cx="391320" cy="33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0960" y="550600"/>
                <a:ext cx="4269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14:cNvPr>
              <p14:cNvContentPartPr/>
              <p14:nvPr/>
            </p14:nvContentPartPr>
            <p14:xfrm>
              <a:off x="3352440" y="383200"/>
              <a:ext cx="241920" cy="8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4800" y="365200"/>
                <a:ext cx="277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14:cNvPr>
              <p14:cNvContentPartPr/>
              <p14:nvPr/>
            </p14:nvContentPartPr>
            <p14:xfrm>
              <a:off x="4581840" y="387160"/>
              <a:ext cx="224640" cy="69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3840" y="369160"/>
                <a:ext cx="2602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14:cNvPr>
              <p14:cNvContentPartPr/>
              <p14:nvPr/>
            </p14:nvContentPartPr>
            <p14:xfrm>
              <a:off x="3840240" y="619360"/>
              <a:ext cx="994320" cy="244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2240" y="601720"/>
                <a:ext cx="10299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14:cNvPr>
              <p14:cNvContentPartPr/>
              <p14:nvPr/>
            </p14:nvContentPartPr>
            <p14:xfrm>
              <a:off x="3311760" y="578680"/>
              <a:ext cx="285120" cy="282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4120" y="561040"/>
                <a:ext cx="32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14:cNvPr>
              <p14:cNvContentPartPr/>
              <p14:nvPr/>
            </p14:nvContentPartPr>
            <p14:xfrm>
              <a:off x="5080440" y="812320"/>
              <a:ext cx="111240" cy="17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2800" y="794320"/>
                <a:ext cx="146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14:cNvPr>
              <p14:cNvContentPartPr/>
              <p14:nvPr/>
            </p14:nvContentPartPr>
            <p14:xfrm>
              <a:off x="5384280" y="497320"/>
              <a:ext cx="939600" cy="352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6640" y="479680"/>
                <a:ext cx="9752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14:cNvPr>
              <p14:cNvContentPartPr/>
              <p14:nvPr/>
            </p14:nvContentPartPr>
            <p14:xfrm>
              <a:off x="6873240" y="679120"/>
              <a:ext cx="330120" cy="140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55240" y="661120"/>
                <a:ext cx="365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14:cNvPr>
              <p14:cNvContentPartPr/>
              <p14:nvPr/>
            </p14:nvContentPartPr>
            <p14:xfrm>
              <a:off x="6928680" y="413080"/>
              <a:ext cx="221760" cy="135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1040" y="395440"/>
                <a:ext cx="257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14:cNvPr>
              <p14:cNvContentPartPr/>
              <p14:nvPr/>
            </p14:nvContentPartPr>
            <p14:xfrm>
              <a:off x="7416480" y="660040"/>
              <a:ext cx="19260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8480" y="642400"/>
                <a:ext cx="228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14:cNvPr>
              <p14:cNvContentPartPr/>
              <p14:nvPr/>
            </p14:nvContentPartPr>
            <p14:xfrm>
              <a:off x="7416480" y="741040"/>
              <a:ext cx="216000" cy="12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8480" y="723400"/>
                <a:ext cx="251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14:cNvPr>
              <p14:cNvContentPartPr/>
              <p14:nvPr/>
            </p14:nvContentPartPr>
            <p14:xfrm>
              <a:off x="8259600" y="230560"/>
              <a:ext cx="175320" cy="74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41960" y="212560"/>
                <a:ext cx="210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14:cNvPr>
              <p14:cNvContentPartPr/>
              <p14:nvPr/>
            </p14:nvContentPartPr>
            <p14:xfrm>
              <a:off x="8097240" y="750400"/>
              <a:ext cx="358200" cy="133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79600" y="732400"/>
                <a:ext cx="393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14:cNvPr>
              <p14:cNvContentPartPr/>
              <p14:nvPr/>
            </p14:nvContentPartPr>
            <p14:xfrm>
              <a:off x="7845960" y="395440"/>
              <a:ext cx="560160" cy="293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8320" y="377800"/>
                <a:ext cx="595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14:cNvPr>
              <p14:cNvContentPartPr/>
              <p14:nvPr/>
            </p14:nvContentPartPr>
            <p14:xfrm>
              <a:off x="528600" y="1637800"/>
              <a:ext cx="1089360" cy="535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0960" y="1620172"/>
                <a:ext cx="1125000" cy="57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14:cNvPr>
              <p14:cNvContentPartPr/>
              <p14:nvPr/>
            </p14:nvContentPartPr>
            <p14:xfrm>
              <a:off x="1980840" y="2559760"/>
              <a:ext cx="1154520" cy="244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63200" y="2542120"/>
                <a:ext cx="11901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14:cNvPr>
              <p14:cNvContentPartPr/>
              <p14:nvPr/>
            </p14:nvContentPartPr>
            <p14:xfrm>
              <a:off x="898320" y="2427640"/>
              <a:ext cx="859680" cy="450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0320" y="2410000"/>
                <a:ext cx="89532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6B1FF3F-D088-4256-8ED3-8072F907B6D7}"/>
                  </a:ext>
                </a:extLst>
              </p14:cNvPr>
              <p14:cNvContentPartPr/>
              <p14:nvPr/>
            </p14:nvContentPartPr>
            <p14:xfrm>
              <a:off x="3534960" y="2346640"/>
              <a:ext cx="254520" cy="665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6B1FF3F-D088-4256-8ED3-8072F907B6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17320" y="2329000"/>
                <a:ext cx="29016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929DCD-D635-4A4D-AF15-B01D642C58FF}"/>
                  </a:ext>
                </a:extLst>
              </p14:cNvPr>
              <p14:cNvContentPartPr/>
              <p14:nvPr/>
            </p14:nvContentPartPr>
            <p14:xfrm>
              <a:off x="4091880" y="2499280"/>
              <a:ext cx="34812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929DCD-D635-4A4D-AF15-B01D642C58F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74240" y="2481280"/>
                <a:ext cx="3837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2BF5EF-C2E1-42A6-B747-445530E85BBA}"/>
                  </a:ext>
                </a:extLst>
              </p14:cNvPr>
              <p14:cNvContentPartPr/>
              <p14:nvPr/>
            </p14:nvContentPartPr>
            <p14:xfrm>
              <a:off x="5008440" y="2606200"/>
              <a:ext cx="1020960" cy="359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2BF5EF-C2E1-42A6-B747-445530E85BB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90440" y="2588218"/>
                <a:ext cx="1056600" cy="39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153650A-A8E8-4AE6-9E15-CB9AB4802B15}"/>
                  </a:ext>
                </a:extLst>
              </p14:cNvPr>
              <p14:cNvContentPartPr/>
              <p14:nvPr/>
            </p14:nvContentPartPr>
            <p14:xfrm>
              <a:off x="4560600" y="2508640"/>
              <a:ext cx="296280" cy="446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153650A-A8E8-4AE6-9E15-CB9AB4802B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42960" y="2491000"/>
                <a:ext cx="3319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3A828C-5CBD-46A2-A049-AC57A3975BFA}"/>
                  </a:ext>
                </a:extLst>
              </p14:cNvPr>
              <p14:cNvContentPartPr/>
              <p14:nvPr/>
            </p14:nvContentPartPr>
            <p14:xfrm>
              <a:off x="6493800" y="2540320"/>
              <a:ext cx="191520" cy="340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3A828C-5CBD-46A2-A049-AC57A3975B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75800" y="2522680"/>
                <a:ext cx="2271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B808EC-D7C7-49D8-B47A-A54611814058}"/>
                  </a:ext>
                </a:extLst>
              </p14:cNvPr>
              <p14:cNvContentPartPr/>
              <p14:nvPr/>
            </p14:nvContentPartPr>
            <p14:xfrm>
              <a:off x="6530880" y="2376880"/>
              <a:ext cx="124200" cy="700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B808EC-D7C7-49D8-B47A-A5461181405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12880" y="2359240"/>
                <a:ext cx="15984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B1B91-1732-4703-BCD9-B6327DD591A7}"/>
                  </a:ext>
                </a:extLst>
              </p14:cNvPr>
              <p14:cNvContentPartPr/>
              <p14:nvPr/>
            </p14:nvContentPartPr>
            <p14:xfrm>
              <a:off x="6993480" y="2529520"/>
              <a:ext cx="266040" cy="345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B1B91-1732-4703-BCD9-B6327DD591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75840" y="2511520"/>
                <a:ext cx="3016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4BA3D8A-7DC8-4C5A-9C3F-A3EB6C424227}"/>
                  </a:ext>
                </a:extLst>
              </p14:cNvPr>
              <p14:cNvContentPartPr/>
              <p14:nvPr/>
            </p14:nvContentPartPr>
            <p14:xfrm>
              <a:off x="7833000" y="2650840"/>
              <a:ext cx="131400" cy="11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4BA3D8A-7DC8-4C5A-9C3F-A3EB6C4242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15360" y="263320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E8D2590-2CA4-448E-A2BB-4BA29E05B72E}"/>
                  </a:ext>
                </a:extLst>
              </p14:cNvPr>
              <p14:cNvContentPartPr/>
              <p14:nvPr/>
            </p14:nvContentPartPr>
            <p14:xfrm>
              <a:off x="7802400" y="2742640"/>
              <a:ext cx="131400" cy="10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E8D2590-2CA4-448E-A2BB-4BA29E05B72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84400" y="27250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2B2F1AC-0AD2-4E3C-8E48-BF7EC0E1D527}"/>
                  </a:ext>
                </a:extLst>
              </p14:cNvPr>
              <p14:cNvContentPartPr/>
              <p14:nvPr/>
            </p14:nvContentPartPr>
            <p14:xfrm>
              <a:off x="7406040" y="2508280"/>
              <a:ext cx="239400" cy="379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2B2F1AC-0AD2-4E3C-8E48-BF7EC0E1D52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88067" y="2490280"/>
                <a:ext cx="274986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B88E6E-CB0C-413E-8696-F22ADD689170}"/>
                  </a:ext>
                </a:extLst>
              </p14:cNvPr>
              <p14:cNvContentPartPr/>
              <p14:nvPr/>
            </p14:nvContentPartPr>
            <p14:xfrm>
              <a:off x="8066640" y="2590720"/>
              <a:ext cx="785160" cy="254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B88E6E-CB0C-413E-8696-F22ADD68917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48640" y="2572720"/>
                <a:ext cx="820800" cy="2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942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14:cNvPr>
              <p14:cNvContentPartPr/>
              <p14:nvPr/>
            </p14:nvContentPartPr>
            <p14:xfrm>
              <a:off x="579000" y="372760"/>
              <a:ext cx="466920" cy="46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000" y="355120"/>
                <a:ext cx="50256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14:cNvPr>
              <p14:cNvContentPartPr/>
              <p14:nvPr/>
            </p14:nvContentPartPr>
            <p14:xfrm>
              <a:off x="1169760" y="690640"/>
              <a:ext cx="18720" cy="9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120" y="672640"/>
                <a:ext cx="54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14:cNvPr>
              <p14:cNvContentPartPr/>
              <p14:nvPr/>
            </p14:nvContentPartPr>
            <p14:xfrm>
              <a:off x="1178400" y="47716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400" y="45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14:cNvPr>
              <p14:cNvContentPartPr/>
              <p14:nvPr/>
            </p14:nvContentPartPr>
            <p14:xfrm>
              <a:off x="1290000" y="599200"/>
              <a:ext cx="557280" cy="23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360" y="581200"/>
                <a:ext cx="5929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14:cNvPr>
              <p14:cNvContentPartPr/>
              <p14:nvPr/>
            </p14:nvContentPartPr>
            <p14:xfrm>
              <a:off x="2778600" y="568240"/>
              <a:ext cx="391320" cy="33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0960" y="550600"/>
                <a:ext cx="4269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14:cNvPr>
              <p14:cNvContentPartPr/>
              <p14:nvPr/>
            </p14:nvContentPartPr>
            <p14:xfrm>
              <a:off x="3352440" y="383200"/>
              <a:ext cx="241920" cy="8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4800" y="365200"/>
                <a:ext cx="277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14:cNvPr>
              <p14:cNvContentPartPr/>
              <p14:nvPr/>
            </p14:nvContentPartPr>
            <p14:xfrm>
              <a:off x="4581840" y="387160"/>
              <a:ext cx="224640" cy="69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3840" y="369160"/>
                <a:ext cx="2602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14:cNvPr>
              <p14:cNvContentPartPr/>
              <p14:nvPr/>
            </p14:nvContentPartPr>
            <p14:xfrm>
              <a:off x="3840240" y="619360"/>
              <a:ext cx="994320" cy="244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2240" y="601720"/>
                <a:ext cx="10299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14:cNvPr>
              <p14:cNvContentPartPr/>
              <p14:nvPr/>
            </p14:nvContentPartPr>
            <p14:xfrm>
              <a:off x="3311760" y="578680"/>
              <a:ext cx="285120" cy="282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4120" y="561040"/>
                <a:ext cx="32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14:cNvPr>
              <p14:cNvContentPartPr/>
              <p14:nvPr/>
            </p14:nvContentPartPr>
            <p14:xfrm>
              <a:off x="5080440" y="812320"/>
              <a:ext cx="111240" cy="17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2800" y="794320"/>
                <a:ext cx="146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14:cNvPr>
              <p14:cNvContentPartPr/>
              <p14:nvPr/>
            </p14:nvContentPartPr>
            <p14:xfrm>
              <a:off x="5384280" y="497320"/>
              <a:ext cx="939600" cy="352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6640" y="479680"/>
                <a:ext cx="9752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14:cNvPr>
              <p14:cNvContentPartPr/>
              <p14:nvPr/>
            </p14:nvContentPartPr>
            <p14:xfrm>
              <a:off x="6873240" y="679120"/>
              <a:ext cx="330120" cy="140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55240" y="661120"/>
                <a:ext cx="365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14:cNvPr>
              <p14:cNvContentPartPr/>
              <p14:nvPr/>
            </p14:nvContentPartPr>
            <p14:xfrm>
              <a:off x="6928680" y="413080"/>
              <a:ext cx="221760" cy="135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1040" y="395440"/>
                <a:ext cx="257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14:cNvPr>
              <p14:cNvContentPartPr/>
              <p14:nvPr/>
            </p14:nvContentPartPr>
            <p14:xfrm>
              <a:off x="7416480" y="660040"/>
              <a:ext cx="19260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8480" y="642400"/>
                <a:ext cx="228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14:cNvPr>
              <p14:cNvContentPartPr/>
              <p14:nvPr/>
            </p14:nvContentPartPr>
            <p14:xfrm>
              <a:off x="7416480" y="741040"/>
              <a:ext cx="216000" cy="12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8480" y="723400"/>
                <a:ext cx="251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14:cNvPr>
              <p14:cNvContentPartPr/>
              <p14:nvPr/>
            </p14:nvContentPartPr>
            <p14:xfrm>
              <a:off x="8259600" y="230560"/>
              <a:ext cx="175320" cy="74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41960" y="212560"/>
                <a:ext cx="210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14:cNvPr>
              <p14:cNvContentPartPr/>
              <p14:nvPr/>
            </p14:nvContentPartPr>
            <p14:xfrm>
              <a:off x="8097240" y="750400"/>
              <a:ext cx="358200" cy="133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79600" y="732400"/>
                <a:ext cx="393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14:cNvPr>
              <p14:cNvContentPartPr/>
              <p14:nvPr/>
            </p14:nvContentPartPr>
            <p14:xfrm>
              <a:off x="7845960" y="395440"/>
              <a:ext cx="560160" cy="293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8320" y="377800"/>
                <a:ext cx="595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14:cNvPr>
              <p14:cNvContentPartPr/>
              <p14:nvPr/>
            </p14:nvContentPartPr>
            <p14:xfrm>
              <a:off x="528600" y="1637800"/>
              <a:ext cx="1089360" cy="535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0960" y="1620172"/>
                <a:ext cx="1125000" cy="57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14:cNvPr>
              <p14:cNvContentPartPr/>
              <p14:nvPr/>
            </p14:nvContentPartPr>
            <p14:xfrm>
              <a:off x="1980840" y="2559760"/>
              <a:ext cx="1154520" cy="244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63200" y="2542120"/>
                <a:ext cx="11901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14:cNvPr>
              <p14:cNvContentPartPr/>
              <p14:nvPr/>
            </p14:nvContentPartPr>
            <p14:xfrm>
              <a:off x="898320" y="2427640"/>
              <a:ext cx="859680" cy="450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0320" y="2410000"/>
                <a:ext cx="89532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6B1FF3F-D088-4256-8ED3-8072F907B6D7}"/>
                  </a:ext>
                </a:extLst>
              </p14:cNvPr>
              <p14:cNvContentPartPr/>
              <p14:nvPr/>
            </p14:nvContentPartPr>
            <p14:xfrm>
              <a:off x="3534960" y="2346640"/>
              <a:ext cx="254520" cy="665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6B1FF3F-D088-4256-8ED3-8072F907B6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17320" y="2329000"/>
                <a:ext cx="29016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929DCD-D635-4A4D-AF15-B01D642C58FF}"/>
                  </a:ext>
                </a:extLst>
              </p14:cNvPr>
              <p14:cNvContentPartPr/>
              <p14:nvPr/>
            </p14:nvContentPartPr>
            <p14:xfrm>
              <a:off x="4091880" y="2499280"/>
              <a:ext cx="34812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929DCD-D635-4A4D-AF15-B01D642C58F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74240" y="2481280"/>
                <a:ext cx="3837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2BF5EF-C2E1-42A6-B747-445530E85BBA}"/>
                  </a:ext>
                </a:extLst>
              </p14:cNvPr>
              <p14:cNvContentPartPr/>
              <p14:nvPr/>
            </p14:nvContentPartPr>
            <p14:xfrm>
              <a:off x="5008440" y="2606200"/>
              <a:ext cx="1020960" cy="359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2BF5EF-C2E1-42A6-B747-445530E85BB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90440" y="2588218"/>
                <a:ext cx="1056600" cy="39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153650A-A8E8-4AE6-9E15-CB9AB4802B15}"/>
                  </a:ext>
                </a:extLst>
              </p14:cNvPr>
              <p14:cNvContentPartPr/>
              <p14:nvPr/>
            </p14:nvContentPartPr>
            <p14:xfrm>
              <a:off x="4560600" y="2508640"/>
              <a:ext cx="296280" cy="446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153650A-A8E8-4AE6-9E15-CB9AB4802B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42960" y="2491000"/>
                <a:ext cx="3319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3A828C-5CBD-46A2-A049-AC57A3975BFA}"/>
                  </a:ext>
                </a:extLst>
              </p14:cNvPr>
              <p14:cNvContentPartPr/>
              <p14:nvPr/>
            </p14:nvContentPartPr>
            <p14:xfrm>
              <a:off x="6493800" y="2540320"/>
              <a:ext cx="191520" cy="340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3A828C-5CBD-46A2-A049-AC57A3975B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75800" y="2522680"/>
                <a:ext cx="2271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B808EC-D7C7-49D8-B47A-A54611814058}"/>
                  </a:ext>
                </a:extLst>
              </p14:cNvPr>
              <p14:cNvContentPartPr/>
              <p14:nvPr/>
            </p14:nvContentPartPr>
            <p14:xfrm>
              <a:off x="6530880" y="2376880"/>
              <a:ext cx="124200" cy="700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B808EC-D7C7-49D8-B47A-A5461181405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12880" y="2359240"/>
                <a:ext cx="15984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B1B91-1732-4703-BCD9-B6327DD591A7}"/>
                  </a:ext>
                </a:extLst>
              </p14:cNvPr>
              <p14:cNvContentPartPr/>
              <p14:nvPr/>
            </p14:nvContentPartPr>
            <p14:xfrm>
              <a:off x="6993480" y="2529520"/>
              <a:ext cx="266040" cy="345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B1B91-1732-4703-BCD9-B6327DD591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75840" y="2511520"/>
                <a:ext cx="3016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4BA3D8A-7DC8-4C5A-9C3F-A3EB6C424227}"/>
                  </a:ext>
                </a:extLst>
              </p14:cNvPr>
              <p14:cNvContentPartPr/>
              <p14:nvPr/>
            </p14:nvContentPartPr>
            <p14:xfrm>
              <a:off x="7833000" y="2650840"/>
              <a:ext cx="131400" cy="11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4BA3D8A-7DC8-4C5A-9C3F-A3EB6C4242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15360" y="263320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E8D2590-2CA4-448E-A2BB-4BA29E05B72E}"/>
                  </a:ext>
                </a:extLst>
              </p14:cNvPr>
              <p14:cNvContentPartPr/>
              <p14:nvPr/>
            </p14:nvContentPartPr>
            <p14:xfrm>
              <a:off x="7802400" y="2742640"/>
              <a:ext cx="131400" cy="10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E8D2590-2CA4-448E-A2BB-4BA29E05B72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84400" y="27250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2B2F1AC-0AD2-4E3C-8E48-BF7EC0E1D527}"/>
                  </a:ext>
                </a:extLst>
              </p14:cNvPr>
              <p14:cNvContentPartPr/>
              <p14:nvPr/>
            </p14:nvContentPartPr>
            <p14:xfrm>
              <a:off x="7406040" y="2508280"/>
              <a:ext cx="239400" cy="379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2B2F1AC-0AD2-4E3C-8E48-BF7EC0E1D52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88067" y="2490280"/>
                <a:ext cx="274986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B88E6E-CB0C-413E-8696-F22ADD689170}"/>
                  </a:ext>
                </a:extLst>
              </p14:cNvPr>
              <p14:cNvContentPartPr/>
              <p14:nvPr/>
            </p14:nvContentPartPr>
            <p14:xfrm>
              <a:off x="8066640" y="2590720"/>
              <a:ext cx="785160" cy="254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B88E6E-CB0C-413E-8696-F22ADD68917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48640" y="2572720"/>
                <a:ext cx="8208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392A6-2AF5-47B1-A3A0-436BF259E2BF}"/>
                  </a:ext>
                </a:extLst>
              </p14:cNvPr>
              <p14:cNvContentPartPr/>
              <p14:nvPr/>
            </p14:nvContentPartPr>
            <p14:xfrm>
              <a:off x="517800" y="3362920"/>
              <a:ext cx="1514160" cy="497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392A6-2AF5-47B1-A3A0-436BF259E2B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0160" y="3344920"/>
                <a:ext cx="154980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FA58D2A-6BDB-4ED3-8D27-7AA9507DF087}"/>
                  </a:ext>
                </a:extLst>
              </p14:cNvPr>
              <p14:cNvContentPartPr/>
              <p14:nvPr/>
            </p14:nvContentPartPr>
            <p14:xfrm>
              <a:off x="3006840" y="3386680"/>
              <a:ext cx="182160" cy="98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FA58D2A-6BDB-4ED3-8D27-7AA9507DF08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89200" y="3368680"/>
                <a:ext cx="217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B5E2401-46DD-4517-8144-2EC8D2E69C0B}"/>
                  </a:ext>
                </a:extLst>
              </p14:cNvPr>
              <p14:cNvContentPartPr/>
              <p14:nvPr/>
            </p14:nvContentPartPr>
            <p14:xfrm>
              <a:off x="3709920" y="3537520"/>
              <a:ext cx="8280" cy="8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B5E2401-46DD-4517-8144-2EC8D2E69C0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692280" y="351952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1DBE519-9A1F-4478-B4B3-5153B75019F7}"/>
                  </a:ext>
                </a:extLst>
              </p14:cNvPr>
              <p14:cNvContentPartPr/>
              <p14:nvPr/>
            </p14:nvContentPartPr>
            <p14:xfrm>
              <a:off x="3720000" y="3596200"/>
              <a:ext cx="229320" cy="1825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1DBE519-9A1F-4478-B4B3-5153B75019F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02000" y="3578560"/>
                <a:ext cx="264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FBFFB3F-14BE-4BA5-9984-B937621D48E5}"/>
                  </a:ext>
                </a:extLst>
              </p14:cNvPr>
              <p14:cNvContentPartPr/>
              <p14:nvPr/>
            </p14:nvContentPartPr>
            <p14:xfrm>
              <a:off x="2468640" y="3581080"/>
              <a:ext cx="745920" cy="198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FBFFB3F-14BE-4BA5-9984-B937621D48E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50640" y="3563440"/>
                <a:ext cx="7815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B6ACFCF-DF18-4F35-A1BE-38AFA83FE10C}"/>
                  </a:ext>
                </a:extLst>
              </p14:cNvPr>
              <p14:cNvContentPartPr/>
              <p14:nvPr/>
            </p14:nvContentPartPr>
            <p14:xfrm>
              <a:off x="5514960" y="3667120"/>
              <a:ext cx="254160" cy="1450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B6ACFCF-DF18-4F35-A1BE-38AFA83FE10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97320" y="3649480"/>
                <a:ext cx="2898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4E7A563-FC43-4BAD-921D-64FDFF60D44F}"/>
                  </a:ext>
                </a:extLst>
              </p14:cNvPr>
              <p14:cNvContentPartPr/>
              <p14:nvPr/>
            </p14:nvContentPartPr>
            <p14:xfrm>
              <a:off x="6115800" y="3463000"/>
              <a:ext cx="994680" cy="4899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4E7A563-FC43-4BAD-921D-64FDFF60D44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98160" y="3445360"/>
                <a:ext cx="10303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64C3F8D-C44E-4BD4-B9DE-58C700ACA79E}"/>
                  </a:ext>
                </a:extLst>
              </p14:cNvPr>
              <p14:cNvContentPartPr/>
              <p14:nvPr/>
            </p14:nvContentPartPr>
            <p14:xfrm>
              <a:off x="4124640" y="3441760"/>
              <a:ext cx="976680" cy="4698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64C3F8D-C44E-4BD4-B9DE-58C700ACA79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07000" y="3424120"/>
                <a:ext cx="1012320" cy="5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847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14:cNvPr>
              <p14:cNvContentPartPr/>
              <p14:nvPr/>
            </p14:nvContentPartPr>
            <p14:xfrm>
              <a:off x="579000" y="372760"/>
              <a:ext cx="466920" cy="46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000" y="355120"/>
                <a:ext cx="50256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14:cNvPr>
              <p14:cNvContentPartPr/>
              <p14:nvPr/>
            </p14:nvContentPartPr>
            <p14:xfrm>
              <a:off x="1169760" y="690640"/>
              <a:ext cx="18720" cy="9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120" y="672640"/>
                <a:ext cx="54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14:cNvPr>
              <p14:cNvContentPartPr/>
              <p14:nvPr/>
            </p14:nvContentPartPr>
            <p14:xfrm>
              <a:off x="1178400" y="47716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400" y="45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14:cNvPr>
              <p14:cNvContentPartPr/>
              <p14:nvPr/>
            </p14:nvContentPartPr>
            <p14:xfrm>
              <a:off x="1290000" y="599200"/>
              <a:ext cx="557280" cy="23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360" y="581200"/>
                <a:ext cx="5929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14:cNvPr>
              <p14:cNvContentPartPr/>
              <p14:nvPr/>
            </p14:nvContentPartPr>
            <p14:xfrm>
              <a:off x="2778600" y="568240"/>
              <a:ext cx="391320" cy="33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0960" y="550600"/>
                <a:ext cx="4269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14:cNvPr>
              <p14:cNvContentPartPr/>
              <p14:nvPr/>
            </p14:nvContentPartPr>
            <p14:xfrm>
              <a:off x="3352440" y="383200"/>
              <a:ext cx="241920" cy="8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4800" y="365200"/>
                <a:ext cx="277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14:cNvPr>
              <p14:cNvContentPartPr/>
              <p14:nvPr/>
            </p14:nvContentPartPr>
            <p14:xfrm>
              <a:off x="4581840" y="387160"/>
              <a:ext cx="224640" cy="69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3840" y="369160"/>
                <a:ext cx="2602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14:cNvPr>
              <p14:cNvContentPartPr/>
              <p14:nvPr/>
            </p14:nvContentPartPr>
            <p14:xfrm>
              <a:off x="3840240" y="619360"/>
              <a:ext cx="994320" cy="244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2240" y="601720"/>
                <a:ext cx="10299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14:cNvPr>
              <p14:cNvContentPartPr/>
              <p14:nvPr/>
            </p14:nvContentPartPr>
            <p14:xfrm>
              <a:off x="3311760" y="578680"/>
              <a:ext cx="285120" cy="282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4120" y="561040"/>
                <a:ext cx="32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14:cNvPr>
              <p14:cNvContentPartPr/>
              <p14:nvPr/>
            </p14:nvContentPartPr>
            <p14:xfrm>
              <a:off x="5080440" y="812320"/>
              <a:ext cx="111240" cy="17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2800" y="794320"/>
                <a:ext cx="146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14:cNvPr>
              <p14:cNvContentPartPr/>
              <p14:nvPr/>
            </p14:nvContentPartPr>
            <p14:xfrm>
              <a:off x="5384280" y="497320"/>
              <a:ext cx="939600" cy="352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6640" y="479680"/>
                <a:ext cx="9752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14:cNvPr>
              <p14:cNvContentPartPr/>
              <p14:nvPr/>
            </p14:nvContentPartPr>
            <p14:xfrm>
              <a:off x="6873240" y="679120"/>
              <a:ext cx="330120" cy="140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55240" y="661120"/>
                <a:ext cx="365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14:cNvPr>
              <p14:cNvContentPartPr/>
              <p14:nvPr/>
            </p14:nvContentPartPr>
            <p14:xfrm>
              <a:off x="6928680" y="413080"/>
              <a:ext cx="221760" cy="135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1040" y="395440"/>
                <a:ext cx="257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14:cNvPr>
              <p14:cNvContentPartPr/>
              <p14:nvPr/>
            </p14:nvContentPartPr>
            <p14:xfrm>
              <a:off x="7416480" y="660040"/>
              <a:ext cx="19260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8480" y="642400"/>
                <a:ext cx="228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14:cNvPr>
              <p14:cNvContentPartPr/>
              <p14:nvPr/>
            </p14:nvContentPartPr>
            <p14:xfrm>
              <a:off x="7416480" y="741040"/>
              <a:ext cx="216000" cy="12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8480" y="723400"/>
                <a:ext cx="251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14:cNvPr>
              <p14:cNvContentPartPr/>
              <p14:nvPr/>
            </p14:nvContentPartPr>
            <p14:xfrm>
              <a:off x="8259600" y="230560"/>
              <a:ext cx="175320" cy="74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41960" y="212560"/>
                <a:ext cx="210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14:cNvPr>
              <p14:cNvContentPartPr/>
              <p14:nvPr/>
            </p14:nvContentPartPr>
            <p14:xfrm>
              <a:off x="8097240" y="750400"/>
              <a:ext cx="358200" cy="133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79600" y="732400"/>
                <a:ext cx="393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14:cNvPr>
              <p14:cNvContentPartPr/>
              <p14:nvPr/>
            </p14:nvContentPartPr>
            <p14:xfrm>
              <a:off x="7845960" y="395440"/>
              <a:ext cx="560160" cy="293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8320" y="377800"/>
                <a:ext cx="595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14:cNvPr>
              <p14:cNvContentPartPr/>
              <p14:nvPr/>
            </p14:nvContentPartPr>
            <p14:xfrm>
              <a:off x="528600" y="1637800"/>
              <a:ext cx="1089360" cy="535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0960" y="1620172"/>
                <a:ext cx="1125000" cy="57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14:cNvPr>
              <p14:cNvContentPartPr/>
              <p14:nvPr/>
            </p14:nvContentPartPr>
            <p14:xfrm>
              <a:off x="1980840" y="2559760"/>
              <a:ext cx="1154520" cy="244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63200" y="2542120"/>
                <a:ext cx="11901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14:cNvPr>
              <p14:cNvContentPartPr/>
              <p14:nvPr/>
            </p14:nvContentPartPr>
            <p14:xfrm>
              <a:off x="898320" y="2427640"/>
              <a:ext cx="859680" cy="450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0320" y="2410000"/>
                <a:ext cx="89532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6B1FF3F-D088-4256-8ED3-8072F907B6D7}"/>
                  </a:ext>
                </a:extLst>
              </p14:cNvPr>
              <p14:cNvContentPartPr/>
              <p14:nvPr/>
            </p14:nvContentPartPr>
            <p14:xfrm>
              <a:off x="3534960" y="2346640"/>
              <a:ext cx="254520" cy="665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6B1FF3F-D088-4256-8ED3-8072F907B6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17320" y="2329000"/>
                <a:ext cx="29016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929DCD-D635-4A4D-AF15-B01D642C58FF}"/>
                  </a:ext>
                </a:extLst>
              </p14:cNvPr>
              <p14:cNvContentPartPr/>
              <p14:nvPr/>
            </p14:nvContentPartPr>
            <p14:xfrm>
              <a:off x="4091880" y="2499280"/>
              <a:ext cx="34812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929DCD-D635-4A4D-AF15-B01D642C58F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74240" y="2481280"/>
                <a:ext cx="3837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2BF5EF-C2E1-42A6-B747-445530E85BBA}"/>
                  </a:ext>
                </a:extLst>
              </p14:cNvPr>
              <p14:cNvContentPartPr/>
              <p14:nvPr/>
            </p14:nvContentPartPr>
            <p14:xfrm>
              <a:off x="5008440" y="2606200"/>
              <a:ext cx="1020960" cy="359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2BF5EF-C2E1-42A6-B747-445530E85BB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90440" y="2588218"/>
                <a:ext cx="1056600" cy="39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153650A-A8E8-4AE6-9E15-CB9AB4802B15}"/>
                  </a:ext>
                </a:extLst>
              </p14:cNvPr>
              <p14:cNvContentPartPr/>
              <p14:nvPr/>
            </p14:nvContentPartPr>
            <p14:xfrm>
              <a:off x="4560600" y="2508640"/>
              <a:ext cx="296280" cy="446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153650A-A8E8-4AE6-9E15-CB9AB4802B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42960" y="2491000"/>
                <a:ext cx="3319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3A828C-5CBD-46A2-A049-AC57A3975BFA}"/>
                  </a:ext>
                </a:extLst>
              </p14:cNvPr>
              <p14:cNvContentPartPr/>
              <p14:nvPr/>
            </p14:nvContentPartPr>
            <p14:xfrm>
              <a:off x="6493800" y="2540320"/>
              <a:ext cx="191520" cy="340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3A828C-5CBD-46A2-A049-AC57A3975B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75800" y="2522680"/>
                <a:ext cx="2271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B808EC-D7C7-49D8-B47A-A54611814058}"/>
                  </a:ext>
                </a:extLst>
              </p14:cNvPr>
              <p14:cNvContentPartPr/>
              <p14:nvPr/>
            </p14:nvContentPartPr>
            <p14:xfrm>
              <a:off x="6530880" y="2376880"/>
              <a:ext cx="124200" cy="700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B808EC-D7C7-49D8-B47A-A5461181405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12880" y="2359240"/>
                <a:ext cx="15984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B1B91-1732-4703-BCD9-B6327DD591A7}"/>
                  </a:ext>
                </a:extLst>
              </p14:cNvPr>
              <p14:cNvContentPartPr/>
              <p14:nvPr/>
            </p14:nvContentPartPr>
            <p14:xfrm>
              <a:off x="6993480" y="2529520"/>
              <a:ext cx="266040" cy="345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B1B91-1732-4703-BCD9-B6327DD591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75840" y="2511520"/>
                <a:ext cx="3016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4BA3D8A-7DC8-4C5A-9C3F-A3EB6C424227}"/>
                  </a:ext>
                </a:extLst>
              </p14:cNvPr>
              <p14:cNvContentPartPr/>
              <p14:nvPr/>
            </p14:nvContentPartPr>
            <p14:xfrm>
              <a:off x="7833000" y="2650840"/>
              <a:ext cx="131400" cy="11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4BA3D8A-7DC8-4C5A-9C3F-A3EB6C4242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15360" y="263320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E8D2590-2CA4-448E-A2BB-4BA29E05B72E}"/>
                  </a:ext>
                </a:extLst>
              </p14:cNvPr>
              <p14:cNvContentPartPr/>
              <p14:nvPr/>
            </p14:nvContentPartPr>
            <p14:xfrm>
              <a:off x="7802400" y="2742640"/>
              <a:ext cx="131400" cy="10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E8D2590-2CA4-448E-A2BB-4BA29E05B72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84400" y="27250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2B2F1AC-0AD2-4E3C-8E48-BF7EC0E1D527}"/>
                  </a:ext>
                </a:extLst>
              </p14:cNvPr>
              <p14:cNvContentPartPr/>
              <p14:nvPr/>
            </p14:nvContentPartPr>
            <p14:xfrm>
              <a:off x="7406040" y="2508280"/>
              <a:ext cx="239400" cy="379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2B2F1AC-0AD2-4E3C-8E48-BF7EC0E1D52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88067" y="2490280"/>
                <a:ext cx="274986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B88E6E-CB0C-413E-8696-F22ADD689170}"/>
                  </a:ext>
                </a:extLst>
              </p14:cNvPr>
              <p14:cNvContentPartPr/>
              <p14:nvPr/>
            </p14:nvContentPartPr>
            <p14:xfrm>
              <a:off x="8066640" y="2590720"/>
              <a:ext cx="785160" cy="254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B88E6E-CB0C-413E-8696-F22ADD68917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48640" y="2572720"/>
                <a:ext cx="8208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392A6-2AF5-47B1-A3A0-436BF259E2BF}"/>
                  </a:ext>
                </a:extLst>
              </p14:cNvPr>
              <p14:cNvContentPartPr/>
              <p14:nvPr/>
            </p14:nvContentPartPr>
            <p14:xfrm>
              <a:off x="517800" y="3362920"/>
              <a:ext cx="1514160" cy="497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392A6-2AF5-47B1-A3A0-436BF259E2B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0160" y="3344920"/>
                <a:ext cx="154980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FA58D2A-6BDB-4ED3-8D27-7AA9507DF087}"/>
                  </a:ext>
                </a:extLst>
              </p14:cNvPr>
              <p14:cNvContentPartPr/>
              <p14:nvPr/>
            </p14:nvContentPartPr>
            <p14:xfrm>
              <a:off x="3006840" y="3386680"/>
              <a:ext cx="182160" cy="98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FA58D2A-6BDB-4ED3-8D27-7AA9507DF08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89200" y="3368680"/>
                <a:ext cx="217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B5E2401-46DD-4517-8144-2EC8D2E69C0B}"/>
                  </a:ext>
                </a:extLst>
              </p14:cNvPr>
              <p14:cNvContentPartPr/>
              <p14:nvPr/>
            </p14:nvContentPartPr>
            <p14:xfrm>
              <a:off x="3709920" y="3537520"/>
              <a:ext cx="8280" cy="8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B5E2401-46DD-4517-8144-2EC8D2E69C0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692280" y="351952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1DBE519-9A1F-4478-B4B3-5153B75019F7}"/>
                  </a:ext>
                </a:extLst>
              </p14:cNvPr>
              <p14:cNvContentPartPr/>
              <p14:nvPr/>
            </p14:nvContentPartPr>
            <p14:xfrm>
              <a:off x="3720000" y="3596200"/>
              <a:ext cx="229320" cy="1825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1DBE519-9A1F-4478-B4B3-5153B75019F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02000" y="3578560"/>
                <a:ext cx="264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FBFFB3F-14BE-4BA5-9984-B937621D48E5}"/>
                  </a:ext>
                </a:extLst>
              </p14:cNvPr>
              <p14:cNvContentPartPr/>
              <p14:nvPr/>
            </p14:nvContentPartPr>
            <p14:xfrm>
              <a:off x="2468640" y="3581080"/>
              <a:ext cx="745920" cy="198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FBFFB3F-14BE-4BA5-9984-B937621D48E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50640" y="3563440"/>
                <a:ext cx="7815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B6ACFCF-DF18-4F35-A1BE-38AFA83FE10C}"/>
                  </a:ext>
                </a:extLst>
              </p14:cNvPr>
              <p14:cNvContentPartPr/>
              <p14:nvPr/>
            </p14:nvContentPartPr>
            <p14:xfrm>
              <a:off x="5514960" y="3667120"/>
              <a:ext cx="254160" cy="1450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B6ACFCF-DF18-4F35-A1BE-38AFA83FE10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97320" y="3649480"/>
                <a:ext cx="2898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4E7A563-FC43-4BAD-921D-64FDFF60D44F}"/>
                  </a:ext>
                </a:extLst>
              </p14:cNvPr>
              <p14:cNvContentPartPr/>
              <p14:nvPr/>
            </p14:nvContentPartPr>
            <p14:xfrm>
              <a:off x="6115800" y="3463000"/>
              <a:ext cx="994680" cy="4899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4E7A563-FC43-4BAD-921D-64FDFF60D44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98160" y="3445360"/>
                <a:ext cx="10303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64C3F8D-C44E-4BD4-B9DE-58C700ACA79E}"/>
                  </a:ext>
                </a:extLst>
              </p14:cNvPr>
              <p14:cNvContentPartPr/>
              <p14:nvPr/>
            </p14:nvContentPartPr>
            <p14:xfrm>
              <a:off x="4124640" y="3441760"/>
              <a:ext cx="976680" cy="4698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64C3F8D-C44E-4BD4-B9DE-58C700ACA79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07000" y="3424120"/>
                <a:ext cx="101232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39DC20-D1EA-4400-9C84-7AA612294BA4}"/>
                  </a:ext>
                </a:extLst>
              </p14:cNvPr>
              <p14:cNvContentPartPr/>
              <p14:nvPr/>
            </p14:nvContentPartPr>
            <p14:xfrm>
              <a:off x="7390200" y="3809680"/>
              <a:ext cx="16560" cy="20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39DC20-D1EA-4400-9C84-7AA612294BA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372560" y="3792040"/>
                <a:ext cx="52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EBB427E-BF85-4637-A675-4DDD39C31027}"/>
                  </a:ext>
                </a:extLst>
              </p14:cNvPr>
              <p14:cNvContentPartPr/>
              <p14:nvPr/>
            </p14:nvContentPartPr>
            <p14:xfrm>
              <a:off x="7670280" y="3413320"/>
              <a:ext cx="762120" cy="439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EBB427E-BF85-4637-A675-4DDD39C3102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52271" y="3395680"/>
                <a:ext cx="797777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67CCA7-15AF-414D-AC2A-CB844E239137}"/>
                  </a:ext>
                </a:extLst>
              </p14:cNvPr>
              <p14:cNvContentPartPr/>
              <p14:nvPr/>
            </p14:nvContentPartPr>
            <p14:xfrm>
              <a:off x="5739960" y="4266880"/>
              <a:ext cx="1148400" cy="244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67CCA7-15AF-414D-AC2A-CB844E23913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21960" y="4248880"/>
                <a:ext cx="11840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E8238B6-6286-4641-AEAF-C311ED82D158}"/>
                  </a:ext>
                </a:extLst>
              </p14:cNvPr>
              <p14:cNvContentPartPr/>
              <p14:nvPr/>
            </p14:nvContentPartPr>
            <p14:xfrm>
              <a:off x="7182480" y="4273720"/>
              <a:ext cx="338040" cy="1854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E8238B6-6286-4641-AEAF-C311ED82D15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164840" y="4255720"/>
                <a:ext cx="3736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585CDF-37ED-4012-99FB-F5FD1B9C6752}"/>
                  </a:ext>
                </a:extLst>
              </p14:cNvPr>
              <p14:cNvContentPartPr/>
              <p14:nvPr/>
            </p14:nvContentPartPr>
            <p14:xfrm>
              <a:off x="7941000" y="4368400"/>
              <a:ext cx="14400" cy="972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585CDF-37ED-4012-99FB-F5FD1B9C675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23000" y="4350760"/>
                <a:ext cx="50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F5C9B5F-5CB4-4293-B43A-8F13BF8DF4FC}"/>
                  </a:ext>
                </a:extLst>
              </p14:cNvPr>
              <p14:cNvContentPartPr/>
              <p14:nvPr/>
            </p14:nvContentPartPr>
            <p14:xfrm>
              <a:off x="7904280" y="4154920"/>
              <a:ext cx="10440" cy="190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F5C9B5F-5CB4-4293-B43A-8F13BF8DF4F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886280" y="4137280"/>
                <a:ext cx="460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EC7DE29-E7E1-4F63-AC72-F7CED2A596A5}"/>
                  </a:ext>
                </a:extLst>
              </p14:cNvPr>
              <p14:cNvContentPartPr/>
              <p14:nvPr/>
            </p14:nvContentPartPr>
            <p14:xfrm>
              <a:off x="8128560" y="4266880"/>
              <a:ext cx="128880" cy="234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EC7DE29-E7E1-4F63-AC72-F7CED2A596A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10920" y="4248880"/>
                <a:ext cx="1645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8E9EE51-17AF-4A12-ACE2-1CAC9533ED00}"/>
                  </a:ext>
                </a:extLst>
              </p14:cNvPr>
              <p14:cNvContentPartPr/>
              <p14:nvPr/>
            </p14:nvContentPartPr>
            <p14:xfrm>
              <a:off x="5678040" y="4825960"/>
              <a:ext cx="1119240" cy="5619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8E9EE51-17AF-4A12-ACE2-1CAC9533ED0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60400" y="4808320"/>
                <a:ext cx="115488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C842211-B93B-4C22-8EA4-3322923C01E3}"/>
                  </a:ext>
                </a:extLst>
              </p14:cNvPr>
              <p14:cNvContentPartPr/>
              <p14:nvPr/>
            </p14:nvContentPartPr>
            <p14:xfrm>
              <a:off x="375240" y="4007680"/>
              <a:ext cx="5013000" cy="16167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C842211-B93B-4C22-8EA4-3322923C01E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57600" y="3990036"/>
                <a:ext cx="5048640" cy="1652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F0AC597-939A-48A3-96C5-3822B843530D}"/>
                  </a:ext>
                </a:extLst>
              </p14:cNvPr>
              <p14:cNvContentPartPr/>
              <p14:nvPr/>
            </p14:nvContentPartPr>
            <p14:xfrm>
              <a:off x="7248360" y="4914880"/>
              <a:ext cx="296640" cy="3499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F0AC597-939A-48A3-96C5-3822B843530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30360" y="4897240"/>
                <a:ext cx="3322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8E4E1E4-35E8-464B-B109-C0D1B2958555}"/>
                  </a:ext>
                </a:extLst>
              </p14:cNvPr>
              <p14:cNvContentPartPr/>
              <p14:nvPr/>
            </p14:nvContentPartPr>
            <p14:xfrm>
              <a:off x="7721400" y="4766560"/>
              <a:ext cx="212400" cy="770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8E4E1E4-35E8-464B-B109-C0D1B295855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03400" y="4748920"/>
                <a:ext cx="2480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524378F-3EF6-4BFD-96BC-422B1AEEBF63}"/>
                  </a:ext>
                </a:extLst>
              </p14:cNvPr>
              <p14:cNvContentPartPr/>
              <p14:nvPr/>
            </p14:nvContentPartPr>
            <p14:xfrm>
              <a:off x="7686480" y="4977880"/>
              <a:ext cx="279360" cy="2887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524378F-3EF6-4BFD-96BC-422B1AEEBF6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668480" y="4960240"/>
                <a:ext cx="315000" cy="3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167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14:cNvPr>
              <p14:cNvContentPartPr/>
              <p14:nvPr/>
            </p14:nvContentPartPr>
            <p14:xfrm>
              <a:off x="579000" y="372760"/>
              <a:ext cx="466920" cy="46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F6A1F1-25F8-43A0-9F21-840BAA920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000" y="355120"/>
                <a:ext cx="50256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14:cNvPr>
              <p14:cNvContentPartPr/>
              <p14:nvPr/>
            </p14:nvContentPartPr>
            <p14:xfrm>
              <a:off x="1169760" y="690640"/>
              <a:ext cx="18720" cy="9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1DFA76-D0DE-4462-A7C6-5DCAF1CB44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120" y="672640"/>
                <a:ext cx="54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14:cNvPr>
              <p14:cNvContentPartPr/>
              <p14:nvPr/>
            </p14:nvContentPartPr>
            <p14:xfrm>
              <a:off x="1178400" y="47716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281F18-4A7C-4FD8-8F96-DC6BEC79AB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400" y="45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14:cNvPr>
              <p14:cNvContentPartPr/>
              <p14:nvPr/>
            </p14:nvContentPartPr>
            <p14:xfrm>
              <a:off x="1290000" y="599200"/>
              <a:ext cx="557280" cy="234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7BB43A-A909-4364-A3E9-4FC0108A55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2360" y="581200"/>
                <a:ext cx="5929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14:cNvPr>
              <p14:cNvContentPartPr/>
              <p14:nvPr/>
            </p14:nvContentPartPr>
            <p14:xfrm>
              <a:off x="2778600" y="568240"/>
              <a:ext cx="391320" cy="33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DB5E50-3BD5-4629-94A5-531D221880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0960" y="550600"/>
                <a:ext cx="4269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14:cNvPr>
              <p14:cNvContentPartPr/>
              <p14:nvPr/>
            </p14:nvContentPartPr>
            <p14:xfrm>
              <a:off x="3352440" y="383200"/>
              <a:ext cx="241920" cy="8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710FC2-2FA1-41A8-9E64-D5E8B021CC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4800" y="365200"/>
                <a:ext cx="277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14:cNvPr>
              <p14:cNvContentPartPr/>
              <p14:nvPr/>
            </p14:nvContentPartPr>
            <p14:xfrm>
              <a:off x="4581840" y="387160"/>
              <a:ext cx="224640" cy="69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33D1A2E-9943-47E9-91C3-DC78B51860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3840" y="369160"/>
                <a:ext cx="2602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14:cNvPr>
              <p14:cNvContentPartPr/>
              <p14:nvPr/>
            </p14:nvContentPartPr>
            <p14:xfrm>
              <a:off x="3840240" y="619360"/>
              <a:ext cx="994320" cy="244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0B21C79-BDFE-4785-BF81-A0FD49C5AD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2240" y="601720"/>
                <a:ext cx="10299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14:cNvPr>
              <p14:cNvContentPartPr/>
              <p14:nvPr/>
            </p14:nvContentPartPr>
            <p14:xfrm>
              <a:off x="3311760" y="578680"/>
              <a:ext cx="285120" cy="282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159780-30A2-4291-AA13-88F02593E7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4120" y="561040"/>
                <a:ext cx="32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14:cNvPr>
              <p14:cNvContentPartPr/>
              <p14:nvPr/>
            </p14:nvContentPartPr>
            <p14:xfrm>
              <a:off x="5080440" y="812320"/>
              <a:ext cx="111240" cy="17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F6AE97-8555-4097-ADB2-44AECE36E96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2800" y="794320"/>
                <a:ext cx="146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14:cNvPr>
              <p14:cNvContentPartPr/>
              <p14:nvPr/>
            </p14:nvContentPartPr>
            <p14:xfrm>
              <a:off x="5384280" y="497320"/>
              <a:ext cx="939600" cy="352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56F5E6-C95D-49B5-A69F-6D5A6F5FD4F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6640" y="479680"/>
                <a:ext cx="9752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14:cNvPr>
              <p14:cNvContentPartPr/>
              <p14:nvPr/>
            </p14:nvContentPartPr>
            <p14:xfrm>
              <a:off x="6873240" y="679120"/>
              <a:ext cx="330120" cy="140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E4857-96F2-4986-9192-3C7075591C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55240" y="661120"/>
                <a:ext cx="365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14:cNvPr>
              <p14:cNvContentPartPr/>
              <p14:nvPr/>
            </p14:nvContentPartPr>
            <p14:xfrm>
              <a:off x="6928680" y="413080"/>
              <a:ext cx="221760" cy="135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C203BE-91BF-429E-A853-2CCA62CF01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1040" y="395440"/>
                <a:ext cx="257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14:cNvPr>
              <p14:cNvContentPartPr/>
              <p14:nvPr/>
            </p14:nvContentPartPr>
            <p14:xfrm>
              <a:off x="7416480" y="660040"/>
              <a:ext cx="19260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8F829E1-B1CB-49ED-8BDC-967D803572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8480" y="642400"/>
                <a:ext cx="228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14:cNvPr>
              <p14:cNvContentPartPr/>
              <p14:nvPr/>
            </p14:nvContentPartPr>
            <p14:xfrm>
              <a:off x="7416480" y="741040"/>
              <a:ext cx="216000" cy="12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09DD42-35BA-4BD2-9C39-5EF806FA2F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98480" y="723400"/>
                <a:ext cx="251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14:cNvPr>
              <p14:cNvContentPartPr/>
              <p14:nvPr/>
            </p14:nvContentPartPr>
            <p14:xfrm>
              <a:off x="8259600" y="230560"/>
              <a:ext cx="175320" cy="74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62A0CF1-B182-4B19-87D0-A0782ECE6E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41960" y="212560"/>
                <a:ext cx="2109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14:cNvPr>
              <p14:cNvContentPartPr/>
              <p14:nvPr/>
            </p14:nvContentPartPr>
            <p14:xfrm>
              <a:off x="8097240" y="750400"/>
              <a:ext cx="358200" cy="133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7333A7-A75C-46EC-BEE5-06C3B1B0B6D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79600" y="732400"/>
                <a:ext cx="393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14:cNvPr>
              <p14:cNvContentPartPr/>
              <p14:nvPr/>
            </p14:nvContentPartPr>
            <p14:xfrm>
              <a:off x="7845960" y="395440"/>
              <a:ext cx="560160" cy="293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6DD2429-F1E9-486A-BB9D-AE753499FF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8320" y="377800"/>
                <a:ext cx="5958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14:cNvPr>
              <p14:cNvContentPartPr/>
              <p14:nvPr/>
            </p14:nvContentPartPr>
            <p14:xfrm>
              <a:off x="528600" y="1637800"/>
              <a:ext cx="1089360" cy="535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18CEA0-4E1A-49A0-987E-69824B25816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0960" y="1620172"/>
                <a:ext cx="1125000" cy="57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14:cNvPr>
              <p14:cNvContentPartPr/>
              <p14:nvPr/>
            </p14:nvContentPartPr>
            <p14:xfrm>
              <a:off x="1980840" y="2559760"/>
              <a:ext cx="1154520" cy="244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2921C95-D596-4D1D-937C-69103BD42A5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63200" y="2542120"/>
                <a:ext cx="11901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14:cNvPr>
              <p14:cNvContentPartPr/>
              <p14:nvPr/>
            </p14:nvContentPartPr>
            <p14:xfrm>
              <a:off x="898320" y="2427640"/>
              <a:ext cx="859680" cy="450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B6FC51-1092-4E55-89B0-9E21943EF5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0320" y="2410000"/>
                <a:ext cx="89532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6B1FF3F-D088-4256-8ED3-8072F907B6D7}"/>
                  </a:ext>
                </a:extLst>
              </p14:cNvPr>
              <p14:cNvContentPartPr/>
              <p14:nvPr/>
            </p14:nvContentPartPr>
            <p14:xfrm>
              <a:off x="3534960" y="2346640"/>
              <a:ext cx="254520" cy="665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6B1FF3F-D088-4256-8ED3-8072F907B6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17320" y="2329000"/>
                <a:ext cx="29016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929DCD-D635-4A4D-AF15-B01D642C58FF}"/>
                  </a:ext>
                </a:extLst>
              </p14:cNvPr>
              <p14:cNvContentPartPr/>
              <p14:nvPr/>
            </p14:nvContentPartPr>
            <p14:xfrm>
              <a:off x="4091880" y="2499280"/>
              <a:ext cx="348120" cy="357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929DCD-D635-4A4D-AF15-B01D642C58F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74240" y="2481280"/>
                <a:ext cx="3837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2BF5EF-C2E1-42A6-B747-445530E85BBA}"/>
                  </a:ext>
                </a:extLst>
              </p14:cNvPr>
              <p14:cNvContentPartPr/>
              <p14:nvPr/>
            </p14:nvContentPartPr>
            <p14:xfrm>
              <a:off x="5008440" y="2606200"/>
              <a:ext cx="1020960" cy="359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2BF5EF-C2E1-42A6-B747-445530E85BB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90440" y="2588218"/>
                <a:ext cx="1056600" cy="39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153650A-A8E8-4AE6-9E15-CB9AB4802B15}"/>
                  </a:ext>
                </a:extLst>
              </p14:cNvPr>
              <p14:cNvContentPartPr/>
              <p14:nvPr/>
            </p14:nvContentPartPr>
            <p14:xfrm>
              <a:off x="4560600" y="2508640"/>
              <a:ext cx="296280" cy="446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153650A-A8E8-4AE6-9E15-CB9AB4802B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42960" y="2491000"/>
                <a:ext cx="3319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3A828C-5CBD-46A2-A049-AC57A3975BFA}"/>
                  </a:ext>
                </a:extLst>
              </p14:cNvPr>
              <p14:cNvContentPartPr/>
              <p14:nvPr/>
            </p14:nvContentPartPr>
            <p14:xfrm>
              <a:off x="6493800" y="2540320"/>
              <a:ext cx="191520" cy="340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3A828C-5CBD-46A2-A049-AC57A3975B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75800" y="2522680"/>
                <a:ext cx="2271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B808EC-D7C7-49D8-B47A-A54611814058}"/>
                  </a:ext>
                </a:extLst>
              </p14:cNvPr>
              <p14:cNvContentPartPr/>
              <p14:nvPr/>
            </p14:nvContentPartPr>
            <p14:xfrm>
              <a:off x="6530880" y="2376880"/>
              <a:ext cx="124200" cy="700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B808EC-D7C7-49D8-B47A-A5461181405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12880" y="2359240"/>
                <a:ext cx="15984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0AB1B91-1732-4703-BCD9-B6327DD591A7}"/>
                  </a:ext>
                </a:extLst>
              </p14:cNvPr>
              <p14:cNvContentPartPr/>
              <p14:nvPr/>
            </p14:nvContentPartPr>
            <p14:xfrm>
              <a:off x="6993480" y="2529520"/>
              <a:ext cx="266040" cy="345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0AB1B91-1732-4703-BCD9-B6327DD591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75840" y="2511520"/>
                <a:ext cx="3016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4BA3D8A-7DC8-4C5A-9C3F-A3EB6C424227}"/>
                  </a:ext>
                </a:extLst>
              </p14:cNvPr>
              <p14:cNvContentPartPr/>
              <p14:nvPr/>
            </p14:nvContentPartPr>
            <p14:xfrm>
              <a:off x="7833000" y="2650840"/>
              <a:ext cx="131400" cy="11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4BA3D8A-7DC8-4C5A-9C3F-A3EB6C4242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15360" y="263320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E8D2590-2CA4-448E-A2BB-4BA29E05B72E}"/>
                  </a:ext>
                </a:extLst>
              </p14:cNvPr>
              <p14:cNvContentPartPr/>
              <p14:nvPr/>
            </p14:nvContentPartPr>
            <p14:xfrm>
              <a:off x="7802400" y="2742640"/>
              <a:ext cx="131400" cy="10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E8D2590-2CA4-448E-A2BB-4BA29E05B72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84400" y="272500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2B2F1AC-0AD2-4E3C-8E48-BF7EC0E1D527}"/>
                  </a:ext>
                </a:extLst>
              </p14:cNvPr>
              <p14:cNvContentPartPr/>
              <p14:nvPr/>
            </p14:nvContentPartPr>
            <p14:xfrm>
              <a:off x="7406040" y="2508280"/>
              <a:ext cx="239400" cy="379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2B2F1AC-0AD2-4E3C-8E48-BF7EC0E1D52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88067" y="2490280"/>
                <a:ext cx="274986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AB88E6E-CB0C-413E-8696-F22ADD689170}"/>
                  </a:ext>
                </a:extLst>
              </p14:cNvPr>
              <p14:cNvContentPartPr/>
              <p14:nvPr/>
            </p14:nvContentPartPr>
            <p14:xfrm>
              <a:off x="8066640" y="2590720"/>
              <a:ext cx="785160" cy="254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AB88E6E-CB0C-413E-8696-F22ADD68917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48640" y="2572720"/>
                <a:ext cx="8208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6392A6-2AF5-47B1-A3A0-436BF259E2BF}"/>
                  </a:ext>
                </a:extLst>
              </p14:cNvPr>
              <p14:cNvContentPartPr/>
              <p14:nvPr/>
            </p14:nvContentPartPr>
            <p14:xfrm>
              <a:off x="517800" y="3362920"/>
              <a:ext cx="1514160" cy="497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6392A6-2AF5-47B1-A3A0-436BF259E2B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0160" y="3344920"/>
                <a:ext cx="154980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FA58D2A-6BDB-4ED3-8D27-7AA9507DF087}"/>
                  </a:ext>
                </a:extLst>
              </p14:cNvPr>
              <p14:cNvContentPartPr/>
              <p14:nvPr/>
            </p14:nvContentPartPr>
            <p14:xfrm>
              <a:off x="3006840" y="3386680"/>
              <a:ext cx="182160" cy="98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FA58D2A-6BDB-4ED3-8D27-7AA9507DF08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89200" y="3368680"/>
                <a:ext cx="217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B5E2401-46DD-4517-8144-2EC8D2E69C0B}"/>
                  </a:ext>
                </a:extLst>
              </p14:cNvPr>
              <p14:cNvContentPartPr/>
              <p14:nvPr/>
            </p14:nvContentPartPr>
            <p14:xfrm>
              <a:off x="3709920" y="3537520"/>
              <a:ext cx="8280" cy="8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B5E2401-46DD-4517-8144-2EC8D2E69C0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692280" y="3519520"/>
                <a:ext cx="4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1DBE519-9A1F-4478-B4B3-5153B75019F7}"/>
                  </a:ext>
                </a:extLst>
              </p14:cNvPr>
              <p14:cNvContentPartPr/>
              <p14:nvPr/>
            </p14:nvContentPartPr>
            <p14:xfrm>
              <a:off x="3720000" y="3596200"/>
              <a:ext cx="229320" cy="1825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1DBE519-9A1F-4478-B4B3-5153B75019F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02000" y="3578560"/>
                <a:ext cx="264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FBFFB3F-14BE-4BA5-9984-B937621D48E5}"/>
                  </a:ext>
                </a:extLst>
              </p14:cNvPr>
              <p14:cNvContentPartPr/>
              <p14:nvPr/>
            </p14:nvContentPartPr>
            <p14:xfrm>
              <a:off x="2468640" y="3581080"/>
              <a:ext cx="745920" cy="198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FBFFB3F-14BE-4BA5-9984-B937621D48E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50640" y="3563440"/>
                <a:ext cx="7815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B6ACFCF-DF18-4F35-A1BE-38AFA83FE10C}"/>
                  </a:ext>
                </a:extLst>
              </p14:cNvPr>
              <p14:cNvContentPartPr/>
              <p14:nvPr/>
            </p14:nvContentPartPr>
            <p14:xfrm>
              <a:off x="5514960" y="3667120"/>
              <a:ext cx="254160" cy="1450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B6ACFCF-DF18-4F35-A1BE-38AFA83FE10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97320" y="3649480"/>
                <a:ext cx="2898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4E7A563-FC43-4BAD-921D-64FDFF60D44F}"/>
                  </a:ext>
                </a:extLst>
              </p14:cNvPr>
              <p14:cNvContentPartPr/>
              <p14:nvPr/>
            </p14:nvContentPartPr>
            <p14:xfrm>
              <a:off x="6115800" y="3463000"/>
              <a:ext cx="994680" cy="4899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4E7A563-FC43-4BAD-921D-64FDFF60D44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98160" y="3445360"/>
                <a:ext cx="10303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64C3F8D-C44E-4BD4-B9DE-58C700ACA79E}"/>
                  </a:ext>
                </a:extLst>
              </p14:cNvPr>
              <p14:cNvContentPartPr/>
              <p14:nvPr/>
            </p14:nvContentPartPr>
            <p14:xfrm>
              <a:off x="4124640" y="3441760"/>
              <a:ext cx="976680" cy="4698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64C3F8D-C44E-4BD4-B9DE-58C700ACA79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07000" y="3424120"/>
                <a:ext cx="101232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39DC20-D1EA-4400-9C84-7AA612294BA4}"/>
                  </a:ext>
                </a:extLst>
              </p14:cNvPr>
              <p14:cNvContentPartPr/>
              <p14:nvPr/>
            </p14:nvContentPartPr>
            <p14:xfrm>
              <a:off x="7390200" y="3809680"/>
              <a:ext cx="16560" cy="20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39DC20-D1EA-4400-9C84-7AA612294BA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372560" y="3792040"/>
                <a:ext cx="52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EBB427E-BF85-4637-A675-4DDD39C31027}"/>
                  </a:ext>
                </a:extLst>
              </p14:cNvPr>
              <p14:cNvContentPartPr/>
              <p14:nvPr/>
            </p14:nvContentPartPr>
            <p14:xfrm>
              <a:off x="7670280" y="3413320"/>
              <a:ext cx="762120" cy="439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EBB427E-BF85-4637-A675-4DDD39C3102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52271" y="3395680"/>
                <a:ext cx="797777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67CCA7-15AF-414D-AC2A-CB844E239137}"/>
                  </a:ext>
                </a:extLst>
              </p14:cNvPr>
              <p14:cNvContentPartPr/>
              <p14:nvPr/>
            </p14:nvContentPartPr>
            <p14:xfrm>
              <a:off x="5739960" y="4266880"/>
              <a:ext cx="1148400" cy="244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67CCA7-15AF-414D-AC2A-CB844E23913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21960" y="4248880"/>
                <a:ext cx="11840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E8238B6-6286-4641-AEAF-C311ED82D158}"/>
                  </a:ext>
                </a:extLst>
              </p14:cNvPr>
              <p14:cNvContentPartPr/>
              <p14:nvPr/>
            </p14:nvContentPartPr>
            <p14:xfrm>
              <a:off x="7182480" y="4273720"/>
              <a:ext cx="338040" cy="1854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E8238B6-6286-4641-AEAF-C311ED82D15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164840" y="4255720"/>
                <a:ext cx="3736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2585CDF-37ED-4012-99FB-F5FD1B9C6752}"/>
                  </a:ext>
                </a:extLst>
              </p14:cNvPr>
              <p14:cNvContentPartPr/>
              <p14:nvPr/>
            </p14:nvContentPartPr>
            <p14:xfrm>
              <a:off x="7941000" y="4368400"/>
              <a:ext cx="14400" cy="972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2585CDF-37ED-4012-99FB-F5FD1B9C675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23000" y="4350760"/>
                <a:ext cx="50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F5C9B5F-5CB4-4293-B43A-8F13BF8DF4FC}"/>
                  </a:ext>
                </a:extLst>
              </p14:cNvPr>
              <p14:cNvContentPartPr/>
              <p14:nvPr/>
            </p14:nvContentPartPr>
            <p14:xfrm>
              <a:off x="7904280" y="4154920"/>
              <a:ext cx="10440" cy="190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F5C9B5F-5CB4-4293-B43A-8F13BF8DF4F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886280" y="4137280"/>
                <a:ext cx="460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EC7DE29-E7E1-4F63-AC72-F7CED2A596A5}"/>
                  </a:ext>
                </a:extLst>
              </p14:cNvPr>
              <p14:cNvContentPartPr/>
              <p14:nvPr/>
            </p14:nvContentPartPr>
            <p14:xfrm>
              <a:off x="8128560" y="4266880"/>
              <a:ext cx="128880" cy="234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EC7DE29-E7E1-4F63-AC72-F7CED2A596A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10920" y="4248880"/>
                <a:ext cx="1645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8E9EE51-17AF-4A12-ACE2-1CAC9533ED00}"/>
                  </a:ext>
                </a:extLst>
              </p14:cNvPr>
              <p14:cNvContentPartPr/>
              <p14:nvPr/>
            </p14:nvContentPartPr>
            <p14:xfrm>
              <a:off x="5678040" y="4825960"/>
              <a:ext cx="1119240" cy="5619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8E9EE51-17AF-4A12-ACE2-1CAC9533ED0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60400" y="4808320"/>
                <a:ext cx="115488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C842211-B93B-4C22-8EA4-3322923C01E3}"/>
                  </a:ext>
                </a:extLst>
              </p14:cNvPr>
              <p14:cNvContentPartPr/>
              <p14:nvPr/>
            </p14:nvContentPartPr>
            <p14:xfrm>
              <a:off x="375240" y="4007680"/>
              <a:ext cx="5013000" cy="16167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C842211-B93B-4C22-8EA4-3322923C01E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57600" y="3990036"/>
                <a:ext cx="5048640" cy="1652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F0AC597-939A-48A3-96C5-3822B843530D}"/>
                  </a:ext>
                </a:extLst>
              </p14:cNvPr>
              <p14:cNvContentPartPr/>
              <p14:nvPr/>
            </p14:nvContentPartPr>
            <p14:xfrm>
              <a:off x="7248360" y="4914880"/>
              <a:ext cx="296640" cy="3499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F0AC597-939A-48A3-96C5-3822B843530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30360" y="4897240"/>
                <a:ext cx="3322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8E4E1E4-35E8-464B-B109-C0D1B2958555}"/>
                  </a:ext>
                </a:extLst>
              </p14:cNvPr>
              <p14:cNvContentPartPr/>
              <p14:nvPr/>
            </p14:nvContentPartPr>
            <p14:xfrm>
              <a:off x="7721400" y="4766560"/>
              <a:ext cx="212400" cy="770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8E4E1E4-35E8-464B-B109-C0D1B295855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03400" y="4748920"/>
                <a:ext cx="2480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524378F-3EF6-4BFD-96BC-422B1AEEBF63}"/>
                  </a:ext>
                </a:extLst>
              </p14:cNvPr>
              <p14:cNvContentPartPr/>
              <p14:nvPr/>
            </p14:nvContentPartPr>
            <p14:xfrm>
              <a:off x="7686480" y="4977880"/>
              <a:ext cx="279360" cy="2887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524378F-3EF6-4BFD-96BC-422B1AEEBF6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668480" y="4960240"/>
                <a:ext cx="3150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DCABF09-F672-4979-A49D-A8593305308D}"/>
                  </a:ext>
                </a:extLst>
              </p14:cNvPr>
              <p14:cNvContentPartPr/>
              <p14:nvPr/>
            </p14:nvContentPartPr>
            <p14:xfrm>
              <a:off x="3498960" y="5679520"/>
              <a:ext cx="201960" cy="132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DCABF09-F672-4979-A49D-A8593305308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81320" y="5661880"/>
                <a:ext cx="2376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FD55B12-2FAD-4ABA-AE36-3270AACFBA32}"/>
                  </a:ext>
                </a:extLst>
              </p14:cNvPr>
              <p14:cNvContentPartPr/>
              <p14:nvPr/>
            </p14:nvContentPartPr>
            <p14:xfrm>
              <a:off x="3862560" y="5720920"/>
              <a:ext cx="183240" cy="90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FD55B12-2FAD-4ABA-AE36-3270AACFBA3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844560" y="5702920"/>
                <a:ext cx="2188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84825D-3AEE-41C7-A4D8-8F8B2DF40D4B}"/>
                  </a:ext>
                </a:extLst>
              </p14:cNvPr>
              <p14:cNvContentPartPr/>
              <p14:nvPr/>
            </p14:nvContentPartPr>
            <p14:xfrm>
              <a:off x="5018880" y="5721280"/>
              <a:ext cx="253080" cy="181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84825D-3AEE-41C7-A4D8-8F8B2DF40D4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00880" y="5703640"/>
                <a:ext cx="2887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DE282D7-F71D-4062-9CF4-E2129E47DCC2}"/>
                  </a:ext>
                </a:extLst>
              </p14:cNvPr>
              <p14:cNvContentPartPr/>
              <p14:nvPr/>
            </p14:nvContentPartPr>
            <p14:xfrm>
              <a:off x="4213920" y="5973640"/>
              <a:ext cx="1179360" cy="2466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DE282D7-F71D-4062-9CF4-E2129E47DCC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195925" y="5955974"/>
                <a:ext cx="1214989" cy="282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D8FEB6C-AECA-4E42-A5B6-04B342A26515}"/>
                  </a:ext>
                </a:extLst>
              </p14:cNvPr>
              <p14:cNvContentPartPr/>
              <p14:nvPr/>
            </p14:nvContentPartPr>
            <p14:xfrm>
              <a:off x="3296640" y="5861680"/>
              <a:ext cx="762480" cy="4298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D8FEB6C-AECA-4E42-A5B6-04B342A2651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278992" y="5844040"/>
                <a:ext cx="798137" cy="4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069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</p:spTree>
    <p:extLst>
      <p:ext uri="{BB962C8B-B14F-4D97-AF65-F5344CB8AC3E}">
        <p14:creationId xmlns:p14="http://schemas.microsoft.com/office/powerpoint/2010/main" val="834509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14:cNvPr>
              <p14:cNvContentPartPr/>
              <p14:nvPr/>
            </p14:nvContentPartPr>
            <p14:xfrm>
              <a:off x="314760" y="486160"/>
              <a:ext cx="8531640" cy="12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760" y="450160"/>
                <a:ext cx="8567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14:cNvPr>
              <p14:cNvContentPartPr/>
              <p14:nvPr/>
            </p14:nvContentPartPr>
            <p14:xfrm>
              <a:off x="239160" y="873160"/>
              <a:ext cx="520560" cy="51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20" y="837520"/>
                <a:ext cx="556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2749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14:cNvPr>
              <p14:cNvContentPartPr/>
              <p14:nvPr/>
            </p14:nvContentPartPr>
            <p14:xfrm>
              <a:off x="314760" y="486160"/>
              <a:ext cx="8531640" cy="12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760" y="450160"/>
                <a:ext cx="8567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14:cNvPr>
              <p14:cNvContentPartPr/>
              <p14:nvPr/>
            </p14:nvContentPartPr>
            <p14:xfrm>
              <a:off x="239160" y="873160"/>
              <a:ext cx="520560" cy="51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20" y="837520"/>
                <a:ext cx="556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3098160" cy="955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46320" y="2613040"/>
                <a:ext cx="3133800" cy="9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950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14:cNvPr>
              <p14:cNvContentPartPr/>
              <p14:nvPr/>
            </p14:nvContentPartPr>
            <p14:xfrm>
              <a:off x="314760" y="486160"/>
              <a:ext cx="8531640" cy="12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760" y="450160"/>
                <a:ext cx="8567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14:cNvPr>
              <p14:cNvContentPartPr/>
              <p14:nvPr/>
            </p14:nvContentPartPr>
            <p14:xfrm>
              <a:off x="239160" y="873160"/>
              <a:ext cx="520560" cy="51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20" y="837520"/>
                <a:ext cx="556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53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14:cNvPr>
              <p14:cNvContentPartPr/>
              <p14:nvPr/>
            </p14:nvContentPartPr>
            <p14:xfrm>
              <a:off x="7794480" y="30040"/>
              <a:ext cx="821520" cy="49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480" y="12040"/>
                <a:ext cx="8571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14:cNvPr>
              <p14:cNvContentPartPr/>
              <p14:nvPr/>
            </p14:nvContentPartPr>
            <p14:xfrm>
              <a:off x="-20400" y="190600"/>
              <a:ext cx="1869480" cy="663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397" y="172960"/>
                <a:ext cx="1905113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14:cNvPr>
              <p14:cNvContentPartPr/>
              <p14:nvPr/>
            </p14:nvContentPartPr>
            <p14:xfrm>
              <a:off x="2162640" y="212920"/>
              <a:ext cx="143640" cy="359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4640" y="194920"/>
                <a:ext cx="179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14:cNvPr>
              <p14:cNvContentPartPr/>
              <p14:nvPr/>
            </p14:nvContentPartPr>
            <p14:xfrm>
              <a:off x="2479080" y="192760"/>
              <a:ext cx="434160" cy="37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1095" y="174760"/>
                <a:ext cx="46977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14:cNvPr>
              <p14:cNvContentPartPr/>
              <p14:nvPr/>
            </p14:nvContentPartPr>
            <p14:xfrm>
              <a:off x="3104760" y="467080"/>
              <a:ext cx="95760" cy="171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7120" y="449080"/>
                <a:ext cx="131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14:cNvPr>
              <p14:cNvContentPartPr/>
              <p14:nvPr/>
            </p14:nvContentPartPr>
            <p14:xfrm>
              <a:off x="3881640" y="162160"/>
              <a:ext cx="253440" cy="501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000" y="144160"/>
                <a:ext cx="2890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14:cNvPr>
              <p14:cNvContentPartPr/>
              <p14:nvPr/>
            </p14:nvContentPartPr>
            <p14:xfrm>
              <a:off x="3423000" y="172600"/>
              <a:ext cx="306000" cy="421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339" y="154600"/>
                <a:ext cx="341682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406288-F2D7-4E4A-ACD2-241A01D06463}"/>
                  </a:ext>
                </a:extLst>
              </p14:cNvPr>
              <p14:cNvContentPartPr/>
              <p14:nvPr/>
            </p14:nvContentPartPr>
            <p14:xfrm>
              <a:off x="131520" y="1058560"/>
              <a:ext cx="2814840" cy="669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406288-F2D7-4E4A-ACD2-241A01D064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880" y="1040560"/>
                <a:ext cx="28504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AB4DB2-B075-44E3-A271-B12A5C680AD3}"/>
                  </a:ext>
                </a:extLst>
              </p14:cNvPr>
              <p14:cNvContentPartPr/>
              <p14:nvPr/>
            </p14:nvContentPartPr>
            <p14:xfrm>
              <a:off x="4602000" y="995560"/>
              <a:ext cx="234000" cy="464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AB4DB2-B075-44E3-A271-B12A5C680A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84028" y="977560"/>
                <a:ext cx="269585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4E80F9-8E62-4231-9A52-A1A607DC6F72}"/>
                  </a:ext>
                </a:extLst>
              </p14:cNvPr>
              <p14:cNvContentPartPr/>
              <p14:nvPr/>
            </p14:nvContentPartPr>
            <p14:xfrm>
              <a:off x="3352440" y="1025080"/>
              <a:ext cx="955440" cy="448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4E80F9-8E62-4231-9A52-A1A607DC6F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34440" y="1007440"/>
                <a:ext cx="9910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1C5CC7B-F249-40C9-8748-0AB020297C0A}"/>
                  </a:ext>
                </a:extLst>
              </p14:cNvPr>
              <p14:cNvContentPartPr/>
              <p14:nvPr/>
            </p14:nvContentPartPr>
            <p14:xfrm>
              <a:off x="4944720" y="1360960"/>
              <a:ext cx="13320" cy="17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1C5CC7B-F249-40C9-8748-0AB020297C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26720" y="1343320"/>
                <a:ext cx="489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277B39C-8A6C-4DFE-BEBC-F9C1938CC74F}"/>
                  </a:ext>
                </a:extLst>
              </p14:cNvPr>
              <p14:cNvContentPartPr/>
              <p14:nvPr/>
            </p14:nvContentPartPr>
            <p14:xfrm>
              <a:off x="5107440" y="995560"/>
              <a:ext cx="328680" cy="418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277B39C-8A6C-4DFE-BEBC-F9C1938CC74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9800" y="977560"/>
                <a:ext cx="364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AC3C52-6687-46E9-8B07-ED720E634493}"/>
                  </a:ext>
                </a:extLst>
              </p14:cNvPr>
              <p14:cNvContentPartPr/>
              <p14:nvPr/>
            </p14:nvContentPartPr>
            <p14:xfrm>
              <a:off x="3240840" y="1493080"/>
              <a:ext cx="813600" cy="30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AC3C52-6687-46E9-8B07-ED720E63449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22840" y="1475440"/>
                <a:ext cx="849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813708C-26F7-422C-87EC-AFA44F3DF837}"/>
                  </a:ext>
                </a:extLst>
              </p14:cNvPr>
              <p14:cNvContentPartPr/>
              <p14:nvPr/>
            </p14:nvContentPartPr>
            <p14:xfrm>
              <a:off x="964920" y="2285800"/>
              <a:ext cx="2143080" cy="1674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813708C-26F7-422C-87EC-AFA44F3DF83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6923" y="2267800"/>
                <a:ext cx="2178714" cy="17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130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14:cNvPr>
              <p14:cNvContentPartPr/>
              <p14:nvPr/>
            </p14:nvContentPartPr>
            <p14:xfrm>
              <a:off x="314760" y="486160"/>
              <a:ext cx="8531640" cy="12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760" y="450160"/>
                <a:ext cx="8567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14:cNvPr>
              <p14:cNvContentPartPr/>
              <p14:nvPr/>
            </p14:nvContentPartPr>
            <p14:xfrm>
              <a:off x="239160" y="873160"/>
              <a:ext cx="520560" cy="51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20" y="837520"/>
                <a:ext cx="556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14:cNvPr>
              <p14:cNvContentPartPr/>
              <p14:nvPr/>
            </p14:nvContentPartPr>
            <p14:xfrm>
              <a:off x="5302560" y="2894920"/>
              <a:ext cx="211320" cy="24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4920" y="2877280"/>
                <a:ext cx="246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14:cNvPr>
              <p14:cNvContentPartPr/>
              <p14:nvPr/>
            </p14:nvContentPartPr>
            <p14:xfrm>
              <a:off x="4335960" y="2255920"/>
              <a:ext cx="779400" cy="80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17960" y="2238280"/>
                <a:ext cx="815040" cy="83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4466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14:cNvPr>
              <p14:cNvContentPartPr/>
              <p14:nvPr/>
            </p14:nvContentPartPr>
            <p14:xfrm>
              <a:off x="314760" y="486160"/>
              <a:ext cx="8531640" cy="12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760" y="450160"/>
                <a:ext cx="8567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14:cNvPr>
              <p14:cNvContentPartPr/>
              <p14:nvPr/>
            </p14:nvContentPartPr>
            <p14:xfrm>
              <a:off x="239160" y="873160"/>
              <a:ext cx="520560" cy="51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20" y="837520"/>
                <a:ext cx="556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14:cNvPr>
              <p14:cNvContentPartPr/>
              <p14:nvPr/>
            </p14:nvContentPartPr>
            <p14:xfrm>
              <a:off x="5302560" y="2894920"/>
              <a:ext cx="211320" cy="24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4920" y="2877280"/>
                <a:ext cx="246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14:cNvPr>
              <p14:cNvContentPartPr/>
              <p14:nvPr/>
            </p14:nvContentPartPr>
            <p14:xfrm>
              <a:off x="4335960" y="2255920"/>
              <a:ext cx="779400" cy="80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17960" y="2238280"/>
                <a:ext cx="815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14:cNvPr>
              <p14:cNvContentPartPr/>
              <p14:nvPr/>
            </p14:nvContentPartPr>
            <p14:xfrm>
              <a:off x="6949200" y="2183920"/>
              <a:ext cx="15156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31200" y="21659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14:cNvPr>
              <p14:cNvContentPartPr/>
              <p14:nvPr/>
            </p14:nvContentPartPr>
            <p14:xfrm>
              <a:off x="6958920" y="2255200"/>
              <a:ext cx="122400" cy="8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1280" y="2237560"/>
                <a:ext cx="158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14:cNvPr>
              <p14:cNvContentPartPr/>
              <p14:nvPr/>
            </p14:nvContentPartPr>
            <p14:xfrm>
              <a:off x="6603600" y="2762440"/>
              <a:ext cx="184680" cy="1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85600" y="2744800"/>
                <a:ext cx="220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14:cNvPr>
              <p14:cNvContentPartPr/>
              <p14:nvPr/>
            </p14:nvContentPartPr>
            <p14:xfrm>
              <a:off x="6999960" y="2894560"/>
              <a:ext cx="166320" cy="11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81960" y="2876920"/>
                <a:ext cx="201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14:cNvPr>
              <p14:cNvContentPartPr/>
              <p14:nvPr/>
            </p14:nvContentPartPr>
            <p14:xfrm>
              <a:off x="7020120" y="2996800"/>
              <a:ext cx="164880" cy="2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02480" y="2979160"/>
                <a:ext cx="200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14:cNvPr>
              <p14:cNvContentPartPr/>
              <p14:nvPr/>
            </p14:nvContentPartPr>
            <p14:xfrm>
              <a:off x="7395960" y="2836960"/>
              <a:ext cx="948600" cy="466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78313" y="2818974"/>
                <a:ext cx="984254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14:cNvPr>
              <p14:cNvContentPartPr/>
              <p14:nvPr/>
            </p14:nvContentPartPr>
            <p14:xfrm>
              <a:off x="6572640" y="2824000"/>
              <a:ext cx="271800" cy="414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55000" y="2806360"/>
                <a:ext cx="3074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14:cNvPr>
              <p14:cNvContentPartPr/>
              <p14:nvPr/>
            </p14:nvContentPartPr>
            <p14:xfrm>
              <a:off x="7233600" y="2142880"/>
              <a:ext cx="823320" cy="24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15960" y="2124880"/>
                <a:ext cx="858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14:cNvPr>
              <p14:cNvContentPartPr/>
              <p14:nvPr/>
            </p14:nvContentPartPr>
            <p14:xfrm>
              <a:off x="6122640" y="2034160"/>
              <a:ext cx="695160" cy="45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04640" y="2016160"/>
                <a:ext cx="7308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14:cNvPr>
              <p14:cNvContentPartPr/>
              <p14:nvPr/>
            </p14:nvContentPartPr>
            <p14:xfrm>
              <a:off x="6207960" y="2754880"/>
              <a:ext cx="248760" cy="343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0320" y="2737240"/>
                <a:ext cx="284400" cy="3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09348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14:cNvPr>
              <p14:cNvContentPartPr/>
              <p14:nvPr/>
            </p14:nvContentPartPr>
            <p14:xfrm>
              <a:off x="314760" y="486160"/>
              <a:ext cx="8531640" cy="12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760" y="450160"/>
                <a:ext cx="8567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14:cNvPr>
              <p14:cNvContentPartPr/>
              <p14:nvPr/>
            </p14:nvContentPartPr>
            <p14:xfrm>
              <a:off x="239160" y="873160"/>
              <a:ext cx="520560" cy="51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20" y="837520"/>
                <a:ext cx="556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14:cNvPr>
              <p14:cNvContentPartPr/>
              <p14:nvPr/>
            </p14:nvContentPartPr>
            <p14:xfrm>
              <a:off x="5302560" y="2894920"/>
              <a:ext cx="211320" cy="24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4920" y="2877280"/>
                <a:ext cx="246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14:cNvPr>
              <p14:cNvContentPartPr/>
              <p14:nvPr/>
            </p14:nvContentPartPr>
            <p14:xfrm>
              <a:off x="4335960" y="2255920"/>
              <a:ext cx="779400" cy="80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17960" y="2238280"/>
                <a:ext cx="815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14:cNvPr>
              <p14:cNvContentPartPr/>
              <p14:nvPr/>
            </p14:nvContentPartPr>
            <p14:xfrm>
              <a:off x="6949200" y="2183920"/>
              <a:ext cx="15156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31200" y="21659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14:cNvPr>
              <p14:cNvContentPartPr/>
              <p14:nvPr/>
            </p14:nvContentPartPr>
            <p14:xfrm>
              <a:off x="6958920" y="2255200"/>
              <a:ext cx="122400" cy="8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1280" y="2237560"/>
                <a:ext cx="158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14:cNvPr>
              <p14:cNvContentPartPr/>
              <p14:nvPr/>
            </p14:nvContentPartPr>
            <p14:xfrm>
              <a:off x="6603600" y="2762440"/>
              <a:ext cx="184680" cy="1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85600" y="2744800"/>
                <a:ext cx="220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14:cNvPr>
              <p14:cNvContentPartPr/>
              <p14:nvPr/>
            </p14:nvContentPartPr>
            <p14:xfrm>
              <a:off x="6999960" y="2894560"/>
              <a:ext cx="166320" cy="11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81960" y="2876920"/>
                <a:ext cx="201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14:cNvPr>
              <p14:cNvContentPartPr/>
              <p14:nvPr/>
            </p14:nvContentPartPr>
            <p14:xfrm>
              <a:off x="7020120" y="2996800"/>
              <a:ext cx="164880" cy="2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02480" y="2979160"/>
                <a:ext cx="200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14:cNvPr>
              <p14:cNvContentPartPr/>
              <p14:nvPr/>
            </p14:nvContentPartPr>
            <p14:xfrm>
              <a:off x="7395960" y="2836960"/>
              <a:ext cx="948600" cy="466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78313" y="2818974"/>
                <a:ext cx="984254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14:cNvPr>
              <p14:cNvContentPartPr/>
              <p14:nvPr/>
            </p14:nvContentPartPr>
            <p14:xfrm>
              <a:off x="6572640" y="2824000"/>
              <a:ext cx="271800" cy="414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55000" y="2806360"/>
                <a:ext cx="3074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14:cNvPr>
              <p14:cNvContentPartPr/>
              <p14:nvPr/>
            </p14:nvContentPartPr>
            <p14:xfrm>
              <a:off x="7233600" y="2142880"/>
              <a:ext cx="823320" cy="24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15960" y="2124880"/>
                <a:ext cx="858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14:cNvPr>
              <p14:cNvContentPartPr/>
              <p14:nvPr/>
            </p14:nvContentPartPr>
            <p14:xfrm>
              <a:off x="6122640" y="2034160"/>
              <a:ext cx="695160" cy="45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04640" y="2016160"/>
                <a:ext cx="7308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14:cNvPr>
              <p14:cNvContentPartPr/>
              <p14:nvPr/>
            </p14:nvContentPartPr>
            <p14:xfrm>
              <a:off x="6207960" y="2754880"/>
              <a:ext cx="248760" cy="343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0320" y="2737240"/>
                <a:ext cx="284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14:cNvPr>
              <p14:cNvContentPartPr/>
              <p14:nvPr/>
            </p14:nvContentPartPr>
            <p14:xfrm>
              <a:off x="8840640" y="4206040"/>
              <a:ext cx="69480" cy="137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822640" y="4188400"/>
                <a:ext cx="105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14:cNvPr>
              <p14:cNvContentPartPr/>
              <p14:nvPr/>
            </p14:nvContentPartPr>
            <p14:xfrm>
              <a:off x="5069280" y="3511960"/>
              <a:ext cx="3657600" cy="1711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51640" y="3493964"/>
                <a:ext cx="3693240" cy="17467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83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14:cNvPr>
              <p14:cNvContentPartPr/>
              <p14:nvPr/>
            </p14:nvContentPartPr>
            <p14:xfrm>
              <a:off x="314760" y="486160"/>
              <a:ext cx="8531640" cy="12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760" y="450160"/>
                <a:ext cx="8567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14:cNvPr>
              <p14:cNvContentPartPr/>
              <p14:nvPr/>
            </p14:nvContentPartPr>
            <p14:xfrm>
              <a:off x="239160" y="873160"/>
              <a:ext cx="520560" cy="51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20" y="837520"/>
                <a:ext cx="556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14:cNvPr>
              <p14:cNvContentPartPr/>
              <p14:nvPr/>
            </p14:nvContentPartPr>
            <p14:xfrm>
              <a:off x="5302560" y="2894920"/>
              <a:ext cx="211320" cy="24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4920" y="2877280"/>
                <a:ext cx="246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14:cNvPr>
              <p14:cNvContentPartPr/>
              <p14:nvPr/>
            </p14:nvContentPartPr>
            <p14:xfrm>
              <a:off x="4335960" y="2255920"/>
              <a:ext cx="779400" cy="80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17960" y="2238280"/>
                <a:ext cx="815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14:cNvPr>
              <p14:cNvContentPartPr/>
              <p14:nvPr/>
            </p14:nvContentPartPr>
            <p14:xfrm>
              <a:off x="6949200" y="2183920"/>
              <a:ext cx="15156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31200" y="21659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14:cNvPr>
              <p14:cNvContentPartPr/>
              <p14:nvPr/>
            </p14:nvContentPartPr>
            <p14:xfrm>
              <a:off x="6958920" y="2255200"/>
              <a:ext cx="122400" cy="8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1280" y="2237560"/>
                <a:ext cx="158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14:cNvPr>
              <p14:cNvContentPartPr/>
              <p14:nvPr/>
            </p14:nvContentPartPr>
            <p14:xfrm>
              <a:off x="6603600" y="2762440"/>
              <a:ext cx="184680" cy="1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85600" y="2744800"/>
                <a:ext cx="220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14:cNvPr>
              <p14:cNvContentPartPr/>
              <p14:nvPr/>
            </p14:nvContentPartPr>
            <p14:xfrm>
              <a:off x="6999960" y="2894560"/>
              <a:ext cx="166320" cy="11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81960" y="2876920"/>
                <a:ext cx="201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14:cNvPr>
              <p14:cNvContentPartPr/>
              <p14:nvPr/>
            </p14:nvContentPartPr>
            <p14:xfrm>
              <a:off x="7020120" y="2996800"/>
              <a:ext cx="164880" cy="2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02480" y="2979160"/>
                <a:ext cx="200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14:cNvPr>
              <p14:cNvContentPartPr/>
              <p14:nvPr/>
            </p14:nvContentPartPr>
            <p14:xfrm>
              <a:off x="7395960" y="2836960"/>
              <a:ext cx="948600" cy="466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78313" y="2818974"/>
                <a:ext cx="984254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14:cNvPr>
              <p14:cNvContentPartPr/>
              <p14:nvPr/>
            </p14:nvContentPartPr>
            <p14:xfrm>
              <a:off x="6572640" y="2824000"/>
              <a:ext cx="271800" cy="414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55000" y="2806360"/>
                <a:ext cx="3074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14:cNvPr>
              <p14:cNvContentPartPr/>
              <p14:nvPr/>
            </p14:nvContentPartPr>
            <p14:xfrm>
              <a:off x="7233600" y="2142880"/>
              <a:ext cx="823320" cy="24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15960" y="2124880"/>
                <a:ext cx="858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14:cNvPr>
              <p14:cNvContentPartPr/>
              <p14:nvPr/>
            </p14:nvContentPartPr>
            <p14:xfrm>
              <a:off x="6122640" y="2034160"/>
              <a:ext cx="695160" cy="45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04640" y="2016160"/>
                <a:ext cx="7308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14:cNvPr>
              <p14:cNvContentPartPr/>
              <p14:nvPr/>
            </p14:nvContentPartPr>
            <p14:xfrm>
              <a:off x="6207960" y="2754880"/>
              <a:ext cx="248760" cy="343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0320" y="2737240"/>
                <a:ext cx="284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14:cNvPr>
              <p14:cNvContentPartPr/>
              <p14:nvPr/>
            </p14:nvContentPartPr>
            <p14:xfrm>
              <a:off x="8840640" y="4206040"/>
              <a:ext cx="69480" cy="137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822640" y="4188400"/>
                <a:ext cx="105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14:cNvPr>
              <p14:cNvContentPartPr/>
              <p14:nvPr/>
            </p14:nvContentPartPr>
            <p14:xfrm>
              <a:off x="5069280" y="3511960"/>
              <a:ext cx="3657600" cy="1711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51640" y="3493964"/>
                <a:ext cx="3693240" cy="174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14:cNvPr>
              <p14:cNvContentPartPr/>
              <p14:nvPr/>
            </p14:nvContentPartPr>
            <p14:xfrm>
              <a:off x="580440" y="5008480"/>
              <a:ext cx="841680" cy="352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2440" y="4990840"/>
                <a:ext cx="8773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14:cNvPr>
              <p14:cNvContentPartPr/>
              <p14:nvPr/>
            </p14:nvContentPartPr>
            <p14:xfrm>
              <a:off x="1971120" y="5101720"/>
              <a:ext cx="179280" cy="302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53480" y="5083720"/>
                <a:ext cx="214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14:cNvPr>
              <p14:cNvContentPartPr/>
              <p14:nvPr/>
            </p14:nvContentPartPr>
            <p14:xfrm>
              <a:off x="2316000" y="5202160"/>
              <a:ext cx="1088280" cy="212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98360" y="5184160"/>
                <a:ext cx="1123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1E83A4B-B702-413B-9818-B2B57B2D185D}"/>
                  </a:ext>
                </a:extLst>
              </p14:cNvPr>
              <p14:cNvContentPartPr/>
              <p14:nvPr/>
            </p14:nvContentPartPr>
            <p14:xfrm>
              <a:off x="5757600" y="1668040"/>
              <a:ext cx="2574000" cy="923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1E83A4B-B702-413B-9818-B2B57B2D185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39600" y="1632040"/>
                <a:ext cx="260964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D468AD-B247-4D60-8592-80D051335C12}"/>
                  </a:ext>
                </a:extLst>
              </p14:cNvPr>
              <p14:cNvContentPartPr/>
              <p14:nvPr/>
            </p14:nvContentPartPr>
            <p14:xfrm>
              <a:off x="5937960" y="2552200"/>
              <a:ext cx="56520" cy="590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D468AD-B247-4D60-8592-80D051335C1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20320" y="2516560"/>
                <a:ext cx="921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A8B7253-BD60-449E-9279-AADEE841021E}"/>
                  </a:ext>
                </a:extLst>
              </p14:cNvPr>
              <p14:cNvContentPartPr/>
              <p14:nvPr/>
            </p14:nvContentPartPr>
            <p14:xfrm>
              <a:off x="3342000" y="2499280"/>
              <a:ext cx="2662560" cy="2375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A8B7253-BD60-449E-9279-AADEE841021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24000" y="2463280"/>
                <a:ext cx="2698200" cy="244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8284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14:cNvPr>
              <p14:cNvContentPartPr/>
              <p14:nvPr/>
            </p14:nvContentPartPr>
            <p14:xfrm>
              <a:off x="314760" y="486160"/>
              <a:ext cx="8531640" cy="12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BEC8FF-18C7-42AF-9AFF-07F3AE4DF7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760" y="450160"/>
                <a:ext cx="8567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14:cNvPr>
              <p14:cNvContentPartPr/>
              <p14:nvPr/>
            </p14:nvContentPartPr>
            <p14:xfrm>
              <a:off x="239160" y="873160"/>
              <a:ext cx="520560" cy="51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42F55B-A3DD-4D6B-BC43-30AB054BA6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20" y="837520"/>
                <a:ext cx="556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14:cNvPr>
              <p14:cNvContentPartPr/>
              <p14:nvPr/>
            </p14:nvContentPartPr>
            <p14:xfrm>
              <a:off x="5302560" y="2894920"/>
              <a:ext cx="211320" cy="24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4920" y="2877280"/>
                <a:ext cx="246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14:cNvPr>
              <p14:cNvContentPartPr/>
              <p14:nvPr/>
            </p14:nvContentPartPr>
            <p14:xfrm>
              <a:off x="4335960" y="2255920"/>
              <a:ext cx="779400" cy="80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17960" y="2238280"/>
                <a:ext cx="815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14:cNvPr>
              <p14:cNvContentPartPr/>
              <p14:nvPr/>
            </p14:nvContentPartPr>
            <p14:xfrm>
              <a:off x="6949200" y="2183920"/>
              <a:ext cx="15156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31200" y="21659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14:cNvPr>
              <p14:cNvContentPartPr/>
              <p14:nvPr/>
            </p14:nvContentPartPr>
            <p14:xfrm>
              <a:off x="6958920" y="2255200"/>
              <a:ext cx="122400" cy="8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1280" y="2237560"/>
                <a:ext cx="158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14:cNvPr>
              <p14:cNvContentPartPr/>
              <p14:nvPr/>
            </p14:nvContentPartPr>
            <p14:xfrm>
              <a:off x="6603600" y="2762440"/>
              <a:ext cx="184680" cy="1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85600" y="2744800"/>
                <a:ext cx="220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14:cNvPr>
              <p14:cNvContentPartPr/>
              <p14:nvPr/>
            </p14:nvContentPartPr>
            <p14:xfrm>
              <a:off x="6999960" y="2894560"/>
              <a:ext cx="166320" cy="11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81960" y="2876920"/>
                <a:ext cx="201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14:cNvPr>
              <p14:cNvContentPartPr/>
              <p14:nvPr/>
            </p14:nvContentPartPr>
            <p14:xfrm>
              <a:off x="7020120" y="2996800"/>
              <a:ext cx="164880" cy="2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02480" y="2979160"/>
                <a:ext cx="200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14:cNvPr>
              <p14:cNvContentPartPr/>
              <p14:nvPr/>
            </p14:nvContentPartPr>
            <p14:xfrm>
              <a:off x="7395960" y="2836960"/>
              <a:ext cx="948600" cy="466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78313" y="2818974"/>
                <a:ext cx="984254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14:cNvPr>
              <p14:cNvContentPartPr/>
              <p14:nvPr/>
            </p14:nvContentPartPr>
            <p14:xfrm>
              <a:off x="6572640" y="2824000"/>
              <a:ext cx="271800" cy="414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55000" y="2806360"/>
                <a:ext cx="3074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14:cNvPr>
              <p14:cNvContentPartPr/>
              <p14:nvPr/>
            </p14:nvContentPartPr>
            <p14:xfrm>
              <a:off x="7233600" y="2142880"/>
              <a:ext cx="823320" cy="24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15960" y="2124880"/>
                <a:ext cx="858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14:cNvPr>
              <p14:cNvContentPartPr/>
              <p14:nvPr/>
            </p14:nvContentPartPr>
            <p14:xfrm>
              <a:off x="6122640" y="2034160"/>
              <a:ext cx="695160" cy="45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04640" y="2016160"/>
                <a:ext cx="7308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14:cNvPr>
              <p14:cNvContentPartPr/>
              <p14:nvPr/>
            </p14:nvContentPartPr>
            <p14:xfrm>
              <a:off x="6207960" y="2754880"/>
              <a:ext cx="248760" cy="343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0320" y="2737240"/>
                <a:ext cx="284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14:cNvPr>
              <p14:cNvContentPartPr/>
              <p14:nvPr/>
            </p14:nvContentPartPr>
            <p14:xfrm>
              <a:off x="8840640" y="4206040"/>
              <a:ext cx="69480" cy="137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822640" y="4188400"/>
                <a:ext cx="105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14:cNvPr>
              <p14:cNvContentPartPr/>
              <p14:nvPr/>
            </p14:nvContentPartPr>
            <p14:xfrm>
              <a:off x="5069280" y="3511960"/>
              <a:ext cx="3657600" cy="1711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51640" y="3493964"/>
                <a:ext cx="3693240" cy="174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14:cNvPr>
              <p14:cNvContentPartPr/>
              <p14:nvPr/>
            </p14:nvContentPartPr>
            <p14:xfrm>
              <a:off x="580440" y="5008480"/>
              <a:ext cx="841680" cy="352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2440" y="4990840"/>
                <a:ext cx="8773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14:cNvPr>
              <p14:cNvContentPartPr/>
              <p14:nvPr/>
            </p14:nvContentPartPr>
            <p14:xfrm>
              <a:off x="1971120" y="5101720"/>
              <a:ext cx="179280" cy="302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53480" y="5083720"/>
                <a:ext cx="214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14:cNvPr>
              <p14:cNvContentPartPr/>
              <p14:nvPr/>
            </p14:nvContentPartPr>
            <p14:xfrm>
              <a:off x="2316000" y="5202160"/>
              <a:ext cx="1088280" cy="212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98360" y="5184160"/>
                <a:ext cx="1123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14:cNvPr>
              <p14:cNvContentPartPr/>
              <p14:nvPr/>
            </p14:nvContentPartPr>
            <p14:xfrm>
              <a:off x="4043640" y="5059240"/>
              <a:ext cx="163440" cy="529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26000" y="5041600"/>
                <a:ext cx="1990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14:cNvPr>
              <p14:cNvContentPartPr/>
              <p14:nvPr/>
            </p14:nvContentPartPr>
            <p14:xfrm>
              <a:off x="6034800" y="5238880"/>
              <a:ext cx="905040" cy="209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16807" y="5221240"/>
                <a:ext cx="940666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14:cNvPr>
              <p14:cNvContentPartPr/>
              <p14:nvPr/>
            </p14:nvContentPartPr>
            <p14:xfrm>
              <a:off x="4835640" y="5201800"/>
              <a:ext cx="1010520" cy="451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17994" y="5184160"/>
                <a:ext cx="1046173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B2218E-2E02-4739-8ACE-110F425BB6F9}"/>
                  </a:ext>
                </a:extLst>
              </p14:cNvPr>
              <p14:cNvContentPartPr/>
              <p14:nvPr/>
            </p14:nvContentPartPr>
            <p14:xfrm>
              <a:off x="5840400" y="2487760"/>
              <a:ext cx="2752560" cy="853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B2218E-2E02-4739-8ACE-110F425BB6F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22400" y="2452120"/>
                <a:ext cx="2788200" cy="9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80BA640-934C-4759-9B28-85DE78A06883}"/>
                  </a:ext>
                </a:extLst>
              </p14:cNvPr>
              <p14:cNvContentPartPr/>
              <p14:nvPr/>
            </p14:nvContentPartPr>
            <p14:xfrm>
              <a:off x="3993240" y="2976640"/>
              <a:ext cx="1960560" cy="19933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80BA640-934C-4759-9B28-85DE78A0688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75240" y="2940640"/>
                <a:ext cx="1996200" cy="20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1653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14:cNvPr>
              <p14:cNvContentPartPr/>
              <p14:nvPr/>
            </p14:nvContentPartPr>
            <p14:xfrm>
              <a:off x="5302560" y="2894920"/>
              <a:ext cx="211320" cy="24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84920" y="2877280"/>
                <a:ext cx="246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14:cNvPr>
              <p14:cNvContentPartPr/>
              <p14:nvPr/>
            </p14:nvContentPartPr>
            <p14:xfrm>
              <a:off x="4335960" y="2255920"/>
              <a:ext cx="779400" cy="80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17960" y="2238280"/>
                <a:ext cx="815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14:cNvPr>
              <p14:cNvContentPartPr/>
              <p14:nvPr/>
            </p14:nvContentPartPr>
            <p14:xfrm>
              <a:off x="6949200" y="2183920"/>
              <a:ext cx="15156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1200" y="21659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14:cNvPr>
              <p14:cNvContentPartPr/>
              <p14:nvPr/>
            </p14:nvContentPartPr>
            <p14:xfrm>
              <a:off x="6958920" y="2255200"/>
              <a:ext cx="122400" cy="8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1280" y="2237560"/>
                <a:ext cx="158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14:cNvPr>
              <p14:cNvContentPartPr/>
              <p14:nvPr/>
            </p14:nvContentPartPr>
            <p14:xfrm>
              <a:off x="6603600" y="2762440"/>
              <a:ext cx="184680" cy="1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85600" y="2744800"/>
                <a:ext cx="220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14:cNvPr>
              <p14:cNvContentPartPr/>
              <p14:nvPr/>
            </p14:nvContentPartPr>
            <p14:xfrm>
              <a:off x="6999960" y="2894560"/>
              <a:ext cx="166320" cy="11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81960" y="2876920"/>
                <a:ext cx="201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14:cNvPr>
              <p14:cNvContentPartPr/>
              <p14:nvPr/>
            </p14:nvContentPartPr>
            <p14:xfrm>
              <a:off x="7020120" y="2996800"/>
              <a:ext cx="164880" cy="2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02480" y="2979160"/>
                <a:ext cx="200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14:cNvPr>
              <p14:cNvContentPartPr/>
              <p14:nvPr/>
            </p14:nvContentPartPr>
            <p14:xfrm>
              <a:off x="7395960" y="2836960"/>
              <a:ext cx="948600" cy="466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78313" y="2818974"/>
                <a:ext cx="984254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14:cNvPr>
              <p14:cNvContentPartPr/>
              <p14:nvPr/>
            </p14:nvContentPartPr>
            <p14:xfrm>
              <a:off x="6572640" y="2824000"/>
              <a:ext cx="271800" cy="414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55000" y="2806360"/>
                <a:ext cx="3074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14:cNvPr>
              <p14:cNvContentPartPr/>
              <p14:nvPr/>
            </p14:nvContentPartPr>
            <p14:xfrm>
              <a:off x="7233600" y="2142880"/>
              <a:ext cx="823320" cy="24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15960" y="2124880"/>
                <a:ext cx="858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14:cNvPr>
              <p14:cNvContentPartPr/>
              <p14:nvPr/>
            </p14:nvContentPartPr>
            <p14:xfrm>
              <a:off x="6122640" y="2034160"/>
              <a:ext cx="695160" cy="45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04640" y="2016160"/>
                <a:ext cx="7308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14:cNvPr>
              <p14:cNvContentPartPr/>
              <p14:nvPr/>
            </p14:nvContentPartPr>
            <p14:xfrm>
              <a:off x="6207960" y="2754880"/>
              <a:ext cx="248760" cy="343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90320" y="2737240"/>
                <a:ext cx="284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14:cNvPr>
              <p14:cNvContentPartPr/>
              <p14:nvPr/>
            </p14:nvContentPartPr>
            <p14:xfrm>
              <a:off x="8840640" y="4206040"/>
              <a:ext cx="69480" cy="137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22640" y="4188400"/>
                <a:ext cx="105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14:cNvPr>
              <p14:cNvContentPartPr/>
              <p14:nvPr/>
            </p14:nvContentPartPr>
            <p14:xfrm>
              <a:off x="5069280" y="3511960"/>
              <a:ext cx="3657600" cy="1711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51640" y="3493964"/>
                <a:ext cx="3693240" cy="174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14:cNvPr>
              <p14:cNvContentPartPr/>
              <p14:nvPr/>
            </p14:nvContentPartPr>
            <p14:xfrm>
              <a:off x="580440" y="5008480"/>
              <a:ext cx="841680" cy="352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2440" y="4990840"/>
                <a:ext cx="8773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14:cNvPr>
              <p14:cNvContentPartPr/>
              <p14:nvPr/>
            </p14:nvContentPartPr>
            <p14:xfrm>
              <a:off x="1971120" y="5101720"/>
              <a:ext cx="179280" cy="302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53480" y="5083720"/>
                <a:ext cx="214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14:cNvPr>
              <p14:cNvContentPartPr/>
              <p14:nvPr/>
            </p14:nvContentPartPr>
            <p14:xfrm>
              <a:off x="2316000" y="5202160"/>
              <a:ext cx="1088280" cy="212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98360" y="5184160"/>
                <a:ext cx="1123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14:cNvPr>
              <p14:cNvContentPartPr/>
              <p14:nvPr/>
            </p14:nvContentPartPr>
            <p14:xfrm>
              <a:off x="4043640" y="5059240"/>
              <a:ext cx="163440" cy="529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26000" y="5041600"/>
                <a:ext cx="1990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14:cNvPr>
              <p14:cNvContentPartPr/>
              <p14:nvPr/>
            </p14:nvContentPartPr>
            <p14:xfrm>
              <a:off x="6034800" y="5238880"/>
              <a:ext cx="905040" cy="209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16807" y="5221240"/>
                <a:ext cx="940666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14:cNvPr>
              <p14:cNvContentPartPr/>
              <p14:nvPr/>
            </p14:nvContentPartPr>
            <p14:xfrm>
              <a:off x="4835640" y="5201800"/>
              <a:ext cx="1010520" cy="451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17994" y="5184160"/>
                <a:ext cx="1046173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14:cNvPr>
              <p14:cNvContentPartPr/>
              <p14:nvPr/>
            </p14:nvContentPartPr>
            <p14:xfrm>
              <a:off x="2278200" y="1256920"/>
              <a:ext cx="4881960" cy="6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60200" y="1221280"/>
                <a:ext cx="4917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14:cNvPr>
              <p14:cNvContentPartPr/>
              <p14:nvPr/>
            </p14:nvContentPartPr>
            <p14:xfrm>
              <a:off x="2293680" y="667600"/>
              <a:ext cx="507240" cy="69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75680" y="631600"/>
                <a:ext cx="54288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14:cNvPr>
              <p14:cNvContentPartPr/>
              <p14:nvPr/>
            </p14:nvContentPartPr>
            <p14:xfrm>
              <a:off x="1990920" y="677320"/>
              <a:ext cx="5306040" cy="909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73280" y="641320"/>
                <a:ext cx="534168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14:cNvPr>
              <p14:cNvContentPartPr/>
              <p14:nvPr/>
            </p14:nvContentPartPr>
            <p14:xfrm>
              <a:off x="2291520" y="1269160"/>
              <a:ext cx="4728960" cy="276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73520" y="1233160"/>
                <a:ext cx="4764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14:cNvPr>
              <p14:cNvContentPartPr/>
              <p14:nvPr/>
            </p14:nvContentPartPr>
            <p14:xfrm>
              <a:off x="2021520" y="527920"/>
              <a:ext cx="576720" cy="848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03880" y="492280"/>
                <a:ext cx="61236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14:cNvPr>
              <p14:cNvContentPartPr/>
              <p14:nvPr/>
            </p14:nvContentPartPr>
            <p14:xfrm>
              <a:off x="2166960" y="913840"/>
              <a:ext cx="322200" cy="408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49320" y="878200"/>
                <a:ext cx="357840" cy="4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8091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14:cNvPr>
              <p14:cNvContentPartPr/>
              <p14:nvPr/>
            </p14:nvContentPartPr>
            <p14:xfrm>
              <a:off x="5302560" y="2894920"/>
              <a:ext cx="211320" cy="24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84920" y="2877280"/>
                <a:ext cx="246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14:cNvPr>
              <p14:cNvContentPartPr/>
              <p14:nvPr/>
            </p14:nvContentPartPr>
            <p14:xfrm>
              <a:off x="4335960" y="2255920"/>
              <a:ext cx="779400" cy="80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17960" y="2238280"/>
                <a:ext cx="815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14:cNvPr>
              <p14:cNvContentPartPr/>
              <p14:nvPr/>
            </p14:nvContentPartPr>
            <p14:xfrm>
              <a:off x="6949200" y="2183920"/>
              <a:ext cx="15156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1200" y="21659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14:cNvPr>
              <p14:cNvContentPartPr/>
              <p14:nvPr/>
            </p14:nvContentPartPr>
            <p14:xfrm>
              <a:off x="6958920" y="2255200"/>
              <a:ext cx="122400" cy="8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1280" y="2237560"/>
                <a:ext cx="158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14:cNvPr>
              <p14:cNvContentPartPr/>
              <p14:nvPr/>
            </p14:nvContentPartPr>
            <p14:xfrm>
              <a:off x="6603600" y="2762440"/>
              <a:ext cx="184680" cy="1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85600" y="2744800"/>
                <a:ext cx="220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14:cNvPr>
              <p14:cNvContentPartPr/>
              <p14:nvPr/>
            </p14:nvContentPartPr>
            <p14:xfrm>
              <a:off x="6999960" y="2894560"/>
              <a:ext cx="166320" cy="11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81960" y="2876920"/>
                <a:ext cx="201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14:cNvPr>
              <p14:cNvContentPartPr/>
              <p14:nvPr/>
            </p14:nvContentPartPr>
            <p14:xfrm>
              <a:off x="7020120" y="2996800"/>
              <a:ext cx="164880" cy="2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02480" y="2979160"/>
                <a:ext cx="200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14:cNvPr>
              <p14:cNvContentPartPr/>
              <p14:nvPr/>
            </p14:nvContentPartPr>
            <p14:xfrm>
              <a:off x="7395960" y="2836960"/>
              <a:ext cx="948600" cy="466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78313" y="2818974"/>
                <a:ext cx="984254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14:cNvPr>
              <p14:cNvContentPartPr/>
              <p14:nvPr/>
            </p14:nvContentPartPr>
            <p14:xfrm>
              <a:off x="6572640" y="2824000"/>
              <a:ext cx="271800" cy="414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55000" y="2806360"/>
                <a:ext cx="3074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14:cNvPr>
              <p14:cNvContentPartPr/>
              <p14:nvPr/>
            </p14:nvContentPartPr>
            <p14:xfrm>
              <a:off x="7233600" y="2142880"/>
              <a:ext cx="823320" cy="24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15960" y="2124880"/>
                <a:ext cx="858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14:cNvPr>
              <p14:cNvContentPartPr/>
              <p14:nvPr/>
            </p14:nvContentPartPr>
            <p14:xfrm>
              <a:off x="6122640" y="2034160"/>
              <a:ext cx="695160" cy="45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04640" y="2016160"/>
                <a:ext cx="7308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14:cNvPr>
              <p14:cNvContentPartPr/>
              <p14:nvPr/>
            </p14:nvContentPartPr>
            <p14:xfrm>
              <a:off x="6207960" y="2754880"/>
              <a:ext cx="248760" cy="343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90320" y="2737240"/>
                <a:ext cx="284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14:cNvPr>
              <p14:cNvContentPartPr/>
              <p14:nvPr/>
            </p14:nvContentPartPr>
            <p14:xfrm>
              <a:off x="8840640" y="4206040"/>
              <a:ext cx="69480" cy="137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22640" y="4188400"/>
                <a:ext cx="105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14:cNvPr>
              <p14:cNvContentPartPr/>
              <p14:nvPr/>
            </p14:nvContentPartPr>
            <p14:xfrm>
              <a:off x="5069280" y="3511960"/>
              <a:ext cx="3657600" cy="1711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51640" y="3493964"/>
                <a:ext cx="3693240" cy="174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14:cNvPr>
              <p14:cNvContentPartPr/>
              <p14:nvPr/>
            </p14:nvContentPartPr>
            <p14:xfrm>
              <a:off x="580440" y="5008480"/>
              <a:ext cx="841680" cy="352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2440" y="4990840"/>
                <a:ext cx="8773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14:cNvPr>
              <p14:cNvContentPartPr/>
              <p14:nvPr/>
            </p14:nvContentPartPr>
            <p14:xfrm>
              <a:off x="1971120" y="5101720"/>
              <a:ext cx="179280" cy="302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53480" y="5083720"/>
                <a:ext cx="214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14:cNvPr>
              <p14:cNvContentPartPr/>
              <p14:nvPr/>
            </p14:nvContentPartPr>
            <p14:xfrm>
              <a:off x="2316000" y="5202160"/>
              <a:ext cx="1088280" cy="212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98360" y="5184160"/>
                <a:ext cx="1123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14:cNvPr>
              <p14:cNvContentPartPr/>
              <p14:nvPr/>
            </p14:nvContentPartPr>
            <p14:xfrm>
              <a:off x="4043640" y="5059240"/>
              <a:ext cx="163440" cy="529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26000" y="5041600"/>
                <a:ext cx="1990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14:cNvPr>
              <p14:cNvContentPartPr/>
              <p14:nvPr/>
            </p14:nvContentPartPr>
            <p14:xfrm>
              <a:off x="6034800" y="5238880"/>
              <a:ext cx="905040" cy="209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16807" y="5221240"/>
                <a:ext cx="940666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14:cNvPr>
              <p14:cNvContentPartPr/>
              <p14:nvPr/>
            </p14:nvContentPartPr>
            <p14:xfrm>
              <a:off x="4835640" y="5201800"/>
              <a:ext cx="1010520" cy="451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17994" y="5184160"/>
                <a:ext cx="1046173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14:cNvPr>
              <p14:cNvContentPartPr/>
              <p14:nvPr/>
            </p14:nvContentPartPr>
            <p14:xfrm>
              <a:off x="2278200" y="1256920"/>
              <a:ext cx="4881960" cy="6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60200" y="1221280"/>
                <a:ext cx="4917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14:cNvPr>
              <p14:cNvContentPartPr/>
              <p14:nvPr/>
            </p14:nvContentPartPr>
            <p14:xfrm>
              <a:off x="2293680" y="667600"/>
              <a:ext cx="507240" cy="69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75680" y="631600"/>
                <a:ext cx="54288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14:cNvPr>
              <p14:cNvContentPartPr/>
              <p14:nvPr/>
            </p14:nvContentPartPr>
            <p14:xfrm>
              <a:off x="1990920" y="677320"/>
              <a:ext cx="5306040" cy="909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73280" y="641320"/>
                <a:ext cx="534168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14:cNvPr>
              <p14:cNvContentPartPr/>
              <p14:nvPr/>
            </p14:nvContentPartPr>
            <p14:xfrm>
              <a:off x="2291520" y="1269160"/>
              <a:ext cx="4728960" cy="276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73520" y="1233160"/>
                <a:ext cx="4764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14:cNvPr>
              <p14:cNvContentPartPr/>
              <p14:nvPr/>
            </p14:nvContentPartPr>
            <p14:xfrm>
              <a:off x="2021520" y="527920"/>
              <a:ext cx="576720" cy="848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03880" y="492280"/>
                <a:ext cx="61236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14:cNvPr>
              <p14:cNvContentPartPr/>
              <p14:nvPr/>
            </p14:nvContentPartPr>
            <p14:xfrm>
              <a:off x="2166960" y="913840"/>
              <a:ext cx="322200" cy="408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49320" y="878200"/>
                <a:ext cx="3578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CAAA2D-4A0C-4208-ADE9-81A2F374EC81}"/>
                  </a:ext>
                </a:extLst>
              </p14:cNvPr>
              <p14:cNvContentPartPr/>
              <p14:nvPr/>
            </p14:nvContentPartPr>
            <p14:xfrm>
              <a:off x="1401960" y="5841160"/>
              <a:ext cx="356040" cy="334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CAAA2D-4A0C-4208-ADE9-81A2F374EC8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83960" y="5823520"/>
                <a:ext cx="3916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2423AB4-54AD-457F-B8BC-EF6426606D41}"/>
                  </a:ext>
                </a:extLst>
              </p14:cNvPr>
              <p14:cNvContentPartPr/>
              <p14:nvPr/>
            </p14:nvContentPartPr>
            <p14:xfrm>
              <a:off x="2885160" y="6024400"/>
              <a:ext cx="194040" cy="208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2423AB4-54AD-457F-B8BC-EF6426606D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6006760"/>
                <a:ext cx="229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6BD7CB-A311-45F2-902D-80924180BA07}"/>
                  </a:ext>
                </a:extLst>
              </p14:cNvPr>
              <p14:cNvContentPartPr/>
              <p14:nvPr/>
            </p14:nvContentPartPr>
            <p14:xfrm>
              <a:off x="2935920" y="6156880"/>
              <a:ext cx="173880" cy="8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6BD7CB-A311-45F2-902D-80924180BA0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17920" y="6138880"/>
                <a:ext cx="20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580A7FC-5E62-4076-BB63-EC8248521B10}"/>
                  </a:ext>
                </a:extLst>
              </p14:cNvPr>
              <p14:cNvContentPartPr/>
              <p14:nvPr/>
            </p14:nvContentPartPr>
            <p14:xfrm>
              <a:off x="2140680" y="5945560"/>
              <a:ext cx="587160" cy="352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580A7FC-5E62-4076-BB63-EC8248521B1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22680" y="5927560"/>
                <a:ext cx="6228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75BE3DA-A2C6-4DBF-B792-3DB1537F5903}"/>
                  </a:ext>
                </a:extLst>
              </p14:cNvPr>
              <p14:cNvContentPartPr/>
              <p14:nvPr/>
            </p14:nvContentPartPr>
            <p14:xfrm>
              <a:off x="3311760" y="6095680"/>
              <a:ext cx="406080" cy="61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75BE3DA-A2C6-4DBF-B792-3DB1537F59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94120" y="6077680"/>
                <a:ext cx="441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0DDC378-A2B9-4C0F-90AE-13AE155B4E12}"/>
                  </a:ext>
                </a:extLst>
              </p14:cNvPr>
              <p14:cNvContentPartPr/>
              <p14:nvPr/>
            </p14:nvContentPartPr>
            <p14:xfrm>
              <a:off x="3433440" y="5779960"/>
              <a:ext cx="195120" cy="268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0DDC378-A2B9-4C0F-90AE-13AE155B4E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15800" y="5761960"/>
                <a:ext cx="2307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46B4F8E-D104-4262-ACE0-089E2C267F08}"/>
                  </a:ext>
                </a:extLst>
              </p14:cNvPr>
              <p14:cNvContentPartPr/>
              <p14:nvPr/>
            </p14:nvContentPartPr>
            <p14:xfrm>
              <a:off x="3354240" y="6247600"/>
              <a:ext cx="347760" cy="191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46B4F8E-D104-4262-ACE0-089E2C267F0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36600" y="6229960"/>
                <a:ext cx="383400" cy="2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434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14:cNvPr>
              <p14:cNvContentPartPr/>
              <p14:nvPr/>
            </p14:nvContentPartPr>
            <p14:xfrm>
              <a:off x="5302560" y="2894920"/>
              <a:ext cx="211320" cy="24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84920" y="2877280"/>
                <a:ext cx="246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14:cNvPr>
              <p14:cNvContentPartPr/>
              <p14:nvPr/>
            </p14:nvContentPartPr>
            <p14:xfrm>
              <a:off x="4335960" y="2255920"/>
              <a:ext cx="779400" cy="80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17960" y="2238280"/>
                <a:ext cx="815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14:cNvPr>
              <p14:cNvContentPartPr/>
              <p14:nvPr/>
            </p14:nvContentPartPr>
            <p14:xfrm>
              <a:off x="6949200" y="2183920"/>
              <a:ext cx="15156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1200" y="21659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14:cNvPr>
              <p14:cNvContentPartPr/>
              <p14:nvPr/>
            </p14:nvContentPartPr>
            <p14:xfrm>
              <a:off x="6958920" y="2255200"/>
              <a:ext cx="122400" cy="8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1280" y="2237560"/>
                <a:ext cx="158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14:cNvPr>
              <p14:cNvContentPartPr/>
              <p14:nvPr/>
            </p14:nvContentPartPr>
            <p14:xfrm>
              <a:off x="6603600" y="2762440"/>
              <a:ext cx="184680" cy="1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85600" y="2744800"/>
                <a:ext cx="220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14:cNvPr>
              <p14:cNvContentPartPr/>
              <p14:nvPr/>
            </p14:nvContentPartPr>
            <p14:xfrm>
              <a:off x="6999960" y="2894560"/>
              <a:ext cx="166320" cy="11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81960" y="2876920"/>
                <a:ext cx="201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14:cNvPr>
              <p14:cNvContentPartPr/>
              <p14:nvPr/>
            </p14:nvContentPartPr>
            <p14:xfrm>
              <a:off x="7020120" y="2996800"/>
              <a:ext cx="164880" cy="2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02480" y="2979160"/>
                <a:ext cx="200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14:cNvPr>
              <p14:cNvContentPartPr/>
              <p14:nvPr/>
            </p14:nvContentPartPr>
            <p14:xfrm>
              <a:off x="7395960" y="2836960"/>
              <a:ext cx="948600" cy="466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78313" y="2818974"/>
                <a:ext cx="984254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14:cNvPr>
              <p14:cNvContentPartPr/>
              <p14:nvPr/>
            </p14:nvContentPartPr>
            <p14:xfrm>
              <a:off x="6572640" y="2824000"/>
              <a:ext cx="271800" cy="414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55000" y="2806360"/>
                <a:ext cx="3074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14:cNvPr>
              <p14:cNvContentPartPr/>
              <p14:nvPr/>
            </p14:nvContentPartPr>
            <p14:xfrm>
              <a:off x="7233600" y="2142880"/>
              <a:ext cx="823320" cy="24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15960" y="2124880"/>
                <a:ext cx="858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14:cNvPr>
              <p14:cNvContentPartPr/>
              <p14:nvPr/>
            </p14:nvContentPartPr>
            <p14:xfrm>
              <a:off x="6122640" y="2034160"/>
              <a:ext cx="695160" cy="45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04640" y="2016160"/>
                <a:ext cx="7308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14:cNvPr>
              <p14:cNvContentPartPr/>
              <p14:nvPr/>
            </p14:nvContentPartPr>
            <p14:xfrm>
              <a:off x="6207960" y="2754880"/>
              <a:ext cx="248760" cy="343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90320" y="2737240"/>
                <a:ext cx="284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14:cNvPr>
              <p14:cNvContentPartPr/>
              <p14:nvPr/>
            </p14:nvContentPartPr>
            <p14:xfrm>
              <a:off x="8840640" y="4206040"/>
              <a:ext cx="69480" cy="137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22640" y="4188400"/>
                <a:ext cx="105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14:cNvPr>
              <p14:cNvContentPartPr/>
              <p14:nvPr/>
            </p14:nvContentPartPr>
            <p14:xfrm>
              <a:off x="5069280" y="3511960"/>
              <a:ext cx="3657600" cy="1711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51640" y="3493964"/>
                <a:ext cx="3693240" cy="174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14:cNvPr>
              <p14:cNvContentPartPr/>
              <p14:nvPr/>
            </p14:nvContentPartPr>
            <p14:xfrm>
              <a:off x="580440" y="5008480"/>
              <a:ext cx="841680" cy="352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2440" y="4990840"/>
                <a:ext cx="8773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14:cNvPr>
              <p14:cNvContentPartPr/>
              <p14:nvPr/>
            </p14:nvContentPartPr>
            <p14:xfrm>
              <a:off x="1971120" y="5101720"/>
              <a:ext cx="179280" cy="302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53480" y="5083720"/>
                <a:ext cx="214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14:cNvPr>
              <p14:cNvContentPartPr/>
              <p14:nvPr/>
            </p14:nvContentPartPr>
            <p14:xfrm>
              <a:off x="2316000" y="5202160"/>
              <a:ext cx="1088280" cy="212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98360" y="5184160"/>
                <a:ext cx="1123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14:cNvPr>
              <p14:cNvContentPartPr/>
              <p14:nvPr/>
            </p14:nvContentPartPr>
            <p14:xfrm>
              <a:off x="4043640" y="5059240"/>
              <a:ext cx="163440" cy="529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26000" y="5041600"/>
                <a:ext cx="1990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14:cNvPr>
              <p14:cNvContentPartPr/>
              <p14:nvPr/>
            </p14:nvContentPartPr>
            <p14:xfrm>
              <a:off x="6034800" y="5238880"/>
              <a:ext cx="905040" cy="209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16807" y="5221240"/>
                <a:ext cx="940666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14:cNvPr>
              <p14:cNvContentPartPr/>
              <p14:nvPr/>
            </p14:nvContentPartPr>
            <p14:xfrm>
              <a:off x="4835640" y="5201800"/>
              <a:ext cx="1010520" cy="451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17994" y="5184160"/>
                <a:ext cx="1046173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14:cNvPr>
              <p14:cNvContentPartPr/>
              <p14:nvPr/>
            </p14:nvContentPartPr>
            <p14:xfrm>
              <a:off x="2278200" y="1256920"/>
              <a:ext cx="4881960" cy="6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60200" y="1221280"/>
                <a:ext cx="4917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14:cNvPr>
              <p14:cNvContentPartPr/>
              <p14:nvPr/>
            </p14:nvContentPartPr>
            <p14:xfrm>
              <a:off x="2293680" y="667600"/>
              <a:ext cx="507240" cy="69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75680" y="631600"/>
                <a:ext cx="54288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14:cNvPr>
              <p14:cNvContentPartPr/>
              <p14:nvPr/>
            </p14:nvContentPartPr>
            <p14:xfrm>
              <a:off x="1990920" y="677320"/>
              <a:ext cx="5306040" cy="909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73280" y="641320"/>
                <a:ext cx="534168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14:cNvPr>
              <p14:cNvContentPartPr/>
              <p14:nvPr/>
            </p14:nvContentPartPr>
            <p14:xfrm>
              <a:off x="2291520" y="1269160"/>
              <a:ext cx="4728960" cy="276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73520" y="1233160"/>
                <a:ext cx="4764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14:cNvPr>
              <p14:cNvContentPartPr/>
              <p14:nvPr/>
            </p14:nvContentPartPr>
            <p14:xfrm>
              <a:off x="2021520" y="527920"/>
              <a:ext cx="576720" cy="848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03880" y="492280"/>
                <a:ext cx="61236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14:cNvPr>
              <p14:cNvContentPartPr/>
              <p14:nvPr/>
            </p14:nvContentPartPr>
            <p14:xfrm>
              <a:off x="2166960" y="913840"/>
              <a:ext cx="322200" cy="408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49320" y="878200"/>
                <a:ext cx="3578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CAAA2D-4A0C-4208-ADE9-81A2F374EC81}"/>
                  </a:ext>
                </a:extLst>
              </p14:cNvPr>
              <p14:cNvContentPartPr/>
              <p14:nvPr/>
            </p14:nvContentPartPr>
            <p14:xfrm>
              <a:off x="1401960" y="5841160"/>
              <a:ext cx="356040" cy="334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CAAA2D-4A0C-4208-ADE9-81A2F374EC8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83960" y="5823520"/>
                <a:ext cx="3916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2423AB4-54AD-457F-B8BC-EF6426606D41}"/>
                  </a:ext>
                </a:extLst>
              </p14:cNvPr>
              <p14:cNvContentPartPr/>
              <p14:nvPr/>
            </p14:nvContentPartPr>
            <p14:xfrm>
              <a:off x="2885160" y="6024400"/>
              <a:ext cx="194040" cy="208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2423AB4-54AD-457F-B8BC-EF6426606D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6006760"/>
                <a:ext cx="229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6BD7CB-A311-45F2-902D-80924180BA07}"/>
                  </a:ext>
                </a:extLst>
              </p14:cNvPr>
              <p14:cNvContentPartPr/>
              <p14:nvPr/>
            </p14:nvContentPartPr>
            <p14:xfrm>
              <a:off x="2935920" y="6156880"/>
              <a:ext cx="173880" cy="8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6BD7CB-A311-45F2-902D-80924180BA0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17920" y="6138880"/>
                <a:ext cx="20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580A7FC-5E62-4076-BB63-EC8248521B10}"/>
                  </a:ext>
                </a:extLst>
              </p14:cNvPr>
              <p14:cNvContentPartPr/>
              <p14:nvPr/>
            </p14:nvContentPartPr>
            <p14:xfrm>
              <a:off x="2140680" y="5945560"/>
              <a:ext cx="587160" cy="352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580A7FC-5E62-4076-BB63-EC8248521B1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22680" y="5927560"/>
                <a:ext cx="6228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75BE3DA-A2C6-4DBF-B792-3DB1537F5903}"/>
                  </a:ext>
                </a:extLst>
              </p14:cNvPr>
              <p14:cNvContentPartPr/>
              <p14:nvPr/>
            </p14:nvContentPartPr>
            <p14:xfrm>
              <a:off x="3311760" y="6095680"/>
              <a:ext cx="406080" cy="61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75BE3DA-A2C6-4DBF-B792-3DB1537F59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94120" y="6077680"/>
                <a:ext cx="441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0DDC378-A2B9-4C0F-90AE-13AE155B4E12}"/>
                  </a:ext>
                </a:extLst>
              </p14:cNvPr>
              <p14:cNvContentPartPr/>
              <p14:nvPr/>
            </p14:nvContentPartPr>
            <p14:xfrm>
              <a:off x="3433440" y="5779960"/>
              <a:ext cx="195120" cy="268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0DDC378-A2B9-4C0F-90AE-13AE155B4E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15800" y="5761960"/>
                <a:ext cx="2307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46B4F8E-D104-4262-ACE0-089E2C267F08}"/>
                  </a:ext>
                </a:extLst>
              </p14:cNvPr>
              <p14:cNvContentPartPr/>
              <p14:nvPr/>
            </p14:nvContentPartPr>
            <p14:xfrm>
              <a:off x="3354240" y="6247600"/>
              <a:ext cx="347760" cy="191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46B4F8E-D104-4262-ACE0-089E2C267F0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36600" y="6229960"/>
                <a:ext cx="383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98FB507-FC8B-4541-81E6-C9E75E60E6D5}"/>
                  </a:ext>
                </a:extLst>
              </p14:cNvPr>
              <p14:cNvContentPartPr/>
              <p14:nvPr/>
            </p14:nvContentPartPr>
            <p14:xfrm>
              <a:off x="5404800" y="6116200"/>
              <a:ext cx="176040" cy="21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98FB507-FC8B-4541-81E6-C9E75E60E6D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386800" y="6098200"/>
                <a:ext cx="211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C583004-B443-4D6E-BD90-2260BB28D467}"/>
                  </a:ext>
                </a:extLst>
              </p14:cNvPr>
              <p14:cNvContentPartPr/>
              <p14:nvPr/>
            </p14:nvContentPartPr>
            <p14:xfrm>
              <a:off x="5414880" y="6247600"/>
              <a:ext cx="205200" cy="21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C583004-B443-4D6E-BD90-2260BB28D46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397240" y="6229600"/>
                <a:ext cx="240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364F886-C124-4889-A641-793257FFC5F0}"/>
                  </a:ext>
                </a:extLst>
              </p14:cNvPr>
              <p14:cNvContentPartPr/>
              <p14:nvPr/>
            </p14:nvContentPartPr>
            <p14:xfrm>
              <a:off x="4814400" y="6085240"/>
              <a:ext cx="471960" cy="303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364F886-C124-4889-A641-793257FFC5F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96400" y="6067600"/>
                <a:ext cx="5076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25304-DDC0-4D4F-9484-BD9A18EAF548}"/>
                  </a:ext>
                </a:extLst>
              </p14:cNvPr>
              <p14:cNvContentPartPr/>
              <p14:nvPr/>
            </p14:nvContentPartPr>
            <p14:xfrm>
              <a:off x="4032840" y="5993800"/>
              <a:ext cx="330840" cy="38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25304-DDC0-4D4F-9484-BD9A18EAF54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015200" y="5976160"/>
                <a:ext cx="36648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A9BBAE0-58BE-43B2-82C5-1596599E8C7C}"/>
                  </a:ext>
                </a:extLst>
              </p14:cNvPr>
              <p14:cNvContentPartPr/>
              <p14:nvPr/>
            </p14:nvContentPartPr>
            <p14:xfrm>
              <a:off x="5800800" y="5837560"/>
              <a:ext cx="1068840" cy="939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A9BBAE0-58BE-43B2-82C5-1596599E8C7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783160" y="5819560"/>
                <a:ext cx="1104480" cy="9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790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14:cNvPr>
              <p14:cNvContentPartPr/>
              <p14:nvPr/>
            </p14:nvContentPartPr>
            <p14:xfrm>
              <a:off x="5302560" y="2894920"/>
              <a:ext cx="211320" cy="24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84920" y="2877280"/>
                <a:ext cx="246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14:cNvPr>
              <p14:cNvContentPartPr/>
              <p14:nvPr/>
            </p14:nvContentPartPr>
            <p14:xfrm>
              <a:off x="4335960" y="2255920"/>
              <a:ext cx="779400" cy="80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17960" y="2238280"/>
                <a:ext cx="815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14:cNvPr>
              <p14:cNvContentPartPr/>
              <p14:nvPr/>
            </p14:nvContentPartPr>
            <p14:xfrm>
              <a:off x="6949200" y="2183920"/>
              <a:ext cx="15156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1200" y="21659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14:cNvPr>
              <p14:cNvContentPartPr/>
              <p14:nvPr/>
            </p14:nvContentPartPr>
            <p14:xfrm>
              <a:off x="6958920" y="2255200"/>
              <a:ext cx="122400" cy="8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1280" y="2237560"/>
                <a:ext cx="158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14:cNvPr>
              <p14:cNvContentPartPr/>
              <p14:nvPr/>
            </p14:nvContentPartPr>
            <p14:xfrm>
              <a:off x="6603600" y="2762440"/>
              <a:ext cx="184680" cy="1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85600" y="2744800"/>
                <a:ext cx="220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14:cNvPr>
              <p14:cNvContentPartPr/>
              <p14:nvPr/>
            </p14:nvContentPartPr>
            <p14:xfrm>
              <a:off x="6999960" y="2894560"/>
              <a:ext cx="166320" cy="11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81960" y="2876920"/>
                <a:ext cx="201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14:cNvPr>
              <p14:cNvContentPartPr/>
              <p14:nvPr/>
            </p14:nvContentPartPr>
            <p14:xfrm>
              <a:off x="7020120" y="2996800"/>
              <a:ext cx="164880" cy="2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02480" y="2979160"/>
                <a:ext cx="200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14:cNvPr>
              <p14:cNvContentPartPr/>
              <p14:nvPr/>
            </p14:nvContentPartPr>
            <p14:xfrm>
              <a:off x="7395960" y="2836960"/>
              <a:ext cx="948600" cy="466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78313" y="2818974"/>
                <a:ext cx="984254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14:cNvPr>
              <p14:cNvContentPartPr/>
              <p14:nvPr/>
            </p14:nvContentPartPr>
            <p14:xfrm>
              <a:off x="6572640" y="2824000"/>
              <a:ext cx="271800" cy="414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55000" y="2806360"/>
                <a:ext cx="3074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14:cNvPr>
              <p14:cNvContentPartPr/>
              <p14:nvPr/>
            </p14:nvContentPartPr>
            <p14:xfrm>
              <a:off x="7233600" y="2142880"/>
              <a:ext cx="823320" cy="24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15960" y="2124880"/>
                <a:ext cx="858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14:cNvPr>
              <p14:cNvContentPartPr/>
              <p14:nvPr/>
            </p14:nvContentPartPr>
            <p14:xfrm>
              <a:off x="6122640" y="2034160"/>
              <a:ext cx="695160" cy="45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04640" y="2016160"/>
                <a:ext cx="7308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14:cNvPr>
              <p14:cNvContentPartPr/>
              <p14:nvPr/>
            </p14:nvContentPartPr>
            <p14:xfrm>
              <a:off x="6207960" y="2754880"/>
              <a:ext cx="248760" cy="343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90320" y="2737240"/>
                <a:ext cx="284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14:cNvPr>
              <p14:cNvContentPartPr/>
              <p14:nvPr/>
            </p14:nvContentPartPr>
            <p14:xfrm>
              <a:off x="8840640" y="4206040"/>
              <a:ext cx="69480" cy="137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22640" y="4188400"/>
                <a:ext cx="105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14:cNvPr>
              <p14:cNvContentPartPr/>
              <p14:nvPr/>
            </p14:nvContentPartPr>
            <p14:xfrm>
              <a:off x="5069280" y="3511960"/>
              <a:ext cx="3657600" cy="1711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51640" y="3493964"/>
                <a:ext cx="3693240" cy="174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14:cNvPr>
              <p14:cNvContentPartPr/>
              <p14:nvPr/>
            </p14:nvContentPartPr>
            <p14:xfrm>
              <a:off x="580440" y="5008480"/>
              <a:ext cx="841680" cy="352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2440" y="4990840"/>
                <a:ext cx="8773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14:cNvPr>
              <p14:cNvContentPartPr/>
              <p14:nvPr/>
            </p14:nvContentPartPr>
            <p14:xfrm>
              <a:off x="1971120" y="5101720"/>
              <a:ext cx="179280" cy="302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53480" y="5083720"/>
                <a:ext cx="214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14:cNvPr>
              <p14:cNvContentPartPr/>
              <p14:nvPr/>
            </p14:nvContentPartPr>
            <p14:xfrm>
              <a:off x="2316000" y="5202160"/>
              <a:ext cx="1088280" cy="212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98360" y="5184160"/>
                <a:ext cx="1123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14:cNvPr>
              <p14:cNvContentPartPr/>
              <p14:nvPr/>
            </p14:nvContentPartPr>
            <p14:xfrm>
              <a:off x="4043640" y="5059240"/>
              <a:ext cx="163440" cy="529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26000" y="5041600"/>
                <a:ext cx="1990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14:cNvPr>
              <p14:cNvContentPartPr/>
              <p14:nvPr/>
            </p14:nvContentPartPr>
            <p14:xfrm>
              <a:off x="6034800" y="5238880"/>
              <a:ext cx="905040" cy="209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16807" y="5221240"/>
                <a:ext cx="940666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14:cNvPr>
              <p14:cNvContentPartPr/>
              <p14:nvPr/>
            </p14:nvContentPartPr>
            <p14:xfrm>
              <a:off x="4835640" y="5201800"/>
              <a:ext cx="1010520" cy="451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17994" y="5184160"/>
                <a:ext cx="1046173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14:cNvPr>
              <p14:cNvContentPartPr/>
              <p14:nvPr/>
            </p14:nvContentPartPr>
            <p14:xfrm>
              <a:off x="2278200" y="1256920"/>
              <a:ext cx="4881960" cy="6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60200" y="1221280"/>
                <a:ext cx="4917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14:cNvPr>
              <p14:cNvContentPartPr/>
              <p14:nvPr/>
            </p14:nvContentPartPr>
            <p14:xfrm>
              <a:off x="2293680" y="667600"/>
              <a:ext cx="507240" cy="69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75680" y="631600"/>
                <a:ext cx="54288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14:cNvPr>
              <p14:cNvContentPartPr/>
              <p14:nvPr/>
            </p14:nvContentPartPr>
            <p14:xfrm>
              <a:off x="1990920" y="677320"/>
              <a:ext cx="5306040" cy="909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73280" y="641320"/>
                <a:ext cx="534168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14:cNvPr>
              <p14:cNvContentPartPr/>
              <p14:nvPr/>
            </p14:nvContentPartPr>
            <p14:xfrm>
              <a:off x="2291520" y="1269160"/>
              <a:ext cx="4728960" cy="276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73520" y="1233160"/>
                <a:ext cx="4764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14:cNvPr>
              <p14:cNvContentPartPr/>
              <p14:nvPr/>
            </p14:nvContentPartPr>
            <p14:xfrm>
              <a:off x="2021520" y="527920"/>
              <a:ext cx="576720" cy="848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03880" y="492280"/>
                <a:ext cx="61236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14:cNvPr>
              <p14:cNvContentPartPr/>
              <p14:nvPr/>
            </p14:nvContentPartPr>
            <p14:xfrm>
              <a:off x="2166960" y="913840"/>
              <a:ext cx="322200" cy="408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49320" y="878200"/>
                <a:ext cx="3578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CAAA2D-4A0C-4208-ADE9-81A2F374EC81}"/>
                  </a:ext>
                </a:extLst>
              </p14:cNvPr>
              <p14:cNvContentPartPr/>
              <p14:nvPr/>
            </p14:nvContentPartPr>
            <p14:xfrm>
              <a:off x="1401960" y="5841160"/>
              <a:ext cx="356040" cy="334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CAAA2D-4A0C-4208-ADE9-81A2F374EC8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83960" y="5823520"/>
                <a:ext cx="3916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2423AB4-54AD-457F-B8BC-EF6426606D41}"/>
                  </a:ext>
                </a:extLst>
              </p14:cNvPr>
              <p14:cNvContentPartPr/>
              <p14:nvPr/>
            </p14:nvContentPartPr>
            <p14:xfrm>
              <a:off x="2885160" y="6024400"/>
              <a:ext cx="194040" cy="208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2423AB4-54AD-457F-B8BC-EF6426606D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6006760"/>
                <a:ext cx="229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6BD7CB-A311-45F2-902D-80924180BA07}"/>
                  </a:ext>
                </a:extLst>
              </p14:cNvPr>
              <p14:cNvContentPartPr/>
              <p14:nvPr/>
            </p14:nvContentPartPr>
            <p14:xfrm>
              <a:off x="2935920" y="6156880"/>
              <a:ext cx="173880" cy="8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6BD7CB-A311-45F2-902D-80924180BA0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17920" y="6138880"/>
                <a:ext cx="20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580A7FC-5E62-4076-BB63-EC8248521B10}"/>
                  </a:ext>
                </a:extLst>
              </p14:cNvPr>
              <p14:cNvContentPartPr/>
              <p14:nvPr/>
            </p14:nvContentPartPr>
            <p14:xfrm>
              <a:off x="2140680" y="5945560"/>
              <a:ext cx="587160" cy="352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580A7FC-5E62-4076-BB63-EC8248521B1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22680" y="5927560"/>
                <a:ext cx="6228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75BE3DA-A2C6-4DBF-B792-3DB1537F5903}"/>
                  </a:ext>
                </a:extLst>
              </p14:cNvPr>
              <p14:cNvContentPartPr/>
              <p14:nvPr/>
            </p14:nvContentPartPr>
            <p14:xfrm>
              <a:off x="3311760" y="6095680"/>
              <a:ext cx="406080" cy="61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75BE3DA-A2C6-4DBF-B792-3DB1537F59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94120" y="6077680"/>
                <a:ext cx="441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0DDC378-A2B9-4C0F-90AE-13AE155B4E12}"/>
                  </a:ext>
                </a:extLst>
              </p14:cNvPr>
              <p14:cNvContentPartPr/>
              <p14:nvPr/>
            </p14:nvContentPartPr>
            <p14:xfrm>
              <a:off x="3433440" y="5779960"/>
              <a:ext cx="195120" cy="268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0DDC378-A2B9-4C0F-90AE-13AE155B4E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15800" y="5761960"/>
                <a:ext cx="2307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46B4F8E-D104-4262-ACE0-089E2C267F08}"/>
                  </a:ext>
                </a:extLst>
              </p14:cNvPr>
              <p14:cNvContentPartPr/>
              <p14:nvPr/>
            </p14:nvContentPartPr>
            <p14:xfrm>
              <a:off x="3354240" y="6247600"/>
              <a:ext cx="347760" cy="191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46B4F8E-D104-4262-ACE0-089E2C267F0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36600" y="6229960"/>
                <a:ext cx="383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98FB507-FC8B-4541-81E6-C9E75E60E6D5}"/>
                  </a:ext>
                </a:extLst>
              </p14:cNvPr>
              <p14:cNvContentPartPr/>
              <p14:nvPr/>
            </p14:nvContentPartPr>
            <p14:xfrm>
              <a:off x="5404800" y="6116200"/>
              <a:ext cx="176040" cy="21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98FB507-FC8B-4541-81E6-C9E75E60E6D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386800" y="6098200"/>
                <a:ext cx="211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C583004-B443-4D6E-BD90-2260BB28D467}"/>
                  </a:ext>
                </a:extLst>
              </p14:cNvPr>
              <p14:cNvContentPartPr/>
              <p14:nvPr/>
            </p14:nvContentPartPr>
            <p14:xfrm>
              <a:off x="5414880" y="6247600"/>
              <a:ext cx="205200" cy="21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C583004-B443-4D6E-BD90-2260BB28D46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397240" y="6229600"/>
                <a:ext cx="240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364F886-C124-4889-A641-793257FFC5F0}"/>
                  </a:ext>
                </a:extLst>
              </p14:cNvPr>
              <p14:cNvContentPartPr/>
              <p14:nvPr/>
            </p14:nvContentPartPr>
            <p14:xfrm>
              <a:off x="4814400" y="6085240"/>
              <a:ext cx="471960" cy="303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364F886-C124-4889-A641-793257FFC5F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96400" y="6067600"/>
                <a:ext cx="5076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25304-DDC0-4D4F-9484-BD9A18EAF548}"/>
                  </a:ext>
                </a:extLst>
              </p14:cNvPr>
              <p14:cNvContentPartPr/>
              <p14:nvPr/>
            </p14:nvContentPartPr>
            <p14:xfrm>
              <a:off x="4032840" y="5993800"/>
              <a:ext cx="330840" cy="38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25304-DDC0-4D4F-9484-BD9A18EAF54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015200" y="5976160"/>
                <a:ext cx="36648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A9BBAE0-58BE-43B2-82C5-1596599E8C7C}"/>
                  </a:ext>
                </a:extLst>
              </p14:cNvPr>
              <p14:cNvContentPartPr/>
              <p14:nvPr/>
            </p14:nvContentPartPr>
            <p14:xfrm>
              <a:off x="5800800" y="5837560"/>
              <a:ext cx="1068840" cy="939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A9BBAE0-58BE-43B2-82C5-1596599E8C7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783160" y="5819560"/>
                <a:ext cx="110448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F147EB2-2532-407C-B7D9-6AEC926895FB}"/>
                  </a:ext>
                </a:extLst>
              </p14:cNvPr>
              <p14:cNvContentPartPr/>
              <p14:nvPr/>
            </p14:nvContentPartPr>
            <p14:xfrm>
              <a:off x="6390480" y="5719840"/>
              <a:ext cx="716040" cy="4492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F147EB2-2532-407C-B7D9-6AEC926895F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372480" y="5701840"/>
                <a:ext cx="751680" cy="4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5503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14:cNvPr>
              <p14:cNvContentPartPr/>
              <p14:nvPr/>
            </p14:nvContentPartPr>
            <p14:xfrm>
              <a:off x="5302560" y="2894920"/>
              <a:ext cx="211320" cy="24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84920" y="2877280"/>
                <a:ext cx="246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14:cNvPr>
              <p14:cNvContentPartPr/>
              <p14:nvPr/>
            </p14:nvContentPartPr>
            <p14:xfrm>
              <a:off x="4335960" y="2255920"/>
              <a:ext cx="779400" cy="80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17960" y="2238280"/>
                <a:ext cx="815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14:cNvPr>
              <p14:cNvContentPartPr/>
              <p14:nvPr/>
            </p14:nvContentPartPr>
            <p14:xfrm>
              <a:off x="6949200" y="2183920"/>
              <a:ext cx="15156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1200" y="21659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14:cNvPr>
              <p14:cNvContentPartPr/>
              <p14:nvPr/>
            </p14:nvContentPartPr>
            <p14:xfrm>
              <a:off x="6958920" y="2255200"/>
              <a:ext cx="122400" cy="8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1280" y="2237560"/>
                <a:ext cx="158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14:cNvPr>
              <p14:cNvContentPartPr/>
              <p14:nvPr/>
            </p14:nvContentPartPr>
            <p14:xfrm>
              <a:off x="6603600" y="2762440"/>
              <a:ext cx="184680" cy="1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85600" y="2744800"/>
                <a:ext cx="220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14:cNvPr>
              <p14:cNvContentPartPr/>
              <p14:nvPr/>
            </p14:nvContentPartPr>
            <p14:xfrm>
              <a:off x="6999960" y="2894560"/>
              <a:ext cx="166320" cy="11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81960" y="2876920"/>
                <a:ext cx="201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14:cNvPr>
              <p14:cNvContentPartPr/>
              <p14:nvPr/>
            </p14:nvContentPartPr>
            <p14:xfrm>
              <a:off x="7020120" y="2996800"/>
              <a:ext cx="164880" cy="2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02480" y="2979160"/>
                <a:ext cx="200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14:cNvPr>
              <p14:cNvContentPartPr/>
              <p14:nvPr/>
            </p14:nvContentPartPr>
            <p14:xfrm>
              <a:off x="7395960" y="2836960"/>
              <a:ext cx="948600" cy="466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78313" y="2818974"/>
                <a:ext cx="984254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14:cNvPr>
              <p14:cNvContentPartPr/>
              <p14:nvPr/>
            </p14:nvContentPartPr>
            <p14:xfrm>
              <a:off x="6572640" y="2824000"/>
              <a:ext cx="271800" cy="414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55000" y="2806360"/>
                <a:ext cx="3074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14:cNvPr>
              <p14:cNvContentPartPr/>
              <p14:nvPr/>
            </p14:nvContentPartPr>
            <p14:xfrm>
              <a:off x="7233600" y="2142880"/>
              <a:ext cx="823320" cy="24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15960" y="2124880"/>
                <a:ext cx="858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14:cNvPr>
              <p14:cNvContentPartPr/>
              <p14:nvPr/>
            </p14:nvContentPartPr>
            <p14:xfrm>
              <a:off x="6122640" y="2034160"/>
              <a:ext cx="695160" cy="45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04640" y="2016160"/>
                <a:ext cx="7308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14:cNvPr>
              <p14:cNvContentPartPr/>
              <p14:nvPr/>
            </p14:nvContentPartPr>
            <p14:xfrm>
              <a:off x="6207960" y="2754880"/>
              <a:ext cx="248760" cy="343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90320" y="2737240"/>
                <a:ext cx="284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14:cNvPr>
              <p14:cNvContentPartPr/>
              <p14:nvPr/>
            </p14:nvContentPartPr>
            <p14:xfrm>
              <a:off x="8840640" y="4206040"/>
              <a:ext cx="69480" cy="137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22640" y="4188400"/>
                <a:ext cx="105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14:cNvPr>
              <p14:cNvContentPartPr/>
              <p14:nvPr/>
            </p14:nvContentPartPr>
            <p14:xfrm>
              <a:off x="5069280" y="3511960"/>
              <a:ext cx="3657600" cy="1711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51640" y="3493964"/>
                <a:ext cx="3693240" cy="174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14:cNvPr>
              <p14:cNvContentPartPr/>
              <p14:nvPr/>
            </p14:nvContentPartPr>
            <p14:xfrm>
              <a:off x="580440" y="5008480"/>
              <a:ext cx="841680" cy="352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2440" y="4990840"/>
                <a:ext cx="8773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14:cNvPr>
              <p14:cNvContentPartPr/>
              <p14:nvPr/>
            </p14:nvContentPartPr>
            <p14:xfrm>
              <a:off x="1971120" y="5101720"/>
              <a:ext cx="179280" cy="302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53480" y="5083720"/>
                <a:ext cx="214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14:cNvPr>
              <p14:cNvContentPartPr/>
              <p14:nvPr/>
            </p14:nvContentPartPr>
            <p14:xfrm>
              <a:off x="2316000" y="5202160"/>
              <a:ext cx="1088280" cy="212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98360" y="5184160"/>
                <a:ext cx="1123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14:cNvPr>
              <p14:cNvContentPartPr/>
              <p14:nvPr/>
            </p14:nvContentPartPr>
            <p14:xfrm>
              <a:off x="4043640" y="5059240"/>
              <a:ext cx="163440" cy="529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26000" y="5041600"/>
                <a:ext cx="1990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14:cNvPr>
              <p14:cNvContentPartPr/>
              <p14:nvPr/>
            </p14:nvContentPartPr>
            <p14:xfrm>
              <a:off x="6034800" y="5238880"/>
              <a:ext cx="905040" cy="209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16807" y="5221240"/>
                <a:ext cx="940666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14:cNvPr>
              <p14:cNvContentPartPr/>
              <p14:nvPr/>
            </p14:nvContentPartPr>
            <p14:xfrm>
              <a:off x="4835640" y="5201800"/>
              <a:ext cx="1010520" cy="451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17994" y="5184160"/>
                <a:ext cx="1046173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14:cNvPr>
              <p14:cNvContentPartPr/>
              <p14:nvPr/>
            </p14:nvContentPartPr>
            <p14:xfrm>
              <a:off x="2278200" y="1256920"/>
              <a:ext cx="4881960" cy="6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60200" y="1221280"/>
                <a:ext cx="4917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14:cNvPr>
              <p14:cNvContentPartPr/>
              <p14:nvPr/>
            </p14:nvContentPartPr>
            <p14:xfrm>
              <a:off x="2293680" y="667600"/>
              <a:ext cx="507240" cy="69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75680" y="631600"/>
                <a:ext cx="54288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14:cNvPr>
              <p14:cNvContentPartPr/>
              <p14:nvPr/>
            </p14:nvContentPartPr>
            <p14:xfrm>
              <a:off x="1990920" y="677320"/>
              <a:ext cx="5306040" cy="909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73280" y="641320"/>
                <a:ext cx="534168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14:cNvPr>
              <p14:cNvContentPartPr/>
              <p14:nvPr/>
            </p14:nvContentPartPr>
            <p14:xfrm>
              <a:off x="2291520" y="1269160"/>
              <a:ext cx="4728960" cy="276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73520" y="1233160"/>
                <a:ext cx="4764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14:cNvPr>
              <p14:cNvContentPartPr/>
              <p14:nvPr/>
            </p14:nvContentPartPr>
            <p14:xfrm>
              <a:off x="2021520" y="527920"/>
              <a:ext cx="576720" cy="848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03880" y="492280"/>
                <a:ext cx="61236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14:cNvPr>
              <p14:cNvContentPartPr/>
              <p14:nvPr/>
            </p14:nvContentPartPr>
            <p14:xfrm>
              <a:off x="2166960" y="913840"/>
              <a:ext cx="322200" cy="408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49320" y="878200"/>
                <a:ext cx="3578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CAAA2D-4A0C-4208-ADE9-81A2F374EC81}"/>
                  </a:ext>
                </a:extLst>
              </p14:cNvPr>
              <p14:cNvContentPartPr/>
              <p14:nvPr/>
            </p14:nvContentPartPr>
            <p14:xfrm>
              <a:off x="1401960" y="5841160"/>
              <a:ext cx="356040" cy="334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CAAA2D-4A0C-4208-ADE9-81A2F374EC8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83960" y="5823520"/>
                <a:ext cx="3916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2423AB4-54AD-457F-B8BC-EF6426606D41}"/>
                  </a:ext>
                </a:extLst>
              </p14:cNvPr>
              <p14:cNvContentPartPr/>
              <p14:nvPr/>
            </p14:nvContentPartPr>
            <p14:xfrm>
              <a:off x="2885160" y="6024400"/>
              <a:ext cx="194040" cy="208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2423AB4-54AD-457F-B8BC-EF6426606D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6006760"/>
                <a:ext cx="229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6BD7CB-A311-45F2-902D-80924180BA07}"/>
                  </a:ext>
                </a:extLst>
              </p14:cNvPr>
              <p14:cNvContentPartPr/>
              <p14:nvPr/>
            </p14:nvContentPartPr>
            <p14:xfrm>
              <a:off x="2935920" y="6156880"/>
              <a:ext cx="173880" cy="8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6BD7CB-A311-45F2-902D-80924180BA0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17920" y="6138880"/>
                <a:ext cx="20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580A7FC-5E62-4076-BB63-EC8248521B10}"/>
                  </a:ext>
                </a:extLst>
              </p14:cNvPr>
              <p14:cNvContentPartPr/>
              <p14:nvPr/>
            </p14:nvContentPartPr>
            <p14:xfrm>
              <a:off x="2140680" y="5945560"/>
              <a:ext cx="587160" cy="352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580A7FC-5E62-4076-BB63-EC8248521B1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22680" y="5927560"/>
                <a:ext cx="6228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75BE3DA-A2C6-4DBF-B792-3DB1537F5903}"/>
                  </a:ext>
                </a:extLst>
              </p14:cNvPr>
              <p14:cNvContentPartPr/>
              <p14:nvPr/>
            </p14:nvContentPartPr>
            <p14:xfrm>
              <a:off x="3311760" y="6095680"/>
              <a:ext cx="406080" cy="61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75BE3DA-A2C6-4DBF-B792-3DB1537F59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94120" y="6077680"/>
                <a:ext cx="441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0DDC378-A2B9-4C0F-90AE-13AE155B4E12}"/>
                  </a:ext>
                </a:extLst>
              </p14:cNvPr>
              <p14:cNvContentPartPr/>
              <p14:nvPr/>
            </p14:nvContentPartPr>
            <p14:xfrm>
              <a:off x="3433440" y="5779960"/>
              <a:ext cx="195120" cy="268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0DDC378-A2B9-4C0F-90AE-13AE155B4E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15800" y="5761960"/>
                <a:ext cx="2307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46B4F8E-D104-4262-ACE0-089E2C267F08}"/>
                  </a:ext>
                </a:extLst>
              </p14:cNvPr>
              <p14:cNvContentPartPr/>
              <p14:nvPr/>
            </p14:nvContentPartPr>
            <p14:xfrm>
              <a:off x="3354240" y="6247600"/>
              <a:ext cx="347760" cy="191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46B4F8E-D104-4262-ACE0-089E2C267F0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36600" y="6229960"/>
                <a:ext cx="383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98FB507-FC8B-4541-81E6-C9E75E60E6D5}"/>
                  </a:ext>
                </a:extLst>
              </p14:cNvPr>
              <p14:cNvContentPartPr/>
              <p14:nvPr/>
            </p14:nvContentPartPr>
            <p14:xfrm>
              <a:off x="5404800" y="6116200"/>
              <a:ext cx="176040" cy="21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98FB507-FC8B-4541-81E6-C9E75E60E6D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386800" y="6098200"/>
                <a:ext cx="211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C583004-B443-4D6E-BD90-2260BB28D467}"/>
                  </a:ext>
                </a:extLst>
              </p14:cNvPr>
              <p14:cNvContentPartPr/>
              <p14:nvPr/>
            </p14:nvContentPartPr>
            <p14:xfrm>
              <a:off x="5414880" y="6247600"/>
              <a:ext cx="205200" cy="21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C583004-B443-4D6E-BD90-2260BB28D46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397240" y="6229600"/>
                <a:ext cx="240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364F886-C124-4889-A641-793257FFC5F0}"/>
                  </a:ext>
                </a:extLst>
              </p14:cNvPr>
              <p14:cNvContentPartPr/>
              <p14:nvPr/>
            </p14:nvContentPartPr>
            <p14:xfrm>
              <a:off x="4814400" y="6085240"/>
              <a:ext cx="471960" cy="303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364F886-C124-4889-A641-793257FFC5F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96400" y="6067600"/>
                <a:ext cx="5076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25304-DDC0-4D4F-9484-BD9A18EAF548}"/>
                  </a:ext>
                </a:extLst>
              </p14:cNvPr>
              <p14:cNvContentPartPr/>
              <p14:nvPr/>
            </p14:nvContentPartPr>
            <p14:xfrm>
              <a:off x="4032840" y="5993800"/>
              <a:ext cx="330840" cy="38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25304-DDC0-4D4F-9484-BD9A18EAF54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015200" y="5976160"/>
                <a:ext cx="36648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A9BBAE0-58BE-43B2-82C5-1596599E8C7C}"/>
                  </a:ext>
                </a:extLst>
              </p14:cNvPr>
              <p14:cNvContentPartPr/>
              <p14:nvPr/>
            </p14:nvContentPartPr>
            <p14:xfrm>
              <a:off x="5800800" y="5837560"/>
              <a:ext cx="1068840" cy="939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A9BBAE0-58BE-43B2-82C5-1596599E8C7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783160" y="5819560"/>
                <a:ext cx="110448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F147EB2-2532-407C-B7D9-6AEC926895FB}"/>
                  </a:ext>
                </a:extLst>
              </p14:cNvPr>
              <p14:cNvContentPartPr/>
              <p14:nvPr/>
            </p14:nvContentPartPr>
            <p14:xfrm>
              <a:off x="6390480" y="5719840"/>
              <a:ext cx="716040" cy="4492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F147EB2-2532-407C-B7D9-6AEC926895F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372480" y="5701840"/>
                <a:ext cx="7516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0F86DB-A400-45CF-BDDA-0042910AE281}"/>
                  </a:ext>
                </a:extLst>
              </p14:cNvPr>
              <p14:cNvContentPartPr/>
              <p14:nvPr/>
            </p14:nvContentPartPr>
            <p14:xfrm>
              <a:off x="7325040" y="6078040"/>
              <a:ext cx="198720" cy="7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0F86DB-A400-45CF-BDDA-0042910AE2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07040" y="6060400"/>
                <a:ext cx="2343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A284A6-4A3E-4ECD-B766-7A9E8A0A11D2}"/>
                  </a:ext>
                </a:extLst>
              </p14:cNvPr>
              <p14:cNvContentPartPr/>
              <p14:nvPr/>
            </p14:nvContentPartPr>
            <p14:xfrm>
              <a:off x="7335120" y="6217360"/>
              <a:ext cx="17208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A284A6-4A3E-4ECD-B766-7A9E8A0A11D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17120" y="619972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216B1A-09C6-4913-8D77-F25DB229C1F8}"/>
                  </a:ext>
                </a:extLst>
              </p14:cNvPr>
              <p14:cNvContentPartPr/>
              <p14:nvPr/>
            </p14:nvContentPartPr>
            <p14:xfrm>
              <a:off x="7677840" y="5974000"/>
              <a:ext cx="214200" cy="264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216B1A-09C6-4913-8D77-F25DB229C1F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659840" y="5956000"/>
                <a:ext cx="2498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9AA866-931D-4DA5-AFEC-B1F9A401B17B}"/>
                  </a:ext>
                </a:extLst>
              </p14:cNvPr>
              <p14:cNvContentPartPr/>
              <p14:nvPr/>
            </p14:nvContentPartPr>
            <p14:xfrm>
              <a:off x="7949640" y="6156880"/>
              <a:ext cx="15840" cy="612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9AA866-931D-4DA5-AFEC-B1F9A401B17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31640" y="6138880"/>
                <a:ext cx="51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27B3BA-9BCF-4364-936A-2498622C2A1A}"/>
                  </a:ext>
                </a:extLst>
              </p14:cNvPr>
              <p14:cNvContentPartPr/>
              <p14:nvPr/>
            </p14:nvContentPartPr>
            <p14:xfrm>
              <a:off x="8072400" y="5993800"/>
              <a:ext cx="175680" cy="234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27B3BA-9BCF-4364-936A-2498622C2A1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054760" y="5976160"/>
                <a:ext cx="2113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11C17ED-5B0C-4F37-8558-598EEED97832}"/>
                  </a:ext>
                </a:extLst>
              </p14:cNvPr>
              <p14:cNvContentPartPr/>
              <p14:nvPr/>
            </p14:nvContentPartPr>
            <p14:xfrm>
              <a:off x="8371560" y="5981560"/>
              <a:ext cx="619920" cy="401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11C17ED-5B0C-4F37-8558-598EEED9783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353560" y="5963560"/>
                <a:ext cx="655560" cy="4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9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14:cNvPr>
              <p14:cNvContentPartPr/>
              <p14:nvPr/>
            </p14:nvContentPartPr>
            <p14:xfrm>
              <a:off x="7794480" y="30040"/>
              <a:ext cx="821520" cy="49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480" y="12040"/>
                <a:ext cx="8571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14:cNvPr>
              <p14:cNvContentPartPr/>
              <p14:nvPr/>
            </p14:nvContentPartPr>
            <p14:xfrm>
              <a:off x="-20400" y="190600"/>
              <a:ext cx="1869480" cy="663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397" y="172960"/>
                <a:ext cx="1905113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14:cNvPr>
              <p14:cNvContentPartPr/>
              <p14:nvPr/>
            </p14:nvContentPartPr>
            <p14:xfrm>
              <a:off x="2162640" y="212920"/>
              <a:ext cx="143640" cy="359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4640" y="194920"/>
                <a:ext cx="179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14:cNvPr>
              <p14:cNvContentPartPr/>
              <p14:nvPr/>
            </p14:nvContentPartPr>
            <p14:xfrm>
              <a:off x="2479080" y="192760"/>
              <a:ext cx="434160" cy="37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1095" y="174760"/>
                <a:ext cx="46977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14:cNvPr>
              <p14:cNvContentPartPr/>
              <p14:nvPr/>
            </p14:nvContentPartPr>
            <p14:xfrm>
              <a:off x="3104760" y="467080"/>
              <a:ext cx="95760" cy="171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7120" y="449080"/>
                <a:ext cx="131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14:cNvPr>
              <p14:cNvContentPartPr/>
              <p14:nvPr/>
            </p14:nvContentPartPr>
            <p14:xfrm>
              <a:off x="3881640" y="162160"/>
              <a:ext cx="253440" cy="501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000" y="144160"/>
                <a:ext cx="2890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14:cNvPr>
              <p14:cNvContentPartPr/>
              <p14:nvPr/>
            </p14:nvContentPartPr>
            <p14:xfrm>
              <a:off x="3423000" y="172600"/>
              <a:ext cx="306000" cy="421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339" y="154600"/>
                <a:ext cx="341682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406288-F2D7-4E4A-ACD2-241A01D06463}"/>
                  </a:ext>
                </a:extLst>
              </p14:cNvPr>
              <p14:cNvContentPartPr/>
              <p14:nvPr/>
            </p14:nvContentPartPr>
            <p14:xfrm>
              <a:off x="131520" y="1058560"/>
              <a:ext cx="2814840" cy="669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406288-F2D7-4E4A-ACD2-241A01D064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880" y="1040560"/>
                <a:ext cx="28504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AB4DB2-B075-44E3-A271-B12A5C680AD3}"/>
                  </a:ext>
                </a:extLst>
              </p14:cNvPr>
              <p14:cNvContentPartPr/>
              <p14:nvPr/>
            </p14:nvContentPartPr>
            <p14:xfrm>
              <a:off x="4602000" y="995560"/>
              <a:ext cx="234000" cy="464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AB4DB2-B075-44E3-A271-B12A5C680A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84028" y="977560"/>
                <a:ext cx="269585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4E80F9-8E62-4231-9A52-A1A607DC6F72}"/>
                  </a:ext>
                </a:extLst>
              </p14:cNvPr>
              <p14:cNvContentPartPr/>
              <p14:nvPr/>
            </p14:nvContentPartPr>
            <p14:xfrm>
              <a:off x="3352440" y="1025080"/>
              <a:ext cx="955440" cy="448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4E80F9-8E62-4231-9A52-A1A607DC6F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34440" y="1007440"/>
                <a:ext cx="9910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1C5CC7B-F249-40C9-8748-0AB020297C0A}"/>
                  </a:ext>
                </a:extLst>
              </p14:cNvPr>
              <p14:cNvContentPartPr/>
              <p14:nvPr/>
            </p14:nvContentPartPr>
            <p14:xfrm>
              <a:off x="4944720" y="1360960"/>
              <a:ext cx="13320" cy="17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1C5CC7B-F249-40C9-8748-0AB020297C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26720" y="1343320"/>
                <a:ext cx="489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277B39C-8A6C-4DFE-BEBC-F9C1938CC74F}"/>
                  </a:ext>
                </a:extLst>
              </p14:cNvPr>
              <p14:cNvContentPartPr/>
              <p14:nvPr/>
            </p14:nvContentPartPr>
            <p14:xfrm>
              <a:off x="5107440" y="995560"/>
              <a:ext cx="328680" cy="418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277B39C-8A6C-4DFE-BEBC-F9C1938CC74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9800" y="977560"/>
                <a:ext cx="364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70778A-A379-4B8B-BD68-BD40C2E0616D}"/>
                  </a:ext>
                </a:extLst>
              </p14:cNvPr>
              <p14:cNvContentPartPr/>
              <p14:nvPr/>
            </p14:nvContentPartPr>
            <p14:xfrm>
              <a:off x="4571760" y="1452400"/>
              <a:ext cx="955440" cy="27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70778A-A379-4B8B-BD68-BD40C2E0616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53760" y="1434400"/>
                <a:ext cx="9910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A58A402-605B-4A49-A473-2172EF36C4CA}"/>
                  </a:ext>
                </a:extLst>
              </p14:cNvPr>
              <p14:cNvContentPartPr/>
              <p14:nvPr/>
            </p14:nvContentPartPr>
            <p14:xfrm>
              <a:off x="3096480" y="1828960"/>
              <a:ext cx="3567960" cy="19425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A58A402-605B-4A49-A473-2172EF36C4C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78480" y="1811320"/>
                <a:ext cx="3603600" cy="19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534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DB3C-356F-480F-8B9F-7AC8BB00644D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worker applies a constant horizontal force with magnitude 20 N to a box with mass 40 kg resting on a level, freshly waxed floor with negligible friction. What is the acceleration of the box?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14:cNvPr>
              <p14:cNvContentPartPr/>
              <p14:nvPr/>
            </p14:nvContentPartPr>
            <p14:xfrm>
              <a:off x="2184960" y="1727080"/>
              <a:ext cx="70560" cy="152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1C66D6E-4AE6-481B-BAD1-E59D77E48E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7320" y="1709080"/>
                <a:ext cx="10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14:cNvPr>
              <p14:cNvContentPartPr/>
              <p14:nvPr/>
            </p14:nvContentPartPr>
            <p14:xfrm>
              <a:off x="2488800" y="1571560"/>
              <a:ext cx="353520" cy="233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F06321-3ED3-40B4-BE19-D15901DC8D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1160" y="1553920"/>
                <a:ext cx="389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14:cNvPr>
              <p14:cNvContentPartPr/>
              <p14:nvPr/>
            </p14:nvContentPartPr>
            <p14:xfrm>
              <a:off x="1208640" y="1525120"/>
              <a:ext cx="772200" cy="335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5559D9-7647-4EB6-AA4D-EB1FE21FB9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1000" y="1507120"/>
                <a:ext cx="8078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14:cNvPr>
              <p14:cNvContentPartPr/>
              <p14:nvPr/>
            </p14:nvContentPartPr>
            <p14:xfrm>
              <a:off x="610680" y="1490560"/>
              <a:ext cx="486720" cy="457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DCC995-7D64-47B9-900C-F6628E944B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680" y="1472920"/>
                <a:ext cx="5223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14:cNvPr>
              <p14:cNvContentPartPr/>
              <p14:nvPr/>
            </p14:nvContentPartPr>
            <p14:xfrm>
              <a:off x="3129240" y="1608640"/>
              <a:ext cx="167400" cy="16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9E36A8-C22A-4145-A518-DEE173EA9B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1240" y="1591000"/>
                <a:ext cx="203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14:cNvPr>
              <p14:cNvContentPartPr/>
              <p14:nvPr/>
            </p14:nvContentPartPr>
            <p14:xfrm>
              <a:off x="3149400" y="1706200"/>
              <a:ext cx="120600" cy="13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71734F-1BB2-4252-A2CD-6185B24C67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1760" y="1688200"/>
                <a:ext cx="156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14:cNvPr>
              <p14:cNvContentPartPr/>
              <p14:nvPr/>
            </p14:nvContentPartPr>
            <p14:xfrm>
              <a:off x="4063440" y="1381480"/>
              <a:ext cx="442440" cy="565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9C297D-9E99-4E42-A94D-0DB4912B73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5440" y="1363491"/>
                <a:ext cx="478080" cy="60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14:cNvPr>
              <p14:cNvContentPartPr/>
              <p14:nvPr/>
            </p14:nvContentPartPr>
            <p14:xfrm>
              <a:off x="3483120" y="1391560"/>
              <a:ext cx="439920" cy="352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46082BC-DD41-4992-899D-2CA480E83F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65120" y="1373920"/>
                <a:ext cx="4755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14:cNvPr>
              <p14:cNvContentPartPr/>
              <p14:nvPr/>
            </p14:nvContentPartPr>
            <p14:xfrm>
              <a:off x="1563960" y="2631040"/>
              <a:ext cx="2084400" cy="886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317962D-63AF-4AB9-9E8C-97E4610370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46320" y="2613040"/>
                <a:ext cx="212004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14:cNvPr>
              <p14:cNvContentPartPr/>
              <p14:nvPr/>
            </p14:nvContentPartPr>
            <p14:xfrm>
              <a:off x="2776440" y="3509800"/>
              <a:ext cx="860400" cy="1086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ED576-28D3-4A9D-A5ED-BDCB227940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8440" y="3492154"/>
                <a:ext cx="896040" cy="1122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14:cNvPr>
              <p14:cNvContentPartPr/>
              <p14:nvPr/>
            </p14:nvContentPartPr>
            <p14:xfrm>
              <a:off x="5302560" y="2894920"/>
              <a:ext cx="211320" cy="247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B1521C-8BBE-4C09-89D0-C0F73D84C2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84920" y="2877280"/>
                <a:ext cx="246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14:cNvPr>
              <p14:cNvContentPartPr/>
              <p14:nvPr/>
            </p14:nvContentPartPr>
            <p14:xfrm>
              <a:off x="4335960" y="2255920"/>
              <a:ext cx="779400" cy="803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80A736-34A4-4F8F-99F5-55D0E1525F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17960" y="2238280"/>
                <a:ext cx="8150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14:cNvPr>
              <p14:cNvContentPartPr/>
              <p14:nvPr/>
            </p14:nvContentPartPr>
            <p14:xfrm>
              <a:off x="6949200" y="2183920"/>
              <a:ext cx="151560" cy="11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CD791A-D671-4CEE-AFC4-27D46E4A311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1200" y="216592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14:cNvPr>
              <p14:cNvContentPartPr/>
              <p14:nvPr/>
            </p14:nvContentPartPr>
            <p14:xfrm>
              <a:off x="6958920" y="2255200"/>
              <a:ext cx="122400" cy="8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76D010-2D66-41C6-8823-A15FEF43C0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1280" y="2237560"/>
                <a:ext cx="158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14:cNvPr>
              <p14:cNvContentPartPr/>
              <p14:nvPr/>
            </p14:nvContentPartPr>
            <p14:xfrm>
              <a:off x="6603600" y="2762440"/>
              <a:ext cx="184680" cy="1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9549D3-9627-4249-9E6B-08CC31F8183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85600" y="2744800"/>
                <a:ext cx="220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14:cNvPr>
              <p14:cNvContentPartPr/>
              <p14:nvPr/>
            </p14:nvContentPartPr>
            <p14:xfrm>
              <a:off x="6999960" y="2894560"/>
              <a:ext cx="166320" cy="11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31666A3-153C-4634-8962-D6BDA29BE2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81960" y="2876920"/>
                <a:ext cx="201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14:cNvPr>
              <p14:cNvContentPartPr/>
              <p14:nvPr/>
            </p14:nvContentPartPr>
            <p14:xfrm>
              <a:off x="7020120" y="2996800"/>
              <a:ext cx="164880" cy="2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EA6ED1-F4F8-43B6-BC00-6FB644184F0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02480" y="2979160"/>
                <a:ext cx="200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14:cNvPr>
              <p14:cNvContentPartPr/>
              <p14:nvPr/>
            </p14:nvContentPartPr>
            <p14:xfrm>
              <a:off x="7395960" y="2836960"/>
              <a:ext cx="948600" cy="466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5C5CE61-2EBF-42F5-896B-6E798A89E3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78313" y="2818974"/>
                <a:ext cx="984254" cy="50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14:cNvPr>
              <p14:cNvContentPartPr/>
              <p14:nvPr/>
            </p14:nvContentPartPr>
            <p14:xfrm>
              <a:off x="6572640" y="2824000"/>
              <a:ext cx="271800" cy="414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AAD955B-E37C-4090-8527-5F999D17D4C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55000" y="2806360"/>
                <a:ext cx="3074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14:cNvPr>
              <p14:cNvContentPartPr/>
              <p14:nvPr/>
            </p14:nvContentPartPr>
            <p14:xfrm>
              <a:off x="7233600" y="2142880"/>
              <a:ext cx="823320" cy="247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7E6E7B-A642-4D07-9838-A9785DCE0DC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15960" y="2124880"/>
                <a:ext cx="858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14:cNvPr>
              <p14:cNvContentPartPr/>
              <p14:nvPr/>
            </p14:nvContentPartPr>
            <p14:xfrm>
              <a:off x="6122640" y="2034160"/>
              <a:ext cx="695160" cy="45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E3B366-6D1B-426B-93EE-6F2D8F30DC3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04640" y="2016160"/>
                <a:ext cx="7308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14:cNvPr>
              <p14:cNvContentPartPr/>
              <p14:nvPr/>
            </p14:nvContentPartPr>
            <p14:xfrm>
              <a:off x="6207960" y="2754880"/>
              <a:ext cx="248760" cy="343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24EBD2-DED8-489F-9412-65C3888C20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90320" y="2737240"/>
                <a:ext cx="2844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14:cNvPr>
              <p14:cNvContentPartPr/>
              <p14:nvPr/>
            </p14:nvContentPartPr>
            <p14:xfrm>
              <a:off x="8840640" y="4206040"/>
              <a:ext cx="69480" cy="137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0FC574-8485-46AB-84DA-F44966569A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22640" y="4188400"/>
                <a:ext cx="105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14:cNvPr>
              <p14:cNvContentPartPr/>
              <p14:nvPr/>
            </p14:nvContentPartPr>
            <p14:xfrm>
              <a:off x="5069280" y="3511960"/>
              <a:ext cx="3657600" cy="17110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E8007F2-52AD-4A87-A069-CE8F341F52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51640" y="3493964"/>
                <a:ext cx="3693240" cy="174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14:cNvPr>
              <p14:cNvContentPartPr/>
              <p14:nvPr/>
            </p14:nvContentPartPr>
            <p14:xfrm>
              <a:off x="580440" y="5008480"/>
              <a:ext cx="841680" cy="352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478062-24F4-4A1C-85A1-FE7A2C088B1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2440" y="4990840"/>
                <a:ext cx="8773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14:cNvPr>
              <p14:cNvContentPartPr/>
              <p14:nvPr/>
            </p14:nvContentPartPr>
            <p14:xfrm>
              <a:off x="1971120" y="5101720"/>
              <a:ext cx="179280" cy="302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DED7AF-A08D-49AE-A51F-7D4E4C1620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53480" y="5083720"/>
                <a:ext cx="2149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14:cNvPr>
              <p14:cNvContentPartPr/>
              <p14:nvPr/>
            </p14:nvContentPartPr>
            <p14:xfrm>
              <a:off x="2316000" y="5202160"/>
              <a:ext cx="1088280" cy="2120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0EF6705-8079-4C91-9E2D-5E2329B52C0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98360" y="5184160"/>
                <a:ext cx="1123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14:cNvPr>
              <p14:cNvContentPartPr/>
              <p14:nvPr/>
            </p14:nvContentPartPr>
            <p14:xfrm>
              <a:off x="4043640" y="5059240"/>
              <a:ext cx="163440" cy="529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B16102-402D-4308-8EC7-EAF89DB7294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26000" y="5041600"/>
                <a:ext cx="1990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14:cNvPr>
              <p14:cNvContentPartPr/>
              <p14:nvPr/>
            </p14:nvContentPartPr>
            <p14:xfrm>
              <a:off x="6034800" y="5238880"/>
              <a:ext cx="905040" cy="209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01A65D-D49B-4922-927A-8C50D13FF73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016807" y="5221240"/>
                <a:ext cx="940666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14:cNvPr>
              <p14:cNvContentPartPr/>
              <p14:nvPr/>
            </p14:nvContentPartPr>
            <p14:xfrm>
              <a:off x="4835640" y="5201800"/>
              <a:ext cx="1010520" cy="451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DDF8164-581D-41BE-8635-5A600D448EC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17994" y="5184160"/>
                <a:ext cx="1046173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14:cNvPr>
              <p14:cNvContentPartPr/>
              <p14:nvPr/>
            </p14:nvContentPartPr>
            <p14:xfrm>
              <a:off x="2278200" y="1256920"/>
              <a:ext cx="4881960" cy="6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E88FEE-9C52-42FA-B5C1-A1F11BAB49E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60200" y="1221280"/>
                <a:ext cx="4917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14:cNvPr>
              <p14:cNvContentPartPr/>
              <p14:nvPr/>
            </p14:nvContentPartPr>
            <p14:xfrm>
              <a:off x="2293680" y="667600"/>
              <a:ext cx="507240" cy="69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3E9691-68D5-4220-A0ED-CE58B62145F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75680" y="631600"/>
                <a:ext cx="54288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14:cNvPr>
              <p14:cNvContentPartPr/>
              <p14:nvPr/>
            </p14:nvContentPartPr>
            <p14:xfrm>
              <a:off x="1990920" y="677320"/>
              <a:ext cx="5306040" cy="909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60F5FF-7D20-4D1D-984D-4B7C3C6720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73280" y="641320"/>
                <a:ext cx="534168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14:cNvPr>
              <p14:cNvContentPartPr/>
              <p14:nvPr/>
            </p14:nvContentPartPr>
            <p14:xfrm>
              <a:off x="2291520" y="1269160"/>
              <a:ext cx="4728960" cy="276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9D98AE9-2211-4E19-AC73-EB83089DD36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73520" y="1233160"/>
                <a:ext cx="47646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14:cNvPr>
              <p14:cNvContentPartPr/>
              <p14:nvPr/>
            </p14:nvContentPartPr>
            <p14:xfrm>
              <a:off x="2021520" y="527920"/>
              <a:ext cx="576720" cy="848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2E1CA4C-4EC9-486C-ACC6-119D89970D4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03880" y="492280"/>
                <a:ext cx="61236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14:cNvPr>
              <p14:cNvContentPartPr/>
              <p14:nvPr/>
            </p14:nvContentPartPr>
            <p14:xfrm>
              <a:off x="2166960" y="913840"/>
              <a:ext cx="322200" cy="408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89B56B-9A5C-4E1A-B1B0-3A8CF094189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49320" y="878200"/>
                <a:ext cx="3578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CAAA2D-4A0C-4208-ADE9-81A2F374EC81}"/>
                  </a:ext>
                </a:extLst>
              </p14:cNvPr>
              <p14:cNvContentPartPr/>
              <p14:nvPr/>
            </p14:nvContentPartPr>
            <p14:xfrm>
              <a:off x="1401960" y="5841160"/>
              <a:ext cx="356040" cy="334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CAAA2D-4A0C-4208-ADE9-81A2F374EC8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83960" y="5823520"/>
                <a:ext cx="3916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2423AB4-54AD-457F-B8BC-EF6426606D41}"/>
                  </a:ext>
                </a:extLst>
              </p14:cNvPr>
              <p14:cNvContentPartPr/>
              <p14:nvPr/>
            </p14:nvContentPartPr>
            <p14:xfrm>
              <a:off x="2885160" y="6024400"/>
              <a:ext cx="194040" cy="208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2423AB4-54AD-457F-B8BC-EF6426606D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67520" y="6006760"/>
                <a:ext cx="229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6BD7CB-A311-45F2-902D-80924180BA07}"/>
                  </a:ext>
                </a:extLst>
              </p14:cNvPr>
              <p14:cNvContentPartPr/>
              <p14:nvPr/>
            </p14:nvContentPartPr>
            <p14:xfrm>
              <a:off x="2935920" y="6156880"/>
              <a:ext cx="173880" cy="8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6BD7CB-A311-45F2-902D-80924180BA0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17920" y="6138880"/>
                <a:ext cx="209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580A7FC-5E62-4076-BB63-EC8248521B10}"/>
                  </a:ext>
                </a:extLst>
              </p14:cNvPr>
              <p14:cNvContentPartPr/>
              <p14:nvPr/>
            </p14:nvContentPartPr>
            <p14:xfrm>
              <a:off x="2140680" y="5945560"/>
              <a:ext cx="587160" cy="352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580A7FC-5E62-4076-BB63-EC8248521B1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122680" y="5927560"/>
                <a:ext cx="6228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75BE3DA-A2C6-4DBF-B792-3DB1537F5903}"/>
                  </a:ext>
                </a:extLst>
              </p14:cNvPr>
              <p14:cNvContentPartPr/>
              <p14:nvPr/>
            </p14:nvContentPartPr>
            <p14:xfrm>
              <a:off x="3311760" y="6095680"/>
              <a:ext cx="406080" cy="61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75BE3DA-A2C6-4DBF-B792-3DB1537F59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94120" y="6077680"/>
                <a:ext cx="441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0DDC378-A2B9-4C0F-90AE-13AE155B4E12}"/>
                  </a:ext>
                </a:extLst>
              </p14:cNvPr>
              <p14:cNvContentPartPr/>
              <p14:nvPr/>
            </p14:nvContentPartPr>
            <p14:xfrm>
              <a:off x="3433440" y="5779960"/>
              <a:ext cx="195120" cy="268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0DDC378-A2B9-4C0F-90AE-13AE155B4E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15800" y="5761960"/>
                <a:ext cx="2307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46B4F8E-D104-4262-ACE0-089E2C267F08}"/>
                  </a:ext>
                </a:extLst>
              </p14:cNvPr>
              <p14:cNvContentPartPr/>
              <p14:nvPr/>
            </p14:nvContentPartPr>
            <p14:xfrm>
              <a:off x="3354240" y="6247600"/>
              <a:ext cx="347760" cy="191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46B4F8E-D104-4262-ACE0-089E2C267F0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36600" y="6229960"/>
                <a:ext cx="383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98FB507-FC8B-4541-81E6-C9E75E60E6D5}"/>
                  </a:ext>
                </a:extLst>
              </p14:cNvPr>
              <p14:cNvContentPartPr/>
              <p14:nvPr/>
            </p14:nvContentPartPr>
            <p14:xfrm>
              <a:off x="5404800" y="6116200"/>
              <a:ext cx="176040" cy="21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98FB507-FC8B-4541-81E6-C9E75E60E6D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386800" y="6098200"/>
                <a:ext cx="211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C583004-B443-4D6E-BD90-2260BB28D467}"/>
                  </a:ext>
                </a:extLst>
              </p14:cNvPr>
              <p14:cNvContentPartPr/>
              <p14:nvPr/>
            </p14:nvContentPartPr>
            <p14:xfrm>
              <a:off x="5414880" y="6247600"/>
              <a:ext cx="205200" cy="21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C583004-B443-4D6E-BD90-2260BB28D46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397240" y="6229600"/>
                <a:ext cx="240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364F886-C124-4889-A641-793257FFC5F0}"/>
                  </a:ext>
                </a:extLst>
              </p14:cNvPr>
              <p14:cNvContentPartPr/>
              <p14:nvPr/>
            </p14:nvContentPartPr>
            <p14:xfrm>
              <a:off x="4814400" y="6085240"/>
              <a:ext cx="471960" cy="303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364F886-C124-4889-A641-793257FFC5F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96400" y="6067600"/>
                <a:ext cx="5076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25304-DDC0-4D4F-9484-BD9A18EAF548}"/>
                  </a:ext>
                </a:extLst>
              </p14:cNvPr>
              <p14:cNvContentPartPr/>
              <p14:nvPr/>
            </p14:nvContentPartPr>
            <p14:xfrm>
              <a:off x="4032840" y="5993800"/>
              <a:ext cx="330840" cy="385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25304-DDC0-4D4F-9484-BD9A18EAF54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015200" y="5976160"/>
                <a:ext cx="36648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A9BBAE0-58BE-43B2-82C5-1596599E8C7C}"/>
                  </a:ext>
                </a:extLst>
              </p14:cNvPr>
              <p14:cNvContentPartPr/>
              <p14:nvPr/>
            </p14:nvContentPartPr>
            <p14:xfrm>
              <a:off x="5800800" y="5837560"/>
              <a:ext cx="1068840" cy="9392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A9BBAE0-58BE-43B2-82C5-1596599E8C7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783160" y="5819560"/>
                <a:ext cx="110448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F147EB2-2532-407C-B7D9-6AEC926895FB}"/>
                  </a:ext>
                </a:extLst>
              </p14:cNvPr>
              <p14:cNvContentPartPr/>
              <p14:nvPr/>
            </p14:nvContentPartPr>
            <p14:xfrm>
              <a:off x="6390480" y="5719840"/>
              <a:ext cx="716040" cy="4492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F147EB2-2532-407C-B7D9-6AEC926895F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372480" y="5701840"/>
                <a:ext cx="7516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0F86DB-A400-45CF-BDDA-0042910AE281}"/>
                  </a:ext>
                </a:extLst>
              </p14:cNvPr>
              <p14:cNvContentPartPr/>
              <p14:nvPr/>
            </p14:nvContentPartPr>
            <p14:xfrm>
              <a:off x="7325040" y="6078040"/>
              <a:ext cx="198720" cy="7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0F86DB-A400-45CF-BDDA-0042910AE28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07040" y="6060400"/>
                <a:ext cx="2343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A284A6-4A3E-4ECD-B766-7A9E8A0A11D2}"/>
                  </a:ext>
                </a:extLst>
              </p14:cNvPr>
              <p14:cNvContentPartPr/>
              <p14:nvPr/>
            </p14:nvContentPartPr>
            <p14:xfrm>
              <a:off x="7335120" y="6217360"/>
              <a:ext cx="17208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A284A6-4A3E-4ECD-B766-7A9E8A0A11D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17120" y="619972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216B1A-09C6-4913-8D77-F25DB229C1F8}"/>
                  </a:ext>
                </a:extLst>
              </p14:cNvPr>
              <p14:cNvContentPartPr/>
              <p14:nvPr/>
            </p14:nvContentPartPr>
            <p14:xfrm>
              <a:off x="7677840" y="5974000"/>
              <a:ext cx="214200" cy="264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216B1A-09C6-4913-8D77-F25DB229C1F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659840" y="5956000"/>
                <a:ext cx="2498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09AA866-931D-4DA5-AFEC-B1F9A401B17B}"/>
                  </a:ext>
                </a:extLst>
              </p14:cNvPr>
              <p14:cNvContentPartPr/>
              <p14:nvPr/>
            </p14:nvContentPartPr>
            <p14:xfrm>
              <a:off x="7949640" y="6156880"/>
              <a:ext cx="15840" cy="612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09AA866-931D-4DA5-AFEC-B1F9A401B17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31640" y="6138880"/>
                <a:ext cx="51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F27B3BA-9BCF-4364-936A-2498622C2A1A}"/>
                  </a:ext>
                </a:extLst>
              </p14:cNvPr>
              <p14:cNvContentPartPr/>
              <p14:nvPr/>
            </p14:nvContentPartPr>
            <p14:xfrm>
              <a:off x="8072400" y="5993800"/>
              <a:ext cx="175680" cy="234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F27B3BA-9BCF-4364-936A-2498622C2A1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054760" y="5976160"/>
                <a:ext cx="2113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11C17ED-5B0C-4F37-8558-598EEED97832}"/>
                  </a:ext>
                </a:extLst>
              </p14:cNvPr>
              <p14:cNvContentPartPr/>
              <p14:nvPr/>
            </p14:nvContentPartPr>
            <p14:xfrm>
              <a:off x="8371560" y="5981560"/>
              <a:ext cx="619920" cy="401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11C17ED-5B0C-4F37-8558-598EEED9783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353560" y="5963560"/>
                <a:ext cx="65556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7A72F6E-175B-4845-BB1F-99184FFBF5CD}"/>
                  </a:ext>
                </a:extLst>
              </p14:cNvPr>
              <p14:cNvContentPartPr/>
              <p14:nvPr/>
            </p14:nvContentPartPr>
            <p14:xfrm>
              <a:off x="4551600" y="5261920"/>
              <a:ext cx="4532040" cy="1484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7A72F6E-175B-4845-BB1F-99184FFBF5C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533600" y="5226280"/>
                <a:ext cx="4567680" cy="155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5757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854E4B-1931-4EE9-BDFB-A45C921EBAC1}"/>
                  </a:ext>
                </a:extLst>
              </p14:cNvPr>
              <p14:cNvContentPartPr/>
              <p14:nvPr/>
            </p14:nvContentPartPr>
            <p14:xfrm>
              <a:off x="4062000" y="516400"/>
              <a:ext cx="1220040" cy="4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854E4B-1931-4EE9-BDFB-A45C921EBA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4000" y="480760"/>
                <a:ext cx="1255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405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3F9EBA-A1E3-40DD-BE09-2DFB2FE211FB}"/>
                  </a:ext>
                </a:extLst>
              </p14:cNvPr>
              <p14:cNvContentPartPr/>
              <p14:nvPr/>
            </p14:nvContentPartPr>
            <p14:xfrm>
              <a:off x="4317600" y="883240"/>
              <a:ext cx="1706400" cy="33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3F9EBA-A1E3-40DD-BE09-2DFB2FE211F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9600" y="847240"/>
                <a:ext cx="1742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7C8A407-D250-4D9F-9993-EC2CBE787461}"/>
                  </a:ext>
                </a:extLst>
              </p14:cNvPr>
              <p14:cNvContentPartPr/>
              <p14:nvPr/>
            </p14:nvContentPartPr>
            <p14:xfrm>
              <a:off x="2087760" y="861280"/>
              <a:ext cx="2311560" cy="43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7C8A407-D250-4D9F-9993-EC2CBE78746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69760" y="825280"/>
                <a:ext cx="23472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75953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A710FBA-85C2-42D7-8645-B55C9E3F118E}"/>
                  </a:ext>
                </a:extLst>
              </p14:cNvPr>
              <p14:cNvContentPartPr/>
              <p14:nvPr/>
            </p14:nvContentPartPr>
            <p14:xfrm>
              <a:off x="274080" y="1635280"/>
              <a:ext cx="2498400" cy="51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A710FBA-85C2-42D7-8645-B55C9E3F118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6080" y="1599280"/>
                <a:ext cx="25340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233EB-C227-4926-9D93-329063F1AAB2}"/>
                  </a:ext>
                </a:extLst>
              </p14:cNvPr>
              <p14:cNvContentPartPr/>
              <p14:nvPr/>
            </p14:nvContentPartPr>
            <p14:xfrm>
              <a:off x="7736160" y="1269160"/>
              <a:ext cx="990360" cy="21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233EB-C227-4926-9D93-329063F1AAB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18160" y="1233520"/>
                <a:ext cx="1026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4200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429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289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41791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3723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419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14:cNvPr>
              <p14:cNvContentPartPr/>
              <p14:nvPr/>
            </p14:nvContentPartPr>
            <p14:xfrm>
              <a:off x="7794480" y="30040"/>
              <a:ext cx="821520" cy="49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480" y="12040"/>
                <a:ext cx="8571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14:cNvPr>
              <p14:cNvContentPartPr/>
              <p14:nvPr/>
            </p14:nvContentPartPr>
            <p14:xfrm>
              <a:off x="-20400" y="190600"/>
              <a:ext cx="1869480" cy="663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397" y="172960"/>
                <a:ext cx="1905113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14:cNvPr>
              <p14:cNvContentPartPr/>
              <p14:nvPr/>
            </p14:nvContentPartPr>
            <p14:xfrm>
              <a:off x="2162640" y="212920"/>
              <a:ext cx="143640" cy="359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4640" y="194920"/>
                <a:ext cx="179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14:cNvPr>
              <p14:cNvContentPartPr/>
              <p14:nvPr/>
            </p14:nvContentPartPr>
            <p14:xfrm>
              <a:off x="2479080" y="192760"/>
              <a:ext cx="434160" cy="37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1095" y="174760"/>
                <a:ext cx="46977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14:cNvPr>
              <p14:cNvContentPartPr/>
              <p14:nvPr/>
            </p14:nvContentPartPr>
            <p14:xfrm>
              <a:off x="3104760" y="467080"/>
              <a:ext cx="95760" cy="171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7120" y="449080"/>
                <a:ext cx="131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14:cNvPr>
              <p14:cNvContentPartPr/>
              <p14:nvPr/>
            </p14:nvContentPartPr>
            <p14:xfrm>
              <a:off x="3881640" y="162160"/>
              <a:ext cx="253440" cy="501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000" y="144160"/>
                <a:ext cx="2890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14:cNvPr>
              <p14:cNvContentPartPr/>
              <p14:nvPr/>
            </p14:nvContentPartPr>
            <p14:xfrm>
              <a:off x="3423000" y="172600"/>
              <a:ext cx="306000" cy="421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339" y="154600"/>
                <a:ext cx="341682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406288-F2D7-4E4A-ACD2-241A01D06463}"/>
                  </a:ext>
                </a:extLst>
              </p14:cNvPr>
              <p14:cNvContentPartPr/>
              <p14:nvPr/>
            </p14:nvContentPartPr>
            <p14:xfrm>
              <a:off x="131520" y="1058560"/>
              <a:ext cx="2814840" cy="669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406288-F2D7-4E4A-ACD2-241A01D064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880" y="1040560"/>
                <a:ext cx="28504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AB4DB2-B075-44E3-A271-B12A5C680AD3}"/>
                  </a:ext>
                </a:extLst>
              </p14:cNvPr>
              <p14:cNvContentPartPr/>
              <p14:nvPr/>
            </p14:nvContentPartPr>
            <p14:xfrm>
              <a:off x="4602000" y="995560"/>
              <a:ext cx="234000" cy="464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AB4DB2-B075-44E3-A271-B12A5C680A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84028" y="977560"/>
                <a:ext cx="269585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4E80F9-8E62-4231-9A52-A1A607DC6F72}"/>
                  </a:ext>
                </a:extLst>
              </p14:cNvPr>
              <p14:cNvContentPartPr/>
              <p14:nvPr/>
            </p14:nvContentPartPr>
            <p14:xfrm>
              <a:off x="3352440" y="1025080"/>
              <a:ext cx="955440" cy="448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4E80F9-8E62-4231-9A52-A1A607DC6F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34440" y="1007440"/>
                <a:ext cx="9910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1C5CC7B-F249-40C9-8748-0AB020297C0A}"/>
                  </a:ext>
                </a:extLst>
              </p14:cNvPr>
              <p14:cNvContentPartPr/>
              <p14:nvPr/>
            </p14:nvContentPartPr>
            <p14:xfrm>
              <a:off x="4944720" y="1360960"/>
              <a:ext cx="13320" cy="17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1C5CC7B-F249-40C9-8748-0AB020297C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26720" y="1343320"/>
                <a:ext cx="489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277B39C-8A6C-4DFE-BEBC-F9C1938CC74F}"/>
                  </a:ext>
                </a:extLst>
              </p14:cNvPr>
              <p14:cNvContentPartPr/>
              <p14:nvPr/>
            </p14:nvContentPartPr>
            <p14:xfrm>
              <a:off x="5107440" y="995560"/>
              <a:ext cx="328680" cy="418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277B39C-8A6C-4DFE-BEBC-F9C1938CC74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9800" y="977560"/>
                <a:ext cx="364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A613B1-9299-433D-B10A-7558EB8399D8}"/>
                  </a:ext>
                </a:extLst>
              </p14:cNvPr>
              <p14:cNvContentPartPr/>
              <p14:nvPr/>
            </p14:nvContentPartPr>
            <p14:xfrm>
              <a:off x="1546680" y="2478760"/>
              <a:ext cx="455760" cy="326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A613B1-9299-433D-B10A-7558EB8399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29040" y="2461120"/>
                <a:ext cx="4914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288174-A082-4D8B-8A4B-7A74B3EE27EB}"/>
                  </a:ext>
                </a:extLst>
              </p14:cNvPr>
              <p14:cNvContentPartPr/>
              <p14:nvPr/>
            </p14:nvContentPartPr>
            <p14:xfrm>
              <a:off x="1064640" y="2376880"/>
              <a:ext cx="298800" cy="601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288174-A082-4D8B-8A4B-7A74B3EE27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7000" y="2359240"/>
                <a:ext cx="33444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38EA01-0574-461C-89B7-5716E812E30C}"/>
                  </a:ext>
                </a:extLst>
              </p14:cNvPr>
              <p14:cNvContentPartPr/>
              <p14:nvPr/>
            </p14:nvContentPartPr>
            <p14:xfrm>
              <a:off x="2282880" y="2325760"/>
              <a:ext cx="414720" cy="446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38EA01-0574-461C-89B7-5716E812E30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64896" y="2307774"/>
                <a:ext cx="450329" cy="48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2AE3955-0F17-463D-BD81-B0F594B85768}"/>
                  </a:ext>
                </a:extLst>
              </p14:cNvPr>
              <p14:cNvContentPartPr/>
              <p14:nvPr/>
            </p14:nvContentPartPr>
            <p14:xfrm>
              <a:off x="3079560" y="2367160"/>
              <a:ext cx="791280" cy="483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2AE3955-0F17-463D-BD81-B0F594B857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61560" y="2349160"/>
                <a:ext cx="82692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37C6B2A-8A0B-457D-84F9-E790DA8148B4}"/>
                  </a:ext>
                </a:extLst>
              </p14:cNvPr>
              <p14:cNvContentPartPr/>
              <p14:nvPr/>
            </p14:nvContentPartPr>
            <p14:xfrm>
              <a:off x="5486160" y="2212360"/>
              <a:ext cx="1663200" cy="7135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37C6B2A-8A0B-457D-84F9-E790DA8148B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68160" y="2194360"/>
                <a:ext cx="169884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D27FE00-EE6C-407E-BD42-FC49BCC76B99}"/>
                  </a:ext>
                </a:extLst>
              </p14:cNvPr>
              <p14:cNvContentPartPr/>
              <p14:nvPr/>
            </p14:nvContentPartPr>
            <p14:xfrm>
              <a:off x="4232280" y="2397400"/>
              <a:ext cx="923400" cy="429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D27FE00-EE6C-407E-BD42-FC49BCC76B9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14640" y="2379760"/>
                <a:ext cx="95904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7B806E1-F7E1-46F0-8BFA-AC9E45487A7D}"/>
                  </a:ext>
                </a:extLst>
              </p14:cNvPr>
              <p14:cNvContentPartPr/>
              <p14:nvPr/>
            </p14:nvContentPartPr>
            <p14:xfrm>
              <a:off x="1866720" y="3067720"/>
              <a:ext cx="1730160" cy="435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7B806E1-F7E1-46F0-8BFA-AC9E45487A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49076" y="3050065"/>
                <a:ext cx="1765807" cy="471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13488D5-1B43-4C7F-B506-DB748D4A9C48}"/>
                  </a:ext>
                </a:extLst>
              </p14:cNvPr>
              <p14:cNvContentPartPr/>
              <p14:nvPr/>
            </p14:nvContentPartPr>
            <p14:xfrm>
              <a:off x="802200" y="3278320"/>
              <a:ext cx="660240" cy="277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13488D5-1B43-4C7F-B506-DB748D4A9C4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4550" y="3260680"/>
                <a:ext cx="695899" cy="3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92577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9834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8222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38078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FB9D77-D920-4346-8CAB-B992BA4BFD11}"/>
                  </a:ext>
                </a:extLst>
              </p14:cNvPr>
              <p14:cNvContentPartPr/>
              <p14:nvPr/>
            </p14:nvContentPartPr>
            <p14:xfrm>
              <a:off x="3047520" y="5440840"/>
              <a:ext cx="1015920" cy="615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FB9D77-D920-4346-8CAB-B992BA4BFD1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29874" y="5423200"/>
                <a:ext cx="1051573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2497F2-CFC1-4CED-8EE1-3A028C855839}"/>
                  </a:ext>
                </a:extLst>
              </p14:cNvPr>
              <p14:cNvContentPartPr/>
              <p14:nvPr/>
            </p14:nvContentPartPr>
            <p14:xfrm>
              <a:off x="4486440" y="4886440"/>
              <a:ext cx="1673640" cy="8046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2497F2-CFC1-4CED-8EE1-3A028C85583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68800" y="4868800"/>
                <a:ext cx="1709280" cy="8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2536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FB9D77-D920-4346-8CAB-B992BA4BFD11}"/>
                  </a:ext>
                </a:extLst>
              </p14:cNvPr>
              <p14:cNvContentPartPr/>
              <p14:nvPr/>
            </p14:nvContentPartPr>
            <p14:xfrm>
              <a:off x="3047520" y="5440840"/>
              <a:ext cx="1015920" cy="615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FB9D77-D920-4346-8CAB-B992BA4BFD1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29874" y="5423200"/>
                <a:ext cx="1051573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BB309E8-ADEC-4068-8951-3A686687AE52}"/>
                  </a:ext>
                </a:extLst>
              </p14:cNvPr>
              <p14:cNvContentPartPr/>
              <p14:nvPr/>
            </p14:nvContentPartPr>
            <p14:xfrm>
              <a:off x="7944960" y="5161120"/>
              <a:ext cx="360" cy="3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BB309E8-ADEC-4068-8951-3A686687AE5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926960" y="5143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23078D9-D22E-45C3-AB75-6E07C02074D2}"/>
                  </a:ext>
                </a:extLst>
              </p14:cNvPr>
              <p14:cNvContentPartPr/>
              <p14:nvPr/>
            </p14:nvContentPartPr>
            <p14:xfrm>
              <a:off x="6876120" y="4906960"/>
              <a:ext cx="955080" cy="5572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23078D9-D22E-45C3-AB75-6E07C02074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858473" y="4888972"/>
                <a:ext cx="990733" cy="592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B2F3A14-0557-458F-9F15-993204C6EF39}"/>
                  </a:ext>
                </a:extLst>
              </p14:cNvPr>
              <p14:cNvContentPartPr/>
              <p14:nvPr/>
            </p14:nvContentPartPr>
            <p14:xfrm>
              <a:off x="6563280" y="5344720"/>
              <a:ext cx="151560" cy="2026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B2F3A14-0557-458F-9F15-993204C6EF3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45280" y="5326720"/>
                <a:ext cx="187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2497F2-CFC1-4CED-8EE1-3A028C855839}"/>
                  </a:ext>
                </a:extLst>
              </p14:cNvPr>
              <p14:cNvContentPartPr/>
              <p14:nvPr/>
            </p14:nvContentPartPr>
            <p14:xfrm>
              <a:off x="4486440" y="4886440"/>
              <a:ext cx="1876320" cy="13906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2497F2-CFC1-4CED-8EE1-3A028C85583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468800" y="4868800"/>
                <a:ext cx="1911960" cy="142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8919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FB9D77-D920-4346-8CAB-B992BA4BFD11}"/>
                  </a:ext>
                </a:extLst>
              </p14:cNvPr>
              <p14:cNvContentPartPr/>
              <p14:nvPr/>
            </p14:nvContentPartPr>
            <p14:xfrm>
              <a:off x="3047520" y="5440840"/>
              <a:ext cx="1015920" cy="615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FB9D77-D920-4346-8CAB-B992BA4BFD1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29874" y="5423200"/>
                <a:ext cx="1051573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BB309E8-ADEC-4068-8951-3A686687AE52}"/>
                  </a:ext>
                </a:extLst>
              </p14:cNvPr>
              <p14:cNvContentPartPr/>
              <p14:nvPr/>
            </p14:nvContentPartPr>
            <p14:xfrm>
              <a:off x="7944960" y="5161120"/>
              <a:ext cx="360" cy="3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BB309E8-ADEC-4068-8951-3A686687AE5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926960" y="5143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23078D9-D22E-45C3-AB75-6E07C02074D2}"/>
                  </a:ext>
                </a:extLst>
              </p14:cNvPr>
              <p14:cNvContentPartPr/>
              <p14:nvPr/>
            </p14:nvContentPartPr>
            <p14:xfrm>
              <a:off x="6876120" y="4906960"/>
              <a:ext cx="955080" cy="5572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23078D9-D22E-45C3-AB75-6E07C02074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858473" y="4888972"/>
                <a:ext cx="990733" cy="592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B2F3A14-0557-458F-9F15-993204C6EF39}"/>
                  </a:ext>
                </a:extLst>
              </p14:cNvPr>
              <p14:cNvContentPartPr/>
              <p14:nvPr/>
            </p14:nvContentPartPr>
            <p14:xfrm>
              <a:off x="6563280" y="5344720"/>
              <a:ext cx="151560" cy="2026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B2F3A14-0557-458F-9F15-993204C6EF3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45280" y="5326720"/>
                <a:ext cx="187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2497F2-CFC1-4CED-8EE1-3A028C855839}"/>
                  </a:ext>
                </a:extLst>
              </p14:cNvPr>
              <p14:cNvContentPartPr/>
              <p14:nvPr/>
            </p14:nvContentPartPr>
            <p14:xfrm>
              <a:off x="4486440" y="4886440"/>
              <a:ext cx="1876320" cy="13906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2497F2-CFC1-4CED-8EE1-3A028C85583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468800" y="4868800"/>
                <a:ext cx="1911960" cy="14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739237-69B1-46E2-A962-EF1B4D8B409C}"/>
                  </a:ext>
                </a:extLst>
              </p14:cNvPr>
              <p14:cNvContentPartPr/>
              <p14:nvPr/>
            </p14:nvContentPartPr>
            <p14:xfrm>
              <a:off x="6146400" y="6042400"/>
              <a:ext cx="443520" cy="359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739237-69B1-46E2-A962-EF1B4D8B409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128746" y="6024760"/>
                <a:ext cx="479189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570E693-F657-471D-81E3-AA3BEC158CA7}"/>
                  </a:ext>
                </a:extLst>
              </p14:cNvPr>
              <p14:cNvContentPartPr/>
              <p14:nvPr/>
            </p14:nvContentPartPr>
            <p14:xfrm>
              <a:off x="6977280" y="5294680"/>
              <a:ext cx="2068200" cy="10368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570E693-F657-471D-81E3-AA3BEC158CA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959283" y="5276680"/>
                <a:ext cx="2103834" cy="10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3451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FB9D77-D920-4346-8CAB-B992BA4BFD11}"/>
                  </a:ext>
                </a:extLst>
              </p14:cNvPr>
              <p14:cNvContentPartPr/>
              <p14:nvPr/>
            </p14:nvContentPartPr>
            <p14:xfrm>
              <a:off x="3047520" y="5440840"/>
              <a:ext cx="1015920" cy="615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FB9D77-D920-4346-8CAB-B992BA4BFD1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29874" y="5423200"/>
                <a:ext cx="1051573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BB309E8-ADEC-4068-8951-3A686687AE52}"/>
                  </a:ext>
                </a:extLst>
              </p14:cNvPr>
              <p14:cNvContentPartPr/>
              <p14:nvPr/>
            </p14:nvContentPartPr>
            <p14:xfrm>
              <a:off x="7944960" y="5161120"/>
              <a:ext cx="360" cy="3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BB309E8-ADEC-4068-8951-3A686687AE5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926960" y="5143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23078D9-D22E-45C3-AB75-6E07C02074D2}"/>
                  </a:ext>
                </a:extLst>
              </p14:cNvPr>
              <p14:cNvContentPartPr/>
              <p14:nvPr/>
            </p14:nvContentPartPr>
            <p14:xfrm>
              <a:off x="6876120" y="4906960"/>
              <a:ext cx="955080" cy="5572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23078D9-D22E-45C3-AB75-6E07C02074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858473" y="4888972"/>
                <a:ext cx="990733" cy="592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B2F3A14-0557-458F-9F15-993204C6EF39}"/>
                  </a:ext>
                </a:extLst>
              </p14:cNvPr>
              <p14:cNvContentPartPr/>
              <p14:nvPr/>
            </p14:nvContentPartPr>
            <p14:xfrm>
              <a:off x="6563280" y="5344720"/>
              <a:ext cx="151560" cy="2026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B2F3A14-0557-458F-9F15-993204C6EF3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45280" y="5326720"/>
                <a:ext cx="187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2497F2-CFC1-4CED-8EE1-3A028C855839}"/>
                  </a:ext>
                </a:extLst>
              </p14:cNvPr>
              <p14:cNvContentPartPr/>
              <p14:nvPr/>
            </p14:nvContentPartPr>
            <p14:xfrm>
              <a:off x="4486440" y="4886440"/>
              <a:ext cx="1876320" cy="13906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2497F2-CFC1-4CED-8EE1-3A028C85583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468800" y="4868800"/>
                <a:ext cx="1911960" cy="14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9739237-69B1-46E2-A962-EF1B4D8B409C}"/>
                  </a:ext>
                </a:extLst>
              </p14:cNvPr>
              <p14:cNvContentPartPr/>
              <p14:nvPr/>
            </p14:nvContentPartPr>
            <p14:xfrm>
              <a:off x="6146400" y="6042400"/>
              <a:ext cx="443520" cy="359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9739237-69B1-46E2-A962-EF1B4D8B409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128746" y="6024760"/>
                <a:ext cx="479189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570E693-F657-471D-81E3-AA3BEC158CA7}"/>
                  </a:ext>
                </a:extLst>
              </p14:cNvPr>
              <p14:cNvContentPartPr/>
              <p14:nvPr/>
            </p14:nvContentPartPr>
            <p14:xfrm>
              <a:off x="6977280" y="5294680"/>
              <a:ext cx="2068200" cy="10368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570E693-F657-471D-81E3-AA3BEC158CA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959283" y="5276680"/>
                <a:ext cx="2103834" cy="10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D77634-0CC8-4791-B67F-C1F6657A5819}"/>
                  </a:ext>
                </a:extLst>
              </p14:cNvPr>
              <p14:cNvContentPartPr/>
              <p14:nvPr/>
            </p14:nvContentPartPr>
            <p14:xfrm>
              <a:off x="7548600" y="6353440"/>
              <a:ext cx="257400" cy="1944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D77634-0CC8-4791-B67F-C1F6657A581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530600" y="6335440"/>
                <a:ext cx="293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8BDF3BD-4463-4A25-8426-488E220FBB45}"/>
                  </a:ext>
                </a:extLst>
              </p14:cNvPr>
              <p14:cNvContentPartPr/>
              <p14:nvPr/>
            </p14:nvContentPartPr>
            <p14:xfrm>
              <a:off x="7973400" y="6085240"/>
              <a:ext cx="685800" cy="3668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8BDF3BD-4463-4A25-8426-488E220FBB4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955400" y="6067600"/>
                <a:ext cx="721440" cy="4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5484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14:cNvPr>
              <p14:cNvContentPartPr/>
              <p14:nvPr/>
            </p14:nvContentPartPr>
            <p14:xfrm>
              <a:off x="3149400" y="4977160"/>
              <a:ext cx="301320" cy="305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31760" y="4959520"/>
                <a:ext cx="3369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14:cNvPr>
              <p14:cNvContentPartPr/>
              <p14:nvPr/>
            </p14:nvContentPartPr>
            <p14:xfrm>
              <a:off x="3839160" y="5032600"/>
              <a:ext cx="306360" cy="178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821520" y="5014960"/>
                <a:ext cx="3420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14:cNvPr>
              <p14:cNvContentPartPr/>
              <p14:nvPr/>
            </p14:nvContentPartPr>
            <p14:xfrm>
              <a:off x="4896480" y="5060320"/>
              <a:ext cx="144720" cy="9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78840" y="5042320"/>
                <a:ext cx="180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14:cNvPr>
              <p14:cNvContentPartPr/>
              <p14:nvPr/>
            </p14:nvContentPartPr>
            <p14:xfrm>
              <a:off x="4886760" y="5161840"/>
              <a:ext cx="154080" cy="9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68760" y="5144200"/>
                <a:ext cx="189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14:cNvPr>
              <p14:cNvContentPartPr/>
              <p14:nvPr/>
            </p14:nvContentPartPr>
            <p14:xfrm>
              <a:off x="4281960" y="4988320"/>
              <a:ext cx="442800" cy="2160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64306" y="4970320"/>
                <a:ext cx="478469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14:cNvPr>
              <p14:cNvContentPartPr/>
              <p14:nvPr/>
            </p14:nvContentPartPr>
            <p14:xfrm>
              <a:off x="5272680" y="5181280"/>
              <a:ext cx="132480" cy="128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54680" y="5163640"/>
                <a:ext cx="168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14:cNvPr>
              <p14:cNvContentPartPr/>
              <p14:nvPr/>
            </p14:nvContentPartPr>
            <p14:xfrm>
              <a:off x="5262600" y="4966720"/>
              <a:ext cx="184680" cy="133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244600" y="4948768"/>
                <a:ext cx="220320" cy="169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14:cNvPr>
              <p14:cNvContentPartPr/>
              <p14:nvPr/>
            </p14:nvContentPartPr>
            <p14:xfrm>
              <a:off x="6309120" y="5223040"/>
              <a:ext cx="141480" cy="1119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291120" y="5205400"/>
                <a:ext cx="177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14:cNvPr>
              <p14:cNvContentPartPr/>
              <p14:nvPr/>
            </p14:nvContentPartPr>
            <p14:xfrm>
              <a:off x="6309120" y="4955560"/>
              <a:ext cx="196200" cy="175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91120" y="4937884"/>
                <a:ext cx="231840" cy="211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14:cNvPr>
              <p14:cNvContentPartPr/>
              <p14:nvPr/>
            </p14:nvContentPartPr>
            <p14:xfrm>
              <a:off x="5557080" y="4855480"/>
              <a:ext cx="556920" cy="427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39429" y="4837825"/>
                <a:ext cx="592583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14:cNvPr>
              <p14:cNvContentPartPr/>
              <p14:nvPr/>
            </p14:nvContentPartPr>
            <p14:xfrm>
              <a:off x="6603600" y="4924240"/>
              <a:ext cx="425160" cy="3409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585585" y="4906600"/>
                <a:ext cx="46083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091B5F6-8D97-4071-8159-ED777F1F9126}"/>
                  </a:ext>
                </a:extLst>
              </p14:cNvPr>
              <p14:cNvContentPartPr/>
              <p14:nvPr/>
            </p14:nvContentPartPr>
            <p14:xfrm>
              <a:off x="305760" y="5360200"/>
              <a:ext cx="1196280" cy="1868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091B5F6-8D97-4071-8159-ED777F1F912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88120" y="5324560"/>
                <a:ext cx="1231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C0858F4-DD10-48FB-A8C5-E798B1336CFD}"/>
                  </a:ext>
                </a:extLst>
              </p14:cNvPr>
              <p14:cNvContentPartPr/>
              <p14:nvPr/>
            </p14:nvContentPartPr>
            <p14:xfrm>
              <a:off x="3768960" y="5373520"/>
              <a:ext cx="1069200" cy="831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C0858F4-DD10-48FB-A8C5-E798B1336CF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750960" y="5337880"/>
                <a:ext cx="11048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3220FB2-7BFE-41CC-96C9-183345126C04}"/>
                  </a:ext>
                </a:extLst>
              </p14:cNvPr>
              <p14:cNvContentPartPr/>
              <p14:nvPr/>
            </p14:nvContentPartPr>
            <p14:xfrm>
              <a:off x="1668000" y="5333200"/>
              <a:ext cx="1257840" cy="2764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3220FB2-7BFE-41CC-96C9-183345126C0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650360" y="5297560"/>
                <a:ext cx="12934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5FC6473-1879-4416-A601-E4274B3A8399}"/>
                  </a:ext>
                </a:extLst>
              </p14:cNvPr>
              <p14:cNvContentPartPr/>
              <p14:nvPr/>
            </p14:nvContentPartPr>
            <p14:xfrm>
              <a:off x="5059920" y="5394400"/>
              <a:ext cx="1981080" cy="1252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5FC6473-1879-4416-A601-E4274B3A839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041920" y="5358760"/>
                <a:ext cx="2016720" cy="1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32713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14:cNvPr>
              <p14:cNvContentPartPr/>
              <p14:nvPr/>
            </p14:nvContentPartPr>
            <p14:xfrm>
              <a:off x="3149400" y="4977160"/>
              <a:ext cx="301320" cy="305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31760" y="4959520"/>
                <a:ext cx="3369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14:cNvPr>
              <p14:cNvContentPartPr/>
              <p14:nvPr/>
            </p14:nvContentPartPr>
            <p14:xfrm>
              <a:off x="3839160" y="5032600"/>
              <a:ext cx="306360" cy="178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821520" y="5014960"/>
                <a:ext cx="3420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14:cNvPr>
              <p14:cNvContentPartPr/>
              <p14:nvPr/>
            </p14:nvContentPartPr>
            <p14:xfrm>
              <a:off x="4896480" y="5060320"/>
              <a:ext cx="144720" cy="9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78840" y="5042320"/>
                <a:ext cx="180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14:cNvPr>
              <p14:cNvContentPartPr/>
              <p14:nvPr/>
            </p14:nvContentPartPr>
            <p14:xfrm>
              <a:off x="4886760" y="5161840"/>
              <a:ext cx="154080" cy="9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68760" y="5144200"/>
                <a:ext cx="189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14:cNvPr>
              <p14:cNvContentPartPr/>
              <p14:nvPr/>
            </p14:nvContentPartPr>
            <p14:xfrm>
              <a:off x="4281960" y="4988320"/>
              <a:ext cx="442800" cy="2160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64306" y="4970320"/>
                <a:ext cx="478469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14:cNvPr>
              <p14:cNvContentPartPr/>
              <p14:nvPr/>
            </p14:nvContentPartPr>
            <p14:xfrm>
              <a:off x="5272680" y="5181280"/>
              <a:ext cx="132480" cy="128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54680" y="5163640"/>
                <a:ext cx="168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14:cNvPr>
              <p14:cNvContentPartPr/>
              <p14:nvPr/>
            </p14:nvContentPartPr>
            <p14:xfrm>
              <a:off x="5262600" y="4966720"/>
              <a:ext cx="184680" cy="133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244600" y="4948768"/>
                <a:ext cx="220320" cy="169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14:cNvPr>
              <p14:cNvContentPartPr/>
              <p14:nvPr/>
            </p14:nvContentPartPr>
            <p14:xfrm>
              <a:off x="6309120" y="5223040"/>
              <a:ext cx="141480" cy="1119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291120" y="5205400"/>
                <a:ext cx="177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14:cNvPr>
              <p14:cNvContentPartPr/>
              <p14:nvPr/>
            </p14:nvContentPartPr>
            <p14:xfrm>
              <a:off x="6309120" y="4955560"/>
              <a:ext cx="196200" cy="175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91120" y="4937884"/>
                <a:ext cx="231840" cy="211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14:cNvPr>
              <p14:cNvContentPartPr/>
              <p14:nvPr/>
            </p14:nvContentPartPr>
            <p14:xfrm>
              <a:off x="5557080" y="4855480"/>
              <a:ext cx="556920" cy="427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39429" y="4837825"/>
                <a:ext cx="592583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14:cNvPr>
              <p14:cNvContentPartPr/>
              <p14:nvPr/>
            </p14:nvContentPartPr>
            <p14:xfrm>
              <a:off x="6603600" y="4924240"/>
              <a:ext cx="425160" cy="3409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585585" y="4906600"/>
                <a:ext cx="46083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042F61-DF43-4B6D-A05C-C4DEF25AA0A6}"/>
                  </a:ext>
                </a:extLst>
              </p14:cNvPr>
              <p14:cNvContentPartPr/>
              <p14:nvPr/>
            </p14:nvContentPartPr>
            <p14:xfrm>
              <a:off x="1004520" y="792880"/>
              <a:ext cx="2194920" cy="1279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042F61-DF43-4B6D-A05C-C4DEF25AA0A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86880" y="756880"/>
                <a:ext cx="223056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14:cNvPr>
              <p14:cNvContentPartPr/>
              <p14:nvPr/>
            </p14:nvContentPartPr>
            <p14:xfrm>
              <a:off x="5333520" y="4620760"/>
              <a:ext cx="1067760" cy="835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315880" y="4602760"/>
                <a:ext cx="1103400" cy="8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3863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14:cNvPr>
              <p14:cNvContentPartPr/>
              <p14:nvPr/>
            </p14:nvContentPartPr>
            <p14:xfrm>
              <a:off x="3149400" y="4977160"/>
              <a:ext cx="301320" cy="305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31760" y="4959520"/>
                <a:ext cx="3369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14:cNvPr>
              <p14:cNvContentPartPr/>
              <p14:nvPr/>
            </p14:nvContentPartPr>
            <p14:xfrm>
              <a:off x="3839160" y="5032600"/>
              <a:ext cx="306360" cy="178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821520" y="5014960"/>
                <a:ext cx="3420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14:cNvPr>
              <p14:cNvContentPartPr/>
              <p14:nvPr/>
            </p14:nvContentPartPr>
            <p14:xfrm>
              <a:off x="4896480" y="5060320"/>
              <a:ext cx="144720" cy="9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78840" y="5042320"/>
                <a:ext cx="180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14:cNvPr>
              <p14:cNvContentPartPr/>
              <p14:nvPr/>
            </p14:nvContentPartPr>
            <p14:xfrm>
              <a:off x="4886760" y="5161840"/>
              <a:ext cx="154080" cy="9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68760" y="5144200"/>
                <a:ext cx="189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14:cNvPr>
              <p14:cNvContentPartPr/>
              <p14:nvPr/>
            </p14:nvContentPartPr>
            <p14:xfrm>
              <a:off x="4281960" y="4988320"/>
              <a:ext cx="442800" cy="2160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64306" y="4970320"/>
                <a:ext cx="478469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14:cNvPr>
              <p14:cNvContentPartPr/>
              <p14:nvPr/>
            </p14:nvContentPartPr>
            <p14:xfrm>
              <a:off x="5272680" y="5181280"/>
              <a:ext cx="132480" cy="128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54680" y="5163640"/>
                <a:ext cx="168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14:cNvPr>
              <p14:cNvContentPartPr/>
              <p14:nvPr/>
            </p14:nvContentPartPr>
            <p14:xfrm>
              <a:off x="5262600" y="4966720"/>
              <a:ext cx="184680" cy="133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244600" y="4948768"/>
                <a:ext cx="220320" cy="169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14:cNvPr>
              <p14:cNvContentPartPr/>
              <p14:nvPr/>
            </p14:nvContentPartPr>
            <p14:xfrm>
              <a:off x="6309120" y="5223040"/>
              <a:ext cx="141480" cy="1119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291120" y="5205400"/>
                <a:ext cx="177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14:cNvPr>
              <p14:cNvContentPartPr/>
              <p14:nvPr/>
            </p14:nvContentPartPr>
            <p14:xfrm>
              <a:off x="6309120" y="4955560"/>
              <a:ext cx="196200" cy="175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91120" y="4937884"/>
                <a:ext cx="231840" cy="211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14:cNvPr>
              <p14:cNvContentPartPr/>
              <p14:nvPr/>
            </p14:nvContentPartPr>
            <p14:xfrm>
              <a:off x="5557080" y="4855480"/>
              <a:ext cx="556920" cy="427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39429" y="4837825"/>
                <a:ext cx="592583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14:cNvPr>
              <p14:cNvContentPartPr/>
              <p14:nvPr/>
            </p14:nvContentPartPr>
            <p14:xfrm>
              <a:off x="6603600" y="4924240"/>
              <a:ext cx="425160" cy="3409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585585" y="4906600"/>
                <a:ext cx="46083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14:cNvPr>
              <p14:cNvContentPartPr/>
              <p14:nvPr/>
            </p14:nvContentPartPr>
            <p14:xfrm>
              <a:off x="5333520" y="4620760"/>
              <a:ext cx="1067760" cy="835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315880" y="4602760"/>
                <a:ext cx="110340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796DACF-B67D-4144-AE47-6C76DDF581D5}"/>
                  </a:ext>
                </a:extLst>
              </p14:cNvPr>
              <p14:cNvContentPartPr/>
              <p14:nvPr/>
            </p14:nvContentPartPr>
            <p14:xfrm>
              <a:off x="7131720" y="5008480"/>
              <a:ext cx="282240" cy="297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796DACF-B67D-4144-AE47-6C76DDF581D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114080" y="4990840"/>
                <a:ext cx="3178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5CFF7D6-4014-4056-B2D2-19FF532167D2}"/>
                  </a:ext>
                </a:extLst>
              </p14:cNvPr>
              <p14:cNvContentPartPr/>
              <p14:nvPr/>
            </p14:nvContentPartPr>
            <p14:xfrm>
              <a:off x="7581720" y="5060680"/>
              <a:ext cx="301320" cy="2170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5CFF7D6-4014-4056-B2D2-19FF532167D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563720" y="5043040"/>
                <a:ext cx="3369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4D2D7A-D737-4A47-9322-9C7F11798BA2}"/>
                  </a:ext>
                </a:extLst>
              </p14:cNvPr>
              <p14:cNvContentPartPr/>
              <p14:nvPr/>
            </p14:nvContentPartPr>
            <p14:xfrm>
              <a:off x="8026320" y="5099920"/>
              <a:ext cx="1209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4D2D7A-D737-4A47-9322-9C7F11798B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08320" y="508228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CE6A13-F811-4890-8695-21852009E7A8}"/>
                  </a:ext>
                </a:extLst>
              </p14:cNvPr>
              <p14:cNvContentPartPr/>
              <p14:nvPr/>
            </p14:nvContentPartPr>
            <p14:xfrm>
              <a:off x="7995360" y="5201080"/>
              <a:ext cx="14184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CE6A13-F811-4890-8695-21852009E7A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977720" y="518344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ADFCD58-3CE6-48BC-BB54-11271E7C0037}"/>
                  </a:ext>
                </a:extLst>
              </p14:cNvPr>
              <p14:cNvContentPartPr/>
              <p14:nvPr/>
            </p14:nvContentPartPr>
            <p14:xfrm>
              <a:off x="8270040" y="5029000"/>
              <a:ext cx="120240" cy="169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ADFCD58-3CE6-48BC-BB54-11271E7C003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252400" y="5011000"/>
                <a:ext cx="155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50DEB35-F939-40AF-A70A-320FDBBA422E}"/>
                  </a:ext>
                </a:extLst>
              </p14:cNvPr>
              <p14:cNvContentPartPr/>
              <p14:nvPr/>
            </p14:nvContentPartPr>
            <p14:xfrm>
              <a:off x="8513760" y="4754320"/>
              <a:ext cx="343800" cy="3139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50DEB35-F939-40AF-A70A-320FDBBA422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496120" y="4736680"/>
                <a:ext cx="3794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550FA9B-FCDE-41AB-B4F3-BAC16E520496}"/>
                  </a:ext>
                </a:extLst>
              </p14:cNvPr>
              <p14:cNvContentPartPr/>
              <p14:nvPr/>
            </p14:nvContentPartPr>
            <p14:xfrm>
              <a:off x="8361480" y="5130160"/>
              <a:ext cx="594360" cy="2656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550FA9B-FCDE-41AB-B4F3-BAC16E52049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343480" y="5112520"/>
                <a:ext cx="63000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26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14:cNvPr>
              <p14:cNvContentPartPr/>
              <p14:nvPr/>
            </p14:nvContentPartPr>
            <p14:xfrm>
              <a:off x="7794480" y="30040"/>
              <a:ext cx="821520" cy="496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AFE30A-1576-43AA-BF67-495621489A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480" y="12040"/>
                <a:ext cx="8571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14:cNvPr>
              <p14:cNvContentPartPr/>
              <p14:nvPr/>
            </p14:nvContentPartPr>
            <p14:xfrm>
              <a:off x="-20400" y="190600"/>
              <a:ext cx="1869480" cy="663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AD42CD-CFB4-471B-B170-FEB8A95DCB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397" y="172960"/>
                <a:ext cx="1905113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14:cNvPr>
              <p14:cNvContentPartPr/>
              <p14:nvPr/>
            </p14:nvContentPartPr>
            <p14:xfrm>
              <a:off x="2162640" y="212920"/>
              <a:ext cx="143640" cy="359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5FA808-BBD6-49D6-819E-05659E71E9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4640" y="194920"/>
                <a:ext cx="1792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14:cNvPr>
              <p14:cNvContentPartPr/>
              <p14:nvPr/>
            </p14:nvContentPartPr>
            <p14:xfrm>
              <a:off x="2479080" y="192760"/>
              <a:ext cx="434160" cy="375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16A4EBA-A212-4D41-8D6E-369E43F67A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1095" y="174760"/>
                <a:ext cx="46977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14:cNvPr>
              <p14:cNvContentPartPr/>
              <p14:nvPr/>
            </p14:nvContentPartPr>
            <p14:xfrm>
              <a:off x="3104760" y="467080"/>
              <a:ext cx="95760" cy="171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536BDC-D8D1-4DFF-93F2-1532709745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7120" y="449080"/>
                <a:ext cx="1314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14:cNvPr>
              <p14:cNvContentPartPr/>
              <p14:nvPr/>
            </p14:nvContentPartPr>
            <p14:xfrm>
              <a:off x="3881640" y="162160"/>
              <a:ext cx="253440" cy="501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886488-83A7-4580-BDDC-9E8F2E0663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000" y="144160"/>
                <a:ext cx="28908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14:cNvPr>
              <p14:cNvContentPartPr/>
              <p14:nvPr/>
            </p14:nvContentPartPr>
            <p14:xfrm>
              <a:off x="3423000" y="172600"/>
              <a:ext cx="306000" cy="421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D08923-5B51-454C-98C6-1B103A420A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5339" y="154600"/>
                <a:ext cx="341682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406288-F2D7-4E4A-ACD2-241A01D06463}"/>
                  </a:ext>
                </a:extLst>
              </p14:cNvPr>
              <p14:cNvContentPartPr/>
              <p14:nvPr/>
            </p14:nvContentPartPr>
            <p14:xfrm>
              <a:off x="131520" y="1058560"/>
              <a:ext cx="2814840" cy="669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406288-F2D7-4E4A-ACD2-241A01D064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880" y="1040560"/>
                <a:ext cx="28504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4AB4DB2-B075-44E3-A271-B12A5C680AD3}"/>
                  </a:ext>
                </a:extLst>
              </p14:cNvPr>
              <p14:cNvContentPartPr/>
              <p14:nvPr/>
            </p14:nvContentPartPr>
            <p14:xfrm>
              <a:off x="4602000" y="995560"/>
              <a:ext cx="234000" cy="464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4AB4DB2-B075-44E3-A271-B12A5C680A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84028" y="977560"/>
                <a:ext cx="269585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C4E80F9-8E62-4231-9A52-A1A607DC6F72}"/>
                  </a:ext>
                </a:extLst>
              </p14:cNvPr>
              <p14:cNvContentPartPr/>
              <p14:nvPr/>
            </p14:nvContentPartPr>
            <p14:xfrm>
              <a:off x="3352440" y="1025080"/>
              <a:ext cx="955440" cy="448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C4E80F9-8E62-4231-9A52-A1A607DC6F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34440" y="1007440"/>
                <a:ext cx="9910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1C5CC7B-F249-40C9-8748-0AB020297C0A}"/>
                  </a:ext>
                </a:extLst>
              </p14:cNvPr>
              <p14:cNvContentPartPr/>
              <p14:nvPr/>
            </p14:nvContentPartPr>
            <p14:xfrm>
              <a:off x="4944720" y="1360960"/>
              <a:ext cx="13320" cy="17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1C5CC7B-F249-40C9-8748-0AB020297C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26720" y="1343320"/>
                <a:ext cx="489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277B39C-8A6C-4DFE-BEBC-F9C1938CC74F}"/>
                  </a:ext>
                </a:extLst>
              </p14:cNvPr>
              <p14:cNvContentPartPr/>
              <p14:nvPr/>
            </p14:nvContentPartPr>
            <p14:xfrm>
              <a:off x="5107440" y="995560"/>
              <a:ext cx="328680" cy="418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277B39C-8A6C-4DFE-BEBC-F9C1938CC74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9800" y="977560"/>
                <a:ext cx="364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A613B1-9299-433D-B10A-7558EB8399D8}"/>
                  </a:ext>
                </a:extLst>
              </p14:cNvPr>
              <p14:cNvContentPartPr/>
              <p14:nvPr/>
            </p14:nvContentPartPr>
            <p14:xfrm>
              <a:off x="1546680" y="2478760"/>
              <a:ext cx="455760" cy="326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A613B1-9299-433D-B10A-7558EB8399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29040" y="2461120"/>
                <a:ext cx="4914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288174-A082-4D8B-8A4B-7A74B3EE27EB}"/>
                  </a:ext>
                </a:extLst>
              </p14:cNvPr>
              <p14:cNvContentPartPr/>
              <p14:nvPr/>
            </p14:nvContentPartPr>
            <p14:xfrm>
              <a:off x="1064640" y="2376880"/>
              <a:ext cx="298800" cy="601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288174-A082-4D8B-8A4B-7A74B3EE27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47000" y="2359240"/>
                <a:ext cx="33444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38EA01-0574-461C-89B7-5716E812E30C}"/>
                  </a:ext>
                </a:extLst>
              </p14:cNvPr>
              <p14:cNvContentPartPr/>
              <p14:nvPr/>
            </p14:nvContentPartPr>
            <p14:xfrm>
              <a:off x="2282880" y="2325760"/>
              <a:ext cx="414720" cy="446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38EA01-0574-461C-89B7-5716E812E30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64896" y="2307774"/>
                <a:ext cx="450329" cy="48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2AE3955-0F17-463D-BD81-B0F594B85768}"/>
                  </a:ext>
                </a:extLst>
              </p14:cNvPr>
              <p14:cNvContentPartPr/>
              <p14:nvPr/>
            </p14:nvContentPartPr>
            <p14:xfrm>
              <a:off x="3079560" y="2367160"/>
              <a:ext cx="791280" cy="483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2AE3955-0F17-463D-BD81-B0F594B857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61560" y="2349160"/>
                <a:ext cx="82692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37C6B2A-8A0B-457D-84F9-E790DA8148B4}"/>
                  </a:ext>
                </a:extLst>
              </p14:cNvPr>
              <p14:cNvContentPartPr/>
              <p14:nvPr/>
            </p14:nvContentPartPr>
            <p14:xfrm>
              <a:off x="5486160" y="2212360"/>
              <a:ext cx="1663200" cy="7135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37C6B2A-8A0B-457D-84F9-E790DA8148B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68160" y="2194360"/>
                <a:ext cx="169884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D27FE00-EE6C-407E-BD42-FC49BCC76B99}"/>
                  </a:ext>
                </a:extLst>
              </p14:cNvPr>
              <p14:cNvContentPartPr/>
              <p14:nvPr/>
            </p14:nvContentPartPr>
            <p14:xfrm>
              <a:off x="4232280" y="2397400"/>
              <a:ext cx="923400" cy="4291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D27FE00-EE6C-407E-BD42-FC49BCC76B9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14640" y="2379760"/>
                <a:ext cx="95904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7B806E1-F7E1-46F0-8BFA-AC9E45487A7D}"/>
                  </a:ext>
                </a:extLst>
              </p14:cNvPr>
              <p14:cNvContentPartPr/>
              <p14:nvPr/>
            </p14:nvContentPartPr>
            <p14:xfrm>
              <a:off x="1866720" y="3067720"/>
              <a:ext cx="1730160" cy="435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7B806E1-F7E1-46F0-8BFA-AC9E45487A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49076" y="3050065"/>
                <a:ext cx="1765807" cy="471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13488D5-1B43-4C7F-B506-DB748D4A9C48}"/>
                  </a:ext>
                </a:extLst>
              </p14:cNvPr>
              <p14:cNvContentPartPr/>
              <p14:nvPr/>
            </p14:nvContentPartPr>
            <p14:xfrm>
              <a:off x="802200" y="3278320"/>
              <a:ext cx="660240" cy="277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13488D5-1B43-4C7F-B506-DB748D4A9C4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4550" y="3260680"/>
                <a:ext cx="695899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3AFE27-C545-4C27-BF45-656367D7DCB9}"/>
                  </a:ext>
                </a:extLst>
              </p14:cNvPr>
              <p14:cNvContentPartPr/>
              <p14:nvPr/>
            </p14:nvContentPartPr>
            <p14:xfrm>
              <a:off x="5152800" y="3494320"/>
              <a:ext cx="9720" cy="16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3AFE27-C545-4C27-BF45-656367D7DCB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35160" y="3476680"/>
                <a:ext cx="453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709CAC0-913A-4B99-B699-2F985A9D4D76}"/>
                  </a:ext>
                </a:extLst>
              </p14:cNvPr>
              <p14:cNvContentPartPr/>
              <p14:nvPr/>
            </p14:nvContentPartPr>
            <p14:xfrm>
              <a:off x="5156760" y="3238720"/>
              <a:ext cx="4320" cy="12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709CAC0-913A-4B99-B699-2F985A9D4D7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39120" y="3220720"/>
                <a:ext cx="3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623A13-099F-4D3A-A71E-56421F5F07B8}"/>
                  </a:ext>
                </a:extLst>
              </p14:cNvPr>
              <p14:cNvContentPartPr/>
              <p14:nvPr/>
            </p14:nvContentPartPr>
            <p14:xfrm>
              <a:off x="5363760" y="3281200"/>
              <a:ext cx="264960" cy="37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623A13-099F-4D3A-A71E-56421F5F07B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45760" y="3263560"/>
                <a:ext cx="3006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B66F029-1726-4C07-83E0-97FF5FD23410}"/>
                  </a:ext>
                </a:extLst>
              </p14:cNvPr>
              <p14:cNvContentPartPr/>
              <p14:nvPr/>
            </p14:nvContentPartPr>
            <p14:xfrm>
              <a:off x="6205080" y="3178600"/>
              <a:ext cx="1072080" cy="458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B66F029-1726-4C07-83E0-97FF5FD234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87440" y="3160600"/>
                <a:ext cx="11077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41078C2-2516-4949-BD84-938E09D3EF04}"/>
                  </a:ext>
                </a:extLst>
              </p14:cNvPr>
              <p14:cNvContentPartPr/>
              <p14:nvPr/>
            </p14:nvContentPartPr>
            <p14:xfrm>
              <a:off x="4197720" y="3058000"/>
              <a:ext cx="323280" cy="89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41078C2-2516-4949-BD84-938E09D3EF0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79720" y="3040000"/>
                <a:ext cx="358920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85BECA0-425A-4EDA-A4C3-A71AB27509F5}"/>
                  </a:ext>
                </a:extLst>
              </p14:cNvPr>
              <p14:cNvContentPartPr/>
              <p14:nvPr/>
            </p14:nvContentPartPr>
            <p14:xfrm>
              <a:off x="1147800" y="4158520"/>
              <a:ext cx="6242400" cy="17661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85BECA0-425A-4EDA-A4C3-A71AB2750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29800" y="4140876"/>
                <a:ext cx="6278040" cy="18018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875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14:cNvPr>
              <p14:cNvContentPartPr/>
              <p14:nvPr/>
            </p14:nvContentPartPr>
            <p14:xfrm>
              <a:off x="3149400" y="4977160"/>
              <a:ext cx="301320" cy="305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31760" y="4959520"/>
                <a:ext cx="3369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14:cNvPr>
              <p14:cNvContentPartPr/>
              <p14:nvPr/>
            </p14:nvContentPartPr>
            <p14:xfrm>
              <a:off x="3839160" y="5032600"/>
              <a:ext cx="306360" cy="178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821520" y="5014960"/>
                <a:ext cx="3420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14:cNvPr>
              <p14:cNvContentPartPr/>
              <p14:nvPr/>
            </p14:nvContentPartPr>
            <p14:xfrm>
              <a:off x="4896480" y="5060320"/>
              <a:ext cx="144720" cy="9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78840" y="5042320"/>
                <a:ext cx="180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14:cNvPr>
              <p14:cNvContentPartPr/>
              <p14:nvPr/>
            </p14:nvContentPartPr>
            <p14:xfrm>
              <a:off x="4886760" y="5161840"/>
              <a:ext cx="154080" cy="9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68760" y="5144200"/>
                <a:ext cx="189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14:cNvPr>
              <p14:cNvContentPartPr/>
              <p14:nvPr/>
            </p14:nvContentPartPr>
            <p14:xfrm>
              <a:off x="4281960" y="4988320"/>
              <a:ext cx="442800" cy="2160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64306" y="4970320"/>
                <a:ext cx="478469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14:cNvPr>
              <p14:cNvContentPartPr/>
              <p14:nvPr/>
            </p14:nvContentPartPr>
            <p14:xfrm>
              <a:off x="5272680" y="5181280"/>
              <a:ext cx="132480" cy="128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54680" y="5163640"/>
                <a:ext cx="168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14:cNvPr>
              <p14:cNvContentPartPr/>
              <p14:nvPr/>
            </p14:nvContentPartPr>
            <p14:xfrm>
              <a:off x="5262600" y="4966720"/>
              <a:ext cx="184680" cy="133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244600" y="4948768"/>
                <a:ext cx="220320" cy="169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14:cNvPr>
              <p14:cNvContentPartPr/>
              <p14:nvPr/>
            </p14:nvContentPartPr>
            <p14:xfrm>
              <a:off x="6309120" y="5223040"/>
              <a:ext cx="141480" cy="1119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291120" y="5205400"/>
                <a:ext cx="177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14:cNvPr>
              <p14:cNvContentPartPr/>
              <p14:nvPr/>
            </p14:nvContentPartPr>
            <p14:xfrm>
              <a:off x="6309120" y="4955560"/>
              <a:ext cx="196200" cy="175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91120" y="4937884"/>
                <a:ext cx="231840" cy="211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14:cNvPr>
              <p14:cNvContentPartPr/>
              <p14:nvPr/>
            </p14:nvContentPartPr>
            <p14:xfrm>
              <a:off x="5557080" y="4855480"/>
              <a:ext cx="556920" cy="427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39429" y="4837825"/>
                <a:ext cx="592583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14:cNvPr>
              <p14:cNvContentPartPr/>
              <p14:nvPr/>
            </p14:nvContentPartPr>
            <p14:xfrm>
              <a:off x="6603600" y="4924240"/>
              <a:ext cx="425160" cy="3409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585585" y="4906600"/>
                <a:ext cx="46083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14:cNvPr>
              <p14:cNvContentPartPr/>
              <p14:nvPr/>
            </p14:nvContentPartPr>
            <p14:xfrm>
              <a:off x="5333520" y="4620760"/>
              <a:ext cx="1067760" cy="835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315880" y="4602760"/>
                <a:ext cx="110340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796DACF-B67D-4144-AE47-6C76DDF581D5}"/>
                  </a:ext>
                </a:extLst>
              </p14:cNvPr>
              <p14:cNvContentPartPr/>
              <p14:nvPr/>
            </p14:nvContentPartPr>
            <p14:xfrm>
              <a:off x="7131720" y="5008480"/>
              <a:ext cx="282240" cy="297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796DACF-B67D-4144-AE47-6C76DDF581D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114080" y="4990840"/>
                <a:ext cx="3178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5CFF7D6-4014-4056-B2D2-19FF532167D2}"/>
                  </a:ext>
                </a:extLst>
              </p14:cNvPr>
              <p14:cNvContentPartPr/>
              <p14:nvPr/>
            </p14:nvContentPartPr>
            <p14:xfrm>
              <a:off x="7581720" y="5060680"/>
              <a:ext cx="301320" cy="2170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5CFF7D6-4014-4056-B2D2-19FF532167D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563720" y="5043040"/>
                <a:ext cx="3369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4D2D7A-D737-4A47-9322-9C7F11798BA2}"/>
                  </a:ext>
                </a:extLst>
              </p14:cNvPr>
              <p14:cNvContentPartPr/>
              <p14:nvPr/>
            </p14:nvContentPartPr>
            <p14:xfrm>
              <a:off x="8026320" y="5099920"/>
              <a:ext cx="1209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4D2D7A-D737-4A47-9322-9C7F11798B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08320" y="508228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CE6A13-F811-4890-8695-21852009E7A8}"/>
                  </a:ext>
                </a:extLst>
              </p14:cNvPr>
              <p14:cNvContentPartPr/>
              <p14:nvPr/>
            </p14:nvContentPartPr>
            <p14:xfrm>
              <a:off x="7995360" y="5201080"/>
              <a:ext cx="14184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CE6A13-F811-4890-8695-21852009E7A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977720" y="518344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ADFCD58-3CE6-48BC-BB54-11271E7C0037}"/>
                  </a:ext>
                </a:extLst>
              </p14:cNvPr>
              <p14:cNvContentPartPr/>
              <p14:nvPr/>
            </p14:nvContentPartPr>
            <p14:xfrm>
              <a:off x="8270040" y="5029000"/>
              <a:ext cx="120240" cy="169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ADFCD58-3CE6-48BC-BB54-11271E7C003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252400" y="5011000"/>
                <a:ext cx="155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50DEB35-F939-40AF-A70A-320FDBBA422E}"/>
                  </a:ext>
                </a:extLst>
              </p14:cNvPr>
              <p14:cNvContentPartPr/>
              <p14:nvPr/>
            </p14:nvContentPartPr>
            <p14:xfrm>
              <a:off x="8513760" y="4754320"/>
              <a:ext cx="343800" cy="3139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50DEB35-F939-40AF-A70A-320FDBBA422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496120" y="4736680"/>
                <a:ext cx="3794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550FA9B-FCDE-41AB-B4F3-BAC16E520496}"/>
                  </a:ext>
                </a:extLst>
              </p14:cNvPr>
              <p14:cNvContentPartPr/>
              <p14:nvPr/>
            </p14:nvContentPartPr>
            <p14:xfrm>
              <a:off x="8361480" y="5130160"/>
              <a:ext cx="594360" cy="2656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550FA9B-FCDE-41AB-B4F3-BAC16E52049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343480" y="5112520"/>
                <a:ext cx="63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2E4E173-2642-45FA-B667-8BA471F4BE14}"/>
                  </a:ext>
                </a:extLst>
              </p14:cNvPr>
              <p14:cNvContentPartPr/>
              <p14:nvPr/>
            </p14:nvContentPartPr>
            <p14:xfrm>
              <a:off x="629760" y="5710120"/>
              <a:ext cx="439200" cy="389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2E4E173-2642-45FA-B667-8BA471F4BE1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11775" y="5692480"/>
                <a:ext cx="474811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DEF079F-21BE-4EA7-AED5-CE706FBD76AB}"/>
                  </a:ext>
                </a:extLst>
              </p14:cNvPr>
              <p14:cNvContentPartPr/>
              <p14:nvPr/>
            </p14:nvContentPartPr>
            <p14:xfrm>
              <a:off x="1391520" y="6105760"/>
              <a:ext cx="1821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DEF079F-21BE-4EA7-AED5-CE706FBD76A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373520" y="608776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12C13D3-E5A3-4704-BCB8-149DB7F7ECF5}"/>
                  </a:ext>
                </a:extLst>
              </p14:cNvPr>
              <p14:cNvContentPartPr/>
              <p14:nvPr/>
            </p14:nvContentPartPr>
            <p14:xfrm>
              <a:off x="1655760" y="5984080"/>
              <a:ext cx="297720" cy="3294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12C13D3-E5A3-4704-BCB8-149DB7F7ECF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637760" y="5966100"/>
                <a:ext cx="333360" cy="365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4692784-1BB0-436E-9C2F-F2B89CD424CA}"/>
                  </a:ext>
                </a:extLst>
              </p14:cNvPr>
              <p14:cNvContentPartPr/>
              <p14:nvPr/>
            </p14:nvContentPartPr>
            <p14:xfrm>
              <a:off x="2183880" y="5964640"/>
              <a:ext cx="205560" cy="19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4692784-1BB0-436E-9C2F-F2B89CD424C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66240" y="5946640"/>
                <a:ext cx="241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16930BE-93E4-41C5-9749-B8163E13A2EB}"/>
                  </a:ext>
                </a:extLst>
              </p14:cNvPr>
              <p14:cNvContentPartPr/>
              <p14:nvPr/>
            </p14:nvContentPartPr>
            <p14:xfrm>
              <a:off x="2214480" y="6076240"/>
              <a:ext cx="153720" cy="11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16930BE-93E4-41C5-9749-B8163E13A2E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96480" y="60582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8204367-063A-44F4-91B3-2575FEB9FEFF}"/>
                  </a:ext>
                </a:extLst>
              </p14:cNvPr>
              <p14:cNvContentPartPr/>
              <p14:nvPr/>
            </p14:nvContentPartPr>
            <p14:xfrm>
              <a:off x="2610120" y="5940520"/>
              <a:ext cx="368640" cy="2775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8204367-063A-44F4-91B3-2575FEB9FEF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92120" y="5922520"/>
                <a:ext cx="4042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BB92021-4881-4686-AB37-139AC0DE9B96}"/>
                  </a:ext>
                </a:extLst>
              </p14:cNvPr>
              <p14:cNvContentPartPr/>
              <p14:nvPr/>
            </p14:nvContentPartPr>
            <p14:xfrm>
              <a:off x="3137160" y="5669080"/>
              <a:ext cx="1131120" cy="8251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BB92021-4881-4686-AB37-139AC0DE9B9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119520" y="5651072"/>
                <a:ext cx="1166760" cy="8607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5945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14:cNvPr>
              <p14:cNvContentPartPr/>
              <p14:nvPr/>
            </p14:nvContentPartPr>
            <p14:xfrm>
              <a:off x="3149400" y="4977160"/>
              <a:ext cx="301320" cy="305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31760" y="4959520"/>
                <a:ext cx="3369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14:cNvPr>
              <p14:cNvContentPartPr/>
              <p14:nvPr/>
            </p14:nvContentPartPr>
            <p14:xfrm>
              <a:off x="3839160" y="5032600"/>
              <a:ext cx="306360" cy="178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821520" y="5014960"/>
                <a:ext cx="3420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14:cNvPr>
              <p14:cNvContentPartPr/>
              <p14:nvPr/>
            </p14:nvContentPartPr>
            <p14:xfrm>
              <a:off x="4896480" y="5060320"/>
              <a:ext cx="144720" cy="9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78840" y="5042320"/>
                <a:ext cx="180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14:cNvPr>
              <p14:cNvContentPartPr/>
              <p14:nvPr/>
            </p14:nvContentPartPr>
            <p14:xfrm>
              <a:off x="4886760" y="5161840"/>
              <a:ext cx="154080" cy="9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68760" y="5144200"/>
                <a:ext cx="189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14:cNvPr>
              <p14:cNvContentPartPr/>
              <p14:nvPr/>
            </p14:nvContentPartPr>
            <p14:xfrm>
              <a:off x="4281960" y="4988320"/>
              <a:ext cx="442800" cy="2160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64306" y="4970320"/>
                <a:ext cx="478469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14:cNvPr>
              <p14:cNvContentPartPr/>
              <p14:nvPr/>
            </p14:nvContentPartPr>
            <p14:xfrm>
              <a:off x="5272680" y="5181280"/>
              <a:ext cx="132480" cy="128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54680" y="5163640"/>
                <a:ext cx="168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14:cNvPr>
              <p14:cNvContentPartPr/>
              <p14:nvPr/>
            </p14:nvContentPartPr>
            <p14:xfrm>
              <a:off x="5262600" y="4966720"/>
              <a:ext cx="184680" cy="133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244600" y="4948768"/>
                <a:ext cx="220320" cy="169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14:cNvPr>
              <p14:cNvContentPartPr/>
              <p14:nvPr/>
            </p14:nvContentPartPr>
            <p14:xfrm>
              <a:off x="6309120" y="5223040"/>
              <a:ext cx="141480" cy="1119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291120" y="5205400"/>
                <a:ext cx="177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14:cNvPr>
              <p14:cNvContentPartPr/>
              <p14:nvPr/>
            </p14:nvContentPartPr>
            <p14:xfrm>
              <a:off x="6309120" y="4955560"/>
              <a:ext cx="196200" cy="175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91120" y="4937884"/>
                <a:ext cx="231840" cy="211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14:cNvPr>
              <p14:cNvContentPartPr/>
              <p14:nvPr/>
            </p14:nvContentPartPr>
            <p14:xfrm>
              <a:off x="5557080" y="4855480"/>
              <a:ext cx="556920" cy="427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39429" y="4837825"/>
                <a:ext cx="592583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14:cNvPr>
              <p14:cNvContentPartPr/>
              <p14:nvPr/>
            </p14:nvContentPartPr>
            <p14:xfrm>
              <a:off x="6603600" y="4924240"/>
              <a:ext cx="425160" cy="3409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585585" y="4906600"/>
                <a:ext cx="46083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14:cNvPr>
              <p14:cNvContentPartPr/>
              <p14:nvPr/>
            </p14:nvContentPartPr>
            <p14:xfrm>
              <a:off x="5333520" y="4620760"/>
              <a:ext cx="1067760" cy="835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315880" y="4602760"/>
                <a:ext cx="110340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796DACF-B67D-4144-AE47-6C76DDF581D5}"/>
                  </a:ext>
                </a:extLst>
              </p14:cNvPr>
              <p14:cNvContentPartPr/>
              <p14:nvPr/>
            </p14:nvContentPartPr>
            <p14:xfrm>
              <a:off x="7131720" y="5008480"/>
              <a:ext cx="282240" cy="297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796DACF-B67D-4144-AE47-6C76DDF581D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114080" y="4990840"/>
                <a:ext cx="3178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5CFF7D6-4014-4056-B2D2-19FF532167D2}"/>
                  </a:ext>
                </a:extLst>
              </p14:cNvPr>
              <p14:cNvContentPartPr/>
              <p14:nvPr/>
            </p14:nvContentPartPr>
            <p14:xfrm>
              <a:off x="7581720" y="5060680"/>
              <a:ext cx="301320" cy="2170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5CFF7D6-4014-4056-B2D2-19FF532167D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563720" y="5043040"/>
                <a:ext cx="3369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4D2D7A-D737-4A47-9322-9C7F11798BA2}"/>
                  </a:ext>
                </a:extLst>
              </p14:cNvPr>
              <p14:cNvContentPartPr/>
              <p14:nvPr/>
            </p14:nvContentPartPr>
            <p14:xfrm>
              <a:off x="8026320" y="5099920"/>
              <a:ext cx="1209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4D2D7A-D737-4A47-9322-9C7F11798B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08320" y="508228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CE6A13-F811-4890-8695-21852009E7A8}"/>
                  </a:ext>
                </a:extLst>
              </p14:cNvPr>
              <p14:cNvContentPartPr/>
              <p14:nvPr/>
            </p14:nvContentPartPr>
            <p14:xfrm>
              <a:off x="7995360" y="5201080"/>
              <a:ext cx="14184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CE6A13-F811-4890-8695-21852009E7A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977720" y="518344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ADFCD58-3CE6-48BC-BB54-11271E7C0037}"/>
                  </a:ext>
                </a:extLst>
              </p14:cNvPr>
              <p14:cNvContentPartPr/>
              <p14:nvPr/>
            </p14:nvContentPartPr>
            <p14:xfrm>
              <a:off x="8270040" y="5029000"/>
              <a:ext cx="120240" cy="169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ADFCD58-3CE6-48BC-BB54-11271E7C003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252400" y="5011000"/>
                <a:ext cx="155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50DEB35-F939-40AF-A70A-320FDBBA422E}"/>
                  </a:ext>
                </a:extLst>
              </p14:cNvPr>
              <p14:cNvContentPartPr/>
              <p14:nvPr/>
            </p14:nvContentPartPr>
            <p14:xfrm>
              <a:off x="8513760" y="4754320"/>
              <a:ext cx="343800" cy="3139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50DEB35-F939-40AF-A70A-320FDBBA422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496120" y="4736680"/>
                <a:ext cx="3794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550FA9B-FCDE-41AB-B4F3-BAC16E520496}"/>
                  </a:ext>
                </a:extLst>
              </p14:cNvPr>
              <p14:cNvContentPartPr/>
              <p14:nvPr/>
            </p14:nvContentPartPr>
            <p14:xfrm>
              <a:off x="8361480" y="5130160"/>
              <a:ext cx="594360" cy="2656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550FA9B-FCDE-41AB-B4F3-BAC16E52049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343480" y="5112520"/>
                <a:ext cx="63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2E4E173-2642-45FA-B667-8BA471F4BE14}"/>
                  </a:ext>
                </a:extLst>
              </p14:cNvPr>
              <p14:cNvContentPartPr/>
              <p14:nvPr/>
            </p14:nvContentPartPr>
            <p14:xfrm>
              <a:off x="629760" y="5710120"/>
              <a:ext cx="439200" cy="389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2E4E173-2642-45FA-B667-8BA471F4BE1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11775" y="5692480"/>
                <a:ext cx="474811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DEF079F-21BE-4EA7-AED5-CE706FBD76AB}"/>
                  </a:ext>
                </a:extLst>
              </p14:cNvPr>
              <p14:cNvContentPartPr/>
              <p14:nvPr/>
            </p14:nvContentPartPr>
            <p14:xfrm>
              <a:off x="1391520" y="6105760"/>
              <a:ext cx="1821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DEF079F-21BE-4EA7-AED5-CE706FBD76A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373520" y="608776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12C13D3-E5A3-4704-BCB8-149DB7F7ECF5}"/>
                  </a:ext>
                </a:extLst>
              </p14:cNvPr>
              <p14:cNvContentPartPr/>
              <p14:nvPr/>
            </p14:nvContentPartPr>
            <p14:xfrm>
              <a:off x="1655760" y="5984080"/>
              <a:ext cx="297720" cy="3294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12C13D3-E5A3-4704-BCB8-149DB7F7ECF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637760" y="5966100"/>
                <a:ext cx="333360" cy="365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4692784-1BB0-436E-9C2F-F2B89CD424CA}"/>
                  </a:ext>
                </a:extLst>
              </p14:cNvPr>
              <p14:cNvContentPartPr/>
              <p14:nvPr/>
            </p14:nvContentPartPr>
            <p14:xfrm>
              <a:off x="2183880" y="5964640"/>
              <a:ext cx="205560" cy="19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4692784-1BB0-436E-9C2F-F2B89CD424C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66240" y="5946640"/>
                <a:ext cx="241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16930BE-93E4-41C5-9749-B8163E13A2EB}"/>
                  </a:ext>
                </a:extLst>
              </p14:cNvPr>
              <p14:cNvContentPartPr/>
              <p14:nvPr/>
            </p14:nvContentPartPr>
            <p14:xfrm>
              <a:off x="2214480" y="6076240"/>
              <a:ext cx="153720" cy="11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16930BE-93E4-41C5-9749-B8163E13A2E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96480" y="60582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8204367-063A-44F4-91B3-2575FEB9FEFF}"/>
                  </a:ext>
                </a:extLst>
              </p14:cNvPr>
              <p14:cNvContentPartPr/>
              <p14:nvPr/>
            </p14:nvContentPartPr>
            <p14:xfrm>
              <a:off x="2610120" y="5940520"/>
              <a:ext cx="368640" cy="2775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8204367-063A-44F4-91B3-2575FEB9FEF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92120" y="5922520"/>
                <a:ext cx="4042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BB92021-4881-4686-AB37-139AC0DE9B96}"/>
                  </a:ext>
                </a:extLst>
              </p14:cNvPr>
              <p14:cNvContentPartPr/>
              <p14:nvPr/>
            </p14:nvContentPartPr>
            <p14:xfrm>
              <a:off x="3137160" y="5669080"/>
              <a:ext cx="1131120" cy="8251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BB92021-4881-4686-AB37-139AC0DE9B9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119520" y="5651072"/>
                <a:ext cx="1166760" cy="86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7250664-8548-43B4-87E4-E2A3D49595AC}"/>
                  </a:ext>
                </a:extLst>
              </p14:cNvPr>
              <p14:cNvContentPartPr/>
              <p14:nvPr/>
            </p14:nvContentPartPr>
            <p14:xfrm>
              <a:off x="4449720" y="6064720"/>
              <a:ext cx="204840" cy="11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7250664-8548-43B4-87E4-E2A3D49595A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31720" y="6046720"/>
                <a:ext cx="240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6D8BB1-EF53-4C5E-8F91-F698F68B9110}"/>
                  </a:ext>
                </a:extLst>
              </p14:cNvPr>
              <p14:cNvContentPartPr/>
              <p14:nvPr/>
            </p14:nvContentPartPr>
            <p14:xfrm>
              <a:off x="4469880" y="6176320"/>
              <a:ext cx="182160" cy="11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6D8BB1-EF53-4C5E-8F91-F698F68B911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452240" y="6158680"/>
                <a:ext cx="217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35D9392-68B8-4613-BDA5-B2758183424E}"/>
                  </a:ext>
                </a:extLst>
              </p14:cNvPr>
              <p14:cNvContentPartPr/>
              <p14:nvPr/>
            </p14:nvContentPartPr>
            <p14:xfrm>
              <a:off x="4752840" y="5760520"/>
              <a:ext cx="2013120" cy="7552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35D9392-68B8-4613-BDA5-B2758183424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734843" y="5742520"/>
                <a:ext cx="2048754" cy="7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65049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14:cNvPr>
              <p14:cNvContentPartPr/>
              <p14:nvPr/>
            </p14:nvContentPartPr>
            <p14:xfrm>
              <a:off x="3149400" y="4977160"/>
              <a:ext cx="301320" cy="305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31760" y="4959520"/>
                <a:ext cx="3369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14:cNvPr>
              <p14:cNvContentPartPr/>
              <p14:nvPr/>
            </p14:nvContentPartPr>
            <p14:xfrm>
              <a:off x="3839160" y="5032600"/>
              <a:ext cx="306360" cy="178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821520" y="5014960"/>
                <a:ext cx="3420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14:cNvPr>
              <p14:cNvContentPartPr/>
              <p14:nvPr/>
            </p14:nvContentPartPr>
            <p14:xfrm>
              <a:off x="4896480" y="5060320"/>
              <a:ext cx="144720" cy="9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78840" y="5042320"/>
                <a:ext cx="180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14:cNvPr>
              <p14:cNvContentPartPr/>
              <p14:nvPr/>
            </p14:nvContentPartPr>
            <p14:xfrm>
              <a:off x="4886760" y="5161840"/>
              <a:ext cx="154080" cy="9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68760" y="5144200"/>
                <a:ext cx="189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14:cNvPr>
              <p14:cNvContentPartPr/>
              <p14:nvPr/>
            </p14:nvContentPartPr>
            <p14:xfrm>
              <a:off x="4281960" y="4988320"/>
              <a:ext cx="442800" cy="2160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64306" y="4970320"/>
                <a:ext cx="478469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14:cNvPr>
              <p14:cNvContentPartPr/>
              <p14:nvPr/>
            </p14:nvContentPartPr>
            <p14:xfrm>
              <a:off x="5272680" y="5181280"/>
              <a:ext cx="132480" cy="128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54680" y="5163640"/>
                <a:ext cx="168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14:cNvPr>
              <p14:cNvContentPartPr/>
              <p14:nvPr/>
            </p14:nvContentPartPr>
            <p14:xfrm>
              <a:off x="5262600" y="4966720"/>
              <a:ext cx="184680" cy="133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244600" y="4948768"/>
                <a:ext cx="220320" cy="169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14:cNvPr>
              <p14:cNvContentPartPr/>
              <p14:nvPr/>
            </p14:nvContentPartPr>
            <p14:xfrm>
              <a:off x="6309120" y="5223040"/>
              <a:ext cx="141480" cy="1119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291120" y="5205400"/>
                <a:ext cx="177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14:cNvPr>
              <p14:cNvContentPartPr/>
              <p14:nvPr/>
            </p14:nvContentPartPr>
            <p14:xfrm>
              <a:off x="6309120" y="4955560"/>
              <a:ext cx="196200" cy="175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91120" y="4937884"/>
                <a:ext cx="231840" cy="211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14:cNvPr>
              <p14:cNvContentPartPr/>
              <p14:nvPr/>
            </p14:nvContentPartPr>
            <p14:xfrm>
              <a:off x="5557080" y="4855480"/>
              <a:ext cx="556920" cy="427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39429" y="4837825"/>
                <a:ext cx="592583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14:cNvPr>
              <p14:cNvContentPartPr/>
              <p14:nvPr/>
            </p14:nvContentPartPr>
            <p14:xfrm>
              <a:off x="6603600" y="4924240"/>
              <a:ext cx="425160" cy="3409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585585" y="4906600"/>
                <a:ext cx="46083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14:cNvPr>
              <p14:cNvContentPartPr/>
              <p14:nvPr/>
            </p14:nvContentPartPr>
            <p14:xfrm>
              <a:off x="5333520" y="4620760"/>
              <a:ext cx="1067760" cy="835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315880" y="4602760"/>
                <a:ext cx="110340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796DACF-B67D-4144-AE47-6C76DDF581D5}"/>
                  </a:ext>
                </a:extLst>
              </p14:cNvPr>
              <p14:cNvContentPartPr/>
              <p14:nvPr/>
            </p14:nvContentPartPr>
            <p14:xfrm>
              <a:off x="7131720" y="5008480"/>
              <a:ext cx="282240" cy="297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796DACF-B67D-4144-AE47-6C76DDF581D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114080" y="4990840"/>
                <a:ext cx="3178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5CFF7D6-4014-4056-B2D2-19FF532167D2}"/>
                  </a:ext>
                </a:extLst>
              </p14:cNvPr>
              <p14:cNvContentPartPr/>
              <p14:nvPr/>
            </p14:nvContentPartPr>
            <p14:xfrm>
              <a:off x="7581720" y="5060680"/>
              <a:ext cx="301320" cy="2170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5CFF7D6-4014-4056-B2D2-19FF532167D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563720" y="5043040"/>
                <a:ext cx="3369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4D2D7A-D737-4A47-9322-9C7F11798BA2}"/>
                  </a:ext>
                </a:extLst>
              </p14:cNvPr>
              <p14:cNvContentPartPr/>
              <p14:nvPr/>
            </p14:nvContentPartPr>
            <p14:xfrm>
              <a:off x="8026320" y="5099920"/>
              <a:ext cx="1209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4D2D7A-D737-4A47-9322-9C7F11798B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08320" y="508228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CE6A13-F811-4890-8695-21852009E7A8}"/>
                  </a:ext>
                </a:extLst>
              </p14:cNvPr>
              <p14:cNvContentPartPr/>
              <p14:nvPr/>
            </p14:nvContentPartPr>
            <p14:xfrm>
              <a:off x="7995360" y="5201080"/>
              <a:ext cx="14184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CE6A13-F811-4890-8695-21852009E7A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977720" y="518344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ADFCD58-3CE6-48BC-BB54-11271E7C0037}"/>
                  </a:ext>
                </a:extLst>
              </p14:cNvPr>
              <p14:cNvContentPartPr/>
              <p14:nvPr/>
            </p14:nvContentPartPr>
            <p14:xfrm>
              <a:off x="8270040" y="5029000"/>
              <a:ext cx="120240" cy="169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ADFCD58-3CE6-48BC-BB54-11271E7C003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252400" y="5011000"/>
                <a:ext cx="155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50DEB35-F939-40AF-A70A-320FDBBA422E}"/>
                  </a:ext>
                </a:extLst>
              </p14:cNvPr>
              <p14:cNvContentPartPr/>
              <p14:nvPr/>
            </p14:nvContentPartPr>
            <p14:xfrm>
              <a:off x="8513760" y="4754320"/>
              <a:ext cx="343800" cy="3139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50DEB35-F939-40AF-A70A-320FDBBA422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496120" y="4736680"/>
                <a:ext cx="3794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550FA9B-FCDE-41AB-B4F3-BAC16E520496}"/>
                  </a:ext>
                </a:extLst>
              </p14:cNvPr>
              <p14:cNvContentPartPr/>
              <p14:nvPr/>
            </p14:nvContentPartPr>
            <p14:xfrm>
              <a:off x="8361480" y="5130160"/>
              <a:ext cx="594360" cy="2656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550FA9B-FCDE-41AB-B4F3-BAC16E52049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343480" y="5112520"/>
                <a:ext cx="63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2E4E173-2642-45FA-B667-8BA471F4BE14}"/>
                  </a:ext>
                </a:extLst>
              </p14:cNvPr>
              <p14:cNvContentPartPr/>
              <p14:nvPr/>
            </p14:nvContentPartPr>
            <p14:xfrm>
              <a:off x="629760" y="5710120"/>
              <a:ext cx="439200" cy="389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2E4E173-2642-45FA-B667-8BA471F4BE1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11775" y="5692480"/>
                <a:ext cx="474811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DEF079F-21BE-4EA7-AED5-CE706FBD76AB}"/>
                  </a:ext>
                </a:extLst>
              </p14:cNvPr>
              <p14:cNvContentPartPr/>
              <p14:nvPr/>
            </p14:nvContentPartPr>
            <p14:xfrm>
              <a:off x="1391520" y="6105760"/>
              <a:ext cx="1821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DEF079F-21BE-4EA7-AED5-CE706FBD76A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373520" y="608776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12C13D3-E5A3-4704-BCB8-149DB7F7ECF5}"/>
                  </a:ext>
                </a:extLst>
              </p14:cNvPr>
              <p14:cNvContentPartPr/>
              <p14:nvPr/>
            </p14:nvContentPartPr>
            <p14:xfrm>
              <a:off x="1655760" y="5984080"/>
              <a:ext cx="297720" cy="3294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12C13D3-E5A3-4704-BCB8-149DB7F7ECF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637760" y="5966100"/>
                <a:ext cx="333360" cy="365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4692784-1BB0-436E-9C2F-F2B89CD424CA}"/>
                  </a:ext>
                </a:extLst>
              </p14:cNvPr>
              <p14:cNvContentPartPr/>
              <p14:nvPr/>
            </p14:nvContentPartPr>
            <p14:xfrm>
              <a:off x="2183880" y="5964640"/>
              <a:ext cx="205560" cy="19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4692784-1BB0-436E-9C2F-F2B89CD424C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66240" y="5946640"/>
                <a:ext cx="241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16930BE-93E4-41C5-9749-B8163E13A2EB}"/>
                  </a:ext>
                </a:extLst>
              </p14:cNvPr>
              <p14:cNvContentPartPr/>
              <p14:nvPr/>
            </p14:nvContentPartPr>
            <p14:xfrm>
              <a:off x="2214480" y="6076240"/>
              <a:ext cx="153720" cy="11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16930BE-93E4-41C5-9749-B8163E13A2E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96480" y="60582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8204367-063A-44F4-91B3-2575FEB9FEFF}"/>
                  </a:ext>
                </a:extLst>
              </p14:cNvPr>
              <p14:cNvContentPartPr/>
              <p14:nvPr/>
            </p14:nvContentPartPr>
            <p14:xfrm>
              <a:off x="2610120" y="5940520"/>
              <a:ext cx="368640" cy="2775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8204367-063A-44F4-91B3-2575FEB9FEF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92120" y="5922520"/>
                <a:ext cx="4042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BB92021-4881-4686-AB37-139AC0DE9B96}"/>
                  </a:ext>
                </a:extLst>
              </p14:cNvPr>
              <p14:cNvContentPartPr/>
              <p14:nvPr/>
            </p14:nvContentPartPr>
            <p14:xfrm>
              <a:off x="3137160" y="5669080"/>
              <a:ext cx="1131120" cy="8251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BB92021-4881-4686-AB37-139AC0DE9B9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119520" y="5651072"/>
                <a:ext cx="1166760" cy="86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7250664-8548-43B4-87E4-E2A3D49595AC}"/>
                  </a:ext>
                </a:extLst>
              </p14:cNvPr>
              <p14:cNvContentPartPr/>
              <p14:nvPr/>
            </p14:nvContentPartPr>
            <p14:xfrm>
              <a:off x="4449720" y="6064720"/>
              <a:ext cx="204840" cy="11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7250664-8548-43B4-87E4-E2A3D49595A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31720" y="6046720"/>
                <a:ext cx="240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6D8BB1-EF53-4C5E-8F91-F698F68B9110}"/>
                  </a:ext>
                </a:extLst>
              </p14:cNvPr>
              <p14:cNvContentPartPr/>
              <p14:nvPr/>
            </p14:nvContentPartPr>
            <p14:xfrm>
              <a:off x="4469880" y="6176320"/>
              <a:ext cx="182160" cy="11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6D8BB1-EF53-4C5E-8F91-F698F68B911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452240" y="6158680"/>
                <a:ext cx="217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35D9392-68B8-4613-BDA5-B2758183424E}"/>
                  </a:ext>
                </a:extLst>
              </p14:cNvPr>
              <p14:cNvContentPartPr/>
              <p14:nvPr/>
            </p14:nvContentPartPr>
            <p14:xfrm>
              <a:off x="4752840" y="5760520"/>
              <a:ext cx="2013120" cy="7552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35D9392-68B8-4613-BDA5-B2758183424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734843" y="5742520"/>
                <a:ext cx="2048754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C3AEEC7-9A50-4181-935E-FFCADC016460}"/>
                  </a:ext>
                </a:extLst>
              </p14:cNvPr>
              <p14:cNvContentPartPr/>
              <p14:nvPr/>
            </p14:nvContentPartPr>
            <p14:xfrm>
              <a:off x="6928680" y="6068680"/>
              <a:ext cx="167040" cy="16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C3AEEC7-9A50-4181-935E-FFCADC01646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911040" y="6051040"/>
                <a:ext cx="202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AD34982-7B6A-4AAC-B251-EF79AFD09A4C}"/>
                  </a:ext>
                </a:extLst>
              </p14:cNvPr>
              <p14:cNvContentPartPr/>
              <p14:nvPr/>
            </p14:nvContentPartPr>
            <p14:xfrm>
              <a:off x="6958920" y="6156160"/>
              <a:ext cx="174240" cy="19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AD34982-7B6A-4AAC-B251-EF79AFD09A4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941280" y="6138520"/>
                <a:ext cx="2098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953AC50-FF46-487D-8E3D-44BABCE92126}"/>
                  </a:ext>
                </a:extLst>
              </p14:cNvPr>
              <p14:cNvContentPartPr/>
              <p14:nvPr/>
            </p14:nvContentPartPr>
            <p14:xfrm>
              <a:off x="7750200" y="5987320"/>
              <a:ext cx="155520" cy="2527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953AC50-FF46-487D-8E3D-44BABCE9212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732200" y="5969680"/>
                <a:ext cx="191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984A466-D5B4-4D44-BA41-B99FD1A08E42}"/>
                  </a:ext>
                </a:extLst>
              </p14:cNvPr>
              <p14:cNvContentPartPr/>
              <p14:nvPr/>
            </p14:nvContentPartPr>
            <p14:xfrm>
              <a:off x="7997520" y="6016480"/>
              <a:ext cx="143640" cy="2019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984A466-D5B4-4D44-BA41-B99FD1A08E4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79520" y="5998480"/>
                <a:ext cx="1792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FA920D7-A36F-4A06-97BC-9F5B562C6547}"/>
                  </a:ext>
                </a:extLst>
              </p14:cNvPr>
              <p14:cNvContentPartPr/>
              <p14:nvPr/>
            </p14:nvContentPartPr>
            <p14:xfrm>
              <a:off x="8243400" y="5943400"/>
              <a:ext cx="251280" cy="2732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FA920D7-A36F-4A06-97BC-9F5B562C654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225400" y="5925760"/>
                <a:ext cx="2869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7C6F8AA-BE43-4373-A1F1-F2017DC7FDF5}"/>
                  </a:ext>
                </a:extLst>
              </p14:cNvPr>
              <p14:cNvContentPartPr/>
              <p14:nvPr/>
            </p14:nvContentPartPr>
            <p14:xfrm>
              <a:off x="7236120" y="5983360"/>
              <a:ext cx="410760" cy="2466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7C6F8AA-BE43-4373-A1F1-F2017DC7FDF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218104" y="5965360"/>
                <a:ext cx="446431" cy="2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3369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4502C-3586-465F-AB9E-B66C3D26C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4" t="18782" r="18709" b="73692"/>
          <a:stretch/>
        </p:blipFill>
        <p:spPr>
          <a:xfrm>
            <a:off x="152400" y="228600"/>
            <a:ext cx="8763000" cy="1937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14:cNvPr>
              <p14:cNvContentPartPr/>
              <p14:nvPr/>
            </p14:nvContentPartPr>
            <p14:xfrm>
              <a:off x="2619840" y="1834360"/>
              <a:ext cx="335880" cy="2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EA1C3-3A62-4AEC-A3A6-3E8E6CDEFF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200" y="1816360"/>
                <a:ext cx="3715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14:cNvPr>
              <p14:cNvContentPartPr/>
              <p14:nvPr/>
            </p14:nvContentPartPr>
            <p14:xfrm>
              <a:off x="3108720" y="1909600"/>
              <a:ext cx="173880" cy="1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D24B00-3933-4211-A2A2-AB155D0BDB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0720" y="189160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14:cNvPr>
              <p14:cNvContentPartPr/>
              <p14:nvPr/>
            </p14:nvContentPartPr>
            <p14:xfrm>
              <a:off x="3138960" y="1990240"/>
              <a:ext cx="154080" cy="2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F7BCA2-3354-42B4-9C7A-E29A3F8A26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1320" y="197260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14:cNvPr>
              <p14:cNvContentPartPr/>
              <p14:nvPr/>
            </p14:nvContentPartPr>
            <p14:xfrm>
              <a:off x="3479880" y="1796560"/>
              <a:ext cx="198720" cy="24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651CF2-2176-4454-9D6A-1C1DBC12CE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2240" y="1778560"/>
                <a:ext cx="23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14:cNvPr>
              <p14:cNvContentPartPr/>
              <p14:nvPr/>
            </p14:nvContentPartPr>
            <p14:xfrm>
              <a:off x="3761040" y="1950280"/>
              <a:ext cx="8280" cy="4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881008-7D90-440D-9E2F-C218B7896E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3040" y="1932640"/>
                <a:ext cx="43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14:cNvPr>
              <p14:cNvContentPartPr/>
              <p14:nvPr/>
            </p14:nvContentPartPr>
            <p14:xfrm>
              <a:off x="3851400" y="1818160"/>
              <a:ext cx="62280" cy="120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10F962-14AE-4F55-9490-97B78EDD49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400" y="1800520"/>
                <a:ext cx="97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14:cNvPr>
              <p14:cNvContentPartPr/>
              <p14:nvPr/>
            </p14:nvContentPartPr>
            <p14:xfrm>
              <a:off x="3888840" y="1777480"/>
              <a:ext cx="83880" cy="28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0A3C5B-F33A-4E4A-93D0-BFD01F60A5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1200" y="1759840"/>
                <a:ext cx="119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14:cNvPr>
              <p14:cNvContentPartPr/>
              <p14:nvPr/>
            </p14:nvContentPartPr>
            <p14:xfrm>
              <a:off x="4042920" y="1777480"/>
              <a:ext cx="120960" cy="251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C929EA1-6723-4796-8A9B-E20A9B56161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5280" y="1759840"/>
                <a:ext cx="15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14:cNvPr>
              <p14:cNvContentPartPr/>
              <p14:nvPr/>
            </p14:nvContentPartPr>
            <p14:xfrm>
              <a:off x="4083960" y="1744000"/>
              <a:ext cx="181440" cy="3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E91F5B-9533-4AC8-BE7B-9E7D951790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6320" y="1726000"/>
                <a:ext cx="2170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14:cNvPr>
              <p14:cNvContentPartPr/>
              <p14:nvPr/>
            </p14:nvContentPartPr>
            <p14:xfrm>
              <a:off x="4389600" y="1716640"/>
              <a:ext cx="496080" cy="4136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DF52C8-F9F3-493A-B06C-770543E706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1613" y="1698640"/>
                <a:ext cx="531694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14:cNvPr>
              <p14:cNvContentPartPr/>
              <p14:nvPr/>
            </p14:nvContentPartPr>
            <p14:xfrm>
              <a:off x="4863720" y="2001040"/>
              <a:ext cx="114480" cy="16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BB54D-8ABC-4C98-8276-D68393F25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6080" y="1983400"/>
                <a:ext cx="15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14:cNvPr>
              <p14:cNvContentPartPr/>
              <p14:nvPr/>
            </p14:nvContentPartPr>
            <p14:xfrm>
              <a:off x="5252160" y="1804480"/>
              <a:ext cx="316800" cy="28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C81B2F5-393F-49FF-876E-1B06AEB57B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4520" y="1786840"/>
                <a:ext cx="3524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14:cNvPr>
              <p14:cNvContentPartPr/>
              <p14:nvPr/>
            </p14:nvContentPartPr>
            <p14:xfrm>
              <a:off x="5780640" y="1833640"/>
              <a:ext cx="190800" cy="25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E76E0B-7348-4F50-9C8C-65CD63AD3B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62640" y="1816000"/>
                <a:ext cx="226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14:cNvPr>
              <p14:cNvContentPartPr/>
              <p14:nvPr/>
            </p14:nvContentPartPr>
            <p14:xfrm>
              <a:off x="5821320" y="1921480"/>
              <a:ext cx="133200" cy="19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091BB6-7803-4019-B956-FE9C5E486CB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3320" y="1903840"/>
                <a:ext cx="168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14:cNvPr>
              <p14:cNvContentPartPr/>
              <p14:nvPr/>
            </p14:nvContentPartPr>
            <p14:xfrm>
              <a:off x="6191040" y="1736440"/>
              <a:ext cx="778680" cy="315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4A6873D-2228-458E-B4E1-0D3298C9A9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3048" y="1718800"/>
                <a:ext cx="814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14:cNvPr>
              <p14:cNvContentPartPr/>
              <p14:nvPr/>
            </p14:nvContentPartPr>
            <p14:xfrm>
              <a:off x="7023360" y="2001040"/>
              <a:ext cx="108720" cy="15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982C51-6629-4A71-AFE9-4203BEC08C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05720" y="1983400"/>
                <a:ext cx="144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14:cNvPr>
              <p14:cNvContentPartPr/>
              <p14:nvPr/>
            </p14:nvContentPartPr>
            <p14:xfrm>
              <a:off x="7405320" y="1803040"/>
              <a:ext cx="19836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6E2CCF-71F1-40AE-8802-FE8B937BB2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87320" y="1785400"/>
                <a:ext cx="2340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14:cNvPr>
              <p14:cNvContentPartPr/>
              <p14:nvPr/>
            </p14:nvContentPartPr>
            <p14:xfrm>
              <a:off x="8015880" y="1815640"/>
              <a:ext cx="161640" cy="13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FF227E-D7DD-487C-A33D-632CBE613A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97880" y="1798000"/>
                <a:ext cx="1972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14:cNvPr>
              <p14:cNvContentPartPr/>
              <p14:nvPr/>
            </p14:nvContentPartPr>
            <p14:xfrm>
              <a:off x="8056560" y="1899880"/>
              <a:ext cx="102240" cy="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7B5649-07C4-4388-8B86-68FDFF20289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8560" y="1881880"/>
                <a:ext cx="137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14:cNvPr>
              <p14:cNvContentPartPr/>
              <p14:nvPr/>
            </p14:nvContentPartPr>
            <p14:xfrm>
              <a:off x="8381640" y="1675960"/>
              <a:ext cx="14760" cy="2696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F0954C-C02A-46BE-B358-D0785112D3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64000" y="1657960"/>
                <a:ext cx="504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14:cNvPr>
              <p14:cNvContentPartPr/>
              <p14:nvPr/>
            </p14:nvContentPartPr>
            <p14:xfrm>
              <a:off x="7745520" y="1767760"/>
              <a:ext cx="141120" cy="2178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00DC1E8-4961-4C63-9439-93246F945D0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880" y="1749760"/>
                <a:ext cx="1767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14:cNvPr>
              <p14:cNvContentPartPr/>
              <p14:nvPr/>
            </p14:nvContentPartPr>
            <p14:xfrm>
              <a:off x="8564160" y="1773160"/>
              <a:ext cx="267120" cy="162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3A2D2D-00BD-423B-8DA9-C9F7D11E359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6520" y="1755160"/>
                <a:ext cx="302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14:cNvPr>
              <p14:cNvContentPartPr/>
              <p14:nvPr/>
            </p14:nvContentPartPr>
            <p14:xfrm>
              <a:off x="1787880" y="4165360"/>
              <a:ext cx="478440" cy="405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FEEE830-9FCB-426D-BB00-B647BFB9F16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69880" y="4147360"/>
                <a:ext cx="514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14:cNvPr>
              <p14:cNvContentPartPr/>
              <p14:nvPr/>
            </p14:nvContentPartPr>
            <p14:xfrm>
              <a:off x="3168840" y="3352480"/>
              <a:ext cx="273960" cy="311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D959522-39FC-4E26-B3E0-824A42C232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51223" y="3334480"/>
                <a:ext cx="309553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14:cNvPr>
              <p14:cNvContentPartPr/>
              <p14:nvPr/>
            </p14:nvContentPartPr>
            <p14:xfrm>
              <a:off x="1899480" y="2849920"/>
              <a:ext cx="1107720" cy="11541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E8727E-6DDB-46A6-AF8D-E276EC7A8CC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881840" y="2831920"/>
                <a:ext cx="114336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14:cNvPr>
              <p14:cNvContentPartPr/>
              <p14:nvPr/>
            </p14:nvContentPartPr>
            <p14:xfrm>
              <a:off x="4038960" y="2803840"/>
              <a:ext cx="15372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1805B7-85DE-46A2-9BA3-6EF821EEEB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21002" y="2785840"/>
                <a:ext cx="189277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14:cNvPr>
              <p14:cNvContentPartPr/>
              <p14:nvPr/>
            </p14:nvContentPartPr>
            <p14:xfrm>
              <a:off x="3108360" y="2316040"/>
              <a:ext cx="722880" cy="579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8306313-1C31-40AE-B648-4D9CE6DE955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0720" y="2298051"/>
                <a:ext cx="758520" cy="615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14:cNvPr>
              <p14:cNvContentPartPr/>
              <p14:nvPr/>
            </p14:nvContentPartPr>
            <p14:xfrm>
              <a:off x="5953440" y="2590720"/>
              <a:ext cx="174240" cy="115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5E481D-0450-4FEE-91B4-403BACE7239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35440" y="2572720"/>
                <a:ext cx="209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14:cNvPr>
              <p14:cNvContentPartPr/>
              <p14:nvPr/>
            </p14:nvContentPartPr>
            <p14:xfrm>
              <a:off x="5983680" y="2671720"/>
              <a:ext cx="151920" cy="32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6B7D46-C2F5-41ED-8623-9B2DAACF6C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66040" y="2653720"/>
                <a:ext cx="187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14:cNvPr>
              <p14:cNvContentPartPr/>
              <p14:nvPr/>
            </p14:nvContentPartPr>
            <p14:xfrm>
              <a:off x="4959840" y="2397400"/>
              <a:ext cx="831960" cy="60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6E16F27-49E6-49D4-8DA1-174FC2CB6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1840" y="2379760"/>
                <a:ext cx="8676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14:cNvPr>
              <p14:cNvContentPartPr/>
              <p14:nvPr/>
            </p14:nvContentPartPr>
            <p14:xfrm>
              <a:off x="6278520" y="2545360"/>
              <a:ext cx="411840" cy="2286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A2C377A-A998-480B-8A44-3BB4D109F7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60880" y="2527360"/>
                <a:ext cx="447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14:cNvPr>
              <p14:cNvContentPartPr/>
              <p14:nvPr/>
            </p14:nvContentPartPr>
            <p14:xfrm>
              <a:off x="6846240" y="2574880"/>
              <a:ext cx="417240" cy="484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D44CBD-70A0-45F5-9AFB-840D3399BFF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8240" y="2557240"/>
                <a:ext cx="452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14:cNvPr>
              <p14:cNvContentPartPr/>
              <p14:nvPr/>
            </p14:nvContentPartPr>
            <p14:xfrm>
              <a:off x="6557160" y="2327200"/>
              <a:ext cx="1451160" cy="7718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623A82-257A-4FA7-899B-A24BA3837A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39160" y="2309560"/>
                <a:ext cx="1486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14:cNvPr>
              <p14:cNvContentPartPr/>
              <p14:nvPr/>
            </p14:nvContentPartPr>
            <p14:xfrm>
              <a:off x="8100120" y="2367160"/>
              <a:ext cx="194400" cy="62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3289DF-761C-44FF-ABBB-633A535A57A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82480" y="2349160"/>
                <a:ext cx="230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14:cNvPr>
              <p14:cNvContentPartPr/>
              <p14:nvPr/>
            </p14:nvContentPartPr>
            <p14:xfrm>
              <a:off x="4710360" y="3199840"/>
              <a:ext cx="424440" cy="387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425AD9-582C-41C6-86A5-91CF6F110D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92720" y="3182200"/>
                <a:ext cx="46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14:cNvPr>
              <p14:cNvContentPartPr/>
              <p14:nvPr/>
            </p14:nvContentPartPr>
            <p14:xfrm>
              <a:off x="5750400" y="3372640"/>
              <a:ext cx="122040" cy="108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5F895C8-BEAE-4E1F-B5DC-5BF0F29884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32400" y="3355000"/>
                <a:ext cx="157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14:cNvPr>
              <p14:cNvContentPartPr/>
              <p14:nvPr/>
            </p14:nvContentPartPr>
            <p14:xfrm>
              <a:off x="5750400" y="3454000"/>
              <a:ext cx="13068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0B5372-0078-4ED4-B42D-E8723467D50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32400" y="3436360"/>
                <a:ext cx="166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14:cNvPr>
              <p14:cNvContentPartPr/>
              <p14:nvPr/>
            </p14:nvContentPartPr>
            <p14:xfrm>
              <a:off x="5273040" y="3220000"/>
              <a:ext cx="287280" cy="3628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9BFBCA-D427-4DC8-9429-FC9E92AFE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55400" y="3202018"/>
                <a:ext cx="322920" cy="39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14:cNvPr>
              <p14:cNvContentPartPr/>
              <p14:nvPr/>
            </p14:nvContentPartPr>
            <p14:xfrm>
              <a:off x="6055320" y="3287320"/>
              <a:ext cx="397800" cy="227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7BFE5-A977-45C1-9B87-F6B5FE0020D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7320" y="3269320"/>
                <a:ext cx="4334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14:cNvPr>
              <p14:cNvContentPartPr/>
              <p14:nvPr/>
            </p14:nvContentPartPr>
            <p14:xfrm>
              <a:off x="6612960" y="3296680"/>
              <a:ext cx="465120" cy="201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AD022A-FAB9-48F9-978A-2A162AF3CF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4960" y="3279008"/>
                <a:ext cx="500760" cy="23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14:cNvPr>
              <p14:cNvContentPartPr/>
              <p14:nvPr/>
            </p14:nvContentPartPr>
            <p14:xfrm>
              <a:off x="7599360" y="3220360"/>
              <a:ext cx="393840" cy="326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EF1F8F-1C8A-4C68-AA45-C70262F3275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360" y="3202360"/>
                <a:ext cx="429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14:cNvPr>
              <p14:cNvContentPartPr/>
              <p14:nvPr/>
            </p14:nvContentPartPr>
            <p14:xfrm>
              <a:off x="4809360" y="3860080"/>
              <a:ext cx="321480" cy="32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BE21F0B-8619-4571-B508-9B4E91BF0F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91360" y="3842080"/>
                <a:ext cx="357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14:cNvPr>
              <p14:cNvContentPartPr/>
              <p14:nvPr/>
            </p14:nvContentPartPr>
            <p14:xfrm>
              <a:off x="4583280" y="3961960"/>
              <a:ext cx="110520" cy="410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2DC7C54-4EE7-4D97-9721-DB30E897EE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5280" y="3944320"/>
                <a:ext cx="14616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14:cNvPr>
              <p14:cNvContentPartPr/>
              <p14:nvPr/>
            </p14:nvContentPartPr>
            <p14:xfrm>
              <a:off x="5414880" y="3961600"/>
              <a:ext cx="15156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B5E3FB3-9CAB-44DE-9C05-81946E4D7AF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97240" y="39439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14:cNvPr>
              <p14:cNvContentPartPr/>
              <p14:nvPr/>
            </p14:nvContentPartPr>
            <p14:xfrm>
              <a:off x="5455560" y="4053760"/>
              <a:ext cx="11700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374DB8-D748-4F92-8EFA-FE9598E823E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37920" y="4035760"/>
                <a:ext cx="1526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14:cNvPr>
              <p14:cNvContentPartPr/>
              <p14:nvPr/>
            </p14:nvContentPartPr>
            <p14:xfrm>
              <a:off x="5750400" y="3923080"/>
              <a:ext cx="386640" cy="222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20F610-30CE-422D-9034-45CAF73FB54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2400" y="3905440"/>
                <a:ext cx="422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14:cNvPr>
              <p14:cNvContentPartPr/>
              <p14:nvPr/>
            </p14:nvContentPartPr>
            <p14:xfrm>
              <a:off x="6315960" y="3971680"/>
              <a:ext cx="190080" cy="14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F8956B6-2296-4068-AA09-CD731C6C65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98320" y="3954040"/>
                <a:ext cx="22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14:cNvPr>
              <p14:cNvContentPartPr/>
              <p14:nvPr/>
            </p14:nvContentPartPr>
            <p14:xfrm>
              <a:off x="6600720" y="4053760"/>
              <a:ext cx="102240" cy="1144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9D9000-EFCE-421F-8EA6-9BDE40059E4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83018" y="4035760"/>
                <a:ext cx="138006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14:cNvPr>
              <p14:cNvContentPartPr/>
              <p14:nvPr/>
            </p14:nvContentPartPr>
            <p14:xfrm>
              <a:off x="4012680" y="4469920"/>
              <a:ext cx="603720" cy="2250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60814DF-204B-4255-8292-BEA787AFBA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94680" y="4451920"/>
                <a:ext cx="639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14:cNvPr>
              <p14:cNvContentPartPr/>
              <p14:nvPr/>
            </p14:nvContentPartPr>
            <p14:xfrm>
              <a:off x="3372960" y="4330960"/>
              <a:ext cx="538920" cy="3441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08AC0-3E70-4716-8616-530D54B1CF3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54948" y="4313320"/>
                <a:ext cx="574584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14:cNvPr>
              <p14:cNvContentPartPr/>
              <p14:nvPr/>
            </p14:nvContentPartPr>
            <p14:xfrm>
              <a:off x="5262960" y="4531480"/>
              <a:ext cx="293040" cy="160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83D758-2E79-4148-856A-FD925E1962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44960" y="4513480"/>
                <a:ext cx="3286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14:cNvPr>
              <p14:cNvContentPartPr/>
              <p14:nvPr/>
            </p14:nvContentPartPr>
            <p14:xfrm>
              <a:off x="5699640" y="4509520"/>
              <a:ext cx="195840" cy="21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35CC62-20D2-4514-8C9E-E64F34F8F11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681640" y="4491880"/>
                <a:ext cx="231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14:cNvPr>
              <p14:cNvContentPartPr/>
              <p14:nvPr/>
            </p14:nvContentPartPr>
            <p14:xfrm>
              <a:off x="5729880" y="4613200"/>
              <a:ext cx="144360" cy="19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E55F66-B3FA-4073-96A4-679146B85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12240" y="4595560"/>
                <a:ext cx="18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14:cNvPr>
              <p14:cNvContentPartPr/>
              <p14:nvPr/>
            </p14:nvContentPartPr>
            <p14:xfrm>
              <a:off x="6034800" y="4480360"/>
              <a:ext cx="159480" cy="163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0AA56E9-DEEF-4F94-83C1-A9494DB9BE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16800" y="4462360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14:cNvPr>
              <p14:cNvContentPartPr/>
              <p14:nvPr/>
            </p14:nvContentPartPr>
            <p14:xfrm>
              <a:off x="6339360" y="4327720"/>
              <a:ext cx="601560" cy="490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6D2B77-0A1F-4920-A6B9-5D63E5EAE3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1720" y="4310080"/>
                <a:ext cx="6372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14:cNvPr>
              <p14:cNvContentPartPr/>
              <p14:nvPr/>
            </p14:nvContentPartPr>
            <p14:xfrm>
              <a:off x="7325040" y="4317640"/>
              <a:ext cx="1135080" cy="38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0F0974-B95D-488A-A9DA-965FD34CE9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307040" y="4300000"/>
                <a:ext cx="1170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14:cNvPr>
              <p14:cNvContentPartPr/>
              <p14:nvPr/>
            </p14:nvContentPartPr>
            <p14:xfrm>
              <a:off x="2641440" y="4906600"/>
              <a:ext cx="197640" cy="232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A651D9-B3C6-441B-9FA9-7E43AC917E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23440" y="4888960"/>
                <a:ext cx="233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14:cNvPr>
              <p14:cNvContentPartPr/>
              <p14:nvPr/>
            </p14:nvContentPartPr>
            <p14:xfrm>
              <a:off x="409440" y="4846840"/>
              <a:ext cx="1072440" cy="599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CB731D5-052F-4F9C-834E-4667B76120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1446" y="4828840"/>
                <a:ext cx="1108068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14:cNvPr>
              <p14:cNvContentPartPr/>
              <p14:nvPr/>
            </p14:nvContentPartPr>
            <p14:xfrm>
              <a:off x="1655760" y="4799680"/>
              <a:ext cx="869040" cy="657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958C88C-7055-4447-BE8C-1A1B6EEB680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37760" y="4781680"/>
                <a:ext cx="90468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14:cNvPr>
              <p14:cNvContentPartPr/>
              <p14:nvPr/>
            </p14:nvContentPartPr>
            <p14:xfrm>
              <a:off x="3149400" y="4977160"/>
              <a:ext cx="301320" cy="305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ACF9A3E-0E47-4A22-AC8C-D6D4455393B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31760" y="4959520"/>
                <a:ext cx="3369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14:cNvPr>
              <p14:cNvContentPartPr/>
              <p14:nvPr/>
            </p14:nvContentPartPr>
            <p14:xfrm>
              <a:off x="3839160" y="5032600"/>
              <a:ext cx="306360" cy="178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805B26-5EC9-4D3C-9E8B-29B512DC051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821520" y="5014960"/>
                <a:ext cx="3420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14:cNvPr>
              <p14:cNvContentPartPr/>
              <p14:nvPr/>
            </p14:nvContentPartPr>
            <p14:xfrm>
              <a:off x="4896480" y="5060320"/>
              <a:ext cx="144720" cy="9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04FA06-5AE5-435E-B337-6D261DA152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78840" y="5042320"/>
                <a:ext cx="180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14:cNvPr>
              <p14:cNvContentPartPr/>
              <p14:nvPr/>
            </p14:nvContentPartPr>
            <p14:xfrm>
              <a:off x="4886760" y="5161840"/>
              <a:ext cx="154080" cy="9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20D6E13-5C4B-47FF-875C-E6831DFD2AE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68760" y="5144200"/>
                <a:ext cx="189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14:cNvPr>
              <p14:cNvContentPartPr/>
              <p14:nvPr/>
            </p14:nvContentPartPr>
            <p14:xfrm>
              <a:off x="4281960" y="4988320"/>
              <a:ext cx="442800" cy="2160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7F40714-23A7-48F3-9145-30F3CA6B89C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64306" y="4970320"/>
                <a:ext cx="478469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14:cNvPr>
              <p14:cNvContentPartPr/>
              <p14:nvPr/>
            </p14:nvContentPartPr>
            <p14:xfrm>
              <a:off x="5272680" y="5181280"/>
              <a:ext cx="132480" cy="128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91067F8-5A7E-49E7-8DBB-82A15D29649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54680" y="5163640"/>
                <a:ext cx="168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14:cNvPr>
              <p14:cNvContentPartPr/>
              <p14:nvPr/>
            </p14:nvContentPartPr>
            <p14:xfrm>
              <a:off x="5262600" y="4966720"/>
              <a:ext cx="184680" cy="133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C2E0D5C-63C8-46B1-9F67-DB605F5FD44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244600" y="4948768"/>
                <a:ext cx="220320" cy="169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14:cNvPr>
              <p14:cNvContentPartPr/>
              <p14:nvPr/>
            </p14:nvContentPartPr>
            <p14:xfrm>
              <a:off x="6309120" y="5223040"/>
              <a:ext cx="141480" cy="1119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A9A969E-D946-47B8-B4A5-B593002B194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291120" y="5205400"/>
                <a:ext cx="177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14:cNvPr>
              <p14:cNvContentPartPr/>
              <p14:nvPr/>
            </p14:nvContentPartPr>
            <p14:xfrm>
              <a:off x="6309120" y="4955560"/>
              <a:ext cx="196200" cy="175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FC72BD3-446D-45FE-AD69-B943B7FA15D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91120" y="4937884"/>
                <a:ext cx="231840" cy="211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14:cNvPr>
              <p14:cNvContentPartPr/>
              <p14:nvPr/>
            </p14:nvContentPartPr>
            <p14:xfrm>
              <a:off x="5557080" y="4855480"/>
              <a:ext cx="556920" cy="427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4B684B-2F12-4243-9A40-AE0DA154F83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39429" y="4837825"/>
                <a:ext cx="592583" cy="46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14:cNvPr>
              <p14:cNvContentPartPr/>
              <p14:nvPr/>
            </p14:nvContentPartPr>
            <p14:xfrm>
              <a:off x="6603600" y="4924240"/>
              <a:ext cx="425160" cy="3409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5CD8EAC-0A02-427B-B84A-2B50E778544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585585" y="4906600"/>
                <a:ext cx="46083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14:cNvPr>
              <p14:cNvContentPartPr/>
              <p14:nvPr/>
            </p14:nvContentPartPr>
            <p14:xfrm>
              <a:off x="5333520" y="4620760"/>
              <a:ext cx="1067760" cy="835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9098CFE-A145-47C2-97F7-19783E7D8F6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315880" y="4602760"/>
                <a:ext cx="110340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796DACF-B67D-4144-AE47-6C76DDF581D5}"/>
                  </a:ext>
                </a:extLst>
              </p14:cNvPr>
              <p14:cNvContentPartPr/>
              <p14:nvPr/>
            </p14:nvContentPartPr>
            <p14:xfrm>
              <a:off x="7131720" y="5008480"/>
              <a:ext cx="282240" cy="297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796DACF-B67D-4144-AE47-6C76DDF581D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114080" y="4990840"/>
                <a:ext cx="3178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5CFF7D6-4014-4056-B2D2-19FF532167D2}"/>
                  </a:ext>
                </a:extLst>
              </p14:cNvPr>
              <p14:cNvContentPartPr/>
              <p14:nvPr/>
            </p14:nvContentPartPr>
            <p14:xfrm>
              <a:off x="7581720" y="5060680"/>
              <a:ext cx="301320" cy="2170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5CFF7D6-4014-4056-B2D2-19FF532167D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563720" y="5043040"/>
                <a:ext cx="3369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D4D2D7A-D737-4A47-9322-9C7F11798BA2}"/>
                  </a:ext>
                </a:extLst>
              </p14:cNvPr>
              <p14:cNvContentPartPr/>
              <p14:nvPr/>
            </p14:nvContentPartPr>
            <p14:xfrm>
              <a:off x="8026320" y="5099920"/>
              <a:ext cx="12096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D4D2D7A-D737-4A47-9322-9C7F11798B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08320" y="5082280"/>
                <a:ext cx="15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CE6A13-F811-4890-8695-21852009E7A8}"/>
                  </a:ext>
                </a:extLst>
              </p14:cNvPr>
              <p14:cNvContentPartPr/>
              <p14:nvPr/>
            </p14:nvContentPartPr>
            <p14:xfrm>
              <a:off x="7995360" y="5201080"/>
              <a:ext cx="141840" cy="11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CE6A13-F811-4890-8695-21852009E7A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977720" y="518344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ADFCD58-3CE6-48BC-BB54-11271E7C0037}"/>
                  </a:ext>
                </a:extLst>
              </p14:cNvPr>
              <p14:cNvContentPartPr/>
              <p14:nvPr/>
            </p14:nvContentPartPr>
            <p14:xfrm>
              <a:off x="8270040" y="5029000"/>
              <a:ext cx="120240" cy="169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ADFCD58-3CE6-48BC-BB54-11271E7C003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252400" y="5011000"/>
                <a:ext cx="155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50DEB35-F939-40AF-A70A-320FDBBA422E}"/>
                  </a:ext>
                </a:extLst>
              </p14:cNvPr>
              <p14:cNvContentPartPr/>
              <p14:nvPr/>
            </p14:nvContentPartPr>
            <p14:xfrm>
              <a:off x="8513760" y="4754320"/>
              <a:ext cx="343800" cy="3139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50DEB35-F939-40AF-A70A-320FDBBA422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496120" y="4736680"/>
                <a:ext cx="3794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550FA9B-FCDE-41AB-B4F3-BAC16E520496}"/>
                  </a:ext>
                </a:extLst>
              </p14:cNvPr>
              <p14:cNvContentPartPr/>
              <p14:nvPr/>
            </p14:nvContentPartPr>
            <p14:xfrm>
              <a:off x="8361480" y="5130160"/>
              <a:ext cx="594360" cy="2656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550FA9B-FCDE-41AB-B4F3-BAC16E52049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343480" y="5112520"/>
                <a:ext cx="630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2E4E173-2642-45FA-B667-8BA471F4BE14}"/>
                  </a:ext>
                </a:extLst>
              </p14:cNvPr>
              <p14:cNvContentPartPr/>
              <p14:nvPr/>
            </p14:nvContentPartPr>
            <p14:xfrm>
              <a:off x="629760" y="5710120"/>
              <a:ext cx="439200" cy="389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2E4E173-2642-45FA-B667-8BA471F4BE1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11775" y="5692480"/>
                <a:ext cx="474811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DEF079F-21BE-4EA7-AED5-CE706FBD76AB}"/>
                  </a:ext>
                </a:extLst>
              </p14:cNvPr>
              <p14:cNvContentPartPr/>
              <p14:nvPr/>
            </p14:nvContentPartPr>
            <p14:xfrm>
              <a:off x="1391520" y="6105760"/>
              <a:ext cx="1821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DEF079F-21BE-4EA7-AED5-CE706FBD76A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373520" y="608776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12C13D3-E5A3-4704-BCB8-149DB7F7ECF5}"/>
                  </a:ext>
                </a:extLst>
              </p14:cNvPr>
              <p14:cNvContentPartPr/>
              <p14:nvPr/>
            </p14:nvContentPartPr>
            <p14:xfrm>
              <a:off x="1655760" y="5984080"/>
              <a:ext cx="297720" cy="3294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12C13D3-E5A3-4704-BCB8-149DB7F7ECF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637760" y="5966100"/>
                <a:ext cx="333360" cy="365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4692784-1BB0-436E-9C2F-F2B89CD424CA}"/>
                  </a:ext>
                </a:extLst>
              </p14:cNvPr>
              <p14:cNvContentPartPr/>
              <p14:nvPr/>
            </p14:nvContentPartPr>
            <p14:xfrm>
              <a:off x="2183880" y="5964640"/>
              <a:ext cx="205560" cy="19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4692784-1BB0-436E-9C2F-F2B89CD424C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166240" y="5946640"/>
                <a:ext cx="241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16930BE-93E4-41C5-9749-B8163E13A2EB}"/>
                  </a:ext>
                </a:extLst>
              </p14:cNvPr>
              <p14:cNvContentPartPr/>
              <p14:nvPr/>
            </p14:nvContentPartPr>
            <p14:xfrm>
              <a:off x="2214480" y="6076240"/>
              <a:ext cx="153720" cy="118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16930BE-93E4-41C5-9749-B8163E13A2E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196480" y="6058240"/>
                <a:ext cx="189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8204367-063A-44F4-91B3-2575FEB9FEFF}"/>
                  </a:ext>
                </a:extLst>
              </p14:cNvPr>
              <p14:cNvContentPartPr/>
              <p14:nvPr/>
            </p14:nvContentPartPr>
            <p14:xfrm>
              <a:off x="2610120" y="5940520"/>
              <a:ext cx="368640" cy="2775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8204367-063A-44F4-91B3-2575FEB9FEF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92120" y="5922520"/>
                <a:ext cx="4042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BB92021-4881-4686-AB37-139AC0DE9B96}"/>
                  </a:ext>
                </a:extLst>
              </p14:cNvPr>
              <p14:cNvContentPartPr/>
              <p14:nvPr/>
            </p14:nvContentPartPr>
            <p14:xfrm>
              <a:off x="3137160" y="5669080"/>
              <a:ext cx="1131120" cy="8251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BB92021-4881-4686-AB37-139AC0DE9B9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119520" y="5651072"/>
                <a:ext cx="1166760" cy="86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7250664-8548-43B4-87E4-E2A3D49595AC}"/>
                  </a:ext>
                </a:extLst>
              </p14:cNvPr>
              <p14:cNvContentPartPr/>
              <p14:nvPr/>
            </p14:nvContentPartPr>
            <p14:xfrm>
              <a:off x="4449720" y="6064720"/>
              <a:ext cx="204840" cy="11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7250664-8548-43B4-87E4-E2A3D49595A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31720" y="6046720"/>
                <a:ext cx="240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6D8BB1-EF53-4C5E-8F91-F698F68B9110}"/>
                  </a:ext>
                </a:extLst>
              </p14:cNvPr>
              <p14:cNvContentPartPr/>
              <p14:nvPr/>
            </p14:nvContentPartPr>
            <p14:xfrm>
              <a:off x="4469880" y="6176320"/>
              <a:ext cx="182160" cy="115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6D8BB1-EF53-4C5E-8F91-F698F68B911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452240" y="6158680"/>
                <a:ext cx="217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35D9392-68B8-4613-BDA5-B2758183424E}"/>
                  </a:ext>
                </a:extLst>
              </p14:cNvPr>
              <p14:cNvContentPartPr/>
              <p14:nvPr/>
            </p14:nvContentPartPr>
            <p14:xfrm>
              <a:off x="4752840" y="5760520"/>
              <a:ext cx="2013120" cy="7552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35D9392-68B8-4613-BDA5-B2758183424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734843" y="5742520"/>
                <a:ext cx="2048754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C3AEEC7-9A50-4181-935E-FFCADC016460}"/>
                  </a:ext>
                </a:extLst>
              </p14:cNvPr>
              <p14:cNvContentPartPr/>
              <p14:nvPr/>
            </p14:nvContentPartPr>
            <p14:xfrm>
              <a:off x="6928680" y="6068680"/>
              <a:ext cx="167040" cy="169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C3AEEC7-9A50-4181-935E-FFCADC01646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911040" y="6051040"/>
                <a:ext cx="202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AD34982-7B6A-4AAC-B251-EF79AFD09A4C}"/>
                  </a:ext>
                </a:extLst>
              </p14:cNvPr>
              <p14:cNvContentPartPr/>
              <p14:nvPr/>
            </p14:nvContentPartPr>
            <p14:xfrm>
              <a:off x="6958920" y="6156160"/>
              <a:ext cx="174240" cy="19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AD34982-7B6A-4AAC-B251-EF79AFD09A4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941280" y="6138520"/>
                <a:ext cx="2098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953AC50-FF46-487D-8E3D-44BABCE92126}"/>
                  </a:ext>
                </a:extLst>
              </p14:cNvPr>
              <p14:cNvContentPartPr/>
              <p14:nvPr/>
            </p14:nvContentPartPr>
            <p14:xfrm>
              <a:off x="7750200" y="5987320"/>
              <a:ext cx="155520" cy="2527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953AC50-FF46-487D-8E3D-44BABCE9212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732200" y="5969680"/>
                <a:ext cx="191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984A466-D5B4-4D44-BA41-B99FD1A08E42}"/>
                  </a:ext>
                </a:extLst>
              </p14:cNvPr>
              <p14:cNvContentPartPr/>
              <p14:nvPr/>
            </p14:nvContentPartPr>
            <p14:xfrm>
              <a:off x="7997520" y="6016480"/>
              <a:ext cx="143640" cy="2019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984A466-D5B4-4D44-BA41-B99FD1A08E4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79520" y="5998480"/>
                <a:ext cx="1792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FA920D7-A36F-4A06-97BC-9F5B562C6547}"/>
                  </a:ext>
                </a:extLst>
              </p14:cNvPr>
              <p14:cNvContentPartPr/>
              <p14:nvPr/>
            </p14:nvContentPartPr>
            <p14:xfrm>
              <a:off x="8243400" y="5943400"/>
              <a:ext cx="251280" cy="2732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FA920D7-A36F-4A06-97BC-9F5B562C654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225400" y="5925760"/>
                <a:ext cx="2869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7C6F8AA-BE43-4373-A1F1-F2017DC7FDF5}"/>
                  </a:ext>
                </a:extLst>
              </p14:cNvPr>
              <p14:cNvContentPartPr/>
              <p14:nvPr/>
            </p14:nvContentPartPr>
            <p14:xfrm>
              <a:off x="7236120" y="5983360"/>
              <a:ext cx="410760" cy="2466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7C6F8AA-BE43-4373-A1F1-F2017DC7FDF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218104" y="5965360"/>
                <a:ext cx="446431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E0645B2-CC25-4CA8-B247-2603F3276C2D}"/>
                  </a:ext>
                </a:extLst>
              </p14:cNvPr>
              <p14:cNvContentPartPr/>
              <p14:nvPr/>
            </p14:nvContentPartPr>
            <p14:xfrm>
              <a:off x="9001560" y="5984080"/>
              <a:ext cx="24480" cy="3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E0645B2-CC25-4CA8-B247-2603F3276C2D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983920" y="5948080"/>
                <a:ext cx="6012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6612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14:cNvPr>
              <p14:cNvContentPartPr/>
              <p14:nvPr/>
            </p14:nvContentPartPr>
            <p14:xfrm>
              <a:off x="1574400" y="100960"/>
              <a:ext cx="4747680" cy="61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400" y="83320"/>
                <a:ext cx="4783320" cy="6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14:cNvPr>
              <p14:cNvContentPartPr/>
              <p14:nvPr/>
            </p14:nvContentPartPr>
            <p14:xfrm>
              <a:off x="1574400" y="100960"/>
              <a:ext cx="4747680" cy="61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400" y="83320"/>
                <a:ext cx="478332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14:cNvPr>
              <p14:cNvContentPartPr/>
              <p14:nvPr/>
            </p14:nvContentPartPr>
            <p14:xfrm>
              <a:off x="2692200" y="1188160"/>
              <a:ext cx="627120" cy="59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4200" y="1170160"/>
                <a:ext cx="6627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14:cNvPr>
              <p14:cNvContentPartPr/>
              <p14:nvPr/>
            </p14:nvContentPartPr>
            <p14:xfrm>
              <a:off x="3618840" y="1047040"/>
              <a:ext cx="1643400" cy="762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0840" y="1029400"/>
                <a:ext cx="167904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14:cNvPr>
              <p14:cNvContentPartPr/>
              <p14:nvPr/>
            </p14:nvContentPartPr>
            <p14:xfrm>
              <a:off x="6075480" y="1005280"/>
              <a:ext cx="316440" cy="680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7820" y="987640"/>
                <a:ext cx="352121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14:cNvPr>
              <p14:cNvContentPartPr/>
              <p14:nvPr/>
            </p14:nvContentPartPr>
            <p14:xfrm>
              <a:off x="5568600" y="1045960"/>
              <a:ext cx="253800" cy="651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0960" y="1028310"/>
                <a:ext cx="289440" cy="68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14:cNvPr>
              <p14:cNvContentPartPr/>
              <p14:nvPr/>
            </p14:nvContentPartPr>
            <p14:xfrm>
              <a:off x="426360" y="863440"/>
              <a:ext cx="2001960" cy="885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17" y="845447"/>
                <a:ext cx="2037606" cy="9215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5157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14:cNvPr>
              <p14:cNvContentPartPr/>
              <p14:nvPr/>
            </p14:nvContentPartPr>
            <p14:xfrm>
              <a:off x="1574400" y="100960"/>
              <a:ext cx="4747680" cy="61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400" y="83320"/>
                <a:ext cx="478332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14:cNvPr>
              <p14:cNvContentPartPr/>
              <p14:nvPr/>
            </p14:nvContentPartPr>
            <p14:xfrm>
              <a:off x="2692200" y="1188160"/>
              <a:ext cx="627120" cy="59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4200" y="1170160"/>
                <a:ext cx="6627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14:cNvPr>
              <p14:cNvContentPartPr/>
              <p14:nvPr/>
            </p14:nvContentPartPr>
            <p14:xfrm>
              <a:off x="3618840" y="1047040"/>
              <a:ext cx="1643400" cy="762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0840" y="1029400"/>
                <a:ext cx="167904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14:cNvPr>
              <p14:cNvContentPartPr/>
              <p14:nvPr/>
            </p14:nvContentPartPr>
            <p14:xfrm>
              <a:off x="6075480" y="1005280"/>
              <a:ext cx="316440" cy="680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7820" y="987640"/>
                <a:ext cx="352121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14:cNvPr>
              <p14:cNvContentPartPr/>
              <p14:nvPr/>
            </p14:nvContentPartPr>
            <p14:xfrm>
              <a:off x="5568600" y="1045960"/>
              <a:ext cx="253800" cy="651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0960" y="1028310"/>
                <a:ext cx="289440" cy="68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14:cNvPr>
              <p14:cNvContentPartPr/>
              <p14:nvPr/>
            </p14:nvContentPartPr>
            <p14:xfrm>
              <a:off x="426360" y="863440"/>
              <a:ext cx="2001960" cy="885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17" y="845447"/>
                <a:ext cx="2037606" cy="92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F7211D-B7E1-487F-9A9C-0C1F17469D44}"/>
                  </a:ext>
                </a:extLst>
              </p14:cNvPr>
              <p14:cNvContentPartPr/>
              <p14:nvPr/>
            </p14:nvContentPartPr>
            <p14:xfrm>
              <a:off x="1980840" y="2165920"/>
              <a:ext cx="1301040" cy="1237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F7211D-B7E1-487F-9A9C-0C1F17469D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3200" y="2148280"/>
                <a:ext cx="1336680" cy="12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FD321B-1550-4400-92FD-5CEF35E6BEE8}"/>
                  </a:ext>
                </a:extLst>
              </p14:cNvPr>
              <p14:cNvContentPartPr/>
              <p14:nvPr/>
            </p14:nvContentPartPr>
            <p14:xfrm>
              <a:off x="889320" y="2731840"/>
              <a:ext cx="733680" cy="850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FD321B-1550-4400-92FD-5CEF35E6BEE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1671" y="2714200"/>
                <a:ext cx="769337" cy="8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655AA6-0078-402C-80C9-097484FADDFE}"/>
                  </a:ext>
                </a:extLst>
              </p14:cNvPr>
              <p14:cNvContentPartPr/>
              <p14:nvPr/>
            </p14:nvContentPartPr>
            <p14:xfrm>
              <a:off x="1439760" y="4276960"/>
              <a:ext cx="246960" cy="478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655AA6-0078-402C-80C9-097484FADDF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22120" y="4259320"/>
                <a:ext cx="28260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C98CBAB-F792-4746-B185-6CE6599B4894}"/>
                  </a:ext>
                </a:extLst>
              </p14:cNvPr>
              <p14:cNvContentPartPr/>
              <p14:nvPr/>
            </p14:nvContentPartPr>
            <p14:xfrm>
              <a:off x="1910280" y="3598720"/>
              <a:ext cx="1441800" cy="9608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C98CBAB-F792-4746-B185-6CE6599B48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2280" y="3581080"/>
                <a:ext cx="1477440" cy="9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5F5AFB2-CA08-4FDF-9D35-02AE6AD15E21}"/>
                  </a:ext>
                </a:extLst>
              </p14:cNvPr>
              <p14:cNvContentPartPr/>
              <p14:nvPr/>
            </p14:nvContentPartPr>
            <p14:xfrm>
              <a:off x="5495880" y="332224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5F5AFB2-CA08-4FDF-9D35-02AE6AD15E2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78240" y="3304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D5BDEBD-6421-4973-85F7-3249FB569553}"/>
                  </a:ext>
                </a:extLst>
              </p14:cNvPr>
              <p14:cNvContentPartPr/>
              <p14:nvPr/>
            </p14:nvContentPartPr>
            <p14:xfrm>
              <a:off x="5831760" y="2885200"/>
              <a:ext cx="607320" cy="558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D5BDEBD-6421-4973-85F7-3249FB5695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13760" y="2867212"/>
                <a:ext cx="642960" cy="594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D2CDB93-91D5-438E-8947-3D8427D8F9B3}"/>
                  </a:ext>
                </a:extLst>
              </p14:cNvPr>
              <p14:cNvContentPartPr/>
              <p14:nvPr/>
            </p14:nvContentPartPr>
            <p14:xfrm>
              <a:off x="3522720" y="4002640"/>
              <a:ext cx="1130760" cy="1026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D2CDB93-91D5-438E-8947-3D8427D8F9B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05080" y="3984640"/>
                <a:ext cx="1166400" cy="10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B0B7325-BDD8-4BBF-88DA-D3AB3AE1A7FA}"/>
                  </a:ext>
                </a:extLst>
              </p14:cNvPr>
              <p14:cNvContentPartPr/>
              <p14:nvPr/>
            </p14:nvContentPartPr>
            <p14:xfrm>
              <a:off x="4900800" y="3534640"/>
              <a:ext cx="1688400" cy="14922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B0B7325-BDD8-4BBF-88DA-D3AB3AE1A7F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82804" y="3517000"/>
                <a:ext cx="1724032" cy="152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1024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14:cNvPr>
              <p14:cNvContentPartPr/>
              <p14:nvPr/>
            </p14:nvContentPartPr>
            <p14:xfrm>
              <a:off x="1574400" y="100960"/>
              <a:ext cx="4747680" cy="61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400" y="83320"/>
                <a:ext cx="478332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14:cNvPr>
              <p14:cNvContentPartPr/>
              <p14:nvPr/>
            </p14:nvContentPartPr>
            <p14:xfrm>
              <a:off x="2692200" y="1188160"/>
              <a:ext cx="627120" cy="59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4200" y="1170160"/>
                <a:ext cx="6627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14:cNvPr>
              <p14:cNvContentPartPr/>
              <p14:nvPr/>
            </p14:nvContentPartPr>
            <p14:xfrm>
              <a:off x="3618840" y="1047040"/>
              <a:ext cx="1643400" cy="762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0840" y="1029400"/>
                <a:ext cx="167904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14:cNvPr>
              <p14:cNvContentPartPr/>
              <p14:nvPr/>
            </p14:nvContentPartPr>
            <p14:xfrm>
              <a:off x="6075480" y="1005280"/>
              <a:ext cx="316440" cy="680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7820" y="987640"/>
                <a:ext cx="352121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14:cNvPr>
              <p14:cNvContentPartPr/>
              <p14:nvPr/>
            </p14:nvContentPartPr>
            <p14:xfrm>
              <a:off x="5568600" y="1045960"/>
              <a:ext cx="253800" cy="651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0960" y="1028310"/>
                <a:ext cx="289440" cy="68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14:cNvPr>
              <p14:cNvContentPartPr/>
              <p14:nvPr/>
            </p14:nvContentPartPr>
            <p14:xfrm>
              <a:off x="426360" y="863440"/>
              <a:ext cx="2001960" cy="885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17" y="845447"/>
                <a:ext cx="2037606" cy="92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9C3062-BFE1-466D-8FB2-0C79DB8961BC}"/>
                  </a:ext>
                </a:extLst>
              </p14:cNvPr>
              <p14:cNvContentPartPr/>
              <p14:nvPr/>
            </p14:nvContentPartPr>
            <p14:xfrm>
              <a:off x="517800" y="2255920"/>
              <a:ext cx="1584000" cy="744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9C3062-BFE1-466D-8FB2-0C79DB8961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160" y="2238280"/>
                <a:ext cx="161964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E250C3-3AF9-4C4A-A119-B61F7CD21C0D}"/>
                  </a:ext>
                </a:extLst>
              </p14:cNvPr>
              <p14:cNvContentPartPr/>
              <p14:nvPr/>
            </p14:nvContentPartPr>
            <p14:xfrm>
              <a:off x="2639640" y="2458600"/>
              <a:ext cx="397080" cy="202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E250C3-3AF9-4C4A-A119-B61F7CD21C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1640" y="2440600"/>
                <a:ext cx="432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8B2FD1-C49A-4DE6-90C7-86C60E0653AC}"/>
                  </a:ext>
                </a:extLst>
              </p14:cNvPr>
              <p14:cNvContentPartPr/>
              <p14:nvPr/>
            </p14:nvContentPartPr>
            <p14:xfrm>
              <a:off x="2651520" y="2197600"/>
              <a:ext cx="33696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8B2FD1-C49A-4DE6-90C7-86C60E0653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33520" y="2179960"/>
                <a:ext cx="372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22696B-36AF-44B6-B05B-13C6ACB85D93}"/>
                  </a:ext>
                </a:extLst>
              </p14:cNvPr>
              <p14:cNvContentPartPr/>
              <p14:nvPr/>
            </p14:nvContentPartPr>
            <p14:xfrm>
              <a:off x="4217160" y="2371120"/>
              <a:ext cx="292320" cy="627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22696B-36AF-44B6-B05B-13C6ACB85D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99160" y="2353120"/>
                <a:ext cx="32796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4134807-577F-4F63-A912-9AC9E9458986}"/>
                  </a:ext>
                </a:extLst>
              </p14:cNvPr>
              <p14:cNvContentPartPr/>
              <p14:nvPr/>
            </p14:nvContentPartPr>
            <p14:xfrm>
              <a:off x="4124640" y="2113360"/>
              <a:ext cx="377280" cy="132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4134807-577F-4F63-A912-9AC9E94589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07000" y="2095360"/>
                <a:ext cx="4129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A8DEF71-C07F-4E11-9BAE-9FD17D92B7CD}"/>
                  </a:ext>
                </a:extLst>
              </p14:cNvPr>
              <p14:cNvContentPartPr/>
              <p14:nvPr/>
            </p14:nvContentPartPr>
            <p14:xfrm>
              <a:off x="3291600" y="2374360"/>
              <a:ext cx="76248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A8DEF71-C07F-4E11-9BAE-9FD17D92B7C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73600" y="2356360"/>
                <a:ext cx="798120" cy="2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9831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14:cNvPr>
              <p14:cNvContentPartPr/>
              <p14:nvPr/>
            </p14:nvContentPartPr>
            <p14:xfrm>
              <a:off x="1574400" y="100960"/>
              <a:ext cx="4747680" cy="61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400" y="83320"/>
                <a:ext cx="478332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14:cNvPr>
              <p14:cNvContentPartPr/>
              <p14:nvPr/>
            </p14:nvContentPartPr>
            <p14:xfrm>
              <a:off x="2692200" y="1188160"/>
              <a:ext cx="627120" cy="59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4200" y="1170160"/>
                <a:ext cx="6627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14:cNvPr>
              <p14:cNvContentPartPr/>
              <p14:nvPr/>
            </p14:nvContentPartPr>
            <p14:xfrm>
              <a:off x="3618840" y="1047040"/>
              <a:ext cx="1643400" cy="762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0840" y="1029400"/>
                <a:ext cx="167904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14:cNvPr>
              <p14:cNvContentPartPr/>
              <p14:nvPr/>
            </p14:nvContentPartPr>
            <p14:xfrm>
              <a:off x="6075480" y="1005280"/>
              <a:ext cx="316440" cy="680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7820" y="987640"/>
                <a:ext cx="352121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14:cNvPr>
              <p14:cNvContentPartPr/>
              <p14:nvPr/>
            </p14:nvContentPartPr>
            <p14:xfrm>
              <a:off x="5568600" y="1045960"/>
              <a:ext cx="253800" cy="651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0960" y="1028310"/>
                <a:ext cx="289440" cy="68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14:cNvPr>
              <p14:cNvContentPartPr/>
              <p14:nvPr/>
            </p14:nvContentPartPr>
            <p14:xfrm>
              <a:off x="426360" y="863440"/>
              <a:ext cx="2001960" cy="885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17" y="845447"/>
                <a:ext cx="2037606" cy="92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9C3062-BFE1-466D-8FB2-0C79DB8961BC}"/>
                  </a:ext>
                </a:extLst>
              </p14:cNvPr>
              <p14:cNvContentPartPr/>
              <p14:nvPr/>
            </p14:nvContentPartPr>
            <p14:xfrm>
              <a:off x="517800" y="2255920"/>
              <a:ext cx="1584000" cy="744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9C3062-BFE1-466D-8FB2-0C79DB8961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160" y="2238280"/>
                <a:ext cx="161964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E250C3-3AF9-4C4A-A119-B61F7CD21C0D}"/>
                  </a:ext>
                </a:extLst>
              </p14:cNvPr>
              <p14:cNvContentPartPr/>
              <p14:nvPr/>
            </p14:nvContentPartPr>
            <p14:xfrm>
              <a:off x="2639640" y="2458600"/>
              <a:ext cx="397080" cy="202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E250C3-3AF9-4C4A-A119-B61F7CD21C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1640" y="2440600"/>
                <a:ext cx="432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8B2FD1-C49A-4DE6-90C7-86C60E0653AC}"/>
                  </a:ext>
                </a:extLst>
              </p14:cNvPr>
              <p14:cNvContentPartPr/>
              <p14:nvPr/>
            </p14:nvContentPartPr>
            <p14:xfrm>
              <a:off x="2651520" y="2197600"/>
              <a:ext cx="33696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8B2FD1-C49A-4DE6-90C7-86C60E0653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33520" y="2179960"/>
                <a:ext cx="372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22696B-36AF-44B6-B05B-13C6ACB85D93}"/>
                  </a:ext>
                </a:extLst>
              </p14:cNvPr>
              <p14:cNvContentPartPr/>
              <p14:nvPr/>
            </p14:nvContentPartPr>
            <p14:xfrm>
              <a:off x="4217160" y="2371120"/>
              <a:ext cx="292320" cy="627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22696B-36AF-44B6-B05B-13C6ACB85D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99160" y="2353120"/>
                <a:ext cx="32796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4134807-577F-4F63-A912-9AC9E9458986}"/>
                  </a:ext>
                </a:extLst>
              </p14:cNvPr>
              <p14:cNvContentPartPr/>
              <p14:nvPr/>
            </p14:nvContentPartPr>
            <p14:xfrm>
              <a:off x="4124640" y="2113360"/>
              <a:ext cx="377280" cy="132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4134807-577F-4F63-A912-9AC9E94589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07000" y="2095360"/>
                <a:ext cx="4129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A8DEF71-C07F-4E11-9BAE-9FD17D92B7CD}"/>
                  </a:ext>
                </a:extLst>
              </p14:cNvPr>
              <p14:cNvContentPartPr/>
              <p14:nvPr/>
            </p14:nvContentPartPr>
            <p14:xfrm>
              <a:off x="3291600" y="2374360"/>
              <a:ext cx="76248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A8DEF71-C07F-4E11-9BAE-9FD17D92B7C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73600" y="2356360"/>
                <a:ext cx="7981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9A7B00A-5FCD-466E-BEB7-571F3980AACA}"/>
                  </a:ext>
                </a:extLst>
              </p14:cNvPr>
              <p14:cNvContentPartPr/>
              <p14:nvPr/>
            </p14:nvContentPartPr>
            <p14:xfrm>
              <a:off x="1462440" y="3382360"/>
              <a:ext cx="1728720" cy="610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9A7B00A-5FCD-466E-BEB7-571F3980AA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44800" y="3364720"/>
                <a:ext cx="17643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5971A4D-C2C6-4403-8EBE-FDEFE2606CEE}"/>
                  </a:ext>
                </a:extLst>
              </p14:cNvPr>
              <p14:cNvContentPartPr/>
              <p14:nvPr/>
            </p14:nvContentPartPr>
            <p14:xfrm>
              <a:off x="3637200" y="3413320"/>
              <a:ext cx="345600" cy="198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5971A4D-C2C6-4403-8EBE-FDEFE2606C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19200" y="3395680"/>
                <a:ext cx="3812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9B94B9-7D69-4312-B820-E067CFA84FDE}"/>
                  </a:ext>
                </a:extLst>
              </p14:cNvPr>
              <p14:cNvContentPartPr/>
              <p14:nvPr/>
            </p14:nvContentPartPr>
            <p14:xfrm>
              <a:off x="3626760" y="3148720"/>
              <a:ext cx="284040" cy="122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9B94B9-7D69-4312-B820-E067CFA84F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08760" y="3131080"/>
                <a:ext cx="319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67B90F-CCDA-471C-B247-9665DBD37F23}"/>
                  </a:ext>
                </a:extLst>
              </p14:cNvPr>
              <p14:cNvContentPartPr/>
              <p14:nvPr/>
            </p14:nvContentPartPr>
            <p14:xfrm>
              <a:off x="6427200" y="2733280"/>
              <a:ext cx="461160" cy="31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67B90F-CCDA-471C-B247-9665DBD37F2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09200" y="2715660"/>
                <a:ext cx="49680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78188C-9516-4EE1-A6B4-671EE599B043}"/>
                  </a:ext>
                </a:extLst>
              </p14:cNvPr>
              <p14:cNvContentPartPr/>
              <p14:nvPr/>
            </p14:nvContentPartPr>
            <p14:xfrm>
              <a:off x="4488240" y="2884480"/>
              <a:ext cx="1567440" cy="66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78188C-9516-4EE1-A6B4-671EE599B04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70240" y="2866840"/>
                <a:ext cx="160308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52DCDF-FD25-4F8E-AAA1-CE8A2DCB127C}"/>
                  </a:ext>
                </a:extLst>
              </p14:cNvPr>
              <p14:cNvContentPartPr/>
              <p14:nvPr/>
            </p14:nvContentPartPr>
            <p14:xfrm>
              <a:off x="7335120" y="2347720"/>
              <a:ext cx="286560" cy="874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52DCDF-FD25-4F8E-AAA1-CE8A2DCB127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17120" y="2330080"/>
                <a:ext cx="322200" cy="9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5859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14:cNvPr>
              <p14:cNvContentPartPr/>
              <p14:nvPr/>
            </p14:nvContentPartPr>
            <p14:xfrm>
              <a:off x="1574400" y="100960"/>
              <a:ext cx="4747680" cy="61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400" y="83320"/>
                <a:ext cx="478332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14:cNvPr>
              <p14:cNvContentPartPr/>
              <p14:nvPr/>
            </p14:nvContentPartPr>
            <p14:xfrm>
              <a:off x="2692200" y="1188160"/>
              <a:ext cx="627120" cy="59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4200" y="1170160"/>
                <a:ext cx="6627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14:cNvPr>
              <p14:cNvContentPartPr/>
              <p14:nvPr/>
            </p14:nvContentPartPr>
            <p14:xfrm>
              <a:off x="3618840" y="1047040"/>
              <a:ext cx="1643400" cy="762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0840" y="1029400"/>
                <a:ext cx="167904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14:cNvPr>
              <p14:cNvContentPartPr/>
              <p14:nvPr/>
            </p14:nvContentPartPr>
            <p14:xfrm>
              <a:off x="6075480" y="1005280"/>
              <a:ext cx="316440" cy="680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7820" y="987640"/>
                <a:ext cx="352121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14:cNvPr>
              <p14:cNvContentPartPr/>
              <p14:nvPr/>
            </p14:nvContentPartPr>
            <p14:xfrm>
              <a:off x="5568600" y="1045960"/>
              <a:ext cx="253800" cy="651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0960" y="1028310"/>
                <a:ext cx="289440" cy="68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14:cNvPr>
              <p14:cNvContentPartPr/>
              <p14:nvPr/>
            </p14:nvContentPartPr>
            <p14:xfrm>
              <a:off x="426360" y="863440"/>
              <a:ext cx="2001960" cy="885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17" y="845447"/>
                <a:ext cx="2037606" cy="92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9C3062-BFE1-466D-8FB2-0C79DB8961BC}"/>
                  </a:ext>
                </a:extLst>
              </p14:cNvPr>
              <p14:cNvContentPartPr/>
              <p14:nvPr/>
            </p14:nvContentPartPr>
            <p14:xfrm>
              <a:off x="517800" y="2255920"/>
              <a:ext cx="1584000" cy="744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9C3062-BFE1-466D-8FB2-0C79DB8961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160" y="2238280"/>
                <a:ext cx="161964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E250C3-3AF9-4C4A-A119-B61F7CD21C0D}"/>
                  </a:ext>
                </a:extLst>
              </p14:cNvPr>
              <p14:cNvContentPartPr/>
              <p14:nvPr/>
            </p14:nvContentPartPr>
            <p14:xfrm>
              <a:off x="2639640" y="2458600"/>
              <a:ext cx="397080" cy="202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E250C3-3AF9-4C4A-A119-B61F7CD21C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1640" y="2440600"/>
                <a:ext cx="432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8B2FD1-C49A-4DE6-90C7-86C60E0653AC}"/>
                  </a:ext>
                </a:extLst>
              </p14:cNvPr>
              <p14:cNvContentPartPr/>
              <p14:nvPr/>
            </p14:nvContentPartPr>
            <p14:xfrm>
              <a:off x="2651520" y="2197600"/>
              <a:ext cx="33696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8B2FD1-C49A-4DE6-90C7-86C60E0653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33520" y="2179960"/>
                <a:ext cx="372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22696B-36AF-44B6-B05B-13C6ACB85D93}"/>
                  </a:ext>
                </a:extLst>
              </p14:cNvPr>
              <p14:cNvContentPartPr/>
              <p14:nvPr/>
            </p14:nvContentPartPr>
            <p14:xfrm>
              <a:off x="4217160" y="2371120"/>
              <a:ext cx="292320" cy="627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22696B-36AF-44B6-B05B-13C6ACB85D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99160" y="2353120"/>
                <a:ext cx="32796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4134807-577F-4F63-A912-9AC9E9458986}"/>
                  </a:ext>
                </a:extLst>
              </p14:cNvPr>
              <p14:cNvContentPartPr/>
              <p14:nvPr/>
            </p14:nvContentPartPr>
            <p14:xfrm>
              <a:off x="4124640" y="2113360"/>
              <a:ext cx="377280" cy="132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4134807-577F-4F63-A912-9AC9E94589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07000" y="2095360"/>
                <a:ext cx="4129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A8DEF71-C07F-4E11-9BAE-9FD17D92B7CD}"/>
                  </a:ext>
                </a:extLst>
              </p14:cNvPr>
              <p14:cNvContentPartPr/>
              <p14:nvPr/>
            </p14:nvContentPartPr>
            <p14:xfrm>
              <a:off x="3291600" y="2374360"/>
              <a:ext cx="76248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A8DEF71-C07F-4E11-9BAE-9FD17D92B7C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73600" y="2356360"/>
                <a:ext cx="7981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9A7B00A-5FCD-466E-BEB7-571F3980AACA}"/>
                  </a:ext>
                </a:extLst>
              </p14:cNvPr>
              <p14:cNvContentPartPr/>
              <p14:nvPr/>
            </p14:nvContentPartPr>
            <p14:xfrm>
              <a:off x="1462440" y="3382360"/>
              <a:ext cx="1728720" cy="610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9A7B00A-5FCD-466E-BEB7-571F3980AA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44800" y="3364720"/>
                <a:ext cx="17643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5971A4D-C2C6-4403-8EBE-FDEFE2606CEE}"/>
                  </a:ext>
                </a:extLst>
              </p14:cNvPr>
              <p14:cNvContentPartPr/>
              <p14:nvPr/>
            </p14:nvContentPartPr>
            <p14:xfrm>
              <a:off x="3637200" y="3413320"/>
              <a:ext cx="345600" cy="198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5971A4D-C2C6-4403-8EBE-FDEFE2606C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19200" y="3395680"/>
                <a:ext cx="3812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9B94B9-7D69-4312-B820-E067CFA84FDE}"/>
                  </a:ext>
                </a:extLst>
              </p14:cNvPr>
              <p14:cNvContentPartPr/>
              <p14:nvPr/>
            </p14:nvContentPartPr>
            <p14:xfrm>
              <a:off x="3626760" y="3148720"/>
              <a:ext cx="284040" cy="122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9B94B9-7D69-4312-B820-E067CFA84F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08760" y="3131080"/>
                <a:ext cx="319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67B90F-CCDA-471C-B247-9665DBD37F23}"/>
                  </a:ext>
                </a:extLst>
              </p14:cNvPr>
              <p14:cNvContentPartPr/>
              <p14:nvPr/>
            </p14:nvContentPartPr>
            <p14:xfrm>
              <a:off x="6427200" y="2733280"/>
              <a:ext cx="461160" cy="31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67B90F-CCDA-471C-B247-9665DBD37F2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09200" y="2715660"/>
                <a:ext cx="49680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78188C-9516-4EE1-A6B4-671EE599B043}"/>
                  </a:ext>
                </a:extLst>
              </p14:cNvPr>
              <p14:cNvContentPartPr/>
              <p14:nvPr/>
            </p14:nvContentPartPr>
            <p14:xfrm>
              <a:off x="4488240" y="2884480"/>
              <a:ext cx="1567440" cy="66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78188C-9516-4EE1-A6B4-671EE599B04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70240" y="2866840"/>
                <a:ext cx="160308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52DCDF-FD25-4F8E-AAA1-CE8A2DCB127C}"/>
                  </a:ext>
                </a:extLst>
              </p14:cNvPr>
              <p14:cNvContentPartPr/>
              <p14:nvPr/>
            </p14:nvContentPartPr>
            <p14:xfrm>
              <a:off x="7335120" y="2347720"/>
              <a:ext cx="286560" cy="874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52DCDF-FD25-4F8E-AAA1-CE8A2DCB127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17120" y="2330080"/>
                <a:ext cx="32220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6A68E3-8DDE-4C95-98E5-96682831E12D}"/>
                  </a:ext>
                </a:extLst>
              </p14:cNvPr>
              <p14:cNvContentPartPr/>
              <p14:nvPr/>
            </p14:nvContentPartPr>
            <p14:xfrm>
              <a:off x="2143200" y="4262200"/>
              <a:ext cx="1103400" cy="816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6A68E3-8DDE-4C95-98E5-96682831E12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25560" y="4244200"/>
                <a:ext cx="113904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644A36C-C7B3-4961-A7DB-2A5D909E1429}"/>
                  </a:ext>
                </a:extLst>
              </p14:cNvPr>
              <p14:cNvContentPartPr/>
              <p14:nvPr/>
            </p14:nvContentPartPr>
            <p14:xfrm>
              <a:off x="6551400" y="4185520"/>
              <a:ext cx="115560" cy="2066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644A36C-C7B3-4961-A7DB-2A5D909E14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33760" y="4167880"/>
                <a:ext cx="151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6D5FC32-FE09-445E-9395-8B984C26AAB3}"/>
                  </a:ext>
                </a:extLst>
              </p14:cNvPr>
              <p14:cNvContentPartPr/>
              <p14:nvPr/>
            </p14:nvContentPartPr>
            <p14:xfrm>
              <a:off x="6827160" y="3952960"/>
              <a:ext cx="234720" cy="313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6D5FC32-FE09-445E-9395-8B984C26AA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09160" y="3935320"/>
                <a:ext cx="2703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4C0E3B2-9EBB-403B-B571-C6CD70DD42D1}"/>
                  </a:ext>
                </a:extLst>
              </p14:cNvPr>
              <p14:cNvContentPartPr/>
              <p14:nvPr/>
            </p14:nvContentPartPr>
            <p14:xfrm>
              <a:off x="7477320" y="3551560"/>
              <a:ext cx="649440" cy="10605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4C0E3B2-9EBB-403B-B571-C6CD70DD42D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59680" y="3533920"/>
                <a:ext cx="68508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B08390D-1B1C-4E1F-AACA-D3A99C63B6EC}"/>
                  </a:ext>
                </a:extLst>
              </p14:cNvPr>
              <p14:cNvContentPartPr/>
              <p14:nvPr/>
            </p14:nvContentPartPr>
            <p14:xfrm>
              <a:off x="3500400" y="3782320"/>
              <a:ext cx="2841840" cy="1857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B08390D-1B1C-4E1F-AACA-D3A99C63B6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82400" y="3764680"/>
                <a:ext cx="2877480" cy="18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9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AFA559A-0968-412E-AE0D-6189E5352030}"/>
                  </a:ext>
                </a:extLst>
              </p14:cNvPr>
              <p14:cNvContentPartPr/>
              <p14:nvPr/>
            </p14:nvContentPartPr>
            <p14:xfrm>
              <a:off x="1137360" y="141640"/>
              <a:ext cx="7284240" cy="4780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AFA559A-0968-412E-AE0D-6189E53520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360" y="124000"/>
                <a:ext cx="7319880" cy="5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14:cNvPr>
              <p14:cNvContentPartPr/>
              <p14:nvPr/>
            </p14:nvContentPartPr>
            <p14:xfrm>
              <a:off x="1574400" y="100960"/>
              <a:ext cx="4747680" cy="61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400" y="83320"/>
                <a:ext cx="478332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14:cNvPr>
              <p14:cNvContentPartPr/>
              <p14:nvPr/>
            </p14:nvContentPartPr>
            <p14:xfrm>
              <a:off x="2692200" y="1188160"/>
              <a:ext cx="627120" cy="59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4200" y="1170160"/>
                <a:ext cx="6627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14:cNvPr>
              <p14:cNvContentPartPr/>
              <p14:nvPr/>
            </p14:nvContentPartPr>
            <p14:xfrm>
              <a:off x="3618840" y="1047040"/>
              <a:ext cx="1643400" cy="762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0840" y="1029400"/>
                <a:ext cx="167904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14:cNvPr>
              <p14:cNvContentPartPr/>
              <p14:nvPr/>
            </p14:nvContentPartPr>
            <p14:xfrm>
              <a:off x="6075480" y="1005280"/>
              <a:ext cx="316440" cy="680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7820" y="987640"/>
                <a:ext cx="352121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14:cNvPr>
              <p14:cNvContentPartPr/>
              <p14:nvPr/>
            </p14:nvContentPartPr>
            <p14:xfrm>
              <a:off x="5568600" y="1045960"/>
              <a:ext cx="253800" cy="651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0960" y="1028310"/>
                <a:ext cx="289440" cy="68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14:cNvPr>
              <p14:cNvContentPartPr/>
              <p14:nvPr/>
            </p14:nvContentPartPr>
            <p14:xfrm>
              <a:off x="426360" y="863440"/>
              <a:ext cx="2001960" cy="885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17" y="845447"/>
                <a:ext cx="2037606" cy="92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9C3062-BFE1-466D-8FB2-0C79DB8961BC}"/>
                  </a:ext>
                </a:extLst>
              </p14:cNvPr>
              <p14:cNvContentPartPr/>
              <p14:nvPr/>
            </p14:nvContentPartPr>
            <p14:xfrm>
              <a:off x="517800" y="2255920"/>
              <a:ext cx="1584000" cy="744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9C3062-BFE1-466D-8FB2-0C79DB8961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160" y="2238280"/>
                <a:ext cx="161964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E250C3-3AF9-4C4A-A119-B61F7CD21C0D}"/>
                  </a:ext>
                </a:extLst>
              </p14:cNvPr>
              <p14:cNvContentPartPr/>
              <p14:nvPr/>
            </p14:nvContentPartPr>
            <p14:xfrm>
              <a:off x="2639640" y="2458600"/>
              <a:ext cx="397080" cy="202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E250C3-3AF9-4C4A-A119-B61F7CD21C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1640" y="2440600"/>
                <a:ext cx="432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8B2FD1-C49A-4DE6-90C7-86C60E0653AC}"/>
                  </a:ext>
                </a:extLst>
              </p14:cNvPr>
              <p14:cNvContentPartPr/>
              <p14:nvPr/>
            </p14:nvContentPartPr>
            <p14:xfrm>
              <a:off x="2651520" y="2197600"/>
              <a:ext cx="33696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8B2FD1-C49A-4DE6-90C7-86C60E0653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33520" y="2179960"/>
                <a:ext cx="372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22696B-36AF-44B6-B05B-13C6ACB85D93}"/>
                  </a:ext>
                </a:extLst>
              </p14:cNvPr>
              <p14:cNvContentPartPr/>
              <p14:nvPr/>
            </p14:nvContentPartPr>
            <p14:xfrm>
              <a:off x="4217160" y="2371120"/>
              <a:ext cx="292320" cy="627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22696B-36AF-44B6-B05B-13C6ACB85D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99160" y="2353120"/>
                <a:ext cx="32796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4134807-577F-4F63-A912-9AC9E9458986}"/>
                  </a:ext>
                </a:extLst>
              </p14:cNvPr>
              <p14:cNvContentPartPr/>
              <p14:nvPr/>
            </p14:nvContentPartPr>
            <p14:xfrm>
              <a:off x="4124640" y="2113360"/>
              <a:ext cx="377280" cy="132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4134807-577F-4F63-A912-9AC9E94589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07000" y="2095360"/>
                <a:ext cx="4129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A8DEF71-C07F-4E11-9BAE-9FD17D92B7CD}"/>
                  </a:ext>
                </a:extLst>
              </p14:cNvPr>
              <p14:cNvContentPartPr/>
              <p14:nvPr/>
            </p14:nvContentPartPr>
            <p14:xfrm>
              <a:off x="3291600" y="2374360"/>
              <a:ext cx="76248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A8DEF71-C07F-4E11-9BAE-9FD17D92B7C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73600" y="2356360"/>
                <a:ext cx="7981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9A7B00A-5FCD-466E-BEB7-571F3980AACA}"/>
                  </a:ext>
                </a:extLst>
              </p14:cNvPr>
              <p14:cNvContentPartPr/>
              <p14:nvPr/>
            </p14:nvContentPartPr>
            <p14:xfrm>
              <a:off x="1462440" y="3382360"/>
              <a:ext cx="1728720" cy="610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9A7B00A-5FCD-466E-BEB7-571F3980AA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44800" y="3364720"/>
                <a:ext cx="17643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5971A4D-C2C6-4403-8EBE-FDEFE2606CEE}"/>
                  </a:ext>
                </a:extLst>
              </p14:cNvPr>
              <p14:cNvContentPartPr/>
              <p14:nvPr/>
            </p14:nvContentPartPr>
            <p14:xfrm>
              <a:off x="3637200" y="3413320"/>
              <a:ext cx="345600" cy="198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5971A4D-C2C6-4403-8EBE-FDEFE2606C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19200" y="3395680"/>
                <a:ext cx="3812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9B94B9-7D69-4312-B820-E067CFA84FDE}"/>
                  </a:ext>
                </a:extLst>
              </p14:cNvPr>
              <p14:cNvContentPartPr/>
              <p14:nvPr/>
            </p14:nvContentPartPr>
            <p14:xfrm>
              <a:off x="3626760" y="3148720"/>
              <a:ext cx="284040" cy="122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9B94B9-7D69-4312-B820-E067CFA84F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08760" y="3131080"/>
                <a:ext cx="319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67B90F-CCDA-471C-B247-9665DBD37F23}"/>
                  </a:ext>
                </a:extLst>
              </p14:cNvPr>
              <p14:cNvContentPartPr/>
              <p14:nvPr/>
            </p14:nvContentPartPr>
            <p14:xfrm>
              <a:off x="6427200" y="2733280"/>
              <a:ext cx="461160" cy="31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67B90F-CCDA-471C-B247-9665DBD37F2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09200" y="2715660"/>
                <a:ext cx="49680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78188C-9516-4EE1-A6B4-671EE599B043}"/>
                  </a:ext>
                </a:extLst>
              </p14:cNvPr>
              <p14:cNvContentPartPr/>
              <p14:nvPr/>
            </p14:nvContentPartPr>
            <p14:xfrm>
              <a:off x="4488240" y="2884480"/>
              <a:ext cx="1567440" cy="66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78188C-9516-4EE1-A6B4-671EE599B04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70240" y="2866840"/>
                <a:ext cx="160308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52DCDF-FD25-4F8E-AAA1-CE8A2DCB127C}"/>
                  </a:ext>
                </a:extLst>
              </p14:cNvPr>
              <p14:cNvContentPartPr/>
              <p14:nvPr/>
            </p14:nvContentPartPr>
            <p14:xfrm>
              <a:off x="7335120" y="2347720"/>
              <a:ext cx="286560" cy="874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52DCDF-FD25-4F8E-AAA1-CE8A2DCB127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17120" y="2330080"/>
                <a:ext cx="32220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6A68E3-8DDE-4C95-98E5-96682831E12D}"/>
                  </a:ext>
                </a:extLst>
              </p14:cNvPr>
              <p14:cNvContentPartPr/>
              <p14:nvPr/>
            </p14:nvContentPartPr>
            <p14:xfrm>
              <a:off x="2143200" y="4262200"/>
              <a:ext cx="1103400" cy="816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6A68E3-8DDE-4C95-98E5-96682831E12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25560" y="4244200"/>
                <a:ext cx="113904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644A36C-C7B3-4961-A7DB-2A5D909E1429}"/>
                  </a:ext>
                </a:extLst>
              </p14:cNvPr>
              <p14:cNvContentPartPr/>
              <p14:nvPr/>
            </p14:nvContentPartPr>
            <p14:xfrm>
              <a:off x="6551400" y="4185520"/>
              <a:ext cx="115560" cy="2066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644A36C-C7B3-4961-A7DB-2A5D909E14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33760" y="4167880"/>
                <a:ext cx="151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6D5FC32-FE09-445E-9395-8B984C26AAB3}"/>
                  </a:ext>
                </a:extLst>
              </p14:cNvPr>
              <p14:cNvContentPartPr/>
              <p14:nvPr/>
            </p14:nvContentPartPr>
            <p14:xfrm>
              <a:off x="6827160" y="3952960"/>
              <a:ext cx="234720" cy="313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6D5FC32-FE09-445E-9395-8B984C26AA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09160" y="3935320"/>
                <a:ext cx="2703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4C0E3B2-9EBB-403B-B571-C6CD70DD42D1}"/>
                  </a:ext>
                </a:extLst>
              </p14:cNvPr>
              <p14:cNvContentPartPr/>
              <p14:nvPr/>
            </p14:nvContentPartPr>
            <p14:xfrm>
              <a:off x="7477320" y="3551560"/>
              <a:ext cx="649440" cy="10605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4C0E3B2-9EBB-403B-B571-C6CD70DD42D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59680" y="3533920"/>
                <a:ext cx="68508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B08390D-1B1C-4E1F-AACA-D3A99C63B6EC}"/>
                  </a:ext>
                </a:extLst>
              </p14:cNvPr>
              <p14:cNvContentPartPr/>
              <p14:nvPr/>
            </p14:nvContentPartPr>
            <p14:xfrm>
              <a:off x="3500400" y="3782320"/>
              <a:ext cx="2841840" cy="1857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B08390D-1B1C-4E1F-AACA-D3A99C63B6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82400" y="3764680"/>
                <a:ext cx="2877480" cy="18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6443E-4AF9-4732-99C4-AB12F8BE7628}"/>
                  </a:ext>
                </a:extLst>
              </p14:cNvPr>
              <p14:cNvContentPartPr/>
              <p14:nvPr/>
            </p14:nvContentPartPr>
            <p14:xfrm>
              <a:off x="2158320" y="5821000"/>
              <a:ext cx="15840" cy="74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6443E-4AF9-4732-99C4-AB12F8BE76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40680" y="5803360"/>
                <a:ext cx="514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6A044E2-EAF4-40AB-9F53-1DF66C23833B}"/>
                  </a:ext>
                </a:extLst>
              </p14:cNvPr>
              <p14:cNvContentPartPr/>
              <p14:nvPr/>
            </p14:nvContentPartPr>
            <p14:xfrm>
              <a:off x="2153640" y="5648560"/>
              <a:ext cx="360" cy="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6A044E2-EAF4-40AB-9F53-1DF66C23833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36000" y="563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F97E9FB-50CF-4FA4-8EB4-D65D86CFDE43}"/>
                  </a:ext>
                </a:extLst>
              </p14:cNvPr>
              <p14:cNvContentPartPr/>
              <p14:nvPr/>
            </p14:nvContentPartPr>
            <p14:xfrm>
              <a:off x="2301600" y="5750080"/>
              <a:ext cx="96120" cy="181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F97E9FB-50CF-4FA4-8EB4-D65D86CFDE4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83600" y="5732440"/>
                <a:ext cx="131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9DDAB83-6DE7-4FE9-B2B6-C81B23306163}"/>
                  </a:ext>
                </a:extLst>
              </p14:cNvPr>
              <p14:cNvContentPartPr/>
              <p14:nvPr/>
            </p14:nvContentPartPr>
            <p14:xfrm>
              <a:off x="2701560" y="5831440"/>
              <a:ext cx="304560" cy="1000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9DDAB83-6DE7-4FE9-B2B6-C81B2330616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83560" y="5813800"/>
                <a:ext cx="340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4E30F1F-1709-425D-86D8-1221549D000D}"/>
                  </a:ext>
                </a:extLst>
              </p14:cNvPr>
              <p14:cNvContentPartPr/>
              <p14:nvPr/>
            </p14:nvContentPartPr>
            <p14:xfrm>
              <a:off x="1542720" y="5679160"/>
              <a:ext cx="336600" cy="227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4E30F1F-1709-425D-86D8-1221549D000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24739" y="5661160"/>
                <a:ext cx="372202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944962-8FF4-454F-98B0-504820702B5A}"/>
                  </a:ext>
                </a:extLst>
              </p14:cNvPr>
              <p14:cNvContentPartPr/>
              <p14:nvPr/>
            </p14:nvContentPartPr>
            <p14:xfrm>
              <a:off x="862680" y="5567200"/>
              <a:ext cx="552240" cy="3438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944962-8FF4-454F-98B0-504820702B5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5040" y="5549560"/>
                <a:ext cx="5878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37968B7-D807-431D-AC07-6844902D41CF}"/>
                  </a:ext>
                </a:extLst>
              </p14:cNvPr>
              <p14:cNvContentPartPr/>
              <p14:nvPr/>
            </p14:nvContentPartPr>
            <p14:xfrm>
              <a:off x="6218040" y="5557480"/>
              <a:ext cx="2111400" cy="6058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37968B7-D807-431D-AC07-6844902D41C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00400" y="5539480"/>
                <a:ext cx="21470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A0F37B5-9EFA-4A03-8E7F-31A9087BDD39}"/>
                  </a:ext>
                </a:extLst>
              </p14:cNvPr>
              <p14:cNvContentPartPr/>
              <p14:nvPr/>
            </p14:nvContentPartPr>
            <p14:xfrm>
              <a:off x="3189720" y="5501320"/>
              <a:ext cx="2743200" cy="596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A0F37B5-9EFA-4A03-8E7F-31A9087BDD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72080" y="5483320"/>
                <a:ext cx="277884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61C4462-45D1-4A38-96E9-08961E84EA53}"/>
                  </a:ext>
                </a:extLst>
              </p14:cNvPr>
              <p14:cNvContentPartPr/>
              <p14:nvPr/>
            </p14:nvContentPartPr>
            <p14:xfrm>
              <a:off x="1479000" y="6148600"/>
              <a:ext cx="382320" cy="585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61C4462-45D1-4A38-96E9-08961E84EA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61360" y="6130960"/>
                <a:ext cx="41796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B8A6BDF-0481-476D-90A3-3C5A39849CB0}"/>
                  </a:ext>
                </a:extLst>
              </p14:cNvPr>
              <p14:cNvContentPartPr/>
              <p14:nvPr/>
            </p14:nvContentPartPr>
            <p14:xfrm>
              <a:off x="2224920" y="6163360"/>
              <a:ext cx="1778400" cy="4705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B8A6BDF-0481-476D-90A3-3C5A39849CB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06920" y="6145360"/>
                <a:ext cx="1814040" cy="5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21324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14:cNvPr>
              <p14:cNvContentPartPr/>
              <p14:nvPr/>
            </p14:nvContentPartPr>
            <p14:xfrm>
              <a:off x="1574400" y="100960"/>
              <a:ext cx="4747680" cy="610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D6E5C1-BC05-459B-911D-6F1C5A5CB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400" y="83320"/>
                <a:ext cx="478332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14:cNvPr>
              <p14:cNvContentPartPr/>
              <p14:nvPr/>
            </p14:nvContentPartPr>
            <p14:xfrm>
              <a:off x="2692200" y="1188160"/>
              <a:ext cx="627120" cy="591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EE48CD-B431-4AD5-8DBD-20C9BFBC0E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4200" y="1170160"/>
                <a:ext cx="6627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14:cNvPr>
              <p14:cNvContentPartPr/>
              <p14:nvPr/>
            </p14:nvContentPartPr>
            <p14:xfrm>
              <a:off x="3618840" y="1047040"/>
              <a:ext cx="1643400" cy="762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F542F64-595B-4931-94F7-03772445D2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0840" y="1029400"/>
                <a:ext cx="167904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14:cNvPr>
              <p14:cNvContentPartPr/>
              <p14:nvPr/>
            </p14:nvContentPartPr>
            <p14:xfrm>
              <a:off x="6075480" y="1005280"/>
              <a:ext cx="316440" cy="680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C77AE0D-D34D-40CB-B892-E7D15D3F0C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7820" y="987640"/>
                <a:ext cx="352121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14:cNvPr>
              <p14:cNvContentPartPr/>
              <p14:nvPr/>
            </p14:nvContentPartPr>
            <p14:xfrm>
              <a:off x="5568600" y="1045960"/>
              <a:ext cx="253800" cy="651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9C3CD-7621-4398-85E3-F1EBEF930A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0960" y="1028310"/>
                <a:ext cx="289440" cy="68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14:cNvPr>
              <p14:cNvContentPartPr/>
              <p14:nvPr/>
            </p14:nvContentPartPr>
            <p14:xfrm>
              <a:off x="426360" y="863440"/>
              <a:ext cx="2001960" cy="885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516C758-FB0B-49CB-903F-DA3C303BB1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17" y="845447"/>
                <a:ext cx="2037606" cy="92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F9C3062-BFE1-466D-8FB2-0C79DB8961BC}"/>
                  </a:ext>
                </a:extLst>
              </p14:cNvPr>
              <p14:cNvContentPartPr/>
              <p14:nvPr/>
            </p14:nvContentPartPr>
            <p14:xfrm>
              <a:off x="517800" y="2255920"/>
              <a:ext cx="1584000" cy="744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F9C3062-BFE1-466D-8FB2-0C79DB8961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160" y="2238280"/>
                <a:ext cx="161964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E250C3-3AF9-4C4A-A119-B61F7CD21C0D}"/>
                  </a:ext>
                </a:extLst>
              </p14:cNvPr>
              <p14:cNvContentPartPr/>
              <p14:nvPr/>
            </p14:nvContentPartPr>
            <p14:xfrm>
              <a:off x="2639640" y="2458600"/>
              <a:ext cx="397080" cy="202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E250C3-3AF9-4C4A-A119-B61F7CD21C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1640" y="2440600"/>
                <a:ext cx="432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8B2FD1-C49A-4DE6-90C7-86C60E0653AC}"/>
                  </a:ext>
                </a:extLst>
              </p14:cNvPr>
              <p14:cNvContentPartPr/>
              <p14:nvPr/>
            </p14:nvContentPartPr>
            <p14:xfrm>
              <a:off x="2651520" y="2197600"/>
              <a:ext cx="336960" cy="118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8B2FD1-C49A-4DE6-90C7-86C60E0653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33520" y="2179960"/>
                <a:ext cx="372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22696B-36AF-44B6-B05B-13C6ACB85D93}"/>
                  </a:ext>
                </a:extLst>
              </p14:cNvPr>
              <p14:cNvContentPartPr/>
              <p14:nvPr/>
            </p14:nvContentPartPr>
            <p14:xfrm>
              <a:off x="4217160" y="2371120"/>
              <a:ext cx="292320" cy="627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22696B-36AF-44B6-B05B-13C6ACB85D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99160" y="2353120"/>
                <a:ext cx="32796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4134807-577F-4F63-A912-9AC9E9458986}"/>
                  </a:ext>
                </a:extLst>
              </p14:cNvPr>
              <p14:cNvContentPartPr/>
              <p14:nvPr/>
            </p14:nvContentPartPr>
            <p14:xfrm>
              <a:off x="4124640" y="2113360"/>
              <a:ext cx="377280" cy="132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4134807-577F-4F63-A912-9AC9E94589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07000" y="2095360"/>
                <a:ext cx="4129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A8DEF71-C07F-4E11-9BAE-9FD17D92B7CD}"/>
                  </a:ext>
                </a:extLst>
              </p14:cNvPr>
              <p14:cNvContentPartPr/>
              <p14:nvPr/>
            </p14:nvContentPartPr>
            <p14:xfrm>
              <a:off x="3291600" y="2374360"/>
              <a:ext cx="762480" cy="246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A8DEF71-C07F-4E11-9BAE-9FD17D92B7C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73600" y="2356360"/>
                <a:ext cx="7981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9A7B00A-5FCD-466E-BEB7-571F3980AACA}"/>
                  </a:ext>
                </a:extLst>
              </p14:cNvPr>
              <p14:cNvContentPartPr/>
              <p14:nvPr/>
            </p14:nvContentPartPr>
            <p14:xfrm>
              <a:off x="1462440" y="3382360"/>
              <a:ext cx="1728720" cy="610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9A7B00A-5FCD-466E-BEB7-571F3980AA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44800" y="3364720"/>
                <a:ext cx="17643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5971A4D-C2C6-4403-8EBE-FDEFE2606CEE}"/>
                  </a:ext>
                </a:extLst>
              </p14:cNvPr>
              <p14:cNvContentPartPr/>
              <p14:nvPr/>
            </p14:nvContentPartPr>
            <p14:xfrm>
              <a:off x="3637200" y="3413320"/>
              <a:ext cx="345600" cy="198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5971A4D-C2C6-4403-8EBE-FDEFE2606C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19200" y="3395680"/>
                <a:ext cx="3812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9B94B9-7D69-4312-B820-E067CFA84FDE}"/>
                  </a:ext>
                </a:extLst>
              </p14:cNvPr>
              <p14:cNvContentPartPr/>
              <p14:nvPr/>
            </p14:nvContentPartPr>
            <p14:xfrm>
              <a:off x="3626760" y="3148720"/>
              <a:ext cx="284040" cy="122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9B94B9-7D69-4312-B820-E067CFA84F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08760" y="3131080"/>
                <a:ext cx="3196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767B90F-CCDA-471C-B247-9665DBD37F23}"/>
                  </a:ext>
                </a:extLst>
              </p14:cNvPr>
              <p14:cNvContentPartPr/>
              <p14:nvPr/>
            </p14:nvContentPartPr>
            <p14:xfrm>
              <a:off x="6427200" y="2733280"/>
              <a:ext cx="461160" cy="31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767B90F-CCDA-471C-B247-9665DBD37F2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09200" y="2715660"/>
                <a:ext cx="496800" cy="3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78188C-9516-4EE1-A6B4-671EE599B043}"/>
                  </a:ext>
                </a:extLst>
              </p14:cNvPr>
              <p14:cNvContentPartPr/>
              <p14:nvPr/>
            </p14:nvContentPartPr>
            <p14:xfrm>
              <a:off x="4488240" y="2884480"/>
              <a:ext cx="1567440" cy="664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78188C-9516-4EE1-A6B4-671EE599B04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70240" y="2866840"/>
                <a:ext cx="160308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452DCDF-FD25-4F8E-AAA1-CE8A2DCB127C}"/>
                  </a:ext>
                </a:extLst>
              </p14:cNvPr>
              <p14:cNvContentPartPr/>
              <p14:nvPr/>
            </p14:nvContentPartPr>
            <p14:xfrm>
              <a:off x="7335120" y="2347720"/>
              <a:ext cx="286560" cy="874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452DCDF-FD25-4F8E-AAA1-CE8A2DCB127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17120" y="2330080"/>
                <a:ext cx="32220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6A68E3-8DDE-4C95-98E5-96682831E12D}"/>
                  </a:ext>
                </a:extLst>
              </p14:cNvPr>
              <p14:cNvContentPartPr/>
              <p14:nvPr/>
            </p14:nvContentPartPr>
            <p14:xfrm>
              <a:off x="2143200" y="4262200"/>
              <a:ext cx="1103400" cy="816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6A68E3-8DDE-4C95-98E5-96682831E12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25560" y="4244200"/>
                <a:ext cx="113904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644A36C-C7B3-4961-A7DB-2A5D909E1429}"/>
                  </a:ext>
                </a:extLst>
              </p14:cNvPr>
              <p14:cNvContentPartPr/>
              <p14:nvPr/>
            </p14:nvContentPartPr>
            <p14:xfrm>
              <a:off x="6551400" y="4185520"/>
              <a:ext cx="115560" cy="2066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644A36C-C7B3-4961-A7DB-2A5D909E14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33760" y="4167880"/>
                <a:ext cx="151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6D5FC32-FE09-445E-9395-8B984C26AAB3}"/>
                  </a:ext>
                </a:extLst>
              </p14:cNvPr>
              <p14:cNvContentPartPr/>
              <p14:nvPr/>
            </p14:nvContentPartPr>
            <p14:xfrm>
              <a:off x="6827160" y="3952960"/>
              <a:ext cx="234720" cy="313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6D5FC32-FE09-445E-9395-8B984C26AA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09160" y="3935320"/>
                <a:ext cx="2703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4C0E3B2-9EBB-403B-B571-C6CD70DD42D1}"/>
                  </a:ext>
                </a:extLst>
              </p14:cNvPr>
              <p14:cNvContentPartPr/>
              <p14:nvPr/>
            </p14:nvContentPartPr>
            <p14:xfrm>
              <a:off x="7477320" y="3551560"/>
              <a:ext cx="649440" cy="10605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4C0E3B2-9EBB-403B-B571-C6CD70DD42D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59680" y="3533920"/>
                <a:ext cx="68508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B08390D-1B1C-4E1F-AACA-D3A99C63B6EC}"/>
                  </a:ext>
                </a:extLst>
              </p14:cNvPr>
              <p14:cNvContentPartPr/>
              <p14:nvPr/>
            </p14:nvContentPartPr>
            <p14:xfrm>
              <a:off x="3500400" y="3782320"/>
              <a:ext cx="2841840" cy="18579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B08390D-1B1C-4E1F-AACA-D3A99C63B6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82400" y="3764680"/>
                <a:ext cx="2877480" cy="18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66443E-4AF9-4732-99C4-AB12F8BE7628}"/>
                  </a:ext>
                </a:extLst>
              </p14:cNvPr>
              <p14:cNvContentPartPr/>
              <p14:nvPr/>
            </p14:nvContentPartPr>
            <p14:xfrm>
              <a:off x="2158320" y="5821000"/>
              <a:ext cx="15840" cy="74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66443E-4AF9-4732-99C4-AB12F8BE76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40680" y="5803360"/>
                <a:ext cx="514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6A044E2-EAF4-40AB-9F53-1DF66C23833B}"/>
                  </a:ext>
                </a:extLst>
              </p14:cNvPr>
              <p14:cNvContentPartPr/>
              <p14:nvPr/>
            </p14:nvContentPartPr>
            <p14:xfrm>
              <a:off x="2153640" y="5648560"/>
              <a:ext cx="360" cy="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6A044E2-EAF4-40AB-9F53-1DF66C23833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36000" y="5630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F97E9FB-50CF-4FA4-8EB4-D65D86CFDE43}"/>
                  </a:ext>
                </a:extLst>
              </p14:cNvPr>
              <p14:cNvContentPartPr/>
              <p14:nvPr/>
            </p14:nvContentPartPr>
            <p14:xfrm>
              <a:off x="2301600" y="5750080"/>
              <a:ext cx="96120" cy="181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F97E9FB-50CF-4FA4-8EB4-D65D86CFDE4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83600" y="5732440"/>
                <a:ext cx="131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9DDAB83-6DE7-4FE9-B2B6-C81B23306163}"/>
                  </a:ext>
                </a:extLst>
              </p14:cNvPr>
              <p14:cNvContentPartPr/>
              <p14:nvPr/>
            </p14:nvContentPartPr>
            <p14:xfrm>
              <a:off x="2701560" y="5831440"/>
              <a:ext cx="304560" cy="1000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9DDAB83-6DE7-4FE9-B2B6-C81B2330616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83560" y="5813800"/>
                <a:ext cx="340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4E30F1F-1709-425D-86D8-1221549D000D}"/>
                  </a:ext>
                </a:extLst>
              </p14:cNvPr>
              <p14:cNvContentPartPr/>
              <p14:nvPr/>
            </p14:nvContentPartPr>
            <p14:xfrm>
              <a:off x="1542720" y="5679160"/>
              <a:ext cx="336600" cy="227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4E30F1F-1709-425D-86D8-1221549D000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24739" y="5661160"/>
                <a:ext cx="372202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7944962-8FF4-454F-98B0-504820702B5A}"/>
                  </a:ext>
                </a:extLst>
              </p14:cNvPr>
              <p14:cNvContentPartPr/>
              <p14:nvPr/>
            </p14:nvContentPartPr>
            <p14:xfrm>
              <a:off x="862680" y="5567200"/>
              <a:ext cx="552240" cy="3438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7944962-8FF4-454F-98B0-504820702B5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45040" y="5549560"/>
                <a:ext cx="5878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37968B7-D807-431D-AC07-6844902D41CF}"/>
                  </a:ext>
                </a:extLst>
              </p14:cNvPr>
              <p14:cNvContentPartPr/>
              <p14:nvPr/>
            </p14:nvContentPartPr>
            <p14:xfrm>
              <a:off x="6218040" y="5557480"/>
              <a:ext cx="2111400" cy="6058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37968B7-D807-431D-AC07-6844902D41C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00400" y="5539480"/>
                <a:ext cx="21470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A0F37B5-9EFA-4A03-8E7F-31A9087BDD39}"/>
                  </a:ext>
                </a:extLst>
              </p14:cNvPr>
              <p14:cNvContentPartPr/>
              <p14:nvPr/>
            </p14:nvContentPartPr>
            <p14:xfrm>
              <a:off x="3189720" y="5501320"/>
              <a:ext cx="2743200" cy="5961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A0F37B5-9EFA-4A03-8E7F-31A9087BDD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72080" y="5483320"/>
                <a:ext cx="277884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61C4462-45D1-4A38-96E9-08961E84EA53}"/>
                  </a:ext>
                </a:extLst>
              </p14:cNvPr>
              <p14:cNvContentPartPr/>
              <p14:nvPr/>
            </p14:nvContentPartPr>
            <p14:xfrm>
              <a:off x="1479000" y="6148600"/>
              <a:ext cx="382320" cy="5853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61C4462-45D1-4A38-96E9-08961E84EA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61360" y="6130960"/>
                <a:ext cx="41796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B8A6BDF-0481-476D-90A3-3C5A39849CB0}"/>
                  </a:ext>
                </a:extLst>
              </p14:cNvPr>
              <p14:cNvContentPartPr/>
              <p14:nvPr/>
            </p14:nvContentPartPr>
            <p14:xfrm>
              <a:off x="2224920" y="6163360"/>
              <a:ext cx="1778400" cy="4705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B8A6BDF-0481-476D-90A3-3C5A39849CB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06920" y="6145360"/>
                <a:ext cx="18140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3A8D37-FF02-4339-A875-7BE8FF00DAA0}"/>
                  </a:ext>
                </a:extLst>
              </p14:cNvPr>
              <p14:cNvContentPartPr/>
              <p14:nvPr/>
            </p14:nvContentPartPr>
            <p14:xfrm>
              <a:off x="4163160" y="6613720"/>
              <a:ext cx="35280" cy="9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3A8D37-FF02-4339-A875-7BE8FF00DA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45160" y="6596080"/>
                <a:ext cx="709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68D8A-6976-4622-801E-C50763026657}"/>
                  </a:ext>
                </a:extLst>
              </p14:cNvPr>
              <p14:cNvContentPartPr/>
              <p14:nvPr/>
            </p14:nvContentPartPr>
            <p14:xfrm>
              <a:off x="6156480" y="6502120"/>
              <a:ext cx="360" cy="108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68D8A-6976-4622-801E-C5076302665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38840" y="6484120"/>
                <a:ext cx="36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D19D5E1-EE21-42C6-81CE-6AB1DC37BAAD}"/>
                  </a:ext>
                </a:extLst>
              </p14:cNvPr>
              <p14:cNvContentPartPr/>
              <p14:nvPr/>
            </p14:nvContentPartPr>
            <p14:xfrm>
              <a:off x="6166920" y="6359920"/>
              <a:ext cx="1224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D19D5E1-EE21-42C6-81CE-6AB1DC37BAA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48920" y="6341920"/>
                <a:ext cx="47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EEA4C7-828F-4A12-9A51-ABAA6E3797A4}"/>
                  </a:ext>
                </a:extLst>
              </p14:cNvPr>
              <p14:cNvContentPartPr/>
              <p14:nvPr/>
            </p14:nvContentPartPr>
            <p14:xfrm>
              <a:off x="6340800" y="6471520"/>
              <a:ext cx="95760" cy="181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EEA4C7-828F-4A12-9A51-ABAA6E3797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322800" y="6453880"/>
                <a:ext cx="1314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9F79102-0BEB-4C16-AD46-D5DB13AAA26E}"/>
                  </a:ext>
                </a:extLst>
              </p14:cNvPr>
              <p14:cNvContentPartPr/>
              <p14:nvPr/>
            </p14:nvContentPartPr>
            <p14:xfrm>
              <a:off x="6764160" y="6248320"/>
              <a:ext cx="913320" cy="348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9F79102-0BEB-4C16-AD46-D5DB13AAA26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46160" y="6230339"/>
                <a:ext cx="948960" cy="384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9093DC7-664A-4EDC-AA16-D747ACCA75D7}"/>
                  </a:ext>
                </a:extLst>
              </p14:cNvPr>
              <p14:cNvContentPartPr/>
              <p14:nvPr/>
            </p14:nvContentPartPr>
            <p14:xfrm>
              <a:off x="5020320" y="6222040"/>
              <a:ext cx="846360" cy="632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9093DC7-664A-4EDC-AA16-D747ACCA75D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2320" y="6204040"/>
                <a:ext cx="88200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03E4D10-D30E-4A9E-81A5-438B71B22B58}"/>
                  </a:ext>
                </a:extLst>
              </p14:cNvPr>
              <p14:cNvContentPartPr/>
              <p14:nvPr/>
            </p14:nvContentPartPr>
            <p14:xfrm>
              <a:off x="4337760" y="6410680"/>
              <a:ext cx="564120" cy="226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03E4D10-D30E-4A9E-81A5-438B71B22B5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19771" y="6392651"/>
                <a:ext cx="599737" cy="2617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5787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704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E5B1C7-C6CB-4F4E-96C8-A95FC7B60C0F}"/>
                  </a:ext>
                </a:extLst>
              </p14:cNvPr>
              <p14:cNvContentPartPr/>
              <p14:nvPr/>
            </p14:nvContentPartPr>
            <p14:xfrm>
              <a:off x="365520" y="345040"/>
              <a:ext cx="1336320" cy="61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E5B1C7-C6CB-4F4E-96C8-A95FC7B60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520" y="309040"/>
                <a:ext cx="13719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6666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366B78-BE17-4CD8-9CBA-818959B36E38}"/>
                  </a:ext>
                </a:extLst>
              </p14:cNvPr>
              <p14:cNvContentPartPr/>
              <p14:nvPr/>
            </p14:nvContentPartPr>
            <p14:xfrm>
              <a:off x="3388080" y="713320"/>
              <a:ext cx="3032280" cy="38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366B78-BE17-4CD8-9CBA-818959B36E3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70080" y="677320"/>
                <a:ext cx="30679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1423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14:cNvPr>
              <p14:cNvContentPartPr/>
              <p14:nvPr/>
            </p14:nvContentPartPr>
            <p14:xfrm>
              <a:off x="6614040" y="699640"/>
              <a:ext cx="2085480" cy="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664000"/>
                <a:ext cx="2121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14:cNvPr>
              <p14:cNvContentPartPr/>
              <p14:nvPr/>
            </p14:nvContentPartPr>
            <p14:xfrm>
              <a:off x="456960" y="1580200"/>
              <a:ext cx="2387880" cy="63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963" y="1562200"/>
                <a:ext cx="2423515" cy="67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7814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14:cNvPr>
              <p14:cNvContentPartPr/>
              <p14:nvPr/>
            </p14:nvContentPartPr>
            <p14:xfrm>
              <a:off x="6614040" y="699640"/>
              <a:ext cx="2085480" cy="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664000"/>
                <a:ext cx="2121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14:cNvPr>
              <p14:cNvContentPartPr/>
              <p14:nvPr/>
            </p14:nvContentPartPr>
            <p14:xfrm>
              <a:off x="456960" y="1580200"/>
              <a:ext cx="2387880" cy="63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963" y="1562200"/>
                <a:ext cx="2423515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14:cNvPr>
              <p14:cNvContentPartPr/>
              <p14:nvPr/>
            </p14:nvContentPartPr>
            <p14:xfrm>
              <a:off x="4388520" y="1854520"/>
              <a:ext cx="1039320" cy="279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70880" y="1836880"/>
                <a:ext cx="1074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14:cNvPr>
              <p14:cNvContentPartPr/>
              <p14:nvPr/>
            </p14:nvContentPartPr>
            <p14:xfrm>
              <a:off x="3902160" y="1786840"/>
              <a:ext cx="248040" cy="354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84160" y="1769182"/>
                <a:ext cx="283680" cy="3902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05055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14:cNvPr>
              <p14:cNvContentPartPr/>
              <p14:nvPr/>
            </p14:nvContentPartPr>
            <p14:xfrm>
              <a:off x="6614040" y="699640"/>
              <a:ext cx="2085480" cy="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664000"/>
                <a:ext cx="2121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14:cNvPr>
              <p14:cNvContentPartPr/>
              <p14:nvPr/>
            </p14:nvContentPartPr>
            <p14:xfrm>
              <a:off x="456960" y="1580200"/>
              <a:ext cx="2387880" cy="63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963" y="1562200"/>
                <a:ext cx="2423515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14:cNvPr>
              <p14:cNvContentPartPr/>
              <p14:nvPr/>
            </p14:nvContentPartPr>
            <p14:xfrm>
              <a:off x="4388520" y="1854520"/>
              <a:ext cx="1039320" cy="279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70880" y="1836880"/>
                <a:ext cx="1074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14:cNvPr>
              <p14:cNvContentPartPr/>
              <p14:nvPr/>
            </p14:nvContentPartPr>
            <p14:xfrm>
              <a:off x="3902160" y="1786840"/>
              <a:ext cx="248040" cy="354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84160" y="1769182"/>
                <a:ext cx="28368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14:cNvPr>
              <p14:cNvContentPartPr/>
              <p14:nvPr/>
            </p14:nvContentPartPr>
            <p14:xfrm>
              <a:off x="5780640" y="1787560"/>
              <a:ext cx="263160" cy="34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2640" y="1769920"/>
                <a:ext cx="2988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14:cNvPr>
              <p14:cNvContentPartPr/>
              <p14:nvPr/>
            </p14:nvContentPartPr>
            <p14:xfrm>
              <a:off x="6399120" y="1847320"/>
              <a:ext cx="325080" cy="279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81480" y="1829320"/>
                <a:ext cx="360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14:cNvPr>
              <p14:cNvContentPartPr/>
              <p14:nvPr/>
            </p14:nvContentPartPr>
            <p14:xfrm>
              <a:off x="6928680" y="1889440"/>
              <a:ext cx="185760" cy="1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11040" y="1871440"/>
                <a:ext cx="221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14:cNvPr>
              <p14:cNvContentPartPr/>
              <p14:nvPr/>
            </p14:nvContentPartPr>
            <p14:xfrm>
              <a:off x="6918600" y="1990960"/>
              <a:ext cx="202680" cy="1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960" y="1972960"/>
                <a:ext cx="238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14:cNvPr>
              <p14:cNvContentPartPr/>
              <p14:nvPr/>
            </p14:nvContentPartPr>
            <p14:xfrm>
              <a:off x="7386240" y="2028040"/>
              <a:ext cx="380160" cy="217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68240" y="2010040"/>
                <a:ext cx="415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14:cNvPr>
              <p14:cNvContentPartPr/>
              <p14:nvPr/>
            </p14:nvContentPartPr>
            <p14:xfrm>
              <a:off x="7365720" y="1604680"/>
              <a:ext cx="315000" cy="335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48080" y="1587021"/>
                <a:ext cx="350640" cy="3715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7579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14:cNvPr>
              <p14:cNvContentPartPr/>
              <p14:nvPr/>
            </p14:nvContentPartPr>
            <p14:xfrm>
              <a:off x="6614040" y="699640"/>
              <a:ext cx="2085480" cy="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664000"/>
                <a:ext cx="2121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14:cNvPr>
              <p14:cNvContentPartPr/>
              <p14:nvPr/>
            </p14:nvContentPartPr>
            <p14:xfrm>
              <a:off x="456960" y="1580200"/>
              <a:ext cx="2387880" cy="63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963" y="1562200"/>
                <a:ext cx="2423515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14:cNvPr>
              <p14:cNvContentPartPr/>
              <p14:nvPr/>
            </p14:nvContentPartPr>
            <p14:xfrm>
              <a:off x="4388520" y="1854520"/>
              <a:ext cx="1039320" cy="279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70880" y="1836880"/>
                <a:ext cx="1074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14:cNvPr>
              <p14:cNvContentPartPr/>
              <p14:nvPr/>
            </p14:nvContentPartPr>
            <p14:xfrm>
              <a:off x="3902160" y="1786840"/>
              <a:ext cx="248040" cy="354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84160" y="1769182"/>
                <a:ext cx="28368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14:cNvPr>
              <p14:cNvContentPartPr/>
              <p14:nvPr/>
            </p14:nvContentPartPr>
            <p14:xfrm>
              <a:off x="5780640" y="1787560"/>
              <a:ext cx="263160" cy="34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2640" y="1769920"/>
                <a:ext cx="2988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14:cNvPr>
              <p14:cNvContentPartPr/>
              <p14:nvPr/>
            </p14:nvContentPartPr>
            <p14:xfrm>
              <a:off x="6399120" y="1847320"/>
              <a:ext cx="325080" cy="279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81480" y="1829320"/>
                <a:ext cx="360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14:cNvPr>
              <p14:cNvContentPartPr/>
              <p14:nvPr/>
            </p14:nvContentPartPr>
            <p14:xfrm>
              <a:off x="6928680" y="1889440"/>
              <a:ext cx="185760" cy="1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11040" y="1871440"/>
                <a:ext cx="221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14:cNvPr>
              <p14:cNvContentPartPr/>
              <p14:nvPr/>
            </p14:nvContentPartPr>
            <p14:xfrm>
              <a:off x="6918600" y="1990960"/>
              <a:ext cx="202680" cy="1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960" y="1972960"/>
                <a:ext cx="238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14:cNvPr>
              <p14:cNvContentPartPr/>
              <p14:nvPr/>
            </p14:nvContentPartPr>
            <p14:xfrm>
              <a:off x="7386240" y="2028040"/>
              <a:ext cx="380160" cy="217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68240" y="2010040"/>
                <a:ext cx="415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14:cNvPr>
              <p14:cNvContentPartPr/>
              <p14:nvPr/>
            </p14:nvContentPartPr>
            <p14:xfrm>
              <a:off x="7365720" y="1604680"/>
              <a:ext cx="315000" cy="335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48080" y="1587021"/>
                <a:ext cx="35064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14:cNvPr>
              <p14:cNvContentPartPr/>
              <p14:nvPr/>
            </p14:nvContentPartPr>
            <p14:xfrm>
              <a:off x="4326240" y="2295520"/>
              <a:ext cx="1031400" cy="451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08606" y="2277880"/>
                <a:ext cx="1067028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14:cNvPr>
              <p14:cNvContentPartPr/>
              <p14:nvPr/>
            </p14:nvContentPartPr>
            <p14:xfrm>
              <a:off x="3700200" y="2356720"/>
              <a:ext cx="221400" cy="46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82560" y="2338720"/>
                <a:ext cx="257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14:cNvPr>
              <p14:cNvContentPartPr/>
              <p14:nvPr/>
            </p14:nvContentPartPr>
            <p14:xfrm>
              <a:off x="7558680" y="2356720"/>
              <a:ext cx="560160" cy="294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2339080"/>
                <a:ext cx="5958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14:cNvPr>
              <p14:cNvContentPartPr/>
              <p14:nvPr/>
            </p14:nvContentPartPr>
            <p14:xfrm>
              <a:off x="5633400" y="2299840"/>
              <a:ext cx="1689480" cy="679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5756" y="2281840"/>
                <a:ext cx="1725128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14:cNvPr>
              <p14:cNvContentPartPr/>
              <p14:nvPr/>
            </p14:nvContentPartPr>
            <p14:xfrm>
              <a:off x="560280" y="2444920"/>
              <a:ext cx="934560" cy="368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2633" y="2427280"/>
                <a:ext cx="970214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14:cNvPr>
              <p14:cNvContentPartPr/>
              <p14:nvPr/>
            </p14:nvContentPartPr>
            <p14:xfrm>
              <a:off x="3020880" y="2516920"/>
              <a:ext cx="351000" cy="259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02880" y="2498920"/>
                <a:ext cx="386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14:cNvPr>
              <p14:cNvContentPartPr/>
              <p14:nvPr/>
            </p14:nvContentPartPr>
            <p14:xfrm>
              <a:off x="1666200" y="2529520"/>
              <a:ext cx="1076760" cy="2426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48206" y="2511520"/>
                <a:ext cx="1112388" cy="2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80917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3E291-85B0-4777-968C-5E1497C9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5" t="17310" r="17500" b="79647"/>
          <a:stretch/>
        </p:blipFill>
        <p:spPr>
          <a:xfrm>
            <a:off x="228600" y="76200"/>
            <a:ext cx="8712200" cy="76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14:cNvPr>
              <p14:cNvContentPartPr/>
              <p14:nvPr/>
            </p14:nvContentPartPr>
            <p14:xfrm>
              <a:off x="464880" y="954880"/>
              <a:ext cx="40968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43FE9A-CAE0-415B-90FC-31FBD6D04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40" y="936880"/>
                <a:ext cx="44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14:cNvPr>
              <p14:cNvContentPartPr/>
              <p14:nvPr/>
            </p14:nvContentPartPr>
            <p14:xfrm>
              <a:off x="1046280" y="1015720"/>
              <a:ext cx="15156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C020F1-5C77-4D26-A9F9-E34A6CA3C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280" y="998080"/>
                <a:ext cx="187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14:cNvPr>
              <p14:cNvContentPartPr/>
              <p14:nvPr/>
            </p14:nvContentPartPr>
            <p14:xfrm>
              <a:off x="1046280" y="1117240"/>
              <a:ext cx="164160" cy="11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BE3B6E-0561-45B7-B32D-D3D97FB26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280" y="10992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14:cNvPr>
              <p14:cNvContentPartPr/>
              <p14:nvPr/>
            </p14:nvContentPartPr>
            <p14:xfrm>
              <a:off x="1422120" y="949480"/>
              <a:ext cx="234000" cy="25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C7D54B-3716-4AC7-BDEB-37BAFB0904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480" y="931480"/>
                <a:ext cx="269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14:cNvPr>
              <p14:cNvContentPartPr/>
              <p14:nvPr/>
            </p14:nvContentPartPr>
            <p14:xfrm>
              <a:off x="2660160" y="913840"/>
              <a:ext cx="42480" cy="235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8B6D30-A0FF-438B-BB3D-6CCD6A24F6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2160" y="896200"/>
                <a:ext cx="781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14:cNvPr>
              <p14:cNvContentPartPr/>
              <p14:nvPr/>
            </p14:nvContentPartPr>
            <p14:xfrm>
              <a:off x="1772760" y="893680"/>
              <a:ext cx="684720" cy="293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3BF39D-60AE-4BEE-BEC4-60EE99B343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4769" y="875680"/>
                <a:ext cx="720341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14:cNvPr>
              <p14:cNvContentPartPr/>
              <p14:nvPr/>
            </p14:nvContentPartPr>
            <p14:xfrm>
              <a:off x="2795160" y="822760"/>
              <a:ext cx="639000" cy="323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E663E7-C3FB-421F-BCD4-972C4FC710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160" y="804760"/>
                <a:ext cx="6746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14:cNvPr>
              <p14:cNvContentPartPr/>
              <p14:nvPr/>
            </p14:nvContentPartPr>
            <p14:xfrm>
              <a:off x="3490320" y="1072600"/>
              <a:ext cx="126720" cy="18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557FC1-AE04-4960-ABF6-A16CBC6CD1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2320" y="1054960"/>
                <a:ext cx="16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14:cNvPr>
              <p14:cNvContentPartPr/>
              <p14:nvPr/>
            </p14:nvContentPartPr>
            <p14:xfrm>
              <a:off x="3931680" y="883960"/>
              <a:ext cx="17748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F7B58-0163-4E23-A948-EE1E5F92B0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680" y="866320"/>
                <a:ext cx="213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14:cNvPr>
              <p14:cNvContentPartPr/>
              <p14:nvPr/>
            </p14:nvContentPartPr>
            <p14:xfrm>
              <a:off x="4358280" y="945160"/>
              <a:ext cx="1749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ADF7022-74A8-456B-B0BA-2A7F7A0BF2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40280" y="927520"/>
                <a:ext cx="210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14:cNvPr>
              <p14:cNvContentPartPr/>
              <p14:nvPr/>
            </p14:nvContentPartPr>
            <p14:xfrm>
              <a:off x="4358280" y="1055680"/>
              <a:ext cx="174960" cy="11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010EF5-8C42-4859-BA54-A49EA81348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40280" y="1038040"/>
                <a:ext cx="210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14:cNvPr>
              <p14:cNvContentPartPr/>
              <p14:nvPr/>
            </p14:nvContentPartPr>
            <p14:xfrm>
              <a:off x="4754640" y="964960"/>
              <a:ext cx="152280" cy="41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6BAC891-D8CF-43BE-9599-602893D195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6640" y="946960"/>
                <a:ext cx="187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14:cNvPr>
              <p14:cNvContentPartPr/>
              <p14:nvPr/>
            </p14:nvContentPartPr>
            <p14:xfrm>
              <a:off x="3864000" y="954880"/>
              <a:ext cx="211320" cy="25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394E08E-9DFB-40F5-BF7A-79BA63055E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6360" y="937240"/>
                <a:ext cx="246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14:cNvPr>
              <p14:cNvContentPartPr/>
              <p14:nvPr/>
            </p14:nvContentPartPr>
            <p14:xfrm>
              <a:off x="5052720" y="851560"/>
              <a:ext cx="17640" cy="282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E51AC-FDD4-48ED-8E0D-8E1C5F8A97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5080" y="833920"/>
                <a:ext cx="532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14:cNvPr>
              <p14:cNvContentPartPr/>
              <p14:nvPr/>
            </p14:nvContentPartPr>
            <p14:xfrm>
              <a:off x="5181240" y="1107160"/>
              <a:ext cx="4320" cy="12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B49272F-6698-48D1-BB8B-73402D0EA3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63240" y="1089520"/>
                <a:ext cx="3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14:cNvPr>
              <p14:cNvContentPartPr/>
              <p14:nvPr/>
            </p14:nvContentPartPr>
            <p14:xfrm>
              <a:off x="5274480" y="813400"/>
              <a:ext cx="433800" cy="317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5C1E57-532E-42FF-ABF9-F2C4ADCB02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6495" y="795420"/>
                <a:ext cx="469410" cy="3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14:cNvPr>
              <p14:cNvContentPartPr/>
              <p14:nvPr/>
            </p14:nvContentPartPr>
            <p14:xfrm>
              <a:off x="6215880" y="751480"/>
              <a:ext cx="903960" cy="354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1FFB813-F596-46B4-857C-70144FE3E0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7880" y="733822"/>
                <a:ext cx="93960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14:cNvPr>
              <p14:cNvContentPartPr/>
              <p14:nvPr/>
            </p14:nvContentPartPr>
            <p14:xfrm>
              <a:off x="5890080" y="893680"/>
              <a:ext cx="185760" cy="2235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7002C2A-0C35-448D-A501-EA7BA71538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2440" y="875680"/>
                <a:ext cx="221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14:cNvPr>
              <p14:cNvContentPartPr/>
              <p14:nvPr/>
            </p14:nvContentPartPr>
            <p14:xfrm>
              <a:off x="6614040" y="699640"/>
              <a:ext cx="2085480" cy="6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CCA70-BC06-43F8-B8AE-FFA071D11B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6040" y="664000"/>
                <a:ext cx="21211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14:cNvPr>
              <p14:cNvContentPartPr/>
              <p14:nvPr/>
            </p14:nvContentPartPr>
            <p14:xfrm>
              <a:off x="456960" y="1580200"/>
              <a:ext cx="2387880" cy="63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27CD41-7F7A-4829-95BE-495695252E7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8963" y="1562200"/>
                <a:ext cx="2423515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14:cNvPr>
              <p14:cNvContentPartPr/>
              <p14:nvPr/>
            </p14:nvContentPartPr>
            <p14:xfrm>
              <a:off x="4388520" y="1854520"/>
              <a:ext cx="1039320" cy="279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6C1EAC-863C-46BF-86A6-1591304E3E8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70880" y="1836880"/>
                <a:ext cx="1074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14:cNvPr>
              <p14:cNvContentPartPr/>
              <p14:nvPr/>
            </p14:nvContentPartPr>
            <p14:xfrm>
              <a:off x="3902160" y="1786840"/>
              <a:ext cx="248040" cy="354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C341A3-DA41-4122-8CDC-9206B7864AC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84160" y="1769182"/>
                <a:ext cx="283680" cy="390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14:cNvPr>
              <p14:cNvContentPartPr/>
              <p14:nvPr/>
            </p14:nvContentPartPr>
            <p14:xfrm>
              <a:off x="5780640" y="1787560"/>
              <a:ext cx="263160" cy="340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5E9B1C-D201-4857-B7E4-FD7132C760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2640" y="1769920"/>
                <a:ext cx="2988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14:cNvPr>
              <p14:cNvContentPartPr/>
              <p14:nvPr/>
            </p14:nvContentPartPr>
            <p14:xfrm>
              <a:off x="6399120" y="1847320"/>
              <a:ext cx="325080" cy="279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093757-028E-49DE-A4B3-A8AFCC837B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81480" y="1829320"/>
                <a:ext cx="3607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14:cNvPr>
              <p14:cNvContentPartPr/>
              <p14:nvPr/>
            </p14:nvContentPartPr>
            <p14:xfrm>
              <a:off x="6928680" y="1889440"/>
              <a:ext cx="185760" cy="1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C008AF-3FE9-459F-8A4D-7FD3F3F513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11040" y="1871440"/>
                <a:ext cx="221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14:cNvPr>
              <p14:cNvContentPartPr/>
              <p14:nvPr/>
            </p14:nvContentPartPr>
            <p14:xfrm>
              <a:off x="6918600" y="1990960"/>
              <a:ext cx="202680" cy="12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B1F0CF-1688-4897-8DDD-67A195556F3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00960" y="1972960"/>
                <a:ext cx="238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14:cNvPr>
              <p14:cNvContentPartPr/>
              <p14:nvPr/>
            </p14:nvContentPartPr>
            <p14:xfrm>
              <a:off x="7386240" y="2028040"/>
              <a:ext cx="380160" cy="217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E0646FC-C9A5-4810-ABF1-3C340679DE4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68240" y="2010040"/>
                <a:ext cx="4158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14:cNvPr>
              <p14:cNvContentPartPr/>
              <p14:nvPr/>
            </p14:nvContentPartPr>
            <p14:xfrm>
              <a:off x="7365720" y="1604680"/>
              <a:ext cx="315000" cy="335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D6BF95-C620-4B7E-8CC2-5EADF1AC188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348080" y="1587021"/>
                <a:ext cx="35064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14:cNvPr>
              <p14:cNvContentPartPr/>
              <p14:nvPr/>
            </p14:nvContentPartPr>
            <p14:xfrm>
              <a:off x="4326240" y="2295520"/>
              <a:ext cx="1031400" cy="451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223BCCD-F5BF-48DF-9DF6-4E3A556E553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08606" y="2277880"/>
                <a:ext cx="1067028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14:cNvPr>
              <p14:cNvContentPartPr/>
              <p14:nvPr/>
            </p14:nvContentPartPr>
            <p14:xfrm>
              <a:off x="3700200" y="2356720"/>
              <a:ext cx="221400" cy="468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C993643-9A7E-4A29-AE65-94E1DDCBCF0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82560" y="2338720"/>
                <a:ext cx="2570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14:cNvPr>
              <p14:cNvContentPartPr/>
              <p14:nvPr/>
            </p14:nvContentPartPr>
            <p14:xfrm>
              <a:off x="7558680" y="2356720"/>
              <a:ext cx="560160" cy="294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CB066D-5957-497D-BC8B-39CCDD3CA82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2339080"/>
                <a:ext cx="5958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14:cNvPr>
              <p14:cNvContentPartPr/>
              <p14:nvPr/>
            </p14:nvContentPartPr>
            <p14:xfrm>
              <a:off x="5633400" y="2299840"/>
              <a:ext cx="1689480" cy="679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3D11E07-384B-4557-8DFD-6108F397ED1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5756" y="2281840"/>
                <a:ext cx="1725128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14:cNvPr>
              <p14:cNvContentPartPr/>
              <p14:nvPr/>
            </p14:nvContentPartPr>
            <p14:xfrm>
              <a:off x="560280" y="2444920"/>
              <a:ext cx="934560" cy="368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23BB884-021C-4FEE-BA9A-F06178E192D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2633" y="2427280"/>
                <a:ext cx="970214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14:cNvPr>
              <p14:cNvContentPartPr/>
              <p14:nvPr/>
            </p14:nvContentPartPr>
            <p14:xfrm>
              <a:off x="3020880" y="2516920"/>
              <a:ext cx="351000" cy="259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A2EF404-8714-42A3-910F-30C5C08D1D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02880" y="2498920"/>
                <a:ext cx="3866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14:cNvPr>
              <p14:cNvContentPartPr/>
              <p14:nvPr/>
            </p14:nvContentPartPr>
            <p14:xfrm>
              <a:off x="1666200" y="2529520"/>
              <a:ext cx="1076760" cy="2426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062F151-FA2F-4147-9E13-47DEA2B62D1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48206" y="2511520"/>
                <a:ext cx="1112388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14:cNvPr>
              <p14:cNvContentPartPr/>
              <p14:nvPr/>
            </p14:nvContentPartPr>
            <p14:xfrm>
              <a:off x="1597080" y="3098680"/>
              <a:ext cx="828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318258-1FA8-4C4F-B853-6B72AD81C3F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79080" y="3080680"/>
                <a:ext cx="43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14:cNvPr>
              <p14:cNvContentPartPr/>
              <p14:nvPr/>
            </p14:nvContentPartPr>
            <p14:xfrm>
              <a:off x="3024840" y="3281200"/>
              <a:ext cx="1607760" cy="578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F950A7D-5654-4E48-BA0F-63B118172B3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07196" y="3263549"/>
                <a:ext cx="1643408" cy="61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14:cNvPr>
              <p14:cNvContentPartPr/>
              <p14:nvPr/>
            </p14:nvContentPartPr>
            <p14:xfrm>
              <a:off x="1046280" y="3240520"/>
              <a:ext cx="1455840" cy="3258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6AFA316-9175-434F-9B20-6F48EA5D3FD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28280" y="3222860"/>
                <a:ext cx="149148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14:cNvPr>
              <p14:cNvContentPartPr/>
              <p14:nvPr/>
            </p14:nvContentPartPr>
            <p14:xfrm>
              <a:off x="541920" y="3058000"/>
              <a:ext cx="321480" cy="5914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A795700-998E-48BA-88F5-E8D28E71D7A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23920" y="3040000"/>
                <a:ext cx="357120" cy="6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70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51605</TotalTime>
  <Words>678</Words>
  <Application>Microsoft Office PowerPoint</Application>
  <PresentationFormat>On-screen Show (4:3)</PresentationFormat>
  <Paragraphs>123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108</vt:i4>
      </vt:variant>
    </vt:vector>
  </HeadingPairs>
  <TitlesOfParts>
    <vt:vector size="113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350</cp:revision>
  <dcterms:created xsi:type="dcterms:W3CDTF">2010-09-30T20:09:09Z</dcterms:created>
  <dcterms:modified xsi:type="dcterms:W3CDTF">2020-09-21T15:24:12Z</dcterms:modified>
</cp:coreProperties>
</file>